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2"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Lst>
  <p:sldSz cy="5143500" cx="9144000"/>
  <p:notesSz cx="6858000" cy="9144000"/>
  <p:embeddedFontLst>
    <p:embeddedFont>
      <p:font typeface="Bangers"/>
      <p:regular r:id="rId14"/>
    </p:embeddedFont>
    <p:embeddedFont>
      <p:font typeface="Didact Gothic"/>
      <p:regular r:id="rId15"/>
    </p:embeddedFont>
    <p:embeddedFont>
      <p:font typeface="Luckiest Guy"/>
      <p:regular r:id="rId1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font" Target="fonts/DidactGothic-regular.fntdata"/><Relationship Id="rId14" Type="http://schemas.openxmlformats.org/officeDocument/2006/relationships/font" Target="fonts/Bangers-regular.fntdata"/><Relationship Id="rId16" Type="http://schemas.openxmlformats.org/officeDocument/2006/relationships/font" Target="fonts/LuckiestGuy-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01" name="Shape 9701"/>
        <p:cNvGrpSpPr/>
        <p:nvPr/>
      </p:nvGrpSpPr>
      <p:grpSpPr>
        <a:xfrm>
          <a:off x="0" y="0"/>
          <a:ext cx="0" cy="0"/>
          <a:chOff x="0" y="0"/>
          <a:chExt cx="0" cy="0"/>
        </a:xfrm>
      </p:grpSpPr>
      <p:sp>
        <p:nvSpPr>
          <p:cNvPr id="9702" name="Google Shape;9702;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9703" name="Google Shape;9703;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36" name="Shape 9736"/>
        <p:cNvGrpSpPr/>
        <p:nvPr/>
      </p:nvGrpSpPr>
      <p:grpSpPr>
        <a:xfrm>
          <a:off x="0" y="0"/>
          <a:ext cx="0" cy="0"/>
          <a:chOff x="0" y="0"/>
          <a:chExt cx="0" cy="0"/>
        </a:xfrm>
      </p:grpSpPr>
      <p:sp>
        <p:nvSpPr>
          <p:cNvPr id="9737" name="Google Shape;9737;gde44a36d10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38" name="Google Shape;9738;gde44a36d10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70" name="Shape 9770"/>
        <p:cNvGrpSpPr/>
        <p:nvPr/>
      </p:nvGrpSpPr>
      <p:grpSpPr>
        <a:xfrm>
          <a:off x="0" y="0"/>
          <a:ext cx="0" cy="0"/>
          <a:chOff x="0" y="0"/>
          <a:chExt cx="0" cy="0"/>
        </a:xfrm>
      </p:grpSpPr>
      <p:sp>
        <p:nvSpPr>
          <p:cNvPr id="9771" name="Google Shape;9771;gdcdbeb580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72" name="Google Shape;9772;gdcdbeb580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77" name="Shape 9777"/>
        <p:cNvGrpSpPr/>
        <p:nvPr/>
      </p:nvGrpSpPr>
      <p:grpSpPr>
        <a:xfrm>
          <a:off x="0" y="0"/>
          <a:ext cx="0" cy="0"/>
          <a:chOff x="0" y="0"/>
          <a:chExt cx="0" cy="0"/>
        </a:xfrm>
      </p:grpSpPr>
      <p:sp>
        <p:nvSpPr>
          <p:cNvPr id="9778" name="Google Shape;9778;gde44a36d10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79" name="Google Shape;9779;gde44a36d10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85" name="Shape 9785"/>
        <p:cNvGrpSpPr/>
        <p:nvPr/>
      </p:nvGrpSpPr>
      <p:grpSpPr>
        <a:xfrm>
          <a:off x="0" y="0"/>
          <a:ext cx="0" cy="0"/>
          <a:chOff x="0" y="0"/>
          <a:chExt cx="0" cy="0"/>
        </a:xfrm>
      </p:grpSpPr>
      <p:sp>
        <p:nvSpPr>
          <p:cNvPr id="9786" name="Google Shape;9786;gde6d4ed667_0_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87" name="Google Shape;9787;gde6d4ed667_0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90" name="Shape 9790"/>
        <p:cNvGrpSpPr/>
        <p:nvPr/>
      </p:nvGrpSpPr>
      <p:grpSpPr>
        <a:xfrm>
          <a:off x="0" y="0"/>
          <a:ext cx="0" cy="0"/>
          <a:chOff x="0" y="0"/>
          <a:chExt cx="0" cy="0"/>
        </a:xfrm>
      </p:grpSpPr>
      <p:sp>
        <p:nvSpPr>
          <p:cNvPr id="9791" name="Google Shape;9791;gdacbdfa5f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92" name="Google Shape;9792;gdacbdfa5f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22" name="Shape 9822"/>
        <p:cNvGrpSpPr/>
        <p:nvPr/>
      </p:nvGrpSpPr>
      <p:grpSpPr>
        <a:xfrm>
          <a:off x="0" y="0"/>
          <a:ext cx="0" cy="0"/>
          <a:chOff x="0" y="0"/>
          <a:chExt cx="0" cy="0"/>
        </a:xfrm>
      </p:grpSpPr>
      <p:sp>
        <p:nvSpPr>
          <p:cNvPr id="9823" name="Google Shape;9823;gde44a36d1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24" name="Google Shape;9824;gde44a36d1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33" name="Shape 9833"/>
        <p:cNvGrpSpPr/>
        <p:nvPr/>
      </p:nvGrpSpPr>
      <p:grpSpPr>
        <a:xfrm>
          <a:off x="0" y="0"/>
          <a:ext cx="0" cy="0"/>
          <a:chOff x="0" y="0"/>
          <a:chExt cx="0" cy="0"/>
        </a:xfrm>
      </p:grpSpPr>
      <p:sp>
        <p:nvSpPr>
          <p:cNvPr id="9834" name="Google Shape;9834;gde6d4ed667_0_1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35" name="Google Shape;9835;gde6d4ed667_0_1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38" name="Shape 9838"/>
        <p:cNvGrpSpPr/>
        <p:nvPr/>
      </p:nvGrpSpPr>
      <p:grpSpPr>
        <a:xfrm>
          <a:off x="0" y="0"/>
          <a:ext cx="0" cy="0"/>
          <a:chOff x="0" y="0"/>
          <a:chExt cx="0" cy="0"/>
        </a:xfrm>
      </p:grpSpPr>
      <p:sp>
        <p:nvSpPr>
          <p:cNvPr id="9839" name="Google Shape;9839;gde6d4ed667_0_1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40" name="Google Shape;9840;gde6d4ed667_0_1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bit.ly/2Tynxth"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accent1"/>
        </a:solidFill>
      </p:bgPr>
    </p:bg>
    <p:spTree>
      <p:nvGrpSpPr>
        <p:cNvPr id="8" name="Shape 8"/>
        <p:cNvGrpSpPr/>
        <p:nvPr/>
      </p:nvGrpSpPr>
      <p:grpSpPr>
        <a:xfrm>
          <a:off x="0" y="0"/>
          <a:ext cx="0" cy="0"/>
          <a:chOff x="0" y="0"/>
          <a:chExt cx="0" cy="0"/>
        </a:xfrm>
      </p:grpSpPr>
      <p:grpSp>
        <p:nvGrpSpPr>
          <p:cNvPr id="9" name="Google Shape;9;p2"/>
          <p:cNvGrpSpPr/>
          <p:nvPr/>
        </p:nvGrpSpPr>
        <p:grpSpPr>
          <a:xfrm>
            <a:off x="0" y="-25"/>
            <a:ext cx="5819804" cy="5143538"/>
            <a:chOff x="0" y="-25"/>
            <a:chExt cx="5819804" cy="5143538"/>
          </a:xfrm>
        </p:grpSpPr>
        <p:sp>
          <p:nvSpPr>
            <p:cNvPr id="10" name="Google Shape;10;p2"/>
            <p:cNvSpPr/>
            <p:nvPr/>
          </p:nvSpPr>
          <p:spPr>
            <a:xfrm>
              <a:off x="0" y="-25"/>
              <a:ext cx="4817152" cy="5143495"/>
            </a:xfrm>
            <a:custGeom>
              <a:rect b="b" l="l" r="r" t="t"/>
              <a:pathLst>
                <a:path extrusionOk="0" h="54612" w="51147">
                  <a:moveTo>
                    <a:pt x="0" y="1"/>
                  </a:moveTo>
                  <a:lnTo>
                    <a:pt x="0" y="54612"/>
                  </a:lnTo>
                  <a:lnTo>
                    <a:pt x="22011" y="54612"/>
                  </a:lnTo>
                  <a:lnTo>
                    <a:pt x="51147" y="21868"/>
                  </a:lnTo>
                  <a:lnTo>
                    <a:pt x="32888" y="21976"/>
                  </a:lnTo>
                  <a:lnTo>
                    <a:pt x="5113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a:off x="1730577" y="-13"/>
              <a:ext cx="4089227" cy="5143526"/>
            </a:xfrm>
            <a:custGeom>
              <a:rect b="b" l="l" r="r" t="t"/>
              <a:pathLst>
                <a:path extrusionOk="0" h="113306" w="90081">
                  <a:moveTo>
                    <a:pt x="67909" y="1"/>
                  </a:moveTo>
                  <a:lnTo>
                    <a:pt x="1" y="63170"/>
                  </a:lnTo>
                  <a:lnTo>
                    <a:pt x="1" y="63170"/>
                  </a:lnTo>
                  <a:lnTo>
                    <a:pt x="67936" y="45371"/>
                  </a:lnTo>
                  <a:lnTo>
                    <a:pt x="7485" y="113306"/>
                  </a:lnTo>
                  <a:lnTo>
                    <a:pt x="90080" y="34392"/>
                  </a:lnTo>
                  <a:lnTo>
                    <a:pt x="30052" y="45596"/>
                  </a:lnTo>
                  <a:lnTo>
                    <a:pt x="67909"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 name="Google Shape;12;p2"/>
          <p:cNvGrpSpPr/>
          <p:nvPr/>
        </p:nvGrpSpPr>
        <p:grpSpPr>
          <a:xfrm>
            <a:off x="-1685000" y="-1711125"/>
            <a:ext cx="12293125" cy="8417300"/>
            <a:chOff x="-1685000" y="-1711125"/>
            <a:chExt cx="12293125" cy="8417300"/>
          </a:xfrm>
        </p:grpSpPr>
        <p:grpSp>
          <p:nvGrpSpPr>
            <p:cNvPr id="13" name="Google Shape;13;p2"/>
            <p:cNvGrpSpPr/>
            <p:nvPr/>
          </p:nvGrpSpPr>
          <p:grpSpPr>
            <a:xfrm>
              <a:off x="-1685000" y="-1711125"/>
              <a:ext cx="5186150" cy="5237325"/>
              <a:chOff x="1217525" y="238125"/>
              <a:chExt cx="5186150" cy="5237325"/>
            </a:xfrm>
          </p:grpSpPr>
          <p:sp>
            <p:nvSpPr>
              <p:cNvPr id="14" name="Google Shape;14;p2"/>
              <p:cNvSpPr/>
              <p:nvPr/>
            </p:nvSpPr>
            <p:spPr>
              <a:xfrm>
                <a:off x="3064700" y="2105425"/>
                <a:ext cx="1488400" cy="1501400"/>
              </a:xfrm>
              <a:custGeom>
                <a:rect b="b" l="l" r="r" t="t"/>
                <a:pathLst>
                  <a:path extrusionOk="0" h="60056" w="59536">
                    <a:moveTo>
                      <a:pt x="35171" y="5672"/>
                    </a:moveTo>
                    <a:cubicBezTo>
                      <a:pt x="35857" y="6721"/>
                      <a:pt x="36948" y="7490"/>
                      <a:pt x="38284" y="7490"/>
                    </a:cubicBezTo>
                    <a:cubicBezTo>
                      <a:pt x="38312" y="7490"/>
                      <a:pt x="38341" y="7490"/>
                      <a:pt x="38370" y="7489"/>
                    </a:cubicBezTo>
                    <a:lnTo>
                      <a:pt x="38370" y="7489"/>
                    </a:lnTo>
                    <a:lnTo>
                      <a:pt x="36351" y="10618"/>
                    </a:lnTo>
                    <a:lnTo>
                      <a:pt x="33545" y="9039"/>
                    </a:lnTo>
                    <a:cubicBezTo>
                      <a:pt x="34040" y="8015"/>
                      <a:pt x="34614" y="6827"/>
                      <a:pt x="35171" y="5672"/>
                    </a:cubicBezTo>
                    <a:close/>
                    <a:moveTo>
                      <a:pt x="27767" y="8151"/>
                    </a:moveTo>
                    <a:lnTo>
                      <a:pt x="30691" y="9794"/>
                    </a:lnTo>
                    <a:lnTo>
                      <a:pt x="28892" y="12601"/>
                    </a:lnTo>
                    <a:lnTo>
                      <a:pt x="26273" y="11127"/>
                    </a:lnTo>
                    <a:cubicBezTo>
                      <a:pt x="26765" y="10146"/>
                      <a:pt x="27303" y="9075"/>
                      <a:pt x="27767" y="8151"/>
                    </a:cubicBezTo>
                    <a:close/>
                    <a:moveTo>
                      <a:pt x="20447" y="10270"/>
                    </a:moveTo>
                    <a:cubicBezTo>
                      <a:pt x="21294" y="10808"/>
                      <a:pt x="22283" y="11438"/>
                      <a:pt x="23213" y="12029"/>
                    </a:cubicBezTo>
                    <a:lnTo>
                      <a:pt x="21695" y="14729"/>
                    </a:lnTo>
                    <a:lnTo>
                      <a:pt x="18758" y="13273"/>
                    </a:lnTo>
                    <a:cubicBezTo>
                      <a:pt x="19285" y="12336"/>
                      <a:pt x="19897" y="11248"/>
                      <a:pt x="20447" y="10270"/>
                    </a:cubicBezTo>
                    <a:close/>
                    <a:moveTo>
                      <a:pt x="44513" y="11007"/>
                    </a:moveTo>
                    <a:cubicBezTo>
                      <a:pt x="45226" y="11938"/>
                      <a:pt x="46252" y="12716"/>
                      <a:pt x="47536" y="12716"/>
                    </a:cubicBezTo>
                    <a:cubicBezTo>
                      <a:pt x="47615" y="12716"/>
                      <a:pt x="47694" y="12713"/>
                      <a:pt x="47774" y="12707"/>
                    </a:cubicBezTo>
                    <a:lnTo>
                      <a:pt x="47774" y="12707"/>
                    </a:lnTo>
                    <a:lnTo>
                      <a:pt x="45710" y="15877"/>
                    </a:lnTo>
                    <a:lnTo>
                      <a:pt x="42913" y="14304"/>
                    </a:lnTo>
                    <a:cubicBezTo>
                      <a:pt x="43401" y="13297"/>
                      <a:pt x="43956" y="12154"/>
                      <a:pt x="44513" y="11007"/>
                    </a:cubicBezTo>
                    <a:close/>
                    <a:moveTo>
                      <a:pt x="12830" y="11513"/>
                    </a:moveTo>
                    <a:lnTo>
                      <a:pt x="12830" y="11513"/>
                    </a:lnTo>
                    <a:cubicBezTo>
                      <a:pt x="13700" y="12980"/>
                      <a:pt x="14705" y="13874"/>
                      <a:pt x="16122" y="13917"/>
                    </a:cubicBezTo>
                    <a:lnTo>
                      <a:pt x="16123" y="13917"/>
                    </a:lnTo>
                    <a:lnTo>
                      <a:pt x="14378" y="17019"/>
                    </a:lnTo>
                    <a:lnTo>
                      <a:pt x="10974" y="15469"/>
                    </a:lnTo>
                    <a:cubicBezTo>
                      <a:pt x="12166" y="14729"/>
                      <a:pt x="12887" y="13457"/>
                      <a:pt x="12830" y="11513"/>
                    </a:cubicBezTo>
                    <a:close/>
                    <a:moveTo>
                      <a:pt x="37204" y="13597"/>
                    </a:moveTo>
                    <a:lnTo>
                      <a:pt x="39925" y="15127"/>
                    </a:lnTo>
                    <a:lnTo>
                      <a:pt x="38315" y="17574"/>
                    </a:lnTo>
                    <a:lnTo>
                      <a:pt x="35937" y="16238"/>
                    </a:lnTo>
                    <a:lnTo>
                      <a:pt x="37204" y="13597"/>
                    </a:lnTo>
                    <a:close/>
                    <a:moveTo>
                      <a:pt x="29867" y="15955"/>
                    </a:moveTo>
                    <a:lnTo>
                      <a:pt x="32225" y="17281"/>
                    </a:lnTo>
                    <a:cubicBezTo>
                      <a:pt x="31790" y="17960"/>
                      <a:pt x="31338" y="18669"/>
                      <a:pt x="30866" y="19406"/>
                    </a:cubicBezTo>
                    <a:lnTo>
                      <a:pt x="28780" y="18233"/>
                    </a:lnTo>
                    <a:lnTo>
                      <a:pt x="29867" y="15955"/>
                    </a:lnTo>
                    <a:close/>
                    <a:moveTo>
                      <a:pt x="22541" y="18031"/>
                    </a:moveTo>
                    <a:cubicBezTo>
                      <a:pt x="23224" y="18498"/>
                      <a:pt x="23938" y="18983"/>
                      <a:pt x="24624" y="19452"/>
                    </a:cubicBezTo>
                    <a:lnTo>
                      <a:pt x="23419" y="21596"/>
                    </a:lnTo>
                    <a:lnTo>
                      <a:pt x="21149" y="20504"/>
                    </a:lnTo>
                    <a:cubicBezTo>
                      <a:pt x="21593" y="19717"/>
                      <a:pt x="22054" y="18893"/>
                      <a:pt x="22541" y="18031"/>
                    </a:cubicBezTo>
                    <a:close/>
                    <a:moveTo>
                      <a:pt x="46568" y="18718"/>
                    </a:moveTo>
                    <a:lnTo>
                      <a:pt x="49498" y="20365"/>
                    </a:lnTo>
                    <a:lnTo>
                      <a:pt x="47698" y="23125"/>
                    </a:lnTo>
                    <a:lnTo>
                      <a:pt x="45107" y="21668"/>
                    </a:lnTo>
                    <a:cubicBezTo>
                      <a:pt x="45598" y="20678"/>
                      <a:pt x="46084" y="19695"/>
                      <a:pt x="46568" y="18718"/>
                    </a:cubicBezTo>
                    <a:close/>
                    <a:moveTo>
                      <a:pt x="15096" y="19957"/>
                    </a:moveTo>
                    <a:lnTo>
                      <a:pt x="17551" y="21599"/>
                    </a:lnTo>
                    <a:lnTo>
                      <a:pt x="16163" y="24067"/>
                    </a:lnTo>
                    <a:lnTo>
                      <a:pt x="13481" y="22829"/>
                    </a:lnTo>
                    <a:lnTo>
                      <a:pt x="15096" y="19957"/>
                    </a:lnTo>
                    <a:close/>
                    <a:moveTo>
                      <a:pt x="39356" y="21292"/>
                    </a:moveTo>
                    <a:lnTo>
                      <a:pt x="41706" y="22613"/>
                    </a:lnTo>
                    <a:lnTo>
                      <a:pt x="40334" y="24726"/>
                    </a:lnTo>
                    <a:lnTo>
                      <a:pt x="38265" y="23563"/>
                    </a:lnTo>
                    <a:cubicBezTo>
                      <a:pt x="38620" y="22823"/>
                      <a:pt x="38974" y="22088"/>
                      <a:pt x="39356" y="21292"/>
                    </a:cubicBezTo>
                    <a:close/>
                    <a:moveTo>
                      <a:pt x="32036" y="23833"/>
                    </a:moveTo>
                    <a:lnTo>
                      <a:pt x="33850" y="24852"/>
                    </a:lnTo>
                    <a:lnTo>
                      <a:pt x="32838" y="26400"/>
                    </a:lnTo>
                    <a:lnTo>
                      <a:pt x="31254" y="25508"/>
                    </a:lnTo>
                    <a:lnTo>
                      <a:pt x="32036" y="23833"/>
                    </a:lnTo>
                    <a:close/>
                    <a:moveTo>
                      <a:pt x="7495" y="21569"/>
                    </a:moveTo>
                    <a:lnTo>
                      <a:pt x="10643" y="23738"/>
                    </a:lnTo>
                    <a:lnTo>
                      <a:pt x="8883" y="26868"/>
                    </a:lnTo>
                    <a:cubicBezTo>
                      <a:pt x="8157" y="25803"/>
                      <a:pt x="7066" y="25308"/>
                      <a:pt x="5548" y="25308"/>
                    </a:cubicBezTo>
                    <a:cubicBezTo>
                      <a:pt x="5382" y="25308"/>
                      <a:pt x="5211" y="25314"/>
                      <a:pt x="5034" y="25325"/>
                    </a:cubicBezTo>
                    <a:cubicBezTo>
                      <a:pt x="6680" y="24337"/>
                      <a:pt x="7533" y="23106"/>
                      <a:pt x="7495" y="21569"/>
                    </a:cubicBezTo>
                    <a:close/>
                    <a:moveTo>
                      <a:pt x="24561" y="25944"/>
                    </a:moveTo>
                    <a:lnTo>
                      <a:pt x="26176" y="26994"/>
                    </a:lnTo>
                    <a:lnTo>
                      <a:pt x="25208" y="28718"/>
                    </a:lnTo>
                    <a:lnTo>
                      <a:pt x="23488" y="27851"/>
                    </a:lnTo>
                    <a:lnTo>
                      <a:pt x="24561" y="25944"/>
                    </a:lnTo>
                    <a:close/>
                    <a:moveTo>
                      <a:pt x="48560" y="26304"/>
                    </a:moveTo>
                    <a:lnTo>
                      <a:pt x="51478" y="27699"/>
                    </a:lnTo>
                    <a:lnTo>
                      <a:pt x="49773" y="30731"/>
                    </a:lnTo>
                    <a:lnTo>
                      <a:pt x="47063" y="28967"/>
                    </a:lnTo>
                    <a:lnTo>
                      <a:pt x="48560" y="26304"/>
                    </a:lnTo>
                    <a:close/>
                    <a:moveTo>
                      <a:pt x="17079" y="27695"/>
                    </a:moveTo>
                    <a:lnTo>
                      <a:pt x="19313" y="29098"/>
                    </a:lnTo>
                    <a:cubicBezTo>
                      <a:pt x="18895" y="29844"/>
                      <a:pt x="18479" y="30583"/>
                      <a:pt x="18065" y="31317"/>
                    </a:cubicBezTo>
                    <a:lnTo>
                      <a:pt x="15696" y="30157"/>
                    </a:lnTo>
                    <a:lnTo>
                      <a:pt x="17079" y="27695"/>
                    </a:lnTo>
                    <a:close/>
                    <a:moveTo>
                      <a:pt x="41457" y="28918"/>
                    </a:moveTo>
                    <a:lnTo>
                      <a:pt x="43731" y="29975"/>
                    </a:lnTo>
                    <a:lnTo>
                      <a:pt x="42356" y="32421"/>
                    </a:lnTo>
                    <a:lnTo>
                      <a:pt x="40250" y="31065"/>
                    </a:lnTo>
                    <a:lnTo>
                      <a:pt x="41457" y="28918"/>
                    </a:lnTo>
                    <a:close/>
                    <a:moveTo>
                      <a:pt x="9766" y="29422"/>
                    </a:moveTo>
                    <a:lnTo>
                      <a:pt x="12507" y="31154"/>
                    </a:lnTo>
                    <a:lnTo>
                      <a:pt x="10948" y="33930"/>
                    </a:lnTo>
                    <a:lnTo>
                      <a:pt x="7892" y="32439"/>
                    </a:lnTo>
                    <a:cubicBezTo>
                      <a:pt x="8447" y="31546"/>
                      <a:pt x="9147" y="30418"/>
                      <a:pt x="9766" y="29422"/>
                    </a:cubicBezTo>
                    <a:close/>
                    <a:moveTo>
                      <a:pt x="34175" y="31534"/>
                    </a:moveTo>
                    <a:lnTo>
                      <a:pt x="35962" y="32310"/>
                    </a:lnTo>
                    <a:lnTo>
                      <a:pt x="34894" y="34211"/>
                    </a:lnTo>
                    <a:lnTo>
                      <a:pt x="33203" y="33261"/>
                    </a:lnTo>
                    <a:lnTo>
                      <a:pt x="34175" y="31534"/>
                    </a:lnTo>
                    <a:close/>
                    <a:moveTo>
                      <a:pt x="26533" y="33625"/>
                    </a:moveTo>
                    <a:lnTo>
                      <a:pt x="28370" y="34658"/>
                    </a:lnTo>
                    <a:lnTo>
                      <a:pt x="27377" y="36425"/>
                    </a:lnTo>
                    <a:lnTo>
                      <a:pt x="25538" y="35392"/>
                    </a:lnTo>
                    <a:lnTo>
                      <a:pt x="26533" y="33625"/>
                    </a:lnTo>
                    <a:close/>
                    <a:moveTo>
                      <a:pt x="50598" y="33318"/>
                    </a:moveTo>
                    <a:cubicBezTo>
                      <a:pt x="51296" y="34276"/>
                      <a:pt x="52310" y="34826"/>
                      <a:pt x="53784" y="34826"/>
                    </a:cubicBezTo>
                    <a:cubicBezTo>
                      <a:pt x="53996" y="34826"/>
                      <a:pt x="54217" y="34815"/>
                      <a:pt x="54448" y="34792"/>
                    </a:cubicBezTo>
                    <a:lnTo>
                      <a:pt x="54448" y="34792"/>
                    </a:lnTo>
                    <a:cubicBezTo>
                      <a:pt x="52730" y="35837"/>
                      <a:pt x="51925" y="37060"/>
                      <a:pt x="51970" y="38530"/>
                    </a:cubicBezTo>
                    <a:lnTo>
                      <a:pt x="48869" y="36395"/>
                    </a:lnTo>
                    <a:lnTo>
                      <a:pt x="50598" y="33318"/>
                    </a:lnTo>
                    <a:close/>
                    <a:moveTo>
                      <a:pt x="19142" y="35281"/>
                    </a:moveTo>
                    <a:lnTo>
                      <a:pt x="21347" y="36520"/>
                    </a:lnTo>
                    <a:cubicBezTo>
                      <a:pt x="20917" y="37400"/>
                      <a:pt x="20544" y="38163"/>
                      <a:pt x="20155" y="38959"/>
                    </a:cubicBezTo>
                    <a:lnTo>
                      <a:pt x="17664" y="37559"/>
                    </a:lnTo>
                    <a:cubicBezTo>
                      <a:pt x="18112" y="36871"/>
                      <a:pt x="18625" y="36078"/>
                      <a:pt x="19142" y="35281"/>
                    </a:cubicBezTo>
                    <a:close/>
                    <a:moveTo>
                      <a:pt x="43302" y="36072"/>
                    </a:moveTo>
                    <a:lnTo>
                      <a:pt x="45978" y="37321"/>
                    </a:lnTo>
                    <a:lnTo>
                      <a:pt x="44362" y="40196"/>
                    </a:lnTo>
                    <a:lnTo>
                      <a:pt x="41914" y="38541"/>
                    </a:lnTo>
                    <a:lnTo>
                      <a:pt x="43302" y="36072"/>
                    </a:lnTo>
                    <a:close/>
                    <a:moveTo>
                      <a:pt x="11785" y="36908"/>
                    </a:moveTo>
                    <a:lnTo>
                      <a:pt x="14489" y="38427"/>
                    </a:lnTo>
                    <a:lnTo>
                      <a:pt x="12928" y="41537"/>
                    </a:lnTo>
                    <a:lnTo>
                      <a:pt x="9840" y="39799"/>
                    </a:lnTo>
                    <a:lnTo>
                      <a:pt x="11785" y="36908"/>
                    </a:lnTo>
                    <a:close/>
                    <a:moveTo>
                      <a:pt x="35983" y="38469"/>
                    </a:moveTo>
                    <a:lnTo>
                      <a:pt x="38342" y="39639"/>
                    </a:lnTo>
                    <a:lnTo>
                      <a:pt x="36949" y="42116"/>
                    </a:lnTo>
                    <a:lnTo>
                      <a:pt x="34733" y="40694"/>
                    </a:lnTo>
                    <a:cubicBezTo>
                      <a:pt x="35141" y="39966"/>
                      <a:pt x="35574" y="39196"/>
                      <a:pt x="35983" y="38469"/>
                    </a:cubicBezTo>
                    <a:close/>
                    <a:moveTo>
                      <a:pt x="28560" y="40610"/>
                    </a:moveTo>
                    <a:cubicBezTo>
                      <a:pt x="29266" y="41008"/>
                      <a:pt x="30043" y="41444"/>
                      <a:pt x="30775" y="41855"/>
                    </a:cubicBezTo>
                    <a:lnTo>
                      <a:pt x="29602" y="44270"/>
                    </a:lnTo>
                    <a:lnTo>
                      <a:pt x="27118" y="42875"/>
                    </a:lnTo>
                    <a:lnTo>
                      <a:pt x="28560" y="40610"/>
                    </a:lnTo>
                    <a:close/>
                    <a:moveTo>
                      <a:pt x="21139" y="42437"/>
                    </a:moveTo>
                    <a:lnTo>
                      <a:pt x="23637" y="43841"/>
                    </a:lnTo>
                    <a:lnTo>
                      <a:pt x="22308" y="46640"/>
                    </a:lnTo>
                    <a:lnTo>
                      <a:pt x="19436" y="45026"/>
                    </a:lnTo>
                    <a:lnTo>
                      <a:pt x="21139" y="42437"/>
                    </a:lnTo>
                    <a:close/>
                    <a:moveTo>
                      <a:pt x="45072" y="43062"/>
                    </a:moveTo>
                    <a:lnTo>
                      <a:pt x="48470" y="44659"/>
                    </a:lnTo>
                    <a:cubicBezTo>
                      <a:pt x="47334" y="45414"/>
                      <a:pt x="46517" y="46671"/>
                      <a:pt x="46688" y="48760"/>
                    </a:cubicBezTo>
                    <a:cubicBezTo>
                      <a:pt x="45770" y="47147"/>
                      <a:pt x="44730" y="46237"/>
                      <a:pt x="43292" y="46228"/>
                    </a:cubicBezTo>
                    <a:lnTo>
                      <a:pt x="45072" y="43062"/>
                    </a:lnTo>
                    <a:close/>
                    <a:moveTo>
                      <a:pt x="13507" y="44000"/>
                    </a:moveTo>
                    <a:lnTo>
                      <a:pt x="16851" y="45879"/>
                    </a:lnTo>
                    <a:cubicBezTo>
                      <a:pt x="15827" y="46762"/>
                      <a:pt x="15128" y="47967"/>
                      <a:pt x="15224" y="49565"/>
                    </a:cubicBezTo>
                    <a:cubicBezTo>
                      <a:pt x="14342" y="48171"/>
                      <a:pt x="13158" y="47461"/>
                      <a:pt x="11371" y="47461"/>
                    </a:cubicBezTo>
                    <a:cubicBezTo>
                      <a:pt x="11227" y="47461"/>
                      <a:pt x="11079" y="47466"/>
                      <a:pt x="10927" y="47475"/>
                    </a:cubicBezTo>
                    <a:cubicBezTo>
                      <a:pt x="12554" y="46556"/>
                      <a:pt x="13471" y="45462"/>
                      <a:pt x="13507" y="44000"/>
                    </a:cubicBezTo>
                    <a:close/>
                    <a:moveTo>
                      <a:pt x="37873" y="45409"/>
                    </a:moveTo>
                    <a:lnTo>
                      <a:pt x="40797" y="46856"/>
                    </a:lnTo>
                    <a:cubicBezTo>
                      <a:pt x="40246" y="47836"/>
                      <a:pt x="39599" y="48990"/>
                      <a:pt x="39052" y="49960"/>
                    </a:cubicBezTo>
                    <a:lnTo>
                      <a:pt x="36204" y="48079"/>
                    </a:lnTo>
                    <a:cubicBezTo>
                      <a:pt x="36665" y="47341"/>
                      <a:pt x="37279" y="46361"/>
                      <a:pt x="37873" y="45409"/>
                    </a:cubicBezTo>
                    <a:close/>
                    <a:moveTo>
                      <a:pt x="30517" y="47440"/>
                    </a:moveTo>
                    <a:lnTo>
                      <a:pt x="33226" y="48963"/>
                    </a:lnTo>
                    <a:lnTo>
                      <a:pt x="31712" y="52113"/>
                    </a:lnTo>
                    <a:lnTo>
                      <a:pt x="28762" y="50229"/>
                    </a:lnTo>
                    <a:lnTo>
                      <a:pt x="30517" y="47440"/>
                    </a:lnTo>
                    <a:close/>
                    <a:moveTo>
                      <a:pt x="23140" y="49413"/>
                    </a:moveTo>
                    <a:lnTo>
                      <a:pt x="26233" y="51153"/>
                    </a:lnTo>
                    <a:cubicBezTo>
                      <a:pt x="25155" y="52004"/>
                      <a:pt x="24495" y="53237"/>
                      <a:pt x="24693" y="55151"/>
                    </a:cubicBezTo>
                    <a:cubicBezTo>
                      <a:pt x="23725" y="53585"/>
                      <a:pt x="22615" y="52666"/>
                      <a:pt x="21236" y="52666"/>
                    </a:cubicBezTo>
                    <a:cubicBezTo>
                      <a:pt x="21137" y="52666"/>
                      <a:pt x="21038" y="52671"/>
                      <a:pt x="20937" y="52680"/>
                    </a:cubicBezTo>
                    <a:cubicBezTo>
                      <a:pt x="21653" y="51617"/>
                      <a:pt x="22415" y="50489"/>
                      <a:pt x="23140" y="49413"/>
                    </a:cubicBezTo>
                    <a:close/>
                    <a:moveTo>
                      <a:pt x="38465" y="1"/>
                    </a:moveTo>
                    <a:cubicBezTo>
                      <a:pt x="38343" y="1"/>
                      <a:pt x="38220" y="7"/>
                      <a:pt x="38097" y="19"/>
                    </a:cubicBezTo>
                    <a:cubicBezTo>
                      <a:pt x="36239" y="204"/>
                      <a:pt x="35219" y="1366"/>
                      <a:pt x="34547" y="4138"/>
                    </a:cubicBezTo>
                    <a:cubicBezTo>
                      <a:pt x="33728" y="2800"/>
                      <a:pt x="32640" y="2040"/>
                      <a:pt x="31269" y="2040"/>
                    </a:cubicBezTo>
                    <a:cubicBezTo>
                      <a:pt x="30935" y="2040"/>
                      <a:pt x="30584" y="2085"/>
                      <a:pt x="30217" y="2178"/>
                    </a:cubicBezTo>
                    <a:cubicBezTo>
                      <a:pt x="28338" y="2653"/>
                      <a:pt x="27470" y="4084"/>
                      <a:pt x="27200" y="6260"/>
                    </a:cubicBezTo>
                    <a:cubicBezTo>
                      <a:pt x="26092" y="4297"/>
                      <a:pt x="24455" y="4113"/>
                      <a:pt x="22744" y="4104"/>
                    </a:cubicBezTo>
                    <a:lnTo>
                      <a:pt x="22726" y="4109"/>
                    </a:lnTo>
                    <a:cubicBezTo>
                      <a:pt x="21231" y="5040"/>
                      <a:pt x="19932" y="6119"/>
                      <a:pt x="19968" y="8410"/>
                    </a:cubicBezTo>
                    <a:cubicBezTo>
                      <a:pt x="18961" y="7026"/>
                      <a:pt x="17879" y="6301"/>
                      <a:pt x="16602" y="6301"/>
                    </a:cubicBezTo>
                    <a:cubicBezTo>
                      <a:pt x="16245" y="6301"/>
                      <a:pt x="15873" y="6358"/>
                      <a:pt x="15484" y="6472"/>
                    </a:cubicBezTo>
                    <a:cubicBezTo>
                      <a:pt x="13471" y="7065"/>
                      <a:pt x="12676" y="8630"/>
                      <a:pt x="12634" y="10774"/>
                    </a:cubicBezTo>
                    <a:cubicBezTo>
                      <a:pt x="11614" y="9261"/>
                      <a:pt x="10437" y="8514"/>
                      <a:pt x="9182" y="8514"/>
                    </a:cubicBezTo>
                    <a:cubicBezTo>
                      <a:pt x="8759" y="8514"/>
                      <a:pt x="8328" y="8599"/>
                      <a:pt x="7890" y="8768"/>
                    </a:cubicBezTo>
                    <a:cubicBezTo>
                      <a:pt x="6350" y="9363"/>
                      <a:pt x="5348" y="10956"/>
                      <a:pt x="5478" y="12608"/>
                    </a:cubicBezTo>
                    <a:cubicBezTo>
                      <a:pt x="5630" y="14564"/>
                      <a:pt x="6906" y="15675"/>
                      <a:pt x="9554" y="16070"/>
                    </a:cubicBezTo>
                    <a:cubicBezTo>
                      <a:pt x="7971" y="16978"/>
                      <a:pt x="7265" y="18333"/>
                      <a:pt x="7271" y="20172"/>
                    </a:cubicBezTo>
                    <a:cubicBezTo>
                      <a:pt x="6205" y="18717"/>
                      <a:pt x="5061" y="18006"/>
                      <a:pt x="3850" y="18006"/>
                    </a:cubicBezTo>
                    <a:cubicBezTo>
                      <a:pt x="3408" y="18006"/>
                      <a:pt x="2956" y="18101"/>
                      <a:pt x="2497" y="18289"/>
                    </a:cubicBezTo>
                    <a:cubicBezTo>
                      <a:pt x="967" y="18915"/>
                      <a:pt x="0" y="20529"/>
                      <a:pt x="167" y="22176"/>
                    </a:cubicBezTo>
                    <a:cubicBezTo>
                      <a:pt x="364" y="24141"/>
                      <a:pt x="1590" y="25141"/>
                      <a:pt x="4396" y="25557"/>
                    </a:cubicBezTo>
                    <a:cubicBezTo>
                      <a:pt x="2637" y="26513"/>
                      <a:pt x="1764" y="27925"/>
                      <a:pt x="2136" y="29846"/>
                    </a:cubicBezTo>
                    <a:cubicBezTo>
                      <a:pt x="2539" y="31929"/>
                      <a:pt x="4003" y="32842"/>
                      <a:pt x="6225" y="32926"/>
                    </a:cubicBezTo>
                    <a:cubicBezTo>
                      <a:pt x="4445" y="34102"/>
                      <a:pt x="3659" y="35570"/>
                      <a:pt x="4153" y="37459"/>
                    </a:cubicBezTo>
                    <a:cubicBezTo>
                      <a:pt x="4658" y="39391"/>
                      <a:pt x="6081" y="40250"/>
                      <a:pt x="8281" y="40288"/>
                    </a:cubicBezTo>
                    <a:cubicBezTo>
                      <a:pt x="6359" y="41528"/>
                      <a:pt x="5612" y="43082"/>
                      <a:pt x="6241" y="45038"/>
                    </a:cubicBezTo>
                    <a:cubicBezTo>
                      <a:pt x="6822" y="46844"/>
                      <a:pt x="8189" y="47588"/>
                      <a:pt x="10013" y="47588"/>
                    </a:cubicBezTo>
                    <a:cubicBezTo>
                      <a:pt x="10124" y="47588"/>
                      <a:pt x="10236" y="47585"/>
                      <a:pt x="10350" y="47580"/>
                    </a:cubicBezTo>
                    <a:lnTo>
                      <a:pt x="10350" y="47580"/>
                    </a:lnTo>
                    <a:cubicBezTo>
                      <a:pt x="8158" y="49453"/>
                      <a:pt x="7615" y="50931"/>
                      <a:pt x="8419" y="52718"/>
                    </a:cubicBezTo>
                    <a:cubicBezTo>
                      <a:pt x="9008" y="54029"/>
                      <a:pt x="10307" y="54849"/>
                      <a:pt x="11711" y="54849"/>
                    </a:cubicBezTo>
                    <a:cubicBezTo>
                      <a:pt x="11884" y="54849"/>
                      <a:pt x="12059" y="54836"/>
                      <a:pt x="12234" y="54811"/>
                    </a:cubicBezTo>
                    <a:cubicBezTo>
                      <a:pt x="14113" y="54535"/>
                      <a:pt x="15130" y="53268"/>
                      <a:pt x="15500" y="50820"/>
                    </a:cubicBezTo>
                    <a:cubicBezTo>
                      <a:pt x="16046" y="51326"/>
                      <a:pt x="16559" y="51993"/>
                      <a:pt x="17236" y="52369"/>
                    </a:cubicBezTo>
                    <a:cubicBezTo>
                      <a:pt x="17903" y="52742"/>
                      <a:pt x="18736" y="52817"/>
                      <a:pt x="19492" y="53022"/>
                    </a:cubicBezTo>
                    <a:cubicBezTo>
                      <a:pt x="17701" y="54291"/>
                      <a:pt x="17038" y="55827"/>
                      <a:pt x="17555" y="57522"/>
                    </a:cubicBezTo>
                    <a:cubicBezTo>
                      <a:pt x="17981" y="58922"/>
                      <a:pt x="19262" y="60055"/>
                      <a:pt x="20674" y="60055"/>
                    </a:cubicBezTo>
                    <a:cubicBezTo>
                      <a:pt x="20807" y="60055"/>
                      <a:pt x="20941" y="60045"/>
                      <a:pt x="21076" y="60024"/>
                    </a:cubicBezTo>
                    <a:cubicBezTo>
                      <a:pt x="22031" y="59877"/>
                      <a:pt x="23124" y="59389"/>
                      <a:pt x="23768" y="58691"/>
                    </a:cubicBezTo>
                    <a:cubicBezTo>
                      <a:pt x="24425" y="57976"/>
                      <a:pt x="24609" y="56816"/>
                      <a:pt x="24971" y="55925"/>
                    </a:cubicBezTo>
                    <a:cubicBezTo>
                      <a:pt x="25853" y="57332"/>
                      <a:pt x="26854" y="58053"/>
                      <a:pt x="28151" y="58053"/>
                    </a:cubicBezTo>
                    <a:cubicBezTo>
                      <a:pt x="28355" y="58053"/>
                      <a:pt x="28565" y="58035"/>
                      <a:pt x="28784" y="58000"/>
                    </a:cubicBezTo>
                    <a:cubicBezTo>
                      <a:pt x="31024" y="57637"/>
                      <a:pt x="32014" y="56100"/>
                      <a:pt x="32212" y="53792"/>
                    </a:cubicBezTo>
                    <a:cubicBezTo>
                      <a:pt x="33079" y="55195"/>
                      <a:pt x="34155" y="55952"/>
                      <a:pt x="35514" y="55952"/>
                    </a:cubicBezTo>
                    <a:cubicBezTo>
                      <a:pt x="35786" y="55952"/>
                      <a:pt x="36069" y="55921"/>
                      <a:pt x="36364" y="55860"/>
                    </a:cubicBezTo>
                    <a:cubicBezTo>
                      <a:pt x="38470" y="55422"/>
                      <a:pt x="39394" y="53897"/>
                      <a:pt x="39553" y="51678"/>
                    </a:cubicBezTo>
                    <a:cubicBezTo>
                      <a:pt x="40446" y="53048"/>
                      <a:pt x="41517" y="53801"/>
                      <a:pt x="42829" y="53801"/>
                    </a:cubicBezTo>
                    <a:cubicBezTo>
                      <a:pt x="43212" y="53801"/>
                      <a:pt x="43616" y="53737"/>
                      <a:pt x="44042" y="53605"/>
                    </a:cubicBezTo>
                    <a:cubicBezTo>
                      <a:pt x="46018" y="52995"/>
                      <a:pt x="46815" y="51469"/>
                      <a:pt x="46778" y="49385"/>
                    </a:cubicBezTo>
                    <a:lnTo>
                      <a:pt x="46778" y="49385"/>
                    </a:lnTo>
                    <a:cubicBezTo>
                      <a:pt x="47978" y="50907"/>
                      <a:pt x="49082" y="51619"/>
                      <a:pt x="50275" y="51619"/>
                    </a:cubicBezTo>
                    <a:cubicBezTo>
                      <a:pt x="50691" y="51619"/>
                      <a:pt x="51117" y="51533"/>
                      <a:pt x="51562" y="51364"/>
                    </a:cubicBezTo>
                    <a:cubicBezTo>
                      <a:pt x="53026" y="50808"/>
                      <a:pt x="54161" y="49314"/>
                      <a:pt x="53952" y="47771"/>
                    </a:cubicBezTo>
                    <a:cubicBezTo>
                      <a:pt x="53823" y="46840"/>
                      <a:pt x="53389" y="45786"/>
                      <a:pt x="52742" y="45150"/>
                    </a:cubicBezTo>
                    <a:cubicBezTo>
                      <a:pt x="52080" y="44501"/>
                      <a:pt x="50991" y="44295"/>
                      <a:pt x="50132" y="43913"/>
                    </a:cubicBezTo>
                    <a:cubicBezTo>
                      <a:pt x="51538" y="43134"/>
                      <a:pt x="52186" y="41781"/>
                      <a:pt x="52198" y="39982"/>
                    </a:cubicBezTo>
                    <a:cubicBezTo>
                      <a:pt x="53282" y="41428"/>
                      <a:pt x="54416" y="42128"/>
                      <a:pt x="55621" y="42128"/>
                    </a:cubicBezTo>
                    <a:cubicBezTo>
                      <a:pt x="56033" y="42128"/>
                      <a:pt x="56453" y="42046"/>
                      <a:pt x="56883" y="41884"/>
                    </a:cubicBezTo>
                    <a:cubicBezTo>
                      <a:pt x="58386" y="41318"/>
                      <a:pt x="59535" y="39761"/>
                      <a:pt x="59283" y="38186"/>
                    </a:cubicBezTo>
                    <a:cubicBezTo>
                      <a:pt x="59136" y="37259"/>
                      <a:pt x="58661" y="36223"/>
                      <a:pt x="57995" y="35604"/>
                    </a:cubicBezTo>
                    <a:cubicBezTo>
                      <a:pt x="57317" y="34975"/>
                      <a:pt x="56225" y="34798"/>
                      <a:pt x="55375" y="34447"/>
                    </a:cubicBezTo>
                    <a:cubicBezTo>
                      <a:pt x="57065" y="33259"/>
                      <a:pt x="57754" y="31864"/>
                      <a:pt x="57351" y="30153"/>
                    </a:cubicBezTo>
                    <a:cubicBezTo>
                      <a:pt x="56896" y="28214"/>
                      <a:pt x="55486" y="27356"/>
                      <a:pt x="53303" y="27107"/>
                    </a:cubicBezTo>
                    <a:cubicBezTo>
                      <a:pt x="55278" y="26005"/>
                      <a:pt x="55475" y="24404"/>
                      <a:pt x="55559" y="22754"/>
                    </a:cubicBezTo>
                    <a:lnTo>
                      <a:pt x="55461" y="22389"/>
                    </a:lnTo>
                    <a:cubicBezTo>
                      <a:pt x="54599" y="20977"/>
                      <a:pt x="53549" y="19827"/>
                      <a:pt x="51419" y="19827"/>
                    </a:cubicBezTo>
                    <a:cubicBezTo>
                      <a:pt x="51390" y="19827"/>
                      <a:pt x="51360" y="19827"/>
                      <a:pt x="51330" y="19828"/>
                    </a:cubicBezTo>
                    <a:cubicBezTo>
                      <a:pt x="53209" y="18481"/>
                      <a:pt x="53860" y="16951"/>
                      <a:pt x="53290" y="15106"/>
                    </a:cubicBezTo>
                    <a:cubicBezTo>
                      <a:pt x="52720" y="13264"/>
                      <a:pt x="51274" y="12499"/>
                      <a:pt x="49320" y="12457"/>
                    </a:cubicBezTo>
                    <a:cubicBezTo>
                      <a:pt x="51289" y="10756"/>
                      <a:pt x="51830" y="9254"/>
                      <a:pt x="51170" y="7558"/>
                    </a:cubicBezTo>
                    <a:cubicBezTo>
                      <a:pt x="50632" y="6181"/>
                      <a:pt x="49334" y="5238"/>
                      <a:pt x="47877" y="5238"/>
                    </a:cubicBezTo>
                    <a:cubicBezTo>
                      <a:pt x="47782" y="5238"/>
                      <a:pt x="47685" y="5242"/>
                      <a:pt x="47589" y="5251"/>
                    </a:cubicBezTo>
                    <a:cubicBezTo>
                      <a:pt x="45250" y="5450"/>
                      <a:pt x="44208" y="6982"/>
                      <a:pt x="43964" y="8933"/>
                    </a:cubicBezTo>
                    <a:lnTo>
                      <a:pt x="40406" y="6934"/>
                    </a:lnTo>
                    <a:cubicBezTo>
                      <a:pt x="42077" y="5320"/>
                      <a:pt x="42543" y="3829"/>
                      <a:pt x="41790" y="2156"/>
                    </a:cubicBezTo>
                    <a:cubicBezTo>
                      <a:pt x="41198" y="836"/>
                      <a:pt x="39890" y="1"/>
                      <a:pt x="38465"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a:off x="4444725" y="2552100"/>
                <a:ext cx="190550" cy="183550"/>
              </a:xfrm>
              <a:custGeom>
                <a:rect b="b" l="l" r="r" t="t"/>
                <a:pathLst>
                  <a:path extrusionOk="0" h="7342" w="7622">
                    <a:moveTo>
                      <a:pt x="3875" y="0"/>
                    </a:moveTo>
                    <a:cubicBezTo>
                      <a:pt x="3254" y="0"/>
                      <a:pt x="2625" y="187"/>
                      <a:pt x="2004" y="566"/>
                    </a:cubicBezTo>
                    <a:cubicBezTo>
                      <a:pt x="537" y="1462"/>
                      <a:pt x="0" y="2836"/>
                      <a:pt x="260" y="4522"/>
                    </a:cubicBezTo>
                    <a:lnTo>
                      <a:pt x="358" y="4887"/>
                    </a:lnTo>
                    <a:cubicBezTo>
                      <a:pt x="1086" y="6485"/>
                      <a:pt x="2261" y="7342"/>
                      <a:pt x="3704" y="7342"/>
                    </a:cubicBezTo>
                    <a:cubicBezTo>
                      <a:pt x="3854" y="7342"/>
                      <a:pt x="4007" y="7333"/>
                      <a:pt x="4162" y="7314"/>
                    </a:cubicBezTo>
                    <a:cubicBezTo>
                      <a:pt x="5743" y="7124"/>
                      <a:pt x="7041" y="5952"/>
                      <a:pt x="7337" y="4395"/>
                    </a:cubicBezTo>
                    <a:cubicBezTo>
                      <a:pt x="7622" y="2896"/>
                      <a:pt x="7188" y="1638"/>
                      <a:pt x="5973" y="745"/>
                    </a:cubicBezTo>
                    <a:cubicBezTo>
                      <a:pt x="5301" y="251"/>
                      <a:pt x="4593" y="0"/>
                      <a:pt x="3875"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3510175" y="2029875"/>
                <a:ext cx="200650" cy="181350"/>
              </a:xfrm>
              <a:custGeom>
                <a:rect b="b" l="l" r="r" t="t"/>
                <a:pathLst>
                  <a:path extrusionOk="0" h="7254" w="8026">
                    <a:moveTo>
                      <a:pt x="4030" y="0"/>
                    </a:moveTo>
                    <a:cubicBezTo>
                      <a:pt x="3696" y="0"/>
                      <a:pt x="3357" y="48"/>
                      <a:pt x="3021" y="147"/>
                    </a:cubicBezTo>
                    <a:cubicBezTo>
                      <a:pt x="1141" y="697"/>
                      <a:pt x="0" y="2660"/>
                      <a:pt x="457" y="4564"/>
                    </a:cubicBezTo>
                    <a:cubicBezTo>
                      <a:pt x="856" y="6230"/>
                      <a:pt x="2220" y="7253"/>
                      <a:pt x="3889" y="7253"/>
                    </a:cubicBezTo>
                    <a:cubicBezTo>
                      <a:pt x="4218" y="7253"/>
                      <a:pt x="4559" y="7213"/>
                      <a:pt x="4907" y="7131"/>
                    </a:cubicBezTo>
                    <a:lnTo>
                      <a:pt x="4925" y="7126"/>
                    </a:lnTo>
                    <a:cubicBezTo>
                      <a:pt x="6981" y="6407"/>
                      <a:pt x="8025" y="4487"/>
                      <a:pt x="7429" y="2526"/>
                    </a:cubicBezTo>
                    <a:cubicBezTo>
                      <a:pt x="6964" y="991"/>
                      <a:pt x="5555" y="0"/>
                      <a:pt x="4030"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3689650" y="1977200"/>
                <a:ext cx="205175" cy="181775"/>
              </a:xfrm>
              <a:custGeom>
                <a:rect b="b" l="l" r="r" t="t"/>
                <a:pathLst>
                  <a:path extrusionOk="0" h="7271" w="8207">
                    <a:moveTo>
                      <a:pt x="4153" y="1"/>
                    </a:moveTo>
                    <a:cubicBezTo>
                      <a:pt x="2899" y="1"/>
                      <a:pt x="1685" y="671"/>
                      <a:pt x="1006" y="1873"/>
                    </a:cubicBezTo>
                    <a:cubicBezTo>
                      <a:pt x="1" y="3650"/>
                      <a:pt x="590" y="5838"/>
                      <a:pt x="2342" y="6814"/>
                    </a:cubicBezTo>
                    <a:cubicBezTo>
                      <a:pt x="2896" y="7123"/>
                      <a:pt x="3490" y="7270"/>
                      <a:pt x="4075" y="7270"/>
                    </a:cubicBezTo>
                    <a:cubicBezTo>
                      <a:pt x="5343" y="7270"/>
                      <a:pt x="6567" y="6578"/>
                      <a:pt x="7246" y="5346"/>
                    </a:cubicBezTo>
                    <a:cubicBezTo>
                      <a:pt x="8207" y="3601"/>
                      <a:pt x="7626" y="1453"/>
                      <a:pt x="5932" y="480"/>
                    </a:cubicBezTo>
                    <a:cubicBezTo>
                      <a:pt x="5366" y="155"/>
                      <a:pt x="4755" y="1"/>
                      <a:pt x="4153"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2"/>
              <p:cNvSpPr/>
              <p:nvPr/>
            </p:nvSpPr>
            <p:spPr>
              <a:xfrm>
                <a:off x="4486650" y="2737400"/>
                <a:ext cx="205300" cy="181675"/>
              </a:xfrm>
              <a:custGeom>
                <a:rect b="b" l="l" r="r" t="t"/>
                <a:pathLst>
                  <a:path extrusionOk="0" h="7267" w="8212">
                    <a:moveTo>
                      <a:pt x="4158" y="0"/>
                    </a:moveTo>
                    <a:cubicBezTo>
                      <a:pt x="2904" y="0"/>
                      <a:pt x="1690" y="670"/>
                      <a:pt x="1011" y="1871"/>
                    </a:cubicBezTo>
                    <a:cubicBezTo>
                      <a:pt x="0" y="3655"/>
                      <a:pt x="585" y="5830"/>
                      <a:pt x="2343" y="6812"/>
                    </a:cubicBezTo>
                    <a:cubicBezTo>
                      <a:pt x="2895" y="7120"/>
                      <a:pt x="3488" y="7267"/>
                      <a:pt x="4073" y="7267"/>
                    </a:cubicBezTo>
                    <a:cubicBezTo>
                      <a:pt x="5342" y="7267"/>
                      <a:pt x="6572" y="6576"/>
                      <a:pt x="7249" y="5347"/>
                    </a:cubicBezTo>
                    <a:cubicBezTo>
                      <a:pt x="8211" y="3602"/>
                      <a:pt x="7632" y="1454"/>
                      <a:pt x="5937" y="480"/>
                    </a:cubicBezTo>
                    <a:cubicBezTo>
                      <a:pt x="5372" y="155"/>
                      <a:pt x="4760" y="0"/>
                      <a:pt x="4158"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2"/>
              <p:cNvSpPr/>
              <p:nvPr/>
            </p:nvSpPr>
            <p:spPr>
              <a:xfrm>
                <a:off x="3324450" y="2083775"/>
                <a:ext cx="204650" cy="181225"/>
              </a:xfrm>
              <a:custGeom>
                <a:rect b="b" l="l" r="r" t="t"/>
                <a:pathLst>
                  <a:path extrusionOk="0" h="7249" w="8186">
                    <a:moveTo>
                      <a:pt x="4134" y="0"/>
                    </a:moveTo>
                    <a:cubicBezTo>
                      <a:pt x="2869" y="0"/>
                      <a:pt x="1639" y="683"/>
                      <a:pt x="965" y="1896"/>
                    </a:cubicBezTo>
                    <a:cubicBezTo>
                      <a:pt x="1" y="3629"/>
                      <a:pt x="571" y="5788"/>
                      <a:pt x="2248" y="6762"/>
                    </a:cubicBezTo>
                    <a:cubicBezTo>
                      <a:pt x="2815" y="7092"/>
                      <a:pt x="3431" y="7249"/>
                      <a:pt x="4038" y="7249"/>
                    </a:cubicBezTo>
                    <a:cubicBezTo>
                      <a:pt x="5285" y="7249"/>
                      <a:pt x="6495" y="6587"/>
                      <a:pt x="7173" y="5402"/>
                    </a:cubicBezTo>
                    <a:cubicBezTo>
                      <a:pt x="8185" y="3637"/>
                      <a:pt x="7605" y="1438"/>
                      <a:pt x="5870" y="460"/>
                    </a:cubicBezTo>
                    <a:cubicBezTo>
                      <a:pt x="5319" y="148"/>
                      <a:pt x="4723" y="0"/>
                      <a:pt x="4134"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a:off x="4087475" y="3449425"/>
                <a:ext cx="204300" cy="180300"/>
              </a:xfrm>
              <a:custGeom>
                <a:rect b="b" l="l" r="r" t="t"/>
                <a:pathLst>
                  <a:path extrusionOk="0" h="7212" w="8172">
                    <a:moveTo>
                      <a:pt x="4155" y="1"/>
                    </a:moveTo>
                    <a:cubicBezTo>
                      <a:pt x="2905" y="1"/>
                      <a:pt x="1678" y="662"/>
                      <a:pt x="1006" y="1832"/>
                    </a:cubicBezTo>
                    <a:cubicBezTo>
                      <a:pt x="1" y="3581"/>
                      <a:pt x="598" y="5815"/>
                      <a:pt x="2326" y="6776"/>
                    </a:cubicBezTo>
                    <a:cubicBezTo>
                      <a:pt x="2859" y="7072"/>
                      <a:pt x="3440" y="7212"/>
                      <a:pt x="4016" y="7212"/>
                    </a:cubicBezTo>
                    <a:cubicBezTo>
                      <a:pt x="5266" y="7212"/>
                      <a:pt x="6495" y="6550"/>
                      <a:pt x="7167" y="5382"/>
                    </a:cubicBezTo>
                    <a:cubicBezTo>
                      <a:pt x="8172" y="3632"/>
                      <a:pt x="7575" y="1398"/>
                      <a:pt x="5847" y="438"/>
                    </a:cubicBezTo>
                    <a:cubicBezTo>
                      <a:pt x="5313" y="141"/>
                      <a:pt x="4731" y="1"/>
                      <a:pt x="4155"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p:nvPr/>
            </p:nvSpPr>
            <p:spPr>
              <a:xfrm>
                <a:off x="2924475" y="2795625"/>
                <a:ext cx="204325" cy="180275"/>
              </a:xfrm>
              <a:custGeom>
                <a:rect b="b" l="l" r="r" t="t"/>
                <a:pathLst>
                  <a:path extrusionOk="0" h="7211" w="8173">
                    <a:moveTo>
                      <a:pt x="4156" y="0"/>
                    </a:moveTo>
                    <a:cubicBezTo>
                      <a:pt x="2906" y="0"/>
                      <a:pt x="1678" y="662"/>
                      <a:pt x="1006" y="1830"/>
                    </a:cubicBezTo>
                    <a:cubicBezTo>
                      <a:pt x="1" y="3579"/>
                      <a:pt x="598" y="5813"/>
                      <a:pt x="2326" y="6774"/>
                    </a:cubicBezTo>
                    <a:cubicBezTo>
                      <a:pt x="2859" y="7070"/>
                      <a:pt x="3439" y="7211"/>
                      <a:pt x="4015" y="7211"/>
                    </a:cubicBezTo>
                    <a:cubicBezTo>
                      <a:pt x="5266" y="7211"/>
                      <a:pt x="6495" y="6549"/>
                      <a:pt x="7167" y="5380"/>
                    </a:cubicBezTo>
                    <a:cubicBezTo>
                      <a:pt x="8172" y="3631"/>
                      <a:pt x="7575" y="1399"/>
                      <a:pt x="5845" y="438"/>
                    </a:cubicBezTo>
                    <a:cubicBezTo>
                      <a:pt x="5312" y="141"/>
                      <a:pt x="4732" y="0"/>
                      <a:pt x="4156"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2"/>
              <p:cNvSpPr/>
              <p:nvPr/>
            </p:nvSpPr>
            <p:spPr>
              <a:xfrm>
                <a:off x="3722100" y="3555800"/>
                <a:ext cx="203250" cy="180300"/>
              </a:xfrm>
              <a:custGeom>
                <a:rect b="b" l="l" r="r" t="t"/>
                <a:pathLst>
                  <a:path extrusionOk="0" h="7212" w="8130">
                    <a:moveTo>
                      <a:pt x="4133" y="0"/>
                    </a:moveTo>
                    <a:cubicBezTo>
                      <a:pt x="2873" y="0"/>
                      <a:pt x="1638" y="671"/>
                      <a:pt x="967" y="1860"/>
                    </a:cubicBezTo>
                    <a:cubicBezTo>
                      <a:pt x="1" y="3579"/>
                      <a:pt x="570" y="5764"/>
                      <a:pt x="2239" y="6737"/>
                    </a:cubicBezTo>
                    <a:cubicBezTo>
                      <a:pt x="2791" y="7058"/>
                      <a:pt x="3397" y="7211"/>
                      <a:pt x="3998" y="7211"/>
                    </a:cubicBezTo>
                    <a:cubicBezTo>
                      <a:pt x="5257" y="7211"/>
                      <a:pt x="6493" y="6541"/>
                      <a:pt x="7162" y="5351"/>
                    </a:cubicBezTo>
                    <a:cubicBezTo>
                      <a:pt x="8129" y="3633"/>
                      <a:pt x="7560" y="1448"/>
                      <a:pt x="5892" y="475"/>
                    </a:cubicBezTo>
                    <a:cubicBezTo>
                      <a:pt x="5340" y="153"/>
                      <a:pt x="4733" y="0"/>
                      <a:pt x="4133"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2"/>
              <p:cNvSpPr/>
              <p:nvPr/>
            </p:nvSpPr>
            <p:spPr>
              <a:xfrm>
                <a:off x="4105650" y="2055275"/>
                <a:ext cx="204750" cy="180700"/>
              </a:xfrm>
              <a:custGeom>
                <a:rect b="b" l="l" r="r" t="t"/>
                <a:pathLst>
                  <a:path extrusionOk="0" h="7228" w="8190">
                    <a:moveTo>
                      <a:pt x="4154" y="0"/>
                    </a:moveTo>
                    <a:cubicBezTo>
                      <a:pt x="2912" y="0"/>
                      <a:pt x="1696" y="654"/>
                      <a:pt x="1022" y="1818"/>
                    </a:cubicBezTo>
                    <a:cubicBezTo>
                      <a:pt x="0" y="3576"/>
                      <a:pt x="579" y="5798"/>
                      <a:pt x="2314" y="6775"/>
                    </a:cubicBezTo>
                    <a:cubicBezTo>
                      <a:pt x="2858" y="7082"/>
                      <a:pt x="3450" y="7227"/>
                      <a:pt x="4036" y="7227"/>
                    </a:cubicBezTo>
                    <a:cubicBezTo>
                      <a:pt x="5277" y="7227"/>
                      <a:pt x="6492" y="6573"/>
                      <a:pt x="7168" y="5410"/>
                    </a:cubicBezTo>
                    <a:cubicBezTo>
                      <a:pt x="8189" y="3651"/>
                      <a:pt x="7610" y="1429"/>
                      <a:pt x="5876" y="452"/>
                    </a:cubicBezTo>
                    <a:cubicBezTo>
                      <a:pt x="5332" y="146"/>
                      <a:pt x="4740" y="0"/>
                      <a:pt x="4154"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2"/>
              <p:cNvSpPr/>
              <p:nvPr/>
            </p:nvSpPr>
            <p:spPr>
              <a:xfrm>
                <a:off x="3024250" y="3163500"/>
                <a:ext cx="203375" cy="180325"/>
              </a:xfrm>
              <a:custGeom>
                <a:rect b="b" l="l" r="r" t="t"/>
                <a:pathLst>
                  <a:path extrusionOk="0" h="7213" w="8135">
                    <a:moveTo>
                      <a:pt x="4134" y="1"/>
                    </a:moveTo>
                    <a:cubicBezTo>
                      <a:pt x="2857" y="1"/>
                      <a:pt x="1605" y="693"/>
                      <a:pt x="942" y="1910"/>
                    </a:cubicBezTo>
                    <a:cubicBezTo>
                      <a:pt x="0" y="3639"/>
                      <a:pt x="603" y="5815"/>
                      <a:pt x="2287" y="6763"/>
                    </a:cubicBezTo>
                    <a:cubicBezTo>
                      <a:pt x="2828" y="7068"/>
                      <a:pt x="3416" y="7212"/>
                      <a:pt x="3999" y="7212"/>
                    </a:cubicBezTo>
                    <a:cubicBezTo>
                      <a:pt x="5277" y="7212"/>
                      <a:pt x="6529" y="6519"/>
                      <a:pt x="7192" y="5302"/>
                    </a:cubicBezTo>
                    <a:cubicBezTo>
                      <a:pt x="8135" y="3572"/>
                      <a:pt x="7532" y="1399"/>
                      <a:pt x="5846" y="450"/>
                    </a:cubicBezTo>
                    <a:cubicBezTo>
                      <a:pt x="5306" y="145"/>
                      <a:pt x="4718" y="1"/>
                      <a:pt x="4134"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
              <p:cNvSpPr/>
              <p:nvPr/>
            </p:nvSpPr>
            <p:spPr>
              <a:xfrm>
                <a:off x="2973775" y="2979125"/>
                <a:ext cx="205125" cy="181175"/>
              </a:xfrm>
              <a:custGeom>
                <a:rect b="b" l="l" r="r" t="t"/>
                <a:pathLst>
                  <a:path extrusionOk="0" h="7247" w="8205">
                    <a:moveTo>
                      <a:pt x="4153" y="0"/>
                    </a:moveTo>
                    <a:cubicBezTo>
                      <a:pt x="2911" y="0"/>
                      <a:pt x="1698" y="657"/>
                      <a:pt x="1022" y="1824"/>
                    </a:cubicBezTo>
                    <a:cubicBezTo>
                      <a:pt x="1" y="3585"/>
                      <a:pt x="566" y="5791"/>
                      <a:pt x="2292" y="6777"/>
                    </a:cubicBezTo>
                    <a:cubicBezTo>
                      <a:pt x="2849" y="7095"/>
                      <a:pt x="3452" y="7246"/>
                      <a:pt x="4048" y="7246"/>
                    </a:cubicBezTo>
                    <a:cubicBezTo>
                      <a:pt x="5306" y="7246"/>
                      <a:pt x="6531" y="6573"/>
                      <a:pt x="7207" y="5373"/>
                    </a:cubicBezTo>
                    <a:cubicBezTo>
                      <a:pt x="8204" y="3600"/>
                      <a:pt x="7606" y="1412"/>
                      <a:pt x="5860" y="444"/>
                    </a:cubicBezTo>
                    <a:cubicBezTo>
                      <a:pt x="5319" y="143"/>
                      <a:pt x="4733" y="0"/>
                      <a:pt x="4153"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2"/>
              <p:cNvSpPr/>
              <p:nvPr/>
            </p:nvSpPr>
            <p:spPr>
              <a:xfrm>
                <a:off x="3904175" y="3502150"/>
                <a:ext cx="204550" cy="181225"/>
              </a:xfrm>
              <a:custGeom>
                <a:rect b="b" l="l" r="r" t="t"/>
                <a:pathLst>
                  <a:path extrusionOk="0" h="7249" w="8182">
                    <a:moveTo>
                      <a:pt x="4146" y="1"/>
                    </a:moveTo>
                    <a:cubicBezTo>
                      <a:pt x="2898" y="1"/>
                      <a:pt x="1686" y="663"/>
                      <a:pt x="1008" y="1851"/>
                    </a:cubicBezTo>
                    <a:cubicBezTo>
                      <a:pt x="0" y="3614"/>
                      <a:pt x="582" y="5815"/>
                      <a:pt x="2317" y="6792"/>
                    </a:cubicBezTo>
                    <a:cubicBezTo>
                      <a:pt x="2867" y="7101"/>
                      <a:pt x="3461" y="7248"/>
                      <a:pt x="4049" y="7248"/>
                    </a:cubicBezTo>
                    <a:cubicBezTo>
                      <a:pt x="5315" y="7248"/>
                      <a:pt x="6547" y="6564"/>
                      <a:pt x="7221" y="5349"/>
                    </a:cubicBezTo>
                    <a:cubicBezTo>
                      <a:pt x="8182" y="3616"/>
                      <a:pt x="7610" y="1457"/>
                      <a:pt x="5931" y="485"/>
                    </a:cubicBezTo>
                    <a:cubicBezTo>
                      <a:pt x="5366" y="157"/>
                      <a:pt x="4751" y="1"/>
                      <a:pt x="4146"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2"/>
              <p:cNvSpPr/>
              <p:nvPr/>
            </p:nvSpPr>
            <p:spPr>
              <a:xfrm>
                <a:off x="4387350" y="2369550"/>
                <a:ext cx="205225" cy="181600"/>
              </a:xfrm>
              <a:custGeom>
                <a:rect b="b" l="l" r="r" t="t"/>
                <a:pathLst>
                  <a:path extrusionOk="0" h="7264" w="8209">
                    <a:moveTo>
                      <a:pt x="4160" y="0"/>
                    </a:moveTo>
                    <a:cubicBezTo>
                      <a:pt x="2912" y="0"/>
                      <a:pt x="1703" y="661"/>
                      <a:pt x="1024" y="1847"/>
                    </a:cubicBezTo>
                    <a:cubicBezTo>
                      <a:pt x="1" y="3630"/>
                      <a:pt x="573" y="5807"/>
                      <a:pt x="2322" y="6799"/>
                    </a:cubicBezTo>
                    <a:cubicBezTo>
                      <a:pt x="2879" y="7114"/>
                      <a:pt x="3480" y="7264"/>
                      <a:pt x="4072" y="7264"/>
                    </a:cubicBezTo>
                    <a:cubicBezTo>
                      <a:pt x="5335" y="7264"/>
                      <a:pt x="6560" y="6582"/>
                      <a:pt x="7238" y="5368"/>
                    </a:cubicBezTo>
                    <a:cubicBezTo>
                      <a:pt x="8209" y="3626"/>
                      <a:pt x="7643" y="1470"/>
                      <a:pt x="5960" y="490"/>
                    </a:cubicBezTo>
                    <a:cubicBezTo>
                      <a:pt x="5389" y="158"/>
                      <a:pt x="4770" y="0"/>
                      <a:pt x="4160"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
              <p:cNvSpPr/>
              <p:nvPr/>
            </p:nvSpPr>
            <p:spPr>
              <a:xfrm>
                <a:off x="4404375" y="3159375"/>
                <a:ext cx="203025" cy="179825"/>
              </a:xfrm>
              <a:custGeom>
                <a:rect b="b" l="l" r="r" t="t"/>
                <a:pathLst>
                  <a:path extrusionOk="0" h="7193" w="8121">
                    <a:moveTo>
                      <a:pt x="4134" y="0"/>
                    </a:moveTo>
                    <a:cubicBezTo>
                      <a:pt x="2848" y="0"/>
                      <a:pt x="1584" y="701"/>
                      <a:pt x="929" y="1925"/>
                    </a:cubicBezTo>
                    <a:cubicBezTo>
                      <a:pt x="1" y="3664"/>
                      <a:pt x="631" y="5851"/>
                      <a:pt x="2330" y="6775"/>
                    </a:cubicBezTo>
                    <a:cubicBezTo>
                      <a:pt x="2853" y="7058"/>
                      <a:pt x="3422" y="7193"/>
                      <a:pt x="3986" y="7193"/>
                    </a:cubicBezTo>
                    <a:cubicBezTo>
                      <a:pt x="5255" y="7193"/>
                      <a:pt x="6503" y="6512"/>
                      <a:pt x="7165" y="5317"/>
                    </a:cubicBezTo>
                    <a:cubicBezTo>
                      <a:pt x="8120" y="3592"/>
                      <a:pt x="7525" y="1397"/>
                      <a:pt x="5839" y="447"/>
                    </a:cubicBezTo>
                    <a:cubicBezTo>
                      <a:pt x="5303" y="144"/>
                      <a:pt x="4716" y="0"/>
                      <a:pt x="4134"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2"/>
              <p:cNvSpPr/>
              <p:nvPr/>
            </p:nvSpPr>
            <p:spPr>
              <a:xfrm>
                <a:off x="3008750" y="2374775"/>
                <a:ext cx="203050" cy="179825"/>
              </a:xfrm>
              <a:custGeom>
                <a:rect b="b" l="l" r="r" t="t"/>
                <a:pathLst>
                  <a:path extrusionOk="0" h="7193" w="8122">
                    <a:moveTo>
                      <a:pt x="4136" y="0"/>
                    </a:moveTo>
                    <a:cubicBezTo>
                      <a:pt x="2865" y="0"/>
                      <a:pt x="1613" y="684"/>
                      <a:pt x="951" y="1887"/>
                    </a:cubicBezTo>
                    <a:cubicBezTo>
                      <a:pt x="0" y="3616"/>
                      <a:pt x="606" y="5807"/>
                      <a:pt x="2294" y="6753"/>
                    </a:cubicBezTo>
                    <a:cubicBezTo>
                      <a:pt x="2827" y="7051"/>
                      <a:pt x="3410" y="7193"/>
                      <a:pt x="3988" y="7193"/>
                    </a:cubicBezTo>
                    <a:cubicBezTo>
                      <a:pt x="5241" y="7193"/>
                      <a:pt x="6475" y="6528"/>
                      <a:pt x="7144" y="5355"/>
                    </a:cubicBezTo>
                    <a:cubicBezTo>
                      <a:pt x="8121" y="3641"/>
                      <a:pt x="7549" y="1439"/>
                      <a:pt x="5877" y="467"/>
                    </a:cubicBezTo>
                    <a:cubicBezTo>
                      <a:pt x="5331" y="150"/>
                      <a:pt x="4731" y="0"/>
                      <a:pt x="4136"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2"/>
              <p:cNvSpPr/>
              <p:nvPr/>
            </p:nvSpPr>
            <p:spPr>
              <a:xfrm>
                <a:off x="4272025" y="3397550"/>
                <a:ext cx="201050" cy="177675"/>
              </a:xfrm>
              <a:custGeom>
                <a:rect b="b" l="l" r="r" t="t"/>
                <a:pathLst>
                  <a:path extrusionOk="0" h="7107" w="8042">
                    <a:moveTo>
                      <a:pt x="4118" y="0"/>
                    </a:moveTo>
                    <a:cubicBezTo>
                      <a:pt x="2863" y="0"/>
                      <a:pt x="1619" y="663"/>
                      <a:pt x="962" y="1817"/>
                    </a:cubicBezTo>
                    <a:cubicBezTo>
                      <a:pt x="0" y="3507"/>
                      <a:pt x="609" y="5761"/>
                      <a:pt x="2275" y="6687"/>
                    </a:cubicBezTo>
                    <a:cubicBezTo>
                      <a:pt x="2787" y="6972"/>
                      <a:pt x="3353" y="7106"/>
                      <a:pt x="3919" y="7106"/>
                    </a:cubicBezTo>
                    <a:cubicBezTo>
                      <a:pt x="5196" y="7106"/>
                      <a:pt x="6470" y="6422"/>
                      <a:pt x="7110" y="5243"/>
                    </a:cubicBezTo>
                    <a:cubicBezTo>
                      <a:pt x="8041" y="3528"/>
                      <a:pt x="7398" y="1282"/>
                      <a:pt x="5721" y="394"/>
                    </a:cubicBezTo>
                    <a:cubicBezTo>
                      <a:pt x="5216" y="127"/>
                      <a:pt x="4666" y="0"/>
                      <a:pt x="4118"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2"/>
              <p:cNvSpPr/>
              <p:nvPr/>
            </p:nvSpPr>
            <p:spPr>
              <a:xfrm>
                <a:off x="3874375" y="1925425"/>
                <a:ext cx="202075" cy="178850"/>
              </a:xfrm>
              <a:custGeom>
                <a:rect b="b" l="l" r="r" t="t"/>
                <a:pathLst>
                  <a:path extrusionOk="0" h="7154" w="8083">
                    <a:moveTo>
                      <a:pt x="4133" y="0"/>
                    </a:moveTo>
                    <a:cubicBezTo>
                      <a:pt x="2882" y="0"/>
                      <a:pt x="1639" y="660"/>
                      <a:pt x="974" y="1820"/>
                    </a:cubicBezTo>
                    <a:cubicBezTo>
                      <a:pt x="0" y="3516"/>
                      <a:pt x="584" y="5747"/>
                      <a:pt x="2252" y="6705"/>
                    </a:cubicBezTo>
                    <a:cubicBezTo>
                      <a:pt x="2782" y="7010"/>
                      <a:pt x="3367" y="7154"/>
                      <a:pt x="3952" y="7154"/>
                    </a:cubicBezTo>
                    <a:cubicBezTo>
                      <a:pt x="5202" y="7154"/>
                      <a:pt x="6444" y="6494"/>
                      <a:pt x="7110" y="5335"/>
                    </a:cubicBezTo>
                    <a:cubicBezTo>
                      <a:pt x="8083" y="3637"/>
                      <a:pt x="7501" y="1408"/>
                      <a:pt x="5833" y="448"/>
                    </a:cubicBezTo>
                    <a:cubicBezTo>
                      <a:pt x="5303" y="144"/>
                      <a:pt x="4717" y="0"/>
                      <a:pt x="4133"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2"/>
              <p:cNvSpPr/>
              <p:nvPr/>
            </p:nvSpPr>
            <p:spPr>
              <a:xfrm>
                <a:off x="3142775" y="2138425"/>
                <a:ext cx="201675" cy="178300"/>
              </a:xfrm>
              <a:custGeom>
                <a:rect b="b" l="l" r="r" t="t"/>
                <a:pathLst>
                  <a:path extrusionOk="0" h="7132" w="8067">
                    <a:moveTo>
                      <a:pt x="4129" y="1"/>
                    </a:moveTo>
                    <a:cubicBezTo>
                      <a:pt x="2886" y="1"/>
                      <a:pt x="1650" y="651"/>
                      <a:pt x="983" y="1791"/>
                    </a:cubicBezTo>
                    <a:cubicBezTo>
                      <a:pt x="0" y="3469"/>
                      <a:pt x="587" y="5736"/>
                      <a:pt x="2249" y="6689"/>
                    </a:cubicBezTo>
                    <a:cubicBezTo>
                      <a:pt x="2772" y="6989"/>
                      <a:pt x="3354" y="7131"/>
                      <a:pt x="3934" y="7131"/>
                    </a:cubicBezTo>
                    <a:cubicBezTo>
                      <a:pt x="5196" y="7131"/>
                      <a:pt x="6455" y="6460"/>
                      <a:pt x="7110" y="5291"/>
                    </a:cubicBezTo>
                    <a:cubicBezTo>
                      <a:pt x="8066" y="3586"/>
                      <a:pt x="7448" y="1336"/>
                      <a:pt x="5768" y="415"/>
                    </a:cubicBezTo>
                    <a:cubicBezTo>
                      <a:pt x="5255" y="134"/>
                      <a:pt x="4691" y="1"/>
                      <a:pt x="4129"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2"/>
              <p:cNvSpPr/>
              <p:nvPr/>
            </p:nvSpPr>
            <p:spPr>
              <a:xfrm>
                <a:off x="2877150" y="2613250"/>
                <a:ext cx="199650" cy="177150"/>
              </a:xfrm>
              <a:custGeom>
                <a:rect b="b" l="l" r="r" t="t"/>
                <a:pathLst>
                  <a:path extrusionOk="0" h="7086" w="7986">
                    <a:moveTo>
                      <a:pt x="4096" y="0"/>
                    </a:moveTo>
                    <a:cubicBezTo>
                      <a:pt x="2821" y="0"/>
                      <a:pt x="1546" y="685"/>
                      <a:pt x="910" y="1866"/>
                    </a:cubicBezTo>
                    <a:cubicBezTo>
                      <a:pt x="0" y="3554"/>
                      <a:pt x="603" y="5735"/>
                      <a:pt x="2234" y="6657"/>
                    </a:cubicBezTo>
                    <a:cubicBezTo>
                      <a:pt x="2748" y="6948"/>
                      <a:pt x="3319" y="7085"/>
                      <a:pt x="3890" y="7085"/>
                    </a:cubicBezTo>
                    <a:cubicBezTo>
                      <a:pt x="5165" y="7085"/>
                      <a:pt x="6439" y="6400"/>
                      <a:pt x="7077" y="5219"/>
                    </a:cubicBezTo>
                    <a:cubicBezTo>
                      <a:pt x="7986" y="3532"/>
                      <a:pt x="7383" y="1351"/>
                      <a:pt x="5752" y="428"/>
                    </a:cubicBezTo>
                    <a:cubicBezTo>
                      <a:pt x="5238" y="137"/>
                      <a:pt x="4667" y="0"/>
                      <a:pt x="4096"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2"/>
              <p:cNvSpPr/>
              <p:nvPr/>
            </p:nvSpPr>
            <p:spPr>
              <a:xfrm>
                <a:off x="3307150" y="3478950"/>
                <a:ext cx="202075" cy="178825"/>
              </a:xfrm>
              <a:custGeom>
                <a:rect b="b" l="l" r="r" t="t"/>
                <a:pathLst>
                  <a:path extrusionOk="0" h="7153" w="8083">
                    <a:moveTo>
                      <a:pt x="4133" y="0"/>
                    </a:moveTo>
                    <a:cubicBezTo>
                      <a:pt x="2879" y="0"/>
                      <a:pt x="1633" y="664"/>
                      <a:pt x="970" y="1827"/>
                    </a:cubicBezTo>
                    <a:cubicBezTo>
                      <a:pt x="0" y="3524"/>
                      <a:pt x="588" y="5755"/>
                      <a:pt x="2258" y="6709"/>
                    </a:cubicBezTo>
                    <a:cubicBezTo>
                      <a:pt x="2786" y="7010"/>
                      <a:pt x="3369" y="7153"/>
                      <a:pt x="3950" y="7153"/>
                    </a:cubicBezTo>
                    <a:cubicBezTo>
                      <a:pt x="5204" y="7153"/>
                      <a:pt x="6450" y="6489"/>
                      <a:pt x="7113" y="5326"/>
                    </a:cubicBezTo>
                    <a:cubicBezTo>
                      <a:pt x="8083" y="3627"/>
                      <a:pt x="7493" y="1398"/>
                      <a:pt x="5825" y="444"/>
                    </a:cubicBezTo>
                    <a:cubicBezTo>
                      <a:pt x="5297" y="143"/>
                      <a:pt x="4714" y="0"/>
                      <a:pt x="4133"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2"/>
              <p:cNvSpPr/>
              <p:nvPr/>
            </p:nvSpPr>
            <p:spPr>
              <a:xfrm>
                <a:off x="4538325" y="2923050"/>
                <a:ext cx="201175" cy="178250"/>
              </a:xfrm>
              <a:custGeom>
                <a:rect b="b" l="l" r="r" t="t"/>
                <a:pathLst>
                  <a:path extrusionOk="0" h="7130" w="8047">
                    <a:moveTo>
                      <a:pt x="4141" y="0"/>
                    </a:moveTo>
                    <a:cubicBezTo>
                      <a:pt x="2888" y="0"/>
                      <a:pt x="1634" y="660"/>
                      <a:pt x="972" y="1814"/>
                    </a:cubicBezTo>
                    <a:cubicBezTo>
                      <a:pt x="1" y="3510"/>
                      <a:pt x="602" y="5764"/>
                      <a:pt x="2276" y="6702"/>
                    </a:cubicBezTo>
                    <a:cubicBezTo>
                      <a:pt x="2794" y="6992"/>
                      <a:pt x="3366" y="7129"/>
                      <a:pt x="3937" y="7129"/>
                    </a:cubicBezTo>
                    <a:cubicBezTo>
                      <a:pt x="5210" y="7129"/>
                      <a:pt x="6478" y="6448"/>
                      <a:pt x="7127" y="5265"/>
                    </a:cubicBezTo>
                    <a:cubicBezTo>
                      <a:pt x="8047" y="3587"/>
                      <a:pt x="7464" y="1406"/>
                      <a:pt x="5843" y="454"/>
                    </a:cubicBezTo>
                    <a:cubicBezTo>
                      <a:pt x="5317" y="146"/>
                      <a:pt x="4729" y="0"/>
                      <a:pt x="4141"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2"/>
              <p:cNvSpPr/>
              <p:nvPr/>
            </p:nvSpPr>
            <p:spPr>
              <a:xfrm>
                <a:off x="4339575" y="2186975"/>
                <a:ext cx="202100" cy="178800"/>
              </a:xfrm>
              <a:custGeom>
                <a:rect b="b" l="l" r="r" t="t"/>
                <a:pathLst>
                  <a:path extrusionOk="0" h="7152" w="8084">
                    <a:moveTo>
                      <a:pt x="4130" y="0"/>
                    </a:moveTo>
                    <a:cubicBezTo>
                      <a:pt x="2858" y="0"/>
                      <a:pt x="1599" y="682"/>
                      <a:pt x="947" y="1868"/>
                    </a:cubicBezTo>
                    <a:cubicBezTo>
                      <a:pt x="1" y="3586"/>
                      <a:pt x="618" y="5807"/>
                      <a:pt x="2299" y="6731"/>
                    </a:cubicBezTo>
                    <a:cubicBezTo>
                      <a:pt x="2818" y="7016"/>
                      <a:pt x="3387" y="7151"/>
                      <a:pt x="3953" y="7151"/>
                    </a:cubicBezTo>
                    <a:cubicBezTo>
                      <a:pt x="5225" y="7151"/>
                      <a:pt x="6485" y="6470"/>
                      <a:pt x="7137" y="5284"/>
                    </a:cubicBezTo>
                    <a:cubicBezTo>
                      <a:pt x="8083" y="3567"/>
                      <a:pt x="7466" y="1346"/>
                      <a:pt x="5785" y="421"/>
                    </a:cubicBezTo>
                    <a:cubicBezTo>
                      <a:pt x="5265" y="135"/>
                      <a:pt x="4697" y="0"/>
                      <a:pt x="4130"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2"/>
              <p:cNvSpPr/>
              <p:nvPr/>
            </p:nvSpPr>
            <p:spPr>
              <a:xfrm>
                <a:off x="3076000" y="3349125"/>
                <a:ext cx="199125" cy="176950"/>
              </a:xfrm>
              <a:custGeom>
                <a:rect b="b" l="l" r="r" t="t"/>
                <a:pathLst>
                  <a:path extrusionOk="0" h="7078" w="7965">
                    <a:moveTo>
                      <a:pt x="4096" y="0"/>
                    </a:moveTo>
                    <a:cubicBezTo>
                      <a:pt x="2910" y="0"/>
                      <a:pt x="1709" y="604"/>
                      <a:pt x="1015" y="1690"/>
                    </a:cubicBezTo>
                    <a:cubicBezTo>
                      <a:pt x="1" y="3275"/>
                      <a:pt x="472" y="5472"/>
                      <a:pt x="2057" y="6536"/>
                    </a:cubicBezTo>
                    <a:cubicBezTo>
                      <a:pt x="2602" y="6903"/>
                      <a:pt x="3234" y="7077"/>
                      <a:pt x="3870" y="7077"/>
                    </a:cubicBezTo>
                    <a:cubicBezTo>
                      <a:pt x="5055" y="7077"/>
                      <a:pt x="6256" y="6473"/>
                      <a:pt x="6950" y="5388"/>
                    </a:cubicBezTo>
                    <a:cubicBezTo>
                      <a:pt x="7964" y="3803"/>
                      <a:pt x="7493" y="1606"/>
                      <a:pt x="5908" y="540"/>
                    </a:cubicBezTo>
                    <a:cubicBezTo>
                      <a:pt x="5363" y="174"/>
                      <a:pt x="4731" y="0"/>
                      <a:pt x="4096"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2"/>
              <p:cNvSpPr/>
              <p:nvPr/>
            </p:nvSpPr>
            <p:spPr>
              <a:xfrm>
                <a:off x="3540625" y="3610700"/>
                <a:ext cx="200300" cy="176875"/>
              </a:xfrm>
              <a:custGeom>
                <a:rect b="b" l="l" r="r" t="t"/>
                <a:pathLst>
                  <a:path extrusionOk="0" h="7075" w="8012">
                    <a:moveTo>
                      <a:pt x="4108" y="0"/>
                    </a:moveTo>
                    <a:cubicBezTo>
                      <a:pt x="2902" y="0"/>
                      <a:pt x="1695" y="622"/>
                      <a:pt x="1013" y="1726"/>
                    </a:cubicBezTo>
                    <a:cubicBezTo>
                      <a:pt x="1" y="3365"/>
                      <a:pt x="556" y="5641"/>
                      <a:pt x="2210" y="6618"/>
                    </a:cubicBezTo>
                    <a:cubicBezTo>
                      <a:pt x="2733" y="6928"/>
                      <a:pt x="3318" y="7074"/>
                      <a:pt x="3903" y="7074"/>
                    </a:cubicBezTo>
                    <a:cubicBezTo>
                      <a:pt x="5109" y="7074"/>
                      <a:pt x="6317" y="6452"/>
                      <a:pt x="6999" y="5348"/>
                    </a:cubicBezTo>
                    <a:cubicBezTo>
                      <a:pt x="8011" y="3709"/>
                      <a:pt x="7456" y="1433"/>
                      <a:pt x="5801" y="456"/>
                    </a:cubicBezTo>
                    <a:cubicBezTo>
                      <a:pt x="5277" y="147"/>
                      <a:pt x="4693" y="0"/>
                      <a:pt x="4108"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2"/>
              <p:cNvSpPr/>
              <p:nvPr/>
            </p:nvSpPr>
            <p:spPr>
              <a:xfrm>
                <a:off x="4674675" y="2688875"/>
                <a:ext cx="195200" cy="172375"/>
              </a:xfrm>
              <a:custGeom>
                <a:rect b="b" l="l" r="r" t="t"/>
                <a:pathLst>
                  <a:path extrusionOk="0" h="6895" w="7808">
                    <a:moveTo>
                      <a:pt x="3932" y="0"/>
                    </a:moveTo>
                    <a:cubicBezTo>
                      <a:pt x="2766" y="0"/>
                      <a:pt x="1646" y="618"/>
                      <a:pt x="998" y="1737"/>
                    </a:cubicBezTo>
                    <a:cubicBezTo>
                      <a:pt x="0" y="3458"/>
                      <a:pt x="544" y="5517"/>
                      <a:pt x="2245" y="6460"/>
                    </a:cubicBezTo>
                    <a:cubicBezTo>
                      <a:pt x="2774" y="6754"/>
                      <a:pt x="3339" y="6894"/>
                      <a:pt x="3893" y="6894"/>
                    </a:cubicBezTo>
                    <a:cubicBezTo>
                      <a:pt x="5074" y="6894"/>
                      <a:pt x="6209" y="6255"/>
                      <a:pt x="6856" y="5106"/>
                    </a:cubicBezTo>
                    <a:cubicBezTo>
                      <a:pt x="7808" y="3418"/>
                      <a:pt x="7276" y="1401"/>
                      <a:pt x="5630" y="459"/>
                    </a:cubicBezTo>
                    <a:cubicBezTo>
                      <a:pt x="5086" y="149"/>
                      <a:pt x="4504" y="0"/>
                      <a:pt x="3932"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 name="Google Shape;40;p2"/>
              <p:cNvSpPr/>
              <p:nvPr/>
            </p:nvSpPr>
            <p:spPr>
              <a:xfrm>
                <a:off x="4142400" y="3637900"/>
                <a:ext cx="193750" cy="171275"/>
              </a:xfrm>
              <a:custGeom>
                <a:rect b="b" l="l" r="r" t="t"/>
                <a:pathLst>
                  <a:path extrusionOk="0" h="6851" w="7750">
                    <a:moveTo>
                      <a:pt x="3900" y="1"/>
                    </a:moveTo>
                    <a:cubicBezTo>
                      <a:pt x="2729" y="1"/>
                      <a:pt x="1603" y="626"/>
                      <a:pt x="959" y="1754"/>
                    </a:cubicBezTo>
                    <a:cubicBezTo>
                      <a:pt x="1" y="3433"/>
                      <a:pt x="531" y="5463"/>
                      <a:pt x="2172" y="6398"/>
                    </a:cubicBezTo>
                    <a:cubicBezTo>
                      <a:pt x="2708" y="6705"/>
                      <a:pt x="3284" y="6851"/>
                      <a:pt x="3850" y="6851"/>
                    </a:cubicBezTo>
                    <a:cubicBezTo>
                      <a:pt x="5021" y="6851"/>
                      <a:pt x="6147" y="6225"/>
                      <a:pt x="6791" y="5097"/>
                    </a:cubicBezTo>
                    <a:cubicBezTo>
                      <a:pt x="7749" y="3419"/>
                      <a:pt x="7219" y="1388"/>
                      <a:pt x="5579" y="452"/>
                    </a:cubicBezTo>
                    <a:cubicBezTo>
                      <a:pt x="5042" y="147"/>
                      <a:pt x="4466" y="1"/>
                      <a:pt x="3900"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2"/>
              <p:cNvSpPr/>
              <p:nvPr/>
            </p:nvSpPr>
            <p:spPr>
              <a:xfrm>
                <a:off x="3360900" y="3666625"/>
                <a:ext cx="193875" cy="171375"/>
              </a:xfrm>
              <a:custGeom>
                <a:rect b="b" l="l" r="r" t="t"/>
                <a:pathLst>
                  <a:path extrusionOk="0" h="6855" w="7755">
                    <a:moveTo>
                      <a:pt x="3903" y="1"/>
                    </a:moveTo>
                    <a:cubicBezTo>
                      <a:pt x="2721" y="1"/>
                      <a:pt x="1583" y="641"/>
                      <a:pt x="942" y="1789"/>
                    </a:cubicBezTo>
                    <a:cubicBezTo>
                      <a:pt x="0" y="3472"/>
                      <a:pt x="553" y="5495"/>
                      <a:pt x="2206" y="6419"/>
                    </a:cubicBezTo>
                    <a:cubicBezTo>
                      <a:pt x="2734" y="6714"/>
                      <a:pt x="3297" y="6854"/>
                      <a:pt x="3851" y="6854"/>
                    </a:cubicBezTo>
                    <a:cubicBezTo>
                      <a:pt x="5033" y="6854"/>
                      <a:pt x="6170" y="6213"/>
                      <a:pt x="6811" y="5065"/>
                    </a:cubicBezTo>
                    <a:cubicBezTo>
                      <a:pt x="7754" y="3378"/>
                      <a:pt x="7200" y="1360"/>
                      <a:pt x="5547" y="435"/>
                    </a:cubicBezTo>
                    <a:cubicBezTo>
                      <a:pt x="5020" y="141"/>
                      <a:pt x="4457" y="1"/>
                      <a:pt x="3903"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2"/>
              <p:cNvSpPr/>
              <p:nvPr/>
            </p:nvSpPr>
            <p:spPr>
              <a:xfrm>
                <a:off x="3128350" y="3535900"/>
                <a:ext cx="193700" cy="171275"/>
              </a:xfrm>
              <a:custGeom>
                <a:rect b="b" l="l" r="r" t="t"/>
                <a:pathLst>
                  <a:path extrusionOk="0" h="6851" w="7748">
                    <a:moveTo>
                      <a:pt x="3901" y="1"/>
                    </a:moveTo>
                    <a:cubicBezTo>
                      <a:pt x="2729" y="1"/>
                      <a:pt x="1602" y="627"/>
                      <a:pt x="959" y="1755"/>
                    </a:cubicBezTo>
                    <a:cubicBezTo>
                      <a:pt x="1" y="3433"/>
                      <a:pt x="531" y="5464"/>
                      <a:pt x="2171" y="6399"/>
                    </a:cubicBezTo>
                    <a:cubicBezTo>
                      <a:pt x="2708" y="6705"/>
                      <a:pt x="3283" y="6851"/>
                      <a:pt x="3849" y="6851"/>
                    </a:cubicBezTo>
                    <a:cubicBezTo>
                      <a:pt x="5020" y="6851"/>
                      <a:pt x="6147" y="6225"/>
                      <a:pt x="6791" y="5097"/>
                    </a:cubicBezTo>
                    <a:cubicBezTo>
                      <a:pt x="7748" y="3417"/>
                      <a:pt x="7219" y="1388"/>
                      <a:pt x="5577" y="452"/>
                    </a:cubicBezTo>
                    <a:cubicBezTo>
                      <a:pt x="5041" y="146"/>
                      <a:pt x="4466" y="1"/>
                      <a:pt x="3901"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2"/>
              <p:cNvSpPr/>
              <p:nvPr/>
            </p:nvSpPr>
            <p:spPr>
              <a:xfrm>
                <a:off x="3462050" y="1850575"/>
                <a:ext cx="195600" cy="173375"/>
              </a:xfrm>
              <a:custGeom>
                <a:rect b="b" l="l" r="r" t="t"/>
                <a:pathLst>
                  <a:path extrusionOk="0" h="6935" w="7824">
                    <a:moveTo>
                      <a:pt x="3939" y="0"/>
                    </a:moveTo>
                    <a:cubicBezTo>
                      <a:pt x="2742" y="0"/>
                      <a:pt x="1590" y="648"/>
                      <a:pt x="941" y="1812"/>
                    </a:cubicBezTo>
                    <a:cubicBezTo>
                      <a:pt x="1" y="3498"/>
                      <a:pt x="539" y="5526"/>
                      <a:pt x="2176" y="6469"/>
                    </a:cubicBezTo>
                    <a:cubicBezTo>
                      <a:pt x="2722" y="6784"/>
                      <a:pt x="3310" y="6935"/>
                      <a:pt x="3886" y="6935"/>
                    </a:cubicBezTo>
                    <a:cubicBezTo>
                      <a:pt x="5083" y="6935"/>
                      <a:pt x="6234" y="6287"/>
                      <a:pt x="6884" y="5124"/>
                    </a:cubicBezTo>
                    <a:cubicBezTo>
                      <a:pt x="7824" y="3438"/>
                      <a:pt x="7286" y="1409"/>
                      <a:pt x="5649" y="466"/>
                    </a:cubicBezTo>
                    <a:cubicBezTo>
                      <a:pt x="5102" y="150"/>
                      <a:pt x="4515" y="0"/>
                      <a:pt x="3939"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2"/>
              <p:cNvSpPr/>
              <p:nvPr/>
            </p:nvSpPr>
            <p:spPr>
              <a:xfrm>
                <a:off x="2962950" y="2194300"/>
                <a:ext cx="195275" cy="172875"/>
              </a:xfrm>
              <a:custGeom>
                <a:rect b="b" l="l" r="r" t="t"/>
                <a:pathLst>
                  <a:path extrusionOk="0" h="6915" w="7811">
                    <a:moveTo>
                      <a:pt x="3927" y="1"/>
                    </a:moveTo>
                    <a:cubicBezTo>
                      <a:pt x="2737" y="1"/>
                      <a:pt x="1596" y="644"/>
                      <a:pt x="946" y="1808"/>
                    </a:cubicBezTo>
                    <a:cubicBezTo>
                      <a:pt x="0" y="3502"/>
                      <a:pt x="546" y="5523"/>
                      <a:pt x="2202" y="6463"/>
                    </a:cubicBezTo>
                    <a:cubicBezTo>
                      <a:pt x="2741" y="6768"/>
                      <a:pt x="3318" y="6914"/>
                      <a:pt x="3885" y="6914"/>
                    </a:cubicBezTo>
                    <a:cubicBezTo>
                      <a:pt x="5060" y="6914"/>
                      <a:pt x="6190" y="6288"/>
                      <a:pt x="6841" y="5157"/>
                    </a:cubicBezTo>
                    <a:cubicBezTo>
                      <a:pt x="7810" y="3471"/>
                      <a:pt x="7296" y="1435"/>
                      <a:pt x="5662" y="480"/>
                    </a:cubicBezTo>
                    <a:cubicBezTo>
                      <a:pt x="5107" y="155"/>
                      <a:pt x="4511" y="1"/>
                      <a:pt x="3927"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2"/>
              <p:cNvSpPr/>
              <p:nvPr/>
            </p:nvSpPr>
            <p:spPr>
              <a:xfrm>
                <a:off x="4591150" y="3109650"/>
                <a:ext cx="195400" cy="172925"/>
              </a:xfrm>
              <a:custGeom>
                <a:rect b="b" l="l" r="r" t="t"/>
                <a:pathLst>
                  <a:path extrusionOk="0" h="6917" w="7816">
                    <a:moveTo>
                      <a:pt x="3932" y="1"/>
                    </a:moveTo>
                    <a:cubicBezTo>
                      <a:pt x="2741" y="1"/>
                      <a:pt x="1597" y="647"/>
                      <a:pt x="948" y="1805"/>
                    </a:cubicBezTo>
                    <a:cubicBezTo>
                      <a:pt x="1" y="3500"/>
                      <a:pt x="545" y="5522"/>
                      <a:pt x="2198" y="6462"/>
                    </a:cubicBezTo>
                    <a:cubicBezTo>
                      <a:pt x="2740" y="6770"/>
                      <a:pt x="3319" y="6916"/>
                      <a:pt x="3886" y="6916"/>
                    </a:cubicBezTo>
                    <a:cubicBezTo>
                      <a:pt x="5093" y="6916"/>
                      <a:pt x="6249" y="6253"/>
                      <a:pt x="6896" y="5062"/>
                    </a:cubicBezTo>
                    <a:cubicBezTo>
                      <a:pt x="7815" y="3366"/>
                      <a:pt x="7239" y="1347"/>
                      <a:pt x="5570" y="429"/>
                    </a:cubicBezTo>
                    <a:cubicBezTo>
                      <a:pt x="5043" y="139"/>
                      <a:pt x="4482" y="1"/>
                      <a:pt x="3932"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2"/>
              <p:cNvSpPr/>
              <p:nvPr/>
            </p:nvSpPr>
            <p:spPr>
              <a:xfrm>
                <a:off x="4060075" y="1875000"/>
                <a:ext cx="196575" cy="173350"/>
              </a:xfrm>
              <a:custGeom>
                <a:rect b="b" l="l" r="r" t="t"/>
                <a:pathLst>
                  <a:path extrusionOk="0" h="6934" w="7863">
                    <a:moveTo>
                      <a:pt x="3960" y="0"/>
                    </a:moveTo>
                    <a:cubicBezTo>
                      <a:pt x="2784" y="0"/>
                      <a:pt x="1648" y="625"/>
                      <a:pt x="995" y="1749"/>
                    </a:cubicBezTo>
                    <a:cubicBezTo>
                      <a:pt x="0" y="3460"/>
                      <a:pt x="543" y="5538"/>
                      <a:pt x="2230" y="6488"/>
                    </a:cubicBezTo>
                    <a:cubicBezTo>
                      <a:pt x="2765" y="6789"/>
                      <a:pt x="3339" y="6933"/>
                      <a:pt x="3904" y="6933"/>
                    </a:cubicBezTo>
                    <a:cubicBezTo>
                      <a:pt x="5080" y="6933"/>
                      <a:pt x="6216" y="6309"/>
                      <a:pt x="6869" y="5185"/>
                    </a:cubicBezTo>
                    <a:cubicBezTo>
                      <a:pt x="7862" y="3473"/>
                      <a:pt x="7321" y="1395"/>
                      <a:pt x="5633" y="445"/>
                    </a:cubicBezTo>
                    <a:cubicBezTo>
                      <a:pt x="5098" y="144"/>
                      <a:pt x="4524" y="0"/>
                      <a:pt x="3960"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2"/>
              <p:cNvSpPr/>
              <p:nvPr/>
            </p:nvSpPr>
            <p:spPr>
              <a:xfrm>
                <a:off x="3279075" y="1904300"/>
                <a:ext cx="195150" cy="172350"/>
              </a:xfrm>
              <a:custGeom>
                <a:rect b="b" l="l" r="r" t="t"/>
                <a:pathLst>
                  <a:path extrusionOk="0" h="6894" w="7806">
                    <a:moveTo>
                      <a:pt x="3932" y="0"/>
                    </a:moveTo>
                    <a:cubicBezTo>
                      <a:pt x="2767" y="0"/>
                      <a:pt x="1648" y="617"/>
                      <a:pt x="999" y="1734"/>
                    </a:cubicBezTo>
                    <a:cubicBezTo>
                      <a:pt x="0" y="3455"/>
                      <a:pt x="543" y="5514"/>
                      <a:pt x="2243" y="6458"/>
                    </a:cubicBezTo>
                    <a:cubicBezTo>
                      <a:pt x="2773" y="6753"/>
                      <a:pt x="3338" y="6894"/>
                      <a:pt x="3893" y="6894"/>
                    </a:cubicBezTo>
                    <a:cubicBezTo>
                      <a:pt x="5074" y="6894"/>
                      <a:pt x="6208" y="6255"/>
                      <a:pt x="6855" y="5107"/>
                    </a:cubicBezTo>
                    <a:cubicBezTo>
                      <a:pt x="7806" y="3421"/>
                      <a:pt x="7275" y="1402"/>
                      <a:pt x="5631" y="461"/>
                    </a:cubicBezTo>
                    <a:cubicBezTo>
                      <a:pt x="5087" y="149"/>
                      <a:pt x="4504" y="0"/>
                      <a:pt x="3932"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2"/>
              <p:cNvSpPr/>
              <p:nvPr/>
            </p:nvSpPr>
            <p:spPr>
              <a:xfrm>
                <a:off x="4293225" y="2005750"/>
                <a:ext cx="195500" cy="173400"/>
              </a:xfrm>
              <a:custGeom>
                <a:rect b="b" l="l" r="r" t="t"/>
                <a:pathLst>
                  <a:path extrusionOk="0" h="6936" w="7820">
                    <a:moveTo>
                      <a:pt x="3935" y="0"/>
                    </a:moveTo>
                    <a:cubicBezTo>
                      <a:pt x="2749" y="0"/>
                      <a:pt x="1607" y="635"/>
                      <a:pt x="954" y="1783"/>
                    </a:cubicBezTo>
                    <a:cubicBezTo>
                      <a:pt x="1" y="3460"/>
                      <a:pt x="521" y="5499"/>
                      <a:pt x="2145" y="6454"/>
                    </a:cubicBezTo>
                    <a:cubicBezTo>
                      <a:pt x="2700" y="6780"/>
                      <a:pt x="3297" y="6935"/>
                      <a:pt x="3884" y="6935"/>
                    </a:cubicBezTo>
                    <a:cubicBezTo>
                      <a:pt x="5070" y="6935"/>
                      <a:pt x="6212" y="6299"/>
                      <a:pt x="6865" y="5151"/>
                    </a:cubicBezTo>
                    <a:cubicBezTo>
                      <a:pt x="7820" y="3474"/>
                      <a:pt x="7300" y="1435"/>
                      <a:pt x="5674" y="482"/>
                    </a:cubicBezTo>
                    <a:cubicBezTo>
                      <a:pt x="5120" y="156"/>
                      <a:pt x="4522" y="0"/>
                      <a:pt x="3935"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 name="Google Shape;49;p2"/>
              <p:cNvSpPr/>
              <p:nvPr/>
            </p:nvSpPr>
            <p:spPr>
              <a:xfrm>
                <a:off x="3959175" y="3690800"/>
                <a:ext cx="194325" cy="171850"/>
              </a:xfrm>
              <a:custGeom>
                <a:rect b="b" l="l" r="r" t="t"/>
                <a:pathLst>
                  <a:path extrusionOk="0" h="6874" w="7773">
                    <a:moveTo>
                      <a:pt x="3908" y="0"/>
                    </a:moveTo>
                    <a:cubicBezTo>
                      <a:pt x="2730" y="0"/>
                      <a:pt x="1599" y="635"/>
                      <a:pt x="954" y="1777"/>
                    </a:cubicBezTo>
                    <a:cubicBezTo>
                      <a:pt x="0" y="3466"/>
                      <a:pt x="540" y="5491"/>
                      <a:pt x="2196" y="6426"/>
                    </a:cubicBezTo>
                    <a:cubicBezTo>
                      <a:pt x="2731" y="6729"/>
                      <a:pt x="3303" y="6873"/>
                      <a:pt x="3864" y="6873"/>
                    </a:cubicBezTo>
                    <a:cubicBezTo>
                      <a:pt x="5042" y="6873"/>
                      <a:pt x="6173" y="6239"/>
                      <a:pt x="6819" y="5096"/>
                    </a:cubicBezTo>
                    <a:cubicBezTo>
                      <a:pt x="7772" y="3407"/>
                      <a:pt x="7233" y="1382"/>
                      <a:pt x="5576" y="447"/>
                    </a:cubicBezTo>
                    <a:cubicBezTo>
                      <a:pt x="5041" y="144"/>
                      <a:pt x="4469" y="0"/>
                      <a:pt x="3908"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2"/>
              <p:cNvSpPr/>
              <p:nvPr/>
            </p:nvSpPr>
            <p:spPr>
              <a:xfrm>
                <a:off x="4624575" y="2504400"/>
                <a:ext cx="196600" cy="173400"/>
              </a:xfrm>
              <a:custGeom>
                <a:rect b="b" l="l" r="r" t="t"/>
                <a:pathLst>
                  <a:path extrusionOk="0" h="6936" w="7864">
                    <a:moveTo>
                      <a:pt x="3960" y="0"/>
                    </a:moveTo>
                    <a:cubicBezTo>
                      <a:pt x="2772" y="0"/>
                      <a:pt x="1627" y="639"/>
                      <a:pt x="976" y="1783"/>
                    </a:cubicBezTo>
                    <a:cubicBezTo>
                      <a:pt x="0" y="3500"/>
                      <a:pt x="565" y="5573"/>
                      <a:pt x="2264" y="6508"/>
                    </a:cubicBezTo>
                    <a:cubicBezTo>
                      <a:pt x="2790" y="6797"/>
                      <a:pt x="3351" y="6935"/>
                      <a:pt x="3904" y="6935"/>
                    </a:cubicBezTo>
                    <a:cubicBezTo>
                      <a:pt x="5092" y="6935"/>
                      <a:pt x="6237" y="6297"/>
                      <a:pt x="6888" y="5152"/>
                    </a:cubicBezTo>
                    <a:cubicBezTo>
                      <a:pt x="7863" y="3435"/>
                      <a:pt x="7299" y="1362"/>
                      <a:pt x="5600" y="428"/>
                    </a:cubicBezTo>
                    <a:cubicBezTo>
                      <a:pt x="5074" y="138"/>
                      <a:pt x="4512" y="0"/>
                      <a:pt x="3960"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2"/>
              <p:cNvSpPr/>
              <p:nvPr/>
            </p:nvSpPr>
            <p:spPr>
              <a:xfrm>
                <a:off x="2829925" y="2431675"/>
                <a:ext cx="194725" cy="172375"/>
              </a:xfrm>
              <a:custGeom>
                <a:rect b="b" l="l" r="r" t="t"/>
                <a:pathLst>
                  <a:path extrusionOk="0" h="6895" w="7789">
                    <a:moveTo>
                      <a:pt x="3913" y="1"/>
                    </a:moveTo>
                    <a:cubicBezTo>
                      <a:pt x="2724" y="1"/>
                      <a:pt x="1585" y="647"/>
                      <a:pt x="937" y="1814"/>
                    </a:cubicBezTo>
                    <a:cubicBezTo>
                      <a:pt x="0" y="3506"/>
                      <a:pt x="550" y="5518"/>
                      <a:pt x="2206" y="6449"/>
                    </a:cubicBezTo>
                    <a:cubicBezTo>
                      <a:pt x="2742" y="6751"/>
                      <a:pt x="3315" y="6895"/>
                      <a:pt x="3877" y="6895"/>
                    </a:cubicBezTo>
                    <a:cubicBezTo>
                      <a:pt x="5051" y="6895"/>
                      <a:pt x="6178" y="6265"/>
                      <a:pt x="6826" y="5130"/>
                    </a:cubicBezTo>
                    <a:cubicBezTo>
                      <a:pt x="7788" y="3446"/>
                      <a:pt x="7269" y="1421"/>
                      <a:pt x="5634" y="473"/>
                    </a:cubicBezTo>
                    <a:cubicBezTo>
                      <a:pt x="5082" y="153"/>
                      <a:pt x="4492" y="1"/>
                      <a:pt x="3913"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2"/>
              <p:cNvSpPr/>
              <p:nvPr/>
            </p:nvSpPr>
            <p:spPr>
              <a:xfrm>
                <a:off x="4575350" y="2320950"/>
                <a:ext cx="195275" cy="172425"/>
              </a:xfrm>
              <a:custGeom>
                <a:rect b="b" l="l" r="r" t="t"/>
                <a:pathLst>
                  <a:path extrusionOk="0" h="6897" w="7811">
                    <a:moveTo>
                      <a:pt x="3934" y="1"/>
                    </a:moveTo>
                    <a:cubicBezTo>
                      <a:pt x="2761" y="1"/>
                      <a:pt x="1635" y="629"/>
                      <a:pt x="986" y="1762"/>
                    </a:cubicBezTo>
                    <a:cubicBezTo>
                      <a:pt x="1" y="3485"/>
                      <a:pt x="561" y="5539"/>
                      <a:pt x="2270" y="6475"/>
                    </a:cubicBezTo>
                    <a:cubicBezTo>
                      <a:pt x="2791" y="6760"/>
                      <a:pt x="3346" y="6896"/>
                      <a:pt x="3891" y="6896"/>
                    </a:cubicBezTo>
                    <a:cubicBezTo>
                      <a:pt x="5082" y="6896"/>
                      <a:pt x="6226" y="6246"/>
                      <a:pt x="6872" y="5084"/>
                    </a:cubicBezTo>
                    <a:cubicBezTo>
                      <a:pt x="7811" y="3392"/>
                      <a:pt x="7263" y="1381"/>
                      <a:pt x="5608" y="448"/>
                    </a:cubicBezTo>
                    <a:cubicBezTo>
                      <a:pt x="5071" y="145"/>
                      <a:pt x="4497" y="1"/>
                      <a:pt x="3934"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2"/>
              <p:cNvSpPr/>
              <p:nvPr/>
            </p:nvSpPr>
            <p:spPr>
              <a:xfrm>
                <a:off x="2796075" y="3036950"/>
                <a:ext cx="194500" cy="171925"/>
              </a:xfrm>
              <a:custGeom>
                <a:rect b="b" l="l" r="r" t="t"/>
                <a:pathLst>
                  <a:path extrusionOk="0" h="6877" w="7780">
                    <a:moveTo>
                      <a:pt x="3915" y="0"/>
                    </a:moveTo>
                    <a:cubicBezTo>
                      <a:pt x="2725" y="0"/>
                      <a:pt x="1583" y="649"/>
                      <a:pt x="939" y="1812"/>
                    </a:cubicBezTo>
                    <a:cubicBezTo>
                      <a:pt x="0" y="3503"/>
                      <a:pt x="563" y="5522"/>
                      <a:pt x="2230" y="6446"/>
                    </a:cubicBezTo>
                    <a:cubicBezTo>
                      <a:pt x="2755" y="6737"/>
                      <a:pt x="3315" y="6876"/>
                      <a:pt x="3865" y="6876"/>
                    </a:cubicBezTo>
                    <a:cubicBezTo>
                      <a:pt x="5054" y="6876"/>
                      <a:pt x="6197" y="6227"/>
                      <a:pt x="6840" y="5064"/>
                    </a:cubicBezTo>
                    <a:cubicBezTo>
                      <a:pt x="7779" y="3371"/>
                      <a:pt x="7216" y="1353"/>
                      <a:pt x="5550" y="429"/>
                    </a:cubicBezTo>
                    <a:cubicBezTo>
                      <a:pt x="5024" y="139"/>
                      <a:pt x="4465" y="0"/>
                      <a:pt x="3915"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2"/>
              <p:cNvSpPr/>
              <p:nvPr/>
            </p:nvSpPr>
            <p:spPr>
              <a:xfrm>
                <a:off x="3645375" y="1797875"/>
                <a:ext cx="194825" cy="172425"/>
              </a:xfrm>
              <a:custGeom>
                <a:rect b="b" l="l" r="r" t="t"/>
                <a:pathLst>
                  <a:path extrusionOk="0" h="6897" w="7793">
                    <a:moveTo>
                      <a:pt x="3918" y="0"/>
                    </a:moveTo>
                    <a:cubicBezTo>
                      <a:pt x="2714" y="0"/>
                      <a:pt x="1563" y="664"/>
                      <a:pt x="917" y="1854"/>
                    </a:cubicBezTo>
                    <a:cubicBezTo>
                      <a:pt x="0" y="3548"/>
                      <a:pt x="578" y="5555"/>
                      <a:pt x="2246" y="6471"/>
                    </a:cubicBezTo>
                    <a:cubicBezTo>
                      <a:pt x="2770" y="6759"/>
                      <a:pt x="3328" y="6897"/>
                      <a:pt x="3876" y="6897"/>
                    </a:cubicBezTo>
                    <a:cubicBezTo>
                      <a:pt x="5064" y="6897"/>
                      <a:pt x="6204" y="6250"/>
                      <a:pt x="6850" y="5090"/>
                    </a:cubicBezTo>
                    <a:cubicBezTo>
                      <a:pt x="7793" y="3400"/>
                      <a:pt x="7249" y="1387"/>
                      <a:pt x="5597" y="452"/>
                    </a:cubicBezTo>
                    <a:cubicBezTo>
                      <a:pt x="5057" y="146"/>
                      <a:pt x="4482" y="0"/>
                      <a:pt x="3918"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2"/>
              <p:cNvSpPr/>
              <p:nvPr/>
            </p:nvSpPr>
            <p:spPr>
              <a:xfrm>
                <a:off x="4457675" y="3347050"/>
                <a:ext cx="195300" cy="172400"/>
              </a:xfrm>
              <a:custGeom>
                <a:rect b="b" l="l" r="r" t="t"/>
                <a:pathLst>
                  <a:path extrusionOk="0" h="6896" w="7812">
                    <a:moveTo>
                      <a:pt x="3935" y="1"/>
                    </a:moveTo>
                    <a:cubicBezTo>
                      <a:pt x="2765" y="1"/>
                      <a:pt x="1642" y="624"/>
                      <a:pt x="993" y="1751"/>
                    </a:cubicBezTo>
                    <a:cubicBezTo>
                      <a:pt x="1" y="3472"/>
                      <a:pt x="554" y="5527"/>
                      <a:pt x="2259" y="6468"/>
                    </a:cubicBezTo>
                    <a:cubicBezTo>
                      <a:pt x="2784" y="6757"/>
                      <a:pt x="3343" y="6895"/>
                      <a:pt x="3892" y="6895"/>
                    </a:cubicBezTo>
                    <a:cubicBezTo>
                      <a:pt x="5079" y="6895"/>
                      <a:pt x="6218" y="6251"/>
                      <a:pt x="6865" y="5096"/>
                    </a:cubicBezTo>
                    <a:cubicBezTo>
                      <a:pt x="7811" y="3404"/>
                      <a:pt x="7270" y="1391"/>
                      <a:pt x="5620" y="454"/>
                    </a:cubicBezTo>
                    <a:cubicBezTo>
                      <a:pt x="5080" y="147"/>
                      <a:pt x="4502" y="1"/>
                      <a:pt x="3935"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2"/>
              <p:cNvSpPr/>
              <p:nvPr/>
            </p:nvSpPr>
            <p:spPr>
              <a:xfrm>
                <a:off x="2746950" y="2853475"/>
                <a:ext cx="193525" cy="170900"/>
              </a:xfrm>
              <a:custGeom>
                <a:rect b="b" l="l" r="r" t="t"/>
                <a:pathLst>
                  <a:path extrusionOk="0" h="6836" w="7741">
                    <a:moveTo>
                      <a:pt x="3904" y="1"/>
                    </a:moveTo>
                    <a:cubicBezTo>
                      <a:pt x="2732" y="1"/>
                      <a:pt x="1596" y="631"/>
                      <a:pt x="957" y="1756"/>
                    </a:cubicBezTo>
                    <a:cubicBezTo>
                      <a:pt x="1" y="3438"/>
                      <a:pt x="546" y="5476"/>
                      <a:pt x="2199" y="6401"/>
                    </a:cubicBezTo>
                    <a:cubicBezTo>
                      <a:pt x="2724" y="6695"/>
                      <a:pt x="3287" y="6836"/>
                      <a:pt x="3839" y="6836"/>
                    </a:cubicBezTo>
                    <a:cubicBezTo>
                      <a:pt x="5027" y="6836"/>
                      <a:pt x="6170" y="6188"/>
                      <a:pt x="6809" y="5032"/>
                    </a:cubicBezTo>
                    <a:cubicBezTo>
                      <a:pt x="7740" y="3346"/>
                      <a:pt x="7161" y="1317"/>
                      <a:pt x="5490" y="408"/>
                    </a:cubicBezTo>
                    <a:cubicBezTo>
                      <a:pt x="4983" y="132"/>
                      <a:pt x="4440" y="1"/>
                      <a:pt x="3904"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2"/>
              <p:cNvSpPr/>
              <p:nvPr/>
            </p:nvSpPr>
            <p:spPr>
              <a:xfrm>
                <a:off x="3776750" y="3744500"/>
                <a:ext cx="193325" cy="170775"/>
              </a:xfrm>
              <a:custGeom>
                <a:rect b="b" l="l" r="r" t="t"/>
                <a:pathLst>
                  <a:path extrusionOk="0" h="6831" w="7733">
                    <a:moveTo>
                      <a:pt x="3895" y="1"/>
                    </a:moveTo>
                    <a:cubicBezTo>
                      <a:pt x="2737" y="1"/>
                      <a:pt x="1616" y="612"/>
                      <a:pt x="977" y="1711"/>
                    </a:cubicBezTo>
                    <a:cubicBezTo>
                      <a:pt x="0" y="3388"/>
                      <a:pt x="516" y="5434"/>
                      <a:pt x="2153" y="6375"/>
                    </a:cubicBezTo>
                    <a:cubicBezTo>
                      <a:pt x="2690" y="6684"/>
                      <a:pt x="3268" y="6831"/>
                      <a:pt x="3836" y="6831"/>
                    </a:cubicBezTo>
                    <a:cubicBezTo>
                      <a:pt x="5009" y="6831"/>
                      <a:pt x="6140" y="6202"/>
                      <a:pt x="6782" y="5071"/>
                    </a:cubicBezTo>
                    <a:cubicBezTo>
                      <a:pt x="7732" y="3391"/>
                      <a:pt x="7184" y="1353"/>
                      <a:pt x="5528" y="429"/>
                    </a:cubicBezTo>
                    <a:cubicBezTo>
                      <a:pt x="5007" y="139"/>
                      <a:pt x="4447" y="1"/>
                      <a:pt x="3895"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2"/>
              <p:cNvSpPr/>
              <p:nvPr/>
            </p:nvSpPr>
            <p:spPr>
              <a:xfrm>
                <a:off x="2846275" y="3221400"/>
                <a:ext cx="193475" cy="170825"/>
              </a:xfrm>
              <a:custGeom>
                <a:rect b="b" l="l" r="r" t="t"/>
                <a:pathLst>
                  <a:path extrusionOk="0" h="6833" w="7739">
                    <a:moveTo>
                      <a:pt x="3899" y="1"/>
                    </a:moveTo>
                    <a:cubicBezTo>
                      <a:pt x="2735" y="1"/>
                      <a:pt x="1609" y="621"/>
                      <a:pt x="969" y="1731"/>
                    </a:cubicBezTo>
                    <a:cubicBezTo>
                      <a:pt x="1" y="3409"/>
                      <a:pt x="530" y="5452"/>
                      <a:pt x="2174" y="6386"/>
                    </a:cubicBezTo>
                    <a:cubicBezTo>
                      <a:pt x="2706" y="6689"/>
                      <a:pt x="3277" y="6833"/>
                      <a:pt x="3838" y="6833"/>
                    </a:cubicBezTo>
                    <a:cubicBezTo>
                      <a:pt x="5017" y="6833"/>
                      <a:pt x="6154" y="6196"/>
                      <a:pt x="6794" y="5054"/>
                    </a:cubicBezTo>
                    <a:cubicBezTo>
                      <a:pt x="7738" y="3368"/>
                      <a:pt x="7175" y="1339"/>
                      <a:pt x="5512" y="421"/>
                    </a:cubicBezTo>
                    <a:cubicBezTo>
                      <a:pt x="4997" y="136"/>
                      <a:pt x="4444" y="1"/>
                      <a:pt x="3899"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2"/>
              <p:cNvSpPr/>
              <p:nvPr/>
            </p:nvSpPr>
            <p:spPr>
              <a:xfrm>
                <a:off x="3829575" y="1746025"/>
                <a:ext cx="192350" cy="169750"/>
              </a:xfrm>
              <a:custGeom>
                <a:rect b="b" l="l" r="r" t="t"/>
                <a:pathLst>
                  <a:path extrusionOk="0" h="6790" w="7694">
                    <a:moveTo>
                      <a:pt x="3893" y="0"/>
                    </a:moveTo>
                    <a:cubicBezTo>
                      <a:pt x="2742" y="0"/>
                      <a:pt x="1620" y="600"/>
                      <a:pt x="982" y="1675"/>
                    </a:cubicBezTo>
                    <a:cubicBezTo>
                      <a:pt x="0" y="3330"/>
                      <a:pt x="519" y="5409"/>
                      <a:pt x="2146" y="6345"/>
                    </a:cubicBezTo>
                    <a:cubicBezTo>
                      <a:pt x="2669" y="6646"/>
                      <a:pt x="3239" y="6790"/>
                      <a:pt x="3802" y="6790"/>
                    </a:cubicBezTo>
                    <a:cubicBezTo>
                      <a:pt x="4953" y="6790"/>
                      <a:pt x="6076" y="6190"/>
                      <a:pt x="6714" y="5115"/>
                    </a:cubicBezTo>
                    <a:cubicBezTo>
                      <a:pt x="7694" y="3460"/>
                      <a:pt x="7177" y="1381"/>
                      <a:pt x="5550" y="445"/>
                    </a:cubicBezTo>
                    <a:cubicBezTo>
                      <a:pt x="5026" y="144"/>
                      <a:pt x="4456" y="0"/>
                      <a:pt x="3893"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2"/>
              <p:cNvSpPr/>
              <p:nvPr/>
            </p:nvSpPr>
            <p:spPr>
              <a:xfrm>
                <a:off x="3098375" y="1958950"/>
                <a:ext cx="191150" cy="169325"/>
              </a:xfrm>
              <a:custGeom>
                <a:rect b="b" l="l" r="r" t="t"/>
                <a:pathLst>
                  <a:path extrusionOk="0" h="6773" w="7646">
                    <a:moveTo>
                      <a:pt x="3875" y="1"/>
                    </a:moveTo>
                    <a:cubicBezTo>
                      <a:pt x="2701" y="1"/>
                      <a:pt x="1555" y="629"/>
                      <a:pt x="923" y="1743"/>
                    </a:cubicBezTo>
                    <a:cubicBezTo>
                      <a:pt x="0" y="3373"/>
                      <a:pt x="537" y="5416"/>
                      <a:pt x="2122" y="6329"/>
                    </a:cubicBezTo>
                    <a:cubicBezTo>
                      <a:pt x="2644" y="6630"/>
                      <a:pt x="3210" y="6773"/>
                      <a:pt x="3771" y="6773"/>
                    </a:cubicBezTo>
                    <a:cubicBezTo>
                      <a:pt x="4962" y="6773"/>
                      <a:pt x="6123" y="6127"/>
                      <a:pt x="6751" y="4982"/>
                    </a:cubicBezTo>
                    <a:cubicBezTo>
                      <a:pt x="7645" y="3345"/>
                      <a:pt x="7077" y="1309"/>
                      <a:pt x="5475" y="417"/>
                    </a:cubicBezTo>
                    <a:cubicBezTo>
                      <a:pt x="4967" y="135"/>
                      <a:pt x="4418" y="1"/>
                      <a:pt x="3875"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2"/>
              <p:cNvSpPr/>
              <p:nvPr/>
            </p:nvSpPr>
            <p:spPr>
              <a:xfrm>
                <a:off x="4726650" y="2874375"/>
                <a:ext cx="191050" cy="169250"/>
              </a:xfrm>
              <a:custGeom>
                <a:rect b="b" l="l" r="r" t="t"/>
                <a:pathLst>
                  <a:path extrusionOk="0" h="6770" w="7642">
                    <a:moveTo>
                      <a:pt x="3874" y="0"/>
                    </a:moveTo>
                    <a:cubicBezTo>
                      <a:pt x="2716" y="0"/>
                      <a:pt x="1585" y="606"/>
                      <a:pt x="950" y="1688"/>
                    </a:cubicBezTo>
                    <a:cubicBezTo>
                      <a:pt x="1" y="3306"/>
                      <a:pt x="500" y="5360"/>
                      <a:pt x="2070" y="6299"/>
                    </a:cubicBezTo>
                    <a:cubicBezTo>
                      <a:pt x="2604" y="6618"/>
                      <a:pt x="3190" y="6770"/>
                      <a:pt x="3769" y="6770"/>
                    </a:cubicBezTo>
                    <a:cubicBezTo>
                      <a:pt x="4942" y="6770"/>
                      <a:pt x="6086" y="6147"/>
                      <a:pt x="6719" y="5032"/>
                    </a:cubicBezTo>
                    <a:cubicBezTo>
                      <a:pt x="7641" y="3405"/>
                      <a:pt x="7108" y="1358"/>
                      <a:pt x="5522" y="443"/>
                    </a:cubicBezTo>
                    <a:cubicBezTo>
                      <a:pt x="5003" y="143"/>
                      <a:pt x="4435" y="0"/>
                      <a:pt x="3874"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2"/>
              <p:cNvSpPr/>
              <p:nvPr/>
            </p:nvSpPr>
            <p:spPr>
              <a:xfrm>
                <a:off x="4527400" y="2138325"/>
                <a:ext cx="192400" cy="169750"/>
              </a:xfrm>
              <a:custGeom>
                <a:rect b="b" l="l" r="r" t="t"/>
                <a:pathLst>
                  <a:path extrusionOk="0" h="6790" w="7696">
                    <a:moveTo>
                      <a:pt x="3893" y="1"/>
                    </a:moveTo>
                    <a:cubicBezTo>
                      <a:pt x="2740" y="1"/>
                      <a:pt x="1617" y="602"/>
                      <a:pt x="979" y="1680"/>
                    </a:cubicBezTo>
                    <a:cubicBezTo>
                      <a:pt x="0" y="3336"/>
                      <a:pt x="522" y="5414"/>
                      <a:pt x="2150" y="6348"/>
                    </a:cubicBezTo>
                    <a:cubicBezTo>
                      <a:pt x="2672" y="6648"/>
                      <a:pt x="3240" y="6790"/>
                      <a:pt x="3801" y="6790"/>
                    </a:cubicBezTo>
                    <a:cubicBezTo>
                      <a:pt x="4954" y="6790"/>
                      <a:pt x="6078" y="6189"/>
                      <a:pt x="6715" y="5111"/>
                    </a:cubicBezTo>
                    <a:cubicBezTo>
                      <a:pt x="7695" y="3454"/>
                      <a:pt x="7173" y="1377"/>
                      <a:pt x="5544" y="442"/>
                    </a:cubicBezTo>
                    <a:cubicBezTo>
                      <a:pt x="5022" y="143"/>
                      <a:pt x="4454" y="1"/>
                      <a:pt x="3893"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2"/>
              <p:cNvSpPr/>
              <p:nvPr/>
            </p:nvSpPr>
            <p:spPr>
              <a:xfrm>
                <a:off x="3595375" y="3798975"/>
                <a:ext cx="190075" cy="168150"/>
              </a:xfrm>
              <a:custGeom>
                <a:rect b="b" l="l" r="r" t="t"/>
                <a:pathLst>
                  <a:path extrusionOk="0" h="6726" w="7603">
                    <a:moveTo>
                      <a:pt x="3880" y="1"/>
                    </a:moveTo>
                    <a:cubicBezTo>
                      <a:pt x="2685" y="1"/>
                      <a:pt x="1505" y="643"/>
                      <a:pt x="889" y="1763"/>
                    </a:cubicBezTo>
                    <a:cubicBezTo>
                      <a:pt x="1" y="3381"/>
                      <a:pt x="581" y="5461"/>
                      <a:pt x="2168" y="6332"/>
                    </a:cubicBezTo>
                    <a:cubicBezTo>
                      <a:pt x="2656" y="6599"/>
                      <a:pt x="3190" y="6726"/>
                      <a:pt x="3721" y="6726"/>
                    </a:cubicBezTo>
                    <a:cubicBezTo>
                      <a:pt x="4917" y="6726"/>
                      <a:pt x="6098" y="6084"/>
                      <a:pt x="6714" y="4964"/>
                    </a:cubicBezTo>
                    <a:cubicBezTo>
                      <a:pt x="7603" y="3346"/>
                      <a:pt x="7022" y="1267"/>
                      <a:pt x="5435" y="396"/>
                    </a:cubicBezTo>
                    <a:cubicBezTo>
                      <a:pt x="4946" y="128"/>
                      <a:pt x="4412" y="1"/>
                      <a:pt x="3880"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2"/>
              <p:cNvSpPr/>
              <p:nvPr/>
            </p:nvSpPr>
            <p:spPr>
              <a:xfrm>
                <a:off x="2698950" y="2670900"/>
                <a:ext cx="190150" cy="168200"/>
              </a:xfrm>
              <a:custGeom>
                <a:rect b="b" l="l" r="r" t="t"/>
                <a:pathLst>
                  <a:path extrusionOk="0" h="6728" w="7606">
                    <a:moveTo>
                      <a:pt x="3882" y="0"/>
                    </a:moveTo>
                    <a:cubicBezTo>
                      <a:pt x="2705" y="0"/>
                      <a:pt x="1541" y="623"/>
                      <a:pt x="916" y="1718"/>
                    </a:cubicBezTo>
                    <a:cubicBezTo>
                      <a:pt x="1" y="3322"/>
                      <a:pt x="552" y="5408"/>
                      <a:pt x="2126" y="6306"/>
                    </a:cubicBezTo>
                    <a:cubicBezTo>
                      <a:pt x="2626" y="6592"/>
                      <a:pt x="3177" y="6727"/>
                      <a:pt x="3725" y="6727"/>
                    </a:cubicBezTo>
                    <a:cubicBezTo>
                      <a:pt x="4901" y="6727"/>
                      <a:pt x="6065" y="6104"/>
                      <a:pt x="6689" y="5010"/>
                    </a:cubicBezTo>
                    <a:cubicBezTo>
                      <a:pt x="7606" y="3405"/>
                      <a:pt x="7055" y="1318"/>
                      <a:pt x="5481" y="421"/>
                    </a:cubicBezTo>
                    <a:cubicBezTo>
                      <a:pt x="4981" y="135"/>
                      <a:pt x="4430" y="0"/>
                      <a:pt x="3882"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2"/>
              <p:cNvSpPr/>
              <p:nvPr/>
            </p:nvSpPr>
            <p:spPr>
              <a:xfrm>
                <a:off x="4326475" y="3586000"/>
                <a:ext cx="191025" cy="168750"/>
              </a:xfrm>
              <a:custGeom>
                <a:rect b="b" l="l" r="r" t="t"/>
                <a:pathLst>
                  <a:path extrusionOk="0" h="6750" w="7641">
                    <a:moveTo>
                      <a:pt x="3902" y="0"/>
                    </a:moveTo>
                    <a:cubicBezTo>
                      <a:pt x="2718" y="0"/>
                      <a:pt x="1553" y="633"/>
                      <a:pt x="928" y="1743"/>
                    </a:cubicBezTo>
                    <a:cubicBezTo>
                      <a:pt x="0" y="3392"/>
                      <a:pt x="598" y="5504"/>
                      <a:pt x="2240" y="6373"/>
                    </a:cubicBezTo>
                    <a:cubicBezTo>
                      <a:pt x="2722" y="6629"/>
                      <a:pt x="3243" y="6750"/>
                      <a:pt x="3760" y="6750"/>
                    </a:cubicBezTo>
                    <a:cubicBezTo>
                      <a:pt x="4963" y="6750"/>
                      <a:pt x="6144" y="6095"/>
                      <a:pt x="6759" y="4957"/>
                    </a:cubicBezTo>
                    <a:cubicBezTo>
                      <a:pt x="7641" y="3330"/>
                      <a:pt x="7060" y="1279"/>
                      <a:pt x="5470" y="402"/>
                    </a:cubicBezTo>
                    <a:cubicBezTo>
                      <a:pt x="4976" y="130"/>
                      <a:pt x="4437" y="0"/>
                      <a:pt x="3902"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2"/>
              <p:cNvSpPr/>
              <p:nvPr/>
            </p:nvSpPr>
            <p:spPr>
              <a:xfrm>
                <a:off x="2897700" y="3406925"/>
                <a:ext cx="189800" cy="167650"/>
              </a:xfrm>
              <a:custGeom>
                <a:rect b="b" l="l" r="r" t="t"/>
                <a:pathLst>
                  <a:path extrusionOk="0" h="6706" w="7592">
                    <a:moveTo>
                      <a:pt x="3881" y="1"/>
                    </a:moveTo>
                    <a:cubicBezTo>
                      <a:pt x="2699" y="1"/>
                      <a:pt x="1529" y="628"/>
                      <a:pt x="910" y="1721"/>
                    </a:cubicBezTo>
                    <a:cubicBezTo>
                      <a:pt x="1" y="3328"/>
                      <a:pt x="572" y="5433"/>
                      <a:pt x="2157" y="6309"/>
                    </a:cubicBezTo>
                    <a:cubicBezTo>
                      <a:pt x="2643" y="6579"/>
                      <a:pt x="3177" y="6706"/>
                      <a:pt x="3710" y="6706"/>
                    </a:cubicBezTo>
                    <a:cubicBezTo>
                      <a:pt x="4911" y="6706"/>
                      <a:pt x="6102" y="6059"/>
                      <a:pt x="6710" y="4938"/>
                    </a:cubicBezTo>
                    <a:cubicBezTo>
                      <a:pt x="7591" y="3312"/>
                      <a:pt x="6984" y="1215"/>
                      <a:pt x="5388" y="371"/>
                    </a:cubicBezTo>
                    <a:cubicBezTo>
                      <a:pt x="4913" y="120"/>
                      <a:pt x="4396" y="1"/>
                      <a:pt x="3881"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2"/>
              <p:cNvSpPr/>
              <p:nvPr/>
            </p:nvSpPr>
            <p:spPr>
              <a:xfrm>
                <a:off x="2784125" y="2250825"/>
                <a:ext cx="187125" cy="166175"/>
              </a:xfrm>
              <a:custGeom>
                <a:rect b="b" l="l" r="r" t="t"/>
                <a:pathLst>
                  <a:path extrusionOk="0" h="6647" w="7485">
                    <a:moveTo>
                      <a:pt x="3847" y="1"/>
                    </a:moveTo>
                    <a:cubicBezTo>
                      <a:pt x="2692" y="1"/>
                      <a:pt x="1528" y="604"/>
                      <a:pt x="902" y="1666"/>
                    </a:cubicBezTo>
                    <a:cubicBezTo>
                      <a:pt x="1" y="3197"/>
                      <a:pt x="503" y="5260"/>
                      <a:pt x="2006" y="6191"/>
                    </a:cubicBezTo>
                    <a:cubicBezTo>
                      <a:pt x="2504" y="6500"/>
                      <a:pt x="3070" y="6646"/>
                      <a:pt x="3638" y="6646"/>
                    </a:cubicBezTo>
                    <a:cubicBezTo>
                      <a:pt x="4793" y="6646"/>
                      <a:pt x="5956" y="6043"/>
                      <a:pt x="6582" y="4983"/>
                    </a:cubicBezTo>
                    <a:cubicBezTo>
                      <a:pt x="7485" y="3450"/>
                      <a:pt x="6982" y="1387"/>
                      <a:pt x="5479" y="456"/>
                    </a:cubicBezTo>
                    <a:cubicBezTo>
                      <a:pt x="4981" y="147"/>
                      <a:pt x="4415" y="1"/>
                      <a:pt x="3847"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2"/>
              <p:cNvSpPr/>
              <p:nvPr/>
            </p:nvSpPr>
            <p:spPr>
              <a:xfrm>
                <a:off x="4644675" y="3296775"/>
                <a:ext cx="187625" cy="166550"/>
              </a:xfrm>
              <a:custGeom>
                <a:rect b="b" l="l" r="r" t="t"/>
                <a:pathLst>
                  <a:path extrusionOk="0" h="6662" w="7505">
                    <a:moveTo>
                      <a:pt x="3850" y="1"/>
                    </a:moveTo>
                    <a:cubicBezTo>
                      <a:pt x="2649" y="1"/>
                      <a:pt x="1450" y="647"/>
                      <a:pt x="851" y="1760"/>
                    </a:cubicBezTo>
                    <a:cubicBezTo>
                      <a:pt x="1" y="3345"/>
                      <a:pt x="571" y="5399"/>
                      <a:pt x="2102" y="6261"/>
                    </a:cubicBezTo>
                    <a:cubicBezTo>
                      <a:pt x="2586" y="6533"/>
                      <a:pt x="3121" y="6662"/>
                      <a:pt x="3657" y="6662"/>
                    </a:cubicBezTo>
                    <a:cubicBezTo>
                      <a:pt x="4858" y="6662"/>
                      <a:pt x="6057" y="6015"/>
                      <a:pt x="6654" y="4902"/>
                    </a:cubicBezTo>
                    <a:cubicBezTo>
                      <a:pt x="7504" y="3317"/>
                      <a:pt x="6934" y="1265"/>
                      <a:pt x="5405" y="402"/>
                    </a:cubicBezTo>
                    <a:cubicBezTo>
                      <a:pt x="4921" y="129"/>
                      <a:pt x="4386" y="1"/>
                      <a:pt x="3850"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2"/>
              <p:cNvSpPr/>
              <p:nvPr/>
            </p:nvSpPr>
            <p:spPr>
              <a:xfrm>
                <a:off x="4246750" y="1824900"/>
                <a:ext cx="189125" cy="167175"/>
              </a:xfrm>
              <a:custGeom>
                <a:rect b="b" l="l" r="r" t="t"/>
                <a:pathLst>
                  <a:path extrusionOk="0" h="6687" w="7565">
                    <a:moveTo>
                      <a:pt x="3882" y="1"/>
                    </a:moveTo>
                    <a:cubicBezTo>
                      <a:pt x="2718" y="1"/>
                      <a:pt x="1550" y="609"/>
                      <a:pt x="924" y="1678"/>
                    </a:cubicBezTo>
                    <a:cubicBezTo>
                      <a:pt x="0" y="3255"/>
                      <a:pt x="550" y="5378"/>
                      <a:pt x="2112" y="6273"/>
                    </a:cubicBezTo>
                    <a:cubicBezTo>
                      <a:pt x="2601" y="6553"/>
                      <a:pt x="3145" y="6686"/>
                      <a:pt x="3688" y="6686"/>
                    </a:cubicBezTo>
                    <a:cubicBezTo>
                      <a:pt x="4833" y="6686"/>
                      <a:pt x="5977" y="6097"/>
                      <a:pt x="6614" y="5057"/>
                    </a:cubicBezTo>
                    <a:cubicBezTo>
                      <a:pt x="7564" y="3504"/>
                      <a:pt x="7051" y="1370"/>
                      <a:pt x="5503" y="442"/>
                    </a:cubicBezTo>
                    <a:cubicBezTo>
                      <a:pt x="5004" y="142"/>
                      <a:pt x="4443" y="1"/>
                      <a:pt x="3882"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2"/>
              <p:cNvSpPr/>
              <p:nvPr/>
            </p:nvSpPr>
            <p:spPr>
              <a:xfrm>
                <a:off x="4479975" y="1956475"/>
                <a:ext cx="187325" cy="165550"/>
              </a:xfrm>
              <a:custGeom>
                <a:rect b="b" l="l" r="r" t="t"/>
                <a:pathLst>
                  <a:path extrusionOk="0" h="6622" w="7493">
                    <a:moveTo>
                      <a:pt x="3856" y="0"/>
                    </a:moveTo>
                    <a:cubicBezTo>
                      <a:pt x="2715" y="0"/>
                      <a:pt x="1569" y="593"/>
                      <a:pt x="941" y="1638"/>
                    </a:cubicBezTo>
                    <a:cubicBezTo>
                      <a:pt x="1" y="3198"/>
                      <a:pt x="556" y="5348"/>
                      <a:pt x="2127" y="6226"/>
                    </a:cubicBezTo>
                    <a:cubicBezTo>
                      <a:pt x="2607" y="6494"/>
                      <a:pt x="3137" y="6621"/>
                      <a:pt x="3666" y="6621"/>
                    </a:cubicBezTo>
                    <a:cubicBezTo>
                      <a:pt x="4830" y="6621"/>
                      <a:pt x="5989" y="6008"/>
                      <a:pt x="6602" y="4937"/>
                    </a:cubicBezTo>
                    <a:cubicBezTo>
                      <a:pt x="7492" y="3384"/>
                      <a:pt x="6959" y="1319"/>
                      <a:pt x="5438" y="423"/>
                    </a:cubicBezTo>
                    <a:cubicBezTo>
                      <a:pt x="4950" y="136"/>
                      <a:pt x="4404" y="0"/>
                      <a:pt x="3856"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2"/>
              <p:cNvSpPr/>
              <p:nvPr/>
            </p:nvSpPr>
            <p:spPr>
              <a:xfrm>
                <a:off x="3181625" y="3723025"/>
                <a:ext cx="186475" cy="164975"/>
              </a:xfrm>
              <a:custGeom>
                <a:rect b="b" l="l" r="r" t="t"/>
                <a:pathLst>
                  <a:path extrusionOk="0" h="6599" w="7459">
                    <a:moveTo>
                      <a:pt x="3819" y="0"/>
                    </a:moveTo>
                    <a:cubicBezTo>
                      <a:pt x="2664" y="0"/>
                      <a:pt x="1512" y="610"/>
                      <a:pt x="897" y="1679"/>
                    </a:cubicBezTo>
                    <a:cubicBezTo>
                      <a:pt x="1" y="3236"/>
                      <a:pt x="541" y="5302"/>
                      <a:pt x="2077" y="6187"/>
                    </a:cubicBezTo>
                    <a:cubicBezTo>
                      <a:pt x="2563" y="6466"/>
                      <a:pt x="3102" y="6598"/>
                      <a:pt x="3641" y="6598"/>
                    </a:cubicBezTo>
                    <a:cubicBezTo>
                      <a:pt x="4796" y="6598"/>
                      <a:pt x="5947" y="5989"/>
                      <a:pt x="6561" y="4921"/>
                    </a:cubicBezTo>
                    <a:cubicBezTo>
                      <a:pt x="7459" y="3360"/>
                      <a:pt x="6918" y="1296"/>
                      <a:pt x="5381" y="412"/>
                    </a:cubicBezTo>
                    <a:cubicBezTo>
                      <a:pt x="4895" y="132"/>
                      <a:pt x="4357" y="0"/>
                      <a:pt x="3819"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2"/>
              <p:cNvSpPr/>
              <p:nvPr/>
            </p:nvSpPr>
            <p:spPr>
              <a:xfrm>
                <a:off x="2651475" y="2488875"/>
                <a:ext cx="185800" cy="164350"/>
              </a:xfrm>
              <a:custGeom>
                <a:rect b="b" l="l" r="r" t="t"/>
                <a:pathLst>
                  <a:path extrusionOk="0" h="6574" w="7432">
                    <a:moveTo>
                      <a:pt x="3788" y="1"/>
                    </a:moveTo>
                    <a:cubicBezTo>
                      <a:pt x="2616" y="1"/>
                      <a:pt x="1464" y="632"/>
                      <a:pt x="867" y="1731"/>
                    </a:cubicBezTo>
                    <a:cubicBezTo>
                      <a:pt x="0" y="3324"/>
                      <a:pt x="573" y="5349"/>
                      <a:pt x="2128" y="6192"/>
                    </a:cubicBezTo>
                    <a:cubicBezTo>
                      <a:pt x="2606" y="6451"/>
                      <a:pt x="3127" y="6573"/>
                      <a:pt x="3644" y="6573"/>
                    </a:cubicBezTo>
                    <a:cubicBezTo>
                      <a:pt x="4816" y="6573"/>
                      <a:pt x="5969" y="5943"/>
                      <a:pt x="6565" y="4843"/>
                    </a:cubicBezTo>
                    <a:cubicBezTo>
                      <a:pt x="7431" y="3249"/>
                      <a:pt x="6858" y="1225"/>
                      <a:pt x="5304" y="383"/>
                    </a:cubicBezTo>
                    <a:cubicBezTo>
                      <a:pt x="4825" y="123"/>
                      <a:pt x="4305" y="1"/>
                      <a:pt x="3788"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2"/>
              <p:cNvSpPr/>
              <p:nvPr/>
            </p:nvSpPr>
            <p:spPr>
              <a:xfrm>
                <a:off x="4512325" y="3535000"/>
                <a:ext cx="185775" cy="164350"/>
              </a:xfrm>
              <a:custGeom>
                <a:rect b="b" l="l" r="r" t="t"/>
                <a:pathLst>
                  <a:path extrusionOk="0" h="6574" w="7431">
                    <a:moveTo>
                      <a:pt x="3788" y="1"/>
                    </a:moveTo>
                    <a:cubicBezTo>
                      <a:pt x="2622" y="1"/>
                      <a:pt x="1473" y="626"/>
                      <a:pt x="873" y="1718"/>
                    </a:cubicBezTo>
                    <a:cubicBezTo>
                      <a:pt x="0" y="3304"/>
                      <a:pt x="563" y="5332"/>
                      <a:pt x="2113" y="6183"/>
                    </a:cubicBezTo>
                    <a:cubicBezTo>
                      <a:pt x="2595" y="6448"/>
                      <a:pt x="3121" y="6573"/>
                      <a:pt x="3642" y="6573"/>
                    </a:cubicBezTo>
                    <a:cubicBezTo>
                      <a:pt x="4808" y="6573"/>
                      <a:pt x="5956" y="5948"/>
                      <a:pt x="6556" y="4857"/>
                    </a:cubicBezTo>
                    <a:cubicBezTo>
                      <a:pt x="7430" y="3270"/>
                      <a:pt x="6866" y="1242"/>
                      <a:pt x="5316" y="391"/>
                    </a:cubicBezTo>
                    <a:cubicBezTo>
                      <a:pt x="4834" y="126"/>
                      <a:pt x="4309" y="1"/>
                      <a:pt x="3788"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2"/>
              <p:cNvSpPr/>
              <p:nvPr/>
            </p:nvSpPr>
            <p:spPr>
              <a:xfrm>
                <a:off x="4014750" y="1694925"/>
                <a:ext cx="187375" cy="165525"/>
              </a:xfrm>
              <a:custGeom>
                <a:rect b="b" l="l" r="r" t="t"/>
                <a:pathLst>
                  <a:path extrusionOk="0" h="6621" w="7495">
                    <a:moveTo>
                      <a:pt x="3858" y="1"/>
                    </a:moveTo>
                    <a:cubicBezTo>
                      <a:pt x="2715" y="1"/>
                      <a:pt x="1569" y="594"/>
                      <a:pt x="940" y="1639"/>
                    </a:cubicBezTo>
                    <a:cubicBezTo>
                      <a:pt x="1" y="3201"/>
                      <a:pt x="558" y="5351"/>
                      <a:pt x="2129" y="6227"/>
                    </a:cubicBezTo>
                    <a:cubicBezTo>
                      <a:pt x="2608" y="6494"/>
                      <a:pt x="3137" y="6621"/>
                      <a:pt x="3666" y="6621"/>
                    </a:cubicBezTo>
                    <a:cubicBezTo>
                      <a:pt x="4831" y="6621"/>
                      <a:pt x="5991" y="6007"/>
                      <a:pt x="6606" y="4935"/>
                    </a:cubicBezTo>
                    <a:cubicBezTo>
                      <a:pt x="7494" y="3383"/>
                      <a:pt x="6959" y="1319"/>
                      <a:pt x="5437" y="423"/>
                    </a:cubicBezTo>
                    <a:cubicBezTo>
                      <a:pt x="4949" y="136"/>
                      <a:pt x="4404" y="1"/>
                      <a:pt x="3858"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2"/>
              <p:cNvSpPr/>
              <p:nvPr/>
            </p:nvSpPr>
            <p:spPr>
              <a:xfrm>
                <a:off x="2917825" y="2014350"/>
                <a:ext cx="186350" cy="164900"/>
              </a:xfrm>
              <a:custGeom>
                <a:rect b="b" l="l" r="r" t="t"/>
                <a:pathLst>
                  <a:path extrusionOk="0" h="6596" w="7454">
                    <a:moveTo>
                      <a:pt x="3810" y="0"/>
                    </a:moveTo>
                    <a:cubicBezTo>
                      <a:pt x="2628" y="0"/>
                      <a:pt x="1458" y="635"/>
                      <a:pt x="862" y="1733"/>
                    </a:cubicBezTo>
                    <a:cubicBezTo>
                      <a:pt x="0" y="3323"/>
                      <a:pt x="581" y="5378"/>
                      <a:pt x="2130" y="6216"/>
                    </a:cubicBezTo>
                    <a:cubicBezTo>
                      <a:pt x="2605" y="6474"/>
                      <a:pt x="3125" y="6595"/>
                      <a:pt x="3642" y="6595"/>
                    </a:cubicBezTo>
                    <a:cubicBezTo>
                      <a:pt x="4825" y="6595"/>
                      <a:pt x="5995" y="5961"/>
                      <a:pt x="6590" y="4862"/>
                    </a:cubicBezTo>
                    <a:cubicBezTo>
                      <a:pt x="7454" y="3272"/>
                      <a:pt x="6872" y="1218"/>
                      <a:pt x="5323" y="379"/>
                    </a:cubicBezTo>
                    <a:cubicBezTo>
                      <a:pt x="4848" y="122"/>
                      <a:pt x="4328" y="0"/>
                      <a:pt x="3810"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2"/>
              <p:cNvSpPr/>
              <p:nvPr/>
            </p:nvSpPr>
            <p:spPr>
              <a:xfrm>
                <a:off x="4778625" y="3060475"/>
                <a:ext cx="186375" cy="164900"/>
              </a:xfrm>
              <a:custGeom>
                <a:rect b="b" l="l" r="r" t="t"/>
                <a:pathLst>
                  <a:path extrusionOk="0" h="6596" w="7455">
                    <a:moveTo>
                      <a:pt x="3812" y="1"/>
                    </a:moveTo>
                    <a:cubicBezTo>
                      <a:pt x="2634" y="1"/>
                      <a:pt x="1467" y="631"/>
                      <a:pt x="869" y="1725"/>
                    </a:cubicBezTo>
                    <a:cubicBezTo>
                      <a:pt x="1" y="3311"/>
                      <a:pt x="576" y="5367"/>
                      <a:pt x="2123" y="6212"/>
                    </a:cubicBezTo>
                    <a:cubicBezTo>
                      <a:pt x="2599" y="6473"/>
                      <a:pt x="3121" y="6596"/>
                      <a:pt x="3642" y="6596"/>
                    </a:cubicBezTo>
                    <a:cubicBezTo>
                      <a:pt x="4820" y="6596"/>
                      <a:pt x="5987" y="5965"/>
                      <a:pt x="6586" y="4872"/>
                    </a:cubicBezTo>
                    <a:cubicBezTo>
                      <a:pt x="7454" y="3286"/>
                      <a:pt x="6880" y="1230"/>
                      <a:pt x="5332" y="384"/>
                    </a:cubicBezTo>
                    <a:cubicBezTo>
                      <a:pt x="4855" y="124"/>
                      <a:pt x="4332" y="1"/>
                      <a:pt x="3812"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2"/>
              <p:cNvSpPr/>
              <p:nvPr/>
            </p:nvSpPr>
            <p:spPr>
              <a:xfrm>
                <a:off x="4813125" y="2456000"/>
                <a:ext cx="185425" cy="163850"/>
              </a:xfrm>
              <a:custGeom>
                <a:rect b="b" l="l" r="r" t="t"/>
                <a:pathLst>
                  <a:path extrusionOk="0" h="6554" w="7417">
                    <a:moveTo>
                      <a:pt x="3765" y="0"/>
                    </a:moveTo>
                    <a:cubicBezTo>
                      <a:pt x="2657" y="0"/>
                      <a:pt x="1570" y="577"/>
                      <a:pt x="943" y="1609"/>
                    </a:cubicBezTo>
                    <a:cubicBezTo>
                      <a:pt x="0" y="3165"/>
                      <a:pt x="492" y="5193"/>
                      <a:pt x="2035" y="6111"/>
                    </a:cubicBezTo>
                    <a:cubicBezTo>
                      <a:pt x="2539" y="6411"/>
                      <a:pt x="3095" y="6553"/>
                      <a:pt x="3646" y="6553"/>
                    </a:cubicBezTo>
                    <a:cubicBezTo>
                      <a:pt x="4773" y="6553"/>
                      <a:pt x="5883" y="5957"/>
                      <a:pt x="6500" y="4895"/>
                    </a:cubicBezTo>
                    <a:cubicBezTo>
                      <a:pt x="7417" y="3317"/>
                      <a:pt x="6891" y="1303"/>
                      <a:pt x="5332" y="416"/>
                    </a:cubicBezTo>
                    <a:cubicBezTo>
                      <a:pt x="4838" y="134"/>
                      <a:pt x="4299" y="0"/>
                      <a:pt x="3765"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2"/>
              <p:cNvSpPr/>
              <p:nvPr/>
            </p:nvSpPr>
            <p:spPr>
              <a:xfrm>
                <a:off x="3417475" y="1671425"/>
                <a:ext cx="185450" cy="163775"/>
              </a:xfrm>
              <a:custGeom>
                <a:rect b="b" l="l" r="r" t="t"/>
                <a:pathLst>
                  <a:path extrusionOk="0" h="6551" w="7418">
                    <a:moveTo>
                      <a:pt x="3765" y="1"/>
                    </a:moveTo>
                    <a:cubicBezTo>
                      <a:pt x="2636" y="1"/>
                      <a:pt x="1533" y="598"/>
                      <a:pt x="917" y="1658"/>
                    </a:cubicBezTo>
                    <a:cubicBezTo>
                      <a:pt x="1" y="3234"/>
                      <a:pt x="527" y="5249"/>
                      <a:pt x="2084" y="6137"/>
                    </a:cubicBezTo>
                    <a:cubicBezTo>
                      <a:pt x="2578" y="6418"/>
                      <a:pt x="3117" y="6551"/>
                      <a:pt x="3650" y="6551"/>
                    </a:cubicBezTo>
                    <a:cubicBezTo>
                      <a:pt x="4799" y="6551"/>
                      <a:pt x="5924" y="5935"/>
                      <a:pt x="6530" y="4845"/>
                    </a:cubicBezTo>
                    <a:cubicBezTo>
                      <a:pt x="7417" y="3246"/>
                      <a:pt x="6859" y="1241"/>
                      <a:pt x="5285" y="387"/>
                    </a:cubicBezTo>
                    <a:cubicBezTo>
                      <a:pt x="4802" y="125"/>
                      <a:pt x="4281" y="1"/>
                      <a:pt x="3765"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2"/>
              <p:cNvSpPr/>
              <p:nvPr/>
            </p:nvSpPr>
            <p:spPr>
              <a:xfrm>
                <a:off x="4863250" y="2640575"/>
                <a:ext cx="184425" cy="162575"/>
              </a:xfrm>
              <a:custGeom>
                <a:rect b="b" l="l" r="r" t="t"/>
                <a:pathLst>
                  <a:path extrusionOk="0" h="6503" w="7377">
                    <a:moveTo>
                      <a:pt x="3715" y="0"/>
                    </a:moveTo>
                    <a:cubicBezTo>
                      <a:pt x="2600" y="0"/>
                      <a:pt x="1526" y="600"/>
                      <a:pt x="916" y="1675"/>
                    </a:cubicBezTo>
                    <a:cubicBezTo>
                      <a:pt x="1" y="3286"/>
                      <a:pt x="534" y="5232"/>
                      <a:pt x="2130" y="6105"/>
                    </a:cubicBezTo>
                    <a:cubicBezTo>
                      <a:pt x="2622" y="6374"/>
                      <a:pt x="3146" y="6502"/>
                      <a:pt x="3662" y="6502"/>
                    </a:cubicBezTo>
                    <a:cubicBezTo>
                      <a:pt x="4777" y="6502"/>
                      <a:pt x="5850" y="5903"/>
                      <a:pt x="6461" y="4829"/>
                    </a:cubicBezTo>
                    <a:cubicBezTo>
                      <a:pt x="7376" y="3217"/>
                      <a:pt x="6843" y="1270"/>
                      <a:pt x="5247" y="398"/>
                    </a:cubicBezTo>
                    <a:cubicBezTo>
                      <a:pt x="4755" y="129"/>
                      <a:pt x="4231" y="0"/>
                      <a:pt x="3715"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2"/>
              <p:cNvSpPr/>
              <p:nvPr/>
            </p:nvSpPr>
            <p:spPr>
              <a:xfrm>
                <a:off x="3414925" y="3854675"/>
                <a:ext cx="185050" cy="163150"/>
              </a:xfrm>
              <a:custGeom>
                <a:rect b="b" l="l" r="r" t="t"/>
                <a:pathLst>
                  <a:path extrusionOk="0" h="6526" w="7402">
                    <a:moveTo>
                      <a:pt x="3737" y="0"/>
                    </a:moveTo>
                    <a:cubicBezTo>
                      <a:pt x="2628" y="0"/>
                      <a:pt x="1552" y="587"/>
                      <a:pt x="935" y="1641"/>
                    </a:cubicBezTo>
                    <a:cubicBezTo>
                      <a:pt x="1" y="3239"/>
                      <a:pt x="517" y="5221"/>
                      <a:pt x="2099" y="6111"/>
                    </a:cubicBezTo>
                    <a:cubicBezTo>
                      <a:pt x="2599" y="6392"/>
                      <a:pt x="3137" y="6526"/>
                      <a:pt x="3667" y="6526"/>
                    </a:cubicBezTo>
                    <a:cubicBezTo>
                      <a:pt x="4776" y="6526"/>
                      <a:pt x="5850" y="5939"/>
                      <a:pt x="6467" y="4885"/>
                    </a:cubicBezTo>
                    <a:cubicBezTo>
                      <a:pt x="7401" y="3287"/>
                      <a:pt x="6886" y="1305"/>
                      <a:pt x="5304" y="415"/>
                    </a:cubicBezTo>
                    <a:cubicBezTo>
                      <a:pt x="4805" y="134"/>
                      <a:pt x="4267" y="0"/>
                      <a:pt x="3737"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2"/>
              <p:cNvSpPr/>
              <p:nvPr/>
            </p:nvSpPr>
            <p:spPr>
              <a:xfrm>
                <a:off x="2949800" y="3593125"/>
                <a:ext cx="184925" cy="163175"/>
              </a:xfrm>
              <a:custGeom>
                <a:rect b="b" l="l" r="r" t="t"/>
                <a:pathLst>
                  <a:path extrusionOk="0" h="6527" w="7397">
                    <a:moveTo>
                      <a:pt x="3736" y="1"/>
                    </a:moveTo>
                    <a:cubicBezTo>
                      <a:pt x="2644" y="1"/>
                      <a:pt x="1583" y="568"/>
                      <a:pt x="960" y="1596"/>
                    </a:cubicBezTo>
                    <a:cubicBezTo>
                      <a:pt x="0" y="3179"/>
                      <a:pt x="484" y="5170"/>
                      <a:pt x="2050" y="6085"/>
                    </a:cubicBezTo>
                    <a:cubicBezTo>
                      <a:pt x="2561" y="6384"/>
                      <a:pt x="3115" y="6526"/>
                      <a:pt x="3662" y="6526"/>
                    </a:cubicBezTo>
                    <a:cubicBezTo>
                      <a:pt x="4753" y="6526"/>
                      <a:pt x="5814" y="5959"/>
                      <a:pt x="6437" y="4931"/>
                    </a:cubicBezTo>
                    <a:cubicBezTo>
                      <a:pt x="7396" y="3349"/>
                      <a:pt x="6913" y="1358"/>
                      <a:pt x="5347" y="441"/>
                    </a:cubicBezTo>
                    <a:cubicBezTo>
                      <a:pt x="4836" y="143"/>
                      <a:pt x="4282" y="1"/>
                      <a:pt x="3736"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2"/>
              <p:cNvSpPr/>
              <p:nvPr/>
            </p:nvSpPr>
            <p:spPr>
              <a:xfrm>
                <a:off x="3601025" y="1618875"/>
                <a:ext cx="184275" cy="162525"/>
              </a:xfrm>
              <a:custGeom>
                <a:rect b="b" l="l" r="r" t="t"/>
                <a:pathLst>
                  <a:path extrusionOk="0" h="6501" w="7371">
                    <a:moveTo>
                      <a:pt x="3710" y="0"/>
                    </a:moveTo>
                    <a:cubicBezTo>
                      <a:pt x="2616" y="0"/>
                      <a:pt x="1560" y="576"/>
                      <a:pt x="945" y="1617"/>
                    </a:cubicBezTo>
                    <a:cubicBezTo>
                      <a:pt x="0" y="3216"/>
                      <a:pt x="495" y="5173"/>
                      <a:pt x="2072" y="6073"/>
                    </a:cubicBezTo>
                    <a:cubicBezTo>
                      <a:pt x="2579" y="6362"/>
                      <a:pt x="3124" y="6501"/>
                      <a:pt x="3661" y="6501"/>
                    </a:cubicBezTo>
                    <a:cubicBezTo>
                      <a:pt x="4755" y="6501"/>
                      <a:pt x="5811" y="5925"/>
                      <a:pt x="6426" y="4884"/>
                    </a:cubicBezTo>
                    <a:cubicBezTo>
                      <a:pt x="7371" y="3285"/>
                      <a:pt x="6876" y="1328"/>
                      <a:pt x="5299" y="428"/>
                    </a:cubicBezTo>
                    <a:cubicBezTo>
                      <a:pt x="4792" y="138"/>
                      <a:pt x="4247" y="0"/>
                      <a:pt x="3710"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2"/>
              <p:cNvSpPr/>
              <p:nvPr/>
            </p:nvSpPr>
            <p:spPr>
              <a:xfrm>
                <a:off x="4197825" y="3826825"/>
                <a:ext cx="182225" cy="161300"/>
              </a:xfrm>
              <a:custGeom>
                <a:rect b="b" l="l" r="r" t="t"/>
                <a:pathLst>
                  <a:path extrusionOk="0" h="6452" w="7289">
                    <a:moveTo>
                      <a:pt x="3659" y="1"/>
                    </a:moveTo>
                    <a:cubicBezTo>
                      <a:pt x="2580" y="1"/>
                      <a:pt x="1544" y="564"/>
                      <a:pt x="935" y="1593"/>
                    </a:cubicBezTo>
                    <a:cubicBezTo>
                      <a:pt x="0" y="3171"/>
                      <a:pt x="456" y="5083"/>
                      <a:pt x="1982" y="5990"/>
                    </a:cubicBezTo>
                    <a:cubicBezTo>
                      <a:pt x="2508" y="6302"/>
                      <a:pt x="3075" y="6452"/>
                      <a:pt x="3630" y="6452"/>
                    </a:cubicBezTo>
                    <a:cubicBezTo>
                      <a:pt x="4709" y="6452"/>
                      <a:pt x="5744" y="5888"/>
                      <a:pt x="6354" y="4859"/>
                    </a:cubicBezTo>
                    <a:cubicBezTo>
                      <a:pt x="7289" y="3283"/>
                      <a:pt x="6833" y="1369"/>
                      <a:pt x="5307" y="462"/>
                    </a:cubicBezTo>
                    <a:cubicBezTo>
                      <a:pt x="4781" y="150"/>
                      <a:pt x="4214" y="1"/>
                      <a:pt x="3659"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2"/>
              <p:cNvSpPr/>
              <p:nvPr/>
            </p:nvSpPr>
            <p:spPr>
              <a:xfrm>
                <a:off x="4014550" y="3879675"/>
                <a:ext cx="182825" cy="161950"/>
              </a:xfrm>
              <a:custGeom>
                <a:rect b="b" l="l" r="r" t="t"/>
                <a:pathLst>
                  <a:path extrusionOk="0" h="6478" w="7313">
                    <a:moveTo>
                      <a:pt x="3675" y="1"/>
                    </a:moveTo>
                    <a:cubicBezTo>
                      <a:pt x="2572" y="1"/>
                      <a:pt x="1514" y="590"/>
                      <a:pt x="902" y="1661"/>
                    </a:cubicBezTo>
                    <a:cubicBezTo>
                      <a:pt x="0" y="3244"/>
                      <a:pt x="486" y="5142"/>
                      <a:pt x="2025" y="6035"/>
                    </a:cubicBezTo>
                    <a:cubicBezTo>
                      <a:pt x="2541" y="6335"/>
                      <a:pt x="3096" y="6478"/>
                      <a:pt x="3640" y="6478"/>
                    </a:cubicBezTo>
                    <a:cubicBezTo>
                      <a:pt x="4727" y="6478"/>
                      <a:pt x="5771" y="5906"/>
                      <a:pt x="6384" y="4867"/>
                    </a:cubicBezTo>
                    <a:cubicBezTo>
                      <a:pt x="7312" y="3294"/>
                      <a:pt x="6857" y="1385"/>
                      <a:pt x="5337" y="472"/>
                    </a:cubicBezTo>
                    <a:cubicBezTo>
                      <a:pt x="4807" y="153"/>
                      <a:pt x="4235" y="1"/>
                      <a:pt x="3675"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2"/>
              <p:cNvSpPr/>
              <p:nvPr/>
            </p:nvSpPr>
            <p:spPr>
              <a:xfrm>
                <a:off x="3235525" y="1725225"/>
                <a:ext cx="183900" cy="162550"/>
              </a:xfrm>
              <a:custGeom>
                <a:rect b="b" l="l" r="r" t="t"/>
                <a:pathLst>
                  <a:path extrusionOk="0" h="6502" w="7356">
                    <a:moveTo>
                      <a:pt x="3695" y="0"/>
                    </a:moveTo>
                    <a:cubicBezTo>
                      <a:pt x="2553" y="0"/>
                      <a:pt x="1456" y="629"/>
                      <a:pt x="855" y="1750"/>
                    </a:cubicBezTo>
                    <a:cubicBezTo>
                      <a:pt x="1" y="3337"/>
                      <a:pt x="537" y="5229"/>
                      <a:pt x="2087" y="6091"/>
                    </a:cubicBezTo>
                    <a:cubicBezTo>
                      <a:pt x="2586" y="6369"/>
                      <a:pt x="3119" y="6501"/>
                      <a:pt x="3644" y="6501"/>
                    </a:cubicBezTo>
                    <a:cubicBezTo>
                      <a:pt x="4750" y="6501"/>
                      <a:pt x="5816" y="5912"/>
                      <a:pt x="6428" y="4850"/>
                    </a:cubicBezTo>
                    <a:cubicBezTo>
                      <a:pt x="7355" y="3246"/>
                      <a:pt x="6838" y="1295"/>
                      <a:pt x="5251" y="410"/>
                    </a:cubicBezTo>
                    <a:cubicBezTo>
                      <a:pt x="4752" y="132"/>
                      <a:pt x="4219" y="0"/>
                      <a:pt x="3695"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2"/>
              <p:cNvSpPr/>
              <p:nvPr/>
            </p:nvSpPr>
            <p:spPr>
              <a:xfrm>
                <a:off x="2618975" y="3095100"/>
                <a:ext cx="182675" cy="161925"/>
              </a:xfrm>
              <a:custGeom>
                <a:rect b="b" l="l" r="r" t="t"/>
                <a:pathLst>
                  <a:path extrusionOk="0" h="6477" w="7307">
                    <a:moveTo>
                      <a:pt x="3668" y="0"/>
                    </a:moveTo>
                    <a:cubicBezTo>
                      <a:pt x="2580" y="0"/>
                      <a:pt x="1535" y="574"/>
                      <a:pt x="921" y="1622"/>
                    </a:cubicBezTo>
                    <a:cubicBezTo>
                      <a:pt x="0" y="3198"/>
                      <a:pt x="463" y="5105"/>
                      <a:pt x="1987" y="6014"/>
                    </a:cubicBezTo>
                    <a:cubicBezTo>
                      <a:pt x="2513" y="6327"/>
                      <a:pt x="3080" y="6477"/>
                      <a:pt x="3637" y="6477"/>
                    </a:cubicBezTo>
                    <a:cubicBezTo>
                      <a:pt x="4711" y="6477"/>
                      <a:pt x="5744" y="5920"/>
                      <a:pt x="6360" y="4903"/>
                    </a:cubicBezTo>
                    <a:cubicBezTo>
                      <a:pt x="7307" y="3336"/>
                      <a:pt x="6878" y="1422"/>
                      <a:pt x="5370" y="494"/>
                    </a:cubicBezTo>
                    <a:cubicBezTo>
                      <a:pt x="4829" y="160"/>
                      <a:pt x="4242" y="0"/>
                      <a:pt x="3668"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2"/>
              <p:cNvSpPr/>
              <p:nvPr/>
            </p:nvSpPr>
            <p:spPr>
              <a:xfrm>
                <a:off x="4764000" y="2272700"/>
                <a:ext cx="184350" cy="162550"/>
              </a:xfrm>
              <a:custGeom>
                <a:rect b="b" l="l" r="r" t="t"/>
                <a:pathLst>
                  <a:path extrusionOk="0" h="6502" w="7374">
                    <a:moveTo>
                      <a:pt x="3712" y="0"/>
                    </a:moveTo>
                    <a:cubicBezTo>
                      <a:pt x="2611" y="0"/>
                      <a:pt x="1549" y="584"/>
                      <a:pt x="935" y="1637"/>
                    </a:cubicBezTo>
                    <a:cubicBezTo>
                      <a:pt x="1" y="3240"/>
                      <a:pt x="509" y="5194"/>
                      <a:pt x="2092" y="6084"/>
                    </a:cubicBezTo>
                    <a:cubicBezTo>
                      <a:pt x="2594" y="6366"/>
                      <a:pt x="3132" y="6501"/>
                      <a:pt x="3661" y="6501"/>
                    </a:cubicBezTo>
                    <a:cubicBezTo>
                      <a:pt x="4762" y="6501"/>
                      <a:pt x="5825" y="5917"/>
                      <a:pt x="6439" y="4864"/>
                    </a:cubicBezTo>
                    <a:cubicBezTo>
                      <a:pt x="7373" y="3262"/>
                      <a:pt x="6865" y="1308"/>
                      <a:pt x="5282" y="418"/>
                    </a:cubicBezTo>
                    <a:cubicBezTo>
                      <a:pt x="4780" y="135"/>
                      <a:pt x="4242" y="0"/>
                      <a:pt x="3712"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2"/>
              <p:cNvSpPr/>
              <p:nvPr/>
            </p:nvSpPr>
            <p:spPr>
              <a:xfrm>
                <a:off x="4715775" y="2089925"/>
                <a:ext cx="181075" cy="160250"/>
              </a:xfrm>
              <a:custGeom>
                <a:rect b="b" l="l" r="r" t="t"/>
                <a:pathLst>
                  <a:path extrusionOk="0" h="6410" w="7243">
                    <a:moveTo>
                      <a:pt x="3654" y="1"/>
                    </a:moveTo>
                    <a:cubicBezTo>
                      <a:pt x="2551" y="1"/>
                      <a:pt x="1491" y="595"/>
                      <a:pt x="890" y="1665"/>
                    </a:cubicBezTo>
                    <a:cubicBezTo>
                      <a:pt x="1" y="3249"/>
                      <a:pt x="523" y="5147"/>
                      <a:pt x="2086" y="6011"/>
                    </a:cubicBezTo>
                    <a:cubicBezTo>
                      <a:pt x="2574" y="6281"/>
                      <a:pt x="3094" y="6409"/>
                      <a:pt x="3605" y="6409"/>
                    </a:cubicBezTo>
                    <a:cubicBezTo>
                      <a:pt x="4724" y="6409"/>
                      <a:pt x="5799" y="5793"/>
                      <a:pt x="6398" y="4693"/>
                    </a:cubicBezTo>
                    <a:cubicBezTo>
                      <a:pt x="7242" y="3145"/>
                      <a:pt x="6729" y="1285"/>
                      <a:pt x="5223" y="424"/>
                    </a:cubicBezTo>
                    <a:cubicBezTo>
                      <a:pt x="4721" y="138"/>
                      <a:pt x="4182" y="1"/>
                      <a:pt x="3654"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2"/>
              <p:cNvSpPr/>
              <p:nvPr/>
            </p:nvSpPr>
            <p:spPr>
              <a:xfrm>
                <a:off x="2569800" y="2911725"/>
                <a:ext cx="181825" cy="160775"/>
              </a:xfrm>
              <a:custGeom>
                <a:rect b="b" l="l" r="r" t="t"/>
                <a:pathLst>
                  <a:path extrusionOk="0" h="6431" w="7273">
                    <a:moveTo>
                      <a:pt x="3655" y="0"/>
                    </a:moveTo>
                    <a:cubicBezTo>
                      <a:pt x="2557" y="0"/>
                      <a:pt x="1504" y="589"/>
                      <a:pt x="899" y="1653"/>
                    </a:cubicBezTo>
                    <a:cubicBezTo>
                      <a:pt x="0" y="3234"/>
                      <a:pt x="498" y="5128"/>
                      <a:pt x="2044" y="6007"/>
                    </a:cubicBezTo>
                    <a:cubicBezTo>
                      <a:pt x="2548" y="6294"/>
                      <a:pt x="3087" y="6431"/>
                      <a:pt x="3617" y="6431"/>
                    </a:cubicBezTo>
                    <a:cubicBezTo>
                      <a:pt x="4715" y="6431"/>
                      <a:pt x="5769" y="5841"/>
                      <a:pt x="6375" y="4778"/>
                    </a:cubicBezTo>
                    <a:cubicBezTo>
                      <a:pt x="7272" y="3197"/>
                      <a:pt x="6774" y="1304"/>
                      <a:pt x="5229" y="424"/>
                    </a:cubicBezTo>
                    <a:cubicBezTo>
                      <a:pt x="4724" y="137"/>
                      <a:pt x="4185" y="0"/>
                      <a:pt x="3655"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2"/>
              <p:cNvSpPr/>
              <p:nvPr/>
            </p:nvSpPr>
            <p:spPr>
              <a:xfrm>
                <a:off x="3785400" y="1566850"/>
                <a:ext cx="181025" cy="160250"/>
              </a:xfrm>
              <a:custGeom>
                <a:rect b="b" l="l" r="r" t="t"/>
                <a:pathLst>
                  <a:path extrusionOk="0" h="6410" w="7241">
                    <a:moveTo>
                      <a:pt x="3650" y="1"/>
                    </a:moveTo>
                    <a:cubicBezTo>
                      <a:pt x="2551" y="1"/>
                      <a:pt x="1495" y="592"/>
                      <a:pt x="893" y="1657"/>
                    </a:cubicBezTo>
                    <a:cubicBezTo>
                      <a:pt x="0" y="3238"/>
                      <a:pt x="518" y="5141"/>
                      <a:pt x="2077" y="6007"/>
                    </a:cubicBezTo>
                    <a:cubicBezTo>
                      <a:pt x="2567" y="6279"/>
                      <a:pt x="3091" y="6409"/>
                      <a:pt x="3605" y="6409"/>
                    </a:cubicBezTo>
                    <a:cubicBezTo>
                      <a:pt x="4720" y="6409"/>
                      <a:pt x="5792" y="5797"/>
                      <a:pt x="6391" y="4701"/>
                    </a:cubicBezTo>
                    <a:cubicBezTo>
                      <a:pt x="7240" y="3153"/>
                      <a:pt x="6733" y="1292"/>
                      <a:pt x="5230" y="430"/>
                    </a:cubicBezTo>
                    <a:cubicBezTo>
                      <a:pt x="4724" y="139"/>
                      <a:pt x="4182" y="1"/>
                      <a:pt x="3650"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2"/>
              <p:cNvSpPr/>
              <p:nvPr/>
            </p:nvSpPr>
            <p:spPr>
              <a:xfrm>
                <a:off x="3832025" y="3933400"/>
                <a:ext cx="182000" cy="160875"/>
              </a:xfrm>
              <a:custGeom>
                <a:rect b="b" l="l" r="r" t="t"/>
                <a:pathLst>
                  <a:path extrusionOk="0" h="6435" w="7280">
                    <a:moveTo>
                      <a:pt x="3660" y="0"/>
                    </a:moveTo>
                    <a:cubicBezTo>
                      <a:pt x="2547" y="0"/>
                      <a:pt x="1479" y="609"/>
                      <a:pt x="876" y="1700"/>
                    </a:cubicBezTo>
                    <a:cubicBezTo>
                      <a:pt x="1" y="3287"/>
                      <a:pt x="529" y="5171"/>
                      <a:pt x="2092" y="6034"/>
                    </a:cubicBezTo>
                    <a:cubicBezTo>
                      <a:pt x="2583" y="6305"/>
                      <a:pt x="3106" y="6434"/>
                      <a:pt x="3619" y="6434"/>
                    </a:cubicBezTo>
                    <a:cubicBezTo>
                      <a:pt x="4733" y="6434"/>
                      <a:pt x="5800" y="5826"/>
                      <a:pt x="6402" y="4734"/>
                    </a:cubicBezTo>
                    <a:cubicBezTo>
                      <a:pt x="7279" y="3147"/>
                      <a:pt x="6751" y="1264"/>
                      <a:pt x="5187" y="401"/>
                    </a:cubicBezTo>
                    <a:cubicBezTo>
                      <a:pt x="4696" y="129"/>
                      <a:pt x="4173" y="0"/>
                      <a:pt x="3660"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2"/>
              <p:cNvSpPr/>
              <p:nvPr/>
            </p:nvSpPr>
            <p:spPr>
              <a:xfrm>
                <a:off x="2669075" y="3279600"/>
                <a:ext cx="181875" cy="160800"/>
              </a:xfrm>
              <a:custGeom>
                <a:rect b="b" l="l" r="r" t="t"/>
                <a:pathLst>
                  <a:path extrusionOk="0" h="6432" w="7275">
                    <a:moveTo>
                      <a:pt x="3655" y="1"/>
                    </a:moveTo>
                    <a:cubicBezTo>
                      <a:pt x="2559" y="1"/>
                      <a:pt x="1507" y="588"/>
                      <a:pt x="902" y="1649"/>
                    </a:cubicBezTo>
                    <a:cubicBezTo>
                      <a:pt x="1" y="3230"/>
                      <a:pt x="496" y="5123"/>
                      <a:pt x="2040" y="6005"/>
                    </a:cubicBezTo>
                    <a:cubicBezTo>
                      <a:pt x="2546" y="6293"/>
                      <a:pt x="3088" y="6431"/>
                      <a:pt x="3619" y="6431"/>
                    </a:cubicBezTo>
                    <a:cubicBezTo>
                      <a:pt x="4715" y="6431"/>
                      <a:pt x="5768" y="5844"/>
                      <a:pt x="6372" y="4783"/>
                    </a:cubicBezTo>
                    <a:cubicBezTo>
                      <a:pt x="7274" y="3203"/>
                      <a:pt x="6779" y="1308"/>
                      <a:pt x="5235" y="427"/>
                    </a:cubicBezTo>
                    <a:cubicBezTo>
                      <a:pt x="4728" y="138"/>
                      <a:pt x="4186" y="1"/>
                      <a:pt x="3655"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2"/>
              <p:cNvSpPr/>
              <p:nvPr/>
            </p:nvSpPr>
            <p:spPr>
              <a:xfrm>
                <a:off x="4434375" y="1775500"/>
                <a:ext cx="180275" cy="159625"/>
              </a:xfrm>
              <a:custGeom>
                <a:rect b="b" l="l" r="r" t="t"/>
                <a:pathLst>
                  <a:path extrusionOk="0" h="6385" w="7211">
                    <a:moveTo>
                      <a:pt x="3626" y="1"/>
                    </a:moveTo>
                    <a:cubicBezTo>
                      <a:pt x="2519" y="1"/>
                      <a:pt x="1452" y="599"/>
                      <a:pt x="855" y="1672"/>
                    </a:cubicBezTo>
                    <a:cubicBezTo>
                      <a:pt x="0" y="3209"/>
                      <a:pt x="489" y="5081"/>
                      <a:pt x="1973" y="5946"/>
                    </a:cubicBezTo>
                    <a:cubicBezTo>
                      <a:pt x="2482" y="6243"/>
                      <a:pt x="3031" y="6385"/>
                      <a:pt x="3571" y="6385"/>
                    </a:cubicBezTo>
                    <a:cubicBezTo>
                      <a:pt x="4660" y="6385"/>
                      <a:pt x="5710" y="5806"/>
                      <a:pt x="6310" y="4762"/>
                    </a:cubicBezTo>
                    <a:cubicBezTo>
                      <a:pt x="7211" y="3193"/>
                      <a:pt x="6709" y="1283"/>
                      <a:pt x="5170" y="412"/>
                    </a:cubicBezTo>
                    <a:cubicBezTo>
                      <a:pt x="4676" y="133"/>
                      <a:pt x="4147" y="1"/>
                      <a:pt x="3626"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2"/>
              <p:cNvSpPr/>
              <p:nvPr/>
            </p:nvSpPr>
            <p:spPr>
              <a:xfrm>
                <a:off x="3053950" y="1779850"/>
                <a:ext cx="180275" cy="159625"/>
              </a:xfrm>
              <a:custGeom>
                <a:rect b="b" l="l" r="r" t="t"/>
                <a:pathLst>
                  <a:path extrusionOk="0" h="6385" w="7211">
                    <a:moveTo>
                      <a:pt x="3638" y="1"/>
                    </a:moveTo>
                    <a:cubicBezTo>
                      <a:pt x="2549" y="1"/>
                      <a:pt x="1500" y="579"/>
                      <a:pt x="901" y="1623"/>
                    </a:cubicBezTo>
                    <a:cubicBezTo>
                      <a:pt x="0" y="3193"/>
                      <a:pt x="500" y="5103"/>
                      <a:pt x="2040" y="5974"/>
                    </a:cubicBezTo>
                    <a:cubicBezTo>
                      <a:pt x="2532" y="6252"/>
                      <a:pt x="3062" y="6385"/>
                      <a:pt x="3583" y="6385"/>
                    </a:cubicBezTo>
                    <a:cubicBezTo>
                      <a:pt x="4690" y="6385"/>
                      <a:pt x="5758" y="5785"/>
                      <a:pt x="6354" y="4712"/>
                    </a:cubicBezTo>
                    <a:cubicBezTo>
                      <a:pt x="7210" y="3177"/>
                      <a:pt x="6720" y="1305"/>
                      <a:pt x="5236" y="440"/>
                    </a:cubicBezTo>
                    <a:cubicBezTo>
                      <a:pt x="4727" y="143"/>
                      <a:pt x="4177" y="1"/>
                      <a:pt x="3638"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2"/>
              <p:cNvSpPr/>
              <p:nvPr/>
            </p:nvSpPr>
            <p:spPr>
              <a:xfrm>
                <a:off x="4914750" y="2825975"/>
                <a:ext cx="180800" cy="159625"/>
              </a:xfrm>
              <a:custGeom>
                <a:rect b="b" l="l" r="r" t="t"/>
                <a:pathLst>
                  <a:path extrusionOk="0" h="6385" w="7232">
                    <a:moveTo>
                      <a:pt x="3647" y="1"/>
                    </a:moveTo>
                    <a:cubicBezTo>
                      <a:pt x="2558" y="1"/>
                      <a:pt x="1503" y="580"/>
                      <a:pt x="906" y="1617"/>
                    </a:cubicBezTo>
                    <a:cubicBezTo>
                      <a:pt x="1" y="3186"/>
                      <a:pt x="496" y="5096"/>
                      <a:pt x="2034" y="5970"/>
                    </a:cubicBezTo>
                    <a:cubicBezTo>
                      <a:pt x="2529" y="6251"/>
                      <a:pt x="3061" y="6385"/>
                      <a:pt x="3584" y="6385"/>
                    </a:cubicBezTo>
                    <a:cubicBezTo>
                      <a:pt x="4688" y="6385"/>
                      <a:pt x="5754" y="5789"/>
                      <a:pt x="6352" y="4720"/>
                    </a:cubicBezTo>
                    <a:cubicBezTo>
                      <a:pt x="7232" y="3144"/>
                      <a:pt x="6703" y="1244"/>
                      <a:pt x="5147" y="389"/>
                    </a:cubicBezTo>
                    <a:cubicBezTo>
                      <a:pt x="4668" y="126"/>
                      <a:pt x="4154" y="1"/>
                      <a:pt x="3647"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2"/>
              <p:cNvSpPr/>
              <p:nvPr/>
            </p:nvSpPr>
            <p:spPr>
              <a:xfrm>
                <a:off x="4201350" y="1644725"/>
                <a:ext cx="180700" cy="159625"/>
              </a:xfrm>
              <a:custGeom>
                <a:rect b="b" l="l" r="r" t="t"/>
                <a:pathLst>
                  <a:path extrusionOk="0" h="6385" w="7228">
                    <a:moveTo>
                      <a:pt x="3644" y="1"/>
                    </a:moveTo>
                    <a:cubicBezTo>
                      <a:pt x="2561" y="1"/>
                      <a:pt x="1513" y="572"/>
                      <a:pt x="914" y="1597"/>
                    </a:cubicBezTo>
                    <a:cubicBezTo>
                      <a:pt x="1" y="3163"/>
                      <a:pt x="481" y="5077"/>
                      <a:pt x="2011" y="5957"/>
                    </a:cubicBezTo>
                    <a:cubicBezTo>
                      <a:pt x="2513" y="6247"/>
                      <a:pt x="3054" y="6385"/>
                      <a:pt x="3586" y="6385"/>
                    </a:cubicBezTo>
                    <a:cubicBezTo>
                      <a:pt x="4683" y="6385"/>
                      <a:pt x="5740" y="5797"/>
                      <a:pt x="6339" y="4740"/>
                    </a:cubicBezTo>
                    <a:cubicBezTo>
                      <a:pt x="7227" y="3172"/>
                      <a:pt x="6713" y="1262"/>
                      <a:pt x="5166" y="400"/>
                    </a:cubicBezTo>
                    <a:cubicBezTo>
                      <a:pt x="4681" y="130"/>
                      <a:pt x="4158" y="1"/>
                      <a:pt x="3644"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2"/>
              <p:cNvSpPr/>
              <p:nvPr/>
            </p:nvSpPr>
            <p:spPr>
              <a:xfrm>
                <a:off x="2738125" y="2070750"/>
                <a:ext cx="179350" cy="158475"/>
              </a:xfrm>
              <a:custGeom>
                <a:rect b="b" l="l" r="r" t="t"/>
                <a:pathLst>
                  <a:path extrusionOk="0" h="6339" w="7174">
                    <a:moveTo>
                      <a:pt x="3640" y="0"/>
                    </a:moveTo>
                    <a:cubicBezTo>
                      <a:pt x="2564" y="0"/>
                      <a:pt x="1514" y="560"/>
                      <a:pt x="920" y="1566"/>
                    </a:cubicBezTo>
                    <a:cubicBezTo>
                      <a:pt x="0" y="3119"/>
                      <a:pt x="500" y="5076"/>
                      <a:pt x="2037" y="5941"/>
                    </a:cubicBezTo>
                    <a:cubicBezTo>
                      <a:pt x="2516" y="6210"/>
                      <a:pt x="3036" y="6339"/>
                      <a:pt x="3549" y="6339"/>
                    </a:cubicBezTo>
                    <a:cubicBezTo>
                      <a:pt x="4643" y="6339"/>
                      <a:pt x="5710" y="5757"/>
                      <a:pt x="6301" y="4723"/>
                    </a:cubicBezTo>
                    <a:cubicBezTo>
                      <a:pt x="7174" y="3200"/>
                      <a:pt x="6686" y="1289"/>
                      <a:pt x="5205" y="425"/>
                    </a:cubicBezTo>
                    <a:cubicBezTo>
                      <a:pt x="4711" y="137"/>
                      <a:pt x="4172" y="0"/>
                      <a:pt x="3640"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2"/>
              <p:cNvSpPr/>
              <p:nvPr/>
            </p:nvSpPr>
            <p:spPr>
              <a:xfrm>
                <a:off x="4832050" y="3247650"/>
                <a:ext cx="178875" cy="158450"/>
              </a:xfrm>
              <a:custGeom>
                <a:rect b="b" l="l" r="r" t="t"/>
                <a:pathLst>
                  <a:path extrusionOk="0" h="6338" w="7155">
                    <a:moveTo>
                      <a:pt x="3621" y="1"/>
                    </a:moveTo>
                    <a:cubicBezTo>
                      <a:pt x="2537" y="1"/>
                      <a:pt x="1479" y="570"/>
                      <a:pt x="886" y="1587"/>
                    </a:cubicBezTo>
                    <a:cubicBezTo>
                      <a:pt x="1" y="3108"/>
                      <a:pt x="469" y="5025"/>
                      <a:pt x="1941" y="5897"/>
                    </a:cubicBezTo>
                    <a:cubicBezTo>
                      <a:pt x="2443" y="6196"/>
                      <a:pt x="2991" y="6337"/>
                      <a:pt x="3532" y="6337"/>
                    </a:cubicBezTo>
                    <a:cubicBezTo>
                      <a:pt x="4632" y="6337"/>
                      <a:pt x="5702" y="5750"/>
                      <a:pt x="6294" y="4701"/>
                    </a:cubicBezTo>
                    <a:cubicBezTo>
                      <a:pt x="7155" y="3173"/>
                      <a:pt x="6652" y="1267"/>
                      <a:pt x="5163" y="413"/>
                    </a:cubicBezTo>
                    <a:cubicBezTo>
                      <a:pt x="4675" y="133"/>
                      <a:pt x="4145" y="1"/>
                      <a:pt x="3621"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2"/>
              <p:cNvSpPr/>
              <p:nvPr/>
            </p:nvSpPr>
            <p:spPr>
              <a:xfrm>
                <a:off x="4698225" y="3484775"/>
                <a:ext cx="179350" cy="158500"/>
              </a:xfrm>
              <a:custGeom>
                <a:rect b="b" l="l" r="r" t="t"/>
                <a:pathLst>
                  <a:path extrusionOk="0" h="6340" w="7174">
                    <a:moveTo>
                      <a:pt x="3642" y="1"/>
                    </a:moveTo>
                    <a:cubicBezTo>
                      <a:pt x="2560" y="1"/>
                      <a:pt x="1505" y="567"/>
                      <a:pt x="911" y="1582"/>
                    </a:cubicBezTo>
                    <a:cubicBezTo>
                      <a:pt x="0" y="3138"/>
                      <a:pt x="510" y="5092"/>
                      <a:pt x="2053" y="5950"/>
                    </a:cubicBezTo>
                    <a:cubicBezTo>
                      <a:pt x="2528" y="6214"/>
                      <a:pt x="3042" y="6339"/>
                      <a:pt x="3550" y="6339"/>
                    </a:cubicBezTo>
                    <a:cubicBezTo>
                      <a:pt x="4648" y="6339"/>
                      <a:pt x="5719" y="5751"/>
                      <a:pt x="6310" y="4707"/>
                    </a:cubicBezTo>
                    <a:cubicBezTo>
                      <a:pt x="7174" y="3181"/>
                      <a:pt x="6677" y="1272"/>
                      <a:pt x="5189" y="416"/>
                    </a:cubicBezTo>
                    <a:cubicBezTo>
                      <a:pt x="4700" y="135"/>
                      <a:pt x="4168" y="1"/>
                      <a:pt x="3642"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2"/>
              <p:cNvSpPr/>
              <p:nvPr/>
            </p:nvSpPr>
            <p:spPr>
              <a:xfrm>
                <a:off x="2605150" y="2308150"/>
                <a:ext cx="178675" cy="157925"/>
              </a:xfrm>
              <a:custGeom>
                <a:rect b="b" l="l" r="r" t="t"/>
                <a:pathLst>
                  <a:path extrusionOk="0" h="6317" w="7147">
                    <a:moveTo>
                      <a:pt x="3639" y="0"/>
                    </a:moveTo>
                    <a:cubicBezTo>
                      <a:pt x="2571" y="0"/>
                      <a:pt x="1521" y="549"/>
                      <a:pt x="925" y="1534"/>
                    </a:cubicBezTo>
                    <a:cubicBezTo>
                      <a:pt x="1" y="3063"/>
                      <a:pt x="489" y="5043"/>
                      <a:pt x="2003" y="5911"/>
                    </a:cubicBezTo>
                    <a:cubicBezTo>
                      <a:pt x="2483" y="6186"/>
                      <a:pt x="3007" y="6316"/>
                      <a:pt x="3526" y="6316"/>
                    </a:cubicBezTo>
                    <a:cubicBezTo>
                      <a:pt x="4613" y="6316"/>
                      <a:pt x="5678" y="5746"/>
                      <a:pt x="6270" y="4732"/>
                    </a:cubicBezTo>
                    <a:cubicBezTo>
                      <a:pt x="7146" y="3229"/>
                      <a:pt x="6672" y="1300"/>
                      <a:pt x="5210" y="432"/>
                    </a:cubicBezTo>
                    <a:cubicBezTo>
                      <a:pt x="4719" y="140"/>
                      <a:pt x="4177" y="0"/>
                      <a:pt x="3639"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2"/>
              <p:cNvSpPr/>
              <p:nvPr/>
            </p:nvSpPr>
            <p:spPr>
              <a:xfrm>
                <a:off x="3235525" y="3910725"/>
                <a:ext cx="177950" cy="157425"/>
              </a:xfrm>
              <a:custGeom>
                <a:rect b="b" l="l" r="r" t="t"/>
                <a:pathLst>
                  <a:path extrusionOk="0" h="6297" w="7118">
                    <a:moveTo>
                      <a:pt x="3627" y="0"/>
                    </a:moveTo>
                    <a:cubicBezTo>
                      <a:pt x="2529" y="0"/>
                      <a:pt x="1446" y="582"/>
                      <a:pt x="860" y="1607"/>
                    </a:cubicBezTo>
                    <a:cubicBezTo>
                      <a:pt x="1" y="3113"/>
                      <a:pt x="512" y="5056"/>
                      <a:pt x="1988" y="5901"/>
                    </a:cubicBezTo>
                    <a:cubicBezTo>
                      <a:pt x="2460" y="6169"/>
                      <a:pt x="2977" y="6297"/>
                      <a:pt x="3491" y="6297"/>
                    </a:cubicBezTo>
                    <a:cubicBezTo>
                      <a:pt x="4589" y="6297"/>
                      <a:pt x="5672" y="5715"/>
                      <a:pt x="6257" y="4689"/>
                    </a:cubicBezTo>
                    <a:cubicBezTo>
                      <a:pt x="7118" y="3183"/>
                      <a:pt x="6607" y="1240"/>
                      <a:pt x="5130" y="397"/>
                    </a:cubicBezTo>
                    <a:cubicBezTo>
                      <a:pt x="4659" y="128"/>
                      <a:pt x="4141" y="0"/>
                      <a:pt x="3627"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2"/>
              <p:cNvSpPr/>
              <p:nvPr/>
            </p:nvSpPr>
            <p:spPr>
              <a:xfrm>
                <a:off x="3002875" y="3779925"/>
                <a:ext cx="178050" cy="157475"/>
              </a:xfrm>
              <a:custGeom>
                <a:rect b="b" l="l" r="r" t="t"/>
                <a:pathLst>
                  <a:path extrusionOk="0" h="6299" w="7122">
                    <a:moveTo>
                      <a:pt x="3629" y="0"/>
                    </a:moveTo>
                    <a:cubicBezTo>
                      <a:pt x="2506" y="0"/>
                      <a:pt x="1400" y="611"/>
                      <a:pt x="826" y="1674"/>
                    </a:cubicBezTo>
                    <a:cubicBezTo>
                      <a:pt x="1" y="3199"/>
                      <a:pt x="558" y="5129"/>
                      <a:pt x="2053" y="5937"/>
                    </a:cubicBezTo>
                    <a:cubicBezTo>
                      <a:pt x="2508" y="6183"/>
                      <a:pt x="3003" y="6299"/>
                      <a:pt x="3493" y="6299"/>
                    </a:cubicBezTo>
                    <a:cubicBezTo>
                      <a:pt x="4617" y="6299"/>
                      <a:pt x="5723" y="5689"/>
                      <a:pt x="6296" y="4627"/>
                    </a:cubicBezTo>
                    <a:cubicBezTo>
                      <a:pt x="7121" y="3100"/>
                      <a:pt x="6564" y="1170"/>
                      <a:pt x="5068" y="362"/>
                    </a:cubicBezTo>
                    <a:cubicBezTo>
                      <a:pt x="4614" y="116"/>
                      <a:pt x="4120" y="0"/>
                      <a:pt x="3629"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2"/>
              <p:cNvSpPr/>
              <p:nvPr/>
            </p:nvSpPr>
            <p:spPr>
              <a:xfrm>
                <a:off x="3651075" y="3988075"/>
                <a:ext cx="178075" cy="157900"/>
              </a:xfrm>
              <a:custGeom>
                <a:rect b="b" l="l" r="r" t="t"/>
                <a:pathLst>
                  <a:path extrusionOk="0" h="6316" w="7123">
                    <a:moveTo>
                      <a:pt x="3615" y="0"/>
                    </a:moveTo>
                    <a:cubicBezTo>
                      <a:pt x="2550" y="0"/>
                      <a:pt x="1502" y="546"/>
                      <a:pt x="905" y="1526"/>
                    </a:cubicBezTo>
                    <a:cubicBezTo>
                      <a:pt x="1" y="3014"/>
                      <a:pt x="438" y="4957"/>
                      <a:pt x="1878" y="5851"/>
                    </a:cubicBezTo>
                    <a:cubicBezTo>
                      <a:pt x="2384" y="6166"/>
                      <a:pt x="2946" y="6315"/>
                      <a:pt x="3503" y="6315"/>
                    </a:cubicBezTo>
                    <a:cubicBezTo>
                      <a:pt x="4585" y="6315"/>
                      <a:pt x="5648" y="5752"/>
                      <a:pt x="6241" y="4740"/>
                    </a:cubicBezTo>
                    <a:cubicBezTo>
                      <a:pt x="7123" y="3238"/>
                      <a:pt x="6652" y="1308"/>
                      <a:pt x="5194" y="436"/>
                    </a:cubicBezTo>
                    <a:cubicBezTo>
                      <a:pt x="4701" y="141"/>
                      <a:pt x="4156" y="0"/>
                      <a:pt x="3615"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2"/>
              <p:cNvSpPr/>
              <p:nvPr/>
            </p:nvSpPr>
            <p:spPr>
              <a:xfrm>
                <a:off x="2720000" y="3465000"/>
                <a:ext cx="178825" cy="157975"/>
              </a:xfrm>
              <a:custGeom>
                <a:rect b="b" l="l" r="r" t="t"/>
                <a:pathLst>
                  <a:path extrusionOk="0" h="6319" w="7153">
                    <a:moveTo>
                      <a:pt x="3642" y="1"/>
                    </a:moveTo>
                    <a:cubicBezTo>
                      <a:pt x="2552" y="1"/>
                      <a:pt x="1482" y="576"/>
                      <a:pt x="893" y="1596"/>
                    </a:cubicBezTo>
                    <a:cubicBezTo>
                      <a:pt x="0" y="3142"/>
                      <a:pt x="529" y="5106"/>
                      <a:pt x="2066" y="5946"/>
                    </a:cubicBezTo>
                    <a:cubicBezTo>
                      <a:pt x="2528" y="6199"/>
                      <a:pt x="3030" y="6319"/>
                      <a:pt x="3527" y="6319"/>
                    </a:cubicBezTo>
                    <a:cubicBezTo>
                      <a:pt x="4636" y="6319"/>
                      <a:pt x="5723" y="5722"/>
                      <a:pt x="6307" y="4673"/>
                    </a:cubicBezTo>
                    <a:cubicBezTo>
                      <a:pt x="7153" y="3154"/>
                      <a:pt x="6637" y="1240"/>
                      <a:pt x="5153" y="400"/>
                    </a:cubicBezTo>
                    <a:cubicBezTo>
                      <a:pt x="4677" y="129"/>
                      <a:pt x="4158" y="1"/>
                      <a:pt x="3642"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2"/>
              <p:cNvSpPr/>
              <p:nvPr/>
            </p:nvSpPr>
            <p:spPr>
              <a:xfrm>
                <a:off x="2521050" y="2728900"/>
                <a:ext cx="179550" cy="158525"/>
              </a:xfrm>
              <a:custGeom>
                <a:rect b="b" l="l" r="r" t="t"/>
                <a:pathLst>
                  <a:path extrusionOk="0" h="6341" w="7182">
                    <a:moveTo>
                      <a:pt x="3647" y="0"/>
                    </a:moveTo>
                    <a:cubicBezTo>
                      <a:pt x="2549" y="0"/>
                      <a:pt x="1479" y="587"/>
                      <a:pt x="888" y="1629"/>
                    </a:cubicBezTo>
                    <a:cubicBezTo>
                      <a:pt x="1" y="3194"/>
                      <a:pt x="544" y="5139"/>
                      <a:pt x="2102" y="5976"/>
                    </a:cubicBezTo>
                    <a:cubicBezTo>
                      <a:pt x="2563" y="6223"/>
                      <a:pt x="3059" y="6341"/>
                      <a:pt x="3549" y="6341"/>
                    </a:cubicBezTo>
                    <a:cubicBezTo>
                      <a:pt x="4666" y="6341"/>
                      <a:pt x="5755" y="5733"/>
                      <a:pt x="6340" y="4663"/>
                    </a:cubicBezTo>
                    <a:cubicBezTo>
                      <a:pt x="7181" y="3127"/>
                      <a:pt x="6651" y="1229"/>
                      <a:pt x="5148" y="392"/>
                    </a:cubicBezTo>
                    <a:cubicBezTo>
                      <a:pt x="4672" y="127"/>
                      <a:pt x="4156" y="0"/>
                      <a:pt x="3647"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2"/>
              <p:cNvSpPr/>
              <p:nvPr/>
            </p:nvSpPr>
            <p:spPr>
              <a:xfrm>
                <a:off x="4382375" y="3775050"/>
                <a:ext cx="178925" cy="158500"/>
              </a:xfrm>
              <a:custGeom>
                <a:rect b="b" l="l" r="r" t="t"/>
                <a:pathLst>
                  <a:path extrusionOk="0" h="6340" w="7157">
                    <a:moveTo>
                      <a:pt x="3625" y="1"/>
                    </a:moveTo>
                    <a:cubicBezTo>
                      <a:pt x="2519" y="1"/>
                      <a:pt x="1444" y="594"/>
                      <a:pt x="854" y="1654"/>
                    </a:cubicBezTo>
                    <a:cubicBezTo>
                      <a:pt x="1" y="3186"/>
                      <a:pt x="514" y="5087"/>
                      <a:pt x="2009" y="5936"/>
                    </a:cubicBezTo>
                    <a:cubicBezTo>
                      <a:pt x="2492" y="6209"/>
                      <a:pt x="3016" y="6339"/>
                      <a:pt x="3534" y="6339"/>
                    </a:cubicBezTo>
                    <a:cubicBezTo>
                      <a:pt x="4624" y="6339"/>
                      <a:pt x="5686" y="5764"/>
                      <a:pt x="6278" y="4736"/>
                    </a:cubicBezTo>
                    <a:cubicBezTo>
                      <a:pt x="7157" y="3214"/>
                      <a:pt x="6676" y="1300"/>
                      <a:pt x="5200" y="432"/>
                    </a:cubicBezTo>
                    <a:cubicBezTo>
                      <a:pt x="4702" y="140"/>
                      <a:pt x="4160" y="1"/>
                      <a:pt x="3625"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2"/>
              <p:cNvSpPr/>
              <p:nvPr/>
            </p:nvSpPr>
            <p:spPr>
              <a:xfrm>
                <a:off x="4567400" y="3723500"/>
                <a:ext cx="174875" cy="155225"/>
              </a:xfrm>
              <a:custGeom>
                <a:rect b="b" l="l" r="r" t="t"/>
                <a:pathLst>
                  <a:path extrusionOk="0" h="6209" w="6995">
                    <a:moveTo>
                      <a:pt x="3589" y="1"/>
                    </a:moveTo>
                    <a:cubicBezTo>
                      <a:pt x="2470" y="1"/>
                      <a:pt x="1352" y="602"/>
                      <a:pt x="795" y="1639"/>
                    </a:cubicBezTo>
                    <a:cubicBezTo>
                      <a:pt x="0" y="3113"/>
                      <a:pt x="528" y="5024"/>
                      <a:pt x="1953" y="5832"/>
                    </a:cubicBezTo>
                    <a:cubicBezTo>
                      <a:pt x="2404" y="6088"/>
                      <a:pt x="2905" y="6209"/>
                      <a:pt x="3406" y="6209"/>
                    </a:cubicBezTo>
                    <a:cubicBezTo>
                      <a:pt x="4524" y="6209"/>
                      <a:pt x="5642" y="5608"/>
                      <a:pt x="6200" y="4572"/>
                    </a:cubicBezTo>
                    <a:cubicBezTo>
                      <a:pt x="6994" y="3097"/>
                      <a:pt x="6466" y="1187"/>
                      <a:pt x="5042" y="378"/>
                    </a:cubicBezTo>
                    <a:cubicBezTo>
                      <a:pt x="4591" y="122"/>
                      <a:pt x="4090" y="1"/>
                      <a:pt x="3589"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2"/>
              <p:cNvSpPr/>
              <p:nvPr/>
            </p:nvSpPr>
            <p:spPr>
              <a:xfrm>
                <a:off x="4966400" y="3011825"/>
                <a:ext cx="176725" cy="155825"/>
              </a:xfrm>
              <a:custGeom>
                <a:rect b="b" l="l" r="r" t="t"/>
                <a:pathLst>
                  <a:path extrusionOk="0" h="6233" w="7069">
                    <a:moveTo>
                      <a:pt x="3619" y="0"/>
                    </a:moveTo>
                    <a:cubicBezTo>
                      <a:pt x="2514" y="0"/>
                      <a:pt x="1418" y="587"/>
                      <a:pt x="845" y="1605"/>
                    </a:cubicBezTo>
                    <a:cubicBezTo>
                      <a:pt x="1" y="3107"/>
                      <a:pt x="556" y="5092"/>
                      <a:pt x="2042" y="5885"/>
                    </a:cubicBezTo>
                    <a:cubicBezTo>
                      <a:pt x="2484" y="6121"/>
                      <a:pt x="2968" y="6233"/>
                      <a:pt x="3451" y="6233"/>
                    </a:cubicBezTo>
                    <a:cubicBezTo>
                      <a:pt x="4555" y="6233"/>
                      <a:pt x="5651" y="5647"/>
                      <a:pt x="6224" y="4629"/>
                    </a:cubicBezTo>
                    <a:cubicBezTo>
                      <a:pt x="7068" y="3128"/>
                      <a:pt x="6513" y="1141"/>
                      <a:pt x="5027" y="348"/>
                    </a:cubicBezTo>
                    <a:cubicBezTo>
                      <a:pt x="4585" y="112"/>
                      <a:pt x="4101" y="0"/>
                      <a:pt x="3619"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2"/>
              <p:cNvSpPr/>
              <p:nvPr/>
            </p:nvSpPr>
            <p:spPr>
              <a:xfrm>
                <a:off x="3971075" y="1515550"/>
                <a:ext cx="176525" cy="156475"/>
              </a:xfrm>
              <a:custGeom>
                <a:rect b="b" l="l" r="r" t="t"/>
                <a:pathLst>
                  <a:path extrusionOk="0" h="6259" w="7061">
                    <a:moveTo>
                      <a:pt x="3600" y="0"/>
                    </a:moveTo>
                    <a:cubicBezTo>
                      <a:pt x="2497" y="0"/>
                      <a:pt x="1402" y="586"/>
                      <a:pt x="824" y="1612"/>
                    </a:cubicBezTo>
                    <a:cubicBezTo>
                      <a:pt x="0" y="3075"/>
                      <a:pt x="485" y="4981"/>
                      <a:pt x="1901" y="5835"/>
                    </a:cubicBezTo>
                    <a:cubicBezTo>
                      <a:pt x="2376" y="6123"/>
                      <a:pt x="2907" y="6259"/>
                      <a:pt x="3438" y="6259"/>
                    </a:cubicBezTo>
                    <a:cubicBezTo>
                      <a:pt x="4520" y="6259"/>
                      <a:pt x="5599" y="5694"/>
                      <a:pt x="6188" y="4695"/>
                    </a:cubicBezTo>
                    <a:cubicBezTo>
                      <a:pt x="7060" y="3214"/>
                      <a:pt x="6558" y="1241"/>
                      <a:pt x="5092" y="395"/>
                    </a:cubicBezTo>
                    <a:cubicBezTo>
                      <a:pt x="4627" y="127"/>
                      <a:pt x="4112" y="0"/>
                      <a:pt x="3600"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2"/>
              <p:cNvSpPr/>
              <p:nvPr/>
            </p:nvSpPr>
            <p:spPr>
              <a:xfrm>
                <a:off x="2873575" y="1834875"/>
                <a:ext cx="175525" cy="155950"/>
              </a:xfrm>
              <a:custGeom>
                <a:rect b="b" l="l" r="r" t="t"/>
                <a:pathLst>
                  <a:path extrusionOk="0" h="6238" w="7021">
                    <a:moveTo>
                      <a:pt x="3605" y="1"/>
                    </a:moveTo>
                    <a:cubicBezTo>
                      <a:pt x="2537" y="1"/>
                      <a:pt x="1460" y="551"/>
                      <a:pt x="865" y="1528"/>
                    </a:cubicBezTo>
                    <a:cubicBezTo>
                      <a:pt x="0" y="2953"/>
                      <a:pt x="445" y="4891"/>
                      <a:pt x="1845" y="5787"/>
                    </a:cubicBezTo>
                    <a:cubicBezTo>
                      <a:pt x="2323" y="6093"/>
                      <a:pt x="2868" y="6237"/>
                      <a:pt x="3416" y="6237"/>
                    </a:cubicBezTo>
                    <a:cubicBezTo>
                      <a:pt x="4485" y="6237"/>
                      <a:pt x="5561" y="5687"/>
                      <a:pt x="6156" y="4710"/>
                    </a:cubicBezTo>
                    <a:cubicBezTo>
                      <a:pt x="7021" y="3285"/>
                      <a:pt x="6576" y="1347"/>
                      <a:pt x="5176" y="451"/>
                    </a:cubicBezTo>
                    <a:cubicBezTo>
                      <a:pt x="4698" y="145"/>
                      <a:pt x="4153" y="1"/>
                      <a:pt x="3605"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2"/>
              <p:cNvSpPr/>
              <p:nvPr/>
            </p:nvSpPr>
            <p:spPr>
              <a:xfrm>
                <a:off x="4668350" y="1907825"/>
                <a:ext cx="177075" cy="156475"/>
              </a:xfrm>
              <a:custGeom>
                <a:rect b="b" l="l" r="r" t="t"/>
                <a:pathLst>
                  <a:path extrusionOk="0" h="6259" w="7083">
                    <a:moveTo>
                      <a:pt x="3618" y="1"/>
                    </a:moveTo>
                    <a:cubicBezTo>
                      <a:pt x="2518" y="1"/>
                      <a:pt x="1431" y="584"/>
                      <a:pt x="852" y="1602"/>
                    </a:cubicBezTo>
                    <a:cubicBezTo>
                      <a:pt x="0" y="3100"/>
                      <a:pt x="530" y="5065"/>
                      <a:pt x="2009" y="5885"/>
                    </a:cubicBezTo>
                    <a:cubicBezTo>
                      <a:pt x="2464" y="6138"/>
                      <a:pt x="2965" y="6258"/>
                      <a:pt x="3463" y="6258"/>
                    </a:cubicBezTo>
                    <a:cubicBezTo>
                      <a:pt x="4581" y="6258"/>
                      <a:pt x="5690" y="5656"/>
                      <a:pt x="6258" y="4609"/>
                    </a:cubicBezTo>
                    <a:cubicBezTo>
                      <a:pt x="7082" y="3091"/>
                      <a:pt x="6516" y="1136"/>
                      <a:pt x="5026" y="348"/>
                    </a:cubicBezTo>
                    <a:cubicBezTo>
                      <a:pt x="4582" y="112"/>
                      <a:pt x="4099" y="1"/>
                      <a:pt x="3618"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2"/>
              <p:cNvSpPr/>
              <p:nvPr/>
            </p:nvSpPr>
            <p:spPr>
              <a:xfrm>
                <a:off x="3470150" y="4043250"/>
                <a:ext cx="173925" cy="153925"/>
              </a:xfrm>
              <a:custGeom>
                <a:rect b="b" l="l" r="r" t="t"/>
                <a:pathLst>
                  <a:path extrusionOk="0" h="6157" w="6957">
                    <a:moveTo>
                      <a:pt x="3566" y="0"/>
                    </a:moveTo>
                    <a:cubicBezTo>
                      <a:pt x="2458" y="0"/>
                      <a:pt x="1355" y="594"/>
                      <a:pt x="801" y="1618"/>
                    </a:cubicBezTo>
                    <a:cubicBezTo>
                      <a:pt x="1" y="3096"/>
                      <a:pt x="549" y="5029"/>
                      <a:pt x="1989" y="5807"/>
                    </a:cubicBezTo>
                    <a:cubicBezTo>
                      <a:pt x="2427" y="6045"/>
                      <a:pt x="2910" y="6156"/>
                      <a:pt x="3391" y="6156"/>
                    </a:cubicBezTo>
                    <a:cubicBezTo>
                      <a:pt x="4499" y="6156"/>
                      <a:pt x="5602" y="5562"/>
                      <a:pt x="6156" y="4539"/>
                    </a:cubicBezTo>
                    <a:cubicBezTo>
                      <a:pt x="6956" y="3061"/>
                      <a:pt x="6408" y="1127"/>
                      <a:pt x="4968" y="349"/>
                    </a:cubicBezTo>
                    <a:cubicBezTo>
                      <a:pt x="4530" y="112"/>
                      <a:pt x="4047" y="0"/>
                      <a:pt x="3566"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2"/>
              <p:cNvSpPr/>
              <p:nvPr/>
            </p:nvSpPr>
            <p:spPr>
              <a:xfrm>
                <a:off x="2772350" y="3650925"/>
                <a:ext cx="173900" cy="153925"/>
              </a:xfrm>
              <a:custGeom>
                <a:rect b="b" l="l" r="r" t="t"/>
                <a:pathLst>
                  <a:path extrusionOk="0" h="6157" w="6956">
                    <a:moveTo>
                      <a:pt x="3568" y="0"/>
                    </a:moveTo>
                    <a:cubicBezTo>
                      <a:pt x="2472" y="0"/>
                      <a:pt x="1379" y="582"/>
                      <a:pt x="816" y="1592"/>
                    </a:cubicBezTo>
                    <a:cubicBezTo>
                      <a:pt x="0" y="3054"/>
                      <a:pt x="528" y="4993"/>
                      <a:pt x="1961" y="5793"/>
                    </a:cubicBezTo>
                    <a:cubicBezTo>
                      <a:pt x="2405" y="6040"/>
                      <a:pt x="2896" y="6157"/>
                      <a:pt x="3387" y="6157"/>
                    </a:cubicBezTo>
                    <a:cubicBezTo>
                      <a:pt x="4483" y="6157"/>
                      <a:pt x="5578" y="5575"/>
                      <a:pt x="6140" y="4566"/>
                    </a:cubicBezTo>
                    <a:cubicBezTo>
                      <a:pt x="6955" y="3104"/>
                      <a:pt x="6428" y="1165"/>
                      <a:pt x="4994" y="365"/>
                    </a:cubicBezTo>
                    <a:cubicBezTo>
                      <a:pt x="4550" y="117"/>
                      <a:pt x="4058" y="0"/>
                      <a:pt x="3568"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2"/>
              <p:cNvSpPr/>
              <p:nvPr/>
            </p:nvSpPr>
            <p:spPr>
              <a:xfrm>
                <a:off x="2474200" y="2546925"/>
                <a:ext cx="174425" cy="154625"/>
              </a:xfrm>
              <a:custGeom>
                <a:rect b="b" l="l" r="r" t="t"/>
                <a:pathLst>
                  <a:path extrusionOk="0" h="6185" w="6977">
                    <a:moveTo>
                      <a:pt x="3580" y="1"/>
                    </a:moveTo>
                    <a:cubicBezTo>
                      <a:pt x="2488" y="1"/>
                      <a:pt x="1398" y="577"/>
                      <a:pt x="825" y="1580"/>
                    </a:cubicBezTo>
                    <a:cubicBezTo>
                      <a:pt x="0" y="3028"/>
                      <a:pt x="504" y="4963"/>
                      <a:pt x="1922" y="5794"/>
                    </a:cubicBezTo>
                    <a:cubicBezTo>
                      <a:pt x="2375" y="6059"/>
                      <a:pt x="2883" y="6184"/>
                      <a:pt x="3392" y="6184"/>
                    </a:cubicBezTo>
                    <a:cubicBezTo>
                      <a:pt x="4505" y="6184"/>
                      <a:pt x="5622" y="5587"/>
                      <a:pt x="6179" y="4556"/>
                    </a:cubicBezTo>
                    <a:cubicBezTo>
                      <a:pt x="6976" y="3083"/>
                      <a:pt x="6437" y="1157"/>
                      <a:pt x="5008" y="364"/>
                    </a:cubicBezTo>
                    <a:cubicBezTo>
                      <a:pt x="4562" y="117"/>
                      <a:pt x="4071" y="1"/>
                      <a:pt x="3580"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2"/>
              <p:cNvSpPr/>
              <p:nvPr/>
            </p:nvSpPr>
            <p:spPr>
              <a:xfrm>
                <a:off x="3557275" y="1440125"/>
                <a:ext cx="172525" cy="152125"/>
              </a:xfrm>
              <a:custGeom>
                <a:rect b="b" l="l" r="r" t="t"/>
                <a:pathLst>
                  <a:path extrusionOk="0" h="6085" w="6901">
                    <a:moveTo>
                      <a:pt x="3499" y="1"/>
                    </a:moveTo>
                    <a:cubicBezTo>
                      <a:pt x="2463" y="1"/>
                      <a:pt x="1449" y="544"/>
                      <a:pt x="873" y="1515"/>
                    </a:cubicBezTo>
                    <a:cubicBezTo>
                      <a:pt x="1" y="2989"/>
                      <a:pt x="481" y="4868"/>
                      <a:pt x="1943" y="5697"/>
                    </a:cubicBezTo>
                    <a:cubicBezTo>
                      <a:pt x="2404" y="5960"/>
                      <a:pt x="2906" y="6084"/>
                      <a:pt x="3402" y="6084"/>
                    </a:cubicBezTo>
                    <a:cubicBezTo>
                      <a:pt x="4438" y="6084"/>
                      <a:pt x="5451" y="5541"/>
                      <a:pt x="6026" y="4570"/>
                    </a:cubicBezTo>
                    <a:cubicBezTo>
                      <a:pt x="6900" y="3097"/>
                      <a:pt x="6418" y="1218"/>
                      <a:pt x="4957" y="387"/>
                    </a:cubicBezTo>
                    <a:cubicBezTo>
                      <a:pt x="4496" y="125"/>
                      <a:pt x="3995" y="1"/>
                      <a:pt x="3499"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2"/>
              <p:cNvSpPr/>
              <p:nvPr/>
            </p:nvSpPr>
            <p:spPr>
              <a:xfrm>
                <a:off x="4953400" y="2224725"/>
                <a:ext cx="171475" cy="152125"/>
              </a:xfrm>
              <a:custGeom>
                <a:rect b="b" l="l" r="r" t="t"/>
                <a:pathLst>
                  <a:path extrusionOk="0" h="6085" w="6859">
                    <a:moveTo>
                      <a:pt x="3479" y="1"/>
                    </a:moveTo>
                    <a:cubicBezTo>
                      <a:pt x="2418" y="1"/>
                      <a:pt x="1381" y="570"/>
                      <a:pt x="816" y="1582"/>
                    </a:cubicBezTo>
                    <a:cubicBezTo>
                      <a:pt x="1" y="3040"/>
                      <a:pt x="477" y="4852"/>
                      <a:pt x="1891" y="5680"/>
                    </a:cubicBezTo>
                    <a:cubicBezTo>
                      <a:pt x="2360" y="5954"/>
                      <a:pt x="2873" y="6085"/>
                      <a:pt x="3380" y="6085"/>
                    </a:cubicBezTo>
                    <a:cubicBezTo>
                      <a:pt x="4440" y="6085"/>
                      <a:pt x="5478" y="5515"/>
                      <a:pt x="6044" y="4503"/>
                    </a:cubicBezTo>
                    <a:cubicBezTo>
                      <a:pt x="6859" y="3044"/>
                      <a:pt x="6383" y="1233"/>
                      <a:pt x="4967" y="405"/>
                    </a:cubicBezTo>
                    <a:cubicBezTo>
                      <a:pt x="4498" y="131"/>
                      <a:pt x="3986" y="1"/>
                      <a:pt x="3479"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2"/>
              <p:cNvSpPr/>
              <p:nvPr/>
            </p:nvSpPr>
            <p:spPr>
              <a:xfrm>
                <a:off x="3374075" y="1492950"/>
                <a:ext cx="173000" cy="152850"/>
              </a:xfrm>
              <a:custGeom>
                <a:rect b="b" l="l" r="r" t="t"/>
                <a:pathLst>
                  <a:path extrusionOk="0" h="6114" w="6920">
                    <a:moveTo>
                      <a:pt x="3529" y="1"/>
                    </a:moveTo>
                    <a:cubicBezTo>
                      <a:pt x="2495" y="1"/>
                      <a:pt x="1471" y="534"/>
                      <a:pt x="883" y="1486"/>
                    </a:cubicBezTo>
                    <a:cubicBezTo>
                      <a:pt x="1" y="2920"/>
                      <a:pt x="458" y="4837"/>
                      <a:pt x="1885" y="5699"/>
                    </a:cubicBezTo>
                    <a:cubicBezTo>
                      <a:pt x="2351" y="5981"/>
                      <a:pt x="2870" y="6114"/>
                      <a:pt x="3387" y="6114"/>
                    </a:cubicBezTo>
                    <a:cubicBezTo>
                      <a:pt x="4441" y="6114"/>
                      <a:pt x="5487" y="5561"/>
                      <a:pt x="6065" y="4579"/>
                    </a:cubicBezTo>
                    <a:cubicBezTo>
                      <a:pt x="6919" y="3123"/>
                      <a:pt x="6427" y="1215"/>
                      <a:pt x="4986" y="387"/>
                    </a:cubicBezTo>
                    <a:cubicBezTo>
                      <a:pt x="4530" y="125"/>
                      <a:pt x="4028" y="1"/>
                      <a:pt x="3529"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2"/>
              <p:cNvSpPr/>
              <p:nvPr/>
            </p:nvSpPr>
            <p:spPr>
              <a:xfrm>
                <a:off x="4388125" y="1594975"/>
                <a:ext cx="173025" cy="152800"/>
              </a:xfrm>
              <a:custGeom>
                <a:rect b="b" l="l" r="r" t="t"/>
                <a:pathLst>
                  <a:path extrusionOk="0" h="6112" w="6921">
                    <a:moveTo>
                      <a:pt x="3525" y="0"/>
                    </a:moveTo>
                    <a:cubicBezTo>
                      <a:pt x="2479" y="0"/>
                      <a:pt x="1447" y="545"/>
                      <a:pt x="867" y="1513"/>
                    </a:cubicBezTo>
                    <a:cubicBezTo>
                      <a:pt x="1" y="2959"/>
                      <a:pt x="478" y="4873"/>
                      <a:pt x="1915" y="5715"/>
                    </a:cubicBezTo>
                    <a:cubicBezTo>
                      <a:pt x="2375" y="5984"/>
                      <a:pt x="2883" y="6112"/>
                      <a:pt x="3390" y="6112"/>
                    </a:cubicBezTo>
                    <a:cubicBezTo>
                      <a:pt x="4456" y="6112"/>
                      <a:pt x="5513" y="5546"/>
                      <a:pt x="6082" y="4548"/>
                    </a:cubicBezTo>
                    <a:cubicBezTo>
                      <a:pt x="6921" y="3077"/>
                      <a:pt x="6408" y="1176"/>
                      <a:pt x="4958" y="370"/>
                    </a:cubicBezTo>
                    <a:cubicBezTo>
                      <a:pt x="4507" y="119"/>
                      <a:pt x="4015" y="0"/>
                      <a:pt x="3525"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2"/>
              <p:cNvSpPr/>
              <p:nvPr/>
            </p:nvSpPr>
            <p:spPr>
              <a:xfrm>
                <a:off x="3191875" y="1546475"/>
                <a:ext cx="171475" cy="152125"/>
              </a:xfrm>
              <a:custGeom>
                <a:rect b="b" l="l" r="r" t="t"/>
                <a:pathLst>
                  <a:path extrusionOk="0" h="6085" w="6859">
                    <a:moveTo>
                      <a:pt x="3478" y="1"/>
                    </a:moveTo>
                    <a:cubicBezTo>
                      <a:pt x="2420" y="1"/>
                      <a:pt x="1386" y="566"/>
                      <a:pt x="820" y="1573"/>
                    </a:cubicBezTo>
                    <a:cubicBezTo>
                      <a:pt x="0" y="3029"/>
                      <a:pt x="472" y="4845"/>
                      <a:pt x="1884" y="5676"/>
                    </a:cubicBezTo>
                    <a:cubicBezTo>
                      <a:pt x="2354" y="5953"/>
                      <a:pt x="2870" y="6085"/>
                      <a:pt x="3380" y="6085"/>
                    </a:cubicBezTo>
                    <a:cubicBezTo>
                      <a:pt x="4438" y="6085"/>
                      <a:pt x="5472" y="5519"/>
                      <a:pt x="6039" y="4512"/>
                    </a:cubicBezTo>
                    <a:cubicBezTo>
                      <a:pt x="6858" y="3057"/>
                      <a:pt x="6387" y="1242"/>
                      <a:pt x="4975" y="410"/>
                    </a:cubicBezTo>
                    <a:cubicBezTo>
                      <a:pt x="4504" y="133"/>
                      <a:pt x="3988" y="1"/>
                      <a:pt x="3478"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2"/>
              <p:cNvSpPr/>
              <p:nvPr/>
            </p:nvSpPr>
            <p:spPr>
              <a:xfrm>
                <a:off x="5052700" y="2592625"/>
                <a:ext cx="171475" cy="152125"/>
              </a:xfrm>
              <a:custGeom>
                <a:rect b="b" l="l" r="r" t="t"/>
                <a:pathLst>
                  <a:path extrusionOk="0" h="6085" w="6859">
                    <a:moveTo>
                      <a:pt x="3478" y="0"/>
                    </a:moveTo>
                    <a:cubicBezTo>
                      <a:pt x="2420" y="0"/>
                      <a:pt x="1384" y="567"/>
                      <a:pt x="818" y="1576"/>
                    </a:cubicBezTo>
                    <a:cubicBezTo>
                      <a:pt x="0" y="3030"/>
                      <a:pt x="473" y="4846"/>
                      <a:pt x="1885" y="5677"/>
                    </a:cubicBezTo>
                    <a:cubicBezTo>
                      <a:pt x="2355" y="5953"/>
                      <a:pt x="2870" y="6084"/>
                      <a:pt x="3379" y="6084"/>
                    </a:cubicBezTo>
                    <a:cubicBezTo>
                      <a:pt x="4438" y="6084"/>
                      <a:pt x="5473" y="5517"/>
                      <a:pt x="6040" y="4508"/>
                    </a:cubicBezTo>
                    <a:cubicBezTo>
                      <a:pt x="6858" y="3054"/>
                      <a:pt x="6387" y="1238"/>
                      <a:pt x="4972" y="407"/>
                    </a:cubicBezTo>
                    <a:cubicBezTo>
                      <a:pt x="4502" y="131"/>
                      <a:pt x="3988" y="0"/>
                      <a:pt x="3478"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2"/>
              <p:cNvSpPr/>
              <p:nvPr/>
            </p:nvSpPr>
            <p:spPr>
              <a:xfrm>
                <a:off x="5002850" y="2408375"/>
                <a:ext cx="172400" cy="152725"/>
              </a:xfrm>
              <a:custGeom>
                <a:rect b="b" l="l" r="r" t="t"/>
                <a:pathLst>
                  <a:path extrusionOk="0" h="6109" w="6896">
                    <a:moveTo>
                      <a:pt x="3504" y="1"/>
                    </a:moveTo>
                    <a:cubicBezTo>
                      <a:pt x="2399" y="1"/>
                      <a:pt x="1313" y="604"/>
                      <a:pt x="768" y="1649"/>
                    </a:cubicBezTo>
                    <a:cubicBezTo>
                      <a:pt x="0" y="3118"/>
                      <a:pt x="519" y="4939"/>
                      <a:pt x="1929" y="5733"/>
                    </a:cubicBezTo>
                    <a:cubicBezTo>
                      <a:pt x="2381" y="5988"/>
                      <a:pt x="2877" y="6109"/>
                      <a:pt x="3370" y="6109"/>
                    </a:cubicBezTo>
                    <a:cubicBezTo>
                      <a:pt x="4453" y="6109"/>
                      <a:pt x="5521" y="5527"/>
                      <a:pt x="6079" y="4510"/>
                    </a:cubicBezTo>
                    <a:cubicBezTo>
                      <a:pt x="6895" y="3025"/>
                      <a:pt x="6357" y="1128"/>
                      <a:pt x="4898" y="347"/>
                    </a:cubicBezTo>
                    <a:cubicBezTo>
                      <a:pt x="4458" y="112"/>
                      <a:pt x="3979" y="1"/>
                      <a:pt x="3504"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2"/>
              <p:cNvSpPr/>
              <p:nvPr/>
            </p:nvSpPr>
            <p:spPr>
              <a:xfrm>
                <a:off x="4885150" y="3435125"/>
                <a:ext cx="171350" cy="151400"/>
              </a:xfrm>
              <a:custGeom>
                <a:rect b="b" l="l" r="r" t="t"/>
                <a:pathLst>
                  <a:path extrusionOk="0" h="6056" w="6854">
                    <a:moveTo>
                      <a:pt x="3469" y="1"/>
                    </a:moveTo>
                    <a:cubicBezTo>
                      <a:pt x="2453" y="1"/>
                      <a:pt x="1467" y="531"/>
                      <a:pt x="892" y="1490"/>
                    </a:cubicBezTo>
                    <a:cubicBezTo>
                      <a:pt x="0" y="2977"/>
                      <a:pt x="469" y="4829"/>
                      <a:pt x="1945" y="5666"/>
                    </a:cubicBezTo>
                    <a:cubicBezTo>
                      <a:pt x="2411" y="5930"/>
                      <a:pt x="2913" y="6055"/>
                      <a:pt x="3407" y="6055"/>
                    </a:cubicBezTo>
                    <a:cubicBezTo>
                      <a:pt x="4441" y="6055"/>
                      <a:pt x="5442" y="5505"/>
                      <a:pt x="6011" y="4517"/>
                    </a:cubicBezTo>
                    <a:cubicBezTo>
                      <a:pt x="6854" y="3057"/>
                      <a:pt x="6401" y="1256"/>
                      <a:pt x="4979" y="417"/>
                    </a:cubicBezTo>
                    <a:cubicBezTo>
                      <a:pt x="4501" y="135"/>
                      <a:pt x="3981" y="1"/>
                      <a:pt x="3469"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2"/>
              <p:cNvSpPr/>
              <p:nvPr/>
            </p:nvSpPr>
            <p:spPr>
              <a:xfrm>
                <a:off x="4753075" y="3673125"/>
                <a:ext cx="169525" cy="149600"/>
              </a:xfrm>
              <a:custGeom>
                <a:rect b="b" l="l" r="r" t="t"/>
                <a:pathLst>
                  <a:path extrusionOk="0" h="5984" w="6781">
                    <a:moveTo>
                      <a:pt x="3404" y="0"/>
                    </a:moveTo>
                    <a:cubicBezTo>
                      <a:pt x="2391" y="0"/>
                      <a:pt x="1418" y="541"/>
                      <a:pt x="855" y="1518"/>
                    </a:cubicBezTo>
                    <a:cubicBezTo>
                      <a:pt x="0" y="2998"/>
                      <a:pt x="459" y="4765"/>
                      <a:pt x="1912" y="5591"/>
                    </a:cubicBezTo>
                    <a:cubicBezTo>
                      <a:pt x="2381" y="5857"/>
                      <a:pt x="2882" y="5984"/>
                      <a:pt x="3373" y="5984"/>
                    </a:cubicBezTo>
                    <a:cubicBezTo>
                      <a:pt x="4402" y="5984"/>
                      <a:pt x="5388" y="5426"/>
                      <a:pt x="5951" y="4418"/>
                    </a:cubicBezTo>
                    <a:cubicBezTo>
                      <a:pt x="6780" y="2929"/>
                      <a:pt x="6290" y="1174"/>
                      <a:pt x="4817" y="368"/>
                    </a:cubicBezTo>
                    <a:cubicBezTo>
                      <a:pt x="4363" y="119"/>
                      <a:pt x="3879" y="0"/>
                      <a:pt x="3404"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2"/>
              <p:cNvSpPr/>
              <p:nvPr/>
            </p:nvSpPr>
            <p:spPr>
              <a:xfrm>
                <a:off x="4156850" y="1465225"/>
                <a:ext cx="170300" cy="150750"/>
              </a:xfrm>
              <a:custGeom>
                <a:rect b="b" l="l" r="r" t="t"/>
                <a:pathLst>
                  <a:path extrusionOk="0" h="6030" w="6812">
                    <a:moveTo>
                      <a:pt x="3430" y="1"/>
                    </a:moveTo>
                    <a:cubicBezTo>
                      <a:pt x="2376" y="1"/>
                      <a:pt x="1364" y="579"/>
                      <a:pt x="802" y="1615"/>
                    </a:cubicBezTo>
                    <a:cubicBezTo>
                      <a:pt x="1" y="3095"/>
                      <a:pt x="503" y="4856"/>
                      <a:pt x="1955" y="5656"/>
                    </a:cubicBezTo>
                    <a:cubicBezTo>
                      <a:pt x="2414" y="5909"/>
                      <a:pt x="2903" y="6029"/>
                      <a:pt x="3384" y="6029"/>
                    </a:cubicBezTo>
                    <a:cubicBezTo>
                      <a:pt x="4421" y="6029"/>
                      <a:pt x="5419" y="5468"/>
                      <a:pt x="5985" y="4464"/>
                    </a:cubicBezTo>
                    <a:cubicBezTo>
                      <a:pt x="6812" y="2993"/>
                      <a:pt x="6343" y="1223"/>
                      <a:pt x="4908" y="401"/>
                    </a:cubicBezTo>
                    <a:cubicBezTo>
                      <a:pt x="4435" y="130"/>
                      <a:pt x="3928" y="1"/>
                      <a:pt x="3430"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2"/>
              <p:cNvSpPr/>
              <p:nvPr/>
            </p:nvSpPr>
            <p:spPr>
              <a:xfrm>
                <a:off x="4622150" y="1726775"/>
                <a:ext cx="170100" cy="150675"/>
              </a:xfrm>
              <a:custGeom>
                <a:rect b="b" l="l" r="r" t="t"/>
                <a:pathLst>
                  <a:path extrusionOk="0" h="6027" w="6804">
                    <a:moveTo>
                      <a:pt x="3424" y="0"/>
                    </a:moveTo>
                    <a:cubicBezTo>
                      <a:pt x="2394" y="0"/>
                      <a:pt x="1403" y="552"/>
                      <a:pt x="834" y="1551"/>
                    </a:cubicBezTo>
                    <a:cubicBezTo>
                      <a:pt x="0" y="3019"/>
                      <a:pt x="460" y="4793"/>
                      <a:pt x="1888" y="5619"/>
                    </a:cubicBezTo>
                    <a:cubicBezTo>
                      <a:pt x="2364" y="5895"/>
                      <a:pt x="2877" y="6027"/>
                      <a:pt x="3381" y="6027"/>
                    </a:cubicBezTo>
                    <a:cubicBezTo>
                      <a:pt x="4396" y="6027"/>
                      <a:pt x="5376" y="5493"/>
                      <a:pt x="5945" y="4528"/>
                    </a:cubicBezTo>
                    <a:cubicBezTo>
                      <a:pt x="6804" y="3069"/>
                      <a:pt x="6376" y="1284"/>
                      <a:pt x="4968" y="437"/>
                    </a:cubicBezTo>
                    <a:cubicBezTo>
                      <a:pt x="4476" y="141"/>
                      <a:pt x="3945" y="0"/>
                      <a:pt x="3424"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2"/>
              <p:cNvSpPr/>
              <p:nvPr/>
            </p:nvSpPr>
            <p:spPr>
              <a:xfrm>
                <a:off x="4904550" y="2041775"/>
                <a:ext cx="169825" cy="150150"/>
              </a:xfrm>
              <a:custGeom>
                <a:rect b="b" l="l" r="r" t="t"/>
                <a:pathLst>
                  <a:path extrusionOk="0" h="6006" w="6793">
                    <a:moveTo>
                      <a:pt x="3412" y="0"/>
                    </a:moveTo>
                    <a:cubicBezTo>
                      <a:pt x="2392" y="0"/>
                      <a:pt x="1415" y="545"/>
                      <a:pt x="848" y="1532"/>
                    </a:cubicBezTo>
                    <a:cubicBezTo>
                      <a:pt x="1" y="3007"/>
                      <a:pt x="458" y="4774"/>
                      <a:pt x="1899" y="5601"/>
                    </a:cubicBezTo>
                    <a:cubicBezTo>
                      <a:pt x="2374" y="5875"/>
                      <a:pt x="2883" y="6005"/>
                      <a:pt x="3382" y="6005"/>
                    </a:cubicBezTo>
                    <a:cubicBezTo>
                      <a:pt x="4402" y="6005"/>
                      <a:pt x="5379" y="5460"/>
                      <a:pt x="5945" y="4474"/>
                    </a:cubicBezTo>
                    <a:cubicBezTo>
                      <a:pt x="6792" y="2997"/>
                      <a:pt x="6337" y="1232"/>
                      <a:pt x="4896" y="404"/>
                    </a:cubicBezTo>
                    <a:cubicBezTo>
                      <a:pt x="4420" y="131"/>
                      <a:pt x="3911" y="0"/>
                      <a:pt x="3412"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2"/>
              <p:cNvSpPr/>
              <p:nvPr/>
            </p:nvSpPr>
            <p:spPr>
              <a:xfrm>
                <a:off x="4070475" y="4069250"/>
                <a:ext cx="170250" cy="150725"/>
              </a:xfrm>
              <a:custGeom>
                <a:rect b="b" l="l" r="r" t="t"/>
                <a:pathLst>
                  <a:path extrusionOk="0" h="6029" w="6810">
                    <a:moveTo>
                      <a:pt x="3428" y="0"/>
                    </a:moveTo>
                    <a:cubicBezTo>
                      <a:pt x="2379" y="0"/>
                      <a:pt x="1371" y="574"/>
                      <a:pt x="808" y="1602"/>
                    </a:cubicBezTo>
                    <a:cubicBezTo>
                      <a:pt x="0" y="3079"/>
                      <a:pt x="495" y="4844"/>
                      <a:pt x="1941" y="5649"/>
                    </a:cubicBezTo>
                    <a:cubicBezTo>
                      <a:pt x="2404" y="5906"/>
                      <a:pt x="2898" y="6029"/>
                      <a:pt x="3384" y="6029"/>
                    </a:cubicBezTo>
                    <a:cubicBezTo>
                      <a:pt x="4416" y="6029"/>
                      <a:pt x="5409" y="5474"/>
                      <a:pt x="5975" y="4476"/>
                    </a:cubicBezTo>
                    <a:cubicBezTo>
                      <a:pt x="6810" y="3006"/>
                      <a:pt x="6348" y="1234"/>
                      <a:pt x="4919" y="407"/>
                    </a:cubicBezTo>
                    <a:cubicBezTo>
                      <a:pt x="4442" y="131"/>
                      <a:pt x="3930" y="0"/>
                      <a:pt x="3428"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2"/>
              <p:cNvSpPr/>
              <p:nvPr/>
            </p:nvSpPr>
            <p:spPr>
              <a:xfrm>
                <a:off x="2441850" y="3153925"/>
                <a:ext cx="170625" cy="150700"/>
              </a:xfrm>
              <a:custGeom>
                <a:rect b="b" l="l" r="r" t="t"/>
                <a:pathLst>
                  <a:path extrusionOk="0" h="6028" w="6825">
                    <a:moveTo>
                      <a:pt x="3446" y="0"/>
                    </a:moveTo>
                    <a:cubicBezTo>
                      <a:pt x="2432" y="0"/>
                      <a:pt x="1454" y="531"/>
                      <a:pt x="885" y="1495"/>
                    </a:cubicBezTo>
                    <a:cubicBezTo>
                      <a:pt x="0" y="2989"/>
                      <a:pt x="468" y="4812"/>
                      <a:pt x="1949" y="5643"/>
                    </a:cubicBezTo>
                    <a:cubicBezTo>
                      <a:pt x="2414" y="5903"/>
                      <a:pt x="2911" y="6027"/>
                      <a:pt x="3400" y="6027"/>
                    </a:cubicBezTo>
                    <a:cubicBezTo>
                      <a:pt x="4430" y="6027"/>
                      <a:pt x="5421" y="5475"/>
                      <a:pt x="5988" y="4482"/>
                    </a:cubicBezTo>
                    <a:cubicBezTo>
                      <a:pt x="6825" y="3017"/>
                      <a:pt x="6371" y="1240"/>
                      <a:pt x="4943" y="410"/>
                    </a:cubicBezTo>
                    <a:cubicBezTo>
                      <a:pt x="4466" y="133"/>
                      <a:pt x="3952" y="0"/>
                      <a:pt x="3446"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2"/>
              <p:cNvSpPr/>
              <p:nvPr/>
            </p:nvSpPr>
            <p:spPr>
              <a:xfrm>
                <a:off x="3056825" y="3967775"/>
                <a:ext cx="169525" cy="149650"/>
              </a:xfrm>
              <a:custGeom>
                <a:rect b="b" l="l" r="r" t="t"/>
                <a:pathLst>
                  <a:path extrusionOk="0" h="5986" w="6781">
                    <a:moveTo>
                      <a:pt x="3408" y="1"/>
                    </a:moveTo>
                    <a:cubicBezTo>
                      <a:pt x="2390" y="1"/>
                      <a:pt x="1411" y="548"/>
                      <a:pt x="849" y="1531"/>
                    </a:cubicBezTo>
                    <a:cubicBezTo>
                      <a:pt x="0" y="3012"/>
                      <a:pt x="467" y="4777"/>
                      <a:pt x="1923" y="5598"/>
                    </a:cubicBezTo>
                    <a:cubicBezTo>
                      <a:pt x="2389" y="5860"/>
                      <a:pt x="2886" y="5986"/>
                      <a:pt x="3372" y="5986"/>
                    </a:cubicBezTo>
                    <a:cubicBezTo>
                      <a:pt x="4405" y="5986"/>
                      <a:pt x="5395" y="5422"/>
                      <a:pt x="5956" y="4407"/>
                    </a:cubicBezTo>
                    <a:cubicBezTo>
                      <a:pt x="6780" y="2919"/>
                      <a:pt x="6282" y="1164"/>
                      <a:pt x="4807" y="362"/>
                    </a:cubicBezTo>
                    <a:cubicBezTo>
                      <a:pt x="4357" y="118"/>
                      <a:pt x="3879" y="1"/>
                      <a:pt x="3408"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2"/>
              <p:cNvSpPr/>
              <p:nvPr/>
            </p:nvSpPr>
            <p:spPr>
              <a:xfrm>
                <a:off x="3887800" y="4122725"/>
                <a:ext cx="169725" cy="150100"/>
              </a:xfrm>
              <a:custGeom>
                <a:rect b="b" l="l" r="r" t="t"/>
                <a:pathLst>
                  <a:path extrusionOk="0" h="6004" w="6789">
                    <a:moveTo>
                      <a:pt x="3411" y="1"/>
                    </a:moveTo>
                    <a:cubicBezTo>
                      <a:pt x="2396" y="1"/>
                      <a:pt x="1421" y="539"/>
                      <a:pt x="854" y="1516"/>
                    </a:cubicBezTo>
                    <a:cubicBezTo>
                      <a:pt x="1" y="2986"/>
                      <a:pt x="447" y="4759"/>
                      <a:pt x="1880" y="5592"/>
                    </a:cubicBezTo>
                    <a:cubicBezTo>
                      <a:pt x="2360" y="5870"/>
                      <a:pt x="2874" y="6004"/>
                      <a:pt x="3379" y="6004"/>
                    </a:cubicBezTo>
                    <a:cubicBezTo>
                      <a:pt x="4393" y="6004"/>
                      <a:pt x="5367" y="5466"/>
                      <a:pt x="5934" y="4490"/>
                    </a:cubicBezTo>
                    <a:cubicBezTo>
                      <a:pt x="6788" y="3017"/>
                      <a:pt x="6343" y="1245"/>
                      <a:pt x="4908" y="412"/>
                    </a:cubicBezTo>
                    <a:cubicBezTo>
                      <a:pt x="4429" y="134"/>
                      <a:pt x="3915" y="1"/>
                      <a:pt x="3411"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2"/>
              <p:cNvSpPr/>
              <p:nvPr/>
            </p:nvSpPr>
            <p:spPr>
              <a:xfrm>
                <a:off x="5019725" y="3198900"/>
                <a:ext cx="169475" cy="149600"/>
              </a:xfrm>
              <a:custGeom>
                <a:rect b="b" l="l" r="r" t="t"/>
                <a:pathLst>
                  <a:path extrusionOk="0" h="5984" w="6779">
                    <a:moveTo>
                      <a:pt x="3406" y="0"/>
                    </a:moveTo>
                    <a:cubicBezTo>
                      <a:pt x="2388" y="0"/>
                      <a:pt x="1410" y="546"/>
                      <a:pt x="847" y="1529"/>
                    </a:cubicBezTo>
                    <a:cubicBezTo>
                      <a:pt x="0" y="3010"/>
                      <a:pt x="466" y="4777"/>
                      <a:pt x="1922" y="5596"/>
                    </a:cubicBezTo>
                    <a:cubicBezTo>
                      <a:pt x="2388" y="5858"/>
                      <a:pt x="2885" y="5984"/>
                      <a:pt x="3373" y="5984"/>
                    </a:cubicBezTo>
                    <a:cubicBezTo>
                      <a:pt x="4405" y="5984"/>
                      <a:pt x="5393" y="5420"/>
                      <a:pt x="5955" y="4405"/>
                    </a:cubicBezTo>
                    <a:cubicBezTo>
                      <a:pt x="6779" y="2918"/>
                      <a:pt x="6281" y="1162"/>
                      <a:pt x="4806" y="362"/>
                    </a:cubicBezTo>
                    <a:cubicBezTo>
                      <a:pt x="4355" y="117"/>
                      <a:pt x="3876" y="0"/>
                      <a:pt x="3406"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2"/>
              <p:cNvSpPr/>
              <p:nvPr/>
            </p:nvSpPr>
            <p:spPr>
              <a:xfrm>
                <a:off x="2492050" y="3338075"/>
                <a:ext cx="169975" cy="150200"/>
              </a:xfrm>
              <a:custGeom>
                <a:rect b="b" l="l" r="r" t="t"/>
                <a:pathLst>
                  <a:path extrusionOk="0" h="6008" w="6799">
                    <a:moveTo>
                      <a:pt x="3419" y="1"/>
                    </a:moveTo>
                    <a:cubicBezTo>
                      <a:pt x="2374" y="1"/>
                      <a:pt x="1372" y="577"/>
                      <a:pt x="811" y="1606"/>
                    </a:cubicBezTo>
                    <a:cubicBezTo>
                      <a:pt x="1" y="3089"/>
                      <a:pt x="506" y="4845"/>
                      <a:pt x="1971" y="5643"/>
                    </a:cubicBezTo>
                    <a:cubicBezTo>
                      <a:pt x="2424" y="5890"/>
                      <a:pt x="2906" y="6008"/>
                      <a:pt x="3379" y="6008"/>
                    </a:cubicBezTo>
                    <a:cubicBezTo>
                      <a:pt x="4424" y="6008"/>
                      <a:pt x="5427" y="5432"/>
                      <a:pt x="5988" y="4404"/>
                    </a:cubicBezTo>
                    <a:cubicBezTo>
                      <a:pt x="6799" y="2920"/>
                      <a:pt x="6293" y="1165"/>
                      <a:pt x="4828" y="366"/>
                    </a:cubicBezTo>
                    <a:cubicBezTo>
                      <a:pt x="4374" y="119"/>
                      <a:pt x="3892" y="1"/>
                      <a:pt x="3419"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2"/>
              <p:cNvSpPr/>
              <p:nvPr/>
            </p:nvSpPr>
            <p:spPr>
              <a:xfrm>
                <a:off x="2392775" y="2970200"/>
                <a:ext cx="169975" cy="150175"/>
              </a:xfrm>
              <a:custGeom>
                <a:rect b="b" l="l" r="r" t="t"/>
                <a:pathLst>
                  <a:path extrusionOk="0" h="6007" w="6799">
                    <a:moveTo>
                      <a:pt x="3414" y="0"/>
                    </a:moveTo>
                    <a:cubicBezTo>
                      <a:pt x="2379" y="0"/>
                      <a:pt x="1388" y="564"/>
                      <a:pt x="826" y="1577"/>
                    </a:cubicBezTo>
                    <a:cubicBezTo>
                      <a:pt x="1" y="3061"/>
                      <a:pt x="487" y="4816"/>
                      <a:pt x="1946" y="5627"/>
                    </a:cubicBezTo>
                    <a:cubicBezTo>
                      <a:pt x="2409" y="5884"/>
                      <a:pt x="2901" y="6007"/>
                      <a:pt x="3384" y="6007"/>
                    </a:cubicBezTo>
                    <a:cubicBezTo>
                      <a:pt x="4418" y="6007"/>
                      <a:pt x="5409" y="5443"/>
                      <a:pt x="5973" y="4430"/>
                    </a:cubicBezTo>
                    <a:cubicBezTo>
                      <a:pt x="6798" y="2946"/>
                      <a:pt x="6312" y="1190"/>
                      <a:pt x="4853" y="381"/>
                    </a:cubicBezTo>
                    <a:cubicBezTo>
                      <a:pt x="4390" y="123"/>
                      <a:pt x="3897" y="0"/>
                      <a:pt x="3414"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2"/>
              <p:cNvSpPr/>
              <p:nvPr/>
            </p:nvSpPr>
            <p:spPr>
              <a:xfrm>
                <a:off x="3742175" y="1388175"/>
                <a:ext cx="169125" cy="149650"/>
              </a:xfrm>
              <a:custGeom>
                <a:rect b="b" l="l" r="r" t="t"/>
                <a:pathLst>
                  <a:path extrusionOk="0" h="5986" w="6765">
                    <a:moveTo>
                      <a:pt x="3391" y="1"/>
                    </a:moveTo>
                    <a:cubicBezTo>
                      <a:pt x="2344" y="1"/>
                      <a:pt x="1341" y="582"/>
                      <a:pt x="782" y="1620"/>
                    </a:cubicBezTo>
                    <a:cubicBezTo>
                      <a:pt x="1" y="3072"/>
                      <a:pt x="484" y="4791"/>
                      <a:pt x="1897" y="5593"/>
                    </a:cubicBezTo>
                    <a:cubicBezTo>
                      <a:pt x="2367" y="5859"/>
                      <a:pt x="2867" y="5986"/>
                      <a:pt x="3358" y="5986"/>
                    </a:cubicBezTo>
                    <a:cubicBezTo>
                      <a:pt x="4387" y="5986"/>
                      <a:pt x="5373" y="5426"/>
                      <a:pt x="5935" y="4417"/>
                    </a:cubicBezTo>
                    <a:cubicBezTo>
                      <a:pt x="6765" y="2927"/>
                      <a:pt x="6271" y="1172"/>
                      <a:pt x="4800" y="368"/>
                    </a:cubicBezTo>
                    <a:cubicBezTo>
                      <a:pt x="4346" y="119"/>
                      <a:pt x="3864" y="1"/>
                      <a:pt x="3391"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2"/>
              <p:cNvSpPr/>
              <p:nvPr/>
            </p:nvSpPr>
            <p:spPr>
              <a:xfrm>
                <a:off x="2559950" y="2127775"/>
                <a:ext cx="170225" cy="150750"/>
              </a:xfrm>
              <a:custGeom>
                <a:rect b="b" l="l" r="r" t="t"/>
                <a:pathLst>
                  <a:path extrusionOk="0" h="6030" w="6809">
                    <a:moveTo>
                      <a:pt x="3427" y="1"/>
                    </a:moveTo>
                    <a:cubicBezTo>
                      <a:pt x="2378" y="1"/>
                      <a:pt x="1370" y="574"/>
                      <a:pt x="807" y="1603"/>
                    </a:cubicBezTo>
                    <a:cubicBezTo>
                      <a:pt x="1" y="3079"/>
                      <a:pt x="494" y="4844"/>
                      <a:pt x="1940" y="5649"/>
                    </a:cubicBezTo>
                    <a:cubicBezTo>
                      <a:pt x="2403" y="5907"/>
                      <a:pt x="2897" y="6030"/>
                      <a:pt x="3383" y="6030"/>
                    </a:cubicBezTo>
                    <a:cubicBezTo>
                      <a:pt x="4416" y="6030"/>
                      <a:pt x="5409" y="5475"/>
                      <a:pt x="5975" y="4476"/>
                    </a:cubicBezTo>
                    <a:cubicBezTo>
                      <a:pt x="6809" y="3008"/>
                      <a:pt x="6348" y="1236"/>
                      <a:pt x="4918" y="409"/>
                    </a:cubicBezTo>
                    <a:cubicBezTo>
                      <a:pt x="4441" y="133"/>
                      <a:pt x="3929" y="1"/>
                      <a:pt x="3427"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2"/>
              <p:cNvSpPr/>
              <p:nvPr/>
            </p:nvSpPr>
            <p:spPr>
              <a:xfrm>
                <a:off x="4253600" y="4016325"/>
                <a:ext cx="169925" cy="150200"/>
              </a:xfrm>
              <a:custGeom>
                <a:rect b="b" l="l" r="r" t="t"/>
                <a:pathLst>
                  <a:path extrusionOk="0" h="6008" w="6797">
                    <a:moveTo>
                      <a:pt x="3416" y="1"/>
                    </a:moveTo>
                    <a:cubicBezTo>
                      <a:pt x="2379" y="1"/>
                      <a:pt x="1385" y="567"/>
                      <a:pt x="821" y="1584"/>
                    </a:cubicBezTo>
                    <a:cubicBezTo>
                      <a:pt x="0" y="3068"/>
                      <a:pt x="490" y="4823"/>
                      <a:pt x="1950" y="5630"/>
                    </a:cubicBezTo>
                    <a:cubicBezTo>
                      <a:pt x="2411" y="5886"/>
                      <a:pt x="2902" y="6008"/>
                      <a:pt x="3383" y="6008"/>
                    </a:cubicBezTo>
                    <a:cubicBezTo>
                      <a:pt x="4420" y="6008"/>
                      <a:pt x="5413" y="5441"/>
                      <a:pt x="5976" y="4423"/>
                    </a:cubicBezTo>
                    <a:cubicBezTo>
                      <a:pt x="6797" y="2941"/>
                      <a:pt x="6307" y="1185"/>
                      <a:pt x="4848" y="377"/>
                    </a:cubicBezTo>
                    <a:cubicBezTo>
                      <a:pt x="4387" y="122"/>
                      <a:pt x="3897" y="1"/>
                      <a:pt x="3416"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2"/>
              <p:cNvSpPr/>
              <p:nvPr/>
            </p:nvSpPr>
            <p:spPr>
              <a:xfrm>
                <a:off x="3009950" y="1600925"/>
                <a:ext cx="169450" cy="149600"/>
              </a:xfrm>
              <a:custGeom>
                <a:rect b="b" l="l" r="r" t="t"/>
                <a:pathLst>
                  <a:path extrusionOk="0" h="5984" w="6778">
                    <a:moveTo>
                      <a:pt x="3403" y="0"/>
                    </a:moveTo>
                    <a:cubicBezTo>
                      <a:pt x="2394" y="0"/>
                      <a:pt x="1425" y="536"/>
                      <a:pt x="861" y="1504"/>
                    </a:cubicBezTo>
                    <a:cubicBezTo>
                      <a:pt x="1" y="2983"/>
                      <a:pt x="450" y="4753"/>
                      <a:pt x="1897" y="5583"/>
                    </a:cubicBezTo>
                    <a:cubicBezTo>
                      <a:pt x="2371" y="5854"/>
                      <a:pt x="2877" y="5983"/>
                      <a:pt x="3373" y="5983"/>
                    </a:cubicBezTo>
                    <a:cubicBezTo>
                      <a:pt x="4398" y="5983"/>
                      <a:pt x="5379" y="5430"/>
                      <a:pt x="5942" y="4430"/>
                    </a:cubicBezTo>
                    <a:cubicBezTo>
                      <a:pt x="6778" y="2948"/>
                      <a:pt x="6294" y="1186"/>
                      <a:pt x="4830" y="375"/>
                    </a:cubicBezTo>
                    <a:cubicBezTo>
                      <a:pt x="4371" y="121"/>
                      <a:pt x="3883" y="0"/>
                      <a:pt x="3403"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2"/>
              <p:cNvSpPr/>
              <p:nvPr/>
            </p:nvSpPr>
            <p:spPr>
              <a:xfrm>
                <a:off x="5103300" y="2777825"/>
                <a:ext cx="169050" cy="149625"/>
              </a:xfrm>
              <a:custGeom>
                <a:rect b="b" l="l" r="r" t="t"/>
                <a:pathLst>
                  <a:path extrusionOk="0" h="5985" w="6762">
                    <a:moveTo>
                      <a:pt x="3403" y="1"/>
                    </a:moveTo>
                    <a:cubicBezTo>
                      <a:pt x="2385" y="1"/>
                      <a:pt x="1410" y="547"/>
                      <a:pt x="845" y="1537"/>
                    </a:cubicBezTo>
                    <a:cubicBezTo>
                      <a:pt x="1" y="3020"/>
                      <a:pt x="472" y="4784"/>
                      <a:pt x="1933" y="5600"/>
                    </a:cubicBezTo>
                    <a:cubicBezTo>
                      <a:pt x="2398" y="5860"/>
                      <a:pt x="2892" y="5985"/>
                      <a:pt x="3377" y="5985"/>
                    </a:cubicBezTo>
                    <a:cubicBezTo>
                      <a:pt x="4412" y="5985"/>
                      <a:pt x="5402" y="5417"/>
                      <a:pt x="5963" y="4398"/>
                    </a:cubicBezTo>
                    <a:cubicBezTo>
                      <a:pt x="6762" y="2948"/>
                      <a:pt x="6300" y="1225"/>
                      <a:pt x="4897" y="411"/>
                    </a:cubicBezTo>
                    <a:cubicBezTo>
                      <a:pt x="4418" y="134"/>
                      <a:pt x="3906" y="1"/>
                      <a:pt x="3403"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2"/>
              <p:cNvSpPr/>
              <p:nvPr/>
            </p:nvSpPr>
            <p:spPr>
              <a:xfrm>
                <a:off x="2694125" y="1891225"/>
                <a:ext cx="168975" cy="149600"/>
              </a:xfrm>
              <a:custGeom>
                <a:rect b="b" l="l" r="r" t="t"/>
                <a:pathLst>
                  <a:path extrusionOk="0" h="5984" w="6759">
                    <a:moveTo>
                      <a:pt x="3386" y="0"/>
                    </a:moveTo>
                    <a:cubicBezTo>
                      <a:pt x="2353" y="0"/>
                      <a:pt x="1365" y="563"/>
                      <a:pt x="804" y="1577"/>
                    </a:cubicBezTo>
                    <a:cubicBezTo>
                      <a:pt x="1" y="3026"/>
                      <a:pt x="456" y="4753"/>
                      <a:pt x="1856" y="5568"/>
                    </a:cubicBezTo>
                    <a:cubicBezTo>
                      <a:pt x="2338" y="5849"/>
                      <a:pt x="2853" y="5983"/>
                      <a:pt x="3358" y="5983"/>
                    </a:cubicBezTo>
                    <a:cubicBezTo>
                      <a:pt x="4374" y="5983"/>
                      <a:pt x="5346" y="5441"/>
                      <a:pt x="5911" y="4455"/>
                    </a:cubicBezTo>
                    <a:cubicBezTo>
                      <a:pt x="6758" y="2974"/>
                      <a:pt x="6293" y="1209"/>
                      <a:pt x="4837" y="388"/>
                    </a:cubicBezTo>
                    <a:cubicBezTo>
                      <a:pt x="4370" y="126"/>
                      <a:pt x="3873" y="0"/>
                      <a:pt x="3386"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2"/>
              <p:cNvSpPr/>
              <p:nvPr/>
            </p:nvSpPr>
            <p:spPr>
              <a:xfrm>
                <a:off x="2427850" y="2365750"/>
                <a:ext cx="168300" cy="149025"/>
              </a:xfrm>
              <a:custGeom>
                <a:rect b="b" l="l" r="r" t="t"/>
                <a:pathLst>
                  <a:path extrusionOk="0" h="5961" w="6732">
                    <a:moveTo>
                      <a:pt x="3375" y="0"/>
                    </a:moveTo>
                    <a:cubicBezTo>
                      <a:pt x="2344" y="0"/>
                      <a:pt x="1356" y="563"/>
                      <a:pt x="796" y="1575"/>
                    </a:cubicBezTo>
                    <a:cubicBezTo>
                      <a:pt x="0" y="3016"/>
                      <a:pt x="457" y="4740"/>
                      <a:pt x="1851" y="5551"/>
                    </a:cubicBezTo>
                    <a:cubicBezTo>
                      <a:pt x="2328" y="5828"/>
                      <a:pt x="2840" y="5960"/>
                      <a:pt x="3341" y="5960"/>
                    </a:cubicBezTo>
                    <a:cubicBezTo>
                      <a:pt x="4356" y="5960"/>
                      <a:pt x="5329" y="5418"/>
                      <a:pt x="5890" y="4435"/>
                    </a:cubicBezTo>
                    <a:cubicBezTo>
                      <a:pt x="6732" y="2962"/>
                      <a:pt x="6265" y="1199"/>
                      <a:pt x="4815" y="384"/>
                    </a:cubicBezTo>
                    <a:cubicBezTo>
                      <a:pt x="4352" y="124"/>
                      <a:pt x="3859" y="0"/>
                      <a:pt x="3375"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2"/>
              <p:cNvSpPr/>
              <p:nvPr/>
            </p:nvSpPr>
            <p:spPr>
              <a:xfrm>
                <a:off x="2824900" y="3837650"/>
                <a:ext cx="168100" cy="148375"/>
              </a:xfrm>
              <a:custGeom>
                <a:rect b="b" l="l" r="r" t="t"/>
                <a:pathLst>
                  <a:path extrusionOk="0" h="5935" w="6724">
                    <a:moveTo>
                      <a:pt x="3384" y="1"/>
                    </a:moveTo>
                    <a:cubicBezTo>
                      <a:pt x="2390" y="1"/>
                      <a:pt x="1430" y="519"/>
                      <a:pt x="872" y="1457"/>
                    </a:cubicBezTo>
                    <a:cubicBezTo>
                      <a:pt x="1" y="2920"/>
                      <a:pt x="440" y="4709"/>
                      <a:pt x="1874" y="5536"/>
                    </a:cubicBezTo>
                    <a:cubicBezTo>
                      <a:pt x="2341" y="5806"/>
                      <a:pt x="2845" y="5934"/>
                      <a:pt x="3341" y="5934"/>
                    </a:cubicBezTo>
                    <a:cubicBezTo>
                      <a:pt x="4334" y="5934"/>
                      <a:pt x="5294" y="5417"/>
                      <a:pt x="5852" y="4480"/>
                    </a:cubicBezTo>
                    <a:cubicBezTo>
                      <a:pt x="6723" y="3015"/>
                      <a:pt x="6284" y="1226"/>
                      <a:pt x="4850" y="399"/>
                    </a:cubicBezTo>
                    <a:cubicBezTo>
                      <a:pt x="4383" y="130"/>
                      <a:pt x="3879" y="1"/>
                      <a:pt x="3384"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2"/>
              <p:cNvSpPr/>
              <p:nvPr/>
            </p:nvSpPr>
            <p:spPr>
              <a:xfrm>
                <a:off x="3705825" y="4177100"/>
                <a:ext cx="167275" cy="147750"/>
              </a:xfrm>
              <a:custGeom>
                <a:rect b="b" l="l" r="r" t="t"/>
                <a:pathLst>
                  <a:path extrusionOk="0" h="5910" w="6691">
                    <a:moveTo>
                      <a:pt x="3385" y="0"/>
                    </a:moveTo>
                    <a:cubicBezTo>
                      <a:pt x="2392" y="0"/>
                      <a:pt x="1428" y="515"/>
                      <a:pt x="871" y="1447"/>
                    </a:cubicBezTo>
                    <a:cubicBezTo>
                      <a:pt x="0" y="2904"/>
                      <a:pt x="453" y="4712"/>
                      <a:pt x="1894" y="5528"/>
                    </a:cubicBezTo>
                    <a:cubicBezTo>
                      <a:pt x="2349" y="5787"/>
                      <a:pt x="2840" y="5910"/>
                      <a:pt x="3324" y="5910"/>
                    </a:cubicBezTo>
                    <a:cubicBezTo>
                      <a:pt x="4334" y="5910"/>
                      <a:pt x="5312" y="5375"/>
                      <a:pt x="5867" y="4414"/>
                    </a:cubicBezTo>
                    <a:cubicBezTo>
                      <a:pt x="6691" y="2985"/>
                      <a:pt x="6250" y="1221"/>
                      <a:pt x="4866" y="408"/>
                    </a:cubicBezTo>
                    <a:cubicBezTo>
                      <a:pt x="4398" y="132"/>
                      <a:pt x="3888" y="0"/>
                      <a:pt x="3385"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2"/>
              <p:cNvSpPr/>
              <p:nvPr/>
            </p:nvSpPr>
            <p:spPr>
              <a:xfrm>
                <a:off x="2543275" y="3523225"/>
                <a:ext cx="166950" cy="147825"/>
              </a:xfrm>
              <a:custGeom>
                <a:rect b="b" l="l" r="r" t="t"/>
                <a:pathLst>
                  <a:path extrusionOk="0" h="5913" w="6678">
                    <a:moveTo>
                      <a:pt x="3370" y="0"/>
                    </a:moveTo>
                    <a:cubicBezTo>
                      <a:pt x="2348" y="0"/>
                      <a:pt x="1359" y="550"/>
                      <a:pt x="806" y="1531"/>
                    </a:cubicBezTo>
                    <a:cubicBezTo>
                      <a:pt x="0" y="2963"/>
                      <a:pt x="461" y="4720"/>
                      <a:pt x="1860" y="5521"/>
                    </a:cubicBezTo>
                    <a:cubicBezTo>
                      <a:pt x="2321" y="5786"/>
                      <a:pt x="2818" y="5912"/>
                      <a:pt x="3306" y="5912"/>
                    </a:cubicBezTo>
                    <a:cubicBezTo>
                      <a:pt x="4343" y="5912"/>
                      <a:pt x="5345" y="5345"/>
                      <a:pt x="5895" y="4332"/>
                    </a:cubicBezTo>
                    <a:cubicBezTo>
                      <a:pt x="6677" y="2892"/>
                      <a:pt x="6180" y="1146"/>
                      <a:pt x="4766" y="364"/>
                    </a:cubicBezTo>
                    <a:cubicBezTo>
                      <a:pt x="4320" y="117"/>
                      <a:pt x="3842" y="0"/>
                      <a:pt x="3370"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2"/>
              <p:cNvSpPr/>
              <p:nvPr/>
            </p:nvSpPr>
            <p:spPr>
              <a:xfrm>
                <a:off x="2344000" y="2787175"/>
                <a:ext cx="168225" cy="148350"/>
              </a:xfrm>
              <a:custGeom>
                <a:rect b="b" l="l" r="r" t="t"/>
                <a:pathLst>
                  <a:path extrusionOk="0" h="5934" w="6729">
                    <a:moveTo>
                      <a:pt x="3388" y="0"/>
                    </a:moveTo>
                    <a:cubicBezTo>
                      <a:pt x="2388" y="0"/>
                      <a:pt x="1422" y="525"/>
                      <a:pt x="864" y="1473"/>
                    </a:cubicBezTo>
                    <a:cubicBezTo>
                      <a:pt x="1" y="2939"/>
                      <a:pt x="450" y="4724"/>
                      <a:pt x="1891" y="5544"/>
                    </a:cubicBezTo>
                    <a:cubicBezTo>
                      <a:pt x="2354" y="5808"/>
                      <a:pt x="2852" y="5934"/>
                      <a:pt x="3341" y="5934"/>
                    </a:cubicBezTo>
                    <a:cubicBezTo>
                      <a:pt x="4341" y="5934"/>
                      <a:pt x="5306" y="5409"/>
                      <a:pt x="5864" y="4461"/>
                    </a:cubicBezTo>
                    <a:cubicBezTo>
                      <a:pt x="6729" y="2995"/>
                      <a:pt x="6278" y="1210"/>
                      <a:pt x="4837" y="390"/>
                    </a:cubicBezTo>
                    <a:cubicBezTo>
                      <a:pt x="4375" y="126"/>
                      <a:pt x="3877" y="0"/>
                      <a:pt x="3388"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2"/>
              <p:cNvSpPr/>
              <p:nvPr/>
            </p:nvSpPr>
            <p:spPr>
              <a:xfrm>
                <a:off x="4437900" y="3964050"/>
                <a:ext cx="167250" cy="148375"/>
              </a:xfrm>
              <a:custGeom>
                <a:rect b="b" l="l" r="r" t="t"/>
                <a:pathLst>
                  <a:path extrusionOk="0" h="5935" w="6690">
                    <a:moveTo>
                      <a:pt x="3366" y="1"/>
                    </a:moveTo>
                    <a:cubicBezTo>
                      <a:pt x="2354" y="1"/>
                      <a:pt x="1382" y="539"/>
                      <a:pt x="823" y="1513"/>
                    </a:cubicBezTo>
                    <a:cubicBezTo>
                      <a:pt x="1" y="2948"/>
                      <a:pt x="434" y="4693"/>
                      <a:pt x="1816" y="5512"/>
                    </a:cubicBezTo>
                    <a:cubicBezTo>
                      <a:pt x="2297" y="5798"/>
                      <a:pt x="2817" y="5935"/>
                      <a:pt x="3326" y="5935"/>
                    </a:cubicBezTo>
                    <a:cubicBezTo>
                      <a:pt x="4338" y="5935"/>
                      <a:pt x="5310" y="5397"/>
                      <a:pt x="5869" y="4422"/>
                    </a:cubicBezTo>
                    <a:cubicBezTo>
                      <a:pt x="6689" y="2988"/>
                      <a:pt x="6256" y="1243"/>
                      <a:pt x="4875" y="423"/>
                    </a:cubicBezTo>
                    <a:cubicBezTo>
                      <a:pt x="4394" y="137"/>
                      <a:pt x="3875" y="1"/>
                      <a:pt x="3366"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2"/>
              <p:cNvSpPr/>
              <p:nvPr/>
            </p:nvSpPr>
            <p:spPr>
              <a:xfrm>
                <a:off x="3290525" y="4099175"/>
                <a:ext cx="167250" cy="148400"/>
              </a:xfrm>
              <a:custGeom>
                <a:rect b="b" l="l" r="r" t="t"/>
                <a:pathLst>
                  <a:path extrusionOk="0" h="5936" w="6690">
                    <a:moveTo>
                      <a:pt x="3365" y="0"/>
                    </a:moveTo>
                    <a:cubicBezTo>
                      <a:pt x="2348" y="0"/>
                      <a:pt x="1369" y="546"/>
                      <a:pt x="811" y="1532"/>
                    </a:cubicBezTo>
                    <a:cubicBezTo>
                      <a:pt x="1" y="2968"/>
                      <a:pt x="447" y="4711"/>
                      <a:pt x="1834" y="5524"/>
                    </a:cubicBezTo>
                    <a:cubicBezTo>
                      <a:pt x="2309" y="5803"/>
                      <a:pt x="2821" y="5936"/>
                      <a:pt x="3323" y="5936"/>
                    </a:cubicBezTo>
                    <a:cubicBezTo>
                      <a:pt x="4342" y="5936"/>
                      <a:pt x="5320" y="5390"/>
                      <a:pt x="5879" y="4403"/>
                    </a:cubicBezTo>
                    <a:cubicBezTo>
                      <a:pt x="6689" y="2969"/>
                      <a:pt x="6243" y="1226"/>
                      <a:pt x="4856" y="412"/>
                    </a:cubicBezTo>
                    <a:cubicBezTo>
                      <a:pt x="4380" y="133"/>
                      <a:pt x="3868" y="0"/>
                      <a:pt x="3365"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2"/>
              <p:cNvSpPr/>
              <p:nvPr/>
            </p:nvSpPr>
            <p:spPr>
              <a:xfrm>
                <a:off x="4856850" y="1859525"/>
                <a:ext cx="165975" cy="146775"/>
              </a:xfrm>
              <a:custGeom>
                <a:rect b="b" l="l" r="r" t="t"/>
                <a:pathLst>
                  <a:path extrusionOk="0" h="5871" w="6639">
                    <a:moveTo>
                      <a:pt x="3365" y="0"/>
                    </a:moveTo>
                    <a:cubicBezTo>
                      <a:pt x="2337" y="0"/>
                      <a:pt x="1335" y="555"/>
                      <a:pt x="792" y="1537"/>
                    </a:cubicBezTo>
                    <a:cubicBezTo>
                      <a:pt x="0" y="2966"/>
                      <a:pt x="491" y="4736"/>
                      <a:pt x="1894" y="5513"/>
                    </a:cubicBezTo>
                    <a:cubicBezTo>
                      <a:pt x="2332" y="5755"/>
                      <a:pt x="2806" y="5870"/>
                      <a:pt x="3274" y="5870"/>
                    </a:cubicBezTo>
                    <a:cubicBezTo>
                      <a:pt x="4302" y="5870"/>
                      <a:pt x="5304" y="5315"/>
                      <a:pt x="5848" y="4334"/>
                    </a:cubicBezTo>
                    <a:cubicBezTo>
                      <a:pt x="6639" y="2904"/>
                      <a:pt x="6147" y="1135"/>
                      <a:pt x="4745" y="358"/>
                    </a:cubicBezTo>
                    <a:cubicBezTo>
                      <a:pt x="4307" y="115"/>
                      <a:pt x="3833" y="0"/>
                      <a:pt x="3365"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2"/>
              <p:cNvSpPr/>
              <p:nvPr/>
            </p:nvSpPr>
            <p:spPr>
              <a:xfrm>
                <a:off x="2829325" y="1656150"/>
                <a:ext cx="164675" cy="145500"/>
              </a:xfrm>
              <a:custGeom>
                <a:rect b="b" l="l" r="r" t="t"/>
                <a:pathLst>
                  <a:path extrusionOk="0" h="5820" w="6587">
                    <a:moveTo>
                      <a:pt x="3365" y="1"/>
                    </a:moveTo>
                    <a:cubicBezTo>
                      <a:pt x="2343" y="1"/>
                      <a:pt x="1332" y="544"/>
                      <a:pt x="793" y="1491"/>
                    </a:cubicBezTo>
                    <a:cubicBezTo>
                      <a:pt x="1" y="2886"/>
                      <a:pt x="494" y="4710"/>
                      <a:pt x="1872" y="5474"/>
                    </a:cubicBezTo>
                    <a:cubicBezTo>
                      <a:pt x="2296" y="5708"/>
                      <a:pt x="2760" y="5819"/>
                      <a:pt x="3223" y="5819"/>
                    </a:cubicBezTo>
                    <a:cubicBezTo>
                      <a:pt x="4265" y="5819"/>
                      <a:pt x="5295" y="5257"/>
                      <a:pt x="5823" y="4282"/>
                    </a:cubicBezTo>
                    <a:cubicBezTo>
                      <a:pt x="6586" y="2871"/>
                      <a:pt x="6059" y="1051"/>
                      <a:pt x="4669" y="320"/>
                    </a:cubicBezTo>
                    <a:cubicBezTo>
                      <a:pt x="4258" y="103"/>
                      <a:pt x="3810" y="1"/>
                      <a:pt x="3365"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2"/>
              <p:cNvSpPr/>
              <p:nvPr/>
            </p:nvSpPr>
            <p:spPr>
              <a:xfrm>
                <a:off x="5155925" y="2963825"/>
                <a:ext cx="164175" cy="145475"/>
              </a:xfrm>
              <a:custGeom>
                <a:rect b="b" l="l" r="r" t="t"/>
                <a:pathLst>
                  <a:path extrusionOk="0" h="5819" w="6567">
                    <a:moveTo>
                      <a:pt x="3344" y="0"/>
                    </a:moveTo>
                    <a:cubicBezTo>
                      <a:pt x="2310" y="0"/>
                      <a:pt x="1285" y="555"/>
                      <a:pt x="753" y="1523"/>
                    </a:cubicBezTo>
                    <a:cubicBezTo>
                      <a:pt x="0" y="2892"/>
                      <a:pt x="464" y="4656"/>
                      <a:pt x="1785" y="5437"/>
                    </a:cubicBezTo>
                    <a:cubicBezTo>
                      <a:pt x="2223" y="5696"/>
                      <a:pt x="2711" y="5819"/>
                      <a:pt x="3198" y="5819"/>
                    </a:cubicBezTo>
                    <a:cubicBezTo>
                      <a:pt x="4212" y="5819"/>
                      <a:pt x="5221" y="5286"/>
                      <a:pt x="5763" y="4346"/>
                    </a:cubicBezTo>
                    <a:cubicBezTo>
                      <a:pt x="6566" y="2955"/>
                      <a:pt x="6083" y="1129"/>
                      <a:pt x="4711" y="356"/>
                    </a:cubicBezTo>
                    <a:cubicBezTo>
                      <a:pt x="4283" y="114"/>
                      <a:pt x="3813" y="0"/>
                      <a:pt x="3344"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2"/>
              <p:cNvSpPr/>
              <p:nvPr/>
            </p:nvSpPr>
            <p:spPr>
              <a:xfrm>
                <a:off x="3926725" y="1336750"/>
                <a:ext cx="165275" cy="146150"/>
              </a:xfrm>
              <a:custGeom>
                <a:rect b="b" l="l" r="r" t="t"/>
                <a:pathLst>
                  <a:path extrusionOk="0" h="5846" w="6611">
                    <a:moveTo>
                      <a:pt x="3370" y="1"/>
                    </a:moveTo>
                    <a:cubicBezTo>
                      <a:pt x="2377" y="1"/>
                      <a:pt x="1394" y="513"/>
                      <a:pt x="840" y="1431"/>
                    </a:cubicBezTo>
                    <a:cubicBezTo>
                      <a:pt x="0" y="2820"/>
                      <a:pt x="444" y="4644"/>
                      <a:pt x="1814" y="5456"/>
                    </a:cubicBezTo>
                    <a:cubicBezTo>
                      <a:pt x="2261" y="5720"/>
                      <a:pt x="2756" y="5846"/>
                      <a:pt x="3248" y="5846"/>
                    </a:cubicBezTo>
                    <a:cubicBezTo>
                      <a:pt x="4223" y="5846"/>
                      <a:pt x="5187" y="5352"/>
                      <a:pt x="5747" y="4464"/>
                    </a:cubicBezTo>
                    <a:cubicBezTo>
                      <a:pt x="6611" y="3094"/>
                      <a:pt x="6204" y="1258"/>
                      <a:pt x="4850" y="419"/>
                    </a:cubicBezTo>
                    <a:cubicBezTo>
                      <a:pt x="4392" y="135"/>
                      <a:pt x="3880" y="1"/>
                      <a:pt x="3370"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2"/>
              <p:cNvSpPr/>
              <p:nvPr/>
            </p:nvSpPr>
            <p:spPr>
              <a:xfrm>
                <a:off x="4622950" y="3912650"/>
                <a:ext cx="163075" cy="144850"/>
              </a:xfrm>
              <a:custGeom>
                <a:rect b="b" l="l" r="r" t="t"/>
                <a:pathLst>
                  <a:path extrusionOk="0" h="5794" w="6523">
                    <a:moveTo>
                      <a:pt x="3348" y="1"/>
                    </a:moveTo>
                    <a:cubicBezTo>
                      <a:pt x="2325" y="1"/>
                      <a:pt x="1301" y="541"/>
                      <a:pt x="767" y="1485"/>
                    </a:cubicBezTo>
                    <a:cubicBezTo>
                      <a:pt x="1" y="2838"/>
                      <a:pt x="459" y="4629"/>
                      <a:pt x="1773" y="5414"/>
                    </a:cubicBezTo>
                    <a:cubicBezTo>
                      <a:pt x="2205" y="5672"/>
                      <a:pt x="2690" y="5794"/>
                      <a:pt x="3176" y="5794"/>
                    </a:cubicBezTo>
                    <a:cubicBezTo>
                      <a:pt x="4198" y="5794"/>
                      <a:pt x="5222" y="5254"/>
                      <a:pt x="5756" y="4310"/>
                    </a:cubicBezTo>
                    <a:cubicBezTo>
                      <a:pt x="6523" y="2956"/>
                      <a:pt x="6064" y="1166"/>
                      <a:pt x="4750" y="380"/>
                    </a:cubicBezTo>
                    <a:cubicBezTo>
                      <a:pt x="4318" y="122"/>
                      <a:pt x="3833" y="1"/>
                      <a:pt x="3348"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2"/>
              <p:cNvSpPr/>
              <p:nvPr/>
            </p:nvSpPr>
            <p:spPr>
              <a:xfrm>
                <a:off x="3525450" y="4232075"/>
                <a:ext cx="162600" cy="144125"/>
              </a:xfrm>
              <a:custGeom>
                <a:rect b="b" l="l" r="r" t="t"/>
                <a:pathLst>
                  <a:path extrusionOk="0" h="5765" w="6504">
                    <a:moveTo>
                      <a:pt x="3346" y="0"/>
                    </a:moveTo>
                    <a:cubicBezTo>
                      <a:pt x="2312" y="0"/>
                      <a:pt x="1270" y="552"/>
                      <a:pt x="748" y="1507"/>
                    </a:cubicBezTo>
                    <a:cubicBezTo>
                      <a:pt x="1" y="2871"/>
                      <a:pt x="496" y="4675"/>
                      <a:pt x="1824" y="5421"/>
                    </a:cubicBezTo>
                    <a:cubicBezTo>
                      <a:pt x="2239" y="5654"/>
                      <a:pt x="2701" y="5765"/>
                      <a:pt x="3163" y="5765"/>
                    </a:cubicBezTo>
                    <a:cubicBezTo>
                      <a:pt x="4177" y="5765"/>
                      <a:pt x="5193" y="5234"/>
                      <a:pt x="5729" y="4309"/>
                    </a:cubicBezTo>
                    <a:cubicBezTo>
                      <a:pt x="6504" y="2968"/>
                      <a:pt x="6042" y="1153"/>
                      <a:pt x="4729" y="372"/>
                    </a:cubicBezTo>
                    <a:cubicBezTo>
                      <a:pt x="4305" y="119"/>
                      <a:pt x="3826" y="0"/>
                      <a:pt x="3346"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2"/>
              <p:cNvSpPr/>
              <p:nvPr/>
            </p:nvSpPr>
            <p:spPr>
              <a:xfrm>
                <a:off x="2595100" y="3709000"/>
                <a:ext cx="162575" cy="144125"/>
              </a:xfrm>
              <a:custGeom>
                <a:rect b="b" l="l" r="r" t="t"/>
                <a:pathLst>
                  <a:path extrusionOk="0" h="5765" w="6503">
                    <a:moveTo>
                      <a:pt x="3341" y="1"/>
                    </a:moveTo>
                    <a:cubicBezTo>
                      <a:pt x="2290" y="1"/>
                      <a:pt x="1236" y="570"/>
                      <a:pt x="724" y="1544"/>
                    </a:cubicBezTo>
                    <a:cubicBezTo>
                      <a:pt x="1" y="2925"/>
                      <a:pt x="524" y="4723"/>
                      <a:pt x="1859" y="5442"/>
                    </a:cubicBezTo>
                    <a:cubicBezTo>
                      <a:pt x="2265" y="5661"/>
                      <a:pt x="2713" y="5764"/>
                      <a:pt x="3161" y="5764"/>
                    </a:cubicBezTo>
                    <a:cubicBezTo>
                      <a:pt x="4192" y="5764"/>
                      <a:pt x="5224" y="5216"/>
                      <a:pt x="5748" y="4270"/>
                    </a:cubicBezTo>
                    <a:cubicBezTo>
                      <a:pt x="6502" y="2912"/>
                      <a:pt x="6014" y="1107"/>
                      <a:pt x="4690" y="351"/>
                    </a:cubicBezTo>
                    <a:cubicBezTo>
                      <a:pt x="4272" y="113"/>
                      <a:pt x="3807" y="1"/>
                      <a:pt x="3341"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2"/>
              <p:cNvSpPr/>
              <p:nvPr/>
            </p:nvSpPr>
            <p:spPr>
              <a:xfrm>
                <a:off x="4343750" y="1415375"/>
                <a:ext cx="162550" cy="144100"/>
              </a:xfrm>
              <a:custGeom>
                <a:rect b="b" l="l" r="r" t="t"/>
                <a:pathLst>
                  <a:path extrusionOk="0" h="5764" w="6502">
                    <a:moveTo>
                      <a:pt x="3341" y="0"/>
                    </a:moveTo>
                    <a:cubicBezTo>
                      <a:pt x="2290" y="0"/>
                      <a:pt x="1235" y="569"/>
                      <a:pt x="724" y="1543"/>
                    </a:cubicBezTo>
                    <a:cubicBezTo>
                      <a:pt x="0" y="2925"/>
                      <a:pt x="523" y="4722"/>
                      <a:pt x="1858" y="5441"/>
                    </a:cubicBezTo>
                    <a:cubicBezTo>
                      <a:pt x="2265" y="5660"/>
                      <a:pt x="2713" y="5763"/>
                      <a:pt x="3161" y="5763"/>
                    </a:cubicBezTo>
                    <a:cubicBezTo>
                      <a:pt x="4192" y="5763"/>
                      <a:pt x="5223" y="5215"/>
                      <a:pt x="5747" y="4269"/>
                    </a:cubicBezTo>
                    <a:cubicBezTo>
                      <a:pt x="6502" y="2911"/>
                      <a:pt x="6014" y="1105"/>
                      <a:pt x="4689" y="350"/>
                    </a:cubicBezTo>
                    <a:cubicBezTo>
                      <a:pt x="4272" y="112"/>
                      <a:pt x="3807" y="0"/>
                      <a:pt x="3341"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2"/>
              <p:cNvSpPr/>
              <p:nvPr/>
            </p:nvSpPr>
            <p:spPr>
              <a:xfrm>
                <a:off x="4575750" y="1546125"/>
                <a:ext cx="163125" cy="144125"/>
              </a:xfrm>
              <a:custGeom>
                <a:rect b="b" l="l" r="r" t="t"/>
                <a:pathLst>
                  <a:path extrusionOk="0" h="5765" w="6525">
                    <a:moveTo>
                      <a:pt x="3364" y="0"/>
                    </a:moveTo>
                    <a:cubicBezTo>
                      <a:pt x="2350" y="0"/>
                      <a:pt x="1332" y="531"/>
                      <a:pt x="797" y="1456"/>
                    </a:cubicBezTo>
                    <a:cubicBezTo>
                      <a:pt x="1" y="2834"/>
                      <a:pt x="517" y="4717"/>
                      <a:pt x="1893" y="5448"/>
                    </a:cubicBezTo>
                    <a:cubicBezTo>
                      <a:pt x="2297" y="5663"/>
                      <a:pt x="2741" y="5764"/>
                      <a:pt x="3185" y="5764"/>
                    </a:cubicBezTo>
                    <a:cubicBezTo>
                      <a:pt x="4222" y="5764"/>
                      <a:pt x="5256" y="5210"/>
                      <a:pt x="5777" y="4259"/>
                    </a:cubicBezTo>
                    <a:cubicBezTo>
                      <a:pt x="6524" y="2894"/>
                      <a:pt x="6029" y="1091"/>
                      <a:pt x="4702" y="343"/>
                    </a:cubicBezTo>
                    <a:cubicBezTo>
                      <a:pt x="4287" y="110"/>
                      <a:pt x="3826" y="0"/>
                      <a:pt x="3364"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2"/>
              <p:cNvSpPr/>
              <p:nvPr/>
            </p:nvSpPr>
            <p:spPr>
              <a:xfrm>
                <a:off x="2296925" y="2604975"/>
                <a:ext cx="163075" cy="144825"/>
              </a:xfrm>
              <a:custGeom>
                <a:rect b="b" l="l" r="r" t="t"/>
                <a:pathLst>
                  <a:path extrusionOk="0" h="5793" w="6523">
                    <a:moveTo>
                      <a:pt x="3347" y="1"/>
                    </a:moveTo>
                    <a:cubicBezTo>
                      <a:pt x="2326" y="1"/>
                      <a:pt x="1304" y="539"/>
                      <a:pt x="768" y="1481"/>
                    </a:cubicBezTo>
                    <a:cubicBezTo>
                      <a:pt x="0" y="2832"/>
                      <a:pt x="456" y="4624"/>
                      <a:pt x="1769" y="5411"/>
                    </a:cubicBezTo>
                    <a:cubicBezTo>
                      <a:pt x="2201" y="5671"/>
                      <a:pt x="2687" y="5793"/>
                      <a:pt x="3174" y="5793"/>
                    </a:cubicBezTo>
                    <a:cubicBezTo>
                      <a:pt x="4195" y="5793"/>
                      <a:pt x="5218" y="5255"/>
                      <a:pt x="5753" y="4313"/>
                    </a:cubicBezTo>
                    <a:cubicBezTo>
                      <a:pt x="6522" y="2962"/>
                      <a:pt x="6067" y="1170"/>
                      <a:pt x="4753" y="383"/>
                    </a:cubicBezTo>
                    <a:cubicBezTo>
                      <a:pt x="4320" y="123"/>
                      <a:pt x="3834" y="1"/>
                      <a:pt x="3347"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2"/>
              <p:cNvSpPr/>
              <p:nvPr/>
            </p:nvSpPr>
            <p:spPr>
              <a:xfrm>
                <a:off x="2514750" y="1947825"/>
                <a:ext cx="161350" cy="142775"/>
              </a:xfrm>
              <a:custGeom>
                <a:rect b="b" l="l" r="r" t="t"/>
                <a:pathLst>
                  <a:path extrusionOk="0" h="5711" w="6454">
                    <a:moveTo>
                      <a:pt x="3313" y="0"/>
                    </a:moveTo>
                    <a:cubicBezTo>
                      <a:pt x="2277" y="0"/>
                      <a:pt x="1245" y="557"/>
                      <a:pt x="735" y="1511"/>
                    </a:cubicBezTo>
                    <a:cubicBezTo>
                      <a:pt x="1" y="2884"/>
                      <a:pt x="519" y="4682"/>
                      <a:pt x="1854" y="5395"/>
                    </a:cubicBezTo>
                    <a:cubicBezTo>
                      <a:pt x="2257" y="5609"/>
                      <a:pt x="2699" y="5710"/>
                      <a:pt x="3141" y="5710"/>
                    </a:cubicBezTo>
                    <a:cubicBezTo>
                      <a:pt x="4177" y="5710"/>
                      <a:pt x="5209" y="5154"/>
                      <a:pt x="5720" y="4200"/>
                    </a:cubicBezTo>
                    <a:cubicBezTo>
                      <a:pt x="6454" y="2827"/>
                      <a:pt x="5935" y="1029"/>
                      <a:pt x="4600" y="316"/>
                    </a:cubicBezTo>
                    <a:cubicBezTo>
                      <a:pt x="4197" y="101"/>
                      <a:pt x="3755" y="0"/>
                      <a:pt x="3313"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2"/>
              <p:cNvSpPr/>
              <p:nvPr/>
            </p:nvSpPr>
            <p:spPr>
              <a:xfrm>
                <a:off x="2381425" y="2184900"/>
                <a:ext cx="161400" cy="142850"/>
              </a:xfrm>
              <a:custGeom>
                <a:rect b="b" l="l" r="r" t="t"/>
                <a:pathLst>
                  <a:path extrusionOk="0" h="5714" w="6456">
                    <a:moveTo>
                      <a:pt x="3314" y="1"/>
                    </a:moveTo>
                    <a:cubicBezTo>
                      <a:pt x="2294" y="1"/>
                      <a:pt x="1274" y="543"/>
                      <a:pt x="754" y="1481"/>
                    </a:cubicBezTo>
                    <a:cubicBezTo>
                      <a:pt x="1" y="2838"/>
                      <a:pt x="496" y="4642"/>
                      <a:pt x="1824" y="5378"/>
                    </a:cubicBezTo>
                    <a:cubicBezTo>
                      <a:pt x="2234" y="5606"/>
                      <a:pt x="2688" y="5713"/>
                      <a:pt x="3141" y="5713"/>
                    </a:cubicBezTo>
                    <a:cubicBezTo>
                      <a:pt x="4162" y="5713"/>
                      <a:pt x="5182" y="5171"/>
                      <a:pt x="5702" y="4233"/>
                    </a:cubicBezTo>
                    <a:cubicBezTo>
                      <a:pt x="6455" y="2876"/>
                      <a:pt x="5960" y="1073"/>
                      <a:pt x="4632" y="336"/>
                    </a:cubicBezTo>
                    <a:cubicBezTo>
                      <a:pt x="4222" y="108"/>
                      <a:pt x="3768" y="1"/>
                      <a:pt x="3314"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2"/>
              <p:cNvSpPr/>
              <p:nvPr/>
            </p:nvSpPr>
            <p:spPr>
              <a:xfrm>
                <a:off x="4940075" y="3623350"/>
                <a:ext cx="161350" cy="142825"/>
              </a:xfrm>
              <a:custGeom>
                <a:rect b="b" l="l" r="r" t="t"/>
                <a:pathLst>
                  <a:path extrusionOk="0" h="5713" w="6454">
                    <a:moveTo>
                      <a:pt x="3313" y="1"/>
                    </a:moveTo>
                    <a:cubicBezTo>
                      <a:pt x="2277" y="1"/>
                      <a:pt x="1245" y="558"/>
                      <a:pt x="734" y="1512"/>
                    </a:cubicBezTo>
                    <a:cubicBezTo>
                      <a:pt x="0" y="2885"/>
                      <a:pt x="519" y="4683"/>
                      <a:pt x="1855" y="5396"/>
                    </a:cubicBezTo>
                    <a:cubicBezTo>
                      <a:pt x="2258" y="5611"/>
                      <a:pt x="2700" y="5713"/>
                      <a:pt x="3142" y="5713"/>
                    </a:cubicBezTo>
                    <a:cubicBezTo>
                      <a:pt x="4177" y="5713"/>
                      <a:pt x="5209" y="5156"/>
                      <a:pt x="5719" y="4201"/>
                    </a:cubicBezTo>
                    <a:cubicBezTo>
                      <a:pt x="6453" y="2828"/>
                      <a:pt x="5936" y="1030"/>
                      <a:pt x="4599" y="317"/>
                    </a:cubicBezTo>
                    <a:cubicBezTo>
                      <a:pt x="4196" y="102"/>
                      <a:pt x="3754" y="1"/>
                      <a:pt x="3313"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2"/>
              <p:cNvSpPr/>
              <p:nvPr/>
            </p:nvSpPr>
            <p:spPr>
              <a:xfrm>
                <a:off x="5073350" y="3386225"/>
                <a:ext cx="161425" cy="142850"/>
              </a:xfrm>
              <a:custGeom>
                <a:rect b="b" l="l" r="r" t="t"/>
                <a:pathLst>
                  <a:path extrusionOk="0" h="5714" w="6457">
                    <a:moveTo>
                      <a:pt x="3314" y="0"/>
                    </a:moveTo>
                    <a:cubicBezTo>
                      <a:pt x="2294" y="0"/>
                      <a:pt x="1274" y="543"/>
                      <a:pt x="754" y="1480"/>
                    </a:cubicBezTo>
                    <a:cubicBezTo>
                      <a:pt x="1" y="2837"/>
                      <a:pt x="496" y="4641"/>
                      <a:pt x="1825" y="5378"/>
                    </a:cubicBezTo>
                    <a:cubicBezTo>
                      <a:pt x="2235" y="5606"/>
                      <a:pt x="2689" y="5713"/>
                      <a:pt x="3143" y="5713"/>
                    </a:cubicBezTo>
                    <a:cubicBezTo>
                      <a:pt x="4163" y="5713"/>
                      <a:pt x="5182" y="5170"/>
                      <a:pt x="5702" y="4233"/>
                    </a:cubicBezTo>
                    <a:cubicBezTo>
                      <a:pt x="6457" y="2876"/>
                      <a:pt x="5960" y="1072"/>
                      <a:pt x="4632" y="335"/>
                    </a:cubicBezTo>
                    <a:cubicBezTo>
                      <a:pt x="4222" y="108"/>
                      <a:pt x="3768" y="0"/>
                      <a:pt x="3314"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2"/>
              <p:cNvSpPr/>
              <p:nvPr/>
            </p:nvSpPr>
            <p:spPr>
              <a:xfrm>
                <a:off x="3331200" y="1314625"/>
                <a:ext cx="159475" cy="141575"/>
              </a:xfrm>
              <a:custGeom>
                <a:rect b="b" l="l" r="r" t="t"/>
                <a:pathLst>
                  <a:path extrusionOk="0" h="5663" w="6379">
                    <a:moveTo>
                      <a:pt x="3257" y="1"/>
                    </a:moveTo>
                    <a:cubicBezTo>
                      <a:pt x="2260" y="1"/>
                      <a:pt x="1269" y="533"/>
                      <a:pt x="748" y="1466"/>
                    </a:cubicBezTo>
                    <a:cubicBezTo>
                      <a:pt x="0" y="2806"/>
                      <a:pt x="450" y="4527"/>
                      <a:pt x="1748" y="5293"/>
                    </a:cubicBezTo>
                    <a:cubicBezTo>
                      <a:pt x="2174" y="5544"/>
                      <a:pt x="2647" y="5663"/>
                      <a:pt x="3118" y="5663"/>
                    </a:cubicBezTo>
                    <a:cubicBezTo>
                      <a:pt x="4117" y="5663"/>
                      <a:pt x="5108" y="5131"/>
                      <a:pt x="5630" y="4197"/>
                    </a:cubicBezTo>
                    <a:cubicBezTo>
                      <a:pt x="6378" y="2859"/>
                      <a:pt x="5927" y="1138"/>
                      <a:pt x="4629" y="371"/>
                    </a:cubicBezTo>
                    <a:cubicBezTo>
                      <a:pt x="4203" y="120"/>
                      <a:pt x="3729" y="1"/>
                      <a:pt x="3257"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2"/>
              <p:cNvSpPr/>
              <p:nvPr/>
            </p:nvSpPr>
            <p:spPr>
              <a:xfrm>
                <a:off x="5191675" y="2360725"/>
                <a:ext cx="160100" cy="141700"/>
              </a:xfrm>
              <a:custGeom>
                <a:rect b="b" l="l" r="r" t="t"/>
                <a:pathLst>
                  <a:path extrusionOk="0" h="5668" w="6404">
                    <a:moveTo>
                      <a:pt x="3269" y="0"/>
                    </a:moveTo>
                    <a:cubicBezTo>
                      <a:pt x="2359" y="0"/>
                      <a:pt x="1450" y="451"/>
                      <a:pt x="887" y="1276"/>
                    </a:cubicBezTo>
                    <a:cubicBezTo>
                      <a:pt x="1" y="2573"/>
                      <a:pt x="356" y="4371"/>
                      <a:pt x="1668" y="5232"/>
                    </a:cubicBezTo>
                    <a:cubicBezTo>
                      <a:pt x="2117" y="5526"/>
                      <a:pt x="2626" y="5667"/>
                      <a:pt x="3135" y="5667"/>
                    </a:cubicBezTo>
                    <a:cubicBezTo>
                      <a:pt x="4045" y="5667"/>
                      <a:pt x="4955" y="5217"/>
                      <a:pt x="5518" y="4392"/>
                    </a:cubicBezTo>
                    <a:cubicBezTo>
                      <a:pt x="6404" y="3093"/>
                      <a:pt x="6049" y="1296"/>
                      <a:pt x="4737" y="436"/>
                    </a:cubicBezTo>
                    <a:cubicBezTo>
                      <a:pt x="4288" y="141"/>
                      <a:pt x="3778" y="0"/>
                      <a:pt x="3269"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2"/>
              <p:cNvSpPr/>
              <p:nvPr/>
            </p:nvSpPr>
            <p:spPr>
              <a:xfrm>
                <a:off x="5142100" y="2177175"/>
                <a:ext cx="159500" cy="140875"/>
              </a:xfrm>
              <a:custGeom>
                <a:rect b="b" l="l" r="r" t="t"/>
                <a:pathLst>
                  <a:path extrusionOk="0" h="5635" w="6380">
                    <a:moveTo>
                      <a:pt x="3245" y="0"/>
                    </a:moveTo>
                    <a:cubicBezTo>
                      <a:pt x="2297" y="0"/>
                      <a:pt x="1367" y="491"/>
                      <a:pt x="830" y="1376"/>
                    </a:cubicBezTo>
                    <a:cubicBezTo>
                      <a:pt x="0" y="2743"/>
                      <a:pt x="440" y="4501"/>
                      <a:pt x="1807" y="5276"/>
                    </a:cubicBezTo>
                    <a:cubicBezTo>
                      <a:pt x="2235" y="5519"/>
                      <a:pt x="2699" y="5634"/>
                      <a:pt x="3158" y="5634"/>
                    </a:cubicBezTo>
                    <a:cubicBezTo>
                      <a:pt x="4124" y="5634"/>
                      <a:pt x="5068" y="5123"/>
                      <a:pt x="5597" y="4209"/>
                    </a:cubicBezTo>
                    <a:cubicBezTo>
                      <a:pt x="6380" y="2863"/>
                      <a:pt x="5954" y="1168"/>
                      <a:pt x="4642" y="385"/>
                    </a:cubicBezTo>
                    <a:cubicBezTo>
                      <a:pt x="4203" y="125"/>
                      <a:pt x="3722" y="0"/>
                      <a:pt x="3245"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2"/>
              <p:cNvSpPr/>
              <p:nvPr/>
            </p:nvSpPr>
            <p:spPr>
              <a:xfrm>
                <a:off x="3110900" y="4155750"/>
                <a:ext cx="160575" cy="141575"/>
              </a:xfrm>
              <a:custGeom>
                <a:rect b="b" l="l" r="r" t="t"/>
                <a:pathLst>
                  <a:path extrusionOk="0" h="5663" w="6423">
                    <a:moveTo>
                      <a:pt x="3277" y="1"/>
                    </a:moveTo>
                    <a:cubicBezTo>
                      <a:pt x="2300" y="1"/>
                      <a:pt x="1333" y="512"/>
                      <a:pt x="801" y="1415"/>
                    </a:cubicBezTo>
                    <a:cubicBezTo>
                      <a:pt x="0" y="2769"/>
                      <a:pt x="469" y="4564"/>
                      <a:pt x="1817" y="5319"/>
                    </a:cubicBezTo>
                    <a:cubicBezTo>
                      <a:pt x="2234" y="5552"/>
                      <a:pt x="2692" y="5663"/>
                      <a:pt x="3147" y="5663"/>
                    </a:cubicBezTo>
                    <a:cubicBezTo>
                      <a:pt x="4124" y="5663"/>
                      <a:pt x="5091" y="5152"/>
                      <a:pt x="5624" y="4249"/>
                    </a:cubicBezTo>
                    <a:cubicBezTo>
                      <a:pt x="6422" y="2896"/>
                      <a:pt x="5955" y="1101"/>
                      <a:pt x="4605" y="345"/>
                    </a:cubicBezTo>
                    <a:cubicBezTo>
                      <a:pt x="4189" y="112"/>
                      <a:pt x="3732" y="1"/>
                      <a:pt x="3277"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2"/>
              <p:cNvSpPr/>
              <p:nvPr/>
            </p:nvSpPr>
            <p:spPr>
              <a:xfrm>
                <a:off x="3148425" y="1368150"/>
                <a:ext cx="159000" cy="140875"/>
              </a:xfrm>
              <a:custGeom>
                <a:rect b="b" l="l" r="r" t="t"/>
                <a:pathLst>
                  <a:path extrusionOk="0" h="5635" w="6360">
                    <a:moveTo>
                      <a:pt x="3227" y="1"/>
                    </a:moveTo>
                    <a:cubicBezTo>
                      <a:pt x="2242" y="1"/>
                      <a:pt x="1278" y="532"/>
                      <a:pt x="755" y="1475"/>
                    </a:cubicBezTo>
                    <a:cubicBezTo>
                      <a:pt x="1" y="2837"/>
                      <a:pt x="459" y="4523"/>
                      <a:pt x="1787" y="5276"/>
                    </a:cubicBezTo>
                    <a:cubicBezTo>
                      <a:pt x="2215" y="5519"/>
                      <a:pt x="2680" y="5634"/>
                      <a:pt x="3140" y="5634"/>
                    </a:cubicBezTo>
                    <a:cubicBezTo>
                      <a:pt x="4106" y="5634"/>
                      <a:pt x="5048" y="5123"/>
                      <a:pt x="5579" y="4210"/>
                    </a:cubicBezTo>
                    <a:cubicBezTo>
                      <a:pt x="6360" y="2863"/>
                      <a:pt x="5937" y="1169"/>
                      <a:pt x="4624" y="386"/>
                    </a:cubicBezTo>
                    <a:cubicBezTo>
                      <a:pt x="4185" y="125"/>
                      <a:pt x="3703" y="1"/>
                      <a:pt x="3227"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2"/>
              <p:cNvSpPr/>
              <p:nvPr/>
            </p:nvSpPr>
            <p:spPr>
              <a:xfrm>
                <a:off x="4810725" y="1678525"/>
                <a:ext cx="158950" cy="140850"/>
              </a:xfrm>
              <a:custGeom>
                <a:rect b="b" l="l" r="r" t="t"/>
                <a:pathLst>
                  <a:path extrusionOk="0" h="5634" w="6358">
                    <a:moveTo>
                      <a:pt x="3223" y="0"/>
                    </a:moveTo>
                    <a:cubicBezTo>
                      <a:pt x="2270" y="0"/>
                      <a:pt x="1337" y="497"/>
                      <a:pt x="802" y="1390"/>
                    </a:cubicBezTo>
                    <a:cubicBezTo>
                      <a:pt x="0" y="2725"/>
                      <a:pt x="403" y="4427"/>
                      <a:pt x="1704" y="5227"/>
                    </a:cubicBezTo>
                    <a:cubicBezTo>
                      <a:pt x="2152" y="5503"/>
                      <a:pt x="2646" y="5634"/>
                      <a:pt x="3135" y="5634"/>
                    </a:cubicBezTo>
                    <a:cubicBezTo>
                      <a:pt x="4105" y="5634"/>
                      <a:pt x="5055" y="5119"/>
                      <a:pt x="5584" y="4196"/>
                    </a:cubicBezTo>
                    <a:cubicBezTo>
                      <a:pt x="6358" y="2846"/>
                      <a:pt x="5924" y="1153"/>
                      <a:pt x="4608" y="379"/>
                    </a:cubicBezTo>
                    <a:cubicBezTo>
                      <a:pt x="4172" y="123"/>
                      <a:pt x="3695" y="0"/>
                      <a:pt x="3223"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2"/>
              <p:cNvSpPr/>
              <p:nvPr/>
            </p:nvSpPr>
            <p:spPr>
              <a:xfrm>
                <a:off x="4112900" y="1286225"/>
                <a:ext cx="159000" cy="140850"/>
              </a:xfrm>
              <a:custGeom>
                <a:rect b="b" l="l" r="r" t="t"/>
                <a:pathLst>
                  <a:path extrusionOk="0" h="5634" w="6360">
                    <a:moveTo>
                      <a:pt x="3222" y="0"/>
                    </a:moveTo>
                    <a:cubicBezTo>
                      <a:pt x="2248" y="0"/>
                      <a:pt x="1298" y="520"/>
                      <a:pt x="771" y="1444"/>
                    </a:cubicBezTo>
                    <a:cubicBezTo>
                      <a:pt x="1" y="2797"/>
                      <a:pt x="437" y="4488"/>
                      <a:pt x="1756" y="5259"/>
                    </a:cubicBezTo>
                    <a:cubicBezTo>
                      <a:pt x="2191" y="5513"/>
                      <a:pt x="2666" y="5634"/>
                      <a:pt x="3135" y="5634"/>
                    </a:cubicBezTo>
                    <a:cubicBezTo>
                      <a:pt x="4128" y="5634"/>
                      <a:pt x="5096" y="5095"/>
                      <a:pt x="5615" y="4141"/>
                    </a:cubicBezTo>
                    <a:cubicBezTo>
                      <a:pt x="6359" y="2773"/>
                      <a:pt x="5889" y="1090"/>
                      <a:pt x="4554" y="348"/>
                    </a:cubicBezTo>
                    <a:cubicBezTo>
                      <a:pt x="4131" y="112"/>
                      <a:pt x="3674" y="0"/>
                      <a:pt x="3222"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2"/>
              <p:cNvSpPr/>
              <p:nvPr/>
            </p:nvSpPr>
            <p:spPr>
              <a:xfrm>
                <a:off x="5241900" y="2545075"/>
                <a:ext cx="158975" cy="140850"/>
              </a:xfrm>
              <a:custGeom>
                <a:rect b="b" l="l" r="r" t="t"/>
                <a:pathLst>
                  <a:path extrusionOk="0" h="5634" w="6359">
                    <a:moveTo>
                      <a:pt x="3223" y="0"/>
                    </a:moveTo>
                    <a:cubicBezTo>
                      <a:pt x="2268" y="0"/>
                      <a:pt x="1334" y="500"/>
                      <a:pt x="799" y="1396"/>
                    </a:cubicBezTo>
                    <a:cubicBezTo>
                      <a:pt x="0" y="2732"/>
                      <a:pt x="407" y="4436"/>
                      <a:pt x="1710" y="5231"/>
                    </a:cubicBezTo>
                    <a:cubicBezTo>
                      <a:pt x="2156" y="5504"/>
                      <a:pt x="2648" y="5634"/>
                      <a:pt x="3135" y="5634"/>
                    </a:cubicBezTo>
                    <a:cubicBezTo>
                      <a:pt x="4108" y="5634"/>
                      <a:pt x="5060" y="5117"/>
                      <a:pt x="5588" y="4190"/>
                    </a:cubicBezTo>
                    <a:cubicBezTo>
                      <a:pt x="6359" y="2837"/>
                      <a:pt x="5921" y="1145"/>
                      <a:pt x="4602" y="374"/>
                    </a:cubicBezTo>
                    <a:cubicBezTo>
                      <a:pt x="4168" y="121"/>
                      <a:pt x="3693" y="0"/>
                      <a:pt x="3223"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2"/>
              <p:cNvSpPr/>
              <p:nvPr/>
            </p:nvSpPr>
            <p:spPr>
              <a:xfrm>
                <a:off x="2878325" y="4025025"/>
                <a:ext cx="160525" cy="141550"/>
              </a:xfrm>
              <a:custGeom>
                <a:rect b="b" l="l" r="r" t="t"/>
                <a:pathLst>
                  <a:path extrusionOk="0" h="5662" w="6421">
                    <a:moveTo>
                      <a:pt x="3275" y="0"/>
                    </a:moveTo>
                    <a:cubicBezTo>
                      <a:pt x="2279" y="0"/>
                      <a:pt x="1298" y="530"/>
                      <a:pt x="776" y="1457"/>
                    </a:cubicBezTo>
                    <a:cubicBezTo>
                      <a:pt x="1" y="2829"/>
                      <a:pt x="499" y="4615"/>
                      <a:pt x="1859" y="5341"/>
                    </a:cubicBezTo>
                    <a:cubicBezTo>
                      <a:pt x="2265" y="5559"/>
                      <a:pt x="2707" y="5662"/>
                      <a:pt x="3146" y="5662"/>
                    </a:cubicBezTo>
                    <a:cubicBezTo>
                      <a:pt x="4142" y="5662"/>
                      <a:pt x="5123" y="5132"/>
                      <a:pt x="5646" y="4205"/>
                    </a:cubicBezTo>
                    <a:cubicBezTo>
                      <a:pt x="6421" y="2832"/>
                      <a:pt x="5923" y="1046"/>
                      <a:pt x="4563" y="321"/>
                    </a:cubicBezTo>
                    <a:cubicBezTo>
                      <a:pt x="4156" y="103"/>
                      <a:pt x="3714" y="0"/>
                      <a:pt x="3275"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2"/>
              <p:cNvSpPr/>
              <p:nvPr/>
            </p:nvSpPr>
            <p:spPr>
              <a:xfrm>
                <a:off x="3514375" y="1261825"/>
                <a:ext cx="159025" cy="140850"/>
              </a:xfrm>
              <a:custGeom>
                <a:rect b="b" l="l" r="r" t="t"/>
                <a:pathLst>
                  <a:path extrusionOk="0" h="5634" w="6361">
                    <a:moveTo>
                      <a:pt x="3222" y="1"/>
                    </a:moveTo>
                    <a:cubicBezTo>
                      <a:pt x="2247" y="1"/>
                      <a:pt x="1297" y="521"/>
                      <a:pt x="771" y="1446"/>
                    </a:cubicBezTo>
                    <a:cubicBezTo>
                      <a:pt x="0" y="2799"/>
                      <a:pt x="439" y="4490"/>
                      <a:pt x="1758" y="5260"/>
                    </a:cubicBezTo>
                    <a:cubicBezTo>
                      <a:pt x="2193" y="5513"/>
                      <a:pt x="2667" y="5634"/>
                      <a:pt x="3136" y="5634"/>
                    </a:cubicBezTo>
                    <a:cubicBezTo>
                      <a:pt x="4129" y="5634"/>
                      <a:pt x="5099" y="5093"/>
                      <a:pt x="5617" y="4138"/>
                    </a:cubicBezTo>
                    <a:cubicBezTo>
                      <a:pt x="6360" y="2769"/>
                      <a:pt x="5887" y="1088"/>
                      <a:pt x="4552" y="347"/>
                    </a:cubicBezTo>
                    <a:cubicBezTo>
                      <a:pt x="4130" y="112"/>
                      <a:pt x="3673" y="1"/>
                      <a:pt x="3222"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2"/>
              <p:cNvSpPr/>
              <p:nvPr/>
            </p:nvSpPr>
            <p:spPr>
              <a:xfrm>
                <a:off x="4126425" y="4258800"/>
                <a:ext cx="157700" cy="139500"/>
              </a:xfrm>
              <a:custGeom>
                <a:rect b="b" l="l" r="r" t="t"/>
                <a:pathLst>
                  <a:path extrusionOk="0" h="5580" w="6308">
                    <a:moveTo>
                      <a:pt x="3166" y="0"/>
                    </a:moveTo>
                    <a:cubicBezTo>
                      <a:pt x="2226" y="0"/>
                      <a:pt x="1325" y="500"/>
                      <a:pt x="796" y="1407"/>
                    </a:cubicBezTo>
                    <a:cubicBezTo>
                      <a:pt x="0" y="2775"/>
                      <a:pt x="412" y="4416"/>
                      <a:pt x="1745" y="5194"/>
                    </a:cubicBezTo>
                    <a:cubicBezTo>
                      <a:pt x="2193" y="5455"/>
                      <a:pt x="2672" y="5580"/>
                      <a:pt x="3142" y="5580"/>
                    </a:cubicBezTo>
                    <a:cubicBezTo>
                      <a:pt x="4082" y="5580"/>
                      <a:pt x="4983" y="5081"/>
                      <a:pt x="5512" y="4173"/>
                    </a:cubicBezTo>
                    <a:cubicBezTo>
                      <a:pt x="6307" y="2806"/>
                      <a:pt x="5898" y="1164"/>
                      <a:pt x="4563" y="386"/>
                    </a:cubicBezTo>
                    <a:cubicBezTo>
                      <a:pt x="4115" y="125"/>
                      <a:pt x="3636" y="0"/>
                      <a:pt x="3166"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2"/>
              <p:cNvSpPr/>
              <p:nvPr/>
            </p:nvSpPr>
            <p:spPr>
              <a:xfrm>
                <a:off x="2649600" y="1712000"/>
                <a:ext cx="158325" cy="140175"/>
              </a:xfrm>
              <a:custGeom>
                <a:rect b="b" l="l" r="r" t="t"/>
                <a:pathLst>
                  <a:path extrusionOk="0" h="5607" w="6333">
                    <a:moveTo>
                      <a:pt x="3187" y="0"/>
                    </a:moveTo>
                    <a:cubicBezTo>
                      <a:pt x="2228" y="0"/>
                      <a:pt x="1304" y="515"/>
                      <a:pt x="777" y="1440"/>
                    </a:cubicBezTo>
                    <a:cubicBezTo>
                      <a:pt x="0" y="2802"/>
                      <a:pt x="427" y="4454"/>
                      <a:pt x="1754" y="5226"/>
                    </a:cubicBezTo>
                    <a:cubicBezTo>
                      <a:pt x="2196" y="5484"/>
                      <a:pt x="2673" y="5606"/>
                      <a:pt x="3141" y="5606"/>
                    </a:cubicBezTo>
                    <a:cubicBezTo>
                      <a:pt x="4119" y="5606"/>
                      <a:pt x="5061" y="5073"/>
                      <a:pt x="5582" y="4118"/>
                    </a:cubicBezTo>
                    <a:cubicBezTo>
                      <a:pt x="6332" y="2743"/>
                      <a:pt x="5872" y="1101"/>
                      <a:pt x="4530" y="354"/>
                    </a:cubicBezTo>
                    <a:cubicBezTo>
                      <a:pt x="4100" y="115"/>
                      <a:pt x="3640" y="0"/>
                      <a:pt x="3187"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2"/>
              <p:cNvSpPr/>
              <p:nvPr/>
            </p:nvSpPr>
            <p:spPr>
              <a:xfrm>
                <a:off x="2249900" y="2423675"/>
                <a:ext cx="157825" cy="139550"/>
              </a:xfrm>
              <a:custGeom>
                <a:rect b="b" l="l" r="r" t="t"/>
                <a:pathLst>
                  <a:path extrusionOk="0" h="5582" w="6313">
                    <a:moveTo>
                      <a:pt x="3167" y="1"/>
                    </a:moveTo>
                    <a:cubicBezTo>
                      <a:pt x="2216" y="1"/>
                      <a:pt x="1307" y="514"/>
                      <a:pt x="781" y="1442"/>
                    </a:cubicBezTo>
                    <a:cubicBezTo>
                      <a:pt x="1" y="2817"/>
                      <a:pt x="433" y="4449"/>
                      <a:pt x="1781" y="5214"/>
                    </a:cubicBezTo>
                    <a:cubicBezTo>
                      <a:pt x="2219" y="5463"/>
                      <a:pt x="2687" y="5582"/>
                      <a:pt x="3145" y="5582"/>
                    </a:cubicBezTo>
                    <a:cubicBezTo>
                      <a:pt x="4096" y="5582"/>
                      <a:pt x="5007" y="5069"/>
                      <a:pt x="5533" y="4141"/>
                    </a:cubicBezTo>
                    <a:cubicBezTo>
                      <a:pt x="6312" y="2765"/>
                      <a:pt x="5881" y="1134"/>
                      <a:pt x="4532" y="369"/>
                    </a:cubicBezTo>
                    <a:cubicBezTo>
                      <a:pt x="4093" y="120"/>
                      <a:pt x="3625" y="1"/>
                      <a:pt x="3167"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2"/>
              <p:cNvSpPr/>
              <p:nvPr/>
            </p:nvSpPr>
            <p:spPr>
              <a:xfrm>
                <a:off x="5208225" y="3150425"/>
                <a:ext cx="158300" cy="140175"/>
              </a:xfrm>
              <a:custGeom>
                <a:rect b="b" l="l" r="r" t="t"/>
                <a:pathLst>
                  <a:path extrusionOk="0" h="5607" w="6332">
                    <a:moveTo>
                      <a:pt x="3188" y="1"/>
                    </a:moveTo>
                    <a:cubicBezTo>
                      <a:pt x="2225" y="1"/>
                      <a:pt x="1299" y="519"/>
                      <a:pt x="773" y="1447"/>
                    </a:cubicBezTo>
                    <a:cubicBezTo>
                      <a:pt x="1" y="2810"/>
                      <a:pt x="431" y="4459"/>
                      <a:pt x="1759" y="5229"/>
                    </a:cubicBezTo>
                    <a:cubicBezTo>
                      <a:pt x="2200" y="5484"/>
                      <a:pt x="2675" y="5606"/>
                      <a:pt x="3142" y="5606"/>
                    </a:cubicBezTo>
                    <a:cubicBezTo>
                      <a:pt x="4122" y="5606"/>
                      <a:pt x="5065" y="5070"/>
                      <a:pt x="5585" y="4112"/>
                    </a:cubicBezTo>
                    <a:cubicBezTo>
                      <a:pt x="6331" y="2737"/>
                      <a:pt x="5867" y="1095"/>
                      <a:pt x="4524" y="351"/>
                    </a:cubicBezTo>
                    <a:cubicBezTo>
                      <a:pt x="4096" y="114"/>
                      <a:pt x="3638" y="1"/>
                      <a:pt x="3188"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2"/>
              <p:cNvSpPr/>
              <p:nvPr/>
            </p:nvSpPr>
            <p:spPr>
              <a:xfrm>
                <a:off x="4808475" y="3862100"/>
                <a:ext cx="157925" cy="139550"/>
              </a:xfrm>
              <a:custGeom>
                <a:rect b="b" l="l" r="r" t="t"/>
                <a:pathLst>
                  <a:path extrusionOk="0" h="5582" w="6317">
                    <a:moveTo>
                      <a:pt x="3171" y="1"/>
                    </a:moveTo>
                    <a:cubicBezTo>
                      <a:pt x="2208" y="1"/>
                      <a:pt x="1287" y="527"/>
                      <a:pt x="764" y="1474"/>
                    </a:cubicBezTo>
                    <a:cubicBezTo>
                      <a:pt x="1" y="2855"/>
                      <a:pt x="456" y="4481"/>
                      <a:pt x="1815" y="5232"/>
                    </a:cubicBezTo>
                    <a:cubicBezTo>
                      <a:pt x="2244" y="5469"/>
                      <a:pt x="2700" y="5582"/>
                      <a:pt x="3146" y="5582"/>
                    </a:cubicBezTo>
                    <a:cubicBezTo>
                      <a:pt x="4110" y="5582"/>
                      <a:pt x="5031" y="5055"/>
                      <a:pt x="5553" y="4109"/>
                    </a:cubicBezTo>
                    <a:cubicBezTo>
                      <a:pt x="6316" y="2728"/>
                      <a:pt x="5863" y="1101"/>
                      <a:pt x="4502" y="351"/>
                    </a:cubicBezTo>
                    <a:cubicBezTo>
                      <a:pt x="4073" y="114"/>
                      <a:pt x="3617" y="1"/>
                      <a:pt x="3171"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2"/>
              <p:cNvSpPr/>
              <p:nvPr/>
            </p:nvSpPr>
            <p:spPr>
              <a:xfrm>
                <a:off x="2265450" y="3212625"/>
                <a:ext cx="157975" cy="139600"/>
              </a:xfrm>
              <a:custGeom>
                <a:rect b="b" l="l" r="r" t="t"/>
                <a:pathLst>
                  <a:path extrusionOk="0" h="5584" w="6319">
                    <a:moveTo>
                      <a:pt x="3171" y="1"/>
                    </a:moveTo>
                    <a:cubicBezTo>
                      <a:pt x="2212" y="1"/>
                      <a:pt x="1296" y="523"/>
                      <a:pt x="772" y="1463"/>
                    </a:cubicBezTo>
                    <a:cubicBezTo>
                      <a:pt x="1" y="2844"/>
                      <a:pt x="449" y="4471"/>
                      <a:pt x="1805" y="5227"/>
                    </a:cubicBezTo>
                    <a:cubicBezTo>
                      <a:pt x="2238" y="5468"/>
                      <a:pt x="2698" y="5583"/>
                      <a:pt x="3149" y="5583"/>
                    </a:cubicBezTo>
                    <a:cubicBezTo>
                      <a:pt x="4108" y="5583"/>
                      <a:pt x="5023" y="5062"/>
                      <a:pt x="5547" y="4121"/>
                    </a:cubicBezTo>
                    <a:cubicBezTo>
                      <a:pt x="6318" y="2738"/>
                      <a:pt x="5872" y="1114"/>
                      <a:pt x="4514" y="358"/>
                    </a:cubicBezTo>
                    <a:cubicBezTo>
                      <a:pt x="4081" y="116"/>
                      <a:pt x="3621" y="1"/>
                      <a:pt x="3171"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2"/>
              <p:cNvSpPr/>
              <p:nvPr/>
            </p:nvSpPr>
            <p:spPr>
              <a:xfrm>
                <a:off x="3698675" y="1209650"/>
                <a:ext cx="156775" cy="138850"/>
              </a:xfrm>
              <a:custGeom>
                <a:rect b="b" l="l" r="r" t="t"/>
                <a:pathLst>
                  <a:path extrusionOk="0" h="5554" w="6271">
                    <a:moveTo>
                      <a:pt x="3133" y="1"/>
                    </a:moveTo>
                    <a:cubicBezTo>
                      <a:pt x="2184" y="1"/>
                      <a:pt x="1277" y="516"/>
                      <a:pt x="755" y="1449"/>
                    </a:cubicBezTo>
                    <a:cubicBezTo>
                      <a:pt x="1" y="2793"/>
                      <a:pt x="407" y="4388"/>
                      <a:pt x="1700" y="5154"/>
                    </a:cubicBezTo>
                    <a:cubicBezTo>
                      <a:pt x="2154" y="5424"/>
                      <a:pt x="2642" y="5553"/>
                      <a:pt x="3119" y="5553"/>
                    </a:cubicBezTo>
                    <a:cubicBezTo>
                      <a:pt x="4052" y="5553"/>
                      <a:pt x="4944" y="5059"/>
                      <a:pt x="5469" y="4155"/>
                    </a:cubicBezTo>
                    <a:cubicBezTo>
                      <a:pt x="6271" y="2778"/>
                      <a:pt x="5854" y="1144"/>
                      <a:pt x="4504" y="374"/>
                    </a:cubicBezTo>
                    <a:cubicBezTo>
                      <a:pt x="4063" y="121"/>
                      <a:pt x="3593" y="1"/>
                      <a:pt x="3133"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2"/>
              <p:cNvSpPr/>
              <p:nvPr/>
            </p:nvSpPr>
            <p:spPr>
              <a:xfrm>
                <a:off x="3762375" y="4366800"/>
                <a:ext cx="153975" cy="136225"/>
              </a:xfrm>
              <a:custGeom>
                <a:rect b="b" l="l" r="r" t="t"/>
                <a:pathLst>
                  <a:path extrusionOk="0" h="5449" w="6159">
                    <a:moveTo>
                      <a:pt x="3113" y="1"/>
                    </a:moveTo>
                    <a:cubicBezTo>
                      <a:pt x="2178" y="1"/>
                      <a:pt x="1269" y="498"/>
                      <a:pt x="758" y="1389"/>
                    </a:cubicBezTo>
                    <a:cubicBezTo>
                      <a:pt x="0" y="2712"/>
                      <a:pt x="425" y="4349"/>
                      <a:pt x="1719" y="5092"/>
                    </a:cubicBezTo>
                    <a:cubicBezTo>
                      <a:pt x="2140" y="5334"/>
                      <a:pt x="2596" y="5449"/>
                      <a:pt x="3046" y="5449"/>
                    </a:cubicBezTo>
                    <a:cubicBezTo>
                      <a:pt x="3981" y="5449"/>
                      <a:pt x="4889" y="4952"/>
                      <a:pt x="5400" y="4060"/>
                    </a:cubicBezTo>
                    <a:cubicBezTo>
                      <a:pt x="6159" y="2737"/>
                      <a:pt x="5734" y="1100"/>
                      <a:pt x="4440" y="357"/>
                    </a:cubicBezTo>
                    <a:cubicBezTo>
                      <a:pt x="4019" y="116"/>
                      <a:pt x="3563" y="1"/>
                      <a:pt x="3113"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2"/>
              <p:cNvSpPr/>
              <p:nvPr/>
            </p:nvSpPr>
            <p:spPr>
              <a:xfrm>
                <a:off x="2167900" y="2846100"/>
                <a:ext cx="154575" cy="136875"/>
              </a:xfrm>
              <a:custGeom>
                <a:rect b="b" l="l" r="r" t="t"/>
                <a:pathLst>
                  <a:path extrusionOk="0" h="5475" w="6183">
                    <a:moveTo>
                      <a:pt x="3113" y="0"/>
                    </a:moveTo>
                    <a:cubicBezTo>
                      <a:pt x="2176" y="0"/>
                      <a:pt x="1272" y="502"/>
                      <a:pt x="760" y="1403"/>
                    </a:cubicBezTo>
                    <a:cubicBezTo>
                      <a:pt x="1" y="2733"/>
                      <a:pt x="413" y="4349"/>
                      <a:pt x="1707" y="5100"/>
                    </a:cubicBezTo>
                    <a:cubicBezTo>
                      <a:pt x="2143" y="5354"/>
                      <a:pt x="2610" y="5475"/>
                      <a:pt x="3070" y="5475"/>
                    </a:cubicBezTo>
                    <a:cubicBezTo>
                      <a:pt x="4022" y="5475"/>
                      <a:pt x="4938" y="4955"/>
                      <a:pt x="5449" y="4021"/>
                    </a:cubicBezTo>
                    <a:cubicBezTo>
                      <a:pt x="6183" y="2683"/>
                      <a:pt x="5736" y="1080"/>
                      <a:pt x="4425" y="346"/>
                    </a:cubicBezTo>
                    <a:cubicBezTo>
                      <a:pt x="4005" y="112"/>
                      <a:pt x="3555" y="0"/>
                      <a:pt x="3113"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2"/>
              <p:cNvSpPr/>
              <p:nvPr/>
            </p:nvSpPr>
            <p:spPr>
              <a:xfrm>
                <a:off x="4309675" y="4205975"/>
                <a:ext cx="157200" cy="138825"/>
              </a:xfrm>
              <a:custGeom>
                <a:rect b="b" l="l" r="r" t="t"/>
                <a:pathLst>
                  <a:path extrusionOk="0" h="5553" w="6288">
                    <a:moveTo>
                      <a:pt x="3151" y="0"/>
                    </a:moveTo>
                    <a:cubicBezTo>
                      <a:pt x="2228" y="0"/>
                      <a:pt x="1343" y="484"/>
                      <a:pt x="818" y="1364"/>
                    </a:cubicBezTo>
                    <a:cubicBezTo>
                      <a:pt x="0" y="2733"/>
                      <a:pt x="395" y="4378"/>
                      <a:pt x="1730" y="5160"/>
                    </a:cubicBezTo>
                    <a:cubicBezTo>
                      <a:pt x="2181" y="5425"/>
                      <a:pt x="2664" y="5552"/>
                      <a:pt x="3136" y="5552"/>
                    </a:cubicBezTo>
                    <a:cubicBezTo>
                      <a:pt x="4073" y="5552"/>
                      <a:pt x="4969" y="5052"/>
                      <a:pt x="5494" y="4139"/>
                    </a:cubicBezTo>
                    <a:cubicBezTo>
                      <a:pt x="6288" y="2760"/>
                      <a:pt x="5861" y="1129"/>
                      <a:pt x="4506" y="364"/>
                    </a:cubicBezTo>
                    <a:cubicBezTo>
                      <a:pt x="4071" y="118"/>
                      <a:pt x="3606" y="0"/>
                      <a:pt x="3151"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2"/>
              <p:cNvSpPr/>
              <p:nvPr/>
            </p:nvSpPr>
            <p:spPr>
              <a:xfrm>
                <a:off x="2966850" y="1422700"/>
                <a:ext cx="156375" cy="138150"/>
              </a:xfrm>
              <a:custGeom>
                <a:rect b="b" l="l" r="r" t="t"/>
                <a:pathLst>
                  <a:path extrusionOk="0" h="5526" w="6255">
                    <a:moveTo>
                      <a:pt x="3135" y="0"/>
                    </a:moveTo>
                    <a:cubicBezTo>
                      <a:pt x="2223" y="0"/>
                      <a:pt x="1346" y="474"/>
                      <a:pt x="823" y="1339"/>
                    </a:cubicBezTo>
                    <a:cubicBezTo>
                      <a:pt x="1" y="2700"/>
                      <a:pt x="382" y="4342"/>
                      <a:pt x="1701" y="5127"/>
                    </a:cubicBezTo>
                    <a:cubicBezTo>
                      <a:pt x="2155" y="5397"/>
                      <a:pt x="2641" y="5526"/>
                      <a:pt x="3117" y="5526"/>
                    </a:cubicBezTo>
                    <a:cubicBezTo>
                      <a:pt x="4046" y="5526"/>
                      <a:pt x="4935" y="5035"/>
                      <a:pt x="5457" y="4138"/>
                    </a:cubicBezTo>
                    <a:cubicBezTo>
                      <a:pt x="6255" y="2769"/>
                      <a:pt x="5842" y="1140"/>
                      <a:pt x="4502" y="372"/>
                    </a:cubicBezTo>
                    <a:cubicBezTo>
                      <a:pt x="4065" y="121"/>
                      <a:pt x="3595" y="0"/>
                      <a:pt x="3135"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2"/>
              <p:cNvSpPr/>
              <p:nvPr/>
            </p:nvSpPr>
            <p:spPr>
              <a:xfrm>
                <a:off x="4493450" y="4153800"/>
                <a:ext cx="154950" cy="136825"/>
              </a:xfrm>
              <a:custGeom>
                <a:rect b="b" l="l" r="r" t="t"/>
                <a:pathLst>
                  <a:path extrusionOk="0" h="5473" w="6198">
                    <a:moveTo>
                      <a:pt x="3130" y="0"/>
                    </a:moveTo>
                    <a:cubicBezTo>
                      <a:pt x="2214" y="0"/>
                      <a:pt x="1330" y="476"/>
                      <a:pt x="814" y="1338"/>
                    </a:cubicBezTo>
                    <a:cubicBezTo>
                      <a:pt x="1" y="2697"/>
                      <a:pt x="418" y="4359"/>
                      <a:pt x="1760" y="5118"/>
                    </a:cubicBezTo>
                    <a:cubicBezTo>
                      <a:pt x="2184" y="5358"/>
                      <a:pt x="2640" y="5473"/>
                      <a:pt x="3088" y="5473"/>
                    </a:cubicBezTo>
                    <a:cubicBezTo>
                      <a:pt x="4019" y="5473"/>
                      <a:pt x="4918" y="4976"/>
                      <a:pt x="5433" y="4084"/>
                    </a:cubicBezTo>
                    <a:cubicBezTo>
                      <a:pt x="6197" y="2756"/>
                      <a:pt x="5794" y="1138"/>
                      <a:pt x="4506" y="380"/>
                    </a:cubicBezTo>
                    <a:cubicBezTo>
                      <a:pt x="4069" y="123"/>
                      <a:pt x="3595" y="0"/>
                      <a:pt x="3130"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2"/>
              <p:cNvSpPr/>
              <p:nvPr/>
            </p:nvSpPr>
            <p:spPr>
              <a:xfrm>
                <a:off x="5292725" y="2730300"/>
                <a:ext cx="156675" cy="138275"/>
              </a:xfrm>
              <a:custGeom>
                <a:rect b="b" l="l" r="r" t="t"/>
                <a:pathLst>
                  <a:path extrusionOk="0" h="5531" w="6267">
                    <a:moveTo>
                      <a:pt x="3148" y="1"/>
                    </a:moveTo>
                    <a:cubicBezTo>
                      <a:pt x="2202" y="1"/>
                      <a:pt x="1295" y="515"/>
                      <a:pt x="775" y="1436"/>
                    </a:cubicBezTo>
                    <a:cubicBezTo>
                      <a:pt x="1" y="2811"/>
                      <a:pt x="443" y="4432"/>
                      <a:pt x="1800" y="5182"/>
                    </a:cubicBezTo>
                    <a:cubicBezTo>
                      <a:pt x="2226" y="5418"/>
                      <a:pt x="2678" y="5530"/>
                      <a:pt x="3121" y="5530"/>
                    </a:cubicBezTo>
                    <a:cubicBezTo>
                      <a:pt x="4082" y="5530"/>
                      <a:pt x="4999" y="4999"/>
                      <a:pt x="5517" y="4047"/>
                    </a:cubicBezTo>
                    <a:cubicBezTo>
                      <a:pt x="6267" y="2668"/>
                      <a:pt x="5789" y="1054"/>
                      <a:pt x="4416" y="323"/>
                    </a:cubicBezTo>
                    <a:cubicBezTo>
                      <a:pt x="4006" y="105"/>
                      <a:pt x="3573" y="1"/>
                      <a:pt x="3148"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2"/>
              <p:cNvSpPr/>
              <p:nvPr/>
            </p:nvSpPr>
            <p:spPr>
              <a:xfrm>
                <a:off x="2216125" y="3029075"/>
                <a:ext cx="156850" cy="138850"/>
              </a:xfrm>
              <a:custGeom>
                <a:rect b="b" l="l" r="r" t="t"/>
                <a:pathLst>
                  <a:path extrusionOk="0" h="5554" w="6274">
                    <a:moveTo>
                      <a:pt x="3154" y="0"/>
                    </a:moveTo>
                    <a:cubicBezTo>
                      <a:pt x="2212" y="0"/>
                      <a:pt x="1313" y="505"/>
                      <a:pt x="789" y="1424"/>
                    </a:cubicBezTo>
                    <a:cubicBezTo>
                      <a:pt x="1" y="2805"/>
                      <a:pt x="434" y="4433"/>
                      <a:pt x="1793" y="5195"/>
                    </a:cubicBezTo>
                    <a:cubicBezTo>
                      <a:pt x="2227" y="5438"/>
                      <a:pt x="2687" y="5554"/>
                      <a:pt x="3138" y="5554"/>
                    </a:cubicBezTo>
                    <a:cubicBezTo>
                      <a:pt x="4097" y="5554"/>
                      <a:pt x="5011" y="5028"/>
                      <a:pt x="5533" y="4081"/>
                    </a:cubicBezTo>
                    <a:cubicBezTo>
                      <a:pt x="6274" y="2732"/>
                      <a:pt x="5851" y="1144"/>
                      <a:pt x="4550" y="386"/>
                    </a:cubicBezTo>
                    <a:cubicBezTo>
                      <a:pt x="4101" y="125"/>
                      <a:pt x="3622" y="0"/>
                      <a:pt x="3154"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2"/>
              <p:cNvSpPr/>
              <p:nvPr/>
            </p:nvSpPr>
            <p:spPr>
              <a:xfrm>
                <a:off x="3943775" y="4312325"/>
                <a:ext cx="157175" cy="138825"/>
              </a:xfrm>
              <a:custGeom>
                <a:rect b="b" l="l" r="r" t="t"/>
                <a:pathLst>
                  <a:path extrusionOk="0" h="5553" w="6287">
                    <a:moveTo>
                      <a:pt x="3150" y="0"/>
                    </a:moveTo>
                    <a:cubicBezTo>
                      <a:pt x="2230" y="0"/>
                      <a:pt x="1348" y="480"/>
                      <a:pt x="823" y="1356"/>
                    </a:cubicBezTo>
                    <a:cubicBezTo>
                      <a:pt x="0" y="2723"/>
                      <a:pt x="389" y="4369"/>
                      <a:pt x="1720" y="5156"/>
                    </a:cubicBezTo>
                    <a:cubicBezTo>
                      <a:pt x="2174" y="5424"/>
                      <a:pt x="2659" y="5553"/>
                      <a:pt x="3134" y="5553"/>
                    </a:cubicBezTo>
                    <a:cubicBezTo>
                      <a:pt x="4070" y="5553"/>
                      <a:pt x="4963" y="5055"/>
                      <a:pt x="5488" y="4148"/>
                    </a:cubicBezTo>
                    <a:cubicBezTo>
                      <a:pt x="6287" y="2770"/>
                      <a:pt x="5865" y="1138"/>
                      <a:pt x="4514" y="369"/>
                    </a:cubicBezTo>
                    <a:cubicBezTo>
                      <a:pt x="4076" y="120"/>
                      <a:pt x="3609" y="0"/>
                      <a:pt x="3150"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2"/>
              <p:cNvSpPr/>
              <p:nvPr/>
            </p:nvSpPr>
            <p:spPr>
              <a:xfrm>
                <a:off x="3345500" y="4288225"/>
                <a:ext cx="156150" cy="138200"/>
              </a:xfrm>
              <a:custGeom>
                <a:rect b="b" l="l" r="r" t="t"/>
                <a:pathLst>
                  <a:path extrusionOk="0" h="5528" w="6246">
                    <a:moveTo>
                      <a:pt x="3140" y="0"/>
                    </a:moveTo>
                    <a:cubicBezTo>
                      <a:pt x="2195" y="0"/>
                      <a:pt x="1291" y="513"/>
                      <a:pt x="771" y="1440"/>
                    </a:cubicBezTo>
                    <a:cubicBezTo>
                      <a:pt x="0" y="2815"/>
                      <a:pt x="448" y="4434"/>
                      <a:pt x="1807" y="5183"/>
                    </a:cubicBezTo>
                    <a:cubicBezTo>
                      <a:pt x="2231" y="5417"/>
                      <a:pt x="2680" y="5528"/>
                      <a:pt x="3120" y="5528"/>
                    </a:cubicBezTo>
                    <a:cubicBezTo>
                      <a:pt x="4083" y="5528"/>
                      <a:pt x="5003" y="4995"/>
                      <a:pt x="5520" y="4038"/>
                    </a:cubicBezTo>
                    <a:cubicBezTo>
                      <a:pt x="6245" y="2696"/>
                      <a:pt x="5809" y="1117"/>
                      <a:pt x="4505" y="372"/>
                    </a:cubicBezTo>
                    <a:cubicBezTo>
                      <a:pt x="4066" y="120"/>
                      <a:pt x="3598" y="0"/>
                      <a:pt x="3140"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2"/>
              <p:cNvSpPr/>
              <p:nvPr/>
            </p:nvSpPr>
            <p:spPr>
              <a:xfrm>
                <a:off x="2315900" y="3396925"/>
                <a:ext cx="156850" cy="138850"/>
              </a:xfrm>
              <a:custGeom>
                <a:rect b="b" l="l" r="r" t="t"/>
                <a:pathLst>
                  <a:path extrusionOk="0" h="5554" w="6274">
                    <a:moveTo>
                      <a:pt x="3136" y="1"/>
                    </a:moveTo>
                    <a:cubicBezTo>
                      <a:pt x="2179" y="1"/>
                      <a:pt x="1266" y="525"/>
                      <a:pt x="744" y="1471"/>
                    </a:cubicBezTo>
                    <a:cubicBezTo>
                      <a:pt x="0" y="2818"/>
                      <a:pt x="420" y="4406"/>
                      <a:pt x="1721" y="5165"/>
                    </a:cubicBezTo>
                    <a:cubicBezTo>
                      <a:pt x="2171" y="5428"/>
                      <a:pt x="2652" y="5554"/>
                      <a:pt x="3121" y="5554"/>
                    </a:cubicBezTo>
                    <a:cubicBezTo>
                      <a:pt x="4061" y="5554"/>
                      <a:pt x="4959" y="5050"/>
                      <a:pt x="5483" y="4134"/>
                    </a:cubicBezTo>
                    <a:cubicBezTo>
                      <a:pt x="6273" y="2754"/>
                      <a:pt x="5843" y="1125"/>
                      <a:pt x="4486" y="363"/>
                    </a:cubicBezTo>
                    <a:cubicBezTo>
                      <a:pt x="4050" y="118"/>
                      <a:pt x="3588" y="1"/>
                      <a:pt x="3136"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2"/>
              <p:cNvSpPr/>
              <p:nvPr/>
            </p:nvSpPr>
            <p:spPr>
              <a:xfrm>
                <a:off x="5093875" y="1994275"/>
                <a:ext cx="156675" cy="138825"/>
              </a:xfrm>
              <a:custGeom>
                <a:rect b="b" l="l" r="r" t="t"/>
                <a:pathLst>
                  <a:path extrusionOk="0" h="5553" w="6267">
                    <a:moveTo>
                      <a:pt x="3148" y="0"/>
                    </a:moveTo>
                    <a:cubicBezTo>
                      <a:pt x="2225" y="0"/>
                      <a:pt x="1342" y="483"/>
                      <a:pt x="815" y="1369"/>
                    </a:cubicBezTo>
                    <a:cubicBezTo>
                      <a:pt x="0" y="2740"/>
                      <a:pt x="400" y="4383"/>
                      <a:pt x="1736" y="5164"/>
                    </a:cubicBezTo>
                    <a:cubicBezTo>
                      <a:pt x="2185" y="5426"/>
                      <a:pt x="2665" y="5552"/>
                      <a:pt x="3135" y="5552"/>
                    </a:cubicBezTo>
                    <a:cubicBezTo>
                      <a:pt x="4074" y="5552"/>
                      <a:pt x="4972" y="5048"/>
                      <a:pt x="5497" y="4132"/>
                    </a:cubicBezTo>
                    <a:cubicBezTo>
                      <a:pt x="6266" y="2791"/>
                      <a:pt x="5879" y="1194"/>
                      <a:pt x="4597" y="416"/>
                    </a:cubicBezTo>
                    <a:cubicBezTo>
                      <a:pt x="4134" y="135"/>
                      <a:pt x="3635" y="0"/>
                      <a:pt x="3148"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2"/>
              <p:cNvSpPr/>
              <p:nvPr/>
            </p:nvSpPr>
            <p:spPr>
              <a:xfrm>
                <a:off x="4530925" y="1366150"/>
                <a:ext cx="154025" cy="136200"/>
              </a:xfrm>
              <a:custGeom>
                <a:rect b="b" l="l" r="r" t="t"/>
                <a:pathLst>
                  <a:path extrusionOk="0" h="5448" w="6161">
                    <a:moveTo>
                      <a:pt x="3111" y="0"/>
                    </a:moveTo>
                    <a:cubicBezTo>
                      <a:pt x="2181" y="0"/>
                      <a:pt x="1278" y="492"/>
                      <a:pt x="767" y="1375"/>
                    </a:cubicBezTo>
                    <a:cubicBezTo>
                      <a:pt x="0" y="2697"/>
                      <a:pt x="416" y="4334"/>
                      <a:pt x="1707" y="5083"/>
                    </a:cubicBezTo>
                    <a:cubicBezTo>
                      <a:pt x="2133" y="5330"/>
                      <a:pt x="2595" y="5447"/>
                      <a:pt x="3050" y="5447"/>
                    </a:cubicBezTo>
                    <a:cubicBezTo>
                      <a:pt x="3980" y="5447"/>
                      <a:pt x="4882" y="4956"/>
                      <a:pt x="5394" y="4072"/>
                    </a:cubicBezTo>
                    <a:cubicBezTo>
                      <a:pt x="6160" y="2750"/>
                      <a:pt x="5745" y="1112"/>
                      <a:pt x="4454" y="365"/>
                    </a:cubicBezTo>
                    <a:cubicBezTo>
                      <a:pt x="4028" y="118"/>
                      <a:pt x="3566" y="0"/>
                      <a:pt x="3111"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2"/>
              <p:cNvSpPr/>
              <p:nvPr/>
            </p:nvSpPr>
            <p:spPr>
              <a:xfrm>
                <a:off x="2647825" y="3895925"/>
                <a:ext cx="156450" cy="138175"/>
              </a:xfrm>
              <a:custGeom>
                <a:rect b="b" l="l" r="r" t="t"/>
                <a:pathLst>
                  <a:path extrusionOk="0" h="5527" w="6258">
                    <a:moveTo>
                      <a:pt x="3135" y="1"/>
                    </a:moveTo>
                    <a:cubicBezTo>
                      <a:pt x="2217" y="1"/>
                      <a:pt x="1337" y="480"/>
                      <a:pt x="815" y="1353"/>
                    </a:cubicBezTo>
                    <a:cubicBezTo>
                      <a:pt x="0" y="2716"/>
                      <a:pt x="391" y="4356"/>
                      <a:pt x="1716" y="5136"/>
                    </a:cubicBezTo>
                    <a:cubicBezTo>
                      <a:pt x="2165" y="5400"/>
                      <a:pt x="2646" y="5526"/>
                      <a:pt x="3118" y="5526"/>
                    </a:cubicBezTo>
                    <a:cubicBezTo>
                      <a:pt x="4051" y="5526"/>
                      <a:pt x="4944" y="5030"/>
                      <a:pt x="5466" y="4126"/>
                    </a:cubicBezTo>
                    <a:cubicBezTo>
                      <a:pt x="6257" y="2756"/>
                      <a:pt x="5834" y="1127"/>
                      <a:pt x="4489" y="365"/>
                    </a:cubicBezTo>
                    <a:cubicBezTo>
                      <a:pt x="4054" y="119"/>
                      <a:pt x="3590" y="1"/>
                      <a:pt x="3135"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2"/>
              <p:cNvSpPr/>
              <p:nvPr/>
            </p:nvSpPr>
            <p:spPr>
              <a:xfrm>
                <a:off x="2366725" y="3582175"/>
                <a:ext cx="154025" cy="136250"/>
              </a:xfrm>
              <a:custGeom>
                <a:rect b="b" l="l" r="r" t="t"/>
                <a:pathLst>
                  <a:path extrusionOk="0" h="5450" w="6161">
                    <a:moveTo>
                      <a:pt x="3113" y="1"/>
                    </a:moveTo>
                    <a:cubicBezTo>
                      <a:pt x="2172" y="1"/>
                      <a:pt x="1260" y="505"/>
                      <a:pt x="751" y="1405"/>
                    </a:cubicBezTo>
                    <a:cubicBezTo>
                      <a:pt x="1" y="2730"/>
                      <a:pt x="435" y="4364"/>
                      <a:pt x="1735" y="5101"/>
                    </a:cubicBezTo>
                    <a:cubicBezTo>
                      <a:pt x="2152" y="5337"/>
                      <a:pt x="2603" y="5449"/>
                      <a:pt x="3047" y="5449"/>
                    </a:cubicBezTo>
                    <a:cubicBezTo>
                      <a:pt x="3988" y="5449"/>
                      <a:pt x="4901" y="4946"/>
                      <a:pt x="5410" y="4046"/>
                    </a:cubicBezTo>
                    <a:cubicBezTo>
                      <a:pt x="6160" y="2721"/>
                      <a:pt x="5727" y="1087"/>
                      <a:pt x="4426" y="350"/>
                    </a:cubicBezTo>
                    <a:cubicBezTo>
                      <a:pt x="4008" y="114"/>
                      <a:pt x="3557" y="1"/>
                      <a:pt x="3113"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2"/>
              <p:cNvSpPr/>
              <p:nvPr/>
            </p:nvSpPr>
            <p:spPr>
              <a:xfrm>
                <a:off x="2933025" y="4212925"/>
                <a:ext cx="150450" cy="133625"/>
              </a:xfrm>
              <a:custGeom>
                <a:rect b="b" l="l" r="r" t="t"/>
                <a:pathLst>
                  <a:path extrusionOk="0" h="5345" w="6018">
                    <a:moveTo>
                      <a:pt x="3086" y="1"/>
                    </a:moveTo>
                    <a:cubicBezTo>
                      <a:pt x="2123" y="1"/>
                      <a:pt x="1162" y="520"/>
                      <a:pt x="680" y="1416"/>
                    </a:cubicBezTo>
                    <a:cubicBezTo>
                      <a:pt x="1" y="2681"/>
                      <a:pt x="456" y="4325"/>
                      <a:pt x="1678" y="5019"/>
                    </a:cubicBezTo>
                    <a:cubicBezTo>
                      <a:pt x="2067" y="5240"/>
                      <a:pt x="2499" y="5344"/>
                      <a:pt x="2931" y="5344"/>
                    </a:cubicBezTo>
                    <a:cubicBezTo>
                      <a:pt x="3895" y="5344"/>
                      <a:pt x="4857" y="4825"/>
                      <a:pt x="5338" y="3929"/>
                    </a:cubicBezTo>
                    <a:cubicBezTo>
                      <a:pt x="6018" y="2665"/>
                      <a:pt x="5561" y="1020"/>
                      <a:pt x="4339" y="326"/>
                    </a:cubicBezTo>
                    <a:cubicBezTo>
                      <a:pt x="3950" y="105"/>
                      <a:pt x="3518" y="1"/>
                      <a:pt x="3086"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2"/>
              <p:cNvSpPr/>
              <p:nvPr/>
            </p:nvSpPr>
            <p:spPr>
              <a:xfrm>
                <a:off x="5046975" y="1812275"/>
                <a:ext cx="152175" cy="134900"/>
              </a:xfrm>
              <a:custGeom>
                <a:rect b="b" l="l" r="r" t="t"/>
                <a:pathLst>
                  <a:path extrusionOk="0" h="5396" w="6087">
                    <a:moveTo>
                      <a:pt x="3095" y="1"/>
                    </a:moveTo>
                    <a:cubicBezTo>
                      <a:pt x="2145" y="1"/>
                      <a:pt x="1206" y="507"/>
                      <a:pt x="708" y="1396"/>
                    </a:cubicBezTo>
                    <a:cubicBezTo>
                      <a:pt x="1" y="2661"/>
                      <a:pt x="418" y="4293"/>
                      <a:pt x="1633" y="5027"/>
                    </a:cubicBezTo>
                    <a:cubicBezTo>
                      <a:pt x="2049" y="5277"/>
                      <a:pt x="2511" y="5395"/>
                      <a:pt x="2971" y="5395"/>
                    </a:cubicBezTo>
                    <a:cubicBezTo>
                      <a:pt x="3901" y="5395"/>
                      <a:pt x="4823" y="4911"/>
                      <a:pt x="5329" y="4049"/>
                    </a:cubicBezTo>
                    <a:cubicBezTo>
                      <a:pt x="6087" y="2759"/>
                      <a:pt x="5655" y="1072"/>
                      <a:pt x="4383" y="341"/>
                    </a:cubicBezTo>
                    <a:cubicBezTo>
                      <a:pt x="3980" y="110"/>
                      <a:pt x="3536" y="1"/>
                      <a:pt x="3095"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2"/>
              <p:cNvSpPr/>
              <p:nvPr/>
            </p:nvSpPr>
            <p:spPr>
              <a:xfrm>
                <a:off x="3883550" y="1158450"/>
                <a:ext cx="152575" cy="134875"/>
              </a:xfrm>
              <a:custGeom>
                <a:rect b="b" l="l" r="r" t="t"/>
                <a:pathLst>
                  <a:path extrusionOk="0" h="5395" w="6103">
                    <a:moveTo>
                      <a:pt x="3109" y="0"/>
                    </a:moveTo>
                    <a:cubicBezTo>
                      <a:pt x="2198" y="0"/>
                      <a:pt x="1295" y="465"/>
                      <a:pt x="783" y="1294"/>
                    </a:cubicBezTo>
                    <a:cubicBezTo>
                      <a:pt x="0" y="2563"/>
                      <a:pt x="393" y="4266"/>
                      <a:pt x="1646" y="5024"/>
                    </a:cubicBezTo>
                    <a:cubicBezTo>
                      <a:pt x="2062" y="5275"/>
                      <a:pt x="2526" y="5395"/>
                      <a:pt x="2987" y="5395"/>
                    </a:cubicBezTo>
                    <a:cubicBezTo>
                      <a:pt x="3916" y="5395"/>
                      <a:pt x="4837" y="4912"/>
                      <a:pt x="5343" y="4051"/>
                    </a:cubicBezTo>
                    <a:cubicBezTo>
                      <a:pt x="6102" y="2763"/>
                      <a:pt x="5675" y="1076"/>
                      <a:pt x="4403" y="344"/>
                    </a:cubicBezTo>
                    <a:cubicBezTo>
                      <a:pt x="4000" y="111"/>
                      <a:pt x="3554" y="0"/>
                      <a:pt x="3109"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2"/>
              <p:cNvSpPr/>
              <p:nvPr/>
            </p:nvSpPr>
            <p:spPr>
              <a:xfrm>
                <a:off x="4764350" y="1497600"/>
                <a:ext cx="152500" cy="134850"/>
              </a:xfrm>
              <a:custGeom>
                <a:rect b="b" l="l" r="r" t="t"/>
                <a:pathLst>
                  <a:path extrusionOk="0" h="5394" w="6100">
                    <a:moveTo>
                      <a:pt x="3109" y="0"/>
                    </a:moveTo>
                    <a:cubicBezTo>
                      <a:pt x="2209" y="0"/>
                      <a:pt x="1316" y="452"/>
                      <a:pt x="800" y="1263"/>
                    </a:cubicBezTo>
                    <a:cubicBezTo>
                      <a:pt x="0" y="2522"/>
                      <a:pt x="373" y="4231"/>
                      <a:pt x="1615" y="5005"/>
                    </a:cubicBezTo>
                    <a:cubicBezTo>
                      <a:pt x="2038" y="5268"/>
                      <a:pt x="2513" y="5393"/>
                      <a:pt x="2986" y="5393"/>
                    </a:cubicBezTo>
                    <a:cubicBezTo>
                      <a:pt x="3904" y="5393"/>
                      <a:pt x="4814" y="4923"/>
                      <a:pt x="5326" y="4081"/>
                    </a:cubicBezTo>
                    <a:cubicBezTo>
                      <a:pt x="6099" y="2805"/>
                      <a:pt x="5691" y="1107"/>
                      <a:pt x="4433" y="360"/>
                    </a:cubicBezTo>
                    <a:cubicBezTo>
                      <a:pt x="4022" y="116"/>
                      <a:pt x="3565" y="0"/>
                      <a:pt x="3109"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2"/>
              <p:cNvSpPr/>
              <p:nvPr/>
            </p:nvSpPr>
            <p:spPr>
              <a:xfrm>
                <a:off x="5261300" y="3337650"/>
                <a:ext cx="151400" cy="133625"/>
              </a:xfrm>
              <a:custGeom>
                <a:rect b="b" l="l" r="r" t="t"/>
                <a:pathLst>
                  <a:path extrusionOk="0" h="5345" w="6056">
                    <a:moveTo>
                      <a:pt x="3107" y="1"/>
                    </a:moveTo>
                    <a:cubicBezTo>
                      <a:pt x="2199" y="1"/>
                      <a:pt x="1288" y="462"/>
                      <a:pt x="778" y="1279"/>
                    </a:cubicBezTo>
                    <a:cubicBezTo>
                      <a:pt x="1" y="2523"/>
                      <a:pt x="412" y="4256"/>
                      <a:pt x="1659" y="4997"/>
                    </a:cubicBezTo>
                    <a:cubicBezTo>
                      <a:pt x="2056" y="5233"/>
                      <a:pt x="2502" y="5344"/>
                      <a:pt x="2949" y="5344"/>
                    </a:cubicBezTo>
                    <a:cubicBezTo>
                      <a:pt x="3857" y="5344"/>
                      <a:pt x="4768" y="4884"/>
                      <a:pt x="5279" y="4066"/>
                    </a:cubicBezTo>
                    <a:cubicBezTo>
                      <a:pt x="6056" y="2822"/>
                      <a:pt x="5645" y="1089"/>
                      <a:pt x="4397" y="348"/>
                    </a:cubicBezTo>
                    <a:cubicBezTo>
                      <a:pt x="4000" y="112"/>
                      <a:pt x="3554" y="1"/>
                      <a:pt x="3107"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2"/>
              <p:cNvSpPr/>
              <p:nvPr/>
            </p:nvSpPr>
            <p:spPr>
              <a:xfrm>
                <a:off x="2336200" y="2004950"/>
                <a:ext cx="152100" cy="134900"/>
              </a:xfrm>
              <a:custGeom>
                <a:rect b="b" l="l" r="r" t="t"/>
                <a:pathLst>
                  <a:path extrusionOk="0" h="5396" w="6084">
                    <a:moveTo>
                      <a:pt x="3113" y="1"/>
                    </a:moveTo>
                    <a:cubicBezTo>
                      <a:pt x="2193" y="1"/>
                      <a:pt x="1281" y="473"/>
                      <a:pt x="771" y="1318"/>
                    </a:cubicBezTo>
                    <a:cubicBezTo>
                      <a:pt x="0" y="2596"/>
                      <a:pt x="410" y="4292"/>
                      <a:pt x="1673" y="5038"/>
                    </a:cubicBezTo>
                    <a:cubicBezTo>
                      <a:pt x="2084" y="5280"/>
                      <a:pt x="2539" y="5395"/>
                      <a:pt x="2991" y="5395"/>
                    </a:cubicBezTo>
                    <a:cubicBezTo>
                      <a:pt x="3929" y="5395"/>
                      <a:pt x="4857" y="4901"/>
                      <a:pt x="5360" y="4027"/>
                    </a:cubicBezTo>
                    <a:cubicBezTo>
                      <a:pt x="6083" y="2771"/>
                      <a:pt x="5687" y="1134"/>
                      <a:pt x="4477" y="385"/>
                    </a:cubicBezTo>
                    <a:cubicBezTo>
                      <a:pt x="4056" y="124"/>
                      <a:pt x="3583" y="1"/>
                      <a:pt x="3113"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2"/>
              <p:cNvSpPr/>
              <p:nvPr/>
            </p:nvSpPr>
            <p:spPr>
              <a:xfrm>
                <a:off x="5127350" y="3574125"/>
                <a:ext cx="152750" cy="134900"/>
              </a:xfrm>
              <a:custGeom>
                <a:rect b="b" l="l" r="r" t="t"/>
                <a:pathLst>
                  <a:path extrusionOk="0" h="5396" w="6110">
                    <a:moveTo>
                      <a:pt x="3115" y="1"/>
                    </a:moveTo>
                    <a:cubicBezTo>
                      <a:pt x="2183" y="1"/>
                      <a:pt x="1262" y="489"/>
                      <a:pt x="757" y="1349"/>
                    </a:cubicBezTo>
                    <a:cubicBezTo>
                      <a:pt x="1" y="2638"/>
                      <a:pt x="431" y="4325"/>
                      <a:pt x="1703" y="5055"/>
                    </a:cubicBezTo>
                    <a:cubicBezTo>
                      <a:pt x="2107" y="5286"/>
                      <a:pt x="2551" y="5396"/>
                      <a:pt x="2993" y="5396"/>
                    </a:cubicBezTo>
                    <a:cubicBezTo>
                      <a:pt x="3943" y="5396"/>
                      <a:pt x="4880" y="4890"/>
                      <a:pt x="5378" y="4000"/>
                    </a:cubicBezTo>
                    <a:cubicBezTo>
                      <a:pt x="6109" y="2697"/>
                      <a:pt x="5642" y="1017"/>
                      <a:pt x="4357" y="316"/>
                    </a:cubicBezTo>
                    <a:cubicBezTo>
                      <a:pt x="3966" y="102"/>
                      <a:pt x="3539" y="1"/>
                      <a:pt x="3115"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2"/>
              <p:cNvSpPr/>
              <p:nvPr/>
            </p:nvSpPr>
            <p:spPr>
              <a:xfrm>
                <a:off x="4678400" y="4102200"/>
                <a:ext cx="151475" cy="133625"/>
              </a:xfrm>
              <a:custGeom>
                <a:rect b="b" l="l" r="r" t="t"/>
                <a:pathLst>
                  <a:path extrusionOk="0" h="5345" w="6059">
                    <a:moveTo>
                      <a:pt x="3107" y="1"/>
                    </a:moveTo>
                    <a:cubicBezTo>
                      <a:pt x="2184" y="1"/>
                      <a:pt x="1260" y="478"/>
                      <a:pt x="756" y="1316"/>
                    </a:cubicBezTo>
                    <a:cubicBezTo>
                      <a:pt x="0" y="2577"/>
                      <a:pt x="438" y="4301"/>
                      <a:pt x="1696" y="5019"/>
                    </a:cubicBezTo>
                    <a:cubicBezTo>
                      <a:pt x="2086" y="5240"/>
                      <a:pt x="2518" y="5345"/>
                      <a:pt x="2951" y="5345"/>
                    </a:cubicBezTo>
                    <a:cubicBezTo>
                      <a:pt x="3875" y="5345"/>
                      <a:pt x="4799" y="4868"/>
                      <a:pt x="5302" y="4030"/>
                    </a:cubicBezTo>
                    <a:cubicBezTo>
                      <a:pt x="6058" y="2769"/>
                      <a:pt x="5621" y="1043"/>
                      <a:pt x="4362" y="327"/>
                    </a:cubicBezTo>
                    <a:cubicBezTo>
                      <a:pt x="3973" y="105"/>
                      <a:pt x="3540" y="1"/>
                      <a:pt x="3107"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2"/>
              <p:cNvSpPr/>
              <p:nvPr/>
            </p:nvSpPr>
            <p:spPr>
              <a:xfrm>
                <a:off x="4299750" y="1236325"/>
                <a:ext cx="151175" cy="134300"/>
              </a:xfrm>
              <a:custGeom>
                <a:rect b="b" l="l" r="r" t="t"/>
                <a:pathLst>
                  <a:path extrusionOk="0" h="5372" w="6047">
                    <a:moveTo>
                      <a:pt x="3095" y="1"/>
                    </a:moveTo>
                    <a:cubicBezTo>
                      <a:pt x="2155" y="1"/>
                      <a:pt x="1219" y="495"/>
                      <a:pt x="720" y="1365"/>
                    </a:cubicBezTo>
                    <a:cubicBezTo>
                      <a:pt x="1" y="2621"/>
                      <a:pt x="413" y="4273"/>
                      <a:pt x="1629" y="5008"/>
                    </a:cubicBezTo>
                    <a:cubicBezTo>
                      <a:pt x="2037" y="5255"/>
                      <a:pt x="2494" y="5371"/>
                      <a:pt x="2951" y="5371"/>
                    </a:cubicBezTo>
                    <a:cubicBezTo>
                      <a:pt x="3890" y="5371"/>
                      <a:pt x="4827" y="4877"/>
                      <a:pt x="5326" y="4006"/>
                    </a:cubicBezTo>
                    <a:cubicBezTo>
                      <a:pt x="6047" y="2752"/>
                      <a:pt x="5634" y="1100"/>
                      <a:pt x="4417" y="365"/>
                    </a:cubicBezTo>
                    <a:cubicBezTo>
                      <a:pt x="4009" y="117"/>
                      <a:pt x="3552" y="1"/>
                      <a:pt x="3095"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2"/>
              <p:cNvSpPr/>
              <p:nvPr/>
            </p:nvSpPr>
            <p:spPr>
              <a:xfrm>
                <a:off x="2120300" y="2663775"/>
                <a:ext cx="150425" cy="133625"/>
              </a:xfrm>
              <a:custGeom>
                <a:rect b="b" l="l" r="r" t="t"/>
                <a:pathLst>
                  <a:path extrusionOk="0" h="5345" w="6017">
                    <a:moveTo>
                      <a:pt x="3086" y="0"/>
                    </a:moveTo>
                    <a:cubicBezTo>
                      <a:pt x="2123" y="0"/>
                      <a:pt x="1162" y="520"/>
                      <a:pt x="680" y="1416"/>
                    </a:cubicBezTo>
                    <a:cubicBezTo>
                      <a:pt x="1" y="2679"/>
                      <a:pt x="456" y="4324"/>
                      <a:pt x="1678" y="5019"/>
                    </a:cubicBezTo>
                    <a:cubicBezTo>
                      <a:pt x="2067" y="5240"/>
                      <a:pt x="2499" y="5344"/>
                      <a:pt x="2931" y="5344"/>
                    </a:cubicBezTo>
                    <a:cubicBezTo>
                      <a:pt x="3894" y="5344"/>
                      <a:pt x="4855" y="4825"/>
                      <a:pt x="5337" y="3929"/>
                    </a:cubicBezTo>
                    <a:cubicBezTo>
                      <a:pt x="6016" y="2664"/>
                      <a:pt x="5561" y="1020"/>
                      <a:pt x="4339" y="326"/>
                    </a:cubicBezTo>
                    <a:cubicBezTo>
                      <a:pt x="3950" y="105"/>
                      <a:pt x="3518" y="0"/>
                      <a:pt x="3086"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2"/>
              <p:cNvSpPr/>
              <p:nvPr/>
            </p:nvSpPr>
            <p:spPr>
              <a:xfrm>
                <a:off x="5345075" y="2916250"/>
                <a:ext cx="151200" cy="134275"/>
              </a:xfrm>
              <a:custGeom>
                <a:rect b="b" l="l" r="r" t="t"/>
                <a:pathLst>
                  <a:path extrusionOk="0" h="5371" w="6048">
                    <a:moveTo>
                      <a:pt x="3093" y="1"/>
                    </a:moveTo>
                    <a:cubicBezTo>
                      <a:pt x="2131" y="1"/>
                      <a:pt x="1176" y="520"/>
                      <a:pt x="689" y="1423"/>
                    </a:cubicBezTo>
                    <a:cubicBezTo>
                      <a:pt x="1" y="2698"/>
                      <a:pt x="455" y="4338"/>
                      <a:pt x="1688" y="5039"/>
                    </a:cubicBezTo>
                    <a:cubicBezTo>
                      <a:pt x="2084" y="5265"/>
                      <a:pt x="2520" y="5371"/>
                      <a:pt x="2955" y="5371"/>
                    </a:cubicBezTo>
                    <a:cubicBezTo>
                      <a:pt x="3918" y="5371"/>
                      <a:pt x="4873" y="4851"/>
                      <a:pt x="5360" y="3947"/>
                    </a:cubicBezTo>
                    <a:cubicBezTo>
                      <a:pt x="6047" y="2674"/>
                      <a:pt x="5595" y="1034"/>
                      <a:pt x="4361" y="333"/>
                    </a:cubicBezTo>
                    <a:cubicBezTo>
                      <a:pt x="3965" y="107"/>
                      <a:pt x="3529" y="1"/>
                      <a:pt x="3093"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2"/>
              <p:cNvSpPr/>
              <p:nvPr/>
            </p:nvSpPr>
            <p:spPr>
              <a:xfrm>
                <a:off x="2785975" y="1477825"/>
                <a:ext cx="152175" cy="134275"/>
              </a:xfrm>
              <a:custGeom>
                <a:rect b="b" l="l" r="r" t="t"/>
                <a:pathLst>
                  <a:path extrusionOk="0" h="5371" w="6087">
                    <a:moveTo>
                      <a:pt x="3112" y="1"/>
                    </a:moveTo>
                    <a:cubicBezTo>
                      <a:pt x="2196" y="1"/>
                      <a:pt x="1283" y="470"/>
                      <a:pt x="774" y="1304"/>
                    </a:cubicBezTo>
                    <a:cubicBezTo>
                      <a:pt x="0" y="2571"/>
                      <a:pt x="422" y="4293"/>
                      <a:pt x="1686" y="5028"/>
                    </a:cubicBezTo>
                    <a:cubicBezTo>
                      <a:pt x="2086" y="5260"/>
                      <a:pt x="2530" y="5370"/>
                      <a:pt x="2974" y="5370"/>
                    </a:cubicBezTo>
                    <a:cubicBezTo>
                      <a:pt x="3890" y="5370"/>
                      <a:pt x="4803" y="4900"/>
                      <a:pt x="5313" y="4067"/>
                    </a:cubicBezTo>
                    <a:cubicBezTo>
                      <a:pt x="6086" y="2798"/>
                      <a:pt x="5665" y="1079"/>
                      <a:pt x="4400" y="343"/>
                    </a:cubicBezTo>
                    <a:cubicBezTo>
                      <a:pt x="4000" y="111"/>
                      <a:pt x="3556" y="1"/>
                      <a:pt x="3112"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2"/>
              <p:cNvSpPr/>
              <p:nvPr/>
            </p:nvSpPr>
            <p:spPr>
              <a:xfrm>
                <a:off x="2470575" y="1768450"/>
                <a:ext cx="150425" cy="133625"/>
              </a:xfrm>
              <a:custGeom>
                <a:rect b="b" l="l" r="r" t="t"/>
                <a:pathLst>
                  <a:path extrusionOk="0" h="5345" w="6017">
                    <a:moveTo>
                      <a:pt x="3089" y="1"/>
                    </a:moveTo>
                    <a:cubicBezTo>
                      <a:pt x="2146" y="1"/>
                      <a:pt x="1200" y="497"/>
                      <a:pt x="707" y="1366"/>
                    </a:cubicBezTo>
                    <a:cubicBezTo>
                      <a:pt x="1" y="2611"/>
                      <a:pt x="422" y="4266"/>
                      <a:pt x="1629" y="4991"/>
                    </a:cubicBezTo>
                    <a:cubicBezTo>
                      <a:pt x="2029" y="5231"/>
                      <a:pt x="2478" y="5345"/>
                      <a:pt x="2928" y="5345"/>
                    </a:cubicBezTo>
                    <a:cubicBezTo>
                      <a:pt x="3871" y="5345"/>
                      <a:pt x="4816" y="4848"/>
                      <a:pt x="5310" y="3979"/>
                    </a:cubicBezTo>
                    <a:cubicBezTo>
                      <a:pt x="6016" y="2734"/>
                      <a:pt x="5595" y="1079"/>
                      <a:pt x="4388" y="354"/>
                    </a:cubicBezTo>
                    <a:cubicBezTo>
                      <a:pt x="3988" y="114"/>
                      <a:pt x="3539" y="1"/>
                      <a:pt x="3089"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2"/>
              <p:cNvSpPr/>
              <p:nvPr/>
            </p:nvSpPr>
            <p:spPr>
              <a:xfrm>
                <a:off x="4994875" y="3812225"/>
                <a:ext cx="150500" cy="132950"/>
              </a:xfrm>
              <a:custGeom>
                <a:rect b="b" l="l" r="r" t="t"/>
                <a:pathLst>
                  <a:path extrusionOk="0" h="5318" w="6020">
                    <a:moveTo>
                      <a:pt x="3106" y="1"/>
                    </a:moveTo>
                    <a:cubicBezTo>
                      <a:pt x="2176" y="1"/>
                      <a:pt x="1242" y="485"/>
                      <a:pt x="745" y="1329"/>
                    </a:cubicBezTo>
                    <a:cubicBezTo>
                      <a:pt x="1" y="2595"/>
                      <a:pt x="471" y="4338"/>
                      <a:pt x="1740" y="5021"/>
                    </a:cubicBezTo>
                    <a:cubicBezTo>
                      <a:pt x="2115" y="5223"/>
                      <a:pt x="2528" y="5318"/>
                      <a:pt x="2940" y="5318"/>
                    </a:cubicBezTo>
                    <a:cubicBezTo>
                      <a:pt x="3891" y="5318"/>
                      <a:pt x="4841" y="4812"/>
                      <a:pt x="5325" y="3940"/>
                    </a:cubicBezTo>
                    <a:cubicBezTo>
                      <a:pt x="6019" y="2688"/>
                      <a:pt x="5573" y="1024"/>
                      <a:pt x="4352" y="326"/>
                    </a:cubicBezTo>
                    <a:cubicBezTo>
                      <a:pt x="3967" y="105"/>
                      <a:pt x="3537" y="1"/>
                      <a:pt x="3106"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2"/>
              <p:cNvSpPr/>
              <p:nvPr/>
            </p:nvSpPr>
            <p:spPr>
              <a:xfrm>
                <a:off x="2203800" y="2243025"/>
                <a:ext cx="150325" cy="132975"/>
              </a:xfrm>
              <a:custGeom>
                <a:rect b="b" l="l" r="r" t="t"/>
                <a:pathLst>
                  <a:path extrusionOk="0" h="5319" w="6013">
                    <a:moveTo>
                      <a:pt x="3106" y="1"/>
                    </a:moveTo>
                    <a:cubicBezTo>
                      <a:pt x="2214" y="1"/>
                      <a:pt x="1309" y="446"/>
                      <a:pt x="791" y="1242"/>
                    </a:cubicBezTo>
                    <a:cubicBezTo>
                      <a:pt x="0" y="2464"/>
                      <a:pt x="404" y="4226"/>
                      <a:pt x="1646" y="4972"/>
                    </a:cubicBezTo>
                    <a:cubicBezTo>
                      <a:pt x="2039" y="5207"/>
                      <a:pt x="2482" y="5319"/>
                      <a:pt x="2928" y="5319"/>
                    </a:cubicBezTo>
                    <a:cubicBezTo>
                      <a:pt x="3841" y="5319"/>
                      <a:pt x="4762" y="4852"/>
                      <a:pt x="5268" y="4029"/>
                    </a:cubicBezTo>
                    <a:cubicBezTo>
                      <a:pt x="6012" y="2819"/>
                      <a:pt x="5626" y="1135"/>
                      <a:pt x="4431" y="376"/>
                    </a:cubicBezTo>
                    <a:cubicBezTo>
                      <a:pt x="4030" y="121"/>
                      <a:pt x="3570" y="1"/>
                      <a:pt x="3106"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2"/>
              <p:cNvSpPr/>
              <p:nvPr/>
            </p:nvSpPr>
            <p:spPr>
              <a:xfrm>
                <a:off x="3580900" y="4421600"/>
                <a:ext cx="150475" cy="132975"/>
              </a:xfrm>
              <a:custGeom>
                <a:rect b="b" l="l" r="r" t="t"/>
                <a:pathLst>
                  <a:path extrusionOk="0" h="5319" w="6019">
                    <a:moveTo>
                      <a:pt x="3106" y="1"/>
                    </a:moveTo>
                    <a:cubicBezTo>
                      <a:pt x="2184" y="1"/>
                      <a:pt x="1255" y="477"/>
                      <a:pt x="753" y="1313"/>
                    </a:cubicBezTo>
                    <a:cubicBezTo>
                      <a:pt x="0" y="2568"/>
                      <a:pt x="457" y="4317"/>
                      <a:pt x="1722" y="5012"/>
                    </a:cubicBezTo>
                    <a:cubicBezTo>
                      <a:pt x="2101" y="5220"/>
                      <a:pt x="2521" y="5319"/>
                      <a:pt x="2940" y="5319"/>
                    </a:cubicBezTo>
                    <a:cubicBezTo>
                      <a:pt x="3882" y="5319"/>
                      <a:pt x="4824" y="4821"/>
                      <a:pt x="5313" y="3958"/>
                    </a:cubicBezTo>
                    <a:cubicBezTo>
                      <a:pt x="6019" y="2711"/>
                      <a:pt x="5584" y="1045"/>
                      <a:pt x="4367" y="334"/>
                    </a:cubicBezTo>
                    <a:cubicBezTo>
                      <a:pt x="3979" y="108"/>
                      <a:pt x="3543" y="1"/>
                      <a:pt x="3106"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2"/>
              <p:cNvSpPr/>
              <p:nvPr/>
            </p:nvSpPr>
            <p:spPr>
              <a:xfrm>
                <a:off x="2417875" y="3767775"/>
                <a:ext cx="150475" cy="132975"/>
              </a:xfrm>
              <a:custGeom>
                <a:rect b="b" l="l" r="r" t="t"/>
                <a:pathLst>
                  <a:path extrusionOk="0" h="5319" w="6019">
                    <a:moveTo>
                      <a:pt x="3106" y="1"/>
                    </a:moveTo>
                    <a:cubicBezTo>
                      <a:pt x="2178" y="1"/>
                      <a:pt x="1243" y="483"/>
                      <a:pt x="746" y="1326"/>
                    </a:cubicBezTo>
                    <a:cubicBezTo>
                      <a:pt x="0" y="2590"/>
                      <a:pt x="467" y="4333"/>
                      <a:pt x="1735" y="5018"/>
                    </a:cubicBezTo>
                    <a:cubicBezTo>
                      <a:pt x="2111" y="5222"/>
                      <a:pt x="2526" y="5318"/>
                      <a:pt x="2940" y="5318"/>
                    </a:cubicBezTo>
                    <a:cubicBezTo>
                      <a:pt x="3890" y="5318"/>
                      <a:pt x="4837" y="4814"/>
                      <a:pt x="5321" y="3944"/>
                    </a:cubicBezTo>
                    <a:cubicBezTo>
                      <a:pt x="6018" y="2695"/>
                      <a:pt x="5575" y="1028"/>
                      <a:pt x="4355" y="327"/>
                    </a:cubicBezTo>
                    <a:cubicBezTo>
                      <a:pt x="3969" y="105"/>
                      <a:pt x="3538" y="1"/>
                      <a:pt x="3106"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2"/>
              <p:cNvSpPr/>
              <p:nvPr/>
            </p:nvSpPr>
            <p:spPr>
              <a:xfrm>
                <a:off x="3166375" y="4344650"/>
                <a:ext cx="148925" cy="131675"/>
              </a:xfrm>
              <a:custGeom>
                <a:rect b="b" l="l" r="r" t="t"/>
                <a:pathLst>
                  <a:path extrusionOk="0" h="5267" w="5957">
                    <a:moveTo>
                      <a:pt x="3056" y="0"/>
                    </a:moveTo>
                    <a:cubicBezTo>
                      <a:pt x="2159" y="0"/>
                      <a:pt x="1261" y="458"/>
                      <a:pt x="755" y="1270"/>
                    </a:cubicBezTo>
                    <a:cubicBezTo>
                      <a:pt x="1" y="2482"/>
                      <a:pt x="400" y="4179"/>
                      <a:pt x="1616" y="4917"/>
                    </a:cubicBezTo>
                    <a:cubicBezTo>
                      <a:pt x="2007" y="5154"/>
                      <a:pt x="2450" y="5267"/>
                      <a:pt x="2894" y="5267"/>
                    </a:cubicBezTo>
                    <a:cubicBezTo>
                      <a:pt x="3812" y="5267"/>
                      <a:pt x="4737" y="4789"/>
                      <a:pt x="5230" y="3950"/>
                    </a:cubicBezTo>
                    <a:cubicBezTo>
                      <a:pt x="5957" y="2714"/>
                      <a:pt x="5521" y="1025"/>
                      <a:pt x="4295" y="324"/>
                    </a:cubicBezTo>
                    <a:cubicBezTo>
                      <a:pt x="3910" y="104"/>
                      <a:pt x="3483" y="0"/>
                      <a:pt x="3056"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2"/>
              <p:cNvSpPr/>
              <p:nvPr/>
            </p:nvSpPr>
            <p:spPr>
              <a:xfrm>
                <a:off x="2701125" y="4083150"/>
                <a:ext cx="148450" cy="131550"/>
              </a:xfrm>
              <a:custGeom>
                <a:rect b="b" l="l" r="r" t="t"/>
                <a:pathLst>
                  <a:path extrusionOk="0" h="5262" w="5938">
                    <a:moveTo>
                      <a:pt x="3061" y="1"/>
                    </a:moveTo>
                    <a:cubicBezTo>
                      <a:pt x="2127" y="1"/>
                      <a:pt x="1191" y="496"/>
                      <a:pt x="708" y="1356"/>
                    </a:cubicBezTo>
                    <a:cubicBezTo>
                      <a:pt x="1" y="2611"/>
                      <a:pt x="463" y="4288"/>
                      <a:pt x="1703" y="4963"/>
                    </a:cubicBezTo>
                    <a:cubicBezTo>
                      <a:pt x="2075" y="5166"/>
                      <a:pt x="2487" y="5261"/>
                      <a:pt x="2899" y="5261"/>
                    </a:cubicBezTo>
                    <a:cubicBezTo>
                      <a:pt x="3856" y="5261"/>
                      <a:pt x="4814" y="4745"/>
                      <a:pt x="5282" y="3861"/>
                    </a:cubicBezTo>
                    <a:cubicBezTo>
                      <a:pt x="5938" y="2620"/>
                      <a:pt x="5496" y="1020"/>
                      <a:pt x="4308" y="330"/>
                    </a:cubicBezTo>
                    <a:cubicBezTo>
                      <a:pt x="3922" y="106"/>
                      <a:pt x="3492" y="1"/>
                      <a:pt x="3061"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2"/>
              <p:cNvSpPr/>
              <p:nvPr/>
            </p:nvSpPr>
            <p:spPr>
              <a:xfrm>
                <a:off x="4999150" y="1630675"/>
                <a:ext cx="147475" cy="130175"/>
              </a:xfrm>
              <a:custGeom>
                <a:rect b="b" l="l" r="r" t="t"/>
                <a:pathLst>
                  <a:path extrusionOk="0" h="5207" w="5899">
                    <a:moveTo>
                      <a:pt x="3013" y="1"/>
                    </a:moveTo>
                    <a:cubicBezTo>
                      <a:pt x="2126" y="1"/>
                      <a:pt x="1250" y="462"/>
                      <a:pt x="755" y="1286"/>
                    </a:cubicBezTo>
                    <a:cubicBezTo>
                      <a:pt x="1" y="2542"/>
                      <a:pt x="431" y="4198"/>
                      <a:pt x="1691" y="4894"/>
                    </a:cubicBezTo>
                    <a:cubicBezTo>
                      <a:pt x="2075" y="5106"/>
                      <a:pt x="2493" y="5207"/>
                      <a:pt x="2908" y="5207"/>
                    </a:cubicBezTo>
                    <a:cubicBezTo>
                      <a:pt x="3817" y="5207"/>
                      <a:pt x="4709" y="4724"/>
                      <a:pt x="5192" y="3873"/>
                    </a:cubicBezTo>
                    <a:cubicBezTo>
                      <a:pt x="5898" y="2632"/>
                      <a:pt x="5486" y="1049"/>
                      <a:pt x="4277" y="342"/>
                    </a:cubicBezTo>
                    <a:cubicBezTo>
                      <a:pt x="3882" y="110"/>
                      <a:pt x="3446" y="1"/>
                      <a:pt x="3013"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2"/>
              <p:cNvSpPr/>
              <p:nvPr/>
            </p:nvSpPr>
            <p:spPr>
              <a:xfrm>
                <a:off x="4068775" y="1107625"/>
                <a:ext cx="147425" cy="130150"/>
              </a:xfrm>
              <a:custGeom>
                <a:rect b="b" l="l" r="r" t="t"/>
                <a:pathLst>
                  <a:path extrusionOk="0" h="5206" w="5897">
                    <a:moveTo>
                      <a:pt x="3011" y="1"/>
                    </a:moveTo>
                    <a:cubicBezTo>
                      <a:pt x="2103" y="1"/>
                      <a:pt x="1212" y="483"/>
                      <a:pt x="727" y="1332"/>
                    </a:cubicBezTo>
                    <a:cubicBezTo>
                      <a:pt x="0" y="2608"/>
                      <a:pt x="463" y="4254"/>
                      <a:pt x="1736" y="4919"/>
                    </a:cubicBezTo>
                    <a:cubicBezTo>
                      <a:pt x="2109" y="5113"/>
                      <a:pt x="2510" y="5206"/>
                      <a:pt x="2907" y="5206"/>
                    </a:cubicBezTo>
                    <a:cubicBezTo>
                      <a:pt x="3836" y="5206"/>
                      <a:pt x="4744" y="4701"/>
                      <a:pt x="5218" y="3824"/>
                    </a:cubicBezTo>
                    <a:cubicBezTo>
                      <a:pt x="5896" y="2567"/>
                      <a:pt x="5451" y="992"/>
                      <a:pt x="4229" y="315"/>
                    </a:cubicBezTo>
                    <a:cubicBezTo>
                      <a:pt x="3845" y="102"/>
                      <a:pt x="3426" y="1"/>
                      <a:pt x="3011"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2"/>
              <p:cNvSpPr/>
              <p:nvPr/>
            </p:nvSpPr>
            <p:spPr>
              <a:xfrm>
                <a:off x="5397325" y="3102675"/>
                <a:ext cx="146025" cy="129325"/>
              </a:xfrm>
              <a:custGeom>
                <a:rect b="b" l="l" r="r" t="t"/>
                <a:pathLst>
                  <a:path extrusionOk="0" h="5173" w="5841">
                    <a:moveTo>
                      <a:pt x="2950" y="0"/>
                    </a:moveTo>
                    <a:cubicBezTo>
                      <a:pt x="2050" y="0"/>
                      <a:pt x="1179" y="487"/>
                      <a:pt x="699" y="1350"/>
                    </a:cubicBezTo>
                    <a:cubicBezTo>
                      <a:pt x="0" y="2606"/>
                      <a:pt x="412" y="4138"/>
                      <a:pt x="1636" y="4837"/>
                    </a:cubicBezTo>
                    <a:cubicBezTo>
                      <a:pt x="2034" y="5064"/>
                      <a:pt x="2464" y="5172"/>
                      <a:pt x="2888" y="5172"/>
                    </a:cubicBezTo>
                    <a:cubicBezTo>
                      <a:pt x="3806" y="5172"/>
                      <a:pt x="4696" y="4667"/>
                      <a:pt x="5168" y="3773"/>
                    </a:cubicBezTo>
                    <a:cubicBezTo>
                      <a:pt x="5840" y="2506"/>
                      <a:pt x="5394" y="979"/>
                      <a:pt x="4156" y="309"/>
                    </a:cubicBezTo>
                    <a:cubicBezTo>
                      <a:pt x="3770" y="100"/>
                      <a:pt x="3357" y="0"/>
                      <a:pt x="2950"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2"/>
              <p:cNvSpPr/>
              <p:nvPr/>
            </p:nvSpPr>
            <p:spPr>
              <a:xfrm>
                <a:off x="4864350" y="4051550"/>
                <a:ext cx="145450" cy="128550"/>
              </a:xfrm>
              <a:custGeom>
                <a:rect b="b" l="l" r="r" t="t"/>
                <a:pathLst>
                  <a:path extrusionOk="0" h="5142" w="5818">
                    <a:moveTo>
                      <a:pt x="2928" y="1"/>
                    </a:moveTo>
                    <a:cubicBezTo>
                      <a:pt x="2028" y="1"/>
                      <a:pt x="1165" y="498"/>
                      <a:pt x="688" y="1382"/>
                    </a:cubicBezTo>
                    <a:cubicBezTo>
                      <a:pt x="1" y="2655"/>
                      <a:pt x="440" y="4161"/>
                      <a:pt x="1696" y="4836"/>
                    </a:cubicBezTo>
                    <a:cubicBezTo>
                      <a:pt x="2080" y="5043"/>
                      <a:pt x="2489" y="5142"/>
                      <a:pt x="2891" y="5142"/>
                    </a:cubicBezTo>
                    <a:cubicBezTo>
                      <a:pt x="3791" y="5142"/>
                      <a:pt x="4655" y="4645"/>
                      <a:pt x="5132" y="3760"/>
                    </a:cubicBezTo>
                    <a:cubicBezTo>
                      <a:pt x="5817" y="2488"/>
                      <a:pt x="5378" y="982"/>
                      <a:pt x="4124" y="307"/>
                    </a:cubicBezTo>
                    <a:cubicBezTo>
                      <a:pt x="3739" y="100"/>
                      <a:pt x="3330" y="1"/>
                      <a:pt x="2928"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2"/>
              <p:cNvSpPr/>
              <p:nvPr/>
            </p:nvSpPr>
            <p:spPr>
              <a:xfrm>
                <a:off x="5381675" y="2313700"/>
                <a:ext cx="146025" cy="129350"/>
              </a:xfrm>
              <a:custGeom>
                <a:rect b="b" l="l" r="r" t="t"/>
                <a:pathLst>
                  <a:path extrusionOk="0" h="5174" w="5841">
                    <a:moveTo>
                      <a:pt x="2951" y="1"/>
                    </a:moveTo>
                    <a:cubicBezTo>
                      <a:pt x="2058" y="1"/>
                      <a:pt x="1195" y="478"/>
                      <a:pt x="710" y="1332"/>
                    </a:cubicBezTo>
                    <a:cubicBezTo>
                      <a:pt x="0" y="2581"/>
                      <a:pt x="400" y="4118"/>
                      <a:pt x="1617" y="4827"/>
                    </a:cubicBezTo>
                    <a:cubicBezTo>
                      <a:pt x="2019" y="5062"/>
                      <a:pt x="2457" y="5174"/>
                      <a:pt x="2888" y="5174"/>
                    </a:cubicBezTo>
                    <a:cubicBezTo>
                      <a:pt x="3799" y="5174"/>
                      <a:pt x="4682" y="4677"/>
                      <a:pt x="5159" y="3794"/>
                    </a:cubicBezTo>
                    <a:cubicBezTo>
                      <a:pt x="5840" y="2530"/>
                      <a:pt x="5408" y="1002"/>
                      <a:pt x="4176" y="319"/>
                    </a:cubicBezTo>
                    <a:cubicBezTo>
                      <a:pt x="3785" y="103"/>
                      <a:pt x="3365" y="1"/>
                      <a:pt x="2951"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2"/>
              <p:cNvSpPr/>
              <p:nvPr/>
            </p:nvSpPr>
            <p:spPr>
              <a:xfrm>
                <a:off x="5332425" y="2130175"/>
                <a:ext cx="145225" cy="128500"/>
              </a:xfrm>
              <a:custGeom>
                <a:rect b="b" l="l" r="r" t="t"/>
                <a:pathLst>
                  <a:path extrusionOk="0" h="5140" w="5809">
                    <a:moveTo>
                      <a:pt x="2922" y="0"/>
                    </a:moveTo>
                    <a:cubicBezTo>
                      <a:pt x="2046" y="0"/>
                      <a:pt x="1204" y="469"/>
                      <a:pt x="719" y="1315"/>
                    </a:cubicBezTo>
                    <a:cubicBezTo>
                      <a:pt x="0" y="2572"/>
                      <a:pt x="392" y="4091"/>
                      <a:pt x="1625" y="4799"/>
                    </a:cubicBezTo>
                    <a:cubicBezTo>
                      <a:pt x="2029" y="5029"/>
                      <a:pt x="2461" y="5140"/>
                      <a:pt x="2887" y="5140"/>
                    </a:cubicBezTo>
                    <a:cubicBezTo>
                      <a:pt x="3762" y="5140"/>
                      <a:pt x="4605" y="4672"/>
                      <a:pt x="5090" y="3826"/>
                    </a:cubicBezTo>
                    <a:cubicBezTo>
                      <a:pt x="5809" y="2569"/>
                      <a:pt x="5417" y="1050"/>
                      <a:pt x="4184" y="342"/>
                    </a:cubicBezTo>
                    <a:cubicBezTo>
                      <a:pt x="3780" y="111"/>
                      <a:pt x="3347" y="0"/>
                      <a:pt x="2922"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2"/>
              <p:cNvSpPr/>
              <p:nvPr/>
            </p:nvSpPr>
            <p:spPr>
              <a:xfrm>
                <a:off x="3471600" y="1084025"/>
                <a:ext cx="145275" cy="128525"/>
              </a:xfrm>
              <a:custGeom>
                <a:rect b="b" l="l" r="r" t="t"/>
                <a:pathLst>
                  <a:path extrusionOk="0" h="5141" w="5811">
                    <a:moveTo>
                      <a:pt x="2921" y="1"/>
                    </a:moveTo>
                    <a:cubicBezTo>
                      <a:pt x="2055" y="1"/>
                      <a:pt x="1220" y="459"/>
                      <a:pt x="734" y="1290"/>
                    </a:cubicBezTo>
                    <a:cubicBezTo>
                      <a:pt x="0" y="2544"/>
                      <a:pt x="378" y="4066"/>
                      <a:pt x="1601" y="4786"/>
                    </a:cubicBezTo>
                    <a:cubicBezTo>
                      <a:pt x="2011" y="5026"/>
                      <a:pt x="2453" y="5141"/>
                      <a:pt x="2887" y="5141"/>
                    </a:cubicBezTo>
                    <a:cubicBezTo>
                      <a:pt x="3754" y="5141"/>
                      <a:pt x="4589" y="4683"/>
                      <a:pt x="5075" y="3851"/>
                    </a:cubicBezTo>
                    <a:cubicBezTo>
                      <a:pt x="5811" y="2599"/>
                      <a:pt x="5432" y="1075"/>
                      <a:pt x="4209" y="357"/>
                    </a:cubicBezTo>
                    <a:cubicBezTo>
                      <a:pt x="3798" y="116"/>
                      <a:pt x="3356" y="1"/>
                      <a:pt x="2921"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2"/>
              <p:cNvSpPr/>
              <p:nvPr/>
            </p:nvSpPr>
            <p:spPr>
              <a:xfrm>
                <a:off x="5431575" y="2498050"/>
                <a:ext cx="145525" cy="128550"/>
              </a:xfrm>
              <a:custGeom>
                <a:rect b="b" l="l" r="r" t="t"/>
                <a:pathLst>
                  <a:path extrusionOk="0" h="5142" w="5821">
                    <a:moveTo>
                      <a:pt x="2927" y="0"/>
                    </a:moveTo>
                    <a:cubicBezTo>
                      <a:pt x="2038" y="0"/>
                      <a:pt x="1185" y="485"/>
                      <a:pt x="704" y="1354"/>
                    </a:cubicBezTo>
                    <a:cubicBezTo>
                      <a:pt x="1" y="2624"/>
                      <a:pt x="422" y="4130"/>
                      <a:pt x="1669" y="4820"/>
                    </a:cubicBezTo>
                    <a:cubicBezTo>
                      <a:pt x="2063" y="5037"/>
                      <a:pt x="2483" y="5141"/>
                      <a:pt x="2894" y="5141"/>
                    </a:cubicBezTo>
                    <a:cubicBezTo>
                      <a:pt x="3784" y="5141"/>
                      <a:pt x="4637" y="4656"/>
                      <a:pt x="5117" y="3788"/>
                    </a:cubicBezTo>
                    <a:cubicBezTo>
                      <a:pt x="5820" y="2516"/>
                      <a:pt x="5399" y="1012"/>
                      <a:pt x="4152" y="322"/>
                    </a:cubicBezTo>
                    <a:cubicBezTo>
                      <a:pt x="3758" y="104"/>
                      <a:pt x="3339" y="0"/>
                      <a:pt x="2927"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2"/>
              <p:cNvSpPr/>
              <p:nvPr/>
            </p:nvSpPr>
            <p:spPr>
              <a:xfrm>
                <a:off x="3288250" y="1136800"/>
                <a:ext cx="146050" cy="129350"/>
              </a:xfrm>
              <a:custGeom>
                <a:rect b="b" l="l" r="r" t="t"/>
                <a:pathLst>
                  <a:path extrusionOk="0" h="5174" w="5842">
                    <a:moveTo>
                      <a:pt x="2955" y="1"/>
                    </a:moveTo>
                    <a:cubicBezTo>
                      <a:pt x="2049" y="1"/>
                      <a:pt x="1169" y="492"/>
                      <a:pt x="690" y="1367"/>
                    </a:cubicBezTo>
                    <a:cubicBezTo>
                      <a:pt x="0" y="2627"/>
                      <a:pt x="423" y="4157"/>
                      <a:pt x="1652" y="4847"/>
                    </a:cubicBezTo>
                    <a:cubicBezTo>
                      <a:pt x="2047" y="5068"/>
                      <a:pt x="2472" y="5174"/>
                      <a:pt x="2891" y="5174"/>
                    </a:cubicBezTo>
                    <a:cubicBezTo>
                      <a:pt x="3777" y="5174"/>
                      <a:pt x="4637" y="4702"/>
                      <a:pt x="5124" y="3856"/>
                    </a:cubicBezTo>
                    <a:cubicBezTo>
                      <a:pt x="5842" y="2610"/>
                      <a:pt x="5450" y="1070"/>
                      <a:pt x="4237" y="354"/>
                    </a:cubicBezTo>
                    <a:cubicBezTo>
                      <a:pt x="3831" y="114"/>
                      <a:pt x="3390" y="1"/>
                      <a:pt x="2955"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2"/>
              <p:cNvSpPr/>
              <p:nvPr/>
            </p:nvSpPr>
            <p:spPr>
              <a:xfrm>
                <a:off x="2605575" y="1533450"/>
                <a:ext cx="146575" cy="129350"/>
              </a:xfrm>
              <a:custGeom>
                <a:rect b="b" l="l" r="r" t="t"/>
                <a:pathLst>
                  <a:path extrusionOk="0" h="5174" w="5863">
                    <a:moveTo>
                      <a:pt x="2972" y="1"/>
                    </a:moveTo>
                    <a:cubicBezTo>
                      <a:pt x="2096" y="1"/>
                      <a:pt x="1244" y="461"/>
                      <a:pt x="753" y="1291"/>
                    </a:cubicBezTo>
                    <a:cubicBezTo>
                      <a:pt x="0" y="2564"/>
                      <a:pt x="422" y="4162"/>
                      <a:pt x="1693" y="4859"/>
                    </a:cubicBezTo>
                    <a:cubicBezTo>
                      <a:pt x="2083" y="5072"/>
                      <a:pt x="2500" y="5174"/>
                      <a:pt x="2912" y="5174"/>
                    </a:cubicBezTo>
                    <a:cubicBezTo>
                      <a:pt x="3807" y="5174"/>
                      <a:pt x="4673" y="4693"/>
                      <a:pt x="5156" y="3834"/>
                    </a:cubicBezTo>
                    <a:cubicBezTo>
                      <a:pt x="5862" y="2583"/>
                      <a:pt x="5457" y="1048"/>
                      <a:pt x="4237" y="344"/>
                    </a:cubicBezTo>
                    <a:cubicBezTo>
                      <a:pt x="3836" y="111"/>
                      <a:pt x="3401" y="1"/>
                      <a:pt x="2972"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2"/>
              <p:cNvSpPr/>
              <p:nvPr/>
            </p:nvSpPr>
            <p:spPr>
              <a:xfrm>
                <a:off x="3106025" y="1190775"/>
                <a:ext cx="144700" cy="127750"/>
              </a:xfrm>
              <a:custGeom>
                <a:rect b="b" l="l" r="r" t="t"/>
                <a:pathLst>
                  <a:path extrusionOk="0" h="5110" w="5788">
                    <a:moveTo>
                      <a:pt x="2903" y="1"/>
                    </a:moveTo>
                    <a:cubicBezTo>
                      <a:pt x="2049" y="1"/>
                      <a:pt x="1229" y="450"/>
                      <a:pt x="745" y="1264"/>
                    </a:cubicBezTo>
                    <a:cubicBezTo>
                      <a:pt x="1" y="2523"/>
                      <a:pt x="374" y="4042"/>
                      <a:pt x="1603" y="4758"/>
                    </a:cubicBezTo>
                    <a:cubicBezTo>
                      <a:pt x="2012" y="4996"/>
                      <a:pt x="2450" y="5110"/>
                      <a:pt x="2879" y="5110"/>
                    </a:cubicBezTo>
                    <a:cubicBezTo>
                      <a:pt x="3750" y="5110"/>
                      <a:pt x="4583" y="4642"/>
                      <a:pt x="5066" y="3796"/>
                    </a:cubicBezTo>
                    <a:cubicBezTo>
                      <a:pt x="5788" y="2527"/>
                      <a:pt x="5382" y="1021"/>
                      <a:pt x="4131" y="325"/>
                    </a:cubicBezTo>
                    <a:cubicBezTo>
                      <a:pt x="3737" y="106"/>
                      <a:pt x="3316" y="1"/>
                      <a:pt x="2903"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2"/>
              <p:cNvSpPr/>
              <p:nvPr/>
            </p:nvSpPr>
            <p:spPr>
              <a:xfrm>
                <a:off x="2073525" y="2482750"/>
                <a:ext cx="144725" cy="127775"/>
              </a:xfrm>
              <a:custGeom>
                <a:rect b="b" l="l" r="r" t="t"/>
                <a:pathLst>
                  <a:path extrusionOk="0" h="5111" w="5789">
                    <a:moveTo>
                      <a:pt x="2906" y="0"/>
                    </a:moveTo>
                    <a:cubicBezTo>
                      <a:pt x="2049" y="0"/>
                      <a:pt x="1226" y="453"/>
                      <a:pt x="743" y="1272"/>
                    </a:cubicBezTo>
                    <a:cubicBezTo>
                      <a:pt x="0" y="2531"/>
                      <a:pt x="378" y="4048"/>
                      <a:pt x="1611" y="4762"/>
                    </a:cubicBezTo>
                    <a:cubicBezTo>
                      <a:pt x="2019" y="4998"/>
                      <a:pt x="2455" y="5111"/>
                      <a:pt x="2882" y="5111"/>
                    </a:cubicBezTo>
                    <a:cubicBezTo>
                      <a:pt x="3754" y="5111"/>
                      <a:pt x="4589" y="4641"/>
                      <a:pt x="5071" y="3790"/>
                    </a:cubicBezTo>
                    <a:cubicBezTo>
                      <a:pt x="5789" y="2521"/>
                      <a:pt x="5381" y="1015"/>
                      <a:pt x="4126" y="321"/>
                    </a:cubicBezTo>
                    <a:cubicBezTo>
                      <a:pt x="3734" y="104"/>
                      <a:pt x="3316" y="0"/>
                      <a:pt x="2906"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2"/>
              <p:cNvSpPr/>
              <p:nvPr/>
            </p:nvSpPr>
            <p:spPr>
              <a:xfrm>
                <a:off x="4000100" y="4502500"/>
                <a:ext cx="143300" cy="126400"/>
              </a:xfrm>
              <a:custGeom>
                <a:rect b="b" l="l" r="r" t="t"/>
                <a:pathLst>
                  <a:path extrusionOk="0" h="5056" w="5732">
                    <a:moveTo>
                      <a:pt x="2888" y="1"/>
                    </a:moveTo>
                    <a:cubicBezTo>
                      <a:pt x="2024" y="1"/>
                      <a:pt x="1197" y="466"/>
                      <a:pt x="723" y="1304"/>
                    </a:cubicBezTo>
                    <a:cubicBezTo>
                      <a:pt x="0" y="2577"/>
                      <a:pt x="428" y="4086"/>
                      <a:pt x="1701" y="4762"/>
                    </a:cubicBezTo>
                    <a:cubicBezTo>
                      <a:pt x="2075" y="4961"/>
                      <a:pt x="2470" y="5055"/>
                      <a:pt x="2858" y="5055"/>
                    </a:cubicBezTo>
                    <a:cubicBezTo>
                      <a:pt x="3739" y="5055"/>
                      <a:pt x="4582" y="4568"/>
                      <a:pt x="5055" y="3700"/>
                    </a:cubicBezTo>
                    <a:cubicBezTo>
                      <a:pt x="5731" y="2458"/>
                      <a:pt x="5317" y="996"/>
                      <a:pt x="4097" y="320"/>
                    </a:cubicBezTo>
                    <a:cubicBezTo>
                      <a:pt x="3708" y="104"/>
                      <a:pt x="3294" y="1"/>
                      <a:pt x="2888"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2"/>
              <p:cNvSpPr/>
              <p:nvPr/>
            </p:nvSpPr>
            <p:spPr>
              <a:xfrm>
                <a:off x="2158850" y="2063075"/>
                <a:ext cx="141325" cy="125000"/>
              </a:xfrm>
              <a:custGeom>
                <a:rect b="b" l="l" r="r" t="t"/>
                <a:pathLst>
                  <a:path extrusionOk="0" h="5000" w="5653">
                    <a:moveTo>
                      <a:pt x="2855" y="0"/>
                    </a:moveTo>
                    <a:cubicBezTo>
                      <a:pt x="1993" y="0"/>
                      <a:pt x="1157" y="463"/>
                      <a:pt x="690" y="1290"/>
                    </a:cubicBezTo>
                    <a:cubicBezTo>
                      <a:pt x="0" y="2508"/>
                      <a:pt x="400" y="4003"/>
                      <a:pt x="1593" y="4680"/>
                    </a:cubicBezTo>
                    <a:cubicBezTo>
                      <a:pt x="1976" y="4896"/>
                      <a:pt x="2390" y="4999"/>
                      <a:pt x="2797" y="4999"/>
                    </a:cubicBezTo>
                    <a:cubicBezTo>
                      <a:pt x="3661" y="4999"/>
                      <a:pt x="4497" y="4537"/>
                      <a:pt x="4965" y="3709"/>
                    </a:cubicBezTo>
                    <a:cubicBezTo>
                      <a:pt x="5653" y="2491"/>
                      <a:pt x="5255" y="996"/>
                      <a:pt x="4060" y="321"/>
                    </a:cubicBezTo>
                    <a:cubicBezTo>
                      <a:pt x="3676" y="104"/>
                      <a:pt x="3263" y="0"/>
                      <a:pt x="2855"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2"/>
              <p:cNvSpPr/>
              <p:nvPr/>
            </p:nvSpPr>
            <p:spPr>
              <a:xfrm>
                <a:off x="5182725" y="3763050"/>
                <a:ext cx="141250" cy="124950"/>
              </a:xfrm>
              <a:custGeom>
                <a:rect b="b" l="l" r="r" t="t"/>
                <a:pathLst>
                  <a:path extrusionOk="0" h="4998" w="5650">
                    <a:moveTo>
                      <a:pt x="2854" y="1"/>
                    </a:moveTo>
                    <a:cubicBezTo>
                      <a:pt x="2001" y="1"/>
                      <a:pt x="1171" y="452"/>
                      <a:pt x="702" y="1263"/>
                    </a:cubicBezTo>
                    <a:cubicBezTo>
                      <a:pt x="1" y="2474"/>
                      <a:pt x="382" y="3978"/>
                      <a:pt x="1566" y="4664"/>
                    </a:cubicBezTo>
                    <a:cubicBezTo>
                      <a:pt x="1956" y="4890"/>
                      <a:pt x="2378" y="4998"/>
                      <a:pt x="2796" y="4998"/>
                    </a:cubicBezTo>
                    <a:cubicBezTo>
                      <a:pt x="3649" y="4998"/>
                      <a:pt x="4478" y="4546"/>
                      <a:pt x="4948" y="3735"/>
                    </a:cubicBezTo>
                    <a:cubicBezTo>
                      <a:pt x="5649" y="2524"/>
                      <a:pt x="5267" y="1021"/>
                      <a:pt x="4084" y="334"/>
                    </a:cubicBezTo>
                    <a:cubicBezTo>
                      <a:pt x="3694" y="108"/>
                      <a:pt x="3271" y="1"/>
                      <a:pt x="2854"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2"/>
              <p:cNvSpPr/>
              <p:nvPr/>
            </p:nvSpPr>
            <p:spPr>
              <a:xfrm>
                <a:off x="5315975" y="3525925"/>
                <a:ext cx="141375" cy="124975"/>
              </a:xfrm>
              <a:custGeom>
                <a:rect b="b" l="l" r="r" t="t"/>
                <a:pathLst>
                  <a:path extrusionOk="0" h="4999" w="5655">
                    <a:moveTo>
                      <a:pt x="2860" y="0"/>
                    </a:moveTo>
                    <a:cubicBezTo>
                      <a:pt x="1980" y="0"/>
                      <a:pt x="1129" y="482"/>
                      <a:pt x="667" y="1333"/>
                    </a:cubicBezTo>
                    <a:cubicBezTo>
                      <a:pt x="1" y="2557"/>
                      <a:pt x="430" y="4047"/>
                      <a:pt x="1636" y="4701"/>
                    </a:cubicBezTo>
                    <a:cubicBezTo>
                      <a:pt x="2008" y="4903"/>
                      <a:pt x="2405" y="4999"/>
                      <a:pt x="2797" y="4999"/>
                    </a:cubicBezTo>
                    <a:cubicBezTo>
                      <a:pt x="3676" y="4999"/>
                      <a:pt x="4527" y="4518"/>
                      <a:pt x="4989" y="3667"/>
                    </a:cubicBezTo>
                    <a:cubicBezTo>
                      <a:pt x="5655" y="2441"/>
                      <a:pt x="5226" y="951"/>
                      <a:pt x="4019" y="297"/>
                    </a:cubicBezTo>
                    <a:cubicBezTo>
                      <a:pt x="3649" y="96"/>
                      <a:pt x="3251" y="0"/>
                      <a:pt x="2860"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2"/>
              <p:cNvSpPr/>
              <p:nvPr/>
            </p:nvSpPr>
            <p:spPr>
              <a:xfrm>
                <a:off x="2292175" y="1825950"/>
                <a:ext cx="141325" cy="124975"/>
              </a:xfrm>
              <a:custGeom>
                <a:rect b="b" l="l" r="r" t="t"/>
                <a:pathLst>
                  <a:path extrusionOk="0" h="4999" w="5653">
                    <a:moveTo>
                      <a:pt x="2855" y="0"/>
                    </a:moveTo>
                    <a:cubicBezTo>
                      <a:pt x="1992" y="0"/>
                      <a:pt x="1156" y="463"/>
                      <a:pt x="688" y="1290"/>
                    </a:cubicBezTo>
                    <a:cubicBezTo>
                      <a:pt x="0" y="2507"/>
                      <a:pt x="398" y="4004"/>
                      <a:pt x="1593" y="4679"/>
                    </a:cubicBezTo>
                    <a:cubicBezTo>
                      <a:pt x="1976" y="4896"/>
                      <a:pt x="2389" y="4999"/>
                      <a:pt x="2796" y="4999"/>
                    </a:cubicBezTo>
                    <a:cubicBezTo>
                      <a:pt x="3659" y="4999"/>
                      <a:pt x="4496" y="4536"/>
                      <a:pt x="4963" y="3710"/>
                    </a:cubicBezTo>
                    <a:cubicBezTo>
                      <a:pt x="5653" y="2491"/>
                      <a:pt x="5254" y="995"/>
                      <a:pt x="4060" y="320"/>
                    </a:cubicBezTo>
                    <a:cubicBezTo>
                      <a:pt x="3676" y="103"/>
                      <a:pt x="3263" y="0"/>
                      <a:pt x="2855"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2"/>
              <p:cNvSpPr/>
              <p:nvPr/>
            </p:nvSpPr>
            <p:spPr>
              <a:xfrm>
                <a:off x="2139275" y="3456375"/>
                <a:ext cx="143300" cy="126400"/>
              </a:xfrm>
              <a:custGeom>
                <a:rect b="b" l="l" r="r" t="t"/>
                <a:pathLst>
                  <a:path extrusionOk="0" h="5056" w="5732">
                    <a:moveTo>
                      <a:pt x="2888" y="0"/>
                    </a:moveTo>
                    <a:cubicBezTo>
                      <a:pt x="2025" y="0"/>
                      <a:pt x="1196" y="466"/>
                      <a:pt x="721" y="1305"/>
                    </a:cubicBezTo>
                    <a:cubicBezTo>
                      <a:pt x="1" y="2576"/>
                      <a:pt x="428" y="4087"/>
                      <a:pt x="1701" y="4762"/>
                    </a:cubicBezTo>
                    <a:cubicBezTo>
                      <a:pt x="2075" y="4961"/>
                      <a:pt x="2470" y="5055"/>
                      <a:pt x="2859" y="5055"/>
                    </a:cubicBezTo>
                    <a:cubicBezTo>
                      <a:pt x="3739" y="5055"/>
                      <a:pt x="4583" y="4568"/>
                      <a:pt x="5055" y="3699"/>
                    </a:cubicBezTo>
                    <a:cubicBezTo>
                      <a:pt x="5732" y="2457"/>
                      <a:pt x="5316" y="995"/>
                      <a:pt x="4096" y="319"/>
                    </a:cubicBezTo>
                    <a:cubicBezTo>
                      <a:pt x="3707" y="103"/>
                      <a:pt x="3294" y="0"/>
                      <a:pt x="2888"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2"/>
              <p:cNvSpPr/>
              <p:nvPr/>
            </p:nvSpPr>
            <p:spPr>
              <a:xfrm>
                <a:off x="4719650" y="1317900"/>
                <a:ext cx="142600" cy="126325"/>
              </a:xfrm>
              <a:custGeom>
                <a:rect b="b" l="l" r="r" t="t"/>
                <a:pathLst>
                  <a:path extrusionOk="0" h="5053" w="5704">
                    <a:moveTo>
                      <a:pt x="2860" y="0"/>
                    </a:moveTo>
                    <a:cubicBezTo>
                      <a:pt x="2015" y="0"/>
                      <a:pt x="1205" y="443"/>
                      <a:pt x="727" y="1250"/>
                    </a:cubicBezTo>
                    <a:cubicBezTo>
                      <a:pt x="1" y="2476"/>
                      <a:pt x="347" y="3963"/>
                      <a:pt x="1526" y="4677"/>
                    </a:cubicBezTo>
                    <a:cubicBezTo>
                      <a:pt x="1945" y="4931"/>
                      <a:pt x="2396" y="5053"/>
                      <a:pt x="2837" y="5053"/>
                    </a:cubicBezTo>
                    <a:cubicBezTo>
                      <a:pt x="3698" y="5053"/>
                      <a:pt x="4522" y="4592"/>
                      <a:pt x="4999" y="3753"/>
                    </a:cubicBezTo>
                    <a:cubicBezTo>
                      <a:pt x="5704" y="2519"/>
                      <a:pt x="5325" y="1046"/>
                      <a:pt x="4125" y="348"/>
                    </a:cubicBezTo>
                    <a:cubicBezTo>
                      <a:pt x="3720" y="113"/>
                      <a:pt x="3286" y="0"/>
                      <a:pt x="2860"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2"/>
              <p:cNvSpPr/>
              <p:nvPr/>
            </p:nvSpPr>
            <p:spPr>
              <a:xfrm>
                <a:off x="3656225" y="1032000"/>
                <a:ext cx="142100" cy="126275"/>
              </a:xfrm>
              <a:custGeom>
                <a:rect b="b" l="l" r="r" t="t"/>
                <a:pathLst>
                  <a:path extrusionOk="0" h="5051" w="5684">
                    <a:moveTo>
                      <a:pt x="2845" y="1"/>
                    </a:moveTo>
                    <a:cubicBezTo>
                      <a:pt x="2038" y="1"/>
                      <a:pt x="1260" y="402"/>
                      <a:pt x="779" y="1146"/>
                    </a:cubicBezTo>
                    <a:cubicBezTo>
                      <a:pt x="1" y="2353"/>
                      <a:pt x="277" y="3857"/>
                      <a:pt x="1416" y="4612"/>
                    </a:cubicBezTo>
                    <a:cubicBezTo>
                      <a:pt x="1862" y="4908"/>
                      <a:pt x="2353" y="5050"/>
                      <a:pt x="2832" y="5050"/>
                    </a:cubicBezTo>
                    <a:cubicBezTo>
                      <a:pt x="3655" y="5050"/>
                      <a:pt x="4445" y="4632"/>
                      <a:pt x="4927" y="3856"/>
                    </a:cubicBezTo>
                    <a:cubicBezTo>
                      <a:pt x="5683" y="2639"/>
                      <a:pt x="5374" y="1145"/>
                      <a:pt x="4214" y="408"/>
                    </a:cubicBezTo>
                    <a:cubicBezTo>
                      <a:pt x="3781" y="133"/>
                      <a:pt x="3308" y="1"/>
                      <a:pt x="2845"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2"/>
              <p:cNvSpPr/>
              <p:nvPr/>
            </p:nvSpPr>
            <p:spPr>
              <a:xfrm>
                <a:off x="2924000" y="1245025"/>
                <a:ext cx="142200" cy="125600"/>
              </a:xfrm>
              <a:custGeom>
                <a:rect b="b" l="l" r="r" t="t"/>
                <a:pathLst>
                  <a:path extrusionOk="0" h="5024" w="5688">
                    <a:moveTo>
                      <a:pt x="2874" y="0"/>
                    </a:moveTo>
                    <a:cubicBezTo>
                      <a:pt x="2040" y="0"/>
                      <a:pt x="1234" y="430"/>
                      <a:pt x="758" y="1212"/>
                    </a:cubicBezTo>
                    <a:cubicBezTo>
                      <a:pt x="1" y="2455"/>
                      <a:pt x="374" y="3988"/>
                      <a:pt x="1604" y="4692"/>
                    </a:cubicBezTo>
                    <a:cubicBezTo>
                      <a:pt x="1996" y="4917"/>
                      <a:pt x="2419" y="5024"/>
                      <a:pt x="2834" y="5024"/>
                    </a:cubicBezTo>
                    <a:cubicBezTo>
                      <a:pt x="3684" y="5024"/>
                      <a:pt x="4505" y="4575"/>
                      <a:pt x="4979" y="3764"/>
                    </a:cubicBezTo>
                    <a:cubicBezTo>
                      <a:pt x="5687" y="2550"/>
                      <a:pt x="5326" y="1060"/>
                      <a:pt x="4153" y="358"/>
                    </a:cubicBezTo>
                    <a:cubicBezTo>
                      <a:pt x="3747" y="116"/>
                      <a:pt x="3307" y="0"/>
                      <a:pt x="2874"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2"/>
              <p:cNvSpPr/>
              <p:nvPr/>
            </p:nvSpPr>
            <p:spPr>
              <a:xfrm>
                <a:off x="5482575" y="2683450"/>
                <a:ext cx="142400" cy="125675"/>
              </a:xfrm>
              <a:custGeom>
                <a:rect b="b" l="l" r="r" t="t"/>
                <a:pathLst>
                  <a:path extrusionOk="0" h="5027" w="5696">
                    <a:moveTo>
                      <a:pt x="2876" y="0"/>
                    </a:moveTo>
                    <a:cubicBezTo>
                      <a:pt x="2024" y="0"/>
                      <a:pt x="1202" y="452"/>
                      <a:pt x="730" y="1266"/>
                    </a:cubicBezTo>
                    <a:cubicBezTo>
                      <a:pt x="0" y="2518"/>
                      <a:pt x="410" y="4042"/>
                      <a:pt x="1658" y="4723"/>
                    </a:cubicBezTo>
                    <a:cubicBezTo>
                      <a:pt x="2035" y="4929"/>
                      <a:pt x="2438" y="5027"/>
                      <a:pt x="2834" y="5027"/>
                    </a:cubicBezTo>
                    <a:cubicBezTo>
                      <a:pt x="3703" y="5027"/>
                      <a:pt x="4541" y="4554"/>
                      <a:pt x="5011" y="3711"/>
                    </a:cubicBezTo>
                    <a:cubicBezTo>
                      <a:pt x="5696" y="2484"/>
                      <a:pt x="5298" y="1011"/>
                      <a:pt x="4103" y="330"/>
                    </a:cubicBezTo>
                    <a:cubicBezTo>
                      <a:pt x="3711" y="107"/>
                      <a:pt x="3290" y="0"/>
                      <a:pt x="2876"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2"/>
              <p:cNvSpPr/>
              <p:nvPr/>
            </p:nvSpPr>
            <p:spPr>
              <a:xfrm>
                <a:off x="4366100" y="4396150"/>
                <a:ext cx="143050" cy="126375"/>
              </a:xfrm>
              <a:custGeom>
                <a:rect b="b" l="l" r="r" t="t"/>
                <a:pathLst>
                  <a:path extrusionOk="0" h="5055" w="5722">
                    <a:moveTo>
                      <a:pt x="2881" y="1"/>
                    </a:moveTo>
                    <a:cubicBezTo>
                      <a:pt x="2047" y="1"/>
                      <a:pt x="1246" y="431"/>
                      <a:pt x="767" y="1218"/>
                    </a:cubicBezTo>
                    <a:cubicBezTo>
                      <a:pt x="1" y="2478"/>
                      <a:pt x="371" y="4002"/>
                      <a:pt x="1613" y="4715"/>
                    </a:cubicBezTo>
                    <a:cubicBezTo>
                      <a:pt x="2013" y="4945"/>
                      <a:pt x="2441" y="5054"/>
                      <a:pt x="2861" y="5054"/>
                    </a:cubicBezTo>
                    <a:cubicBezTo>
                      <a:pt x="3711" y="5054"/>
                      <a:pt x="4525" y="4604"/>
                      <a:pt x="5002" y="3787"/>
                    </a:cubicBezTo>
                    <a:cubicBezTo>
                      <a:pt x="5721" y="2558"/>
                      <a:pt x="5363" y="1074"/>
                      <a:pt x="4177" y="366"/>
                    </a:cubicBezTo>
                    <a:cubicBezTo>
                      <a:pt x="3764" y="119"/>
                      <a:pt x="3318" y="1"/>
                      <a:pt x="2881"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2"/>
              <p:cNvSpPr/>
              <p:nvPr/>
            </p:nvSpPr>
            <p:spPr>
              <a:xfrm>
                <a:off x="2471025" y="3954725"/>
                <a:ext cx="144025" cy="126950"/>
              </a:xfrm>
              <a:custGeom>
                <a:rect b="b" l="l" r="r" t="t"/>
                <a:pathLst>
                  <a:path extrusionOk="0" h="5078" w="5761">
                    <a:moveTo>
                      <a:pt x="2889" y="0"/>
                    </a:moveTo>
                    <a:cubicBezTo>
                      <a:pt x="2048" y="0"/>
                      <a:pt x="1241" y="436"/>
                      <a:pt x="761" y="1233"/>
                    </a:cubicBezTo>
                    <a:cubicBezTo>
                      <a:pt x="1" y="2493"/>
                      <a:pt x="366" y="4013"/>
                      <a:pt x="1601" y="4729"/>
                    </a:cubicBezTo>
                    <a:cubicBezTo>
                      <a:pt x="2008" y="4965"/>
                      <a:pt x="2445" y="5078"/>
                      <a:pt x="2873" y="5078"/>
                    </a:cubicBezTo>
                    <a:cubicBezTo>
                      <a:pt x="3713" y="5078"/>
                      <a:pt x="4520" y="4641"/>
                      <a:pt x="5000" y="3845"/>
                    </a:cubicBezTo>
                    <a:cubicBezTo>
                      <a:pt x="5761" y="2585"/>
                      <a:pt x="5397" y="1065"/>
                      <a:pt x="4160" y="349"/>
                    </a:cubicBezTo>
                    <a:cubicBezTo>
                      <a:pt x="3753" y="113"/>
                      <a:pt x="3317" y="0"/>
                      <a:pt x="2889"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2"/>
              <p:cNvSpPr/>
              <p:nvPr/>
            </p:nvSpPr>
            <p:spPr>
              <a:xfrm>
                <a:off x="4183375" y="4449000"/>
                <a:ext cx="143050" cy="127025"/>
              </a:xfrm>
              <a:custGeom>
                <a:rect b="b" l="l" r="r" t="t"/>
                <a:pathLst>
                  <a:path extrusionOk="0" h="5081" w="5722">
                    <a:moveTo>
                      <a:pt x="2869" y="0"/>
                    </a:moveTo>
                    <a:cubicBezTo>
                      <a:pt x="2015" y="0"/>
                      <a:pt x="1197" y="453"/>
                      <a:pt x="715" y="1281"/>
                    </a:cubicBezTo>
                    <a:cubicBezTo>
                      <a:pt x="1" y="2511"/>
                      <a:pt x="354" y="3988"/>
                      <a:pt x="1532" y="4701"/>
                    </a:cubicBezTo>
                    <a:cubicBezTo>
                      <a:pt x="1955" y="4957"/>
                      <a:pt x="2410" y="5080"/>
                      <a:pt x="2855" y="5080"/>
                    </a:cubicBezTo>
                    <a:cubicBezTo>
                      <a:pt x="3709" y="5080"/>
                      <a:pt x="4526" y="4628"/>
                      <a:pt x="5008" y="3799"/>
                    </a:cubicBezTo>
                    <a:cubicBezTo>
                      <a:pt x="5721" y="2570"/>
                      <a:pt x="5369" y="1092"/>
                      <a:pt x="4192" y="379"/>
                    </a:cubicBezTo>
                    <a:cubicBezTo>
                      <a:pt x="3769" y="123"/>
                      <a:pt x="3314" y="0"/>
                      <a:pt x="2869"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2"/>
              <p:cNvSpPr/>
              <p:nvPr/>
            </p:nvSpPr>
            <p:spPr>
              <a:xfrm>
                <a:off x="2089875" y="3272050"/>
                <a:ext cx="143225" cy="127100"/>
              </a:xfrm>
              <a:custGeom>
                <a:rect b="b" l="l" r="r" t="t"/>
                <a:pathLst>
                  <a:path extrusionOk="0" h="5084" w="5729">
                    <a:moveTo>
                      <a:pt x="2872" y="0"/>
                    </a:moveTo>
                    <a:cubicBezTo>
                      <a:pt x="2003" y="0"/>
                      <a:pt x="1174" y="471"/>
                      <a:pt x="695" y="1326"/>
                    </a:cubicBezTo>
                    <a:cubicBezTo>
                      <a:pt x="1" y="2564"/>
                      <a:pt x="381" y="4028"/>
                      <a:pt x="1576" y="4727"/>
                    </a:cubicBezTo>
                    <a:cubicBezTo>
                      <a:pt x="1988" y="4968"/>
                      <a:pt x="2428" y="5083"/>
                      <a:pt x="2857" y="5083"/>
                    </a:cubicBezTo>
                    <a:cubicBezTo>
                      <a:pt x="3727" y="5083"/>
                      <a:pt x="4555" y="4612"/>
                      <a:pt x="5034" y="3757"/>
                    </a:cubicBezTo>
                    <a:cubicBezTo>
                      <a:pt x="5729" y="2521"/>
                      <a:pt x="5348" y="1056"/>
                      <a:pt x="4153" y="356"/>
                    </a:cubicBezTo>
                    <a:cubicBezTo>
                      <a:pt x="3741" y="115"/>
                      <a:pt x="3302" y="0"/>
                      <a:pt x="2872"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2"/>
              <p:cNvSpPr/>
              <p:nvPr/>
            </p:nvSpPr>
            <p:spPr>
              <a:xfrm>
                <a:off x="2040525" y="3088475"/>
                <a:ext cx="142575" cy="126375"/>
              </a:xfrm>
              <a:custGeom>
                <a:rect b="b" l="l" r="r" t="t"/>
                <a:pathLst>
                  <a:path extrusionOk="0" h="5055" w="5703">
                    <a:moveTo>
                      <a:pt x="2864" y="1"/>
                    </a:moveTo>
                    <a:cubicBezTo>
                      <a:pt x="2000" y="1"/>
                      <a:pt x="1172" y="466"/>
                      <a:pt x="696" y="1311"/>
                    </a:cubicBezTo>
                    <a:cubicBezTo>
                      <a:pt x="0" y="2548"/>
                      <a:pt x="386" y="4020"/>
                      <a:pt x="1590" y="4712"/>
                    </a:cubicBezTo>
                    <a:cubicBezTo>
                      <a:pt x="1992" y="4944"/>
                      <a:pt x="2422" y="5054"/>
                      <a:pt x="2843" y="5054"/>
                    </a:cubicBezTo>
                    <a:cubicBezTo>
                      <a:pt x="3691" y="5054"/>
                      <a:pt x="4504" y="4607"/>
                      <a:pt x="4982" y="3793"/>
                    </a:cubicBezTo>
                    <a:cubicBezTo>
                      <a:pt x="5703" y="2564"/>
                      <a:pt x="5348" y="1080"/>
                      <a:pt x="4164" y="370"/>
                    </a:cubicBezTo>
                    <a:cubicBezTo>
                      <a:pt x="3749" y="120"/>
                      <a:pt x="3302" y="1"/>
                      <a:pt x="2864"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2"/>
              <p:cNvSpPr/>
              <p:nvPr/>
            </p:nvSpPr>
            <p:spPr>
              <a:xfrm>
                <a:off x="5283925" y="1947300"/>
                <a:ext cx="142850" cy="126400"/>
              </a:xfrm>
              <a:custGeom>
                <a:rect b="b" l="l" r="r" t="t"/>
                <a:pathLst>
                  <a:path extrusionOk="0" h="5056" w="5714">
                    <a:moveTo>
                      <a:pt x="2869" y="0"/>
                    </a:moveTo>
                    <a:cubicBezTo>
                      <a:pt x="1986" y="0"/>
                      <a:pt x="1143" y="489"/>
                      <a:pt x="671" y="1368"/>
                    </a:cubicBezTo>
                    <a:cubicBezTo>
                      <a:pt x="1" y="2615"/>
                      <a:pt x="424" y="4071"/>
                      <a:pt x="1650" y="4744"/>
                    </a:cubicBezTo>
                    <a:cubicBezTo>
                      <a:pt x="2035" y="4955"/>
                      <a:pt x="2444" y="5056"/>
                      <a:pt x="2845" y="5056"/>
                    </a:cubicBezTo>
                    <a:cubicBezTo>
                      <a:pt x="3713" y="5056"/>
                      <a:pt x="4545" y="4584"/>
                      <a:pt x="5020" y="3738"/>
                    </a:cubicBezTo>
                    <a:cubicBezTo>
                      <a:pt x="5714" y="2498"/>
                      <a:pt x="5322" y="1029"/>
                      <a:pt x="4117" y="339"/>
                    </a:cubicBezTo>
                    <a:cubicBezTo>
                      <a:pt x="3715" y="110"/>
                      <a:pt x="3287" y="0"/>
                      <a:pt x="2869"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2"/>
              <p:cNvSpPr/>
              <p:nvPr/>
            </p:nvSpPr>
            <p:spPr>
              <a:xfrm>
                <a:off x="4486975" y="1187125"/>
                <a:ext cx="142750" cy="126375"/>
              </a:xfrm>
              <a:custGeom>
                <a:rect b="b" l="l" r="r" t="t"/>
                <a:pathLst>
                  <a:path extrusionOk="0" h="5055" w="5710">
                    <a:moveTo>
                      <a:pt x="2867" y="0"/>
                    </a:moveTo>
                    <a:cubicBezTo>
                      <a:pt x="2001" y="0"/>
                      <a:pt x="1171" y="468"/>
                      <a:pt x="696" y="1310"/>
                    </a:cubicBezTo>
                    <a:cubicBezTo>
                      <a:pt x="1" y="2543"/>
                      <a:pt x="385" y="4017"/>
                      <a:pt x="1589" y="4711"/>
                    </a:cubicBezTo>
                    <a:cubicBezTo>
                      <a:pt x="1993" y="4944"/>
                      <a:pt x="2424" y="5055"/>
                      <a:pt x="2844" y="5055"/>
                    </a:cubicBezTo>
                    <a:cubicBezTo>
                      <a:pt x="3724" y="5055"/>
                      <a:pt x="4563" y="4569"/>
                      <a:pt x="5037" y="3693"/>
                    </a:cubicBezTo>
                    <a:cubicBezTo>
                      <a:pt x="5709" y="2449"/>
                      <a:pt x="5291" y="990"/>
                      <a:pt x="4069" y="315"/>
                    </a:cubicBezTo>
                    <a:cubicBezTo>
                      <a:pt x="3682" y="102"/>
                      <a:pt x="3271" y="0"/>
                      <a:pt x="2867"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2"/>
              <p:cNvSpPr/>
              <p:nvPr/>
            </p:nvSpPr>
            <p:spPr>
              <a:xfrm>
                <a:off x="3401775" y="4477700"/>
                <a:ext cx="143300" cy="127125"/>
              </a:xfrm>
              <a:custGeom>
                <a:rect b="b" l="l" r="r" t="t"/>
                <a:pathLst>
                  <a:path extrusionOk="0" h="5085" w="5732">
                    <a:moveTo>
                      <a:pt x="2872" y="1"/>
                    </a:moveTo>
                    <a:cubicBezTo>
                      <a:pt x="1999" y="1"/>
                      <a:pt x="1166" y="478"/>
                      <a:pt x="688" y="1341"/>
                    </a:cubicBezTo>
                    <a:cubicBezTo>
                      <a:pt x="1" y="2580"/>
                      <a:pt x="390" y="4042"/>
                      <a:pt x="1592" y="4736"/>
                    </a:cubicBezTo>
                    <a:cubicBezTo>
                      <a:pt x="2001" y="4972"/>
                      <a:pt x="2435" y="5085"/>
                      <a:pt x="2860" y="5085"/>
                    </a:cubicBezTo>
                    <a:cubicBezTo>
                      <a:pt x="3734" y="5085"/>
                      <a:pt x="4566" y="4608"/>
                      <a:pt x="5045" y="3745"/>
                    </a:cubicBezTo>
                    <a:cubicBezTo>
                      <a:pt x="5732" y="2505"/>
                      <a:pt x="5343" y="1043"/>
                      <a:pt x="4140" y="349"/>
                    </a:cubicBezTo>
                    <a:cubicBezTo>
                      <a:pt x="3732" y="114"/>
                      <a:pt x="3297" y="1"/>
                      <a:pt x="2872"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2"/>
              <p:cNvSpPr/>
              <p:nvPr/>
            </p:nvSpPr>
            <p:spPr>
              <a:xfrm>
                <a:off x="3818775" y="4557000"/>
                <a:ext cx="140425" cy="123700"/>
              </a:xfrm>
              <a:custGeom>
                <a:rect b="b" l="l" r="r" t="t"/>
                <a:pathLst>
                  <a:path extrusionOk="0" h="4948" w="5617">
                    <a:moveTo>
                      <a:pt x="2860" y="1"/>
                    </a:moveTo>
                    <a:cubicBezTo>
                      <a:pt x="1992" y="1"/>
                      <a:pt x="1140" y="464"/>
                      <a:pt x="683" y="1277"/>
                    </a:cubicBezTo>
                    <a:cubicBezTo>
                      <a:pt x="0" y="2487"/>
                      <a:pt x="437" y="4030"/>
                      <a:pt x="1638" y="4669"/>
                    </a:cubicBezTo>
                    <a:cubicBezTo>
                      <a:pt x="1993" y="4858"/>
                      <a:pt x="2377" y="4948"/>
                      <a:pt x="2759" y="4948"/>
                    </a:cubicBezTo>
                    <a:cubicBezTo>
                      <a:pt x="3626" y="4948"/>
                      <a:pt x="4478" y="4484"/>
                      <a:pt x="4936" y="3671"/>
                    </a:cubicBezTo>
                    <a:cubicBezTo>
                      <a:pt x="5616" y="2462"/>
                      <a:pt x="5182" y="919"/>
                      <a:pt x="3981" y="279"/>
                    </a:cubicBezTo>
                    <a:cubicBezTo>
                      <a:pt x="3626" y="90"/>
                      <a:pt x="3241" y="1"/>
                      <a:pt x="2860"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2"/>
              <p:cNvSpPr/>
              <p:nvPr/>
            </p:nvSpPr>
            <p:spPr>
              <a:xfrm>
                <a:off x="2190625" y="3641650"/>
                <a:ext cx="140325" cy="123675"/>
              </a:xfrm>
              <a:custGeom>
                <a:rect b="b" l="l" r="r" t="t"/>
                <a:pathLst>
                  <a:path extrusionOk="0" h="4947" w="5613">
                    <a:moveTo>
                      <a:pt x="2856" y="0"/>
                    </a:moveTo>
                    <a:cubicBezTo>
                      <a:pt x="2010" y="0"/>
                      <a:pt x="1176" y="440"/>
                      <a:pt x="710" y="1223"/>
                    </a:cubicBezTo>
                    <a:cubicBezTo>
                      <a:pt x="1" y="2414"/>
                      <a:pt x="397" y="3970"/>
                      <a:pt x="1584" y="4639"/>
                    </a:cubicBezTo>
                    <a:cubicBezTo>
                      <a:pt x="1953" y="4848"/>
                      <a:pt x="2357" y="4947"/>
                      <a:pt x="2758" y="4947"/>
                    </a:cubicBezTo>
                    <a:cubicBezTo>
                      <a:pt x="3604" y="4947"/>
                      <a:pt x="4438" y="4507"/>
                      <a:pt x="4904" y="3724"/>
                    </a:cubicBezTo>
                    <a:cubicBezTo>
                      <a:pt x="5612" y="2532"/>
                      <a:pt x="5216" y="977"/>
                      <a:pt x="4031" y="308"/>
                    </a:cubicBezTo>
                    <a:cubicBezTo>
                      <a:pt x="3662" y="99"/>
                      <a:pt x="3258" y="0"/>
                      <a:pt x="2856"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2"/>
              <p:cNvSpPr/>
              <p:nvPr/>
            </p:nvSpPr>
            <p:spPr>
              <a:xfrm>
                <a:off x="4256075" y="1057675"/>
                <a:ext cx="139225" cy="123700"/>
              </a:xfrm>
              <a:custGeom>
                <a:rect b="b" l="l" r="r" t="t"/>
                <a:pathLst>
                  <a:path extrusionOk="0" h="4948" w="5569">
                    <a:moveTo>
                      <a:pt x="2839" y="1"/>
                    </a:moveTo>
                    <a:cubicBezTo>
                      <a:pt x="1980" y="1"/>
                      <a:pt x="1131" y="454"/>
                      <a:pt x="669" y="1258"/>
                    </a:cubicBezTo>
                    <a:cubicBezTo>
                      <a:pt x="0" y="2422"/>
                      <a:pt x="371" y="3922"/>
                      <a:pt x="1497" y="4605"/>
                    </a:cubicBezTo>
                    <a:cubicBezTo>
                      <a:pt x="1881" y="4837"/>
                      <a:pt x="2307" y="4948"/>
                      <a:pt x="2731" y="4948"/>
                    </a:cubicBezTo>
                    <a:cubicBezTo>
                      <a:pt x="3590" y="4948"/>
                      <a:pt x="4438" y="4495"/>
                      <a:pt x="4901" y="3690"/>
                    </a:cubicBezTo>
                    <a:cubicBezTo>
                      <a:pt x="5569" y="2527"/>
                      <a:pt x="5197" y="1027"/>
                      <a:pt x="4072" y="343"/>
                    </a:cubicBezTo>
                    <a:cubicBezTo>
                      <a:pt x="3689" y="111"/>
                      <a:pt x="3263" y="1"/>
                      <a:pt x="2839"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2"/>
              <p:cNvSpPr/>
              <p:nvPr/>
            </p:nvSpPr>
            <p:spPr>
              <a:xfrm>
                <a:off x="4953850" y="1449975"/>
                <a:ext cx="139300" cy="123700"/>
              </a:xfrm>
              <a:custGeom>
                <a:rect b="b" l="l" r="r" t="t"/>
                <a:pathLst>
                  <a:path extrusionOk="0" h="4948" w="5572">
                    <a:moveTo>
                      <a:pt x="2838" y="0"/>
                    </a:moveTo>
                    <a:cubicBezTo>
                      <a:pt x="1972" y="0"/>
                      <a:pt x="1119" y="461"/>
                      <a:pt x="659" y="1276"/>
                    </a:cubicBezTo>
                    <a:cubicBezTo>
                      <a:pt x="0" y="2446"/>
                      <a:pt x="385" y="3942"/>
                      <a:pt x="1517" y="4615"/>
                    </a:cubicBezTo>
                    <a:cubicBezTo>
                      <a:pt x="1897" y="4841"/>
                      <a:pt x="2317" y="4948"/>
                      <a:pt x="2734" y="4948"/>
                    </a:cubicBezTo>
                    <a:cubicBezTo>
                      <a:pt x="3599" y="4948"/>
                      <a:pt x="4452" y="4488"/>
                      <a:pt x="4912" y="3672"/>
                    </a:cubicBezTo>
                    <a:cubicBezTo>
                      <a:pt x="5572" y="2502"/>
                      <a:pt x="5187" y="1006"/>
                      <a:pt x="4056" y="333"/>
                    </a:cubicBezTo>
                    <a:cubicBezTo>
                      <a:pt x="3675" y="107"/>
                      <a:pt x="3255" y="0"/>
                      <a:pt x="2838"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2"/>
              <p:cNvSpPr/>
              <p:nvPr/>
            </p:nvSpPr>
            <p:spPr>
              <a:xfrm>
                <a:off x="4550425" y="4343950"/>
                <a:ext cx="140900" cy="124350"/>
              </a:xfrm>
              <a:custGeom>
                <a:rect b="b" l="l" r="r" t="t"/>
                <a:pathLst>
                  <a:path extrusionOk="0" h="4974" w="5636">
                    <a:moveTo>
                      <a:pt x="2858" y="0"/>
                    </a:moveTo>
                    <a:cubicBezTo>
                      <a:pt x="1994" y="0"/>
                      <a:pt x="1150" y="463"/>
                      <a:pt x="687" y="1279"/>
                    </a:cubicBezTo>
                    <a:cubicBezTo>
                      <a:pt x="0" y="2490"/>
                      <a:pt x="413" y="4009"/>
                      <a:pt x="1608" y="4671"/>
                    </a:cubicBezTo>
                    <a:cubicBezTo>
                      <a:pt x="1979" y="4876"/>
                      <a:pt x="2380" y="4973"/>
                      <a:pt x="2776" y="4973"/>
                    </a:cubicBezTo>
                    <a:cubicBezTo>
                      <a:pt x="3657" y="4973"/>
                      <a:pt x="4516" y="4492"/>
                      <a:pt x="4972" y="3647"/>
                    </a:cubicBezTo>
                    <a:cubicBezTo>
                      <a:pt x="5635" y="2419"/>
                      <a:pt x="5187" y="913"/>
                      <a:pt x="3976" y="276"/>
                    </a:cubicBezTo>
                    <a:cubicBezTo>
                      <a:pt x="3620" y="89"/>
                      <a:pt x="3237" y="0"/>
                      <a:pt x="2858"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2"/>
              <p:cNvSpPr/>
              <p:nvPr/>
            </p:nvSpPr>
            <p:spPr>
              <a:xfrm>
                <a:off x="2755050" y="4271050"/>
                <a:ext cx="140425" cy="123725"/>
              </a:xfrm>
              <a:custGeom>
                <a:rect b="b" l="l" r="r" t="t"/>
                <a:pathLst>
                  <a:path extrusionOk="0" h="4949" w="5617">
                    <a:moveTo>
                      <a:pt x="2861" y="1"/>
                    </a:moveTo>
                    <a:cubicBezTo>
                      <a:pt x="1993" y="1"/>
                      <a:pt x="1141" y="464"/>
                      <a:pt x="683" y="1277"/>
                    </a:cubicBezTo>
                    <a:cubicBezTo>
                      <a:pt x="1" y="2485"/>
                      <a:pt x="436" y="4030"/>
                      <a:pt x="1637" y="4669"/>
                    </a:cubicBezTo>
                    <a:cubicBezTo>
                      <a:pt x="1992" y="4859"/>
                      <a:pt x="2377" y="4949"/>
                      <a:pt x="2759" y="4949"/>
                    </a:cubicBezTo>
                    <a:cubicBezTo>
                      <a:pt x="3627" y="4949"/>
                      <a:pt x="4479" y="4485"/>
                      <a:pt x="4936" y="3673"/>
                    </a:cubicBezTo>
                    <a:cubicBezTo>
                      <a:pt x="5617" y="2463"/>
                      <a:pt x="5184" y="919"/>
                      <a:pt x="3983" y="279"/>
                    </a:cubicBezTo>
                    <a:cubicBezTo>
                      <a:pt x="3627" y="90"/>
                      <a:pt x="3243" y="1"/>
                      <a:pt x="2861"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2"/>
              <p:cNvSpPr/>
              <p:nvPr/>
            </p:nvSpPr>
            <p:spPr>
              <a:xfrm>
                <a:off x="1991850" y="2905575"/>
                <a:ext cx="140750" cy="124300"/>
              </a:xfrm>
              <a:custGeom>
                <a:rect b="b" l="l" r="r" t="t"/>
                <a:pathLst>
                  <a:path extrusionOk="0" h="4972" w="5630">
                    <a:moveTo>
                      <a:pt x="2854" y="0"/>
                    </a:moveTo>
                    <a:cubicBezTo>
                      <a:pt x="2010" y="0"/>
                      <a:pt x="1184" y="440"/>
                      <a:pt x="715" y="1225"/>
                    </a:cubicBezTo>
                    <a:cubicBezTo>
                      <a:pt x="0" y="2422"/>
                      <a:pt x="376" y="3953"/>
                      <a:pt x="1555" y="4641"/>
                    </a:cubicBezTo>
                    <a:cubicBezTo>
                      <a:pt x="1939" y="4865"/>
                      <a:pt x="2358" y="4972"/>
                      <a:pt x="2773" y="4972"/>
                    </a:cubicBezTo>
                    <a:cubicBezTo>
                      <a:pt x="3634" y="4972"/>
                      <a:pt x="4476" y="4514"/>
                      <a:pt x="4941" y="3698"/>
                    </a:cubicBezTo>
                    <a:cubicBezTo>
                      <a:pt x="5630" y="2488"/>
                      <a:pt x="5220" y="967"/>
                      <a:pt x="4025" y="304"/>
                    </a:cubicBezTo>
                    <a:cubicBezTo>
                      <a:pt x="3654" y="98"/>
                      <a:pt x="3252" y="0"/>
                      <a:pt x="2854"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2"/>
              <p:cNvSpPr/>
              <p:nvPr/>
            </p:nvSpPr>
            <p:spPr>
              <a:xfrm>
                <a:off x="2988225" y="4401825"/>
                <a:ext cx="139300" cy="123700"/>
              </a:xfrm>
              <a:custGeom>
                <a:rect b="b" l="l" r="r" t="t"/>
                <a:pathLst>
                  <a:path extrusionOk="0" h="4948" w="5572">
                    <a:moveTo>
                      <a:pt x="2836" y="1"/>
                    </a:moveTo>
                    <a:cubicBezTo>
                      <a:pt x="1955" y="1"/>
                      <a:pt x="1089" y="479"/>
                      <a:pt x="637" y="1317"/>
                    </a:cubicBezTo>
                    <a:cubicBezTo>
                      <a:pt x="0" y="2499"/>
                      <a:pt x="413" y="3986"/>
                      <a:pt x="1556" y="4637"/>
                    </a:cubicBezTo>
                    <a:cubicBezTo>
                      <a:pt x="1927" y="4848"/>
                      <a:pt x="2333" y="4948"/>
                      <a:pt x="2736" y="4948"/>
                    </a:cubicBezTo>
                    <a:cubicBezTo>
                      <a:pt x="3617" y="4948"/>
                      <a:pt x="4483" y="4469"/>
                      <a:pt x="4935" y="3632"/>
                    </a:cubicBezTo>
                    <a:cubicBezTo>
                      <a:pt x="5572" y="2450"/>
                      <a:pt x="5161" y="963"/>
                      <a:pt x="4016" y="312"/>
                    </a:cubicBezTo>
                    <a:cubicBezTo>
                      <a:pt x="3645" y="101"/>
                      <a:pt x="3239" y="1"/>
                      <a:pt x="2836"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2"/>
              <p:cNvSpPr/>
              <p:nvPr/>
            </p:nvSpPr>
            <p:spPr>
              <a:xfrm>
                <a:off x="5534175" y="2869125"/>
                <a:ext cx="138375" cy="122250"/>
              </a:xfrm>
              <a:custGeom>
                <a:rect b="b" l="l" r="r" t="t"/>
                <a:pathLst>
                  <a:path extrusionOk="0" h="4890" w="5535">
                    <a:moveTo>
                      <a:pt x="2854" y="0"/>
                    </a:moveTo>
                    <a:cubicBezTo>
                      <a:pt x="2009" y="0"/>
                      <a:pt x="1160" y="436"/>
                      <a:pt x="699" y="1202"/>
                    </a:cubicBezTo>
                    <a:cubicBezTo>
                      <a:pt x="1" y="2362"/>
                      <a:pt x="418" y="3962"/>
                      <a:pt x="1586" y="4605"/>
                    </a:cubicBezTo>
                    <a:cubicBezTo>
                      <a:pt x="1938" y="4798"/>
                      <a:pt x="2325" y="4889"/>
                      <a:pt x="2711" y="4889"/>
                    </a:cubicBezTo>
                    <a:cubicBezTo>
                      <a:pt x="3575" y="4889"/>
                      <a:pt x="4434" y="4432"/>
                      <a:pt x="4884" y="3637"/>
                    </a:cubicBezTo>
                    <a:cubicBezTo>
                      <a:pt x="5534" y="2489"/>
                      <a:pt x="5138" y="964"/>
                      <a:pt x="4018" y="309"/>
                    </a:cubicBezTo>
                    <a:cubicBezTo>
                      <a:pt x="3659" y="99"/>
                      <a:pt x="3257" y="0"/>
                      <a:pt x="2854"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2"/>
              <p:cNvSpPr/>
              <p:nvPr/>
            </p:nvSpPr>
            <p:spPr>
              <a:xfrm>
                <a:off x="2742950" y="1299900"/>
                <a:ext cx="138350" cy="122250"/>
              </a:xfrm>
              <a:custGeom>
                <a:rect b="b" l="l" r="r" t="t"/>
                <a:pathLst>
                  <a:path extrusionOk="0" h="4890" w="5534">
                    <a:moveTo>
                      <a:pt x="2855" y="1"/>
                    </a:moveTo>
                    <a:cubicBezTo>
                      <a:pt x="2017" y="1"/>
                      <a:pt x="1173" y="429"/>
                      <a:pt x="709" y="1186"/>
                    </a:cubicBezTo>
                    <a:cubicBezTo>
                      <a:pt x="0" y="2340"/>
                      <a:pt x="405" y="3943"/>
                      <a:pt x="1569" y="4596"/>
                    </a:cubicBezTo>
                    <a:cubicBezTo>
                      <a:pt x="1924" y="4795"/>
                      <a:pt x="2317" y="4889"/>
                      <a:pt x="2709" y="4889"/>
                    </a:cubicBezTo>
                    <a:cubicBezTo>
                      <a:pt x="3565" y="4889"/>
                      <a:pt x="4420" y="4440"/>
                      <a:pt x="4875" y="3654"/>
                    </a:cubicBezTo>
                    <a:cubicBezTo>
                      <a:pt x="5533" y="2518"/>
                      <a:pt x="5146" y="984"/>
                      <a:pt x="4035" y="319"/>
                    </a:cubicBezTo>
                    <a:cubicBezTo>
                      <a:pt x="3673" y="103"/>
                      <a:pt x="3264" y="1"/>
                      <a:pt x="2855"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2"/>
              <p:cNvSpPr/>
              <p:nvPr/>
            </p:nvSpPr>
            <p:spPr>
              <a:xfrm>
                <a:off x="5235975" y="1765050"/>
                <a:ext cx="139575" cy="122975"/>
              </a:xfrm>
              <a:custGeom>
                <a:rect b="b" l="l" r="r" t="t"/>
                <a:pathLst>
                  <a:path extrusionOk="0" h="4919" w="5583">
                    <a:moveTo>
                      <a:pt x="2852" y="0"/>
                    </a:moveTo>
                    <a:cubicBezTo>
                      <a:pt x="1988" y="0"/>
                      <a:pt x="1133" y="458"/>
                      <a:pt x="678" y="1258"/>
                    </a:cubicBezTo>
                    <a:cubicBezTo>
                      <a:pt x="0" y="2448"/>
                      <a:pt x="432" y="4007"/>
                      <a:pt x="1614" y="4641"/>
                    </a:cubicBezTo>
                    <a:cubicBezTo>
                      <a:pt x="1965" y="4830"/>
                      <a:pt x="2348" y="4919"/>
                      <a:pt x="2729" y="4919"/>
                    </a:cubicBezTo>
                    <a:cubicBezTo>
                      <a:pt x="3594" y="4919"/>
                      <a:pt x="4449" y="4461"/>
                      <a:pt x="4904" y="3661"/>
                    </a:cubicBezTo>
                    <a:cubicBezTo>
                      <a:pt x="5582" y="2472"/>
                      <a:pt x="5150" y="913"/>
                      <a:pt x="3967" y="278"/>
                    </a:cubicBezTo>
                    <a:cubicBezTo>
                      <a:pt x="3616" y="90"/>
                      <a:pt x="3233" y="0"/>
                      <a:pt x="2852"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2"/>
              <p:cNvSpPr/>
              <p:nvPr/>
            </p:nvSpPr>
            <p:spPr>
              <a:xfrm>
                <a:off x="5051100" y="4001525"/>
                <a:ext cx="137800" cy="122200"/>
              </a:xfrm>
              <a:custGeom>
                <a:rect b="b" l="l" r="r" t="t"/>
                <a:pathLst>
                  <a:path extrusionOk="0" h="4888" w="5512">
                    <a:moveTo>
                      <a:pt x="2835" y="1"/>
                    </a:moveTo>
                    <a:cubicBezTo>
                      <a:pt x="1968" y="1"/>
                      <a:pt x="1096" y="459"/>
                      <a:pt x="646" y="1261"/>
                    </a:cubicBezTo>
                    <a:cubicBezTo>
                      <a:pt x="1" y="2413"/>
                      <a:pt x="401" y="3932"/>
                      <a:pt x="1526" y="4584"/>
                    </a:cubicBezTo>
                    <a:cubicBezTo>
                      <a:pt x="1883" y="4790"/>
                      <a:pt x="2283" y="4888"/>
                      <a:pt x="2683" y="4888"/>
                    </a:cubicBezTo>
                    <a:cubicBezTo>
                      <a:pt x="3531" y="4888"/>
                      <a:pt x="4382" y="4450"/>
                      <a:pt x="4841" y="3679"/>
                    </a:cubicBezTo>
                    <a:cubicBezTo>
                      <a:pt x="5512" y="2553"/>
                      <a:pt x="5142" y="1013"/>
                      <a:pt x="4038" y="334"/>
                    </a:cubicBezTo>
                    <a:cubicBezTo>
                      <a:pt x="3670" y="108"/>
                      <a:pt x="3253" y="1"/>
                      <a:pt x="2835"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2"/>
              <p:cNvSpPr/>
              <p:nvPr/>
            </p:nvSpPr>
            <p:spPr>
              <a:xfrm>
                <a:off x="3840350" y="980450"/>
                <a:ext cx="139550" cy="123000"/>
              </a:xfrm>
              <a:custGeom>
                <a:rect b="b" l="l" r="r" t="t"/>
                <a:pathLst>
                  <a:path extrusionOk="0" h="4920" w="5582">
                    <a:moveTo>
                      <a:pt x="2853" y="0"/>
                    </a:moveTo>
                    <a:cubicBezTo>
                      <a:pt x="1993" y="0"/>
                      <a:pt x="1141" y="453"/>
                      <a:pt x="685" y="1247"/>
                    </a:cubicBezTo>
                    <a:cubicBezTo>
                      <a:pt x="1" y="2433"/>
                      <a:pt x="424" y="3993"/>
                      <a:pt x="1603" y="4636"/>
                    </a:cubicBezTo>
                    <a:cubicBezTo>
                      <a:pt x="1957" y="4829"/>
                      <a:pt x="2344" y="4920"/>
                      <a:pt x="2730" y="4920"/>
                    </a:cubicBezTo>
                    <a:cubicBezTo>
                      <a:pt x="3589" y="4920"/>
                      <a:pt x="4441" y="4467"/>
                      <a:pt x="4898" y="3674"/>
                    </a:cubicBezTo>
                    <a:cubicBezTo>
                      <a:pt x="5581" y="2487"/>
                      <a:pt x="5159" y="925"/>
                      <a:pt x="3980" y="284"/>
                    </a:cubicBezTo>
                    <a:cubicBezTo>
                      <a:pt x="3626" y="92"/>
                      <a:pt x="3239" y="0"/>
                      <a:pt x="2853"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2"/>
              <p:cNvSpPr/>
              <p:nvPr/>
            </p:nvSpPr>
            <p:spPr>
              <a:xfrm>
                <a:off x="2426400" y="1589825"/>
                <a:ext cx="139475" cy="122975"/>
              </a:xfrm>
              <a:custGeom>
                <a:rect b="b" l="l" r="r" t="t"/>
                <a:pathLst>
                  <a:path extrusionOk="0" h="4919" w="5579">
                    <a:moveTo>
                      <a:pt x="2850" y="0"/>
                    </a:moveTo>
                    <a:cubicBezTo>
                      <a:pt x="2009" y="0"/>
                      <a:pt x="1172" y="433"/>
                      <a:pt x="707" y="1202"/>
                    </a:cubicBezTo>
                    <a:cubicBezTo>
                      <a:pt x="1" y="2371"/>
                      <a:pt x="394" y="3943"/>
                      <a:pt x="1559" y="4611"/>
                    </a:cubicBezTo>
                    <a:cubicBezTo>
                      <a:pt x="1923" y="4819"/>
                      <a:pt x="2326" y="4918"/>
                      <a:pt x="2728" y="4918"/>
                    </a:cubicBezTo>
                    <a:cubicBezTo>
                      <a:pt x="3570" y="4918"/>
                      <a:pt x="4407" y="4484"/>
                      <a:pt x="4873" y="3716"/>
                    </a:cubicBezTo>
                    <a:cubicBezTo>
                      <a:pt x="5579" y="2549"/>
                      <a:pt x="5185" y="977"/>
                      <a:pt x="4019" y="308"/>
                    </a:cubicBezTo>
                    <a:cubicBezTo>
                      <a:pt x="3655" y="99"/>
                      <a:pt x="3252" y="0"/>
                      <a:pt x="2850"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2"/>
              <p:cNvSpPr/>
              <p:nvPr/>
            </p:nvSpPr>
            <p:spPr>
              <a:xfrm>
                <a:off x="2027250" y="2301575"/>
                <a:ext cx="137800" cy="122200"/>
              </a:xfrm>
              <a:custGeom>
                <a:rect b="b" l="l" r="r" t="t"/>
                <a:pathLst>
                  <a:path extrusionOk="0" h="4888" w="5512">
                    <a:moveTo>
                      <a:pt x="2835" y="0"/>
                    </a:moveTo>
                    <a:cubicBezTo>
                      <a:pt x="1968" y="0"/>
                      <a:pt x="1097" y="459"/>
                      <a:pt x="648" y="1260"/>
                    </a:cubicBezTo>
                    <a:cubicBezTo>
                      <a:pt x="1" y="2412"/>
                      <a:pt x="403" y="3933"/>
                      <a:pt x="1526" y="4583"/>
                    </a:cubicBezTo>
                    <a:cubicBezTo>
                      <a:pt x="1884" y="4790"/>
                      <a:pt x="2284" y="4888"/>
                      <a:pt x="2684" y="4888"/>
                    </a:cubicBezTo>
                    <a:cubicBezTo>
                      <a:pt x="3532" y="4888"/>
                      <a:pt x="4383" y="4449"/>
                      <a:pt x="4841" y="3679"/>
                    </a:cubicBezTo>
                    <a:cubicBezTo>
                      <a:pt x="5512" y="2553"/>
                      <a:pt x="5143" y="1014"/>
                      <a:pt x="4040" y="334"/>
                    </a:cubicBezTo>
                    <a:cubicBezTo>
                      <a:pt x="3671" y="107"/>
                      <a:pt x="3253" y="0"/>
                      <a:pt x="2835"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2"/>
              <p:cNvSpPr/>
              <p:nvPr/>
            </p:nvSpPr>
            <p:spPr>
              <a:xfrm>
                <a:off x="5450200" y="3289775"/>
                <a:ext cx="139525" cy="123025"/>
              </a:xfrm>
              <a:custGeom>
                <a:rect b="b" l="l" r="r" t="t"/>
                <a:pathLst>
                  <a:path extrusionOk="0" h="4921" w="5581">
                    <a:moveTo>
                      <a:pt x="2852" y="1"/>
                    </a:moveTo>
                    <a:cubicBezTo>
                      <a:pt x="1996" y="1"/>
                      <a:pt x="1147" y="451"/>
                      <a:pt x="688" y="1240"/>
                    </a:cubicBezTo>
                    <a:cubicBezTo>
                      <a:pt x="0" y="2424"/>
                      <a:pt x="419" y="3986"/>
                      <a:pt x="1596" y="4632"/>
                    </a:cubicBezTo>
                    <a:cubicBezTo>
                      <a:pt x="1952" y="4828"/>
                      <a:pt x="2341" y="4920"/>
                      <a:pt x="2729" y="4920"/>
                    </a:cubicBezTo>
                    <a:cubicBezTo>
                      <a:pt x="3586" y="4920"/>
                      <a:pt x="4435" y="4470"/>
                      <a:pt x="4894" y="3681"/>
                    </a:cubicBezTo>
                    <a:cubicBezTo>
                      <a:pt x="5581" y="2497"/>
                      <a:pt x="5162" y="935"/>
                      <a:pt x="3985" y="288"/>
                    </a:cubicBezTo>
                    <a:cubicBezTo>
                      <a:pt x="3630" y="93"/>
                      <a:pt x="3240" y="1"/>
                      <a:pt x="2852"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2"/>
              <p:cNvSpPr/>
              <p:nvPr/>
            </p:nvSpPr>
            <p:spPr>
              <a:xfrm>
                <a:off x="4735525" y="4292625"/>
                <a:ext cx="135975" cy="120625"/>
              </a:xfrm>
              <a:custGeom>
                <a:rect b="b" l="l" r="r" t="t"/>
                <a:pathLst>
                  <a:path extrusionOk="0" h="4825" w="5439">
                    <a:moveTo>
                      <a:pt x="2814" y="1"/>
                    </a:moveTo>
                    <a:cubicBezTo>
                      <a:pt x="1950" y="1"/>
                      <a:pt x="1079" y="458"/>
                      <a:pt x="640" y="1246"/>
                    </a:cubicBezTo>
                    <a:cubicBezTo>
                      <a:pt x="1" y="2391"/>
                      <a:pt x="434" y="3949"/>
                      <a:pt x="1564" y="4558"/>
                    </a:cubicBezTo>
                    <a:cubicBezTo>
                      <a:pt x="1901" y="4739"/>
                      <a:pt x="2274" y="4825"/>
                      <a:pt x="2648" y="4825"/>
                    </a:cubicBezTo>
                    <a:cubicBezTo>
                      <a:pt x="3534" y="4825"/>
                      <a:pt x="4424" y="4345"/>
                      <a:pt x="4849" y="3532"/>
                    </a:cubicBezTo>
                    <a:cubicBezTo>
                      <a:pt x="5438" y="2400"/>
                      <a:pt x="5026" y="919"/>
                      <a:pt x="3944" y="296"/>
                    </a:cubicBezTo>
                    <a:cubicBezTo>
                      <a:pt x="3597" y="95"/>
                      <a:pt x="3206" y="1"/>
                      <a:pt x="2814"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2"/>
              <p:cNvSpPr/>
              <p:nvPr/>
            </p:nvSpPr>
            <p:spPr>
              <a:xfrm>
                <a:off x="2524450" y="4141850"/>
                <a:ext cx="135950" cy="120600"/>
              </a:xfrm>
              <a:custGeom>
                <a:rect b="b" l="l" r="r" t="t"/>
                <a:pathLst>
                  <a:path extrusionOk="0" h="4824" w="5438">
                    <a:moveTo>
                      <a:pt x="2812" y="0"/>
                    </a:moveTo>
                    <a:cubicBezTo>
                      <a:pt x="1941" y="0"/>
                      <a:pt x="1064" y="465"/>
                      <a:pt x="629" y="1262"/>
                    </a:cubicBezTo>
                    <a:cubicBezTo>
                      <a:pt x="0" y="2417"/>
                      <a:pt x="447" y="3971"/>
                      <a:pt x="1581" y="4566"/>
                    </a:cubicBezTo>
                    <a:cubicBezTo>
                      <a:pt x="1915" y="4741"/>
                      <a:pt x="2282" y="4824"/>
                      <a:pt x="2649" y="4824"/>
                    </a:cubicBezTo>
                    <a:cubicBezTo>
                      <a:pt x="3543" y="4824"/>
                      <a:pt x="4438" y="4335"/>
                      <a:pt x="4857" y="3512"/>
                    </a:cubicBezTo>
                    <a:cubicBezTo>
                      <a:pt x="5438" y="2373"/>
                      <a:pt x="5012" y="895"/>
                      <a:pt x="3926" y="285"/>
                    </a:cubicBezTo>
                    <a:cubicBezTo>
                      <a:pt x="3582" y="91"/>
                      <a:pt x="3198" y="0"/>
                      <a:pt x="2812"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2"/>
              <p:cNvSpPr/>
              <p:nvPr/>
            </p:nvSpPr>
            <p:spPr>
              <a:xfrm>
                <a:off x="3222325" y="4534075"/>
                <a:ext cx="136450" cy="120675"/>
              </a:xfrm>
              <a:custGeom>
                <a:rect b="b" l="l" r="r" t="t"/>
                <a:pathLst>
                  <a:path extrusionOk="0" h="4827" w="5458">
                    <a:moveTo>
                      <a:pt x="2813" y="1"/>
                    </a:moveTo>
                    <a:cubicBezTo>
                      <a:pt x="2005" y="1"/>
                      <a:pt x="1186" y="403"/>
                      <a:pt x="714" y="1118"/>
                    </a:cubicBezTo>
                    <a:cubicBezTo>
                      <a:pt x="1" y="2203"/>
                      <a:pt x="337" y="3779"/>
                      <a:pt x="1433" y="4484"/>
                    </a:cubicBezTo>
                    <a:cubicBezTo>
                      <a:pt x="1796" y="4717"/>
                      <a:pt x="2215" y="4827"/>
                      <a:pt x="2638" y="4827"/>
                    </a:cubicBezTo>
                    <a:cubicBezTo>
                      <a:pt x="3467" y="4827"/>
                      <a:pt x="4310" y="4406"/>
                      <a:pt x="4771" y="3663"/>
                    </a:cubicBezTo>
                    <a:cubicBezTo>
                      <a:pt x="5458" y="2558"/>
                      <a:pt x="5083" y="984"/>
                      <a:pt x="3974" y="315"/>
                    </a:cubicBezTo>
                    <a:cubicBezTo>
                      <a:pt x="3620" y="102"/>
                      <a:pt x="3218" y="1"/>
                      <a:pt x="2813"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2"/>
              <p:cNvSpPr/>
              <p:nvPr/>
            </p:nvSpPr>
            <p:spPr>
              <a:xfrm>
                <a:off x="1944300" y="2723400"/>
                <a:ext cx="136550" cy="120700"/>
              </a:xfrm>
              <a:custGeom>
                <a:rect b="b" l="l" r="r" t="t"/>
                <a:pathLst>
                  <a:path extrusionOk="0" h="4828" w="5462">
                    <a:moveTo>
                      <a:pt x="2810" y="1"/>
                    </a:moveTo>
                    <a:cubicBezTo>
                      <a:pt x="1987" y="1"/>
                      <a:pt x="1157" y="418"/>
                      <a:pt x="694" y="1153"/>
                    </a:cubicBezTo>
                    <a:cubicBezTo>
                      <a:pt x="0" y="2254"/>
                      <a:pt x="366" y="3829"/>
                      <a:pt x="1471" y="4507"/>
                    </a:cubicBezTo>
                    <a:cubicBezTo>
                      <a:pt x="1826" y="4725"/>
                      <a:pt x="2232" y="4828"/>
                      <a:pt x="2641" y="4828"/>
                    </a:cubicBezTo>
                    <a:cubicBezTo>
                      <a:pt x="3485" y="4828"/>
                      <a:pt x="4343" y="4391"/>
                      <a:pt x="4795" y="3627"/>
                    </a:cubicBezTo>
                    <a:cubicBezTo>
                      <a:pt x="5461" y="2502"/>
                      <a:pt x="5062" y="938"/>
                      <a:pt x="3940" y="296"/>
                    </a:cubicBezTo>
                    <a:cubicBezTo>
                      <a:pt x="3592" y="95"/>
                      <a:pt x="3202" y="1"/>
                      <a:pt x="2810"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2"/>
              <p:cNvSpPr/>
              <p:nvPr/>
            </p:nvSpPr>
            <p:spPr>
              <a:xfrm>
                <a:off x="2242400" y="3827500"/>
                <a:ext cx="136075" cy="119875"/>
              </a:xfrm>
              <a:custGeom>
                <a:rect b="b" l="l" r="r" t="t"/>
                <a:pathLst>
                  <a:path extrusionOk="0" h="4795" w="5443">
                    <a:moveTo>
                      <a:pt x="2792" y="0"/>
                    </a:moveTo>
                    <a:cubicBezTo>
                      <a:pt x="1957" y="0"/>
                      <a:pt x="1121" y="435"/>
                      <a:pt x="672" y="1196"/>
                    </a:cubicBezTo>
                    <a:cubicBezTo>
                      <a:pt x="0" y="2332"/>
                      <a:pt x="410" y="3886"/>
                      <a:pt x="1546" y="4514"/>
                    </a:cubicBezTo>
                    <a:cubicBezTo>
                      <a:pt x="1890" y="4705"/>
                      <a:pt x="2270" y="4795"/>
                      <a:pt x="2650" y="4795"/>
                    </a:cubicBezTo>
                    <a:cubicBezTo>
                      <a:pt x="3486" y="4795"/>
                      <a:pt x="4322" y="4360"/>
                      <a:pt x="4770" y="3599"/>
                    </a:cubicBezTo>
                    <a:cubicBezTo>
                      <a:pt x="5442" y="2463"/>
                      <a:pt x="5033" y="908"/>
                      <a:pt x="3897" y="281"/>
                    </a:cubicBezTo>
                    <a:cubicBezTo>
                      <a:pt x="3553" y="90"/>
                      <a:pt x="3173" y="0"/>
                      <a:pt x="2792"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2"/>
              <p:cNvSpPr/>
              <p:nvPr/>
            </p:nvSpPr>
            <p:spPr>
              <a:xfrm>
                <a:off x="3638050" y="4612075"/>
                <a:ext cx="136000" cy="119925"/>
              </a:xfrm>
              <a:custGeom>
                <a:rect b="b" l="l" r="r" t="t"/>
                <a:pathLst>
                  <a:path extrusionOk="0" h="4797" w="5440">
                    <a:moveTo>
                      <a:pt x="2792" y="1"/>
                    </a:moveTo>
                    <a:cubicBezTo>
                      <a:pt x="1966" y="1"/>
                      <a:pt x="1137" y="425"/>
                      <a:pt x="682" y="1172"/>
                    </a:cubicBezTo>
                    <a:cubicBezTo>
                      <a:pt x="0" y="2297"/>
                      <a:pt x="393" y="3859"/>
                      <a:pt x="1521" y="4503"/>
                    </a:cubicBezTo>
                    <a:cubicBezTo>
                      <a:pt x="1870" y="4702"/>
                      <a:pt x="2258" y="4796"/>
                      <a:pt x="2647" y="4796"/>
                    </a:cubicBezTo>
                    <a:cubicBezTo>
                      <a:pt x="3473" y="4796"/>
                      <a:pt x="4301" y="4372"/>
                      <a:pt x="4755" y="3624"/>
                    </a:cubicBezTo>
                    <a:cubicBezTo>
                      <a:pt x="5439" y="2500"/>
                      <a:pt x="5046" y="938"/>
                      <a:pt x="3918" y="294"/>
                    </a:cubicBezTo>
                    <a:cubicBezTo>
                      <a:pt x="3569" y="95"/>
                      <a:pt x="3181" y="1"/>
                      <a:pt x="2792"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2"/>
              <p:cNvSpPr/>
              <p:nvPr/>
            </p:nvSpPr>
            <p:spPr>
              <a:xfrm>
                <a:off x="4026300" y="929675"/>
                <a:ext cx="133600" cy="118175"/>
              </a:xfrm>
              <a:custGeom>
                <a:rect b="b" l="l" r="r" t="t"/>
                <a:pathLst>
                  <a:path extrusionOk="0" h="4727" w="5344">
                    <a:moveTo>
                      <a:pt x="2712" y="1"/>
                    </a:moveTo>
                    <a:cubicBezTo>
                      <a:pt x="1897" y="1"/>
                      <a:pt x="1099" y="432"/>
                      <a:pt x="656" y="1200"/>
                    </a:cubicBezTo>
                    <a:cubicBezTo>
                      <a:pt x="0" y="2335"/>
                      <a:pt x="372" y="3776"/>
                      <a:pt x="1486" y="4420"/>
                    </a:cubicBezTo>
                    <a:cubicBezTo>
                      <a:pt x="1846" y="4628"/>
                      <a:pt x="2240" y="4727"/>
                      <a:pt x="2631" y="4727"/>
                    </a:cubicBezTo>
                    <a:cubicBezTo>
                      <a:pt x="3446" y="4727"/>
                      <a:pt x="4244" y="4295"/>
                      <a:pt x="4688" y="3528"/>
                    </a:cubicBezTo>
                    <a:cubicBezTo>
                      <a:pt x="5343" y="2392"/>
                      <a:pt x="4971" y="951"/>
                      <a:pt x="3858" y="308"/>
                    </a:cubicBezTo>
                    <a:cubicBezTo>
                      <a:pt x="3497" y="100"/>
                      <a:pt x="3103" y="1"/>
                      <a:pt x="2712"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2"/>
              <p:cNvSpPr/>
              <p:nvPr/>
            </p:nvSpPr>
            <p:spPr>
              <a:xfrm>
                <a:off x="5189300" y="1583500"/>
                <a:ext cx="133600" cy="118175"/>
              </a:xfrm>
              <a:custGeom>
                <a:rect b="b" l="l" r="r" t="t"/>
                <a:pathLst>
                  <a:path extrusionOk="0" h="4727" w="5344">
                    <a:moveTo>
                      <a:pt x="2713" y="1"/>
                    </a:moveTo>
                    <a:cubicBezTo>
                      <a:pt x="1899" y="1"/>
                      <a:pt x="1101" y="431"/>
                      <a:pt x="657" y="1197"/>
                    </a:cubicBezTo>
                    <a:cubicBezTo>
                      <a:pt x="0" y="2332"/>
                      <a:pt x="371" y="3773"/>
                      <a:pt x="1484" y="4419"/>
                    </a:cubicBezTo>
                    <a:cubicBezTo>
                      <a:pt x="1845" y="4628"/>
                      <a:pt x="2240" y="4727"/>
                      <a:pt x="2631" y="4727"/>
                    </a:cubicBezTo>
                    <a:cubicBezTo>
                      <a:pt x="3445" y="4727"/>
                      <a:pt x="4244" y="4297"/>
                      <a:pt x="4688" y="3530"/>
                    </a:cubicBezTo>
                    <a:cubicBezTo>
                      <a:pt x="5343" y="2395"/>
                      <a:pt x="4973" y="954"/>
                      <a:pt x="3859" y="309"/>
                    </a:cubicBezTo>
                    <a:cubicBezTo>
                      <a:pt x="3498" y="100"/>
                      <a:pt x="3104" y="1"/>
                      <a:pt x="2713"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2"/>
              <p:cNvSpPr/>
              <p:nvPr/>
            </p:nvSpPr>
            <p:spPr>
              <a:xfrm>
                <a:off x="2295075" y="4013825"/>
                <a:ext cx="130025" cy="115100"/>
              </a:xfrm>
              <a:custGeom>
                <a:rect b="b" l="l" r="r" t="t"/>
                <a:pathLst>
                  <a:path extrusionOk="0" h="4604" w="5201">
                    <a:moveTo>
                      <a:pt x="2605" y="0"/>
                    </a:moveTo>
                    <a:cubicBezTo>
                      <a:pt x="1823" y="0"/>
                      <a:pt x="1077" y="422"/>
                      <a:pt x="643" y="1187"/>
                    </a:cubicBezTo>
                    <a:cubicBezTo>
                      <a:pt x="1" y="2318"/>
                      <a:pt x="342" y="3645"/>
                      <a:pt x="1440" y="4283"/>
                    </a:cubicBezTo>
                    <a:cubicBezTo>
                      <a:pt x="1813" y="4500"/>
                      <a:pt x="2209" y="4603"/>
                      <a:pt x="2596" y="4603"/>
                    </a:cubicBezTo>
                    <a:cubicBezTo>
                      <a:pt x="3394" y="4603"/>
                      <a:pt x="4154" y="4163"/>
                      <a:pt x="4585" y="3367"/>
                    </a:cubicBezTo>
                    <a:cubicBezTo>
                      <a:pt x="5201" y="2231"/>
                      <a:pt x="4827" y="910"/>
                      <a:pt x="3711" y="293"/>
                    </a:cubicBezTo>
                    <a:cubicBezTo>
                      <a:pt x="3354" y="95"/>
                      <a:pt x="2976" y="0"/>
                      <a:pt x="2605"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2"/>
              <p:cNvSpPr/>
              <p:nvPr/>
            </p:nvSpPr>
            <p:spPr>
              <a:xfrm>
                <a:off x="3457600" y="4667650"/>
                <a:ext cx="130500" cy="115125"/>
              </a:xfrm>
              <a:custGeom>
                <a:rect b="b" l="l" r="r" t="t"/>
                <a:pathLst>
                  <a:path extrusionOk="0" h="4605" w="5220">
                    <a:moveTo>
                      <a:pt x="2623" y="1"/>
                    </a:moveTo>
                    <a:cubicBezTo>
                      <a:pt x="1857" y="1"/>
                      <a:pt x="1124" y="405"/>
                      <a:pt x="689" y="1142"/>
                    </a:cubicBezTo>
                    <a:cubicBezTo>
                      <a:pt x="0" y="2303"/>
                      <a:pt x="358" y="3677"/>
                      <a:pt x="1511" y="4313"/>
                    </a:cubicBezTo>
                    <a:cubicBezTo>
                      <a:pt x="1867" y="4510"/>
                      <a:pt x="2244" y="4604"/>
                      <a:pt x="2614" y="4604"/>
                    </a:cubicBezTo>
                    <a:cubicBezTo>
                      <a:pt x="3398" y="4604"/>
                      <a:pt x="4145" y="4180"/>
                      <a:pt x="4579" y="3413"/>
                    </a:cubicBezTo>
                    <a:cubicBezTo>
                      <a:pt x="5220" y="2283"/>
                      <a:pt x="4875" y="956"/>
                      <a:pt x="3776" y="318"/>
                    </a:cubicBezTo>
                    <a:cubicBezTo>
                      <a:pt x="3406" y="104"/>
                      <a:pt x="3010" y="1"/>
                      <a:pt x="2623"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2"/>
              <p:cNvSpPr/>
              <p:nvPr/>
            </p:nvSpPr>
            <p:spPr>
              <a:xfrm>
                <a:off x="2810275" y="4459675"/>
                <a:ext cx="129300" cy="114350"/>
              </a:xfrm>
              <a:custGeom>
                <a:rect b="b" l="l" r="r" t="t"/>
                <a:pathLst>
                  <a:path extrusionOk="0" h="4574" w="5172">
                    <a:moveTo>
                      <a:pt x="2599" y="0"/>
                    </a:moveTo>
                    <a:cubicBezTo>
                      <a:pt x="1827" y="0"/>
                      <a:pt x="1085" y="410"/>
                      <a:pt x="652" y="1154"/>
                    </a:cubicBezTo>
                    <a:cubicBezTo>
                      <a:pt x="1" y="2274"/>
                      <a:pt x="340" y="3623"/>
                      <a:pt x="1433" y="4259"/>
                    </a:cubicBezTo>
                    <a:cubicBezTo>
                      <a:pt x="1798" y="4472"/>
                      <a:pt x="2190" y="4574"/>
                      <a:pt x="2575" y="4574"/>
                    </a:cubicBezTo>
                    <a:cubicBezTo>
                      <a:pt x="3346" y="4574"/>
                      <a:pt x="4088" y="4164"/>
                      <a:pt x="4520" y="3421"/>
                    </a:cubicBezTo>
                    <a:cubicBezTo>
                      <a:pt x="5172" y="2299"/>
                      <a:pt x="4833" y="952"/>
                      <a:pt x="3739" y="314"/>
                    </a:cubicBezTo>
                    <a:cubicBezTo>
                      <a:pt x="3375" y="102"/>
                      <a:pt x="2983" y="0"/>
                      <a:pt x="2599"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2"/>
              <p:cNvSpPr/>
              <p:nvPr/>
            </p:nvSpPr>
            <p:spPr>
              <a:xfrm>
                <a:off x="4443325" y="1008375"/>
                <a:ext cx="130650" cy="115975"/>
              </a:xfrm>
              <a:custGeom>
                <a:rect b="b" l="l" r="r" t="t"/>
                <a:pathLst>
                  <a:path extrusionOk="0" h="4639" w="5226">
                    <a:moveTo>
                      <a:pt x="2613" y="0"/>
                    </a:moveTo>
                    <a:cubicBezTo>
                      <a:pt x="1812" y="0"/>
                      <a:pt x="1054" y="443"/>
                      <a:pt x="618" y="1245"/>
                    </a:cubicBezTo>
                    <a:cubicBezTo>
                      <a:pt x="0" y="2381"/>
                      <a:pt x="366" y="3697"/>
                      <a:pt x="1469" y="4326"/>
                    </a:cubicBezTo>
                    <a:cubicBezTo>
                      <a:pt x="1840" y="4537"/>
                      <a:pt x="2232" y="4638"/>
                      <a:pt x="2614" y="4638"/>
                    </a:cubicBezTo>
                    <a:cubicBezTo>
                      <a:pt x="3415" y="4638"/>
                      <a:pt x="4174" y="4195"/>
                      <a:pt x="4610" y="3392"/>
                    </a:cubicBezTo>
                    <a:cubicBezTo>
                      <a:pt x="5226" y="2258"/>
                      <a:pt x="4862" y="940"/>
                      <a:pt x="3758" y="312"/>
                    </a:cubicBezTo>
                    <a:cubicBezTo>
                      <a:pt x="3387" y="101"/>
                      <a:pt x="2995" y="0"/>
                      <a:pt x="2613"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2"/>
              <p:cNvSpPr/>
              <p:nvPr/>
            </p:nvSpPr>
            <p:spPr>
              <a:xfrm>
                <a:off x="4675225" y="1138450"/>
                <a:ext cx="132550" cy="117350"/>
              </a:xfrm>
              <a:custGeom>
                <a:rect b="b" l="l" r="r" t="t"/>
                <a:pathLst>
                  <a:path extrusionOk="0" h="4694" w="5302">
                    <a:moveTo>
                      <a:pt x="2661" y="0"/>
                    </a:moveTo>
                    <a:cubicBezTo>
                      <a:pt x="1827" y="0"/>
                      <a:pt x="1026" y="465"/>
                      <a:pt x="596" y="1287"/>
                    </a:cubicBezTo>
                    <a:cubicBezTo>
                      <a:pt x="1" y="2424"/>
                      <a:pt x="385" y="3767"/>
                      <a:pt x="1486" y="4389"/>
                    </a:cubicBezTo>
                    <a:cubicBezTo>
                      <a:pt x="1851" y="4595"/>
                      <a:pt x="2241" y="4694"/>
                      <a:pt x="2625" y="4694"/>
                    </a:cubicBezTo>
                    <a:cubicBezTo>
                      <a:pt x="3439" y="4694"/>
                      <a:pt x="4221" y="4250"/>
                      <a:pt x="4659" y="3456"/>
                    </a:cubicBezTo>
                    <a:cubicBezTo>
                      <a:pt x="5301" y="2290"/>
                      <a:pt x="4902" y="896"/>
                      <a:pt x="3748" y="277"/>
                    </a:cubicBezTo>
                    <a:cubicBezTo>
                      <a:pt x="3398" y="90"/>
                      <a:pt x="3026" y="0"/>
                      <a:pt x="2661"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2"/>
              <p:cNvSpPr/>
              <p:nvPr/>
            </p:nvSpPr>
            <p:spPr>
              <a:xfrm>
                <a:off x="4908725" y="1269975"/>
                <a:ext cx="130250" cy="115825"/>
              </a:xfrm>
              <a:custGeom>
                <a:rect b="b" l="l" r="r" t="t"/>
                <a:pathLst>
                  <a:path extrusionOk="0" h="4633" w="5210">
                    <a:moveTo>
                      <a:pt x="2604" y="0"/>
                    </a:moveTo>
                    <a:cubicBezTo>
                      <a:pt x="1844" y="0"/>
                      <a:pt x="1118" y="395"/>
                      <a:pt x="677" y="1124"/>
                    </a:cubicBezTo>
                    <a:cubicBezTo>
                      <a:pt x="0" y="2240"/>
                      <a:pt x="288" y="3581"/>
                      <a:pt x="1347" y="4254"/>
                    </a:cubicBezTo>
                    <a:cubicBezTo>
                      <a:pt x="1749" y="4510"/>
                      <a:pt x="2183" y="4632"/>
                      <a:pt x="2607" y="4632"/>
                    </a:cubicBezTo>
                    <a:cubicBezTo>
                      <a:pt x="3367" y="4632"/>
                      <a:pt x="4093" y="4238"/>
                      <a:pt x="4534" y="3509"/>
                    </a:cubicBezTo>
                    <a:cubicBezTo>
                      <a:pt x="5209" y="2392"/>
                      <a:pt x="4922" y="1052"/>
                      <a:pt x="3862" y="377"/>
                    </a:cubicBezTo>
                    <a:cubicBezTo>
                      <a:pt x="3461" y="123"/>
                      <a:pt x="3027" y="0"/>
                      <a:pt x="2604"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2"/>
              <p:cNvSpPr/>
              <p:nvPr/>
            </p:nvSpPr>
            <p:spPr>
              <a:xfrm>
                <a:off x="3429850" y="907175"/>
                <a:ext cx="129450" cy="114350"/>
              </a:xfrm>
              <a:custGeom>
                <a:rect b="b" l="l" r="r" t="t"/>
                <a:pathLst>
                  <a:path extrusionOk="0" h="4574" w="5178">
                    <a:moveTo>
                      <a:pt x="2602" y="0"/>
                    </a:moveTo>
                    <a:cubicBezTo>
                      <a:pt x="1810" y="0"/>
                      <a:pt x="1052" y="434"/>
                      <a:pt x="624" y="1210"/>
                    </a:cubicBezTo>
                    <a:cubicBezTo>
                      <a:pt x="1" y="2340"/>
                      <a:pt x="378" y="3678"/>
                      <a:pt x="1489" y="4290"/>
                    </a:cubicBezTo>
                    <a:cubicBezTo>
                      <a:pt x="1839" y="4482"/>
                      <a:pt x="2211" y="4574"/>
                      <a:pt x="2576" y="4574"/>
                    </a:cubicBezTo>
                    <a:cubicBezTo>
                      <a:pt x="3368" y="4574"/>
                      <a:pt x="4126" y="4141"/>
                      <a:pt x="4554" y="3364"/>
                    </a:cubicBezTo>
                    <a:cubicBezTo>
                      <a:pt x="5177" y="2234"/>
                      <a:pt x="4800" y="896"/>
                      <a:pt x="3688" y="284"/>
                    </a:cubicBezTo>
                    <a:cubicBezTo>
                      <a:pt x="3338" y="92"/>
                      <a:pt x="2967" y="0"/>
                      <a:pt x="2602"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2"/>
              <p:cNvSpPr/>
              <p:nvPr/>
            </p:nvSpPr>
            <p:spPr>
              <a:xfrm>
                <a:off x="5522950" y="2083700"/>
                <a:ext cx="130025" cy="115075"/>
              </a:xfrm>
              <a:custGeom>
                <a:rect b="b" l="l" r="r" t="t"/>
                <a:pathLst>
                  <a:path extrusionOk="0" h="4603" w="5201">
                    <a:moveTo>
                      <a:pt x="2607" y="0"/>
                    </a:moveTo>
                    <a:cubicBezTo>
                      <a:pt x="1811" y="0"/>
                      <a:pt x="1053" y="438"/>
                      <a:pt x="621" y="1232"/>
                    </a:cubicBezTo>
                    <a:cubicBezTo>
                      <a:pt x="0" y="2369"/>
                      <a:pt x="372" y="3688"/>
                      <a:pt x="1486" y="4307"/>
                    </a:cubicBezTo>
                    <a:cubicBezTo>
                      <a:pt x="1845" y="4507"/>
                      <a:pt x="2225" y="4603"/>
                      <a:pt x="2598" y="4603"/>
                    </a:cubicBezTo>
                    <a:cubicBezTo>
                      <a:pt x="3378" y="4603"/>
                      <a:pt x="4122" y="4183"/>
                      <a:pt x="4557" y="3422"/>
                    </a:cubicBezTo>
                    <a:cubicBezTo>
                      <a:pt x="5201" y="2293"/>
                      <a:pt x="4862" y="962"/>
                      <a:pt x="3767" y="323"/>
                    </a:cubicBezTo>
                    <a:cubicBezTo>
                      <a:pt x="3394" y="105"/>
                      <a:pt x="2996" y="0"/>
                      <a:pt x="2607"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2"/>
              <p:cNvSpPr/>
              <p:nvPr/>
            </p:nvSpPr>
            <p:spPr>
              <a:xfrm>
                <a:off x="3246200" y="960000"/>
                <a:ext cx="130375" cy="115100"/>
              </a:xfrm>
              <a:custGeom>
                <a:rect b="b" l="l" r="r" t="t"/>
                <a:pathLst>
                  <a:path extrusionOk="0" h="4604" w="5215">
                    <a:moveTo>
                      <a:pt x="2621" y="0"/>
                    </a:moveTo>
                    <a:cubicBezTo>
                      <a:pt x="1861" y="0"/>
                      <a:pt x="1133" y="396"/>
                      <a:pt x="696" y="1123"/>
                    </a:cubicBezTo>
                    <a:cubicBezTo>
                      <a:pt x="1" y="2280"/>
                      <a:pt x="346" y="3658"/>
                      <a:pt x="1492" y="4303"/>
                    </a:cubicBezTo>
                    <a:cubicBezTo>
                      <a:pt x="1854" y="4506"/>
                      <a:pt x="2237" y="4603"/>
                      <a:pt x="2613" y="4603"/>
                    </a:cubicBezTo>
                    <a:cubicBezTo>
                      <a:pt x="3390" y="4603"/>
                      <a:pt x="4131" y="4187"/>
                      <a:pt x="4568" y="3431"/>
                    </a:cubicBezTo>
                    <a:cubicBezTo>
                      <a:pt x="5214" y="2305"/>
                      <a:pt x="4881" y="970"/>
                      <a:pt x="3791" y="327"/>
                    </a:cubicBezTo>
                    <a:cubicBezTo>
                      <a:pt x="3416" y="106"/>
                      <a:pt x="3014" y="0"/>
                      <a:pt x="2621"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2"/>
              <p:cNvSpPr/>
              <p:nvPr/>
            </p:nvSpPr>
            <p:spPr>
              <a:xfrm>
                <a:off x="5572125" y="2267625"/>
                <a:ext cx="130550" cy="115175"/>
              </a:xfrm>
              <a:custGeom>
                <a:rect b="b" l="l" r="r" t="t"/>
                <a:pathLst>
                  <a:path extrusionOk="0" h="4607" w="5222">
                    <a:moveTo>
                      <a:pt x="2626" y="0"/>
                    </a:moveTo>
                    <a:cubicBezTo>
                      <a:pt x="1841" y="0"/>
                      <a:pt x="1092" y="427"/>
                      <a:pt x="658" y="1199"/>
                    </a:cubicBezTo>
                    <a:cubicBezTo>
                      <a:pt x="1" y="2369"/>
                      <a:pt x="394" y="3732"/>
                      <a:pt x="1567" y="4345"/>
                    </a:cubicBezTo>
                    <a:cubicBezTo>
                      <a:pt x="1906" y="4522"/>
                      <a:pt x="2262" y="4606"/>
                      <a:pt x="2611" y="4606"/>
                    </a:cubicBezTo>
                    <a:cubicBezTo>
                      <a:pt x="3415" y="4606"/>
                      <a:pt x="4182" y="4158"/>
                      <a:pt x="4612" y="3357"/>
                    </a:cubicBezTo>
                    <a:cubicBezTo>
                      <a:pt x="5222" y="2221"/>
                      <a:pt x="4840" y="902"/>
                      <a:pt x="3723" y="288"/>
                    </a:cubicBezTo>
                    <a:cubicBezTo>
                      <a:pt x="3368" y="93"/>
                      <a:pt x="2993" y="0"/>
                      <a:pt x="2626"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2"/>
              <p:cNvSpPr/>
              <p:nvPr/>
            </p:nvSpPr>
            <p:spPr>
              <a:xfrm>
                <a:off x="3063950" y="1013525"/>
                <a:ext cx="129425" cy="114375"/>
              </a:xfrm>
              <a:custGeom>
                <a:rect b="b" l="l" r="r" t="t"/>
                <a:pathLst>
                  <a:path extrusionOk="0" h="4575" w="5177">
                    <a:moveTo>
                      <a:pt x="2604" y="0"/>
                    </a:moveTo>
                    <a:cubicBezTo>
                      <a:pt x="1801" y="0"/>
                      <a:pt x="1033" y="445"/>
                      <a:pt x="608" y="1237"/>
                    </a:cubicBezTo>
                    <a:cubicBezTo>
                      <a:pt x="1" y="2370"/>
                      <a:pt x="396" y="3705"/>
                      <a:pt x="1516" y="4305"/>
                    </a:cubicBezTo>
                    <a:cubicBezTo>
                      <a:pt x="1857" y="4487"/>
                      <a:pt x="2219" y="4574"/>
                      <a:pt x="2574" y="4574"/>
                    </a:cubicBezTo>
                    <a:cubicBezTo>
                      <a:pt x="3376" y="4574"/>
                      <a:pt x="4144" y="4130"/>
                      <a:pt x="4569" y="3338"/>
                    </a:cubicBezTo>
                    <a:cubicBezTo>
                      <a:pt x="5176" y="2205"/>
                      <a:pt x="4783" y="870"/>
                      <a:pt x="3661" y="270"/>
                    </a:cubicBezTo>
                    <a:cubicBezTo>
                      <a:pt x="3320" y="87"/>
                      <a:pt x="2959" y="0"/>
                      <a:pt x="2604"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2"/>
              <p:cNvSpPr/>
              <p:nvPr/>
            </p:nvSpPr>
            <p:spPr>
              <a:xfrm>
                <a:off x="5622625" y="2451975"/>
                <a:ext cx="129350" cy="114350"/>
              </a:xfrm>
              <a:custGeom>
                <a:rect b="b" l="l" r="r" t="t"/>
                <a:pathLst>
                  <a:path extrusionOk="0" h="4574" w="5174">
                    <a:moveTo>
                      <a:pt x="2599" y="0"/>
                    </a:moveTo>
                    <a:cubicBezTo>
                      <a:pt x="1822" y="0"/>
                      <a:pt x="1076" y="415"/>
                      <a:pt x="645" y="1167"/>
                    </a:cubicBezTo>
                    <a:cubicBezTo>
                      <a:pt x="1" y="2290"/>
                      <a:pt x="349" y="3636"/>
                      <a:pt x="1447" y="4266"/>
                    </a:cubicBezTo>
                    <a:cubicBezTo>
                      <a:pt x="1808" y="4474"/>
                      <a:pt x="2195" y="4573"/>
                      <a:pt x="2575" y="4573"/>
                    </a:cubicBezTo>
                    <a:cubicBezTo>
                      <a:pt x="3351" y="4573"/>
                      <a:pt x="4096" y="4158"/>
                      <a:pt x="4528" y="3406"/>
                    </a:cubicBezTo>
                    <a:cubicBezTo>
                      <a:pt x="5173" y="2283"/>
                      <a:pt x="4824" y="938"/>
                      <a:pt x="3728" y="307"/>
                    </a:cubicBezTo>
                    <a:cubicBezTo>
                      <a:pt x="3366" y="99"/>
                      <a:pt x="2978" y="0"/>
                      <a:pt x="2599"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2"/>
              <p:cNvSpPr/>
              <p:nvPr/>
            </p:nvSpPr>
            <p:spPr>
              <a:xfrm>
                <a:off x="2563275" y="1355900"/>
                <a:ext cx="132350" cy="116600"/>
              </a:xfrm>
              <a:custGeom>
                <a:rect b="b" l="l" r="r" t="t"/>
                <a:pathLst>
                  <a:path extrusionOk="0" h="4664" w="5294">
                    <a:moveTo>
                      <a:pt x="2653" y="0"/>
                    </a:moveTo>
                    <a:cubicBezTo>
                      <a:pt x="1875" y="0"/>
                      <a:pt x="1131" y="411"/>
                      <a:pt x="689" y="1159"/>
                    </a:cubicBezTo>
                    <a:cubicBezTo>
                      <a:pt x="0" y="2322"/>
                      <a:pt x="354" y="3708"/>
                      <a:pt x="1502" y="4357"/>
                    </a:cubicBezTo>
                    <a:cubicBezTo>
                      <a:pt x="1869" y="4564"/>
                      <a:pt x="2260" y="4664"/>
                      <a:pt x="2642" y="4664"/>
                    </a:cubicBezTo>
                    <a:cubicBezTo>
                      <a:pt x="3419" y="4664"/>
                      <a:pt x="4163" y="4253"/>
                      <a:pt x="4605" y="3504"/>
                    </a:cubicBezTo>
                    <a:cubicBezTo>
                      <a:pt x="5294" y="2342"/>
                      <a:pt x="4940" y="956"/>
                      <a:pt x="3792" y="306"/>
                    </a:cubicBezTo>
                    <a:cubicBezTo>
                      <a:pt x="3425" y="99"/>
                      <a:pt x="3035" y="0"/>
                      <a:pt x="2653"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2"/>
              <p:cNvSpPr/>
              <p:nvPr/>
            </p:nvSpPr>
            <p:spPr>
              <a:xfrm>
                <a:off x="5587575" y="3055875"/>
                <a:ext cx="131375" cy="116575"/>
              </a:xfrm>
              <a:custGeom>
                <a:rect b="b" l="l" r="r" t="t"/>
                <a:pathLst>
                  <a:path extrusionOk="0" h="4663" w="5255">
                    <a:moveTo>
                      <a:pt x="2635" y="0"/>
                    </a:moveTo>
                    <a:cubicBezTo>
                      <a:pt x="1842" y="0"/>
                      <a:pt x="1085" y="427"/>
                      <a:pt x="644" y="1205"/>
                    </a:cubicBezTo>
                    <a:cubicBezTo>
                      <a:pt x="0" y="2338"/>
                      <a:pt x="338" y="3676"/>
                      <a:pt x="1431" y="4328"/>
                    </a:cubicBezTo>
                    <a:cubicBezTo>
                      <a:pt x="1812" y="4554"/>
                      <a:pt x="2221" y="4663"/>
                      <a:pt x="2621" y="4663"/>
                    </a:cubicBezTo>
                    <a:cubicBezTo>
                      <a:pt x="3414" y="4663"/>
                      <a:pt x="4172" y="4236"/>
                      <a:pt x="4612" y="3458"/>
                    </a:cubicBezTo>
                    <a:cubicBezTo>
                      <a:pt x="5255" y="2323"/>
                      <a:pt x="4919" y="985"/>
                      <a:pt x="3826" y="336"/>
                    </a:cubicBezTo>
                    <a:cubicBezTo>
                      <a:pt x="3444" y="109"/>
                      <a:pt x="3035" y="0"/>
                      <a:pt x="2635"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2"/>
              <p:cNvSpPr/>
              <p:nvPr/>
            </p:nvSpPr>
            <p:spPr>
              <a:xfrm>
                <a:off x="2248575" y="1647350"/>
                <a:ext cx="129225" cy="114325"/>
              </a:xfrm>
              <a:custGeom>
                <a:rect b="b" l="l" r="r" t="t"/>
                <a:pathLst>
                  <a:path extrusionOk="0" h="4573" w="5169">
                    <a:moveTo>
                      <a:pt x="2597" y="0"/>
                    </a:moveTo>
                    <a:cubicBezTo>
                      <a:pt x="1829" y="0"/>
                      <a:pt x="1091" y="404"/>
                      <a:pt x="658" y="1140"/>
                    </a:cubicBezTo>
                    <a:cubicBezTo>
                      <a:pt x="1" y="2255"/>
                      <a:pt x="331" y="3609"/>
                      <a:pt x="1417" y="4250"/>
                    </a:cubicBezTo>
                    <a:cubicBezTo>
                      <a:pt x="1786" y="4468"/>
                      <a:pt x="2182" y="4572"/>
                      <a:pt x="2572" y="4572"/>
                    </a:cubicBezTo>
                    <a:cubicBezTo>
                      <a:pt x="3339" y="4572"/>
                      <a:pt x="4077" y="4168"/>
                      <a:pt x="4510" y="3433"/>
                    </a:cubicBezTo>
                    <a:cubicBezTo>
                      <a:pt x="5169" y="2316"/>
                      <a:pt x="4837" y="963"/>
                      <a:pt x="3751" y="322"/>
                    </a:cubicBezTo>
                    <a:cubicBezTo>
                      <a:pt x="3383" y="104"/>
                      <a:pt x="2986" y="0"/>
                      <a:pt x="2597"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2"/>
              <p:cNvSpPr/>
              <p:nvPr/>
            </p:nvSpPr>
            <p:spPr>
              <a:xfrm>
                <a:off x="5505200" y="3478075"/>
                <a:ext cx="128800" cy="114300"/>
              </a:xfrm>
              <a:custGeom>
                <a:rect b="b" l="l" r="r" t="t"/>
                <a:pathLst>
                  <a:path extrusionOk="0" h="4572" w="5152">
                    <a:moveTo>
                      <a:pt x="2586" y="1"/>
                    </a:moveTo>
                    <a:cubicBezTo>
                      <a:pt x="1852" y="1"/>
                      <a:pt x="1143" y="368"/>
                      <a:pt x="705" y="1048"/>
                    </a:cubicBezTo>
                    <a:cubicBezTo>
                      <a:pt x="0" y="2145"/>
                      <a:pt x="268" y="3517"/>
                      <a:pt x="1320" y="4197"/>
                    </a:cubicBezTo>
                    <a:cubicBezTo>
                      <a:pt x="1712" y="4450"/>
                      <a:pt x="2143" y="4572"/>
                      <a:pt x="2565" y="4572"/>
                    </a:cubicBezTo>
                    <a:cubicBezTo>
                      <a:pt x="3299" y="4572"/>
                      <a:pt x="4009" y="4205"/>
                      <a:pt x="4447" y="3524"/>
                    </a:cubicBezTo>
                    <a:cubicBezTo>
                      <a:pt x="5152" y="2428"/>
                      <a:pt x="4884" y="1056"/>
                      <a:pt x="3833" y="376"/>
                    </a:cubicBezTo>
                    <a:cubicBezTo>
                      <a:pt x="3440" y="123"/>
                      <a:pt x="3009" y="1"/>
                      <a:pt x="2586"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2"/>
              <p:cNvSpPr/>
              <p:nvPr/>
            </p:nvSpPr>
            <p:spPr>
              <a:xfrm>
                <a:off x="2114525" y="1883625"/>
                <a:ext cx="130700" cy="116000"/>
              </a:xfrm>
              <a:custGeom>
                <a:rect b="b" l="l" r="r" t="t"/>
                <a:pathLst>
                  <a:path extrusionOk="0" h="4640" w="5228">
                    <a:moveTo>
                      <a:pt x="2612" y="0"/>
                    </a:moveTo>
                    <a:cubicBezTo>
                      <a:pt x="1811" y="0"/>
                      <a:pt x="1052" y="445"/>
                      <a:pt x="616" y="1251"/>
                    </a:cubicBezTo>
                    <a:cubicBezTo>
                      <a:pt x="1" y="2387"/>
                      <a:pt x="367" y="3703"/>
                      <a:pt x="1473" y="4329"/>
                    </a:cubicBezTo>
                    <a:cubicBezTo>
                      <a:pt x="1843" y="4539"/>
                      <a:pt x="2234" y="4640"/>
                      <a:pt x="2615" y="4640"/>
                    </a:cubicBezTo>
                    <a:cubicBezTo>
                      <a:pt x="3417" y="4640"/>
                      <a:pt x="4176" y="4195"/>
                      <a:pt x="4611" y="3390"/>
                    </a:cubicBezTo>
                    <a:cubicBezTo>
                      <a:pt x="5227" y="2254"/>
                      <a:pt x="4860" y="938"/>
                      <a:pt x="3754" y="311"/>
                    </a:cubicBezTo>
                    <a:cubicBezTo>
                      <a:pt x="3384" y="101"/>
                      <a:pt x="2993" y="0"/>
                      <a:pt x="2612"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2"/>
              <p:cNvSpPr/>
              <p:nvPr/>
            </p:nvSpPr>
            <p:spPr>
              <a:xfrm>
                <a:off x="5370725" y="3714450"/>
                <a:ext cx="131175" cy="115800"/>
              </a:xfrm>
              <a:custGeom>
                <a:rect b="b" l="l" r="r" t="t"/>
                <a:pathLst>
                  <a:path extrusionOk="0" h="4632" w="5247">
                    <a:moveTo>
                      <a:pt x="2625" y="1"/>
                    </a:moveTo>
                    <a:cubicBezTo>
                      <a:pt x="1881" y="1"/>
                      <a:pt x="1167" y="378"/>
                      <a:pt x="724" y="1077"/>
                    </a:cubicBezTo>
                    <a:cubicBezTo>
                      <a:pt x="1" y="2222"/>
                      <a:pt x="297" y="3607"/>
                      <a:pt x="1412" y="4285"/>
                    </a:cubicBezTo>
                    <a:cubicBezTo>
                      <a:pt x="1798" y="4519"/>
                      <a:pt x="2214" y="4632"/>
                      <a:pt x="2621" y="4632"/>
                    </a:cubicBezTo>
                    <a:cubicBezTo>
                      <a:pt x="3365" y="4632"/>
                      <a:pt x="4079" y="4254"/>
                      <a:pt x="4522" y="3554"/>
                    </a:cubicBezTo>
                    <a:cubicBezTo>
                      <a:pt x="5247" y="2411"/>
                      <a:pt x="4949" y="1024"/>
                      <a:pt x="3835" y="348"/>
                    </a:cubicBezTo>
                    <a:cubicBezTo>
                      <a:pt x="3448" y="113"/>
                      <a:pt x="3032" y="1"/>
                      <a:pt x="2625"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2"/>
              <p:cNvSpPr/>
              <p:nvPr/>
            </p:nvSpPr>
            <p:spPr>
              <a:xfrm>
                <a:off x="5238275" y="3952275"/>
                <a:ext cx="129450" cy="114400"/>
              </a:xfrm>
              <a:custGeom>
                <a:rect b="b" l="l" r="r" t="t"/>
                <a:pathLst>
                  <a:path extrusionOk="0" h="4576" w="5178">
                    <a:moveTo>
                      <a:pt x="2604" y="1"/>
                    </a:moveTo>
                    <a:cubicBezTo>
                      <a:pt x="1804" y="1"/>
                      <a:pt x="1037" y="444"/>
                      <a:pt x="611" y="1233"/>
                    </a:cubicBezTo>
                    <a:cubicBezTo>
                      <a:pt x="1" y="2366"/>
                      <a:pt x="391" y="3701"/>
                      <a:pt x="1511" y="4304"/>
                    </a:cubicBezTo>
                    <a:cubicBezTo>
                      <a:pt x="1854" y="4488"/>
                      <a:pt x="2218" y="4576"/>
                      <a:pt x="2575" y="4576"/>
                    </a:cubicBezTo>
                    <a:cubicBezTo>
                      <a:pt x="3375" y="4576"/>
                      <a:pt x="4141" y="4133"/>
                      <a:pt x="4566" y="3344"/>
                    </a:cubicBezTo>
                    <a:cubicBezTo>
                      <a:pt x="5178" y="2211"/>
                      <a:pt x="4786" y="876"/>
                      <a:pt x="3667" y="273"/>
                    </a:cubicBezTo>
                    <a:cubicBezTo>
                      <a:pt x="3324" y="89"/>
                      <a:pt x="2961" y="1"/>
                      <a:pt x="2604"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2"/>
              <p:cNvSpPr/>
              <p:nvPr/>
            </p:nvSpPr>
            <p:spPr>
              <a:xfrm>
                <a:off x="1897650" y="2541900"/>
                <a:ext cx="130500" cy="115825"/>
              </a:xfrm>
              <a:custGeom>
                <a:rect b="b" l="l" r="r" t="t"/>
                <a:pathLst>
                  <a:path extrusionOk="0" h="4633" w="5220">
                    <a:moveTo>
                      <a:pt x="2614" y="0"/>
                    </a:moveTo>
                    <a:cubicBezTo>
                      <a:pt x="1833" y="0"/>
                      <a:pt x="1089" y="417"/>
                      <a:pt x="649" y="1181"/>
                    </a:cubicBezTo>
                    <a:cubicBezTo>
                      <a:pt x="0" y="2308"/>
                      <a:pt x="323" y="3636"/>
                      <a:pt x="1405" y="4289"/>
                    </a:cubicBezTo>
                    <a:cubicBezTo>
                      <a:pt x="1790" y="4521"/>
                      <a:pt x="2203" y="4632"/>
                      <a:pt x="2607" y="4632"/>
                    </a:cubicBezTo>
                    <a:cubicBezTo>
                      <a:pt x="3387" y="4632"/>
                      <a:pt x="4131" y="4216"/>
                      <a:pt x="4570" y="3453"/>
                    </a:cubicBezTo>
                    <a:cubicBezTo>
                      <a:pt x="5220" y="2326"/>
                      <a:pt x="4897" y="997"/>
                      <a:pt x="3816" y="344"/>
                    </a:cubicBezTo>
                    <a:cubicBezTo>
                      <a:pt x="3430" y="111"/>
                      <a:pt x="3017" y="0"/>
                      <a:pt x="2614"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2"/>
              <p:cNvSpPr/>
              <p:nvPr/>
            </p:nvSpPr>
            <p:spPr>
              <a:xfrm>
                <a:off x="4921425" y="4241825"/>
                <a:ext cx="130625" cy="115925"/>
              </a:xfrm>
              <a:custGeom>
                <a:rect b="b" l="l" r="r" t="t"/>
                <a:pathLst>
                  <a:path extrusionOk="0" h="4637" w="5225">
                    <a:moveTo>
                      <a:pt x="2612" y="0"/>
                    </a:moveTo>
                    <a:cubicBezTo>
                      <a:pt x="1815" y="0"/>
                      <a:pt x="1059" y="438"/>
                      <a:pt x="622" y="1233"/>
                    </a:cubicBezTo>
                    <a:cubicBezTo>
                      <a:pt x="1" y="2368"/>
                      <a:pt x="357" y="3687"/>
                      <a:pt x="1458" y="4319"/>
                    </a:cubicBezTo>
                    <a:cubicBezTo>
                      <a:pt x="1831" y="4534"/>
                      <a:pt x="2227" y="4637"/>
                      <a:pt x="2613" y="4637"/>
                    </a:cubicBezTo>
                    <a:cubicBezTo>
                      <a:pt x="3410" y="4637"/>
                      <a:pt x="4166" y="4199"/>
                      <a:pt x="4603" y="3404"/>
                    </a:cubicBezTo>
                    <a:cubicBezTo>
                      <a:pt x="5224" y="2269"/>
                      <a:pt x="4868" y="950"/>
                      <a:pt x="3767" y="318"/>
                    </a:cubicBezTo>
                    <a:cubicBezTo>
                      <a:pt x="3394" y="103"/>
                      <a:pt x="2998" y="0"/>
                      <a:pt x="2612"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2"/>
              <p:cNvSpPr/>
              <p:nvPr/>
            </p:nvSpPr>
            <p:spPr>
              <a:xfrm>
                <a:off x="3044100" y="4591225"/>
                <a:ext cx="126875" cy="112800"/>
              </a:xfrm>
              <a:custGeom>
                <a:rect b="b" l="l" r="r" t="t"/>
                <a:pathLst>
                  <a:path extrusionOk="0" h="4512" w="5075">
                    <a:moveTo>
                      <a:pt x="2576" y="0"/>
                    </a:moveTo>
                    <a:cubicBezTo>
                      <a:pt x="1804" y="0"/>
                      <a:pt x="1047" y="404"/>
                      <a:pt x="623" y="1129"/>
                    </a:cubicBezTo>
                    <a:cubicBezTo>
                      <a:pt x="1" y="2190"/>
                      <a:pt x="320" y="3548"/>
                      <a:pt x="1343" y="4181"/>
                    </a:cubicBezTo>
                    <a:cubicBezTo>
                      <a:pt x="1704" y="4405"/>
                      <a:pt x="2103" y="4512"/>
                      <a:pt x="2499" y="4512"/>
                    </a:cubicBezTo>
                    <a:cubicBezTo>
                      <a:pt x="3271" y="4512"/>
                      <a:pt x="4028" y="4108"/>
                      <a:pt x="4452" y="3383"/>
                    </a:cubicBezTo>
                    <a:cubicBezTo>
                      <a:pt x="5074" y="2322"/>
                      <a:pt x="4755" y="964"/>
                      <a:pt x="3732" y="331"/>
                    </a:cubicBezTo>
                    <a:cubicBezTo>
                      <a:pt x="3371" y="107"/>
                      <a:pt x="2972" y="0"/>
                      <a:pt x="2576"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2"/>
              <p:cNvSpPr/>
              <p:nvPr/>
            </p:nvSpPr>
            <p:spPr>
              <a:xfrm>
                <a:off x="4424025" y="4586875"/>
                <a:ext cx="126975" cy="112775"/>
              </a:xfrm>
              <a:custGeom>
                <a:rect b="b" l="l" r="r" t="t"/>
                <a:pathLst>
                  <a:path extrusionOk="0" h="4511" w="5079">
                    <a:moveTo>
                      <a:pt x="2578" y="0"/>
                    </a:moveTo>
                    <a:cubicBezTo>
                      <a:pt x="1791" y="0"/>
                      <a:pt x="1021" y="421"/>
                      <a:pt x="601" y="1169"/>
                    </a:cubicBezTo>
                    <a:cubicBezTo>
                      <a:pt x="0" y="2241"/>
                      <a:pt x="348" y="3589"/>
                      <a:pt x="1384" y="4204"/>
                    </a:cubicBezTo>
                    <a:cubicBezTo>
                      <a:pt x="1735" y="4412"/>
                      <a:pt x="2119" y="4511"/>
                      <a:pt x="2501" y="4511"/>
                    </a:cubicBezTo>
                    <a:cubicBezTo>
                      <a:pt x="3287" y="4511"/>
                      <a:pt x="4057" y="4090"/>
                      <a:pt x="4477" y="3341"/>
                    </a:cubicBezTo>
                    <a:cubicBezTo>
                      <a:pt x="5078" y="2270"/>
                      <a:pt x="4730" y="922"/>
                      <a:pt x="3696" y="307"/>
                    </a:cubicBezTo>
                    <a:cubicBezTo>
                      <a:pt x="3345" y="99"/>
                      <a:pt x="2960" y="0"/>
                      <a:pt x="2578"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2"/>
              <p:cNvSpPr/>
              <p:nvPr/>
            </p:nvSpPr>
            <p:spPr>
              <a:xfrm>
                <a:off x="4057900" y="4693650"/>
                <a:ext cx="126825" cy="111950"/>
              </a:xfrm>
              <a:custGeom>
                <a:rect b="b" l="l" r="r" t="t"/>
                <a:pathLst>
                  <a:path extrusionOk="0" h="4478" w="5073">
                    <a:moveTo>
                      <a:pt x="2603" y="0"/>
                    </a:moveTo>
                    <a:cubicBezTo>
                      <a:pt x="1826" y="0"/>
                      <a:pt x="1054" y="407"/>
                      <a:pt x="636" y="1123"/>
                    </a:cubicBezTo>
                    <a:cubicBezTo>
                      <a:pt x="1" y="2211"/>
                      <a:pt x="394" y="3649"/>
                      <a:pt x="1484" y="4230"/>
                    </a:cubicBezTo>
                    <a:cubicBezTo>
                      <a:pt x="1802" y="4398"/>
                      <a:pt x="2148" y="4478"/>
                      <a:pt x="2492" y="4478"/>
                    </a:cubicBezTo>
                    <a:cubicBezTo>
                      <a:pt x="3290" y="4478"/>
                      <a:pt x="4079" y="4049"/>
                      <a:pt x="4488" y="3306"/>
                    </a:cubicBezTo>
                    <a:cubicBezTo>
                      <a:pt x="5073" y="2240"/>
                      <a:pt x="4698" y="864"/>
                      <a:pt x="3661" y="276"/>
                    </a:cubicBezTo>
                    <a:cubicBezTo>
                      <a:pt x="3331" y="89"/>
                      <a:pt x="2967" y="0"/>
                      <a:pt x="2603"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2"/>
              <p:cNvSpPr/>
              <p:nvPr/>
            </p:nvSpPr>
            <p:spPr>
              <a:xfrm>
                <a:off x="1965000" y="3516725"/>
                <a:ext cx="126350" cy="112000"/>
              </a:xfrm>
              <a:custGeom>
                <a:rect b="b" l="l" r="r" t="t"/>
                <a:pathLst>
                  <a:path extrusionOk="0" h="4480" w="5054">
                    <a:moveTo>
                      <a:pt x="2582" y="0"/>
                    </a:moveTo>
                    <a:cubicBezTo>
                      <a:pt x="1800" y="0"/>
                      <a:pt x="1025" y="411"/>
                      <a:pt x="609" y="1133"/>
                    </a:cubicBezTo>
                    <a:cubicBezTo>
                      <a:pt x="0" y="2189"/>
                      <a:pt x="351" y="3571"/>
                      <a:pt x="1377" y="4182"/>
                    </a:cubicBezTo>
                    <a:cubicBezTo>
                      <a:pt x="1716" y="4384"/>
                      <a:pt x="2094" y="4479"/>
                      <a:pt x="2470" y="4479"/>
                    </a:cubicBezTo>
                    <a:cubicBezTo>
                      <a:pt x="3270" y="4479"/>
                      <a:pt x="4064" y="4049"/>
                      <a:pt x="4473" y="3297"/>
                    </a:cubicBezTo>
                    <a:cubicBezTo>
                      <a:pt x="5053" y="2227"/>
                      <a:pt x="4670" y="852"/>
                      <a:pt x="3630" y="270"/>
                    </a:cubicBezTo>
                    <a:cubicBezTo>
                      <a:pt x="3302" y="87"/>
                      <a:pt x="2941" y="0"/>
                      <a:pt x="2582"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2"/>
              <p:cNvSpPr/>
              <p:nvPr/>
            </p:nvSpPr>
            <p:spPr>
              <a:xfrm>
                <a:off x="1915100" y="3332375"/>
                <a:ext cx="126875" cy="112800"/>
              </a:xfrm>
              <a:custGeom>
                <a:rect b="b" l="l" r="r" t="t"/>
                <a:pathLst>
                  <a:path extrusionOk="0" h="4512" w="5075">
                    <a:moveTo>
                      <a:pt x="2576" y="0"/>
                    </a:moveTo>
                    <a:cubicBezTo>
                      <a:pt x="1804" y="0"/>
                      <a:pt x="1047" y="404"/>
                      <a:pt x="623" y="1129"/>
                    </a:cubicBezTo>
                    <a:cubicBezTo>
                      <a:pt x="1" y="2192"/>
                      <a:pt x="321" y="3547"/>
                      <a:pt x="1343" y="4182"/>
                    </a:cubicBezTo>
                    <a:cubicBezTo>
                      <a:pt x="1703" y="4406"/>
                      <a:pt x="2103" y="4512"/>
                      <a:pt x="2498" y="4512"/>
                    </a:cubicBezTo>
                    <a:cubicBezTo>
                      <a:pt x="3270" y="4512"/>
                      <a:pt x="4027" y="4108"/>
                      <a:pt x="4453" y="3382"/>
                    </a:cubicBezTo>
                    <a:cubicBezTo>
                      <a:pt x="5075" y="2321"/>
                      <a:pt x="4755" y="964"/>
                      <a:pt x="3732" y="331"/>
                    </a:cubicBezTo>
                    <a:cubicBezTo>
                      <a:pt x="3372" y="107"/>
                      <a:pt x="2972" y="0"/>
                      <a:pt x="2576"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2"/>
              <p:cNvSpPr/>
              <p:nvPr/>
            </p:nvSpPr>
            <p:spPr>
              <a:xfrm>
                <a:off x="1865050" y="3148450"/>
                <a:ext cx="127700" cy="112750"/>
              </a:xfrm>
              <a:custGeom>
                <a:rect b="b" l="l" r="r" t="t"/>
                <a:pathLst>
                  <a:path extrusionOk="0" h="4510" w="5108">
                    <a:moveTo>
                      <a:pt x="2593" y="0"/>
                    </a:moveTo>
                    <a:cubicBezTo>
                      <a:pt x="1854" y="0"/>
                      <a:pt x="1125" y="369"/>
                      <a:pt x="691" y="1040"/>
                    </a:cubicBezTo>
                    <a:cubicBezTo>
                      <a:pt x="0" y="2110"/>
                      <a:pt x="305" y="3533"/>
                      <a:pt x="1366" y="4186"/>
                    </a:cubicBezTo>
                    <a:cubicBezTo>
                      <a:pt x="1723" y="4405"/>
                      <a:pt x="2120" y="4510"/>
                      <a:pt x="2514" y="4510"/>
                    </a:cubicBezTo>
                    <a:cubicBezTo>
                      <a:pt x="3253" y="4510"/>
                      <a:pt x="3982" y="4141"/>
                      <a:pt x="4415" y="3470"/>
                    </a:cubicBezTo>
                    <a:cubicBezTo>
                      <a:pt x="5108" y="2400"/>
                      <a:pt x="4801" y="978"/>
                      <a:pt x="3740" y="324"/>
                    </a:cubicBezTo>
                    <a:cubicBezTo>
                      <a:pt x="3383" y="105"/>
                      <a:pt x="2987" y="0"/>
                      <a:pt x="2593"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2"/>
              <p:cNvSpPr/>
              <p:nvPr/>
            </p:nvSpPr>
            <p:spPr>
              <a:xfrm>
                <a:off x="1982300" y="2121950"/>
                <a:ext cx="128600" cy="113575"/>
              </a:xfrm>
              <a:custGeom>
                <a:rect b="b" l="l" r="r" t="t"/>
                <a:pathLst>
                  <a:path extrusionOk="0" h="4543" w="5144">
                    <a:moveTo>
                      <a:pt x="2594" y="1"/>
                    </a:moveTo>
                    <a:cubicBezTo>
                      <a:pt x="1836" y="1"/>
                      <a:pt x="1100" y="393"/>
                      <a:pt x="670" y="1100"/>
                    </a:cubicBezTo>
                    <a:cubicBezTo>
                      <a:pt x="1" y="2199"/>
                      <a:pt x="325" y="3583"/>
                      <a:pt x="1404" y="4226"/>
                    </a:cubicBezTo>
                    <a:cubicBezTo>
                      <a:pt x="1765" y="4440"/>
                      <a:pt x="2158" y="4543"/>
                      <a:pt x="2545" y="4543"/>
                    </a:cubicBezTo>
                    <a:cubicBezTo>
                      <a:pt x="3320" y="4543"/>
                      <a:pt x="4071" y="4133"/>
                      <a:pt x="4500" y="3395"/>
                    </a:cubicBezTo>
                    <a:cubicBezTo>
                      <a:pt x="5144" y="2282"/>
                      <a:pt x="4786" y="910"/>
                      <a:pt x="3689" y="291"/>
                    </a:cubicBezTo>
                    <a:cubicBezTo>
                      <a:pt x="3341" y="95"/>
                      <a:pt x="2965" y="1"/>
                      <a:pt x="2594"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2"/>
              <p:cNvSpPr/>
              <p:nvPr/>
            </p:nvSpPr>
            <p:spPr>
              <a:xfrm>
                <a:off x="5673250" y="2637100"/>
                <a:ext cx="126875" cy="111975"/>
              </a:xfrm>
              <a:custGeom>
                <a:rect b="b" l="l" r="r" t="t"/>
                <a:pathLst>
                  <a:path extrusionOk="0" h="4479" w="5075">
                    <a:moveTo>
                      <a:pt x="2606" y="1"/>
                    </a:moveTo>
                    <a:cubicBezTo>
                      <a:pt x="1845" y="1"/>
                      <a:pt x="1086" y="388"/>
                      <a:pt x="661" y="1079"/>
                    </a:cubicBezTo>
                    <a:cubicBezTo>
                      <a:pt x="1" y="2149"/>
                      <a:pt x="362" y="3597"/>
                      <a:pt x="1439" y="4206"/>
                    </a:cubicBezTo>
                    <a:cubicBezTo>
                      <a:pt x="1768" y="4391"/>
                      <a:pt x="2130" y="4479"/>
                      <a:pt x="2492" y="4479"/>
                    </a:cubicBezTo>
                    <a:cubicBezTo>
                      <a:pt x="3271" y="4479"/>
                      <a:pt x="4045" y="4070"/>
                      <a:pt x="4463" y="3351"/>
                    </a:cubicBezTo>
                    <a:cubicBezTo>
                      <a:pt x="5074" y="2300"/>
                      <a:pt x="4728" y="915"/>
                      <a:pt x="3705" y="301"/>
                    </a:cubicBezTo>
                    <a:cubicBezTo>
                      <a:pt x="3366" y="97"/>
                      <a:pt x="2985" y="1"/>
                      <a:pt x="2606"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2"/>
              <p:cNvSpPr/>
              <p:nvPr/>
            </p:nvSpPr>
            <p:spPr>
              <a:xfrm>
                <a:off x="2578825" y="4329700"/>
                <a:ext cx="127050" cy="112775"/>
              </a:xfrm>
              <a:custGeom>
                <a:rect b="b" l="l" r="r" t="t"/>
                <a:pathLst>
                  <a:path extrusionOk="0" h="4511" w="5082">
                    <a:moveTo>
                      <a:pt x="2577" y="0"/>
                    </a:moveTo>
                    <a:cubicBezTo>
                      <a:pt x="1776" y="0"/>
                      <a:pt x="994" y="437"/>
                      <a:pt x="581" y="1208"/>
                    </a:cubicBezTo>
                    <a:cubicBezTo>
                      <a:pt x="0" y="2289"/>
                      <a:pt x="373" y="3629"/>
                      <a:pt x="1422" y="4224"/>
                    </a:cubicBezTo>
                    <a:cubicBezTo>
                      <a:pt x="1764" y="4418"/>
                      <a:pt x="2136" y="4510"/>
                      <a:pt x="2503" y="4510"/>
                    </a:cubicBezTo>
                    <a:cubicBezTo>
                      <a:pt x="3304" y="4510"/>
                      <a:pt x="4086" y="4073"/>
                      <a:pt x="4499" y="3303"/>
                    </a:cubicBezTo>
                    <a:cubicBezTo>
                      <a:pt x="5081" y="2221"/>
                      <a:pt x="4707" y="883"/>
                      <a:pt x="3659" y="287"/>
                    </a:cubicBezTo>
                    <a:cubicBezTo>
                      <a:pt x="3317" y="92"/>
                      <a:pt x="2945" y="0"/>
                      <a:pt x="2577"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2"/>
              <p:cNvSpPr/>
              <p:nvPr/>
            </p:nvSpPr>
            <p:spPr>
              <a:xfrm>
                <a:off x="2882625" y="1067900"/>
                <a:ext cx="126250" cy="112000"/>
              </a:xfrm>
              <a:custGeom>
                <a:rect b="b" l="l" r="r" t="t"/>
                <a:pathLst>
                  <a:path extrusionOk="0" h="4480" w="5050">
                    <a:moveTo>
                      <a:pt x="2579" y="0"/>
                    </a:moveTo>
                    <a:cubicBezTo>
                      <a:pt x="1810" y="0"/>
                      <a:pt x="1045" y="398"/>
                      <a:pt x="623" y="1103"/>
                    </a:cubicBezTo>
                    <a:cubicBezTo>
                      <a:pt x="1" y="2143"/>
                      <a:pt x="328" y="3537"/>
                      <a:pt x="1342" y="4165"/>
                    </a:cubicBezTo>
                    <a:cubicBezTo>
                      <a:pt x="1689" y="4379"/>
                      <a:pt x="2078" y="4480"/>
                      <a:pt x="2466" y="4480"/>
                    </a:cubicBezTo>
                    <a:cubicBezTo>
                      <a:pt x="3253" y="4480"/>
                      <a:pt x="4037" y="4063"/>
                      <a:pt x="4451" y="3326"/>
                    </a:cubicBezTo>
                    <a:cubicBezTo>
                      <a:pt x="5049" y="2268"/>
                      <a:pt x="4687" y="887"/>
                      <a:pt x="3655" y="288"/>
                    </a:cubicBezTo>
                    <a:cubicBezTo>
                      <a:pt x="3321" y="93"/>
                      <a:pt x="2950" y="0"/>
                      <a:pt x="2579"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2"/>
              <p:cNvSpPr/>
              <p:nvPr/>
            </p:nvSpPr>
            <p:spPr>
              <a:xfrm>
                <a:off x="3614025" y="854775"/>
                <a:ext cx="127050" cy="112800"/>
              </a:xfrm>
              <a:custGeom>
                <a:rect b="b" l="l" r="r" t="t"/>
                <a:pathLst>
                  <a:path extrusionOk="0" h="4512" w="5082">
                    <a:moveTo>
                      <a:pt x="2577" y="0"/>
                    </a:moveTo>
                    <a:cubicBezTo>
                      <a:pt x="1783" y="0"/>
                      <a:pt x="1008" y="430"/>
                      <a:pt x="591" y="1190"/>
                    </a:cubicBezTo>
                    <a:cubicBezTo>
                      <a:pt x="0" y="2268"/>
                      <a:pt x="360" y="3609"/>
                      <a:pt x="1405" y="4215"/>
                    </a:cubicBezTo>
                    <a:cubicBezTo>
                      <a:pt x="1751" y="4416"/>
                      <a:pt x="2129" y="4512"/>
                      <a:pt x="2503" y="4512"/>
                    </a:cubicBezTo>
                    <a:cubicBezTo>
                      <a:pt x="3297" y="4512"/>
                      <a:pt x="4072" y="4082"/>
                      <a:pt x="4489" y="3322"/>
                    </a:cubicBezTo>
                    <a:cubicBezTo>
                      <a:pt x="5081" y="2243"/>
                      <a:pt x="4720" y="902"/>
                      <a:pt x="3677" y="297"/>
                    </a:cubicBezTo>
                    <a:cubicBezTo>
                      <a:pt x="3330" y="96"/>
                      <a:pt x="2951" y="0"/>
                      <a:pt x="2577"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2"/>
              <p:cNvSpPr/>
              <p:nvPr/>
            </p:nvSpPr>
            <p:spPr>
              <a:xfrm>
                <a:off x="5474800" y="1900875"/>
                <a:ext cx="127075" cy="112850"/>
              </a:xfrm>
              <a:custGeom>
                <a:rect b="b" l="l" r="r" t="t"/>
                <a:pathLst>
                  <a:path extrusionOk="0" h="4514" w="5083">
                    <a:moveTo>
                      <a:pt x="2578" y="1"/>
                    </a:moveTo>
                    <a:cubicBezTo>
                      <a:pt x="1783" y="1"/>
                      <a:pt x="1006" y="432"/>
                      <a:pt x="590" y="1196"/>
                    </a:cubicBezTo>
                    <a:cubicBezTo>
                      <a:pt x="0" y="2275"/>
                      <a:pt x="364" y="3616"/>
                      <a:pt x="1411" y="4220"/>
                    </a:cubicBezTo>
                    <a:cubicBezTo>
                      <a:pt x="1756" y="4419"/>
                      <a:pt x="2133" y="4513"/>
                      <a:pt x="2505" y="4513"/>
                    </a:cubicBezTo>
                    <a:cubicBezTo>
                      <a:pt x="3301" y="4513"/>
                      <a:pt x="4078" y="4082"/>
                      <a:pt x="4493" y="3319"/>
                    </a:cubicBezTo>
                    <a:cubicBezTo>
                      <a:pt x="5083" y="2239"/>
                      <a:pt x="4719" y="898"/>
                      <a:pt x="3674" y="296"/>
                    </a:cubicBezTo>
                    <a:cubicBezTo>
                      <a:pt x="3328" y="96"/>
                      <a:pt x="2951" y="1"/>
                      <a:pt x="2578"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2"/>
              <p:cNvSpPr/>
              <p:nvPr/>
            </p:nvSpPr>
            <p:spPr>
              <a:xfrm>
                <a:off x="4241025" y="4640050"/>
                <a:ext cx="127050" cy="112800"/>
              </a:xfrm>
              <a:custGeom>
                <a:rect b="b" l="l" r="r" t="t"/>
                <a:pathLst>
                  <a:path extrusionOk="0" h="4512" w="5082">
                    <a:moveTo>
                      <a:pt x="2579" y="1"/>
                    </a:moveTo>
                    <a:cubicBezTo>
                      <a:pt x="1776" y="1"/>
                      <a:pt x="991" y="440"/>
                      <a:pt x="578" y="1213"/>
                    </a:cubicBezTo>
                    <a:cubicBezTo>
                      <a:pt x="1" y="2296"/>
                      <a:pt x="380" y="3636"/>
                      <a:pt x="1429" y="4228"/>
                    </a:cubicBezTo>
                    <a:cubicBezTo>
                      <a:pt x="1769" y="4420"/>
                      <a:pt x="2139" y="4511"/>
                      <a:pt x="2504" y="4511"/>
                    </a:cubicBezTo>
                    <a:cubicBezTo>
                      <a:pt x="3308" y="4511"/>
                      <a:pt x="4092" y="4071"/>
                      <a:pt x="4504" y="3298"/>
                    </a:cubicBezTo>
                    <a:cubicBezTo>
                      <a:pt x="5082" y="2215"/>
                      <a:pt x="4703" y="876"/>
                      <a:pt x="3654" y="283"/>
                    </a:cubicBezTo>
                    <a:cubicBezTo>
                      <a:pt x="3314" y="92"/>
                      <a:pt x="2945" y="1"/>
                      <a:pt x="2579"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2"/>
              <p:cNvSpPr/>
              <p:nvPr/>
            </p:nvSpPr>
            <p:spPr>
              <a:xfrm>
                <a:off x="5143250" y="1403075"/>
                <a:ext cx="125850" cy="111175"/>
              </a:xfrm>
              <a:custGeom>
                <a:rect b="b" l="l" r="r" t="t"/>
                <a:pathLst>
                  <a:path extrusionOk="0" h="4447" w="5034">
                    <a:moveTo>
                      <a:pt x="2596" y="0"/>
                    </a:moveTo>
                    <a:cubicBezTo>
                      <a:pt x="1827" y="0"/>
                      <a:pt x="1054" y="396"/>
                      <a:pt x="637" y="1092"/>
                    </a:cubicBezTo>
                    <a:cubicBezTo>
                      <a:pt x="0" y="2152"/>
                      <a:pt x="383" y="3613"/>
                      <a:pt x="1450" y="4194"/>
                    </a:cubicBezTo>
                    <a:cubicBezTo>
                      <a:pt x="1765" y="4365"/>
                      <a:pt x="2112" y="4446"/>
                      <a:pt x="2460" y="4446"/>
                    </a:cubicBezTo>
                    <a:cubicBezTo>
                      <a:pt x="3250" y="4446"/>
                      <a:pt x="4040" y="4028"/>
                      <a:pt x="4447" y="3304"/>
                    </a:cubicBezTo>
                    <a:cubicBezTo>
                      <a:pt x="5034" y="2264"/>
                      <a:pt x="4668" y="871"/>
                      <a:pt x="3655" y="280"/>
                    </a:cubicBezTo>
                    <a:cubicBezTo>
                      <a:pt x="3329" y="90"/>
                      <a:pt x="2963" y="0"/>
                      <a:pt x="2596"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2"/>
              <p:cNvSpPr/>
              <p:nvPr/>
            </p:nvSpPr>
            <p:spPr>
              <a:xfrm>
                <a:off x="4212850" y="880000"/>
                <a:ext cx="125875" cy="111150"/>
              </a:xfrm>
              <a:custGeom>
                <a:rect b="b" l="l" r="r" t="t"/>
                <a:pathLst>
                  <a:path extrusionOk="0" h="4446" w="5035">
                    <a:moveTo>
                      <a:pt x="2595" y="1"/>
                    </a:moveTo>
                    <a:cubicBezTo>
                      <a:pt x="1821" y="1"/>
                      <a:pt x="1044" y="402"/>
                      <a:pt x="630" y="1105"/>
                    </a:cubicBezTo>
                    <a:cubicBezTo>
                      <a:pt x="0" y="2169"/>
                      <a:pt x="392" y="3629"/>
                      <a:pt x="1461" y="4199"/>
                    </a:cubicBezTo>
                    <a:cubicBezTo>
                      <a:pt x="1773" y="4367"/>
                      <a:pt x="2116" y="4446"/>
                      <a:pt x="2459" y="4446"/>
                    </a:cubicBezTo>
                    <a:cubicBezTo>
                      <a:pt x="3255" y="4446"/>
                      <a:pt x="4049" y="4021"/>
                      <a:pt x="4454" y="3292"/>
                    </a:cubicBezTo>
                    <a:cubicBezTo>
                      <a:pt x="5034" y="2248"/>
                      <a:pt x="4660" y="857"/>
                      <a:pt x="3642" y="274"/>
                    </a:cubicBezTo>
                    <a:cubicBezTo>
                      <a:pt x="3318" y="88"/>
                      <a:pt x="2957" y="1"/>
                      <a:pt x="2595"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2"/>
              <p:cNvSpPr/>
              <p:nvPr/>
            </p:nvSpPr>
            <p:spPr>
              <a:xfrm>
                <a:off x="5725450" y="2822650"/>
                <a:ext cx="122275" cy="108750"/>
              </a:xfrm>
              <a:custGeom>
                <a:rect b="b" l="l" r="r" t="t"/>
                <a:pathLst>
                  <a:path extrusionOk="0" h="4350" w="4891">
                    <a:moveTo>
                      <a:pt x="2519" y="1"/>
                    </a:moveTo>
                    <a:cubicBezTo>
                      <a:pt x="1748" y="1"/>
                      <a:pt x="970" y="406"/>
                      <a:pt x="570" y="1112"/>
                    </a:cubicBezTo>
                    <a:cubicBezTo>
                      <a:pt x="1" y="2114"/>
                      <a:pt x="344" y="3470"/>
                      <a:pt x="1314" y="4060"/>
                    </a:cubicBezTo>
                    <a:cubicBezTo>
                      <a:pt x="1637" y="4257"/>
                      <a:pt x="2003" y="4350"/>
                      <a:pt x="2372" y="4350"/>
                    </a:cubicBezTo>
                    <a:cubicBezTo>
                      <a:pt x="3142" y="4350"/>
                      <a:pt x="3921" y="3944"/>
                      <a:pt x="4321" y="3238"/>
                    </a:cubicBezTo>
                    <a:cubicBezTo>
                      <a:pt x="4890" y="2236"/>
                      <a:pt x="4547" y="882"/>
                      <a:pt x="3577" y="290"/>
                    </a:cubicBezTo>
                    <a:cubicBezTo>
                      <a:pt x="3254" y="93"/>
                      <a:pt x="2888" y="1"/>
                      <a:pt x="2519"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2"/>
              <p:cNvSpPr/>
              <p:nvPr/>
            </p:nvSpPr>
            <p:spPr>
              <a:xfrm>
                <a:off x="5426725" y="1718575"/>
                <a:ext cx="123425" cy="109550"/>
              </a:xfrm>
              <a:custGeom>
                <a:rect b="b" l="l" r="r" t="t"/>
                <a:pathLst>
                  <a:path extrusionOk="0" h="4382" w="4937">
                    <a:moveTo>
                      <a:pt x="2557" y="1"/>
                    </a:moveTo>
                    <a:cubicBezTo>
                      <a:pt x="1772" y="1"/>
                      <a:pt x="979" y="417"/>
                      <a:pt x="580" y="1132"/>
                    </a:cubicBezTo>
                    <a:cubicBezTo>
                      <a:pt x="0" y="2171"/>
                      <a:pt x="395" y="3590"/>
                      <a:pt x="1422" y="4141"/>
                    </a:cubicBezTo>
                    <a:cubicBezTo>
                      <a:pt x="1727" y="4304"/>
                      <a:pt x="2064" y="4381"/>
                      <a:pt x="2402" y="4381"/>
                    </a:cubicBezTo>
                    <a:cubicBezTo>
                      <a:pt x="3209" y="4381"/>
                      <a:pt x="4022" y="3943"/>
                      <a:pt x="4406" y="3202"/>
                    </a:cubicBezTo>
                    <a:cubicBezTo>
                      <a:pt x="4937" y="2179"/>
                      <a:pt x="4560" y="834"/>
                      <a:pt x="3584" y="270"/>
                    </a:cubicBezTo>
                    <a:cubicBezTo>
                      <a:pt x="3269" y="87"/>
                      <a:pt x="2914" y="1"/>
                      <a:pt x="2557"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2"/>
              <p:cNvSpPr/>
              <p:nvPr/>
            </p:nvSpPr>
            <p:spPr>
              <a:xfrm>
                <a:off x="3798475" y="803225"/>
                <a:ext cx="123475" cy="109550"/>
              </a:xfrm>
              <a:custGeom>
                <a:rect b="b" l="l" r="r" t="t"/>
                <a:pathLst>
                  <a:path extrusionOk="0" h="4382" w="4939">
                    <a:moveTo>
                      <a:pt x="2564" y="0"/>
                    </a:moveTo>
                    <a:cubicBezTo>
                      <a:pt x="1802" y="0"/>
                      <a:pt x="1026" y="390"/>
                      <a:pt x="614" y="1074"/>
                    </a:cubicBezTo>
                    <a:cubicBezTo>
                      <a:pt x="1" y="2086"/>
                      <a:pt x="357" y="3518"/>
                      <a:pt x="1368" y="4109"/>
                    </a:cubicBezTo>
                    <a:cubicBezTo>
                      <a:pt x="1685" y="4295"/>
                      <a:pt x="2043" y="4382"/>
                      <a:pt x="2402" y="4382"/>
                    </a:cubicBezTo>
                    <a:cubicBezTo>
                      <a:pt x="3184" y="4382"/>
                      <a:pt x="3975" y="3970"/>
                      <a:pt x="4376" y="3259"/>
                    </a:cubicBezTo>
                    <a:cubicBezTo>
                      <a:pt x="4939" y="2260"/>
                      <a:pt x="4601" y="901"/>
                      <a:pt x="3642" y="300"/>
                    </a:cubicBezTo>
                    <a:cubicBezTo>
                      <a:pt x="3317" y="96"/>
                      <a:pt x="2942" y="0"/>
                      <a:pt x="2564"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2"/>
              <p:cNvSpPr/>
              <p:nvPr/>
            </p:nvSpPr>
            <p:spPr>
              <a:xfrm>
                <a:off x="2016375" y="3701900"/>
                <a:ext cx="123450" cy="109550"/>
              </a:xfrm>
              <a:custGeom>
                <a:rect b="b" l="l" r="r" t="t"/>
                <a:pathLst>
                  <a:path extrusionOk="0" h="4382" w="4938">
                    <a:moveTo>
                      <a:pt x="2537" y="0"/>
                    </a:moveTo>
                    <a:cubicBezTo>
                      <a:pt x="1760" y="0"/>
                      <a:pt x="972" y="408"/>
                      <a:pt x="568" y="1114"/>
                    </a:cubicBezTo>
                    <a:cubicBezTo>
                      <a:pt x="1" y="2108"/>
                      <a:pt x="331" y="3467"/>
                      <a:pt x="1289" y="4076"/>
                    </a:cubicBezTo>
                    <a:cubicBezTo>
                      <a:pt x="1616" y="4283"/>
                      <a:pt x="1994" y="4381"/>
                      <a:pt x="2375" y="4381"/>
                    </a:cubicBezTo>
                    <a:cubicBezTo>
                      <a:pt x="3133" y="4381"/>
                      <a:pt x="3905" y="3996"/>
                      <a:pt x="4320" y="3317"/>
                    </a:cubicBezTo>
                    <a:cubicBezTo>
                      <a:pt x="4937" y="2309"/>
                      <a:pt x="4588" y="875"/>
                      <a:pt x="3580" y="278"/>
                    </a:cubicBezTo>
                    <a:cubicBezTo>
                      <a:pt x="3262" y="89"/>
                      <a:pt x="2901" y="0"/>
                      <a:pt x="2537"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2"/>
              <p:cNvSpPr/>
              <p:nvPr/>
            </p:nvSpPr>
            <p:spPr>
              <a:xfrm>
                <a:off x="2384150" y="1412200"/>
                <a:ext cx="124650" cy="110350"/>
              </a:xfrm>
              <a:custGeom>
                <a:rect b="b" l="l" r="r" t="t"/>
                <a:pathLst>
                  <a:path extrusionOk="0" h="4414" w="4986">
                    <a:moveTo>
                      <a:pt x="2570" y="1"/>
                    </a:moveTo>
                    <a:cubicBezTo>
                      <a:pt x="1767" y="1"/>
                      <a:pt x="960" y="432"/>
                      <a:pt x="565" y="1168"/>
                    </a:cubicBezTo>
                    <a:cubicBezTo>
                      <a:pt x="1" y="2220"/>
                      <a:pt x="406" y="3623"/>
                      <a:pt x="1433" y="4172"/>
                    </a:cubicBezTo>
                    <a:cubicBezTo>
                      <a:pt x="1739" y="4336"/>
                      <a:pt x="2078" y="4414"/>
                      <a:pt x="2417" y="4414"/>
                    </a:cubicBezTo>
                    <a:cubicBezTo>
                      <a:pt x="3221" y="4414"/>
                      <a:pt x="4028" y="3981"/>
                      <a:pt x="4422" y="3247"/>
                    </a:cubicBezTo>
                    <a:cubicBezTo>
                      <a:pt x="4986" y="2195"/>
                      <a:pt x="4581" y="790"/>
                      <a:pt x="3555" y="242"/>
                    </a:cubicBezTo>
                    <a:cubicBezTo>
                      <a:pt x="3248" y="78"/>
                      <a:pt x="2909" y="1"/>
                      <a:pt x="2570"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2"/>
              <p:cNvSpPr/>
              <p:nvPr/>
            </p:nvSpPr>
            <p:spPr>
              <a:xfrm>
                <a:off x="5107700" y="4191850"/>
                <a:ext cx="123900" cy="109550"/>
              </a:xfrm>
              <a:custGeom>
                <a:rect b="b" l="l" r="r" t="t"/>
                <a:pathLst>
                  <a:path extrusionOk="0" h="4382" w="4956">
                    <a:moveTo>
                      <a:pt x="2556" y="0"/>
                    </a:moveTo>
                    <a:cubicBezTo>
                      <a:pt x="1789" y="0"/>
                      <a:pt x="1016" y="397"/>
                      <a:pt x="607" y="1084"/>
                    </a:cubicBezTo>
                    <a:cubicBezTo>
                      <a:pt x="0" y="2102"/>
                      <a:pt x="363" y="3530"/>
                      <a:pt x="1376" y="4115"/>
                    </a:cubicBezTo>
                    <a:cubicBezTo>
                      <a:pt x="1691" y="4296"/>
                      <a:pt x="2045" y="4381"/>
                      <a:pt x="2401" y="4381"/>
                    </a:cubicBezTo>
                    <a:cubicBezTo>
                      <a:pt x="3187" y="4381"/>
                      <a:pt x="3982" y="3965"/>
                      <a:pt x="4380" y="3248"/>
                    </a:cubicBezTo>
                    <a:cubicBezTo>
                      <a:pt x="4956" y="2208"/>
                      <a:pt x="4561" y="789"/>
                      <a:pt x="3534" y="239"/>
                    </a:cubicBezTo>
                    <a:cubicBezTo>
                      <a:pt x="3230" y="77"/>
                      <a:pt x="2894" y="0"/>
                      <a:pt x="2556"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2"/>
              <p:cNvSpPr/>
              <p:nvPr/>
            </p:nvSpPr>
            <p:spPr>
              <a:xfrm>
                <a:off x="3876350" y="4747650"/>
                <a:ext cx="124625" cy="110325"/>
              </a:xfrm>
              <a:custGeom>
                <a:rect b="b" l="l" r="r" t="t"/>
                <a:pathLst>
                  <a:path extrusionOk="0" h="4413" w="4985">
                    <a:moveTo>
                      <a:pt x="2568" y="0"/>
                    </a:moveTo>
                    <a:cubicBezTo>
                      <a:pt x="1760" y="0"/>
                      <a:pt x="948" y="437"/>
                      <a:pt x="558" y="1178"/>
                    </a:cubicBezTo>
                    <a:cubicBezTo>
                      <a:pt x="1" y="2235"/>
                      <a:pt x="415" y="3636"/>
                      <a:pt x="1443" y="4178"/>
                    </a:cubicBezTo>
                    <a:cubicBezTo>
                      <a:pt x="1747" y="4338"/>
                      <a:pt x="2081" y="4413"/>
                      <a:pt x="2416" y="4413"/>
                    </a:cubicBezTo>
                    <a:cubicBezTo>
                      <a:pt x="3225" y="4413"/>
                      <a:pt x="4036" y="3975"/>
                      <a:pt x="4427" y="3234"/>
                    </a:cubicBezTo>
                    <a:cubicBezTo>
                      <a:pt x="4984" y="2177"/>
                      <a:pt x="4570" y="776"/>
                      <a:pt x="3542" y="235"/>
                    </a:cubicBezTo>
                    <a:cubicBezTo>
                      <a:pt x="3238" y="75"/>
                      <a:pt x="2903" y="0"/>
                      <a:pt x="2568"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2"/>
              <p:cNvSpPr/>
              <p:nvPr/>
            </p:nvSpPr>
            <p:spPr>
              <a:xfrm>
                <a:off x="5640625" y="3242900"/>
                <a:ext cx="124600" cy="110375"/>
              </a:xfrm>
              <a:custGeom>
                <a:rect b="b" l="l" r="r" t="t"/>
                <a:pathLst>
                  <a:path extrusionOk="0" h="4415" w="4984">
                    <a:moveTo>
                      <a:pt x="2568" y="1"/>
                    </a:moveTo>
                    <a:cubicBezTo>
                      <a:pt x="1791" y="1"/>
                      <a:pt x="1007" y="405"/>
                      <a:pt x="597" y="1108"/>
                    </a:cubicBezTo>
                    <a:cubicBezTo>
                      <a:pt x="0" y="2134"/>
                      <a:pt x="361" y="3548"/>
                      <a:pt x="1372" y="4139"/>
                    </a:cubicBezTo>
                    <a:cubicBezTo>
                      <a:pt x="1692" y="4327"/>
                      <a:pt x="2053" y="4415"/>
                      <a:pt x="2416" y="4415"/>
                    </a:cubicBezTo>
                    <a:cubicBezTo>
                      <a:pt x="3193" y="4415"/>
                      <a:pt x="3977" y="4010"/>
                      <a:pt x="4387" y="3307"/>
                    </a:cubicBezTo>
                    <a:cubicBezTo>
                      <a:pt x="4984" y="2281"/>
                      <a:pt x="4623" y="867"/>
                      <a:pt x="3612" y="276"/>
                    </a:cubicBezTo>
                    <a:cubicBezTo>
                      <a:pt x="3292" y="89"/>
                      <a:pt x="2931" y="1"/>
                      <a:pt x="2568"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2"/>
              <p:cNvSpPr/>
              <p:nvPr/>
            </p:nvSpPr>
            <p:spPr>
              <a:xfrm>
                <a:off x="1851300" y="2361100"/>
                <a:ext cx="123950" cy="109550"/>
              </a:xfrm>
              <a:custGeom>
                <a:rect b="b" l="l" r="r" t="t"/>
                <a:pathLst>
                  <a:path extrusionOk="0" h="4382" w="4958">
                    <a:moveTo>
                      <a:pt x="2555" y="0"/>
                    </a:moveTo>
                    <a:cubicBezTo>
                      <a:pt x="1813" y="0"/>
                      <a:pt x="1060" y="372"/>
                      <a:pt x="639" y="1030"/>
                    </a:cubicBezTo>
                    <a:cubicBezTo>
                      <a:pt x="1" y="2022"/>
                      <a:pt x="322" y="3461"/>
                      <a:pt x="1320" y="4083"/>
                    </a:cubicBezTo>
                    <a:cubicBezTo>
                      <a:pt x="1644" y="4286"/>
                      <a:pt x="2017" y="4381"/>
                      <a:pt x="2394" y="4381"/>
                    </a:cubicBezTo>
                    <a:cubicBezTo>
                      <a:pt x="3157" y="4381"/>
                      <a:pt x="3934" y="3990"/>
                      <a:pt x="4346" y="3304"/>
                    </a:cubicBezTo>
                    <a:cubicBezTo>
                      <a:pt x="4958" y="2289"/>
                      <a:pt x="4600" y="859"/>
                      <a:pt x="3587" y="271"/>
                    </a:cubicBezTo>
                    <a:cubicBezTo>
                      <a:pt x="3271" y="87"/>
                      <a:pt x="2915" y="0"/>
                      <a:pt x="2555"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2"/>
              <p:cNvSpPr/>
              <p:nvPr/>
            </p:nvSpPr>
            <p:spPr>
              <a:xfrm>
                <a:off x="1816975" y="2965750"/>
                <a:ext cx="124550" cy="110325"/>
              </a:xfrm>
              <a:custGeom>
                <a:rect b="b" l="l" r="r" t="t"/>
                <a:pathLst>
                  <a:path extrusionOk="0" h="4413" w="4982">
                    <a:moveTo>
                      <a:pt x="2566" y="1"/>
                    </a:moveTo>
                    <a:cubicBezTo>
                      <a:pt x="1774" y="1"/>
                      <a:pt x="976" y="421"/>
                      <a:pt x="576" y="1142"/>
                    </a:cubicBezTo>
                    <a:cubicBezTo>
                      <a:pt x="0" y="2183"/>
                      <a:pt x="386" y="3593"/>
                      <a:pt x="1406" y="4157"/>
                    </a:cubicBezTo>
                    <a:cubicBezTo>
                      <a:pt x="1719" y="4331"/>
                      <a:pt x="2067" y="4412"/>
                      <a:pt x="2416" y="4412"/>
                    </a:cubicBezTo>
                    <a:cubicBezTo>
                      <a:pt x="3208" y="4412"/>
                      <a:pt x="4006" y="3991"/>
                      <a:pt x="4405" y="3270"/>
                    </a:cubicBezTo>
                    <a:cubicBezTo>
                      <a:pt x="4981" y="2230"/>
                      <a:pt x="4595" y="818"/>
                      <a:pt x="3575" y="255"/>
                    </a:cubicBezTo>
                    <a:cubicBezTo>
                      <a:pt x="3263" y="82"/>
                      <a:pt x="2915" y="1"/>
                      <a:pt x="2566"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2"/>
              <p:cNvSpPr/>
              <p:nvPr/>
            </p:nvSpPr>
            <p:spPr>
              <a:xfrm>
                <a:off x="4608175" y="4534925"/>
                <a:ext cx="124575" cy="110325"/>
              </a:xfrm>
              <a:custGeom>
                <a:rect b="b" l="l" r="r" t="t"/>
                <a:pathLst>
                  <a:path extrusionOk="0" h="4413" w="4983">
                    <a:moveTo>
                      <a:pt x="2569" y="0"/>
                    </a:moveTo>
                    <a:cubicBezTo>
                      <a:pt x="1776" y="0"/>
                      <a:pt x="977" y="421"/>
                      <a:pt x="577" y="1143"/>
                    </a:cubicBezTo>
                    <a:cubicBezTo>
                      <a:pt x="1" y="2182"/>
                      <a:pt x="388" y="3592"/>
                      <a:pt x="1408" y="4158"/>
                    </a:cubicBezTo>
                    <a:cubicBezTo>
                      <a:pt x="1720" y="4331"/>
                      <a:pt x="2067" y="4412"/>
                      <a:pt x="2416" y="4412"/>
                    </a:cubicBezTo>
                    <a:cubicBezTo>
                      <a:pt x="3208" y="4412"/>
                      <a:pt x="4007" y="3992"/>
                      <a:pt x="4407" y="3270"/>
                    </a:cubicBezTo>
                    <a:cubicBezTo>
                      <a:pt x="4983" y="2231"/>
                      <a:pt x="4595" y="819"/>
                      <a:pt x="3577" y="255"/>
                    </a:cubicBezTo>
                    <a:cubicBezTo>
                      <a:pt x="3265" y="82"/>
                      <a:pt x="2917" y="0"/>
                      <a:pt x="2569"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2"/>
              <p:cNvSpPr/>
              <p:nvPr/>
            </p:nvSpPr>
            <p:spPr>
              <a:xfrm>
                <a:off x="2701675" y="1122675"/>
                <a:ext cx="122150" cy="108800"/>
              </a:xfrm>
              <a:custGeom>
                <a:rect b="b" l="l" r="r" t="t"/>
                <a:pathLst>
                  <a:path extrusionOk="0" h="4352" w="4886">
                    <a:moveTo>
                      <a:pt x="2519" y="1"/>
                    </a:moveTo>
                    <a:cubicBezTo>
                      <a:pt x="1755" y="1"/>
                      <a:pt x="980" y="400"/>
                      <a:pt x="575" y="1098"/>
                    </a:cubicBezTo>
                    <a:cubicBezTo>
                      <a:pt x="1" y="2092"/>
                      <a:pt x="332" y="3453"/>
                      <a:pt x="1297" y="4053"/>
                    </a:cubicBezTo>
                    <a:cubicBezTo>
                      <a:pt x="1623" y="4256"/>
                      <a:pt x="1994" y="4351"/>
                      <a:pt x="2368" y="4351"/>
                    </a:cubicBezTo>
                    <a:cubicBezTo>
                      <a:pt x="3132" y="4351"/>
                      <a:pt x="3906" y="3952"/>
                      <a:pt x="4311" y="3253"/>
                    </a:cubicBezTo>
                    <a:cubicBezTo>
                      <a:pt x="4886" y="2260"/>
                      <a:pt x="4554" y="899"/>
                      <a:pt x="3589" y="298"/>
                    </a:cubicBezTo>
                    <a:cubicBezTo>
                      <a:pt x="3264" y="96"/>
                      <a:pt x="2893" y="1"/>
                      <a:pt x="2519"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2"/>
              <p:cNvSpPr/>
              <p:nvPr/>
            </p:nvSpPr>
            <p:spPr>
              <a:xfrm>
                <a:off x="2348350" y="4201375"/>
                <a:ext cx="122225" cy="107900"/>
              </a:xfrm>
              <a:custGeom>
                <a:rect b="b" l="l" r="r" t="t"/>
                <a:pathLst>
                  <a:path extrusionOk="0" h="4316" w="4889">
                    <a:moveTo>
                      <a:pt x="2508" y="1"/>
                    </a:moveTo>
                    <a:cubicBezTo>
                      <a:pt x="1773" y="1"/>
                      <a:pt x="1042" y="379"/>
                      <a:pt x="631" y="1053"/>
                    </a:cubicBezTo>
                    <a:cubicBezTo>
                      <a:pt x="0" y="2088"/>
                      <a:pt x="359" y="3482"/>
                      <a:pt x="1403" y="4059"/>
                    </a:cubicBezTo>
                    <a:cubicBezTo>
                      <a:pt x="1718" y="4233"/>
                      <a:pt x="2063" y="4315"/>
                      <a:pt x="2405" y="4315"/>
                    </a:cubicBezTo>
                    <a:cubicBezTo>
                      <a:pt x="3160" y="4315"/>
                      <a:pt x="3905" y="3916"/>
                      <a:pt x="4306" y="3214"/>
                    </a:cubicBezTo>
                    <a:cubicBezTo>
                      <a:pt x="4888" y="2194"/>
                      <a:pt x="4548" y="872"/>
                      <a:pt x="3555" y="284"/>
                    </a:cubicBezTo>
                    <a:cubicBezTo>
                      <a:pt x="3230" y="92"/>
                      <a:pt x="2868" y="1"/>
                      <a:pt x="2508"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2"/>
              <p:cNvSpPr/>
              <p:nvPr/>
            </p:nvSpPr>
            <p:spPr>
              <a:xfrm>
                <a:off x="4792975" y="4483425"/>
                <a:ext cx="120925" cy="106975"/>
              </a:xfrm>
              <a:custGeom>
                <a:rect b="b" l="l" r="r" t="t"/>
                <a:pathLst>
                  <a:path extrusionOk="0" h="4279" w="4837">
                    <a:moveTo>
                      <a:pt x="2442" y="0"/>
                    </a:moveTo>
                    <a:cubicBezTo>
                      <a:pt x="1712" y="0"/>
                      <a:pt x="1003" y="388"/>
                      <a:pt x="600" y="1086"/>
                    </a:cubicBezTo>
                    <a:cubicBezTo>
                      <a:pt x="0" y="2121"/>
                      <a:pt x="327" y="3404"/>
                      <a:pt x="1344" y="3993"/>
                    </a:cubicBezTo>
                    <a:cubicBezTo>
                      <a:pt x="1677" y="4186"/>
                      <a:pt x="2038" y="4278"/>
                      <a:pt x="2394" y="4278"/>
                    </a:cubicBezTo>
                    <a:cubicBezTo>
                      <a:pt x="3125" y="4278"/>
                      <a:pt x="3834" y="3891"/>
                      <a:pt x="4237" y="3194"/>
                    </a:cubicBezTo>
                    <a:cubicBezTo>
                      <a:pt x="4837" y="2157"/>
                      <a:pt x="4509" y="875"/>
                      <a:pt x="3493" y="285"/>
                    </a:cubicBezTo>
                    <a:cubicBezTo>
                      <a:pt x="3159" y="92"/>
                      <a:pt x="2798" y="0"/>
                      <a:pt x="2442"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2"/>
              <p:cNvSpPr/>
              <p:nvPr/>
            </p:nvSpPr>
            <p:spPr>
              <a:xfrm>
                <a:off x="3278800" y="4724450"/>
                <a:ext cx="122150" cy="107875"/>
              </a:xfrm>
              <a:custGeom>
                <a:rect b="b" l="l" r="r" t="t"/>
                <a:pathLst>
                  <a:path extrusionOk="0" h="4315" w="4886">
                    <a:moveTo>
                      <a:pt x="2504" y="1"/>
                    </a:moveTo>
                    <a:cubicBezTo>
                      <a:pt x="1761" y="1"/>
                      <a:pt x="1025" y="388"/>
                      <a:pt x="618" y="1075"/>
                    </a:cubicBezTo>
                    <a:cubicBezTo>
                      <a:pt x="1" y="2118"/>
                      <a:pt x="374" y="3509"/>
                      <a:pt x="1423" y="4070"/>
                    </a:cubicBezTo>
                    <a:cubicBezTo>
                      <a:pt x="1733" y="4236"/>
                      <a:pt x="2070" y="4314"/>
                      <a:pt x="2405" y="4314"/>
                    </a:cubicBezTo>
                    <a:cubicBezTo>
                      <a:pt x="3169" y="4314"/>
                      <a:pt x="3922" y="3905"/>
                      <a:pt x="4317" y="3192"/>
                    </a:cubicBezTo>
                    <a:cubicBezTo>
                      <a:pt x="4886" y="2166"/>
                      <a:pt x="4532" y="846"/>
                      <a:pt x="3533" y="273"/>
                    </a:cubicBezTo>
                    <a:cubicBezTo>
                      <a:pt x="3212" y="88"/>
                      <a:pt x="2857" y="1"/>
                      <a:pt x="2504"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2"/>
              <p:cNvSpPr/>
              <p:nvPr/>
            </p:nvSpPr>
            <p:spPr>
              <a:xfrm>
                <a:off x="1769150" y="2783450"/>
                <a:ext cx="120900" cy="106975"/>
              </a:xfrm>
              <a:custGeom>
                <a:rect b="b" l="l" r="r" t="t"/>
                <a:pathLst>
                  <a:path extrusionOk="0" h="4279" w="4836">
                    <a:moveTo>
                      <a:pt x="2443" y="0"/>
                    </a:moveTo>
                    <a:cubicBezTo>
                      <a:pt x="1713" y="0"/>
                      <a:pt x="1005" y="387"/>
                      <a:pt x="600" y="1084"/>
                    </a:cubicBezTo>
                    <a:cubicBezTo>
                      <a:pt x="1" y="2121"/>
                      <a:pt x="328" y="3403"/>
                      <a:pt x="1343" y="3993"/>
                    </a:cubicBezTo>
                    <a:cubicBezTo>
                      <a:pt x="1677" y="4187"/>
                      <a:pt x="2038" y="4279"/>
                      <a:pt x="2394" y="4279"/>
                    </a:cubicBezTo>
                    <a:cubicBezTo>
                      <a:pt x="3124" y="4279"/>
                      <a:pt x="3833" y="3891"/>
                      <a:pt x="4236" y="3194"/>
                    </a:cubicBezTo>
                    <a:cubicBezTo>
                      <a:pt x="4835" y="2158"/>
                      <a:pt x="4510" y="876"/>
                      <a:pt x="3493" y="285"/>
                    </a:cubicBezTo>
                    <a:cubicBezTo>
                      <a:pt x="3160" y="92"/>
                      <a:pt x="2799" y="0"/>
                      <a:pt x="2443"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2"/>
              <p:cNvSpPr/>
              <p:nvPr/>
            </p:nvSpPr>
            <p:spPr>
              <a:xfrm>
                <a:off x="5559675" y="3666675"/>
                <a:ext cx="119175" cy="105000"/>
              </a:xfrm>
              <a:custGeom>
                <a:rect b="b" l="l" r="r" t="t"/>
                <a:pathLst>
                  <a:path extrusionOk="0" h="4200" w="4767">
                    <a:moveTo>
                      <a:pt x="2383" y="0"/>
                    </a:moveTo>
                    <a:cubicBezTo>
                      <a:pt x="1696" y="0"/>
                      <a:pt x="1039" y="357"/>
                      <a:pt x="639" y="1014"/>
                    </a:cubicBezTo>
                    <a:cubicBezTo>
                      <a:pt x="1" y="2060"/>
                      <a:pt x="297" y="3310"/>
                      <a:pt x="1327" y="3908"/>
                    </a:cubicBezTo>
                    <a:cubicBezTo>
                      <a:pt x="1666" y="4105"/>
                      <a:pt x="2029" y="4200"/>
                      <a:pt x="2383" y="4200"/>
                    </a:cubicBezTo>
                    <a:cubicBezTo>
                      <a:pt x="3070" y="4200"/>
                      <a:pt x="3727" y="3843"/>
                      <a:pt x="4128" y="3187"/>
                    </a:cubicBezTo>
                    <a:cubicBezTo>
                      <a:pt x="4766" y="2141"/>
                      <a:pt x="4470" y="891"/>
                      <a:pt x="3440" y="293"/>
                    </a:cubicBezTo>
                    <a:cubicBezTo>
                      <a:pt x="3100" y="95"/>
                      <a:pt x="2737" y="0"/>
                      <a:pt x="2383"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2"/>
              <p:cNvSpPr/>
              <p:nvPr/>
            </p:nvSpPr>
            <p:spPr>
              <a:xfrm>
                <a:off x="4632025" y="960175"/>
                <a:ext cx="119700" cy="106025"/>
              </a:xfrm>
              <a:custGeom>
                <a:rect b="b" l="l" r="r" t="t"/>
                <a:pathLst>
                  <a:path extrusionOk="0" h="4241" w="4788">
                    <a:moveTo>
                      <a:pt x="2391" y="1"/>
                    </a:moveTo>
                    <a:cubicBezTo>
                      <a:pt x="1644" y="1"/>
                      <a:pt x="932" y="418"/>
                      <a:pt x="541" y="1162"/>
                    </a:cubicBezTo>
                    <a:cubicBezTo>
                      <a:pt x="0" y="2192"/>
                      <a:pt x="337" y="3387"/>
                      <a:pt x="1332" y="3956"/>
                    </a:cubicBezTo>
                    <a:cubicBezTo>
                      <a:pt x="1668" y="4148"/>
                      <a:pt x="2026" y="4240"/>
                      <a:pt x="2377" y="4240"/>
                    </a:cubicBezTo>
                    <a:cubicBezTo>
                      <a:pt x="3105" y="4240"/>
                      <a:pt x="3799" y="3844"/>
                      <a:pt x="4198" y="3127"/>
                    </a:cubicBezTo>
                    <a:cubicBezTo>
                      <a:pt x="4788" y="2066"/>
                      <a:pt x="4434" y="823"/>
                      <a:pt x="3386" y="257"/>
                    </a:cubicBezTo>
                    <a:cubicBezTo>
                      <a:pt x="3064" y="83"/>
                      <a:pt x="2724" y="1"/>
                      <a:pt x="2391"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2"/>
              <p:cNvSpPr/>
              <p:nvPr/>
            </p:nvSpPr>
            <p:spPr>
              <a:xfrm>
                <a:off x="3695575" y="4802975"/>
                <a:ext cx="120200" cy="106000"/>
              </a:xfrm>
              <a:custGeom>
                <a:rect b="b" l="l" r="r" t="t"/>
                <a:pathLst>
                  <a:path extrusionOk="0" h="4240" w="4808">
                    <a:moveTo>
                      <a:pt x="2414" y="1"/>
                    </a:moveTo>
                    <a:cubicBezTo>
                      <a:pt x="1696" y="1"/>
                      <a:pt x="1010" y="386"/>
                      <a:pt x="609" y="1080"/>
                    </a:cubicBezTo>
                    <a:cubicBezTo>
                      <a:pt x="1" y="2132"/>
                      <a:pt x="331" y="3383"/>
                      <a:pt x="1370" y="3965"/>
                    </a:cubicBezTo>
                    <a:cubicBezTo>
                      <a:pt x="1701" y="4151"/>
                      <a:pt x="2053" y="4240"/>
                      <a:pt x="2398" y="4240"/>
                    </a:cubicBezTo>
                    <a:cubicBezTo>
                      <a:pt x="3132" y="4240"/>
                      <a:pt x="3832" y="3837"/>
                      <a:pt x="4227" y="3112"/>
                    </a:cubicBezTo>
                    <a:cubicBezTo>
                      <a:pt x="4808" y="2049"/>
                      <a:pt x="4445" y="807"/>
                      <a:pt x="3393" y="249"/>
                    </a:cubicBezTo>
                    <a:cubicBezTo>
                      <a:pt x="3076" y="81"/>
                      <a:pt x="2742" y="1"/>
                      <a:pt x="2414"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2"/>
              <p:cNvSpPr/>
              <p:nvPr/>
            </p:nvSpPr>
            <p:spPr>
              <a:xfrm>
                <a:off x="4864100" y="1090925"/>
                <a:ext cx="120200" cy="106050"/>
              </a:xfrm>
              <a:custGeom>
                <a:rect b="b" l="l" r="r" t="t"/>
                <a:pathLst>
                  <a:path extrusionOk="0" h="4242" w="4808">
                    <a:moveTo>
                      <a:pt x="2415" y="0"/>
                    </a:moveTo>
                    <a:cubicBezTo>
                      <a:pt x="1694" y="0"/>
                      <a:pt x="1004" y="390"/>
                      <a:pt x="603" y="1089"/>
                    </a:cubicBezTo>
                    <a:cubicBezTo>
                      <a:pt x="1" y="2143"/>
                      <a:pt x="337" y="3391"/>
                      <a:pt x="1377" y="3970"/>
                    </a:cubicBezTo>
                    <a:cubicBezTo>
                      <a:pt x="1706" y="4154"/>
                      <a:pt x="2056" y="4241"/>
                      <a:pt x="2397" y="4241"/>
                    </a:cubicBezTo>
                    <a:cubicBezTo>
                      <a:pt x="3135" y="4241"/>
                      <a:pt x="3838" y="3833"/>
                      <a:pt x="4233" y="3102"/>
                    </a:cubicBezTo>
                    <a:cubicBezTo>
                      <a:pt x="4808" y="2040"/>
                      <a:pt x="4439" y="798"/>
                      <a:pt x="3383" y="243"/>
                    </a:cubicBezTo>
                    <a:cubicBezTo>
                      <a:pt x="3069" y="79"/>
                      <a:pt x="2739" y="0"/>
                      <a:pt x="2415"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2"/>
              <p:cNvSpPr/>
              <p:nvPr/>
            </p:nvSpPr>
            <p:spPr>
              <a:xfrm>
                <a:off x="2067550" y="3887625"/>
                <a:ext cx="119425" cy="106000"/>
              </a:xfrm>
              <a:custGeom>
                <a:rect b="b" l="l" r="r" t="t"/>
                <a:pathLst>
                  <a:path extrusionOk="0" h="4240" w="4777">
                    <a:moveTo>
                      <a:pt x="2403" y="0"/>
                    </a:moveTo>
                    <a:cubicBezTo>
                      <a:pt x="1719" y="0"/>
                      <a:pt x="1059" y="350"/>
                      <a:pt x="651" y="998"/>
                    </a:cubicBezTo>
                    <a:cubicBezTo>
                      <a:pt x="1" y="2027"/>
                      <a:pt x="275" y="3298"/>
                      <a:pt x="1280" y="3919"/>
                    </a:cubicBezTo>
                    <a:cubicBezTo>
                      <a:pt x="1631" y="4136"/>
                      <a:pt x="2012" y="4239"/>
                      <a:pt x="2386" y="4239"/>
                    </a:cubicBezTo>
                    <a:cubicBezTo>
                      <a:pt x="3090" y="4239"/>
                      <a:pt x="3768" y="3870"/>
                      <a:pt x="4174" y="3194"/>
                    </a:cubicBezTo>
                    <a:cubicBezTo>
                      <a:pt x="4777" y="2187"/>
                      <a:pt x="4513" y="975"/>
                      <a:pt x="3559" y="353"/>
                    </a:cubicBezTo>
                    <a:cubicBezTo>
                      <a:pt x="3194" y="115"/>
                      <a:pt x="2795" y="0"/>
                      <a:pt x="2403"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2"/>
              <p:cNvSpPr/>
              <p:nvPr/>
            </p:nvSpPr>
            <p:spPr>
              <a:xfrm>
                <a:off x="3984625" y="752700"/>
                <a:ext cx="117650" cy="104200"/>
              </a:xfrm>
              <a:custGeom>
                <a:rect b="b" l="l" r="r" t="t"/>
                <a:pathLst>
                  <a:path extrusionOk="0" h="4168" w="4706">
                    <a:moveTo>
                      <a:pt x="2356" y="1"/>
                    </a:moveTo>
                    <a:cubicBezTo>
                      <a:pt x="1646" y="1"/>
                      <a:pt x="971" y="387"/>
                      <a:pt x="578" y="1085"/>
                    </a:cubicBezTo>
                    <a:cubicBezTo>
                      <a:pt x="1" y="2107"/>
                      <a:pt x="314" y="3305"/>
                      <a:pt x="1309" y="3880"/>
                    </a:cubicBezTo>
                    <a:cubicBezTo>
                      <a:pt x="1644" y="4074"/>
                      <a:pt x="2000" y="4167"/>
                      <a:pt x="2348" y="4167"/>
                    </a:cubicBezTo>
                    <a:cubicBezTo>
                      <a:pt x="3075" y="4167"/>
                      <a:pt x="3767" y="3763"/>
                      <a:pt x="4156" y="3036"/>
                    </a:cubicBezTo>
                    <a:cubicBezTo>
                      <a:pt x="4706" y="2006"/>
                      <a:pt x="4359" y="815"/>
                      <a:pt x="3349" y="261"/>
                    </a:cubicBezTo>
                    <a:cubicBezTo>
                      <a:pt x="3027" y="85"/>
                      <a:pt x="2688" y="1"/>
                      <a:pt x="2356"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2"/>
              <p:cNvSpPr/>
              <p:nvPr/>
            </p:nvSpPr>
            <p:spPr>
              <a:xfrm>
                <a:off x="5098325" y="1223025"/>
                <a:ext cx="116950" cy="103350"/>
              </a:xfrm>
              <a:custGeom>
                <a:rect b="b" l="l" r="r" t="t"/>
                <a:pathLst>
                  <a:path extrusionOk="0" h="4134" w="4678">
                    <a:moveTo>
                      <a:pt x="2349" y="1"/>
                    </a:moveTo>
                    <a:cubicBezTo>
                      <a:pt x="1639" y="1"/>
                      <a:pt x="960" y="387"/>
                      <a:pt x="573" y="1081"/>
                    </a:cubicBezTo>
                    <a:cubicBezTo>
                      <a:pt x="1" y="2102"/>
                      <a:pt x="332" y="3309"/>
                      <a:pt x="1333" y="3869"/>
                    </a:cubicBezTo>
                    <a:cubicBezTo>
                      <a:pt x="1653" y="4048"/>
                      <a:pt x="1994" y="4133"/>
                      <a:pt x="2329" y="4133"/>
                    </a:cubicBezTo>
                    <a:cubicBezTo>
                      <a:pt x="3039" y="4133"/>
                      <a:pt x="3719" y="3748"/>
                      <a:pt x="4106" y="3054"/>
                    </a:cubicBezTo>
                    <a:cubicBezTo>
                      <a:pt x="4678" y="2033"/>
                      <a:pt x="4346" y="826"/>
                      <a:pt x="3346" y="266"/>
                    </a:cubicBezTo>
                    <a:cubicBezTo>
                      <a:pt x="3025" y="87"/>
                      <a:pt x="2684" y="1"/>
                      <a:pt x="2349"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2"/>
              <p:cNvSpPr/>
              <p:nvPr/>
            </p:nvSpPr>
            <p:spPr>
              <a:xfrm>
                <a:off x="1938075" y="1942725"/>
                <a:ext cx="117650" cy="104200"/>
              </a:xfrm>
              <a:custGeom>
                <a:rect b="b" l="l" r="r" t="t"/>
                <a:pathLst>
                  <a:path extrusionOk="0" h="4168" w="4706">
                    <a:moveTo>
                      <a:pt x="2358" y="1"/>
                    </a:moveTo>
                    <a:cubicBezTo>
                      <a:pt x="1634" y="1"/>
                      <a:pt x="945" y="401"/>
                      <a:pt x="556" y="1125"/>
                    </a:cubicBezTo>
                    <a:cubicBezTo>
                      <a:pt x="0" y="2154"/>
                      <a:pt x="342" y="3344"/>
                      <a:pt x="1351" y="3903"/>
                    </a:cubicBezTo>
                    <a:cubicBezTo>
                      <a:pt x="1675" y="4082"/>
                      <a:pt x="2017" y="4167"/>
                      <a:pt x="2351" y="4167"/>
                    </a:cubicBezTo>
                    <a:cubicBezTo>
                      <a:pt x="3059" y="4167"/>
                      <a:pt x="3731" y="3784"/>
                      <a:pt x="4125" y="3089"/>
                    </a:cubicBezTo>
                    <a:cubicBezTo>
                      <a:pt x="4705" y="2068"/>
                      <a:pt x="4396" y="869"/>
                      <a:pt x="3404" y="291"/>
                    </a:cubicBezTo>
                    <a:cubicBezTo>
                      <a:pt x="3067" y="95"/>
                      <a:pt x="2708" y="1"/>
                      <a:pt x="2358"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2"/>
              <p:cNvSpPr/>
              <p:nvPr/>
            </p:nvSpPr>
            <p:spPr>
              <a:xfrm>
                <a:off x="2071525" y="1705625"/>
                <a:ext cx="117475" cy="104150"/>
              </a:xfrm>
              <a:custGeom>
                <a:rect b="b" l="l" r="r" t="t"/>
                <a:pathLst>
                  <a:path extrusionOk="0" h="4166" w="4699">
                    <a:moveTo>
                      <a:pt x="2351" y="0"/>
                    </a:moveTo>
                    <a:cubicBezTo>
                      <a:pt x="1659" y="0"/>
                      <a:pt x="997" y="364"/>
                      <a:pt x="602" y="1029"/>
                    </a:cubicBezTo>
                    <a:cubicBezTo>
                      <a:pt x="1" y="2043"/>
                      <a:pt x="281" y="3254"/>
                      <a:pt x="1253" y="3850"/>
                    </a:cubicBezTo>
                    <a:cubicBezTo>
                      <a:pt x="1603" y="4063"/>
                      <a:pt x="1978" y="4165"/>
                      <a:pt x="2344" y="4165"/>
                    </a:cubicBezTo>
                    <a:cubicBezTo>
                      <a:pt x="3052" y="4165"/>
                      <a:pt x="3727" y="3783"/>
                      <a:pt x="4121" y="3085"/>
                    </a:cubicBezTo>
                    <a:cubicBezTo>
                      <a:pt x="4699" y="2062"/>
                      <a:pt x="4388" y="864"/>
                      <a:pt x="3395" y="288"/>
                    </a:cubicBezTo>
                    <a:cubicBezTo>
                      <a:pt x="3059" y="93"/>
                      <a:pt x="2701" y="0"/>
                      <a:pt x="2351"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2"/>
              <p:cNvSpPr/>
              <p:nvPr/>
            </p:nvSpPr>
            <p:spPr>
              <a:xfrm>
                <a:off x="5777800" y="3009350"/>
                <a:ext cx="116850" cy="103275"/>
              </a:xfrm>
              <a:custGeom>
                <a:rect b="b" l="l" r="r" t="t"/>
                <a:pathLst>
                  <a:path extrusionOk="0" h="4131" w="4674">
                    <a:moveTo>
                      <a:pt x="2350" y="0"/>
                    </a:moveTo>
                    <a:cubicBezTo>
                      <a:pt x="1631" y="0"/>
                      <a:pt x="942" y="396"/>
                      <a:pt x="556" y="1103"/>
                    </a:cubicBezTo>
                    <a:cubicBezTo>
                      <a:pt x="1" y="2124"/>
                      <a:pt x="347" y="3331"/>
                      <a:pt x="1355" y="3879"/>
                    </a:cubicBezTo>
                    <a:cubicBezTo>
                      <a:pt x="1667" y="4049"/>
                      <a:pt x="1999" y="4130"/>
                      <a:pt x="2324" y="4130"/>
                    </a:cubicBezTo>
                    <a:cubicBezTo>
                      <a:pt x="3043" y="4130"/>
                      <a:pt x="3732" y="3735"/>
                      <a:pt x="4118" y="3028"/>
                    </a:cubicBezTo>
                    <a:cubicBezTo>
                      <a:pt x="4674" y="2006"/>
                      <a:pt x="4327" y="798"/>
                      <a:pt x="3319" y="251"/>
                    </a:cubicBezTo>
                    <a:cubicBezTo>
                      <a:pt x="3007" y="82"/>
                      <a:pt x="2676" y="0"/>
                      <a:pt x="2350"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2"/>
              <p:cNvSpPr/>
              <p:nvPr/>
            </p:nvSpPr>
            <p:spPr>
              <a:xfrm>
                <a:off x="5426675" y="3904225"/>
                <a:ext cx="118100" cy="104175"/>
              </a:xfrm>
              <a:custGeom>
                <a:rect b="b" l="l" r="r" t="t"/>
                <a:pathLst>
                  <a:path extrusionOk="0" h="4167" w="4724">
                    <a:moveTo>
                      <a:pt x="2375" y="1"/>
                    </a:moveTo>
                    <a:cubicBezTo>
                      <a:pt x="1679" y="1"/>
                      <a:pt x="1014" y="369"/>
                      <a:pt x="618" y="1041"/>
                    </a:cubicBezTo>
                    <a:cubicBezTo>
                      <a:pt x="1" y="2094"/>
                      <a:pt x="332" y="3340"/>
                      <a:pt x="1383" y="3911"/>
                    </a:cubicBezTo>
                    <a:cubicBezTo>
                      <a:pt x="1702" y="4084"/>
                      <a:pt x="2038" y="4166"/>
                      <a:pt x="2366" y="4166"/>
                    </a:cubicBezTo>
                    <a:cubicBezTo>
                      <a:pt x="3079" y="4166"/>
                      <a:pt x="3758" y="3777"/>
                      <a:pt x="4151" y="3075"/>
                    </a:cubicBezTo>
                    <a:cubicBezTo>
                      <a:pt x="4724" y="2049"/>
                      <a:pt x="4406" y="856"/>
                      <a:pt x="3406" y="283"/>
                    </a:cubicBezTo>
                    <a:cubicBezTo>
                      <a:pt x="3074" y="92"/>
                      <a:pt x="2721" y="1"/>
                      <a:pt x="2375"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2"/>
              <p:cNvSpPr/>
              <p:nvPr/>
            </p:nvSpPr>
            <p:spPr>
              <a:xfrm>
                <a:off x="4400575" y="830750"/>
                <a:ext cx="116850" cy="103300"/>
              </a:xfrm>
              <a:custGeom>
                <a:rect b="b" l="l" r="r" t="t"/>
                <a:pathLst>
                  <a:path extrusionOk="0" h="4132" w="4674">
                    <a:moveTo>
                      <a:pt x="2351" y="1"/>
                    </a:moveTo>
                    <a:cubicBezTo>
                      <a:pt x="1631" y="1"/>
                      <a:pt x="941" y="397"/>
                      <a:pt x="556" y="1103"/>
                    </a:cubicBezTo>
                    <a:cubicBezTo>
                      <a:pt x="1" y="2126"/>
                      <a:pt x="347" y="3333"/>
                      <a:pt x="1354" y="3881"/>
                    </a:cubicBezTo>
                    <a:cubicBezTo>
                      <a:pt x="1666" y="4050"/>
                      <a:pt x="1998" y="4131"/>
                      <a:pt x="2323" y="4131"/>
                    </a:cubicBezTo>
                    <a:cubicBezTo>
                      <a:pt x="3043" y="4131"/>
                      <a:pt x="3732" y="3735"/>
                      <a:pt x="4117" y="3029"/>
                    </a:cubicBezTo>
                    <a:cubicBezTo>
                      <a:pt x="4674" y="2008"/>
                      <a:pt x="4326" y="799"/>
                      <a:pt x="3319" y="251"/>
                    </a:cubicBezTo>
                    <a:cubicBezTo>
                      <a:pt x="3008" y="82"/>
                      <a:pt x="2676" y="1"/>
                      <a:pt x="2351"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2"/>
              <p:cNvSpPr/>
              <p:nvPr/>
            </p:nvSpPr>
            <p:spPr>
              <a:xfrm>
                <a:off x="5380350" y="1537350"/>
                <a:ext cx="117525" cy="104175"/>
              </a:xfrm>
              <a:custGeom>
                <a:rect b="b" l="l" r="r" t="t"/>
                <a:pathLst>
                  <a:path extrusionOk="0" h="4167" w="4701">
                    <a:moveTo>
                      <a:pt x="2352" y="1"/>
                    </a:moveTo>
                    <a:cubicBezTo>
                      <a:pt x="1661" y="1"/>
                      <a:pt x="999" y="364"/>
                      <a:pt x="604" y="1027"/>
                    </a:cubicBezTo>
                    <a:cubicBezTo>
                      <a:pt x="0" y="2041"/>
                      <a:pt x="279" y="3253"/>
                      <a:pt x="1251" y="3849"/>
                    </a:cubicBezTo>
                    <a:cubicBezTo>
                      <a:pt x="1602" y="4064"/>
                      <a:pt x="1977" y="4167"/>
                      <a:pt x="2344" y="4167"/>
                    </a:cubicBezTo>
                    <a:cubicBezTo>
                      <a:pt x="3051" y="4167"/>
                      <a:pt x="3725" y="3785"/>
                      <a:pt x="4120" y="3088"/>
                    </a:cubicBezTo>
                    <a:cubicBezTo>
                      <a:pt x="4701" y="2066"/>
                      <a:pt x="4390" y="867"/>
                      <a:pt x="3397" y="289"/>
                    </a:cubicBezTo>
                    <a:cubicBezTo>
                      <a:pt x="3061" y="94"/>
                      <a:pt x="2703" y="1"/>
                      <a:pt x="2352"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2"/>
              <p:cNvSpPr/>
              <p:nvPr/>
            </p:nvSpPr>
            <p:spPr>
              <a:xfrm>
                <a:off x="4978725" y="4432925"/>
                <a:ext cx="114850" cy="101600"/>
              </a:xfrm>
              <a:custGeom>
                <a:rect b="b" l="l" r="r" t="t"/>
                <a:pathLst>
                  <a:path extrusionOk="0" h="4064" w="4594">
                    <a:moveTo>
                      <a:pt x="2344" y="1"/>
                    </a:moveTo>
                    <a:cubicBezTo>
                      <a:pt x="1623" y="1"/>
                      <a:pt x="917" y="392"/>
                      <a:pt x="545" y="1079"/>
                    </a:cubicBezTo>
                    <a:cubicBezTo>
                      <a:pt x="0" y="2087"/>
                      <a:pt x="380" y="3346"/>
                      <a:pt x="1382" y="3854"/>
                    </a:cubicBezTo>
                    <a:cubicBezTo>
                      <a:pt x="1663" y="3996"/>
                      <a:pt x="1964" y="4064"/>
                      <a:pt x="2263" y="4064"/>
                    </a:cubicBezTo>
                    <a:cubicBezTo>
                      <a:pt x="2987" y="4064"/>
                      <a:pt x="3697" y="3669"/>
                      <a:pt x="4069" y="2985"/>
                    </a:cubicBezTo>
                    <a:cubicBezTo>
                      <a:pt x="4593" y="2017"/>
                      <a:pt x="4262" y="805"/>
                      <a:pt x="3327" y="264"/>
                    </a:cubicBezTo>
                    <a:cubicBezTo>
                      <a:pt x="3018" y="86"/>
                      <a:pt x="2679" y="1"/>
                      <a:pt x="2344"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2"/>
              <p:cNvSpPr/>
              <p:nvPr/>
            </p:nvSpPr>
            <p:spPr>
              <a:xfrm>
                <a:off x="3100700" y="4781550"/>
                <a:ext cx="112975" cy="100000"/>
              </a:xfrm>
              <a:custGeom>
                <a:rect b="b" l="l" r="r" t="t"/>
                <a:pathLst>
                  <a:path extrusionOk="0" h="4000" w="4519">
                    <a:moveTo>
                      <a:pt x="2321" y="1"/>
                    </a:moveTo>
                    <a:cubicBezTo>
                      <a:pt x="1623" y="1"/>
                      <a:pt x="923" y="363"/>
                      <a:pt x="550" y="999"/>
                    </a:cubicBezTo>
                    <a:cubicBezTo>
                      <a:pt x="0" y="1934"/>
                      <a:pt x="318" y="3202"/>
                      <a:pt x="1239" y="3743"/>
                    </a:cubicBezTo>
                    <a:cubicBezTo>
                      <a:pt x="1535" y="3917"/>
                      <a:pt x="1867" y="4000"/>
                      <a:pt x="2199" y="4000"/>
                    </a:cubicBezTo>
                    <a:cubicBezTo>
                      <a:pt x="2896" y="4000"/>
                      <a:pt x="3595" y="3638"/>
                      <a:pt x="3969" y="3002"/>
                    </a:cubicBezTo>
                    <a:cubicBezTo>
                      <a:pt x="4518" y="2068"/>
                      <a:pt x="4200" y="799"/>
                      <a:pt x="3279" y="257"/>
                    </a:cubicBezTo>
                    <a:cubicBezTo>
                      <a:pt x="2984" y="83"/>
                      <a:pt x="2653" y="1"/>
                      <a:pt x="2321"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2"/>
              <p:cNvSpPr/>
              <p:nvPr/>
            </p:nvSpPr>
            <p:spPr>
              <a:xfrm>
                <a:off x="2866575" y="4649625"/>
                <a:ext cx="116075" cy="102400"/>
              </a:xfrm>
              <a:custGeom>
                <a:rect b="b" l="l" r="r" t="t"/>
                <a:pathLst>
                  <a:path extrusionOk="0" h="4096" w="4643">
                    <a:moveTo>
                      <a:pt x="2347" y="0"/>
                    </a:moveTo>
                    <a:cubicBezTo>
                      <a:pt x="1649" y="0"/>
                      <a:pt x="970" y="369"/>
                      <a:pt x="585" y="1027"/>
                    </a:cubicBezTo>
                    <a:cubicBezTo>
                      <a:pt x="0" y="2028"/>
                      <a:pt x="319" y="3269"/>
                      <a:pt x="1306" y="3830"/>
                    </a:cubicBezTo>
                    <a:cubicBezTo>
                      <a:pt x="1622" y="4010"/>
                      <a:pt x="1962" y="4095"/>
                      <a:pt x="2298" y="4095"/>
                    </a:cubicBezTo>
                    <a:cubicBezTo>
                      <a:pt x="3011" y="4095"/>
                      <a:pt x="3701" y="3709"/>
                      <a:pt x="4082" y="3018"/>
                    </a:cubicBezTo>
                    <a:cubicBezTo>
                      <a:pt x="4642" y="2006"/>
                      <a:pt x="4289" y="774"/>
                      <a:pt x="3287" y="238"/>
                    </a:cubicBezTo>
                    <a:cubicBezTo>
                      <a:pt x="2987" y="77"/>
                      <a:pt x="2665" y="0"/>
                      <a:pt x="2347"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2"/>
              <p:cNvSpPr/>
              <p:nvPr/>
            </p:nvSpPr>
            <p:spPr>
              <a:xfrm>
                <a:off x="2634400" y="4518825"/>
                <a:ext cx="115650" cy="102425"/>
              </a:xfrm>
              <a:custGeom>
                <a:rect b="b" l="l" r="r" t="t"/>
                <a:pathLst>
                  <a:path extrusionOk="0" h="4097" w="4626">
                    <a:moveTo>
                      <a:pt x="2328" y="0"/>
                    </a:moveTo>
                    <a:cubicBezTo>
                      <a:pt x="1600" y="0"/>
                      <a:pt x="896" y="403"/>
                      <a:pt x="520" y="1114"/>
                    </a:cubicBezTo>
                    <a:cubicBezTo>
                      <a:pt x="1" y="2094"/>
                      <a:pt x="331" y="3280"/>
                      <a:pt x="1276" y="3824"/>
                    </a:cubicBezTo>
                    <a:cubicBezTo>
                      <a:pt x="1595" y="4008"/>
                      <a:pt x="1940" y="4096"/>
                      <a:pt x="2280" y="4096"/>
                    </a:cubicBezTo>
                    <a:cubicBezTo>
                      <a:pt x="2989" y="4096"/>
                      <a:pt x="3674" y="3715"/>
                      <a:pt x="4058" y="3032"/>
                    </a:cubicBezTo>
                    <a:cubicBezTo>
                      <a:pt x="4625" y="2021"/>
                      <a:pt x="4282" y="789"/>
                      <a:pt x="3283" y="246"/>
                    </a:cubicBezTo>
                    <a:cubicBezTo>
                      <a:pt x="2977" y="79"/>
                      <a:pt x="2650" y="0"/>
                      <a:pt x="2328"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2"/>
              <p:cNvSpPr/>
              <p:nvPr/>
            </p:nvSpPr>
            <p:spPr>
              <a:xfrm>
                <a:off x="2521750" y="1179050"/>
                <a:ext cx="115550" cy="102425"/>
              </a:xfrm>
              <a:custGeom>
                <a:rect b="b" l="l" r="r" t="t"/>
                <a:pathLst>
                  <a:path extrusionOk="0" h="4097" w="4622">
                    <a:moveTo>
                      <a:pt x="2345" y="1"/>
                    </a:moveTo>
                    <a:cubicBezTo>
                      <a:pt x="1646" y="1"/>
                      <a:pt x="967" y="371"/>
                      <a:pt x="581" y="1038"/>
                    </a:cubicBezTo>
                    <a:cubicBezTo>
                      <a:pt x="1" y="2041"/>
                      <a:pt x="326" y="3279"/>
                      <a:pt x="1317" y="3836"/>
                    </a:cubicBezTo>
                    <a:cubicBezTo>
                      <a:pt x="1630" y="4012"/>
                      <a:pt x="1967" y="4096"/>
                      <a:pt x="2299" y="4096"/>
                    </a:cubicBezTo>
                    <a:cubicBezTo>
                      <a:pt x="3017" y="4096"/>
                      <a:pt x="3710" y="3705"/>
                      <a:pt x="4090" y="3009"/>
                    </a:cubicBezTo>
                    <a:cubicBezTo>
                      <a:pt x="4622" y="2035"/>
                      <a:pt x="4309" y="843"/>
                      <a:pt x="3375" y="288"/>
                    </a:cubicBezTo>
                    <a:cubicBezTo>
                      <a:pt x="3049" y="93"/>
                      <a:pt x="2695" y="1"/>
                      <a:pt x="2345"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2"/>
              <p:cNvSpPr/>
              <p:nvPr/>
            </p:nvSpPr>
            <p:spPr>
              <a:xfrm>
                <a:off x="3515875" y="4858775"/>
                <a:ext cx="113650" cy="100825"/>
              </a:xfrm>
              <a:custGeom>
                <a:rect b="b" l="l" r="r" t="t"/>
                <a:pathLst>
                  <a:path extrusionOk="0" h="4033" w="4546">
                    <a:moveTo>
                      <a:pt x="2327" y="0"/>
                    </a:moveTo>
                    <a:cubicBezTo>
                      <a:pt x="1610" y="0"/>
                      <a:pt x="897" y="384"/>
                      <a:pt x="528" y="1057"/>
                    </a:cubicBezTo>
                    <a:cubicBezTo>
                      <a:pt x="1" y="2016"/>
                      <a:pt x="338" y="3252"/>
                      <a:pt x="1272" y="3783"/>
                    </a:cubicBezTo>
                    <a:cubicBezTo>
                      <a:pt x="1570" y="3952"/>
                      <a:pt x="1898" y="4032"/>
                      <a:pt x="2226" y="4032"/>
                    </a:cubicBezTo>
                    <a:cubicBezTo>
                      <a:pt x="2924" y="4032"/>
                      <a:pt x="3617" y="3667"/>
                      <a:pt x="3994" y="3025"/>
                    </a:cubicBezTo>
                    <a:cubicBezTo>
                      <a:pt x="4545" y="2084"/>
                      <a:pt x="4242" y="833"/>
                      <a:pt x="3326" y="277"/>
                    </a:cubicBezTo>
                    <a:cubicBezTo>
                      <a:pt x="3017" y="89"/>
                      <a:pt x="2671" y="0"/>
                      <a:pt x="2327"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2"/>
              <p:cNvSpPr/>
              <p:nvPr/>
            </p:nvSpPr>
            <p:spPr>
              <a:xfrm>
                <a:off x="2119750" y="4074150"/>
                <a:ext cx="114200" cy="100850"/>
              </a:xfrm>
              <a:custGeom>
                <a:rect b="b" l="l" r="r" t="t"/>
                <a:pathLst>
                  <a:path extrusionOk="0" h="4034" w="4568">
                    <a:moveTo>
                      <a:pt x="2345" y="1"/>
                    </a:moveTo>
                    <a:cubicBezTo>
                      <a:pt x="1648" y="1"/>
                      <a:pt x="955" y="364"/>
                      <a:pt x="577" y="1007"/>
                    </a:cubicBezTo>
                    <a:cubicBezTo>
                      <a:pt x="1" y="1985"/>
                      <a:pt x="354" y="3286"/>
                      <a:pt x="1339" y="3810"/>
                    </a:cubicBezTo>
                    <a:cubicBezTo>
                      <a:pt x="1624" y="3961"/>
                      <a:pt x="1934" y="4033"/>
                      <a:pt x="2244" y="4033"/>
                    </a:cubicBezTo>
                    <a:cubicBezTo>
                      <a:pt x="2961" y="4033"/>
                      <a:pt x="3672" y="3647"/>
                      <a:pt x="4040" y="2978"/>
                    </a:cubicBezTo>
                    <a:cubicBezTo>
                      <a:pt x="4567" y="2022"/>
                      <a:pt x="4233" y="783"/>
                      <a:pt x="3300" y="251"/>
                    </a:cubicBezTo>
                    <a:cubicBezTo>
                      <a:pt x="3002" y="81"/>
                      <a:pt x="2673" y="1"/>
                      <a:pt x="2345"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2"/>
              <p:cNvSpPr/>
              <p:nvPr/>
            </p:nvSpPr>
            <p:spPr>
              <a:xfrm>
                <a:off x="2402875" y="4389250"/>
                <a:ext cx="112975" cy="100025"/>
              </a:xfrm>
              <a:custGeom>
                <a:rect b="b" l="l" r="r" t="t"/>
                <a:pathLst>
                  <a:path extrusionOk="0" h="4001" w="4519">
                    <a:moveTo>
                      <a:pt x="2321" y="0"/>
                    </a:moveTo>
                    <a:cubicBezTo>
                      <a:pt x="1591" y="0"/>
                      <a:pt x="863" y="398"/>
                      <a:pt x="507" y="1076"/>
                    </a:cubicBezTo>
                    <a:cubicBezTo>
                      <a:pt x="0" y="2039"/>
                      <a:pt x="375" y="3295"/>
                      <a:pt x="1316" y="3787"/>
                    </a:cubicBezTo>
                    <a:cubicBezTo>
                      <a:pt x="1593" y="3932"/>
                      <a:pt x="1896" y="4000"/>
                      <a:pt x="2199" y="4000"/>
                    </a:cubicBezTo>
                    <a:cubicBezTo>
                      <a:pt x="2929" y="4000"/>
                      <a:pt x="3658" y="3602"/>
                      <a:pt x="4013" y="2925"/>
                    </a:cubicBezTo>
                    <a:cubicBezTo>
                      <a:pt x="4518" y="1961"/>
                      <a:pt x="4144" y="706"/>
                      <a:pt x="3204" y="214"/>
                    </a:cubicBezTo>
                    <a:cubicBezTo>
                      <a:pt x="2927" y="69"/>
                      <a:pt x="2624" y="0"/>
                      <a:pt x="2321"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2"/>
              <p:cNvSpPr/>
              <p:nvPr/>
            </p:nvSpPr>
            <p:spPr>
              <a:xfrm>
                <a:off x="5695500" y="3431275"/>
                <a:ext cx="114125" cy="101550"/>
              </a:xfrm>
              <a:custGeom>
                <a:rect b="b" l="l" r="r" t="t"/>
                <a:pathLst>
                  <a:path extrusionOk="0" h="4062" w="4565">
                    <a:moveTo>
                      <a:pt x="2322" y="0"/>
                    </a:moveTo>
                    <a:cubicBezTo>
                      <a:pt x="1629" y="0"/>
                      <a:pt x="947" y="359"/>
                      <a:pt x="564" y="1005"/>
                    </a:cubicBezTo>
                    <a:cubicBezTo>
                      <a:pt x="1" y="1951"/>
                      <a:pt x="282" y="3183"/>
                      <a:pt x="1190" y="3757"/>
                    </a:cubicBezTo>
                    <a:cubicBezTo>
                      <a:pt x="1516" y="3964"/>
                      <a:pt x="1881" y="4062"/>
                      <a:pt x="2243" y="4062"/>
                    </a:cubicBezTo>
                    <a:cubicBezTo>
                      <a:pt x="2936" y="4062"/>
                      <a:pt x="3618" y="3703"/>
                      <a:pt x="4002" y="3057"/>
                    </a:cubicBezTo>
                    <a:cubicBezTo>
                      <a:pt x="4564" y="2113"/>
                      <a:pt x="4284" y="881"/>
                      <a:pt x="3375" y="305"/>
                    </a:cubicBezTo>
                    <a:cubicBezTo>
                      <a:pt x="3049" y="98"/>
                      <a:pt x="2684" y="0"/>
                      <a:pt x="2322"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2"/>
              <p:cNvSpPr/>
              <p:nvPr/>
            </p:nvSpPr>
            <p:spPr>
              <a:xfrm>
                <a:off x="1722325" y="2602225"/>
                <a:ext cx="115225" cy="101525"/>
              </a:xfrm>
              <a:custGeom>
                <a:rect b="b" l="l" r="r" t="t"/>
                <a:pathLst>
                  <a:path extrusionOk="0" h="4061" w="4609">
                    <a:moveTo>
                      <a:pt x="2342" y="1"/>
                    </a:moveTo>
                    <a:cubicBezTo>
                      <a:pt x="1659" y="1"/>
                      <a:pt x="986" y="349"/>
                      <a:pt x="602" y="974"/>
                    </a:cubicBezTo>
                    <a:cubicBezTo>
                      <a:pt x="1" y="1951"/>
                      <a:pt x="307" y="3231"/>
                      <a:pt x="1278" y="3796"/>
                    </a:cubicBezTo>
                    <a:cubicBezTo>
                      <a:pt x="1588" y="3975"/>
                      <a:pt x="1928" y="4061"/>
                      <a:pt x="2266" y="4061"/>
                    </a:cubicBezTo>
                    <a:cubicBezTo>
                      <a:pt x="2949" y="4061"/>
                      <a:pt x="3622" y="3712"/>
                      <a:pt x="4007" y="3087"/>
                    </a:cubicBezTo>
                    <a:cubicBezTo>
                      <a:pt x="4609" y="2111"/>
                      <a:pt x="4302" y="831"/>
                      <a:pt x="3331" y="266"/>
                    </a:cubicBezTo>
                    <a:cubicBezTo>
                      <a:pt x="3021" y="86"/>
                      <a:pt x="2680" y="1"/>
                      <a:pt x="2342"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2"/>
              <p:cNvSpPr/>
              <p:nvPr/>
            </p:nvSpPr>
            <p:spPr>
              <a:xfrm>
                <a:off x="1806275" y="2181500"/>
                <a:ext cx="114175" cy="100825"/>
              </a:xfrm>
              <a:custGeom>
                <a:rect b="b" l="l" r="r" t="t"/>
                <a:pathLst>
                  <a:path extrusionOk="0" h="4033" w="4567">
                    <a:moveTo>
                      <a:pt x="2345" y="1"/>
                    </a:moveTo>
                    <a:cubicBezTo>
                      <a:pt x="1668" y="1"/>
                      <a:pt x="993" y="341"/>
                      <a:pt x="608" y="952"/>
                    </a:cubicBezTo>
                    <a:cubicBezTo>
                      <a:pt x="1" y="1911"/>
                      <a:pt x="315" y="3223"/>
                      <a:pt x="1283" y="3780"/>
                    </a:cubicBezTo>
                    <a:cubicBezTo>
                      <a:pt x="1582" y="3952"/>
                      <a:pt x="1913" y="4033"/>
                      <a:pt x="2243" y="4033"/>
                    </a:cubicBezTo>
                    <a:cubicBezTo>
                      <a:pt x="2939" y="4033"/>
                      <a:pt x="3630" y="3672"/>
                      <a:pt x="4009" y="3033"/>
                    </a:cubicBezTo>
                    <a:cubicBezTo>
                      <a:pt x="4566" y="2093"/>
                      <a:pt x="4266" y="843"/>
                      <a:pt x="3352" y="282"/>
                    </a:cubicBezTo>
                    <a:cubicBezTo>
                      <a:pt x="3042" y="91"/>
                      <a:pt x="2693" y="1"/>
                      <a:pt x="2345"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2"/>
              <p:cNvSpPr/>
              <p:nvPr/>
            </p:nvSpPr>
            <p:spPr>
              <a:xfrm>
                <a:off x="2205850" y="1469775"/>
                <a:ext cx="114850" cy="101600"/>
              </a:xfrm>
              <a:custGeom>
                <a:rect b="b" l="l" r="r" t="t"/>
                <a:pathLst>
                  <a:path extrusionOk="0" h="4064" w="4594">
                    <a:moveTo>
                      <a:pt x="2346" y="1"/>
                    </a:moveTo>
                    <a:cubicBezTo>
                      <a:pt x="1625" y="1"/>
                      <a:pt x="919" y="391"/>
                      <a:pt x="547" y="1078"/>
                    </a:cubicBezTo>
                    <a:cubicBezTo>
                      <a:pt x="1" y="2086"/>
                      <a:pt x="381" y="3344"/>
                      <a:pt x="1384" y="3853"/>
                    </a:cubicBezTo>
                    <a:cubicBezTo>
                      <a:pt x="1665" y="3996"/>
                      <a:pt x="1967" y="4063"/>
                      <a:pt x="2266" y="4063"/>
                    </a:cubicBezTo>
                    <a:cubicBezTo>
                      <a:pt x="2989" y="4063"/>
                      <a:pt x="3698" y="3668"/>
                      <a:pt x="4069" y="2983"/>
                    </a:cubicBezTo>
                    <a:cubicBezTo>
                      <a:pt x="4594" y="2017"/>
                      <a:pt x="4264" y="804"/>
                      <a:pt x="3328" y="263"/>
                    </a:cubicBezTo>
                    <a:cubicBezTo>
                      <a:pt x="3019" y="85"/>
                      <a:pt x="2681" y="1"/>
                      <a:pt x="2346"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2"/>
              <p:cNvSpPr/>
              <p:nvPr/>
            </p:nvSpPr>
            <p:spPr>
              <a:xfrm>
                <a:off x="5295025" y="4142650"/>
                <a:ext cx="115225" cy="101525"/>
              </a:xfrm>
              <a:custGeom>
                <a:rect b="b" l="l" r="r" t="t"/>
                <a:pathLst>
                  <a:path extrusionOk="0" h="4061" w="4609">
                    <a:moveTo>
                      <a:pt x="2343" y="1"/>
                    </a:moveTo>
                    <a:cubicBezTo>
                      <a:pt x="1664" y="1"/>
                      <a:pt x="995" y="344"/>
                      <a:pt x="609" y="962"/>
                    </a:cubicBezTo>
                    <a:cubicBezTo>
                      <a:pt x="0" y="1935"/>
                      <a:pt x="299" y="3218"/>
                      <a:pt x="1266" y="3788"/>
                    </a:cubicBezTo>
                    <a:cubicBezTo>
                      <a:pt x="1578" y="3973"/>
                      <a:pt x="1923" y="4061"/>
                      <a:pt x="2266" y="4061"/>
                    </a:cubicBezTo>
                    <a:cubicBezTo>
                      <a:pt x="2944" y="4061"/>
                      <a:pt x="3613" y="3718"/>
                      <a:pt x="4000" y="3100"/>
                    </a:cubicBezTo>
                    <a:cubicBezTo>
                      <a:pt x="4608" y="2128"/>
                      <a:pt x="4311" y="844"/>
                      <a:pt x="3342" y="272"/>
                    </a:cubicBezTo>
                    <a:cubicBezTo>
                      <a:pt x="3030" y="88"/>
                      <a:pt x="2685" y="1"/>
                      <a:pt x="2343"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2"/>
              <p:cNvSpPr/>
              <p:nvPr/>
            </p:nvSpPr>
            <p:spPr>
              <a:xfrm>
                <a:off x="3205500" y="783575"/>
                <a:ext cx="112975" cy="100025"/>
              </a:xfrm>
              <a:custGeom>
                <a:rect b="b" l="l" r="r" t="t"/>
                <a:pathLst>
                  <a:path extrusionOk="0" h="4001" w="4519">
                    <a:moveTo>
                      <a:pt x="2321" y="1"/>
                    </a:moveTo>
                    <a:cubicBezTo>
                      <a:pt x="1625" y="1"/>
                      <a:pt x="925" y="362"/>
                      <a:pt x="550" y="996"/>
                    </a:cubicBezTo>
                    <a:cubicBezTo>
                      <a:pt x="1" y="1929"/>
                      <a:pt x="317" y="3199"/>
                      <a:pt x="1237" y="3743"/>
                    </a:cubicBezTo>
                    <a:cubicBezTo>
                      <a:pt x="1533" y="3918"/>
                      <a:pt x="1865" y="4000"/>
                      <a:pt x="2198" y="4000"/>
                    </a:cubicBezTo>
                    <a:cubicBezTo>
                      <a:pt x="2894" y="4000"/>
                      <a:pt x="3593" y="3639"/>
                      <a:pt x="3967" y="3005"/>
                    </a:cubicBezTo>
                    <a:cubicBezTo>
                      <a:pt x="4519" y="2072"/>
                      <a:pt x="4202" y="802"/>
                      <a:pt x="3282" y="258"/>
                    </a:cubicBezTo>
                    <a:cubicBezTo>
                      <a:pt x="2986" y="83"/>
                      <a:pt x="2654" y="1"/>
                      <a:pt x="2321"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p2"/>
              <p:cNvSpPr/>
              <p:nvPr/>
            </p:nvSpPr>
            <p:spPr>
              <a:xfrm>
                <a:off x="5764100" y="2222000"/>
                <a:ext cx="113025" cy="100050"/>
              </a:xfrm>
              <a:custGeom>
                <a:rect b="b" l="l" r="r" t="t"/>
                <a:pathLst>
                  <a:path extrusionOk="0" h="4002" w="4521">
                    <a:moveTo>
                      <a:pt x="2320" y="1"/>
                    </a:moveTo>
                    <a:cubicBezTo>
                      <a:pt x="1620" y="1"/>
                      <a:pt x="918" y="367"/>
                      <a:pt x="546" y="1008"/>
                    </a:cubicBezTo>
                    <a:cubicBezTo>
                      <a:pt x="1" y="1946"/>
                      <a:pt x="325" y="3212"/>
                      <a:pt x="1249" y="3750"/>
                    </a:cubicBezTo>
                    <a:cubicBezTo>
                      <a:pt x="1542" y="3921"/>
                      <a:pt x="1871" y="4001"/>
                      <a:pt x="2199" y="4001"/>
                    </a:cubicBezTo>
                    <a:cubicBezTo>
                      <a:pt x="2900" y="4001"/>
                      <a:pt x="3603" y="3635"/>
                      <a:pt x="3975" y="2994"/>
                    </a:cubicBezTo>
                    <a:cubicBezTo>
                      <a:pt x="4520" y="2057"/>
                      <a:pt x="4194" y="791"/>
                      <a:pt x="3272" y="253"/>
                    </a:cubicBezTo>
                    <a:cubicBezTo>
                      <a:pt x="2978" y="82"/>
                      <a:pt x="2649" y="1"/>
                      <a:pt x="2320"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p2"/>
              <p:cNvSpPr/>
              <p:nvPr/>
            </p:nvSpPr>
            <p:spPr>
              <a:xfrm>
                <a:off x="3388850" y="730875"/>
                <a:ext cx="111625" cy="99075"/>
              </a:xfrm>
              <a:custGeom>
                <a:rect b="b" l="l" r="r" t="t"/>
                <a:pathLst>
                  <a:path extrusionOk="0" h="3963" w="4465">
                    <a:moveTo>
                      <a:pt x="2312" y="1"/>
                    </a:moveTo>
                    <a:cubicBezTo>
                      <a:pt x="1602" y="1"/>
                      <a:pt x="886" y="377"/>
                      <a:pt x="525" y="1025"/>
                    </a:cubicBezTo>
                    <a:cubicBezTo>
                      <a:pt x="1" y="1967"/>
                      <a:pt x="360" y="3249"/>
                      <a:pt x="1291" y="3747"/>
                    </a:cubicBezTo>
                    <a:cubicBezTo>
                      <a:pt x="1566" y="3893"/>
                      <a:pt x="1869" y="3962"/>
                      <a:pt x="2173" y="3962"/>
                    </a:cubicBezTo>
                    <a:cubicBezTo>
                      <a:pt x="2905" y="3962"/>
                      <a:pt x="3641" y="3563"/>
                      <a:pt x="3988" y="2889"/>
                    </a:cubicBezTo>
                    <a:cubicBezTo>
                      <a:pt x="4464" y="1965"/>
                      <a:pt x="4124" y="752"/>
                      <a:pt x="3243" y="244"/>
                    </a:cubicBezTo>
                    <a:cubicBezTo>
                      <a:pt x="2956" y="79"/>
                      <a:pt x="2635" y="1"/>
                      <a:pt x="2312"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p2"/>
              <p:cNvSpPr/>
              <p:nvPr/>
            </p:nvSpPr>
            <p:spPr>
              <a:xfrm>
                <a:off x="5714875" y="2038525"/>
                <a:ext cx="111625" cy="99100"/>
              </a:xfrm>
              <a:custGeom>
                <a:rect b="b" l="l" r="r" t="t"/>
                <a:pathLst>
                  <a:path extrusionOk="0" h="3964" w="4465">
                    <a:moveTo>
                      <a:pt x="2315" y="1"/>
                    </a:moveTo>
                    <a:cubicBezTo>
                      <a:pt x="1623" y="1"/>
                      <a:pt x="921" y="356"/>
                      <a:pt x="551" y="980"/>
                    </a:cubicBezTo>
                    <a:cubicBezTo>
                      <a:pt x="1" y="1906"/>
                      <a:pt x="329" y="3195"/>
                      <a:pt x="1248" y="3722"/>
                    </a:cubicBezTo>
                    <a:cubicBezTo>
                      <a:pt x="1533" y="3886"/>
                      <a:pt x="1853" y="3963"/>
                      <a:pt x="2174" y="3963"/>
                    </a:cubicBezTo>
                    <a:cubicBezTo>
                      <a:pt x="2887" y="3963"/>
                      <a:pt x="3605" y="3584"/>
                      <a:pt x="3963" y="2934"/>
                    </a:cubicBezTo>
                    <a:cubicBezTo>
                      <a:pt x="4464" y="2028"/>
                      <a:pt x="4153" y="806"/>
                      <a:pt x="3287" y="268"/>
                    </a:cubicBezTo>
                    <a:cubicBezTo>
                      <a:pt x="2992" y="86"/>
                      <a:pt x="2655" y="1"/>
                      <a:pt x="2315"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p2"/>
              <p:cNvSpPr/>
              <p:nvPr/>
            </p:nvSpPr>
            <p:spPr>
              <a:xfrm>
                <a:off x="5814725" y="2406425"/>
                <a:ext cx="111600" cy="99075"/>
              </a:xfrm>
              <a:custGeom>
                <a:rect b="b" l="l" r="r" t="t"/>
                <a:pathLst>
                  <a:path extrusionOk="0" h="3963" w="4464">
                    <a:moveTo>
                      <a:pt x="2290" y="1"/>
                    </a:moveTo>
                    <a:cubicBezTo>
                      <a:pt x="1585" y="1"/>
                      <a:pt x="873" y="371"/>
                      <a:pt x="509" y="1013"/>
                    </a:cubicBezTo>
                    <a:cubicBezTo>
                      <a:pt x="0" y="1914"/>
                      <a:pt x="299" y="3138"/>
                      <a:pt x="1161" y="3685"/>
                    </a:cubicBezTo>
                    <a:cubicBezTo>
                      <a:pt x="1459" y="3874"/>
                      <a:pt x="1802" y="3963"/>
                      <a:pt x="2148" y="3963"/>
                    </a:cubicBezTo>
                    <a:cubicBezTo>
                      <a:pt x="2834" y="3963"/>
                      <a:pt x="3530" y="3613"/>
                      <a:pt x="3905" y="2998"/>
                    </a:cubicBezTo>
                    <a:cubicBezTo>
                      <a:pt x="4464" y="2082"/>
                      <a:pt x="4147" y="788"/>
                      <a:pt x="3232" y="250"/>
                    </a:cubicBezTo>
                    <a:cubicBezTo>
                      <a:pt x="2943" y="80"/>
                      <a:pt x="2617" y="1"/>
                      <a:pt x="2290"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p2"/>
              <p:cNvSpPr/>
              <p:nvPr/>
            </p:nvSpPr>
            <p:spPr>
              <a:xfrm>
                <a:off x="3023475" y="837225"/>
                <a:ext cx="111625" cy="99075"/>
              </a:xfrm>
              <a:custGeom>
                <a:rect b="b" l="l" r="r" t="t"/>
                <a:pathLst>
                  <a:path extrusionOk="0" h="3963" w="4465">
                    <a:moveTo>
                      <a:pt x="2292" y="1"/>
                    </a:moveTo>
                    <a:cubicBezTo>
                      <a:pt x="1583" y="1"/>
                      <a:pt x="868" y="375"/>
                      <a:pt x="506" y="1021"/>
                    </a:cubicBezTo>
                    <a:cubicBezTo>
                      <a:pt x="1" y="1924"/>
                      <a:pt x="306" y="3147"/>
                      <a:pt x="1169" y="3690"/>
                    </a:cubicBezTo>
                    <a:cubicBezTo>
                      <a:pt x="1465" y="3875"/>
                      <a:pt x="1806" y="3963"/>
                      <a:pt x="2149" y="3963"/>
                    </a:cubicBezTo>
                    <a:cubicBezTo>
                      <a:pt x="2837" y="3963"/>
                      <a:pt x="3536" y="3611"/>
                      <a:pt x="3908" y="2991"/>
                    </a:cubicBezTo>
                    <a:cubicBezTo>
                      <a:pt x="4464" y="2072"/>
                      <a:pt x="4143" y="779"/>
                      <a:pt x="3225" y="246"/>
                    </a:cubicBezTo>
                    <a:cubicBezTo>
                      <a:pt x="2938" y="79"/>
                      <a:pt x="2616" y="1"/>
                      <a:pt x="2292"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p2"/>
              <p:cNvSpPr/>
              <p:nvPr/>
            </p:nvSpPr>
            <p:spPr>
              <a:xfrm>
                <a:off x="4299525" y="4831850"/>
                <a:ext cx="109375" cy="97075"/>
              </a:xfrm>
              <a:custGeom>
                <a:rect b="b" l="l" r="r" t="t"/>
                <a:pathLst>
                  <a:path extrusionOk="0" h="3883" w="4375">
                    <a:moveTo>
                      <a:pt x="2255" y="1"/>
                    </a:moveTo>
                    <a:cubicBezTo>
                      <a:pt x="1540" y="1"/>
                      <a:pt x="818" y="390"/>
                      <a:pt x="478" y="1053"/>
                    </a:cubicBezTo>
                    <a:cubicBezTo>
                      <a:pt x="1" y="1980"/>
                      <a:pt x="360" y="3192"/>
                      <a:pt x="1256" y="3671"/>
                    </a:cubicBezTo>
                    <a:cubicBezTo>
                      <a:pt x="1526" y="3815"/>
                      <a:pt x="1824" y="3882"/>
                      <a:pt x="2122" y="3882"/>
                    </a:cubicBezTo>
                    <a:cubicBezTo>
                      <a:pt x="2818" y="3882"/>
                      <a:pt x="3518" y="3513"/>
                      <a:pt x="3871" y="2879"/>
                    </a:cubicBezTo>
                    <a:cubicBezTo>
                      <a:pt x="4374" y="1974"/>
                      <a:pt x="4049" y="751"/>
                      <a:pt x="3168" y="240"/>
                    </a:cubicBezTo>
                    <a:cubicBezTo>
                      <a:pt x="2887" y="77"/>
                      <a:pt x="2571" y="1"/>
                      <a:pt x="2255"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2"/>
              <p:cNvSpPr/>
              <p:nvPr/>
            </p:nvSpPr>
            <p:spPr>
              <a:xfrm>
                <a:off x="1740375" y="3393400"/>
                <a:ext cx="109875" cy="97100"/>
              </a:xfrm>
              <a:custGeom>
                <a:rect b="b" l="l" r="r" t="t"/>
                <a:pathLst>
                  <a:path extrusionOk="0" h="3884" w="4395">
                    <a:moveTo>
                      <a:pt x="2274" y="1"/>
                    </a:moveTo>
                    <a:cubicBezTo>
                      <a:pt x="1611" y="1"/>
                      <a:pt x="939" y="336"/>
                      <a:pt x="570" y="928"/>
                    </a:cubicBezTo>
                    <a:cubicBezTo>
                      <a:pt x="1" y="1837"/>
                      <a:pt x="326" y="3138"/>
                      <a:pt x="1250" y="3656"/>
                    </a:cubicBezTo>
                    <a:cubicBezTo>
                      <a:pt x="1527" y="3810"/>
                      <a:pt x="1835" y="3883"/>
                      <a:pt x="2144" y="3883"/>
                    </a:cubicBezTo>
                    <a:cubicBezTo>
                      <a:pt x="2828" y="3883"/>
                      <a:pt x="3517" y="3526"/>
                      <a:pt x="3876" y="2907"/>
                    </a:cubicBezTo>
                    <a:cubicBezTo>
                      <a:pt x="4395" y="2011"/>
                      <a:pt x="4090" y="784"/>
                      <a:pt x="3215" y="256"/>
                    </a:cubicBezTo>
                    <a:cubicBezTo>
                      <a:pt x="2928" y="83"/>
                      <a:pt x="2602" y="1"/>
                      <a:pt x="2274"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p2"/>
              <p:cNvSpPr/>
              <p:nvPr/>
            </p:nvSpPr>
            <p:spPr>
              <a:xfrm>
                <a:off x="4171700" y="703100"/>
                <a:ext cx="109375" cy="97075"/>
              </a:xfrm>
              <a:custGeom>
                <a:rect b="b" l="l" r="r" t="t"/>
                <a:pathLst>
                  <a:path extrusionOk="0" h="3883" w="4375">
                    <a:moveTo>
                      <a:pt x="2253" y="1"/>
                    </a:moveTo>
                    <a:cubicBezTo>
                      <a:pt x="1571" y="1"/>
                      <a:pt x="883" y="357"/>
                      <a:pt x="524" y="973"/>
                    </a:cubicBezTo>
                    <a:cubicBezTo>
                      <a:pt x="0" y="1868"/>
                      <a:pt x="304" y="3095"/>
                      <a:pt x="1178" y="3626"/>
                    </a:cubicBezTo>
                    <a:cubicBezTo>
                      <a:pt x="1465" y="3801"/>
                      <a:pt x="1792" y="3883"/>
                      <a:pt x="2120" y="3883"/>
                    </a:cubicBezTo>
                    <a:cubicBezTo>
                      <a:pt x="2822" y="3883"/>
                      <a:pt x="3531" y="3508"/>
                      <a:pt x="3880" y="2861"/>
                    </a:cubicBezTo>
                    <a:cubicBezTo>
                      <a:pt x="4374" y="1947"/>
                      <a:pt x="4037" y="729"/>
                      <a:pt x="3150" y="231"/>
                    </a:cubicBezTo>
                    <a:cubicBezTo>
                      <a:pt x="2873" y="74"/>
                      <a:pt x="2563" y="1"/>
                      <a:pt x="2253"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2"/>
              <p:cNvSpPr/>
              <p:nvPr/>
            </p:nvSpPr>
            <p:spPr>
              <a:xfrm>
                <a:off x="3573275" y="678675"/>
                <a:ext cx="109325" cy="97100"/>
              </a:xfrm>
              <a:custGeom>
                <a:rect b="b" l="l" r="r" t="t"/>
                <a:pathLst>
                  <a:path extrusionOk="0" h="3884" w="4373">
                    <a:moveTo>
                      <a:pt x="2250" y="0"/>
                    </a:moveTo>
                    <a:cubicBezTo>
                      <a:pt x="1586" y="0"/>
                      <a:pt x="914" y="337"/>
                      <a:pt x="544" y="931"/>
                    </a:cubicBezTo>
                    <a:cubicBezTo>
                      <a:pt x="0" y="1803"/>
                      <a:pt x="275" y="3044"/>
                      <a:pt x="1134" y="3601"/>
                    </a:cubicBezTo>
                    <a:cubicBezTo>
                      <a:pt x="1430" y="3793"/>
                      <a:pt x="1772" y="3883"/>
                      <a:pt x="2117" y="3883"/>
                    </a:cubicBezTo>
                    <a:cubicBezTo>
                      <a:pt x="2800" y="3883"/>
                      <a:pt x="3492" y="3528"/>
                      <a:pt x="3852" y="2904"/>
                    </a:cubicBezTo>
                    <a:cubicBezTo>
                      <a:pt x="4373" y="2008"/>
                      <a:pt x="4065" y="782"/>
                      <a:pt x="3189" y="254"/>
                    </a:cubicBezTo>
                    <a:cubicBezTo>
                      <a:pt x="2903" y="82"/>
                      <a:pt x="2577" y="0"/>
                      <a:pt x="2250"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2"/>
              <p:cNvSpPr/>
              <p:nvPr/>
            </p:nvSpPr>
            <p:spPr>
              <a:xfrm>
                <a:off x="5666075" y="1855600"/>
                <a:ext cx="109925" cy="97050"/>
              </a:xfrm>
              <a:custGeom>
                <a:rect b="b" l="l" r="r" t="t"/>
                <a:pathLst>
                  <a:path extrusionOk="0" h="3882" w="4397">
                    <a:moveTo>
                      <a:pt x="2273" y="0"/>
                    </a:moveTo>
                    <a:cubicBezTo>
                      <a:pt x="1602" y="0"/>
                      <a:pt x="924" y="345"/>
                      <a:pt x="557" y="948"/>
                    </a:cubicBezTo>
                    <a:cubicBezTo>
                      <a:pt x="0" y="1869"/>
                      <a:pt x="339" y="3163"/>
                      <a:pt x="1271" y="3666"/>
                    </a:cubicBezTo>
                    <a:cubicBezTo>
                      <a:pt x="1542" y="3812"/>
                      <a:pt x="1843" y="3881"/>
                      <a:pt x="2143" y="3881"/>
                    </a:cubicBezTo>
                    <a:cubicBezTo>
                      <a:pt x="2837" y="3881"/>
                      <a:pt x="3533" y="3515"/>
                      <a:pt x="3888" y="2885"/>
                    </a:cubicBezTo>
                    <a:cubicBezTo>
                      <a:pt x="4396" y="1981"/>
                      <a:pt x="4075" y="758"/>
                      <a:pt x="3195" y="244"/>
                    </a:cubicBezTo>
                    <a:cubicBezTo>
                      <a:pt x="2912" y="78"/>
                      <a:pt x="2593" y="0"/>
                      <a:pt x="2273"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2"/>
              <p:cNvSpPr/>
              <p:nvPr/>
            </p:nvSpPr>
            <p:spPr>
              <a:xfrm>
                <a:off x="5334225" y="1356925"/>
                <a:ext cx="109875" cy="97050"/>
              </a:xfrm>
              <a:custGeom>
                <a:rect b="b" l="l" r="r" t="t"/>
                <a:pathLst>
                  <a:path extrusionOk="0" h="3882" w="4395">
                    <a:moveTo>
                      <a:pt x="2276" y="1"/>
                    </a:moveTo>
                    <a:cubicBezTo>
                      <a:pt x="1614" y="1"/>
                      <a:pt x="943" y="333"/>
                      <a:pt x="572" y="921"/>
                    </a:cubicBezTo>
                    <a:cubicBezTo>
                      <a:pt x="0" y="1827"/>
                      <a:pt x="320" y="3130"/>
                      <a:pt x="1241" y="3651"/>
                    </a:cubicBezTo>
                    <a:cubicBezTo>
                      <a:pt x="1518" y="3808"/>
                      <a:pt x="1829" y="3882"/>
                      <a:pt x="2141" y="3882"/>
                    </a:cubicBezTo>
                    <a:cubicBezTo>
                      <a:pt x="2822" y="3882"/>
                      <a:pt x="3510" y="3528"/>
                      <a:pt x="3870" y="2914"/>
                    </a:cubicBezTo>
                    <a:cubicBezTo>
                      <a:pt x="4394" y="2020"/>
                      <a:pt x="4095" y="792"/>
                      <a:pt x="3221" y="259"/>
                    </a:cubicBezTo>
                    <a:cubicBezTo>
                      <a:pt x="2934" y="84"/>
                      <a:pt x="2606" y="1"/>
                      <a:pt x="2276"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p2"/>
              <p:cNvSpPr/>
              <p:nvPr/>
            </p:nvSpPr>
            <p:spPr>
              <a:xfrm>
                <a:off x="4482875" y="4779150"/>
                <a:ext cx="108575" cy="96100"/>
              </a:xfrm>
              <a:custGeom>
                <a:rect b="b" l="l" r="r" t="t"/>
                <a:pathLst>
                  <a:path extrusionOk="0" h="3844" w="4343">
                    <a:moveTo>
                      <a:pt x="2212" y="1"/>
                    </a:moveTo>
                    <a:cubicBezTo>
                      <a:pt x="1527" y="1"/>
                      <a:pt x="854" y="372"/>
                      <a:pt x="505" y="1019"/>
                    </a:cubicBezTo>
                    <a:cubicBezTo>
                      <a:pt x="1" y="1949"/>
                      <a:pt x="337" y="3128"/>
                      <a:pt x="1249" y="3621"/>
                    </a:cubicBezTo>
                    <a:cubicBezTo>
                      <a:pt x="1528" y="3772"/>
                      <a:pt x="1831" y="3843"/>
                      <a:pt x="2131" y="3843"/>
                    </a:cubicBezTo>
                    <a:cubicBezTo>
                      <a:pt x="2816" y="3843"/>
                      <a:pt x="3489" y="3473"/>
                      <a:pt x="3838" y="2825"/>
                    </a:cubicBezTo>
                    <a:cubicBezTo>
                      <a:pt x="4342" y="1896"/>
                      <a:pt x="4006" y="717"/>
                      <a:pt x="3094" y="223"/>
                    </a:cubicBezTo>
                    <a:cubicBezTo>
                      <a:pt x="2815" y="72"/>
                      <a:pt x="2512" y="1"/>
                      <a:pt x="2212"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p2"/>
              <p:cNvSpPr/>
              <p:nvPr/>
            </p:nvSpPr>
            <p:spPr>
              <a:xfrm>
                <a:off x="1691600" y="3209950"/>
                <a:ext cx="108675" cy="96125"/>
              </a:xfrm>
              <a:custGeom>
                <a:rect b="b" l="l" r="r" t="t"/>
                <a:pathLst>
                  <a:path extrusionOk="0" h="3845" w="4347">
                    <a:moveTo>
                      <a:pt x="2213" y="1"/>
                    </a:moveTo>
                    <a:cubicBezTo>
                      <a:pt x="1549" y="1"/>
                      <a:pt x="894" y="350"/>
                      <a:pt x="534" y="969"/>
                    </a:cubicBezTo>
                    <a:cubicBezTo>
                      <a:pt x="1" y="1885"/>
                      <a:pt x="304" y="3070"/>
                      <a:pt x="1203" y="3593"/>
                    </a:cubicBezTo>
                    <a:cubicBezTo>
                      <a:pt x="1495" y="3764"/>
                      <a:pt x="1816" y="3844"/>
                      <a:pt x="2135" y="3844"/>
                    </a:cubicBezTo>
                    <a:cubicBezTo>
                      <a:pt x="2798" y="3844"/>
                      <a:pt x="3453" y="3495"/>
                      <a:pt x="3813" y="2876"/>
                    </a:cubicBezTo>
                    <a:cubicBezTo>
                      <a:pt x="4346" y="1959"/>
                      <a:pt x="4044" y="774"/>
                      <a:pt x="3144" y="251"/>
                    </a:cubicBezTo>
                    <a:cubicBezTo>
                      <a:pt x="2853" y="81"/>
                      <a:pt x="2532" y="1"/>
                      <a:pt x="2213"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p2"/>
              <p:cNvSpPr/>
              <p:nvPr/>
            </p:nvSpPr>
            <p:spPr>
              <a:xfrm>
                <a:off x="1790900" y="3577850"/>
                <a:ext cx="108650" cy="96100"/>
              </a:xfrm>
              <a:custGeom>
                <a:rect b="b" l="l" r="r" t="t"/>
                <a:pathLst>
                  <a:path extrusionOk="0" h="3844" w="4346">
                    <a:moveTo>
                      <a:pt x="2214" y="1"/>
                    </a:moveTo>
                    <a:cubicBezTo>
                      <a:pt x="1551" y="1"/>
                      <a:pt x="896" y="349"/>
                      <a:pt x="535" y="967"/>
                    </a:cubicBezTo>
                    <a:cubicBezTo>
                      <a:pt x="0" y="1882"/>
                      <a:pt x="302" y="3068"/>
                      <a:pt x="1201" y="3593"/>
                    </a:cubicBezTo>
                    <a:cubicBezTo>
                      <a:pt x="1493" y="3763"/>
                      <a:pt x="1814" y="3844"/>
                      <a:pt x="2134" y="3844"/>
                    </a:cubicBezTo>
                    <a:cubicBezTo>
                      <a:pt x="2797" y="3844"/>
                      <a:pt x="3451" y="3496"/>
                      <a:pt x="3811" y="2878"/>
                    </a:cubicBezTo>
                    <a:cubicBezTo>
                      <a:pt x="4346" y="1961"/>
                      <a:pt x="4044" y="777"/>
                      <a:pt x="3146" y="252"/>
                    </a:cubicBezTo>
                    <a:cubicBezTo>
                      <a:pt x="2855" y="81"/>
                      <a:pt x="2534" y="1"/>
                      <a:pt x="2214"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p2"/>
              <p:cNvSpPr/>
              <p:nvPr/>
            </p:nvSpPr>
            <p:spPr>
              <a:xfrm>
                <a:off x="4116950" y="4885525"/>
                <a:ext cx="108600" cy="96075"/>
              </a:xfrm>
              <a:custGeom>
                <a:rect b="b" l="l" r="r" t="t"/>
                <a:pathLst>
                  <a:path extrusionOk="0" h="3843" w="4344">
                    <a:moveTo>
                      <a:pt x="2212" y="1"/>
                    </a:moveTo>
                    <a:cubicBezTo>
                      <a:pt x="1528" y="1"/>
                      <a:pt x="855" y="372"/>
                      <a:pt x="505" y="1018"/>
                    </a:cubicBezTo>
                    <a:cubicBezTo>
                      <a:pt x="1" y="1948"/>
                      <a:pt x="337" y="3127"/>
                      <a:pt x="1250" y="3620"/>
                    </a:cubicBezTo>
                    <a:cubicBezTo>
                      <a:pt x="1529" y="3771"/>
                      <a:pt x="1831" y="3842"/>
                      <a:pt x="2131" y="3842"/>
                    </a:cubicBezTo>
                    <a:cubicBezTo>
                      <a:pt x="2816" y="3842"/>
                      <a:pt x="3489" y="3472"/>
                      <a:pt x="3839" y="2825"/>
                    </a:cubicBezTo>
                    <a:cubicBezTo>
                      <a:pt x="4343" y="1895"/>
                      <a:pt x="4007" y="717"/>
                      <a:pt x="3094" y="222"/>
                    </a:cubicBezTo>
                    <a:cubicBezTo>
                      <a:pt x="2815" y="72"/>
                      <a:pt x="2513" y="1"/>
                      <a:pt x="2212"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p2"/>
              <p:cNvSpPr/>
              <p:nvPr/>
            </p:nvSpPr>
            <p:spPr>
              <a:xfrm>
                <a:off x="5831600" y="3196875"/>
                <a:ext cx="108550" cy="96075"/>
              </a:xfrm>
              <a:custGeom>
                <a:rect b="b" l="l" r="r" t="t"/>
                <a:pathLst>
                  <a:path extrusionOk="0" h="3843" w="4342">
                    <a:moveTo>
                      <a:pt x="2211" y="0"/>
                    </a:moveTo>
                    <a:cubicBezTo>
                      <a:pt x="1526" y="0"/>
                      <a:pt x="854" y="372"/>
                      <a:pt x="504" y="1019"/>
                    </a:cubicBezTo>
                    <a:cubicBezTo>
                      <a:pt x="0" y="1949"/>
                      <a:pt x="336" y="3127"/>
                      <a:pt x="1250" y="3621"/>
                    </a:cubicBezTo>
                    <a:cubicBezTo>
                      <a:pt x="1528" y="3772"/>
                      <a:pt x="1830" y="3843"/>
                      <a:pt x="2130" y="3843"/>
                    </a:cubicBezTo>
                    <a:cubicBezTo>
                      <a:pt x="2815" y="3843"/>
                      <a:pt x="3488" y="3472"/>
                      <a:pt x="3839" y="2825"/>
                    </a:cubicBezTo>
                    <a:cubicBezTo>
                      <a:pt x="4341" y="1896"/>
                      <a:pt x="4007" y="717"/>
                      <a:pt x="3093" y="223"/>
                    </a:cubicBezTo>
                    <a:cubicBezTo>
                      <a:pt x="2814" y="72"/>
                      <a:pt x="2511" y="0"/>
                      <a:pt x="2211"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p2"/>
              <p:cNvSpPr/>
              <p:nvPr/>
            </p:nvSpPr>
            <p:spPr>
              <a:xfrm>
                <a:off x="5865550" y="2591850"/>
                <a:ext cx="108675" cy="96125"/>
              </a:xfrm>
              <a:custGeom>
                <a:rect b="b" l="l" r="r" t="t"/>
                <a:pathLst>
                  <a:path extrusionOk="0" h="3845" w="4347">
                    <a:moveTo>
                      <a:pt x="2215" y="1"/>
                    </a:moveTo>
                    <a:cubicBezTo>
                      <a:pt x="1552" y="1"/>
                      <a:pt x="896" y="350"/>
                      <a:pt x="536" y="969"/>
                    </a:cubicBezTo>
                    <a:cubicBezTo>
                      <a:pt x="1" y="1884"/>
                      <a:pt x="303" y="3069"/>
                      <a:pt x="1202" y="3593"/>
                    </a:cubicBezTo>
                    <a:cubicBezTo>
                      <a:pt x="1494" y="3764"/>
                      <a:pt x="1815" y="3845"/>
                      <a:pt x="2134" y="3845"/>
                    </a:cubicBezTo>
                    <a:cubicBezTo>
                      <a:pt x="2798" y="3845"/>
                      <a:pt x="3452" y="3495"/>
                      <a:pt x="3813" y="2877"/>
                    </a:cubicBezTo>
                    <a:cubicBezTo>
                      <a:pt x="4346" y="1961"/>
                      <a:pt x="4044" y="776"/>
                      <a:pt x="3146" y="251"/>
                    </a:cubicBezTo>
                    <a:cubicBezTo>
                      <a:pt x="2855" y="81"/>
                      <a:pt x="2534" y="1"/>
                      <a:pt x="2215"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2"/>
              <p:cNvSpPr/>
              <p:nvPr/>
            </p:nvSpPr>
            <p:spPr>
              <a:xfrm>
                <a:off x="2841775" y="891900"/>
                <a:ext cx="108550" cy="96100"/>
              </a:xfrm>
              <a:custGeom>
                <a:rect b="b" l="l" r="r" t="t"/>
                <a:pathLst>
                  <a:path extrusionOk="0" h="3844" w="4342">
                    <a:moveTo>
                      <a:pt x="2210" y="0"/>
                    </a:moveTo>
                    <a:cubicBezTo>
                      <a:pt x="1527" y="0"/>
                      <a:pt x="857" y="370"/>
                      <a:pt x="506" y="1016"/>
                    </a:cubicBezTo>
                    <a:cubicBezTo>
                      <a:pt x="1" y="1948"/>
                      <a:pt x="334" y="3125"/>
                      <a:pt x="1247" y="3620"/>
                    </a:cubicBezTo>
                    <a:cubicBezTo>
                      <a:pt x="1526" y="3772"/>
                      <a:pt x="1830" y="3843"/>
                      <a:pt x="2131" y="3843"/>
                    </a:cubicBezTo>
                    <a:cubicBezTo>
                      <a:pt x="2814" y="3843"/>
                      <a:pt x="3486" y="3474"/>
                      <a:pt x="3837" y="2827"/>
                    </a:cubicBezTo>
                    <a:cubicBezTo>
                      <a:pt x="4342" y="1897"/>
                      <a:pt x="4009" y="720"/>
                      <a:pt x="3097" y="225"/>
                    </a:cubicBezTo>
                    <a:cubicBezTo>
                      <a:pt x="2816" y="72"/>
                      <a:pt x="2512" y="0"/>
                      <a:pt x="2210"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2"/>
              <p:cNvSpPr/>
              <p:nvPr/>
            </p:nvSpPr>
            <p:spPr>
              <a:xfrm>
                <a:off x="2342525" y="1235375"/>
                <a:ext cx="108625" cy="96125"/>
              </a:xfrm>
              <a:custGeom>
                <a:rect b="b" l="l" r="r" t="t"/>
                <a:pathLst>
                  <a:path extrusionOk="0" h="3845" w="4345">
                    <a:moveTo>
                      <a:pt x="2214" y="0"/>
                    </a:moveTo>
                    <a:cubicBezTo>
                      <a:pt x="1550" y="0"/>
                      <a:pt x="896" y="348"/>
                      <a:pt x="536" y="967"/>
                    </a:cubicBezTo>
                    <a:cubicBezTo>
                      <a:pt x="1" y="1882"/>
                      <a:pt x="303" y="3068"/>
                      <a:pt x="1200" y="3593"/>
                    </a:cubicBezTo>
                    <a:cubicBezTo>
                      <a:pt x="1492" y="3763"/>
                      <a:pt x="1813" y="3844"/>
                      <a:pt x="2132" y="3844"/>
                    </a:cubicBezTo>
                    <a:cubicBezTo>
                      <a:pt x="2796" y="3844"/>
                      <a:pt x="3450" y="3495"/>
                      <a:pt x="3811" y="2877"/>
                    </a:cubicBezTo>
                    <a:cubicBezTo>
                      <a:pt x="4345" y="1962"/>
                      <a:pt x="4044" y="777"/>
                      <a:pt x="3145" y="251"/>
                    </a:cubicBezTo>
                    <a:cubicBezTo>
                      <a:pt x="2854" y="81"/>
                      <a:pt x="2533" y="0"/>
                      <a:pt x="2214"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p2"/>
              <p:cNvSpPr/>
              <p:nvPr/>
            </p:nvSpPr>
            <p:spPr>
              <a:xfrm>
                <a:off x="3934850" y="4939775"/>
                <a:ext cx="106425" cy="93975"/>
              </a:xfrm>
              <a:custGeom>
                <a:rect b="b" l="l" r="r" t="t"/>
                <a:pathLst>
                  <a:path extrusionOk="0" h="3759" w="4257">
                    <a:moveTo>
                      <a:pt x="2141" y="0"/>
                    </a:moveTo>
                    <a:cubicBezTo>
                      <a:pt x="1530" y="0"/>
                      <a:pt x="945" y="314"/>
                      <a:pt x="584" y="893"/>
                    </a:cubicBezTo>
                    <a:cubicBezTo>
                      <a:pt x="1" y="1834"/>
                      <a:pt x="273" y="2971"/>
                      <a:pt x="1209" y="3506"/>
                    </a:cubicBezTo>
                    <a:cubicBezTo>
                      <a:pt x="1508" y="3677"/>
                      <a:pt x="1826" y="3759"/>
                      <a:pt x="2137" y="3759"/>
                    </a:cubicBezTo>
                    <a:cubicBezTo>
                      <a:pt x="2764" y="3759"/>
                      <a:pt x="3362" y="3425"/>
                      <a:pt x="3719" y="2815"/>
                    </a:cubicBezTo>
                    <a:cubicBezTo>
                      <a:pt x="4256" y="1900"/>
                      <a:pt x="3997" y="814"/>
                      <a:pt x="3114" y="279"/>
                    </a:cubicBezTo>
                    <a:cubicBezTo>
                      <a:pt x="2803" y="91"/>
                      <a:pt x="2468" y="0"/>
                      <a:pt x="2141"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2"/>
              <p:cNvSpPr/>
              <p:nvPr/>
            </p:nvSpPr>
            <p:spPr>
              <a:xfrm>
                <a:off x="1842275" y="3763300"/>
                <a:ext cx="105200" cy="93075"/>
              </a:xfrm>
              <a:custGeom>
                <a:rect b="b" l="l" r="r" t="t"/>
                <a:pathLst>
                  <a:path extrusionOk="0" h="3723" w="4208">
                    <a:moveTo>
                      <a:pt x="2103" y="1"/>
                    </a:moveTo>
                    <a:cubicBezTo>
                      <a:pt x="1478" y="1"/>
                      <a:pt x="883" y="337"/>
                      <a:pt x="530" y="952"/>
                    </a:cubicBezTo>
                    <a:cubicBezTo>
                      <a:pt x="1" y="1872"/>
                      <a:pt x="275" y="2949"/>
                      <a:pt x="1177" y="3467"/>
                    </a:cubicBezTo>
                    <a:cubicBezTo>
                      <a:pt x="1476" y="3639"/>
                      <a:pt x="1794" y="3722"/>
                      <a:pt x="2104" y="3722"/>
                    </a:cubicBezTo>
                    <a:cubicBezTo>
                      <a:pt x="2730" y="3722"/>
                      <a:pt x="3325" y="3387"/>
                      <a:pt x="3679" y="2772"/>
                    </a:cubicBezTo>
                    <a:cubicBezTo>
                      <a:pt x="4208" y="1852"/>
                      <a:pt x="3932" y="775"/>
                      <a:pt x="3030" y="256"/>
                    </a:cubicBezTo>
                    <a:cubicBezTo>
                      <a:pt x="2731" y="84"/>
                      <a:pt x="2413" y="1"/>
                      <a:pt x="2103"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2"/>
              <p:cNvSpPr/>
              <p:nvPr/>
            </p:nvSpPr>
            <p:spPr>
              <a:xfrm>
                <a:off x="5054500" y="1044225"/>
                <a:ext cx="105375" cy="93050"/>
              </a:xfrm>
              <a:custGeom>
                <a:rect b="b" l="l" r="r" t="t"/>
                <a:pathLst>
                  <a:path extrusionOk="0" h="3722" w="4215">
                    <a:moveTo>
                      <a:pt x="2107" y="0"/>
                    </a:moveTo>
                    <a:cubicBezTo>
                      <a:pt x="1462" y="0"/>
                      <a:pt x="853" y="357"/>
                      <a:pt x="504" y="1000"/>
                    </a:cubicBezTo>
                    <a:cubicBezTo>
                      <a:pt x="0" y="1932"/>
                      <a:pt x="310" y="2999"/>
                      <a:pt x="1228" y="3494"/>
                    </a:cubicBezTo>
                    <a:cubicBezTo>
                      <a:pt x="1513" y="3648"/>
                      <a:pt x="1813" y="3722"/>
                      <a:pt x="2106" y="3722"/>
                    </a:cubicBezTo>
                    <a:cubicBezTo>
                      <a:pt x="2751" y="3722"/>
                      <a:pt x="3361" y="3365"/>
                      <a:pt x="3709" y="2723"/>
                    </a:cubicBezTo>
                    <a:cubicBezTo>
                      <a:pt x="4215" y="1790"/>
                      <a:pt x="3905" y="726"/>
                      <a:pt x="2986" y="228"/>
                    </a:cubicBezTo>
                    <a:cubicBezTo>
                      <a:pt x="2700" y="74"/>
                      <a:pt x="2400" y="0"/>
                      <a:pt x="2107"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2"/>
              <p:cNvSpPr/>
              <p:nvPr/>
            </p:nvSpPr>
            <p:spPr>
              <a:xfrm>
                <a:off x="3337125" y="4915825"/>
                <a:ext cx="105325" cy="93050"/>
              </a:xfrm>
              <a:custGeom>
                <a:rect b="b" l="l" r="r" t="t"/>
                <a:pathLst>
                  <a:path extrusionOk="0" h="3722" w="4213">
                    <a:moveTo>
                      <a:pt x="2106" y="1"/>
                    </a:moveTo>
                    <a:cubicBezTo>
                      <a:pt x="1471" y="1"/>
                      <a:pt x="868" y="347"/>
                      <a:pt x="518" y="975"/>
                    </a:cubicBezTo>
                    <a:cubicBezTo>
                      <a:pt x="1" y="1902"/>
                      <a:pt x="294" y="2973"/>
                      <a:pt x="1203" y="3480"/>
                    </a:cubicBezTo>
                    <a:cubicBezTo>
                      <a:pt x="1496" y="3643"/>
                      <a:pt x="1805" y="3722"/>
                      <a:pt x="2107" y="3722"/>
                    </a:cubicBezTo>
                    <a:cubicBezTo>
                      <a:pt x="2742" y="3722"/>
                      <a:pt x="3344" y="3375"/>
                      <a:pt x="3695" y="2747"/>
                    </a:cubicBezTo>
                    <a:cubicBezTo>
                      <a:pt x="4212" y="1820"/>
                      <a:pt x="3919" y="749"/>
                      <a:pt x="3010" y="242"/>
                    </a:cubicBezTo>
                    <a:cubicBezTo>
                      <a:pt x="2717" y="79"/>
                      <a:pt x="2408" y="1"/>
                      <a:pt x="2106"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p2"/>
              <p:cNvSpPr/>
              <p:nvPr/>
            </p:nvSpPr>
            <p:spPr>
              <a:xfrm>
                <a:off x="1894600" y="1764325"/>
                <a:ext cx="105350" cy="93050"/>
              </a:xfrm>
              <a:custGeom>
                <a:rect b="b" l="l" r="r" t="t"/>
                <a:pathLst>
                  <a:path extrusionOk="0" h="3722" w="4214">
                    <a:moveTo>
                      <a:pt x="2109" y="0"/>
                    </a:moveTo>
                    <a:cubicBezTo>
                      <a:pt x="1460" y="0"/>
                      <a:pt x="844" y="363"/>
                      <a:pt x="498" y="1013"/>
                    </a:cubicBezTo>
                    <a:cubicBezTo>
                      <a:pt x="0" y="1944"/>
                      <a:pt x="320" y="3011"/>
                      <a:pt x="1239" y="3500"/>
                    </a:cubicBezTo>
                    <a:cubicBezTo>
                      <a:pt x="1521" y="3650"/>
                      <a:pt x="1816" y="3722"/>
                      <a:pt x="2104" y="3722"/>
                    </a:cubicBezTo>
                    <a:cubicBezTo>
                      <a:pt x="2754" y="3722"/>
                      <a:pt x="3370" y="3359"/>
                      <a:pt x="3717" y="2710"/>
                    </a:cubicBezTo>
                    <a:cubicBezTo>
                      <a:pt x="4213" y="1779"/>
                      <a:pt x="3895" y="712"/>
                      <a:pt x="2974" y="221"/>
                    </a:cubicBezTo>
                    <a:cubicBezTo>
                      <a:pt x="2693" y="72"/>
                      <a:pt x="2398" y="0"/>
                      <a:pt x="2109"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2"/>
              <p:cNvSpPr/>
              <p:nvPr/>
            </p:nvSpPr>
            <p:spPr>
              <a:xfrm>
                <a:off x="1677225" y="2422075"/>
                <a:ext cx="106100" cy="93975"/>
              </a:xfrm>
              <a:custGeom>
                <a:rect b="b" l="l" r="r" t="t"/>
                <a:pathLst>
                  <a:path extrusionOk="0" h="3759" w="4244">
                    <a:moveTo>
                      <a:pt x="2125" y="1"/>
                    </a:moveTo>
                    <a:cubicBezTo>
                      <a:pt x="1471" y="1"/>
                      <a:pt x="850" y="364"/>
                      <a:pt x="499" y="1020"/>
                    </a:cubicBezTo>
                    <a:cubicBezTo>
                      <a:pt x="1" y="1949"/>
                      <a:pt x="309" y="3018"/>
                      <a:pt x="1220" y="3520"/>
                    </a:cubicBezTo>
                    <a:cubicBezTo>
                      <a:pt x="1511" y="3681"/>
                      <a:pt x="1819" y="3758"/>
                      <a:pt x="2121" y="3758"/>
                    </a:cubicBezTo>
                    <a:cubicBezTo>
                      <a:pt x="2758" y="3758"/>
                      <a:pt x="3365" y="3414"/>
                      <a:pt x="3719" y="2789"/>
                    </a:cubicBezTo>
                    <a:cubicBezTo>
                      <a:pt x="4243" y="1867"/>
                      <a:pt x="3968" y="790"/>
                      <a:pt x="3075" y="267"/>
                    </a:cubicBezTo>
                    <a:cubicBezTo>
                      <a:pt x="2769" y="87"/>
                      <a:pt x="2443" y="1"/>
                      <a:pt x="2125"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2"/>
              <p:cNvSpPr/>
              <p:nvPr/>
            </p:nvSpPr>
            <p:spPr>
              <a:xfrm>
                <a:off x="3758200" y="627525"/>
                <a:ext cx="105250" cy="93025"/>
              </a:xfrm>
              <a:custGeom>
                <a:rect b="b" l="l" r="r" t="t"/>
                <a:pathLst>
                  <a:path extrusionOk="0" h="3721" w="4210">
                    <a:moveTo>
                      <a:pt x="2106" y="0"/>
                    </a:moveTo>
                    <a:cubicBezTo>
                      <a:pt x="1475" y="0"/>
                      <a:pt x="875" y="342"/>
                      <a:pt x="523" y="965"/>
                    </a:cubicBezTo>
                    <a:cubicBezTo>
                      <a:pt x="1" y="1889"/>
                      <a:pt x="287" y="2962"/>
                      <a:pt x="1193" y="3475"/>
                    </a:cubicBezTo>
                    <a:cubicBezTo>
                      <a:pt x="1488" y="3641"/>
                      <a:pt x="1800" y="3721"/>
                      <a:pt x="2105" y="3721"/>
                    </a:cubicBezTo>
                    <a:cubicBezTo>
                      <a:pt x="2736" y="3721"/>
                      <a:pt x="3336" y="3379"/>
                      <a:pt x="3688" y="2757"/>
                    </a:cubicBezTo>
                    <a:cubicBezTo>
                      <a:pt x="4209" y="1835"/>
                      <a:pt x="3924" y="760"/>
                      <a:pt x="3019" y="247"/>
                    </a:cubicBezTo>
                    <a:cubicBezTo>
                      <a:pt x="2723" y="80"/>
                      <a:pt x="2411" y="0"/>
                      <a:pt x="2106"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2"/>
              <p:cNvSpPr/>
              <p:nvPr/>
            </p:nvSpPr>
            <p:spPr>
              <a:xfrm>
                <a:off x="4666675" y="4727075"/>
                <a:ext cx="106375" cy="93950"/>
              </a:xfrm>
              <a:custGeom>
                <a:rect b="b" l="l" r="r" t="t"/>
                <a:pathLst>
                  <a:path extrusionOk="0" h="3758" w="4255">
                    <a:moveTo>
                      <a:pt x="2144" y="0"/>
                    </a:moveTo>
                    <a:cubicBezTo>
                      <a:pt x="1537" y="0"/>
                      <a:pt x="954" y="310"/>
                      <a:pt x="593" y="881"/>
                    </a:cubicBezTo>
                    <a:cubicBezTo>
                      <a:pt x="1" y="1818"/>
                      <a:pt x="263" y="2957"/>
                      <a:pt x="1196" y="3498"/>
                    </a:cubicBezTo>
                    <a:cubicBezTo>
                      <a:pt x="1498" y="3673"/>
                      <a:pt x="1820" y="3757"/>
                      <a:pt x="2135" y="3757"/>
                    </a:cubicBezTo>
                    <a:cubicBezTo>
                      <a:pt x="2758" y="3757"/>
                      <a:pt x="3353" y="3429"/>
                      <a:pt x="3711" y="2828"/>
                    </a:cubicBezTo>
                    <a:cubicBezTo>
                      <a:pt x="4255" y="1916"/>
                      <a:pt x="4004" y="825"/>
                      <a:pt x="3128" y="286"/>
                    </a:cubicBezTo>
                    <a:cubicBezTo>
                      <a:pt x="2814" y="93"/>
                      <a:pt x="2476" y="0"/>
                      <a:pt x="2144"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p2"/>
              <p:cNvSpPr/>
              <p:nvPr/>
            </p:nvSpPr>
            <p:spPr>
              <a:xfrm>
                <a:off x="1643275" y="3027100"/>
                <a:ext cx="106050" cy="93950"/>
              </a:xfrm>
              <a:custGeom>
                <a:rect b="b" l="l" r="r" t="t"/>
                <a:pathLst>
                  <a:path extrusionOk="0" h="3758" w="4242">
                    <a:moveTo>
                      <a:pt x="2121" y="0"/>
                    </a:moveTo>
                    <a:cubicBezTo>
                      <a:pt x="1489" y="0"/>
                      <a:pt x="887" y="339"/>
                      <a:pt x="531" y="958"/>
                    </a:cubicBezTo>
                    <a:cubicBezTo>
                      <a:pt x="0" y="1877"/>
                      <a:pt x="269" y="2957"/>
                      <a:pt x="1157" y="3486"/>
                    </a:cubicBezTo>
                    <a:cubicBezTo>
                      <a:pt x="1466" y="3670"/>
                      <a:pt x="1796" y="3758"/>
                      <a:pt x="2118" y="3758"/>
                    </a:cubicBezTo>
                    <a:cubicBezTo>
                      <a:pt x="2767" y="3758"/>
                      <a:pt x="3385" y="3400"/>
                      <a:pt x="3737" y="2751"/>
                    </a:cubicBezTo>
                    <a:cubicBezTo>
                      <a:pt x="4241" y="1823"/>
                      <a:pt x="3942" y="751"/>
                      <a:pt x="3034" y="244"/>
                    </a:cubicBezTo>
                    <a:cubicBezTo>
                      <a:pt x="2739" y="79"/>
                      <a:pt x="2427" y="0"/>
                      <a:pt x="2121"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p2"/>
              <p:cNvSpPr/>
              <p:nvPr/>
            </p:nvSpPr>
            <p:spPr>
              <a:xfrm>
                <a:off x="5616300" y="3856575"/>
                <a:ext cx="105200" cy="93075"/>
              </a:xfrm>
              <a:custGeom>
                <a:rect b="b" l="l" r="r" t="t"/>
                <a:pathLst>
                  <a:path extrusionOk="0" h="3723" w="4208">
                    <a:moveTo>
                      <a:pt x="2103" y="1"/>
                    </a:moveTo>
                    <a:cubicBezTo>
                      <a:pt x="1478" y="1"/>
                      <a:pt x="883" y="338"/>
                      <a:pt x="530" y="952"/>
                    </a:cubicBezTo>
                    <a:cubicBezTo>
                      <a:pt x="1" y="1872"/>
                      <a:pt x="276" y="2947"/>
                      <a:pt x="1178" y="3468"/>
                    </a:cubicBezTo>
                    <a:cubicBezTo>
                      <a:pt x="1478" y="3640"/>
                      <a:pt x="1796" y="3723"/>
                      <a:pt x="2106" y="3723"/>
                    </a:cubicBezTo>
                    <a:cubicBezTo>
                      <a:pt x="2731" y="3723"/>
                      <a:pt x="3325" y="3387"/>
                      <a:pt x="3679" y="2772"/>
                    </a:cubicBezTo>
                    <a:cubicBezTo>
                      <a:pt x="4208" y="1853"/>
                      <a:pt x="3934" y="775"/>
                      <a:pt x="3032" y="257"/>
                    </a:cubicBezTo>
                    <a:cubicBezTo>
                      <a:pt x="2732" y="84"/>
                      <a:pt x="2414" y="1"/>
                      <a:pt x="2103"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2"/>
              <p:cNvSpPr/>
              <p:nvPr/>
            </p:nvSpPr>
            <p:spPr>
              <a:xfrm>
                <a:off x="5165500" y="4383125"/>
                <a:ext cx="107650" cy="94825"/>
              </a:xfrm>
              <a:custGeom>
                <a:rect b="b" l="l" r="r" t="t"/>
                <a:pathLst>
                  <a:path extrusionOk="0" h="3793" w="4306">
                    <a:moveTo>
                      <a:pt x="2172" y="1"/>
                    </a:moveTo>
                    <a:cubicBezTo>
                      <a:pt x="1548" y="1"/>
                      <a:pt x="941" y="319"/>
                      <a:pt x="578" y="899"/>
                    </a:cubicBezTo>
                    <a:cubicBezTo>
                      <a:pt x="0" y="1825"/>
                      <a:pt x="270" y="2992"/>
                      <a:pt x="1188" y="3533"/>
                    </a:cubicBezTo>
                    <a:cubicBezTo>
                      <a:pt x="1487" y="3709"/>
                      <a:pt x="1813" y="3793"/>
                      <a:pt x="2134" y="3793"/>
                    </a:cubicBezTo>
                    <a:cubicBezTo>
                      <a:pt x="2758" y="3793"/>
                      <a:pt x="3365" y="3475"/>
                      <a:pt x="3728" y="2895"/>
                    </a:cubicBezTo>
                    <a:cubicBezTo>
                      <a:pt x="4306" y="1969"/>
                      <a:pt x="4036" y="803"/>
                      <a:pt x="3118" y="261"/>
                    </a:cubicBezTo>
                    <a:cubicBezTo>
                      <a:pt x="2819" y="85"/>
                      <a:pt x="2493" y="1"/>
                      <a:pt x="2172"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p2"/>
              <p:cNvSpPr/>
              <p:nvPr/>
            </p:nvSpPr>
            <p:spPr>
              <a:xfrm>
                <a:off x="5619000" y="1673650"/>
                <a:ext cx="105300" cy="93075"/>
              </a:xfrm>
              <a:custGeom>
                <a:rect b="b" l="l" r="r" t="t"/>
                <a:pathLst>
                  <a:path extrusionOk="0" h="3723" w="4212">
                    <a:moveTo>
                      <a:pt x="2108" y="1"/>
                    </a:moveTo>
                    <a:cubicBezTo>
                      <a:pt x="1459" y="1"/>
                      <a:pt x="844" y="363"/>
                      <a:pt x="497" y="1013"/>
                    </a:cubicBezTo>
                    <a:cubicBezTo>
                      <a:pt x="0" y="1944"/>
                      <a:pt x="318" y="3011"/>
                      <a:pt x="1241" y="3502"/>
                    </a:cubicBezTo>
                    <a:cubicBezTo>
                      <a:pt x="1522" y="3651"/>
                      <a:pt x="1817" y="3723"/>
                      <a:pt x="2105" y="3723"/>
                    </a:cubicBezTo>
                    <a:cubicBezTo>
                      <a:pt x="2754" y="3723"/>
                      <a:pt x="3370" y="3360"/>
                      <a:pt x="3716" y="2709"/>
                    </a:cubicBezTo>
                    <a:cubicBezTo>
                      <a:pt x="4212" y="1778"/>
                      <a:pt x="3893" y="711"/>
                      <a:pt x="2972" y="222"/>
                    </a:cubicBezTo>
                    <a:cubicBezTo>
                      <a:pt x="2691" y="72"/>
                      <a:pt x="2396" y="1"/>
                      <a:pt x="2108"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p2"/>
              <p:cNvSpPr/>
              <p:nvPr/>
            </p:nvSpPr>
            <p:spPr>
              <a:xfrm>
                <a:off x="2174100" y="4261975"/>
                <a:ext cx="105350" cy="93075"/>
              </a:xfrm>
              <a:custGeom>
                <a:rect b="b" l="l" r="r" t="t"/>
                <a:pathLst>
                  <a:path extrusionOk="0" h="3723" w="4214">
                    <a:moveTo>
                      <a:pt x="2108" y="0"/>
                    </a:moveTo>
                    <a:cubicBezTo>
                      <a:pt x="1463" y="0"/>
                      <a:pt x="852" y="358"/>
                      <a:pt x="504" y="1002"/>
                    </a:cubicBezTo>
                    <a:cubicBezTo>
                      <a:pt x="0" y="1932"/>
                      <a:pt x="311" y="2998"/>
                      <a:pt x="1229" y="3495"/>
                    </a:cubicBezTo>
                    <a:cubicBezTo>
                      <a:pt x="1515" y="3649"/>
                      <a:pt x="1814" y="3723"/>
                      <a:pt x="2107" y="3723"/>
                    </a:cubicBezTo>
                    <a:cubicBezTo>
                      <a:pt x="2751" y="3723"/>
                      <a:pt x="3362" y="3365"/>
                      <a:pt x="3709" y="2721"/>
                    </a:cubicBezTo>
                    <a:cubicBezTo>
                      <a:pt x="4213" y="1790"/>
                      <a:pt x="3902" y="723"/>
                      <a:pt x="2984" y="228"/>
                    </a:cubicBezTo>
                    <a:cubicBezTo>
                      <a:pt x="2700" y="74"/>
                      <a:pt x="2400" y="0"/>
                      <a:pt x="2108"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p2"/>
              <p:cNvSpPr/>
              <p:nvPr/>
            </p:nvSpPr>
            <p:spPr>
              <a:xfrm>
                <a:off x="4589350" y="782675"/>
                <a:ext cx="105250" cy="93050"/>
              </a:xfrm>
              <a:custGeom>
                <a:rect b="b" l="l" r="r" t="t"/>
                <a:pathLst>
                  <a:path extrusionOk="0" h="3722" w="4210">
                    <a:moveTo>
                      <a:pt x="2105" y="1"/>
                    </a:moveTo>
                    <a:cubicBezTo>
                      <a:pt x="1474" y="1"/>
                      <a:pt x="875" y="343"/>
                      <a:pt x="522" y="964"/>
                    </a:cubicBezTo>
                    <a:cubicBezTo>
                      <a:pt x="1" y="1887"/>
                      <a:pt x="285" y="2961"/>
                      <a:pt x="1191" y="3474"/>
                    </a:cubicBezTo>
                    <a:cubicBezTo>
                      <a:pt x="1486" y="3641"/>
                      <a:pt x="1799" y="3721"/>
                      <a:pt x="2104" y="3721"/>
                    </a:cubicBezTo>
                    <a:cubicBezTo>
                      <a:pt x="2735" y="3721"/>
                      <a:pt x="3335" y="3379"/>
                      <a:pt x="3686" y="2758"/>
                    </a:cubicBezTo>
                    <a:cubicBezTo>
                      <a:pt x="4209" y="1835"/>
                      <a:pt x="3923" y="761"/>
                      <a:pt x="3019" y="248"/>
                    </a:cubicBezTo>
                    <a:cubicBezTo>
                      <a:pt x="2723" y="81"/>
                      <a:pt x="2410" y="1"/>
                      <a:pt x="2105"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p2"/>
              <p:cNvSpPr/>
              <p:nvPr/>
            </p:nvSpPr>
            <p:spPr>
              <a:xfrm>
                <a:off x="4821150" y="912525"/>
                <a:ext cx="107375" cy="94925"/>
              </a:xfrm>
              <a:custGeom>
                <a:rect b="b" l="l" r="r" t="t"/>
                <a:pathLst>
                  <a:path extrusionOk="0" h="3797" w="4295">
                    <a:moveTo>
                      <a:pt x="2159" y="1"/>
                    </a:moveTo>
                    <a:cubicBezTo>
                      <a:pt x="1490" y="1"/>
                      <a:pt x="844" y="370"/>
                      <a:pt x="496" y="1018"/>
                    </a:cubicBezTo>
                    <a:cubicBezTo>
                      <a:pt x="0" y="1936"/>
                      <a:pt x="300" y="3032"/>
                      <a:pt x="1190" y="3544"/>
                    </a:cubicBezTo>
                    <a:cubicBezTo>
                      <a:pt x="1486" y="3715"/>
                      <a:pt x="1806" y="3796"/>
                      <a:pt x="2120" y="3796"/>
                    </a:cubicBezTo>
                    <a:cubicBezTo>
                      <a:pt x="2785" y="3796"/>
                      <a:pt x="3427" y="3431"/>
                      <a:pt x="3777" y="2779"/>
                    </a:cubicBezTo>
                    <a:cubicBezTo>
                      <a:pt x="4295" y="1821"/>
                      <a:pt x="3942" y="680"/>
                      <a:pt x="2986" y="199"/>
                    </a:cubicBezTo>
                    <a:cubicBezTo>
                      <a:pt x="2719" y="64"/>
                      <a:pt x="2437" y="1"/>
                      <a:pt x="2159"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2"/>
              <p:cNvSpPr/>
              <p:nvPr/>
            </p:nvSpPr>
            <p:spPr>
              <a:xfrm>
                <a:off x="1762150" y="2002375"/>
                <a:ext cx="103625" cy="91200"/>
              </a:xfrm>
              <a:custGeom>
                <a:rect b="b" l="l" r="r" t="t"/>
                <a:pathLst>
                  <a:path extrusionOk="0" h="3648" w="4145">
                    <a:moveTo>
                      <a:pt x="2087" y="0"/>
                    </a:moveTo>
                    <a:cubicBezTo>
                      <a:pt x="1483" y="0"/>
                      <a:pt x="898" y="312"/>
                      <a:pt x="550" y="880"/>
                    </a:cubicBezTo>
                    <a:cubicBezTo>
                      <a:pt x="1" y="1776"/>
                      <a:pt x="270" y="2890"/>
                      <a:pt x="1160" y="3403"/>
                    </a:cubicBezTo>
                    <a:cubicBezTo>
                      <a:pt x="1447" y="3568"/>
                      <a:pt x="1755" y="3647"/>
                      <a:pt x="2059" y="3647"/>
                    </a:cubicBezTo>
                    <a:cubicBezTo>
                      <a:pt x="2663" y="3647"/>
                      <a:pt x="3247" y="3336"/>
                      <a:pt x="3595" y="2768"/>
                    </a:cubicBezTo>
                    <a:cubicBezTo>
                      <a:pt x="4144" y="1872"/>
                      <a:pt x="3875" y="758"/>
                      <a:pt x="2985" y="244"/>
                    </a:cubicBezTo>
                    <a:cubicBezTo>
                      <a:pt x="2699" y="79"/>
                      <a:pt x="2390" y="0"/>
                      <a:pt x="2087"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p2"/>
              <p:cNvSpPr/>
              <p:nvPr/>
            </p:nvSpPr>
            <p:spPr>
              <a:xfrm>
                <a:off x="1894050" y="3949125"/>
                <a:ext cx="100950" cy="89325"/>
              </a:xfrm>
              <a:custGeom>
                <a:rect b="b" l="l" r="r" t="t"/>
                <a:pathLst>
                  <a:path extrusionOk="0" h="3573" w="4038">
                    <a:moveTo>
                      <a:pt x="2068" y="1"/>
                    </a:moveTo>
                    <a:cubicBezTo>
                      <a:pt x="1453" y="1"/>
                      <a:pt x="838" y="319"/>
                      <a:pt x="501" y="881"/>
                    </a:cubicBezTo>
                    <a:cubicBezTo>
                      <a:pt x="0" y="1720"/>
                      <a:pt x="276" y="2841"/>
                      <a:pt x="1096" y="3335"/>
                    </a:cubicBezTo>
                    <a:cubicBezTo>
                      <a:pt x="1367" y="3496"/>
                      <a:pt x="1669" y="3573"/>
                      <a:pt x="1970" y="3573"/>
                    </a:cubicBezTo>
                    <a:cubicBezTo>
                      <a:pt x="2586" y="3573"/>
                      <a:pt x="3200" y="3255"/>
                      <a:pt x="3537" y="2692"/>
                    </a:cubicBezTo>
                    <a:cubicBezTo>
                      <a:pt x="4038" y="1854"/>
                      <a:pt x="3762" y="732"/>
                      <a:pt x="2941" y="239"/>
                    </a:cubicBezTo>
                    <a:cubicBezTo>
                      <a:pt x="2672" y="77"/>
                      <a:pt x="2370" y="1"/>
                      <a:pt x="2068"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 name="Google Shape;380;p2"/>
              <p:cNvSpPr/>
              <p:nvPr/>
            </p:nvSpPr>
            <p:spPr>
              <a:xfrm>
                <a:off x="1595825" y="2844950"/>
                <a:ext cx="101725" cy="90350"/>
              </a:xfrm>
              <a:custGeom>
                <a:rect b="b" l="l" r="r" t="t"/>
                <a:pathLst>
                  <a:path extrusionOk="0" h="3614" w="4069">
                    <a:moveTo>
                      <a:pt x="2062" y="1"/>
                    </a:moveTo>
                    <a:cubicBezTo>
                      <a:pt x="1455" y="1"/>
                      <a:pt x="860" y="314"/>
                      <a:pt x="516" y="877"/>
                    </a:cubicBezTo>
                    <a:cubicBezTo>
                      <a:pt x="0" y="1723"/>
                      <a:pt x="243" y="2822"/>
                      <a:pt x="1064" y="3341"/>
                    </a:cubicBezTo>
                    <a:cubicBezTo>
                      <a:pt x="1355" y="3525"/>
                      <a:pt x="1679" y="3613"/>
                      <a:pt x="2001" y="3613"/>
                    </a:cubicBezTo>
                    <a:cubicBezTo>
                      <a:pt x="2625" y="3613"/>
                      <a:pt x="3239" y="3281"/>
                      <a:pt x="3577" y="2687"/>
                    </a:cubicBezTo>
                    <a:cubicBezTo>
                      <a:pt x="4069" y="1825"/>
                      <a:pt x="3792" y="740"/>
                      <a:pt x="2953" y="245"/>
                    </a:cubicBezTo>
                    <a:cubicBezTo>
                      <a:pt x="2673" y="79"/>
                      <a:pt x="2366" y="1"/>
                      <a:pt x="2062"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 name="Google Shape;381;p2"/>
              <p:cNvSpPr/>
              <p:nvPr/>
            </p:nvSpPr>
            <p:spPr>
              <a:xfrm>
                <a:off x="3754900" y="4995275"/>
                <a:ext cx="100875" cy="89275"/>
              </a:xfrm>
              <a:custGeom>
                <a:rect b="b" l="l" r="r" t="t"/>
                <a:pathLst>
                  <a:path extrusionOk="0" h="3571" w="4035">
                    <a:moveTo>
                      <a:pt x="2064" y="0"/>
                    </a:moveTo>
                    <a:cubicBezTo>
                      <a:pt x="1419" y="0"/>
                      <a:pt x="781" y="351"/>
                      <a:pt x="459" y="953"/>
                    </a:cubicBezTo>
                    <a:cubicBezTo>
                      <a:pt x="0" y="1812"/>
                      <a:pt x="324" y="2925"/>
                      <a:pt x="1169" y="3373"/>
                    </a:cubicBezTo>
                    <a:cubicBezTo>
                      <a:pt x="1421" y="3507"/>
                      <a:pt x="1696" y="3570"/>
                      <a:pt x="1970" y="3570"/>
                    </a:cubicBezTo>
                    <a:cubicBezTo>
                      <a:pt x="2615" y="3570"/>
                      <a:pt x="3255" y="3221"/>
                      <a:pt x="3577" y="2618"/>
                    </a:cubicBezTo>
                    <a:cubicBezTo>
                      <a:pt x="4035" y="1759"/>
                      <a:pt x="3711" y="647"/>
                      <a:pt x="2868" y="199"/>
                    </a:cubicBezTo>
                    <a:cubicBezTo>
                      <a:pt x="2615" y="64"/>
                      <a:pt x="2339" y="0"/>
                      <a:pt x="2064"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 name="Google Shape;382;p2"/>
              <p:cNvSpPr/>
              <p:nvPr/>
            </p:nvSpPr>
            <p:spPr>
              <a:xfrm>
                <a:off x="4851625" y="4675700"/>
                <a:ext cx="102400" cy="90325"/>
              </a:xfrm>
              <a:custGeom>
                <a:rect b="b" l="l" r="r" t="t"/>
                <a:pathLst>
                  <a:path extrusionOk="0" h="3613" w="4096">
                    <a:moveTo>
                      <a:pt x="2086" y="0"/>
                    </a:moveTo>
                    <a:cubicBezTo>
                      <a:pt x="1462" y="0"/>
                      <a:pt x="854" y="332"/>
                      <a:pt x="516" y="922"/>
                    </a:cubicBezTo>
                    <a:cubicBezTo>
                      <a:pt x="0" y="1821"/>
                      <a:pt x="324" y="2955"/>
                      <a:pt x="1229" y="3419"/>
                    </a:cubicBezTo>
                    <a:cubicBezTo>
                      <a:pt x="1484" y="3550"/>
                      <a:pt x="1757" y="3612"/>
                      <a:pt x="2027" y="3612"/>
                    </a:cubicBezTo>
                    <a:cubicBezTo>
                      <a:pt x="2672" y="3612"/>
                      <a:pt x="3299" y="3258"/>
                      <a:pt x="3628" y="2641"/>
                    </a:cubicBezTo>
                    <a:cubicBezTo>
                      <a:pt x="4095" y="1766"/>
                      <a:pt x="3787" y="692"/>
                      <a:pt x="2936" y="220"/>
                    </a:cubicBezTo>
                    <a:cubicBezTo>
                      <a:pt x="2666" y="71"/>
                      <a:pt x="2374" y="0"/>
                      <a:pt x="2086"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p2"/>
              <p:cNvSpPr/>
              <p:nvPr/>
            </p:nvSpPr>
            <p:spPr>
              <a:xfrm>
                <a:off x="5484225" y="4094650"/>
                <a:ext cx="103225" cy="91250"/>
              </a:xfrm>
              <a:custGeom>
                <a:rect b="b" l="l" r="r" t="t"/>
                <a:pathLst>
                  <a:path extrusionOk="0" h="3650" w="4129">
                    <a:moveTo>
                      <a:pt x="2069" y="1"/>
                    </a:moveTo>
                    <a:cubicBezTo>
                      <a:pt x="1418" y="1"/>
                      <a:pt x="793" y="365"/>
                      <a:pt x="460" y="1011"/>
                    </a:cubicBezTo>
                    <a:cubicBezTo>
                      <a:pt x="1" y="1901"/>
                      <a:pt x="310" y="2945"/>
                      <a:pt x="1174" y="3423"/>
                    </a:cubicBezTo>
                    <a:cubicBezTo>
                      <a:pt x="1452" y="3576"/>
                      <a:pt x="1749" y="3649"/>
                      <a:pt x="2041" y="3649"/>
                    </a:cubicBezTo>
                    <a:cubicBezTo>
                      <a:pt x="2657" y="3649"/>
                      <a:pt x="3249" y="3324"/>
                      <a:pt x="3595" y="2738"/>
                    </a:cubicBezTo>
                    <a:cubicBezTo>
                      <a:pt x="4128" y="1830"/>
                      <a:pt x="3838" y="725"/>
                      <a:pt x="2936" y="228"/>
                    </a:cubicBezTo>
                    <a:cubicBezTo>
                      <a:pt x="2657" y="74"/>
                      <a:pt x="2360" y="1"/>
                      <a:pt x="2069"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 name="Google Shape;384;p2"/>
              <p:cNvSpPr/>
              <p:nvPr/>
            </p:nvSpPr>
            <p:spPr>
              <a:xfrm>
                <a:off x="2458575" y="4578550"/>
                <a:ext cx="100900" cy="89300"/>
              </a:xfrm>
              <a:custGeom>
                <a:rect b="b" l="l" r="r" t="t"/>
                <a:pathLst>
                  <a:path extrusionOk="0" h="3572" w="4036">
                    <a:moveTo>
                      <a:pt x="2066" y="1"/>
                    </a:moveTo>
                    <a:cubicBezTo>
                      <a:pt x="1420" y="1"/>
                      <a:pt x="781" y="351"/>
                      <a:pt x="459" y="954"/>
                    </a:cubicBezTo>
                    <a:cubicBezTo>
                      <a:pt x="0" y="1812"/>
                      <a:pt x="325" y="2924"/>
                      <a:pt x="1168" y="3374"/>
                    </a:cubicBezTo>
                    <a:cubicBezTo>
                      <a:pt x="1419" y="3508"/>
                      <a:pt x="1695" y="3571"/>
                      <a:pt x="1969" y="3571"/>
                    </a:cubicBezTo>
                    <a:cubicBezTo>
                      <a:pt x="2614" y="3571"/>
                      <a:pt x="3255" y="3221"/>
                      <a:pt x="3577" y="2619"/>
                    </a:cubicBezTo>
                    <a:cubicBezTo>
                      <a:pt x="4035" y="1760"/>
                      <a:pt x="3711" y="648"/>
                      <a:pt x="2868" y="198"/>
                    </a:cubicBezTo>
                    <a:cubicBezTo>
                      <a:pt x="2615" y="64"/>
                      <a:pt x="2340" y="1"/>
                      <a:pt x="2066"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p2"/>
              <p:cNvSpPr/>
              <p:nvPr/>
            </p:nvSpPr>
            <p:spPr>
              <a:xfrm>
                <a:off x="2690250" y="4708350"/>
                <a:ext cx="103225" cy="91250"/>
              </a:xfrm>
              <a:custGeom>
                <a:rect b="b" l="l" r="r" t="t"/>
                <a:pathLst>
                  <a:path extrusionOk="0" h="3650" w="4129">
                    <a:moveTo>
                      <a:pt x="2070" y="1"/>
                    </a:moveTo>
                    <a:cubicBezTo>
                      <a:pt x="1419" y="1"/>
                      <a:pt x="794" y="366"/>
                      <a:pt x="461" y="1011"/>
                    </a:cubicBezTo>
                    <a:cubicBezTo>
                      <a:pt x="1" y="1900"/>
                      <a:pt x="310" y="2946"/>
                      <a:pt x="1174" y="3423"/>
                    </a:cubicBezTo>
                    <a:cubicBezTo>
                      <a:pt x="1452" y="3577"/>
                      <a:pt x="1749" y="3650"/>
                      <a:pt x="2041" y="3650"/>
                    </a:cubicBezTo>
                    <a:cubicBezTo>
                      <a:pt x="2657" y="3650"/>
                      <a:pt x="3249" y="3325"/>
                      <a:pt x="3595" y="2738"/>
                    </a:cubicBezTo>
                    <a:cubicBezTo>
                      <a:pt x="4128" y="1832"/>
                      <a:pt x="3838" y="725"/>
                      <a:pt x="2936" y="227"/>
                    </a:cubicBezTo>
                    <a:cubicBezTo>
                      <a:pt x="2658" y="74"/>
                      <a:pt x="2361" y="1"/>
                      <a:pt x="2070"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p2"/>
              <p:cNvSpPr/>
              <p:nvPr/>
            </p:nvSpPr>
            <p:spPr>
              <a:xfrm>
                <a:off x="2660900" y="947075"/>
                <a:ext cx="104325" cy="92100"/>
              </a:xfrm>
              <a:custGeom>
                <a:rect b="b" l="l" r="r" t="t"/>
                <a:pathLst>
                  <a:path extrusionOk="0" h="3684" w="4173">
                    <a:moveTo>
                      <a:pt x="2094" y="0"/>
                    </a:moveTo>
                    <a:cubicBezTo>
                      <a:pt x="1481" y="0"/>
                      <a:pt x="894" y="323"/>
                      <a:pt x="543" y="914"/>
                    </a:cubicBezTo>
                    <a:cubicBezTo>
                      <a:pt x="0" y="1826"/>
                      <a:pt x="272" y="2915"/>
                      <a:pt x="1169" y="3432"/>
                    </a:cubicBezTo>
                    <a:cubicBezTo>
                      <a:pt x="1464" y="3602"/>
                      <a:pt x="1778" y="3683"/>
                      <a:pt x="2087" y="3683"/>
                    </a:cubicBezTo>
                    <a:cubicBezTo>
                      <a:pt x="2682" y="3683"/>
                      <a:pt x="3253" y="3379"/>
                      <a:pt x="3606" y="2819"/>
                    </a:cubicBezTo>
                    <a:cubicBezTo>
                      <a:pt x="4172" y="1919"/>
                      <a:pt x="3933" y="816"/>
                      <a:pt x="3057" y="278"/>
                    </a:cubicBezTo>
                    <a:cubicBezTo>
                      <a:pt x="2749" y="90"/>
                      <a:pt x="2418" y="0"/>
                      <a:pt x="2094"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 name="Google Shape;387;p2"/>
              <p:cNvSpPr/>
              <p:nvPr/>
            </p:nvSpPr>
            <p:spPr>
              <a:xfrm>
                <a:off x="2923775" y="4840075"/>
                <a:ext cx="100900" cy="89325"/>
              </a:xfrm>
              <a:custGeom>
                <a:rect b="b" l="l" r="r" t="t"/>
                <a:pathLst>
                  <a:path extrusionOk="0" h="3573" w="4036">
                    <a:moveTo>
                      <a:pt x="2064" y="1"/>
                    </a:moveTo>
                    <a:cubicBezTo>
                      <a:pt x="1427" y="1"/>
                      <a:pt x="795" y="343"/>
                      <a:pt x="470" y="937"/>
                    </a:cubicBezTo>
                    <a:cubicBezTo>
                      <a:pt x="1" y="1793"/>
                      <a:pt x="312" y="2905"/>
                      <a:pt x="1150" y="3365"/>
                    </a:cubicBezTo>
                    <a:cubicBezTo>
                      <a:pt x="1407" y="3506"/>
                      <a:pt x="1689" y="3572"/>
                      <a:pt x="1970" y="3572"/>
                    </a:cubicBezTo>
                    <a:cubicBezTo>
                      <a:pt x="2608" y="3572"/>
                      <a:pt x="3241" y="3230"/>
                      <a:pt x="3567" y="2637"/>
                    </a:cubicBezTo>
                    <a:cubicBezTo>
                      <a:pt x="4036" y="1781"/>
                      <a:pt x="3725" y="668"/>
                      <a:pt x="2885" y="209"/>
                    </a:cubicBezTo>
                    <a:cubicBezTo>
                      <a:pt x="2627" y="67"/>
                      <a:pt x="2345" y="1"/>
                      <a:pt x="2064"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p2"/>
              <p:cNvSpPr/>
              <p:nvPr/>
            </p:nvSpPr>
            <p:spPr>
              <a:xfrm>
                <a:off x="2028825" y="1528125"/>
                <a:ext cx="103525" cy="91200"/>
              </a:xfrm>
              <a:custGeom>
                <a:rect b="b" l="l" r="r" t="t"/>
                <a:pathLst>
                  <a:path extrusionOk="0" h="3648" w="4141">
                    <a:moveTo>
                      <a:pt x="2085" y="0"/>
                    </a:moveTo>
                    <a:cubicBezTo>
                      <a:pt x="1491" y="0"/>
                      <a:pt x="914" y="302"/>
                      <a:pt x="564" y="854"/>
                    </a:cubicBezTo>
                    <a:cubicBezTo>
                      <a:pt x="1" y="1743"/>
                      <a:pt x="251" y="2863"/>
                      <a:pt x="1133" y="3389"/>
                    </a:cubicBezTo>
                    <a:cubicBezTo>
                      <a:pt x="1425" y="3564"/>
                      <a:pt x="1744" y="3648"/>
                      <a:pt x="2057" y="3648"/>
                    </a:cubicBezTo>
                    <a:cubicBezTo>
                      <a:pt x="2650" y="3648"/>
                      <a:pt x="3226" y="3347"/>
                      <a:pt x="3576" y="2795"/>
                    </a:cubicBezTo>
                    <a:cubicBezTo>
                      <a:pt x="4140" y="1906"/>
                      <a:pt x="3888" y="785"/>
                      <a:pt x="3009" y="259"/>
                    </a:cubicBezTo>
                    <a:cubicBezTo>
                      <a:pt x="2716" y="84"/>
                      <a:pt x="2398" y="0"/>
                      <a:pt x="2085"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 name="Google Shape;389;p2"/>
              <p:cNvSpPr/>
              <p:nvPr/>
            </p:nvSpPr>
            <p:spPr>
              <a:xfrm>
                <a:off x="5917825" y="2777775"/>
                <a:ext cx="103925" cy="92125"/>
              </a:xfrm>
              <a:custGeom>
                <a:rect b="b" l="l" r="r" t="t"/>
                <a:pathLst>
                  <a:path extrusionOk="0" h="3685" w="4157">
                    <a:moveTo>
                      <a:pt x="2072" y="0"/>
                    </a:moveTo>
                    <a:cubicBezTo>
                      <a:pt x="1444" y="0"/>
                      <a:pt x="844" y="341"/>
                      <a:pt x="497" y="960"/>
                    </a:cubicBezTo>
                    <a:cubicBezTo>
                      <a:pt x="1" y="1844"/>
                      <a:pt x="256" y="2886"/>
                      <a:pt x="1097" y="3405"/>
                    </a:cubicBezTo>
                    <a:cubicBezTo>
                      <a:pt x="1405" y="3594"/>
                      <a:pt x="1737" y="3685"/>
                      <a:pt x="2063" y="3685"/>
                    </a:cubicBezTo>
                    <a:cubicBezTo>
                      <a:pt x="2674" y="3685"/>
                      <a:pt x="3262" y="3364"/>
                      <a:pt x="3613" y="2776"/>
                    </a:cubicBezTo>
                    <a:cubicBezTo>
                      <a:pt x="4156" y="1864"/>
                      <a:pt x="3888" y="775"/>
                      <a:pt x="2992" y="254"/>
                    </a:cubicBezTo>
                    <a:cubicBezTo>
                      <a:pt x="2696" y="83"/>
                      <a:pt x="2381" y="0"/>
                      <a:pt x="2072"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p2"/>
              <p:cNvSpPr/>
              <p:nvPr/>
            </p:nvSpPr>
            <p:spPr>
              <a:xfrm>
                <a:off x="5750100" y="3619950"/>
                <a:ext cx="104325" cy="92100"/>
              </a:xfrm>
              <a:custGeom>
                <a:rect b="b" l="l" r="r" t="t"/>
                <a:pathLst>
                  <a:path extrusionOk="0" h="3684" w="4173">
                    <a:moveTo>
                      <a:pt x="2088" y="0"/>
                    </a:moveTo>
                    <a:cubicBezTo>
                      <a:pt x="1492" y="0"/>
                      <a:pt x="921" y="305"/>
                      <a:pt x="568" y="865"/>
                    </a:cubicBezTo>
                    <a:cubicBezTo>
                      <a:pt x="1" y="1766"/>
                      <a:pt x="239" y="2868"/>
                      <a:pt x="1116" y="3406"/>
                    </a:cubicBezTo>
                    <a:cubicBezTo>
                      <a:pt x="1423" y="3594"/>
                      <a:pt x="1754" y="3684"/>
                      <a:pt x="2078" y="3684"/>
                    </a:cubicBezTo>
                    <a:cubicBezTo>
                      <a:pt x="2692" y="3684"/>
                      <a:pt x="3280" y="3361"/>
                      <a:pt x="3632" y="2769"/>
                    </a:cubicBezTo>
                    <a:cubicBezTo>
                      <a:pt x="4172" y="1857"/>
                      <a:pt x="3901" y="768"/>
                      <a:pt x="3004" y="251"/>
                    </a:cubicBezTo>
                    <a:cubicBezTo>
                      <a:pt x="2710" y="82"/>
                      <a:pt x="2396" y="0"/>
                      <a:pt x="2088"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p2"/>
              <p:cNvSpPr/>
              <p:nvPr/>
            </p:nvSpPr>
            <p:spPr>
              <a:xfrm>
                <a:off x="5572050" y="1492125"/>
                <a:ext cx="99375" cy="88225"/>
              </a:xfrm>
              <a:custGeom>
                <a:rect b="b" l="l" r="r" t="t"/>
                <a:pathLst>
                  <a:path extrusionOk="0" h="3529" w="3975">
                    <a:moveTo>
                      <a:pt x="2066" y="1"/>
                    </a:moveTo>
                    <a:cubicBezTo>
                      <a:pt x="1431" y="1"/>
                      <a:pt x="787" y="336"/>
                      <a:pt x="466" y="910"/>
                    </a:cubicBezTo>
                    <a:cubicBezTo>
                      <a:pt x="1" y="1747"/>
                      <a:pt x="325" y="2898"/>
                      <a:pt x="1152" y="3339"/>
                    </a:cubicBezTo>
                    <a:cubicBezTo>
                      <a:pt x="1394" y="3468"/>
                      <a:pt x="1662" y="3529"/>
                      <a:pt x="1931" y="3529"/>
                    </a:cubicBezTo>
                    <a:cubicBezTo>
                      <a:pt x="2587" y="3529"/>
                      <a:pt x="3250" y="3170"/>
                      <a:pt x="3558" y="2568"/>
                    </a:cubicBezTo>
                    <a:cubicBezTo>
                      <a:pt x="3975" y="1752"/>
                      <a:pt x="3669" y="667"/>
                      <a:pt x="2893" y="216"/>
                    </a:cubicBezTo>
                    <a:cubicBezTo>
                      <a:pt x="2640" y="70"/>
                      <a:pt x="2354" y="1"/>
                      <a:pt x="2066"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 name="Google Shape;392;p2"/>
              <p:cNvSpPr/>
              <p:nvPr/>
            </p:nvSpPr>
            <p:spPr>
              <a:xfrm>
                <a:off x="4359425" y="654350"/>
                <a:ext cx="99325" cy="88225"/>
              </a:xfrm>
              <a:custGeom>
                <a:rect b="b" l="l" r="r" t="t"/>
                <a:pathLst>
                  <a:path extrusionOk="0" h="3529" w="3973">
                    <a:moveTo>
                      <a:pt x="2065" y="1"/>
                    </a:moveTo>
                    <a:cubicBezTo>
                      <a:pt x="1458" y="1"/>
                      <a:pt x="840" y="304"/>
                      <a:pt x="505" y="841"/>
                    </a:cubicBezTo>
                    <a:cubicBezTo>
                      <a:pt x="1" y="1647"/>
                      <a:pt x="275" y="2814"/>
                      <a:pt x="1083" y="3301"/>
                    </a:cubicBezTo>
                    <a:cubicBezTo>
                      <a:pt x="1340" y="3456"/>
                      <a:pt x="1634" y="3529"/>
                      <a:pt x="1930" y="3529"/>
                    </a:cubicBezTo>
                    <a:cubicBezTo>
                      <a:pt x="2555" y="3529"/>
                      <a:pt x="3191" y="3203"/>
                      <a:pt x="3517" y="2639"/>
                    </a:cubicBezTo>
                    <a:cubicBezTo>
                      <a:pt x="3972" y="1851"/>
                      <a:pt x="3714" y="750"/>
                      <a:pt x="2960" y="258"/>
                    </a:cubicBezTo>
                    <a:cubicBezTo>
                      <a:pt x="2692" y="83"/>
                      <a:pt x="2380" y="1"/>
                      <a:pt x="2065"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 name="Google Shape;393;p2"/>
              <p:cNvSpPr/>
              <p:nvPr/>
            </p:nvSpPr>
            <p:spPr>
              <a:xfrm>
                <a:off x="5289825" y="1177425"/>
                <a:ext cx="99900" cy="88225"/>
              </a:xfrm>
              <a:custGeom>
                <a:rect b="b" l="l" r="r" t="t"/>
                <a:pathLst>
                  <a:path extrusionOk="0" h="3529" w="3996">
                    <a:moveTo>
                      <a:pt x="2065" y="0"/>
                    </a:moveTo>
                    <a:cubicBezTo>
                      <a:pt x="1441" y="0"/>
                      <a:pt x="810" y="324"/>
                      <a:pt x="484" y="880"/>
                    </a:cubicBezTo>
                    <a:cubicBezTo>
                      <a:pt x="1" y="1704"/>
                      <a:pt x="301" y="2861"/>
                      <a:pt x="1120" y="3322"/>
                    </a:cubicBezTo>
                    <a:cubicBezTo>
                      <a:pt x="1370" y="3462"/>
                      <a:pt x="1650" y="3528"/>
                      <a:pt x="1931" y="3528"/>
                    </a:cubicBezTo>
                    <a:cubicBezTo>
                      <a:pt x="2573" y="3528"/>
                      <a:pt x="3223" y="3185"/>
                      <a:pt x="3539" y="2600"/>
                    </a:cubicBezTo>
                    <a:cubicBezTo>
                      <a:pt x="3995" y="1755"/>
                      <a:pt x="3658" y="609"/>
                      <a:pt x="2827" y="180"/>
                    </a:cubicBezTo>
                    <a:cubicBezTo>
                      <a:pt x="2590" y="58"/>
                      <a:pt x="2328" y="0"/>
                      <a:pt x="2065"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 name="Google Shape;394;p2"/>
              <p:cNvSpPr/>
              <p:nvPr/>
            </p:nvSpPr>
            <p:spPr>
              <a:xfrm>
                <a:off x="2481675" y="1003250"/>
                <a:ext cx="96950" cy="86125"/>
              </a:xfrm>
              <a:custGeom>
                <a:rect b="b" l="l" r="r" t="t"/>
                <a:pathLst>
                  <a:path extrusionOk="0" h="3445" w="3878">
                    <a:moveTo>
                      <a:pt x="2004" y="0"/>
                    </a:moveTo>
                    <a:cubicBezTo>
                      <a:pt x="1363" y="0"/>
                      <a:pt x="715" y="350"/>
                      <a:pt x="416" y="940"/>
                    </a:cubicBezTo>
                    <a:cubicBezTo>
                      <a:pt x="0" y="1760"/>
                      <a:pt x="328" y="2843"/>
                      <a:pt x="1116" y="3261"/>
                    </a:cubicBezTo>
                    <a:cubicBezTo>
                      <a:pt x="1351" y="3386"/>
                      <a:pt x="1612" y="3445"/>
                      <a:pt x="1874" y="3445"/>
                    </a:cubicBezTo>
                    <a:cubicBezTo>
                      <a:pt x="2496" y="3445"/>
                      <a:pt x="3123" y="3114"/>
                      <a:pt x="3435" y="2552"/>
                    </a:cubicBezTo>
                    <a:cubicBezTo>
                      <a:pt x="3877" y="1754"/>
                      <a:pt x="3589" y="660"/>
                      <a:pt x="2811" y="211"/>
                    </a:cubicBezTo>
                    <a:cubicBezTo>
                      <a:pt x="2563" y="67"/>
                      <a:pt x="2284" y="0"/>
                      <a:pt x="2004"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 name="Google Shape;395;p2"/>
              <p:cNvSpPr/>
              <p:nvPr/>
            </p:nvSpPr>
            <p:spPr>
              <a:xfrm>
                <a:off x="2165000" y="1293050"/>
                <a:ext cx="97800" cy="87125"/>
              </a:xfrm>
              <a:custGeom>
                <a:rect b="b" l="l" r="r" t="t"/>
                <a:pathLst>
                  <a:path extrusionOk="0" h="3485" w="3912">
                    <a:moveTo>
                      <a:pt x="2029" y="0"/>
                    </a:moveTo>
                    <a:cubicBezTo>
                      <a:pt x="1419" y="0"/>
                      <a:pt x="793" y="310"/>
                      <a:pt x="467" y="851"/>
                    </a:cubicBezTo>
                    <a:cubicBezTo>
                      <a:pt x="0" y="1625"/>
                      <a:pt x="251" y="2739"/>
                      <a:pt x="1001" y="3233"/>
                    </a:cubicBezTo>
                    <a:cubicBezTo>
                      <a:pt x="1262" y="3404"/>
                      <a:pt x="1569" y="3484"/>
                      <a:pt x="1880" y="3484"/>
                    </a:cubicBezTo>
                    <a:cubicBezTo>
                      <a:pt x="2491" y="3484"/>
                      <a:pt x="3117" y="3175"/>
                      <a:pt x="3444" y="2633"/>
                    </a:cubicBezTo>
                    <a:cubicBezTo>
                      <a:pt x="3911" y="1859"/>
                      <a:pt x="3661" y="747"/>
                      <a:pt x="2909" y="253"/>
                    </a:cubicBezTo>
                    <a:cubicBezTo>
                      <a:pt x="2648" y="81"/>
                      <a:pt x="2340" y="0"/>
                      <a:pt x="2029"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 name="Google Shape;396;p2"/>
              <p:cNvSpPr/>
              <p:nvPr/>
            </p:nvSpPr>
            <p:spPr>
              <a:xfrm>
                <a:off x="5886050" y="3385300"/>
                <a:ext cx="98975" cy="87125"/>
              </a:xfrm>
              <a:custGeom>
                <a:rect b="b" l="l" r="r" t="t"/>
                <a:pathLst>
                  <a:path extrusionOk="0" h="3485" w="3959">
                    <a:moveTo>
                      <a:pt x="2050" y="0"/>
                    </a:moveTo>
                    <a:cubicBezTo>
                      <a:pt x="1431" y="0"/>
                      <a:pt x="802" y="322"/>
                      <a:pt x="481" y="869"/>
                    </a:cubicBezTo>
                    <a:cubicBezTo>
                      <a:pt x="0" y="1690"/>
                      <a:pt x="317" y="2857"/>
                      <a:pt x="1138" y="3297"/>
                    </a:cubicBezTo>
                    <a:cubicBezTo>
                      <a:pt x="1375" y="3425"/>
                      <a:pt x="1641" y="3484"/>
                      <a:pt x="1908" y="3484"/>
                    </a:cubicBezTo>
                    <a:cubicBezTo>
                      <a:pt x="2527" y="3484"/>
                      <a:pt x="3157" y="3164"/>
                      <a:pt x="3478" y="2617"/>
                    </a:cubicBezTo>
                    <a:cubicBezTo>
                      <a:pt x="3958" y="1796"/>
                      <a:pt x="3641" y="629"/>
                      <a:pt x="2821" y="188"/>
                    </a:cubicBezTo>
                    <a:cubicBezTo>
                      <a:pt x="2583" y="60"/>
                      <a:pt x="2318" y="0"/>
                      <a:pt x="2050"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p2"/>
              <p:cNvSpPr/>
              <p:nvPr/>
            </p:nvSpPr>
            <p:spPr>
              <a:xfrm>
                <a:off x="3944875" y="577300"/>
                <a:ext cx="97825" cy="87150"/>
              </a:xfrm>
              <a:custGeom>
                <a:rect b="b" l="l" r="r" t="t"/>
                <a:pathLst>
                  <a:path extrusionOk="0" h="3486" w="3913">
                    <a:moveTo>
                      <a:pt x="2028" y="0"/>
                    </a:moveTo>
                    <a:cubicBezTo>
                      <a:pt x="1391" y="0"/>
                      <a:pt x="740" y="341"/>
                      <a:pt x="429" y="920"/>
                    </a:cubicBezTo>
                    <a:cubicBezTo>
                      <a:pt x="1" y="1722"/>
                      <a:pt x="298" y="2821"/>
                      <a:pt x="1069" y="3272"/>
                    </a:cubicBezTo>
                    <a:cubicBezTo>
                      <a:pt x="1317" y="3417"/>
                      <a:pt x="1600" y="3485"/>
                      <a:pt x="1885" y="3485"/>
                    </a:cubicBezTo>
                    <a:cubicBezTo>
                      <a:pt x="2523" y="3485"/>
                      <a:pt x="3174" y="3144"/>
                      <a:pt x="3484" y="2566"/>
                    </a:cubicBezTo>
                    <a:cubicBezTo>
                      <a:pt x="3913" y="1764"/>
                      <a:pt x="3615" y="665"/>
                      <a:pt x="2845" y="214"/>
                    </a:cubicBezTo>
                    <a:cubicBezTo>
                      <a:pt x="2596" y="68"/>
                      <a:pt x="2313" y="0"/>
                      <a:pt x="2028"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 name="Google Shape;398;p2"/>
              <p:cNvSpPr/>
              <p:nvPr/>
            </p:nvSpPr>
            <p:spPr>
              <a:xfrm>
                <a:off x="5969750" y="2964250"/>
                <a:ext cx="98900" cy="87125"/>
              </a:xfrm>
              <a:custGeom>
                <a:rect b="b" l="l" r="r" t="t"/>
                <a:pathLst>
                  <a:path extrusionOk="0" h="3485" w="3956">
                    <a:moveTo>
                      <a:pt x="2048" y="0"/>
                    </a:moveTo>
                    <a:cubicBezTo>
                      <a:pt x="1446" y="0"/>
                      <a:pt x="830" y="303"/>
                      <a:pt x="501" y="829"/>
                    </a:cubicBezTo>
                    <a:cubicBezTo>
                      <a:pt x="0" y="1631"/>
                      <a:pt x="288" y="2808"/>
                      <a:pt x="1098" y="3276"/>
                    </a:cubicBezTo>
                    <a:cubicBezTo>
                      <a:pt x="1344" y="3417"/>
                      <a:pt x="1624" y="3484"/>
                      <a:pt x="1907" y="3484"/>
                    </a:cubicBezTo>
                    <a:cubicBezTo>
                      <a:pt x="2509" y="3484"/>
                      <a:pt x="3124" y="3182"/>
                      <a:pt x="3454" y="2655"/>
                    </a:cubicBezTo>
                    <a:cubicBezTo>
                      <a:pt x="3955" y="1854"/>
                      <a:pt x="3668" y="676"/>
                      <a:pt x="2857" y="209"/>
                    </a:cubicBezTo>
                    <a:cubicBezTo>
                      <a:pt x="2612" y="67"/>
                      <a:pt x="2332" y="0"/>
                      <a:pt x="2048"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 name="Google Shape;399;p2"/>
              <p:cNvSpPr/>
              <p:nvPr/>
            </p:nvSpPr>
            <p:spPr>
              <a:xfrm>
                <a:off x="1632175" y="2242050"/>
                <a:ext cx="97000" cy="86125"/>
              </a:xfrm>
              <a:custGeom>
                <a:rect b="b" l="l" r="r" t="t"/>
                <a:pathLst>
                  <a:path extrusionOk="0" h="3445" w="3880">
                    <a:moveTo>
                      <a:pt x="2003" y="0"/>
                    </a:moveTo>
                    <a:cubicBezTo>
                      <a:pt x="1358" y="0"/>
                      <a:pt x="706" y="355"/>
                      <a:pt x="410" y="950"/>
                    </a:cubicBezTo>
                    <a:cubicBezTo>
                      <a:pt x="1" y="1772"/>
                      <a:pt x="335" y="2855"/>
                      <a:pt x="1125" y="3266"/>
                    </a:cubicBezTo>
                    <a:cubicBezTo>
                      <a:pt x="1359" y="3388"/>
                      <a:pt x="1616" y="3445"/>
                      <a:pt x="1875" y="3445"/>
                    </a:cubicBezTo>
                    <a:cubicBezTo>
                      <a:pt x="2500" y="3445"/>
                      <a:pt x="3132" y="3110"/>
                      <a:pt x="3442" y="2543"/>
                    </a:cubicBezTo>
                    <a:cubicBezTo>
                      <a:pt x="3879" y="1738"/>
                      <a:pt x="3580" y="649"/>
                      <a:pt x="2801" y="206"/>
                    </a:cubicBezTo>
                    <a:cubicBezTo>
                      <a:pt x="2555" y="66"/>
                      <a:pt x="2280" y="0"/>
                      <a:pt x="2003"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p2"/>
              <p:cNvSpPr/>
              <p:nvPr/>
            </p:nvSpPr>
            <p:spPr>
              <a:xfrm>
                <a:off x="5353275" y="4334300"/>
                <a:ext cx="97525" cy="86150"/>
              </a:xfrm>
              <a:custGeom>
                <a:rect b="b" l="l" r="r" t="t"/>
                <a:pathLst>
                  <a:path extrusionOk="0" h="3446" w="3901">
                    <a:moveTo>
                      <a:pt x="2025" y="0"/>
                    </a:moveTo>
                    <a:cubicBezTo>
                      <a:pt x="1429" y="0"/>
                      <a:pt x="822" y="304"/>
                      <a:pt x="497" y="833"/>
                    </a:cubicBezTo>
                    <a:cubicBezTo>
                      <a:pt x="0" y="1647"/>
                      <a:pt x="302" y="2811"/>
                      <a:pt x="1129" y="3256"/>
                    </a:cubicBezTo>
                    <a:cubicBezTo>
                      <a:pt x="1367" y="3385"/>
                      <a:pt x="1632" y="3445"/>
                      <a:pt x="1898" y="3445"/>
                    </a:cubicBezTo>
                    <a:cubicBezTo>
                      <a:pt x="2515" y="3445"/>
                      <a:pt x="3138" y="3119"/>
                      <a:pt x="3451" y="2563"/>
                    </a:cubicBezTo>
                    <a:cubicBezTo>
                      <a:pt x="3901" y="1766"/>
                      <a:pt x="3616" y="673"/>
                      <a:pt x="2841" y="216"/>
                    </a:cubicBezTo>
                    <a:cubicBezTo>
                      <a:pt x="2593" y="69"/>
                      <a:pt x="2310" y="0"/>
                      <a:pt x="2025"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 name="Google Shape;401;p2"/>
              <p:cNvSpPr/>
              <p:nvPr/>
            </p:nvSpPr>
            <p:spPr>
              <a:xfrm>
                <a:off x="1548875" y="2663675"/>
                <a:ext cx="96300" cy="85000"/>
              </a:xfrm>
              <a:custGeom>
                <a:rect b="b" l="l" r="r" t="t"/>
                <a:pathLst>
                  <a:path extrusionOk="0" h="3400" w="3852">
                    <a:moveTo>
                      <a:pt x="1967" y="1"/>
                    </a:moveTo>
                    <a:cubicBezTo>
                      <a:pt x="1391" y="1"/>
                      <a:pt x="818" y="295"/>
                      <a:pt x="495" y="816"/>
                    </a:cubicBezTo>
                    <a:cubicBezTo>
                      <a:pt x="1" y="1613"/>
                      <a:pt x="256" y="2698"/>
                      <a:pt x="1050" y="3172"/>
                    </a:cubicBezTo>
                    <a:cubicBezTo>
                      <a:pt x="1309" y="3327"/>
                      <a:pt x="1597" y="3400"/>
                      <a:pt x="1883" y="3400"/>
                    </a:cubicBezTo>
                    <a:cubicBezTo>
                      <a:pt x="2477" y="3400"/>
                      <a:pt x="3066" y="3087"/>
                      <a:pt x="3383" y="2534"/>
                    </a:cubicBezTo>
                    <a:cubicBezTo>
                      <a:pt x="3851" y="1716"/>
                      <a:pt x="3561" y="645"/>
                      <a:pt x="2752" y="200"/>
                    </a:cubicBezTo>
                    <a:cubicBezTo>
                      <a:pt x="2506" y="65"/>
                      <a:pt x="2236" y="1"/>
                      <a:pt x="1967"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 name="Google Shape;402;p2"/>
              <p:cNvSpPr/>
              <p:nvPr/>
            </p:nvSpPr>
            <p:spPr>
              <a:xfrm>
                <a:off x="5037850" y="4625150"/>
                <a:ext cx="95800" cy="85025"/>
              </a:xfrm>
              <a:custGeom>
                <a:rect b="b" l="l" r="r" t="t"/>
                <a:pathLst>
                  <a:path extrusionOk="0" h="3401" w="3832">
                    <a:moveTo>
                      <a:pt x="1970" y="1"/>
                    </a:moveTo>
                    <a:cubicBezTo>
                      <a:pt x="1377" y="1"/>
                      <a:pt x="788" y="312"/>
                      <a:pt x="472" y="863"/>
                    </a:cubicBezTo>
                    <a:cubicBezTo>
                      <a:pt x="0" y="1681"/>
                      <a:pt x="289" y="2752"/>
                      <a:pt x="1098" y="3199"/>
                    </a:cubicBezTo>
                    <a:cubicBezTo>
                      <a:pt x="1345" y="3336"/>
                      <a:pt x="1616" y="3400"/>
                      <a:pt x="1885" y="3400"/>
                    </a:cubicBezTo>
                    <a:cubicBezTo>
                      <a:pt x="2498" y="3400"/>
                      <a:pt x="3104" y="3066"/>
                      <a:pt x="3410" y="2488"/>
                    </a:cubicBezTo>
                    <a:cubicBezTo>
                      <a:pt x="3831" y="1696"/>
                      <a:pt x="3560" y="683"/>
                      <a:pt x="2804" y="229"/>
                    </a:cubicBezTo>
                    <a:cubicBezTo>
                      <a:pt x="2546" y="74"/>
                      <a:pt x="2257" y="1"/>
                      <a:pt x="1970"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 name="Google Shape;403;p2"/>
              <p:cNvSpPr/>
              <p:nvPr/>
            </p:nvSpPr>
            <p:spPr>
              <a:xfrm>
                <a:off x="3574750" y="5051225"/>
                <a:ext cx="94775" cy="83775"/>
              </a:xfrm>
              <a:custGeom>
                <a:rect b="b" l="l" r="r" t="t"/>
                <a:pathLst>
                  <a:path extrusionOk="0" h="3351" w="3791">
                    <a:moveTo>
                      <a:pt x="1913" y="0"/>
                    </a:moveTo>
                    <a:cubicBezTo>
                      <a:pt x="1328" y="0"/>
                      <a:pt x="769" y="323"/>
                      <a:pt x="457" y="903"/>
                    </a:cubicBezTo>
                    <a:cubicBezTo>
                      <a:pt x="0" y="1757"/>
                      <a:pt x="310" y="2753"/>
                      <a:pt x="1166" y="3177"/>
                    </a:cubicBezTo>
                    <a:cubicBezTo>
                      <a:pt x="1403" y="3295"/>
                      <a:pt x="1651" y="3351"/>
                      <a:pt x="1894" y="3351"/>
                    </a:cubicBezTo>
                    <a:cubicBezTo>
                      <a:pt x="2482" y="3351"/>
                      <a:pt x="3043" y="3024"/>
                      <a:pt x="3353" y="2446"/>
                    </a:cubicBezTo>
                    <a:cubicBezTo>
                      <a:pt x="3790" y="1630"/>
                      <a:pt x="3530" y="682"/>
                      <a:pt x="2741" y="227"/>
                    </a:cubicBezTo>
                    <a:cubicBezTo>
                      <a:pt x="2476" y="73"/>
                      <a:pt x="2192" y="0"/>
                      <a:pt x="1913"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 name="Google Shape;404;p2"/>
              <p:cNvSpPr/>
              <p:nvPr/>
            </p:nvSpPr>
            <p:spPr>
              <a:xfrm>
                <a:off x="1947050" y="4135825"/>
                <a:ext cx="94225" cy="83800"/>
              </a:xfrm>
              <a:custGeom>
                <a:rect b="b" l="l" r="r" t="t"/>
                <a:pathLst>
                  <a:path extrusionOk="0" h="3352" w="3769">
                    <a:moveTo>
                      <a:pt x="1894" y="1"/>
                    </a:moveTo>
                    <a:cubicBezTo>
                      <a:pt x="1322" y="1"/>
                      <a:pt x="774" y="309"/>
                      <a:pt x="457" y="868"/>
                    </a:cubicBezTo>
                    <a:cubicBezTo>
                      <a:pt x="1" y="1676"/>
                      <a:pt x="239" y="2635"/>
                      <a:pt x="1013" y="3105"/>
                    </a:cubicBezTo>
                    <a:cubicBezTo>
                      <a:pt x="1288" y="3272"/>
                      <a:pt x="1585" y="3352"/>
                      <a:pt x="1876" y="3352"/>
                    </a:cubicBezTo>
                    <a:cubicBezTo>
                      <a:pt x="2447" y="3352"/>
                      <a:pt x="2995" y="3044"/>
                      <a:pt x="3312" y="2485"/>
                    </a:cubicBezTo>
                    <a:cubicBezTo>
                      <a:pt x="3769" y="1677"/>
                      <a:pt x="3531" y="719"/>
                      <a:pt x="2756" y="248"/>
                    </a:cubicBezTo>
                    <a:cubicBezTo>
                      <a:pt x="2481" y="81"/>
                      <a:pt x="2184" y="1"/>
                      <a:pt x="1894"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 name="Google Shape;405;p2"/>
              <p:cNvSpPr/>
              <p:nvPr/>
            </p:nvSpPr>
            <p:spPr>
              <a:xfrm>
                <a:off x="3159150" y="4973625"/>
                <a:ext cx="94825" cy="83800"/>
              </a:xfrm>
              <a:custGeom>
                <a:rect b="b" l="l" r="r" t="t"/>
                <a:pathLst>
                  <a:path extrusionOk="0" h="3352" w="3793">
                    <a:moveTo>
                      <a:pt x="1914" y="1"/>
                    </a:moveTo>
                    <a:cubicBezTo>
                      <a:pt x="1329" y="1"/>
                      <a:pt x="770" y="324"/>
                      <a:pt x="459" y="904"/>
                    </a:cubicBezTo>
                    <a:cubicBezTo>
                      <a:pt x="1" y="1757"/>
                      <a:pt x="313" y="2755"/>
                      <a:pt x="1168" y="3178"/>
                    </a:cubicBezTo>
                    <a:cubicBezTo>
                      <a:pt x="1405" y="3295"/>
                      <a:pt x="1653" y="3351"/>
                      <a:pt x="1897" y="3351"/>
                    </a:cubicBezTo>
                    <a:cubicBezTo>
                      <a:pt x="2485" y="3351"/>
                      <a:pt x="3045" y="3025"/>
                      <a:pt x="3355" y="2447"/>
                    </a:cubicBezTo>
                    <a:cubicBezTo>
                      <a:pt x="3792" y="1629"/>
                      <a:pt x="3530" y="681"/>
                      <a:pt x="2743" y="228"/>
                    </a:cubicBezTo>
                    <a:cubicBezTo>
                      <a:pt x="2477" y="74"/>
                      <a:pt x="2193" y="1"/>
                      <a:pt x="1914"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 name="Google Shape;406;p2"/>
              <p:cNvSpPr/>
              <p:nvPr/>
            </p:nvSpPr>
            <p:spPr>
              <a:xfrm>
                <a:off x="2229325" y="4450550"/>
                <a:ext cx="94225" cy="83800"/>
              </a:xfrm>
              <a:custGeom>
                <a:rect b="b" l="l" r="r" t="t"/>
                <a:pathLst>
                  <a:path extrusionOk="0" h="3352" w="3769">
                    <a:moveTo>
                      <a:pt x="1892" y="1"/>
                    </a:moveTo>
                    <a:cubicBezTo>
                      <a:pt x="1319" y="1"/>
                      <a:pt x="769" y="310"/>
                      <a:pt x="454" y="872"/>
                    </a:cubicBezTo>
                    <a:cubicBezTo>
                      <a:pt x="0" y="1681"/>
                      <a:pt x="240" y="2639"/>
                      <a:pt x="1017" y="3106"/>
                    </a:cubicBezTo>
                    <a:cubicBezTo>
                      <a:pt x="1291" y="3272"/>
                      <a:pt x="1586" y="3351"/>
                      <a:pt x="1875" y="3351"/>
                    </a:cubicBezTo>
                    <a:cubicBezTo>
                      <a:pt x="2449" y="3351"/>
                      <a:pt x="2999" y="3041"/>
                      <a:pt x="3314" y="2479"/>
                    </a:cubicBezTo>
                    <a:cubicBezTo>
                      <a:pt x="3768" y="1671"/>
                      <a:pt x="3527" y="713"/>
                      <a:pt x="2750" y="245"/>
                    </a:cubicBezTo>
                    <a:cubicBezTo>
                      <a:pt x="2476" y="80"/>
                      <a:pt x="2181" y="1"/>
                      <a:pt x="1892"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p2"/>
              <p:cNvSpPr/>
              <p:nvPr/>
            </p:nvSpPr>
            <p:spPr>
              <a:xfrm>
                <a:off x="5526700" y="1312075"/>
                <a:ext cx="91325" cy="80425"/>
              </a:xfrm>
              <a:custGeom>
                <a:rect b="b" l="l" r="r" t="t"/>
                <a:pathLst>
                  <a:path extrusionOk="0" h="3217" w="3653">
                    <a:moveTo>
                      <a:pt x="1834" y="1"/>
                    </a:moveTo>
                    <a:cubicBezTo>
                      <a:pt x="1316" y="1"/>
                      <a:pt x="816" y="262"/>
                      <a:pt x="506" y="744"/>
                    </a:cubicBezTo>
                    <a:cubicBezTo>
                      <a:pt x="1" y="1530"/>
                      <a:pt x="217" y="2516"/>
                      <a:pt x="997" y="2984"/>
                    </a:cubicBezTo>
                    <a:cubicBezTo>
                      <a:pt x="1258" y="3141"/>
                      <a:pt x="1541" y="3217"/>
                      <a:pt x="1819" y="3217"/>
                    </a:cubicBezTo>
                    <a:cubicBezTo>
                      <a:pt x="2337" y="3217"/>
                      <a:pt x="2837" y="2955"/>
                      <a:pt x="3147" y="2473"/>
                    </a:cubicBezTo>
                    <a:cubicBezTo>
                      <a:pt x="3652" y="1688"/>
                      <a:pt x="3436" y="700"/>
                      <a:pt x="2656" y="233"/>
                    </a:cubicBezTo>
                    <a:cubicBezTo>
                      <a:pt x="2395" y="76"/>
                      <a:pt x="2112" y="1"/>
                      <a:pt x="1834"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 name="Google Shape;408;p2"/>
              <p:cNvSpPr/>
              <p:nvPr/>
            </p:nvSpPr>
            <p:spPr>
              <a:xfrm>
                <a:off x="3349550" y="556250"/>
                <a:ext cx="91025" cy="80450"/>
              </a:xfrm>
              <a:custGeom>
                <a:rect b="b" l="l" r="r" t="t"/>
                <a:pathLst>
                  <a:path extrusionOk="0" h="3218" w="3641">
                    <a:moveTo>
                      <a:pt x="1838" y="1"/>
                    </a:moveTo>
                    <a:cubicBezTo>
                      <a:pt x="1293" y="1"/>
                      <a:pt x="770" y="293"/>
                      <a:pt x="466" y="819"/>
                    </a:cubicBezTo>
                    <a:cubicBezTo>
                      <a:pt x="0" y="1626"/>
                      <a:pt x="267" y="2596"/>
                      <a:pt x="1073" y="3026"/>
                    </a:cubicBezTo>
                    <a:cubicBezTo>
                      <a:pt x="1315" y="3156"/>
                      <a:pt x="1571" y="3217"/>
                      <a:pt x="1821" y="3217"/>
                    </a:cubicBezTo>
                    <a:cubicBezTo>
                      <a:pt x="2403" y="3217"/>
                      <a:pt x="2958" y="2885"/>
                      <a:pt x="3248" y="2300"/>
                    </a:cubicBezTo>
                    <a:cubicBezTo>
                      <a:pt x="3640" y="1511"/>
                      <a:pt x="3353" y="601"/>
                      <a:pt x="2585" y="191"/>
                    </a:cubicBezTo>
                    <a:cubicBezTo>
                      <a:pt x="2344" y="62"/>
                      <a:pt x="2088" y="1"/>
                      <a:pt x="1838"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 name="Google Shape;409;p2"/>
              <p:cNvSpPr/>
              <p:nvPr/>
            </p:nvSpPr>
            <p:spPr>
              <a:xfrm>
                <a:off x="5908250" y="1994700"/>
                <a:ext cx="91325" cy="80400"/>
              </a:xfrm>
              <a:custGeom>
                <a:rect b="b" l="l" r="r" t="t"/>
                <a:pathLst>
                  <a:path extrusionOk="0" h="3216" w="3653">
                    <a:moveTo>
                      <a:pt x="1835" y="0"/>
                    </a:moveTo>
                    <a:cubicBezTo>
                      <a:pt x="1315" y="0"/>
                      <a:pt x="811" y="264"/>
                      <a:pt x="502" y="750"/>
                    </a:cubicBezTo>
                    <a:cubicBezTo>
                      <a:pt x="1" y="1538"/>
                      <a:pt x="220" y="2521"/>
                      <a:pt x="1001" y="2987"/>
                    </a:cubicBezTo>
                    <a:cubicBezTo>
                      <a:pt x="1261" y="3141"/>
                      <a:pt x="1542" y="3215"/>
                      <a:pt x="1817" y="3215"/>
                    </a:cubicBezTo>
                    <a:cubicBezTo>
                      <a:pt x="2338" y="3215"/>
                      <a:pt x="2841" y="2951"/>
                      <a:pt x="3150" y="2466"/>
                    </a:cubicBezTo>
                    <a:cubicBezTo>
                      <a:pt x="3652" y="1678"/>
                      <a:pt x="3433" y="694"/>
                      <a:pt x="2650" y="228"/>
                    </a:cubicBezTo>
                    <a:cubicBezTo>
                      <a:pt x="2391" y="74"/>
                      <a:pt x="2111" y="0"/>
                      <a:pt x="1835"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p2"/>
              <p:cNvSpPr/>
              <p:nvPr/>
            </p:nvSpPr>
            <p:spPr>
              <a:xfrm>
                <a:off x="4779625" y="735850"/>
                <a:ext cx="90550" cy="80425"/>
              </a:xfrm>
              <a:custGeom>
                <a:rect b="b" l="l" r="r" t="t"/>
                <a:pathLst>
                  <a:path extrusionOk="0" h="3217" w="3622">
                    <a:moveTo>
                      <a:pt x="1819" y="0"/>
                    </a:moveTo>
                    <a:cubicBezTo>
                      <a:pt x="1250" y="0"/>
                      <a:pt x="707" y="317"/>
                      <a:pt x="410" y="883"/>
                    </a:cubicBezTo>
                    <a:cubicBezTo>
                      <a:pt x="1" y="1667"/>
                      <a:pt x="265" y="2581"/>
                      <a:pt x="1023" y="3007"/>
                    </a:cubicBezTo>
                    <a:cubicBezTo>
                      <a:pt x="1274" y="3149"/>
                      <a:pt x="1542" y="3216"/>
                      <a:pt x="1804" y="3216"/>
                    </a:cubicBezTo>
                    <a:cubicBezTo>
                      <a:pt x="2372" y="3216"/>
                      <a:pt x="2916" y="2898"/>
                      <a:pt x="3212" y="2332"/>
                    </a:cubicBezTo>
                    <a:cubicBezTo>
                      <a:pt x="3621" y="1548"/>
                      <a:pt x="3358" y="634"/>
                      <a:pt x="2600" y="209"/>
                    </a:cubicBezTo>
                    <a:cubicBezTo>
                      <a:pt x="2349" y="67"/>
                      <a:pt x="2081" y="0"/>
                      <a:pt x="1819"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p2"/>
              <p:cNvSpPr/>
              <p:nvPr/>
            </p:nvSpPr>
            <p:spPr>
              <a:xfrm>
                <a:off x="3166050" y="608850"/>
                <a:ext cx="92550" cy="81625"/>
              </a:xfrm>
              <a:custGeom>
                <a:rect b="b" l="l" r="r" t="t"/>
                <a:pathLst>
                  <a:path extrusionOk="0" h="3265" w="3702">
                    <a:moveTo>
                      <a:pt x="1845" y="1"/>
                    </a:moveTo>
                    <a:cubicBezTo>
                      <a:pt x="1277" y="1"/>
                      <a:pt x="743" y="319"/>
                      <a:pt x="439" y="894"/>
                    </a:cubicBezTo>
                    <a:cubicBezTo>
                      <a:pt x="0" y="1727"/>
                      <a:pt x="292" y="2661"/>
                      <a:pt x="1122" y="3084"/>
                    </a:cubicBezTo>
                    <a:cubicBezTo>
                      <a:pt x="1361" y="3206"/>
                      <a:pt x="1611" y="3264"/>
                      <a:pt x="1854" y="3264"/>
                    </a:cubicBezTo>
                    <a:cubicBezTo>
                      <a:pt x="2405" y="3264"/>
                      <a:pt x="2926" y="2963"/>
                      <a:pt x="3235" y="2418"/>
                    </a:cubicBezTo>
                    <a:cubicBezTo>
                      <a:pt x="3702" y="1594"/>
                      <a:pt x="3444" y="653"/>
                      <a:pt x="2628" y="208"/>
                    </a:cubicBezTo>
                    <a:cubicBezTo>
                      <a:pt x="2373" y="68"/>
                      <a:pt x="2105" y="1"/>
                      <a:pt x="1845"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 name="Google Shape;412;p2"/>
              <p:cNvSpPr/>
              <p:nvPr/>
            </p:nvSpPr>
            <p:spPr>
              <a:xfrm>
                <a:off x="5957250" y="2178025"/>
                <a:ext cx="92600" cy="81575"/>
              </a:xfrm>
              <a:custGeom>
                <a:rect b="b" l="l" r="r" t="t"/>
                <a:pathLst>
                  <a:path extrusionOk="0" h="3263" w="3704">
                    <a:moveTo>
                      <a:pt x="1849" y="0"/>
                    </a:moveTo>
                    <a:cubicBezTo>
                      <a:pt x="1297" y="0"/>
                      <a:pt x="777" y="301"/>
                      <a:pt x="468" y="847"/>
                    </a:cubicBezTo>
                    <a:cubicBezTo>
                      <a:pt x="1" y="1670"/>
                      <a:pt x="259" y="2610"/>
                      <a:pt x="1076" y="3057"/>
                    </a:cubicBezTo>
                    <a:cubicBezTo>
                      <a:pt x="1331" y="3196"/>
                      <a:pt x="1598" y="3263"/>
                      <a:pt x="1858" y="3263"/>
                    </a:cubicBezTo>
                    <a:cubicBezTo>
                      <a:pt x="2426" y="3263"/>
                      <a:pt x="2960" y="2944"/>
                      <a:pt x="3265" y="2369"/>
                    </a:cubicBezTo>
                    <a:cubicBezTo>
                      <a:pt x="3704" y="1538"/>
                      <a:pt x="3411" y="602"/>
                      <a:pt x="2581" y="180"/>
                    </a:cubicBezTo>
                    <a:cubicBezTo>
                      <a:pt x="2341" y="59"/>
                      <a:pt x="2092" y="0"/>
                      <a:pt x="1849"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p2"/>
              <p:cNvSpPr/>
              <p:nvPr/>
            </p:nvSpPr>
            <p:spPr>
              <a:xfrm>
                <a:off x="2983650" y="662625"/>
                <a:ext cx="91425" cy="80375"/>
              </a:xfrm>
              <a:custGeom>
                <a:rect b="b" l="l" r="r" t="t"/>
                <a:pathLst>
                  <a:path extrusionOk="0" h="3215" w="3657">
                    <a:moveTo>
                      <a:pt x="1838" y="0"/>
                    </a:moveTo>
                    <a:cubicBezTo>
                      <a:pt x="1310" y="0"/>
                      <a:pt x="801" y="272"/>
                      <a:pt x="493" y="769"/>
                    </a:cubicBezTo>
                    <a:cubicBezTo>
                      <a:pt x="1" y="1564"/>
                      <a:pt x="235" y="2542"/>
                      <a:pt x="1025" y="2998"/>
                    </a:cubicBezTo>
                    <a:cubicBezTo>
                      <a:pt x="1279" y="3145"/>
                      <a:pt x="1552" y="3215"/>
                      <a:pt x="1821" y="3215"/>
                    </a:cubicBezTo>
                    <a:cubicBezTo>
                      <a:pt x="2349" y="3215"/>
                      <a:pt x="2858" y="2942"/>
                      <a:pt x="3166" y="2445"/>
                    </a:cubicBezTo>
                    <a:cubicBezTo>
                      <a:pt x="3657" y="1652"/>
                      <a:pt x="3424" y="674"/>
                      <a:pt x="2632" y="217"/>
                    </a:cubicBezTo>
                    <a:cubicBezTo>
                      <a:pt x="2379" y="70"/>
                      <a:pt x="2106" y="0"/>
                      <a:pt x="1838"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 name="Google Shape;414;p2"/>
              <p:cNvSpPr/>
              <p:nvPr/>
            </p:nvSpPr>
            <p:spPr>
              <a:xfrm>
                <a:off x="5012275" y="866600"/>
                <a:ext cx="90500" cy="80425"/>
              </a:xfrm>
              <a:custGeom>
                <a:rect b="b" l="l" r="r" t="t"/>
                <a:pathLst>
                  <a:path extrusionOk="0" h="3217" w="3620">
                    <a:moveTo>
                      <a:pt x="1817" y="0"/>
                    </a:moveTo>
                    <a:cubicBezTo>
                      <a:pt x="1251" y="0"/>
                      <a:pt x="711" y="314"/>
                      <a:pt x="415" y="876"/>
                    </a:cubicBezTo>
                    <a:cubicBezTo>
                      <a:pt x="0" y="1658"/>
                      <a:pt x="257" y="2572"/>
                      <a:pt x="1013" y="3004"/>
                    </a:cubicBezTo>
                    <a:cubicBezTo>
                      <a:pt x="1266" y="3148"/>
                      <a:pt x="1536" y="3217"/>
                      <a:pt x="1801" y="3217"/>
                    </a:cubicBezTo>
                    <a:cubicBezTo>
                      <a:pt x="2366" y="3217"/>
                      <a:pt x="2907" y="2903"/>
                      <a:pt x="3206" y="2341"/>
                    </a:cubicBezTo>
                    <a:cubicBezTo>
                      <a:pt x="3620" y="1560"/>
                      <a:pt x="3362" y="645"/>
                      <a:pt x="2606" y="214"/>
                    </a:cubicBezTo>
                    <a:cubicBezTo>
                      <a:pt x="2352" y="69"/>
                      <a:pt x="2082" y="0"/>
                      <a:pt x="1817"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 name="Google Shape;415;p2"/>
              <p:cNvSpPr/>
              <p:nvPr/>
            </p:nvSpPr>
            <p:spPr>
              <a:xfrm>
                <a:off x="6008025" y="2362550"/>
                <a:ext cx="90375" cy="80475"/>
              </a:xfrm>
              <a:custGeom>
                <a:rect b="b" l="l" r="r" t="t"/>
                <a:pathLst>
                  <a:path extrusionOk="0" h="3219" w="3615">
                    <a:moveTo>
                      <a:pt x="1818" y="1"/>
                    </a:moveTo>
                    <a:cubicBezTo>
                      <a:pt x="1271" y="1"/>
                      <a:pt x="744" y="294"/>
                      <a:pt x="439" y="826"/>
                    </a:cubicBezTo>
                    <a:cubicBezTo>
                      <a:pt x="0" y="1595"/>
                      <a:pt x="224" y="2522"/>
                      <a:pt x="960" y="2976"/>
                    </a:cubicBezTo>
                    <a:cubicBezTo>
                      <a:pt x="1226" y="3140"/>
                      <a:pt x="1514" y="3218"/>
                      <a:pt x="1797" y="3218"/>
                    </a:cubicBezTo>
                    <a:cubicBezTo>
                      <a:pt x="2344" y="3218"/>
                      <a:pt x="2869" y="2926"/>
                      <a:pt x="3174" y="2393"/>
                    </a:cubicBezTo>
                    <a:cubicBezTo>
                      <a:pt x="3615" y="1623"/>
                      <a:pt x="3391" y="696"/>
                      <a:pt x="2654" y="243"/>
                    </a:cubicBezTo>
                    <a:cubicBezTo>
                      <a:pt x="2388" y="79"/>
                      <a:pt x="2100" y="1"/>
                      <a:pt x="1818"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 name="Google Shape;416;p2"/>
              <p:cNvSpPr/>
              <p:nvPr/>
            </p:nvSpPr>
            <p:spPr>
              <a:xfrm>
                <a:off x="4131575" y="527475"/>
                <a:ext cx="90350" cy="80425"/>
              </a:xfrm>
              <a:custGeom>
                <a:rect b="b" l="l" r="r" t="t"/>
                <a:pathLst>
                  <a:path extrusionOk="0" h="3217" w="3614">
                    <a:moveTo>
                      <a:pt x="1818" y="0"/>
                    </a:moveTo>
                    <a:cubicBezTo>
                      <a:pt x="1282" y="0"/>
                      <a:pt x="763" y="281"/>
                      <a:pt x="456" y="797"/>
                    </a:cubicBezTo>
                    <a:cubicBezTo>
                      <a:pt x="1" y="1560"/>
                      <a:pt x="207" y="2491"/>
                      <a:pt x="934" y="2959"/>
                    </a:cubicBezTo>
                    <a:cubicBezTo>
                      <a:pt x="1205" y="3133"/>
                      <a:pt x="1503" y="3217"/>
                      <a:pt x="1796" y="3217"/>
                    </a:cubicBezTo>
                    <a:cubicBezTo>
                      <a:pt x="2332" y="3217"/>
                      <a:pt x="2851" y="2936"/>
                      <a:pt x="3159" y="2421"/>
                    </a:cubicBezTo>
                    <a:cubicBezTo>
                      <a:pt x="3614" y="1656"/>
                      <a:pt x="3408" y="725"/>
                      <a:pt x="2681" y="258"/>
                    </a:cubicBezTo>
                    <a:cubicBezTo>
                      <a:pt x="2409" y="83"/>
                      <a:pt x="2111" y="0"/>
                      <a:pt x="1818"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p2"/>
              <p:cNvSpPr/>
              <p:nvPr/>
            </p:nvSpPr>
            <p:spPr>
              <a:xfrm>
                <a:off x="5674500" y="4048000"/>
                <a:ext cx="88125" cy="78125"/>
              </a:xfrm>
              <a:custGeom>
                <a:rect b="b" l="l" r="r" t="t"/>
                <a:pathLst>
                  <a:path extrusionOk="0" h="3125" w="3525">
                    <a:moveTo>
                      <a:pt x="1812" y="0"/>
                    </a:moveTo>
                    <a:cubicBezTo>
                      <a:pt x="1286" y="0"/>
                      <a:pt x="755" y="261"/>
                      <a:pt x="456" y="727"/>
                    </a:cubicBezTo>
                    <a:cubicBezTo>
                      <a:pt x="1" y="1437"/>
                      <a:pt x="214" y="2446"/>
                      <a:pt x="914" y="2896"/>
                    </a:cubicBezTo>
                    <a:cubicBezTo>
                      <a:pt x="1156" y="3051"/>
                      <a:pt x="1434" y="3124"/>
                      <a:pt x="1713" y="3124"/>
                    </a:cubicBezTo>
                    <a:cubicBezTo>
                      <a:pt x="2240" y="3124"/>
                      <a:pt x="2771" y="2864"/>
                      <a:pt x="3069" y="2398"/>
                    </a:cubicBezTo>
                    <a:cubicBezTo>
                      <a:pt x="3524" y="1689"/>
                      <a:pt x="3310" y="679"/>
                      <a:pt x="2611" y="228"/>
                    </a:cubicBezTo>
                    <a:cubicBezTo>
                      <a:pt x="2369" y="74"/>
                      <a:pt x="2091" y="0"/>
                      <a:pt x="1812"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p2"/>
              <p:cNvSpPr/>
              <p:nvPr/>
            </p:nvSpPr>
            <p:spPr>
              <a:xfrm>
                <a:off x="6024675" y="3152650"/>
                <a:ext cx="88325" cy="78175"/>
              </a:xfrm>
              <a:custGeom>
                <a:rect b="b" l="l" r="r" t="t"/>
                <a:pathLst>
                  <a:path extrusionOk="0" h="3127" w="3533">
                    <a:moveTo>
                      <a:pt x="1812" y="0"/>
                    </a:moveTo>
                    <a:cubicBezTo>
                      <a:pt x="1249" y="0"/>
                      <a:pt x="687" y="304"/>
                      <a:pt x="404" y="826"/>
                    </a:cubicBezTo>
                    <a:cubicBezTo>
                      <a:pt x="0" y="1574"/>
                      <a:pt x="280" y="2555"/>
                      <a:pt x="1014" y="2951"/>
                    </a:cubicBezTo>
                    <a:cubicBezTo>
                      <a:pt x="1235" y="3071"/>
                      <a:pt x="1478" y="3127"/>
                      <a:pt x="1721" y="3127"/>
                    </a:cubicBezTo>
                    <a:cubicBezTo>
                      <a:pt x="2284" y="3127"/>
                      <a:pt x="2846" y="2824"/>
                      <a:pt x="3129" y="2301"/>
                    </a:cubicBezTo>
                    <a:cubicBezTo>
                      <a:pt x="3533" y="1554"/>
                      <a:pt x="3253" y="573"/>
                      <a:pt x="2519" y="177"/>
                    </a:cubicBezTo>
                    <a:cubicBezTo>
                      <a:pt x="2298" y="57"/>
                      <a:pt x="2055" y="0"/>
                      <a:pt x="1812"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 name="Google Shape;419;p2"/>
              <p:cNvSpPr/>
              <p:nvPr/>
            </p:nvSpPr>
            <p:spPr>
              <a:xfrm>
                <a:off x="2303000" y="1060375"/>
                <a:ext cx="88325" cy="78200"/>
              </a:xfrm>
              <a:custGeom>
                <a:rect b="b" l="l" r="r" t="t"/>
                <a:pathLst>
                  <a:path extrusionOk="0" h="3128" w="3533">
                    <a:moveTo>
                      <a:pt x="1814" y="1"/>
                    </a:moveTo>
                    <a:cubicBezTo>
                      <a:pt x="1272" y="1"/>
                      <a:pt x="730" y="279"/>
                      <a:pt x="437" y="770"/>
                    </a:cubicBezTo>
                    <a:cubicBezTo>
                      <a:pt x="0" y="1501"/>
                      <a:pt x="242" y="2493"/>
                      <a:pt x="958" y="2921"/>
                    </a:cubicBezTo>
                    <a:cubicBezTo>
                      <a:pt x="1193" y="3062"/>
                      <a:pt x="1457" y="3128"/>
                      <a:pt x="1721" y="3128"/>
                    </a:cubicBezTo>
                    <a:cubicBezTo>
                      <a:pt x="2262" y="3128"/>
                      <a:pt x="2803" y="2850"/>
                      <a:pt x="3096" y="2358"/>
                    </a:cubicBezTo>
                    <a:cubicBezTo>
                      <a:pt x="3533" y="1629"/>
                      <a:pt x="3292" y="636"/>
                      <a:pt x="2576" y="207"/>
                    </a:cubicBezTo>
                    <a:cubicBezTo>
                      <a:pt x="2342" y="67"/>
                      <a:pt x="2078" y="1"/>
                      <a:pt x="1814"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 name="Google Shape;420;p2"/>
              <p:cNvSpPr/>
              <p:nvPr/>
            </p:nvSpPr>
            <p:spPr>
              <a:xfrm>
                <a:off x="1720125" y="1824925"/>
                <a:ext cx="88400" cy="78225"/>
              </a:xfrm>
              <a:custGeom>
                <a:rect b="b" l="l" r="r" t="t"/>
                <a:pathLst>
                  <a:path extrusionOk="0" h="3129" w="3536">
                    <a:moveTo>
                      <a:pt x="1814" y="1"/>
                    </a:moveTo>
                    <a:cubicBezTo>
                      <a:pt x="1262" y="1"/>
                      <a:pt x="711" y="292"/>
                      <a:pt x="422" y="799"/>
                    </a:cubicBezTo>
                    <a:cubicBezTo>
                      <a:pt x="0" y="1539"/>
                      <a:pt x="261" y="2523"/>
                      <a:pt x="988" y="2937"/>
                    </a:cubicBezTo>
                    <a:cubicBezTo>
                      <a:pt x="1216" y="3067"/>
                      <a:pt x="1469" y="3128"/>
                      <a:pt x="1722" y="3128"/>
                    </a:cubicBezTo>
                    <a:cubicBezTo>
                      <a:pt x="2274" y="3128"/>
                      <a:pt x="2825" y="2837"/>
                      <a:pt x="3114" y="2330"/>
                    </a:cubicBezTo>
                    <a:cubicBezTo>
                      <a:pt x="3535" y="1590"/>
                      <a:pt x="3273" y="604"/>
                      <a:pt x="2548" y="192"/>
                    </a:cubicBezTo>
                    <a:cubicBezTo>
                      <a:pt x="2320" y="62"/>
                      <a:pt x="2067" y="1"/>
                      <a:pt x="1814"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p2"/>
              <p:cNvSpPr/>
              <p:nvPr/>
            </p:nvSpPr>
            <p:spPr>
              <a:xfrm>
                <a:off x="5860075" y="1811850"/>
                <a:ext cx="88350" cy="78200"/>
              </a:xfrm>
              <a:custGeom>
                <a:rect b="b" l="l" r="r" t="t"/>
                <a:pathLst>
                  <a:path extrusionOk="0" h="3128" w="3534">
                    <a:moveTo>
                      <a:pt x="1813" y="0"/>
                    </a:moveTo>
                    <a:cubicBezTo>
                      <a:pt x="1262" y="0"/>
                      <a:pt x="712" y="290"/>
                      <a:pt x="423" y="796"/>
                    </a:cubicBezTo>
                    <a:cubicBezTo>
                      <a:pt x="0" y="1534"/>
                      <a:pt x="260" y="2520"/>
                      <a:pt x="985" y="2934"/>
                    </a:cubicBezTo>
                    <a:cubicBezTo>
                      <a:pt x="1214" y="3065"/>
                      <a:pt x="1469" y="3127"/>
                      <a:pt x="1723" y="3127"/>
                    </a:cubicBezTo>
                    <a:cubicBezTo>
                      <a:pt x="2274" y="3127"/>
                      <a:pt x="2823" y="2838"/>
                      <a:pt x="3111" y="2333"/>
                    </a:cubicBezTo>
                    <a:cubicBezTo>
                      <a:pt x="3534" y="1593"/>
                      <a:pt x="3276" y="607"/>
                      <a:pt x="2551" y="193"/>
                    </a:cubicBezTo>
                    <a:cubicBezTo>
                      <a:pt x="2322" y="62"/>
                      <a:pt x="2067" y="0"/>
                      <a:pt x="1813"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 name="Google Shape;422;p2"/>
              <p:cNvSpPr/>
              <p:nvPr/>
            </p:nvSpPr>
            <p:spPr>
              <a:xfrm>
                <a:off x="3534075" y="504200"/>
                <a:ext cx="88325" cy="78200"/>
              </a:xfrm>
              <a:custGeom>
                <a:rect b="b" l="l" r="r" t="t"/>
                <a:pathLst>
                  <a:path extrusionOk="0" h="3128" w="3533">
                    <a:moveTo>
                      <a:pt x="1813" y="0"/>
                    </a:moveTo>
                    <a:cubicBezTo>
                      <a:pt x="1245" y="0"/>
                      <a:pt x="679" y="309"/>
                      <a:pt x="398" y="838"/>
                    </a:cubicBezTo>
                    <a:cubicBezTo>
                      <a:pt x="1" y="1589"/>
                      <a:pt x="289" y="2569"/>
                      <a:pt x="1025" y="2958"/>
                    </a:cubicBezTo>
                    <a:cubicBezTo>
                      <a:pt x="1242" y="3074"/>
                      <a:pt x="1480" y="3128"/>
                      <a:pt x="1718" y="3128"/>
                    </a:cubicBezTo>
                    <a:cubicBezTo>
                      <a:pt x="2286" y="3128"/>
                      <a:pt x="2854" y="2818"/>
                      <a:pt x="3135" y="2289"/>
                    </a:cubicBezTo>
                    <a:cubicBezTo>
                      <a:pt x="3533" y="1539"/>
                      <a:pt x="3244" y="559"/>
                      <a:pt x="2507" y="170"/>
                    </a:cubicBezTo>
                    <a:cubicBezTo>
                      <a:pt x="2289" y="55"/>
                      <a:pt x="2051" y="0"/>
                      <a:pt x="1813"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 name="Google Shape;423;p2"/>
              <p:cNvSpPr/>
              <p:nvPr/>
            </p:nvSpPr>
            <p:spPr>
              <a:xfrm>
                <a:off x="1568450" y="3456050"/>
                <a:ext cx="88325" cy="78175"/>
              </a:xfrm>
              <a:custGeom>
                <a:rect b="b" l="l" r="r" t="t"/>
                <a:pathLst>
                  <a:path extrusionOk="0" h="3127" w="3533">
                    <a:moveTo>
                      <a:pt x="1814" y="0"/>
                    </a:moveTo>
                    <a:cubicBezTo>
                      <a:pt x="1272" y="0"/>
                      <a:pt x="730" y="278"/>
                      <a:pt x="437" y="770"/>
                    </a:cubicBezTo>
                    <a:cubicBezTo>
                      <a:pt x="0" y="1499"/>
                      <a:pt x="242" y="2491"/>
                      <a:pt x="958" y="2919"/>
                    </a:cubicBezTo>
                    <a:cubicBezTo>
                      <a:pt x="1193" y="3060"/>
                      <a:pt x="1457" y="3127"/>
                      <a:pt x="1721" y="3127"/>
                    </a:cubicBezTo>
                    <a:cubicBezTo>
                      <a:pt x="2262" y="3127"/>
                      <a:pt x="2803" y="2848"/>
                      <a:pt x="3096" y="2358"/>
                    </a:cubicBezTo>
                    <a:cubicBezTo>
                      <a:pt x="3533" y="1627"/>
                      <a:pt x="3291" y="635"/>
                      <a:pt x="2576" y="207"/>
                    </a:cubicBezTo>
                    <a:cubicBezTo>
                      <a:pt x="2342" y="66"/>
                      <a:pt x="2078" y="0"/>
                      <a:pt x="1814"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 name="Google Shape;424;p2"/>
              <p:cNvSpPr/>
              <p:nvPr/>
            </p:nvSpPr>
            <p:spPr>
              <a:xfrm>
                <a:off x="4359700" y="5025225"/>
                <a:ext cx="88325" cy="78175"/>
              </a:xfrm>
              <a:custGeom>
                <a:rect b="b" l="l" r="r" t="t"/>
                <a:pathLst>
                  <a:path extrusionOk="0" h="3127" w="3533">
                    <a:moveTo>
                      <a:pt x="1813" y="1"/>
                    </a:moveTo>
                    <a:cubicBezTo>
                      <a:pt x="1244" y="1"/>
                      <a:pt x="676" y="311"/>
                      <a:pt x="397" y="841"/>
                    </a:cubicBezTo>
                    <a:cubicBezTo>
                      <a:pt x="0" y="1591"/>
                      <a:pt x="291" y="2573"/>
                      <a:pt x="1027" y="2959"/>
                    </a:cubicBezTo>
                    <a:cubicBezTo>
                      <a:pt x="1244" y="3073"/>
                      <a:pt x="1481" y="3126"/>
                      <a:pt x="1718" y="3126"/>
                    </a:cubicBezTo>
                    <a:cubicBezTo>
                      <a:pt x="2288" y="3126"/>
                      <a:pt x="2856" y="2816"/>
                      <a:pt x="3136" y="2287"/>
                    </a:cubicBezTo>
                    <a:cubicBezTo>
                      <a:pt x="3532" y="1535"/>
                      <a:pt x="3242" y="557"/>
                      <a:pt x="2505" y="169"/>
                    </a:cubicBezTo>
                    <a:cubicBezTo>
                      <a:pt x="2288" y="55"/>
                      <a:pt x="2050" y="1"/>
                      <a:pt x="1813"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p2"/>
              <p:cNvSpPr/>
              <p:nvPr/>
            </p:nvSpPr>
            <p:spPr>
              <a:xfrm>
                <a:off x="5807175" y="3810275"/>
                <a:ext cx="89425" cy="79325"/>
              </a:xfrm>
              <a:custGeom>
                <a:rect b="b" l="l" r="r" t="t"/>
                <a:pathLst>
                  <a:path extrusionOk="0" h="3173" w="3577">
                    <a:moveTo>
                      <a:pt x="1810" y="1"/>
                    </a:moveTo>
                    <a:cubicBezTo>
                      <a:pt x="1267" y="1"/>
                      <a:pt x="737" y="288"/>
                      <a:pt x="438" y="802"/>
                    </a:cubicBezTo>
                    <a:cubicBezTo>
                      <a:pt x="0" y="1555"/>
                      <a:pt x="235" y="2508"/>
                      <a:pt x="964" y="2949"/>
                    </a:cubicBezTo>
                    <a:cubicBezTo>
                      <a:pt x="1215" y="3101"/>
                      <a:pt x="1490" y="3173"/>
                      <a:pt x="1762" y="3173"/>
                    </a:cubicBezTo>
                    <a:cubicBezTo>
                      <a:pt x="2324" y="3173"/>
                      <a:pt x="2872" y="2866"/>
                      <a:pt x="3164" y="2322"/>
                    </a:cubicBezTo>
                    <a:cubicBezTo>
                      <a:pt x="3577" y="1556"/>
                      <a:pt x="3310" y="614"/>
                      <a:pt x="2563" y="197"/>
                    </a:cubicBezTo>
                    <a:cubicBezTo>
                      <a:pt x="2324" y="64"/>
                      <a:pt x="2066" y="1"/>
                      <a:pt x="1810"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 name="Google Shape;426;p2"/>
              <p:cNvSpPr/>
              <p:nvPr/>
            </p:nvSpPr>
            <p:spPr>
              <a:xfrm>
                <a:off x="1853475" y="1587775"/>
                <a:ext cx="88300" cy="78175"/>
              </a:xfrm>
              <a:custGeom>
                <a:rect b="b" l="l" r="r" t="t"/>
                <a:pathLst>
                  <a:path extrusionOk="0" h="3127" w="3532">
                    <a:moveTo>
                      <a:pt x="1814" y="0"/>
                    </a:moveTo>
                    <a:cubicBezTo>
                      <a:pt x="1245" y="0"/>
                      <a:pt x="677" y="311"/>
                      <a:pt x="397" y="841"/>
                    </a:cubicBezTo>
                    <a:cubicBezTo>
                      <a:pt x="1" y="1592"/>
                      <a:pt x="291" y="2572"/>
                      <a:pt x="1028" y="2960"/>
                    </a:cubicBezTo>
                    <a:cubicBezTo>
                      <a:pt x="1244" y="3073"/>
                      <a:pt x="1481" y="3127"/>
                      <a:pt x="1718" y="3127"/>
                    </a:cubicBezTo>
                    <a:cubicBezTo>
                      <a:pt x="2288" y="3127"/>
                      <a:pt x="2857" y="2817"/>
                      <a:pt x="3136" y="2288"/>
                    </a:cubicBezTo>
                    <a:cubicBezTo>
                      <a:pt x="3531" y="1536"/>
                      <a:pt x="3243" y="558"/>
                      <a:pt x="2506" y="169"/>
                    </a:cubicBezTo>
                    <a:cubicBezTo>
                      <a:pt x="2289" y="54"/>
                      <a:pt x="2051" y="0"/>
                      <a:pt x="1814"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 name="Google Shape;427;p2"/>
              <p:cNvSpPr/>
              <p:nvPr/>
            </p:nvSpPr>
            <p:spPr>
              <a:xfrm>
                <a:off x="6059600" y="2548100"/>
                <a:ext cx="86950" cy="77475"/>
              </a:xfrm>
              <a:custGeom>
                <a:rect b="b" l="l" r="r" t="t"/>
                <a:pathLst>
                  <a:path extrusionOk="0" h="3099" w="3478">
                    <a:moveTo>
                      <a:pt x="1773" y="1"/>
                    </a:moveTo>
                    <a:cubicBezTo>
                      <a:pt x="1200" y="1"/>
                      <a:pt x="621" y="308"/>
                      <a:pt x="378" y="840"/>
                    </a:cubicBezTo>
                    <a:cubicBezTo>
                      <a:pt x="0" y="1665"/>
                      <a:pt x="198" y="2387"/>
                      <a:pt x="939" y="2884"/>
                    </a:cubicBezTo>
                    <a:cubicBezTo>
                      <a:pt x="1159" y="3030"/>
                      <a:pt x="1414" y="3098"/>
                      <a:pt x="1673" y="3098"/>
                    </a:cubicBezTo>
                    <a:cubicBezTo>
                      <a:pt x="2219" y="3098"/>
                      <a:pt x="2781" y="2798"/>
                      <a:pt x="3062" y="2303"/>
                    </a:cubicBezTo>
                    <a:cubicBezTo>
                      <a:pt x="3478" y="1572"/>
                      <a:pt x="3202" y="567"/>
                      <a:pt x="2477" y="174"/>
                    </a:cubicBezTo>
                    <a:cubicBezTo>
                      <a:pt x="2261" y="56"/>
                      <a:pt x="2018" y="1"/>
                      <a:pt x="1773"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 name="Google Shape;428;p2"/>
              <p:cNvSpPr/>
              <p:nvPr/>
            </p:nvSpPr>
            <p:spPr>
              <a:xfrm>
                <a:off x="5542950" y="4286750"/>
                <a:ext cx="84600" cy="74900"/>
              </a:xfrm>
              <a:custGeom>
                <a:rect b="b" l="l" r="r" t="t"/>
                <a:pathLst>
                  <a:path extrusionOk="0" h="2996" w="3384">
                    <a:moveTo>
                      <a:pt x="1743" y="0"/>
                    </a:moveTo>
                    <a:cubicBezTo>
                      <a:pt x="1219" y="0"/>
                      <a:pt x="689" y="272"/>
                      <a:pt x="410" y="746"/>
                    </a:cubicBezTo>
                    <a:cubicBezTo>
                      <a:pt x="1" y="1442"/>
                      <a:pt x="241" y="2401"/>
                      <a:pt x="926" y="2805"/>
                    </a:cubicBezTo>
                    <a:cubicBezTo>
                      <a:pt x="1146" y="2934"/>
                      <a:pt x="1394" y="2996"/>
                      <a:pt x="1642" y="2996"/>
                    </a:cubicBezTo>
                    <a:cubicBezTo>
                      <a:pt x="2167" y="2996"/>
                      <a:pt x="2694" y="2723"/>
                      <a:pt x="2974" y="2249"/>
                    </a:cubicBezTo>
                    <a:cubicBezTo>
                      <a:pt x="3384" y="1554"/>
                      <a:pt x="3142" y="594"/>
                      <a:pt x="2457" y="191"/>
                    </a:cubicBezTo>
                    <a:cubicBezTo>
                      <a:pt x="2238" y="61"/>
                      <a:pt x="1991" y="0"/>
                      <a:pt x="1743"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 name="Google Shape;429;p2"/>
              <p:cNvSpPr/>
              <p:nvPr/>
            </p:nvSpPr>
            <p:spPr>
              <a:xfrm>
                <a:off x="5245775" y="998725"/>
                <a:ext cx="88050" cy="77450"/>
              </a:xfrm>
              <a:custGeom>
                <a:rect b="b" l="l" r="r" t="t"/>
                <a:pathLst>
                  <a:path extrusionOk="0" h="3098" w="3522">
                    <a:moveTo>
                      <a:pt x="1747" y="0"/>
                    </a:moveTo>
                    <a:cubicBezTo>
                      <a:pt x="1251" y="0"/>
                      <a:pt x="812" y="259"/>
                      <a:pt x="469" y="765"/>
                    </a:cubicBezTo>
                    <a:cubicBezTo>
                      <a:pt x="0" y="1456"/>
                      <a:pt x="277" y="2490"/>
                      <a:pt x="990" y="2906"/>
                    </a:cubicBezTo>
                    <a:cubicBezTo>
                      <a:pt x="1214" y="3036"/>
                      <a:pt x="1466" y="3098"/>
                      <a:pt x="1719" y="3098"/>
                    </a:cubicBezTo>
                    <a:cubicBezTo>
                      <a:pt x="2273" y="3098"/>
                      <a:pt x="2832" y="2804"/>
                      <a:pt x="3112" y="2299"/>
                    </a:cubicBezTo>
                    <a:cubicBezTo>
                      <a:pt x="3522" y="1563"/>
                      <a:pt x="3249" y="530"/>
                      <a:pt x="2505" y="184"/>
                    </a:cubicBezTo>
                    <a:cubicBezTo>
                      <a:pt x="2242" y="61"/>
                      <a:pt x="1988" y="0"/>
                      <a:pt x="1747"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 name="Google Shape;430;p2"/>
              <p:cNvSpPr/>
              <p:nvPr/>
            </p:nvSpPr>
            <p:spPr>
              <a:xfrm>
                <a:off x="2748500" y="4899900"/>
                <a:ext cx="85575" cy="76050"/>
              </a:xfrm>
              <a:custGeom>
                <a:rect b="b" l="l" r="r" t="t"/>
                <a:pathLst>
                  <a:path extrusionOk="0" h="3042" w="3423">
                    <a:moveTo>
                      <a:pt x="1770" y="0"/>
                    </a:moveTo>
                    <a:cubicBezTo>
                      <a:pt x="1202" y="0"/>
                      <a:pt x="625" y="312"/>
                      <a:pt x="362" y="835"/>
                    </a:cubicBezTo>
                    <a:cubicBezTo>
                      <a:pt x="1" y="1553"/>
                      <a:pt x="294" y="2516"/>
                      <a:pt x="985" y="2882"/>
                    </a:cubicBezTo>
                    <a:cubicBezTo>
                      <a:pt x="1191" y="2991"/>
                      <a:pt x="1421" y="3042"/>
                      <a:pt x="1651" y="3042"/>
                    </a:cubicBezTo>
                    <a:cubicBezTo>
                      <a:pt x="2201" y="3042"/>
                      <a:pt x="2758" y="2751"/>
                      <a:pt x="3032" y="2256"/>
                    </a:cubicBezTo>
                    <a:cubicBezTo>
                      <a:pt x="3422" y="1553"/>
                      <a:pt x="3167" y="586"/>
                      <a:pt x="2485" y="188"/>
                    </a:cubicBezTo>
                    <a:cubicBezTo>
                      <a:pt x="2267" y="60"/>
                      <a:pt x="2019" y="0"/>
                      <a:pt x="1770"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 name="Google Shape;431;p2"/>
              <p:cNvSpPr/>
              <p:nvPr/>
            </p:nvSpPr>
            <p:spPr>
              <a:xfrm>
                <a:off x="2515850" y="4769125"/>
                <a:ext cx="85550" cy="76050"/>
              </a:xfrm>
              <a:custGeom>
                <a:rect b="b" l="l" r="r" t="t"/>
                <a:pathLst>
                  <a:path extrusionOk="0" h="3042" w="3422">
                    <a:moveTo>
                      <a:pt x="1777" y="0"/>
                    </a:moveTo>
                    <a:cubicBezTo>
                      <a:pt x="1229" y="0"/>
                      <a:pt x="668" y="288"/>
                      <a:pt x="391" y="783"/>
                    </a:cubicBezTo>
                    <a:cubicBezTo>
                      <a:pt x="1" y="1486"/>
                      <a:pt x="256" y="2454"/>
                      <a:pt x="937" y="2854"/>
                    </a:cubicBezTo>
                    <a:cubicBezTo>
                      <a:pt x="1155" y="2982"/>
                      <a:pt x="1403" y="3042"/>
                      <a:pt x="1653" y="3042"/>
                    </a:cubicBezTo>
                    <a:cubicBezTo>
                      <a:pt x="2181" y="3042"/>
                      <a:pt x="2720" y="2774"/>
                      <a:pt x="3006" y="2307"/>
                    </a:cubicBezTo>
                    <a:cubicBezTo>
                      <a:pt x="3421" y="1631"/>
                      <a:pt x="3199" y="643"/>
                      <a:pt x="2537" y="216"/>
                    </a:cubicBezTo>
                    <a:cubicBezTo>
                      <a:pt x="2310" y="69"/>
                      <a:pt x="2045" y="0"/>
                      <a:pt x="1777"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 name="Google Shape;432;p2"/>
              <p:cNvSpPr/>
              <p:nvPr/>
            </p:nvSpPr>
            <p:spPr>
              <a:xfrm>
                <a:off x="5224625" y="4575650"/>
                <a:ext cx="88075" cy="77475"/>
              </a:xfrm>
              <a:custGeom>
                <a:rect b="b" l="l" r="r" t="t"/>
                <a:pathLst>
                  <a:path extrusionOk="0" h="3099" w="3523">
                    <a:moveTo>
                      <a:pt x="1746" y="0"/>
                    </a:moveTo>
                    <a:cubicBezTo>
                      <a:pt x="1245" y="0"/>
                      <a:pt x="804" y="262"/>
                      <a:pt x="463" y="777"/>
                    </a:cubicBezTo>
                    <a:cubicBezTo>
                      <a:pt x="0" y="1474"/>
                      <a:pt x="285" y="2504"/>
                      <a:pt x="1002" y="2914"/>
                    </a:cubicBezTo>
                    <a:cubicBezTo>
                      <a:pt x="1223" y="3039"/>
                      <a:pt x="1470" y="3098"/>
                      <a:pt x="1718" y="3098"/>
                    </a:cubicBezTo>
                    <a:cubicBezTo>
                      <a:pt x="2277" y="3098"/>
                      <a:pt x="2842" y="2800"/>
                      <a:pt x="3120" y="2287"/>
                    </a:cubicBezTo>
                    <a:cubicBezTo>
                      <a:pt x="3522" y="1549"/>
                      <a:pt x="3241" y="515"/>
                      <a:pt x="2495" y="177"/>
                    </a:cubicBezTo>
                    <a:cubicBezTo>
                      <a:pt x="2235" y="59"/>
                      <a:pt x="1984" y="0"/>
                      <a:pt x="1746"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 name="Google Shape;433;p2"/>
              <p:cNvSpPr/>
              <p:nvPr/>
            </p:nvSpPr>
            <p:spPr>
              <a:xfrm>
                <a:off x="1502975" y="2483350"/>
                <a:ext cx="88075" cy="77450"/>
              </a:xfrm>
              <a:custGeom>
                <a:rect b="b" l="l" r="r" t="t"/>
                <a:pathLst>
                  <a:path extrusionOk="0" h="3098" w="3523">
                    <a:moveTo>
                      <a:pt x="1748" y="1"/>
                    </a:moveTo>
                    <a:cubicBezTo>
                      <a:pt x="1246" y="1"/>
                      <a:pt x="805" y="263"/>
                      <a:pt x="464" y="777"/>
                    </a:cubicBezTo>
                    <a:cubicBezTo>
                      <a:pt x="1" y="1474"/>
                      <a:pt x="287" y="2505"/>
                      <a:pt x="1003" y="2913"/>
                    </a:cubicBezTo>
                    <a:cubicBezTo>
                      <a:pt x="1223" y="3038"/>
                      <a:pt x="1471" y="3097"/>
                      <a:pt x="1719" y="3097"/>
                    </a:cubicBezTo>
                    <a:cubicBezTo>
                      <a:pt x="2278" y="3097"/>
                      <a:pt x="2843" y="2799"/>
                      <a:pt x="3120" y="2288"/>
                    </a:cubicBezTo>
                    <a:cubicBezTo>
                      <a:pt x="3523" y="1550"/>
                      <a:pt x="3241" y="517"/>
                      <a:pt x="2496" y="178"/>
                    </a:cubicBezTo>
                    <a:cubicBezTo>
                      <a:pt x="2236" y="59"/>
                      <a:pt x="1985" y="1"/>
                      <a:pt x="1748"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 name="Google Shape;434;p2"/>
              <p:cNvSpPr/>
              <p:nvPr/>
            </p:nvSpPr>
            <p:spPr>
              <a:xfrm>
                <a:off x="3995650" y="5133250"/>
                <a:ext cx="84600" cy="74900"/>
              </a:xfrm>
              <a:custGeom>
                <a:rect b="b" l="l" r="r" t="t"/>
                <a:pathLst>
                  <a:path extrusionOk="0" h="2996" w="3384">
                    <a:moveTo>
                      <a:pt x="1742" y="0"/>
                    </a:moveTo>
                    <a:cubicBezTo>
                      <a:pt x="1218" y="0"/>
                      <a:pt x="690" y="271"/>
                      <a:pt x="410" y="745"/>
                    </a:cubicBezTo>
                    <a:cubicBezTo>
                      <a:pt x="0" y="1440"/>
                      <a:pt x="240" y="2400"/>
                      <a:pt x="926" y="2805"/>
                    </a:cubicBezTo>
                    <a:cubicBezTo>
                      <a:pt x="1145" y="2934"/>
                      <a:pt x="1393" y="2996"/>
                      <a:pt x="1641" y="2996"/>
                    </a:cubicBezTo>
                    <a:cubicBezTo>
                      <a:pt x="2165" y="2996"/>
                      <a:pt x="2694" y="2724"/>
                      <a:pt x="2974" y="2249"/>
                    </a:cubicBezTo>
                    <a:cubicBezTo>
                      <a:pt x="3384" y="1554"/>
                      <a:pt x="3143" y="596"/>
                      <a:pt x="2458" y="191"/>
                    </a:cubicBezTo>
                    <a:cubicBezTo>
                      <a:pt x="2238" y="61"/>
                      <a:pt x="1991" y="0"/>
                      <a:pt x="1742"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 name="Google Shape;435;p2"/>
              <p:cNvSpPr/>
              <p:nvPr/>
            </p:nvSpPr>
            <p:spPr>
              <a:xfrm>
                <a:off x="4548950" y="606625"/>
                <a:ext cx="87075" cy="77500"/>
              </a:xfrm>
              <a:custGeom>
                <a:rect b="b" l="l" r="r" t="t"/>
                <a:pathLst>
                  <a:path extrusionOk="0" h="3100" w="3483">
                    <a:moveTo>
                      <a:pt x="1777" y="1"/>
                    </a:moveTo>
                    <a:cubicBezTo>
                      <a:pt x="1213" y="1"/>
                      <a:pt x="645" y="298"/>
                      <a:pt x="394" y="820"/>
                    </a:cubicBezTo>
                    <a:cubicBezTo>
                      <a:pt x="0" y="1641"/>
                      <a:pt x="192" y="2364"/>
                      <a:pt x="923" y="2872"/>
                    </a:cubicBezTo>
                    <a:cubicBezTo>
                      <a:pt x="1145" y="3028"/>
                      <a:pt x="1408" y="3099"/>
                      <a:pt x="1675" y="3099"/>
                    </a:cubicBezTo>
                    <a:cubicBezTo>
                      <a:pt x="2212" y="3099"/>
                      <a:pt x="2768" y="2809"/>
                      <a:pt x="3055" y="2326"/>
                    </a:cubicBezTo>
                    <a:cubicBezTo>
                      <a:pt x="3482" y="1602"/>
                      <a:pt x="3221" y="593"/>
                      <a:pt x="2504" y="186"/>
                    </a:cubicBezTo>
                    <a:cubicBezTo>
                      <a:pt x="2282" y="60"/>
                      <a:pt x="2030" y="1"/>
                      <a:pt x="1777"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 name="Google Shape;436;p2"/>
              <p:cNvSpPr/>
              <p:nvPr/>
            </p:nvSpPr>
            <p:spPr>
              <a:xfrm>
                <a:off x="4543300" y="4972500"/>
                <a:ext cx="87125" cy="77450"/>
              </a:xfrm>
              <a:custGeom>
                <a:rect b="b" l="l" r="r" t="t"/>
                <a:pathLst>
                  <a:path extrusionOk="0" h="3098" w="3485">
                    <a:moveTo>
                      <a:pt x="1784" y="1"/>
                    </a:moveTo>
                    <a:cubicBezTo>
                      <a:pt x="1238" y="1"/>
                      <a:pt x="685" y="278"/>
                      <a:pt x="425" y="777"/>
                    </a:cubicBezTo>
                    <a:cubicBezTo>
                      <a:pt x="1" y="1584"/>
                      <a:pt x="177" y="2314"/>
                      <a:pt x="886" y="2845"/>
                    </a:cubicBezTo>
                    <a:cubicBezTo>
                      <a:pt x="1116" y="3018"/>
                      <a:pt x="1394" y="3098"/>
                      <a:pt x="1678" y="3098"/>
                    </a:cubicBezTo>
                    <a:cubicBezTo>
                      <a:pt x="2200" y="3098"/>
                      <a:pt x="2741" y="2828"/>
                      <a:pt x="3036" y="2370"/>
                    </a:cubicBezTo>
                    <a:cubicBezTo>
                      <a:pt x="3484" y="1670"/>
                      <a:pt x="3254" y="642"/>
                      <a:pt x="2553" y="211"/>
                    </a:cubicBezTo>
                    <a:cubicBezTo>
                      <a:pt x="2322" y="68"/>
                      <a:pt x="2054" y="1"/>
                      <a:pt x="1784"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 name="Google Shape;437;p2"/>
              <p:cNvSpPr/>
              <p:nvPr/>
            </p:nvSpPr>
            <p:spPr>
              <a:xfrm>
                <a:off x="1518750" y="3272250"/>
                <a:ext cx="87925" cy="77500"/>
              </a:xfrm>
              <a:custGeom>
                <a:rect b="b" l="l" r="r" t="t"/>
                <a:pathLst>
                  <a:path extrusionOk="0" h="3100" w="3517">
                    <a:moveTo>
                      <a:pt x="1751" y="0"/>
                    </a:moveTo>
                    <a:cubicBezTo>
                      <a:pt x="1275" y="0"/>
                      <a:pt x="846" y="246"/>
                      <a:pt x="496" y="718"/>
                    </a:cubicBezTo>
                    <a:cubicBezTo>
                      <a:pt x="1" y="1383"/>
                      <a:pt x="239" y="2435"/>
                      <a:pt x="933" y="2880"/>
                    </a:cubicBezTo>
                    <a:cubicBezTo>
                      <a:pt x="1165" y="3029"/>
                      <a:pt x="1436" y="3100"/>
                      <a:pt x="1709" y="3100"/>
                    </a:cubicBezTo>
                    <a:cubicBezTo>
                      <a:pt x="2243" y="3100"/>
                      <a:pt x="2789" y="2830"/>
                      <a:pt x="3079" y="2355"/>
                    </a:cubicBezTo>
                    <a:cubicBezTo>
                      <a:pt x="3517" y="1642"/>
                      <a:pt x="3284" y="596"/>
                      <a:pt x="2553" y="216"/>
                    </a:cubicBezTo>
                    <a:cubicBezTo>
                      <a:pt x="2276" y="71"/>
                      <a:pt x="2007" y="0"/>
                      <a:pt x="1751"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 name="Google Shape;438;p2"/>
              <p:cNvSpPr/>
              <p:nvPr/>
            </p:nvSpPr>
            <p:spPr>
              <a:xfrm>
                <a:off x="1618600" y="3640250"/>
                <a:ext cx="86775" cy="77425"/>
              </a:xfrm>
              <a:custGeom>
                <a:rect b="b" l="l" r="r" t="t"/>
                <a:pathLst>
                  <a:path extrusionOk="0" h="3097" w="3471">
                    <a:moveTo>
                      <a:pt x="1799" y="1"/>
                    </a:moveTo>
                    <a:cubicBezTo>
                      <a:pt x="1245" y="1"/>
                      <a:pt x="677" y="311"/>
                      <a:pt x="401" y="820"/>
                    </a:cubicBezTo>
                    <a:cubicBezTo>
                      <a:pt x="0" y="1559"/>
                      <a:pt x="295" y="2561"/>
                      <a:pt x="1023" y="2939"/>
                    </a:cubicBezTo>
                    <a:cubicBezTo>
                      <a:pt x="1231" y="3046"/>
                      <a:pt x="1463" y="3097"/>
                      <a:pt x="1697" y="3097"/>
                    </a:cubicBezTo>
                    <a:cubicBezTo>
                      <a:pt x="2283" y="3097"/>
                      <a:pt x="2877" y="2778"/>
                      <a:pt x="3112" y="2233"/>
                    </a:cubicBezTo>
                    <a:cubicBezTo>
                      <a:pt x="3470" y="1403"/>
                      <a:pt x="3268" y="683"/>
                      <a:pt x="2514" y="202"/>
                    </a:cubicBezTo>
                    <a:cubicBezTo>
                      <a:pt x="2297" y="64"/>
                      <a:pt x="2049" y="1"/>
                      <a:pt x="1799"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 name="Google Shape;439;p2"/>
              <p:cNvSpPr/>
              <p:nvPr/>
            </p:nvSpPr>
            <p:spPr>
              <a:xfrm>
                <a:off x="4176625" y="5078575"/>
                <a:ext cx="87975" cy="77500"/>
              </a:xfrm>
              <a:custGeom>
                <a:rect b="b" l="l" r="r" t="t"/>
                <a:pathLst>
                  <a:path extrusionOk="0" h="3100" w="3519">
                    <a:moveTo>
                      <a:pt x="1751" y="1"/>
                    </a:moveTo>
                    <a:cubicBezTo>
                      <a:pt x="1270" y="1"/>
                      <a:pt x="838" y="250"/>
                      <a:pt x="490" y="729"/>
                    </a:cubicBezTo>
                    <a:cubicBezTo>
                      <a:pt x="1" y="1399"/>
                      <a:pt x="250" y="2449"/>
                      <a:pt x="948" y="2888"/>
                    </a:cubicBezTo>
                    <a:cubicBezTo>
                      <a:pt x="1178" y="3032"/>
                      <a:pt x="1443" y="3100"/>
                      <a:pt x="1711" y="3100"/>
                    </a:cubicBezTo>
                    <a:cubicBezTo>
                      <a:pt x="2250" y="3100"/>
                      <a:pt x="2800" y="2824"/>
                      <a:pt x="3088" y="2342"/>
                    </a:cubicBezTo>
                    <a:cubicBezTo>
                      <a:pt x="3518" y="1622"/>
                      <a:pt x="3277" y="583"/>
                      <a:pt x="2543" y="209"/>
                    </a:cubicBezTo>
                    <a:cubicBezTo>
                      <a:pt x="2268" y="69"/>
                      <a:pt x="2003" y="1"/>
                      <a:pt x="1751"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 name="Google Shape;440;p2"/>
              <p:cNvSpPr/>
              <p:nvPr/>
            </p:nvSpPr>
            <p:spPr>
              <a:xfrm>
                <a:off x="5942325" y="3574750"/>
                <a:ext cx="85600" cy="76075"/>
              </a:xfrm>
              <a:custGeom>
                <a:rect b="b" l="l" r="r" t="t"/>
                <a:pathLst>
                  <a:path extrusionOk="0" h="3043" w="3424">
                    <a:moveTo>
                      <a:pt x="1775" y="1"/>
                    </a:moveTo>
                    <a:cubicBezTo>
                      <a:pt x="1222" y="1"/>
                      <a:pt x="659" y="295"/>
                      <a:pt x="385" y="799"/>
                    </a:cubicBezTo>
                    <a:cubicBezTo>
                      <a:pt x="1" y="1508"/>
                      <a:pt x="266" y="2473"/>
                      <a:pt x="953" y="2862"/>
                    </a:cubicBezTo>
                    <a:cubicBezTo>
                      <a:pt x="1168" y="2985"/>
                      <a:pt x="1411" y="3043"/>
                      <a:pt x="1656" y="3043"/>
                    </a:cubicBezTo>
                    <a:cubicBezTo>
                      <a:pt x="2190" y="3043"/>
                      <a:pt x="2732" y="2768"/>
                      <a:pt x="3016" y="2295"/>
                    </a:cubicBezTo>
                    <a:cubicBezTo>
                      <a:pt x="3424" y="1611"/>
                      <a:pt x="3193" y="629"/>
                      <a:pt x="2524" y="209"/>
                    </a:cubicBezTo>
                    <a:cubicBezTo>
                      <a:pt x="2298" y="67"/>
                      <a:pt x="2037" y="1"/>
                      <a:pt x="1775"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 name="Google Shape;441;p2"/>
              <p:cNvSpPr/>
              <p:nvPr/>
            </p:nvSpPr>
            <p:spPr>
              <a:xfrm>
                <a:off x="3396700" y="5108275"/>
                <a:ext cx="85375" cy="76050"/>
              </a:xfrm>
              <a:custGeom>
                <a:rect b="b" l="l" r="r" t="t"/>
                <a:pathLst>
                  <a:path extrusionOk="0" h="3042" w="3415">
                    <a:moveTo>
                      <a:pt x="1766" y="1"/>
                    </a:moveTo>
                    <a:cubicBezTo>
                      <a:pt x="1243" y="1"/>
                      <a:pt x="707" y="262"/>
                      <a:pt x="419" y="729"/>
                    </a:cubicBezTo>
                    <a:cubicBezTo>
                      <a:pt x="0" y="1406"/>
                      <a:pt x="217" y="2392"/>
                      <a:pt x="880" y="2824"/>
                    </a:cubicBezTo>
                    <a:cubicBezTo>
                      <a:pt x="1107" y="2972"/>
                      <a:pt x="1374" y="3042"/>
                      <a:pt x="1645" y="3042"/>
                    </a:cubicBezTo>
                    <a:cubicBezTo>
                      <a:pt x="2152" y="3042"/>
                      <a:pt x="2672" y="2796"/>
                      <a:pt x="2968" y="2358"/>
                    </a:cubicBezTo>
                    <a:cubicBezTo>
                      <a:pt x="3415" y="1700"/>
                      <a:pt x="3235" y="715"/>
                      <a:pt x="2582" y="251"/>
                    </a:cubicBezTo>
                    <a:cubicBezTo>
                      <a:pt x="2343" y="81"/>
                      <a:pt x="2056" y="1"/>
                      <a:pt x="1766"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 name="Google Shape;442;p2"/>
              <p:cNvSpPr/>
              <p:nvPr/>
            </p:nvSpPr>
            <p:spPr>
              <a:xfrm>
                <a:off x="2802725" y="717175"/>
                <a:ext cx="87150" cy="77475"/>
              </a:xfrm>
              <a:custGeom>
                <a:rect b="b" l="l" r="r" t="t"/>
                <a:pathLst>
                  <a:path extrusionOk="0" h="3099" w="3486">
                    <a:moveTo>
                      <a:pt x="1810" y="0"/>
                    </a:moveTo>
                    <a:cubicBezTo>
                      <a:pt x="1279" y="0"/>
                      <a:pt x="728" y="281"/>
                      <a:pt x="438" y="754"/>
                    </a:cubicBezTo>
                    <a:cubicBezTo>
                      <a:pt x="1" y="1467"/>
                      <a:pt x="248" y="2484"/>
                      <a:pt x="959" y="2902"/>
                    </a:cubicBezTo>
                    <a:cubicBezTo>
                      <a:pt x="1185" y="3035"/>
                      <a:pt x="1445" y="3098"/>
                      <a:pt x="1705" y="3098"/>
                    </a:cubicBezTo>
                    <a:cubicBezTo>
                      <a:pt x="2261" y="3098"/>
                      <a:pt x="2822" y="2810"/>
                      <a:pt x="3078" y="2298"/>
                    </a:cubicBezTo>
                    <a:cubicBezTo>
                      <a:pt x="3486" y="1483"/>
                      <a:pt x="3297" y="757"/>
                      <a:pt x="2578" y="238"/>
                    </a:cubicBezTo>
                    <a:cubicBezTo>
                      <a:pt x="2353" y="75"/>
                      <a:pt x="2084" y="0"/>
                      <a:pt x="1810"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 name="Google Shape;443;p2"/>
              <p:cNvSpPr/>
              <p:nvPr/>
            </p:nvSpPr>
            <p:spPr>
              <a:xfrm>
                <a:off x="1988100" y="1351750"/>
                <a:ext cx="85675" cy="76025"/>
              </a:xfrm>
              <a:custGeom>
                <a:rect b="b" l="l" r="r" t="t"/>
                <a:pathLst>
                  <a:path extrusionOk="0" h="3041" w="3427">
                    <a:moveTo>
                      <a:pt x="1772" y="0"/>
                    </a:moveTo>
                    <a:cubicBezTo>
                      <a:pt x="1229" y="0"/>
                      <a:pt x="679" y="284"/>
                      <a:pt x="400" y="771"/>
                    </a:cubicBezTo>
                    <a:cubicBezTo>
                      <a:pt x="0" y="1470"/>
                      <a:pt x="246" y="2439"/>
                      <a:pt x="924" y="2847"/>
                    </a:cubicBezTo>
                    <a:cubicBezTo>
                      <a:pt x="1144" y="2979"/>
                      <a:pt x="1395" y="3041"/>
                      <a:pt x="1649" y="3041"/>
                    </a:cubicBezTo>
                    <a:cubicBezTo>
                      <a:pt x="2212" y="3041"/>
                      <a:pt x="2788" y="2737"/>
                      <a:pt x="3055" y="2223"/>
                    </a:cubicBezTo>
                    <a:cubicBezTo>
                      <a:pt x="3426" y="1506"/>
                      <a:pt x="3145" y="546"/>
                      <a:pt x="2454" y="168"/>
                    </a:cubicBezTo>
                    <a:cubicBezTo>
                      <a:pt x="2243" y="54"/>
                      <a:pt x="2008" y="0"/>
                      <a:pt x="1772"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 name="Google Shape;444;p2"/>
              <p:cNvSpPr/>
              <p:nvPr/>
            </p:nvSpPr>
            <p:spPr>
              <a:xfrm>
                <a:off x="2001100" y="4323700"/>
                <a:ext cx="85525" cy="76000"/>
              </a:xfrm>
              <a:custGeom>
                <a:rect b="b" l="l" r="r" t="t"/>
                <a:pathLst>
                  <a:path extrusionOk="0" h="3040" w="3421">
                    <a:moveTo>
                      <a:pt x="1770" y="0"/>
                    </a:moveTo>
                    <a:cubicBezTo>
                      <a:pt x="1246" y="0"/>
                      <a:pt x="709" y="263"/>
                      <a:pt x="422" y="721"/>
                    </a:cubicBezTo>
                    <a:cubicBezTo>
                      <a:pt x="0" y="1396"/>
                      <a:pt x="213" y="2382"/>
                      <a:pt x="874" y="2818"/>
                    </a:cubicBezTo>
                    <a:cubicBezTo>
                      <a:pt x="1104" y="2969"/>
                      <a:pt x="1372" y="3040"/>
                      <a:pt x="1645" y="3040"/>
                    </a:cubicBezTo>
                    <a:cubicBezTo>
                      <a:pt x="2187" y="3040"/>
                      <a:pt x="2743" y="2758"/>
                      <a:pt x="3023" y="2268"/>
                    </a:cubicBezTo>
                    <a:cubicBezTo>
                      <a:pt x="3421" y="1570"/>
                      <a:pt x="3174" y="600"/>
                      <a:pt x="2495" y="193"/>
                    </a:cubicBezTo>
                    <a:cubicBezTo>
                      <a:pt x="2276" y="62"/>
                      <a:pt x="2024" y="0"/>
                      <a:pt x="1770"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 name="Google Shape;445;p2"/>
              <p:cNvSpPr/>
              <p:nvPr/>
            </p:nvSpPr>
            <p:spPr>
              <a:xfrm>
                <a:off x="4727475" y="4920525"/>
                <a:ext cx="84600" cy="74900"/>
              </a:xfrm>
              <a:custGeom>
                <a:rect b="b" l="l" r="r" t="t"/>
                <a:pathLst>
                  <a:path extrusionOk="0" h="2996" w="3384">
                    <a:moveTo>
                      <a:pt x="1742" y="1"/>
                    </a:moveTo>
                    <a:cubicBezTo>
                      <a:pt x="1197" y="1"/>
                      <a:pt x="651" y="295"/>
                      <a:pt x="383" y="795"/>
                    </a:cubicBezTo>
                    <a:cubicBezTo>
                      <a:pt x="0" y="1510"/>
                      <a:pt x="276" y="2459"/>
                      <a:pt x="974" y="2832"/>
                    </a:cubicBezTo>
                    <a:cubicBezTo>
                      <a:pt x="1183" y="2943"/>
                      <a:pt x="1413" y="2995"/>
                      <a:pt x="1642" y="2995"/>
                    </a:cubicBezTo>
                    <a:cubicBezTo>
                      <a:pt x="2187" y="2995"/>
                      <a:pt x="2733" y="2702"/>
                      <a:pt x="3000" y="2201"/>
                    </a:cubicBezTo>
                    <a:cubicBezTo>
                      <a:pt x="3383" y="1487"/>
                      <a:pt x="3108" y="538"/>
                      <a:pt x="2409" y="165"/>
                    </a:cubicBezTo>
                    <a:cubicBezTo>
                      <a:pt x="2201" y="53"/>
                      <a:pt x="1972" y="1"/>
                      <a:pt x="1742"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 name="Google Shape;446;p2"/>
              <p:cNvSpPr/>
              <p:nvPr/>
            </p:nvSpPr>
            <p:spPr>
              <a:xfrm>
                <a:off x="1471050" y="3089825"/>
                <a:ext cx="84575" cy="74875"/>
              </a:xfrm>
              <a:custGeom>
                <a:rect b="b" l="l" r="r" t="t"/>
                <a:pathLst>
                  <a:path extrusionOk="0" h="2995" w="3383">
                    <a:moveTo>
                      <a:pt x="1741" y="0"/>
                    </a:moveTo>
                    <a:cubicBezTo>
                      <a:pt x="1218" y="0"/>
                      <a:pt x="689" y="271"/>
                      <a:pt x="410" y="744"/>
                    </a:cubicBezTo>
                    <a:cubicBezTo>
                      <a:pt x="0" y="1438"/>
                      <a:pt x="240" y="2399"/>
                      <a:pt x="926" y="2803"/>
                    </a:cubicBezTo>
                    <a:cubicBezTo>
                      <a:pt x="1145" y="2933"/>
                      <a:pt x="1393" y="2995"/>
                      <a:pt x="1642" y="2995"/>
                    </a:cubicBezTo>
                    <a:cubicBezTo>
                      <a:pt x="2165" y="2995"/>
                      <a:pt x="2693" y="2724"/>
                      <a:pt x="2973" y="2250"/>
                    </a:cubicBezTo>
                    <a:cubicBezTo>
                      <a:pt x="3382" y="1555"/>
                      <a:pt x="3143" y="596"/>
                      <a:pt x="2458" y="192"/>
                    </a:cubicBezTo>
                    <a:cubicBezTo>
                      <a:pt x="2239" y="62"/>
                      <a:pt x="1991" y="0"/>
                      <a:pt x="1741"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 name="Google Shape;447;p2"/>
              <p:cNvSpPr/>
              <p:nvPr/>
            </p:nvSpPr>
            <p:spPr>
              <a:xfrm>
                <a:off x="1588700" y="2063725"/>
                <a:ext cx="84625" cy="74875"/>
              </a:xfrm>
              <a:custGeom>
                <a:rect b="b" l="l" r="r" t="t"/>
                <a:pathLst>
                  <a:path extrusionOk="0" h="2995" w="3385">
                    <a:moveTo>
                      <a:pt x="1743" y="0"/>
                    </a:moveTo>
                    <a:cubicBezTo>
                      <a:pt x="1219" y="0"/>
                      <a:pt x="692" y="271"/>
                      <a:pt x="412" y="744"/>
                    </a:cubicBezTo>
                    <a:cubicBezTo>
                      <a:pt x="1" y="1438"/>
                      <a:pt x="240" y="2398"/>
                      <a:pt x="925" y="2803"/>
                    </a:cubicBezTo>
                    <a:cubicBezTo>
                      <a:pt x="1145" y="2933"/>
                      <a:pt x="1393" y="2995"/>
                      <a:pt x="1643" y="2995"/>
                    </a:cubicBezTo>
                    <a:cubicBezTo>
                      <a:pt x="2166" y="2995"/>
                      <a:pt x="2694" y="2724"/>
                      <a:pt x="2973" y="2250"/>
                    </a:cubicBezTo>
                    <a:cubicBezTo>
                      <a:pt x="3384" y="1556"/>
                      <a:pt x="3144" y="597"/>
                      <a:pt x="2460" y="192"/>
                    </a:cubicBezTo>
                    <a:cubicBezTo>
                      <a:pt x="2240" y="61"/>
                      <a:pt x="1992" y="0"/>
                      <a:pt x="1743"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 name="Google Shape;448;p2"/>
              <p:cNvSpPr/>
              <p:nvPr/>
            </p:nvSpPr>
            <p:spPr>
              <a:xfrm>
                <a:off x="6111050" y="2733650"/>
                <a:ext cx="82125" cy="73950"/>
              </a:xfrm>
              <a:custGeom>
                <a:rect b="b" l="l" r="r" t="t"/>
                <a:pathLst>
                  <a:path extrusionOk="0" h="2958" w="3285">
                    <a:moveTo>
                      <a:pt x="1677" y="0"/>
                    </a:moveTo>
                    <a:cubicBezTo>
                      <a:pt x="1168" y="0"/>
                      <a:pt x="662" y="276"/>
                      <a:pt x="408" y="762"/>
                    </a:cubicBezTo>
                    <a:cubicBezTo>
                      <a:pt x="1" y="1545"/>
                      <a:pt x="166" y="2236"/>
                      <a:pt x="879" y="2728"/>
                    </a:cubicBezTo>
                    <a:cubicBezTo>
                      <a:pt x="1104" y="2884"/>
                      <a:pt x="1361" y="2958"/>
                      <a:pt x="1619" y="2958"/>
                    </a:cubicBezTo>
                    <a:cubicBezTo>
                      <a:pt x="2130" y="2958"/>
                      <a:pt x="2646" y="2670"/>
                      <a:pt x="2938" y="2162"/>
                    </a:cubicBezTo>
                    <a:cubicBezTo>
                      <a:pt x="3284" y="1408"/>
                      <a:pt x="3151" y="726"/>
                      <a:pt x="2437" y="233"/>
                    </a:cubicBezTo>
                    <a:cubicBezTo>
                      <a:pt x="2207" y="75"/>
                      <a:pt x="1942" y="0"/>
                      <a:pt x="1677"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 name="Google Shape;449;p2"/>
              <p:cNvSpPr/>
              <p:nvPr/>
            </p:nvSpPr>
            <p:spPr>
              <a:xfrm>
                <a:off x="1670600" y="3826225"/>
                <a:ext cx="82625" cy="73725"/>
              </a:xfrm>
              <a:custGeom>
                <a:rect b="b" l="l" r="r" t="t"/>
                <a:pathLst>
                  <a:path extrusionOk="0" h="2949" w="3305">
                    <a:moveTo>
                      <a:pt x="1669" y="0"/>
                    </a:moveTo>
                    <a:cubicBezTo>
                      <a:pt x="1134" y="0"/>
                      <a:pt x="612" y="292"/>
                      <a:pt x="371" y="812"/>
                    </a:cubicBezTo>
                    <a:cubicBezTo>
                      <a:pt x="1" y="1612"/>
                      <a:pt x="197" y="2294"/>
                      <a:pt x="932" y="2751"/>
                    </a:cubicBezTo>
                    <a:cubicBezTo>
                      <a:pt x="1149" y="2886"/>
                      <a:pt x="1389" y="2949"/>
                      <a:pt x="1628" y="2949"/>
                    </a:cubicBezTo>
                    <a:cubicBezTo>
                      <a:pt x="2156" y="2949"/>
                      <a:pt x="2681" y="2644"/>
                      <a:pt x="2943" y="2134"/>
                    </a:cubicBezTo>
                    <a:cubicBezTo>
                      <a:pt x="3305" y="1431"/>
                      <a:pt x="3054" y="567"/>
                      <a:pt x="2379" y="186"/>
                    </a:cubicBezTo>
                    <a:cubicBezTo>
                      <a:pt x="2156" y="60"/>
                      <a:pt x="1911" y="0"/>
                      <a:pt x="1669"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 name="Google Shape;450;p2"/>
              <p:cNvSpPr/>
              <p:nvPr/>
            </p:nvSpPr>
            <p:spPr>
              <a:xfrm>
                <a:off x="3719925" y="453150"/>
                <a:ext cx="81625" cy="73775"/>
              </a:xfrm>
              <a:custGeom>
                <a:rect b="b" l="l" r="r" t="t"/>
                <a:pathLst>
                  <a:path extrusionOk="0" h="2951" w="3265">
                    <a:moveTo>
                      <a:pt x="1662" y="0"/>
                    </a:moveTo>
                    <a:cubicBezTo>
                      <a:pt x="1177" y="0"/>
                      <a:pt x="696" y="247"/>
                      <a:pt x="436" y="699"/>
                    </a:cubicBezTo>
                    <a:cubicBezTo>
                      <a:pt x="1" y="1458"/>
                      <a:pt x="117" y="2159"/>
                      <a:pt x="816" y="2685"/>
                    </a:cubicBezTo>
                    <a:cubicBezTo>
                      <a:pt x="1054" y="2865"/>
                      <a:pt x="1333" y="2950"/>
                      <a:pt x="1614" y="2950"/>
                    </a:cubicBezTo>
                    <a:cubicBezTo>
                      <a:pt x="2102" y="2950"/>
                      <a:pt x="2597" y="2691"/>
                      <a:pt x="2899" y="2217"/>
                    </a:cubicBezTo>
                    <a:cubicBezTo>
                      <a:pt x="3265" y="1486"/>
                      <a:pt x="3187" y="798"/>
                      <a:pt x="2485" y="272"/>
                    </a:cubicBezTo>
                    <a:cubicBezTo>
                      <a:pt x="2240" y="88"/>
                      <a:pt x="1950" y="0"/>
                      <a:pt x="1662"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 name="Google Shape;451;p2"/>
              <p:cNvSpPr/>
              <p:nvPr/>
            </p:nvSpPr>
            <p:spPr>
              <a:xfrm>
                <a:off x="5813250" y="1630000"/>
                <a:ext cx="82100" cy="73950"/>
              </a:xfrm>
              <a:custGeom>
                <a:rect b="b" l="l" r="r" t="t"/>
                <a:pathLst>
                  <a:path extrusionOk="0" h="2958" w="3284">
                    <a:moveTo>
                      <a:pt x="1668" y="0"/>
                    </a:moveTo>
                    <a:cubicBezTo>
                      <a:pt x="1138" y="0"/>
                      <a:pt x="614" y="302"/>
                      <a:pt x="373" y="818"/>
                    </a:cubicBezTo>
                    <a:cubicBezTo>
                      <a:pt x="0" y="1617"/>
                      <a:pt x="196" y="2301"/>
                      <a:pt x="930" y="2759"/>
                    </a:cubicBezTo>
                    <a:cubicBezTo>
                      <a:pt x="1147" y="2895"/>
                      <a:pt x="1388" y="2958"/>
                      <a:pt x="1629" y="2958"/>
                    </a:cubicBezTo>
                    <a:cubicBezTo>
                      <a:pt x="2156" y="2958"/>
                      <a:pt x="2680" y="2654"/>
                      <a:pt x="2943" y="2145"/>
                    </a:cubicBezTo>
                    <a:cubicBezTo>
                      <a:pt x="3284" y="1333"/>
                      <a:pt x="3114" y="661"/>
                      <a:pt x="2379" y="202"/>
                    </a:cubicBezTo>
                    <a:cubicBezTo>
                      <a:pt x="2159" y="65"/>
                      <a:pt x="1913" y="0"/>
                      <a:pt x="1668"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 name="Google Shape;452;p2"/>
              <p:cNvSpPr/>
              <p:nvPr/>
            </p:nvSpPr>
            <p:spPr>
              <a:xfrm>
                <a:off x="2982725" y="5032600"/>
                <a:ext cx="82025" cy="72275"/>
              </a:xfrm>
              <a:custGeom>
                <a:rect b="b" l="l" r="r" t="t"/>
                <a:pathLst>
                  <a:path extrusionOk="0" h="2891" w="3281">
                    <a:moveTo>
                      <a:pt x="1586" y="0"/>
                    </a:moveTo>
                    <a:cubicBezTo>
                      <a:pt x="1130" y="0"/>
                      <a:pt x="738" y="232"/>
                      <a:pt x="444" y="735"/>
                    </a:cubicBezTo>
                    <a:cubicBezTo>
                      <a:pt x="1" y="1497"/>
                      <a:pt x="172" y="2180"/>
                      <a:pt x="897" y="2659"/>
                    </a:cubicBezTo>
                    <a:cubicBezTo>
                      <a:pt x="1133" y="2816"/>
                      <a:pt x="1393" y="2890"/>
                      <a:pt x="1649" y="2890"/>
                    </a:cubicBezTo>
                    <a:cubicBezTo>
                      <a:pt x="2146" y="2890"/>
                      <a:pt x="2626" y="2609"/>
                      <a:pt x="2879" y="2107"/>
                    </a:cubicBezTo>
                    <a:cubicBezTo>
                      <a:pt x="3281" y="1312"/>
                      <a:pt x="3064" y="673"/>
                      <a:pt x="2354" y="188"/>
                    </a:cubicBezTo>
                    <a:cubicBezTo>
                      <a:pt x="2084" y="65"/>
                      <a:pt x="1826" y="0"/>
                      <a:pt x="1586"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 name="Google Shape;453;p2"/>
              <p:cNvSpPr/>
              <p:nvPr/>
            </p:nvSpPr>
            <p:spPr>
              <a:xfrm>
                <a:off x="2284950" y="4640275"/>
                <a:ext cx="82000" cy="72325"/>
              </a:xfrm>
              <a:custGeom>
                <a:rect b="b" l="l" r="r" t="t"/>
                <a:pathLst>
                  <a:path extrusionOk="0" h="2893" w="3280">
                    <a:moveTo>
                      <a:pt x="1585" y="0"/>
                    </a:moveTo>
                    <a:cubicBezTo>
                      <a:pt x="1140" y="0"/>
                      <a:pt x="752" y="224"/>
                      <a:pt x="456" y="715"/>
                    </a:cubicBezTo>
                    <a:cubicBezTo>
                      <a:pt x="0" y="1469"/>
                      <a:pt x="157" y="2159"/>
                      <a:pt x="876" y="2650"/>
                    </a:cubicBezTo>
                    <a:cubicBezTo>
                      <a:pt x="1116" y="2814"/>
                      <a:pt x="1383" y="2892"/>
                      <a:pt x="1645" y="2892"/>
                    </a:cubicBezTo>
                    <a:cubicBezTo>
                      <a:pt x="2135" y="2892"/>
                      <a:pt x="2609" y="2620"/>
                      <a:pt x="2865" y="2129"/>
                    </a:cubicBezTo>
                    <a:cubicBezTo>
                      <a:pt x="3279" y="1341"/>
                      <a:pt x="3077" y="697"/>
                      <a:pt x="2371" y="199"/>
                    </a:cubicBezTo>
                    <a:cubicBezTo>
                      <a:pt x="2096" y="69"/>
                      <a:pt x="1832" y="0"/>
                      <a:pt x="1585"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 name="Google Shape;454;p2"/>
              <p:cNvSpPr/>
              <p:nvPr/>
            </p:nvSpPr>
            <p:spPr>
              <a:xfrm>
                <a:off x="2623500" y="773000"/>
                <a:ext cx="81450" cy="72625"/>
              </a:xfrm>
              <a:custGeom>
                <a:rect b="b" l="l" r="r" t="t"/>
                <a:pathLst>
                  <a:path extrusionOk="0" h="2905" w="3258">
                    <a:moveTo>
                      <a:pt x="1557" y="1"/>
                    </a:moveTo>
                    <a:cubicBezTo>
                      <a:pt x="1090" y="1"/>
                      <a:pt x="692" y="268"/>
                      <a:pt x="362" y="762"/>
                    </a:cubicBezTo>
                    <a:cubicBezTo>
                      <a:pt x="1" y="1561"/>
                      <a:pt x="129" y="2243"/>
                      <a:pt x="886" y="2678"/>
                    </a:cubicBezTo>
                    <a:cubicBezTo>
                      <a:pt x="1152" y="2830"/>
                      <a:pt x="1408" y="2905"/>
                      <a:pt x="1649" y="2905"/>
                    </a:cubicBezTo>
                    <a:cubicBezTo>
                      <a:pt x="2092" y="2905"/>
                      <a:pt x="2485" y="2654"/>
                      <a:pt x="2796" y="2174"/>
                    </a:cubicBezTo>
                    <a:cubicBezTo>
                      <a:pt x="3257" y="1458"/>
                      <a:pt x="3016" y="554"/>
                      <a:pt x="2266" y="184"/>
                    </a:cubicBezTo>
                    <a:cubicBezTo>
                      <a:pt x="2014" y="60"/>
                      <a:pt x="1778" y="1"/>
                      <a:pt x="1557"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 name="Google Shape;455;p2"/>
              <p:cNvSpPr/>
              <p:nvPr/>
            </p:nvSpPr>
            <p:spPr>
              <a:xfrm>
                <a:off x="2125275" y="1118275"/>
                <a:ext cx="78100" cy="68700"/>
              </a:xfrm>
              <a:custGeom>
                <a:rect b="b" l="l" r="r" t="t"/>
                <a:pathLst>
                  <a:path extrusionOk="0" h="2748" w="3124">
                    <a:moveTo>
                      <a:pt x="1573" y="1"/>
                    </a:moveTo>
                    <a:cubicBezTo>
                      <a:pt x="1121" y="1"/>
                      <a:pt x="674" y="238"/>
                      <a:pt x="425" y="667"/>
                    </a:cubicBezTo>
                    <a:cubicBezTo>
                      <a:pt x="1" y="1400"/>
                      <a:pt x="188" y="2019"/>
                      <a:pt x="791" y="2524"/>
                    </a:cubicBezTo>
                    <a:cubicBezTo>
                      <a:pt x="1076" y="2670"/>
                      <a:pt x="1350" y="2747"/>
                      <a:pt x="1606" y="2747"/>
                    </a:cubicBezTo>
                    <a:cubicBezTo>
                      <a:pt x="2010" y="2747"/>
                      <a:pt x="2370" y="2553"/>
                      <a:pt x="2658" y="2126"/>
                    </a:cubicBezTo>
                    <a:cubicBezTo>
                      <a:pt x="3123" y="1434"/>
                      <a:pt x="2994" y="766"/>
                      <a:pt x="2345" y="265"/>
                    </a:cubicBezTo>
                    <a:cubicBezTo>
                      <a:pt x="2114" y="86"/>
                      <a:pt x="1843" y="1"/>
                      <a:pt x="1573"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 name="Google Shape;456;p2"/>
              <p:cNvSpPr/>
              <p:nvPr/>
            </p:nvSpPr>
            <p:spPr>
              <a:xfrm>
                <a:off x="6079550" y="3341325"/>
                <a:ext cx="78100" cy="68600"/>
              </a:xfrm>
              <a:custGeom>
                <a:rect b="b" l="l" r="r" t="t"/>
                <a:pathLst>
                  <a:path extrusionOk="0" h="2744" w="3124">
                    <a:moveTo>
                      <a:pt x="1569" y="1"/>
                    </a:moveTo>
                    <a:cubicBezTo>
                      <a:pt x="1096" y="1"/>
                      <a:pt x="630" y="263"/>
                      <a:pt x="390" y="727"/>
                    </a:cubicBezTo>
                    <a:cubicBezTo>
                      <a:pt x="1" y="1479"/>
                      <a:pt x="218" y="2086"/>
                      <a:pt x="859" y="2566"/>
                    </a:cubicBezTo>
                    <a:cubicBezTo>
                      <a:pt x="1121" y="2682"/>
                      <a:pt x="1372" y="2744"/>
                      <a:pt x="1606" y="2744"/>
                    </a:cubicBezTo>
                    <a:cubicBezTo>
                      <a:pt x="2036" y="2744"/>
                      <a:pt x="2409" y="2535"/>
                      <a:pt x="2692" y="2068"/>
                    </a:cubicBezTo>
                    <a:cubicBezTo>
                      <a:pt x="3124" y="1352"/>
                      <a:pt x="2961" y="695"/>
                      <a:pt x="2288" y="226"/>
                    </a:cubicBezTo>
                    <a:cubicBezTo>
                      <a:pt x="2067" y="73"/>
                      <a:pt x="1817" y="1"/>
                      <a:pt x="1569"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 name="Google Shape;457;p2"/>
              <p:cNvSpPr/>
              <p:nvPr/>
            </p:nvSpPr>
            <p:spPr>
              <a:xfrm>
                <a:off x="4320425" y="479650"/>
                <a:ext cx="77575" cy="69600"/>
              </a:xfrm>
              <a:custGeom>
                <a:rect b="b" l="l" r="r" t="t"/>
                <a:pathLst>
                  <a:path extrusionOk="0" h="2784" w="3103">
                    <a:moveTo>
                      <a:pt x="1566" y="0"/>
                    </a:moveTo>
                    <a:cubicBezTo>
                      <a:pt x="1087" y="0"/>
                      <a:pt x="627" y="268"/>
                      <a:pt x="382" y="751"/>
                    </a:cubicBezTo>
                    <a:cubicBezTo>
                      <a:pt x="0" y="1502"/>
                      <a:pt x="168" y="2137"/>
                      <a:pt x="867" y="2579"/>
                    </a:cubicBezTo>
                    <a:cubicBezTo>
                      <a:pt x="1083" y="2716"/>
                      <a:pt x="1316" y="2783"/>
                      <a:pt x="1548" y="2783"/>
                    </a:cubicBezTo>
                    <a:cubicBezTo>
                      <a:pt x="2039" y="2783"/>
                      <a:pt x="2525" y="2482"/>
                      <a:pt x="2837" y="1907"/>
                    </a:cubicBezTo>
                    <a:cubicBezTo>
                      <a:pt x="3102" y="1286"/>
                      <a:pt x="2984" y="651"/>
                      <a:pt x="2277" y="209"/>
                    </a:cubicBezTo>
                    <a:cubicBezTo>
                      <a:pt x="2051" y="67"/>
                      <a:pt x="1806" y="0"/>
                      <a:pt x="1566"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 name="Google Shape;458;p2"/>
              <p:cNvSpPr/>
              <p:nvPr/>
            </p:nvSpPr>
            <p:spPr>
              <a:xfrm>
                <a:off x="1721675" y="4011950"/>
                <a:ext cx="79725" cy="70200"/>
              </a:xfrm>
              <a:custGeom>
                <a:rect b="b" l="l" r="r" t="t"/>
                <a:pathLst>
                  <a:path extrusionOk="0" h="2808" w="3189">
                    <a:moveTo>
                      <a:pt x="1539" y="1"/>
                    </a:moveTo>
                    <a:cubicBezTo>
                      <a:pt x="1094" y="1"/>
                      <a:pt x="713" y="248"/>
                      <a:pt x="420" y="735"/>
                    </a:cubicBezTo>
                    <a:cubicBezTo>
                      <a:pt x="0" y="1430"/>
                      <a:pt x="252" y="2263"/>
                      <a:pt x="1092" y="2699"/>
                    </a:cubicBezTo>
                    <a:cubicBezTo>
                      <a:pt x="1273" y="2770"/>
                      <a:pt x="1455" y="2808"/>
                      <a:pt x="1632" y="2808"/>
                    </a:cubicBezTo>
                    <a:cubicBezTo>
                      <a:pt x="2061" y="2808"/>
                      <a:pt x="2465" y="2586"/>
                      <a:pt x="2773" y="2068"/>
                    </a:cubicBezTo>
                    <a:cubicBezTo>
                      <a:pt x="3189" y="1370"/>
                      <a:pt x="2947" y="521"/>
                      <a:pt x="2227" y="175"/>
                    </a:cubicBezTo>
                    <a:cubicBezTo>
                      <a:pt x="1984" y="59"/>
                      <a:pt x="1754" y="1"/>
                      <a:pt x="1539"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 name="Google Shape;459;p2"/>
              <p:cNvSpPr/>
              <p:nvPr/>
            </p:nvSpPr>
            <p:spPr>
              <a:xfrm>
                <a:off x="3815450" y="5189050"/>
                <a:ext cx="77900" cy="69825"/>
              </a:xfrm>
              <a:custGeom>
                <a:rect b="b" l="l" r="r" t="t"/>
                <a:pathLst>
                  <a:path extrusionOk="0" h="2793" w="3116">
                    <a:moveTo>
                      <a:pt x="1590" y="0"/>
                    </a:moveTo>
                    <a:cubicBezTo>
                      <a:pt x="1133" y="0"/>
                      <a:pt x="688" y="245"/>
                      <a:pt x="422" y="685"/>
                    </a:cubicBezTo>
                    <a:cubicBezTo>
                      <a:pt x="1" y="1383"/>
                      <a:pt x="207" y="2228"/>
                      <a:pt x="912" y="2599"/>
                    </a:cubicBezTo>
                    <a:cubicBezTo>
                      <a:pt x="1160" y="2730"/>
                      <a:pt x="1394" y="2792"/>
                      <a:pt x="1614" y="2792"/>
                    </a:cubicBezTo>
                    <a:cubicBezTo>
                      <a:pt x="2046" y="2792"/>
                      <a:pt x="2422" y="2551"/>
                      <a:pt x="2743" y="2122"/>
                    </a:cubicBezTo>
                    <a:cubicBezTo>
                      <a:pt x="3116" y="1363"/>
                      <a:pt x="3029" y="720"/>
                      <a:pt x="2345" y="243"/>
                    </a:cubicBezTo>
                    <a:cubicBezTo>
                      <a:pt x="2110" y="78"/>
                      <a:pt x="1848" y="0"/>
                      <a:pt x="1590"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 name="Google Shape;460;p2"/>
              <p:cNvSpPr/>
              <p:nvPr/>
            </p:nvSpPr>
            <p:spPr>
              <a:xfrm>
                <a:off x="5483200" y="1133525"/>
                <a:ext cx="77900" cy="69825"/>
              </a:xfrm>
              <a:custGeom>
                <a:rect b="b" l="l" r="r" t="t"/>
                <a:pathLst>
                  <a:path extrusionOk="0" h="2793" w="3116">
                    <a:moveTo>
                      <a:pt x="1590" y="0"/>
                    </a:moveTo>
                    <a:cubicBezTo>
                      <a:pt x="1133" y="0"/>
                      <a:pt x="688" y="245"/>
                      <a:pt x="422" y="685"/>
                    </a:cubicBezTo>
                    <a:cubicBezTo>
                      <a:pt x="0" y="1383"/>
                      <a:pt x="205" y="2228"/>
                      <a:pt x="911" y="2599"/>
                    </a:cubicBezTo>
                    <a:cubicBezTo>
                      <a:pt x="1160" y="2730"/>
                      <a:pt x="1394" y="2792"/>
                      <a:pt x="1613" y="2792"/>
                    </a:cubicBezTo>
                    <a:cubicBezTo>
                      <a:pt x="2045" y="2792"/>
                      <a:pt x="2420" y="2551"/>
                      <a:pt x="2741" y="2122"/>
                    </a:cubicBezTo>
                    <a:cubicBezTo>
                      <a:pt x="3116" y="1363"/>
                      <a:pt x="3027" y="720"/>
                      <a:pt x="2345" y="243"/>
                    </a:cubicBezTo>
                    <a:cubicBezTo>
                      <a:pt x="2109" y="78"/>
                      <a:pt x="1848" y="0"/>
                      <a:pt x="1590"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 name="Google Shape;461;p2"/>
              <p:cNvSpPr/>
              <p:nvPr/>
            </p:nvSpPr>
            <p:spPr>
              <a:xfrm>
                <a:off x="4912800" y="4869775"/>
                <a:ext cx="79750" cy="70225"/>
              </a:xfrm>
              <a:custGeom>
                <a:rect b="b" l="l" r="r" t="t"/>
                <a:pathLst>
                  <a:path extrusionOk="0" h="2809" w="3190">
                    <a:moveTo>
                      <a:pt x="1540" y="1"/>
                    </a:moveTo>
                    <a:cubicBezTo>
                      <a:pt x="1097" y="1"/>
                      <a:pt x="716" y="246"/>
                      <a:pt x="422" y="730"/>
                    </a:cubicBezTo>
                    <a:cubicBezTo>
                      <a:pt x="1" y="1426"/>
                      <a:pt x="250" y="2260"/>
                      <a:pt x="1090" y="2697"/>
                    </a:cubicBezTo>
                    <a:cubicBezTo>
                      <a:pt x="1272" y="2770"/>
                      <a:pt x="1455" y="2808"/>
                      <a:pt x="1634" y="2808"/>
                    </a:cubicBezTo>
                    <a:cubicBezTo>
                      <a:pt x="2060" y="2808"/>
                      <a:pt x="2463" y="2587"/>
                      <a:pt x="2771" y="2072"/>
                    </a:cubicBezTo>
                    <a:cubicBezTo>
                      <a:pt x="3190" y="1374"/>
                      <a:pt x="2952" y="525"/>
                      <a:pt x="2232" y="177"/>
                    </a:cubicBezTo>
                    <a:cubicBezTo>
                      <a:pt x="1988" y="59"/>
                      <a:pt x="1756" y="1"/>
                      <a:pt x="1540"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 name="Google Shape;462;p2"/>
              <p:cNvSpPr/>
              <p:nvPr/>
            </p:nvSpPr>
            <p:spPr>
              <a:xfrm>
                <a:off x="1424400" y="2908400"/>
                <a:ext cx="77625" cy="69625"/>
              </a:xfrm>
              <a:custGeom>
                <a:rect b="b" l="l" r="r" t="t"/>
                <a:pathLst>
                  <a:path extrusionOk="0" h="2785" w="3105">
                    <a:moveTo>
                      <a:pt x="1568" y="1"/>
                    </a:moveTo>
                    <a:cubicBezTo>
                      <a:pt x="1097" y="1"/>
                      <a:pt x="644" y="260"/>
                      <a:pt x="396" y="729"/>
                    </a:cubicBezTo>
                    <a:cubicBezTo>
                      <a:pt x="1" y="1473"/>
                      <a:pt x="155" y="2111"/>
                      <a:pt x="844" y="2568"/>
                    </a:cubicBezTo>
                    <a:cubicBezTo>
                      <a:pt x="1064" y="2714"/>
                      <a:pt x="1304" y="2785"/>
                      <a:pt x="1543" y="2785"/>
                    </a:cubicBezTo>
                    <a:cubicBezTo>
                      <a:pt x="2027" y="2785"/>
                      <a:pt x="2509" y="2493"/>
                      <a:pt x="2826" y="1933"/>
                    </a:cubicBezTo>
                    <a:cubicBezTo>
                      <a:pt x="3104" y="1317"/>
                      <a:pt x="2998" y="679"/>
                      <a:pt x="2300" y="224"/>
                    </a:cubicBezTo>
                    <a:cubicBezTo>
                      <a:pt x="2069" y="73"/>
                      <a:pt x="1816" y="1"/>
                      <a:pt x="1568"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 name="Google Shape;463;p2"/>
              <p:cNvSpPr/>
              <p:nvPr/>
            </p:nvSpPr>
            <p:spPr>
              <a:xfrm>
                <a:off x="5413825" y="4527825"/>
                <a:ext cx="77125" cy="67600"/>
              </a:xfrm>
              <a:custGeom>
                <a:rect b="b" l="l" r="r" t="t"/>
                <a:pathLst>
                  <a:path extrusionOk="0" h="2704" w="3085">
                    <a:moveTo>
                      <a:pt x="1489" y="1"/>
                    </a:moveTo>
                    <a:cubicBezTo>
                      <a:pt x="1007" y="1"/>
                      <a:pt x="605" y="233"/>
                      <a:pt x="343" y="768"/>
                    </a:cubicBezTo>
                    <a:cubicBezTo>
                      <a:pt x="1" y="1471"/>
                      <a:pt x="188" y="2130"/>
                      <a:pt x="867" y="2503"/>
                    </a:cubicBezTo>
                    <a:cubicBezTo>
                      <a:pt x="1112" y="2637"/>
                      <a:pt x="1353" y="2703"/>
                      <a:pt x="1579" y="2703"/>
                    </a:cubicBezTo>
                    <a:cubicBezTo>
                      <a:pt x="2022" y="2703"/>
                      <a:pt x="2412" y="2450"/>
                      <a:pt x="2678" y="1959"/>
                    </a:cubicBezTo>
                    <a:cubicBezTo>
                      <a:pt x="3085" y="1213"/>
                      <a:pt x="2818" y="587"/>
                      <a:pt x="2146" y="123"/>
                    </a:cubicBezTo>
                    <a:cubicBezTo>
                      <a:pt x="1916" y="43"/>
                      <a:pt x="1695" y="1"/>
                      <a:pt x="1489"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 name="Google Shape;464;p2"/>
              <p:cNvSpPr/>
              <p:nvPr/>
            </p:nvSpPr>
            <p:spPr>
              <a:xfrm>
                <a:off x="4970175" y="688875"/>
                <a:ext cx="72075" cy="67075"/>
              </a:xfrm>
              <a:custGeom>
                <a:rect b="b" l="l" r="r" t="t"/>
                <a:pathLst>
                  <a:path extrusionOk="0" h="2683" w="2883">
                    <a:moveTo>
                      <a:pt x="1467" y="1"/>
                    </a:moveTo>
                    <a:cubicBezTo>
                      <a:pt x="1036" y="1"/>
                      <a:pt x="625" y="282"/>
                      <a:pt x="367" y="763"/>
                    </a:cubicBezTo>
                    <a:cubicBezTo>
                      <a:pt x="0" y="1444"/>
                      <a:pt x="187" y="2120"/>
                      <a:pt x="850" y="2497"/>
                    </a:cubicBezTo>
                    <a:cubicBezTo>
                      <a:pt x="1067" y="2621"/>
                      <a:pt x="1275" y="2683"/>
                      <a:pt x="1480" y="2683"/>
                    </a:cubicBezTo>
                    <a:cubicBezTo>
                      <a:pt x="1951" y="2683"/>
                      <a:pt x="2402" y="2353"/>
                      <a:pt x="2883" y="1693"/>
                    </a:cubicBezTo>
                    <a:cubicBezTo>
                      <a:pt x="2689" y="1287"/>
                      <a:pt x="2566" y="573"/>
                      <a:pt x="2146" y="247"/>
                    </a:cubicBezTo>
                    <a:cubicBezTo>
                      <a:pt x="1927" y="79"/>
                      <a:pt x="1694" y="1"/>
                      <a:pt x="1467"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 name="Google Shape;465;p2"/>
              <p:cNvSpPr/>
              <p:nvPr/>
            </p:nvSpPr>
            <p:spPr>
              <a:xfrm>
                <a:off x="2054925" y="4509700"/>
                <a:ext cx="70125" cy="68700"/>
              </a:xfrm>
              <a:custGeom>
                <a:rect b="b" l="l" r="r" t="t"/>
                <a:pathLst>
                  <a:path extrusionOk="0" h="2748" w="2805">
                    <a:moveTo>
                      <a:pt x="2018" y="1"/>
                    </a:moveTo>
                    <a:cubicBezTo>
                      <a:pt x="1483" y="278"/>
                      <a:pt x="777" y="428"/>
                      <a:pt x="453" y="864"/>
                    </a:cubicBezTo>
                    <a:cubicBezTo>
                      <a:pt x="0" y="1473"/>
                      <a:pt x="255" y="2211"/>
                      <a:pt x="935" y="2571"/>
                    </a:cubicBezTo>
                    <a:cubicBezTo>
                      <a:pt x="1157" y="2689"/>
                      <a:pt x="1389" y="2747"/>
                      <a:pt x="1608" y="2747"/>
                    </a:cubicBezTo>
                    <a:cubicBezTo>
                      <a:pt x="2056" y="2747"/>
                      <a:pt x="2453" y="2504"/>
                      <a:pt x="2623" y="2022"/>
                    </a:cubicBezTo>
                    <a:cubicBezTo>
                      <a:pt x="2805" y="1510"/>
                      <a:pt x="2538" y="842"/>
                      <a:pt x="2471" y="242"/>
                    </a:cubicBezTo>
                    <a:lnTo>
                      <a:pt x="2018" y="1"/>
                    </a:ln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 name="Google Shape;466;p2"/>
              <p:cNvSpPr/>
              <p:nvPr/>
            </p:nvSpPr>
            <p:spPr>
              <a:xfrm>
                <a:off x="1458625" y="2304150"/>
                <a:ext cx="77175" cy="67700"/>
              </a:xfrm>
              <a:custGeom>
                <a:rect b="b" l="l" r="r" t="t"/>
                <a:pathLst>
                  <a:path extrusionOk="0" h="2708" w="3087">
                    <a:moveTo>
                      <a:pt x="1512" y="0"/>
                    </a:moveTo>
                    <a:cubicBezTo>
                      <a:pt x="1075" y="0"/>
                      <a:pt x="688" y="249"/>
                      <a:pt x="418" y="731"/>
                    </a:cubicBezTo>
                    <a:cubicBezTo>
                      <a:pt x="1" y="1472"/>
                      <a:pt x="261" y="2100"/>
                      <a:pt x="979" y="2613"/>
                    </a:cubicBezTo>
                    <a:cubicBezTo>
                      <a:pt x="1183" y="2673"/>
                      <a:pt x="1384" y="2708"/>
                      <a:pt x="1577" y="2708"/>
                    </a:cubicBezTo>
                    <a:cubicBezTo>
                      <a:pt x="2047" y="2708"/>
                      <a:pt x="2464" y="2501"/>
                      <a:pt x="2737" y="1952"/>
                    </a:cubicBezTo>
                    <a:cubicBezTo>
                      <a:pt x="3086" y="1251"/>
                      <a:pt x="2908" y="592"/>
                      <a:pt x="2235" y="211"/>
                    </a:cubicBezTo>
                    <a:cubicBezTo>
                      <a:pt x="1987" y="70"/>
                      <a:pt x="1743" y="0"/>
                      <a:pt x="1512"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 name="Google Shape;467;p2"/>
              <p:cNvSpPr/>
              <p:nvPr/>
            </p:nvSpPr>
            <p:spPr>
              <a:xfrm>
                <a:off x="2442700" y="828350"/>
                <a:ext cx="72000" cy="67100"/>
              </a:xfrm>
              <a:custGeom>
                <a:rect b="b" l="l" r="r" t="t"/>
                <a:pathLst>
                  <a:path extrusionOk="0" h="2684" w="2880">
                    <a:moveTo>
                      <a:pt x="1477" y="1"/>
                    </a:moveTo>
                    <a:cubicBezTo>
                      <a:pt x="1052" y="1"/>
                      <a:pt x="643" y="274"/>
                      <a:pt x="380" y="744"/>
                    </a:cubicBezTo>
                    <a:cubicBezTo>
                      <a:pt x="0" y="1422"/>
                      <a:pt x="182" y="2098"/>
                      <a:pt x="834" y="2487"/>
                    </a:cubicBezTo>
                    <a:cubicBezTo>
                      <a:pt x="1054" y="2618"/>
                      <a:pt x="1267" y="2683"/>
                      <a:pt x="1477" y="2683"/>
                    </a:cubicBezTo>
                    <a:cubicBezTo>
                      <a:pt x="1943" y="2683"/>
                      <a:pt x="2395" y="2361"/>
                      <a:pt x="2880" y="1716"/>
                    </a:cubicBezTo>
                    <a:cubicBezTo>
                      <a:pt x="2694" y="1308"/>
                      <a:pt x="2582" y="590"/>
                      <a:pt x="2166" y="259"/>
                    </a:cubicBezTo>
                    <a:cubicBezTo>
                      <a:pt x="1946" y="83"/>
                      <a:pt x="1709" y="1"/>
                      <a:pt x="1477"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 name="Google Shape;468;p2"/>
              <p:cNvSpPr/>
              <p:nvPr/>
            </p:nvSpPr>
            <p:spPr>
              <a:xfrm>
                <a:off x="6164375" y="2920625"/>
                <a:ext cx="72000" cy="67075"/>
              </a:xfrm>
              <a:custGeom>
                <a:rect b="b" l="l" r="r" t="t"/>
                <a:pathLst>
                  <a:path extrusionOk="0" h="2683" w="2880">
                    <a:moveTo>
                      <a:pt x="1475" y="0"/>
                    </a:moveTo>
                    <a:cubicBezTo>
                      <a:pt x="1048" y="0"/>
                      <a:pt x="638" y="276"/>
                      <a:pt x="376" y="749"/>
                    </a:cubicBezTo>
                    <a:cubicBezTo>
                      <a:pt x="0" y="1428"/>
                      <a:pt x="183" y="2104"/>
                      <a:pt x="839" y="2490"/>
                    </a:cubicBezTo>
                    <a:cubicBezTo>
                      <a:pt x="1057" y="2619"/>
                      <a:pt x="1268" y="2683"/>
                      <a:pt x="1476" y="2683"/>
                    </a:cubicBezTo>
                    <a:cubicBezTo>
                      <a:pt x="1944" y="2683"/>
                      <a:pt x="2396" y="2358"/>
                      <a:pt x="2880" y="1709"/>
                    </a:cubicBezTo>
                    <a:cubicBezTo>
                      <a:pt x="2692" y="1303"/>
                      <a:pt x="2577" y="587"/>
                      <a:pt x="2160" y="255"/>
                    </a:cubicBezTo>
                    <a:cubicBezTo>
                      <a:pt x="1941" y="81"/>
                      <a:pt x="1706" y="0"/>
                      <a:pt x="1475"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 name="Google Shape;469;p2"/>
              <p:cNvSpPr/>
              <p:nvPr/>
            </p:nvSpPr>
            <p:spPr>
              <a:xfrm>
                <a:off x="5765825" y="1448825"/>
                <a:ext cx="77475" cy="67825"/>
              </a:xfrm>
              <a:custGeom>
                <a:rect b="b" l="l" r="r" t="t"/>
                <a:pathLst>
                  <a:path extrusionOk="0" h="2713" w="3099">
                    <a:moveTo>
                      <a:pt x="1524" y="1"/>
                    </a:moveTo>
                    <a:cubicBezTo>
                      <a:pt x="1102" y="1"/>
                      <a:pt x="721" y="237"/>
                      <a:pt x="443" y="693"/>
                    </a:cubicBezTo>
                    <a:cubicBezTo>
                      <a:pt x="1" y="1421"/>
                      <a:pt x="241" y="2056"/>
                      <a:pt x="926" y="2585"/>
                    </a:cubicBezTo>
                    <a:cubicBezTo>
                      <a:pt x="1153" y="2667"/>
                      <a:pt x="1376" y="2713"/>
                      <a:pt x="1587" y="2713"/>
                    </a:cubicBezTo>
                    <a:cubicBezTo>
                      <a:pt x="2037" y="2713"/>
                      <a:pt x="2436" y="2505"/>
                      <a:pt x="2717" y="1997"/>
                    </a:cubicBezTo>
                    <a:cubicBezTo>
                      <a:pt x="3098" y="1307"/>
                      <a:pt x="2930" y="643"/>
                      <a:pt x="2278" y="238"/>
                    </a:cubicBezTo>
                    <a:cubicBezTo>
                      <a:pt x="2021" y="78"/>
                      <a:pt x="1766" y="1"/>
                      <a:pt x="1524"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 name="Google Shape;470;p2"/>
              <p:cNvSpPr/>
              <p:nvPr/>
            </p:nvSpPr>
            <p:spPr>
              <a:xfrm>
                <a:off x="3905275" y="402725"/>
                <a:ext cx="75950" cy="68300"/>
              </a:xfrm>
              <a:custGeom>
                <a:rect b="b" l="l" r="r" t="t"/>
                <a:pathLst>
                  <a:path extrusionOk="0" h="2732" w="3038">
                    <a:moveTo>
                      <a:pt x="1519" y="0"/>
                    </a:moveTo>
                    <a:cubicBezTo>
                      <a:pt x="1114" y="0"/>
                      <a:pt x="744" y="218"/>
                      <a:pt x="469" y="632"/>
                    </a:cubicBezTo>
                    <a:cubicBezTo>
                      <a:pt x="0" y="1337"/>
                      <a:pt x="146" y="2041"/>
                      <a:pt x="833" y="2493"/>
                    </a:cubicBezTo>
                    <a:cubicBezTo>
                      <a:pt x="1081" y="2657"/>
                      <a:pt x="1323" y="2732"/>
                      <a:pt x="1554" y="2732"/>
                    </a:cubicBezTo>
                    <a:cubicBezTo>
                      <a:pt x="1972" y="2732"/>
                      <a:pt x="2358" y="2487"/>
                      <a:pt x="2694" y="2075"/>
                    </a:cubicBezTo>
                    <a:cubicBezTo>
                      <a:pt x="3038" y="1313"/>
                      <a:pt x="2948" y="643"/>
                      <a:pt x="2231" y="215"/>
                    </a:cubicBezTo>
                    <a:cubicBezTo>
                      <a:pt x="1990" y="70"/>
                      <a:pt x="1749" y="0"/>
                      <a:pt x="1519"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 name="Google Shape;471;p2"/>
              <p:cNvSpPr/>
              <p:nvPr/>
            </p:nvSpPr>
            <p:spPr>
              <a:xfrm>
                <a:off x="3218175" y="5165375"/>
                <a:ext cx="77450" cy="63825"/>
              </a:xfrm>
              <a:custGeom>
                <a:rect b="b" l="l" r="r" t="t"/>
                <a:pathLst>
                  <a:path extrusionOk="0" h="2553" w="3098">
                    <a:moveTo>
                      <a:pt x="1511" y="0"/>
                    </a:moveTo>
                    <a:cubicBezTo>
                      <a:pt x="1097" y="0"/>
                      <a:pt x="693" y="257"/>
                      <a:pt x="426" y="704"/>
                    </a:cubicBezTo>
                    <a:cubicBezTo>
                      <a:pt x="0" y="1417"/>
                      <a:pt x="171" y="2204"/>
                      <a:pt x="917" y="2487"/>
                    </a:cubicBezTo>
                    <a:cubicBezTo>
                      <a:pt x="1040" y="2533"/>
                      <a:pt x="1175" y="2552"/>
                      <a:pt x="1322" y="2552"/>
                    </a:cubicBezTo>
                    <a:cubicBezTo>
                      <a:pt x="1770" y="2552"/>
                      <a:pt x="2340" y="2380"/>
                      <a:pt x="3098" y="2298"/>
                    </a:cubicBezTo>
                    <a:cubicBezTo>
                      <a:pt x="2713" y="1356"/>
                      <a:pt x="2631" y="633"/>
                      <a:pt x="2227" y="284"/>
                    </a:cubicBezTo>
                    <a:cubicBezTo>
                      <a:pt x="2003" y="90"/>
                      <a:pt x="1755" y="0"/>
                      <a:pt x="1511"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 name="Google Shape;472;p2"/>
              <p:cNvSpPr/>
              <p:nvPr/>
            </p:nvSpPr>
            <p:spPr>
              <a:xfrm>
                <a:off x="1384350" y="2726775"/>
                <a:ext cx="63300" cy="60450"/>
              </a:xfrm>
              <a:custGeom>
                <a:rect b="b" l="l" r="r" t="t"/>
                <a:pathLst>
                  <a:path extrusionOk="0" h="2418" w="2532">
                    <a:moveTo>
                      <a:pt x="1129" y="0"/>
                    </a:moveTo>
                    <a:cubicBezTo>
                      <a:pt x="719" y="0"/>
                      <a:pt x="332" y="247"/>
                      <a:pt x="167" y="698"/>
                    </a:cubicBezTo>
                    <a:cubicBezTo>
                      <a:pt x="1" y="1157"/>
                      <a:pt x="198" y="2066"/>
                      <a:pt x="549" y="2303"/>
                    </a:cubicBezTo>
                    <a:cubicBezTo>
                      <a:pt x="674" y="2388"/>
                      <a:pt x="835" y="2417"/>
                      <a:pt x="1016" y="2417"/>
                    </a:cubicBezTo>
                    <a:cubicBezTo>
                      <a:pt x="1401" y="2417"/>
                      <a:pt x="1876" y="2284"/>
                      <a:pt x="2279" y="2257"/>
                    </a:cubicBezTo>
                    <a:lnTo>
                      <a:pt x="2531" y="1811"/>
                    </a:lnTo>
                    <a:cubicBezTo>
                      <a:pt x="2312" y="1285"/>
                      <a:pt x="2226" y="598"/>
                      <a:pt x="1841" y="271"/>
                    </a:cubicBezTo>
                    <a:cubicBezTo>
                      <a:pt x="1624" y="87"/>
                      <a:pt x="1373" y="0"/>
                      <a:pt x="1129"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 name="Google Shape;473;p2"/>
              <p:cNvSpPr/>
              <p:nvPr/>
            </p:nvSpPr>
            <p:spPr>
              <a:xfrm>
                <a:off x="5210650" y="821150"/>
                <a:ext cx="63900" cy="60475"/>
              </a:xfrm>
              <a:custGeom>
                <a:rect b="b" l="l" r="r" t="t"/>
                <a:pathLst>
                  <a:path extrusionOk="0" h="2419" w="2556">
                    <a:moveTo>
                      <a:pt x="1123" y="1"/>
                    </a:moveTo>
                    <a:cubicBezTo>
                      <a:pt x="699" y="1"/>
                      <a:pt x="302" y="263"/>
                      <a:pt x="150" y="734"/>
                    </a:cubicBezTo>
                    <a:cubicBezTo>
                      <a:pt x="1" y="1198"/>
                      <a:pt x="234" y="2097"/>
                      <a:pt x="593" y="2321"/>
                    </a:cubicBezTo>
                    <a:cubicBezTo>
                      <a:pt x="708" y="2393"/>
                      <a:pt x="850" y="2419"/>
                      <a:pt x="1009" y="2419"/>
                    </a:cubicBezTo>
                    <a:cubicBezTo>
                      <a:pt x="1404" y="2419"/>
                      <a:pt x="1900" y="2256"/>
                      <a:pt x="2322" y="2214"/>
                    </a:cubicBezTo>
                    <a:lnTo>
                      <a:pt x="2556" y="1754"/>
                    </a:lnTo>
                    <a:cubicBezTo>
                      <a:pt x="2317" y="1238"/>
                      <a:pt x="2205" y="557"/>
                      <a:pt x="1806" y="245"/>
                    </a:cubicBezTo>
                    <a:cubicBezTo>
                      <a:pt x="1594" y="79"/>
                      <a:pt x="1354" y="1"/>
                      <a:pt x="1123"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 name="Google Shape;474;p2"/>
              <p:cNvSpPr/>
              <p:nvPr/>
            </p:nvSpPr>
            <p:spPr>
              <a:xfrm>
                <a:off x="1683400" y="1652575"/>
                <a:ext cx="69025" cy="61950"/>
              </a:xfrm>
              <a:custGeom>
                <a:rect b="b" l="l" r="r" t="t"/>
                <a:pathLst>
                  <a:path extrusionOk="0" h="2478" w="2761">
                    <a:moveTo>
                      <a:pt x="1511" y="1"/>
                    </a:moveTo>
                    <a:cubicBezTo>
                      <a:pt x="1043" y="1"/>
                      <a:pt x="442" y="209"/>
                      <a:pt x="258" y="496"/>
                    </a:cubicBezTo>
                    <a:cubicBezTo>
                      <a:pt x="0" y="900"/>
                      <a:pt x="270" y="1644"/>
                      <a:pt x="311" y="2241"/>
                    </a:cubicBezTo>
                    <a:lnTo>
                      <a:pt x="759" y="2478"/>
                    </a:lnTo>
                    <a:cubicBezTo>
                      <a:pt x="1276" y="2235"/>
                      <a:pt x="1954" y="2121"/>
                      <a:pt x="2275" y="1719"/>
                    </a:cubicBezTo>
                    <a:cubicBezTo>
                      <a:pt x="2760" y="1112"/>
                      <a:pt x="2557" y="282"/>
                      <a:pt x="1844" y="46"/>
                    </a:cubicBezTo>
                    <a:cubicBezTo>
                      <a:pt x="1749" y="15"/>
                      <a:pt x="1634" y="1"/>
                      <a:pt x="1511"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 name="Google Shape;475;p2"/>
              <p:cNvSpPr/>
              <p:nvPr/>
            </p:nvSpPr>
            <p:spPr>
              <a:xfrm>
                <a:off x="5104750" y="4824375"/>
                <a:ext cx="68675" cy="61075"/>
              </a:xfrm>
              <a:custGeom>
                <a:rect b="b" l="l" r="r" t="t"/>
                <a:pathLst>
                  <a:path extrusionOk="0" h="2443" w="2747">
                    <a:moveTo>
                      <a:pt x="1470" y="1"/>
                    </a:moveTo>
                    <a:cubicBezTo>
                      <a:pt x="1016" y="1"/>
                      <a:pt x="463" y="176"/>
                      <a:pt x="276" y="439"/>
                    </a:cubicBezTo>
                    <a:cubicBezTo>
                      <a:pt x="0" y="828"/>
                      <a:pt x="234" y="1587"/>
                      <a:pt x="246" y="2184"/>
                    </a:cubicBezTo>
                    <a:lnTo>
                      <a:pt x="678" y="2443"/>
                    </a:lnTo>
                    <a:cubicBezTo>
                      <a:pt x="1207" y="2225"/>
                      <a:pt x="1888" y="2144"/>
                      <a:pt x="2230" y="1758"/>
                    </a:cubicBezTo>
                    <a:cubicBezTo>
                      <a:pt x="2747" y="1173"/>
                      <a:pt x="2575" y="336"/>
                      <a:pt x="1879" y="64"/>
                    </a:cubicBezTo>
                    <a:cubicBezTo>
                      <a:pt x="1766" y="21"/>
                      <a:pt x="1624" y="1"/>
                      <a:pt x="1470"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 name="Google Shape;476;p2"/>
              <p:cNvSpPr/>
              <p:nvPr/>
            </p:nvSpPr>
            <p:spPr>
              <a:xfrm>
                <a:off x="5870575" y="4001975"/>
                <a:ext cx="68700" cy="71300"/>
              </a:xfrm>
              <a:custGeom>
                <a:rect b="b" l="l" r="r" t="t"/>
                <a:pathLst>
                  <a:path extrusionOk="0" h="2852" w="2748">
                    <a:moveTo>
                      <a:pt x="1163" y="1"/>
                    </a:moveTo>
                    <a:cubicBezTo>
                      <a:pt x="705" y="1"/>
                      <a:pt x="307" y="264"/>
                      <a:pt x="151" y="779"/>
                    </a:cubicBezTo>
                    <a:cubicBezTo>
                      <a:pt x="0" y="1272"/>
                      <a:pt x="285" y="1896"/>
                      <a:pt x="438" y="2852"/>
                    </a:cubicBezTo>
                    <a:cubicBezTo>
                      <a:pt x="1301" y="2410"/>
                      <a:pt x="1973" y="2273"/>
                      <a:pt x="2281" y="1859"/>
                    </a:cubicBezTo>
                    <a:cubicBezTo>
                      <a:pt x="2747" y="1237"/>
                      <a:pt x="2499" y="513"/>
                      <a:pt x="1804" y="163"/>
                    </a:cubicBezTo>
                    <a:cubicBezTo>
                      <a:pt x="1589" y="54"/>
                      <a:pt x="1370" y="1"/>
                      <a:pt x="1163"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 name="Google Shape;477;p2"/>
              <p:cNvSpPr/>
              <p:nvPr/>
            </p:nvSpPr>
            <p:spPr>
              <a:xfrm>
                <a:off x="4745475" y="559600"/>
                <a:ext cx="63875" cy="60475"/>
              </a:xfrm>
              <a:custGeom>
                <a:rect b="b" l="l" r="r" t="t"/>
                <a:pathLst>
                  <a:path extrusionOk="0" h="2419" w="2555">
                    <a:moveTo>
                      <a:pt x="1123" y="1"/>
                    </a:moveTo>
                    <a:cubicBezTo>
                      <a:pt x="701" y="1"/>
                      <a:pt x="305" y="262"/>
                      <a:pt x="152" y="731"/>
                    </a:cubicBezTo>
                    <a:cubicBezTo>
                      <a:pt x="1" y="1193"/>
                      <a:pt x="229" y="2094"/>
                      <a:pt x="587" y="2319"/>
                    </a:cubicBezTo>
                    <a:cubicBezTo>
                      <a:pt x="703" y="2392"/>
                      <a:pt x="848" y="2419"/>
                      <a:pt x="1010" y="2419"/>
                    </a:cubicBezTo>
                    <a:cubicBezTo>
                      <a:pt x="1403" y="2419"/>
                      <a:pt x="1897" y="2260"/>
                      <a:pt x="2316" y="2220"/>
                    </a:cubicBezTo>
                    <a:lnTo>
                      <a:pt x="2554" y="1762"/>
                    </a:lnTo>
                    <a:cubicBezTo>
                      <a:pt x="2316" y="1245"/>
                      <a:pt x="2208" y="564"/>
                      <a:pt x="1810" y="249"/>
                    </a:cubicBezTo>
                    <a:cubicBezTo>
                      <a:pt x="1597" y="80"/>
                      <a:pt x="1356" y="1"/>
                      <a:pt x="1123"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 name="Google Shape;478;p2"/>
              <p:cNvSpPr/>
              <p:nvPr/>
            </p:nvSpPr>
            <p:spPr>
              <a:xfrm>
                <a:off x="3637075" y="5245500"/>
                <a:ext cx="67525" cy="58350"/>
              </a:xfrm>
              <a:custGeom>
                <a:rect b="b" l="l" r="r" t="t"/>
                <a:pathLst>
                  <a:path extrusionOk="0" h="2334" w="2701">
                    <a:moveTo>
                      <a:pt x="1366" y="1"/>
                    </a:moveTo>
                    <a:cubicBezTo>
                      <a:pt x="1002" y="1"/>
                      <a:pt x="645" y="232"/>
                      <a:pt x="396" y="637"/>
                    </a:cubicBezTo>
                    <a:cubicBezTo>
                      <a:pt x="1" y="1281"/>
                      <a:pt x="99" y="1978"/>
                      <a:pt x="774" y="2254"/>
                    </a:cubicBezTo>
                    <a:cubicBezTo>
                      <a:pt x="920" y="2313"/>
                      <a:pt x="1082" y="2334"/>
                      <a:pt x="1253" y="2334"/>
                    </a:cubicBezTo>
                    <a:cubicBezTo>
                      <a:pt x="1626" y="2334"/>
                      <a:pt x="2040" y="2234"/>
                      <a:pt x="2422" y="2216"/>
                    </a:cubicBezTo>
                    <a:cubicBezTo>
                      <a:pt x="2515" y="2064"/>
                      <a:pt x="2607" y="1914"/>
                      <a:pt x="2700" y="1763"/>
                    </a:cubicBezTo>
                    <a:cubicBezTo>
                      <a:pt x="2479" y="1252"/>
                      <a:pt x="2385" y="596"/>
                      <a:pt x="2009" y="263"/>
                    </a:cubicBezTo>
                    <a:cubicBezTo>
                      <a:pt x="1806" y="84"/>
                      <a:pt x="1585" y="1"/>
                      <a:pt x="1366"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 name="Google Shape;479;p2"/>
              <p:cNvSpPr/>
              <p:nvPr/>
            </p:nvSpPr>
            <p:spPr>
              <a:xfrm>
                <a:off x="5732200" y="4245250"/>
                <a:ext cx="68400" cy="51800"/>
              </a:xfrm>
              <a:custGeom>
                <a:rect b="b" l="l" r="r" t="t"/>
                <a:pathLst>
                  <a:path extrusionOk="0" h="2072" w="2736">
                    <a:moveTo>
                      <a:pt x="1647" y="0"/>
                    </a:moveTo>
                    <a:cubicBezTo>
                      <a:pt x="1256" y="0"/>
                      <a:pt x="742" y="188"/>
                      <a:pt x="504" y="436"/>
                    </a:cubicBezTo>
                    <a:cubicBezTo>
                      <a:pt x="0" y="962"/>
                      <a:pt x="155" y="1725"/>
                      <a:pt x="840" y="1996"/>
                    </a:cubicBezTo>
                    <a:cubicBezTo>
                      <a:pt x="980" y="2052"/>
                      <a:pt x="1134" y="2071"/>
                      <a:pt x="1296" y="2071"/>
                    </a:cubicBezTo>
                    <a:cubicBezTo>
                      <a:pt x="1665" y="2071"/>
                      <a:pt x="2076" y="1968"/>
                      <a:pt x="2454" y="1948"/>
                    </a:cubicBezTo>
                    <a:lnTo>
                      <a:pt x="2735" y="1462"/>
                    </a:lnTo>
                    <a:cubicBezTo>
                      <a:pt x="2494" y="974"/>
                      <a:pt x="2364" y="261"/>
                      <a:pt x="1975" y="65"/>
                    </a:cubicBezTo>
                    <a:cubicBezTo>
                      <a:pt x="1888" y="20"/>
                      <a:pt x="1774" y="0"/>
                      <a:pt x="1647"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 name="Google Shape;480;p2"/>
              <p:cNvSpPr/>
              <p:nvPr/>
            </p:nvSpPr>
            <p:spPr>
              <a:xfrm>
                <a:off x="4093700" y="353725"/>
                <a:ext cx="65125" cy="55850"/>
              </a:xfrm>
              <a:custGeom>
                <a:rect b="b" l="l" r="r" t="t"/>
                <a:pathLst>
                  <a:path extrusionOk="0" h="2234" w="2605">
                    <a:moveTo>
                      <a:pt x="1286" y="0"/>
                    </a:moveTo>
                    <a:cubicBezTo>
                      <a:pt x="918" y="0"/>
                      <a:pt x="573" y="248"/>
                      <a:pt x="340" y="682"/>
                    </a:cubicBezTo>
                    <a:cubicBezTo>
                      <a:pt x="1" y="1313"/>
                      <a:pt x="145" y="1948"/>
                      <a:pt x="792" y="2174"/>
                    </a:cubicBezTo>
                    <a:cubicBezTo>
                      <a:pt x="918" y="2217"/>
                      <a:pt x="1053" y="2234"/>
                      <a:pt x="1193" y="2234"/>
                    </a:cubicBezTo>
                    <a:cubicBezTo>
                      <a:pt x="1557" y="2234"/>
                      <a:pt x="1960" y="2125"/>
                      <a:pt x="2334" y="2097"/>
                    </a:cubicBezTo>
                    <a:cubicBezTo>
                      <a:pt x="2423" y="1942"/>
                      <a:pt x="2515" y="1786"/>
                      <a:pt x="2605" y="1631"/>
                    </a:cubicBezTo>
                    <a:cubicBezTo>
                      <a:pt x="2384" y="1160"/>
                      <a:pt x="2278" y="548"/>
                      <a:pt x="1917" y="249"/>
                    </a:cubicBezTo>
                    <a:cubicBezTo>
                      <a:pt x="1710" y="79"/>
                      <a:pt x="1494" y="0"/>
                      <a:pt x="1286"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 name="Google Shape;481;p2"/>
              <p:cNvSpPr/>
              <p:nvPr/>
            </p:nvSpPr>
            <p:spPr>
              <a:xfrm>
                <a:off x="1812950" y="1411450"/>
                <a:ext cx="68000" cy="58400"/>
              </a:xfrm>
              <a:custGeom>
                <a:rect b="b" l="l" r="r" t="t"/>
                <a:pathLst>
                  <a:path extrusionOk="0" h="2336" w="2720">
                    <a:moveTo>
                      <a:pt x="1359" y="0"/>
                    </a:moveTo>
                    <a:cubicBezTo>
                      <a:pt x="985" y="0"/>
                      <a:pt x="625" y="246"/>
                      <a:pt x="381" y="667"/>
                    </a:cubicBezTo>
                    <a:cubicBezTo>
                      <a:pt x="1" y="1323"/>
                      <a:pt x="126" y="2015"/>
                      <a:pt x="807" y="2269"/>
                    </a:cubicBezTo>
                    <a:cubicBezTo>
                      <a:pt x="938" y="2318"/>
                      <a:pt x="1080" y="2336"/>
                      <a:pt x="1230" y="2336"/>
                    </a:cubicBezTo>
                    <a:cubicBezTo>
                      <a:pt x="1618" y="2336"/>
                      <a:pt x="2052" y="2213"/>
                      <a:pt x="2451" y="2182"/>
                    </a:cubicBezTo>
                    <a:lnTo>
                      <a:pt x="2719" y="1719"/>
                    </a:lnTo>
                    <a:cubicBezTo>
                      <a:pt x="2484" y="1217"/>
                      <a:pt x="2367" y="567"/>
                      <a:pt x="1983" y="244"/>
                    </a:cubicBezTo>
                    <a:cubicBezTo>
                      <a:pt x="1783" y="78"/>
                      <a:pt x="1569" y="0"/>
                      <a:pt x="1359"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 name="Google Shape;482;p2"/>
              <p:cNvSpPr/>
              <p:nvPr/>
            </p:nvSpPr>
            <p:spPr>
              <a:xfrm>
                <a:off x="1549850" y="1891325"/>
                <a:ext cx="67100" cy="51400"/>
              </a:xfrm>
              <a:custGeom>
                <a:rect b="b" l="l" r="r" t="t"/>
                <a:pathLst>
                  <a:path extrusionOk="0" h="2056" w="2684">
                    <a:moveTo>
                      <a:pt x="1323" y="0"/>
                    </a:moveTo>
                    <a:cubicBezTo>
                      <a:pt x="1000" y="0"/>
                      <a:pt x="651" y="56"/>
                      <a:pt x="328" y="56"/>
                    </a:cubicBezTo>
                    <a:cubicBezTo>
                      <a:pt x="320" y="56"/>
                      <a:pt x="313" y="56"/>
                      <a:pt x="305" y="56"/>
                    </a:cubicBezTo>
                    <a:lnTo>
                      <a:pt x="0" y="515"/>
                    </a:lnTo>
                    <a:cubicBezTo>
                      <a:pt x="210" y="1021"/>
                      <a:pt x="289" y="1743"/>
                      <a:pt x="665" y="1968"/>
                    </a:cubicBezTo>
                    <a:cubicBezTo>
                      <a:pt x="766" y="2029"/>
                      <a:pt x="910" y="2056"/>
                      <a:pt x="1071" y="2056"/>
                    </a:cubicBezTo>
                    <a:cubicBezTo>
                      <a:pt x="1449" y="2056"/>
                      <a:pt x="1921" y="1907"/>
                      <a:pt x="2155" y="1690"/>
                    </a:cubicBezTo>
                    <a:cubicBezTo>
                      <a:pt x="2684" y="1201"/>
                      <a:pt x="2592" y="424"/>
                      <a:pt x="1922" y="109"/>
                    </a:cubicBezTo>
                    <a:cubicBezTo>
                      <a:pt x="1744" y="25"/>
                      <a:pt x="1539" y="0"/>
                      <a:pt x="1323"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 name="Google Shape;483;p2"/>
              <p:cNvSpPr/>
              <p:nvPr/>
            </p:nvSpPr>
            <p:spPr>
              <a:xfrm>
                <a:off x="5999800" y="3765250"/>
                <a:ext cx="68250" cy="58475"/>
              </a:xfrm>
              <a:custGeom>
                <a:rect b="b" l="l" r="r" t="t"/>
                <a:pathLst>
                  <a:path extrusionOk="0" h="2339" w="2730">
                    <a:moveTo>
                      <a:pt x="1351" y="1"/>
                    </a:moveTo>
                    <a:cubicBezTo>
                      <a:pt x="970" y="1"/>
                      <a:pt x="607" y="256"/>
                      <a:pt x="368" y="688"/>
                    </a:cubicBezTo>
                    <a:cubicBezTo>
                      <a:pt x="1" y="1353"/>
                      <a:pt x="141" y="2041"/>
                      <a:pt x="827" y="2280"/>
                    </a:cubicBezTo>
                    <a:cubicBezTo>
                      <a:pt x="948" y="2322"/>
                      <a:pt x="1078" y="2339"/>
                      <a:pt x="1214" y="2339"/>
                    </a:cubicBezTo>
                    <a:cubicBezTo>
                      <a:pt x="1611" y="2339"/>
                      <a:pt x="2059" y="2198"/>
                      <a:pt x="2470" y="2158"/>
                    </a:cubicBezTo>
                    <a:lnTo>
                      <a:pt x="2730" y="1690"/>
                    </a:lnTo>
                    <a:cubicBezTo>
                      <a:pt x="2482" y="1194"/>
                      <a:pt x="2354" y="548"/>
                      <a:pt x="1962" y="233"/>
                    </a:cubicBezTo>
                    <a:cubicBezTo>
                      <a:pt x="1764" y="74"/>
                      <a:pt x="1555" y="1"/>
                      <a:pt x="1351"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 name="Google Shape;484;p2"/>
              <p:cNvSpPr/>
              <p:nvPr/>
            </p:nvSpPr>
            <p:spPr>
              <a:xfrm>
                <a:off x="5721625" y="1269000"/>
                <a:ext cx="65425" cy="56025"/>
              </a:xfrm>
              <a:custGeom>
                <a:rect b="b" l="l" r="r" t="t"/>
                <a:pathLst>
                  <a:path extrusionOk="0" h="2241" w="2617">
                    <a:moveTo>
                      <a:pt x="1314" y="1"/>
                    </a:moveTo>
                    <a:cubicBezTo>
                      <a:pt x="975" y="1"/>
                      <a:pt x="644" y="212"/>
                      <a:pt x="409" y="587"/>
                    </a:cubicBezTo>
                    <a:cubicBezTo>
                      <a:pt x="1" y="1236"/>
                      <a:pt x="105" y="1908"/>
                      <a:pt x="804" y="2174"/>
                    </a:cubicBezTo>
                    <a:cubicBezTo>
                      <a:pt x="929" y="2223"/>
                      <a:pt x="1065" y="2240"/>
                      <a:pt x="1209" y="2240"/>
                    </a:cubicBezTo>
                    <a:cubicBezTo>
                      <a:pt x="1569" y="2240"/>
                      <a:pt x="1973" y="2128"/>
                      <a:pt x="2344" y="2102"/>
                    </a:cubicBezTo>
                    <a:cubicBezTo>
                      <a:pt x="2435" y="1947"/>
                      <a:pt x="2525" y="1793"/>
                      <a:pt x="2616" y="1638"/>
                    </a:cubicBezTo>
                    <a:cubicBezTo>
                      <a:pt x="2395" y="1166"/>
                      <a:pt x="2286" y="568"/>
                      <a:pt x="1929" y="253"/>
                    </a:cubicBezTo>
                    <a:cubicBezTo>
                      <a:pt x="1735" y="81"/>
                      <a:pt x="1523" y="1"/>
                      <a:pt x="1314"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 name="Google Shape;485;p2"/>
              <p:cNvSpPr/>
              <p:nvPr/>
            </p:nvSpPr>
            <p:spPr>
              <a:xfrm>
                <a:off x="1774575" y="4197450"/>
                <a:ext cx="65875" cy="64550"/>
              </a:xfrm>
              <a:custGeom>
                <a:rect b="b" l="l" r="r" t="t"/>
                <a:pathLst>
                  <a:path extrusionOk="0" h="2582" w="2635">
                    <a:moveTo>
                      <a:pt x="1942" y="0"/>
                    </a:moveTo>
                    <a:cubicBezTo>
                      <a:pt x="1440" y="247"/>
                      <a:pt x="794" y="373"/>
                      <a:pt x="469" y="768"/>
                    </a:cubicBezTo>
                    <a:cubicBezTo>
                      <a:pt x="0" y="1338"/>
                      <a:pt x="217" y="2006"/>
                      <a:pt x="861" y="2379"/>
                    </a:cubicBezTo>
                    <a:cubicBezTo>
                      <a:pt x="1093" y="2513"/>
                      <a:pt x="1330" y="2582"/>
                      <a:pt x="1551" y="2582"/>
                    </a:cubicBezTo>
                    <a:cubicBezTo>
                      <a:pt x="1944" y="2582"/>
                      <a:pt x="2286" y="2365"/>
                      <a:pt x="2454" y="1922"/>
                    </a:cubicBezTo>
                    <a:cubicBezTo>
                      <a:pt x="2635" y="1443"/>
                      <a:pt x="2429" y="820"/>
                      <a:pt x="2395" y="263"/>
                    </a:cubicBezTo>
                    <a:lnTo>
                      <a:pt x="1942" y="0"/>
                    </a:ln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 name="Google Shape;486;p2"/>
              <p:cNvSpPr/>
              <p:nvPr/>
            </p:nvSpPr>
            <p:spPr>
              <a:xfrm>
                <a:off x="2579850" y="4960075"/>
                <a:ext cx="56950" cy="64375"/>
              </a:xfrm>
              <a:custGeom>
                <a:rect b="b" l="l" r="r" t="t"/>
                <a:pathLst>
                  <a:path extrusionOk="0" h="2575" w="2278">
                    <a:moveTo>
                      <a:pt x="1060" y="0"/>
                    </a:moveTo>
                    <a:cubicBezTo>
                      <a:pt x="685" y="0"/>
                      <a:pt x="329" y="247"/>
                      <a:pt x="170" y="689"/>
                    </a:cubicBezTo>
                    <a:cubicBezTo>
                      <a:pt x="0" y="1162"/>
                      <a:pt x="216" y="1769"/>
                      <a:pt x="260" y="2315"/>
                    </a:cubicBezTo>
                    <a:lnTo>
                      <a:pt x="745" y="2575"/>
                    </a:lnTo>
                    <a:cubicBezTo>
                      <a:pt x="1221" y="2302"/>
                      <a:pt x="1924" y="2133"/>
                      <a:pt x="2108" y="1727"/>
                    </a:cubicBezTo>
                    <a:cubicBezTo>
                      <a:pt x="2277" y="1361"/>
                      <a:pt x="2037" y="568"/>
                      <a:pt x="1704" y="266"/>
                    </a:cubicBezTo>
                    <a:cubicBezTo>
                      <a:pt x="1507" y="85"/>
                      <a:pt x="1280" y="0"/>
                      <a:pt x="1060"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 name="Google Shape;487;p2"/>
              <p:cNvSpPr/>
              <p:nvPr/>
            </p:nvSpPr>
            <p:spPr>
              <a:xfrm>
                <a:off x="6109850" y="1957600"/>
                <a:ext cx="58075" cy="49700"/>
              </a:xfrm>
              <a:custGeom>
                <a:rect b="b" l="l" r="r" t="t"/>
                <a:pathLst>
                  <a:path extrusionOk="0" h="1988" w="2323">
                    <a:moveTo>
                      <a:pt x="1303" y="0"/>
                    </a:moveTo>
                    <a:cubicBezTo>
                      <a:pt x="886" y="0"/>
                      <a:pt x="341" y="191"/>
                      <a:pt x="192" y="442"/>
                    </a:cubicBezTo>
                    <a:cubicBezTo>
                      <a:pt x="0" y="767"/>
                      <a:pt x="223" y="1628"/>
                      <a:pt x="550" y="1884"/>
                    </a:cubicBezTo>
                    <a:cubicBezTo>
                      <a:pt x="648" y="1961"/>
                      <a:pt x="785" y="1988"/>
                      <a:pt x="943" y="1988"/>
                    </a:cubicBezTo>
                    <a:cubicBezTo>
                      <a:pt x="1277" y="1988"/>
                      <a:pt x="1705" y="1867"/>
                      <a:pt x="2056" y="1845"/>
                    </a:cubicBezTo>
                    <a:cubicBezTo>
                      <a:pt x="2146" y="1693"/>
                      <a:pt x="2234" y="1543"/>
                      <a:pt x="2323" y="1392"/>
                    </a:cubicBezTo>
                    <a:cubicBezTo>
                      <a:pt x="2100" y="924"/>
                      <a:pt x="1985" y="207"/>
                      <a:pt x="1627" y="54"/>
                    </a:cubicBezTo>
                    <a:cubicBezTo>
                      <a:pt x="1540" y="17"/>
                      <a:pt x="1427" y="0"/>
                      <a:pt x="1303"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 name="Google Shape;488;p2"/>
              <p:cNvSpPr/>
              <p:nvPr/>
            </p:nvSpPr>
            <p:spPr>
              <a:xfrm>
                <a:off x="3318925" y="380425"/>
                <a:ext cx="55575" cy="56725"/>
              </a:xfrm>
              <a:custGeom>
                <a:rect b="b" l="l" r="r" t="t"/>
                <a:pathLst>
                  <a:path extrusionOk="0" h="2269" w="2223">
                    <a:moveTo>
                      <a:pt x="1442" y="1"/>
                    </a:moveTo>
                    <a:cubicBezTo>
                      <a:pt x="988" y="258"/>
                      <a:pt x="284" y="426"/>
                      <a:pt x="147" y="799"/>
                    </a:cubicBezTo>
                    <a:cubicBezTo>
                      <a:pt x="1" y="1196"/>
                      <a:pt x="257" y="2049"/>
                      <a:pt x="587" y="2218"/>
                    </a:cubicBezTo>
                    <a:cubicBezTo>
                      <a:pt x="654" y="2253"/>
                      <a:pt x="743" y="2268"/>
                      <a:pt x="843" y="2268"/>
                    </a:cubicBezTo>
                    <a:cubicBezTo>
                      <a:pt x="1235" y="2268"/>
                      <a:pt x="1809" y="2029"/>
                      <a:pt x="1999" y="1751"/>
                    </a:cubicBezTo>
                    <a:cubicBezTo>
                      <a:pt x="2223" y="1423"/>
                      <a:pt x="1952" y="754"/>
                      <a:pt x="1897" y="235"/>
                    </a:cubicBezTo>
                    <a:lnTo>
                      <a:pt x="1442" y="1"/>
                    </a:ln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 name="Google Shape;489;p2"/>
              <p:cNvSpPr/>
              <p:nvPr/>
            </p:nvSpPr>
            <p:spPr>
              <a:xfrm>
                <a:off x="6227000" y="3114325"/>
                <a:ext cx="56425" cy="50050"/>
              </a:xfrm>
              <a:custGeom>
                <a:rect b="b" l="l" r="r" t="t"/>
                <a:pathLst>
                  <a:path extrusionOk="0" h="2002" w="2257">
                    <a:moveTo>
                      <a:pt x="1305" y="1"/>
                    </a:moveTo>
                    <a:cubicBezTo>
                      <a:pt x="926" y="1"/>
                      <a:pt x="431" y="320"/>
                      <a:pt x="0" y="464"/>
                    </a:cubicBezTo>
                    <a:cubicBezTo>
                      <a:pt x="158" y="970"/>
                      <a:pt x="174" y="1685"/>
                      <a:pt x="516" y="1919"/>
                    </a:cubicBezTo>
                    <a:cubicBezTo>
                      <a:pt x="603" y="1978"/>
                      <a:pt x="714" y="2001"/>
                      <a:pt x="842" y="2001"/>
                    </a:cubicBezTo>
                    <a:cubicBezTo>
                      <a:pt x="1186" y="2001"/>
                      <a:pt x="1644" y="1835"/>
                      <a:pt x="2019" y="1788"/>
                    </a:cubicBezTo>
                    <a:cubicBezTo>
                      <a:pt x="2099" y="1633"/>
                      <a:pt x="2177" y="1478"/>
                      <a:pt x="2256" y="1323"/>
                    </a:cubicBezTo>
                    <a:cubicBezTo>
                      <a:pt x="2007" y="870"/>
                      <a:pt x="1851" y="161"/>
                      <a:pt x="1484" y="30"/>
                    </a:cubicBezTo>
                    <a:cubicBezTo>
                      <a:pt x="1428" y="10"/>
                      <a:pt x="1368" y="1"/>
                      <a:pt x="1305"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 name="Google Shape;490;p2"/>
              <p:cNvSpPr/>
              <p:nvPr/>
            </p:nvSpPr>
            <p:spPr>
              <a:xfrm>
                <a:off x="2272800" y="891275"/>
                <a:ext cx="56375" cy="50000"/>
              </a:xfrm>
              <a:custGeom>
                <a:rect b="b" l="l" r="r" t="t"/>
                <a:pathLst>
                  <a:path extrusionOk="0" h="2000" w="2255">
                    <a:moveTo>
                      <a:pt x="1304" y="1"/>
                    </a:moveTo>
                    <a:cubicBezTo>
                      <a:pt x="926" y="1"/>
                      <a:pt x="431" y="318"/>
                      <a:pt x="0" y="461"/>
                    </a:cubicBezTo>
                    <a:cubicBezTo>
                      <a:pt x="156" y="966"/>
                      <a:pt x="170" y="1682"/>
                      <a:pt x="511" y="1917"/>
                    </a:cubicBezTo>
                    <a:cubicBezTo>
                      <a:pt x="598" y="1976"/>
                      <a:pt x="711" y="1999"/>
                      <a:pt x="839" y="1999"/>
                    </a:cubicBezTo>
                    <a:cubicBezTo>
                      <a:pt x="1183" y="1999"/>
                      <a:pt x="1640" y="1835"/>
                      <a:pt x="2016" y="1790"/>
                    </a:cubicBezTo>
                    <a:lnTo>
                      <a:pt x="2255" y="1326"/>
                    </a:lnTo>
                    <a:cubicBezTo>
                      <a:pt x="2006" y="872"/>
                      <a:pt x="1851" y="163"/>
                      <a:pt x="1484" y="30"/>
                    </a:cubicBezTo>
                    <a:cubicBezTo>
                      <a:pt x="1428" y="10"/>
                      <a:pt x="1367" y="1"/>
                      <a:pt x="1304"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 name="Google Shape;491;p2"/>
              <p:cNvSpPr/>
              <p:nvPr/>
            </p:nvSpPr>
            <p:spPr>
              <a:xfrm>
                <a:off x="5446425" y="952450"/>
                <a:ext cx="55450" cy="56925"/>
              </a:xfrm>
              <a:custGeom>
                <a:rect b="b" l="l" r="r" t="t"/>
                <a:pathLst>
                  <a:path extrusionOk="0" h="2277" w="2218">
                    <a:moveTo>
                      <a:pt x="1460" y="0"/>
                    </a:moveTo>
                    <a:cubicBezTo>
                      <a:pt x="1001" y="251"/>
                      <a:pt x="295" y="408"/>
                      <a:pt x="153" y="778"/>
                    </a:cubicBezTo>
                    <a:cubicBezTo>
                      <a:pt x="1" y="1173"/>
                      <a:pt x="381" y="1770"/>
                      <a:pt x="530" y="2277"/>
                    </a:cubicBezTo>
                    <a:cubicBezTo>
                      <a:pt x="1035" y="2119"/>
                      <a:pt x="1743" y="2106"/>
                      <a:pt x="1987" y="1761"/>
                    </a:cubicBezTo>
                    <a:cubicBezTo>
                      <a:pt x="2217" y="1438"/>
                      <a:pt x="1958" y="763"/>
                      <a:pt x="1914" y="243"/>
                    </a:cubicBezTo>
                    <a:lnTo>
                      <a:pt x="1460" y="0"/>
                    </a:ln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 name="Google Shape;492;p2"/>
              <p:cNvSpPr/>
              <p:nvPr/>
            </p:nvSpPr>
            <p:spPr>
              <a:xfrm>
                <a:off x="4513800" y="436125"/>
                <a:ext cx="55575" cy="57325"/>
              </a:xfrm>
              <a:custGeom>
                <a:rect b="b" l="l" r="r" t="t"/>
                <a:pathLst>
                  <a:path extrusionOk="0" h="2293" w="2223">
                    <a:moveTo>
                      <a:pt x="1676" y="1"/>
                    </a:moveTo>
                    <a:cubicBezTo>
                      <a:pt x="1172" y="167"/>
                      <a:pt x="463" y="192"/>
                      <a:pt x="224" y="541"/>
                    </a:cubicBezTo>
                    <a:cubicBezTo>
                      <a:pt x="0" y="870"/>
                      <a:pt x="273" y="1539"/>
                      <a:pt x="326" y="2058"/>
                    </a:cubicBezTo>
                    <a:lnTo>
                      <a:pt x="781" y="2292"/>
                    </a:lnTo>
                    <a:cubicBezTo>
                      <a:pt x="1237" y="2034"/>
                      <a:pt x="1940" y="1866"/>
                      <a:pt x="2078" y="1493"/>
                    </a:cubicBezTo>
                    <a:cubicBezTo>
                      <a:pt x="2222" y="1095"/>
                      <a:pt x="1830" y="506"/>
                      <a:pt x="1676"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 name="Google Shape;493;p2"/>
              <p:cNvSpPr/>
              <p:nvPr/>
            </p:nvSpPr>
            <p:spPr>
              <a:xfrm>
                <a:off x="6209175" y="2325500"/>
                <a:ext cx="58025" cy="49675"/>
              </a:xfrm>
              <a:custGeom>
                <a:rect b="b" l="l" r="r" t="t"/>
                <a:pathLst>
                  <a:path extrusionOk="0" h="1987" w="2321">
                    <a:moveTo>
                      <a:pt x="1300" y="1"/>
                    </a:moveTo>
                    <a:cubicBezTo>
                      <a:pt x="883" y="1"/>
                      <a:pt x="339" y="190"/>
                      <a:pt x="192" y="441"/>
                    </a:cubicBezTo>
                    <a:cubicBezTo>
                      <a:pt x="0" y="767"/>
                      <a:pt x="223" y="1629"/>
                      <a:pt x="550" y="1884"/>
                    </a:cubicBezTo>
                    <a:cubicBezTo>
                      <a:pt x="648" y="1960"/>
                      <a:pt x="784" y="1987"/>
                      <a:pt x="942" y="1987"/>
                    </a:cubicBezTo>
                    <a:cubicBezTo>
                      <a:pt x="1276" y="1987"/>
                      <a:pt x="1704" y="1866"/>
                      <a:pt x="2056" y="1844"/>
                    </a:cubicBezTo>
                    <a:lnTo>
                      <a:pt x="2321" y="1392"/>
                    </a:lnTo>
                    <a:cubicBezTo>
                      <a:pt x="2098" y="923"/>
                      <a:pt x="1984" y="207"/>
                      <a:pt x="1625" y="55"/>
                    </a:cubicBezTo>
                    <a:cubicBezTo>
                      <a:pt x="1538" y="18"/>
                      <a:pt x="1424" y="1"/>
                      <a:pt x="1300"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 name="Google Shape;494;p2"/>
              <p:cNvSpPr/>
              <p:nvPr/>
            </p:nvSpPr>
            <p:spPr>
              <a:xfrm>
                <a:off x="6157925" y="2141325"/>
                <a:ext cx="55100" cy="55950"/>
              </a:xfrm>
              <a:custGeom>
                <a:rect b="b" l="l" r="r" t="t"/>
                <a:pathLst>
                  <a:path extrusionOk="0" h="2238" w="2204">
                    <a:moveTo>
                      <a:pt x="1364" y="1"/>
                    </a:moveTo>
                    <a:cubicBezTo>
                      <a:pt x="975" y="1"/>
                      <a:pt x="437" y="200"/>
                      <a:pt x="242" y="453"/>
                    </a:cubicBezTo>
                    <a:cubicBezTo>
                      <a:pt x="0" y="767"/>
                      <a:pt x="233" y="1452"/>
                      <a:pt x="257" y="1974"/>
                    </a:cubicBezTo>
                    <a:lnTo>
                      <a:pt x="696" y="2238"/>
                    </a:lnTo>
                    <a:cubicBezTo>
                      <a:pt x="1164" y="2004"/>
                      <a:pt x="1875" y="1875"/>
                      <a:pt x="2035" y="1510"/>
                    </a:cubicBezTo>
                    <a:cubicBezTo>
                      <a:pt x="2203" y="1124"/>
                      <a:pt x="1996" y="256"/>
                      <a:pt x="1676" y="67"/>
                    </a:cubicBezTo>
                    <a:cubicBezTo>
                      <a:pt x="1598" y="21"/>
                      <a:pt x="1489" y="1"/>
                      <a:pt x="1364"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 name="Google Shape;495;p2"/>
              <p:cNvSpPr/>
              <p:nvPr/>
            </p:nvSpPr>
            <p:spPr>
              <a:xfrm>
                <a:off x="2349150" y="4828550"/>
                <a:ext cx="55250" cy="56500"/>
              </a:xfrm>
              <a:custGeom>
                <a:rect b="b" l="l" r="r" t="t"/>
                <a:pathLst>
                  <a:path extrusionOk="0" h="2260" w="2210">
                    <a:moveTo>
                      <a:pt x="1479" y="1"/>
                    </a:moveTo>
                    <a:cubicBezTo>
                      <a:pt x="1018" y="242"/>
                      <a:pt x="309" y="387"/>
                      <a:pt x="160" y="754"/>
                    </a:cubicBezTo>
                    <a:cubicBezTo>
                      <a:pt x="1" y="1146"/>
                      <a:pt x="369" y="1748"/>
                      <a:pt x="508" y="2260"/>
                    </a:cubicBezTo>
                    <a:cubicBezTo>
                      <a:pt x="1016" y="2112"/>
                      <a:pt x="1723" y="2112"/>
                      <a:pt x="1974" y="1773"/>
                    </a:cubicBezTo>
                    <a:cubicBezTo>
                      <a:pt x="2210" y="1454"/>
                      <a:pt x="1964" y="774"/>
                      <a:pt x="1930" y="254"/>
                    </a:cubicBezTo>
                    <a:lnTo>
                      <a:pt x="1479" y="1"/>
                    </a:ln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 name="Google Shape;496;p2"/>
              <p:cNvSpPr/>
              <p:nvPr/>
            </p:nvSpPr>
            <p:spPr>
              <a:xfrm>
                <a:off x="3135400" y="441225"/>
                <a:ext cx="58925" cy="50275"/>
              </a:xfrm>
              <a:custGeom>
                <a:rect b="b" l="l" r="r" t="t"/>
                <a:pathLst>
                  <a:path extrusionOk="0" h="2011" w="2357">
                    <a:moveTo>
                      <a:pt x="1330" y="1"/>
                    </a:moveTo>
                    <a:cubicBezTo>
                      <a:pt x="905" y="1"/>
                      <a:pt x="314" y="235"/>
                      <a:pt x="173" y="510"/>
                    </a:cubicBezTo>
                    <a:cubicBezTo>
                      <a:pt x="0" y="847"/>
                      <a:pt x="273" y="1693"/>
                      <a:pt x="616" y="1929"/>
                    </a:cubicBezTo>
                    <a:cubicBezTo>
                      <a:pt x="703" y="1988"/>
                      <a:pt x="814" y="2010"/>
                      <a:pt x="940" y="2010"/>
                    </a:cubicBezTo>
                    <a:cubicBezTo>
                      <a:pt x="1284" y="2010"/>
                      <a:pt x="1742" y="1844"/>
                      <a:pt x="2119" y="1798"/>
                    </a:cubicBezTo>
                    <a:cubicBezTo>
                      <a:pt x="2197" y="1642"/>
                      <a:pt x="2277" y="1488"/>
                      <a:pt x="2357" y="1334"/>
                    </a:cubicBezTo>
                    <a:cubicBezTo>
                      <a:pt x="2108" y="878"/>
                      <a:pt x="1950" y="169"/>
                      <a:pt x="1583" y="38"/>
                    </a:cubicBezTo>
                    <a:cubicBezTo>
                      <a:pt x="1512" y="13"/>
                      <a:pt x="1425" y="1"/>
                      <a:pt x="1330"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 name="Google Shape;497;p2"/>
              <p:cNvSpPr/>
              <p:nvPr/>
            </p:nvSpPr>
            <p:spPr>
              <a:xfrm>
                <a:off x="2814325" y="5090075"/>
                <a:ext cx="55300" cy="56200"/>
              </a:xfrm>
              <a:custGeom>
                <a:rect b="b" l="l" r="r" t="t"/>
                <a:pathLst>
                  <a:path extrusionOk="0" h="2248" w="2212">
                    <a:moveTo>
                      <a:pt x="1482" y="1"/>
                    </a:moveTo>
                    <a:cubicBezTo>
                      <a:pt x="1019" y="242"/>
                      <a:pt x="312" y="385"/>
                      <a:pt x="162" y="754"/>
                    </a:cubicBezTo>
                    <a:cubicBezTo>
                      <a:pt x="1" y="1144"/>
                      <a:pt x="225" y="2006"/>
                      <a:pt x="548" y="2188"/>
                    </a:cubicBezTo>
                    <a:cubicBezTo>
                      <a:pt x="622" y="2229"/>
                      <a:pt x="724" y="2248"/>
                      <a:pt x="840" y="2248"/>
                    </a:cubicBezTo>
                    <a:cubicBezTo>
                      <a:pt x="1230" y="2248"/>
                      <a:pt x="1781" y="2036"/>
                      <a:pt x="1974" y="1775"/>
                    </a:cubicBezTo>
                    <a:cubicBezTo>
                      <a:pt x="2211" y="1455"/>
                      <a:pt x="1965" y="776"/>
                      <a:pt x="1933" y="256"/>
                    </a:cubicBezTo>
                    <a:lnTo>
                      <a:pt x="1482" y="1"/>
                    </a:ln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 name="Google Shape;498;p2"/>
              <p:cNvSpPr/>
              <p:nvPr/>
            </p:nvSpPr>
            <p:spPr>
              <a:xfrm>
                <a:off x="1422150" y="2131175"/>
                <a:ext cx="58875" cy="47450"/>
              </a:xfrm>
              <a:custGeom>
                <a:rect b="b" l="l" r="r" t="t"/>
                <a:pathLst>
                  <a:path extrusionOk="0" h="1898" w="2355">
                    <a:moveTo>
                      <a:pt x="1244" y="1"/>
                    </a:moveTo>
                    <a:cubicBezTo>
                      <a:pt x="847" y="1"/>
                      <a:pt x="328" y="181"/>
                      <a:pt x="186" y="419"/>
                    </a:cubicBezTo>
                    <a:cubicBezTo>
                      <a:pt x="1" y="731"/>
                      <a:pt x="210" y="1565"/>
                      <a:pt x="522" y="1804"/>
                    </a:cubicBezTo>
                    <a:cubicBezTo>
                      <a:pt x="612" y="1872"/>
                      <a:pt x="734" y="1898"/>
                      <a:pt x="885" y="1898"/>
                    </a:cubicBezTo>
                    <a:cubicBezTo>
                      <a:pt x="1235" y="1898"/>
                      <a:pt x="1740" y="1762"/>
                      <a:pt x="2354" y="1714"/>
                    </a:cubicBezTo>
                    <a:cubicBezTo>
                      <a:pt x="1998" y="907"/>
                      <a:pt x="1905" y="211"/>
                      <a:pt x="1563" y="56"/>
                    </a:cubicBezTo>
                    <a:cubicBezTo>
                      <a:pt x="1478" y="18"/>
                      <a:pt x="1367" y="1"/>
                      <a:pt x="1244"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 name="Google Shape;499;p2"/>
              <p:cNvSpPr/>
              <p:nvPr/>
            </p:nvSpPr>
            <p:spPr>
              <a:xfrm>
                <a:off x="5611300" y="4484975"/>
                <a:ext cx="57525" cy="47625"/>
              </a:xfrm>
              <a:custGeom>
                <a:rect b="b" l="l" r="r" t="t"/>
                <a:pathLst>
                  <a:path extrusionOk="0" h="1905" w="2301">
                    <a:moveTo>
                      <a:pt x="1247" y="0"/>
                    </a:moveTo>
                    <a:cubicBezTo>
                      <a:pt x="889" y="0"/>
                      <a:pt x="411" y="296"/>
                      <a:pt x="0" y="427"/>
                    </a:cubicBezTo>
                    <a:cubicBezTo>
                      <a:pt x="145" y="913"/>
                      <a:pt x="147" y="1606"/>
                      <a:pt x="473" y="1828"/>
                    </a:cubicBezTo>
                    <a:cubicBezTo>
                      <a:pt x="553" y="1883"/>
                      <a:pt x="655" y="1905"/>
                      <a:pt x="779" y="1905"/>
                    </a:cubicBezTo>
                    <a:cubicBezTo>
                      <a:pt x="1130" y="1905"/>
                      <a:pt x="1652" y="1729"/>
                      <a:pt x="2300" y="1645"/>
                    </a:cubicBezTo>
                    <a:cubicBezTo>
                      <a:pt x="1904" y="857"/>
                      <a:pt x="1776" y="167"/>
                      <a:pt x="1428" y="32"/>
                    </a:cubicBezTo>
                    <a:cubicBezTo>
                      <a:pt x="1372" y="10"/>
                      <a:pt x="1312" y="0"/>
                      <a:pt x="1247"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 name="Google Shape;500;p2"/>
              <p:cNvSpPr/>
              <p:nvPr/>
            </p:nvSpPr>
            <p:spPr>
              <a:xfrm>
                <a:off x="5291125" y="4774400"/>
                <a:ext cx="53150" cy="58625"/>
              </a:xfrm>
              <a:custGeom>
                <a:rect b="b" l="l" r="r" t="t"/>
                <a:pathLst>
                  <a:path extrusionOk="0" h="2345" w="2126">
                    <a:moveTo>
                      <a:pt x="1611" y="0"/>
                    </a:moveTo>
                    <a:cubicBezTo>
                      <a:pt x="1126" y="154"/>
                      <a:pt x="441" y="170"/>
                      <a:pt x="215" y="501"/>
                    </a:cubicBezTo>
                    <a:cubicBezTo>
                      <a:pt x="0" y="814"/>
                      <a:pt x="267" y="1459"/>
                      <a:pt x="366" y="2345"/>
                    </a:cubicBezTo>
                    <a:cubicBezTo>
                      <a:pt x="1154" y="1929"/>
                      <a:pt x="1838" y="1789"/>
                      <a:pt x="1978" y="1437"/>
                    </a:cubicBezTo>
                    <a:cubicBezTo>
                      <a:pt x="2125" y="1063"/>
                      <a:pt x="1755" y="488"/>
                      <a:pt x="1611"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 name="Google Shape;501;p2"/>
              <p:cNvSpPr/>
              <p:nvPr/>
            </p:nvSpPr>
            <p:spPr>
              <a:xfrm>
                <a:off x="3501075" y="335300"/>
                <a:ext cx="53175" cy="58675"/>
              </a:xfrm>
              <a:custGeom>
                <a:rect b="b" l="l" r="r" t="t"/>
                <a:pathLst>
                  <a:path extrusionOk="0" h="2347" w="2127">
                    <a:moveTo>
                      <a:pt x="1609" y="0"/>
                    </a:moveTo>
                    <a:cubicBezTo>
                      <a:pt x="1125" y="155"/>
                      <a:pt x="439" y="171"/>
                      <a:pt x="214" y="504"/>
                    </a:cubicBezTo>
                    <a:cubicBezTo>
                      <a:pt x="0" y="818"/>
                      <a:pt x="270" y="1462"/>
                      <a:pt x="370" y="2346"/>
                    </a:cubicBezTo>
                    <a:cubicBezTo>
                      <a:pt x="1155" y="1931"/>
                      <a:pt x="1839" y="1789"/>
                      <a:pt x="1979" y="1434"/>
                    </a:cubicBezTo>
                    <a:cubicBezTo>
                      <a:pt x="2127" y="1061"/>
                      <a:pt x="1755" y="487"/>
                      <a:pt x="1609"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 name="Google Shape;502;p2"/>
              <p:cNvSpPr/>
              <p:nvPr/>
            </p:nvSpPr>
            <p:spPr>
              <a:xfrm>
                <a:off x="6059975" y="1774400"/>
                <a:ext cx="52725" cy="57000"/>
              </a:xfrm>
              <a:custGeom>
                <a:rect b="b" l="l" r="r" t="t"/>
                <a:pathLst>
                  <a:path extrusionOk="0" h="2280" w="2109">
                    <a:moveTo>
                      <a:pt x="1647" y="1"/>
                    </a:moveTo>
                    <a:cubicBezTo>
                      <a:pt x="1157" y="129"/>
                      <a:pt x="473" y="110"/>
                      <a:pt x="230" y="430"/>
                    </a:cubicBezTo>
                    <a:cubicBezTo>
                      <a:pt x="0" y="732"/>
                      <a:pt x="233" y="1389"/>
                      <a:pt x="286" y="2279"/>
                    </a:cubicBezTo>
                    <a:cubicBezTo>
                      <a:pt x="1093" y="1905"/>
                      <a:pt x="1785" y="1800"/>
                      <a:pt x="1942" y="1454"/>
                    </a:cubicBezTo>
                    <a:cubicBezTo>
                      <a:pt x="2109" y="1090"/>
                      <a:pt x="1767" y="496"/>
                      <a:pt x="1647"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 name="Google Shape;503;p2"/>
              <p:cNvSpPr/>
              <p:nvPr/>
            </p:nvSpPr>
            <p:spPr>
              <a:xfrm>
                <a:off x="6137950" y="3534925"/>
                <a:ext cx="54400" cy="47750"/>
              </a:xfrm>
              <a:custGeom>
                <a:rect b="b" l="l" r="r" t="t"/>
                <a:pathLst>
                  <a:path extrusionOk="0" h="1910" w="2176">
                    <a:moveTo>
                      <a:pt x="1357" y="1"/>
                    </a:moveTo>
                    <a:cubicBezTo>
                      <a:pt x="1011" y="1"/>
                      <a:pt x="580" y="137"/>
                      <a:pt x="213" y="170"/>
                    </a:cubicBezTo>
                    <a:lnTo>
                      <a:pt x="1" y="593"/>
                    </a:lnTo>
                    <a:cubicBezTo>
                      <a:pt x="213" y="1045"/>
                      <a:pt x="334" y="1772"/>
                      <a:pt x="661" y="1879"/>
                    </a:cubicBezTo>
                    <a:cubicBezTo>
                      <a:pt x="724" y="1900"/>
                      <a:pt x="792" y="1909"/>
                      <a:pt x="863" y="1909"/>
                    </a:cubicBezTo>
                    <a:cubicBezTo>
                      <a:pt x="1255" y="1909"/>
                      <a:pt x="1741" y="1626"/>
                      <a:pt x="2176" y="1499"/>
                    </a:cubicBezTo>
                    <a:cubicBezTo>
                      <a:pt x="2043" y="1010"/>
                      <a:pt x="2053" y="286"/>
                      <a:pt x="1738" y="90"/>
                    </a:cubicBezTo>
                    <a:cubicBezTo>
                      <a:pt x="1633" y="25"/>
                      <a:pt x="1502" y="1"/>
                      <a:pt x="1357"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 name="Google Shape;504;p2"/>
              <p:cNvSpPr/>
              <p:nvPr/>
            </p:nvSpPr>
            <p:spPr>
              <a:xfrm>
                <a:off x="1955600" y="1171200"/>
                <a:ext cx="53175" cy="58200"/>
              </a:xfrm>
              <a:custGeom>
                <a:rect b="b" l="l" r="r" t="t"/>
                <a:pathLst>
                  <a:path extrusionOk="0" h="2328" w="2127">
                    <a:moveTo>
                      <a:pt x="1758" y="0"/>
                    </a:moveTo>
                    <a:cubicBezTo>
                      <a:pt x="973" y="417"/>
                      <a:pt x="289" y="559"/>
                      <a:pt x="148" y="914"/>
                    </a:cubicBezTo>
                    <a:cubicBezTo>
                      <a:pt x="0" y="1285"/>
                      <a:pt x="242" y="2110"/>
                      <a:pt x="556" y="2277"/>
                    </a:cubicBezTo>
                    <a:cubicBezTo>
                      <a:pt x="622" y="2312"/>
                      <a:pt x="710" y="2327"/>
                      <a:pt x="811" y="2327"/>
                    </a:cubicBezTo>
                    <a:cubicBezTo>
                      <a:pt x="1188" y="2327"/>
                      <a:pt x="1736" y="2105"/>
                      <a:pt x="1915" y="1842"/>
                    </a:cubicBezTo>
                    <a:cubicBezTo>
                      <a:pt x="2127" y="1528"/>
                      <a:pt x="1859" y="884"/>
                      <a:pt x="1758"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 name="Google Shape;505;p2"/>
              <p:cNvSpPr/>
              <p:nvPr/>
            </p:nvSpPr>
            <p:spPr>
              <a:xfrm>
                <a:off x="1338725" y="2540800"/>
                <a:ext cx="53175" cy="58675"/>
              </a:xfrm>
              <a:custGeom>
                <a:rect b="b" l="l" r="r" t="t"/>
                <a:pathLst>
                  <a:path extrusionOk="0" h="2347" w="2127">
                    <a:moveTo>
                      <a:pt x="1758" y="0"/>
                    </a:moveTo>
                    <a:cubicBezTo>
                      <a:pt x="973" y="416"/>
                      <a:pt x="289" y="557"/>
                      <a:pt x="147" y="911"/>
                    </a:cubicBezTo>
                    <a:cubicBezTo>
                      <a:pt x="0" y="1284"/>
                      <a:pt x="373" y="1860"/>
                      <a:pt x="517" y="2346"/>
                    </a:cubicBezTo>
                    <a:cubicBezTo>
                      <a:pt x="1002" y="2191"/>
                      <a:pt x="1687" y="2175"/>
                      <a:pt x="1913" y="1842"/>
                    </a:cubicBezTo>
                    <a:cubicBezTo>
                      <a:pt x="2127" y="1528"/>
                      <a:pt x="1858" y="884"/>
                      <a:pt x="1758"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 name="Google Shape;506;p2"/>
              <p:cNvSpPr/>
              <p:nvPr/>
            </p:nvSpPr>
            <p:spPr>
              <a:xfrm>
                <a:off x="2955550" y="495875"/>
                <a:ext cx="57975" cy="48625"/>
              </a:xfrm>
              <a:custGeom>
                <a:rect b="b" l="l" r="r" t="t"/>
                <a:pathLst>
                  <a:path extrusionOk="0" h="1945" w="2319">
                    <a:moveTo>
                      <a:pt x="1313" y="0"/>
                    </a:moveTo>
                    <a:cubicBezTo>
                      <a:pt x="922" y="0"/>
                      <a:pt x="434" y="281"/>
                      <a:pt x="0" y="406"/>
                    </a:cubicBezTo>
                    <a:cubicBezTo>
                      <a:pt x="164" y="916"/>
                      <a:pt x="189" y="1606"/>
                      <a:pt x="535" y="1874"/>
                    </a:cubicBezTo>
                    <a:cubicBezTo>
                      <a:pt x="600" y="1924"/>
                      <a:pt x="688" y="1944"/>
                      <a:pt x="796" y="1944"/>
                    </a:cubicBezTo>
                    <a:cubicBezTo>
                      <a:pt x="1139" y="1944"/>
                      <a:pt x="1680" y="1738"/>
                      <a:pt x="2318" y="1635"/>
                    </a:cubicBezTo>
                    <a:cubicBezTo>
                      <a:pt x="1962" y="867"/>
                      <a:pt x="1844" y="138"/>
                      <a:pt x="1515" y="30"/>
                    </a:cubicBezTo>
                    <a:cubicBezTo>
                      <a:pt x="1451" y="9"/>
                      <a:pt x="1384" y="0"/>
                      <a:pt x="1313"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 name="Google Shape;507;p2"/>
              <p:cNvSpPr/>
              <p:nvPr/>
            </p:nvSpPr>
            <p:spPr>
              <a:xfrm>
                <a:off x="4429875" y="5216100"/>
                <a:ext cx="49350" cy="55150"/>
              </a:xfrm>
              <a:custGeom>
                <a:rect b="b" l="l" r="r" t="t"/>
                <a:pathLst>
                  <a:path extrusionOk="0" h="2206" w="1974">
                    <a:moveTo>
                      <a:pt x="1725" y="1"/>
                    </a:moveTo>
                    <a:cubicBezTo>
                      <a:pt x="935" y="355"/>
                      <a:pt x="251" y="456"/>
                      <a:pt x="142" y="761"/>
                    </a:cubicBezTo>
                    <a:cubicBezTo>
                      <a:pt x="0" y="1156"/>
                      <a:pt x="180" y="1862"/>
                      <a:pt x="485" y="2143"/>
                    </a:cubicBezTo>
                    <a:cubicBezTo>
                      <a:pt x="532" y="2186"/>
                      <a:pt x="620" y="2205"/>
                      <a:pt x="729" y="2205"/>
                    </a:cubicBezTo>
                    <a:cubicBezTo>
                      <a:pt x="1068" y="2205"/>
                      <a:pt x="1611" y="2023"/>
                      <a:pt x="1755" y="1800"/>
                    </a:cubicBezTo>
                    <a:cubicBezTo>
                      <a:pt x="1974" y="1464"/>
                      <a:pt x="1764" y="850"/>
                      <a:pt x="1725"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 name="Google Shape;508;p2"/>
              <p:cNvSpPr/>
              <p:nvPr/>
            </p:nvSpPr>
            <p:spPr>
              <a:xfrm>
                <a:off x="4612750" y="5163175"/>
                <a:ext cx="50600" cy="55175"/>
              </a:xfrm>
              <a:custGeom>
                <a:rect b="b" l="l" r="r" t="t"/>
                <a:pathLst>
                  <a:path extrusionOk="0" h="2207" w="2024">
                    <a:moveTo>
                      <a:pt x="1604" y="0"/>
                    </a:moveTo>
                    <a:cubicBezTo>
                      <a:pt x="905" y="347"/>
                      <a:pt x="226" y="473"/>
                      <a:pt x="127" y="781"/>
                    </a:cubicBezTo>
                    <a:cubicBezTo>
                      <a:pt x="0" y="1182"/>
                      <a:pt x="335" y="1724"/>
                      <a:pt x="472" y="2206"/>
                    </a:cubicBezTo>
                    <a:cubicBezTo>
                      <a:pt x="942" y="2035"/>
                      <a:pt x="1582" y="1990"/>
                      <a:pt x="1831" y="1652"/>
                    </a:cubicBezTo>
                    <a:cubicBezTo>
                      <a:pt x="2024" y="1391"/>
                      <a:pt x="1730" y="767"/>
                      <a:pt x="1604"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 name="Google Shape;509;p2"/>
              <p:cNvSpPr/>
              <p:nvPr/>
            </p:nvSpPr>
            <p:spPr>
              <a:xfrm>
                <a:off x="1404250" y="3526725"/>
                <a:ext cx="56875" cy="44575"/>
              </a:xfrm>
              <a:custGeom>
                <a:rect b="b" l="l" r="r" t="t"/>
                <a:pathLst>
                  <a:path extrusionOk="0" h="1783" w="2275">
                    <a:moveTo>
                      <a:pt x="1249" y="1"/>
                    </a:moveTo>
                    <a:cubicBezTo>
                      <a:pt x="868" y="1"/>
                      <a:pt x="399" y="168"/>
                      <a:pt x="179" y="409"/>
                    </a:cubicBezTo>
                    <a:cubicBezTo>
                      <a:pt x="1" y="604"/>
                      <a:pt x="204" y="1498"/>
                      <a:pt x="491" y="1688"/>
                    </a:cubicBezTo>
                    <a:cubicBezTo>
                      <a:pt x="596" y="1757"/>
                      <a:pt x="730" y="1782"/>
                      <a:pt x="891" y="1782"/>
                    </a:cubicBezTo>
                    <a:cubicBezTo>
                      <a:pt x="1234" y="1782"/>
                      <a:pt x="1701" y="1669"/>
                      <a:pt x="2274" y="1635"/>
                    </a:cubicBezTo>
                    <a:cubicBezTo>
                      <a:pt x="1941" y="843"/>
                      <a:pt x="1853" y="153"/>
                      <a:pt x="1555" y="47"/>
                    </a:cubicBezTo>
                    <a:cubicBezTo>
                      <a:pt x="1467" y="15"/>
                      <a:pt x="1362" y="1"/>
                      <a:pt x="1249"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 name="Google Shape;510;p2"/>
              <p:cNvSpPr/>
              <p:nvPr/>
            </p:nvSpPr>
            <p:spPr>
              <a:xfrm>
                <a:off x="2773375" y="540750"/>
                <a:ext cx="48825" cy="53475"/>
              </a:xfrm>
              <a:custGeom>
                <a:rect b="b" l="l" r="r" t="t"/>
                <a:pathLst>
                  <a:path extrusionOk="0" h="2139" w="1953">
                    <a:moveTo>
                      <a:pt x="1774" y="1"/>
                    </a:moveTo>
                    <a:lnTo>
                      <a:pt x="1774" y="1"/>
                    </a:lnTo>
                    <a:cubicBezTo>
                      <a:pt x="971" y="317"/>
                      <a:pt x="286" y="388"/>
                      <a:pt x="161" y="689"/>
                    </a:cubicBezTo>
                    <a:cubicBezTo>
                      <a:pt x="0" y="1075"/>
                      <a:pt x="288" y="1647"/>
                      <a:pt x="383" y="2139"/>
                    </a:cubicBezTo>
                    <a:cubicBezTo>
                      <a:pt x="846" y="2040"/>
                      <a:pt x="1512" y="2089"/>
                      <a:pt x="1718" y="1801"/>
                    </a:cubicBezTo>
                    <a:cubicBezTo>
                      <a:pt x="1953" y="1479"/>
                      <a:pt x="1774" y="854"/>
                      <a:pt x="1774"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 name="Google Shape;511;p2"/>
              <p:cNvSpPr/>
              <p:nvPr/>
            </p:nvSpPr>
            <p:spPr>
              <a:xfrm>
                <a:off x="3466450" y="5308750"/>
                <a:ext cx="53700" cy="45450"/>
              </a:xfrm>
              <a:custGeom>
                <a:rect b="b" l="l" r="r" t="t"/>
                <a:pathLst>
                  <a:path extrusionOk="0" h="1818" w="2148">
                    <a:moveTo>
                      <a:pt x="1230" y="1"/>
                    </a:moveTo>
                    <a:cubicBezTo>
                      <a:pt x="863" y="1"/>
                      <a:pt x="408" y="261"/>
                      <a:pt x="0" y="378"/>
                    </a:cubicBezTo>
                    <a:cubicBezTo>
                      <a:pt x="155" y="854"/>
                      <a:pt x="178" y="1500"/>
                      <a:pt x="504" y="1753"/>
                    </a:cubicBezTo>
                    <a:cubicBezTo>
                      <a:pt x="563" y="1799"/>
                      <a:pt x="642" y="1817"/>
                      <a:pt x="739" y="1817"/>
                    </a:cubicBezTo>
                    <a:cubicBezTo>
                      <a:pt x="1057" y="1817"/>
                      <a:pt x="1563" y="1619"/>
                      <a:pt x="2147" y="1519"/>
                    </a:cubicBezTo>
                    <a:cubicBezTo>
                      <a:pt x="1829" y="816"/>
                      <a:pt x="1724" y="129"/>
                      <a:pt x="1422" y="29"/>
                    </a:cubicBezTo>
                    <a:cubicBezTo>
                      <a:pt x="1362" y="9"/>
                      <a:pt x="1297" y="1"/>
                      <a:pt x="1230"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 name="Google Shape;512;p2"/>
              <p:cNvSpPr/>
              <p:nvPr/>
            </p:nvSpPr>
            <p:spPr>
              <a:xfrm>
                <a:off x="1837200" y="4382275"/>
                <a:ext cx="49450" cy="55675"/>
              </a:xfrm>
              <a:custGeom>
                <a:rect b="b" l="l" r="r" t="t"/>
                <a:pathLst>
                  <a:path extrusionOk="0" h="2227" w="1978">
                    <a:moveTo>
                      <a:pt x="1699" y="0"/>
                    </a:moveTo>
                    <a:cubicBezTo>
                      <a:pt x="918" y="372"/>
                      <a:pt x="236" y="488"/>
                      <a:pt x="134" y="795"/>
                    </a:cubicBezTo>
                    <a:cubicBezTo>
                      <a:pt x="0" y="1193"/>
                      <a:pt x="193" y="1894"/>
                      <a:pt x="504" y="2170"/>
                    </a:cubicBezTo>
                    <a:cubicBezTo>
                      <a:pt x="549" y="2209"/>
                      <a:pt x="629" y="2226"/>
                      <a:pt x="729" y="2226"/>
                    </a:cubicBezTo>
                    <a:cubicBezTo>
                      <a:pt x="1066" y="2226"/>
                      <a:pt x="1624" y="2029"/>
                      <a:pt x="1767" y="1798"/>
                    </a:cubicBezTo>
                    <a:cubicBezTo>
                      <a:pt x="1978" y="1458"/>
                      <a:pt x="1757" y="849"/>
                      <a:pt x="1699"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 name="Google Shape;513;p2"/>
              <p:cNvSpPr/>
              <p:nvPr/>
            </p:nvSpPr>
            <p:spPr>
              <a:xfrm>
                <a:off x="6260250" y="2511850"/>
                <a:ext cx="57425" cy="44725"/>
              </a:xfrm>
              <a:custGeom>
                <a:rect b="b" l="l" r="r" t="t"/>
                <a:pathLst>
                  <a:path extrusionOk="0" h="1789" w="2297">
                    <a:moveTo>
                      <a:pt x="1264" y="0"/>
                    </a:moveTo>
                    <a:cubicBezTo>
                      <a:pt x="878" y="0"/>
                      <a:pt x="394" y="181"/>
                      <a:pt x="173" y="433"/>
                    </a:cubicBezTo>
                    <a:cubicBezTo>
                      <a:pt x="1" y="629"/>
                      <a:pt x="223" y="1519"/>
                      <a:pt x="517" y="1703"/>
                    </a:cubicBezTo>
                    <a:cubicBezTo>
                      <a:pt x="615" y="1766"/>
                      <a:pt x="738" y="1789"/>
                      <a:pt x="885" y="1789"/>
                    </a:cubicBezTo>
                    <a:cubicBezTo>
                      <a:pt x="1231" y="1789"/>
                      <a:pt x="1707" y="1660"/>
                      <a:pt x="2297" y="1612"/>
                    </a:cubicBezTo>
                    <a:cubicBezTo>
                      <a:pt x="1946" y="827"/>
                      <a:pt x="1843" y="140"/>
                      <a:pt x="1542" y="40"/>
                    </a:cubicBezTo>
                    <a:cubicBezTo>
                      <a:pt x="1461" y="13"/>
                      <a:pt x="1366" y="0"/>
                      <a:pt x="1264"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 name="Google Shape;514;p2"/>
              <p:cNvSpPr/>
              <p:nvPr/>
            </p:nvSpPr>
            <p:spPr>
              <a:xfrm>
                <a:off x="1456425" y="3710625"/>
                <a:ext cx="54325" cy="45600"/>
              </a:xfrm>
              <a:custGeom>
                <a:rect b="b" l="l" r="r" t="t"/>
                <a:pathLst>
                  <a:path extrusionOk="0" h="1824" w="2173">
                    <a:moveTo>
                      <a:pt x="1239" y="1"/>
                    </a:moveTo>
                    <a:cubicBezTo>
                      <a:pt x="868" y="1"/>
                      <a:pt x="410" y="277"/>
                      <a:pt x="0" y="405"/>
                    </a:cubicBezTo>
                    <a:cubicBezTo>
                      <a:pt x="165" y="877"/>
                      <a:pt x="205" y="1519"/>
                      <a:pt x="535" y="1764"/>
                    </a:cubicBezTo>
                    <a:cubicBezTo>
                      <a:pt x="592" y="1806"/>
                      <a:pt x="668" y="1824"/>
                      <a:pt x="759" y="1824"/>
                    </a:cubicBezTo>
                    <a:cubicBezTo>
                      <a:pt x="1076" y="1824"/>
                      <a:pt x="1583" y="1612"/>
                      <a:pt x="2172" y="1500"/>
                    </a:cubicBezTo>
                    <a:cubicBezTo>
                      <a:pt x="1838" y="800"/>
                      <a:pt x="1718" y="116"/>
                      <a:pt x="1415" y="25"/>
                    </a:cubicBezTo>
                    <a:cubicBezTo>
                      <a:pt x="1359" y="8"/>
                      <a:pt x="1300" y="1"/>
                      <a:pt x="1239"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 name="Google Shape;515;p2"/>
              <p:cNvSpPr/>
              <p:nvPr/>
            </p:nvSpPr>
            <p:spPr>
              <a:xfrm>
                <a:off x="4246900" y="5269825"/>
                <a:ext cx="50550" cy="54700"/>
              </a:xfrm>
              <a:custGeom>
                <a:rect b="b" l="l" r="r" t="t"/>
                <a:pathLst>
                  <a:path extrusionOk="0" h="2188" w="2022">
                    <a:moveTo>
                      <a:pt x="1620" y="0"/>
                    </a:moveTo>
                    <a:cubicBezTo>
                      <a:pt x="918" y="333"/>
                      <a:pt x="236" y="450"/>
                      <a:pt x="133" y="756"/>
                    </a:cubicBezTo>
                    <a:cubicBezTo>
                      <a:pt x="0" y="1154"/>
                      <a:pt x="326" y="1702"/>
                      <a:pt x="454" y="2187"/>
                    </a:cubicBezTo>
                    <a:cubicBezTo>
                      <a:pt x="928" y="2024"/>
                      <a:pt x="1568" y="1988"/>
                      <a:pt x="1824" y="1657"/>
                    </a:cubicBezTo>
                    <a:cubicBezTo>
                      <a:pt x="2022" y="1400"/>
                      <a:pt x="1736" y="768"/>
                      <a:pt x="1620"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 name="Google Shape;516;p2"/>
              <p:cNvSpPr/>
              <p:nvPr/>
            </p:nvSpPr>
            <p:spPr>
              <a:xfrm>
                <a:off x="1356325" y="3332600"/>
                <a:ext cx="50600" cy="54900"/>
              </a:xfrm>
              <a:custGeom>
                <a:rect b="b" l="l" r="r" t="t"/>
                <a:pathLst>
                  <a:path extrusionOk="0" h="2196" w="2024">
                    <a:moveTo>
                      <a:pt x="1614" y="0"/>
                    </a:moveTo>
                    <a:cubicBezTo>
                      <a:pt x="914" y="339"/>
                      <a:pt x="232" y="460"/>
                      <a:pt x="132" y="768"/>
                    </a:cubicBezTo>
                    <a:cubicBezTo>
                      <a:pt x="1" y="1166"/>
                      <a:pt x="331" y="1713"/>
                      <a:pt x="463" y="2196"/>
                    </a:cubicBezTo>
                    <a:cubicBezTo>
                      <a:pt x="936" y="2029"/>
                      <a:pt x="1574" y="1990"/>
                      <a:pt x="1828" y="1655"/>
                    </a:cubicBezTo>
                    <a:cubicBezTo>
                      <a:pt x="2024" y="1397"/>
                      <a:pt x="1736" y="768"/>
                      <a:pt x="1614"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 name="Google Shape;517;p2"/>
              <p:cNvSpPr/>
              <p:nvPr/>
            </p:nvSpPr>
            <p:spPr>
              <a:xfrm>
                <a:off x="4799925" y="5122125"/>
                <a:ext cx="48800" cy="41300"/>
              </a:xfrm>
              <a:custGeom>
                <a:rect b="b" l="l" r="r" t="t"/>
                <a:pathLst>
                  <a:path extrusionOk="0" h="1652" w="1952">
                    <a:moveTo>
                      <a:pt x="1045" y="1"/>
                    </a:moveTo>
                    <a:cubicBezTo>
                      <a:pt x="740" y="1"/>
                      <a:pt x="343" y="210"/>
                      <a:pt x="1" y="294"/>
                    </a:cubicBezTo>
                    <a:cubicBezTo>
                      <a:pt x="116" y="738"/>
                      <a:pt x="105" y="1324"/>
                      <a:pt x="388" y="1580"/>
                    </a:cubicBezTo>
                    <a:cubicBezTo>
                      <a:pt x="445" y="1632"/>
                      <a:pt x="529" y="1652"/>
                      <a:pt x="638" y="1652"/>
                    </a:cubicBezTo>
                    <a:cubicBezTo>
                      <a:pt x="930" y="1652"/>
                      <a:pt x="1396" y="1507"/>
                      <a:pt x="1952" y="1443"/>
                    </a:cubicBezTo>
                    <a:cubicBezTo>
                      <a:pt x="1623" y="751"/>
                      <a:pt x="1532" y="169"/>
                      <a:pt x="1237" y="38"/>
                    </a:cubicBezTo>
                    <a:cubicBezTo>
                      <a:pt x="1179" y="12"/>
                      <a:pt x="1114" y="1"/>
                      <a:pt x="1045"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 name="Google Shape;518;p2"/>
              <p:cNvSpPr/>
              <p:nvPr/>
            </p:nvSpPr>
            <p:spPr>
              <a:xfrm>
                <a:off x="1310450" y="3160375"/>
                <a:ext cx="49925" cy="41725"/>
              </a:xfrm>
              <a:custGeom>
                <a:rect b="b" l="l" r="r" t="t"/>
                <a:pathLst>
                  <a:path extrusionOk="0" h="1669" w="1997">
                    <a:moveTo>
                      <a:pt x="1058" y="1"/>
                    </a:moveTo>
                    <a:cubicBezTo>
                      <a:pt x="751" y="1"/>
                      <a:pt x="348" y="236"/>
                      <a:pt x="1" y="336"/>
                    </a:cubicBezTo>
                    <a:cubicBezTo>
                      <a:pt x="132" y="777"/>
                      <a:pt x="144" y="1362"/>
                      <a:pt x="436" y="1606"/>
                    </a:cubicBezTo>
                    <a:cubicBezTo>
                      <a:pt x="489" y="1650"/>
                      <a:pt x="563" y="1668"/>
                      <a:pt x="656" y="1668"/>
                    </a:cubicBezTo>
                    <a:cubicBezTo>
                      <a:pt x="947" y="1668"/>
                      <a:pt x="1420" y="1495"/>
                      <a:pt x="1996" y="1405"/>
                    </a:cubicBezTo>
                    <a:cubicBezTo>
                      <a:pt x="1641" y="727"/>
                      <a:pt x="1525" y="152"/>
                      <a:pt x="1224" y="30"/>
                    </a:cubicBezTo>
                    <a:cubicBezTo>
                      <a:pt x="1173" y="9"/>
                      <a:pt x="1117" y="1"/>
                      <a:pt x="1058"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 name="Google Shape;519;p2"/>
              <p:cNvSpPr/>
              <p:nvPr/>
            </p:nvSpPr>
            <p:spPr>
              <a:xfrm>
                <a:off x="4063200" y="5334250"/>
                <a:ext cx="46550" cy="51050"/>
              </a:xfrm>
              <a:custGeom>
                <a:rect b="b" l="l" r="r" t="t"/>
                <a:pathLst>
                  <a:path extrusionOk="0" h="2042" w="1862">
                    <a:moveTo>
                      <a:pt x="1443" y="1"/>
                    </a:moveTo>
                    <a:cubicBezTo>
                      <a:pt x="1007" y="144"/>
                      <a:pt x="427" y="167"/>
                      <a:pt x="182" y="469"/>
                    </a:cubicBezTo>
                    <a:cubicBezTo>
                      <a:pt x="1" y="693"/>
                      <a:pt x="256" y="1275"/>
                      <a:pt x="368" y="2042"/>
                    </a:cubicBezTo>
                    <a:cubicBezTo>
                      <a:pt x="1043" y="1666"/>
                      <a:pt x="1614" y="1535"/>
                      <a:pt x="1735" y="1230"/>
                    </a:cubicBezTo>
                    <a:cubicBezTo>
                      <a:pt x="1862" y="907"/>
                      <a:pt x="1558" y="416"/>
                      <a:pt x="1443"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 name="Google Shape;520;p2"/>
              <p:cNvSpPr/>
              <p:nvPr/>
            </p:nvSpPr>
            <p:spPr>
              <a:xfrm>
                <a:off x="3051475" y="5231225"/>
                <a:ext cx="53025" cy="43225"/>
              </a:xfrm>
              <a:custGeom>
                <a:rect b="b" l="l" r="r" t="t"/>
                <a:pathLst>
                  <a:path extrusionOk="0" h="1729" w="2121">
                    <a:moveTo>
                      <a:pt x="1051" y="0"/>
                    </a:moveTo>
                    <a:cubicBezTo>
                      <a:pt x="699" y="0"/>
                      <a:pt x="212" y="166"/>
                      <a:pt x="142" y="346"/>
                    </a:cubicBezTo>
                    <a:cubicBezTo>
                      <a:pt x="0" y="712"/>
                      <a:pt x="127" y="1409"/>
                      <a:pt x="406" y="1637"/>
                    </a:cubicBezTo>
                    <a:cubicBezTo>
                      <a:pt x="488" y="1704"/>
                      <a:pt x="605" y="1729"/>
                      <a:pt x="753" y="1729"/>
                    </a:cubicBezTo>
                    <a:cubicBezTo>
                      <a:pt x="1073" y="1729"/>
                      <a:pt x="1540" y="1616"/>
                      <a:pt x="2121" y="1580"/>
                    </a:cubicBezTo>
                    <a:cubicBezTo>
                      <a:pt x="1750" y="815"/>
                      <a:pt x="1646" y="226"/>
                      <a:pt x="1322" y="52"/>
                    </a:cubicBezTo>
                    <a:cubicBezTo>
                      <a:pt x="1255" y="16"/>
                      <a:pt x="1160" y="0"/>
                      <a:pt x="1051"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 name="Google Shape;521;p2"/>
              <p:cNvSpPr/>
              <p:nvPr/>
            </p:nvSpPr>
            <p:spPr>
              <a:xfrm>
                <a:off x="2120925" y="4707950"/>
                <a:ext cx="53825" cy="43550"/>
              </a:xfrm>
              <a:custGeom>
                <a:rect b="b" l="l" r="r" t="t"/>
                <a:pathLst>
                  <a:path extrusionOk="0" h="1742" w="2153">
                    <a:moveTo>
                      <a:pt x="1067" y="1"/>
                    </a:moveTo>
                    <a:cubicBezTo>
                      <a:pt x="713" y="1"/>
                      <a:pt x="197" y="194"/>
                      <a:pt x="131" y="386"/>
                    </a:cubicBezTo>
                    <a:cubicBezTo>
                      <a:pt x="1" y="755"/>
                      <a:pt x="154" y="1447"/>
                      <a:pt x="442" y="1662"/>
                    </a:cubicBezTo>
                    <a:cubicBezTo>
                      <a:pt x="518" y="1720"/>
                      <a:pt x="620" y="1742"/>
                      <a:pt x="747" y="1742"/>
                    </a:cubicBezTo>
                    <a:cubicBezTo>
                      <a:pt x="1068" y="1742"/>
                      <a:pt x="1546" y="1601"/>
                      <a:pt x="2152" y="1540"/>
                    </a:cubicBezTo>
                    <a:cubicBezTo>
                      <a:pt x="1752" y="788"/>
                      <a:pt x="1628" y="203"/>
                      <a:pt x="1298" y="43"/>
                    </a:cubicBezTo>
                    <a:cubicBezTo>
                      <a:pt x="1238" y="14"/>
                      <a:pt x="1158" y="1"/>
                      <a:pt x="1067"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 name="Google Shape;522;p2"/>
              <p:cNvSpPr/>
              <p:nvPr/>
            </p:nvSpPr>
            <p:spPr>
              <a:xfrm>
                <a:off x="5170975" y="642625"/>
                <a:ext cx="41400" cy="46500"/>
              </a:xfrm>
              <a:custGeom>
                <a:rect b="b" l="l" r="r" t="t"/>
                <a:pathLst>
                  <a:path extrusionOk="0" h="1860" w="1656">
                    <a:moveTo>
                      <a:pt x="1489" y="0"/>
                    </a:moveTo>
                    <a:lnTo>
                      <a:pt x="1489" y="0"/>
                    </a:lnTo>
                    <a:cubicBezTo>
                      <a:pt x="817" y="274"/>
                      <a:pt x="234" y="341"/>
                      <a:pt x="133" y="595"/>
                    </a:cubicBezTo>
                    <a:cubicBezTo>
                      <a:pt x="1" y="934"/>
                      <a:pt x="124" y="1531"/>
                      <a:pt x="372" y="1796"/>
                    </a:cubicBezTo>
                    <a:cubicBezTo>
                      <a:pt x="412" y="1840"/>
                      <a:pt x="502" y="1859"/>
                      <a:pt x="615" y="1859"/>
                    </a:cubicBezTo>
                    <a:cubicBezTo>
                      <a:pt x="904" y="1859"/>
                      <a:pt x="1342" y="1732"/>
                      <a:pt x="1460" y="1558"/>
                    </a:cubicBezTo>
                    <a:cubicBezTo>
                      <a:pt x="1656" y="1270"/>
                      <a:pt x="1496" y="741"/>
                      <a:pt x="1489"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 name="Google Shape;523;p2"/>
              <p:cNvSpPr/>
              <p:nvPr/>
            </p:nvSpPr>
            <p:spPr>
              <a:xfrm>
                <a:off x="6313825" y="2698175"/>
                <a:ext cx="49575" cy="39750"/>
              </a:xfrm>
              <a:custGeom>
                <a:rect b="b" l="l" r="r" t="t"/>
                <a:pathLst>
                  <a:path extrusionOk="0" h="1590" w="1983">
                    <a:moveTo>
                      <a:pt x="1029" y="0"/>
                    </a:moveTo>
                    <a:cubicBezTo>
                      <a:pt x="700" y="0"/>
                      <a:pt x="284" y="136"/>
                      <a:pt x="163" y="328"/>
                    </a:cubicBezTo>
                    <a:cubicBezTo>
                      <a:pt x="1" y="585"/>
                      <a:pt x="157" y="1288"/>
                      <a:pt x="415" y="1499"/>
                    </a:cubicBezTo>
                    <a:cubicBezTo>
                      <a:pt x="497" y="1566"/>
                      <a:pt x="614" y="1589"/>
                      <a:pt x="764" y="1589"/>
                    </a:cubicBezTo>
                    <a:cubicBezTo>
                      <a:pt x="1057" y="1589"/>
                      <a:pt x="1472" y="1500"/>
                      <a:pt x="1983" y="1480"/>
                    </a:cubicBezTo>
                    <a:cubicBezTo>
                      <a:pt x="1680" y="771"/>
                      <a:pt x="1611" y="188"/>
                      <a:pt x="1327" y="53"/>
                    </a:cubicBezTo>
                    <a:cubicBezTo>
                      <a:pt x="1249" y="17"/>
                      <a:pt x="1145" y="0"/>
                      <a:pt x="1029"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 name="Google Shape;524;p2"/>
              <p:cNvSpPr/>
              <p:nvPr/>
            </p:nvSpPr>
            <p:spPr>
              <a:xfrm>
                <a:off x="3688650" y="286675"/>
                <a:ext cx="44250" cy="48200"/>
              </a:xfrm>
              <a:custGeom>
                <a:rect b="b" l="l" r="r" t="t"/>
                <a:pathLst>
                  <a:path extrusionOk="0" h="1928" w="1770">
                    <a:moveTo>
                      <a:pt x="1393" y="0"/>
                    </a:moveTo>
                    <a:cubicBezTo>
                      <a:pt x="979" y="103"/>
                      <a:pt x="407" y="81"/>
                      <a:pt x="198" y="346"/>
                    </a:cubicBezTo>
                    <a:cubicBezTo>
                      <a:pt x="1" y="598"/>
                      <a:pt x="185" y="1153"/>
                      <a:pt x="214" y="1928"/>
                    </a:cubicBezTo>
                    <a:cubicBezTo>
                      <a:pt x="914" y="1603"/>
                      <a:pt x="1491" y="1515"/>
                      <a:pt x="1626" y="1223"/>
                    </a:cubicBezTo>
                    <a:cubicBezTo>
                      <a:pt x="1769" y="917"/>
                      <a:pt x="1489" y="416"/>
                      <a:pt x="1393"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 name="Google Shape;525;p2"/>
              <p:cNvSpPr/>
              <p:nvPr/>
            </p:nvSpPr>
            <p:spPr>
              <a:xfrm>
                <a:off x="2592225" y="595100"/>
                <a:ext cx="44850" cy="50625"/>
              </a:xfrm>
              <a:custGeom>
                <a:rect b="b" l="l" r="r" t="t"/>
                <a:pathLst>
                  <a:path extrusionOk="0" h="2025" w="1794">
                    <a:moveTo>
                      <a:pt x="1465" y="0"/>
                    </a:moveTo>
                    <a:cubicBezTo>
                      <a:pt x="792" y="388"/>
                      <a:pt x="223" y="526"/>
                      <a:pt x="116" y="827"/>
                    </a:cubicBezTo>
                    <a:cubicBezTo>
                      <a:pt x="1" y="1145"/>
                      <a:pt x="325" y="1620"/>
                      <a:pt x="456" y="2025"/>
                    </a:cubicBezTo>
                    <a:cubicBezTo>
                      <a:pt x="860" y="1883"/>
                      <a:pt x="1433" y="1855"/>
                      <a:pt x="1619" y="1571"/>
                    </a:cubicBezTo>
                    <a:cubicBezTo>
                      <a:pt x="1794" y="1304"/>
                      <a:pt x="1563" y="769"/>
                      <a:pt x="1465"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 name="Google Shape;526;p2"/>
              <p:cNvSpPr/>
              <p:nvPr/>
            </p:nvSpPr>
            <p:spPr>
              <a:xfrm>
                <a:off x="4938375" y="511825"/>
                <a:ext cx="41400" cy="46500"/>
              </a:xfrm>
              <a:custGeom>
                <a:rect b="b" l="l" r="r" t="t"/>
                <a:pathLst>
                  <a:path extrusionOk="0" h="1860" w="1656">
                    <a:moveTo>
                      <a:pt x="1489" y="1"/>
                    </a:moveTo>
                    <a:cubicBezTo>
                      <a:pt x="817" y="275"/>
                      <a:pt x="233" y="343"/>
                      <a:pt x="133" y="596"/>
                    </a:cubicBezTo>
                    <a:cubicBezTo>
                      <a:pt x="0" y="935"/>
                      <a:pt x="124" y="1533"/>
                      <a:pt x="372" y="1797"/>
                    </a:cubicBezTo>
                    <a:cubicBezTo>
                      <a:pt x="412" y="1841"/>
                      <a:pt x="502" y="1860"/>
                      <a:pt x="615" y="1860"/>
                    </a:cubicBezTo>
                    <a:cubicBezTo>
                      <a:pt x="904" y="1860"/>
                      <a:pt x="1342" y="1733"/>
                      <a:pt x="1459" y="1560"/>
                    </a:cubicBezTo>
                    <a:cubicBezTo>
                      <a:pt x="1655" y="1273"/>
                      <a:pt x="1496" y="742"/>
                      <a:pt x="1489"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 name="Google Shape;527;p2"/>
              <p:cNvSpPr/>
              <p:nvPr/>
            </p:nvSpPr>
            <p:spPr>
              <a:xfrm>
                <a:off x="5683950" y="1096825"/>
                <a:ext cx="49150" cy="37775"/>
              </a:xfrm>
              <a:custGeom>
                <a:rect b="b" l="l" r="r" t="t"/>
                <a:pathLst>
                  <a:path extrusionOk="0" h="1511" w="1966">
                    <a:moveTo>
                      <a:pt x="1081" y="0"/>
                    </a:moveTo>
                    <a:cubicBezTo>
                      <a:pt x="751" y="0"/>
                      <a:pt x="346" y="148"/>
                      <a:pt x="147" y="360"/>
                    </a:cubicBezTo>
                    <a:cubicBezTo>
                      <a:pt x="0" y="514"/>
                      <a:pt x="181" y="1289"/>
                      <a:pt x="426" y="1438"/>
                    </a:cubicBezTo>
                    <a:cubicBezTo>
                      <a:pt x="513" y="1491"/>
                      <a:pt x="620" y="1511"/>
                      <a:pt x="747" y="1511"/>
                    </a:cubicBezTo>
                    <a:cubicBezTo>
                      <a:pt x="1045" y="1511"/>
                      <a:pt x="1453" y="1403"/>
                      <a:pt x="1966" y="1362"/>
                    </a:cubicBezTo>
                    <a:cubicBezTo>
                      <a:pt x="1667" y="700"/>
                      <a:pt x="1578" y="117"/>
                      <a:pt x="1325" y="34"/>
                    </a:cubicBezTo>
                    <a:cubicBezTo>
                      <a:pt x="1253" y="11"/>
                      <a:pt x="1169" y="0"/>
                      <a:pt x="1081"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 name="Google Shape;528;p2"/>
              <p:cNvSpPr/>
              <p:nvPr/>
            </p:nvSpPr>
            <p:spPr>
              <a:xfrm>
                <a:off x="4290225" y="303500"/>
                <a:ext cx="41375" cy="46500"/>
              </a:xfrm>
              <a:custGeom>
                <a:rect b="b" l="l" r="r" t="t"/>
                <a:pathLst>
                  <a:path extrusionOk="0" h="1860" w="1655">
                    <a:moveTo>
                      <a:pt x="1488" y="1"/>
                    </a:moveTo>
                    <a:cubicBezTo>
                      <a:pt x="816" y="275"/>
                      <a:pt x="233" y="341"/>
                      <a:pt x="133" y="596"/>
                    </a:cubicBezTo>
                    <a:cubicBezTo>
                      <a:pt x="0" y="933"/>
                      <a:pt x="124" y="1532"/>
                      <a:pt x="371" y="1797"/>
                    </a:cubicBezTo>
                    <a:cubicBezTo>
                      <a:pt x="411" y="1840"/>
                      <a:pt x="501" y="1859"/>
                      <a:pt x="613" y="1859"/>
                    </a:cubicBezTo>
                    <a:cubicBezTo>
                      <a:pt x="902" y="1859"/>
                      <a:pt x="1341" y="1731"/>
                      <a:pt x="1459" y="1558"/>
                    </a:cubicBezTo>
                    <a:cubicBezTo>
                      <a:pt x="1655" y="1271"/>
                      <a:pt x="1496" y="742"/>
                      <a:pt x="1488"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 name="Google Shape;529;p2"/>
              <p:cNvSpPr/>
              <p:nvPr/>
            </p:nvSpPr>
            <p:spPr>
              <a:xfrm>
                <a:off x="1506075" y="3896725"/>
                <a:ext cx="44225" cy="48200"/>
              </a:xfrm>
              <a:custGeom>
                <a:rect b="b" l="l" r="r" t="t"/>
                <a:pathLst>
                  <a:path extrusionOk="0" h="1928" w="1769">
                    <a:moveTo>
                      <a:pt x="1393" y="0"/>
                    </a:moveTo>
                    <a:cubicBezTo>
                      <a:pt x="979" y="104"/>
                      <a:pt x="407" y="82"/>
                      <a:pt x="198" y="347"/>
                    </a:cubicBezTo>
                    <a:cubicBezTo>
                      <a:pt x="1" y="597"/>
                      <a:pt x="185" y="1153"/>
                      <a:pt x="214" y="1928"/>
                    </a:cubicBezTo>
                    <a:cubicBezTo>
                      <a:pt x="914" y="1604"/>
                      <a:pt x="1490" y="1515"/>
                      <a:pt x="1626" y="1224"/>
                    </a:cubicBezTo>
                    <a:cubicBezTo>
                      <a:pt x="1769" y="917"/>
                      <a:pt x="1488" y="416"/>
                      <a:pt x="1393"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 name="Google Shape;530;p2"/>
              <p:cNvSpPr/>
              <p:nvPr/>
            </p:nvSpPr>
            <p:spPr>
              <a:xfrm>
                <a:off x="6016050" y="1584100"/>
                <a:ext cx="44675" cy="49500"/>
              </a:xfrm>
              <a:custGeom>
                <a:rect b="b" l="l" r="r" t="t"/>
                <a:pathLst>
                  <a:path extrusionOk="0" h="1980" w="1787">
                    <a:moveTo>
                      <a:pt x="1493" y="0"/>
                    </a:moveTo>
                    <a:cubicBezTo>
                      <a:pt x="811" y="369"/>
                      <a:pt x="239" y="493"/>
                      <a:pt x="124" y="790"/>
                    </a:cubicBezTo>
                    <a:cubicBezTo>
                      <a:pt x="0" y="1106"/>
                      <a:pt x="199" y="1797"/>
                      <a:pt x="463" y="1937"/>
                    </a:cubicBezTo>
                    <a:cubicBezTo>
                      <a:pt x="519" y="1966"/>
                      <a:pt x="593" y="1980"/>
                      <a:pt x="678" y="1980"/>
                    </a:cubicBezTo>
                    <a:cubicBezTo>
                      <a:pt x="994" y="1980"/>
                      <a:pt x="1452" y="1794"/>
                      <a:pt x="1604" y="1576"/>
                    </a:cubicBezTo>
                    <a:cubicBezTo>
                      <a:pt x="1786" y="1313"/>
                      <a:pt x="1568" y="771"/>
                      <a:pt x="1493"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 name="Google Shape;531;p2"/>
              <p:cNvSpPr/>
              <p:nvPr/>
            </p:nvSpPr>
            <p:spPr>
              <a:xfrm>
                <a:off x="1646250" y="1470475"/>
                <a:ext cx="38925" cy="42950"/>
              </a:xfrm>
              <a:custGeom>
                <a:rect b="b" l="l" r="r" t="t"/>
                <a:pathLst>
                  <a:path extrusionOk="0" h="1718" w="1557">
                    <a:moveTo>
                      <a:pt x="1272" y="1"/>
                    </a:moveTo>
                    <a:cubicBezTo>
                      <a:pt x="696" y="321"/>
                      <a:pt x="200" y="434"/>
                      <a:pt x="102" y="693"/>
                    </a:cubicBezTo>
                    <a:cubicBezTo>
                      <a:pt x="1" y="969"/>
                      <a:pt x="186" y="1567"/>
                      <a:pt x="418" y="1684"/>
                    </a:cubicBezTo>
                    <a:cubicBezTo>
                      <a:pt x="464" y="1707"/>
                      <a:pt x="524" y="1717"/>
                      <a:pt x="593" y="1717"/>
                    </a:cubicBezTo>
                    <a:cubicBezTo>
                      <a:pt x="869" y="1717"/>
                      <a:pt x="1275" y="1546"/>
                      <a:pt x="1405" y="1349"/>
                    </a:cubicBezTo>
                    <a:cubicBezTo>
                      <a:pt x="1557" y="1118"/>
                      <a:pt x="1355" y="651"/>
                      <a:pt x="1272"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 name="Google Shape;532;p2"/>
              <p:cNvSpPr/>
              <p:nvPr/>
            </p:nvSpPr>
            <p:spPr>
              <a:xfrm>
                <a:off x="6064425" y="3963300"/>
                <a:ext cx="38700" cy="42650"/>
              </a:xfrm>
              <a:custGeom>
                <a:rect b="b" l="l" r="r" t="t"/>
                <a:pathLst>
                  <a:path extrusionOk="0" h="1706" w="1548">
                    <a:moveTo>
                      <a:pt x="1184" y="0"/>
                    </a:moveTo>
                    <a:cubicBezTo>
                      <a:pt x="828" y="108"/>
                      <a:pt x="330" y="112"/>
                      <a:pt x="161" y="352"/>
                    </a:cubicBezTo>
                    <a:cubicBezTo>
                      <a:pt x="0" y="576"/>
                      <a:pt x="186" y="1051"/>
                      <a:pt x="248" y="1705"/>
                    </a:cubicBezTo>
                    <a:cubicBezTo>
                      <a:pt x="833" y="1405"/>
                      <a:pt x="1332" y="1307"/>
                      <a:pt x="1437" y="1052"/>
                    </a:cubicBezTo>
                    <a:cubicBezTo>
                      <a:pt x="1548" y="780"/>
                      <a:pt x="1284" y="357"/>
                      <a:pt x="1184"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 name="Google Shape;533;p2"/>
              <p:cNvSpPr/>
              <p:nvPr/>
            </p:nvSpPr>
            <p:spPr>
              <a:xfrm>
                <a:off x="6280225" y="3305075"/>
                <a:ext cx="41800" cy="44200"/>
              </a:xfrm>
              <a:custGeom>
                <a:rect b="b" l="l" r="r" t="t"/>
                <a:pathLst>
                  <a:path extrusionOk="0" h="1768" w="1672">
                    <a:moveTo>
                      <a:pt x="978" y="0"/>
                    </a:moveTo>
                    <a:cubicBezTo>
                      <a:pt x="678" y="0"/>
                      <a:pt x="338" y="98"/>
                      <a:pt x="194" y="267"/>
                    </a:cubicBezTo>
                    <a:cubicBezTo>
                      <a:pt x="1" y="494"/>
                      <a:pt x="172" y="1033"/>
                      <a:pt x="189" y="1767"/>
                    </a:cubicBezTo>
                    <a:cubicBezTo>
                      <a:pt x="849" y="1456"/>
                      <a:pt x="1359" y="1374"/>
                      <a:pt x="1529" y="1089"/>
                    </a:cubicBezTo>
                    <a:cubicBezTo>
                      <a:pt x="1672" y="849"/>
                      <a:pt x="1517" y="133"/>
                      <a:pt x="1322" y="56"/>
                    </a:cubicBezTo>
                    <a:cubicBezTo>
                      <a:pt x="1227" y="18"/>
                      <a:pt x="1106" y="0"/>
                      <a:pt x="978"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 name="Google Shape;534;p2"/>
              <p:cNvSpPr/>
              <p:nvPr/>
            </p:nvSpPr>
            <p:spPr>
              <a:xfrm>
                <a:off x="2093900" y="941675"/>
                <a:ext cx="41975" cy="44550"/>
              </a:xfrm>
              <a:custGeom>
                <a:rect b="b" l="l" r="r" t="t"/>
                <a:pathLst>
                  <a:path extrusionOk="0" h="1782" w="1679">
                    <a:moveTo>
                      <a:pt x="1467" y="1"/>
                    </a:moveTo>
                    <a:cubicBezTo>
                      <a:pt x="814" y="323"/>
                      <a:pt x="305" y="415"/>
                      <a:pt x="139" y="705"/>
                    </a:cubicBezTo>
                    <a:cubicBezTo>
                      <a:pt x="0" y="947"/>
                      <a:pt x="170" y="1662"/>
                      <a:pt x="364" y="1734"/>
                    </a:cubicBezTo>
                    <a:cubicBezTo>
                      <a:pt x="453" y="1766"/>
                      <a:pt x="563" y="1782"/>
                      <a:pt x="680" y="1782"/>
                    </a:cubicBezTo>
                    <a:cubicBezTo>
                      <a:pt x="988" y="1782"/>
                      <a:pt x="1344" y="1676"/>
                      <a:pt x="1490" y="1498"/>
                    </a:cubicBezTo>
                    <a:cubicBezTo>
                      <a:pt x="1679" y="1268"/>
                      <a:pt x="1499" y="733"/>
                      <a:pt x="1467"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 name="Google Shape;535;p2"/>
              <p:cNvSpPr/>
              <p:nvPr/>
            </p:nvSpPr>
            <p:spPr>
              <a:xfrm>
                <a:off x="1561200" y="4083150"/>
                <a:ext cx="42650" cy="34950"/>
              </a:xfrm>
              <a:custGeom>
                <a:rect b="b" l="l" r="r" t="t"/>
                <a:pathLst>
                  <a:path extrusionOk="0" h="1398" w="1706">
                    <a:moveTo>
                      <a:pt x="914" y="0"/>
                    </a:moveTo>
                    <a:cubicBezTo>
                      <a:pt x="650" y="0"/>
                      <a:pt x="302" y="226"/>
                      <a:pt x="0" y="328"/>
                    </a:cubicBezTo>
                    <a:cubicBezTo>
                      <a:pt x="112" y="682"/>
                      <a:pt x="125" y="1186"/>
                      <a:pt x="366" y="1345"/>
                    </a:cubicBezTo>
                    <a:cubicBezTo>
                      <a:pt x="422" y="1383"/>
                      <a:pt x="493" y="1398"/>
                      <a:pt x="578" y="1398"/>
                    </a:cubicBezTo>
                    <a:cubicBezTo>
                      <a:pt x="835" y="1398"/>
                      <a:pt x="1219" y="1260"/>
                      <a:pt x="1705" y="1189"/>
                    </a:cubicBezTo>
                    <a:cubicBezTo>
                      <a:pt x="1397" y="613"/>
                      <a:pt x="1292" y="112"/>
                      <a:pt x="1038" y="20"/>
                    </a:cubicBezTo>
                    <a:cubicBezTo>
                      <a:pt x="999" y="6"/>
                      <a:pt x="957" y="0"/>
                      <a:pt x="914"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 name="Google Shape;536;p2"/>
              <p:cNvSpPr/>
              <p:nvPr/>
            </p:nvSpPr>
            <p:spPr>
              <a:xfrm>
                <a:off x="3884425" y="5389925"/>
                <a:ext cx="39000" cy="43775"/>
              </a:xfrm>
              <a:custGeom>
                <a:rect b="b" l="l" r="r" t="t"/>
                <a:pathLst>
                  <a:path extrusionOk="0" h="1751" w="1560">
                    <a:moveTo>
                      <a:pt x="1156" y="0"/>
                    </a:moveTo>
                    <a:cubicBezTo>
                      <a:pt x="805" y="126"/>
                      <a:pt x="305" y="157"/>
                      <a:pt x="149" y="406"/>
                    </a:cubicBezTo>
                    <a:cubicBezTo>
                      <a:pt x="0" y="640"/>
                      <a:pt x="211" y="1103"/>
                      <a:pt x="305" y="1751"/>
                    </a:cubicBezTo>
                    <a:cubicBezTo>
                      <a:pt x="876" y="1421"/>
                      <a:pt x="1372" y="1299"/>
                      <a:pt x="1462" y="1038"/>
                    </a:cubicBezTo>
                    <a:cubicBezTo>
                      <a:pt x="1559" y="759"/>
                      <a:pt x="1274" y="351"/>
                      <a:pt x="1156"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 name="Google Shape;537;p2"/>
              <p:cNvSpPr/>
              <p:nvPr/>
            </p:nvSpPr>
            <p:spPr>
              <a:xfrm>
                <a:off x="1296250" y="2367025"/>
                <a:ext cx="38325" cy="41325"/>
              </a:xfrm>
              <a:custGeom>
                <a:rect b="b" l="l" r="r" t="t"/>
                <a:pathLst>
                  <a:path extrusionOk="0" h="1653" w="1533">
                    <a:moveTo>
                      <a:pt x="1348" y="0"/>
                    </a:moveTo>
                    <a:cubicBezTo>
                      <a:pt x="749" y="266"/>
                      <a:pt x="245" y="335"/>
                      <a:pt x="125" y="585"/>
                    </a:cubicBezTo>
                    <a:cubicBezTo>
                      <a:pt x="0" y="851"/>
                      <a:pt x="239" y="1290"/>
                      <a:pt x="318" y="1652"/>
                    </a:cubicBezTo>
                    <a:cubicBezTo>
                      <a:pt x="679" y="1565"/>
                      <a:pt x="1177" y="1589"/>
                      <a:pt x="1360" y="1359"/>
                    </a:cubicBezTo>
                    <a:cubicBezTo>
                      <a:pt x="1533" y="1142"/>
                      <a:pt x="1373" y="659"/>
                      <a:pt x="1348"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 name="Google Shape;538;p2"/>
              <p:cNvSpPr/>
              <p:nvPr/>
            </p:nvSpPr>
            <p:spPr>
              <a:xfrm>
                <a:off x="5485050" y="4728725"/>
                <a:ext cx="40500" cy="34250"/>
              </a:xfrm>
              <a:custGeom>
                <a:rect b="b" l="l" r="r" t="t"/>
                <a:pathLst>
                  <a:path extrusionOk="0" h="1370" w="1620">
                    <a:moveTo>
                      <a:pt x="892" y="0"/>
                    </a:moveTo>
                    <a:cubicBezTo>
                      <a:pt x="635" y="0"/>
                      <a:pt x="292" y="177"/>
                      <a:pt x="0" y="248"/>
                    </a:cubicBezTo>
                    <a:cubicBezTo>
                      <a:pt x="81" y="610"/>
                      <a:pt x="49" y="1113"/>
                      <a:pt x="273" y="1294"/>
                    </a:cubicBezTo>
                    <a:cubicBezTo>
                      <a:pt x="342" y="1349"/>
                      <a:pt x="439" y="1369"/>
                      <a:pt x="561" y="1369"/>
                    </a:cubicBezTo>
                    <a:cubicBezTo>
                      <a:pt x="816" y="1369"/>
                      <a:pt x="1179" y="1284"/>
                      <a:pt x="1620" y="1260"/>
                    </a:cubicBezTo>
                    <a:cubicBezTo>
                      <a:pt x="1366" y="659"/>
                      <a:pt x="1306" y="150"/>
                      <a:pt x="1060" y="34"/>
                    </a:cubicBezTo>
                    <a:cubicBezTo>
                      <a:pt x="1010" y="10"/>
                      <a:pt x="954" y="0"/>
                      <a:pt x="892"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 name="Google Shape;539;p2"/>
              <p:cNvSpPr/>
              <p:nvPr/>
            </p:nvSpPr>
            <p:spPr>
              <a:xfrm>
                <a:off x="1511525" y="1715550"/>
                <a:ext cx="38975" cy="43425"/>
              </a:xfrm>
              <a:custGeom>
                <a:rect b="b" l="l" r="r" t="t"/>
                <a:pathLst>
                  <a:path extrusionOk="0" h="1737" w="1559">
                    <a:moveTo>
                      <a:pt x="1166" y="0"/>
                    </a:moveTo>
                    <a:cubicBezTo>
                      <a:pt x="816" y="120"/>
                      <a:pt x="316" y="140"/>
                      <a:pt x="154" y="386"/>
                    </a:cubicBezTo>
                    <a:cubicBezTo>
                      <a:pt x="1" y="618"/>
                      <a:pt x="204" y="1085"/>
                      <a:pt x="287" y="1736"/>
                    </a:cubicBezTo>
                    <a:cubicBezTo>
                      <a:pt x="863" y="1416"/>
                      <a:pt x="1359" y="1303"/>
                      <a:pt x="1455" y="1043"/>
                    </a:cubicBezTo>
                    <a:cubicBezTo>
                      <a:pt x="1558" y="766"/>
                      <a:pt x="1278" y="352"/>
                      <a:pt x="1166"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 name="Google Shape;540;p2"/>
              <p:cNvSpPr/>
              <p:nvPr/>
            </p:nvSpPr>
            <p:spPr>
              <a:xfrm>
                <a:off x="1259375" y="2977800"/>
                <a:ext cx="49125" cy="37675"/>
              </a:xfrm>
              <a:custGeom>
                <a:rect b="b" l="l" r="r" t="t"/>
                <a:pathLst>
                  <a:path extrusionOk="0" h="1507" w="1965">
                    <a:moveTo>
                      <a:pt x="1049" y="1"/>
                    </a:moveTo>
                    <a:cubicBezTo>
                      <a:pt x="739" y="1"/>
                      <a:pt x="298" y="225"/>
                      <a:pt x="124" y="469"/>
                    </a:cubicBezTo>
                    <a:cubicBezTo>
                      <a:pt x="0" y="644"/>
                      <a:pt x="237" y="1332"/>
                      <a:pt x="482" y="1456"/>
                    </a:cubicBezTo>
                    <a:cubicBezTo>
                      <a:pt x="553" y="1492"/>
                      <a:pt x="634" y="1506"/>
                      <a:pt x="727" y="1506"/>
                    </a:cubicBezTo>
                    <a:cubicBezTo>
                      <a:pt x="1017" y="1506"/>
                      <a:pt x="1420" y="1365"/>
                      <a:pt x="1964" y="1286"/>
                    </a:cubicBezTo>
                    <a:cubicBezTo>
                      <a:pt x="1600" y="654"/>
                      <a:pt x="1466" y="105"/>
                      <a:pt x="1186" y="19"/>
                    </a:cubicBezTo>
                    <a:cubicBezTo>
                      <a:pt x="1145" y="7"/>
                      <a:pt x="1099" y="1"/>
                      <a:pt x="1049"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 name="Google Shape;541;p2"/>
              <p:cNvSpPr/>
              <p:nvPr/>
            </p:nvSpPr>
            <p:spPr>
              <a:xfrm>
                <a:off x="4981450" y="5060825"/>
                <a:ext cx="42450" cy="45650"/>
              </a:xfrm>
              <a:custGeom>
                <a:rect b="b" l="l" r="r" t="t"/>
                <a:pathLst>
                  <a:path extrusionOk="0" h="1826" w="1698">
                    <a:moveTo>
                      <a:pt x="1412" y="1"/>
                    </a:moveTo>
                    <a:cubicBezTo>
                      <a:pt x="775" y="363"/>
                      <a:pt x="273" y="485"/>
                      <a:pt x="124" y="783"/>
                    </a:cubicBezTo>
                    <a:cubicBezTo>
                      <a:pt x="0" y="1032"/>
                      <a:pt x="214" y="1731"/>
                      <a:pt x="416" y="1794"/>
                    </a:cubicBezTo>
                    <a:cubicBezTo>
                      <a:pt x="485" y="1816"/>
                      <a:pt x="568" y="1826"/>
                      <a:pt x="656" y="1826"/>
                    </a:cubicBezTo>
                    <a:cubicBezTo>
                      <a:pt x="978" y="1826"/>
                      <a:pt x="1377" y="1692"/>
                      <a:pt x="1522" y="1490"/>
                    </a:cubicBezTo>
                    <a:cubicBezTo>
                      <a:pt x="1698" y="1247"/>
                      <a:pt x="1487" y="727"/>
                      <a:pt x="1412"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 name="Google Shape;542;p2"/>
              <p:cNvSpPr/>
              <p:nvPr/>
            </p:nvSpPr>
            <p:spPr>
              <a:xfrm>
                <a:off x="5932100" y="4200775"/>
                <a:ext cx="44050" cy="34950"/>
              </a:xfrm>
              <a:custGeom>
                <a:rect b="b" l="l" r="r" t="t"/>
                <a:pathLst>
                  <a:path extrusionOk="0" h="1398" w="1762">
                    <a:moveTo>
                      <a:pt x="925" y="0"/>
                    </a:moveTo>
                    <a:cubicBezTo>
                      <a:pt x="630" y="0"/>
                      <a:pt x="224" y="156"/>
                      <a:pt x="124" y="345"/>
                    </a:cubicBezTo>
                    <a:cubicBezTo>
                      <a:pt x="0" y="579"/>
                      <a:pt x="183" y="1177"/>
                      <a:pt x="420" y="1341"/>
                    </a:cubicBezTo>
                    <a:cubicBezTo>
                      <a:pt x="479" y="1382"/>
                      <a:pt x="554" y="1398"/>
                      <a:pt x="645" y="1398"/>
                    </a:cubicBezTo>
                    <a:cubicBezTo>
                      <a:pt x="902" y="1398"/>
                      <a:pt x="1283" y="1271"/>
                      <a:pt x="1761" y="1210"/>
                    </a:cubicBezTo>
                    <a:cubicBezTo>
                      <a:pt x="1463" y="628"/>
                      <a:pt x="1368" y="127"/>
                      <a:pt x="1114" y="30"/>
                    </a:cubicBezTo>
                    <a:cubicBezTo>
                      <a:pt x="1062" y="9"/>
                      <a:pt x="997" y="0"/>
                      <a:pt x="925"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 name="Google Shape;543;p2"/>
              <p:cNvSpPr/>
              <p:nvPr/>
            </p:nvSpPr>
            <p:spPr>
              <a:xfrm>
                <a:off x="6202750" y="3728475"/>
                <a:ext cx="36100" cy="30225"/>
              </a:xfrm>
              <a:custGeom>
                <a:rect b="b" l="l" r="r" t="t"/>
                <a:pathLst>
                  <a:path extrusionOk="0" h="1209" w="1444">
                    <a:moveTo>
                      <a:pt x="714" y="0"/>
                    </a:moveTo>
                    <a:cubicBezTo>
                      <a:pt x="471" y="0"/>
                      <a:pt x="137" y="109"/>
                      <a:pt x="98" y="222"/>
                    </a:cubicBezTo>
                    <a:cubicBezTo>
                      <a:pt x="1" y="493"/>
                      <a:pt x="63" y="978"/>
                      <a:pt x="254" y="1141"/>
                    </a:cubicBezTo>
                    <a:cubicBezTo>
                      <a:pt x="312" y="1191"/>
                      <a:pt x="397" y="1209"/>
                      <a:pt x="506" y="1209"/>
                    </a:cubicBezTo>
                    <a:cubicBezTo>
                      <a:pt x="730" y="1209"/>
                      <a:pt x="1054" y="1134"/>
                      <a:pt x="1443" y="1115"/>
                    </a:cubicBezTo>
                    <a:cubicBezTo>
                      <a:pt x="1200" y="587"/>
                      <a:pt x="1138" y="180"/>
                      <a:pt x="911" y="40"/>
                    </a:cubicBezTo>
                    <a:cubicBezTo>
                      <a:pt x="865" y="12"/>
                      <a:pt x="795" y="0"/>
                      <a:pt x="714"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 name="Google Shape;544;p2"/>
              <p:cNvSpPr/>
              <p:nvPr/>
            </p:nvSpPr>
            <p:spPr>
              <a:xfrm>
                <a:off x="1781225" y="1245050"/>
                <a:ext cx="33900" cy="35725"/>
              </a:xfrm>
              <a:custGeom>
                <a:rect b="b" l="l" r="r" t="t"/>
                <a:pathLst>
                  <a:path extrusionOk="0" h="1429" w="1356">
                    <a:moveTo>
                      <a:pt x="808" y="0"/>
                    </a:moveTo>
                    <a:cubicBezTo>
                      <a:pt x="557" y="0"/>
                      <a:pt x="268" y="84"/>
                      <a:pt x="151" y="229"/>
                    </a:cubicBezTo>
                    <a:cubicBezTo>
                      <a:pt x="1" y="415"/>
                      <a:pt x="153" y="845"/>
                      <a:pt x="188" y="1429"/>
                    </a:cubicBezTo>
                    <a:cubicBezTo>
                      <a:pt x="707" y="1162"/>
                      <a:pt x="1109" y="1082"/>
                      <a:pt x="1246" y="848"/>
                    </a:cubicBezTo>
                    <a:cubicBezTo>
                      <a:pt x="1355" y="660"/>
                      <a:pt x="1209" y="83"/>
                      <a:pt x="1059" y="35"/>
                    </a:cubicBezTo>
                    <a:cubicBezTo>
                      <a:pt x="987" y="11"/>
                      <a:pt x="900" y="0"/>
                      <a:pt x="808"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 name="Google Shape;545;p2"/>
              <p:cNvSpPr/>
              <p:nvPr/>
            </p:nvSpPr>
            <p:spPr>
              <a:xfrm>
                <a:off x="5171750" y="5022000"/>
                <a:ext cx="32700" cy="28025"/>
              </a:xfrm>
              <a:custGeom>
                <a:rect b="b" l="l" r="r" t="t"/>
                <a:pathLst>
                  <a:path extrusionOk="0" h="1121" w="1308">
                    <a:moveTo>
                      <a:pt x="732" y="1"/>
                    </a:moveTo>
                    <a:cubicBezTo>
                      <a:pt x="522" y="1"/>
                      <a:pt x="240" y="147"/>
                      <a:pt x="1" y="204"/>
                    </a:cubicBezTo>
                    <a:cubicBezTo>
                      <a:pt x="67" y="502"/>
                      <a:pt x="42" y="916"/>
                      <a:pt x="226" y="1061"/>
                    </a:cubicBezTo>
                    <a:cubicBezTo>
                      <a:pt x="281" y="1105"/>
                      <a:pt x="358" y="1121"/>
                      <a:pt x="453" y="1121"/>
                    </a:cubicBezTo>
                    <a:cubicBezTo>
                      <a:pt x="660" y="1121"/>
                      <a:pt x="956" y="1046"/>
                      <a:pt x="1308" y="1023"/>
                    </a:cubicBezTo>
                    <a:cubicBezTo>
                      <a:pt x="1113" y="544"/>
                      <a:pt x="1068" y="126"/>
                      <a:pt x="867" y="28"/>
                    </a:cubicBezTo>
                    <a:cubicBezTo>
                      <a:pt x="827" y="9"/>
                      <a:pt x="781" y="1"/>
                      <a:pt x="732"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 name="Google Shape;546;p2"/>
              <p:cNvSpPr/>
              <p:nvPr/>
            </p:nvSpPr>
            <p:spPr>
              <a:xfrm>
                <a:off x="6368125" y="2879125"/>
                <a:ext cx="35550" cy="37500"/>
              </a:xfrm>
              <a:custGeom>
                <a:rect b="b" l="l" r="r" t="t"/>
                <a:pathLst>
                  <a:path extrusionOk="0" h="1500" w="1422">
                    <a:moveTo>
                      <a:pt x="1163" y="1"/>
                    </a:moveTo>
                    <a:cubicBezTo>
                      <a:pt x="658" y="245"/>
                      <a:pt x="216" y="321"/>
                      <a:pt x="111" y="549"/>
                    </a:cubicBezTo>
                    <a:cubicBezTo>
                      <a:pt x="1" y="789"/>
                      <a:pt x="214" y="1177"/>
                      <a:pt x="285" y="1499"/>
                    </a:cubicBezTo>
                    <a:cubicBezTo>
                      <a:pt x="628" y="1402"/>
                      <a:pt x="1072" y="1399"/>
                      <a:pt x="1280" y="1174"/>
                    </a:cubicBezTo>
                    <a:cubicBezTo>
                      <a:pt x="1421" y="1020"/>
                      <a:pt x="1234" y="558"/>
                      <a:pt x="1163"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 name="Google Shape;547;p2"/>
              <p:cNvSpPr/>
              <p:nvPr/>
            </p:nvSpPr>
            <p:spPr>
              <a:xfrm>
                <a:off x="2416575" y="663450"/>
                <a:ext cx="35275" cy="31275"/>
              </a:xfrm>
              <a:custGeom>
                <a:rect b="b" l="l" r="r" t="t"/>
                <a:pathLst>
                  <a:path extrusionOk="0" h="1251" w="1411">
                    <a:moveTo>
                      <a:pt x="775" y="1"/>
                    </a:moveTo>
                    <a:cubicBezTo>
                      <a:pt x="547" y="1"/>
                      <a:pt x="252" y="126"/>
                      <a:pt x="1" y="169"/>
                    </a:cubicBezTo>
                    <a:cubicBezTo>
                      <a:pt x="70" y="520"/>
                      <a:pt x="37" y="968"/>
                      <a:pt x="244" y="1189"/>
                    </a:cubicBezTo>
                    <a:cubicBezTo>
                      <a:pt x="286" y="1234"/>
                      <a:pt x="358" y="1251"/>
                      <a:pt x="454" y="1251"/>
                    </a:cubicBezTo>
                    <a:cubicBezTo>
                      <a:pt x="676" y="1251"/>
                      <a:pt x="1024" y="1162"/>
                      <a:pt x="1411" y="1133"/>
                    </a:cubicBezTo>
                    <a:cubicBezTo>
                      <a:pt x="1213" y="611"/>
                      <a:pt x="1176" y="157"/>
                      <a:pt x="960" y="41"/>
                    </a:cubicBezTo>
                    <a:cubicBezTo>
                      <a:pt x="906" y="12"/>
                      <a:pt x="844" y="1"/>
                      <a:pt x="775"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 name="Google Shape;548;p2"/>
              <p:cNvSpPr/>
              <p:nvPr/>
            </p:nvSpPr>
            <p:spPr>
              <a:xfrm>
                <a:off x="5802625" y="4439575"/>
                <a:ext cx="37275" cy="30675"/>
              </a:xfrm>
              <a:custGeom>
                <a:rect b="b" l="l" r="r" t="t"/>
                <a:pathLst>
                  <a:path extrusionOk="0" h="1227" w="1491">
                    <a:moveTo>
                      <a:pt x="731" y="0"/>
                    </a:moveTo>
                    <a:cubicBezTo>
                      <a:pt x="490" y="0"/>
                      <a:pt x="113" y="151"/>
                      <a:pt x="78" y="280"/>
                    </a:cubicBezTo>
                    <a:cubicBezTo>
                      <a:pt x="1" y="553"/>
                      <a:pt x="104" y="1033"/>
                      <a:pt x="307" y="1177"/>
                    </a:cubicBezTo>
                    <a:cubicBezTo>
                      <a:pt x="356" y="1213"/>
                      <a:pt x="420" y="1227"/>
                      <a:pt x="498" y="1227"/>
                    </a:cubicBezTo>
                    <a:cubicBezTo>
                      <a:pt x="723" y="1227"/>
                      <a:pt x="1064" y="1110"/>
                      <a:pt x="1491" y="1051"/>
                    </a:cubicBezTo>
                    <a:cubicBezTo>
                      <a:pt x="1206" y="548"/>
                      <a:pt x="1111" y="149"/>
                      <a:pt x="870" y="26"/>
                    </a:cubicBezTo>
                    <a:cubicBezTo>
                      <a:pt x="835" y="8"/>
                      <a:pt x="787" y="0"/>
                      <a:pt x="731"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 name="Google Shape;549;p2"/>
              <p:cNvSpPr/>
              <p:nvPr/>
            </p:nvSpPr>
            <p:spPr>
              <a:xfrm>
                <a:off x="4706900" y="392725"/>
                <a:ext cx="35775" cy="38050"/>
              </a:xfrm>
              <a:custGeom>
                <a:rect b="b" l="l" r="r" t="t"/>
                <a:pathLst>
                  <a:path extrusionOk="0" h="1522" w="1431">
                    <a:moveTo>
                      <a:pt x="1125" y="1"/>
                    </a:moveTo>
                    <a:cubicBezTo>
                      <a:pt x="785" y="107"/>
                      <a:pt x="341" y="122"/>
                      <a:pt x="139" y="353"/>
                    </a:cubicBezTo>
                    <a:cubicBezTo>
                      <a:pt x="1" y="509"/>
                      <a:pt x="203" y="967"/>
                      <a:pt x="288" y="1521"/>
                    </a:cubicBezTo>
                    <a:cubicBezTo>
                      <a:pt x="786" y="1264"/>
                      <a:pt x="1227" y="1177"/>
                      <a:pt x="1326" y="947"/>
                    </a:cubicBezTo>
                    <a:cubicBezTo>
                      <a:pt x="1430" y="704"/>
                      <a:pt x="1206" y="322"/>
                      <a:pt x="1125"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 name="Google Shape;550;p2"/>
              <p:cNvSpPr/>
              <p:nvPr/>
            </p:nvSpPr>
            <p:spPr>
              <a:xfrm>
                <a:off x="1383450" y="1955325"/>
                <a:ext cx="35750" cy="30175"/>
              </a:xfrm>
              <a:custGeom>
                <a:rect b="b" l="l" r="r" t="t"/>
                <a:pathLst>
                  <a:path extrusionOk="0" h="1207" w="1430">
                    <a:moveTo>
                      <a:pt x="706" y="0"/>
                    </a:moveTo>
                    <a:cubicBezTo>
                      <a:pt x="465" y="0"/>
                      <a:pt x="140" y="101"/>
                      <a:pt x="100" y="210"/>
                    </a:cubicBezTo>
                    <a:cubicBezTo>
                      <a:pt x="0" y="481"/>
                      <a:pt x="52" y="967"/>
                      <a:pt x="240" y="1135"/>
                    </a:cubicBezTo>
                    <a:cubicBezTo>
                      <a:pt x="300" y="1189"/>
                      <a:pt x="391" y="1207"/>
                      <a:pt x="508" y="1207"/>
                    </a:cubicBezTo>
                    <a:cubicBezTo>
                      <a:pt x="731" y="1207"/>
                      <a:pt x="1050" y="1140"/>
                      <a:pt x="1429" y="1127"/>
                    </a:cubicBezTo>
                    <a:cubicBezTo>
                      <a:pt x="1197" y="596"/>
                      <a:pt x="1141" y="186"/>
                      <a:pt x="917" y="44"/>
                    </a:cubicBezTo>
                    <a:cubicBezTo>
                      <a:pt x="869" y="13"/>
                      <a:pt x="793" y="0"/>
                      <a:pt x="706"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 name="Google Shape;551;p2"/>
              <p:cNvSpPr/>
              <p:nvPr/>
            </p:nvSpPr>
            <p:spPr>
              <a:xfrm>
                <a:off x="1611800" y="4269550"/>
                <a:ext cx="31875" cy="35125"/>
              </a:xfrm>
              <a:custGeom>
                <a:rect b="b" l="l" r="r" t="t"/>
                <a:pathLst>
                  <a:path extrusionOk="0" h="1405" w="1275">
                    <a:moveTo>
                      <a:pt x="951" y="0"/>
                    </a:moveTo>
                    <a:cubicBezTo>
                      <a:pt x="664" y="99"/>
                      <a:pt x="251" y="117"/>
                      <a:pt x="123" y="317"/>
                    </a:cubicBezTo>
                    <a:cubicBezTo>
                      <a:pt x="1" y="509"/>
                      <a:pt x="172" y="890"/>
                      <a:pt x="245" y="1405"/>
                    </a:cubicBezTo>
                    <a:cubicBezTo>
                      <a:pt x="699" y="1157"/>
                      <a:pt x="1109" y="1066"/>
                      <a:pt x="1189" y="853"/>
                    </a:cubicBezTo>
                    <a:cubicBezTo>
                      <a:pt x="1274" y="631"/>
                      <a:pt x="1044" y="291"/>
                      <a:pt x="951"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 name="Google Shape;552;p2"/>
              <p:cNvSpPr/>
              <p:nvPr/>
            </p:nvSpPr>
            <p:spPr>
              <a:xfrm>
                <a:off x="3706275" y="5447200"/>
                <a:ext cx="34500" cy="28250"/>
              </a:xfrm>
              <a:custGeom>
                <a:rect b="b" l="l" r="r" t="t"/>
                <a:pathLst>
                  <a:path extrusionOk="0" h="1130" w="1380">
                    <a:moveTo>
                      <a:pt x="735" y="0"/>
                    </a:moveTo>
                    <a:cubicBezTo>
                      <a:pt x="501" y="0"/>
                      <a:pt x="200" y="101"/>
                      <a:pt x="115" y="238"/>
                    </a:cubicBezTo>
                    <a:cubicBezTo>
                      <a:pt x="0" y="422"/>
                      <a:pt x="115" y="925"/>
                      <a:pt x="299" y="1071"/>
                    </a:cubicBezTo>
                    <a:cubicBezTo>
                      <a:pt x="354" y="1114"/>
                      <a:pt x="430" y="1130"/>
                      <a:pt x="525" y="1130"/>
                    </a:cubicBezTo>
                    <a:cubicBezTo>
                      <a:pt x="732" y="1130"/>
                      <a:pt x="1028" y="1055"/>
                      <a:pt x="1379" y="1032"/>
                    </a:cubicBezTo>
                    <a:cubicBezTo>
                      <a:pt x="1185" y="553"/>
                      <a:pt x="1142" y="135"/>
                      <a:pt x="940" y="38"/>
                    </a:cubicBezTo>
                    <a:cubicBezTo>
                      <a:pt x="887" y="12"/>
                      <a:pt x="815" y="0"/>
                      <a:pt x="735"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 name="Google Shape;553;p2"/>
              <p:cNvSpPr/>
              <p:nvPr/>
            </p:nvSpPr>
            <p:spPr>
              <a:xfrm>
                <a:off x="5406525" y="778450"/>
                <a:ext cx="35400" cy="37000"/>
              </a:xfrm>
              <a:custGeom>
                <a:rect b="b" l="l" r="r" t="t"/>
                <a:pathLst>
                  <a:path extrusionOk="0" h="1480" w="1416">
                    <a:moveTo>
                      <a:pt x="1181" y="0"/>
                    </a:moveTo>
                    <a:cubicBezTo>
                      <a:pt x="670" y="233"/>
                      <a:pt x="225" y="296"/>
                      <a:pt x="117" y="523"/>
                    </a:cubicBezTo>
                    <a:cubicBezTo>
                      <a:pt x="1" y="762"/>
                      <a:pt x="204" y="1154"/>
                      <a:pt x="269" y="1480"/>
                    </a:cubicBezTo>
                    <a:cubicBezTo>
                      <a:pt x="614" y="1390"/>
                      <a:pt x="1057" y="1396"/>
                      <a:pt x="1271" y="1175"/>
                    </a:cubicBezTo>
                    <a:cubicBezTo>
                      <a:pt x="1416" y="1026"/>
                      <a:pt x="1239" y="557"/>
                      <a:pt x="1181"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 name="Google Shape;554;p2"/>
              <p:cNvSpPr/>
              <p:nvPr/>
            </p:nvSpPr>
            <p:spPr>
              <a:xfrm>
                <a:off x="1217525" y="2798975"/>
                <a:ext cx="32725" cy="28025"/>
              </a:xfrm>
              <a:custGeom>
                <a:rect b="b" l="l" r="r" t="t"/>
                <a:pathLst>
                  <a:path extrusionOk="0" h="1121" w="1309">
                    <a:moveTo>
                      <a:pt x="731" y="1"/>
                    </a:moveTo>
                    <a:cubicBezTo>
                      <a:pt x="520" y="1"/>
                      <a:pt x="238" y="147"/>
                      <a:pt x="0" y="205"/>
                    </a:cubicBezTo>
                    <a:cubicBezTo>
                      <a:pt x="66" y="501"/>
                      <a:pt x="41" y="917"/>
                      <a:pt x="225" y="1061"/>
                    </a:cubicBezTo>
                    <a:cubicBezTo>
                      <a:pt x="280" y="1105"/>
                      <a:pt x="357" y="1120"/>
                      <a:pt x="451" y="1120"/>
                    </a:cubicBezTo>
                    <a:cubicBezTo>
                      <a:pt x="659" y="1120"/>
                      <a:pt x="956" y="1045"/>
                      <a:pt x="1309" y="1021"/>
                    </a:cubicBezTo>
                    <a:cubicBezTo>
                      <a:pt x="1113" y="542"/>
                      <a:pt x="1067" y="124"/>
                      <a:pt x="866" y="28"/>
                    </a:cubicBezTo>
                    <a:cubicBezTo>
                      <a:pt x="826" y="9"/>
                      <a:pt x="780" y="1"/>
                      <a:pt x="731"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 name="Google Shape;555;p2"/>
              <p:cNvSpPr/>
              <p:nvPr/>
            </p:nvSpPr>
            <p:spPr>
              <a:xfrm>
                <a:off x="3880475" y="238125"/>
                <a:ext cx="34650" cy="31150"/>
              </a:xfrm>
              <a:custGeom>
                <a:rect b="b" l="l" r="r" t="t"/>
                <a:pathLst>
                  <a:path extrusionOk="0" h="1246" w="1386">
                    <a:moveTo>
                      <a:pt x="766" y="0"/>
                    </a:moveTo>
                    <a:cubicBezTo>
                      <a:pt x="540" y="0"/>
                      <a:pt x="248" y="115"/>
                      <a:pt x="1" y="152"/>
                    </a:cubicBezTo>
                    <a:cubicBezTo>
                      <a:pt x="61" y="505"/>
                      <a:pt x="20" y="952"/>
                      <a:pt x="219" y="1177"/>
                    </a:cubicBezTo>
                    <a:cubicBezTo>
                      <a:pt x="263" y="1227"/>
                      <a:pt x="343" y="1245"/>
                      <a:pt x="450" y="1245"/>
                    </a:cubicBezTo>
                    <a:cubicBezTo>
                      <a:pt x="673" y="1245"/>
                      <a:pt x="1012" y="1168"/>
                      <a:pt x="1386" y="1148"/>
                    </a:cubicBezTo>
                    <a:cubicBezTo>
                      <a:pt x="1202" y="622"/>
                      <a:pt x="1178" y="168"/>
                      <a:pt x="963" y="44"/>
                    </a:cubicBezTo>
                    <a:cubicBezTo>
                      <a:pt x="907" y="13"/>
                      <a:pt x="840" y="0"/>
                      <a:pt x="766"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 name="Google Shape;556;p2"/>
              <p:cNvSpPr/>
              <p:nvPr/>
            </p:nvSpPr>
            <p:spPr>
              <a:xfrm>
                <a:off x="5972625" y="1414425"/>
                <a:ext cx="37775" cy="32175"/>
              </a:xfrm>
              <a:custGeom>
                <a:rect b="b" l="l" r="r" t="t"/>
                <a:pathLst>
                  <a:path extrusionOk="0" h="1287" w="1511">
                    <a:moveTo>
                      <a:pt x="810" y="1"/>
                    </a:moveTo>
                    <a:cubicBezTo>
                      <a:pt x="575" y="1"/>
                      <a:pt x="267" y="183"/>
                      <a:pt x="0" y="262"/>
                    </a:cubicBezTo>
                    <a:cubicBezTo>
                      <a:pt x="108" y="603"/>
                      <a:pt x="124" y="1051"/>
                      <a:pt x="354" y="1245"/>
                    </a:cubicBezTo>
                    <a:cubicBezTo>
                      <a:pt x="388" y="1274"/>
                      <a:pt x="436" y="1286"/>
                      <a:pt x="496" y="1286"/>
                    </a:cubicBezTo>
                    <a:cubicBezTo>
                      <a:pt x="712" y="1286"/>
                      <a:pt x="1082" y="1131"/>
                      <a:pt x="1511" y="1046"/>
                    </a:cubicBezTo>
                    <a:cubicBezTo>
                      <a:pt x="1253" y="556"/>
                      <a:pt x="1164" y="113"/>
                      <a:pt x="934" y="22"/>
                    </a:cubicBezTo>
                    <a:cubicBezTo>
                      <a:pt x="896" y="7"/>
                      <a:pt x="854" y="1"/>
                      <a:pt x="810"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 name="Google Shape;557;p2"/>
              <p:cNvSpPr/>
              <p:nvPr/>
            </p:nvSpPr>
            <p:spPr>
              <a:xfrm>
                <a:off x="1893700" y="4577375"/>
                <a:ext cx="35100" cy="36050"/>
              </a:xfrm>
              <a:custGeom>
                <a:rect b="b" l="l" r="r" t="t"/>
                <a:pathLst>
                  <a:path extrusionOk="0" h="1442" w="1404">
                    <a:moveTo>
                      <a:pt x="1215" y="1"/>
                    </a:moveTo>
                    <a:cubicBezTo>
                      <a:pt x="695" y="210"/>
                      <a:pt x="247" y="253"/>
                      <a:pt x="128" y="474"/>
                    </a:cubicBezTo>
                    <a:cubicBezTo>
                      <a:pt x="1" y="708"/>
                      <a:pt x="188" y="1112"/>
                      <a:pt x="238" y="1442"/>
                    </a:cubicBezTo>
                    <a:cubicBezTo>
                      <a:pt x="586" y="1365"/>
                      <a:pt x="1029" y="1390"/>
                      <a:pt x="1252" y="1178"/>
                    </a:cubicBezTo>
                    <a:cubicBezTo>
                      <a:pt x="1404" y="1035"/>
                      <a:pt x="1247" y="559"/>
                      <a:pt x="1215"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 name="Google Shape;558;p2"/>
              <p:cNvSpPr/>
              <p:nvPr/>
            </p:nvSpPr>
            <p:spPr>
              <a:xfrm>
                <a:off x="3289100" y="5360825"/>
                <a:ext cx="35725" cy="37950"/>
              </a:xfrm>
              <a:custGeom>
                <a:rect b="b" l="l" r="r" t="t"/>
                <a:pathLst>
                  <a:path extrusionOk="0" h="1518" w="1429">
                    <a:moveTo>
                      <a:pt x="1144" y="0"/>
                    </a:moveTo>
                    <a:cubicBezTo>
                      <a:pt x="647" y="257"/>
                      <a:pt x="205" y="342"/>
                      <a:pt x="105" y="573"/>
                    </a:cubicBezTo>
                    <a:cubicBezTo>
                      <a:pt x="0" y="815"/>
                      <a:pt x="223" y="1198"/>
                      <a:pt x="302" y="1518"/>
                    </a:cubicBezTo>
                    <a:cubicBezTo>
                      <a:pt x="643" y="1413"/>
                      <a:pt x="1086" y="1400"/>
                      <a:pt x="1290" y="1170"/>
                    </a:cubicBezTo>
                    <a:cubicBezTo>
                      <a:pt x="1428" y="1014"/>
                      <a:pt x="1228" y="556"/>
                      <a:pt x="1144"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 name="Google Shape;559;p2"/>
              <p:cNvSpPr/>
              <p:nvPr/>
            </p:nvSpPr>
            <p:spPr>
              <a:xfrm>
                <a:off x="2177375" y="4892950"/>
                <a:ext cx="31850" cy="34725"/>
              </a:xfrm>
              <a:custGeom>
                <a:rect b="b" l="l" r="r" t="t"/>
                <a:pathLst>
                  <a:path extrusionOk="0" h="1389" w="1274">
                    <a:moveTo>
                      <a:pt x="1029" y="0"/>
                    </a:moveTo>
                    <a:cubicBezTo>
                      <a:pt x="574" y="248"/>
                      <a:pt x="166" y="338"/>
                      <a:pt x="86" y="550"/>
                    </a:cubicBezTo>
                    <a:cubicBezTo>
                      <a:pt x="0" y="774"/>
                      <a:pt x="154" y="1265"/>
                      <a:pt x="344" y="1361"/>
                    </a:cubicBezTo>
                    <a:cubicBezTo>
                      <a:pt x="381" y="1380"/>
                      <a:pt x="430" y="1388"/>
                      <a:pt x="486" y="1388"/>
                    </a:cubicBezTo>
                    <a:cubicBezTo>
                      <a:pt x="712" y="1388"/>
                      <a:pt x="1047" y="1247"/>
                      <a:pt x="1150" y="1087"/>
                    </a:cubicBezTo>
                    <a:cubicBezTo>
                      <a:pt x="1274" y="896"/>
                      <a:pt x="1101" y="513"/>
                      <a:pt x="1029"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 name="Google Shape;560;p2"/>
              <p:cNvSpPr/>
              <p:nvPr/>
            </p:nvSpPr>
            <p:spPr>
              <a:xfrm>
                <a:off x="2408400" y="5030375"/>
                <a:ext cx="33625" cy="35150"/>
              </a:xfrm>
              <a:custGeom>
                <a:rect b="b" l="l" r="r" t="t"/>
                <a:pathLst>
                  <a:path extrusionOk="0" h="1406" w="1345">
                    <a:moveTo>
                      <a:pt x="777" y="1"/>
                    </a:moveTo>
                    <a:cubicBezTo>
                      <a:pt x="537" y="1"/>
                      <a:pt x="273" y="71"/>
                      <a:pt x="158" y="203"/>
                    </a:cubicBezTo>
                    <a:cubicBezTo>
                      <a:pt x="0" y="383"/>
                      <a:pt x="134" y="821"/>
                      <a:pt x="146" y="1406"/>
                    </a:cubicBezTo>
                    <a:cubicBezTo>
                      <a:pt x="674" y="1163"/>
                      <a:pt x="1079" y="1098"/>
                      <a:pt x="1226" y="868"/>
                    </a:cubicBezTo>
                    <a:cubicBezTo>
                      <a:pt x="1344" y="685"/>
                      <a:pt x="1222" y="100"/>
                      <a:pt x="1075" y="46"/>
                    </a:cubicBezTo>
                    <a:cubicBezTo>
                      <a:pt x="991" y="16"/>
                      <a:pt x="887" y="1"/>
                      <a:pt x="777"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 name="Google Shape;561;p2"/>
              <p:cNvSpPr/>
              <p:nvPr/>
            </p:nvSpPr>
            <p:spPr>
              <a:xfrm>
                <a:off x="2642925" y="5159925"/>
                <a:ext cx="36075" cy="30225"/>
              </a:xfrm>
              <a:custGeom>
                <a:rect b="b" l="l" r="r" t="t"/>
                <a:pathLst>
                  <a:path extrusionOk="0" h="1209" w="1443">
                    <a:moveTo>
                      <a:pt x="714" y="0"/>
                    </a:moveTo>
                    <a:cubicBezTo>
                      <a:pt x="472" y="0"/>
                      <a:pt x="137" y="109"/>
                      <a:pt x="98" y="222"/>
                    </a:cubicBezTo>
                    <a:cubicBezTo>
                      <a:pt x="0" y="493"/>
                      <a:pt x="62" y="978"/>
                      <a:pt x="254" y="1141"/>
                    </a:cubicBezTo>
                    <a:cubicBezTo>
                      <a:pt x="312" y="1191"/>
                      <a:pt x="397" y="1209"/>
                      <a:pt x="506" y="1209"/>
                    </a:cubicBezTo>
                    <a:cubicBezTo>
                      <a:pt x="730" y="1209"/>
                      <a:pt x="1053" y="1135"/>
                      <a:pt x="1443" y="1115"/>
                    </a:cubicBezTo>
                    <a:cubicBezTo>
                      <a:pt x="1200" y="587"/>
                      <a:pt x="1138" y="180"/>
                      <a:pt x="911" y="40"/>
                    </a:cubicBezTo>
                    <a:cubicBezTo>
                      <a:pt x="865" y="12"/>
                      <a:pt x="795" y="0"/>
                      <a:pt x="714"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 name="Google Shape;562;p2"/>
              <p:cNvSpPr/>
              <p:nvPr/>
            </p:nvSpPr>
            <p:spPr>
              <a:xfrm>
                <a:off x="2877000" y="5292275"/>
                <a:ext cx="32700" cy="28025"/>
              </a:xfrm>
              <a:custGeom>
                <a:rect b="b" l="l" r="r" t="t"/>
                <a:pathLst>
                  <a:path extrusionOk="0" h="1121" w="1308">
                    <a:moveTo>
                      <a:pt x="732" y="0"/>
                    </a:moveTo>
                    <a:cubicBezTo>
                      <a:pt x="522" y="0"/>
                      <a:pt x="240" y="146"/>
                      <a:pt x="1" y="203"/>
                    </a:cubicBezTo>
                    <a:cubicBezTo>
                      <a:pt x="67" y="501"/>
                      <a:pt x="40" y="915"/>
                      <a:pt x="224" y="1061"/>
                    </a:cubicBezTo>
                    <a:cubicBezTo>
                      <a:pt x="280" y="1104"/>
                      <a:pt x="357" y="1120"/>
                      <a:pt x="452" y="1120"/>
                    </a:cubicBezTo>
                    <a:cubicBezTo>
                      <a:pt x="660" y="1120"/>
                      <a:pt x="956" y="1046"/>
                      <a:pt x="1308" y="1022"/>
                    </a:cubicBezTo>
                    <a:cubicBezTo>
                      <a:pt x="1112" y="544"/>
                      <a:pt x="1067" y="125"/>
                      <a:pt x="868" y="28"/>
                    </a:cubicBezTo>
                    <a:cubicBezTo>
                      <a:pt x="828" y="8"/>
                      <a:pt x="782" y="0"/>
                      <a:pt x="732"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63" name="Google Shape;563;p2"/>
            <p:cNvGrpSpPr/>
            <p:nvPr/>
          </p:nvGrpSpPr>
          <p:grpSpPr>
            <a:xfrm>
              <a:off x="5421975" y="1468850"/>
              <a:ext cx="5186150" cy="5237325"/>
              <a:chOff x="1217525" y="238125"/>
              <a:chExt cx="5186150" cy="5237325"/>
            </a:xfrm>
          </p:grpSpPr>
          <p:sp>
            <p:nvSpPr>
              <p:cNvPr id="564" name="Google Shape;564;p2"/>
              <p:cNvSpPr/>
              <p:nvPr/>
            </p:nvSpPr>
            <p:spPr>
              <a:xfrm>
                <a:off x="3064700" y="2105425"/>
                <a:ext cx="1488400" cy="1501400"/>
              </a:xfrm>
              <a:custGeom>
                <a:rect b="b" l="l" r="r" t="t"/>
                <a:pathLst>
                  <a:path extrusionOk="0" h="60056" w="59536">
                    <a:moveTo>
                      <a:pt x="35171" y="5672"/>
                    </a:moveTo>
                    <a:cubicBezTo>
                      <a:pt x="35857" y="6721"/>
                      <a:pt x="36948" y="7490"/>
                      <a:pt x="38284" y="7490"/>
                    </a:cubicBezTo>
                    <a:cubicBezTo>
                      <a:pt x="38312" y="7490"/>
                      <a:pt x="38341" y="7490"/>
                      <a:pt x="38370" y="7489"/>
                    </a:cubicBezTo>
                    <a:lnTo>
                      <a:pt x="38370" y="7489"/>
                    </a:lnTo>
                    <a:lnTo>
                      <a:pt x="36351" y="10618"/>
                    </a:lnTo>
                    <a:lnTo>
                      <a:pt x="33545" y="9039"/>
                    </a:lnTo>
                    <a:cubicBezTo>
                      <a:pt x="34040" y="8015"/>
                      <a:pt x="34614" y="6827"/>
                      <a:pt x="35171" y="5672"/>
                    </a:cubicBezTo>
                    <a:close/>
                    <a:moveTo>
                      <a:pt x="27767" y="8151"/>
                    </a:moveTo>
                    <a:lnTo>
                      <a:pt x="30691" y="9794"/>
                    </a:lnTo>
                    <a:lnTo>
                      <a:pt x="28892" y="12601"/>
                    </a:lnTo>
                    <a:lnTo>
                      <a:pt x="26273" y="11127"/>
                    </a:lnTo>
                    <a:cubicBezTo>
                      <a:pt x="26765" y="10146"/>
                      <a:pt x="27303" y="9075"/>
                      <a:pt x="27767" y="8151"/>
                    </a:cubicBezTo>
                    <a:close/>
                    <a:moveTo>
                      <a:pt x="20447" y="10270"/>
                    </a:moveTo>
                    <a:cubicBezTo>
                      <a:pt x="21294" y="10808"/>
                      <a:pt x="22283" y="11438"/>
                      <a:pt x="23213" y="12029"/>
                    </a:cubicBezTo>
                    <a:lnTo>
                      <a:pt x="21695" y="14729"/>
                    </a:lnTo>
                    <a:lnTo>
                      <a:pt x="18758" y="13273"/>
                    </a:lnTo>
                    <a:cubicBezTo>
                      <a:pt x="19285" y="12336"/>
                      <a:pt x="19897" y="11248"/>
                      <a:pt x="20447" y="10270"/>
                    </a:cubicBezTo>
                    <a:close/>
                    <a:moveTo>
                      <a:pt x="44513" y="11007"/>
                    </a:moveTo>
                    <a:cubicBezTo>
                      <a:pt x="45226" y="11938"/>
                      <a:pt x="46252" y="12716"/>
                      <a:pt x="47536" y="12716"/>
                    </a:cubicBezTo>
                    <a:cubicBezTo>
                      <a:pt x="47615" y="12716"/>
                      <a:pt x="47694" y="12713"/>
                      <a:pt x="47774" y="12707"/>
                    </a:cubicBezTo>
                    <a:lnTo>
                      <a:pt x="47774" y="12707"/>
                    </a:lnTo>
                    <a:lnTo>
                      <a:pt x="45710" y="15877"/>
                    </a:lnTo>
                    <a:lnTo>
                      <a:pt x="42913" y="14304"/>
                    </a:lnTo>
                    <a:cubicBezTo>
                      <a:pt x="43401" y="13297"/>
                      <a:pt x="43956" y="12154"/>
                      <a:pt x="44513" y="11007"/>
                    </a:cubicBezTo>
                    <a:close/>
                    <a:moveTo>
                      <a:pt x="12830" y="11513"/>
                    </a:moveTo>
                    <a:lnTo>
                      <a:pt x="12830" y="11513"/>
                    </a:lnTo>
                    <a:cubicBezTo>
                      <a:pt x="13700" y="12980"/>
                      <a:pt x="14705" y="13874"/>
                      <a:pt x="16122" y="13917"/>
                    </a:cubicBezTo>
                    <a:lnTo>
                      <a:pt x="16123" y="13917"/>
                    </a:lnTo>
                    <a:lnTo>
                      <a:pt x="14378" y="17019"/>
                    </a:lnTo>
                    <a:lnTo>
                      <a:pt x="10974" y="15469"/>
                    </a:lnTo>
                    <a:cubicBezTo>
                      <a:pt x="12166" y="14729"/>
                      <a:pt x="12887" y="13457"/>
                      <a:pt x="12830" y="11513"/>
                    </a:cubicBezTo>
                    <a:close/>
                    <a:moveTo>
                      <a:pt x="37204" y="13597"/>
                    </a:moveTo>
                    <a:lnTo>
                      <a:pt x="39925" y="15127"/>
                    </a:lnTo>
                    <a:lnTo>
                      <a:pt x="38315" y="17574"/>
                    </a:lnTo>
                    <a:lnTo>
                      <a:pt x="35937" y="16238"/>
                    </a:lnTo>
                    <a:lnTo>
                      <a:pt x="37204" y="13597"/>
                    </a:lnTo>
                    <a:close/>
                    <a:moveTo>
                      <a:pt x="29867" y="15955"/>
                    </a:moveTo>
                    <a:lnTo>
                      <a:pt x="32225" y="17281"/>
                    </a:lnTo>
                    <a:cubicBezTo>
                      <a:pt x="31790" y="17960"/>
                      <a:pt x="31338" y="18669"/>
                      <a:pt x="30866" y="19406"/>
                    </a:cubicBezTo>
                    <a:lnTo>
                      <a:pt x="28780" y="18233"/>
                    </a:lnTo>
                    <a:lnTo>
                      <a:pt x="29867" y="15955"/>
                    </a:lnTo>
                    <a:close/>
                    <a:moveTo>
                      <a:pt x="22541" y="18031"/>
                    </a:moveTo>
                    <a:cubicBezTo>
                      <a:pt x="23224" y="18498"/>
                      <a:pt x="23938" y="18983"/>
                      <a:pt x="24624" y="19452"/>
                    </a:cubicBezTo>
                    <a:lnTo>
                      <a:pt x="23419" y="21596"/>
                    </a:lnTo>
                    <a:lnTo>
                      <a:pt x="21149" y="20504"/>
                    </a:lnTo>
                    <a:cubicBezTo>
                      <a:pt x="21593" y="19717"/>
                      <a:pt x="22054" y="18893"/>
                      <a:pt x="22541" y="18031"/>
                    </a:cubicBezTo>
                    <a:close/>
                    <a:moveTo>
                      <a:pt x="46568" y="18718"/>
                    </a:moveTo>
                    <a:lnTo>
                      <a:pt x="49498" y="20365"/>
                    </a:lnTo>
                    <a:lnTo>
                      <a:pt x="47698" y="23125"/>
                    </a:lnTo>
                    <a:lnTo>
                      <a:pt x="45107" y="21668"/>
                    </a:lnTo>
                    <a:cubicBezTo>
                      <a:pt x="45598" y="20678"/>
                      <a:pt x="46084" y="19695"/>
                      <a:pt x="46568" y="18718"/>
                    </a:cubicBezTo>
                    <a:close/>
                    <a:moveTo>
                      <a:pt x="15096" y="19957"/>
                    </a:moveTo>
                    <a:lnTo>
                      <a:pt x="17551" y="21599"/>
                    </a:lnTo>
                    <a:lnTo>
                      <a:pt x="16163" y="24067"/>
                    </a:lnTo>
                    <a:lnTo>
                      <a:pt x="13481" y="22829"/>
                    </a:lnTo>
                    <a:lnTo>
                      <a:pt x="15096" y="19957"/>
                    </a:lnTo>
                    <a:close/>
                    <a:moveTo>
                      <a:pt x="39356" y="21292"/>
                    </a:moveTo>
                    <a:lnTo>
                      <a:pt x="41706" y="22613"/>
                    </a:lnTo>
                    <a:lnTo>
                      <a:pt x="40334" y="24726"/>
                    </a:lnTo>
                    <a:lnTo>
                      <a:pt x="38265" y="23563"/>
                    </a:lnTo>
                    <a:cubicBezTo>
                      <a:pt x="38620" y="22823"/>
                      <a:pt x="38974" y="22088"/>
                      <a:pt x="39356" y="21292"/>
                    </a:cubicBezTo>
                    <a:close/>
                    <a:moveTo>
                      <a:pt x="32036" y="23833"/>
                    </a:moveTo>
                    <a:lnTo>
                      <a:pt x="33850" y="24852"/>
                    </a:lnTo>
                    <a:lnTo>
                      <a:pt x="32838" y="26400"/>
                    </a:lnTo>
                    <a:lnTo>
                      <a:pt x="31254" y="25508"/>
                    </a:lnTo>
                    <a:lnTo>
                      <a:pt x="32036" y="23833"/>
                    </a:lnTo>
                    <a:close/>
                    <a:moveTo>
                      <a:pt x="7495" y="21569"/>
                    </a:moveTo>
                    <a:lnTo>
                      <a:pt x="10643" y="23738"/>
                    </a:lnTo>
                    <a:lnTo>
                      <a:pt x="8883" y="26868"/>
                    </a:lnTo>
                    <a:cubicBezTo>
                      <a:pt x="8157" y="25803"/>
                      <a:pt x="7066" y="25308"/>
                      <a:pt x="5548" y="25308"/>
                    </a:cubicBezTo>
                    <a:cubicBezTo>
                      <a:pt x="5382" y="25308"/>
                      <a:pt x="5211" y="25314"/>
                      <a:pt x="5034" y="25325"/>
                    </a:cubicBezTo>
                    <a:cubicBezTo>
                      <a:pt x="6680" y="24337"/>
                      <a:pt x="7533" y="23106"/>
                      <a:pt x="7495" y="21569"/>
                    </a:cubicBezTo>
                    <a:close/>
                    <a:moveTo>
                      <a:pt x="24561" y="25944"/>
                    </a:moveTo>
                    <a:lnTo>
                      <a:pt x="26176" y="26994"/>
                    </a:lnTo>
                    <a:lnTo>
                      <a:pt x="25208" y="28718"/>
                    </a:lnTo>
                    <a:lnTo>
                      <a:pt x="23488" y="27851"/>
                    </a:lnTo>
                    <a:lnTo>
                      <a:pt x="24561" y="25944"/>
                    </a:lnTo>
                    <a:close/>
                    <a:moveTo>
                      <a:pt x="48560" y="26304"/>
                    </a:moveTo>
                    <a:lnTo>
                      <a:pt x="51478" y="27699"/>
                    </a:lnTo>
                    <a:lnTo>
                      <a:pt x="49773" y="30731"/>
                    </a:lnTo>
                    <a:lnTo>
                      <a:pt x="47063" y="28967"/>
                    </a:lnTo>
                    <a:lnTo>
                      <a:pt x="48560" y="26304"/>
                    </a:lnTo>
                    <a:close/>
                    <a:moveTo>
                      <a:pt x="17079" y="27695"/>
                    </a:moveTo>
                    <a:lnTo>
                      <a:pt x="19313" y="29098"/>
                    </a:lnTo>
                    <a:cubicBezTo>
                      <a:pt x="18895" y="29844"/>
                      <a:pt x="18479" y="30583"/>
                      <a:pt x="18065" y="31317"/>
                    </a:cubicBezTo>
                    <a:lnTo>
                      <a:pt x="15696" y="30157"/>
                    </a:lnTo>
                    <a:lnTo>
                      <a:pt x="17079" y="27695"/>
                    </a:lnTo>
                    <a:close/>
                    <a:moveTo>
                      <a:pt x="41457" y="28918"/>
                    </a:moveTo>
                    <a:lnTo>
                      <a:pt x="43731" y="29975"/>
                    </a:lnTo>
                    <a:lnTo>
                      <a:pt x="42356" y="32421"/>
                    </a:lnTo>
                    <a:lnTo>
                      <a:pt x="40250" y="31065"/>
                    </a:lnTo>
                    <a:lnTo>
                      <a:pt x="41457" y="28918"/>
                    </a:lnTo>
                    <a:close/>
                    <a:moveTo>
                      <a:pt x="9766" y="29422"/>
                    </a:moveTo>
                    <a:lnTo>
                      <a:pt x="12507" y="31154"/>
                    </a:lnTo>
                    <a:lnTo>
                      <a:pt x="10948" y="33930"/>
                    </a:lnTo>
                    <a:lnTo>
                      <a:pt x="7892" y="32439"/>
                    </a:lnTo>
                    <a:cubicBezTo>
                      <a:pt x="8447" y="31546"/>
                      <a:pt x="9147" y="30418"/>
                      <a:pt x="9766" y="29422"/>
                    </a:cubicBezTo>
                    <a:close/>
                    <a:moveTo>
                      <a:pt x="34175" y="31534"/>
                    </a:moveTo>
                    <a:lnTo>
                      <a:pt x="35962" y="32310"/>
                    </a:lnTo>
                    <a:lnTo>
                      <a:pt x="34894" y="34211"/>
                    </a:lnTo>
                    <a:lnTo>
                      <a:pt x="33203" y="33261"/>
                    </a:lnTo>
                    <a:lnTo>
                      <a:pt x="34175" y="31534"/>
                    </a:lnTo>
                    <a:close/>
                    <a:moveTo>
                      <a:pt x="26533" y="33625"/>
                    </a:moveTo>
                    <a:lnTo>
                      <a:pt x="28370" y="34658"/>
                    </a:lnTo>
                    <a:lnTo>
                      <a:pt x="27377" y="36425"/>
                    </a:lnTo>
                    <a:lnTo>
                      <a:pt x="25538" y="35392"/>
                    </a:lnTo>
                    <a:lnTo>
                      <a:pt x="26533" y="33625"/>
                    </a:lnTo>
                    <a:close/>
                    <a:moveTo>
                      <a:pt x="50598" y="33318"/>
                    </a:moveTo>
                    <a:cubicBezTo>
                      <a:pt x="51296" y="34276"/>
                      <a:pt x="52310" y="34826"/>
                      <a:pt x="53784" y="34826"/>
                    </a:cubicBezTo>
                    <a:cubicBezTo>
                      <a:pt x="53996" y="34826"/>
                      <a:pt x="54217" y="34815"/>
                      <a:pt x="54448" y="34792"/>
                    </a:cubicBezTo>
                    <a:lnTo>
                      <a:pt x="54448" y="34792"/>
                    </a:lnTo>
                    <a:cubicBezTo>
                      <a:pt x="52730" y="35837"/>
                      <a:pt x="51925" y="37060"/>
                      <a:pt x="51970" y="38530"/>
                    </a:cubicBezTo>
                    <a:lnTo>
                      <a:pt x="48869" y="36395"/>
                    </a:lnTo>
                    <a:lnTo>
                      <a:pt x="50598" y="33318"/>
                    </a:lnTo>
                    <a:close/>
                    <a:moveTo>
                      <a:pt x="19142" y="35281"/>
                    </a:moveTo>
                    <a:lnTo>
                      <a:pt x="21347" y="36520"/>
                    </a:lnTo>
                    <a:cubicBezTo>
                      <a:pt x="20917" y="37400"/>
                      <a:pt x="20544" y="38163"/>
                      <a:pt x="20155" y="38959"/>
                    </a:cubicBezTo>
                    <a:lnTo>
                      <a:pt x="17664" y="37559"/>
                    </a:lnTo>
                    <a:cubicBezTo>
                      <a:pt x="18112" y="36871"/>
                      <a:pt x="18625" y="36078"/>
                      <a:pt x="19142" y="35281"/>
                    </a:cubicBezTo>
                    <a:close/>
                    <a:moveTo>
                      <a:pt x="43302" y="36072"/>
                    </a:moveTo>
                    <a:lnTo>
                      <a:pt x="45978" y="37321"/>
                    </a:lnTo>
                    <a:lnTo>
                      <a:pt x="44362" y="40196"/>
                    </a:lnTo>
                    <a:lnTo>
                      <a:pt x="41914" y="38541"/>
                    </a:lnTo>
                    <a:lnTo>
                      <a:pt x="43302" y="36072"/>
                    </a:lnTo>
                    <a:close/>
                    <a:moveTo>
                      <a:pt x="11785" y="36908"/>
                    </a:moveTo>
                    <a:lnTo>
                      <a:pt x="14489" y="38427"/>
                    </a:lnTo>
                    <a:lnTo>
                      <a:pt x="12928" y="41537"/>
                    </a:lnTo>
                    <a:lnTo>
                      <a:pt x="9840" y="39799"/>
                    </a:lnTo>
                    <a:lnTo>
                      <a:pt x="11785" y="36908"/>
                    </a:lnTo>
                    <a:close/>
                    <a:moveTo>
                      <a:pt x="35983" y="38469"/>
                    </a:moveTo>
                    <a:lnTo>
                      <a:pt x="38342" y="39639"/>
                    </a:lnTo>
                    <a:lnTo>
                      <a:pt x="36949" y="42116"/>
                    </a:lnTo>
                    <a:lnTo>
                      <a:pt x="34733" y="40694"/>
                    </a:lnTo>
                    <a:cubicBezTo>
                      <a:pt x="35141" y="39966"/>
                      <a:pt x="35574" y="39196"/>
                      <a:pt x="35983" y="38469"/>
                    </a:cubicBezTo>
                    <a:close/>
                    <a:moveTo>
                      <a:pt x="28560" y="40610"/>
                    </a:moveTo>
                    <a:cubicBezTo>
                      <a:pt x="29266" y="41008"/>
                      <a:pt x="30043" y="41444"/>
                      <a:pt x="30775" y="41855"/>
                    </a:cubicBezTo>
                    <a:lnTo>
                      <a:pt x="29602" y="44270"/>
                    </a:lnTo>
                    <a:lnTo>
                      <a:pt x="27118" y="42875"/>
                    </a:lnTo>
                    <a:lnTo>
                      <a:pt x="28560" y="40610"/>
                    </a:lnTo>
                    <a:close/>
                    <a:moveTo>
                      <a:pt x="21139" y="42437"/>
                    </a:moveTo>
                    <a:lnTo>
                      <a:pt x="23637" y="43841"/>
                    </a:lnTo>
                    <a:lnTo>
                      <a:pt x="22308" y="46640"/>
                    </a:lnTo>
                    <a:lnTo>
                      <a:pt x="19436" y="45026"/>
                    </a:lnTo>
                    <a:lnTo>
                      <a:pt x="21139" y="42437"/>
                    </a:lnTo>
                    <a:close/>
                    <a:moveTo>
                      <a:pt x="45072" y="43062"/>
                    </a:moveTo>
                    <a:lnTo>
                      <a:pt x="48470" y="44659"/>
                    </a:lnTo>
                    <a:cubicBezTo>
                      <a:pt x="47334" y="45414"/>
                      <a:pt x="46517" y="46671"/>
                      <a:pt x="46688" y="48760"/>
                    </a:cubicBezTo>
                    <a:cubicBezTo>
                      <a:pt x="45770" y="47147"/>
                      <a:pt x="44730" y="46237"/>
                      <a:pt x="43292" y="46228"/>
                    </a:cubicBezTo>
                    <a:lnTo>
                      <a:pt x="45072" y="43062"/>
                    </a:lnTo>
                    <a:close/>
                    <a:moveTo>
                      <a:pt x="13507" y="44000"/>
                    </a:moveTo>
                    <a:lnTo>
                      <a:pt x="16851" y="45879"/>
                    </a:lnTo>
                    <a:cubicBezTo>
                      <a:pt x="15827" y="46762"/>
                      <a:pt x="15128" y="47967"/>
                      <a:pt x="15224" y="49565"/>
                    </a:cubicBezTo>
                    <a:cubicBezTo>
                      <a:pt x="14342" y="48171"/>
                      <a:pt x="13158" y="47461"/>
                      <a:pt x="11371" y="47461"/>
                    </a:cubicBezTo>
                    <a:cubicBezTo>
                      <a:pt x="11227" y="47461"/>
                      <a:pt x="11079" y="47466"/>
                      <a:pt x="10927" y="47475"/>
                    </a:cubicBezTo>
                    <a:cubicBezTo>
                      <a:pt x="12554" y="46556"/>
                      <a:pt x="13471" y="45462"/>
                      <a:pt x="13507" y="44000"/>
                    </a:cubicBezTo>
                    <a:close/>
                    <a:moveTo>
                      <a:pt x="37873" y="45409"/>
                    </a:moveTo>
                    <a:lnTo>
                      <a:pt x="40797" y="46856"/>
                    </a:lnTo>
                    <a:cubicBezTo>
                      <a:pt x="40246" y="47836"/>
                      <a:pt x="39599" y="48990"/>
                      <a:pt x="39052" y="49960"/>
                    </a:cubicBezTo>
                    <a:lnTo>
                      <a:pt x="36204" y="48079"/>
                    </a:lnTo>
                    <a:cubicBezTo>
                      <a:pt x="36665" y="47341"/>
                      <a:pt x="37279" y="46361"/>
                      <a:pt x="37873" y="45409"/>
                    </a:cubicBezTo>
                    <a:close/>
                    <a:moveTo>
                      <a:pt x="30517" y="47440"/>
                    </a:moveTo>
                    <a:lnTo>
                      <a:pt x="33226" y="48963"/>
                    </a:lnTo>
                    <a:lnTo>
                      <a:pt x="31712" y="52113"/>
                    </a:lnTo>
                    <a:lnTo>
                      <a:pt x="28762" y="50229"/>
                    </a:lnTo>
                    <a:lnTo>
                      <a:pt x="30517" y="47440"/>
                    </a:lnTo>
                    <a:close/>
                    <a:moveTo>
                      <a:pt x="23140" y="49413"/>
                    </a:moveTo>
                    <a:lnTo>
                      <a:pt x="26233" y="51153"/>
                    </a:lnTo>
                    <a:cubicBezTo>
                      <a:pt x="25155" y="52004"/>
                      <a:pt x="24495" y="53237"/>
                      <a:pt x="24693" y="55151"/>
                    </a:cubicBezTo>
                    <a:cubicBezTo>
                      <a:pt x="23725" y="53585"/>
                      <a:pt x="22615" y="52666"/>
                      <a:pt x="21236" y="52666"/>
                    </a:cubicBezTo>
                    <a:cubicBezTo>
                      <a:pt x="21137" y="52666"/>
                      <a:pt x="21038" y="52671"/>
                      <a:pt x="20937" y="52680"/>
                    </a:cubicBezTo>
                    <a:cubicBezTo>
                      <a:pt x="21653" y="51617"/>
                      <a:pt x="22415" y="50489"/>
                      <a:pt x="23140" y="49413"/>
                    </a:cubicBezTo>
                    <a:close/>
                    <a:moveTo>
                      <a:pt x="38465" y="1"/>
                    </a:moveTo>
                    <a:cubicBezTo>
                      <a:pt x="38343" y="1"/>
                      <a:pt x="38220" y="7"/>
                      <a:pt x="38097" y="19"/>
                    </a:cubicBezTo>
                    <a:cubicBezTo>
                      <a:pt x="36239" y="204"/>
                      <a:pt x="35219" y="1366"/>
                      <a:pt x="34547" y="4138"/>
                    </a:cubicBezTo>
                    <a:cubicBezTo>
                      <a:pt x="33728" y="2800"/>
                      <a:pt x="32640" y="2040"/>
                      <a:pt x="31269" y="2040"/>
                    </a:cubicBezTo>
                    <a:cubicBezTo>
                      <a:pt x="30935" y="2040"/>
                      <a:pt x="30584" y="2085"/>
                      <a:pt x="30217" y="2178"/>
                    </a:cubicBezTo>
                    <a:cubicBezTo>
                      <a:pt x="28338" y="2653"/>
                      <a:pt x="27470" y="4084"/>
                      <a:pt x="27200" y="6260"/>
                    </a:cubicBezTo>
                    <a:cubicBezTo>
                      <a:pt x="26092" y="4297"/>
                      <a:pt x="24455" y="4113"/>
                      <a:pt x="22744" y="4104"/>
                    </a:cubicBezTo>
                    <a:lnTo>
                      <a:pt x="22726" y="4109"/>
                    </a:lnTo>
                    <a:cubicBezTo>
                      <a:pt x="21231" y="5040"/>
                      <a:pt x="19932" y="6119"/>
                      <a:pt x="19968" y="8410"/>
                    </a:cubicBezTo>
                    <a:cubicBezTo>
                      <a:pt x="18961" y="7026"/>
                      <a:pt x="17879" y="6301"/>
                      <a:pt x="16602" y="6301"/>
                    </a:cubicBezTo>
                    <a:cubicBezTo>
                      <a:pt x="16245" y="6301"/>
                      <a:pt x="15873" y="6358"/>
                      <a:pt x="15484" y="6472"/>
                    </a:cubicBezTo>
                    <a:cubicBezTo>
                      <a:pt x="13471" y="7065"/>
                      <a:pt x="12676" y="8630"/>
                      <a:pt x="12634" y="10774"/>
                    </a:cubicBezTo>
                    <a:cubicBezTo>
                      <a:pt x="11614" y="9261"/>
                      <a:pt x="10437" y="8514"/>
                      <a:pt x="9182" y="8514"/>
                    </a:cubicBezTo>
                    <a:cubicBezTo>
                      <a:pt x="8759" y="8514"/>
                      <a:pt x="8328" y="8599"/>
                      <a:pt x="7890" y="8768"/>
                    </a:cubicBezTo>
                    <a:cubicBezTo>
                      <a:pt x="6350" y="9363"/>
                      <a:pt x="5348" y="10956"/>
                      <a:pt x="5478" y="12608"/>
                    </a:cubicBezTo>
                    <a:cubicBezTo>
                      <a:pt x="5630" y="14564"/>
                      <a:pt x="6906" y="15675"/>
                      <a:pt x="9554" y="16070"/>
                    </a:cubicBezTo>
                    <a:cubicBezTo>
                      <a:pt x="7971" y="16978"/>
                      <a:pt x="7265" y="18333"/>
                      <a:pt x="7271" y="20172"/>
                    </a:cubicBezTo>
                    <a:cubicBezTo>
                      <a:pt x="6205" y="18717"/>
                      <a:pt x="5061" y="18006"/>
                      <a:pt x="3850" y="18006"/>
                    </a:cubicBezTo>
                    <a:cubicBezTo>
                      <a:pt x="3408" y="18006"/>
                      <a:pt x="2956" y="18101"/>
                      <a:pt x="2497" y="18289"/>
                    </a:cubicBezTo>
                    <a:cubicBezTo>
                      <a:pt x="967" y="18915"/>
                      <a:pt x="0" y="20529"/>
                      <a:pt x="167" y="22176"/>
                    </a:cubicBezTo>
                    <a:cubicBezTo>
                      <a:pt x="364" y="24141"/>
                      <a:pt x="1590" y="25141"/>
                      <a:pt x="4396" y="25557"/>
                    </a:cubicBezTo>
                    <a:cubicBezTo>
                      <a:pt x="2637" y="26513"/>
                      <a:pt x="1764" y="27925"/>
                      <a:pt x="2136" y="29846"/>
                    </a:cubicBezTo>
                    <a:cubicBezTo>
                      <a:pt x="2539" y="31929"/>
                      <a:pt x="4003" y="32842"/>
                      <a:pt x="6225" y="32926"/>
                    </a:cubicBezTo>
                    <a:cubicBezTo>
                      <a:pt x="4445" y="34102"/>
                      <a:pt x="3659" y="35570"/>
                      <a:pt x="4153" y="37459"/>
                    </a:cubicBezTo>
                    <a:cubicBezTo>
                      <a:pt x="4658" y="39391"/>
                      <a:pt x="6081" y="40250"/>
                      <a:pt x="8281" y="40288"/>
                    </a:cubicBezTo>
                    <a:cubicBezTo>
                      <a:pt x="6359" y="41528"/>
                      <a:pt x="5612" y="43082"/>
                      <a:pt x="6241" y="45038"/>
                    </a:cubicBezTo>
                    <a:cubicBezTo>
                      <a:pt x="6822" y="46844"/>
                      <a:pt x="8189" y="47588"/>
                      <a:pt x="10013" y="47588"/>
                    </a:cubicBezTo>
                    <a:cubicBezTo>
                      <a:pt x="10124" y="47588"/>
                      <a:pt x="10236" y="47585"/>
                      <a:pt x="10350" y="47580"/>
                    </a:cubicBezTo>
                    <a:lnTo>
                      <a:pt x="10350" y="47580"/>
                    </a:lnTo>
                    <a:cubicBezTo>
                      <a:pt x="8158" y="49453"/>
                      <a:pt x="7615" y="50931"/>
                      <a:pt x="8419" y="52718"/>
                    </a:cubicBezTo>
                    <a:cubicBezTo>
                      <a:pt x="9008" y="54029"/>
                      <a:pt x="10307" y="54849"/>
                      <a:pt x="11711" y="54849"/>
                    </a:cubicBezTo>
                    <a:cubicBezTo>
                      <a:pt x="11884" y="54849"/>
                      <a:pt x="12059" y="54836"/>
                      <a:pt x="12234" y="54811"/>
                    </a:cubicBezTo>
                    <a:cubicBezTo>
                      <a:pt x="14113" y="54535"/>
                      <a:pt x="15130" y="53268"/>
                      <a:pt x="15500" y="50820"/>
                    </a:cubicBezTo>
                    <a:cubicBezTo>
                      <a:pt x="16046" y="51326"/>
                      <a:pt x="16559" y="51993"/>
                      <a:pt x="17236" y="52369"/>
                    </a:cubicBezTo>
                    <a:cubicBezTo>
                      <a:pt x="17903" y="52742"/>
                      <a:pt x="18736" y="52817"/>
                      <a:pt x="19492" y="53022"/>
                    </a:cubicBezTo>
                    <a:cubicBezTo>
                      <a:pt x="17701" y="54291"/>
                      <a:pt x="17038" y="55827"/>
                      <a:pt x="17555" y="57522"/>
                    </a:cubicBezTo>
                    <a:cubicBezTo>
                      <a:pt x="17981" y="58922"/>
                      <a:pt x="19262" y="60055"/>
                      <a:pt x="20674" y="60055"/>
                    </a:cubicBezTo>
                    <a:cubicBezTo>
                      <a:pt x="20807" y="60055"/>
                      <a:pt x="20941" y="60045"/>
                      <a:pt x="21076" y="60024"/>
                    </a:cubicBezTo>
                    <a:cubicBezTo>
                      <a:pt x="22031" y="59877"/>
                      <a:pt x="23124" y="59389"/>
                      <a:pt x="23768" y="58691"/>
                    </a:cubicBezTo>
                    <a:cubicBezTo>
                      <a:pt x="24425" y="57976"/>
                      <a:pt x="24609" y="56816"/>
                      <a:pt x="24971" y="55925"/>
                    </a:cubicBezTo>
                    <a:cubicBezTo>
                      <a:pt x="25853" y="57332"/>
                      <a:pt x="26854" y="58053"/>
                      <a:pt x="28151" y="58053"/>
                    </a:cubicBezTo>
                    <a:cubicBezTo>
                      <a:pt x="28355" y="58053"/>
                      <a:pt x="28565" y="58035"/>
                      <a:pt x="28784" y="58000"/>
                    </a:cubicBezTo>
                    <a:cubicBezTo>
                      <a:pt x="31024" y="57637"/>
                      <a:pt x="32014" y="56100"/>
                      <a:pt x="32212" y="53792"/>
                    </a:cubicBezTo>
                    <a:cubicBezTo>
                      <a:pt x="33079" y="55195"/>
                      <a:pt x="34155" y="55952"/>
                      <a:pt x="35514" y="55952"/>
                    </a:cubicBezTo>
                    <a:cubicBezTo>
                      <a:pt x="35786" y="55952"/>
                      <a:pt x="36069" y="55921"/>
                      <a:pt x="36364" y="55860"/>
                    </a:cubicBezTo>
                    <a:cubicBezTo>
                      <a:pt x="38470" y="55422"/>
                      <a:pt x="39394" y="53897"/>
                      <a:pt x="39553" y="51678"/>
                    </a:cubicBezTo>
                    <a:cubicBezTo>
                      <a:pt x="40446" y="53048"/>
                      <a:pt x="41517" y="53801"/>
                      <a:pt x="42829" y="53801"/>
                    </a:cubicBezTo>
                    <a:cubicBezTo>
                      <a:pt x="43212" y="53801"/>
                      <a:pt x="43616" y="53737"/>
                      <a:pt x="44042" y="53605"/>
                    </a:cubicBezTo>
                    <a:cubicBezTo>
                      <a:pt x="46018" y="52995"/>
                      <a:pt x="46815" y="51469"/>
                      <a:pt x="46778" y="49385"/>
                    </a:cubicBezTo>
                    <a:lnTo>
                      <a:pt x="46778" y="49385"/>
                    </a:lnTo>
                    <a:cubicBezTo>
                      <a:pt x="47978" y="50907"/>
                      <a:pt x="49082" y="51619"/>
                      <a:pt x="50275" y="51619"/>
                    </a:cubicBezTo>
                    <a:cubicBezTo>
                      <a:pt x="50691" y="51619"/>
                      <a:pt x="51117" y="51533"/>
                      <a:pt x="51562" y="51364"/>
                    </a:cubicBezTo>
                    <a:cubicBezTo>
                      <a:pt x="53026" y="50808"/>
                      <a:pt x="54161" y="49314"/>
                      <a:pt x="53952" y="47771"/>
                    </a:cubicBezTo>
                    <a:cubicBezTo>
                      <a:pt x="53823" y="46840"/>
                      <a:pt x="53389" y="45786"/>
                      <a:pt x="52742" y="45150"/>
                    </a:cubicBezTo>
                    <a:cubicBezTo>
                      <a:pt x="52080" y="44501"/>
                      <a:pt x="50991" y="44295"/>
                      <a:pt x="50132" y="43913"/>
                    </a:cubicBezTo>
                    <a:cubicBezTo>
                      <a:pt x="51538" y="43134"/>
                      <a:pt x="52186" y="41781"/>
                      <a:pt x="52198" y="39982"/>
                    </a:cubicBezTo>
                    <a:cubicBezTo>
                      <a:pt x="53282" y="41428"/>
                      <a:pt x="54416" y="42128"/>
                      <a:pt x="55621" y="42128"/>
                    </a:cubicBezTo>
                    <a:cubicBezTo>
                      <a:pt x="56033" y="42128"/>
                      <a:pt x="56453" y="42046"/>
                      <a:pt x="56883" y="41884"/>
                    </a:cubicBezTo>
                    <a:cubicBezTo>
                      <a:pt x="58386" y="41318"/>
                      <a:pt x="59535" y="39761"/>
                      <a:pt x="59283" y="38186"/>
                    </a:cubicBezTo>
                    <a:cubicBezTo>
                      <a:pt x="59136" y="37259"/>
                      <a:pt x="58661" y="36223"/>
                      <a:pt x="57995" y="35604"/>
                    </a:cubicBezTo>
                    <a:cubicBezTo>
                      <a:pt x="57317" y="34975"/>
                      <a:pt x="56225" y="34798"/>
                      <a:pt x="55375" y="34447"/>
                    </a:cubicBezTo>
                    <a:cubicBezTo>
                      <a:pt x="57065" y="33259"/>
                      <a:pt x="57754" y="31864"/>
                      <a:pt x="57351" y="30153"/>
                    </a:cubicBezTo>
                    <a:cubicBezTo>
                      <a:pt x="56896" y="28214"/>
                      <a:pt x="55486" y="27356"/>
                      <a:pt x="53303" y="27107"/>
                    </a:cubicBezTo>
                    <a:cubicBezTo>
                      <a:pt x="55278" y="26005"/>
                      <a:pt x="55475" y="24404"/>
                      <a:pt x="55559" y="22754"/>
                    </a:cubicBezTo>
                    <a:lnTo>
                      <a:pt x="55461" y="22389"/>
                    </a:lnTo>
                    <a:cubicBezTo>
                      <a:pt x="54599" y="20977"/>
                      <a:pt x="53549" y="19827"/>
                      <a:pt x="51419" y="19827"/>
                    </a:cubicBezTo>
                    <a:cubicBezTo>
                      <a:pt x="51390" y="19827"/>
                      <a:pt x="51360" y="19827"/>
                      <a:pt x="51330" y="19828"/>
                    </a:cubicBezTo>
                    <a:cubicBezTo>
                      <a:pt x="53209" y="18481"/>
                      <a:pt x="53860" y="16951"/>
                      <a:pt x="53290" y="15106"/>
                    </a:cubicBezTo>
                    <a:cubicBezTo>
                      <a:pt x="52720" y="13264"/>
                      <a:pt x="51274" y="12499"/>
                      <a:pt x="49320" y="12457"/>
                    </a:cubicBezTo>
                    <a:cubicBezTo>
                      <a:pt x="51289" y="10756"/>
                      <a:pt x="51830" y="9254"/>
                      <a:pt x="51170" y="7558"/>
                    </a:cubicBezTo>
                    <a:cubicBezTo>
                      <a:pt x="50632" y="6181"/>
                      <a:pt x="49334" y="5238"/>
                      <a:pt x="47877" y="5238"/>
                    </a:cubicBezTo>
                    <a:cubicBezTo>
                      <a:pt x="47782" y="5238"/>
                      <a:pt x="47685" y="5242"/>
                      <a:pt x="47589" y="5251"/>
                    </a:cubicBezTo>
                    <a:cubicBezTo>
                      <a:pt x="45250" y="5450"/>
                      <a:pt x="44208" y="6982"/>
                      <a:pt x="43964" y="8933"/>
                    </a:cubicBezTo>
                    <a:lnTo>
                      <a:pt x="40406" y="6934"/>
                    </a:lnTo>
                    <a:cubicBezTo>
                      <a:pt x="42077" y="5320"/>
                      <a:pt x="42543" y="3829"/>
                      <a:pt x="41790" y="2156"/>
                    </a:cubicBezTo>
                    <a:cubicBezTo>
                      <a:pt x="41198" y="836"/>
                      <a:pt x="39890" y="1"/>
                      <a:pt x="38465"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 name="Google Shape;565;p2"/>
              <p:cNvSpPr/>
              <p:nvPr/>
            </p:nvSpPr>
            <p:spPr>
              <a:xfrm>
                <a:off x="4444725" y="2552100"/>
                <a:ext cx="190550" cy="183550"/>
              </a:xfrm>
              <a:custGeom>
                <a:rect b="b" l="l" r="r" t="t"/>
                <a:pathLst>
                  <a:path extrusionOk="0" h="7342" w="7622">
                    <a:moveTo>
                      <a:pt x="3875" y="0"/>
                    </a:moveTo>
                    <a:cubicBezTo>
                      <a:pt x="3254" y="0"/>
                      <a:pt x="2625" y="187"/>
                      <a:pt x="2004" y="566"/>
                    </a:cubicBezTo>
                    <a:cubicBezTo>
                      <a:pt x="537" y="1462"/>
                      <a:pt x="0" y="2836"/>
                      <a:pt x="260" y="4522"/>
                    </a:cubicBezTo>
                    <a:lnTo>
                      <a:pt x="358" y="4887"/>
                    </a:lnTo>
                    <a:cubicBezTo>
                      <a:pt x="1086" y="6485"/>
                      <a:pt x="2261" y="7342"/>
                      <a:pt x="3704" y="7342"/>
                    </a:cubicBezTo>
                    <a:cubicBezTo>
                      <a:pt x="3854" y="7342"/>
                      <a:pt x="4007" y="7333"/>
                      <a:pt x="4162" y="7314"/>
                    </a:cubicBezTo>
                    <a:cubicBezTo>
                      <a:pt x="5743" y="7124"/>
                      <a:pt x="7041" y="5952"/>
                      <a:pt x="7337" y="4395"/>
                    </a:cubicBezTo>
                    <a:cubicBezTo>
                      <a:pt x="7622" y="2896"/>
                      <a:pt x="7188" y="1638"/>
                      <a:pt x="5973" y="745"/>
                    </a:cubicBezTo>
                    <a:cubicBezTo>
                      <a:pt x="5301" y="251"/>
                      <a:pt x="4593" y="0"/>
                      <a:pt x="3875"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 name="Google Shape;566;p2"/>
              <p:cNvSpPr/>
              <p:nvPr/>
            </p:nvSpPr>
            <p:spPr>
              <a:xfrm>
                <a:off x="3510175" y="2029875"/>
                <a:ext cx="200650" cy="181350"/>
              </a:xfrm>
              <a:custGeom>
                <a:rect b="b" l="l" r="r" t="t"/>
                <a:pathLst>
                  <a:path extrusionOk="0" h="7254" w="8026">
                    <a:moveTo>
                      <a:pt x="4030" y="0"/>
                    </a:moveTo>
                    <a:cubicBezTo>
                      <a:pt x="3696" y="0"/>
                      <a:pt x="3357" y="48"/>
                      <a:pt x="3021" y="147"/>
                    </a:cubicBezTo>
                    <a:cubicBezTo>
                      <a:pt x="1141" y="697"/>
                      <a:pt x="0" y="2660"/>
                      <a:pt x="457" y="4564"/>
                    </a:cubicBezTo>
                    <a:cubicBezTo>
                      <a:pt x="856" y="6230"/>
                      <a:pt x="2220" y="7253"/>
                      <a:pt x="3889" y="7253"/>
                    </a:cubicBezTo>
                    <a:cubicBezTo>
                      <a:pt x="4218" y="7253"/>
                      <a:pt x="4559" y="7213"/>
                      <a:pt x="4907" y="7131"/>
                    </a:cubicBezTo>
                    <a:lnTo>
                      <a:pt x="4925" y="7126"/>
                    </a:lnTo>
                    <a:cubicBezTo>
                      <a:pt x="6981" y="6407"/>
                      <a:pt x="8025" y="4487"/>
                      <a:pt x="7429" y="2526"/>
                    </a:cubicBezTo>
                    <a:cubicBezTo>
                      <a:pt x="6964" y="991"/>
                      <a:pt x="5555" y="0"/>
                      <a:pt x="4030"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 name="Google Shape;567;p2"/>
              <p:cNvSpPr/>
              <p:nvPr/>
            </p:nvSpPr>
            <p:spPr>
              <a:xfrm>
                <a:off x="3689650" y="1977200"/>
                <a:ext cx="205175" cy="181775"/>
              </a:xfrm>
              <a:custGeom>
                <a:rect b="b" l="l" r="r" t="t"/>
                <a:pathLst>
                  <a:path extrusionOk="0" h="7271" w="8207">
                    <a:moveTo>
                      <a:pt x="4153" y="1"/>
                    </a:moveTo>
                    <a:cubicBezTo>
                      <a:pt x="2899" y="1"/>
                      <a:pt x="1685" y="671"/>
                      <a:pt x="1006" y="1873"/>
                    </a:cubicBezTo>
                    <a:cubicBezTo>
                      <a:pt x="1" y="3650"/>
                      <a:pt x="590" y="5838"/>
                      <a:pt x="2342" y="6814"/>
                    </a:cubicBezTo>
                    <a:cubicBezTo>
                      <a:pt x="2896" y="7123"/>
                      <a:pt x="3490" y="7270"/>
                      <a:pt x="4075" y="7270"/>
                    </a:cubicBezTo>
                    <a:cubicBezTo>
                      <a:pt x="5343" y="7270"/>
                      <a:pt x="6567" y="6578"/>
                      <a:pt x="7246" y="5346"/>
                    </a:cubicBezTo>
                    <a:cubicBezTo>
                      <a:pt x="8207" y="3601"/>
                      <a:pt x="7626" y="1453"/>
                      <a:pt x="5932" y="480"/>
                    </a:cubicBezTo>
                    <a:cubicBezTo>
                      <a:pt x="5366" y="155"/>
                      <a:pt x="4755" y="1"/>
                      <a:pt x="4153"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 name="Google Shape;568;p2"/>
              <p:cNvSpPr/>
              <p:nvPr/>
            </p:nvSpPr>
            <p:spPr>
              <a:xfrm>
                <a:off x="4486650" y="2737400"/>
                <a:ext cx="205300" cy="181675"/>
              </a:xfrm>
              <a:custGeom>
                <a:rect b="b" l="l" r="r" t="t"/>
                <a:pathLst>
                  <a:path extrusionOk="0" h="7267" w="8212">
                    <a:moveTo>
                      <a:pt x="4158" y="0"/>
                    </a:moveTo>
                    <a:cubicBezTo>
                      <a:pt x="2904" y="0"/>
                      <a:pt x="1690" y="670"/>
                      <a:pt x="1011" y="1871"/>
                    </a:cubicBezTo>
                    <a:cubicBezTo>
                      <a:pt x="0" y="3655"/>
                      <a:pt x="585" y="5830"/>
                      <a:pt x="2343" y="6812"/>
                    </a:cubicBezTo>
                    <a:cubicBezTo>
                      <a:pt x="2895" y="7120"/>
                      <a:pt x="3488" y="7267"/>
                      <a:pt x="4073" y="7267"/>
                    </a:cubicBezTo>
                    <a:cubicBezTo>
                      <a:pt x="5342" y="7267"/>
                      <a:pt x="6572" y="6576"/>
                      <a:pt x="7249" y="5347"/>
                    </a:cubicBezTo>
                    <a:cubicBezTo>
                      <a:pt x="8211" y="3602"/>
                      <a:pt x="7632" y="1454"/>
                      <a:pt x="5937" y="480"/>
                    </a:cubicBezTo>
                    <a:cubicBezTo>
                      <a:pt x="5372" y="155"/>
                      <a:pt x="4760" y="0"/>
                      <a:pt x="4158"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 name="Google Shape;569;p2"/>
              <p:cNvSpPr/>
              <p:nvPr/>
            </p:nvSpPr>
            <p:spPr>
              <a:xfrm>
                <a:off x="3324450" y="2083775"/>
                <a:ext cx="204650" cy="181225"/>
              </a:xfrm>
              <a:custGeom>
                <a:rect b="b" l="l" r="r" t="t"/>
                <a:pathLst>
                  <a:path extrusionOk="0" h="7249" w="8186">
                    <a:moveTo>
                      <a:pt x="4134" y="0"/>
                    </a:moveTo>
                    <a:cubicBezTo>
                      <a:pt x="2869" y="0"/>
                      <a:pt x="1639" y="683"/>
                      <a:pt x="965" y="1896"/>
                    </a:cubicBezTo>
                    <a:cubicBezTo>
                      <a:pt x="1" y="3629"/>
                      <a:pt x="571" y="5788"/>
                      <a:pt x="2248" y="6762"/>
                    </a:cubicBezTo>
                    <a:cubicBezTo>
                      <a:pt x="2815" y="7092"/>
                      <a:pt x="3431" y="7249"/>
                      <a:pt x="4038" y="7249"/>
                    </a:cubicBezTo>
                    <a:cubicBezTo>
                      <a:pt x="5285" y="7249"/>
                      <a:pt x="6495" y="6587"/>
                      <a:pt x="7173" y="5402"/>
                    </a:cubicBezTo>
                    <a:cubicBezTo>
                      <a:pt x="8185" y="3637"/>
                      <a:pt x="7605" y="1438"/>
                      <a:pt x="5870" y="460"/>
                    </a:cubicBezTo>
                    <a:cubicBezTo>
                      <a:pt x="5319" y="148"/>
                      <a:pt x="4723" y="0"/>
                      <a:pt x="4134"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 name="Google Shape;570;p2"/>
              <p:cNvSpPr/>
              <p:nvPr/>
            </p:nvSpPr>
            <p:spPr>
              <a:xfrm>
                <a:off x="4087475" y="3449425"/>
                <a:ext cx="204300" cy="180300"/>
              </a:xfrm>
              <a:custGeom>
                <a:rect b="b" l="l" r="r" t="t"/>
                <a:pathLst>
                  <a:path extrusionOk="0" h="7212" w="8172">
                    <a:moveTo>
                      <a:pt x="4155" y="1"/>
                    </a:moveTo>
                    <a:cubicBezTo>
                      <a:pt x="2905" y="1"/>
                      <a:pt x="1678" y="662"/>
                      <a:pt x="1006" y="1832"/>
                    </a:cubicBezTo>
                    <a:cubicBezTo>
                      <a:pt x="1" y="3581"/>
                      <a:pt x="598" y="5815"/>
                      <a:pt x="2326" y="6776"/>
                    </a:cubicBezTo>
                    <a:cubicBezTo>
                      <a:pt x="2859" y="7072"/>
                      <a:pt x="3440" y="7212"/>
                      <a:pt x="4016" y="7212"/>
                    </a:cubicBezTo>
                    <a:cubicBezTo>
                      <a:pt x="5266" y="7212"/>
                      <a:pt x="6495" y="6550"/>
                      <a:pt x="7167" y="5382"/>
                    </a:cubicBezTo>
                    <a:cubicBezTo>
                      <a:pt x="8172" y="3632"/>
                      <a:pt x="7575" y="1398"/>
                      <a:pt x="5847" y="438"/>
                    </a:cubicBezTo>
                    <a:cubicBezTo>
                      <a:pt x="5313" y="141"/>
                      <a:pt x="4731" y="1"/>
                      <a:pt x="4155"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 name="Google Shape;571;p2"/>
              <p:cNvSpPr/>
              <p:nvPr/>
            </p:nvSpPr>
            <p:spPr>
              <a:xfrm>
                <a:off x="2924475" y="2795625"/>
                <a:ext cx="204325" cy="180275"/>
              </a:xfrm>
              <a:custGeom>
                <a:rect b="b" l="l" r="r" t="t"/>
                <a:pathLst>
                  <a:path extrusionOk="0" h="7211" w="8173">
                    <a:moveTo>
                      <a:pt x="4156" y="0"/>
                    </a:moveTo>
                    <a:cubicBezTo>
                      <a:pt x="2906" y="0"/>
                      <a:pt x="1678" y="662"/>
                      <a:pt x="1006" y="1830"/>
                    </a:cubicBezTo>
                    <a:cubicBezTo>
                      <a:pt x="1" y="3579"/>
                      <a:pt x="598" y="5813"/>
                      <a:pt x="2326" y="6774"/>
                    </a:cubicBezTo>
                    <a:cubicBezTo>
                      <a:pt x="2859" y="7070"/>
                      <a:pt x="3439" y="7211"/>
                      <a:pt x="4015" y="7211"/>
                    </a:cubicBezTo>
                    <a:cubicBezTo>
                      <a:pt x="5266" y="7211"/>
                      <a:pt x="6495" y="6549"/>
                      <a:pt x="7167" y="5380"/>
                    </a:cubicBezTo>
                    <a:cubicBezTo>
                      <a:pt x="8172" y="3631"/>
                      <a:pt x="7575" y="1399"/>
                      <a:pt x="5845" y="438"/>
                    </a:cubicBezTo>
                    <a:cubicBezTo>
                      <a:pt x="5312" y="141"/>
                      <a:pt x="4732" y="0"/>
                      <a:pt x="4156"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 name="Google Shape;572;p2"/>
              <p:cNvSpPr/>
              <p:nvPr/>
            </p:nvSpPr>
            <p:spPr>
              <a:xfrm>
                <a:off x="3722100" y="3555800"/>
                <a:ext cx="203250" cy="180300"/>
              </a:xfrm>
              <a:custGeom>
                <a:rect b="b" l="l" r="r" t="t"/>
                <a:pathLst>
                  <a:path extrusionOk="0" h="7212" w="8130">
                    <a:moveTo>
                      <a:pt x="4133" y="0"/>
                    </a:moveTo>
                    <a:cubicBezTo>
                      <a:pt x="2873" y="0"/>
                      <a:pt x="1638" y="671"/>
                      <a:pt x="967" y="1860"/>
                    </a:cubicBezTo>
                    <a:cubicBezTo>
                      <a:pt x="1" y="3579"/>
                      <a:pt x="570" y="5764"/>
                      <a:pt x="2239" y="6737"/>
                    </a:cubicBezTo>
                    <a:cubicBezTo>
                      <a:pt x="2791" y="7058"/>
                      <a:pt x="3397" y="7211"/>
                      <a:pt x="3998" y="7211"/>
                    </a:cubicBezTo>
                    <a:cubicBezTo>
                      <a:pt x="5257" y="7211"/>
                      <a:pt x="6493" y="6541"/>
                      <a:pt x="7162" y="5351"/>
                    </a:cubicBezTo>
                    <a:cubicBezTo>
                      <a:pt x="8129" y="3633"/>
                      <a:pt x="7560" y="1448"/>
                      <a:pt x="5892" y="475"/>
                    </a:cubicBezTo>
                    <a:cubicBezTo>
                      <a:pt x="5340" y="153"/>
                      <a:pt x="4733" y="0"/>
                      <a:pt x="4133"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 name="Google Shape;573;p2"/>
              <p:cNvSpPr/>
              <p:nvPr/>
            </p:nvSpPr>
            <p:spPr>
              <a:xfrm>
                <a:off x="4105650" y="2055275"/>
                <a:ext cx="204750" cy="180700"/>
              </a:xfrm>
              <a:custGeom>
                <a:rect b="b" l="l" r="r" t="t"/>
                <a:pathLst>
                  <a:path extrusionOk="0" h="7228" w="8190">
                    <a:moveTo>
                      <a:pt x="4154" y="0"/>
                    </a:moveTo>
                    <a:cubicBezTo>
                      <a:pt x="2912" y="0"/>
                      <a:pt x="1696" y="654"/>
                      <a:pt x="1022" y="1818"/>
                    </a:cubicBezTo>
                    <a:cubicBezTo>
                      <a:pt x="0" y="3576"/>
                      <a:pt x="579" y="5798"/>
                      <a:pt x="2314" y="6775"/>
                    </a:cubicBezTo>
                    <a:cubicBezTo>
                      <a:pt x="2858" y="7082"/>
                      <a:pt x="3450" y="7227"/>
                      <a:pt x="4036" y="7227"/>
                    </a:cubicBezTo>
                    <a:cubicBezTo>
                      <a:pt x="5277" y="7227"/>
                      <a:pt x="6492" y="6573"/>
                      <a:pt x="7168" y="5410"/>
                    </a:cubicBezTo>
                    <a:cubicBezTo>
                      <a:pt x="8189" y="3651"/>
                      <a:pt x="7610" y="1429"/>
                      <a:pt x="5876" y="452"/>
                    </a:cubicBezTo>
                    <a:cubicBezTo>
                      <a:pt x="5332" y="146"/>
                      <a:pt x="4740" y="0"/>
                      <a:pt x="4154"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 name="Google Shape;574;p2"/>
              <p:cNvSpPr/>
              <p:nvPr/>
            </p:nvSpPr>
            <p:spPr>
              <a:xfrm>
                <a:off x="3024250" y="3163500"/>
                <a:ext cx="203375" cy="180325"/>
              </a:xfrm>
              <a:custGeom>
                <a:rect b="b" l="l" r="r" t="t"/>
                <a:pathLst>
                  <a:path extrusionOk="0" h="7213" w="8135">
                    <a:moveTo>
                      <a:pt x="4134" y="1"/>
                    </a:moveTo>
                    <a:cubicBezTo>
                      <a:pt x="2857" y="1"/>
                      <a:pt x="1605" y="693"/>
                      <a:pt x="942" y="1910"/>
                    </a:cubicBezTo>
                    <a:cubicBezTo>
                      <a:pt x="0" y="3639"/>
                      <a:pt x="603" y="5815"/>
                      <a:pt x="2287" y="6763"/>
                    </a:cubicBezTo>
                    <a:cubicBezTo>
                      <a:pt x="2828" y="7068"/>
                      <a:pt x="3416" y="7212"/>
                      <a:pt x="3999" y="7212"/>
                    </a:cubicBezTo>
                    <a:cubicBezTo>
                      <a:pt x="5277" y="7212"/>
                      <a:pt x="6529" y="6519"/>
                      <a:pt x="7192" y="5302"/>
                    </a:cubicBezTo>
                    <a:cubicBezTo>
                      <a:pt x="8135" y="3572"/>
                      <a:pt x="7532" y="1399"/>
                      <a:pt x="5846" y="450"/>
                    </a:cubicBezTo>
                    <a:cubicBezTo>
                      <a:pt x="5306" y="145"/>
                      <a:pt x="4718" y="1"/>
                      <a:pt x="4134"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 name="Google Shape;575;p2"/>
              <p:cNvSpPr/>
              <p:nvPr/>
            </p:nvSpPr>
            <p:spPr>
              <a:xfrm>
                <a:off x="2973775" y="2979125"/>
                <a:ext cx="205125" cy="181175"/>
              </a:xfrm>
              <a:custGeom>
                <a:rect b="b" l="l" r="r" t="t"/>
                <a:pathLst>
                  <a:path extrusionOk="0" h="7247" w="8205">
                    <a:moveTo>
                      <a:pt x="4153" y="0"/>
                    </a:moveTo>
                    <a:cubicBezTo>
                      <a:pt x="2911" y="0"/>
                      <a:pt x="1698" y="657"/>
                      <a:pt x="1022" y="1824"/>
                    </a:cubicBezTo>
                    <a:cubicBezTo>
                      <a:pt x="1" y="3585"/>
                      <a:pt x="566" y="5791"/>
                      <a:pt x="2292" y="6777"/>
                    </a:cubicBezTo>
                    <a:cubicBezTo>
                      <a:pt x="2849" y="7095"/>
                      <a:pt x="3452" y="7246"/>
                      <a:pt x="4048" y="7246"/>
                    </a:cubicBezTo>
                    <a:cubicBezTo>
                      <a:pt x="5306" y="7246"/>
                      <a:pt x="6531" y="6573"/>
                      <a:pt x="7207" y="5373"/>
                    </a:cubicBezTo>
                    <a:cubicBezTo>
                      <a:pt x="8204" y="3600"/>
                      <a:pt x="7606" y="1412"/>
                      <a:pt x="5860" y="444"/>
                    </a:cubicBezTo>
                    <a:cubicBezTo>
                      <a:pt x="5319" y="143"/>
                      <a:pt x="4733" y="0"/>
                      <a:pt x="4153"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 name="Google Shape;576;p2"/>
              <p:cNvSpPr/>
              <p:nvPr/>
            </p:nvSpPr>
            <p:spPr>
              <a:xfrm>
                <a:off x="3904175" y="3502150"/>
                <a:ext cx="204550" cy="181225"/>
              </a:xfrm>
              <a:custGeom>
                <a:rect b="b" l="l" r="r" t="t"/>
                <a:pathLst>
                  <a:path extrusionOk="0" h="7249" w="8182">
                    <a:moveTo>
                      <a:pt x="4146" y="1"/>
                    </a:moveTo>
                    <a:cubicBezTo>
                      <a:pt x="2898" y="1"/>
                      <a:pt x="1686" y="663"/>
                      <a:pt x="1008" y="1851"/>
                    </a:cubicBezTo>
                    <a:cubicBezTo>
                      <a:pt x="0" y="3614"/>
                      <a:pt x="582" y="5815"/>
                      <a:pt x="2317" y="6792"/>
                    </a:cubicBezTo>
                    <a:cubicBezTo>
                      <a:pt x="2867" y="7101"/>
                      <a:pt x="3461" y="7248"/>
                      <a:pt x="4049" y="7248"/>
                    </a:cubicBezTo>
                    <a:cubicBezTo>
                      <a:pt x="5315" y="7248"/>
                      <a:pt x="6547" y="6564"/>
                      <a:pt x="7221" y="5349"/>
                    </a:cubicBezTo>
                    <a:cubicBezTo>
                      <a:pt x="8182" y="3616"/>
                      <a:pt x="7610" y="1457"/>
                      <a:pt x="5931" y="485"/>
                    </a:cubicBezTo>
                    <a:cubicBezTo>
                      <a:pt x="5366" y="157"/>
                      <a:pt x="4751" y="1"/>
                      <a:pt x="4146"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 name="Google Shape;577;p2"/>
              <p:cNvSpPr/>
              <p:nvPr/>
            </p:nvSpPr>
            <p:spPr>
              <a:xfrm>
                <a:off x="4387350" y="2369550"/>
                <a:ext cx="205225" cy="181600"/>
              </a:xfrm>
              <a:custGeom>
                <a:rect b="b" l="l" r="r" t="t"/>
                <a:pathLst>
                  <a:path extrusionOk="0" h="7264" w="8209">
                    <a:moveTo>
                      <a:pt x="4160" y="0"/>
                    </a:moveTo>
                    <a:cubicBezTo>
                      <a:pt x="2912" y="0"/>
                      <a:pt x="1703" y="661"/>
                      <a:pt x="1024" y="1847"/>
                    </a:cubicBezTo>
                    <a:cubicBezTo>
                      <a:pt x="1" y="3630"/>
                      <a:pt x="573" y="5807"/>
                      <a:pt x="2322" y="6799"/>
                    </a:cubicBezTo>
                    <a:cubicBezTo>
                      <a:pt x="2879" y="7114"/>
                      <a:pt x="3480" y="7264"/>
                      <a:pt x="4072" y="7264"/>
                    </a:cubicBezTo>
                    <a:cubicBezTo>
                      <a:pt x="5335" y="7264"/>
                      <a:pt x="6560" y="6582"/>
                      <a:pt x="7238" y="5368"/>
                    </a:cubicBezTo>
                    <a:cubicBezTo>
                      <a:pt x="8209" y="3626"/>
                      <a:pt x="7643" y="1470"/>
                      <a:pt x="5960" y="490"/>
                    </a:cubicBezTo>
                    <a:cubicBezTo>
                      <a:pt x="5389" y="158"/>
                      <a:pt x="4770" y="0"/>
                      <a:pt x="4160"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 name="Google Shape;578;p2"/>
              <p:cNvSpPr/>
              <p:nvPr/>
            </p:nvSpPr>
            <p:spPr>
              <a:xfrm>
                <a:off x="4404375" y="3159375"/>
                <a:ext cx="203025" cy="179825"/>
              </a:xfrm>
              <a:custGeom>
                <a:rect b="b" l="l" r="r" t="t"/>
                <a:pathLst>
                  <a:path extrusionOk="0" h="7193" w="8121">
                    <a:moveTo>
                      <a:pt x="4134" y="0"/>
                    </a:moveTo>
                    <a:cubicBezTo>
                      <a:pt x="2848" y="0"/>
                      <a:pt x="1584" y="701"/>
                      <a:pt x="929" y="1925"/>
                    </a:cubicBezTo>
                    <a:cubicBezTo>
                      <a:pt x="1" y="3664"/>
                      <a:pt x="631" y="5851"/>
                      <a:pt x="2330" y="6775"/>
                    </a:cubicBezTo>
                    <a:cubicBezTo>
                      <a:pt x="2853" y="7058"/>
                      <a:pt x="3422" y="7193"/>
                      <a:pt x="3986" y="7193"/>
                    </a:cubicBezTo>
                    <a:cubicBezTo>
                      <a:pt x="5255" y="7193"/>
                      <a:pt x="6503" y="6512"/>
                      <a:pt x="7165" y="5317"/>
                    </a:cubicBezTo>
                    <a:cubicBezTo>
                      <a:pt x="8120" y="3592"/>
                      <a:pt x="7525" y="1397"/>
                      <a:pt x="5839" y="447"/>
                    </a:cubicBezTo>
                    <a:cubicBezTo>
                      <a:pt x="5303" y="144"/>
                      <a:pt x="4716" y="0"/>
                      <a:pt x="4134"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 name="Google Shape;579;p2"/>
              <p:cNvSpPr/>
              <p:nvPr/>
            </p:nvSpPr>
            <p:spPr>
              <a:xfrm>
                <a:off x="3008750" y="2374775"/>
                <a:ext cx="203050" cy="179825"/>
              </a:xfrm>
              <a:custGeom>
                <a:rect b="b" l="l" r="r" t="t"/>
                <a:pathLst>
                  <a:path extrusionOk="0" h="7193" w="8122">
                    <a:moveTo>
                      <a:pt x="4136" y="0"/>
                    </a:moveTo>
                    <a:cubicBezTo>
                      <a:pt x="2865" y="0"/>
                      <a:pt x="1613" y="684"/>
                      <a:pt x="951" y="1887"/>
                    </a:cubicBezTo>
                    <a:cubicBezTo>
                      <a:pt x="0" y="3616"/>
                      <a:pt x="606" y="5807"/>
                      <a:pt x="2294" y="6753"/>
                    </a:cubicBezTo>
                    <a:cubicBezTo>
                      <a:pt x="2827" y="7051"/>
                      <a:pt x="3410" y="7193"/>
                      <a:pt x="3988" y="7193"/>
                    </a:cubicBezTo>
                    <a:cubicBezTo>
                      <a:pt x="5241" y="7193"/>
                      <a:pt x="6475" y="6528"/>
                      <a:pt x="7144" y="5355"/>
                    </a:cubicBezTo>
                    <a:cubicBezTo>
                      <a:pt x="8121" y="3641"/>
                      <a:pt x="7549" y="1439"/>
                      <a:pt x="5877" y="467"/>
                    </a:cubicBezTo>
                    <a:cubicBezTo>
                      <a:pt x="5331" y="150"/>
                      <a:pt x="4731" y="0"/>
                      <a:pt x="4136"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 name="Google Shape;580;p2"/>
              <p:cNvSpPr/>
              <p:nvPr/>
            </p:nvSpPr>
            <p:spPr>
              <a:xfrm>
                <a:off x="4272025" y="3397550"/>
                <a:ext cx="201050" cy="177675"/>
              </a:xfrm>
              <a:custGeom>
                <a:rect b="b" l="l" r="r" t="t"/>
                <a:pathLst>
                  <a:path extrusionOk="0" h="7107" w="8042">
                    <a:moveTo>
                      <a:pt x="4118" y="0"/>
                    </a:moveTo>
                    <a:cubicBezTo>
                      <a:pt x="2863" y="0"/>
                      <a:pt x="1619" y="663"/>
                      <a:pt x="962" y="1817"/>
                    </a:cubicBezTo>
                    <a:cubicBezTo>
                      <a:pt x="0" y="3507"/>
                      <a:pt x="609" y="5761"/>
                      <a:pt x="2275" y="6687"/>
                    </a:cubicBezTo>
                    <a:cubicBezTo>
                      <a:pt x="2787" y="6972"/>
                      <a:pt x="3353" y="7106"/>
                      <a:pt x="3919" y="7106"/>
                    </a:cubicBezTo>
                    <a:cubicBezTo>
                      <a:pt x="5196" y="7106"/>
                      <a:pt x="6470" y="6422"/>
                      <a:pt x="7110" y="5243"/>
                    </a:cubicBezTo>
                    <a:cubicBezTo>
                      <a:pt x="8041" y="3528"/>
                      <a:pt x="7398" y="1282"/>
                      <a:pt x="5721" y="394"/>
                    </a:cubicBezTo>
                    <a:cubicBezTo>
                      <a:pt x="5216" y="127"/>
                      <a:pt x="4666" y="0"/>
                      <a:pt x="4118"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 name="Google Shape;581;p2"/>
              <p:cNvSpPr/>
              <p:nvPr/>
            </p:nvSpPr>
            <p:spPr>
              <a:xfrm>
                <a:off x="3874375" y="1925425"/>
                <a:ext cx="202075" cy="178850"/>
              </a:xfrm>
              <a:custGeom>
                <a:rect b="b" l="l" r="r" t="t"/>
                <a:pathLst>
                  <a:path extrusionOk="0" h="7154" w="8083">
                    <a:moveTo>
                      <a:pt x="4133" y="0"/>
                    </a:moveTo>
                    <a:cubicBezTo>
                      <a:pt x="2882" y="0"/>
                      <a:pt x="1639" y="660"/>
                      <a:pt x="974" y="1820"/>
                    </a:cubicBezTo>
                    <a:cubicBezTo>
                      <a:pt x="0" y="3516"/>
                      <a:pt x="584" y="5747"/>
                      <a:pt x="2252" y="6705"/>
                    </a:cubicBezTo>
                    <a:cubicBezTo>
                      <a:pt x="2782" y="7010"/>
                      <a:pt x="3367" y="7154"/>
                      <a:pt x="3952" y="7154"/>
                    </a:cubicBezTo>
                    <a:cubicBezTo>
                      <a:pt x="5202" y="7154"/>
                      <a:pt x="6444" y="6494"/>
                      <a:pt x="7110" y="5335"/>
                    </a:cubicBezTo>
                    <a:cubicBezTo>
                      <a:pt x="8083" y="3637"/>
                      <a:pt x="7501" y="1408"/>
                      <a:pt x="5833" y="448"/>
                    </a:cubicBezTo>
                    <a:cubicBezTo>
                      <a:pt x="5303" y="144"/>
                      <a:pt x="4717" y="0"/>
                      <a:pt x="4133"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 name="Google Shape;582;p2"/>
              <p:cNvSpPr/>
              <p:nvPr/>
            </p:nvSpPr>
            <p:spPr>
              <a:xfrm>
                <a:off x="3142775" y="2138425"/>
                <a:ext cx="201675" cy="178300"/>
              </a:xfrm>
              <a:custGeom>
                <a:rect b="b" l="l" r="r" t="t"/>
                <a:pathLst>
                  <a:path extrusionOk="0" h="7132" w="8067">
                    <a:moveTo>
                      <a:pt x="4129" y="1"/>
                    </a:moveTo>
                    <a:cubicBezTo>
                      <a:pt x="2886" y="1"/>
                      <a:pt x="1650" y="651"/>
                      <a:pt x="983" y="1791"/>
                    </a:cubicBezTo>
                    <a:cubicBezTo>
                      <a:pt x="0" y="3469"/>
                      <a:pt x="587" y="5736"/>
                      <a:pt x="2249" y="6689"/>
                    </a:cubicBezTo>
                    <a:cubicBezTo>
                      <a:pt x="2772" y="6989"/>
                      <a:pt x="3354" y="7131"/>
                      <a:pt x="3934" y="7131"/>
                    </a:cubicBezTo>
                    <a:cubicBezTo>
                      <a:pt x="5196" y="7131"/>
                      <a:pt x="6455" y="6460"/>
                      <a:pt x="7110" y="5291"/>
                    </a:cubicBezTo>
                    <a:cubicBezTo>
                      <a:pt x="8066" y="3586"/>
                      <a:pt x="7448" y="1336"/>
                      <a:pt x="5768" y="415"/>
                    </a:cubicBezTo>
                    <a:cubicBezTo>
                      <a:pt x="5255" y="134"/>
                      <a:pt x="4691" y="1"/>
                      <a:pt x="4129"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 name="Google Shape;583;p2"/>
              <p:cNvSpPr/>
              <p:nvPr/>
            </p:nvSpPr>
            <p:spPr>
              <a:xfrm>
                <a:off x="2877150" y="2613250"/>
                <a:ext cx="199650" cy="177150"/>
              </a:xfrm>
              <a:custGeom>
                <a:rect b="b" l="l" r="r" t="t"/>
                <a:pathLst>
                  <a:path extrusionOk="0" h="7086" w="7986">
                    <a:moveTo>
                      <a:pt x="4096" y="0"/>
                    </a:moveTo>
                    <a:cubicBezTo>
                      <a:pt x="2821" y="0"/>
                      <a:pt x="1546" y="685"/>
                      <a:pt x="910" y="1866"/>
                    </a:cubicBezTo>
                    <a:cubicBezTo>
                      <a:pt x="0" y="3554"/>
                      <a:pt x="603" y="5735"/>
                      <a:pt x="2234" y="6657"/>
                    </a:cubicBezTo>
                    <a:cubicBezTo>
                      <a:pt x="2748" y="6948"/>
                      <a:pt x="3319" y="7085"/>
                      <a:pt x="3890" y="7085"/>
                    </a:cubicBezTo>
                    <a:cubicBezTo>
                      <a:pt x="5165" y="7085"/>
                      <a:pt x="6439" y="6400"/>
                      <a:pt x="7077" y="5219"/>
                    </a:cubicBezTo>
                    <a:cubicBezTo>
                      <a:pt x="7986" y="3532"/>
                      <a:pt x="7383" y="1351"/>
                      <a:pt x="5752" y="428"/>
                    </a:cubicBezTo>
                    <a:cubicBezTo>
                      <a:pt x="5238" y="137"/>
                      <a:pt x="4667" y="0"/>
                      <a:pt x="4096"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 name="Google Shape;584;p2"/>
              <p:cNvSpPr/>
              <p:nvPr/>
            </p:nvSpPr>
            <p:spPr>
              <a:xfrm>
                <a:off x="3307150" y="3478950"/>
                <a:ext cx="202075" cy="178825"/>
              </a:xfrm>
              <a:custGeom>
                <a:rect b="b" l="l" r="r" t="t"/>
                <a:pathLst>
                  <a:path extrusionOk="0" h="7153" w="8083">
                    <a:moveTo>
                      <a:pt x="4133" y="0"/>
                    </a:moveTo>
                    <a:cubicBezTo>
                      <a:pt x="2879" y="0"/>
                      <a:pt x="1633" y="664"/>
                      <a:pt x="970" y="1827"/>
                    </a:cubicBezTo>
                    <a:cubicBezTo>
                      <a:pt x="0" y="3524"/>
                      <a:pt x="588" y="5755"/>
                      <a:pt x="2258" y="6709"/>
                    </a:cubicBezTo>
                    <a:cubicBezTo>
                      <a:pt x="2786" y="7010"/>
                      <a:pt x="3369" y="7153"/>
                      <a:pt x="3950" y="7153"/>
                    </a:cubicBezTo>
                    <a:cubicBezTo>
                      <a:pt x="5204" y="7153"/>
                      <a:pt x="6450" y="6489"/>
                      <a:pt x="7113" y="5326"/>
                    </a:cubicBezTo>
                    <a:cubicBezTo>
                      <a:pt x="8083" y="3627"/>
                      <a:pt x="7493" y="1398"/>
                      <a:pt x="5825" y="444"/>
                    </a:cubicBezTo>
                    <a:cubicBezTo>
                      <a:pt x="5297" y="143"/>
                      <a:pt x="4714" y="0"/>
                      <a:pt x="4133"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 name="Google Shape;585;p2"/>
              <p:cNvSpPr/>
              <p:nvPr/>
            </p:nvSpPr>
            <p:spPr>
              <a:xfrm>
                <a:off x="4538325" y="2923050"/>
                <a:ext cx="201175" cy="178250"/>
              </a:xfrm>
              <a:custGeom>
                <a:rect b="b" l="l" r="r" t="t"/>
                <a:pathLst>
                  <a:path extrusionOk="0" h="7130" w="8047">
                    <a:moveTo>
                      <a:pt x="4141" y="0"/>
                    </a:moveTo>
                    <a:cubicBezTo>
                      <a:pt x="2888" y="0"/>
                      <a:pt x="1634" y="660"/>
                      <a:pt x="972" y="1814"/>
                    </a:cubicBezTo>
                    <a:cubicBezTo>
                      <a:pt x="1" y="3510"/>
                      <a:pt x="602" y="5764"/>
                      <a:pt x="2276" y="6702"/>
                    </a:cubicBezTo>
                    <a:cubicBezTo>
                      <a:pt x="2794" y="6992"/>
                      <a:pt x="3366" y="7129"/>
                      <a:pt x="3937" y="7129"/>
                    </a:cubicBezTo>
                    <a:cubicBezTo>
                      <a:pt x="5210" y="7129"/>
                      <a:pt x="6478" y="6448"/>
                      <a:pt x="7127" y="5265"/>
                    </a:cubicBezTo>
                    <a:cubicBezTo>
                      <a:pt x="8047" y="3587"/>
                      <a:pt x="7464" y="1406"/>
                      <a:pt x="5843" y="454"/>
                    </a:cubicBezTo>
                    <a:cubicBezTo>
                      <a:pt x="5317" y="146"/>
                      <a:pt x="4729" y="0"/>
                      <a:pt x="4141"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 name="Google Shape;586;p2"/>
              <p:cNvSpPr/>
              <p:nvPr/>
            </p:nvSpPr>
            <p:spPr>
              <a:xfrm>
                <a:off x="4339575" y="2186975"/>
                <a:ext cx="202100" cy="178800"/>
              </a:xfrm>
              <a:custGeom>
                <a:rect b="b" l="l" r="r" t="t"/>
                <a:pathLst>
                  <a:path extrusionOk="0" h="7152" w="8084">
                    <a:moveTo>
                      <a:pt x="4130" y="0"/>
                    </a:moveTo>
                    <a:cubicBezTo>
                      <a:pt x="2858" y="0"/>
                      <a:pt x="1599" y="682"/>
                      <a:pt x="947" y="1868"/>
                    </a:cubicBezTo>
                    <a:cubicBezTo>
                      <a:pt x="1" y="3586"/>
                      <a:pt x="618" y="5807"/>
                      <a:pt x="2299" y="6731"/>
                    </a:cubicBezTo>
                    <a:cubicBezTo>
                      <a:pt x="2818" y="7016"/>
                      <a:pt x="3387" y="7151"/>
                      <a:pt x="3953" y="7151"/>
                    </a:cubicBezTo>
                    <a:cubicBezTo>
                      <a:pt x="5225" y="7151"/>
                      <a:pt x="6485" y="6470"/>
                      <a:pt x="7137" y="5284"/>
                    </a:cubicBezTo>
                    <a:cubicBezTo>
                      <a:pt x="8083" y="3567"/>
                      <a:pt x="7466" y="1346"/>
                      <a:pt x="5785" y="421"/>
                    </a:cubicBezTo>
                    <a:cubicBezTo>
                      <a:pt x="5265" y="135"/>
                      <a:pt x="4697" y="0"/>
                      <a:pt x="4130"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 name="Google Shape;587;p2"/>
              <p:cNvSpPr/>
              <p:nvPr/>
            </p:nvSpPr>
            <p:spPr>
              <a:xfrm>
                <a:off x="3076000" y="3349125"/>
                <a:ext cx="199125" cy="176950"/>
              </a:xfrm>
              <a:custGeom>
                <a:rect b="b" l="l" r="r" t="t"/>
                <a:pathLst>
                  <a:path extrusionOk="0" h="7078" w="7965">
                    <a:moveTo>
                      <a:pt x="4096" y="0"/>
                    </a:moveTo>
                    <a:cubicBezTo>
                      <a:pt x="2910" y="0"/>
                      <a:pt x="1709" y="604"/>
                      <a:pt x="1015" y="1690"/>
                    </a:cubicBezTo>
                    <a:cubicBezTo>
                      <a:pt x="1" y="3275"/>
                      <a:pt x="472" y="5472"/>
                      <a:pt x="2057" y="6536"/>
                    </a:cubicBezTo>
                    <a:cubicBezTo>
                      <a:pt x="2602" y="6903"/>
                      <a:pt x="3234" y="7077"/>
                      <a:pt x="3870" y="7077"/>
                    </a:cubicBezTo>
                    <a:cubicBezTo>
                      <a:pt x="5055" y="7077"/>
                      <a:pt x="6256" y="6473"/>
                      <a:pt x="6950" y="5388"/>
                    </a:cubicBezTo>
                    <a:cubicBezTo>
                      <a:pt x="7964" y="3803"/>
                      <a:pt x="7493" y="1606"/>
                      <a:pt x="5908" y="540"/>
                    </a:cubicBezTo>
                    <a:cubicBezTo>
                      <a:pt x="5363" y="174"/>
                      <a:pt x="4731" y="0"/>
                      <a:pt x="4096"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 name="Google Shape;588;p2"/>
              <p:cNvSpPr/>
              <p:nvPr/>
            </p:nvSpPr>
            <p:spPr>
              <a:xfrm>
                <a:off x="3540625" y="3610700"/>
                <a:ext cx="200300" cy="176875"/>
              </a:xfrm>
              <a:custGeom>
                <a:rect b="b" l="l" r="r" t="t"/>
                <a:pathLst>
                  <a:path extrusionOk="0" h="7075" w="8012">
                    <a:moveTo>
                      <a:pt x="4108" y="0"/>
                    </a:moveTo>
                    <a:cubicBezTo>
                      <a:pt x="2902" y="0"/>
                      <a:pt x="1695" y="622"/>
                      <a:pt x="1013" y="1726"/>
                    </a:cubicBezTo>
                    <a:cubicBezTo>
                      <a:pt x="1" y="3365"/>
                      <a:pt x="556" y="5641"/>
                      <a:pt x="2210" y="6618"/>
                    </a:cubicBezTo>
                    <a:cubicBezTo>
                      <a:pt x="2733" y="6928"/>
                      <a:pt x="3318" y="7074"/>
                      <a:pt x="3903" y="7074"/>
                    </a:cubicBezTo>
                    <a:cubicBezTo>
                      <a:pt x="5109" y="7074"/>
                      <a:pt x="6317" y="6452"/>
                      <a:pt x="6999" y="5348"/>
                    </a:cubicBezTo>
                    <a:cubicBezTo>
                      <a:pt x="8011" y="3709"/>
                      <a:pt x="7456" y="1433"/>
                      <a:pt x="5801" y="456"/>
                    </a:cubicBezTo>
                    <a:cubicBezTo>
                      <a:pt x="5277" y="147"/>
                      <a:pt x="4693" y="0"/>
                      <a:pt x="4108"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9" name="Google Shape;589;p2"/>
              <p:cNvSpPr/>
              <p:nvPr/>
            </p:nvSpPr>
            <p:spPr>
              <a:xfrm>
                <a:off x="4674675" y="2688875"/>
                <a:ext cx="195200" cy="172375"/>
              </a:xfrm>
              <a:custGeom>
                <a:rect b="b" l="l" r="r" t="t"/>
                <a:pathLst>
                  <a:path extrusionOk="0" h="6895" w="7808">
                    <a:moveTo>
                      <a:pt x="3932" y="0"/>
                    </a:moveTo>
                    <a:cubicBezTo>
                      <a:pt x="2766" y="0"/>
                      <a:pt x="1646" y="618"/>
                      <a:pt x="998" y="1737"/>
                    </a:cubicBezTo>
                    <a:cubicBezTo>
                      <a:pt x="0" y="3458"/>
                      <a:pt x="544" y="5517"/>
                      <a:pt x="2245" y="6460"/>
                    </a:cubicBezTo>
                    <a:cubicBezTo>
                      <a:pt x="2774" y="6754"/>
                      <a:pt x="3339" y="6894"/>
                      <a:pt x="3893" y="6894"/>
                    </a:cubicBezTo>
                    <a:cubicBezTo>
                      <a:pt x="5074" y="6894"/>
                      <a:pt x="6209" y="6255"/>
                      <a:pt x="6856" y="5106"/>
                    </a:cubicBezTo>
                    <a:cubicBezTo>
                      <a:pt x="7808" y="3418"/>
                      <a:pt x="7276" y="1401"/>
                      <a:pt x="5630" y="459"/>
                    </a:cubicBezTo>
                    <a:cubicBezTo>
                      <a:pt x="5086" y="149"/>
                      <a:pt x="4504" y="0"/>
                      <a:pt x="3932"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0" name="Google Shape;590;p2"/>
              <p:cNvSpPr/>
              <p:nvPr/>
            </p:nvSpPr>
            <p:spPr>
              <a:xfrm>
                <a:off x="4142400" y="3637900"/>
                <a:ext cx="193750" cy="171275"/>
              </a:xfrm>
              <a:custGeom>
                <a:rect b="b" l="l" r="r" t="t"/>
                <a:pathLst>
                  <a:path extrusionOk="0" h="6851" w="7750">
                    <a:moveTo>
                      <a:pt x="3900" y="1"/>
                    </a:moveTo>
                    <a:cubicBezTo>
                      <a:pt x="2729" y="1"/>
                      <a:pt x="1603" y="626"/>
                      <a:pt x="959" y="1754"/>
                    </a:cubicBezTo>
                    <a:cubicBezTo>
                      <a:pt x="1" y="3433"/>
                      <a:pt x="531" y="5463"/>
                      <a:pt x="2172" y="6398"/>
                    </a:cubicBezTo>
                    <a:cubicBezTo>
                      <a:pt x="2708" y="6705"/>
                      <a:pt x="3284" y="6851"/>
                      <a:pt x="3850" y="6851"/>
                    </a:cubicBezTo>
                    <a:cubicBezTo>
                      <a:pt x="5021" y="6851"/>
                      <a:pt x="6147" y="6225"/>
                      <a:pt x="6791" y="5097"/>
                    </a:cubicBezTo>
                    <a:cubicBezTo>
                      <a:pt x="7749" y="3419"/>
                      <a:pt x="7219" y="1388"/>
                      <a:pt x="5579" y="452"/>
                    </a:cubicBezTo>
                    <a:cubicBezTo>
                      <a:pt x="5042" y="147"/>
                      <a:pt x="4466" y="1"/>
                      <a:pt x="3900"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1" name="Google Shape;591;p2"/>
              <p:cNvSpPr/>
              <p:nvPr/>
            </p:nvSpPr>
            <p:spPr>
              <a:xfrm>
                <a:off x="3360900" y="3666625"/>
                <a:ext cx="193875" cy="171375"/>
              </a:xfrm>
              <a:custGeom>
                <a:rect b="b" l="l" r="r" t="t"/>
                <a:pathLst>
                  <a:path extrusionOk="0" h="6855" w="7755">
                    <a:moveTo>
                      <a:pt x="3903" y="1"/>
                    </a:moveTo>
                    <a:cubicBezTo>
                      <a:pt x="2721" y="1"/>
                      <a:pt x="1583" y="641"/>
                      <a:pt x="942" y="1789"/>
                    </a:cubicBezTo>
                    <a:cubicBezTo>
                      <a:pt x="0" y="3472"/>
                      <a:pt x="553" y="5495"/>
                      <a:pt x="2206" y="6419"/>
                    </a:cubicBezTo>
                    <a:cubicBezTo>
                      <a:pt x="2734" y="6714"/>
                      <a:pt x="3297" y="6854"/>
                      <a:pt x="3851" y="6854"/>
                    </a:cubicBezTo>
                    <a:cubicBezTo>
                      <a:pt x="5033" y="6854"/>
                      <a:pt x="6170" y="6213"/>
                      <a:pt x="6811" y="5065"/>
                    </a:cubicBezTo>
                    <a:cubicBezTo>
                      <a:pt x="7754" y="3378"/>
                      <a:pt x="7200" y="1360"/>
                      <a:pt x="5547" y="435"/>
                    </a:cubicBezTo>
                    <a:cubicBezTo>
                      <a:pt x="5020" y="141"/>
                      <a:pt x="4457" y="1"/>
                      <a:pt x="3903"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2" name="Google Shape;592;p2"/>
              <p:cNvSpPr/>
              <p:nvPr/>
            </p:nvSpPr>
            <p:spPr>
              <a:xfrm>
                <a:off x="3128350" y="3535900"/>
                <a:ext cx="193700" cy="171275"/>
              </a:xfrm>
              <a:custGeom>
                <a:rect b="b" l="l" r="r" t="t"/>
                <a:pathLst>
                  <a:path extrusionOk="0" h="6851" w="7748">
                    <a:moveTo>
                      <a:pt x="3901" y="1"/>
                    </a:moveTo>
                    <a:cubicBezTo>
                      <a:pt x="2729" y="1"/>
                      <a:pt x="1602" y="627"/>
                      <a:pt x="959" y="1755"/>
                    </a:cubicBezTo>
                    <a:cubicBezTo>
                      <a:pt x="1" y="3433"/>
                      <a:pt x="531" y="5464"/>
                      <a:pt x="2171" y="6399"/>
                    </a:cubicBezTo>
                    <a:cubicBezTo>
                      <a:pt x="2708" y="6705"/>
                      <a:pt x="3283" y="6851"/>
                      <a:pt x="3849" y="6851"/>
                    </a:cubicBezTo>
                    <a:cubicBezTo>
                      <a:pt x="5020" y="6851"/>
                      <a:pt x="6147" y="6225"/>
                      <a:pt x="6791" y="5097"/>
                    </a:cubicBezTo>
                    <a:cubicBezTo>
                      <a:pt x="7748" y="3417"/>
                      <a:pt x="7219" y="1388"/>
                      <a:pt x="5577" y="452"/>
                    </a:cubicBezTo>
                    <a:cubicBezTo>
                      <a:pt x="5041" y="146"/>
                      <a:pt x="4466" y="1"/>
                      <a:pt x="3901"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3" name="Google Shape;593;p2"/>
              <p:cNvSpPr/>
              <p:nvPr/>
            </p:nvSpPr>
            <p:spPr>
              <a:xfrm>
                <a:off x="3462050" y="1850575"/>
                <a:ext cx="195600" cy="173375"/>
              </a:xfrm>
              <a:custGeom>
                <a:rect b="b" l="l" r="r" t="t"/>
                <a:pathLst>
                  <a:path extrusionOk="0" h="6935" w="7824">
                    <a:moveTo>
                      <a:pt x="3939" y="0"/>
                    </a:moveTo>
                    <a:cubicBezTo>
                      <a:pt x="2742" y="0"/>
                      <a:pt x="1590" y="648"/>
                      <a:pt x="941" y="1812"/>
                    </a:cubicBezTo>
                    <a:cubicBezTo>
                      <a:pt x="1" y="3498"/>
                      <a:pt x="539" y="5526"/>
                      <a:pt x="2176" y="6469"/>
                    </a:cubicBezTo>
                    <a:cubicBezTo>
                      <a:pt x="2722" y="6784"/>
                      <a:pt x="3310" y="6935"/>
                      <a:pt x="3886" y="6935"/>
                    </a:cubicBezTo>
                    <a:cubicBezTo>
                      <a:pt x="5083" y="6935"/>
                      <a:pt x="6234" y="6287"/>
                      <a:pt x="6884" y="5124"/>
                    </a:cubicBezTo>
                    <a:cubicBezTo>
                      <a:pt x="7824" y="3438"/>
                      <a:pt x="7286" y="1409"/>
                      <a:pt x="5649" y="466"/>
                    </a:cubicBezTo>
                    <a:cubicBezTo>
                      <a:pt x="5102" y="150"/>
                      <a:pt x="4515" y="0"/>
                      <a:pt x="3939"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4" name="Google Shape;594;p2"/>
              <p:cNvSpPr/>
              <p:nvPr/>
            </p:nvSpPr>
            <p:spPr>
              <a:xfrm>
                <a:off x="2962950" y="2194300"/>
                <a:ext cx="195275" cy="172875"/>
              </a:xfrm>
              <a:custGeom>
                <a:rect b="b" l="l" r="r" t="t"/>
                <a:pathLst>
                  <a:path extrusionOk="0" h="6915" w="7811">
                    <a:moveTo>
                      <a:pt x="3927" y="1"/>
                    </a:moveTo>
                    <a:cubicBezTo>
                      <a:pt x="2737" y="1"/>
                      <a:pt x="1596" y="644"/>
                      <a:pt x="946" y="1808"/>
                    </a:cubicBezTo>
                    <a:cubicBezTo>
                      <a:pt x="0" y="3502"/>
                      <a:pt x="546" y="5523"/>
                      <a:pt x="2202" y="6463"/>
                    </a:cubicBezTo>
                    <a:cubicBezTo>
                      <a:pt x="2741" y="6768"/>
                      <a:pt x="3318" y="6914"/>
                      <a:pt x="3885" y="6914"/>
                    </a:cubicBezTo>
                    <a:cubicBezTo>
                      <a:pt x="5060" y="6914"/>
                      <a:pt x="6190" y="6288"/>
                      <a:pt x="6841" y="5157"/>
                    </a:cubicBezTo>
                    <a:cubicBezTo>
                      <a:pt x="7810" y="3471"/>
                      <a:pt x="7296" y="1435"/>
                      <a:pt x="5662" y="480"/>
                    </a:cubicBezTo>
                    <a:cubicBezTo>
                      <a:pt x="5107" y="155"/>
                      <a:pt x="4511" y="1"/>
                      <a:pt x="3927"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 name="Google Shape;595;p2"/>
              <p:cNvSpPr/>
              <p:nvPr/>
            </p:nvSpPr>
            <p:spPr>
              <a:xfrm>
                <a:off x="4591150" y="3109650"/>
                <a:ext cx="195400" cy="172925"/>
              </a:xfrm>
              <a:custGeom>
                <a:rect b="b" l="l" r="r" t="t"/>
                <a:pathLst>
                  <a:path extrusionOk="0" h="6917" w="7816">
                    <a:moveTo>
                      <a:pt x="3932" y="1"/>
                    </a:moveTo>
                    <a:cubicBezTo>
                      <a:pt x="2741" y="1"/>
                      <a:pt x="1597" y="647"/>
                      <a:pt x="948" y="1805"/>
                    </a:cubicBezTo>
                    <a:cubicBezTo>
                      <a:pt x="1" y="3500"/>
                      <a:pt x="545" y="5522"/>
                      <a:pt x="2198" y="6462"/>
                    </a:cubicBezTo>
                    <a:cubicBezTo>
                      <a:pt x="2740" y="6770"/>
                      <a:pt x="3319" y="6916"/>
                      <a:pt x="3886" y="6916"/>
                    </a:cubicBezTo>
                    <a:cubicBezTo>
                      <a:pt x="5093" y="6916"/>
                      <a:pt x="6249" y="6253"/>
                      <a:pt x="6896" y="5062"/>
                    </a:cubicBezTo>
                    <a:cubicBezTo>
                      <a:pt x="7815" y="3366"/>
                      <a:pt x="7239" y="1347"/>
                      <a:pt x="5570" y="429"/>
                    </a:cubicBezTo>
                    <a:cubicBezTo>
                      <a:pt x="5043" y="139"/>
                      <a:pt x="4482" y="1"/>
                      <a:pt x="3932"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6" name="Google Shape;596;p2"/>
              <p:cNvSpPr/>
              <p:nvPr/>
            </p:nvSpPr>
            <p:spPr>
              <a:xfrm>
                <a:off x="4060075" y="1875000"/>
                <a:ext cx="196575" cy="173350"/>
              </a:xfrm>
              <a:custGeom>
                <a:rect b="b" l="l" r="r" t="t"/>
                <a:pathLst>
                  <a:path extrusionOk="0" h="6934" w="7863">
                    <a:moveTo>
                      <a:pt x="3960" y="0"/>
                    </a:moveTo>
                    <a:cubicBezTo>
                      <a:pt x="2784" y="0"/>
                      <a:pt x="1648" y="625"/>
                      <a:pt x="995" y="1749"/>
                    </a:cubicBezTo>
                    <a:cubicBezTo>
                      <a:pt x="0" y="3460"/>
                      <a:pt x="543" y="5538"/>
                      <a:pt x="2230" y="6488"/>
                    </a:cubicBezTo>
                    <a:cubicBezTo>
                      <a:pt x="2765" y="6789"/>
                      <a:pt x="3339" y="6933"/>
                      <a:pt x="3904" y="6933"/>
                    </a:cubicBezTo>
                    <a:cubicBezTo>
                      <a:pt x="5080" y="6933"/>
                      <a:pt x="6216" y="6309"/>
                      <a:pt x="6869" y="5185"/>
                    </a:cubicBezTo>
                    <a:cubicBezTo>
                      <a:pt x="7862" y="3473"/>
                      <a:pt x="7321" y="1395"/>
                      <a:pt x="5633" y="445"/>
                    </a:cubicBezTo>
                    <a:cubicBezTo>
                      <a:pt x="5098" y="144"/>
                      <a:pt x="4524" y="0"/>
                      <a:pt x="3960"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7" name="Google Shape;597;p2"/>
              <p:cNvSpPr/>
              <p:nvPr/>
            </p:nvSpPr>
            <p:spPr>
              <a:xfrm>
                <a:off x="3279075" y="1904300"/>
                <a:ext cx="195150" cy="172350"/>
              </a:xfrm>
              <a:custGeom>
                <a:rect b="b" l="l" r="r" t="t"/>
                <a:pathLst>
                  <a:path extrusionOk="0" h="6894" w="7806">
                    <a:moveTo>
                      <a:pt x="3932" y="0"/>
                    </a:moveTo>
                    <a:cubicBezTo>
                      <a:pt x="2767" y="0"/>
                      <a:pt x="1648" y="617"/>
                      <a:pt x="999" y="1734"/>
                    </a:cubicBezTo>
                    <a:cubicBezTo>
                      <a:pt x="0" y="3455"/>
                      <a:pt x="543" y="5514"/>
                      <a:pt x="2243" y="6458"/>
                    </a:cubicBezTo>
                    <a:cubicBezTo>
                      <a:pt x="2773" y="6753"/>
                      <a:pt x="3338" y="6894"/>
                      <a:pt x="3893" y="6894"/>
                    </a:cubicBezTo>
                    <a:cubicBezTo>
                      <a:pt x="5074" y="6894"/>
                      <a:pt x="6208" y="6255"/>
                      <a:pt x="6855" y="5107"/>
                    </a:cubicBezTo>
                    <a:cubicBezTo>
                      <a:pt x="7806" y="3421"/>
                      <a:pt x="7275" y="1402"/>
                      <a:pt x="5631" y="461"/>
                    </a:cubicBezTo>
                    <a:cubicBezTo>
                      <a:pt x="5087" y="149"/>
                      <a:pt x="4504" y="0"/>
                      <a:pt x="3932"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8" name="Google Shape;598;p2"/>
              <p:cNvSpPr/>
              <p:nvPr/>
            </p:nvSpPr>
            <p:spPr>
              <a:xfrm>
                <a:off x="4293225" y="2005750"/>
                <a:ext cx="195500" cy="173400"/>
              </a:xfrm>
              <a:custGeom>
                <a:rect b="b" l="l" r="r" t="t"/>
                <a:pathLst>
                  <a:path extrusionOk="0" h="6936" w="7820">
                    <a:moveTo>
                      <a:pt x="3935" y="0"/>
                    </a:moveTo>
                    <a:cubicBezTo>
                      <a:pt x="2749" y="0"/>
                      <a:pt x="1607" y="635"/>
                      <a:pt x="954" y="1783"/>
                    </a:cubicBezTo>
                    <a:cubicBezTo>
                      <a:pt x="1" y="3460"/>
                      <a:pt x="521" y="5499"/>
                      <a:pt x="2145" y="6454"/>
                    </a:cubicBezTo>
                    <a:cubicBezTo>
                      <a:pt x="2700" y="6780"/>
                      <a:pt x="3297" y="6935"/>
                      <a:pt x="3884" y="6935"/>
                    </a:cubicBezTo>
                    <a:cubicBezTo>
                      <a:pt x="5070" y="6935"/>
                      <a:pt x="6212" y="6299"/>
                      <a:pt x="6865" y="5151"/>
                    </a:cubicBezTo>
                    <a:cubicBezTo>
                      <a:pt x="7820" y="3474"/>
                      <a:pt x="7300" y="1435"/>
                      <a:pt x="5674" y="482"/>
                    </a:cubicBezTo>
                    <a:cubicBezTo>
                      <a:pt x="5120" y="156"/>
                      <a:pt x="4522" y="0"/>
                      <a:pt x="3935"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 name="Google Shape;599;p2"/>
              <p:cNvSpPr/>
              <p:nvPr/>
            </p:nvSpPr>
            <p:spPr>
              <a:xfrm>
                <a:off x="3959175" y="3690800"/>
                <a:ext cx="194325" cy="171850"/>
              </a:xfrm>
              <a:custGeom>
                <a:rect b="b" l="l" r="r" t="t"/>
                <a:pathLst>
                  <a:path extrusionOk="0" h="6874" w="7773">
                    <a:moveTo>
                      <a:pt x="3908" y="0"/>
                    </a:moveTo>
                    <a:cubicBezTo>
                      <a:pt x="2730" y="0"/>
                      <a:pt x="1599" y="635"/>
                      <a:pt x="954" y="1777"/>
                    </a:cubicBezTo>
                    <a:cubicBezTo>
                      <a:pt x="0" y="3466"/>
                      <a:pt x="540" y="5491"/>
                      <a:pt x="2196" y="6426"/>
                    </a:cubicBezTo>
                    <a:cubicBezTo>
                      <a:pt x="2731" y="6729"/>
                      <a:pt x="3303" y="6873"/>
                      <a:pt x="3864" y="6873"/>
                    </a:cubicBezTo>
                    <a:cubicBezTo>
                      <a:pt x="5042" y="6873"/>
                      <a:pt x="6173" y="6239"/>
                      <a:pt x="6819" y="5096"/>
                    </a:cubicBezTo>
                    <a:cubicBezTo>
                      <a:pt x="7772" y="3407"/>
                      <a:pt x="7233" y="1382"/>
                      <a:pt x="5576" y="447"/>
                    </a:cubicBezTo>
                    <a:cubicBezTo>
                      <a:pt x="5041" y="144"/>
                      <a:pt x="4469" y="0"/>
                      <a:pt x="3908"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0" name="Google Shape;600;p2"/>
              <p:cNvSpPr/>
              <p:nvPr/>
            </p:nvSpPr>
            <p:spPr>
              <a:xfrm>
                <a:off x="4624575" y="2504400"/>
                <a:ext cx="196600" cy="173400"/>
              </a:xfrm>
              <a:custGeom>
                <a:rect b="b" l="l" r="r" t="t"/>
                <a:pathLst>
                  <a:path extrusionOk="0" h="6936" w="7864">
                    <a:moveTo>
                      <a:pt x="3960" y="0"/>
                    </a:moveTo>
                    <a:cubicBezTo>
                      <a:pt x="2772" y="0"/>
                      <a:pt x="1627" y="639"/>
                      <a:pt x="976" y="1783"/>
                    </a:cubicBezTo>
                    <a:cubicBezTo>
                      <a:pt x="0" y="3500"/>
                      <a:pt x="565" y="5573"/>
                      <a:pt x="2264" y="6508"/>
                    </a:cubicBezTo>
                    <a:cubicBezTo>
                      <a:pt x="2790" y="6797"/>
                      <a:pt x="3351" y="6935"/>
                      <a:pt x="3904" y="6935"/>
                    </a:cubicBezTo>
                    <a:cubicBezTo>
                      <a:pt x="5092" y="6935"/>
                      <a:pt x="6237" y="6297"/>
                      <a:pt x="6888" y="5152"/>
                    </a:cubicBezTo>
                    <a:cubicBezTo>
                      <a:pt x="7863" y="3435"/>
                      <a:pt x="7299" y="1362"/>
                      <a:pt x="5600" y="428"/>
                    </a:cubicBezTo>
                    <a:cubicBezTo>
                      <a:pt x="5074" y="138"/>
                      <a:pt x="4512" y="0"/>
                      <a:pt x="3960"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 name="Google Shape;601;p2"/>
              <p:cNvSpPr/>
              <p:nvPr/>
            </p:nvSpPr>
            <p:spPr>
              <a:xfrm>
                <a:off x="2829925" y="2431675"/>
                <a:ext cx="194725" cy="172375"/>
              </a:xfrm>
              <a:custGeom>
                <a:rect b="b" l="l" r="r" t="t"/>
                <a:pathLst>
                  <a:path extrusionOk="0" h="6895" w="7789">
                    <a:moveTo>
                      <a:pt x="3913" y="1"/>
                    </a:moveTo>
                    <a:cubicBezTo>
                      <a:pt x="2724" y="1"/>
                      <a:pt x="1585" y="647"/>
                      <a:pt x="937" y="1814"/>
                    </a:cubicBezTo>
                    <a:cubicBezTo>
                      <a:pt x="0" y="3506"/>
                      <a:pt x="550" y="5518"/>
                      <a:pt x="2206" y="6449"/>
                    </a:cubicBezTo>
                    <a:cubicBezTo>
                      <a:pt x="2742" y="6751"/>
                      <a:pt x="3315" y="6895"/>
                      <a:pt x="3877" y="6895"/>
                    </a:cubicBezTo>
                    <a:cubicBezTo>
                      <a:pt x="5051" y="6895"/>
                      <a:pt x="6178" y="6265"/>
                      <a:pt x="6826" y="5130"/>
                    </a:cubicBezTo>
                    <a:cubicBezTo>
                      <a:pt x="7788" y="3446"/>
                      <a:pt x="7269" y="1421"/>
                      <a:pt x="5634" y="473"/>
                    </a:cubicBezTo>
                    <a:cubicBezTo>
                      <a:pt x="5082" y="153"/>
                      <a:pt x="4492" y="1"/>
                      <a:pt x="3913"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2" name="Google Shape;602;p2"/>
              <p:cNvSpPr/>
              <p:nvPr/>
            </p:nvSpPr>
            <p:spPr>
              <a:xfrm>
                <a:off x="4575350" y="2320950"/>
                <a:ext cx="195275" cy="172425"/>
              </a:xfrm>
              <a:custGeom>
                <a:rect b="b" l="l" r="r" t="t"/>
                <a:pathLst>
                  <a:path extrusionOk="0" h="6897" w="7811">
                    <a:moveTo>
                      <a:pt x="3934" y="1"/>
                    </a:moveTo>
                    <a:cubicBezTo>
                      <a:pt x="2761" y="1"/>
                      <a:pt x="1635" y="629"/>
                      <a:pt x="986" y="1762"/>
                    </a:cubicBezTo>
                    <a:cubicBezTo>
                      <a:pt x="1" y="3485"/>
                      <a:pt x="561" y="5539"/>
                      <a:pt x="2270" y="6475"/>
                    </a:cubicBezTo>
                    <a:cubicBezTo>
                      <a:pt x="2791" y="6760"/>
                      <a:pt x="3346" y="6896"/>
                      <a:pt x="3891" y="6896"/>
                    </a:cubicBezTo>
                    <a:cubicBezTo>
                      <a:pt x="5082" y="6896"/>
                      <a:pt x="6226" y="6246"/>
                      <a:pt x="6872" y="5084"/>
                    </a:cubicBezTo>
                    <a:cubicBezTo>
                      <a:pt x="7811" y="3392"/>
                      <a:pt x="7263" y="1381"/>
                      <a:pt x="5608" y="448"/>
                    </a:cubicBezTo>
                    <a:cubicBezTo>
                      <a:pt x="5071" y="145"/>
                      <a:pt x="4497" y="1"/>
                      <a:pt x="3934"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3" name="Google Shape;603;p2"/>
              <p:cNvSpPr/>
              <p:nvPr/>
            </p:nvSpPr>
            <p:spPr>
              <a:xfrm>
                <a:off x="2796075" y="3036950"/>
                <a:ext cx="194500" cy="171925"/>
              </a:xfrm>
              <a:custGeom>
                <a:rect b="b" l="l" r="r" t="t"/>
                <a:pathLst>
                  <a:path extrusionOk="0" h="6877" w="7780">
                    <a:moveTo>
                      <a:pt x="3915" y="0"/>
                    </a:moveTo>
                    <a:cubicBezTo>
                      <a:pt x="2725" y="0"/>
                      <a:pt x="1583" y="649"/>
                      <a:pt x="939" y="1812"/>
                    </a:cubicBezTo>
                    <a:cubicBezTo>
                      <a:pt x="0" y="3503"/>
                      <a:pt x="563" y="5522"/>
                      <a:pt x="2230" y="6446"/>
                    </a:cubicBezTo>
                    <a:cubicBezTo>
                      <a:pt x="2755" y="6737"/>
                      <a:pt x="3315" y="6876"/>
                      <a:pt x="3865" y="6876"/>
                    </a:cubicBezTo>
                    <a:cubicBezTo>
                      <a:pt x="5054" y="6876"/>
                      <a:pt x="6197" y="6227"/>
                      <a:pt x="6840" y="5064"/>
                    </a:cubicBezTo>
                    <a:cubicBezTo>
                      <a:pt x="7779" y="3371"/>
                      <a:pt x="7216" y="1353"/>
                      <a:pt x="5550" y="429"/>
                    </a:cubicBezTo>
                    <a:cubicBezTo>
                      <a:pt x="5024" y="139"/>
                      <a:pt x="4465" y="0"/>
                      <a:pt x="3915"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4" name="Google Shape;604;p2"/>
              <p:cNvSpPr/>
              <p:nvPr/>
            </p:nvSpPr>
            <p:spPr>
              <a:xfrm>
                <a:off x="3645375" y="1797875"/>
                <a:ext cx="194825" cy="172425"/>
              </a:xfrm>
              <a:custGeom>
                <a:rect b="b" l="l" r="r" t="t"/>
                <a:pathLst>
                  <a:path extrusionOk="0" h="6897" w="7793">
                    <a:moveTo>
                      <a:pt x="3918" y="0"/>
                    </a:moveTo>
                    <a:cubicBezTo>
                      <a:pt x="2714" y="0"/>
                      <a:pt x="1563" y="664"/>
                      <a:pt x="917" y="1854"/>
                    </a:cubicBezTo>
                    <a:cubicBezTo>
                      <a:pt x="0" y="3548"/>
                      <a:pt x="578" y="5555"/>
                      <a:pt x="2246" y="6471"/>
                    </a:cubicBezTo>
                    <a:cubicBezTo>
                      <a:pt x="2770" y="6759"/>
                      <a:pt x="3328" y="6897"/>
                      <a:pt x="3876" y="6897"/>
                    </a:cubicBezTo>
                    <a:cubicBezTo>
                      <a:pt x="5064" y="6897"/>
                      <a:pt x="6204" y="6250"/>
                      <a:pt x="6850" y="5090"/>
                    </a:cubicBezTo>
                    <a:cubicBezTo>
                      <a:pt x="7793" y="3400"/>
                      <a:pt x="7249" y="1387"/>
                      <a:pt x="5597" y="452"/>
                    </a:cubicBezTo>
                    <a:cubicBezTo>
                      <a:pt x="5057" y="146"/>
                      <a:pt x="4482" y="0"/>
                      <a:pt x="3918"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 name="Google Shape;605;p2"/>
              <p:cNvSpPr/>
              <p:nvPr/>
            </p:nvSpPr>
            <p:spPr>
              <a:xfrm>
                <a:off x="4457675" y="3347050"/>
                <a:ext cx="195300" cy="172400"/>
              </a:xfrm>
              <a:custGeom>
                <a:rect b="b" l="l" r="r" t="t"/>
                <a:pathLst>
                  <a:path extrusionOk="0" h="6896" w="7812">
                    <a:moveTo>
                      <a:pt x="3935" y="1"/>
                    </a:moveTo>
                    <a:cubicBezTo>
                      <a:pt x="2765" y="1"/>
                      <a:pt x="1642" y="624"/>
                      <a:pt x="993" y="1751"/>
                    </a:cubicBezTo>
                    <a:cubicBezTo>
                      <a:pt x="1" y="3472"/>
                      <a:pt x="554" y="5527"/>
                      <a:pt x="2259" y="6468"/>
                    </a:cubicBezTo>
                    <a:cubicBezTo>
                      <a:pt x="2784" y="6757"/>
                      <a:pt x="3343" y="6895"/>
                      <a:pt x="3892" y="6895"/>
                    </a:cubicBezTo>
                    <a:cubicBezTo>
                      <a:pt x="5079" y="6895"/>
                      <a:pt x="6218" y="6251"/>
                      <a:pt x="6865" y="5096"/>
                    </a:cubicBezTo>
                    <a:cubicBezTo>
                      <a:pt x="7811" y="3404"/>
                      <a:pt x="7270" y="1391"/>
                      <a:pt x="5620" y="454"/>
                    </a:cubicBezTo>
                    <a:cubicBezTo>
                      <a:pt x="5080" y="147"/>
                      <a:pt x="4502" y="1"/>
                      <a:pt x="3935"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6" name="Google Shape;606;p2"/>
              <p:cNvSpPr/>
              <p:nvPr/>
            </p:nvSpPr>
            <p:spPr>
              <a:xfrm>
                <a:off x="2746950" y="2853475"/>
                <a:ext cx="193525" cy="170900"/>
              </a:xfrm>
              <a:custGeom>
                <a:rect b="b" l="l" r="r" t="t"/>
                <a:pathLst>
                  <a:path extrusionOk="0" h="6836" w="7741">
                    <a:moveTo>
                      <a:pt x="3904" y="1"/>
                    </a:moveTo>
                    <a:cubicBezTo>
                      <a:pt x="2732" y="1"/>
                      <a:pt x="1596" y="631"/>
                      <a:pt x="957" y="1756"/>
                    </a:cubicBezTo>
                    <a:cubicBezTo>
                      <a:pt x="1" y="3438"/>
                      <a:pt x="546" y="5476"/>
                      <a:pt x="2199" y="6401"/>
                    </a:cubicBezTo>
                    <a:cubicBezTo>
                      <a:pt x="2724" y="6695"/>
                      <a:pt x="3287" y="6836"/>
                      <a:pt x="3839" y="6836"/>
                    </a:cubicBezTo>
                    <a:cubicBezTo>
                      <a:pt x="5027" y="6836"/>
                      <a:pt x="6170" y="6188"/>
                      <a:pt x="6809" y="5032"/>
                    </a:cubicBezTo>
                    <a:cubicBezTo>
                      <a:pt x="7740" y="3346"/>
                      <a:pt x="7161" y="1317"/>
                      <a:pt x="5490" y="408"/>
                    </a:cubicBezTo>
                    <a:cubicBezTo>
                      <a:pt x="4983" y="132"/>
                      <a:pt x="4440" y="1"/>
                      <a:pt x="3904"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7" name="Google Shape;607;p2"/>
              <p:cNvSpPr/>
              <p:nvPr/>
            </p:nvSpPr>
            <p:spPr>
              <a:xfrm>
                <a:off x="3776750" y="3744500"/>
                <a:ext cx="193325" cy="170775"/>
              </a:xfrm>
              <a:custGeom>
                <a:rect b="b" l="l" r="r" t="t"/>
                <a:pathLst>
                  <a:path extrusionOk="0" h="6831" w="7733">
                    <a:moveTo>
                      <a:pt x="3895" y="1"/>
                    </a:moveTo>
                    <a:cubicBezTo>
                      <a:pt x="2737" y="1"/>
                      <a:pt x="1616" y="612"/>
                      <a:pt x="977" y="1711"/>
                    </a:cubicBezTo>
                    <a:cubicBezTo>
                      <a:pt x="0" y="3388"/>
                      <a:pt x="516" y="5434"/>
                      <a:pt x="2153" y="6375"/>
                    </a:cubicBezTo>
                    <a:cubicBezTo>
                      <a:pt x="2690" y="6684"/>
                      <a:pt x="3268" y="6831"/>
                      <a:pt x="3836" y="6831"/>
                    </a:cubicBezTo>
                    <a:cubicBezTo>
                      <a:pt x="5009" y="6831"/>
                      <a:pt x="6140" y="6202"/>
                      <a:pt x="6782" y="5071"/>
                    </a:cubicBezTo>
                    <a:cubicBezTo>
                      <a:pt x="7732" y="3391"/>
                      <a:pt x="7184" y="1353"/>
                      <a:pt x="5528" y="429"/>
                    </a:cubicBezTo>
                    <a:cubicBezTo>
                      <a:pt x="5007" y="139"/>
                      <a:pt x="4447" y="1"/>
                      <a:pt x="3895"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8" name="Google Shape;608;p2"/>
              <p:cNvSpPr/>
              <p:nvPr/>
            </p:nvSpPr>
            <p:spPr>
              <a:xfrm>
                <a:off x="2846275" y="3221400"/>
                <a:ext cx="193475" cy="170825"/>
              </a:xfrm>
              <a:custGeom>
                <a:rect b="b" l="l" r="r" t="t"/>
                <a:pathLst>
                  <a:path extrusionOk="0" h="6833" w="7739">
                    <a:moveTo>
                      <a:pt x="3899" y="1"/>
                    </a:moveTo>
                    <a:cubicBezTo>
                      <a:pt x="2735" y="1"/>
                      <a:pt x="1609" y="621"/>
                      <a:pt x="969" y="1731"/>
                    </a:cubicBezTo>
                    <a:cubicBezTo>
                      <a:pt x="1" y="3409"/>
                      <a:pt x="530" y="5452"/>
                      <a:pt x="2174" y="6386"/>
                    </a:cubicBezTo>
                    <a:cubicBezTo>
                      <a:pt x="2706" y="6689"/>
                      <a:pt x="3277" y="6833"/>
                      <a:pt x="3838" y="6833"/>
                    </a:cubicBezTo>
                    <a:cubicBezTo>
                      <a:pt x="5017" y="6833"/>
                      <a:pt x="6154" y="6196"/>
                      <a:pt x="6794" y="5054"/>
                    </a:cubicBezTo>
                    <a:cubicBezTo>
                      <a:pt x="7738" y="3368"/>
                      <a:pt x="7175" y="1339"/>
                      <a:pt x="5512" y="421"/>
                    </a:cubicBezTo>
                    <a:cubicBezTo>
                      <a:pt x="4997" y="136"/>
                      <a:pt x="4444" y="1"/>
                      <a:pt x="3899"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 name="Google Shape;609;p2"/>
              <p:cNvSpPr/>
              <p:nvPr/>
            </p:nvSpPr>
            <p:spPr>
              <a:xfrm>
                <a:off x="3829575" y="1746025"/>
                <a:ext cx="192350" cy="169750"/>
              </a:xfrm>
              <a:custGeom>
                <a:rect b="b" l="l" r="r" t="t"/>
                <a:pathLst>
                  <a:path extrusionOk="0" h="6790" w="7694">
                    <a:moveTo>
                      <a:pt x="3893" y="0"/>
                    </a:moveTo>
                    <a:cubicBezTo>
                      <a:pt x="2742" y="0"/>
                      <a:pt x="1620" y="600"/>
                      <a:pt x="982" y="1675"/>
                    </a:cubicBezTo>
                    <a:cubicBezTo>
                      <a:pt x="0" y="3330"/>
                      <a:pt x="519" y="5409"/>
                      <a:pt x="2146" y="6345"/>
                    </a:cubicBezTo>
                    <a:cubicBezTo>
                      <a:pt x="2669" y="6646"/>
                      <a:pt x="3239" y="6790"/>
                      <a:pt x="3802" y="6790"/>
                    </a:cubicBezTo>
                    <a:cubicBezTo>
                      <a:pt x="4953" y="6790"/>
                      <a:pt x="6076" y="6190"/>
                      <a:pt x="6714" y="5115"/>
                    </a:cubicBezTo>
                    <a:cubicBezTo>
                      <a:pt x="7694" y="3460"/>
                      <a:pt x="7177" y="1381"/>
                      <a:pt x="5550" y="445"/>
                    </a:cubicBezTo>
                    <a:cubicBezTo>
                      <a:pt x="5026" y="144"/>
                      <a:pt x="4456" y="0"/>
                      <a:pt x="3893"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 name="Google Shape;610;p2"/>
              <p:cNvSpPr/>
              <p:nvPr/>
            </p:nvSpPr>
            <p:spPr>
              <a:xfrm>
                <a:off x="3098375" y="1958950"/>
                <a:ext cx="191150" cy="169325"/>
              </a:xfrm>
              <a:custGeom>
                <a:rect b="b" l="l" r="r" t="t"/>
                <a:pathLst>
                  <a:path extrusionOk="0" h="6773" w="7646">
                    <a:moveTo>
                      <a:pt x="3875" y="1"/>
                    </a:moveTo>
                    <a:cubicBezTo>
                      <a:pt x="2701" y="1"/>
                      <a:pt x="1555" y="629"/>
                      <a:pt x="923" y="1743"/>
                    </a:cubicBezTo>
                    <a:cubicBezTo>
                      <a:pt x="0" y="3373"/>
                      <a:pt x="537" y="5416"/>
                      <a:pt x="2122" y="6329"/>
                    </a:cubicBezTo>
                    <a:cubicBezTo>
                      <a:pt x="2644" y="6630"/>
                      <a:pt x="3210" y="6773"/>
                      <a:pt x="3771" y="6773"/>
                    </a:cubicBezTo>
                    <a:cubicBezTo>
                      <a:pt x="4962" y="6773"/>
                      <a:pt x="6123" y="6127"/>
                      <a:pt x="6751" y="4982"/>
                    </a:cubicBezTo>
                    <a:cubicBezTo>
                      <a:pt x="7645" y="3345"/>
                      <a:pt x="7077" y="1309"/>
                      <a:pt x="5475" y="417"/>
                    </a:cubicBezTo>
                    <a:cubicBezTo>
                      <a:pt x="4967" y="135"/>
                      <a:pt x="4418" y="1"/>
                      <a:pt x="3875"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 name="Google Shape;611;p2"/>
              <p:cNvSpPr/>
              <p:nvPr/>
            </p:nvSpPr>
            <p:spPr>
              <a:xfrm>
                <a:off x="4726650" y="2874375"/>
                <a:ext cx="191050" cy="169250"/>
              </a:xfrm>
              <a:custGeom>
                <a:rect b="b" l="l" r="r" t="t"/>
                <a:pathLst>
                  <a:path extrusionOk="0" h="6770" w="7642">
                    <a:moveTo>
                      <a:pt x="3874" y="0"/>
                    </a:moveTo>
                    <a:cubicBezTo>
                      <a:pt x="2716" y="0"/>
                      <a:pt x="1585" y="606"/>
                      <a:pt x="950" y="1688"/>
                    </a:cubicBezTo>
                    <a:cubicBezTo>
                      <a:pt x="1" y="3306"/>
                      <a:pt x="500" y="5360"/>
                      <a:pt x="2070" y="6299"/>
                    </a:cubicBezTo>
                    <a:cubicBezTo>
                      <a:pt x="2604" y="6618"/>
                      <a:pt x="3190" y="6770"/>
                      <a:pt x="3769" y="6770"/>
                    </a:cubicBezTo>
                    <a:cubicBezTo>
                      <a:pt x="4942" y="6770"/>
                      <a:pt x="6086" y="6147"/>
                      <a:pt x="6719" y="5032"/>
                    </a:cubicBezTo>
                    <a:cubicBezTo>
                      <a:pt x="7641" y="3405"/>
                      <a:pt x="7108" y="1358"/>
                      <a:pt x="5522" y="443"/>
                    </a:cubicBezTo>
                    <a:cubicBezTo>
                      <a:pt x="5003" y="143"/>
                      <a:pt x="4435" y="0"/>
                      <a:pt x="3874"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 name="Google Shape;612;p2"/>
              <p:cNvSpPr/>
              <p:nvPr/>
            </p:nvSpPr>
            <p:spPr>
              <a:xfrm>
                <a:off x="4527400" y="2138325"/>
                <a:ext cx="192400" cy="169750"/>
              </a:xfrm>
              <a:custGeom>
                <a:rect b="b" l="l" r="r" t="t"/>
                <a:pathLst>
                  <a:path extrusionOk="0" h="6790" w="7696">
                    <a:moveTo>
                      <a:pt x="3893" y="1"/>
                    </a:moveTo>
                    <a:cubicBezTo>
                      <a:pt x="2740" y="1"/>
                      <a:pt x="1617" y="602"/>
                      <a:pt x="979" y="1680"/>
                    </a:cubicBezTo>
                    <a:cubicBezTo>
                      <a:pt x="0" y="3336"/>
                      <a:pt x="522" y="5414"/>
                      <a:pt x="2150" y="6348"/>
                    </a:cubicBezTo>
                    <a:cubicBezTo>
                      <a:pt x="2672" y="6648"/>
                      <a:pt x="3240" y="6790"/>
                      <a:pt x="3801" y="6790"/>
                    </a:cubicBezTo>
                    <a:cubicBezTo>
                      <a:pt x="4954" y="6790"/>
                      <a:pt x="6078" y="6189"/>
                      <a:pt x="6715" y="5111"/>
                    </a:cubicBezTo>
                    <a:cubicBezTo>
                      <a:pt x="7695" y="3454"/>
                      <a:pt x="7173" y="1377"/>
                      <a:pt x="5544" y="442"/>
                    </a:cubicBezTo>
                    <a:cubicBezTo>
                      <a:pt x="5022" y="143"/>
                      <a:pt x="4454" y="1"/>
                      <a:pt x="3893"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3" name="Google Shape;613;p2"/>
              <p:cNvSpPr/>
              <p:nvPr/>
            </p:nvSpPr>
            <p:spPr>
              <a:xfrm>
                <a:off x="3595375" y="3798975"/>
                <a:ext cx="190075" cy="168150"/>
              </a:xfrm>
              <a:custGeom>
                <a:rect b="b" l="l" r="r" t="t"/>
                <a:pathLst>
                  <a:path extrusionOk="0" h="6726" w="7603">
                    <a:moveTo>
                      <a:pt x="3880" y="1"/>
                    </a:moveTo>
                    <a:cubicBezTo>
                      <a:pt x="2685" y="1"/>
                      <a:pt x="1505" y="643"/>
                      <a:pt x="889" y="1763"/>
                    </a:cubicBezTo>
                    <a:cubicBezTo>
                      <a:pt x="1" y="3381"/>
                      <a:pt x="581" y="5461"/>
                      <a:pt x="2168" y="6332"/>
                    </a:cubicBezTo>
                    <a:cubicBezTo>
                      <a:pt x="2656" y="6599"/>
                      <a:pt x="3190" y="6726"/>
                      <a:pt x="3721" y="6726"/>
                    </a:cubicBezTo>
                    <a:cubicBezTo>
                      <a:pt x="4917" y="6726"/>
                      <a:pt x="6098" y="6084"/>
                      <a:pt x="6714" y="4964"/>
                    </a:cubicBezTo>
                    <a:cubicBezTo>
                      <a:pt x="7603" y="3346"/>
                      <a:pt x="7022" y="1267"/>
                      <a:pt x="5435" y="396"/>
                    </a:cubicBezTo>
                    <a:cubicBezTo>
                      <a:pt x="4946" y="128"/>
                      <a:pt x="4412" y="1"/>
                      <a:pt x="3880"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4" name="Google Shape;614;p2"/>
              <p:cNvSpPr/>
              <p:nvPr/>
            </p:nvSpPr>
            <p:spPr>
              <a:xfrm>
                <a:off x="2698950" y="2670900"/>
                <a:ext cx="190150" cy="168200"/>
              </a:xfrm>
              <a:custGeom>
                <a:rect b="b" l="l" r="r" t="t"/>
                <a:pathLst>
                  <a:path extrusionOk="0" h="6728" w="7606">
                    <a:moveTo>
                      <a:pt x="3882" y="0"/>
                    </a:moveTo>
                    <a:cubicBezTo>
                      <a:pt x="2705" y="0"/>
                      <a:pt x="1541" y="623"/>
                      <a:pt x="916" y="1718"/>
                    </a:cubicBezTo>
                    <a:cubicBezTo>
                      <a:pt x="1" y="3322"/>
                      <a:pt x="552" y="5408"/>
                      <a:pt x="2126" y="6306"/>
                    </a:cubicBezTo>
                    <a:cubicBezTo>
                      <a:pt x="2626" y="6592"/>
                      <a:pt x="3177" y="6727"/>
                      <a:pt x="3725" y="6727"/>
                    </a:cubicBezTo>
                    <a:cubicBezTo>
                      <a:pt x="4901" y="6727"/>
                      <a:pt x="6065" y="6104"/>
                      <a:pt x="6689" y="5010"/>
                    </a:cubicBezTo>
                    <a:cubicBezTo>
                      <a:pt x="7606" y="3405"/>
                      <a:pt x="7055" y="1318"/>
                      <a:pt x="5481" y="421"/>
                    </a:cubicBezTo>
                    <a:cubicBezTo>
                      <a:pt x="4981" y="135"/>
                      <a:pt x="4430" y="0"/>
                      <a:pt x="3882"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 name="Google Shape;615;p2"/>
              <p:cNvSpPr/>
              <p:nvPr/>
            </p:nvSpPr>
            <p:spPr>
              <a:xfrm>
                <a:off x="4326475" y="3586000"/>
                <a:ext cx="191025" cy="168750"/>
              </a:xfrm>
              <a:custGeom>
                <a:rect b="b" l="l" r="r" t="t"/>
                <a:pathLst>
                  <a:path extrusionOk="0" h="6750" w="7641">
                    <a:moveTo>
                      <a:pt x="3902" y="0"/>
                    </a:moveTo>
                    <a:cubicBezTo>
                      <a:pt x="2718" y="0"/>
                      <a:pt x="1553" y="633"/>
                      <a:pt x="928" y="1743"/>
                    </a:cubicBezTo>
                    <a:cubicBezTo>
                      <a:pt x="0" y="3392"/>
                      <a:pt x="598" y="5504"/>
                      <a:pt x="2240" y="6373"/>
                    </a:cubicBezTo>
                    <a:cubicBezTo>
                      <a:pt x="2722" y="6629"/>
                      <a:pt x="3243" y="6750"/>
                      <a:pt x="3760" y="6750"/>
                    </a:cubicBezTo>
                    <a:cubicBezTo>
                      <a:pt x="4963" y="6750"/>
                      <a:pt x="6144" y="6095"/>
                      <a:pt x="6759" y="4957"/>
                    </a:cubicBezTo>
                    <a:cubicBezTo>
                      <a:pt x="7641" y="3330"/>
                      <a:pt x="7060" y="1279"/>
                      <a:pt x="5470" y="402"/>
                    </a:cubicBezTo>
                    <a:cubicBezTo>
                      <a:pt x="4976" y="130"/>
                      <a:pt x="4437" y="0"/>
                      <a:pt x="3902"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6" name="Google Shape;616;p2"/>
              <p:cNvSpPr/>
              <p:nvPr/>
            </p:nvSpPr>
            <p:spPr>
              <a:xfrm>
                <a:off x="2897700" y="3406925"/>
                <a:ext cx="189800" cy="167650"/>
              </a:xfrm>
              <a:custGeom>
                <a:rect b="b" l="l" r="r" t="t"/>
                <a:pathLst>
                  <a:path extrusionOk="0" h="6706" w="7592">
                    <a:moveTo>
                      <a:pt x="3881" y="1"/>
                    </a:moveTo>
                    <a:cubicBezTo>
                      <a:pt x="2699" y="1"/>
                      <a:pt x="1529" y="628"/>
                      <a:pt x="910" y="1721"/>
                    </a:cubicBezTo>
                    <a:cubicBezTo>
                      <a:pt x="1" y="3328"/>
                      <a:pt x="572" y="5433"/>
                      <a:pt x="2157" y="6309"/>
                    </a:cubicBezTo>
                    <a:cubicBezTo>
                      <a:pt x="2643" y="6579"/>
                      <a:pt x="3177" y="6706"/>
                      <a:pt x="3710" y="6706"/>
                    </a:cubicBezTo>
                    <a:cubicBezTo>
                      <a:pt x="4911" y="6706"/>
                      <a:pt x="6102" y="6059"/>
                      <a:pt x="6710" y="4938"/>
                    </a:cubicBezTo>
                    <a:cubicBezTo>
                      <a:pt x="7591" y="3312"/>
                      <a:pt x="6984" y="1215"/>
                      <a:pt x="5388" y="371"/>
                    </a:cubicBezTo>
                    <a:cubicBezTo>
                      <a:pt x="4913" y="120"/>
                      <a:pt x="4396" y="1"/>
                      <a:pt x="3881"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 name="Google Shape;617;p2"/>
              <p:cNvSpPr/>
              <p:nvPr/>
            </p:nvSpPr>
            <p:spPr>
              <a:xfrm>
                <a:off x="2784125" y="2250825"/>
                <a:ext cx="187125" cy="166175"/>
              </a:xfrm>
              <a:custGeom>
                <a:rect b="b" l="l" r="r" t="t"/>
                <a:pathLst>
                  <a:path extrusionOk="0" h="6647" w="7485">
                    <a:moveTo>
                      <a:pt x="3847" y="1"/>
                    </a:moveTo>
                    <a:cubicBezTo>
                      <a:pt x="2692" y="1"/>
                      <a:pt x="1528" y="604"/>
                      <a:pt x="902" y="1666"/>
                    </a:cubicBezTo>
                    <a:cubicBezTo>
                      <a:pt x="1" y="3197"/>
                      <a:pt x="503" y="5260"/>
                      <a:pt x="2006" y="6191"/>
                    </a:cubicBezTo>
                    <a:cubicBezTo>
                      <a:pt x="2504" y="6500"/>
                      <a:pt x="3070" y="6646"/>
                      <a:pt x="3638" y="6646"/>
                    </a:cubicBezTo>
                    <a:cubicBezTo>
                      <a:pt x="4793" y="6646"/>
                      <a:pt x="5956" y="6043"/>
                      <a:pt x="6582" y="4983"/>
                    </a:cubicBezTo>
                    <a:cubicBezTo>
                      <a:pt x="7485" y="3450"/>
                      <a:pt x="6982" y="1387"/>
                      <a:pt x="5479" y="456"/>
                    </a:cubicBezTo>
                    <a:cubicBezTo>
                      <a:pt x="4981" y="147"/>
                      <a:pt x="4415" y="1"/>
                      <a:pt x="3847"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8" name="Google Shape;618;p2"/>
              <p:cNvSpPr/>
              <p:nvPr/>
            </p:nvSpPr>
            <p:spPr>
              <a:xfrm>
                <a:off x="4644675" y="3296775"/>
                <a:ext cx="187625" cy="166550"/>
              </a:xfrm>
              <a:custGeom>
                <a:rect b="b" l="l" r="r" t="t"/>
                <a:pathLst>
                  <a:path extrusionOk="0" h="6662" w="7505">
                    <a:moveTo>
                      <a:pt x="3850" y="1"/>
                    </a:moveTo>
                    <a:cubicBezTo>
                      <a:pt x="2649" y="1"/>
                      <a:pt x="1450" y="647"/>
                      <a:pt x="851" y="1760"/>
                    </a:cubicBezTo>
                    <a:cubicBezTo>
                      <a:pt x="1" y="3345"/>
                      <a:pt x="571" y="5399"/>
                      <a:pt x="2102" y="6261"/>
                    </a:cubicBezTo>
                    <a:cubicBezTo>
                      <a:pt x="2586" y="6533"/>
                      <a:pt x="3121" y="6662"/>
                      <a:pt x="3657" y="6662"/>
                    </a:cubicBezTo>
                    <a:cubicBezTo>
                      <a:pt x="4858" y="6662"/>
                      <a:pt x="6057" y="6015"/>
                      <a:pt x="6654" y="4902"/>
                    </a:cubicBezTo>
                    <a:cubicBezTo>
                      <a:pt x="7504" y="3317"/>
                      <a:pt x="6934" y="1265"/>
                      <a:pt x="5405" y="402"/>
                    </a:cubicBezTo>
                    <a:cubicBezTo>
                      <a:pt x="4921" y="129"/>
                      <a:pt x="4386" y="1"/>
                      <a:pt x="3850"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 name="Google Shape;619;p2"/>
              <p:cNvSpPr/>
              <p:nvPr/>
            </p:nvSpPr>
            <p:spPr>
              <a:xfrm>
                <a:off x="4246750" y="1824900"/>
                <a:ext cx="189125" cy="167175"/>
              </a:xfrm>
              <a:custGeom>
                <a:rect b="b" l="l" r="r" t="t"/>
                <a:pathLst>
                  <a:path extrusionOk="0" h="6687" w="7565">
                    <a:moveTo>
                      <a:pt x="3882" y="1"/>
                    </a:moveTo>
                    <a:cubicBezTo>
                      <a:pt x="2718" y="1"/>
                      <a:pt x="1550" y="609"/>
                      <a:pt x="924" y="1678"/>
                    </a:cubicBezTo>
                    <a:cubicBezTo>
                      <a:pt x="0" y="3255"/>
                      <a:pt x="550" y="5378"/>
                      <a:pt x="2112" y="6273"/>
                    </a:cubicBezTo>
                    <a:cubicBezTo>
                      <a:pt x="2601" y="6553"/>
                      <a:pt x="3145" y="6686"/>
                      <a:pt x="3688" y="6686"/>
                    </a:cubicBezTo>
                    <a:cubicBezTo>
                      <a:pt x="4833" y="6686"/>
                      <a:pt x="5977" y="6097"/>
                      <a:pt x="6614" y="5057"/>
                    </a:cubicBezTo>
                    <a:cubicBezTo>
                      <a:pt x="7564" y="3504"/>
                      <a:pt x="7051" y="1370"/>
                      <a:pt x="5503" y="442"/>
                    </a:cubicBezTo>
                    <a:cubicBezTo>
                      <a:pt x="5004" y="142"/>
                      <a:pt x="4443" y="1"/>
                      <a:pt x="3882"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0" name="Google Shape;620;p2"/>
              <p:cNvSpPr/>
              <p:nvPr/>
            </p:nvSpPr>
            <p:spPr>
              <a:xfrm>
                <a:off x="4479975" y="1956475"/>
                <a:ext cx="187325" cy="165550"/>
              </a:xfrm>
              <a:custGeom>
                <a:rect b="b" l="l" r="r" t="t"/>
                <a:pathLst>
                  <a:path extrusionOk="0" h="6622" w="7493">
                    <a:moveTo>
                      <a:pt x="3856" y="0"/>
                    </a:moveTo>
                    <a:cubicBezTo>
                      <a:pt x="2715" y="0"/>
                      <a:pt x="1569" y="593"/>
                      <a:pt x="941" y="1638"/>
                    </a:cubicBezTo>
                    <a:cubicBezTo>
                      <a:pt x="1" y="3198"/>
                      <a:pt x="556" y="5348"/>
                      <a:pt x="2127" y="6226"/>
                    </a:cubicBezTo>
                    <a:cubicBezTo>
                      <a:pt x="2607" y="6494"/>
                      <a:pt x="3137" y="6621"/>
                      <a:pt x="3666" y="6621"/>
                    </a:cubicBezTo>
                    <a:cubicBezTo>
                      <a:pt x="4830" y="6621"/>
                      <a:pt x="5989" y="6008"/>
                      <a:pt x="6602" y="4937"/>
                    </a:cubicBezTo>
                    <a:cubicBezTo>
                      <a:pt x="7492" y="3384"/>
                      <a:pt x="6959" y="1319"/>
                      <a:pt x="5438" y="423"/>
                    </a:cubicBezTo>
                    <a:cubicBezTo>
                      <a:pt x="4950" y="136"/>
                      <a:pt x="4404" y="0"/>
                      <a:pt x="3856"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1" name="Google Shape;621;p2"/>
              <p:cNvSpPr/>
              <p:nvPr/>
            </p:nvSpPr>
            <p:spPr>
              <a:xfrm>
                <a:off x="3181625" y="3723025"/>
                <a:ext cx="186475" cy="164975"/>
              </a:xfrm>
              <a:custGeom>
                <a:rect b="b" l="l" r="r" t="t"/>
                <a:pathLst>
                  <a:path extrusionOk="0" h="6599" w="7459">
                    <a:moveTo>
                      <a:pt x="3819" y="0"/>
                    </a:moveTo>
                    <a:cubicBezTo>
                      <a:pt x="2664" y="0"/>
                      <a:pt x="1512" y="610"/>
                      <a:pt x="897" y="1679"/>
                    </a:cubicBezTo>
                    <a:cubicBezTo>
                      <a:pt x="1" y="3236"/>
                      <a:pt x="541" y="5302"/>
                      <a:pt x="2077" y="6187"/>
                    </a:cubicBezTo>
                    <a:cubicBezTo>
                      <a:pt x="2563" y="6466"/>
                      <a:pt x="3102" y="6598"/>
                      <a:pt x="3641" y="6598"/>
                    </a:cubicBezTo>
                    <a:cubicBezTo>
                      <a:pt x="4796" y="6598"/>
                      <a:pt x="5947" y="5989"/>
                      <a:pt x="6561" y="4921"/>
                    </a:cubicBezTo>
                    <a:cubicBezTo>
                      <a:pt x="7459" y="3360"/>
                      <a:pt x="6918" y="1296"/>
                      <a:pt x="5381" y="412"/>
                    </a:cubicBezTo>
                    <a:cubicBezTo>
                      <a:pt x="4895" y="132"/>
                      <a:pt x="4357" y="0"/>
                      <a:pt x="3819"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2" name="Google Shape;622;p2"/>
              <p:cNvSpPr/>
              <p:nvPr/>
            </p:nvSpPr>
            <p:spPr>
              <a:xfrm>
                <a:off x="2651475" y="2488875"/>
                <a:ext cx="185800" cy="164350"/>
              </a:xfrm>
              <a:custGeom>
                <a:rect b="b" l="l" r="r" t="t"/>
                <a:pathLst>
                  <a:path extrusionOk="0" h="6574" w="7432">
                    <a:moveTo>
                      <a:pt x="3788" y="1"/>
                    </a:moveTo>
                    <a:cubicBezTo>
                      <a:pt x="2616" y="1"/>
                      <a:pt x="1464" y="632"/>
                      <a:pt x="867" y="1731"/>
                    </a:cubicBezTo>
                    <a:cubicBezTo>
                      <a:pt x="0" y="3324"/>
                      <a:pt x="573" y="5349"/>
                      <a:pt x="2128" y="6192"/>
                    </a:cubicBezTo>
                    <a:cubicBezTo>
                      <a:pt x="2606" y="6451"/>
                      <a:pt x="3127" y="6573"/>
                      <a:pt x="3644" y="6573"/>
                    </a:cubicBezTo>
                    <a:cubicBezTo>
                      <a:pt x="4816" y="6573"/>
                      <a:pt x="5969" y="5943"/>
                      <a:pt x="6565" y="4843"/>
                    </a:cubicBezTo>
                    <a:cubicBezTo>
                      <a:pt x="7431" y="3249"/>
                      <a:pt x="6858" y="1225"/>
                      <a:pt x="5304" y="383"/>
                    </a:cubicBezTo>
                    <a:cubicBezTo>
                      <a:pt x="4825" y="123"/>
                      <a:pt x="4305" y="1"/>
                      <a:pt x="3788"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3" name="Google Shape;623;p2"/>
              <p:cNvSpPr/>
              <p:nvPr/>
            </p:nvSpPr>
            <p:spPr>
              <a:xfrm>
                <a:off x="4512325" y="3535000"/>
                <a:ext cx="185775" cy="164350"/>
              </a:xfrm>
              <a:custGeom>
                <a:rect b="b" l="l" r="r" t="t"/>
                <a:pathLst>
                  <a:path extrusionOk="0" h="6574" w="7431">
                    <a:moveTo>
                      <a:pt x="3788" y="1"/>
                    </a:moveTo>
                    <a:cubicBezTo>
                      <a:pt x="2622" y="1"/>
                      <a:pt x="1473" y="626"/>
                      <a:pt x="873" y="1718"/>
                    </a:cubicBezTo>
                    <a:cubicBezTo>
                      <a:pt x="0" y="3304"/>
                      <a:pt x="563" y="5332"/>
                      <a:pt x="2113" y="6183"/>
                    </a:cubicBezTo>
                    <a:cubicBezTo>
                      <a:pt x="2595" y="6448"/>
                      <a:pt x="3121" y="6573"/>
                      <a:pt x="3642" y="6573"/>
                    </a:cubicBezTo>
                    <a:cubicBezTo>
                      <a:pt x="4808" y="6573"/>
                      <a:pt x="5956" y="5948"/>
                      <a:pt x="6556" y="4857"/>
                    </a:cubicBezTo>
                    <a:cubicBezTo>
                      <a:pt x="7430" y="3270"/>
                      <a:pt x="6866" y="1242"/>
                      <a:pt x="5316" y="391"/>
                    </a:cubicBezTo>
                    <a:cubicBezTo>
                      <a:pt x="4834" y="126"/>
                      <a:pt x="4309" y="1"/>
                      <a:pt x="3788"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4" name="Google Shape;624;p2"/>
              <p:cNvSpPr/>
              <p:nvPr/>
            </p:nvSpPr>
            <p:spPr>
              <a:xfrm>
                <a:off x="4014750" y="1694925"/>
                <a:ext cx="187375" cy="165525"/>
              </a:xfrm>
              <a:custGeom>
                <a:rect b="b" l="l" r="r" t="t"/>
                <a:pathLst>
                  <a:path extrusionOk="0" h="6621" w="7495">
                    <a:moveTo>
                      <a:pt x="3858" y="1"/>
                    </a:moveTo>
                    <a:cubicBezTo>
                      <a:pt x="2715" y="1"/>
                      <a:pt x="1569" y="594"/>
                      <a:pt x="940" y="1639"/>
                    </a:cubicBezTo>
                    <a:cubicBezTo>
                      <a:pt x="1" y="3201"/>
                      <a:pt x="558" y="5351"/>
                      <a:pt x="2129" y="6227"/>
                    </a:cubicBezTo>
                    <a:cubicBezTo>
                      <a:pt x="2608" y="6494"/>
                      <a:pt x="3137" y="6621"/>
                      <a:pt x="3666" y="6621"/>
                    </a:cubicBezTo>
                    <a:cubicBezTo>
                      <a:pt x="4831" y="6621"/>
                      <a:pt x="5991" y="6007"/>
                      <a:pt x="6606" y="4935"/>
                    </a:cubicBezTo>
                    <a:cubicBezTo>
                      <a:pt x="7494" y="3383"/>
                      <a:pt x="6959" y="1319"/>
                      <a:pt x="5437" y="423"/>
                    </a:cubicBezTo>
                    <a:cubicBezTo>
                      <a:pt x="4949" y="136"/>
                      <a:pt x="4404" y="1"/>
                      <a:pt x="3858"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5" name="Google Shape;625;p2"/>
              <p:cNvSpPr/>
              <p:nvPr/>
            </p:nvSpPr>
            <p:spPr>
              <a:xfrm>
                <a:off x="2917825" y="2014350"/>
                <a:ext cx="186350" cy="164900"/>
              </a:xfrm>
              <a:custGeom>
                <a:rect b="b" l="l" r="r" t="t"/>
                <a:pathLst>
                  <a:path extrusionOk="0" h="6596" w="7454">
                    <a:moveTo>
                      <a:pt x="3810" y="0"/>
                    </a:moveTo>
                    <a:cubicBezTo>
                      <a:pt x="2628" y="0"/>
                      <a:pt x="1458" y="635"/>
                      <a:pt x="862" y="1733"/>
                    </a:cubicBezTo>
                    <a:cubicBezTo>
                      <a:pt x="0" y="3323"/>
                      <a:pt x="581" y="5378"/>
                      <a:pt x="2130" y="6216"/>
                    </a:cubicBezTo>
                    <a:cubicBezTo>
                      <a:pt x="2605" y="6474"/>
                      <a:pt x="3125" y="6595"/>
                      <a:pt x="3642" y="6595"/>
                    </a:cubicBezTo>
                    <a:cubicBezTo>
                      <a:pt x="4825" y="6595"/>
                      <a:pt x="5995" y="5961"/>
                      <a:pt x="6590" y="4862"/>
                    </a:cubicBezTo>
                    <a:cubicBezTo>
                      <a:pt x="7454" y="3272"/>
                      <a:pt x="6872" y="1218"/>
                      <a:pt x="5323" y="379"/>
                    </a:cubicBezTo>
                    <a:cubicBezTo>
                      <a:pt x="4848" y="122"/>
                      <a:pt x="4328" y="0"/>
                      <a:pt x="3810"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6" name="Google Shape;626;p2"/>
              <p:cNvSpPr/>
              <p:nvPr/>
            </p:nvSpPr>
            <p:spPr>
              <a:xfrm>
                <a:off x="4778625" y="3060475"/>
                <a:ext cx="186375" cy="164900"/>
              </a:xfrm>
              <a:custGeom>
                <a:rect b="b" l="l" r="r" t="t"/>
                <a:pathLst>
                  <a:path extrusionOk="0" h="6596" w="7455">
                    <a:moveTo>
                      <a:pt x="3812" y="1"/>
                    </a:moveTo>
                    <a:cubicBezTo>
                      <a:pt x="2634" y="1"/>
                      <a:pt x="1467" y="631"/>
                      <a:pt x="869" y="1725"/>
                    </a:cubicBezTo>
                    <a:cubicBezTo>
                      <a:pt x="1" y="3311"/>
                      <a:pt x="576" y="5367"/>
                      <a:pt x="2123" y="6212"/>
                    </a:cubicBezTo>
                    <a:cubicBezTo>
                      <a:pt x="2599" y="6473"/>
                      <a:pt x="3121" y="6596"/>
                      <a:pt x="3642" y="6596"/>
                    </a:cubicBezTo>
                    <a:cubicBezTo>
                      <a:pt x="4820" y="6596"/>
                      <a:pt x="5987" y="5965"/>
                      <a:pt x="6586" y="4872"/>
                    </a:cubicBezTo>
                    <a:cubicBezTo>
                      <a:pt x="7454" y="3286"/>
                      <a:pt x="6880" y="1230"/>
                      <a:pt x="5332" y="384"/>
                    </a:cubicBezTo>
                    <a:cubicBezTo>
                      <a:pt x="4855" y="124"/>
                      <a:pt x="4332" y="1"/>
                      <a:pt x="3812"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7" name="Google Shape;627;p2"/>
              <p:cNvSpPr/>
              <p:nvPr/>
            </p:nvSpPr>
            <p:spPr>
              <a:xfrm>
                <a:off x="4813125" y="2456000"/>
                <a:ext cx="185425" cy="163850"/>
              </a:xfrm>
              <a:custGeom>
                <a:rect b="b" l="l" r="r" t="t"/>
                <a:pathLst>
                  <a:path extrusionOk="0" h="6554" w="7417">
                    <a:moveTo>
                      <a:pt x="3765" y="0"/>
                    </a:moveTo>
                    <a:cubicBezTo>
                      <a:pt x="2657" y="0"/>
                      <a:pt x="1570" y="577"/>
                      <a:pt x="943" y="1609"/>
                    </a:cubicBezTo>
                    <a:cubicBezTo>
                      <a:pt x="0" y="3165"/>
                      <a:pt x="492" y="5193"/>
                      <a:pt x="2035" y="6111"/>
                    </a:cubicBezTo>
                    <a:cubicBezTo>
                      <a:pt x="2539" y="6411"/>
                      <a:pt x="3095" y="6553"/>
                      <a:pt x="3646" y="6553"/>
                    </a:cubicBezTo>
                    <a:cubicBezTo>
                      <a:pt x="4773" y="6553"/>
                      <a:pt x="5883" y="5957"/>
                      <a:pt x="6500" y="4895"/>
                    </a:cubicBezTo>
                    <a:cubicBezTo>
                      <a:pt x="7417" y="3317"/>
                      <a:pt x="6891" y="1303"/>
                      <a:pt x="5332" y="416"/>
                    </a:cubicBezTo>
                    <a:cubicBezTo>
                      <a:pt x="4838" y="134"/>
                      <a:pt x="4299" y="0"/>
                      <a:pt x="3765"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8" name="Google Shape;628;p2"/>
              <p:cNvSpPr/>
              <p:nvPr/>
            </p:nvSpPr>
            <p:spPr>
              <a:xfrm>
                <a:off x="3417475" y="1671425"/>
                <a:ext cx="185450" cy="163775"/>
              </a:xfrm>
              <a:custGeom>
                <a:rect b="b" l="l" r="r" t="t"/>
                <a:pathLst>
                  <a:path extrusionOk="0" h="6551" w="7418">
                    <a:moveTo>
                      <a:pt x="3765" y="1"/>
                    </a:moveTo>
                    <a:cubicBezTo>
                      <a:pt x="2636" y="1"/>
                      <a:pt x="1533" y="598"/>
                      <a:pt x="917" y="1658"/>
                    </a:cubicBezTo>
                    <a:cubicBezTo>
                      <a:pt x="1" y="3234"/>
                      <a:pt x="527" y="5249"/>
                      <a:pt x="2084" y="6137"/>
                    </a:cubicBezTo>
                    <a:cubicBezTo>
                      <a:pt x="2578" y="6418"/>
                      <a:pt x="3117" y="6551"/>
                      <a:pt x="3650" y="6551"/>
                    </a:cubicBezTo>
                    <a:cubicBezTo>
                      <a:pt x="4799" y="6551"/>
                      <a:pt x="5924" y="5935"/>
                      <a:pt x="6530" y="4845"/>
                    </a:cubicBezTo>
                    <a:cubicBezTo>
                      <a:pt x="7417" y="3246"/>
                      <a:pt x="6859" y="1241"/>
                      <a:pt x="5285" y="387"/>
                    </a:cubicBezTo>
                    <a:cubicBezTo>
                      <a:pt x="4802" y="125"/>
                      <a:pt x="4281" y="1"/>
                      <a:pt x="3765"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9" name="Google Shape;629;p2"/>
              <p:cNvSpPr/>
              <p:nvPr/>
            </p:nvSpPr>
            <p:spPr>
              <a:xfrm>
                <a:off x="4863250" y="2640575"/>
                <a:ext cx="184425" cy="162575"/>
              </a:xfrm>
              <a:custGeom>
                <a:rect b="b" l="l" r="r" t="t"/>
                <a:pathLst>
                  <a:path extrusionOk="0" h="6503" w="7377">
                    <a:moveTo>
                      <a:pt x="3715" y="0"/>
                    </a:moveTo>
                    <a:cubicBezTo>
                      <a:pt x="2600" y="0"/>
                      <a:pt x="1526" y="600"/>
                      <a:pt x="916" y="1675"/>
                    </a:cubicBezTo>
                    <a:cubicBezTo>
                      <a:pt x="1" y="3286"/>
                      <a:pt x="534" y="5232"/>
                      <a:pt x="2130" y="6105"/>
                    </a:cubicBezTo>
                    <a:cubicBezTo>
                      <a:pt x="2622" y="6374"/>
                      <a:pt x="3146" y="6502"/>
                      <a:pt x="3662" y="6502"/>
                    </a:cubicBezTo>
                    <a:cubicBezTo>
                      <a:pt x="4777" y="6502"/>
                      <a:pt x="5850" y="5903"/>
                      <a:pt x="6461" y="4829"/>
                    </a:cubicBezTo>
                    <a:cubicBezTo>
                      <a:pt x="7376" y="3217"/>
                      <a:pt x="6843" y="1270"/>
                      <a:pt x="5247" y="398"/>
                    </a:cubicBezTo>
                    <a:cubicBezTo>
                      <a:pt x="4755" y="129"/>
                      <a:pt x="4231" y="0"/>
                      <a:pt x="3715"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0" name="Google Shape;630;p2"/>
              <p:cNvSpPr/>
              <p:nvPr/>
            </p:nvSpPr>
            <p:spPr>
              <a:xfrm>
                <a:off x="3414925" y="3854675"/>
                <a:ext cx="185050" cy="163150"/>
              </a:xfrm>
              <a:custGeom>
                <a:rect b="b" l="l" r="r" t="t"/>
                <a:pathLst>
                  <a:path extrusionOk="0" h="6526" w="7402">
                    <a:moveTo>
                      <a:pt x="3737" y="0"/>
                    </a:moveTo>
                    <a:cubicBezTo>
                      <a:pt x="2628" y="0"/>
                      <a:pt x="1552" y="587"/>
                      <a:pt x="935" y="1641"/>
                    </a:cubicBezTo>
                    <a:cubicBezTo>
                      <a:pt x="1" y="3239"/>
                      <a:pt x="517" y="5221"/>
                      <a:pt x="2099" y="6111"/>
                    </a:cubicBezTo>
                    <a:cubicBezTo>
                      <a:pt x="2599" y="6392"/>
                      <a:pt x="3137" y="6526"/>
                      <a:pt x="3667" y="6526"/>
                    </a:cubicBezTo>
                    <a:cubicBezTo>
                      <a:pt x="4776" y="6526"/>
                      <a:pt x="5850" y="5939"/>
                      <a:pt x="6467" y="4885"/>
                    </a:cubicBezTo>
                    <a:cubicBezTo>
                      <a:pt x="7401" y="3287"/>
                      <a:pt x="6886" y="1305"/>
                      <a:pt x="5304" y="415"/>
                    </a:cubicBezTo>
                    <a:cubicBezTo>
                      <a:pt x="4805" y="134"/>
                      <a:pt x="4267" y="0"/>
                      <a:pt x="3737"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1" name="Google Shape;631;p2"/>
              <p:cNvSpPr/>
              <p:nvPr/>
            </p:nvSpPr>
            <p:spPr>
              <a:xfrm>
                <a:off x="2949800" y="3593125"/>
                <a:ext cx="184925" cy="163175"/>
              </a:xfrm>
              <a:custGeom>
                <a:rect b="b" l="l" r="r" t="t"/>
                <a:pathLst>
                  <a:path extrusionOk="0" h="6527" w="7397">
                    <a:moveTo>
                      <a:pt x="3736" y="1"/>
                    </a:moveTo>
                    <a:cubicBezTo>
                      <a:pt x="2644" y="1"/>
                      <a:pt x="1583" y="568"/>
                      <a:pt x="960" y="1596"/>
                    </a:cubicBezTo>
                    <a:cubicBezTo>
                      <a:pt x="0" y="3179"/>
                      <a:pt x="484" y="5170"/>
                      <a:pt x="2050" y="6085"/>
                    </a:cubicBezTo>
                    <a:cubicBezTo>
                      <a:pt x="2561" y="6384"/>
                      <a:pt x="3115" y="6526"/>
                      <a:pt x="3662" y="6526"/>
                    </a:cubicBezTo>
                    <a:cubicBezTo>
                      <a:pt x="4753" y="6526"/>
                      <a:pt x="5814" y="5959"/>
                      <a:pt x="6437" y="4931"/>
                    </a:cubicBezTo>
                    <a:cubicBezTo>
                      <a:pt x="7396" y="3349"/>
                      <a:pt x="6913" y="1358"/>
                      <a:pt x="5347" y="441"/>
                    </a:cubicBezTo>
                    <a:cubicBezTo>
                      <a:pt x="4836" y="143"/>
                      <a:pt x="4282" y="1"/>
                      <a:pt x="3736"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2" name="Google Shape;632;p2"/>
              <p:cNvSpPr/>
              <p:nvPr/>
            </p:nvSpPr>
            <p:spPr>
              <a:xfrm>
                <a:off x="3601025" y="1618875"/>
                <a:ext cx="184275" cy="162525"/>
              </a:xfrm>
              <a:custGeom>
                <a:rect b="b" l="l" r="r" t="t"/>
                <a:pathLst>
                  <a:path extrusionOk="0" h="6501" w="7371">
                    <a:moveTo>
                      <a:pt x="3710" y="0"/>
                    </a:moveTo>
                    <a:cubicBezTo>
                      <a:pt x="2616" y="0"/>
                      <a:pt x="1560" y="576"/>
                      <a:pt x="945" y="1617"/>
                    </a:cubicBezTo>
                    <a:cubicBezTo>
                      <a:pt x="0" y="3216"/>
                      <a:pt x="495" y="5173"/>
                      <a:pt x="2072" y="6073"/>
                    </a:cubicBezTo>
                    <a:cubicBezTo>
                      <a:pt x="2579" y="6362"/>
                      <a:pt x="3124" y="6501"/>
                      <a:pt x="3661" y="6501"/>
                    </a:cubicBezTo>
                    <a:cubicBezTo>
                      <a:pt x="4755" y="6501"/>
                      <a:pt x="5811" y="5925"/>
                      <a:pt x="6426" y="4884"/>
                    </a:cubicBezTo>
                    <a:cubicBezTo>
                      <a:pt x="7371" y="3285"/>
                      <a:pt x="6876" y="1328"/>
                      <a:pt x="5299" y="428"/>
                    </a:cubicBezTo>
                    <a:cubicBezTo>
                      <a:pt x="4792" y="138"/>
                      <a:pt x="4247" y="0"/>
                      <a:pt x="3710"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3" name="Google Shape;633;p2"/>
              <p:cNvSpPr/>
              <p:nvPr/>
            </p:nvSpPr>
            <p:spPr>
              <a:xfrm>
                <a:off x="4197825" y="3826825"/>
                <a:ext cx="182225" cy="161300"/>
              </a:xfrm>
              <a:custGeom>
                <a:rect b="b" l="l" r="r" t="t"/>
                <a:pathLst>
                  <a:path extrusionOk="0" h="6452" w="7289">
                    <a:moveTo>
                      <a:pt x="3659" y="1"/>
                    </a:moveTo>
                    <a:cubicBezTo>
                      <a:pt x="2580" y="1"/>
                      <a:pt x="1544" y="564"/>
                      <a:pt x="935" y="1593"/>
                    </a:cubicBezTo>
                    <a:cubicBezTo>
                      <a:pt x="0" y="3171"/>
                      <a:pt x="456" y="5083"/>
                      <a:pt x="1982" y="5990"/>
                    </a:cubicBezTo>
                    <a:cubicBezTo>
                      <a:pt x="2508" y="6302"/>
                      <a:pt x="3075" y="6452"/>
                      <a:pt x="3630" y="6452"/>
                    </a:cubicBezTo>
                    <a:cubicBezTo>
                      <a:pt x="4709" y="6452"/>
                      <a:pt x="5744" y="5888"/>
                      <a:pt x="6354" y="4859"/>
                    </a:cubicBezTo>
                    <a:cubicBezTo>
                      <a:pt x="7289" y="3283"/>
                      <a:pt x="6833" y="1369"/>
                      <a:pt x="5307" y="462"/>
                    </a:cubicBezTo>
                    <a:cubicBezTo>
                      <a:pt x="4781" y="150"/>
                      <a:pt x="4214" y="1"/>
                      <a:pt x="3659"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4" name="Google Shape;634;p2"/>
              <p:cNvSpPr/>
              <p:nvPr/>
            </p:nvSpPr>
            <p:spPr>
              <a:xfrm>
                <a:off x="4014550" y="3879675"/>
                <a:ext cx="182825" cy="161950"/>
              </a:xfrm>
              <a:custGeom>
                <a:rect b="b" l="l" r="r" t="t"/>
                <a:pathLst>
                  <a:path extrusionOk="0" h="6478" w="7313">
                    <a:moveTo>
                      <a:pt x="3675" y="1"/>
                    </a:moveTo>
                    <a:cubicBezTo>
                      <a:pt x="2572" y="1"/>
                      <a:pt x="1514" y="590"/>
                      <a:pt x="902" y="1661"/>
                    </a:cubicBezTo>
                    <a:cubicBezTo>
                      <a:pt x="0" y="3244"/>
                      <a:pt x="486" y="5142"/>
                      <a:pt x="2025" y="6035"/>
                    </a:cubicBezTo>
                    <a:cubicBezTo>
                      <a:pt x="2541" y="6335"/>
                      <a:pt x="3096" y="6478"/>
                      <a:pt x="3640" y="6478"/>
                    </a:cubicBezTo>
                    <a:cubicBezTo>
                      <a:pt x="4727" y="6478"/>
                      <a:pt x="5771" y="5906"/>
                      <a:pt x="6384" y="4867"/>
                    </a:cubicBezTo>
                    <a:cubicBezTo>
                      <a:pt x="7312" y="3294"/>
                      <a:pt x="6857" y="1385"/>
                      <a:pt x="5337" y="472"/>
                    </a:cubicBezTo>
                    <a:cubicBezTo>
                      <a:pt x="4807" y="153"/>
                      <a:pt x="4235" y="1"/>
                      <a:pt x="3675"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5" name="Google Shape;635;p2"/>
              <p:cNvSpPr/>
              <p:nvPr/>
            </p:nvSpPr>
            <p:spPr>
              <a:xfrm>
                <a:off x="3235525" y="1725225"/>
                <a:ext cx="183900" cy="162550"/>
              </a:xfrm>
              <a:custGeom>
                <a:rect b="b" l="l" r="r" t="t"/>
                <a:pathLst>
                  <a:path extrusionOk="0" h="6502" w="7356">
                    <a:moveTo>
                      <a:pt x="3695" y="0"/>
                    </a:moveTo>
                    <a:cubicBezTo>
                      <a:pt x="2553" y="0"/>
                      <a:pt x="1456" y="629"/>
                      <a:pt x="855" y="1750"/>
                    </a:cubicBezTo>
                    <a:cubicBezTo>
                      <a:pt x="1" y="3337"/>
                      <a:pt x="537" y="5229"/>
                      <a:pt x="2087" y="6091"/>
                    </a:cubicBezTo>
                    <a:cubicBezTo>
                      <a:pt x="2586" y="6369"/>
                      <a:pt x="3119" y="6501"/>
                      <a:pt x="3644" y="6501"/>
                    </a:cubicBezTo>
                    <a:cubicBezTo>
                      <a:pt x="4750" y="6501"/>
                      <a:pt x="5816" y="5912"/>
                      <a:pt x="6428" y="4850"/>
                    </a:cubicBezTo>
                    <a:cubicBezTo>
                      <a:pt x="7355" y="3246"/>
                      <a:pt x="6838" y="1295"/>
                      <a:pt x="5251" y="410"/>
                    </a:cubicBezTo>
                    <a:cubicBezTo>
                      <a:pt x="4752" y="132"/>
                      <a:pt x="4219" y="0"/>
                      <a:pt x="3695"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6" name="Google Shape;636;p2"/>
              <p:cNvSpPr/>
              <p:nvPr/>
            </p:nvSpPr>
            <p:spPr>
              <a:xfrm>
                <a:off x="2618975" y="3095100"/>
                <a:ext cx="182675" cy="161925"/>
              </a:xfrm>
              <a:custGeom>
                <a:rect b="b" l="l" r="r" t="t"/>
                <a:pathLst>
                  <a:path extrusionOk="0" h="6477" w="7307">
                    <a:moveTo>
                      <a:pt x="3668" y="0"/>
                    </a:moveTo>
                    <a:cubicBezTo>
                      <a:pt x="2580" y="0"/>
                      <a:pt x="1535" y="574"/>
                      <a:pt x="921" y="1622"/>
                    </a:cubicBezTo>
                    <a:cubicBezTo>
                      <a:pt x="0" y="3198"/>
                      <a:pt x="463" y="5105"/>
                      <a:pt x="1987" y="6014"/>
                    </a:cubicBezTo>
                    <a:cubicBezTo>
                      <a:pt x="2513" y="6327"/>
                      <a:pt x="3080" y="6477"/>
                      <a:pt x="3637" y="6477"/>
                    </a:cubicBezTo>
                    <a:cubicBezTo>
                      <a:pt x="4711" y="6477"/>
                      <a:pt x="5744" y="5920"/>
                      <a:pt x="6360" y="4903"/>
                    </a:cubicBezTo>
                    <a:cubicBezTo>
                      <a:pt x="7307" y="3336"/>
                      <a:pt x="6878" y="1422"/>
                      <a:pt x="5370" y="494"/>
                    </a:cubicBezTo>
                    <a:cubicBezTo>
                      <a:pt x="4829" y="160"/>
                      <a:pt x="4242" y="0"/>
                      <a:pt x="3668"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7" name="Google Shape;637;p2"/>
              <p:cNvSpPr/>
              <p:nvPr/>
            </p:nvSpPr>
            <p:spPr>
              <a:xfrm>
                <a:off x="4764000" y="2272700"/>
                <a:ext cx="184350" cy="162550"/>
              </a:xfrm>
              <a:custGeom>
                <a:rect b="b" l="l" r="r" t="t"/>
                <a:pathLst>
                  <a:path extrusionOk="0" h="6502" w="7374">
                    <a:moveTo>
                      <a:pt x="3712" y="0"/>
                    </a:moveTo>
                    <a:cubicBezTo>
                      <a:pt x="2611" y="0"/>
                      <a:pt x="1549" y="584"/>
                      <a:pt x="935" y="1637"/>
                    </a:cubicBezTo>
                    <a:cubicBezTo>
                      <a:pt x="1" y="3240"/>
                      <a:pt x="509" y="5194"/>
                      <a:pt x="2092" y="6084"/>
                    </a:cubicBezTo>
                    <a:cubicBezTo>
                      <a:pt x="2594" y="6366"/>
                      <a:pt x="3132" y="6501"/>
                      <a:pt x="3661" y="6501"/>
                    </a:cubicBezTo>
                    <a:cubicBezTo>
                      <a:pt x="4762" y="6501"/>
                      <a:pt x="5825" y="5917"/>
                      <a:pt x="6439" y="4864"/>
                    </a:cubicBezTo>
                    <a:cubicBezTo>
                      <a:pt x="7373" y="3262"/>
                      <a:pt x="6865" y="1308"/>
                      <a:pt x="5282" y="418"/>
                    </a:cubicBezTo>
                    <a:cubicBezTo>
                      <a:pt x="4780" y="135"/>
                      <a:pt x="4242" y="0"/>
                      <a:pt x="3712"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8" name="Google Shape;638;p2"/>
              <p:cNvSpPr/>
              <p:nvPr/>
            </p:nvSpPr>
            <p:spPr>
              <a:xfrm>
                <a:off x="4715775" y="2089925"/>
                <a:ext cx="181075" cy="160250"/>
              </a:xfrm>
              <a:custGeom>
                <a:rect b="b" l="l" r="r" t="t"/>
                <a:pathLst>
                  <a:path extrusionOk="0" h="6410" w="7243">
                    <a:moveTo>
                      <a:pt x="3654" y="1"/>
                    </a:moveTo>
                    <a:cubicBezTo>
                      <a:pt x="2551" y="1"/>
                      <a:pt x="1491" y="595"/>
                      <a:pt x="890" y="1665"/>
                    </a:cubicBezTo>
                    <a:cubicBezTo>
                      <a:pt x="1" y="3249"/>
                      <a:pt x="523" y="5147"/>
                      <a:pt x="2086" y="6011"/>
                    </a:cubicBezTo>
                    <a:cubicBezTo>
                      <a:pt x="2574" y="6281"/>
                      <a:pt x="3094" y="6409"/>
                      <a:pt x="3605" y="6409"/>
                    </a:cubicBezTo>
                    <a:cubicBezTo>
                      <a:pt x="4724" y="6409"/>
                      <a:pt x="5799" y="5793"/>
                      <a:pt x="6398" y="4693"/>
                    </a:cubicBezTo>
                    <a:cubicBezTo>
                      <a:pt x="7242" y="3145"/>
                      <a:pt x="6729" y="1285"/>
                      <a:pt x="5223" y="424"/>
                    </a:cubicBezTo>
                    <a:cubicBezTo>
                      <a:pt x="4721" y="138"/>
                      <a:pt x="4182" y="1"/>
                      <a:pt x="3654"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9" name="Google Shape;639;p2"/>
              <p:cNvSpPr/>
              <p:nvPr/>
            </p:nvSpPr>
            <p:spPr>
              <a:xfrm>
                <a:off x="2569800" y="2911725"/>
                <a:ext cx="181825" cy="160775"/>
              </a:xfrm>
              <a:custGeom>
                <a:rect b="b" l="l" r="r" t="t"/>
                <a:pathLst>
                  <a:path extrusionOk="0" h="6431" w="7273">
                    <a:moveTo>
                      <a:pt x="3655" y="0"/>
                    </a:moveTo>
                    <a:cubicBezTo>
                      <a:pt x="2557" y="0"/>
                      <a:pt x="1504" y="589"/>
                      <a:pt x="899" y="1653"/>
                    </a:cubicBezTo>
                    <a:cubicBezTo>
                      <a:pt x="0" y="3234"/>
                      <a:pt x="498" y="5128"/>
                      <a:pt x="2044" y="6007"/>
                    </a:cubicBezTo>
                    <a:cubicBezTo>
                      <a:pt x="2548" y="6294"/>
                      <a:pt x="3087" y="6431"/>
                      <a:pt x="3617" y="6431"/>
                    </a:cubicBezTo>
                    <a:cubicBezTo>
                      <a:pt x="4715" y="6431"/>
                      <a:pt x="5769" y="5841"/>
                      <a:pt x="6375" y="4778"/>
                    </a:cubicBezTo>
                    <a:cubicBezTo>
                      <a:pt x="7272" y="3197"/>
                      <a:pt x="6774" y="1304"/>
                      <a:pt x="5229" y="424"/>
                    </a:cubicBezTo>
                    <a:cubicBezTo>
                      <a:pt x="4724" y="137"/>
                      <a:pt x="4185" y="0"/>
                      <a:pt x="3655"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0" name="Google Shape;640;p2"/>
              <p:cNvSpPr/>
              <p:nvPr/>
            </p:nvSpPr>
            <p:spPr>
              <a:xfrm>
                <a:off x="3785400" y="1566850"/>
                <a:ext cx="181025" cy="160250"/>
              </a:xfrm>
              <a:custGeom>
                <a:rect b="b" l="l" r="r" t="t"/>
                <a:pathLst>
                  <a:path extrusionOk="0" h="6410" w="7241">
                    <a:moveTo>
                      <a:pt x="3650" y="1"/>
                    </a:moveTo>
                    <a:cubicBezTo>
                      <a:pt x="2551" y="1"/>
                      <a:pt x="1495" y="592"/>
                      <a:pt x="893" y="1657"/>
                    </a:cubicBezTo>
                    <a:cubicBezTo>
                      <a:pt x="0" y="3238"/>
                      <a:pt x="518" y="5141"/>
                      <a:pt x="2077" y="6007"/>
                    </a:cubicBezTo>
                    <a:cubicBezTo>
                      <a:pt x="2567" y="6279"/>
                      <a:pt x="3091" y="6409"/>
                      <a:pt x="3605" y="6409"/>
                    </a:cubicBezTo>
                    <a:cubicBezTo>
                      <a:pt x="4720" y="6409"/>
                      <a:pt x="5792" y="5797"/>
                      <a:pt x="6391" y="4701"/>
                    </a:cubicBezTo>
                    <a:cubicBezTo>
                      <a:pt x="7240" y="3153"/>
                      <a:pt x="6733" y="1292"/>
                      <a:pt x="5230" y="430"/>
                    </a:cubicBezTo>
                    <a:cubicBezTo>
                      <a:pt x="4724" y="139"/>
                      <a:pt x="4182" y="1"/>
                      <a:pt x="3650"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1" name="Google Shape;641;p2"/>
              <p:cNvSpPr/>
              <p:nvPr/>
            </p:nvSpPr>
            <p:spPr>
              <a:xfrm>
                <a:off x="3832025" y="3933400"/>
                <a:ext cx="182000" cy="160875"/>
              </a:xfrm>
              <a:custGeom>
                <a:rect b="b" l="l" r="r" t="t"/>
                <a:pathLst>
                  <a:path extrusionOk="0" h="6435" w="7280">
                    <a:moveTo>
                      <a:pt x="3660" y="0"/>
                    </a:moveTo>
                    <a:cubicBezTo>
                      <a:pt x="2547" y="0"/>
                      <a:pt x="1479" y="609"/>
                      <a:pt x="876" y="1700"/>
                    </a:cubicBezTo>
                    <a:cubicBezTo>
                      <a:pt x="1" y="3287"/>
                      <a:pt x="529" y="5171"/>
                      <a:pt x="2092" y="6034"/>
                    </a:cubicBezTo>
                    <a:cubicBezTo>
                      <a:pt x="2583" y="6305"/>
                      <a:pt x="3106" y="6434"/>
                      <a:pt x="3619" y="6434"/>
                    </a:cubicBezTo>
                    <a:cubicBezTo>
                      <a:pt x="4733" y="6434"/>
                      <a:pt x="5800" y="5826"/>
                      <a:pt x="6402" y="4734"/>
                    </a:cubicBezTo>
                    <a:cubicBezTo>
                      <a:pt x="7279" y="3147"/>
                      <a:pt x="6751" y="1264"/>
                      <a:pt x="5187" y="401"/>
                    </a:cubicBezTo>
                    <a:cubicBezTo>
                      <a:pt x="4696" y="129"/>
                      <a:pt x="4173" y="0"/>
                      <a:pt x="3660"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2" name="Google Shape;642;p2"/>
              <p:cNvSpPr/>
              <p:nvPr/>
            </p:nvSpPr>
            <p:spPr>
              <a:xfrm>
                <a:off x="2669075" y="3279600"/>
                <a:ext cx="181875" cy="160800"/>
              </a:xfrm>
              <a:custGeom>
                <a:rect b="b" l="l" r="r" t="t"/>
                <a:pathLst>
                  <a:path extrusionOk="0" h="6432" w="7275">
                    <a:moveTo>
                      <a:pt x="3655" y="1"/>
                    </a:moveTo>
                    <a:cubicBezTo>
                      <a:pt x="2559" y="1"/>
                      <a:pt x="1507" y="588"/>
                      <a:pt x="902" y="1649"/>
                    </a:cubicBezTo>
                    <a:cubicBezTo>
                      <a:pt x="1" y="3230"/>
                      <a:pt x="496" y="5123"/>
                      <a:pt x="2040" y="6005"/>
                    </a:cubicBezTo>
                    <a:cubicBezTo>
                      <a:pt x="2546" y="6293"/>
                      <a:pt x="3088" y="6431"/>
                      <a:pt x="3619" y="6431"/>
                    </a:cubicBezTo>
                    <a:cubicBezTo>
                      <a:pt x="4715" y="6431"/>
                      <a:pt x="5768" y="5844"/>
                      <a:pt x="6372" y="4783"/>
                    </a:cubicBezTo>
                    <a:cubicBezTo>
                      <a:pt x="7274" y="3203"/>
                      <a:pt x="6779" y="1308"/>
                      <a:pt x="5235" y="427"/>
                    </a:cubicBezTo>
                    <a:cubicBezTo>
                      <a:pt x="4728" y="138"/>
                      <a:pt x="4186" y="1"/>
                      <a:pt x="3655"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3" name="Google Shape;643;p2"/>
              <p:cNvSpPr/>
              <p:nvPr/>
            </p:nvSpPr>
            <p:spPr>
              <a:xfrm>
                <a:off x="4434375" y="1775500"/>
                <a:ext cx="180275" cy="159625"/>
              </a:xfrm>
              <a:custGeom>
                <a:rect b="b" l="l" r="r" t="t"/>
                <a:pathLst>
                  <a:path extrusionOk="0" h="6385" w="7211">
                    <a:moveTo>
                      <a:pt x="3626" y="1"/>
                    </a:moveTo>
                    <a:cubicBezTo>
                      <a:pt x="2519" y="1"/>
                      <a:pt x="1452" y="599"/>
                      <a:pt x="855" y="1672"/>
                    </a:cubicBezTo>
                    <a:cubicBezTo>
                      <a:pt x="0" y="3209"/>
                      <a:pt x="489" y="5081"/>
                      <a:pt x="1973" y="5946"/>
                    </a:cubicBezTo>
                    <a:cubicBezTo>
                      <a:pt x="2482" y="6243"/>
                      <a:pt x="3031" y="6385"/>
                      <a:pt x="3571" y="6385"/>
                    </a:cubicBezTo>
                    <a:cubicBezTo>
                      <a:pt x="4660" y="6385"/>
                      <a:pt x="5710" y="5806"/>
                      <a:pt x="6310" y="4762"/>
                    </a:cubicBezTo>
                    <a:cubicBezTo>
                      <a:pt x="7211" y="3193"/>
                      <a:pt x="6709" y="1283"/>
                      <a:pt x="5170" y="412"/>
                    </a:cubicBezTo>
                    <a:cubicBezTo>
                      <a:pt x="4676" y="133"/>
                      <a:pt x="4147" y="1"/>
                      <a:pt x="3626"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4" name="Google Shape;644;p2"/>
              <p:cNvSpPr/>
              <p:nvPr/>
            </p:nvSpPr>
            <p:spPr>
              <a:xfrm>
                <a:off x="3053950" y="1779850"/>
                <a:ext cx="180275" cy="159625"/>
              </a:xfrm>
              <a:custGeom>
                <a:rect b="b" l="l" r="r" t="t"/>
                <a:pathLst>
                  <a:path extrusionOk="0" h="6385" w="7211">
                    <a:moveTo>
                      <a:pt x="3638" y="1"/>
                    </a:moveTo>
                    <a:cubicBezTo>
                      <a:pt x="2549" y="1"/>
                      <a:pt x="1500" y="579"/>
                      <a:pt x="901" y="1623"/>
                    </a:cubicBezTo>
                    <a:cubicBezTo>
                      <a:pt x="0" y="3193"/>
                      <a:pt x="500" y="5103"/>
                      <a:pt x="2040" y="5974"/>
                    </a:cubicBezTo>
                    <a:cubicBezTo>
                      <a:pt x="2532" y="6252"/>
                      <a:pt x="3062" y="6385"/>
                      <a:pt x="3583" y="6385"/>
                    </a:cubicBezTo>
                    <a:cubicBezTo>
                      <a:pt x="4690" y="6385"/>
                      <a:pt x="5758" y="5785"/>
                      <a:pt x="6354" y="4712"/>
                    </a:cubicBezTo>
                    <a:cubicBezTo>
                      <a:pt x="7210" y="3177"/>
                      <a:pt x="6720" y="1305"/>
                      <a:pt x="5236" y="440"/>
                    </a:cubicBezTo>
                    <a:cubicBezTo>
                      <a:pt x="4727" y="143"/>
                      <a:pt x="4177" y="1"/>
                      <a:pt x="3638"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5" name="Google Shape;645;p2"/>
              <p:cNvSpPr/>
              <p:nvPr/>
            </p:nvSpPr>
            <p:spPr>
              <a:xfrm>
                <a:off x="4914750" y="2825975"/>
                <a:ext cx="180800" cy="159625"/>
              </a:xfrm>
              <a:custGeom>
                <a:rect b="b" l="l" r="r" t="t"/>
                <a:pathLst>
                  <a:path extrusionOk="0" h="6385" w="7232">
                    <a:moveTo>
                      <a:pt x="3647" y="1"/>
                    </a:moveTo>
                    <a:cubicBezTo>
                      <a:pt x="2558" y="1"/>
                      <a:pt x="1503" y="580"/>
                      <a:pt x="906" y="1617"/>
                    </a:cubicBezTo>
                    <a:cubicBezTo>
                      <a:pt x="1" y="3186"/>
                      <a:pt x="496" y="5096"/>
                      <a:pt x="2034" y="5970"/>
                    </a:cubicBezTo>
                    <a:cubicBezTo>
                      <a:pt x="2529" y="6251"/>
                      <a:pt x="3061" y="6385"/>
                      <a:pt x="3584" y="6385"/>
                    </a:cubicBezTo>
                    <a:cubicBezTo>
                      <a:pt x="4688" y="6385"/>
                      <a:pt x="5754" y="5789"/>
                      <a:pt x="6352" y="4720"/>
                    </a:cubicBezTo>
                    <a:cubicBezTo>
                      <a:pt x="7232" y="3144"/>
                      <a:pt x="6703" y="1244"/>
                      <a:pt x="5147" y="389"/>
                    </a:cubicBezTo>
                    <a:cubicBezTo>
                      <a:pt x="4668" y="126"/>
                      <a:pt x="4154" y="1"/>
                      <a:pt x="3647"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6" name="Google Shape;646;p2"/>
              <p:cNvSpPr/>
              <p:nvPr/>
            </p:nvSpPr>
            <p:spPr>
              <a:xfrm>
                <a:off x="4201350" y="1644725"/>
                <a:ext cx="180700" cy="159625"/>
              </a:xfrm>
              <a:custGeom>
                <a:rect b="b" l="l" r="r" t="t"/>
                <a:pathLst>
                  <a:path extrusionOk="0" h="6385" w="7228">
                    <a:moveTo>
                      <a:pt x="3644" y="1"/>
                    </a:moveTo>
                    <a:cubicBezTo>
                      <a:pt x="2561" y="1"/>
                      <a:pt x="1513" y="572"/>
                      <a:pt x="914" y="1597"/>
                    </a:cubicBezTo>
                    <a:cubicBezTo>
                      <a:pt x="1" y="3163"/>
                      <a:pt x="481" y="5077"/>
                      <a:pt x="2011" y="5957"/>
                    </a:cubicBezTo>
                    <a:cubicBezTo>
                      <a:pt x="2513" y="6247"/>
                      <a:pt x="3054" y="6385"/>
                      <a:pt x="3586" y="6385"/>
                    </a:cubicBezTo>
                    <a:cubicBezTo>
                      <a:pt x="4683" y="6385"/>
                      <a:pt x="5740" y="5797"/>
                      <a:pt x="6339" y="4740"/>
                    </a:cubicBezTo>
                    <a:cubicBezTo>
                      <a:pt x="7227" y="3172"/>
                      <a:pt x="6713" y="1262"/>
                      <a:pt x="5166" y="400"/>
                    </a:cubicBezTo>
                    <a:cubicBezTo>
                      <a:pt x="4681" y="130"/>
                      <a:pt x="4158" y="1"/>
                      <a:pt x="3644"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7" name="Google Shape;647;p2"/>
              <p:cNvSpPr/>
              <p:nvPr/>
            </p:nvSpPr>
            <p:spPr>
              <a:xfrm>
                <a:off x="2738125" y="2070750"/>
                <a:ext cx="179350" cy="158475"/>
              </a:xfrm>
              <a:custGeom>
                <a:rect b="b" l="l" r="r" t="t"/>
                <a:pathLst>
                  <a:path extrusionOk="0" h="6339" w="7174">
                    <a:moveTo>
                      <a:pt x="3640" y="0"/>
                    </a:moveTo>
                    <a:cubicBezTo>
                      <a:pt x="2564" y="0"/>
                      <a:pt x="1514" y="560"/>
                      <a:pt x="920" y="1566"/>
                    </a:cubicBezTo>
                    <a:cubicBezTo>
                      <a:pt x="0" y="3119"/>
                      <a:pt x="500" y="5076"/>
                      <a:pt x="2037" y="5941"/>
                    </a:cubicBezTo>
                    <a:cubicBezTo>
                      <a:pt x="2516" y="6210"/>
                      <a:pt x="3036" y="6339"/>
                      <a:pt x="3549" y="6339"/>
                    </a:cubicBezTo>
                    <a:cubicBezTo>
                      <a:pt x="4643" y="6339"/>
                      <a:pt x="5710" y="5757"/>
                      <a:pt x="6301" y="4723"/>
                    </a:cubicBezTo>
                    <a:cubicBezTo>
                      <a:pt x="7174" y="3200"/>
                      <a:pt x="6686" y="1289"/>
                      <a:pt x="5205" y="425"/>
                    </a:cubicBezTo>
                    <a:cubicBezTo>
                      <a:pt x="4711" y="137"/>
                      <a:pt x="4172" y="0"/>
                      <a:pt x="3640"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8" name="Google Shape;648;p2"/>
              <p:cNvSpPr/>
              <p:nvPr/>
            </p:nvSpPr>
            <p:spPr>
              <a:xfrm>
                <a:off x="4832050" y="3247650"/>
                <a:ext cx="178875" cy="158450"/>
              </a:xfrm>
              <a:custGeom>
                <a:rect b="b" l="l" r="r" t="t"/>
                <a:pathLst>
                  <a:path extrusionOk="0" h="6338" w="7155">
                    <a:moveTo>
                      <a:pt x="3621" y="1"/>
                    </a:moveTo>
                    <a:cubicBezTo>
                      <a:pt x="2537" y="1"/>
                      <a:pt x="1479" y="570"/>
                      <a:pt x="886" y="1587"/>
                    </a:cubicBezTo>
                    <a:cubicBezTo>
                      <a:pt x="1" y="3108"/>
                      <a:pt x="469" y="5025"/>
                      <a:pt x="1941" y="5897"/>
                    </a:cubicBezTo>
                    <a:cubicBezTo>
                      <a:pt x="2443" y="6196"/>
                      <a:pt x="2991" y="6337"/>
                      <a:pt x="3532" y="6337"/>
                    </a:cubicBezTo>
                    <a:cubicBezTo>
                      <a:pt x="4632" y="6337"/>
                      <a:pt x="5702" y="5750"/>
                      <a:pt x="6294" y="4701"/>
                    </a:cubicBezTo>
                    <a:cubicBezTo>
                      <a:pt x="7155" y="3173"/>
                      <a:pt x="6652" y="1267"/>
                      <a:pt x="5163" y="413"/>
                    </a:cubicBezTo>
                    <a:cubicBezTo>
                      <a:pt x="4675" y="133"/>
                      <a:pt x="4145" y="1"/>
                      <a:pt x="3621"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9" name="Google Shape;649;p2"/>
              <p:cNvSpPr/>
              <p:nvPr/>
            </p:nvSpPr>
            <p:spPr>
              <a:xfrm>
                <a:off x="4698225" y="3484775"/>
                <a:ext cx="179350" cy="158500"/>
              </a:xfrm>
              <a:custGeom>
                <a:rect b="b" l="l" r="r" t="t"/>
                <a:pathLst>
                  <a:path extrusionOk="0" h="6340" w="7174">
                    <a:moveTo>
                      <a:pt x="3642" y="1"/>
                    </a:moveTo>
                    <a:cubicBezTo>
                      <a:pt x="2560" y="1"/>
                      <a:pt x="1505" y="567"/>
                      <a:pt x="911" y="1582"/>
                    </a:cubicBezTo>
                    <a:cubicBezTo>
                      <a:pt x="0" y="3138"/>
                      <a:pt x="510" y="5092"/>
                      <a:pt x="2053" y="5950"/>
                    </a:cubicBezTo>
                    <a:cubicBezTo>
                      <a:pt x="2528" y="6214"/>
                      <a:pt x="3042" y="6339"/>
                      <a:pt x="3550" y="6339"/>
                    </a:cubicBezTo>
                    <a:cubicBezTo>
                      <a:pt x="4648" y="6339"/>
                      <a:pt x="5719" y="5751"/>
                      <a:pt x="6310" y="4707"/>
                    </a:cubicBezTo>
                    <a:cubicBezTo>
                      <a:pt x="7174" y="3181"/>
                      <a:pt x="6677" y="1272"/>
                      <a:pt x="5189" y="416"/>
                    </a:cubicBezTo>
                    <a:cubicBezTo>
                      <a:pt x="4700" y="135"/>
                      <a:pt x="4168" y="1"/>
                      <a:pt x="3642"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0" name="Google Shape;650;p2"/>
              <p:cNvSpPr/>
              <p:nvPr/>
            </p:nvSpPr>
            <p:spPr>
              <a:xfrm>
                <a:off x="2605150" y="2308150"/>
                <a:ext cx="178675" cy="157925"/>
              </a:xfrm>
              <a:custGeom>
                <a:rect b="b" l="l" r="r" t="t"/>
                <a:pathLst>
                  <a:path extrusionOk="0" h="6317" w="7147">
                    <a:moveTo>
                      <a:pt x="3639" y="0"/>
                    </a:moveTo>
                    <a:cubicBezTo>
                      <a:pt x="2571" y="0"/>
                      <a:pt x="1521" y="549"/>
                      <a:pt x="925" y="1534"/>
                    </a:cubicBezTo>
                    <a:cubicBezTo>
                      <a:pt x="1" y="3063"/>
                      <a:pt x="489" y="5043"/>
                      <a:pt x="2003" y="5911"/>
                    </a:cubicBezTo>
                    <a:cubicBezTo>
                      <a:pt x="2483" y="6186"/>
                      <a:pt x="3007" y="6316"/>
                      <a:pt x="3526" y="6316"/>
                    </a:cubicBezTo>
                    <a:cubicBezTo>
                      <a:pt x="4613" y="6316"/>
                      <a:pt x="5678" y="5746"/>
                      <a:pt x="6270" y="4732"/>
                    </a:cubicBezTo>
                    <a:cubicBezTo>
                      <a:pt x="7146" y="3229"/>
                      <a:pt x="6672" y="1300"/>
                      <a:pt x="5210" y="432"/>
                    </a:cubicBezTo>
                    <a:cubicBezTo>
                      <a:pt x="4719" y="140"/>
                      <a:pt x="4177" y="0"/>
                      <a:pt x="3639"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1" name="Google Shape;651;p2"/>
              <p:cNvSpPr/>
              <p:nvPr/>
            </p:nvSpPr>
            <p:spPr>
              <a:xfrm>
                <a:off x="3235525" y="3910725"/>
                <a:ext cx="177950" cy="157425"/>
              </a:xfrm>
              <a:custGeom>
                <a:rect b="b" l="l" r="r" t="t"/>
                <a:pathLst>
                  <a:path extrusionOk="0" h="6297" w="7118">
                    <a:moveTo>
                      <a:pt x="3627" y="0"/>
                    </a:moveTo>
                    <a:cubicBezTo>
                      <a:pt x="2529" y="0"/>
                      <a:pt x="1446" y="582"/>
                      <a:pt x="860" y="1607"/>
                    </a:cubicBezTo>
                    <a:cubicBezTo>
                      <a:pt x="1" y="3113"/>
                      <a:pt x="512" y="5056"/>
                      <a:pt x="1988" y="5901"/>
                    </a:cubicBezTo>
                    <a:cubicBezTo>
                      <a:pt x="2460" y="6169"/>
                      <a:pt x="2977" y="6297"/>
                      <a:pt x="3491" y="6297"/>
                    </a:cubicBezTo>
                    <a:cubicBezTo>
                      <a:pt x="4589" y="6297"/>
                      <a:pt x="5672" y="5715"/>
                      <a:pt x="6257" y="4689"/>
                    </a:cubicBezTo>
                    <a:cubicBezTo>
                      <a:pt x="7118" y="3183"/>
                      <a:pt x="6607" y="1240"/>
                      <a:pt x="5130" y="397"/>
                    </a:cubicBezTo>
                    <a:cubicBezTo>
                      <a:pt x="4659" y="128"/>
                      <a:pt x="4141" y="0"/>
                      <a:pt x="3627"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2" name="Google Shape;652;p2"/>
              <p:cNvSpPr/>
              <p:nvPr/>
            </p:nvSpPr>
            <p:spPr>
              <a:xfrm>
                <a:off x="3002875" y="3779925"/>
                <a:ext cx="178050" cy="157475"/>
              </a:xfrm>
              <a:custGeom>
                <a:rect b="b" l="l" r="r" t="t"/>
                <a:pathLst>
                  <a:path extrusionOk="0" h="6299" w="7122">
                    <a:moveTo>
                      <a:pt x="3629" y="0"/>
                    </a:moveTo>
                    <a:cubicBezTo>
                      <a:pt x="2506" y="0"/>
                      <a:pt x="1400" y="611"/>
                      <a:pt x="826" y="1674"/>
                    </a:cubicBezTo>
                    <a:cubicBezTo>
                      <a:pt x="1" y="3199"/>
                      <a:pt x="558" y="5129"/>
                      <a:pt x="2053" y="5937"/>
                    </a:cubicBezTo>
                    <a:cubicBezTo>
                      <a:pt x="2508" y="6183"/>
                      <a:pt x="3003" y="6299"/>
                      <a:pt x="3493" y="6299"/>
                    </a:cubicBezTo>
                    <a:cubicBezTo>
                      <a:pt x="4617" y="6299"/>
                      <a:pt x="5723" y="5689"/>
                      <a:pt x="6296" y="4627"/>
                    </a:cubicBezTo>
                    <a:cubicBezTo>
                      <a:pt x="7121" y="3100"/>
                      <a:pt x="6564" y="1170"/>
                      <a:pt x="5068" y="362"/>
                    </a:cubicBezTo>
                    <a:cubicBezTo>
                      <a:pt x="4614" y="116"/>
                      <a:pt x="4120" y="0"/>
                      <a:pt x="3629"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3" name="Google Shape;653;p2"/>
              <p:cNvSpPr/>
              <p:nvPr/>
            </p:nvSpPr>
            <p:spPr>
              <a:xfrm>
                <a:off x="3651075" y="3988075"/>
                <a:ext cx="178075" cy="157900"/>
              </a:xfrm>
              <a:custGeom>
                <a:rect b="b" l="l" r="r" t="t"/>
                <a:pathLst>
                  <a:path extrusionOk="0" h="6316" w="7123">
                    <a:moveTo>
                      <a:pt x="3615" y="0"/>
                    </a:moveTo>
                    <a:cubicBezTo>
                      <a:pt x="2550" y="0"/>
                      <a:pt x="1502" y="546"/>
                      <a:pt x="905" y="1526"/>
                    </a:cubicBezTo>
                    <a:cubicBezTo>
                      <a:pt x="1" y="3014"/>
                      <a:pt x="438" y="4957"/>
                      <a:pt x="1878" y="5851"/>
                    </a:cubicBezTo>
                    <a:cubicBezTo>
                      <a:pt x="2384" y="6166"/>
                      <a:pt x="2946" y="6315"/>
                      <a:pt x="3503" y="6315"/>
                    </a:cubicBezTo>
                    <a:cubicBezTo>
                      <a:pt x="4585" y="6315"/>
                      <a:pt x="5648" y="5752"/>
                      <a:pt x="6241" y="4740"/>
                    </a:cubicBezTo>
                    <a:cubicBezTo>
                      <a:pt x="7123" y="3238"/>
                      <a:pt x="6652" y="1308"/>
                      <a:pt x="5194" y="436"/>
                    </a:cubicBezTo>
                    <a:cubicBezTo>
                      <a:pt x="4701" y="141"/>
                      <a:pt x="4156" y="0"/>
                      <a:pt x="3615"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4" name="Google Shape;654;p2"/>
              <p:cNvSpPr/>
              <p:nvPr/>
            </p:nvSpPr>
            <p:spPr>
              <a:xfrm>
                <a:off x="2720000" y="3465000"/>
                <a:ext cx="178825" cy="157975"/>
              </a:xfrm>
              <a:custGeom>
                <a:rect b="b" l="l" r="r" t="t"/>
                <a:pathLst>
                  <a:path extrusionOk="0" h="6319" w="7153">
                    <a:moveTo>
                      <a:pt x="3642" y="1"/>
                    </a:moveTo>
                    <a:cubicBezTo>
                      <a:pt x="2552" y="1"/>
                      <a:pt x="1482" y="576"/>
                      <a:pt x="893" y="1596"/>
                    </a:cubicBezTo>
                    <a:cubicBezTo>
                      <a:pt x="0" y="3142"/>
                      <a:pt x="529" y="5106"/>
                      <a:pt x="2066" y="5946"/>
                    </a:cubicBezTo>
                    <a:cubicBezTo>
                      <a:pt x="2528" y="6199"/>
                      <a:pt x="3030" y="6319"/>
                      <a:pt x="3527" y="6319"/>
                    </a:cubicBezTo>
                    <a:cubicBezTo>
                      <a:pt x="4636" y="6319"/>
                      <a:pt x="5723" y="5722"/>
                      <a:pt x="6307" y="4673"/>
                    </a:cubicBezTo>
                    <a:cubicBezTo>
                      <a:pt x="7153" y="3154"/>
                      <a:pt x="6637" y="1240"/>
                      <a:pt x="5153" y="400"/>
                    </a:cubicBezTo>
                    <a:cubicBezTo>
                      <a:pt x="4677" y="129"/>
                      <a:pt x="4158" y="1"/>
                      <a:pt x="3642"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5" name="Google Shape;655;p2"/>
              <p:cNvSpPr/>
              <p:nvPr/>
            </p:nvSpPr>
            <p:spPr>
              <a:xfrm>
                <a:off x="2521050" y="2728900"/>
                <a:ext cx="179550" cy="158525"/>
              </a:xfrm>
              <a:custGeom>
                <a:rect b="b" l="l" r="r" t="t"/>
                <a:pathLst>
                  <a:path extrusionOk="0" h="6341" w="7182">
                    <a:moveTo>
                      <a:pt x="3647" y="0"/>
                    </a:moveTo>
                    <a:cubicBezTo>
                      <a:pt x="2549" y="0"/>
                      <a:pt x="1479" y="587"/>
                      <a:pt x="888" y="1629"/>
                    </a:cubicBezTo>
                    <a:cubicBezTo>
                      <a:pt x="1" y="3194"/>
                      <a:pt x="544" y="5139"/>
                      <a:pt x="2102" y="5976"/>
                    </a:cubicBezTo>
                    <a:cubicBezTo>
                      <a:pt x="2563" y="6223"/>
                      <a:pt x="3059" y="6341"/>
                      <a:pt x="3549" y="6341"/>
                    </a:cubicBezTo>
                    <a:cubicBezTo>
                      <a:pt x="4666" y="6341"/>
                      <a:pt x="5755" y="5733"/>
                      <a:pt x="6340" y="4663"/>
                    </a:cubicBezTo>
                    <a:cubicBezTo>
                      <a:pt x="7181" y="3127"/>
                      <a:pt x="6651" y="1229"/>
                      <a:pt x="5148" y="392"/>
                    </a:cubicBezTo>
                    <a:cubicBezTo>
                      <a:pt x="4672" y="127"/>
                      <a:pt x="4156" y="0"/>
                      <a:pt x="3647"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6" name="Google Shape;656;p2"/>
              <p:cNvSpPr/>
              <p:nvPr/>
            </p:nvSpPr>
            <p:spPr>
              <a:xfrm>
                <a:off x="4382375" y="3775050"/>
                <a:ext cx="178925" cy="158500"/>
              </a:xfrm>
              <a:custGeom>
                <a:rect b="b" l="l" r="r" t="t"/>
                <a:pathLst>
                  <a:path extrusionOk="0" h="6340" w="7157">
                    <a:moveTo>
                      <a:pt x="3625" y="1"/>
                    </a:moveTo>
                    <a:cubicBezTo>
                      <a:pt x="2519" y="1"/>
                      <a:pt x="1444" y="594"/>
                      <a:pt x="854" y="1654"/>
                    </a:cubicBezTo>
                    <a:cubicBezTo>
                      <a:pt x="1" y="3186"/>
                      <a:pt x="514" y="5087"/>
                      <a:pt x="2009" y="5936"/>
                    </a:cubicBezTo>
                    <a:cubicBezTo>
                      <a:pt x="2492" y="6209"/>
                      <a:pt x="3016" y="6339"/>
                      <a:pt x="3534" y="6339"/>
                    </a:cubicBezTo>
                    <a:cubicBezTo>
                      <a:pt x="4624" y="6339"/>
                      <a:pt x="5686" y="5764"/>
                      <a:pt x="6278" y="4736"/>
                    </a:cubicBezTo>
                    <a:cubicBezTo>
                      <a:pt x="7157" y="3214"/>
                      <a:pt x="6676" y="1300"/>
                      <a:pt x="5200" y="432"/>
                    </a:cubicBezTo>
                    <a:cubicBezTo>
                      <a:pt x="4702" y="140"/>
                      <a:pt x="4160" y="1"/>
                      <a:pt x="3625"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7" name="Google Shape;657;p2"/>
              <p:cNvSpPr/>
              <p:nvPr/>
            </p:nvSpPr>
            <p:spPr>
              <a:xfrm>
                <a:off x="4567400" y="3723500"/>
                <a:ext cx="174875" cy="155225"/>
              </a:xfrm>
              <a:custGeom>
                <a:rect b="b" l="l" r="r" t="t"/>
                <a:pathLst>
                  <a:path extrusionOk="0" h="6209" w="6995">
                    <a:moveTo>
                      <a:pt x="3589" y="1"/>
                    </a:moveTo>
                    <a:cubicBezTo>
                      <a:pt x="2470" y="1"/>
                      <a:pt x="1352" y="602"/>
                      <a:pt x="795" y="1639"/>
                    </a:cubicBezTo>
                    <a:cubicBezTo>
                      <a:pt x="0" y="3113"/>
                      <a:pt x="528" y="5024"/>
                      <a:pt x="1953" y="5832"/>
                    </a:cubicBezTo>
                    <a:cubicBezTo>
                      <a:pt x="2404" y="6088"/>
                      <a:pt x="2905" y="6209"/>
                      <a:pt x="3406" y="6209"/>
                    </a:cubicBezTo>
                    <a:cubicBezTo>
                      <a:pt x="4524" y="6209"/>
                      <a:pt x="5642" y="5608"/>
                      <a:pt x="6200" y="4572"/>
                    </a:cubicBezTo>
                    <a:cubicBezTo>
                      <a:pt x="6994" y="3097"/>
                      <a:pt x="6466" y="1187"/>
                      <a:pt x="5042" y="378"/>
                    </a:cubicBezTo>
                    <a:cubicBezTo>
                      <a:pt x="4591" y="122"/>
                      <a:pt x="4090" y="1"/>
                      <a:pt x="3589"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8" name="Google Shape;658;p2"/>
              <p:cNvSpPr/>
              <p:nvPr/>
            </p:nvSpPr>
            <p:spPr>
              <a:xfrm>
                <a:off x="4966400" y="3011825"/>
                <a:ext cx="176725" cy="155825"/>
              </a:xfrm>
              <a:custGeom>
                <a:rect b="b" l="l" r="r" t="t"/>
                <a:pathLst>
                  <a:path extrusionOk="0" h="6233" w="7069">
                    <a:moveTo>
                      <a:pt x="3619" y="0"/>
                    </a:moveTo>
                    <a:cubicBezTo>
                      <a:pt x="2514" y="0"/>
                      <a:pt x="1418" y="587"/>
                      <a:pt x="845" y="1605"/>
                    </a:cubicBezTo>
                    <a:cubicBezTo>
                      <a:pt x="1" y="3107"/>
                      <a:pt x="556" y="5092"/>
                      <a:pt x="2042" y="5885"/>
                    </a:cubicBezTo>
                    <a:cubicBezTo>
                      <a:pt x="2484" y="6121"/>
                      <a:pt x="2968" y="6233"/>
                      <a:pt x="3451" y="6233"/>
                    </a:cubicBezTo>
                    <a:cubicBezTo>
                      <a:pt x="4555" y="6233"/>
                      <a:pt x="5651" y="5647"/>
                      <a:pt x="6224" y="4629"/>
                    </a:cubicBezTo>
                    <a:cubicBezTo>
                      <a:pt x="7068" y="3128"/>
                      <a:pt x="6513" y="1141"/>
                      <a:pt x="5027" y="348"/>
                    </a:cubicBezTo>
                    <a:cubicBezTo>
                      <a:pt x="4585" y="112"/>
                      <a:pt x="4101" y="0"/>
                      <a:pt x="3619"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9" name="Google Shape;659;p2"/>
              <p:cNvSpPr/>
              <p:nvPr/>
            </p:nvSpPr>
            <p:spPr>
              <a:xfrm>
                <a:off x="3971075" y="1515550"/>
                <a:ext cx="176525" cy="156475"/>
              </a:xfrm>
              <a:custGeom>
                <a:rect b="b" l="l" r="r" t="t"/>
                <a:pathLst>
                  <a:path extrusionOk="0" h="6259" w="7061">
                    <a:moveTo>
                      <a:pt x="3600" y="0"/>
                    </a:moveTo>
                    <a:cubicBezTo>
                      <a:pt x="2497" y="0"/>
                      <a:pt x="1402" y="586"/>
                      <a:pt x="824" y="1612"/>
                    </a:cubicBezTo>
                    <a:cubicBezTo>
                      <a:pt x="0" y="3075"/>
                      <a:pt x="485" y="4981"/>
                      <a:pt x="1901" y="5835"/>
                    </a:cubicBezTo>
                    <a:cubicBezTo>
                      <a:pt x="2376" y="6123"/>
                      <a:pt x="2907" y="6259"/>
                      <a:pt x="3438" y="6259"/>
                    </a:cubicBezTo>
                    <a:cubicBezTo>
                      <a:pt x="4520" y="6259"/>
                      <a:pt x="5599" y="5694"/>
                      <a:pt x="6188" y="4695"/>
                    </a:cubicBezTo>
                    <a:cubicBezTo>
                      <a:pt x="7060" y="3214"/>
                      <a:pt x="6558" y="1241"/>
                      <a:pt x="5092" y="395"/>
                    </a:cubicBezTo>
                    <a:cubicBezTo>
                      <a:pt x="4627" y="127"/>
                      <a:pt x="4112" y="0"/>
                      <a:pt x="3600"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0" name="Google Shape;660;p2"/>
              <p:cNvSpPr/>
              <p:nvPr/>
            </p:nvSpPr>
            <p:spPr>
              <a:xfrm>
                <a:off x="2873575" y="1834875"/>
                <a:ext cx="175525" cy="155950"/>
              </a:xfrm>
              <a:custGeom>
                <a:rect b="b" l="l" r="r" t="t"/>
                <a:pathLst>
                  <a:path extrusionOk="0" h="6238" w="7021">
                    <a:moveTo>
                      <a:pt x="3605" y="1"/>
                    </a:moveTo>
                    <a:cubicBezTo>
                      <a:pt x="2537" y="1"/>
                      <a:pt x="1460" y="551"/>
                      <a:pt x="865" y="1528"/>
                    </a:cubicBezTo>
                    <a:cubicBezTo>
                      <a:pt x="0" y="2953"/>
                      <a:pt x="445" y="4891"/>
                      <a:pt x="1845" y="5787"/>
                    </a:cubicBezTo>
                    <a:cubicBezTo>
                      <a:pt x="2323" y="6093"/>
                      <a:pt x="2868" y="6237"/>
                      <a:pt x="3416" y="6237"/>
                    </a:cubicBezTo>
                    <a:cubicBezTo>
                      <a:pt x="4485" y="6237"/>
                      <a:pt x="5561" y="5687"/>
                      <a:pt x="6156" y="4710"/>
                    </a:cubicBezTo>
                    <a:cubicBezTo>
                      <a:pt x="7021" y="3285"/>
                      <a:pt x="6576" y="1347"/>
                      <a:pt x="5176" y="451"/>
                    </a:cubicBezTo>
                    <a:cubicBezTo>
                      <a:pt x="4698" y="145"/>
                      <a:pt x="4153" y="1"/>
                      <a:pt x="3605"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1" name="Google Shape;661;p2"/>
              <p:cNvSpPr/>
              <p:nvPr/>
            </p:nvSpPr>
            <p:spPr>
              <a:xfrm>
                <a:off x="4668350" y="1907825"/>
                <a:ext cx="177075" cy="156475"/>
              </a:xfrm>
              <a:custGeom>
                <a:rect b="b" l="l" r="r" t="t"/>
                <a:pathLst>
                  <a:path extrusionOk="0" h="6259" w="7083">
                    <a:moveTo>
                      <a:pt x="3618" y="1"/>
                    </a:moveTo>
                    <a:cubicBezTo>
                      <a:pt x="2518" y="1"/>
                      <a:pt x="1431" y="584"/>
                      <a:pt x="852" y="1602"/>
                    </a:cubicBezTo>
                    <a:cubicBezTo>
                      <a:pt x="0" y="3100"/>
                      <a:pt x="530" y="5065"/>
                      <a:pt x="2009" y="5885"/>
                    </a:cubicBezTo>
                    <a:cubicBezTo>
                      <a:pt x="2464" y="6138"/>
                      <a:pt x="2965" y="6258"/>
                      <a:pt x="3463" y="6258"/>
                    </a:cubicBezTo>
                    <a:cubicBezTo>
                      <a:pt x="4581" y="6258"/>
                      <a:pt x="5690" y="5656"/>
                      <a:pt x="6258" y="4609"/>
                    </a:cubicBezTo>
                    <a:cubicBezTo>
                      <a:pt x="7082" y="3091"/>
                      <a:pt x="6516" y="1136"/>
                      <a:pt x="5026" y="348"/>
                    </a:cubicBezTo>
                    <a:cubicBezTo>
                      <a:pt x="4582" y="112"/>
                      <a:pt x="4099" y="1"/>
                      <a:pt x="3618"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2" name="Google Shape;662;p2"/>
              <p:cNvSpPr/>
              <p:nvPr/>
            </p:nvSpPr>
            <p:spPr>
              <a:xfrm>
                <a:off x="3470150" y="4043250"/>
                <a:ext cx="173925" cy="153925"/>
              </a:xfrm>
              <a:custGeom>
                <a:rect b="b" l="l" r="r" t="t"/>
                <a:pathLst>
                  <a:path extrusionOk="0" h="6157" w="6957">
                    <a:moveTo>
                      <a:pt x="3566" y="0"/>
                    </a:moveTo>
                    <a:cubicBezTo>
                      <a:pt x="2458" y="0"/>
                      <a:pt x="1355" y="594"/>
                      <a:pt x="801" y="1618"/>
                    </a:cubicBezTo>
                    <a:cubicBezTo>
                      <a:pt x="1" y="3096"/>
                      <a:pt x="549" y="5029"/>
                      <a:pt x="1989" y="5807"/>
                    </a:cubicBezTo>
                    <a:cubicBezTo>
                      <a:pt x="2427" y="6045"/>
                      <a:pt x="2910" y="6156"/>
                      <a:pt x="3391" y="6156"/>
                    </a:cubicBezTo>
                    <a:cubicBezTo>
                      <a:pt x="4499" y="6156"/>
                      <a:pt x="5602" y="5562"/>
                      <a:pt x="6156" y="4539"/>
                    </a:cubicBezTo>
                    <a:cubicBezTo>
                      <a:pt x="6956" y="3061"/>
                      <a:pt x="6408" y="1127"/>
                      <a:pt x="4968" y="349"/>
                    </a:cubicBezTo>
                    <a:cubicBezTo>
                      <a:pt x="4530" y="112"/>
                      <a:pt x="4047" y="0"/>
                      <a:pt x="3566"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3" name="Google Shape;663;p2"/>
              <p:cNvSpPr/>
              <p:nvPr/>
            </p:nvSpPr>
            <p:spPr>
              <a:xfrm>
                <a:off x="2772350" y="3650925"/>
                <a:ext cx="173900" cy="153925"/>
              </a:xfrm>
              <a:custGeom>
                <a:rect b="b" l="l" r="r" t="t"/>
                <a:pathLst>
                  <a:path extrusionOk="0" h="6157" w="6956">
                    <a:moveTo>
                      <a:pt x="3568" y="0"/>
                    </a:moveTo>
                    <a:cubicBezTo>
                      <a:pt x="2472" y="0"/>
                      <a:pt x="1379" y="582"/>
                      <a:pt x="816" y="1592"/>
                    </a:cubicBezTo>
                    <a:cubicBezTo>
                      <a:pt x="0" y="3054"/>
                      <a:pt x="528" y="4993"/>
                      <a:pt x="1961" y="5793"/>
                    </a:cubicBezTo>
                    <a:cubicBezTo>
                      <a:pt x="2405" y="6040"/>
                      <a:pt x="2896" y="6157"/>
                      <a:pt x="3387" y="6157"/>
                    </a:cubicBezTo>
                    <a:cubicBezTo>
                      <a:pt x="4483" y="6157"/>
                      <a:pt x="5578" y="5575"/>
                      <a:pt x="6140" y="4566"/>
                    </a:cubicBezTo>
                    <a:cubicBezTo>
                      <a:pt x="6955" y="3104"/>
                      <a:pt x="6428" y="1165"/>
                      <a:pt x="4994" y="365"/>
                    </a:cubicBezTo>
                    <a:cubicBezTo>
                      <a:pt x="4550" y="117"/>
                      <a:pt x="4058" y="0"/>
                      <a:pt x="3568"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4" name="Google Shape;664;p2"/>
              <p:cNvSpPr/>
              <p:nvPr/>
            </p:nvSpPr>
            <p:spPr>
              <a:xfrm>
                <a:off x="2474200" y="2546925"/>
                <a:ext cx="174425" cy="154625"/>
              </a:xfrm>
              <a:custGeom>
                <a:rect b="b" l="l" r="r" t="t"/>
                <a:pathLst>
                  <a:path extrusionOk="0" h="6185" w="6977">
                    <a:moveTo>
                      <a:pt x="3580" y="1"/>
                    </a:moveTo>
                    <a:cubicBezTo>
                      <a:pt x="2488" y="1"/>
                      <a:pt x="1398" y="577"/>
                      <a:pt x="825" y="1580"/>
                    </a:cubicBezTo>
                    <a:cubicBezTo>
                      <a:pt x="0" y="3028"/>
                      <a:pt x="504" y="4963"/>
                      <a:pt x="1922" y="5794"/>
                    </a:cubicBezTo>
                    <a:cubicBezTo>
                      <a:pt x="2375" y="6059"/>
                      <a:pt x="2883" y="6184"/>
                      <a:pt x="3392" y="6184"/>
                    </a:cubicBezTo>
                    <a:cubicBezTo>
                      <a:pt x="4505" y="6184"/>
                      <a:pt x="5622" y="5587"/>
                      <a:pt x="6179" y="4556"/>
                    </a:cubicBezTo>
                    <a:cubicBezTo>
                      <a:pt x="6976" y="3083"/>
                      <a:pt x="6437" y="1157"/>
                      <a:pt x="5008" y="364"/>
                    </a:cubicBezTo>
                    <a:cubicBezTo>
                      <a:pt x="4562" y="117"/>
                      <a:pt x="4071" y="1"/>
                      <a:pt x="3580"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5" name="Google Shape;665;p2"/>
              <p:cNvSpPr/>
              <p:nvPr/>
            </p:nvSpPr>
            <p:spPr>
              <a:xfrm>
                <a:off x="3557275" y="1440125"/>
                <a:ext cx="172525" cy="152125"/>
              </a:xfrm>
              <a:custGeom>
                <a:rect b="b" l="l" r="r" t="t"/>
                <a:pathLst>
                  <a:path extrusionOk="0" h="6085" w="6901">
                    <a:moveTo>
                      <a:pt x="3499" y="1"/>
                    </a:moveTo>
                    <a:cubicBezTo>
                      <a:pt x="2463" y="1"/>
                      <a:pt x="1449" y="544"/>
                      <a:pt x="873" y="1515"/>
                    </a:cubicBezTo>
                    <a:cubicBezTo>
                      <a:pt x="1" y="2989"/>
                      <a:pt x="481" y="4868"/>
                      <a:pt x="1943" y="5697"/>
                    </a:cubicBezTo>
                    <a:cubicBezTo>
                      <a:pt x="2404" y="5960"/>
                      <a:pt x="2906" y="6084"/>
                      <a:pt x="3402" y="6084"/>
                    </a:cubicBezTo>
                    <a:cubicBezTo>
                      <a:pt x="4438" y="6084"/>
                      <a:pt x="5451" y="5541"/>
                      <a:pt x="6026" y="4570"/>
                    </a:cubicBezTo>
                    <a:cubicBezTo>
                      <a:pt x="6900" y="3097"/>
                      <a:pt x="6418" y="1218"/>
                      <a:pt x="4957" y="387"/>
                    </a:cubicBezTo>
                    <a:cubicBezTo>
                      <a:pt x="4496" y="125"/>
                      <a:pt x="3995" y="1"/>
                      <a:pt x="3499"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6" name="Google Shape;666;p2"/>
              <p:cNvSpPr/>
              <p:nvPr/>
            </p:nvSpPr>
            <p:spPr>
              <a:xfrm>
                <a:off x="4953400" y="2224725"/>
                <a:ext cx="171475" cy="152125"/>
              </a:xfrm>
              <a:custGeom>
                <a:rect b="b" l="l" r="r" t="t"/>
                <a:pathLst>
                  <a:path extrusionOk="0" h="6085" w="6859">
                    <a:moveTo>
                      <a:pt x="3479" y="1"/>
                    </a:moveTo>
                    <a:cubicBezTo>
                      <a:pt x="2418" y="1"/>
                      <a:pt x="1381" y="570"/>
                      <a:pt x="816" y="1582"/>
                    </a:cubicBezTo>
                    <a:cubicBezTo>
                      <a:pt x="1" y="3040"/>
                      <a:pt x="477" y="4852"/>
                      <a:pt x="1891" y="5680"/>
                    </a:cubicBezTo>
                    <a:cubicBezTo>
                      <a:pt x="2360" y="5954"/>
                      <a:pt x="2873" y="6085"/>
                      <a:pt x="3380" y="6085"/>
                    </a:cubicBezTo>
                    <a:cubicBezTo>
                      <a:pt x="4440" y="6085"/>
                      <a:pt x="5478" y="5515"/>
                      <a:pt x="6044" y="4503"/>
                    </a:cubicBezTo>
                    <a:cubicBezTo>
                      <a:pt x="6859" y="3044"/>
                      <a:pt x="6383" y="1233"/>
                      <a:pt x="4967" y="405"/>
                    </a:cubicBezTo>
                    <a:cubicBezTo>
                      <a:pt x="4498" y="131"/>
                      <a:pt x="3986" y="1"/>
                      <a:pt x="3479"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7" name="Google Shape;667;p2"/>
              <p:cNvSpPr/>
              <p:nvPr/>
            </p:nvSpPr>
            <p:spPr>
              <a:xfrm>
                <a:off x="3374075" y="1492950"/>
                <a:ext cx="173000" cy="152850"/>
              </a:xfrm>
              <a:custGeom>
                <a:rect b="b" l="l" r="r" t="t"/>
                <a:pathLst>
                  <a:path extrusionOk="0" h="6114" w="6920">
                    <a:moveTo>
                      <a:pt x="3529" y="1"/>
                    </a:moveTo>
                    <a:cubicBezTo>
                      <a:pt x="2495" y="1"/>
                      <a:pt x="1471" y="534"/>
                      <a:pt x="883" y="1486"/>
                    </a:cubicBezTo>
                    <a:cubicBezTo>
                      <a:pt x="1" y="2920"/>
                      <a:pt x="458" y="4837"/>
                      <a:pt x="1885" y="5699"/>
                    </a:cubicBezTo>
                    <a:cubicBezTo>
                      <a:pt x="2351" y="5981"/>
                      <a:pt x="2870" y="6114"/>
                      <a:pt x="3387" y="6114"/>
                    </a:cubicBezTo>
                    <a:cubicBezTo>
                      <a:pt x="4441" y="6114"/>
                      <a:pt x="5487" y="5561"/>
                      <a:pt x="6065" y="4579"/>
                    </a:cubicBezTo>
                    <a:cubicBezTo>
                      <a:pt x="6919" y="3123"/>
                      <a:pt x="6427" y="1215"/>
                      <a:pt x="4986" y="387"/>
                    </a:cubicBezTo>
                    <a:cubicBezTo>
                      <a:pt x="4530" y="125"/>
                      <a:pt x="4028" y="1"/>
                      <a:pt x="3529"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8" name="Google Shape;668;p2"/>
              <p:cNvSpPr/>
              <p:nvPr/>
            </p:nvSpPr>
            <p:spPr>
              <a:xfrm>
                <a:off x="4388125" y="1594975"/>
                <a:ext cx="173025" cy="152800"/>
              </a:xfrm>
              <a:custGeom>
                <a:rect b="b" l="l" r="r" t="t"/>
                <a:pathLst>
                  <a:path extrusionOk="0" h="6112" w="6921">
                    <a:moveTo>
                      <a:pt x="3525" y="0"/>
                    </a:moveTo>
                    <a:cubicBezTo>
                      <a:pt x="2479" y="0"/>
                      <a:pt x="1447" y="545"/>
                      <a:pt x="867" y="1513"/>
                    </a:cubicBezTo>
                    <a:cubicBezTo>
                      <a:pt x="1" y="2959"/>
                      <a:pt x="478" y="4873"/>
                      <a:pt x="1915" y="5715"/>
                    </a:cubicBezTo>
                    <a:cubicBezTo>
                      <a:pt x="2375" y="5984"/>
                      <a:pt x="2883" y="6112"/>
                      <a:pt x="3390" y="6112"/>
                    </a:cubicBezTo>
                    <a:cubicBezTo>
                      <a:pt x="4456" y="6112"/>
                      <a:pt x="5513" y="5546"/>
                      <a:pt x="6082" y="4548"/>
                    </a:cubicBezTo>
                    <a:cubicBezTo>
                      <a:pt x="6921" y="3077"/>
                      <a:pt x="6408" y="1176"/>
                      <a:pt x="4958" y="370"/>
                    </a:cubicBezTo>
                    <a:cubicBezTo>
                      <a:pt x="4507" y="119"/>
                      <a:pt x="4015" y="0"/>
                      <a:pt x="3525"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9" name="Google Shape;669;p2"/>
              <p:cNvSpPr/>
              <p:nvPr/>
            </p:nvSpPr>
            <p:spPr>
              <a:xfrm>
                <a:off x="3191875" y="1546475"/>
                <a:ext cx="171475" cy="152125"/>
              </a:xfrm>
              <a:custGeom>
                <a:rect b="b" l="l" r="r" t="t"/>
                <a:pathLst>
                  <a:path extrusionOk="0" h="6085" w="6859">
                    <a:moveTo>
                      <a:pt x="3478" y="1"/>
                    </a:moveTo>
                    <a:cubicBezTo>
                      <a:pt x="2420" y="1"/>
                      <a:pt x="1386" y="566"/>
                      <a:pt x="820" y="1573"/>
                    </a:cubicBezTo>
                    <a:cubicBezTo>
                      <a:pt x="0" y="3029"/>
                      <a:pt x="472" y="4845"/>
                      <a:pt x="1884" y="5676"/>
                    </a:cubicBezTo>
                    <a:cubicBezTo>
                      <a:pt x="2354" y="5953"/>
                      <a:pt x="2870" y="6085"/>
                      <a:pt x="3380" y="6085"/>
                    </a:cubicBezTo>
                    <a:cubicBezTo>
                      <a:pt x="4438" y="6085"/>
                      <a:pt x="5472" y="5519"/>
                      <a:pt x="6039" y="4512"/>
                    </a:cubicBezTo>
                    <a:cubicBezTo>
                      <a:pt x="6858" y="3057"/>
                      <a:pt x="6387" y="1242"/>
                      <a:pt x="4975" y="410"/>
                    </a:cubicBezTo>
                    <a:cubicBezTo>
                      <a:pt x="4504" y="133"/>
                      <a:pt x="3988" y="1"/>
                      <a:pt x="3478"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0" name="Google Shape;670;p2"/>
              <p:cNvSpPr/>
              <p:nvPr/>
            </p:nvSpPr>
            <p:spPr>
              <a:xfrm>
                <a:off x="5052700" y="2592625"/>
                <a:ext cx="171475" cy="152125"/>
              </a:xfrm>
              <a:custGeom>
                <a:rect b="b" l="l" r="r" t="t"/>
                <a:pathLst>
                  <a:path extrusionOk="0" h="6085" w="6859">
                    <a:moveTo>
                      <a:pt x="3478" y="0"/>
                    </a:moveTo>
                    <a:cubicBezTo>
                      <a:pt x="2420" y="0"/>
                      <a:pt x="1384" y="567"/>
                      <a:pt x="818" y="1576"/>
                    </a:cubicBezTo>
                    <a:cubicBezTo>
                      <a:pt x="0" y="3030"/>
                      <a:pt x="473" y="4846"/>
                      <a:pt x="1885" y="5677"/>
                    </a:cubicBezTo>
                    <a:cubicBezTo>
                      <a:pt x="2355" y="5953"/>
                      <a:pt x="2870" y="6084"/>
                      <a:pt x="3379" y="6084"/>
                    </a:cubicBezTo>
                    <a:cubicBezTo>
                      <a:pt x="4438" y="6084"/>
                      <a:pt x="5473" y="5517"/>
                      <a:pt x="6040" y="4508"/>
                    </a:cubicBezTo>
                    <a:cubicBezTo>
                      <a:pt x="6858" y="3054"/>
                      <a:pt x="6387" y="1238"/>
                      <a:pt x="4972" y="407"/>
                    </a:cubicBezTo>
                    <a:cubicBezTo>
                      <a:pt x="4502" y="131"/>
                      <a:pt x="3988" y="0"/>
                      <a:pt x="3478"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1" name="Google Shape;671;p2"/>
              <p:cNvSpPr/>
              <p:nvPr/>
            </p:nvSpPr>
            <p:spPr>
              <a:xfrm>
                <a:off x="5002850" y="2408375"/>
                <a:ext cx="172400" cy="152725"/>
              </a:xfrm>
              <a:custGeom>
                <a:rect b="b" l="l" r="r" t="t"/>
                <a:pathLst>
                  <a:path extrusionOk="0" h="6109" w="6896">
                    <a:moveTo>
                      <a:pt x="3504" y="1"/>
                    </a:moveTo>
                    <a:cubicBezTo>
                      <a:pt x="2399" y="1"/>
                      <a:pt x="1313" y="604"/>
                      <a:pt x="768" y="1649"/>
                    </a:cubicBezTo>
                    <a:cubicBezTo>
                      <a:pt x="0" y="3118"/>
                      <a:pt x="519" y="4939"/>
                      <a:pt x="1929" y="5733"/>
                    </a:cubicBezTo>
                    <a:cubicBezTo>
                      <a:pt x="2381" y="5988"/>
                      <a:pt x="2877" y="6109"/>
                      <a:pt x="3370" y="6109"/>
                    </a:cubicBezTo>
                    <a:cubicBezTo>
                      <a:pt x="4453" y="6109"/>
                      <a:pt x="5521" y="5527"/>
                      <a:pt x="6079" y="4510"/>
                    </a:cubicBezTo>
                    <a:cubicBezTo>
                      <a:pt x="6895" y="3025"/>
                      <a:pt x="6357" y="1128"/>
                      <a:pt x="4898" y="347"/>
                    </a:cubicBezTo>
                    <a:cubicBezTo>
                      <a:pt x="4458" y="112"/>
                      <a:pt x="3979" y="1"/>
                      <a:pt x="3504"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2" name="Google Shape;672;p2"/>
              <p:cNvSpPr/>
              <p:nvPr/>
            </p:nvSpPr>
            <p:spPr>
              <a:xfrm>
                <a:off x="4885150" y="3435125"/>
                <a:ext cx="171350" cy="151400"/>
              </a:xfrm>
              <a:custGeom>
                <a:rect b="b" l="l" r="r" t="t"/>
                <a:pathLst>
                  <a:path extrusionOk="0" h="6056" w="6854">
                    <a:moveTo>
                      <a:pt x="3469" y="1"/>
                    </a:moveTo>
                    <a:cubicBezTo>
                      <a:pt x="2453" y="1"/>
                      <a:pt x="1467" y="531"/>
                      <a:pt x="892" y="1490"/>
                    </a:cubicBezTo>
                    <a:cubicBezTo>
                      <a:pt x="0" y="2977"/>
                      <a:pt x="469" y="4829"/>
                      <a:pt x="1945" y="5666"/>
                    </a:cubicBezTo>
                    <a:cubicBezTo>
                      <a:pt x="2411" y="5930"/>
                      <a:pt x="2913" y="6055"/>
                      <a:pt x="3407" y="6055"/>
                    </a:cubicBezTo>
                    <a:cubicBezTo>
                      <a:pt x="4441" y="6055"/>
                      <a:pt x="5442" y="5505"/>
                      <a:pt x="6011" y="4517"/>
                    </a:cubicBezTo>
                    <a:cubicBezTo>
                      <a:pt x="6854" y="3057"/>
                      <a:pt x="6401" y="1256"/>
                      <a:pt x="4979" y="417"/>
                    </a:cubicBezTo>
                    <a:cubicBezTo>
                      <a:pt x="4501" y="135"/>
                      <a:pt x="3981" y="1"/>
                      <a:pt x="3469"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3" name="Google Shape;673;p2"/>
              <p:cNvSpPr/>
              <p:nvPr/>
            </p:nvSpPr>
            <p:spPr>
              <a:xfrm>
                <a:off x="4753075" y="3673125"/>
                <a:ext cx="169525" cy="149600"/>
              </a:xfrm>
              <a:custGeom>
                <a:rect b="b" l="l" r="r" t="t"/>
                <a:pathLst>
                  <a:path extrusionOk="0" h="5984" w="6781">
                    <a:moveTo>
                      <a:pt x="3404" y="0"/>
                    </a:moveTo>
                    <a:cubicBezTo>
                      <a:pt x="2391" y="0"/>
                      <a:pt x="1418" y="541"/>
                      <a:pt x="855" y="1518"/>
                    </a:cubicBezTo>
                    <a:cubicBezTo>
                      <a:pt x="0" y="2998"/>
                      <a:pt x="459" y="4765"/>
                      <a:pt x="1912" y="5591"/>
                    </a:cubicBezTo>
                    <a:cubicBezTo>
                      <a:pt x="2381" y="5857"/>
                      <a:pt x="2882" y="5984"/>
                      <a:pt x="3373" y="5984"/>
                    </a:cubicBezTo>
                    <a:cubicBezTo>
                      <a:pt x="4402" y="5984"/>
                      <a:pt x="5388" y="5426"/>
                      <a:pt x="5951" y="4418"/>
                    </a:cubicBezTo>
                    <a:cubicBezTo>
                      <a:pt x="6780" y="2929"/>
                      <a:pt x="6290" y="1174"/>
                      <a:pt x="4817" y="368"/>
                    </a:cubicBezTo>
                    <a:cubicBezTo>
                      <a:pt x="4363" y="119"/>
                      <a:pt x="3879" y="0"/>
                      <a:pt x="3404"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4" name="Google Shape;674;p2"/>
              <p:cNvSpPr/>
              <p:nvPr/>
            </p:nvSpPr>
            <p:spPr>
              <a:xfrm>
                <a:off x="4156850" y="1465225"/>
                <a:ext cx="170300" cy="150750"/>
              </a:xfrm>
              <a:custGeom>
                <a:rect b="b" l="l" r="r" t="t"/>
                <a:pathLst>
                  <a:path extrusionOk="0" h="6030" w="6812">
                    <a:moveTo>
                      <a:pt x="3430" y="1"/>
                    </a:moveTo>
                    <a:cubicBezTo>
                      <a:pt x="2376" y="1"/>
                      <a:pt x="1364" y="579"/>
                      <a:pt x="802" y="1615"/>
                    </a:cubicBezTo>
                    <a:cubicBezTo>
                      <a:pt x="1" y="3095"/>
                      <a:pt x="503" y="4856"/>
                      <a:pt x="1955" y="5656"/>
                    </a:cubicBezTo>
                    <a:cubicBezTo>
                      <a:pt x="2414" y="5909"/>
                      <a:pt x="2903" y="6029"/>
                      <a:pt x="3384" y="6029"/>
                    </a:cubicBezTo>
                    <a:cubicBezTo>
                      <a:pt x="4421" y="6029"/>
                      <a:pt x="5419" y="5468"/>
                      <a:pt x="5985" y="4464"/>
                    </a:cubicBezTo>
                    <a:cubicBezTo>
                      <a:pt x="6812" y="2993"/>
                      <a:pt x="6343" y="1223"/>
                      <a:pt x="4908" y="401"/>
                    </a:cubicBezTo>
                    <a:cubicBezTo>
                      <a:pt x="4435" y="130"/>
                      <a:pt x="3928" y="1"/>
                      <a:pt x="3430"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5" name="Google Shape;675;p2"/>
              <p:cNvSpPr/>
              <p:nvPr/>
            </p:nvSpPr>
            <p:spPr>
              <a:xfrm>
                <a:off x="4622150" y="1726775"/>
                <a:ext cx="170100" cy="150675"/>
              </a:xfrm>
              <a:custGeom>
                <a:rect b="b" l="l" r="r" t="t"/>
                <a:pathLst>
                  <a:path extrusionOk="0" h="6027" w="6804">
                    <a:moveTo>
                      <a:pt x="3424" y="0"/>
                    </a:moveTo>
                    <a:cubicBezTo>
                      <a:pt x="2394" y="0"/>
                      <a:pt x="1403" y="552"/>
                      <a:pt x="834" y="1551"/>
                    </a:cubicBezTo>
                    <a:cubicBezTo>
                      <a:pt x="0" y="3019"/>
                      <a:pt x="460" y="4793"/>
                      <a:pt x="1888" y="5619"/>
                    </a:cubicBezTo>
                    <a:cubicBezTo>
                      <a:pt x="2364" y="5895"/>
                      <a:pt x="2877" y="6027"/>
                      <a:pt x="3381" y="6027"/>
                    </a:cubicBezTo>
                    <a:cubicBezTo>
                      <a:pt x="4396" y="6027"/>
                      <a:pt x="5376" y="5493"/>
                      <a:pt x="5945" y="4528"/>
                    </a:cubicBezTo>
                    <a:cubicBezTo>
                      <a:pt x="6804" y="3069"/>
                      <a:pt x="6376" y="1284"/>
                      <a:pt x="4968" y="437"/>
                    </a:cubicBezTo>
                    <a:cubicBezTo>
                      <a:pt x="4476" y="141"/>
                      <a:pt x="3945" y="0"/>
                      <a:pt x="3424"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6" name="Google Shape;676;p2"/>
              <p:cNvSpPr/>
              <p:nvPr/>
            </p:nvSpPr>
            <p:spPr>
              <a:xfrm>
                <a:off x="4904550" y="2041775"/>
                <a:ext cx="169825" cy="150150"/>
              </a:xfrm>
              <a:custGeom>
                <a:rect b="b" l="l" r="r" t="t"/>
                <a:pathLst>
                  <a:path extrusionOk="0" h="6006" w="6793">
                    <a:moveTo>
                      <a:pt x="3412" y="0"/>
                    </a:moveTo>
                    <a:cubicBezTo>
                      <a:pt x="2392" y="0"/>
                      <a:pt x="1415" y="545"/>
                      <a:pt x="848" y="1532"/>
                    </a:cubicBezTo>
                    <a:cubicBezTo>
                      <a:pt x="1" y="3007"/>
                      <a:pt x="458" y="4774"/>
                      <a:pt x="1899" y="5601"/>
                    </a:cubicBezTo>
                    <a:cubicBezTo>
                      <a:pt x="2374" y="5875"/>
                      <a:pt x="2883" y="6005"/>
                      <a:pt x="3382" y="6005"/>
                    </a:cubicBezTo>
                    <a:cubicBezTo>
                      <a:pt x="4402" y="6005"/>
                      <a:pt x="5379" y="5460"/>
                      <a:pt x="5945" y="4474"/>
                    </a:cubicBezTo>
                    <a:cubicBezTo>
                      <a:pt x="6792" y="2997"/>
                      <a:pt x="6337" y="1232"/>
                      <a:pt x="4896" y="404"/>
                    </a:cubicBezTo>
                    <a:cubicBezTo>
                      <a:pt x="4420" y="131"/>
                      <a:pt x="3911" y="0"/>
                      <a:pt x="3412"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7" name="Google Shape;677;p2"/>
              <p:cNvSpPr/>
              <p:nvPr/>
            </p:nvSpPr>
            <p:spPr>
              <a:xfrm>
                <a:off x="4070475" y="4069250"/>
                <a:ext cx="170250" cy="150725"/>
              </a:xfrm>
              <a:custGeom>
                <a:rect b="b" l="l" r="r" t="t"/>
                <a:pathLst>
                  <a:path extrusionOk="0" h="6029" w="6810">
                    <a:moveTo>
                      <a:pt x="3428" y="0"/>
                    </a:moveTo>
                    <a:cubicBezTo>
                      <a:pt x="2379" y="0"/>
                      <a:pt x="1371" y="574"/>
                      <a:pt x="808" y="1602"/>
                    </a:cubicBezTo>
                    <a:cubicBezTo>
                      <a:pt x="0" y="3079"/>
                      <a:pt x="495" y="4844"/>
                      <a:pt x="1941" y="5649"/>
                    </a:cubicBezTo>
                    <a:cubicBezTo>
                      <a:pt x="2404" y="5906"/>
                      <a:pt x="2898" y="6029"/>
                      <a:pt x="3384" y="6029"/>
                    </a:cubicBezTo>
                    <a:cubicBezTo>
                      <a:pt x="4416" y="6029"/>
                      <a:pt x="5409" y="5474"/>
                      <a:pt x="5975" y="4476"/>
                    </a:cubicBezTo>
                    <a:cubicBezTo>
                      <a:pt x="6810" y="3006"/>
                      <a:pt x="6348" y="1234"/>
                      <a:pt x="4919" y="407"/>
                    </a:cubicBezTo>
                    <a:cubicBezTo>
                      <a:pt x="4442" y="131"/>
                      <a:pt x="3930" y="0"/>
                      <a:pt x="3428"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8" name="Google Shape;678;p2"/>
              <p:cNvSpPr/>
              <p:nvPr/>
            </p:nvSpPr>
            <p:spPr>
              <a:xfrm>
                <a:off x="2441850" y="3153925"/>
                <a:ext cx="170625" cy="150700"/>
              </a:xfrm>
              <a:custGeom>
                <a:rect b="b" l="l" r="r" t="t"/>
                <a:pathLst>
                  <a:path extrusionOk="0" h="6028" w="6825">
                    <a:moveTo>
                      <a:pt x="3446" y="0"/>
                    </a:moveTo>
                    <a:cubicBezTo>
                      <a:pt x="2432" y="0"/>
                      <a:pt x="1454" y="531"/>
                      <a:pt x="885" y="1495"/>
                    </a:cubicBezTo>
                    <a:cubicBezTo>
                      <a:pt x="0" y="2989"/>
                      <a:pt x="468" y="4812"/>
                      <a:pt x="1949" y="5643"/>
                    </a:cubicBezTo>
                    <a:cubicBezTo>
                      <a:pt x="2414" y="5903"/>
                      <a:pt x="2911" y="6027"/>
                      <a:pt x="3400" y="6027"/>
                    </a:cubicBezTo>
                    <a:cubicBezTo>
                      <a:pt x="4430" y="6027"/>
                      <a:pt x="5421" y="5475"/>
                      <a:pt x="5988" y="4482"/>
                    </a:cubicBezTo>
                    <a:cubicBezTo>
                      <a:pt x="6825" y="3017"/>
                      <a:pt x="6371" y="1240"/>
                      <a:pt x="4943" y="410"/>
                    </a:cubicBezTo>
                    <a:cubicBezTo>
                      <a:pt x="4466" y="133"/>
                      <a:pt x="3952" y="0"/>
                      <a:pt x="3446"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9" name="Google Shape;679;p2"/>
              <p:cNvSpPr/>
              <p:nvPr/>
            </p:nvSpPr>
            <p:spPr>
              <a:xfrm>
                <a:off x="3056825" y="3967775"/>
                <a:ext cx="169525" cy="149650"/>
              </a:xfrm>
              <a:custGeom>
                <a:rect b="b" l="l" r="r" t="t"/>
                <a:pathLst>
                  <a:path extrusionOk="0" h="5986" w="6781">
                    <a:moveTo>
                      <a:pt x="3408" y="1"/>
                    </a:moveTo>
                    <a:cubicBezTo>
                      <a:pt x="2390" y="1"/>
                      <a:pt x="1411" y="548"/>
                      <a:pt x="849" y="1531"/>
                    </a:cubicBezTo>
                    <a:cubicBezTo>
                      <a:pt x="0" y="3012"/>
                      <a:pt x="467" y="4777"/>
                      <a:pt x="1923" y="5598"/>
                    </a:cubicBezTo>
                    <a:cubicBezTo>
                      <a:pt x="2389" y="5860"/>
                      <a:pt x="2886" y="5986"/>
                      <a:pt x="3372" y="5986"/>
                    </a:cubicBezTo>
                    <a:cubicBezTo>
                      <a:pt x="4405" y="5986"/>
                      <a:pt x="5395" y="5422"/>
                      <a:pt x="5956" y="4407"/>
                    </a:cubicBezTo>
                    <a:cubicBezTo>
                      <a:pt x="6780" y="2919"/>
                      <a:pt x="6282" y="1164"/>
                      <a:pt x="4807" y="362"/>
                    </a:cubicBezTo>
                    <a:cubicBezTo>
                      <a:pt x="4357" y="118"/>
                      <a:pt x="3879" y="1"/>
                      <a:pt x="3408"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0" name="Google Shape;680;p2"/>
              <p:cNvSpPr/>
              <p:nvPr/>
            </p:nvSpPr>
            <p:spPr>
              <a:xfrm>
                <a:off x="3887800" y="4122725"/>
                <a:ext cx="169725" cy="150100"/>
              </a:xfrm>
              <a:custGeom>
                <a:rect b="b" l="l" r="r" t="t"/>
                <a:pathLst>
                  <a:path extrusionOk="0" h="6004" w="6789">
                    <a:moveTo>
                      <a:pt x="3411" y="1"/>
                    </a:moveTo>
                    <a:cubicBezTo>
                      <a:pt x="2396" y="1"/>
                      <a:pt x="1421" y="539"/>
                      <a:pt x="854" y="1516"/>
                    </a:cubicBezTo>
                    <a:cubicBezTo>
                      <a:pt x="1" y="2986"/>
                      <a:pt x="447" y="4759"/>
                      <a:pt x="1880" y="5592"/>
                    </a:cubicBezTo>
                    <a:cubicBezTo>
                      <a:pt x="2360" y="5870"/>
                      <a:pt x="2874" y="6004"/>
                      <a:pt x="3379" y="6004"/>
                    </a:cubicBezTo>
                    <a:cubicBezTo>
                      <a:pt x="4393" y="6004"/>
                      <a:pt x="5367" y="5466"/>
                      <a:pt x="5934" y="4490"/>
                    </a:cubicBezTo>
                    <a:cubicBezTo>
                      <a:pt x="6788" y="3017"/>
                      <a:pt x="6343" y="1245"/>
                      <a:pt x="4908" y="412"/>
                    </a:cubicBezTo>
                    <a:cubicBezTo>
                      <a:pt x="4429" y="134"/>
                      <a:pt x="3915" y="1"/>
                      <a:pt x="3411"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1" name="Google Shape;681;p2"/>
              <p:cNvSpPr/>
              <p:nvPr/>
            </p:nvSpPr>
            <p:spPr>
              <a:xfrm>
                <a:off x="5019725" y="3198900"/>
                <a:ext cx="169475" cy="149600"/>
              </a:xfrm>
              <a:custGeom>
                <a:rect b="b" l="l" r="r" t="t"/>
                <a:pathLst>
                  <a:path extrusionOk="0" h="5984" w="6779">
                    <a:moveTo>
                      <a:pt x="3406" y="0"/>
                    </a:moveTo>
                    <a:cubicBezTo>
                      <a:pt x="2388" y="0"/>
                      <a:pt x="1410" y="546"/>
                      <a:pt x="847" y="1529"/>
                    </a:cubicBezTo>
                    <a:cubicBezTo>
                      <a:pt x="0" y="3010"/>
                      <a:pt x="466" y="4777"/>
                      <a:pt x="1922" y="5596"/>
                    </a:cubicBezTo>
                    <a:cubicBezTo>
                      <a:pt x="2388" y="5858"/>
                      <a:pt x="2885" y="5984"/>
                      <a:pt x="3373" y="5984"/>
                    </a:cubicBezTo>
                    <a:cubicBezTo>
                      <a:pt x="4405" y="5984"/>
                      <a:pt x="5393" y="5420"/>
                      <a:pt x="5955" y="4405"/>
                    </a:cubicBezTo>
                    <a:cubicBezTo>
                      <a:pt x="6779" y="2918"/>
                      <a:pt x="6281" y="1162"/>
                      <a:pt x="4806" y="362"/>
                    </a:cubicBezTo>
                    <a:cubicBezTo>
                      <a:pt x="4355" y="117"/>
                      <a:pt x="3876" y="0"/>
                      <a:pt x="3406"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2" name="Google Shape;682;p2"/>
              <p:cNvSpPr/>
              <p:nvPr/>
            </p:nvSpPr>
            <p:spPr>
              <a:xfrm>
                <a:off x="2492050" y="3338075"/>
                <a:ext cx="169975" cy="150200"/>
              </a:xfrm>
              <a:custGeom>
                <a:rect b="b" l="l" r="r" t="t"/>
                <a:pathLst>
                  <a:path extrusionOk="0" h="6008" w="6799">
                    <a:moveTo>
                      <a:pt x="3419" y="1"/>
                    </a:moveTo>
                    <a:cubicBezTo>
                      <a:pt x="2374" y="1"/>
                      <a:pt x="1372" y="577"/>
                      <a:pt x="811" y="1606"/>
                    </a:cubicBezTo>
                    <a:cubicBezTo>
                      <a:pt x="1" y="3089"/>
                      <a:pt x="506" y="4845"/>
                      <a:pt x="1971" y="5643"/>
                    </a:cubicBezTo>
                    <a:cubicBezTo>
                      <a:pt x="2424" y="5890"/>
                      <a:pt x="2906" y="6008"/>
                      <a:pt x="3379" y="6008"/>
                    </a:cubicBezTo>
                    <a:cubicBezTo>
                      <a:pt x="4424" y="6008"/>
                      <a:pt x="5427" y="5432"/>
                      <a:pt x="5988" y="4404"/>
                    </a:cubicBezTo>
                    <a:cubicBezTo>
                      <a:pt x="6799" y="2920"/>
                      <a:pt x="6293" y="1165"/>
                      <a:pt x="4828" y="366"/>
                    </a:cubicBezTo>
                    <a:cubicBezTo>
                      <a:pt x="4374" y="119"/>
                      <a:pt x="3892" y="1"/>
                      <a:pt x="3419"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3" name="Google Shape;683;p2"/>
              <p:cNvSpPr/>
              <p:nvPr/>
            </p:nvSpPr>
            <p:spPr>
              <a:xfrm>
                <a:off x="2392775" y="2970200"/>
                <a:ext cx="169975" cy="150175"/>
              </a:xfrm>
              <a:custGeom>
                <a:rect b="b" l="l" r="r" t="t"/>
                <a:pathLst>
                  <a:path extrusionOk="0" h="6007" w="6799">
                    <a:moveTo>
                      <a:pt x="3414" y="0"/>
                    </a:moveTo>
                    <a:cubicBezTo>
                      <a:pt x="2379" y="0"/>
                      <a:pt x="1388" y="564"/>
                      <a:pt x="826" y="1577"/>
                    </a:cubicBezTo>
                    <a:cubicBezTo>
                      <a:pt x="1" y="3061"/>
                      <a:pt x="487" y="4816"/>
                      <a:pt x="1946" y="5627"/>
                    </a:cubicBezTo>
                    <a:cubicBezTo>
                      <a:pt x="2409" y="5884"/>
                      <a:pt x="2901" y="6007"/>
                      <a:pt x="3384" y="6007"/>
                    </a:cubicBezTo>
                    <a:cubicBezTo>
                      <a:pt x="4418" y="6007"/>
                      <a:pt x="5409" y="5443"/>
                      <a:pt x="5973" y="4430"/>
                    </a:cubicBezTo>
                    <a:cubicBezTo>
                      <a:pt x="6798" y="2946"/>
                      <a:pt x="6312" y="1190"/>
                      <a:pt x="4853" y="381"/>
                    </a:cubicBezTo>
                    <a:cubicBezTo>
                      <a:pt x="4390" y="123"/>
                      <a:pt x="3897" y="0"/>
                      <a:pt x="3414"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4" name="Google Shape;684;p2"/>
              <p:cNvSpPr/>
              <p:nvPr/>
            </p:nvSpPr>
            <p:spPr>
              <a:xfrm>
                <a:off x="3742175" y="1388175"/>
                <a:ext cx="169125" cy="149650"/>
              </a:xfrm>
              <a:custGeom>
                <a:rect b="b" l="l" r="r" t="t"/>
                <a:pathLst>
                  <a:path extrusionOk="0" h="5986" w="6765">
                    <a:moveTo>
                      <a:pt x="3391" y="1"/>
                    </a:moveTo>
                    <a:cubicBezTo>
                      <a:pt x="2344" y="1"/>
                      <a:pt x="1341" y="582"/>
                      <a:pt x="782" y="1620"/>
                    </a:cubicBezTo>
                    <a:cubicBezTo>
                      <a:pt x="1" y="3072"/>
                      <a:pt x="484" y="4791"/>
                      <a:pt x="1897" y="5593"/>
                    </a:cubicBezTo>
                    <a:cubicBezTo>
                      <a:pt x="2367" y="5859"/>
                      <a:pt x="2867" y="5986"/>
                      <a:pt x="3358" y="5986"/>
                    </a:cubicBezTo>
                    <a:cubicBezTo>
                      <a:pt x="4387" y="5986"/>
                      <a:pt x="5373" y="5426"/>
                      <a:pt x="5935" y="4417"/>
                    </a:cubicBezTo>
                    <a:cubicBezTo>
                      <a:pt x="6765" y="2927"/>
                      <a:pt x="6271" y="1172"/>
                      <a:pt x="4800" y="368"/>
                    </a:cubicBezTo>
                    <a:cubicBezTo>
                      <a:pt x="4346" y="119"/>
                      <a:pt x="3864" y="1"/>
                      <a:pt x="3391"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5" name="Google Shape;685;p2"/>
              <p:cNvSpPr/>
              <p:nvPr/>
            </p:nvSpPr>
            <p:spPr>
              <a:xfrm>
                <a:off x="2559950" y="2127775"/>
                <a:ext cx="170225" cy="150750"/>
              </a:xfrm>
              <a:custGeom>
                <a:rect b="b" l="l" r="r" t="t"/>
                <a:pathLst>
                  <a:path extrusionOk="0" h="6030" w="6809">
                    <a:moveTo>
                      <a:pt x="3427" y="1"/>
                    </a:moveTo>
                    <a:cubicBezTo>
                      <a:pt x="2378" y="1"/>
                      <a:pt x="1370" y="574"/>
                      <a:pt x="807" y="1603"/>
                    </a:cubicBezTo>
                    <a:cubicBezTo>
                      <a:pt x="1" y="3079"/>
                      <a:pt x="494" y="4844"/>
                      <a:pt x="1940" y="5649"/>
                    </a:cubicBezTo>
                    <a:cubicBezTo>
                      <a:pt x="2403" y="5907"/>
                      <a:pt x="2897" y="6030"/>
                      <a:pt x="3383" y="6030"/>
                    </a:cubicBezTo>
                    <a:cubicBezTo>
                      <a:pt x="4416" y="6030"/>
                      <a:pt x="5409" y="5475"/>
                      <a:pt x="5975" y="4476"/>
                    </a:cubicBezTo>
                    <a:cubicBezTo>
                      <a:pt x="6809" y="3008"/>
                      <a:pt x="6348" y="1236"/>
                      <a:pt x="4918" y="409"/>
                    </a:cubicBezTo>
                    <a:cubicBezTo>
                      <a:pt x="4441" y="133"/>
                      <a:pt x="3929" y="1"/>
                      <a:pt x="3427"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6" name="Google Shape;686;p2"/>
              <p:cNvSpPr/>
              <p:nvPr/>
            </p:nvSpPr>
            <p:spPr>
              <a:xfrm>
                <a:off x="4253600" y="4016325"/>
                <a:ext cx="169925" cy="150200"/>
              </a:xfrm>
              <a:custGeom>
                <a:rect b="b" l="l" r="r" t="t"/>
                <a:pathLst>
                  <a:path extrusionOk="0" h="6008" w="6797">
                    <a:moveTo>
                      <a:pt x="3416" y="1"/>
                    </a:moveTo>
                    <a:cubicBezTo>
                      <a:pt x="2379" y="1"/>
                      <a:pt x="1385" y="567"/>
                      <a:pt x="821" y="1584"/>
                    </a:cubicBezTo>
                    <a:cubicBezTo>
                      <a:pt x="0" y="3068"/>
                      <a:pt x="490" y="4823"/>
                      <a:pt x="1950" y="5630"/>
                    </a:cubicBezTo>
                    <a:cubicBezTo>
                      <a:pt x="2411" y="5886"/>
                      <a:pt x="2902" y="6008"/>
                      <a:pt x="3383" y="6008"/>
                    </a:cubicBezTo>
                    <a:cubicBezTo>
                      <a:pt x="4420" y="6008"/>
                      <a:pt x="5413" y="5441"/>
                      <a:pt x="5976" y="4423"/>
                    </a:cubicBezTo>
                    <a:cubicBezTo>
                      <a:pt x="6797" y="2941"/>
                      <a:pt x="6307" y="1185"/>
                      <a:pt x="4848" y="377"/>
                    </a:cubicBezTo>
                    <a:cubicBezTo>
                      <a:pt x="4387" y="122"/>
                      <a:pt x="3897" y="1"/>
                      <a:pt x="3416"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7" name="Google Shape;687;p2"/>
              <p:cNvSpPr/>
              <p:nvPr/>
            </p:nvSpPr>
            <p:spPr>
              <a:xfrm>
                <a:off x="3009950" y="1600925"/>
                <a:ext cx="169450" cy="149600"/>
              </a:xfrm>
              <a:custGeom>
                <a:rect b="b" l="l" r="r" t="t"/>
                <a:pathLst>
                  <a:path extrusionOk="0" h="5984" w="6778">
                    <a:moveTo>
                      <a:pt x="3403" y="0"/>
                    </a:moveTo>
                    <a:cubicBezTo>
                      <a:pt x="2394" y="0"/>
                      <a:pt x="1425" y="536"/>
                      <a:pt x="861" y="1504"/>
                    </a:cubicBezTo>
                    <a:cubicBezTo>
                      <a:pt x="1" y="2983"/>
                      <a:pt x="450" y="4753"/>
                      <a:pt x="1897" y="5583"/>
                    </a:cubicBezTo>
                    <a:cubicBezTo>
                      <a:pt x="2371" y="5854"/>
                      <a:pt x="2877" y="5983"/>
                      <a:pt x="3373" y="5983"/>
                    </a:cubicBezTo>
                    <a:cubicBezTo>
                      <a:pt x="4398" y="5983"/>
                      <a:pt x="5379" y="5430"/>
                      <a:pt x="5942" y="4430"/>
                    </a:cubicBezTo>
                    <a:cubicBezTo>
                      <a:pt x="6778" y="2948"/>
                      <a:pt x="6294" y="1186"/>
                      <a:pt x="4830" y="375"/>
                    </a:cubicBezTo>
                    <a:cubicBezTo>
                      <a:pt x="4371" y="121"/>
                      <a:pt x="3883" y="0"/>
                      <a:pt x="3403"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8" name="Google Shape;688;p2"/>
              <p:cNvSpPr/>
              <p:nvPr/>
            </p:nvSpPr>
            <p:spPr>
              <a:xfrm>
                <a:off x="5103300" y="2777825"/>
                <a:ext cx="169050" cy="149625"/>
              </a:xfrm>
              <a:custGeom>
                <a:rect b="b" l="l" r="r" t="t"/>
                <a:pathLst>
                  <a:path extrusionOk="0" h="5985" w="6762">
                    <a:moveTo>
                      <a:pt x="3403" y="1"/>
                    </a:moveTo>
                    <a:cubicBezTo>
                      <a:pt x="2385" y="1"/>
                      <a:pt x="1410" y="547"/>
                      <a:pt x="845" y="1537"/>
                    </a:cubicBezTo>
                    <a:cubicBezTo>
                      <a:pt x="1" y="3020"/>
                      <a:pt x="472" y="4784"/>
                      <a:pt x="1933" y="5600"/>
                    </a:cubicBezTo>
                    <a:cubicBezTo>
                      <a:pt x="2398" y="5860"/>
                      <a:pt x="2892" y="5985"/>
                      <a:pt x="3377" y="5985"/>
                    </a:cubicBezTo>
                    <a:cubicBezTo>
                      <a:pt x="4412" y="5985"/>
                      <a:pt x="5402" y="5417"/>
                      <a:pt x="5963" y="4398"/>
                    </a:cubicBezTo>
                    <a:cubicBezTo>
                      <a:pt x="6762" y="2948"/>
                      <a:pt x="6300" y="1225"/>
                      <a:pt x="4897" y="411"/>
                    </a:cubicBezTo>
                    <a:cubicBezTo>
                      <a:pt x="4418" y="134"/>
                      <a:pt x="3906" y="1"/>
                      <a:pt x="3403"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9" name="Google Shape;689;p2"/>
              <p:cNvSpPr/>
              <p:nvPr/>
            </p:nvSpPr>
            <p:spPr>
              <a:xfrm>
                <a:off x="2694125" y="1891225"/>
                <a:ext cx="168975" cy="149600"/>
              </a:xfrm>
              <a:custGeom>
                <a:rect b="b" l="l" r="r" t="t"/>
                <a:pathLst>
                  <a:path extrusionOk="0" h="5984" w="6759">
                    <a:moveTo>
                      <a:pt x="3386" y="0"/>
                    </a:moveTo>
                    <a:cubicBezTo>
                      <a:pt x="2353" y="0"/>
                      <a:pt x="1365" y="563"/>
                      <a:pt x="804" y="1577"/>
                    </a:cubicBezTo>
                    <a:cubicBezTo>
                      <a:pt x="1" y="3026"/>
                      <a:pt x="456" y="4753"/>
                      <a:pt x="1856" y="5568"/>
                    </a:cubicBezTo>
                    <a:cubicBezTo>
                      <a:pt x="2338" y="5849"/>
                      <a:pt x="2853" y="5983"/>
                      <a:pt x="3358" y="5983"/>
                    </a:cubicBezTo>
                    <a:cubicBezTo>
                      <a:pt x="4374" y="5983"/>
                      <a:pt x="5346" y="5441"/>
                      <a:pt x="5911" y="4455"/>
                    </a:cubicBezTo>
                    <a:cubicBezTo>
                      <a:pt x="6758" y="2974"/>
                      <a:pt x="6293" y="1209"/>
                      <a:pt x="4837" y="388"/>
                    </a:cubicBezTo>
                    <a:cubicBezTo>
                      <a:pt x="4370" y="126"/>
                      <a:pt x="3873" y="0"/>
                      <a:pt x="3386"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0" name="Google Shape;690;p2"/>
              <p:cNvSpPr/>
              <p:nvPr/>
            </p:nvSpPr>
            <p:spPr>
              <a:xfrm>
                <a:off x="2427850" y="2365750"/>
                <a:ext cx="168300" cy="149025"/>
              </a:xfrm>
              <a:custGeom>
                <a:rect b="b" l="l" r="r" t="t"/>
                <a:pathLst>
                  <a:path extrusionOk="0" h="5961" w="6732">
                    <a:moveTo>
                      <a:pt x="3375" y="0"/>
                    </a:moveTo>
                    <a:cubicBezTo>
                      <a:pt x="2344" y="0"/>
                      <a:pt x="1356" y="563"/>
                      <a:pt x="796" y="1575"/>
                    </a:cubicBezTo>
                    <a:cubicBezTo>
                      <a:pt x="0" y="3016"/>
                      <a:pt x="457" y="4740"/>
                      <a:pt x="1851" y="5551"/>
                    </a:cubicBezTo>
                    <a:cubicBezTo>
                      <a:pt x="2328" y="5828"/>
                      <a:pt x="2840" y="5960"/>
                      <a:pt x="3341" y="5960"/>
                    </a:cubicBezTo>
                    <a:cubicBezTo>
                      <a:pt x="4356" y="5960"/>
                      <a:pt x="5329" y="5418"/>
                      <a:pt x="5890" y="4435"/>
                    </a:cubicBezTo>
                    <a:cubicBezTo>
                      <a:pt x="6732" y="2962"/>
                      <a:pt x="6265" y="1199"/>
                      <a:pt x="4815" y="384"/>
                    </a:cubicBezTo>
                    <a:cubicBezTo>
                      <a:pt x="4352" y="124"/>
                      <a:pt x="3859" y="0"/>
                      <a:pt x="3375"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1" name="Google Shape;691;p2"/>
              <p:cNvSpPr/>
              <p:nvPr/>
            </p:nvSpPr>
            <p:spPr>
              <a:xfrm>
                <a:off x="2824900" y="3837650"/>
                <a:ext cx="168100" cy="148375"/>
              </a:xfrm>
              <a:custGeom>
                <a:rect b="b" l="l" r="r" t="t"/>
                <a:pathLst>
                  <a:path extrusionOk="0" h="5935" w="6724">
                    <a:moveTo>
                      <a:pt x="3384" y="1"/>
                    </a:moveTo>
                    <a:cubicBezTo>
                      <a:pt x="2390" y="1"/>
                      <a:pt x="1430" y="519"/>
                      <a:pt x="872" y="1457"/>
                    </a:cubicBezTo>
                    <a:cubicBezTo>
                      <a:pt x="1" y="2920"/>
                      <a:pt x="440" y="4709"/>
                      <a:pt x="1874" y="5536"/>
                    </a:cubicBezTo>
                    <a:cubicBezTo>
                      <a:pt x="2341" y="5806"/>
                      <a:pt x="2845" y="5934"/>
                      <a:pt x="3341" y="5934"/>
                    </a:cubicBezTo>
                    <a:cubicBezTo>
                      <a:pt x="4334" y="5934"/>
                      <a:pt x="5294" y="5417"/>
                      <a:pt x="5852" y="4480"/>
                    </a:cubicBezTo>
                    <a:cubicBezTo>
                      <a:pt x="6723" y="3015"/>
                      <a:pt x="6284" y="1226"/>
                      <a:pt x="4850" y="399"/>
                    </a:cubicBezTo>
                    <a:cubicBezTo>
                      <a:pt x="4383" y="130"/>
                      <a:pt x="3879" y="1"/>
                      <a:pt x="3384"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2" name="Google Shape;692;p2"/>
              <p:cNvSpPr/>
              <p:nvPr/>
            </p:nvSpPr>
            <p:spPr>
              <a:xfrm>
                <a:off x="3705825" y="4177100"/>
                <a:ext cx="167275" cy="147750"/>
              </a:xfrm>
              <a:custGeom>
                <a:rect b="b" l="l" r="r" t="t"/>
                <a:pathLst>
                  <a:path extrusionOk="0" h="5910" w="6691">
                    <a:moveTo>
                      <a:pt x="3385" y="0"/>
                    </a:moveTo>
                    <a:cubicBezTo>
                      <a:pt x="2392" y="0"/>
                      <a:pt x="1428" y="515"/>
                      <a:pt x="871" y="1447"/>
                    </a:cubicBezTo>
                    <a:cubicBezTo>
                      <a:pt x="0" y="2904"/>
                      <a:pt x="453" y="4712"/>
                      <a:pt x="1894" y="5528"/>
                    </a:cubicBezTo>
                    <a:cubicBezTo>
                      <a:pt x="2349" y="5787"/>
                      <a:pt x="2840" y="5910"/>
                      <a:pt x="3324" y="5910"/>
                    </a:cubicBezTo>
                    <a:cubicBezTo>
                      <a:pt x="4334" y="5910"/>
                      <a:pt x="5312" y="5375"/>
                      <a:pt x="5867" y="4414"/>
                    </a:cubicBezTo>
                    <a:cubicBezTo>
                      <a:pt x="6691" y="2985"/>
                      <a:pt x="6250" y="1221"/>
                      <a:pt x="4866" y="408"/>
                    </a:cubicBezTo>
                    <a:cubicBezTo>
                      <a:pt x="4398" y="132"/>
                      <a:pt x="3888" y="0"/>
                      <a:pt x="3385"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3" name="Google Shape;693;p2"/>
              <p:cNvSpPr/>
              <p:nvPr/>
            </p:nvSpPr>
            <p:spPr>
              <a:xfrm>
                <a:off x="2543275" y="3523225"/>
                <a:ext cx="166950" cy="147825"/>
              </a:xfrm>
              <a:custGeom>
                <a:rect b="b" l="l" r="r" t="t"/>
                <a:pathLst>
                  <a:path extrusionOk="0" h="5913" w="6678">
                    <a:moveTo>
                      <a:pt x="3370" y="0"/>
                    </a:moveTo>
                    <a:cubicBezTo>
                      <a:pt x="2348" y="0"/>
                      <a:pt x="1359" y="550"/>
                      <a:pt x="806" y="1531"/>
                    </a:cubicBezTo>
                    <a:cubicBezTo>
                      <a:pt x="0" y="2963"/>
                      <a:pt x="461" y="4720"/>
                      <a:pt x="1860" y="5521"/>
                    </a:cubicBezTo>
                    <a:cubicBezTo>
                      <a:pt x="2321" y="5786"/>
                      <a:pt x="2818" y="5912"/>
                      <a:pt x="3306" y="5912"/>
                    </a:cubicBezTo>
                    <a:cubicBezTo>
                      <a:pt x="4343" y="5912"/>
                      <a:pt x="5345" y="5345"/>
                      <a:pt x="5895" y="4332"/>
                    </a:cubicBezTo>
                    <a:cubicBezTo>
                      <a:pt x="6677" y="2892"/>
                      <a:pt x="6180" y="1146"/>
                      <a:pt x="4766" y="364"/>
                    </a:cubicBezTo>
                    <a:cubicBezTo>
                      <a:pt x="4320" y="117"/>
                      <a:pt x="3842" y="0"/>
                      <a:pt x="3370"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4" name="Google Shape;694;p2"/>
              <p:cNvSpPr/>
              <p:nvPr/>
            </p:nvSpPr>
            <p:spPr>
              <a:xfrm>
                <a:off x="2344000" y="2787175"/>
                <a:ext cx="168225" cy="148350"/>
              </a:xfrm>
              <a:custGeom>
                <a:rect b="b" l="l" r="r" t="t"/>
                <a:pathLst>
                  <a:path extrusionOk="0" h="5934" w="6729">
                    <a:moveTo>
                      <a:pt x="3388" y="0"/>
                    </a:moveTo>
                    <a:cubicBezTo>
                      <a:pt x="2388" y="0"/>
                      <a:pt x="1422" y="525"/>
                      <a:pt x="864" y="1473"/>
                    </a:cubicBezTo>
                    <a:cubicBezTo>
                      <a:pt x="1" y="2939"/>
                      <a:pt x="450" y="4724"/>
                      <a:pt x="1891" y="5544"/>
                    </a:cubicBezTo>
                    <a:cubicBezTo>
                      <a:pt x="2354" y="5808"/>
                      <a:pt x="2852" y="5934"/>
                      <a:pt x="3341" y="5934"/>
                    </a:cubicBezTo>
                    <a:cubicBezTo>
                      <a:pt x="4341" y="5934"/>
                      <a:pt x="5306" y="5409"/>
                      <a:pt x="5864" y="4461"/>
                    </a:cubicBezTo>
                    <a:cubicBezTo>
                      <a:pt x="6729" y="2995"/>
                      <a:pt x="6278" y="1210"/>
                      <a:pt x="4837" y="390"/>
                    </a:cubicBezTo>
                    <a:cubicBezTo>
                      <a:pt x="4375" y="126"/>
                      <a:pt x="3877" y="0"/>
                      <a:pt x="3388"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5" name="Google Shape;695;p2"/>
              <p:cNvSpPr/>
              <p:nvPr/>
            </p:nvSpPr>
            <p:spPr>
              <a:xfrm>
                <a:off x="4437900" y="3964050"/>
                <a:ext cx="167250" cy="148375"/>
              </a:xfrm>
              <a:custGeom>
                <a:rect b="b" l="l" r="r" t="t"/>
                <a:pathLst>
                  <a:path extrusionOk="0" h="5935" w="6690">
                    <a:moveTo>
                      <a:pt x="3366" y="1"/>
                    </a:moveTo>
                    <a:cubicBezTo>
                      <a:pt x="2354" y="1"/>
                      <a:pt x="1382" y="539"/>
                      <a:pt x="823" y="1513"/>
                    </a:cubicBezTo>
                    <a:cubicBezTo>
                      <a:pt x="1" y="2948"/>
                      <a:pt x="434" y="4693"/>
                      <a:pt x="1816" y="5512"/>
                    </a:cubicBezTo>
                    <a:cubicBezTo>
                      <a:pt x="2297" y="5798"/>
                      <a:pt x="2817" y="5935"/>
                      <a:pt x="3326" y="5935"/>
                    </a:cubicBezTo>
                    <a:cubicBezTo>
                      <a:pt x="4338" y="5935"/>
                      <a:pt x="5310" y="5397"/>
                      <a:pt x="5869" y="4422"/>
                    </a:cubicBezTo>
                    <a:cubicBezTo>
                      <a:pt x="6689" y="2988"/>
                      <a:pt x="6256" y="1243"/>
                      <a:pt x="4875" y="423"/>
                    </a:cubicBezTo>
                    <a:cubicBezTo>
                      <a:pt x="4394" y="137"/>
                      <a:pt x="3875" y="1"/>
                      <a:pt x="3366"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6" name="Google Shape;696;p2"/>
              <p:cNvSpPr/>
              <p:nvPr/>
            </p:nvSpPr>
            <p:spPr>
              <a:xfrm>
                <a:off x="3290525" y="4099175"/>
                <a:ext cx="167250" cy="148400"/>
              </a:xfrm>
              <a:custGeom>
                <a:rect b="b" l="l" r="r" t="t"/>
                <a:pathLst>
                  <a:path extrusionOk="0" h="5936" w="6690">
                    <a:moveTo>
                      <a:pt x="3365" y="0"/>
                    </a:moveTo>
                    <a:cubicBezTo>
                      <a:pt x="2348" y="0"/>
                      <a:pt x="1369" y="546"/>
                      <a:pt x="811" y="1532"/>
                    </a:cubicBezTo>
                    <a:cubicBezTo>
                      <a:pt x="1" y="2968"/>
                      <a:pt x="447" y="4711"/>
                      <a:pt x="1834" y="5524"/>
                    </a:cubicBezTo>
                    <a:cubicBezTo>
                      <a:pt x="2309" y="5803"/>
                      <a:pt x="2821" y="5936"/>
                      <a:pt x="3323" y="5936"/>
                    </a:cubicBezTo>
                    <a:cubicBezTo>
                      <a:pt x="4342" y="5936"/>
                      <a:pt x="5320" y="5390"/>
                      <a:pt x="5879" y="4403"/>
                    </a:cubicBezTo>
                    <a:cubicBezTo>
                      <a:pt x="6689" y="2969"/>
                      <a:pt x="6243" y="1226"/>
                      <a:pt x="4856" y="412"/>
                    </a:cubicBezTo>
                    <a:cubicBezTo>
                      <a:pt x="4380" y="133"/>
                      <a:pt x="3868" y="0"/>
                      <a:pt x="3365"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7" name="Google Shape;697;p2"/>
              <p:cNvSpPr/>
              <p:nvPr/>
            </p:nvSpPr>
            <p:spPr>
              <a:xfrm>
                <a:off x="4856850" y="1859525"/>
                <a:ext cx="165975" cy="146775"/>
              </a:xfrm>
              <a:custGeom>
                <a:rect b="b" l="l" r="r" t="t"/>
                <a:pathLst>
                  <a:path extrusionOk="0" h="5871" w="6639">
                    <a:moveTo>
                      <a:pt x="3365" y="0"/>
                    </a:moveTo>
                    <a:cubicBezTo>
                      <a:pt x="2337" y="0"/>
                      <a:pt x="1335" y="555"/>
                      <a:pt x="792" y="1537"/>
                    </a:cubicBezTo>
                    <a:cubicBezTo>
                      <a:pt x="0" y="2966"/>
                      <a:pt x="491" y="4736"/>
                      <a:pt x="1894" y="5513"/>
                    </a:cubicBezTo>
                    <a:cubicBezTo>
                      <a:pt x="2332" y="5755"/>
                      <a:pt x="2806" y="5870"/>
                      <a:pt x="3274" y="5870"/>
                    </a:cubicBezTo>
                    <a:cubicBezTo>
                      <a:pt x="4302" y="5870"/>
                      <a:pt x="5304" y="5315"/>
                      <a:pt x="5848" y="4334"/>
                    </a:cubicBezTo>
                    <a:cubicBezTo>
                      <a:pt x="6639" y="2904"/>
                      <a:pt x="6147" y="1135"/>
                      <a:pt x="4745" y="358"/>
                    </a:cubicBezTo>
                    <a:cubicBezTo>
                      <a:pt x="4307" y="115"/>
                      <a:pt x="3833" y="0"/>
                      <a:pt x="3365"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8" name="Google Shape;698;p2"/>
              <p:cNvSpPr/>
              <p:nvPr/>
            </p:nvSpPr>
            <p:spPr>
              <a:xfrm>
                <a:off x="2829325" y="1656150"/>
                <a:ext cx="164675" cy="145500"/>
              </a:xfrm>
              <a:custGeom>
                <a:rect b="b" l="l" r="r" t="t"/>
                <a:pathLst>
                  <a:path extrusionOk="0" h="5820" w="6587">
                    <a:moveTo>
                      <a:pt x="3365" y="1"/>
                    </a:moveTo>
                    <a:cubicBezTo>
                      <a:pt x="2343" y="1"/>
                      <a:pt x="1332" y="544"/>
                      <a:pt x="793" y="1491"/>
                    </a:cubicBezTo>
                    <a:cubicBezTo>
                      <a:pt x="1" y="2886"/>
                      <a:pt x="494" y="4710"/>
                      <a:pt x="1872" y="5474"/>
                    </a:cubicBezTo>
                    <a:cubicBezTo>
                      <a:pt x="2296" y="5708"/>
                      <a:pt x="2760" y="5819"/>
                      <a:pt x="3223" y="5819"/>
                    </a:cubicBezTo>
                    <a:cubicBezTo>
                      <a:pt x="4265" y="5819"/>
                      <a:pt x="5295" y="5257"/>
                      <a:pt x="5823" y="4282"/>
                    </a:cubicBezTo>
                    <a:cubicBezTo>
                      <a:pt x="6586" y="2871"/>
                      <a:pt x="6059" y="1051"/>
                      <a:pt x="4669" y="320"/>
                    </a:cubicBezTo>
                    <a:cubicBezTo>
                      <a:pt x="4258" y="103"/>
                      <a:pt x="3810" y="1"/>
                      <a:pt x="3365"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9" name="Google Shape;699;p2"/>
              <p:cNvSpPr/>
              <p:nvPr/>
            </p:nvSpPr>
            <p:spPr>
              <a:xfrm>
                <a:off x="5155925" y="2963825"/>
                <a:ext cx="164175" cy="145475"/>
              </a:xfrm>
              <a:custGeom>
                <a:rect b="b" l="l" r="r" t="t"/>
                <a:pathLst>
                  <a:path extrusionOk="0" h="5819" w="6567">
                    <a:moveTo>
                      <a:pt x="3344" y="0"/>
                    </a:moveTo>
                    <a:cubicBezTo>
                      <a:pt x="2310" y="0"/>
                      <a:pt x="1285" y="555"/>
                      <a:pt x="753" y="1523"/>
                    </a:cubicBezTo>
                    <a:cubicBezTo>
                      <a:pt x="0" y="2892"/>
                      <a:pt x="464" y="4656"/>
                      <a:pt x="1785" y="5437"/>
                    </a:cubicBezTo>
                    <a:cubicBezTo>
                      <a:pt x="2223" y="5696"/>
                      <a:pt x="2711" y="5819"/>
                      <a:pt x="3198" y="5819"/>
                    </a:cubicBezTo>
                    <a:cubicBezTo>
                      <a:pt x="4212" y="5819"/>
                      <a:pt x="5221" y="5286"/>
                      <a:pt x="5763" y="4346"/>
                    </a:cubicBezTo>
                    <a:cubicBezTo>
                      <a:pt x="6566" y="2955"/>
                      <a:pt x="6083" y="1129"/>
                      <a:pt x="4711" y="356"/>
                    </a:cubicBezTo>
                    <a:cubicBezTo>
                      <a:pt x="4283" y="114"/>
                      <a:pt x="3813" y="0"/>
                      <a:pt x="3344"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0" name="Google Shape;700;p2"/>
              <p:cNvSpPr/>
              <p:nvPr/>
            </p:nvSpPr>
            <p:spPr>
              <a:xfrm>
                <a:off x="3926725" y="1336750"/>
                <a:ext cx="165275" cy="146150"/>
              </a:xfrm>
              <a:custGeom>
                <a:rect b="b" l="l" r="r" t="t"/>
                <a:pathLst>
                  <a:path extrusionOk="0" h="5846" w="6611">
                    <a:moveTo>
                      <a:pt x="3370" y="1"/>
                    </a:moveTo>
                    <a:cubicBezTo>
                      <a:pt x="2377" y="1"/>
                      <a:pt x="1394" y="513"/>
                      <a:pt x="840" y="1431"/>
                    </a:cubicBezTo>
                    <a:cubicBezTo>
                      <a:pt x="0" y="2820"/>
                      <a:pt x="444" y="4644"/>
                      <a:pt x="1814" y="5456"/>
                    </a:cubicBezTo>
                    <a:cubicBezTo>
                      <a:pt x="2261" y="5720"/>
                      <a:pt x="2756" y="5846"/>
                      <a:pt x="3248" y="5846"/>
                    </a:cubicBezTo>
                    <a:cubicBezTo>
                      <a:pt x="4223" y="5846"/>
                      <a:pt x="5187" y="5352"/>
                      <a:pt x="5747" y="4464"/>
                    </a:cubicBezTo>
                    <a:cubicBezTo>
                      <a:pt x="6611" y="3094"/>
                      <a:pt x="6204" y="1258"/>
                      <a:pt x="4850" y="419"/>
                    </a:cubicBezTo>
                    <a:cubicBezTo>
                      <a:pt x="4392" y="135"/>
                      <a:pt x="3880" y="1"/>
                      <a:pt x="3370"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1" name="Google Shape;701;p2"/>
              <p:cNvSpPr/>
              <p:nvPr/>
            </p:nvSpPr>
            <p:spPr>
              <a:xfrm>
                <a:off x="4622950" y="3912650"/>
                <a:ext cx="163075" cy="144850"/>
              </a:xfrm>
              <a:custGeom>
                <a:rect b="b" l="l" r="r" t="t"/>
                <a:pathLst>
                  <a:path extrusionOk="0" h="5794" w="6523">
                    <a:moveTo>
                      <a:pt x="3348" y="1"/>
                    </a:moveTo>
                    <a:cubicBezTo>
                      <a:pt x="2325" y="1"/>
                      <a:pt x="1301" y="541"/>
                      <a:pt x="767" y="1485"/>
                    </a:cubicBezTo>
                    <a:cubicBezTo>
                      <a:pt x="1" y="2838"/>
                      <a:pt x="459" y="4629"/>
                      <a:pt x="1773" y="5414"/>
                    </a:cubicBezTo>
                    <a:cubicBezTo>
                      <a:pt x="2205" y="5672"/>
                      <a:pt x="2690" y="5794"/>
                      <a:pt x="3176" y="5794"/>
                    </a:cubicBezTo>
                    <a:cubicBezTo>
                      <a:pt x="4198" y="5794"/>
                      <a:pt x="5222" y="5254"/>
                      <a:pt x="5756" y="4310"/>
                    </a:cubicBezTo>
                    <a:cubicBezTo>
                      <a:pt x="6523" y="2956"/>
                      <a:pt x="6064" y="1166"/>
                      <a:pt x="4750" y="380"/>
                    </a:cubicBezTo>
                    <a:cubicBezTo>
                      <a:pt x="4318" y="122"/>
                      <a:pt x="3833" y="1"/>
                      <a:pt x="3348"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2" name="Google Shape;702;p2"/>
              <p:cNvSpPr/>
              <p:nvPr/>
            </p:nvSpPr>
            <p:spPr>
              <a:xfrm>
                <a:off x="3525450" y="4232075"/>
                <a:ext cx="162600" cy="144125"/>
              </a:xfrm>
              <a:custGeom>
                <a:rect b="b" l="l" r="r" t="t"/>
                <a:pathLst>
                  <a:path extrusionOk="0" h="5765" w="6504">
                    <a:moveTo>
                      <a:pt x="3346" y="0"/>
                    </a:moveTo>
                    <a:cubicBezTo>
                      <a:pt x="2312" y="0"/>
                      <a:pt x="1270" y="552"/>
                      <a:pt x="748" y="1507"/>
                    </a:cubicBezTo>
                    <a:cubicBezTo>
                      <a:pt x="1" y="2871"/>
                      <a:pt x="496" y="4675"/>
                      <a:pt x="1824" y="5421"/>
                    </a:cubicBezTo>
                    <a:cubicBezTo>
                      <a:pt x="2239" y="5654"/>
                      <a:pt x="2701" y="5765"/>
                      <a:pt x="3163" y="5765"/>
                    </a:cubicBezTo>
                    <a:cubicBezTo>
                      <a:pt x="4177" y="5765"/>
                      <a:pt x="5193" y="5234"/>
                      <a:pt x="5729" y="4309"/>
                    </a:cubicBezTo>
                    <a:cubicBezTo>
                      <a:pt x="6504" y="2968"/>
                      <a:pt x="6042" y="1153"/>
                      <a:pt x="4729" y="372"/>
                    </a:cubicBezTo>
                    <a:cubicBezTo>
                      <a:pt x="4305" y="119"/>
                      <a:pt x="3826" y="0"/>
                      <a:pt x="3346"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3" name="Google Shape;703;p2"/>
              <p:cNvSpPr/>
              <p:nvPr/>
            </p:nvSpPr>
            <p:spPr>
              <a:xfrm>
                <a:off x="2595100" y="3709000"/>
                <a:ext cx="162575" cy="144125"/>
              </a:xfrm>
              <a:custGeom>
                <a:rect b="b" l="l" r="r" t="t"/>
                <a:pathLst>
                  <a:path extrusionOk="0" h="5765" w="6503">
                    <a:moveTo>
                      <a:pt x="3341" y="1"/>
                    </a:moveTo>
                    <a:cubicBezTo>
                      <a:pt x="2290" y="1"/>
                      <a:pt x="1236" y="570"/>
                      <a:pt x="724" y="1544"/>
                    </a:cubicBezTo>
                    <a:cubicBezTo>
                      <a:pt x="1" y="2925"/>
                      <a:pt x="524" y="4723"/>
                      <a:pt x="1859" y="5442"/>
                    </a:cubicBezTo>
                    <a:cubicBezTo>
                      <a:pt x="2265" y="5661"/>
                      <a:pt x="2713" y="5764"/>
                      <a:pt x="3161" y="5764"/>
                    </a:cubicBezTo>
                    <a:cubicBezTo>
                      <a:pt x="4192" y="5764"/>
                      <a:pt x="5224" y="5216"/>
                      <a:pt x="5748" y="4270"/>
                    </a:cubicBezTo>
                    <a:cubicBezTo>
                      <a:pt x="6502" y="2912"/>
                      <a:pt x="6014" y="1107"/>
                      <a:pt x="4690" y="351"/>
                    </a:cubicBezTo>
                    <a:cubicBezTo>
                      <a:pt x="4272" y="113"/>
                      <a:pt x="3807" y="1"/>
                      <a:pt x="3341"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4" name="Google Shape;704;p2"/>
              <p:cNvSpPr/>
              <p:nvPr/>
            </p:nvSpPr>
            <p:spPr>
              <a:xfrm>
                <a:off x="4343750" y="1415375"/>
                <a:ext cx="162550" cy="144100"/>
              </a:xfrm>
              <a:custGeom>
                <a:rect b="b" l="l" r="r" t="t"/>
                <a:pathLst>
                  <a:path extrusionOk="0" h="5764" w="6502">
                    <a:moveTo>
                      <a:pt x="3341" y="0"/>
                    </a:moveTo>
                    <a:cubicBezTo>
                      <a:pt x="2290" y="0"/>
                      <a:pt x="1235" y="569"/>
                      <a:pt x="724" y="1543"/>
                    </a:cubicBezTo>
                    <a:cubicBezTo>
                      <a:pt x="0" y="2925"/>
                      <a:pt x="523" y="4722"/>
                      <a:pt x="1858" y="5441"/>
                    </a:cubicBezTo>
                    <a:cubicBezTo>
                      <a:pt x="2265" y="5660"/>
                      <a:pt x="2713" y="5763"/>
                      <a:pt x="3161" y="5763"/>
                    </a:cubicBezTo>
                    <a:cubicBezTo>
                      <a:pt x="4192" y="5763"/>
                      <a:pt x="5223" y="5215"/>
                      <a:pt x="5747" y="4269"/>
                    </a:cubicBezTo>
                    <a:cubicBezTo>
                      <a:pt x="6502" y="2911"/>
                      <a:pt x="6014" y="1105"/>
                      <a:pt x="4689" y="350"/>
                    </a:cubicBezTo>
                    <a:cubicBezTo>
                      <a:pt x="4272" y="112"/>
                      <a:pt x="3807" y="0"/>
                      <a:pt x="3341"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5" name="Google Shape;705;p2"/>
              <p:cNvSpPr/>
              <p:nvPr/>
            </p:nvSpPr>
            <p:spPr>
              <a:xfrm>
                <a:off x="4575750" y="1546125"/>
                <a:ext cx="163125" cy="144125"/>
              </a:xfrm>
              <a:custGeom>
                <a:rect b="b" l="l" r="r" t="t"/>
                <a:pathLst>
                  <a:path extrusionOk="0" h="5765" w="6525">
                    <a:moveTo>
                      <a:pt x="3364" y="0"/>
                    </a:moveTo>
                    <a:cubicBezTo>
                      <a:pt x="2350" y="0"/>
                      <a:pt x="1332" y="531"/>
                      <a:pt x="797" y="1456"/>
                    </a:cubicBezTo>
                    <a:cubicBezTo>
                      <a:pt x="1" y="2834"/>
                      <a:pt x="517" y="4717"/>
                      <a:pt x="1893" y="5448"/>
                    </a:cubicBezTo>
                    <a:cubicBezTo>
                      <a:pt x="2297" y="5663"/>
                      <a:pt x="2741" y="5764"/>
                      <a:pt x="3185" y="5764"/>
                    </a:cubicBezTo>
                    <a:cubicBezTo>
                      <a:pt x="4222" y="5764"/>
                      <a:pt x="5256" y="5210"/>
                      <a:pt x="5777" y="4259"/>
                    </a:cubicBezTo>
                    <a:cubicBezTo>
                      <a:pt x="6524" y="2894"/>
                      <a:pt x="6029" y="1091"/>
                      <a:pt x="4702" y="343"/>
                    </a:cubicBezTo>
                    <a:cubicBezTo>
                      <a:pt x="4287" y="110"/>
                      <a:pt x="3826" y="0"/>
                      <a:pt x="3364"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6" name="Google Shape;706;p2"/>
              <p:cNvSpPr/>
              <p:nvPr/>
            </p:nvSpPr>
            <p:spPr>
              <a:xfrm>
                <a:off x="2296925" y="2604975"/>
                <a:ext cx="163075" cy="144825"/>
              </a:xfrm>
              <a:custGeom>
                <a:rect b="b" l="l" r="r" t="t"/>
                <a:pathLst>
                  <a:path extrusionOk="0" h="5793" w="6523">
                    <a:moveTo>
                      <a:pt x="3347" y="1"/>
                    </a:moveTo>
                    <a:cubicBezTo>
                      <a:pt x="2326" y="1"/>
                      <a:pt x="1304" y="539"/>
                      <a:pt x="768" y="1481"/>
                    </a:cubicBezTo>
                    <a:cubicBezTo>
                      <a:pt x="0" y="2832"/>
                      <a:pt x="456" y="4624"/>
                      <a:pt x="1769" y="5411"/>
                    </a:cubicBezTo>
                    <a:cubicBezTo>
                      <a:pt x="2201" y="5671"/>
                      <a:pt x="2687" y="5793"/>
                      <a:pt x="3174" y="5793"/>
                    </a:cubicBezTo>
                    <a:cubicBezTo>
                      <a:pt x="4195" y="5793"/>
                      <a:pt x="5218" y="5255"/>
                      <a:pt x="5753" y="4313"/>
                    </a:cubicBezTo>
                    <a:cubicBezTo>
                      <a:pt x="6522" y="2962"/>
                      <a:pt x="6067" y="1170"/>
                      <a:pt x="4753" y="383"/>
                    </a:cubicBezTo>
                    <a:cubicBezTo>
                      <a:pt x="4320" y="123"/>
                      <a:pt x="3834" y="1"/>
                      <a:pt x="3347"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7" name="Google Shape;707;p2"/>
              <p:cNvSpPr/>
              <p:nvPr/>
            </p:nvSpPr>
            <p:spPr>
              <a:xfrm>
                <a:off x="2514750" y="1947825"/>
                <a:ext cx="161350" cy="142775"/>
              </a:xfrm>
              <a:custGeom>
                <a:rect b="b" l="l" r="r" t="t"/>
                <a:pathLst>
                  <a:path extrusionOk="0" h="5711" w="6454">
                    <a:moveTo>
                      <a:pt x="3313" y="0"/>
                    </a:moveTo>
                    <a:cubicBezTo>
                      <a:pt x="2277" y="0"/>
                      <a:pt x="1245" y="557"/>
                      <a:pt x="735" y="1511"/>
                    </a:cubicBezTo>
                    <a:cubicBezTo>
                      <a:pt x="1" y="2884"/>
                      <a:pt x="519" y="4682"/>
                      <a:pt x="1854" y="5395"/>
                    </a:cubicBezTo>
                    <a:cubicBezTo>
                      <a:pt x="2257" y="5609"/>
                      <a:pt x="2699" y="5710"/>
                      <a:pt x="3141" y="5710"/>
                    </a:cubicBezTo>
                    <a:cubicBezTo>
                      <a:pt x="4177" y="5710"/>
                      <a:pt x="5209" y="5154"/>
                      <a:pt x="5720" y="4200"/>
                    </a:cubicBezTo>
                    <a:cubicBezTo>
                      <a:pt x="6454" y="2827"/>
                      <a:pt x="5935" y="1029"/>
                      <a:pt x="4600" y="316"/>
                    </a:cubicBezTo>
                    <a:cubicBezTo>
                      <a:pt x="4197" y="101"/>
                      <a:pt x="3755" y="0"/>
                      <a:pt x="3313"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8" name="Google Shape;708;p2"/>
              <p:cNvSpPr/>
              <p:nvPr/>
            </p:nvSpPr>
            <p:spPr>
              <a:xfrm>
                <a:off x="2381425" y="2184900"/>
                <a:ext cx="161400" cy="142850"/>
              </a:xfrm>
              <a:custGeom>
                <a:rect b="b" l="l" r="r" t="t"/>
                <a:pathLst>
                  <a:path extrusionOk="0" h="5714" w="6456">
                    <a:moveTo>
                      <a:pt x="3314" y="1"/>
                    </a:moveTo>
                    <a:cubicBezTo>
                      <a:pt x="2294" y="1"/>
                      <a:pt x="1274" y="543"/>
                      <a:pt x="754" y="1481"/>
                    </a:cubicBezTo>
                    <a:cubicBezTo>
                      <a:pt x="1" y="2838"/>
                      <a:pt x="496" y="4642"/>
                      <a:pt x="1824" y="5378"/>
                    </a:cubicBezTo>
                    <a:cubicBezTo>
                      <a:pt x="2234" y="5606"/>
                      <a:pt x="2688" y="5713"/>
                      <a:pt x="3141" y="5713"/>
                    </a:cubicBezTo>
                    <a:cubicBezTo>
                      <a:pt x="4162" y="5713"/>
                      <a:pt x="5182" y="5171"/>
                      <a:pt x="5702" y="4233"/>
                    </a:cubicBezTo>
                    <a:cubicBezTo>
                      <a:pt x="6455" y="2876"/>
                      <a:pt x="5960" y="1073"/>
                      <a:pt x="4632" y="336"/>
                    </a:cubicBezTo>
                    <a:cubicBezTo>
                      <a:pt x="4222" y="108"/>
                      <a:pt x="3768" y="1"/>
                      <a:pt x="3314"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9" name="Google Shape;709;p2"/>
              <p:cNvSpPr/>
              <p:nvPr/>
            </p:nvSpPr>
            <p:spPr>
              <a:xfrm>
                <a:off x="4940075" y="3623350"/>
                <a:ext cx="161350" cy="142825"/>
              </a:xfrm>
              <a:custGeom>
                <a:rect b="b" l="l" r="r" t="t"/>
                <a:pathLst>
                  <a:path extrusionOk="0" h="5713" w="6454">
                    <a:moveTo>
                      <a:pt x="3313" y="1"/>
                    </a:moveTo>
                    <a:cubicBezTo>
                      <a:pt x="2277" y="1"/>
                      <a:pt x="1245" y="558"/>
                      <a:pt x="734" y="1512"/>
                    </a:cubicBezTo>
                    <a:cubicBezTo>
                      <a:pt x="0" y="2885"/>
                      <a:pt x="519" y="4683"/>
                      <a:pt x="1855" y="5396"/>
                    </a:cubicBezTo>
                    <a:cubicBezTo>
                      <a:pt x="2258" y="5611"/>
                      <a:pt x="2700" y="5713"/>
                      <a:pt x="3142" y="5713"/>
                    </a:cubicBezTo>
                    <a:cubicBezTo>
                      <a:pt x="4177" y="5713"/>
                      <a:pt x="5209" y="5156"/>
                      <a:pt x="5719" y="4201"/>
                    </a:cubicBezTo>
                    <a:cubicBezTo>
                      <a:pt x="6453" y="2828"/>
                      <a:pt x="5936" y="1030"/>
                      <a:pt x="4599" y="317"/>
                    </a:cubicBezTo>
                    <a:cubicBezTo>
                      <a:pt x="4196" y="102"/>
                      <a:pt x="3754" y="1"/>
                      <a:pt x="3313"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0" name="Google Shape;710;p2"/>
              <p:cNvSpPr/>
              <p:nvPr/>
            </p:nvSpPr>
            <p:spPr>
              <a:xfrm>
                <a:off x="5073350" y="3386225"/>
                <a:ext cx="161425" cy="142850"/>
              </a:xfrm>
              <a:custGeom>
                <a:rect b="b" l="l" r="r" t="t"/>
                <a:pathLst>
                  <a:path extrusionOk="0" h="5714" w="6457">
                    <a:moveTo>
                      <a:pt x="3314" y="0"/>
                    </a:moveTo>
                    <a:cubicBezTo>
                      <a:pt x="2294" y="0"/>
                      <a:pt x="1274" y="543"/>
                      <a:pt x="754" y="1480"/>
                    </a:cubicBezTo>
                    <a:cubicBezTo>
                      <a:pt x="1" y="2837"/>
                      <a:pt x="496" y="4641"/>
                      <a:pt x="1825" y="5378"/>
                    </a:cubicBezTo>
                    <a:cubicBezTo>
                      <a:pt x="2235" y="5606"/>
                      <a:pt x="2689" y="5713"/>
                      <a:pt x="3143" y="5713"/>
                    </a:cubicBezTo>
                    <a:cubicBezTo>
                      <a:pt x="4163" y="5713"/>
                      <a:pt x="5182" y="5170"/>
                      <a:pt x="5702" y="4233"/>
                    </a:cubicBezTo>
                    <a:cubicBezTo>
                      <a:pt x="6457" y="2876"/>
                      <a:pt x="5960" y="1072"/>
                      <a:pt x="4632" y="335"/>
                    </a:cubicBezTo>
                    <a:cubicBezTo>
                      <a:pt x="4222" y="108"/>
                      <a:pt x="3768" y="0"/>
                      <a:pt x="3314"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1" name="Google Shape;711;p2"/>
              <p:cNvSpPr/>
              <p:nvPr/>
            </p:nvSpPr>
            <p:spPr>
              <a:xfrm>
                <a:off x="3331200" y="1314625"/>
                <a:ext cx="159475" cy="141575"/>
              </a:xfrm>
              <a:custGeom>
                <a:rect b="b" l="l" r="r" t="t"/>
                <a:pathLst>
                  <a:path extrusionOk="0" h="5663" w="6379">
                    <a:moveTo>
                      <a:pt x="3257" y="1"/>
                    </a:moveTo>
                    <a:cubicBezTo>
                      <a:pt x="2260" y="1"/>
                      <a:pt x="1269" y="533"/>
                      <a:pt x="748" y="1466"/>
                    </a:cubicBezTo>
                    <a:cubicBezTo>
                      <a:pt x="0" y="2806"/>
                      <a:pt x="450" y="4527"/>
                      <a:pt x="1748" y="5293"/>
                    </a:cubicBezTo>
                    <a:cubicBezTo>
                      <a:pt x="2174" y="5544"/>
                      <a:pt x="2647" y="5663"/>
                      <a:pt x="3118" y="5663"/>
                    </a:cubicBezTo>
                    <a:cubicBezTo>
                      <a:pt x="4117" y="5663"/>
                      <a:pt x="5108" y="5131"/>
                      <a:pt x="5630" y="4197"/>
                    </a:cubicBezTo>
                    <a:cubicBezTo>
                      <a:pt x="6378" y="2859"/>
                      <a:pt x="5927" y="1138"/>
                      <a:pt x="4629" y="371"/>
                    </a:cubicBezTo>
                    <a:cubicBezTo>
                      <a:pt x="4203" y="120"/>
                      <a:pt x="3729" y="1"/>
                      <a:pt x="3257"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2" name="Google Shape;712;p2"/>
              <p:cNvSpPr/>
              <p:nvPr/>
            </p:nvSpPr>
            <p:spPr>
              <a:xfrm>
                <a:off x="5191675" y="2360725"/>
                <a:ext cx="160100" cy="141700"/>
              </a:xfrm>
              <a:custGeom>
                <a:rect b="b" l="l" r="r" t="t"/>
                <a:pathLst>
                  <a:path extrusionOk="0" h="5668" w="6404">
                    <a:moveTo>
                      <a:pt x="3269" y="0"/>
                    </a:moveTo>
                    <a:cubicBezTo>
                      <a:pt x="2359" y="0"/>
                      <a:pt x="1450" y="451"/>
                      <a:pt x="887" y="1276"/>
                    </a:cubicBezTo>
                    <a:cubicBezTo>
                      <a:pt x="1" y="2573"/>
                      <a:pt x="356" y="4371"/>
                      <a:pt x="1668" y="5232"/>
                    </a:cubicBezTo>
                    <a:cubicBezTo>
                      <a:pt x="2117" y="5526"/>
                      <a:pt x="2626" y="5667"/>
                      <a:pt x="3135" y="5667"/>
                    </a:cubicBezTo>
                    <a:cubicBezTo>
                      <a:pt x="4045" y="5667"/>
                      <a:pt x="4955" y="5217"/>
                      <a:pt x="5518" y="4392"/>
                    </a:cubicBezTo>
                    <a:cubicBezTo>
                      <a:pt x="6404" y="3093"/>
                      <a:pt x="6049" y="1296"/>
                      <a:pt x="4737" y="436"/>
                    </a:cubicBezTo>
                    <a:cubicBezTo>
                      <a:pt x="4288" y="141"/>
                      <a:pt x="3778" y="0"/>
                      <a:pt x="3269"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3" name="Google Shape;713;p2"/>
              <p:cNvSpPr/>
              <p:nvPr/>
            </p:nvSpPr>
            <p:spPr>
              <a:xfrm>
                <a:off x="5142100" y="2177175"/>
                <a:ext cx="159500" cy="140875"/>
              </a:xfrm>
              <a:custGeom>
                <a:rect b="b" l="l" r="r" t="t"/>
                <a:pathLst>
                  <a:path extrusionOk="0" h="5635" w="6380">
                    <a:moveTo>
                      <a:pt x="3245" y="0"/>
                    </a:moveTo>
                    <a:cubicBezTo>
                      <a:pt x="2297" y="0"/>
                      <a:pt x="1367" y="491"/>
                      <a:pt x="830" y="1376"/>
                    </a:cubicBezTo>
                    <a:cubicBezTo>
                      <a:pt x="0" y="2743"/>
                      <a:pt x="440" y="4501"/>
                      <a:pt x="1807" y="5276"/>
                    </a:cubicBezTo>
                    <a:cubicBezTo>
                      <a:pt x="2235" y="5519"/>
                      <a:pt x="2699" y="5634"/>
                      <a:pt x="3158" y="5634"/>
                    </a:cubicBezTo>
                    <a:cubicBezTo>
                      <a:pt x="4124" y="5634"/>
                      <a:pt x="5068" y="5123"/>
                      <a:pt x="5597" y="4209"/>
                    </a:cubicBezTo>
                    <a:cubicBezTo>
                      <a:pt x="6380" y="2863"/>
                      <a:pt x="5954" y="1168"/>
                      <a:pt x="4642" y="385"/>
                    </a:cubicBezTo>
                    <a:cubicBezTo>
                      <a:pt x="4203" y="125"/>
                      <a:pt x="3722" y="0"/>
                      <a:pt x="3245"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4" name="Google Shape;714;p2"/>
              <p:cNvSpPr/>
              <p:nvPr/>
            </p:nvSpPr>
            <p:spPr>
              <a:xfrm>
                <a:off x="3110900" y="4155750"/>
                <a:ext cx="160575" cy="141575"/>
              </a:xfrm>
              <a:custGeom>
                <a:rect b="b" l="l" r="r" t="t"/>
                <a:pathLst>
                  <a:path extrusionOk="0" h="5663" w="6423">
                    <a:moveTo>
                      <a:pt x="3277" y="1"/>
                    </a:moveTo>
                    <a:cubicBezTo>
                      <a:pt x="2300" y="1"/>
                      <a:pt x="1333" y="512"/>
                      <a:pt x="801" y="1415"/>
                    </a:cubicBezTo>
                    <a:cubicBezTo>
                      <a:pt x="0" y="2769"/>
                      <a:pt x="469" y="4564"/>
                      <a:pt x="1817" y="5319"/>
                    </a:cubicBezTo>
                    <a:cubicBezTo>
                      <a:pt x="2234" y="5552"/>
                      <a:pt x="2692" y="5663"/>
                      <a:pt x="3147" y="5663"/>
                    </a:cubicBezTo>
                    <a:cubicBezTo>
                      <a:pt x="4124" y="5663"/>
                      <a:pt x="5091" y="5152"/>
                      <a:pt x="5624" y="4249"/>
                    </a:cubicBezTo>
                    <a:cubicBezTo>
                      <a:pt x="6422" y="2896"/>
                      <a:pt x="5955" y="1101"/>
                      <a:pt x="4605" y="345"/>
                    </a:cubicBezTo>
                    <a:cubicBezTo>
                      <a:pt x="4189" y="112"/>
                      <a:pt x="3732" y="1"/>
                      <a:pt x="3277"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5" name="Google Shape;715;p2"/>
              <p:cNvSpPr/>
              <p:nvPr/>
            </p:nvSpPr>
            <p:spPr>
              <a:xfrm>
                <a:off x="3148425" y="1368150"/>
                <a:ext cx="159000" cy="140875"/>
              </a:xfrm>
              <a:custGeom>
                <a:rect b="b" l="l" r="r" t="t"/>
                <a:pathLst>
                  <a:path extrusionOk="0" h="5635" w="6360">
                    <a:moveTo>
                      <a:pt x="3227" y="1"/>
                    </a:moveTo>
                    <a:cubicBezTo>
                      <a:pt x="2242" y="1"/>
                      <a:pt x="1278" y="532"/>
                      <a:pt x="755" y="1475"/>
                    </a:cubicBezTo>
                    <a:cubicBezTo>
                      <a:pt x="1" y="2837"/>
                      <a:pt x="459" y="4523"/>
                      <a:pt x="1787" y="5276"/>
                    </a:cubicBezTo>
                    <a:cubicBezTo>
                      <a:pt x="2215" y="5519"/>
                      <a:pt x="2680" y="5634"/>
                      <a:pt x="3140" y="5634"/>
                    </a:cubicBezTo>
                    <a:cubicBezTo>
                      <a:pt x="4106" y="5634"/>
                      <a:pt x="5048" y="5123"/>
                      <a:pt x="5579" y="4210"/>
                    </a:cubicBezTo>
                    <a:cubicBezTo>
                      <a:pt x="6360" y="2863"/>
                      <a:pt x="5937" y="1169"/>
                      <a:pt x="4624" y="386"/>
                    </a:cubicBezTo>
                    <a:cubicBezTo>
                      <a:pt x="4185" y="125"/>
                      <a:pt x="3703" y="1"/>
                      <a:pt x="3227"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6" name="Google Shape;716;p2"/>
              <p:cNvSpPr/>
              <p:nvPr/>
            </p:nvSpPr>
            <p:spPr>
              <a:xfrm>
                <a:off x="4810725" y="1678525"/>
                <a:ext cx="158950" cy="140850"/>
              </a:xfrm>
              <a:custGeom>
                <a:rect b="b" l="l" r="r" t="t"/>
                <a:pathLst>
                  <a:path extrusionOk="0" h="5634" w="6358">
                    <a:moveTo>
                      <a:pt x="3223" y="0"/>
                    </a:moveTo>
                    <a:cubicBezTo>
                      <a:pt x="2270" y="0"/>
                      <a:pt x="1337" y="497"/>
                      <a:pt x="802" y="1390"/>
                    </a:cubicBezTo>
                    <a:cubicBezTo>
                      <a:pt x="0" y="2725"/>
                      <a:pt x="403" y="4427"/>
                      <a:pt x="1704" y="5227"/>
                    </a:cubicBezTo>
                    <a:cubicBezTo>
                      <a:pt x="2152" y="5503"/>
                      <a:pt x="2646" y="5634"/>
                      <a:pt x="3135" y="5634"/>
                    </a:cubicBezTo>
                    <a:cubicBezTo>
                      <a:pt x="4105" y="5634"/>
                      <a:pt x="5055" y="5119"/>
                      <a:pt x="5584" y="4196"/>
                    </a:cubicBezTo>
                    <a:cubicBezTo>
                      <a:pt x="6358" y="2846"/>
                      <a:pt x="5924" y="1153"/>
                      <a:pt x="4608" y="379"/>
                    </a:cubicBezTo>
                    <a:cubicBezTo>
                      <a:pt x="4172" y="123"/>
                      <a:pt x="3695" y="0"/>
                      <a:pt x="3223"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7" name="Google Shape;717;p2"/>
              <p:cNvSpPr/>
              <p:nvPr/>
            </p:nvSpPr>
            <p:spPr>
              <a:xfrm>
                <a:off x="4112900" y="1286225"/>
                <a:ext cx="159000" cy="140850"/>
              </a:xfrm>
              <a:custGeom>
                <a:rect b="b" l="l" r="r" t="t"/>
                <a:pathLst>
                  <a:path extrusionOk="0" h="5634" w="6360">
                    <a:moveTo>
                      <a:pt x="3222" y="0"/>
                    </a:moveTo>
                    <a:cubicBezTo>
                      <a:pt x="2248" y="0"/>
                      <a:pt x="1298" y="520"/>
                      <a:pt x="771" y="1444"/>
                    </a:cubicBezTo>
                    <a:cubicBezTo>
                      <a:pt x="1" y="2797"/>
                      <a:pt x="437" y="4488"/>
                      <a:pt x="1756" y="5259"/>
                    </a:cubicBezTo>
                    <a:cubicBezTo>
                      <a:pt x="2191" y="5513"/>
                      <a:pt x="2666" y="5634"/>
                      <a:pt x="3135" y="5634"/>
                    </a:cubicBezTo>
                    <a:cubicBezTo>
                      <a:pt x="4128" y="5634"/>
                      <a:pt x="5096" y="5095"/>
                      <a:pt x="5615" y="4141"/>
                    </a:cubicBezTo>
                    <a:cubicBezTo>
                      <a:pt x="6359" y="2773"/>
                      <a:pt x="5889" y="1090"/>
                      <a:pt x="4554" y="348"/>
                    </a:cubicBezTo>
                    <a:cubicBezTo>
                      <a:pt x="4131" y="112"/>
                      <a:pt x="3674" y="0"/>
                      <a:pt x="3222"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8" name="Google Shape;718;p2"/>
              <p:cNvSpPr/>
              <p:nvPr/>
            </p:nvSpPr>
            <p:spPr>
              <a:xfrm>
                <a:off x="5241900" y="2545075"/>
                <a:ext cx="158975" cy="140850"/>
              </a:xfrm>
              <a:custGeom>
                <a:rect b="b" l="l" r="r" t="t"/>
                <a:pathLst>
                  <a:path extrusionOk="0" h="5634" w="6359">
                    <a:moveTo>
                      <a:pt x="3223" y="0"/>
                    </a:moveTo>
                    <a:cubicBezTo>
                      <a:pt x="2268" y="0"/>
                      <a:pt x="1334" y="500"/>
                      <a:pt x="799" y="1396"/>
                    </a:cubicBezTo>
                    <a:cubicBezTo>
                      <a:pt x="0" y="2732"/>
                      <a:pt x="407" y="4436"/>
                      <a:pt x="1710" y="5231"/>
                    </a:cubicBezTo>
                    <a:cubicBezTo>
                      <a:pt x="2156" y="5504"/>
                      <a:pt x="2648" y="5634"/>
                      <a:pt x="3135" y="5634"/>
                    </a:cubicBezTo>
                    <a:cubicBezTo>
                      <a:pt x="4108" y="5634"/>
                      <a:pt x="5060" y="5117"/>
                      <a:pt x="5588" y="4190"/>
                    </a:cubicBezTo>
                    <a:cubicBezTo>
                      <a:pt x="6359" y="2837"/>
                      <a:pt x="5921" y="1145"/>
                      <a:pt x="4602" y="374"/>
                    </a:cubicBezTo>
                    <a:cubicBezTo>
                      <a:pt x="4168" y="121"/>
                      <a:pt x="3693" y="0"/>
                      <a:pt x="3223"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9" name="Google Shape;719;p2"/>
              <p:cNvSpPr/>
              <p:nvPr/>
            </p:nvSpPr>
            <p:spPr>
              <a:xfrm>
                <a:off x="2878325" y="4025025"/>
                <a:ext cx="160525" cy="141550"/>
              </a:xfrm>
              <a:custGeom>
                <a:rect b="b" l="l" r="r" t="t"/>
                <a:pathLst>
                  <a:path extrusionOk="0" h="5662" w="6421">
                    <a:moveTo>
                      <a:pt x="3275" y="0"/>
                    </a:moveTo>
                    <a:cubicBezTo>
                      <a:pt x="2279" y="0"/>
                      <a:pt x="1298" y="530"/>
                      <a:pt x="776" y="1457"/>
                    </a:cubicBezTo>
                    <a:cubicBezTo>
                      <a:pt x="1" y="2829"/>
                      <a:pt x="499" y="4615"/>
                      <a:pt x="1859" y="5341"/>
                    </a:cubicBezTo>
                    <a:cubicBezTo>
                      <a:pt x="2265" y="5559"/>
                      <a:pt x="2707" y="5662"/>
                      <a:pt x="3146" y="5662"/>
                    </a:cubicBezTo>
                    <a:cubicBezTo>
                      <a:pt x="4142" y="5662"/>
                      <a:pt x="5123" y="5132"/>
                      <a:pt x="5646" y="4205"/>
                    </a:cubicBezTo>
                    <a:cubicBezTo>
                      <a:pt x="6421" y="2832"/>
                      <a:pt x="5923" y="1046"/>
                      <a:pt x="4563" y="321"/>
                    </a:cubicBezTo>
                    <a:cubicBezTo>
                      <a:pt x="4156" y="103"/>
                      <a:pt x="3714" y="0"/>
                      <a:pt x="3275"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0" name="Google Shape;720;p2"/>
              <p:cNvSpPr/>
              <p:nvPr/>
            </p:nvSpPr>
            <p:spPr>
              <a:xfrm>
                <a:off x="3514375" y="1261825"/>
                <a:ext cx="159025" cy="140850"/>
              </a:xfrm>
              <a:custGeom>
                <a:rect b="b" l="l" r="r" t="t"/>
                <a:pathLst>
                  <a:path extrusionOk="0" h="5634" w="6361">
                    <a:moveTo>
                      <a:pt x="3222" y="1"/>
                    </a:moveTo>
                    <a:cubicBezTo>
                      <a:pt x="2247" y="1"/>
                      <a:pt x="1297" y="521"/>
                      <a:pt x="771" y="1446"/>
                    </a:cubicBezTo>
                    <a:cubicBezTo>
                      <a:pt x="0" y="2799"/>
                      <a:pt x="439" y="4490"/>
                      <a:pt x="1758" y="5260"/>
                    </a:cubicBezTo>
                    <a:cubicBezTo>
                      <a:pt x="2193" y="5513"/>
                      <a:pt x="2667" y="5634"/>
                      <a:pt x="3136" y="5634"/>
                    </a:cubicBezTo>
                    <a:cubicBezTo>
                      <a:pt x="4129" y="5634"/>
                      <a:pt x="5099" y="5093"/>
                      <a:pt x="5617" y="4138"/>
                    </a:cubicBezTo>
                    <a:cubicBezTo>
                      <a:pt x="6360" y="2769"/>
                      <a:pt x="5887" y="1088"/>
                      <a:pt x="4552" y="347"/>
                    </a:cubicBezTo>
                    <a:cubicBezTo>
                      <a:pt x="4130" y="112"/>
                      <a:pt x="3673" y="1"/>
                      <a:pt x="3222"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1" name="Google Shape;721;p2"/>
              <p:cNvSpPr/>
              <p:nvPr/>
            </p:nvSpPr>
            <p:spPr>
              <a:xfrm>
                <a:off x="4126425" y="4258800"/>
                <a:ext cx="157700" cy="139500"/>
              </a:xfrm>
              <a:custGeom>
                <a:rect b="b" l="l" r="r" t="t"/>
                <a:pathLst>
                  <a:path extrusionOk="0" h="5580" w="6308">
                    <a:moveTo>
                      <a:pt x="3166" y="0"/>
                    </a:moveTo>
                    <a:cubicBezTo>
                      <a:pt x="2226" y="0"/>
                      <a:pt x="1325" y="500"/>
                      <a:pt x="796" y="1407"/>
                    </a:cubicBezTo>
                    <a:cubicBezTo>
                      <a:pt x="0" y="2775"/>
                      <a:pt x="412" y="4416"/>
                      <a:pt x="1745" y="5194"/>
                    </a:cubicBezTo>
                    <a:cubicBezTo>
                      <a:pt x="2193" y="5455"/>
                      <a:pt x="2672" y="5580"/>
                      <a:pt x="3142" y="5580"/>
                    </a:cubicBezTo>
                    <a:cubicBezTo>
                      <a:pt x="4082" y="5580"/>
                      <a:pt x="4983" y="5081"/>
                      <a:pt x="5512" y="4173"/>
                    </a:cubicBezTo>
                    <a:cubicBezTo>
                      <a:pt x="6307" y="2806"/>
                      <a:pt x="5898" y="1164"/>
                      <a:pt x="4563" y="386"/>
                    </a:cubicBezTo>
                    <a:cubicBezTo>
                      <a:pt x="4115" y="125"/>
                      <a:pt x="3636" y="0"/>
                      <a:pt x="3166"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2" name="Google Shape;722;p2"/>
              <p:cNvSpPr/>
              <p:nvPr/>
            </p:nvSpPr>
            <p:spPr>
              <a:xfrm>
                <a:off x="2649600" y="1712000"/>
                <a:ext cx="158325" cy="140175"/>
              </a:xfrm>
              <a:custGeom>
                <a:rect b="b" l="l" r="r" t="t"/>
                <a:pathLst>
                  <a:path extrusionOk="0" h="5607" w="6333">
                    <a:moveTo>
                      <a:pt x="3187" y="0"/>
                    </a:moveTo>
                    <a:cubicBezTo>
                      <a:pt x="2228" y="0"/>
                      <a:pt x="1304" y="515"/>
                      <a:pt x="777" y="1440"/>
                    </a:cubicBezTo>
                    <a:cubicBezTo>
                      <a:pt x="0" y="2802"/>
                      <a:pt x="427" y="4454"/>
                      <a:pt x="1754" y="5226"/>
                    </a:cubicBezTo>
                    <a:cubicBezTo>
                      <a:pt x="2196" y="5484"/>
                      <a:pt x="2673" y="5606"/>
                      <a:pt x="3141" y="5606"/>
                    </a:cubicBezTo>
                    <a:cubicBezTo>
                      <a:pt x="4119" y="5606"/>
                      <a:pt x="5061" y="5073"/>
                      <a:pt x="5582" y="4118"/>
                    </a:cubicBezTo>
                    <a:cubicBezTo>
                      <a:pt x="6332" y="2743"/>
                      <a:pt x="5872" y="1101"/>
                      <a:pt x="4530" y="354"/>
                    </a:cubicBezTo>
                    <a:cubicBezTo>
                      <a:pt x="4100" y="115"/>
                      <a:pt x="3640" y="0"/>
                      <a:pt x="3187"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3" name="Google Shape;723;p2"/>
              <p:cNvSpPr/>
              <p:nvPr/>
            </p:nvSpPr>
            <p:spPr>
              <a:xfrm>
                <a:off x="2249900" y="2423675"/>
                <a:ext cx="157825" cy="139550"/>
              </a:xfrm>
              <a:custGeom>
                <a:rect b="b" l="l" r="r" t="t"/>
                <a:pathLst>
                  <a:path extrusionOk="0" h="5582" w="6313">
                    <a:moveTo>
                      <a:pt x="3167" y="1"/>
                    </a:moveTo>
                    <a:cubicBezTo>
                      <a:pt x="2216" y="1"/>
                      <a:pt x="1307" y="514"/>
                      <a:pt x="781" y="1442"/>
                    </a:cubicBezTo>
                    <a:cubicBezTo>
                      <a:pt x="1" y="2817"/>
                      <a:pt x="433" y="4449"/>
                      <a:pt x="1781" y="5214"/>
                    </a:cubicBezTo>
                    <a:cubicBezTo>
                      <a:pt x="2219" y="5463"/>
                      <a:pt x="2687" y="5582"/>
                      <a:pt x="3145" y="5582"/>
                    </a:cubicBezTo>
                    <a:cubicBezTo>
                      <a:pt x="4096" y="5582"/>
                      <a:pt x="5007" y="5069"/>
                      <a:pt x="5533" y="4141"/>
                    </a:cubicBezTo>
                    <a:cubicBezTo>
                      <a:pt x="6312" y="2765"/>
                      <a:pt x="5881" y="1134"/>
                      <a:pt x="4532" y="369"/>
                    </a:cubicBezTo>
                    <a:cubicBezTo>
                      <a:pt x="4093" y="120"/>
                      <a:pt x="3625" y="1"/>
                      <a:pt x="3167"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4" name="Google Shape;724;p2"/>
              <p:cNvSpPr/>
              <p:nvPr/>
            </p:nvSpPr>
            <p:spPr>
              <a:xfrm>
                <a:off x="5208225" y="3150425"/>
                <a:ext cx="158300" cy="140175"/>
              </a:xfrm>
              <a:custGeom>
                <a:rect b="b" l="l" r="r" t="t"/>
                <a:pathLst>
                  <a:path extrusionOk="0" h="5607" w="6332">
                    <a:moveTo>
                      <a:pt x="3188" y="1"/>
                    </a:moveTo>
                    <a:cubicBezTo>
                      <a:pt x="2225" y="1"/>
                      <a:pt x="1299" y="519"/>
                      <a:pt x="773" y="1447"/>
                    </a:cubicBezTo>
                    <a:cubicBezTo>
                      <a:pt x="1" y="2810"/>
                      <a:pt x="431" y="4459"/>
                      <a:pt x="1759" y="5229"/>
                    </a:cubicBezTo>
                    <a:cubicBezTo>
                      <a:pt x="2200" y="5484"/>
                      <a:pt x="2675" y="5606"/>
                      <a:pt x="3142" y="5606"/>
                    </a:cubicBezTo>
                    <a:cubicBezTo>
                      <a:pt x="4122" y="5606"/>
                      <a:pt x="5065" y="5070"/>
                      <a:pt x="5585" y="4112"/>
                    </a:cubicBezTo>
                    <a:cubicBezTo>
                      <a:pt x="6331" y="2737"/>
                      <a:pt x="5867" y="1095"/>
                      <a:pt x="4524" y="351"/>
                    </a:cubicBezTo>
                    <a:cubicBezTo>
                      <a:pt x="4096" y="114"/>
                      <a:pt x="3638" y="1"/>
                      <a:pt x="3188"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5" name="Google Shape;725;p2"/>
              <p:cNvSpPr/>
              <p:nvPr/>
            </p:nvSpPr>
            <p:spPr>
              <a:xfrm>
                <a:off x="4808475" y="3862100"/>
                <a:ext cx="157925" cy="139550"/>
              </a:xfrm>
              <a:custGeom>
                <a:rect b="b" l="l" r="r" t="t"/>
                <a:pathLst>
                  <a:path extrusionOk="0" h="5582" w="6317">
                    <a:moveTo>
                      <a:pt x="3171" y="1"/>
                    </a:moveTo>
                    <a:cubicBezTo>
                      <a:pt x="2208" y="1"/>
                      <a:pt x="1287" y="527"/>
                      <a:pt x="764" y="1474"/>
                    </a:cubicBezTo>
                    <a:cubicBezTo>
                      <a:pt x="1" y="2855"/>
                      <a:pt x="456" y="4481"/>
                      <a:pt x="1815" y="5232"/>
                    </a:cubicBezTo>
                    <a:cubicBezTo>
                      <a:pt x="2244" y="5469"/>
                      <a:pt x="2700" y="5582"/>
                      <a:pt x="3146" y="5582"/>
                    </a:cubicBezTo>
                    <a:cubicBezTo>
                      <a:pt x="4110" y="5582"/>
                      <a:pt x="5031" y="5055"/>
                      <a:pt x="5553" y="4109"/>
                    </a:cubicBezTo>
                    <a:cubicBezTo>
                      <a:pt x="6316" y="2728"/>
                      <a:pt x="5863" y="1101"/>
                      <a:pt x="4502" y="351"/>
                    </a:cubicBezTo>
                    <a:cubicBezTo>
                      <a:pt x="4073" y="114"/>
                      <a:pt x="3617" y="1"/>
                      <a:pt x="3171"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6" name="Google Shape;726;p2"/>
              <p:cNvSpPr/>
              <p:nvPr/>
            </p:nvSpPr>
            <p:spPr>
              <a:xfrm>
                <a:off x="2265450" y="3212625"/>
                <a:ext cx="157975" cy="139600"/>
              </a:xfrm>
              <a:custGeom>
                <a:rect b="b" l="l" r="r" t="t"/>
                <a:pathLst>
                  <a:path extrusionOk="0" h="5584" w="6319">
                    <a:moveTo>
                      <a:pt x="3171" y="1"/>
                    </a:moveTo>
                    <a:cubicBezTo>
                      <a:pt x="2212" y="1"/>
                      <a:pt x="1296" y="523"/>
                      <a:pt x="772" y="1463"/>
                    </a:cubicBezTo>
                    <a:cubicBezTo>
                      <a:pt x="1" y="2844"/>
                      <a:pt x="449" y="4471"/>
                      <a:pt x="1805" y="5227"/>
                    </a:cubicBezTo>
                    <a:cubicBezTo>
                      <a:pt x="2238" y="5468"/>
                      <a:pt x="2698" y="5583"/>
                      <a:pt x="3149" y="5583"/>
                    </a:cubicBezTo>
                    <a:cubicBezTo>
                      <a:pt x="4108" y="5583"/>
                      <a:pt x="5023" y="5062"/>
                      <a:pt x="5547" y="4121"/>
                    </a:cubicBezTo>
                    <a:cubicBezTo>
                      <a:pt x="6318" y="2738"/>
                      <a:pt x="5872" y="1114"/>
                      <a:pt x="4514" y="358"/>
                    </a:cubicBezTo>
                    <a:cubicBezTo>
                      <a:pt x="4081" y="116"/>
                      <a:pt x="3621" y="1"/>
                      <a:pt x="3171"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7" name="Google Shape;727;p2"/>
              <p:cNvSpPr/>
              <p:nvPr/>
            </p:nvSpPr>
            <p:spPr>
              <a:xfrm>
                <a:off x="3698675" y="1209650"/>
                <a:ext cx="156775" cy="138850"/>
              </a:xfrm>
              <a:custGeom>
                <a:rect b="b" l="l" r="r" t="t"/>
                <a:pathLst>
                  <a:path extrusionOk="0" h="5554" w="6271">
                    <a:moveTo>
                      <a:pt x="3133" y="1"/>
                    </a:moveTo>
                    <a:cubicBezTo>
                      <a:pt x="2184" y="1"/>
                      <a:pt x="1277" y="516"/>
                      <a:pt x="755" y="1449"/>
                    </a:cubicBezTo>
                    <a:cubicBezTo>
                      <a:pt x="1" y="2793"/>
                      <a:pt x="407" y="4388"/>
                      <a:pt x="1700" y="5154"/>
                    </a:cubicBezTo>
                    <a:cubicBezTo>
                      <a:pt x="2154" y="5424"/>
                      <a:pt x="2642" y="5553"/>
                      <a:pt x="3119" y="5553"/>
                    </a:cubicBezTo>
                    <a:cubicBezTo>
                      <a:pt x="4052" y="5553"/>
                      <a:pt x="4944" y="5059"/>
                      <a:pt x="5469" y="4155"/>
                    </a:cubicBezTo>
                    <a:cubicBezTo>
                      <a:pt x="6271" y="2778"/>
                      <a:pt x="5854" y="1144"/>
                      <a:pt x="4504" y="374"/>
                    </a:cubicBezTo>
                    <a:cubicBezTo>
                      <a:pt x="4063" y="121"/>
                      <a:pt x="3593" y="1"/>
                      <a:pt x="3133"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8" name="Google Shape;728;p2"/>
              <p:cNvSpPr/>
              <p:nvPr/>
            </p:nvSpPr>
            <p:spPr>
              <a:xfrm>
                <a:off x="3762375" y="4366800"/>
                <a:ext cx="153975" cy="136225"/>
              </a:xfrm>
              <a:custGeom>
                <a:rect b="b" l="l" r="r" t="t"/>
                <a:pathLst>
                  <a:path extrusionOk="0" h="5449" w="6159">
                    <a:moveTo>
                      <a:pt x="3113" y="1"/>
                    </a:moveTo>
                    <a:cubicBezTo>
                      <a:pt x="2178" y="1"/>
                      <a:pt x="1269" y="498"/>
                      <a:pt x="758" y="1389"/>
                    </a:cubicBezTo>
                    <a:cubicBezTo>
                      <a:pt x="0" y="2712"/>
                      <a:pt x="425" y="4349"/>
                      <a:pt x="1719" y="5092"/>
                    </a:cubicBezTo>
                    <a:cubicBezTo>
                      <a:pt x="2140" y="5334"/>
                      <a:pt x="2596" y="5449"/>
                      <a:pt x="3046" y="5449"/>
                    </a:cubicBezTo>
                    <a:cubicBezTo>
                      <a:pt x="3981" y="5449"/>
                      <a:pt x="4889" y="4952"/>
                      <a:pt x="5400" y="4060"/>
                    </a:cubicBezTo>
                    <a:cubicBezTo>
                      <a:pt x="6159" y="2737"/>
                      <a:pt x="5734" y="1100"/>
                      <a:pt x="4440" y="357"/>
                    </a:cubicBezTo>
                    <a:cubicBezTo>
                      <a:pt x="4019" y="116"/>
                      <a:pt x="3563" y="1"/>
                      <a:pt x="3113"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9" name="Google Shape;729;p2"/>
              <p:cNvSpPr/>
              <p:nvPr/>
            </p:nvSpPr>
            <p:spPr>
              <a:xfrm>
                <a:off x="2167900" y="2846100"/>
                <a:ext cx="154575" cy="136875"/>
              </a:xfrm>
              <a:custGeom>
                <a:rect b="b" l="l" r="r" t="t"/>
                <a:pathLst>
                  <a:path extrusionOk="0" h="5475" w="6183">
                    <a:moveTo>
                      <a:pt x="3113" y="0"/>
                    </a:moveTo>
                    <a:cubicBezTo>
                      <a:pt x="2176" y="0"/>
                      <a:pt x="1272" y="502"/>
                      <a:pt x="760" y="1403"/>
                    </a:cubicBezTo>
                    <a:cubicBezTo>
                      <a:pt x="1" y="2733"/>
                      <a:pt x="413" y="4349"/>
                      <a:pt x="1707" y="5100"/>
                    </a:cubicBezTo>
                    <a:cubicBezTo>
                      <a:pt x="2143" y="5354"/>
                      <a:pt x="2610" y="5475"/>
                      <a:pt x="3070" y="5475"/>
                    </a:cubicBezTo>
                    <a:cubicBezTo>
                      <a:pt x="4022" y="5475"/>
                      <a:pt x="4938" y="4955"/>
                      <a:pt x="5449" y="4021"/>
                    </a:cubicBezTo>
                    <a:cubicBezTo>
                      <a:pt x="6183" y="2683"/>
                      <a:pt x="5736" y="1080"/>
                      <a:pt x="4425" y="346"/>
                    </a:cubicBezTo>
                    <a:cubicBezTo>
                      <a:pt x="4005" y="112"/>
                      <a:pt x="3555" y="0"/>
                      <a:pt x="3113"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0" name="Google Shape;730;p2"/>
              <p:cNvSpPr/>
              <p:nvPr/>
            </p:nvSpPr>
            <p:spPr>
              <a:xfrm>
                <a:off x="4309675" y="4205975"/>
                <a:ext cx="157200" cy="138825"/>
              </a:xfrm>
              <a:custGeom>
                <a:rect b="b" l="l" r="r" t="t"/>
                <a:pathLst>
                  <a:path extrusionOk="0" h="5553" w="6288">
                    <a:moveTo>
                      <a:pt x="3151" y="0"/>
                    </a:moveTo>
                    <a:cubicBezTo>
                      <a:pt x="2228" y="0"/>
                      <a:pt x="1343" y="484"/>
                      <a:pt x="818" y="1364"/>
                    </a:cubicBezTo>
                    <a:cubicBezTo>
                      <a:pt x="0" y="2733"/>
                      <a:pt x="395" y="4378"/>
                      <a:pt x="1730" y="5160"/>
                    </a:cubicBezTo>
                    <a:cubicBezTo>
                      <a:pt x="2181" y="5425"/>
                      <a:pt x="2664" y="5552"/>
                      <a:pt x="3136" y="5552"/>
                    </a:cubicBezTo>
                    <a:cubicBezTo>
                      <a:pt x="4073" y="5552"/>
                      <a:pt x="4969" y="5052"/>
                      <a:pt x="5494" y="4139"/>
                    </a:cubicBezTo>
                    <a:cubicBezTo>
                      <a:pt x="6288" y="2760"/>
                      <a:pt x="5861" y="1129"/>
                      <a:pt x="4506" y="364"/>
                    </a:cubicBezTo>
                    <a:cubicBezTo>
                      <a:pt x="4071" y="118"/>
                      <a:pt x="3606" y="0"/>
                      <a:pt x="3151"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1" name="Google Shape;731;p2"/>
              <p:cNvSpPr/>
              <p:nvPr/>
            </p:nvSpPr>
            <p:spPr>
              <a:xfrm>
                <a:off x="2966850" y="1422700"/>
                <a:ext cx="156375" cy="138150"/>
              </a:xfrm>
              <a:custGeom>
                <a:rect b="b" l="l" r="r" t="t"/>
                <a:pathLst>
                  <a:path extrusionOk="0" h="5526" w="6255">
                    <a:moveTo>
                      <a:pt x="3135" y="0"/>
                    </a:moveTo>
                    <a:cubicBezTo>
                      <a:pt x="2223" y="0"/>
                      <a:pt x="1346" y="474"/>
                      <a:pt x="823" y="1339"/>
                    </a:cubicBezTo>
                    <a:cubicBezTo>
                      <a:pt x="1" y="2700"/>
                      <a:pt x="382" y="4342"/>
                      <a:pt x="1701" y="5127"/>
                    </a:cubicBezTo>
                    <a:cubicBezTo>
                      <a:pt x="2155" y="5397"/>
                      <a:pt x="2641" y="5526"/>
                      <a:pt x="3117" y="5526"/>
                    </a:cubicBezTo>
                    <a:cubicBezTo>
                      <a:pt x="4046" y="5526"/>
                      <a:pt x="4935" y="5035"/>
                      <a:pt x="5457" y="4138"/>
                    </a:cubicBezTo>
                    <a:cubicBezTo>
                      <a:pt x="6255" y="2769"/>
                      <a:pt x="5842" y="1140"/>
                      <a:pt x="4502" y="372"/>
                    </a:cubicBezTo>
                    <a:cubicBezTo>
                      <a:pt x="4065" y="121"/>
                      <a:pt x="3595" y="0"/>
                      <a:pt x="3135"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2" name="Google Shape;732;p2"/>
              <p:cNvSpPr/>
              <p:nvPr/>
            </p:nvSpPr>
            <p:spPr>
              <a:xfrm>
                <a:off x="4493450" y="4153800"/>
                <a:ext cx="154950" cy="136825"/>
              </a:xfrm>
              <a:custGeom>
                <a:rect b="b" l="l" r="r" t="t"/>
                <a:pathLst>
                  <a:path extrusionOk="0" h="5473" w="6198">
                    <a:moveTo>
                      <a:pt x="3130" y="0"/>
                    </a:moveTo>
                    <a:cubicBezTo>
                      <a:pt x="2214" y="0"/>
                      <a:pt x="1330" y="476"/>
                      <a:pt x="814" y="1338"/>
                    </a:cubicBezTo>
                    <a:cubicBezTo>
                      <a:pt x="1" y="2697"/>
                      <a:pt x="418" y="4359"/>
                      <a:pt x="1760" y="5118"/>
                    </a:cubicBezTo>
                    <a:cubicBezTo>
                      <a:pt x="2184" y="5358"/>
                      <a:pt x="2640" y="5473"/>
                      <a:pt x="3088" y="5473"/>
                    </a:cubicBezTo>
                    <a:cubicBezTo>
                      <a:pt x="4019" y="5473"/>
                      <a:pt x="4918" y="4976"/>
                      <a:pt x="5433" y="4084"/>
                    </a:cubicBezTo>
                    <a:cubicBezTo>
                      <a:pt x="6197" y="2756"/>
                      <a:pt x="5794" y="1138"/>
                      <a:pt x="4506" y="380"/>
                    </a:cubicBezTo>
                    <a:cubicBezTo>
                      <a:pt x="4069" y="123"/>
                      <a:pt x="3595" y="0"/>
                      <a:pt x="3130"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3" name="Google Shape;733;p2"/>
              <p:cNvSpPr/>
              <p:nvPr/>
            </p:nvSpPr>
            <p:spPr>
              <a:xfrm>
                <a:off x="5292725" y="2730300"/>
                <a:ext cx="156675" cy="138275"/>
              </a:xfrm>
              <a:custGeom>
                <a:rect b="b" l="l" r="r" t="t"/>
                <a:pathLst>
                  <a:path extrusionOk="0" h="5531" w="6267">
                    <a:moveTo>
                      <a:pt x="3148" y="1"/>
                    </a:moveTo>
                    <a:cubicBezTo>
                      <a:pt x="2202" y="1"/>
                      <a:pt x="1295" y="515"/>
                      <a:pt x="775" y="1436"/>
                    </a:cubicBezTo>
                    <a:cubicBezTo>
                      <a:pt x="1" y="2811"/>
                      <a:pt x="443" y="4432"/>
                      <a:pt x="1800" y="5182"/>
                    </a:cubicBezTo>
                    <a:cubicBezTo>
                      <a:pt x="2226" y="5418"/>
                      <a:pt x="2678" y="5530"/>
                      <a:pt x="3121" y="5530"/>
                    </a:cubicBezTo>
                    <a:cubicBezTo>
                      <a:pt x="4082" y="5530"/>
                      <a:pt x="4999" y="4999"/>
                      <a:pt x="5517" y="4047"/>
                    </a:cubicBezTo>
                    <a:cubicBezTo>
                      <a:pt x="6267" y="2668"/>
                      <a:pt x="5789" y="1054"/>
                      <a:pt x="4416" y="323"/>
                    </a:cubicBezTo>
                    <a:cubicBezTo>
                      <a:pt x="4006" y="105"/>
                      <a:pt x="3573" y="1"/>
                      <a:pt x="3148"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4" name="Google Shape;734;p2"/>
              <p:cNvSpPr/>
              <p:nvPr/>
            </p:nvSpPr>
            <p:spPr>
              <a:xfrm>
                <a:off x="2216125" y="3029075"/>
                <a:ext cx="156850" cy="138850"/>
              </a:xfrm>
              <a:custGeom>
                <a:rect b="b" l="l" r="r" t="t"/>
                <a:pathLst>
                  <a:path extrusionOk="0" h="5554" w="6274">
                    <a:moveTo>
                      <a:pt x="3154" y="0"/>
                    </a:moveTo>
                    <a:cubicBezTo>
                      <a:pt x="2212" y="0"/>
                      <a:pt x="1313" y="505"/>
                      <a:pt x="789" y="1424"/>
                    </a:cubicBezTo>
                    <a:cubicBezTo>
                      <a:pt x="1" y="2805"/>
                      <a:pt x="434" y="4433"/>
                      <a:pt x="1793" y="5195"/>
                    </a:cubicBezTo>
                    <a:cubicBezTo>
                      <a:pt x="2227" y="5438"/>
                      <a:pt x="2687" y="5554"/>
                      <a:pt x="3138" y="5554"/>
                    </a:cubicBezTo>
                    <a:cubicBezTo>
                      <a:pt x="4097" y="5554"/>
                      <a:pt x="5011" y="5028"/>
                      <a:pt x="5533" y="4081"/>
                    </a:cubicBezTo>
                    <a:cubicBezTo>
                      <a:pt x="6274" y="2732"/>
                      <a:pt x="5851" y="1144"/>
                      <a:pt x="4550" y="386"/>
                    </a:cubicBezTo>
                    <a:cubicBezTo>
                      <a:pt x="4101" y="125"/>
                      <a:pt x="3622" y="0"/>
                      <a:pt x="3154"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5" name="Google Shape;735;p2"/>
              <p:cNvSpPr/>
              <p:nvPr/>
            </p:nvSpPr>
            <p:spPr>
              <a:xfrm>
                <a:off x="3943775" y="4312325"/>
                <a:ext cx="157175" cy="138825"/>
              </a:xfrm>
              <a:custGeom>
                <a:rect b="b" l="l" r="r" t="t"/>
                <a:pathLst>
                  <a:path extrusionOk="0" h="5553" w="6287">
                    <a:moveTo>
                      <a:pt x="3150" y="0"/>
                    </a:moveTo>
                    <a:cubicBezTo>
                      <a:pt x="2230" y="0"/>
                      <a:pt x="1348" y="480"/>
                      <a:pt x="823" y="1356"/>
                    </a:cubicBezTo>
                    <a:cubicBezTo>
                      <a:pt x="0" y="2723"/>
                      <a:pt x="389" y="4369"/>
                      <a:pt x="1720" y="5156"/>
                    </a:cubicBezTo>
                    <a:cubicBezTo>
                      <a:pt x="2174" y="5424"/>
                      <a:pt x="2659" y="5553"/>
                      <a:pt x="3134" y="5553"/>
                    </a:cubicBezTo>
                    <a:cubicBezTo>
                      <a:pt x="4070" y="5553"/>
                      <a:pt x="4963" y="5055"/>
                      <a:pt x="5488" y="4148"/>
                    </a:cubicBezTo>
                    <a:cubicBezTo>
                      <a:pt x="6287" y="2770"/>
                      <a:pt x="5865" y="1138"/>
                      <a:pt x="4514" y="369"/>
                    </a:cubicBezTo>
                    <a:cubicBezTo>
                      <a:pt x="4076" y="120"/>
                      <a:pt x="3609" y="0"/>
                      <a:pt x="3150"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6" name="Google Shape;736;p2"/>
              <p:cNvSpPr/>
              <p:nvPr/>
            </p:nvSpPr>
            <p:spPr>
              <a:xfrm>
                <a:off x="3345500" y="4288225"/>
                <a:ext cx="156150" cy="138200"/>
              </a:xfrm>
              <a:custGeom>
                <a:rect b="b" l="l" r="r" t="t"/>
                <a:pathLst>
                  <a:path extrusionOk="0" h="5528" w="6246">
                    <a:moveTo>
                      <a:pt x="3140" y="0"/>
                    </a:moveTo>
                    <a:cubicBezTo>
                      <a:pt x="2195" y="0"/>
                      <a:pt x="1291" y="513"/>
                      <a:pt x="771" y="1440"/>
                    </a:cubicBezTo>
                    <a:cubicBezTo>
                      <a:pt x="0" y="2815"/>
                      <a:pt x="448" y="4434"/>
                      <a:pt x="1807" y="5183"/>
                    </a:cubicBezTo>
                    <a:cubicBezTo>
                      <a:pt x="2231" y="5417"/>
                      <a:pt x="2680" y="5528"/>
                      <a:pt x="3120" y="5528"/>
                    </a:cubicBezTo>
                    <a:cubicBezTo>
                      <a:pt x="4083" y="5528"/>
                      <a:pt x="5003" y="4995"/>
                      <a:pt x="5520" y="4038"/>
                    </a:cubicBezTo>
                    <a:cubicBezTo>
                      <a:pt x="6245" y="2696"/>
                      <a:pt x="5809" y="1117"/>
                      <a:pt x="4505" y="372"/>
                    </a:cubicBezTo>
                    <a:cubicBezTo>
                      <a:pt x="4066" y="120"/>
                      <a:pt x="3598" y="0"/>
                      <a:pt x="3140"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7" name="Google Shape;737;p2"/>
              <p:cNvSpPr/>
              <p:nvPr/>
            </p:nvSpPr>
            <p:spPr>
              <a:xfrm>
                <a:off x="2315900" y="3396925"/>
                <a:ext cx="156850" cy="138850"/>
              </a:xfrm>
              <a:custGeom>
                <a:rect b="b" l="l" r="r" t="t"/>
                <a:pathLst>
                  <a:path extrusionOk="0" h="5554" w="6274">
                    <a:moveTo>
                      <a:pt x="3136" y="1"/>
                    </a:moveTo>
                    <a:cubicBezTo>
                      <a:pt x="2179" y="1"/>
                      <a:pt x="1266" y="525"/>
                      <a:pt x="744" y="1471"/>
                    </a:cubicBezTo>
                    <a:cubicBezTo>
                      <a:pt x="0" y="2818"/>
                      <a:pt x="420" y="4406"/>
                      <a:pt x="1721" y="5165"/>
                    </a:cubicBezTo>
                    <a:cubicBezTo>
                      <a:pt x="2171" y="5428"/>
                      <a:pt x="2652" y="5554"/>
                      <a:pt x="3121" y="5554"/>
                    </a:cubicBezTo>
                    <a:cubicBezTo>
                      <a:pt x="4061" y="5554"/>
                      <a:pt x="4959" y="5050"/>
                      <a:pt x="5483" y="4134"/>
                    </a:cubicBezTo>
                    <a:cubicBezTo>
                      <a:pt x="6273" y="2754"/>
                      <a:pt x="5843" y="1125"/>
                      <a:pt x="4486" y="363"/>
                    </a:cubicBezTo>
                    <a:cubicBezTo>
                      <a:pt x="4050" y="118"/>
                      <a:pt x="3588" y="1"/>
                      <a:pt x="3136"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8" name="Google Shape;738;p2"/>
              <p:cNvSpPr/>
              <p:nvPr/>
            </p:nvSpPr>
            <p:spPr>
              <a:xfrm>
                <a:off x="5093875" y="1994275"/>
                <a:ext cx="156675" cy="138825"/>
              </a:xfrm>
              <a:custGeom>
                <a:rect b="b" l="l" r="r" t="t"/>
                <a:pathLst>
                  <a:path extrusionOk="0" h="5553" w="6267">
                    <a:moveTo>
                      <a:pt x="3148" y="0"/>
                    </a:moveTo>
                    <a:cubicBezTo>
                      <a:pt x="2225" y="0"/>
                      <a:pt x="1342" y="483"/>
                      <a:pt x="815" y="1369"/>
                    </a:cubicBezTo>
                    <a:cubicBezTo>
                      <a:pt x="0" y="2740"/>
                      <a:pt x="400" y="4383"/>
                      <a:pt x="1736" y="5164"/>
                    </a:cubicBezTo>
                    <a:cubicBezTo>
                      <a:pt x="2185" y="5426"/>
                      <a:pt x="2665" y="5552"/>
                      <a:pt x="3135" y="5552"/>
                    </a:cubicBezTo>
                    <a:cubicBezTo>
                      <a:pt x="4074" y="5552"/>
                      <a:pt x="4972" y="5048"/>
                      <a:pt x="5497" y="4132"/>
                    </a:cubicBezTo>
                    <a:cubicBezTo>
                      <a:pt x="6266" y="2791"/>
                      <a:pt x="5879" y="1194"/>
                      <a:pt x="4597" y="416"/>
                    </a:cubicBezTo>
                    <a:cubicBezTo>
                      <a:pt x="4134" y="135"/>
                      <a:pt x="3635" y="0"/>
                      <a:pt x="3148"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9" name="Google Shape;739;p2"/>
              <p:cNvSpPr/>
              <p:nvPr/>
            </p:nvSpPr>
            <p:spPr>
              <a:xfrm>
                <a:off x="4530925" y="1366150"/>
                <a:ext cx="154025" cy="136200"/>
              </a:xfrm>
              <a:custGeom>
                <a:rect b="b" l="l" r="r" t="t"/>
                <a:pathLst>
                  <a:path extrusionOk="0" h="5448" w="6161">
                    <a:moveTo>
                      <a:pt x="3111" y="0"/>
                    </a:moveTo>
                    <a:cubicBezTo>
                      <a:pt x="2181" y="0"/>
                      <a:pt x="1278" y="492"/>
                      <a:pt x="767" y="1375"/>
                    </a:cubicBezTo>
                    <a:cubicBezTo>
                      <a:pt x="0" y="2697"/>
                      <a:pt x="416" y="4334"/>
                      <a:pt x="1707" y="5083"/>
                    </a:cubicBezTo>
                    <a:cubicBezTo>
                      <a:pt x="2133" y="5330"/>
                      <a:pt x="2595" y="5447"/>
                      <a:pt x="3050" y="5447"/>
                    </a:cubicBezTo>
                    <a:cubicBezTo>
                      <a:pt x="3980" y="5447"/>
                      <a:pt x="4882" y="4956"/>
                      <a:pt x="5394" y="4072"/>
                    </a:cubicBezTo>
                    <a:cubicBezTo>
                      <a:pt x="6160" y="2750"/>
                      <a:pt x="5745" y="1112"/>
                      <a:pt x="4454" y="365"/>
                    </a:cubicBezTo>
                    <a:cubicBezTo>
                      <a:pt x="4028" y="118"/>
                      <a:pt x="3566" y="0"/>
                      <a:pt x="3111"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0" name="Google Shape;740;p2"/>
              <p:cNvSpPr/>
              <p:nvPr/>
            </p:nvSpPr>
            <p:spPr>
              <a:xfrm>
                <a:off x="2647825" y="3895925"/>
                <a:ext cx="156450" cy="138175"/>
              </a:xfrm>
              <a:custGeom>
                <a:rect b="b" l="l" r="r" t="t"/>
                <a:pathLst>
                  <a:path extrusionOk="0" h="5527" w="6258">
                    <a:moveTo>
                      <a:pt x="3135" y="1"/>
                    </a:moveTo>
                    <a:cubicBezTo>
                      <a:pt x="2217" y="1"/>
                      <a:pt x="1337" y="480"/>
                      <a:pt x="815" y="1353"/>
                    </a:cubicBezTo>
                    <a:cubicBezTo>
                      <a:pt x="0" y="2716"/>
                      <a:pt x="391" y="4356"/>
                      <a:pt x="1716" y="5136"/>
                    </a:cubicBezTo>
                    <a:cubicBezTo>
                      <a:pt x="2165" y="5400"/>
                      <a:pt x="2646" y="5526"/>
                      <a:pt x="3118" y="5526"/>
                    </a:cubicBezTo>
                    <a:cubicBezTo>
                      <a:pt x="4051" y="5526"/>
                      <a:pt x="4944" y="5030"/>
                      <a:pt x="5466" y="4126"/>
                    </a:cubicBezTo>
                    <a:cubicBezTo>
                      <a:pt x="6257" y="2756"/>
                      <a:pt x="5834" y="1127"/>
                      <a:pt x="4489" y="365"/>
                    </a:cubicBezTo>
                    <a:cubicBezTo>
                      <a:pt x="4054" y="119"/>
                      <a:pt x="3590" y="1"/>
                      <a:pt x="3135"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1" name="Google Shape;741;p2"/>
              <p:cNvSpPr/>
              <p:nvPr/>
            </p:nvSpPr>
            <p:spPr>
              <a:xfrm>
                <a:off x="2366725" y="3582175"/>
                <a:ext cx="154025" cy="136250"/>
              </a:xfrm>
              <a:custGeom>
                <a:rect b="b" l="l" r="r" t="t"/>
                <a:pathLst>
                  <a:path extrusionOk="0" h="5450" w="6161">
                    <a:moveTo>
                      <a:pt x="3113" y="1"/>
                    </a:moveTo>
                    <a:cubicBezTo>
                      <a:pt x="2172" y="1"/>
                      <a:pt x="1260" y="505"/>
                      <a:pt x="751" y="1405"/>
                    </a:cubicBezTo>
                    <a:cubicBezTo>
                      <a:pt x="1" y="2730"/>
                      <a:pt x="435" y="4364"/>
                      <a:pt x="1735" y="5101"/>
                    </a:cubicBezTo>
                    <a:cubicBezTo>
                      <a:pt x="2152" y="5337"/>
                      <a:pt x="2603" y="5449"/>
                      <a:pt x="3047" y="5449"/>
                    </a:cubicBezTo>
                    <a:cubicBezTo>
                      <a:pt x="3988" y="5449"/>
                      <a:pt x="4901" y="4946"/>
                      <a:pt x="5410" y="4046"/>
                    </a:cubicBezTo>
                    <a:cubicBezTo>
                      <a:pt x="6160" y="2721"/>
                      <a:pt x="5727" y="1087"/>
                      <a:pt x="4426" y="350"/>
                    </a:cubicBezTo>
                    <a:cubicBezTo>
                      <a:pt x="4008" y="114"/>
                      <a:pt x="3557" y="1"/>
                      <a:pt x="3113"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2" name="Google Shape;742;p2"/>
              <p:cNvSpPr/>
              <p:nvPr/>
            </p:nvSpPr>
            <p:spPr>
              <a:xfrm>
                <a:off x="2933025" y="4212925"/>
                <a:ext cx="150450" cy="133625"/>
              </a:xfrm>
              <a:custGeom>
                <a:rect b="b" l="l" r="r" t="t"/>
                <a:pathLst>
                  <a:path extrusionOk="0" h="5345" w="6018">
                    <a:moveTo>
                      <a:pt x="3086" y="1"/>
                    </a:moveTo>
                    <a:cubicBezTo>
                      <a:pt x="2123" y="1"/>
                      <a:pt x="1162" y="520"/>
                      <a:pt x="680" y="1416"/>
                    </a:cubicBezTo>
                    <a:cubicBezTo>
                      <a:pt x="1" y="2681"/>
                      <a:pt x="456" y="4325"/>
                      <a:pt x="1678" y="5019"/>
                    </a:cubicBezTo>
                    <a:cubicBezTo>
                      <a:pt x="2067" y="5240"/>
                      <a:pt x="2499" y="5344"/>
                      <a:pt x="2931" y="5344"/>
                    </a:cubicBezTo>
                    <a:cubicBezTo>
                      <a:pt x="3895" y="5344"/>
                      <a:pt x="4857" y="4825"/>
                      <a:pt x="5338" y="3929"/>
                    </a:cubicBezTo>
                    <a:cubicBezTo>
                      <a:pt x="6018" y="2665"/>
                      <a:pt x="5561" y="1020"/>
                      <a:pt x="4339" y="326"/>
                    </a:cubicBezTo>
                    <a:cubicBezTo>
                      <a:pt x="3950" y="105"/>
                      <a:pt x="3518" y="1"/>
                      <a:pt x="3086"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3" name="Google Shape;743;p2"/>
              <p:cNvSpPr/>
              <p:nvPr/>
            </p:nvSpPr>
            <p:spPr>
              <a:xfrm>
                <a:off x="5046975" y="1812275"/>
                <a:ext cx="152175" cy="134900"/>
              </a:xfrm>
              <a:custGeom>
                <a:rect b="b" l="l" r="r" t="t"/>
                <a:pathLst>
                  <a:path extrusionOk="0" h="5396" w="6087">
                    <a:moveTo>
                      <a:pt x="3095" y="1"/>
                    </a:moveTo>
                    <a:cubicBezTo>
                      <a:pt x="2145" y="1"/>
                      <a:pt x="1206" y="507"/>
                      <a:pt x="708" y="1396"/>
                    </a:cubicBezTo>
                    <a:cubicBezTo>
                      <a:pt x="1" y="2661"/>
                      <a:pt x="418" y="4293"/>
                      <a:pt x="1633" y="5027"/>
                    </a:cubicBezTo>
                    <a:cubicBezTo>
                      <a:pt x="2049" y="5277"/>
                      <a:pt x="2511" y="5395"/>
                      <a:pt x="2971" y="5395"/>
                    </a:cubicBezTo>
                    <a:cubicBezTo>
                      <a:pt x="3901" y="5395"/>
                      <a:pt x="4823" y="4911"/>
                      <a:pt x="5329" y="4049"/>
                    </a:cubicBezTo>
                    <a:cubicBezTo>
                      <a:pt x="6087" y="2759"/>
                      <a:pt x="5655" y="1072"/>
                      <a:pt x="4383" y="341"/>
                    </a:cubicBezTo>
                    <a:cubicBezTo>
                      <a:pt x="3980" y="110"/>
                      <a:pt x="3536" y="1"/>
                      <a:pt x="3095"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4" name="Google Shape;744;p2"/>
              <p:cNvSpPr/>
              <p:nvPr/>
            </p:nvSpPr>
            <p:spPr>
              <a:xfrm>
                <a:off x="3883550" y="1158450"/>
                <a:ext cx="152575" cy="134875"/>
              </a:xfrm>
              <a:custGeom>
                <a:rect b="b" l="l" r="r" t="t"/>
                <a:pathLst>
                  <a:path extrusionOk="0" h="5395" w="6103">
                    <a:moveTo>
                      <a:pt x="3109" y="0"/>
                    </a:moveTo>
                    <a:cubicBezTo>
                      <a:pt x="2198" y="0"/>
                      <a:pt x="1295" y="465"/>
                      <a:pt x="783" y="1294"/>
                    </a:cubicBezTo>
                    <a:cubicBezTo>
                      <a:pt x="0" y="2563"/>
                      <a:pt x="393" y="4266"/>
                      <a:pt x="1646" y="5024"/>
                    </a:cubicBezTo>
                    <a:cubicBezTo>
                      <a:pt x="2062" y="5275"/>
                      <a:pt x="2526" y="5395"/>
                      <a:pt x="2987" y="5395"/>
                    </a:cubicBezTo>
                    <a:cubicBezTo>
                      <a:pt x="3916" y="5395"/>
                      <a:pt x="4837" y="4912"/>
                      <a:pt x="5343" y="4051"/>
                    </a:cubicBezTo>
                    <a:cubicBezTo>
                      <a:pt x="6102" y="2763"/>
                      <a:pt x="5675" y="1076"/>
                      <a:pt x="4403" y="344"/>
                    </a:cubicBezTo>
                    <a:cubicBezTo>
                      <a:pt x="4000" y="111"/>
                      <a:pt x="3554" y="0"/>
                      <a:pt x="3109"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5" name="Google Shape;745;p2"/>
              <p:cNvSpPr/>
              <p:nvPr/>
            </p:nvSpPr>
            <p:spPr>
              <a:xfrm>
                <a:off x="4764350" y="1497600"/>
                <a:ext cx="152500" cy="134850"/>
              </a:xfrm>
              <a:custGeom>
                <a:rect b="b" l="l" r="r" t="t"/>
                <a:pathLst>
                  <a:path extrusionOk="0" h="5394" w="6100">
                    <a:moveTo>
                      <a:pt x="3109" y="0"/>
                    </a:moveTo>
                    <a:cubicBezTo>
                      <a:pt x="2209" y="0"/>
                      <a:pt x="1316" y="452"/>
                      <a:pt x="800" y="1263"/>
                    </a:cubicBezTo>
                    <a:cubicBezTo>
                      <a:pt x="0" y="2522"/>
                      <a:pt x="373" y="4231"/>
                      <a:pt x="1615" y="5005"/>
                    </a:cubicBezTo>
                    <a:cubicBezTo>
                      <a:pt x="2038" y="5268"/>
                      <a:pt x="2513" y="5393"/>
                      <a:pt x="2986" y="5393"/>
                    </a:cubicBezTo>
                    <a:cubicBezTo>
                      <a:pt x="3904" y="5393"/>
                      <a:pt x="4814" y="4923"/>
                      <a:pt x="5326" y="4081"/>
                    </a:cubicBezTo>
                    <a:cubicBezTo>
                      <a:pt x="6099" y="2805"/>
                      <a:pt x="5691" y="1107"/>
                      <a:pt x="4433" y="360"/>
                    </a:cubicBezTo>
                    <a:cubicBezTo>
                      <a:pt x="4022" y="116"/>
                      <a:pt x="3565" y="0"/>
                      <a:pt x="3109"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6" name="Google Shape;746;p2"/>
              <p:cNvSpPr/>
              <p:nvPr/>
            </p:nvSpPr>
            <p:spPr>
              <a:xfrm>
                <a:off x="5261300" y="3337650"/>
                <a:ext cx="151400" cy="133625"/>
              </a:xfrm>
              <a:custGeom>
                <a:rect b="b" l="l" r="r" t="t"/>
                <a:pathLst>
                  <a:path extrusionOk="0" h="5345" w="6056">
                    <a:moveTo>
                      <a:pt x="3107" y="1"/>
                    </a:moveTo>
                    <a:cubicBezTo>
                      <a:pt x="2199" y="1"/>
                      <a:pt x="1288" y="462"/>
                      <a:pt x="778" y="1279"/>
                    </a:cubicBezTo>
                    <a:cubicBezTo>
                      <a:pt x="1" y="2523"/>
                      <a:pt x="412" y="4256"/>
                      <a:pt x="1659" y="4997"/>
                    </a:cubicBezTo>
                    <a:cubicBezTo>
                      <a:pt x="2056" y="5233"/>
                      <a:pt x="2502" y="5344"/>
                      <a:pt x="2949" y="5344"/>
                    </a:cubicBezTo>
                    <a:cubicBezTo>
                      <a:pt x="3857" y="5344"/>
                      <a:pt x="4768" y="4884"/>
                      <a:pt x="5279" y="4066"/>
                    </a:cubicBezTo>
                    <a:cubicBezTo>
                      <a:pt x="6056" y="2822"/>
                      <a:pt x="5645" y="1089"/>
                      <a:pt x="4397" y="348"/>
                    </a:cubicBezTo>
                    <a:cubicBezTo>
                      <a:pt x="4000" y="112"/>
                      <a:pt x="3554" y="1"/>
                      <a:pt x="3107"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7" name="Google Shape;747;p2"/>
              <p:cNvSpPr/>
              <p:nvPr/>
            </p:nvSpPr>
            <p:spPr>
              <a:xfrm>
                <a:off x="2336200" y="2004950"/>
                <a:ext cx="152100" cy="134900"/>
              </a:xfrm>
              <a:custGeom>
                <a:rect b="b" l="l" r="r" t="t"/>
                <a:pathLst>
                  <a:path extrusionOk="0" h="5396" w="6084">
                    <a:moveTo>
                      <a:pt x="3113" y="1"/>
                    </a:moveTo>
                    <a:cubicBezTo>
                      <a:pt x="2193" y="1"/>
                      <a:pt x="1281" y="473"/>
                      <a:pt x="771" y="1318"/>
                    </a:cubicBezTo>
                    <a:cubicBezTo>
                      <a:pt x="0" y="2596"/>
                      <a:pt x="410" y="4292"/>
                      <a:pt x="1673" y="5038"/>
                    </a:cubicBezTo>
                    <a:cubicBezTo>
                      <a:pt x="2084" y="5280"/>
                      <a:pt x="2539" y="5395"/>
                      <a:pt x="2991" y="5395"/>
                    </a:cubicBezTo>
                    <a:cubicBezTo>
                      <a:pt x="3929" y="5395"/>
                      <a:pt x="4857" y="4901"/>
                      <a:pt x="5360" y="4027"/>
                    </a:cubicBezTo>
                    <a:cubicBezTo>
                      <a:pt x="6083" y="2771"/>
                      <a:pt x="5687" y="1134"/>
                      <a:pt x="4477" y="385"/>
                    </a:cubicBezTo>
                    <a:cubicBezTo>
                      <a:pt x="4056" y="124"/>
                      <a:pt x="3583" y="1"/>
                      <a:pt x="3113"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8" name="Google Shape;748;p2"/>
              <p:cNvSpPr/>
              <p:nvPr/>
            </p:nvSpPr>
            <p:spPr>
              <a:xfrm>
                <a:off x="5127350" y="3574125"/>
                <a:ext cx="152750" cy="134900"/>
              </a:xfrm>
              <a:custGeom>
                <a:rect b="b" l="l" r="r" t="t"/>
                <a:pathLst>
                  <a:path extrusionOk="0" h="5396" w="6110">
                    <a:moveTo>
                      <a:pt x="3115" y="1"/>
                    </a:moveTo>
                    <a:cubicBezTo>
                      <a:pt x="2183" y="1"/>
                      <a:pt x="1262" y="489"/>
                      <a:pt x="757" y="1349"/>
                    </a:cubicBezTo>
                    <a:cubicBezTo>
                      <a:pt x="1" y="2638"/>
                      <a:pt x="431" y="4325"/>
                      <a:pt x="1703" y="5055"/>
                    </a:cubicBezTo>
                    <a:cubicBezTo>
                      <a:pt x="2107" y="5286"/>
                      <a:pt x="2551" y="5396"/>
                      <a:pt x="2993" y="5396"/>
                    </a:cubicBezTo>
                    <a:cubicBezTo>
                      <a:pt x="3943" y="5396"/>
                      <a:pt x="4880" y="4890"/>
                      <a:pt x="5378" y="4000"/>
                    </a:cubicBezTo>
                    <a:cubicBezTo>
                      <a:pt x="6109" y="2697"/>
                      <a:pt x="5642" y="1017"/>
                      <a:pt x="4357" y="316"/>
                    </a:cubicBezTo>
                    <a:cubicBezTo>
                      <a:pt x="3966" y="102"/>
                      <a:pt x="3539" y="1"/>
                      <a:pt x="3115"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9" name="Google Shape;749;p2"/>
              <p:cNvSpPr/>
              <p:nvPr/>
            </p:nvSpPr>
            <p:spPr>
              <a:xfrm>
                <a:off x="4678400" y="4102200"/>
                <a:ext cx="151475" cy="133625"/>
              </a:xfrm>
              <a:custGeom>
                <a:rect b="b" l="l" r="r" t="t"/>
                <a:pathLst>
                  <a:path extrusionOk="0" h="5345" w="6059">
                    <a:moveTo>
                      <a:pt x="3107" y="1"/>
                    </a:moveTo>
                    <a:cubicBezTo>
                      <a:pt x="2184" y="1"/>
                      <a:pt x="1260" y="478"/>
                      <a:pt x="756" y="1316"/>
                    </a:cubicBezTo>
                    <a:cubicBezTo>
                      <a:pt x="0" y="2577"/>
                      <a:pt x="438" y="4301"/>
                      <a:pt x="1696" y="5019"/>
                    </a:cubicBezTo>
                    <a:cubicBezTo>
                      <a:pt x="2086" y="5240"/>
                      <a:pt x="2518" y="5345"/>
                      <a:pt x="2951" y="5345"/>
                    </a:cubicBezTo>
                    <a:cubicBezTo>
                      <a:pt x="3875" y="5345"/>
                      <a:pt x="4799" y="4868"/>
                      <a:pt x="5302" y="4030"/>
                    </a:cubicBezTo>
                    <a:cubicBezTo>
                      <a:pt x="6058" y="2769"/>
                      <a:pt x="5621" y="1043"/>
                      <a:pt x="4362" y="327"/>
                    </a:cubicBezTo>
                    <a:cubicBezTo>
                      <a:pt x="3973" y="105"/>
                      <a:pt x="3540" y="1"/>
                      <a:pt x="3107"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0" name="Google Shape;750;p2"/>
              <p:cNvSpPr/>
              <p:nvPr/>
            </p:nvSpPr>
            <p:spPr>
              <a:xfrm>
                <a:off x="4299750" y="1236325"/>
                <a:ext cx="151175" cy="134300"/>
              </a:xfrm>
              <a:custGeom>
                <a:rect b="b" l="l" r="r" t="t"/>
                <a:pathLst>
                  <a:path extrusionOk="0" h="5372" w="6047">
                    <a:moveTo>
                      <a:pt x="3095" y="1"/>
                    </a:moveTo>
                    <a:cubicBezTo>
                      <a:pt x="2155" y="1"/>
                      <a:pt x="1219" y="495"/>
                      <a:pt x="720" y="1365"/>
                    </a:cubicBezTo>
                    <a:cubicBezTo>
                      <a:pt x="1" y="2621"/>
                      <a:pt x="413" y="4273"/>
                      <a:pt x="1629" y="5008"/>
                    </a:cubicBezTo>
                    <a:cubicBezTo>
                      <a:pt x="2037" y="5255"/>
                      <a:pt x="2494" y="5371"/>
                      <a:pt x="2951" y="5371"/>
                    </a:cubicBezTo>
                    <a:cubicBezTo>
                      <a:pt x="3890" y="5371"/>
                      <a:pt x="4827" y="4877"/>
                      <a:pt x="5326" y="4006"/>
                    </a:cubicBezTo>
                    <a:cubicBezTo>
                      <a:pt x="6047" y="2752"/>
                      <a:pt x="5634" y="1100"/>
                      <a:pt x="4417" y="365"/>
                    </a:cubicBezTo>
                    <a:cubicBezTo>
                      <a:pt x="4009" y="117"/>
                      <a:pt x="3552" y="1"/>
                      <a:pt x="3095"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1" name="Google Shape;751;p2"/>
              <p:cNvSpPr/>
              <p:nvPr/>
            </p:nvSpPr>
            <p:spPr>
              <a:xfrm>
                <a:off x="2120300" y="2663775"/>
                <a:ext cx="150425" cy="133625"/>
              </a:xfrm>
              <a:custGeom>
                <a:rect b="b" l="l" r="r" t="t"/>
                <a:pathLst>
                  <a:path extrusionOk="0" h="5345" w="6017">
                    <a:moveTo>
                      <a:pt x="3086" y="0"/>
                    </a:moveTo>
                    <a:cubicBezTo>
                      <a:pt x="2123" y="0"/>
                      <a:pt x="1162" y="520"/>
                      <a:pt x="680" y="1416"/>
                    </a:cubicBezTo>
                    <a:cubicBezTo>
                      <a:pt x="1" y="2679"/>
                      <a:pt x="456" y="4324"/>
                      <a:pt x="1678" y="5019"/>
                    </a:cubicBezTo>
                    <a:cubicBezTo>
                      <a:pt x="2067" y="5240"/>
                      <a:pt x="2499" y="5344"/>
                      <a:pt x="2931" y="5344"/>
                    </a:cubicBezTo>
                    <a:cubicBezTo>
                      <a:pt x="3894" y="5344"/>
                      <a:pt x="4855" y="4825"/>
                      <a:pt x="5337" y="3929"/>
                    </a:cubicBezTo>
                    <a:cubicBezTo>
                      <a:pt x="6016" y="2664"/>
                      <a:pt x="5561" y="1020"/>
                      <a:pt x="4339" y="326"/>
                    </a:cubicBezTo>
                    <a:cubicBezTo>
                      <a:pt x="3950" y="105"/>
                      <a:pt x="3518" y="0"/>
                      <a:pt x="3086"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2" name="Google Shape;752;p2"/>
              <p:cNvSpPr/>
              <p:nvPr/>
            </p:nvSpPr>
            <p:spPr>
              <a:xfrm>
                <a:off x="5345075" y="2916250"/>
                <a:ext cx="151200" cy="134275"/>
              </a:xfrm>
              <a:custGeom>
                <a:rect b="b" l="l" r="r" t="t"/>
                <a:pathLst>
                  <a:path extrusionOk="0" h="5371" w="6048">
                    <a:moveTo>
                      <a:pt x="3093" y="1"/>
                    </a:moveTo>
                    <a:cubicBezTo>
                      <a:pt x="2131" y="1"/>
                      <a:pt x="1176" y="520"/>
                      <a:pt x="689" y="1423"/>
                    </a:cubicBezTo>
                    <a:cubicBezTo>
                      <a:pt x="1" y="2698"/>
                      <a:pt x="455" y="4338"/>
                      <a:pt x="1688" y="5039"/>
                    </a:cubicBezTo>
                    <a:cubicBezTo>
                      <a:pt x="2084" y="5265"/>
                      <a:pt x="2520" y="5371"/>
                      <a:pt x="2955" y="5371"/>
                    </a:cubicBezTo>
                    <a:cubicBezTo>
                      <a:pt x="3918" y="5371"/>
                      <a:pt x="4873" y="4851"/>
                      <a:pt x="5360" y="3947"/>
                    </a:cubicBezTo>
                    <a:cubicBezTo>
                      <a:pt x="6047" y="2674"/>
                      <a:pt x="5595" y="1034"/>
                      <a:pt x="4361" y="333"/>
                    </a:cubicBezTo>
                    <a:cubicBezTo>
                      <a:pt x="3965" y="107"/>
                      <a:pt x="3529" y="1"/>
                      <a:pt x="3093"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3" name="Google Shape;753;p2"/>
              <p:cNvSpPr/>
              <p:nvPr/>
            </p:nvSpPr>
            <p:spPr>
              <a:xfrm>
                <a:off x="2785975" y="1477825"/>
                <a:ext cx="152175" cy="134275"/>
              </a:xfrm>
              <a:custGeom>
                <a:rect b="b" l="l" r="r" t="t"/>
                <a:pathLst>
                  <a:path extrusionOk="0" h="5371" w="6087">
                    <a:moveTo>
                      <a:pt x="3112" y="1"/>
                    </a:moveTo>
                    <a:cubicBezTo>
                      <a:pt x="2196" y="1"/>
                      <a:pt x="1283" y="470"/>
                      <a:pt x="774" y="1304"/>
                    </a:cubicBezTo>
                    <a:cubicBezTo>
                      <a:pt x="0" y="2571"/>
                      <a:pt x="422" y="4293"/>
                      <a:pt x="1686" y="5028"/>
                    </a:cubicBezTo>
                    <a:cubicBezTo>
                      <a:pt x="2086" y="5260"/>
                      <a:pt x="2530" y="5370"/>
                      <a:pt x="2974" y="5370"/>
                    </a:cubicBezTo>
                    <a:cubicBezTo>
                      <a:pt x="3890" y="5370"/>
                      <a:pt x="4803" y="4900"/>
                      <a:pt x="5313" y="4067"/>
                    </a:cubicBezTo>
                    <a:cubicBezTo>
                      <a:pt x="6086" y="2798"/>
                      <a:pt x="5665" y="1079"/>
                      <a:pt x="4400" y="343"/>
                    </a:cubicBezTo>
                    <a:cubicBezTo>
                      <a:pt x="4000" y="111"/>
                      <a:pt x="3556" y="1"/>
                      <a:pt x="3112"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4" name="Google Shape;754;p2"/>
              <p:cNvSpPr/>
              <p:nvPr/>
            </p:nvSpPr>
            <p:spPr>
              <a:xfrm>
                <a:off x="2470575" y="1768450"/>
                <a:ext cx="150425" cy="133625"/>
              </a:xfrm>
              <a:custGeom>
                <a:rect b="b" l="l" r="r" t="t"/>
                <a:pathLst>
                  <a:path extrusionOk="0" h="5345" w="6017">
                    <a:moveTo>
                      <a:pt x="3089" y="1"/>
                    </a:moveTo>
                    <a:cubicBezTo>
                      <a:pt x="2146" y="1"/>
                      <a:pt x="1200" y="497"/>
                      <a:pt x="707" y="1366"/>
                    </a:cubicBezTo>
                    <a:cubicBezTo>
                      <a:pt x="1" y="2611"/>
                      <a:pt x="422" y="4266"/>
                      <a:pt x="1629" y="4991"/>
                    </a:cubicBezTo>
                    <a:cubicBezTo>
                      <a:pt x="2029" y="5231"/>
                      <a:pt x="2478" y="5345"/>
                      <a:pt x="2928" y="5345"/>
                    </a:cubicBezTo>
                    <a:cubicBezTo>
                      <a:pt x="3871" y="5345"/>
                      <a:pt x="4816" y="4848"/>
                      <a:pt x="5310" y="3979"/>
                    </a:cubicBezTo>
                    <a:cubicBezTo>
                      <a:pt x="6016" y="2734"/>
                      <a:pt x="5595" y="1079"/>
                      <a:pt x="4388" y="354"/>
                    </a:cubicBezTo>
                    <a:cubicBezTo>
                      <a:pt x="3988" y="114"/>
                      <a:pt x="3539" y="1"/>
                      <a:pt x="3089"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5" name="Google Shape;755;p2"/>
              <p:cNvSpPr/>
              <p:nvPr/>
            </p:nvSpPr>
            <p:spPr>
              <a:xfrm>
                <a:off x="4994875" y="3812225"/>
                <a:ext cx="150500" cy="132950"/>
              </a:xfrm>
              <a:custGeom>
                <a:rect b="b" l="l" r="r" t="t"/>
                <a:pathLst>
                  <a:path extrusionOk="0" h="5318" w="6020">
                    <a:moveTo>
                      <a:pt x="3106" y="1"/>
                    </a:moveTo>
                    <a:cubicBezTo>
                      <a:pt x="2176" y="1"/>
                      <a:pt x="1242" y="485"/>
                      <a:pt x="745" y="1329"/>
                    </a:cubicBezTo>
                    <a:cubicBezTo>
                      <a:pt x="1" y="2595"/>
                      <a:pt x="471" y="4338"/>
                      <a:pt x="1740" y="5021"/>
                    </a:cubicBezTo>
                    <a:cubicBezTo>
                      <a:pt x="2115" y="5223"/>
                      <a:pt x="2528" y="5318"/>
                      <a:pt x="2940" y="5318"/>
                    </a:cubicBezTo>
                    <a:cubicBezTo>
                      <a:pt x="3891" y="5318"/>
                      <a:pt x="4841" y="4812"/>
                      <a:pt x="5325" y="3940"/>
                    </a:cubicBezTo>
                    <a:cubicBezTo>
                      <a:pt x="6019" y="2688"/>
                      <a:pt x="5573" y="1024"/>
                      <a:pt x="4352" y="326"/>
                    </a:cubicBezTo>
                    <a:cubicBezTo>
                      <a:pt x="3967" y="105"/>
                      <a:pt x="3537" y="1"/>
                      <a:pt x="3106"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6" name="Google Shape;756;p2"/>
              <p:cNvSpPr/>
              <p:nvPr/>
            </p:nvSpPr>
            <p:spPr>
              <a:xfrm>
                <a:off x="2203800" y="2243025"/>
                <a:ext cx="150325" cy="132975"/>
              </a:xfrm>
              <a:custGeom>
                <a:rect b="b" l="l" r="r" t="t"/>
                <a:pathLst>
                  <a:path extrusionOk="0" h="5319" w="6013">
                    <a:moveTo>
                      <a:pt x="3106" y="1"/>
                    </a:moveTo>
                    <a:cubicBezTo>
                      <a:pt x="2214" y="1"/>
                      <a:pt x="1309" y="446"/>
                      <a:pt x="791" y="1242"/>
                    </a:cubicBezTo>
                    <a:cubicBezTo>
                      <a:pt x="0" y="2464"/>
                      <a:pt x="404" y="4226"/>
                      <a:pt x="1646" y="4972"/>
                    </a:cubicBezTo>
                    <a:cubicBezTo>
                      <a:pt x="2039" y="5207"/>
                      <a:pt x="2482" y="5319"/>
                      <a:pt x="2928" y="5319"/>
                    </a:cubicBezTo>
                    <a:cubicBezTo>
                      <a:pt x="3841" y="5319"/>
                      <a:pt x="4762" y="4852"/>
                      <a:pt x="5268" y="4029"/>
                    </a:cubicBezTo>
                    <a:cubicBezTo>
                      <a:pt x="6012" y="2819"/>
                      <a:pt x="5626" y="1135"/>
                      <a:pt x="4431" y="376"/>
                    </a:cubicBezTo>
                    <a:cubicBezTo>
                      <a:pt x="4030" y="121"/>
                      <a:pt x="3570" y="1"/>
                      <a:pt x="3106"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7" name="Google Shape;757;p2"/>
              <p:cNvSpPr/>
              <p:nvPr/>
            </p:nvSpPr>
            <p:spPr>
              <a:xfrm>
                <a:off x="3580900" y="4421600"/>
                <a:ext cx="150475" cy="132975"/>
              </a:xfrm>
              <a:custGeom>
                <a:rect b="b" l="l" r="r" t="t"/>
                <a:pathLst>
                  <a:path extrusionOk="0" h="5319" w="6019">
                    <a:moveTo>
                      <a:pt x="3106" y="1"/>
                    </a:moveTo>
                    <a:cubicBezTo>
                      <a:pt x="2184" y="1"/>
                      <a:pt x="1255" y="477"/>
                      <a:pt x="753" y="1313"/>
                    </a:cubicBezTo>
                    <a:cubicBezTo>
                      <a:pt x="0" y="2568"/>
                      <a:pt x="457" y="4317"/>
                      <a:pt x="1722" y="5012"/>
                    </a:cubicBezTo>
                    <a:cubicBezTo>
                      <a:pt x="2101" y="5220"/>
                      <a:pt x="2521" y="5319"/>
                      <a:pt x="2940" y="5319"/>
                    </a:cubicBezTo>
                    <a:cubicBezTo>
                      <a:pt x="3882" y="5319"/>
                      <a:pt x="4824" y="4821"/>
                      <a:pt x="5313" y="3958"/>
                    </a:cubicBezTo>
                    <a:cubicBezTo>
                      <a:pt x="6019" y="2711"/>
                      <a:pt x="5584" y="1045"/>
                      <a:pt x="4367" y="334"/>
                    </a:cubicBezTo>
                    <a:cubicBezTo>
                      <a:pt x="3979" y="108"/>
                      <a:pt x="3543" y="1"/>
                      <a:pt x="3106"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8" name="Google Shape;758;p2"/>
              <p:cNvSpPr/>
              <p:nvPr/>
            </p:nvSpPr>
            <p:spPr>
              <a:xfrm>
                <a:off x="2417875" y="3767775"/>
                <a:ext cx="150475" cy="132975"/>
              </a:xfrm>
              <a:custGeom>
                <a:rect b="b" l="l" r="r" t="t"/>
                <a:pathLst>
                  <a:path extrusionOk="0" h="5319" w="6019">
                    <a:moveTo>
                      <a:pt x="3106" y="1"/>
                    </a:moveTo>
                    <a:cubicBezTo>
                      <a:pt x="2178" y="1"/>
                      <a:pt x="1243" y="483"/>
                      <a:pt x="746" y="1326"/>
                    </a:cubicBezTo>
                    <a:cubicBezTo>
                      <a:pt x="0" y="2590"/>
                      <a:pt x="467" y="4333"/>
                      <a:pt x="1735" y="5018"/>
                    </a:cubicBezTo>
                    <a:cubicBezTo>
                      <a:pt x="2111" y="5222"/>
                      <a:pt x="2526" y="5318"/>
                      <a:pt x="2940" y="5318"/>
                    </a:cubicBezTo>
                    <a:cubicBezTo>
                      <a:pt x="3890" y="5318"/>
                      <a:pt x="4837" y="4814"/>
                      <a:pt x="5321" y="3944"/>
                    </a:cubicBezTo>
                    <a:cubicBezTo>
                      <a:pt x="6018" y="2695"/>
                      <a:pt x="5575" y="1028"/>
                      <a:pt x="4355" y="327"/>
                    </a:cubicBezTo>
                    <a:cubicBezTo>
                      <a:pt x="3969" y="105"/>
                      <a:pt x="3538" y="1"/>
                      <a:pt x="3106"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9" name="Google Shape;759;p2"/>
              <p:cNvSpPr/>
              <p:nvPr/>
            </p:nvSpPr>
            <p:spPr>
              <a:xfrm>
                <a:off x="3166375" y="4344650"/>
                <a:ext cx="148925" cy="131675"/>
              </a:xfrm>
              <a:custGeom>
                <a:rect b="b" l="l" r="r" t="t"/>
                <a:pathLst>
                  <a:path extrusionOk="0" h="5267" w="5957">
                    <a:moveTo>
                      <a:pt x="3056" y="0"/>
                    </a:moveTo>
                    <a:cubicBezTo>
                      <a:pt x="2159" y="0"/>
                      <a:pt x="1261" y="458"/>
                      <a:pt x="755" y="1270"/>
                    </a:cubicBezTo>
                    <a:cubicBezTo>
                      <a:pt x="1" y="2482"/>
                      <a:pt x="400" y="4179"/>
                      <a:pt x="1616" y="4917"/>
                    </a:cubicBezTo>
                    <a:cubicBezTo>
                      <a:pt x="2007" y="5154"/>
                      <a:pt x="2450" y="5267"/>
                      <a:pt x="2894" y="5267"/>
                    </a:cubicBezTo>
                    <a:cubicBezTo>
                      <a:pt x="3812" y="5267"/>
                      <a:pt x="4737" y="4789"/>
                      <a:pt x="5230" y="3950"/>
                    </a:cubicBezTo>
                    <a:cubicBezTo>
                      <a:pt x="5957" y="2714"/>
                      <a:pt x="5521" y="1025"/>
                      <a:pt x="4295" y="324"/>
                    </a:cubicBezTo>
                    <a:cubicBezTo>
                      <a:pt x="3910" y="104"/>
                      <a:pt x="3483" y="0"/>
                      <a:pt x="3056"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0" name="Google Shape;760;p2"/>
              <p:cNvSpPr/>
              <p:nvPr/>
            </p:nvSpPr>
            <p:spPr>
              <a:xfrm>
                <a:off x="2701125" y="4083150"/>
                <a:ext cx="148450" cy="131550"/>
              </a:xfrm>
              <a:custGeom>
                <a:rect b="b" l="l" r="r" t="t"/>
                <a:pathLst>
                  <a:path extrusionOk="0" h="5262" w="5938">
                    <a:moveTo>
                      <a:pt x="3061" y="1"/>
                    </a:moveTo>
                    <a:cubicBezTo>
                      <a:pt x="2127" y="1"/>
                      <a:pt x="1191" y="496"/>
                      <a:pt x="708" y="1356"/>
                    </a:cubicBezTo>
                    <a:cubicBezTo>
                      <a:pt x="1" y="2611"/>
                      <a:pt x="463" y="4288"/>
                      <a:pt x="1703" y="4963"/>
                    </a:cubicBezTo>
                    <a:cubicBezTo>
                      <a:pt x="2075" y="5166"/>
                      <a:pt x="2487" y="5261"/>
                      <a:pt x="2899" y="5261"/>
                    </a:cubicBezTo>
                    <a:cubicBezTo>
                      <a:pt x="3856" y="5261"/>
                      <a:pt x="4814" y="4745"/>
                      <a:pt x="5282" y="3861"/>
                    </a:cubicBezTo>
                    <a:cubicBezTo>
                      <a:pt x="5938" y="2620"/>
                      <a:pt x="5496" y="1020"/>
                      <a:pt x="4308" y="330"/>
                    </a:cubicBezTo>
                    <a:cubicBezTo>
                      <a:pt x="3922" y="106"/>
                      <a:pt x="3492" y="1"/>
                      <a:pt x="3061"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1" name="Google Shape;761;p2"/>
              <p:cNvSpPr/>
              <p:nvPr/>
            </p:nvSpPr>
            <p:spPr>
              <a:xfrm>
                <a:off x="4999150" y="1630675"/>
                <a:ext cx="147475" cy="130175"/>
              </a:xfrm>
              <a:custGeom>
                <a:rect b="b" l="l" r="r" t="t"/>
                <a:pathLst>
                  <a:path extrusionOk="0" h="5207" w="5899">
                    <a:moveTo>
                      <a:pt x="3013" y="1"/>
                    </a:moveTo>
                    <a:cubicBezTo>
                      <a:pt x="2126" y="1"/>
                      <a:pt x="1250" y="462"/>
                      <a:pt x="755" y="1286"/>
                    </a:cubicBezTo>
                    <a:cubicBezTo>
                      <a:pt x="1" y="2542"/>
                      <a:pt x="431" y="4198"/>
                      <a:pt x="1691" y="4894"/>
                    </a:cubicBezTo>
                    <a:cubicBezTo>
                      <a:pt x="2075" y="5106"/>
                      <a:pt x="2493" y="5207"/>
                      <a:pt x="2908" y="5207"/>
                    </a:cubicBezTo>
                    <a:cubicBezTo>
                      <a:pt x="3817" y="5207"/>
                      <a:pt x="4709" y="4724"/>
                      <a:pt x="5192" y="3873"/>
                    </a:cubicBezTo>
                    <a:cubicBezTo>
                      <a:pt x="5898" y="2632"/>
                      <a:pt x="5486" y="1049"/>
                      <a:pt x="4277" y="342"/>
                    </a:cubicBezTo>
                    <a:cubicBezTo>
                      <a:pt x="3882" y="110"/>
                      <a:pt x="3446" y="1"/>
                      <a:pt x="3013"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2" name="Google Shape;762;p2"/>
              <p:cNvSpPr/>
              <p:nvPr/>
            </p:nvSpPr>
            <p:spPr>
              <a:xfrm>
                <a:off x="4068775" y="1107625"/>
                <a:ext cx="147425" cy="130150"/>
              </a:xfrm>
              <a:custGeom>
                <a:rect b="b" l="l" r="r" t="t"/>
                <a:pathLst>
                  <a:path extrusionOk="0" h="5206" w="5897">
                    <a:moveTo>
                      <a:pt x="3011" y="1"/>
                    </a:moveTo>
                    <a:cubicBezTo>
                      <a:pt x="2103" y="1"/>
                      <a:pt x="1212" y="483"/>
                      <a:pt x="727" y="1332"/>
                    </a:cubicBezTo>
                    <a:cubicBezTo>
                      <a:pt x="0" y="2608"/>
                      <a:pt x="463" y="4254"/>
                      <a:pt x="1736" y="4919"/>
                    </a:cubicBezTo>
                    <a:cubicBezTo>
                      <a:pt x="2109" y="5113"/>
                      <a:pt x="2510" y="5206"/>
                      <a:pt x="2907" y="5206"/>
                    </a:cubicBezTo>
                    <a:cubicBezTo>
                      <a:pt x="3836" y="5206"/>
                      <a:pt x="4744" y="4701"/>
                      <a:pt x="5218" y="3824"/>
                    </a:cubicBezTo>
                    <a:cubicBezTo>
                      <a:pt x="5896" y="2567"/>
                      <a:pt x="5451" y="992"/>
                      <a:pt x="4229" y="315"/>
                    </a:cubicBezTo>
                    <a:cubicBezTo>
                      <a:pt x="3845" y="102"/>
                      <a:pt x="3426" y="1"/>
                      <a:pt x="3011"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3" name="Google Shape;763;p2"/>
              <p:cNvSpPr/>
              <p:nvPr/>
            </p:nvSpPr>
            <p:spPr>
              <a:xfrm>
                <a:off x="5397325" y="3102675"/>
                <a:ext cx="146025" cy="129325"/>
              </a:xfrm>
              <a:custGeom>
                <a:rect b="b" l="l" r="r" t="t"/>
                <a:pathLst>
                  <a:path extrusionOk="0" h="5173" w="5841">
                    <a:moveTo>
                      <a:pt x="2950" y="0"/>
                    </a:moveTo>
                    <a:cubicBezTo>
                      <a:pt x="2050" y="0"/>
                      <a:pt x="1179" y="487"/>
                      <a:pt x="699" y="1350"/>
                    </a:cubicBezTo>
                    <a:cubicBezTo>
                      <a:pt x="0" y="2606"/>
                      <a:pt x="412" y="4138"/>
                      <a:pt x="1636" y="4837"/>
                    </a:cubicBezTo>
                    <a:cubicBezTo>
                      <a:pt x="2034" y="5064"/>
                      <a:pt x="2464" y="5172"/>
                      <a:pt x="2888" y="5172"/>
                    </a:cubicBezTo>
                    <a:cubicBezTo>
                      <a:pt x="3806" y="5172"/>
                      <a:pt x="4696" y="4667"/>
                      <a:pt x="5168" y="3773"/>
                    </a:cubicBezTo>
                    <a:cubicBezTo>
                      <a:pt x="5840" y="2506"/>
                      <a:pt x="5394" y="979"/>
                      <a:pt x="4156" y="309"/>
                    </a:cubicBezTo>
                    <a:cubicBezTo>
                      <a:pt x="3770" y="100"/>
                      <a:pt x="3357" y="0"/>
                      <a:pt x="2950"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4" name="Google Shape;764;p2"/>
              <p:cNvSpPr/>
              <p:nvPr/>
            </p:nvSpPr>
            <p:spPr>
              <a:xfrm>
                <a:off x="4864350" y="4051550"/>
                <a:ext cx="145450" cy="128550"/>
              </a:xfrm>
              <a:custGeom>
                <a:rect b="b" l="l" r="r" t="t"/>
                <a:pathLst>
                  <a:path extrusionOk="0" h="5142" w="5818">
                    <a:moveTo>
                      <a:pt x="2928" y="1"/>
                    </a:moveTo>
                    <a:cubicBezTo>
                      <a:pt x="2028" y="1"/>
                      <a:pt x="1165" y="498"/>
                      <a:pt x="688" y="1382"/>
                    </a:cubicBezTo>
                    <a:cubicBezTo>
                      <a:pt x="1" y="2655"/>
                      <a:pt x="440" y="4161"/>
                      <a:pt x="1696" y="4836"/>
                    </a:cubicBezTo>
                    <a:cubicBezTo>
                      <a:pt x="2080" y="5043"/>
                      <a:pt x="2489" y="5142"/>
                      <a:pt x="2891" y="5142"/>
                    </a:cubicBezTo>
                    <a:cubicBezTo>
                      <a:pt x="3791" y="5142"/>
                      <a:pt x="4655" y="4645"/>
                      <a:pt x="5132" y="3760"/>
                    </a:cubicBezTo>
                    <a:cubicBezTo>
                      <a:pt x="5817" y="2488"/>
                      <a:pt x="5378" y="982"/>
                      <a:pt x="4124" y="307"/>
                    </a:cubicBezTo>
                    <a:cubicBezTo>
                      <a:pt x="3739" y="100"/>
                      <a:pt x="3330" y="1"/>
                      <a:pt x="2928"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5" name="Google Shape;765;p2"/>
              <p:cNvSpPr/>
              <p:nvPr/>
            </p:nvSpPr>
            <p:spPr>
              <a:xfrm>
                <a:off x="5381675" y="2313700"/>
                <a:ext cx="146025" cy="129350"/>
              </a:xfrm>
              <a:custGeom>
                <a:rect b="b" l="l" r="r" t="t"/>
                <a:pathLst>
                  <a:path extrusionOk="0" h="5174" w="5841">
                    <a:moveTo>
                      <a:pt x="2951" y="1"/>
                    </a:moveTo>
                    <a:cubicBezTo>
                      <a:pt x="2058" y="1"/>
                      <a:pt x="1195" y="478"/>
                      <a:pt x="710" y="1332"/>
                    </a:cubicBezTo>
                    <a:cubicBezTo>
                      <a:pt x="0" y="2581"/>
                      <a:pt x="400" y="4118"/>
                      <a:pt x="1617" y="4827"/>
                    </a:cubicBezTo>
                    <a:cubicBezTo>
                      <a:pt x="2019" y="5062"/>
                      <a:pt x="2457" y="5174"/>
                      <a:pt x="2888" y="5174"/>
                    </a:cubicBezTo>
                    <a:cubicBezTo>
                      <a:pt x="3799" y="5174"/>
                      <a:pt x="4682" y="4677"/>
                      <a:pt x="5159" y="3794"/>
                    </a:cubicBezTo>
                    <a:cubicBezTo>
                      <a:pt x="5840" y="2530"/>
                      <a:pt x="5408" y="1002"/>
                      <a:pt x="4176" y="319"/>
                    </a:cubicBezTo>
                    <a:cubicBezTo>
                      <a:pt x="3785" y="103"/>
                      <a:pt x="3365" y="1"/>
                      <a:pt x="2951"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6" name="Google Shape;766;p2"/>
              <p:cNvSpPr/>
              <p:nvPr/>
            </p:nvSpPr>
            <p:spPr>
              <a:xfrm>
                <a:off x="5332425" y="2130175"/>
                <a:ext cx="145225" cy="128500"/>
              </a:xfrm>
              <a:custGeom>
                <a:rect b="b" l="l" r="r" t="t"/>
                <a:pathLst>
                  <a:path extrusionOk="0" h="5140" w="5809">
                    <a:moveTo>
                      <a:pt x="2922" y="0"/>
                    </a:moveTo>
                    <a:cubicBezTo>
                      <a:pt x="2046" y="0"/>
                      <a:pt x="1204" y="469"/>
                      <a:pt x="719" y="1315"/>
                    </a:cubicBezTo>
                    <a:cubicBezTo>
                      <a:pt x="0" y="2572"/>
                      <a:pt x="392" y="4091"/>
                      <a:pt x="1625" y="4799"/>
                    </a:cubicBezTo>
                    <a:cubicBezTo>
                      <a:pt x="2029" y="5029"/>
                      <a:pt x="2461" y="5140"/>
                      <a:pt x="2887" y="5140"/>
                    </a:cubicBezTo>
                    <a:cubicBezTo>
                      <a:pt x="3762" y="5140"/>
                      <a:pt x="4605" y="4672"/>
                      <a:pt x="5090" y="3826"/>
                    </a:cubicBezTo>
                    <a:cubicBezTo>
                      <a:pt x="5809" y="2569"/>
                      <a:pt x="5417" y="1050"/>
                      <a:pt x="4184" y="342"/>
                    </a:cubicBezTo>
                    <a:cubicBezTo>
                      <a:pt x="3780" y="111"/>
                      <a:pt x="3347" y="0"/>
                      <a:pt x="2922"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7" name="Google Shape;767;p2"/>
              <p:cNvSpPr/>
              <p:nvPr/>
            </p:nvSpPr>
            <p:spPr>
              <a:xfrm>
                <a:off x="3471600" y="1084025"/>
                <a:ext cx="145275" cy="128525"/>
              </a:xfrm>
              <a:custGeom>
                <a:rect b="b" l="l" r="r" t="t"/>
                <a:pathLst>
                  <a:path extrusionOk="0" h="5141" w="5811">
                    <a:moveTo>
                      <a:pt x="2921" y="1"/>
                    </a:moveTo>
                    <a:cubicBezTo>
                      <a:pt x="2055" y="1"/>
                      <a:pt x="1220" y="459"/>
                      <a:pt x="734" y="1290"/>
                    </a:cubicBezTo>
                    <a:cubicBezTo>
                      <a:pt x="0" y="2544"/>
                      <a:pt x="378" y="4066"/>
                      <a:pt x="1601" y="4786"/>
                    </a:cubicBezTo>
                    <a:cubicBezTo>
                      <a:pt x="2011" y="5026"/>
                      <a:pt x="2453" y="5141"/>
                      <a:pt x="2887" y="5141"/>
                    </a:cubicBezTo>
                    <a:cubicBezTo>
                      <a:pt x="3754" y="5141"/>
                      <a:pt x="4589" y="4683"/>
                      <a:pt x="5075" y="3851"/>
                    </a:cubicBezTo>
                    <a:cubicBezTo>
                      <a:pt x="5811" y="2599"/>
                      <a:pt x="5432" y="1075"/>
                      <a:pt x="4209" y="357"/>
                    </a:cubicBezTo>
                    <a:cubicBezTo>
                      <a:pt x="3798" y="116"/>
                      <a:pt x="3356" y="1"/>
                      <a:pt x="2921"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8" name="Google Shape;768;p2"/>
              <p:cNvSpPr/>
              <p:nvPr/>
            </p:nvSpPr>
            <p:spPr>
              <a:xfrm>
                <a:off x="5431575" y="2498050"/>
                <a:ext cx="145525" cy="128550"/>
              </a:xfrm>
              <a:custGeom>
                <a:rect b="b" l="l" r="r" t="t"/>
                <a:pathLst>
                  <a:path extrusionOk="0" h="5142" w="5821">
                    <a:moveTo>
                      <a:pt x="2927" y="0"/>
                    </a:moveTo>
                    <a:cubicBezTo>
                      <a:pt x="2038" y="0"/>
                      <a:pt x="1185" y="485"/>
                      <a:pt x="704" y="1354"/>
                    </a:cubicBezTo>
                    <a:cubicBezTo>
                      <a:pt x="1" y="2624"/>
                      <a:pt x="422" y="4130"/>
                      <a:pt x="1669" y="4820"/>
                    </a:cubicBezTo>
                    <a:cubicBezTo>
                      <a:pt x="2063" y="5037"/>
                      <a:pt x="2483" y="5141"/>
                      <a:pt x="2894" y="5141"/>
                    </a:cubicBezTo>
                    <a:cubicBezTo>
                      <a:pt x="3784" y="5141"/>
                      <a:pt x="4637" y="4656"/>
                      <a:pt x="5117" y="3788"/>
                    </a:cubicBezTo>
                    <a:cubicBezTo>
                      <a:pt x="5820" y="2516"/>
                      <a:pt x="5399" y="1012"/>
                      <a:pt x="4152" y="322"/>
                    </a:cubicBezTo>
                    <a:cubicBezTo>
                      <a:pt x="3758" y="104"/>
                      <a:pt x="3339" y="0"/>
                      <a:pt x="2927"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9" name="Google Shape;769;p2"/>
              <p:cNvSpPr/>
              <p:nvPr/>
            </p:nvSpPr>
            <p:spPr>
              <a:xfrm>
                <a:off x="3288250" y="1136800"/>
                <a:ext cx="146050" cy="129350"/>
              </a:xfrm>
              <a:custGeom>
                <a:rect b="b" l="l" r="r" t="t"/>
                <a:pathLst>
                  <a:path extrusionOk="0" h="5174" w="5842">
                    <a:moveTo>
                      <a:pt x="2955" y="1"/>
                    </a:moveTo>
                    <a:cubicBezTo>
                      <a:pt x="2049" y="1"/>
                      <a:pt x="1169" y="492"/>
                      <a:pt x="690" y="1367"/>
                    </a:cubicBezTo>
                    <a:cubicBezTo>
                      <a:pt x="0" y="2627"/>
                      <a:pt x="423" y="4157"/>
                      <a:pt x="1652" y="4847"/>
                    </a:cubicBezTo>
                    <a:cubicBezTo>
                      <a:pt x="2047" y="5068"/>
                      <a:pt x="2472" y="5174"/>
                      <a:pt x="2891" y="5174"/>
                    </a:cubicBezTo>
                    <a:cubicBezTo>
                      <a:pt x="3777" y="5174"/>
                      <a:pt x="4637" y="4702"/>
                      <a:pt x="5124" y="3856"/>
                    </a:cubicBezTo>
                    <a:cubicBezTo>
                      <a:pt x="5842" y="2610"/>
                      <a:pt x="5450" y="1070"/>
                      <a:pt x="4237" y="354"/>
                    </a:cubicBezTo>
                    <a:cubicBezTo>
                      <a:pt x="3831" y="114"/>
                      <a:pt x="3390" y="1"/>
                      <a:pt x="2955"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0" name="Google Shape;770;p2"/>
              <p:cNvSpPr/>
              <p:nvPr/>
            </p:nvSpPr>
            <p:spPr>
              <a:xfrm>
                <a:off x="2605575" y="1533450"/>
                <a:ext cx="146575" cy="129350"/>
              </a:xfrm>
              <a:custGeom>
                <a:rect b="b" l="l" r="r" t="t"/>
                <a:pathLst>
                  <a:path extrusionOk="0" h="5174" w="5863">
                    <a:moveTo>
                      <a:pt x="2972" y="1"/>
                    </a:moveTo>
                    <a:cubicBezTo>
                      <a:pt x="2096" y="1"/>
                      <a:pt x="1244" y="461"/>
                      <a:pt x="753" y="1291"/>
                    </a:cubicBezTo>
                    <a:cubicBezTo>
                      <a:pt x="0" y="2564"/>
                      <a:pt x="422" y="4162"/>
                      <a:pt x="1693" y="4859"/>
                    </a:cubicBezTo>
                    <a:cubicBezTo>
                      <a:pt x="2083" y="5072"/>
                      <a:pt x="2500" y="5174"/>
                      <a:pt x="2912" y="5174"/>
                    </a:cubicBezTo>
                    <a:cubicBezTo>
                      <a:pt x="3807" y="5174"/>
                      <a:pt x="4673" y="4693"/>
                      <a:pt x="5156" y="3834"/>
                    </a:cubicBezTo>
                    <a:cubicBezTo>
                      <a:pt x="5862" y="2583"/>
                      <a:pt x="5457" y="1048"/>
                      <a:pt x="4237" y="344"/>
                    </a:cubicBezTo>
                    <a:cubicBezTo>
                      <a:pt x="3836" y="111"/>
                      <a:pt x="3401" y="1"/>
                      <a:pt x="2972"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1" name="Google Shape;771;p2"/>
              <p:cNvSpPr/>
              <p:nvPr/>
            </p:nvSpPr>
            <p:spPr>
              <a:xfrm>
                <a:off x="3106025" y="1190775"/>
                <a:ext cx="144700" cy="127750"/>
              </a:xfrm>
              <a:custGeom>
                <a:rect b="b" l="l" r="r" t="t"/>
                <a:pathLst>
                  <a:path extrusionOk="0" h="5110" w="5788">
                    <a:moveTo>
                      <a:pt x="2903" y="1"/>
                    </a:moveTo>
                    <a:cubicBezTo>
                      <a:pt x="2049" y="1"/>
                      <a:pt x="1229" y="450"/>
                      <a:pt x="745" y="1264"/>
                    </a:cubicBezTo>
                    <a:cubicBezTo>
                      <a:pt x="1" y="2523"/>
                      <a:pt x="374" y="4042"/>
                      <a:pt x="1603" y="4758"/>
                    </a:cubicBezTo>
                    <a:cubicBezTo>
                      <a:pt x="2012" y="4996"/>
                      <a:pt x="2450" y="5110"/>
                      <a:pt x="2879" y="5110"/>
                    </a:cubicBezTo>
                    <a:cubicBezTo>
                      <a:pt x="3750" y="5110"/>
                      <a:pt x="4583" y="4642"/>
                      <a:pt x="5066" y="3796"/>
                    </a:cubicBezTo>
                    <a:cubicBezTo>
                      <a:pt x="5788" y="2527"/>
                      <a:pt x="5382" y="1021"/>
                      <a:pt x="4131" y="325"/>
                    </a:cubicBezTo>
                    <a:cubicBezTo>
                      <a:pt x="3737" y="106"/>
                      <a:pt x="3316" y="1"/>
                      <a:pt x="2903"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2" name="Google Shape;772;p2"/>
              <p:cNvSpPr/>
              <p:nvPr/>
            </p:nvSpPr>
            <p:spPr>
              <a:xfrm>
                <a:off x="2073525" y="2482750"/>
                <a:ext cx="144725" cy="127775"/>
              </a:xfrm>
              <a:custGeom>
                <a:rect b="b" l="l" r="r" t="t"/>
                <a:pathLst>
                  <a:path extrusionOk="0" h="5111" w="5789">
                    <a:moveTo>
                      <a:pt x="2906" y="0"/>
                    </a:moveTo>
                    <a:cubicBezTo>
                      <a:pt x="2049" y="0"/>
                      <a:pt x="1226" y="453"/>
                      <a:pt x="743" y="1272"/>
                    </a:cubicBezTo>
                    <a:cubicBezTo>
                      <a:pt x="0" y="2531"/>
                      <a:pt x="378" y="4048"/>
                      <a:pt x="1611" y="4762"/>
                    </a:cubicBezTo>
                    <a:cubicBezTo>
                      <a:pt x="2019" y="4998"/>
                      <a:pt x="2455" y="5111"/>
                      <a:pt x="2882" y="5111"/>
                    </a:cubicBezTo>
                    <a:cubicBezTo>
                      <a:pt x="3754" y="5111"/>
                      <a:pt x="4589" y="4641"/>
                      <a:pt x="5071" y="3790"/>
                    </a:cubicBezTo>
                    <a:cubicBezTo>
                      <a:pt x="5789" y="2521"/>
                      <a:pt x="5381" y="1015"/>
                      <a:pt x="4126" y="321"/>
                    </a:cubicBezTo>
                    <a:cubicBezTo>
                      <a:pt x="3734" y="104"/>
                      <a:pt x="3316" y="0"/>
                      <a:pt x="2906"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3" name="Google Shape;773;p2"/>
              <p:cNvSpPr/>
              <p:nvPr/>
            </p:nvSpPr>
            <p:spPr>
              <a:xfrm>
                <a:off x="4000100" y="4502500"/>
                <a:ext cx="143300" cy="126400"/>
              </a:xfrm>
              <a:custGeom>
                <a:rect b="b" l="l" r="r" t="t"/>
                <a:pathLst>
                  <a:path extrusionOk="0" h="5056" w="5732">
                    <a:moveTo>
                      <a:pt x="2888" y="1"/>
                    </a:moveTo>
                    <a:cubicBezTo>
                      <a:pt x="2024" y="1"/>
                      <a:pt x="1197" y="466"/>
                      <a:pt x="723" y="1304"/>
                    </a:cubicBezTo>
                    <a:cubicBezTo>
                      <a:pt x="0" y="2577"/>
                      <a:pt x="428" y="4086"/>
                      <a:pt x="1701" y="4762"/>
                    </a:cubicBezTo>
                    <a:cubicBezTo>
                      <a:pt x="2075" y="4961"/>
                      <a:pt x="2470" y="5055"/>
                      <a:pt x="2858" y="5055"/>
                    </a:cubicBezTo>
                    <a:cubicBezTo>
                      <a:pt x="3739" y="5055"/>
                      <a:pt x="4582" y="4568"/>
                      <a:pt x="5055" y="3700"/>
                    </a:cubicBezTo>
                    <a:cubicBezTo>
                      <a:pt x="5731" y="2458"/>
                      <a:pt x="5317" y="996"/>
                      <a:pt x="4097" y="320"/>
                    </a:cubicBezTo>
                    <a:cubicBezTo>
                      <a:pt x="3708" y="104"/>
                      <a:pt x="3294" y="1"/>
                      <a:pt x="2888"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4" name="Google Shape;774;p2"/>
              <p:cNvSpPr/>
              <p:nvPr/>
            </p:nvSpPr>
            <p:spPr>
              <a:xfrm>
                <a:off x="2158850" y="2063075"/>
                <a:ext cx="141325" cy="125000"/>
              </a:xfrm>
              <a:custGeom>
                <a:rect b="b" l="l" r="r" t="t"/>
                <a:pathLst>
                  <a:path extrusionOk="0" h="5000" w="5653">
                    <a:moveTo>
                      <a:pt x="2855" y="0"/>
                    </a:moveTo>
                    <a:cubicBezTo>
                      <a:pt x="1993" y="0"/>
                      <a:pt x="1157" y="463"/>
                      <a:pt x="690" y="1290"/>
                    </a:cubicBezTo>
                    <a:cubicBezTo>
                      <a:pt x="0" y="2508"/>
                      <a:pt x="400" y="4003"/>
                      <a:pt x="1593" y="4680"/>
                    </a:cubicBezTo>
                    <a:cubicBezTo>
                      <a:pt x="1976" y="4896"/>
                      <a:pt x="2390" y="4999"/>
                      <a:pt x="2797" y="4999"/>
                    </a:cubicBezTo>
                    <a:cubicBezTo>
                      <a:pt x="3661" y="4999"/>
                      <a:pt x="4497" y="4537"/>
                      <a:pt x="4965" y="3709"/>
                    </a:cubicBezTo>
                    <a:cubicBezTo>
                      <a:pt x="5653" y="2491"/>
                      <a:pt x="5255" y="996"/>
                      <a:pt x="4060" y="321"/>
                    </a:cubicBezTo>
                    <a:cubicBezTo>
                      <a:pt x="3676" y="104"/>
                      <a:pt x="3263" y="0"/>
                      <a:pt x="2855"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5" name="Google Shape;775;p2"/>
              <p:cNvSpPr/>
              <p:nvPr/>
            </p:nvSpPr>
            <p:spPr>
              <a:xfrm>
                <a:off x="5182725" y="3763050"/>
                <a:ext cx="141250" cy="124950"/>
              </a:xfrm>
              <a:custGeom>
                <a:rect b="b" l="l" r="r" t="t"/>
                <a:pathLst>
                  <a:path extrusionOk="0" h="4998" w="5650">
                    <a:moveTo>
                      <a:pt x="2854" y="1"/>
                    </a:moveTo>
                    <a:cubicBezTo>
                      <a:pt x="2001" y="1"/>
                      <a:pt x="1171" y="452"/>
                      <a:pt x="702" y="1263"/>
                    </a:cubicBezTo>
                    <a:cubicBezTo>
                      <a:pt x="1" y="2474"/>
                      <a:pt x="382" y="3978"/>
                      <a:pt x="1566" y="4664"/>
                    </a:cubicBezTo>
                    <a:cubicBezTo>
                      <a:pt x="1956" y="4890"/>
                      <a:pt x="2378" y="4998"/>
                      <a:pt x="2796" y="4998"/>
                    </a:cubicBezTo>
                    <a:cubicBezTo>
                      <a:pt x="3649" y="4998"/>
                      <a:pt x="4478" y="4546"/>
                      <a:pt x="4948" y="3735"/>
                    </a:cubicBezTo>
                    <a:cubicBezTo>
                      <a:pt x="5649" y="2524"/>
                      <a:pt x="5267" y="1021"/>
                      <a:pt x="4084" y="334"/>
                    </a:cubicBezTo>
                    <a:cubicBezTo>
                      <a:pt x="3694" y="108"/>
                      <a:pt x="3271" y="1"/>
                      <a:pt x="2854"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6" name="Google Shape;776;p2"/>
              <p:cNvSpPr/>
              <p:nvPr/>
            </p:nvSpPr>
            <p:spPr>
              <a:xfrm>
                <a:off x="5315975" y="3525925"/>
                <a:ext cx="141375" cy="124975"/>
              </a:xfrm>
              <a:custGeom>
                <a:rect b="b" l="l" r="r" t="t"/>
                <a:pathLst>
                  <a:path extrusionOk="0" h="4999" w="5655">
                    <a:moveTo>
                      <a:pt x="2860" y="0"/>
                    </a:moveTo>
                    <a:cubicBezTo>
                      <a:pt x="1980" y="0"/>
                      <a:pt x="1129" y="482"/>
                      <a:pt x="667" y="1333"/>
                    </a:cubicBezTo>
                    <a:cubicBezTo>
                      <a:pt x="1" y="2557"/>
                      <a:pt x="430" y="4047"/>
                      <a:pt x="1636" y="4701"/>
                    </a:cubicBezTo>
                    <a:cubicBezTo>
                      <a:pt x="2008" y="4903"/>
                      <a:pt x="2405" y="4999"/>
                      <a:pt x="2797" y="4999"/>
                    </a:cubicBezTo>
                    <a:cubicBezTo>
                      <a:pt x="3676" y="4999"/>
                      <a:pt x="4527" y="4518"/>
                      <a:pt x="4989" y="3667"/>
                    </a:cubicBezTo>
                    <a:cubicBezTo>
                      <a:pt x="5655" y="2441"/>
                      <a:pt x="5226" y="951"/>
                      <a:pt x="4019" y="297"/>
                    </a:cubicBezTo>
                    <a:cubicBezTo>
                      <a:pt x="3649" y="96"/>
                      <a:pt x="3251" y="0"/>
                      <a:pt x="2860"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7" name="Google Shape;777;p2"/>
              <p:cNvSpPr/>
              <p:nvPr/>
            </p:nvSpPr>
            <p:spPr>
              <a:xfrm>
                <a:off x="2292175" y="1825950"/>
                <a:ext cx="141325" cy="124975"/>
              </a:xfrm>
              <a:custGeom>
                <a:rect b="b" l="l" r="r" t="t"/>
                <a:pathLst>
                  <a:path extrusionOk="0" h="4999" w="5653">
                    <a:moveTo>
                      <a:pt x="2855" y="0"/>
                    </a:moveTo>
                    <a:cubicBezTo>
                      <a:pt x="1992" y="0"/>
                      <a:pt x="1156" y="463"/>
                      <a:pt x="688" y="1290"/>
                    </a:cubicBezTo>
                    <a:cubicBezTo>
                      <a:pt x="0" y="2507"/>
                      <a:pt x="398" y="4004"/>
                      <a:pt x="1593" y="4679"/>
                    </a:cubicBezTo>
                    <a:cubicBezTo>
                      <a:pt x="1976" y="4896"/>
                      <a:pt x="2389" y="4999"/>
                      <a:pt x="2796" y="4999"/>
                    </a:cubicBezTo>
                    <a:cubicBezTo>
                      <a:pt x="3659" y="4999"/>
                      <a:pt x="4496" y="4536"/>
                      <a:pt x="4963" y="3710"/>
                    </a:cubicBezTo>
                    <a:cubicBezTo>
                      <a:pt x="5653" y="2491"/>
                      <a:pt x="5254" y="995"/>
                      <a:pt x="4060" y="320"/>
                    </a:cubicBezTo>
                    <a:cubicBezTo>
                      <a:pt x="3676" y="103"/>
                      <a:pt x="3263" y="0"/>
                      <a:pt x="2855"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8" name="Google Shape;778;p2"/>
              <p:cNvSpPr/>
              <p:nvPr/>
            </p:nvSpPr>
            <p:spPr>
              <a:xfrm>
                <a:off x="2139275" y="3456375"/>
                <a:ext cx="143300" cy="126400"/>
              </a:xfrm>
              <a:custGeom>
                <a:rect b="b" l="l" r="r" t="t"/>
                <a:pathLst>
                  <a:path extrusionOk="0" h="5056" w="5732">
                    <a:moveTo>
                      <a:pt x="2888" y="0"/>
                    </a:moveTo>
                    <a:cubicBezTo>
                      <a:pt x="2025" y="0"/>
                      <a:pt x="1196" y="466"/>
                      <a:pt x="721" y="1305"/>
                    </a:cubicBezTo>
                    <a:cubicBezTo>
                      <a:pt x="1" y="2576"/>
                      <a:pt x="428" y="4087"/>
                      <a:pt x="1701" y="4762"/>
                    </a:cubicBezTo>
                    <a:cubicBezTo>
                      <a:pt x="2075" y="4961"/>
                      <a:pt x="2470" y="5055"/>
                      <a:pt x="2859" y="5055"/>
                    </a:cubicBezTo>
                    <a:cubicBezTo>
                      <a:pt x="3739" y="5055"/>
                      <a:pt x="4583" y="4568"/>
                      <a:pt x="5055" y="3699"/>
                    </a:cubicBezTo>
                    <a:cubicBezTo>
                      <a:pt x="5732" y="2457"/>
                      <a:pt x="5316" y="995"/>
                      <a:pt x="4096" y="319"/>
                    </a:cubicBezTo>
                    <a:cubicBezTo>
                      <a:pt x="3707" y="103"/>
                      <a:pt x="3294" y="0"/>
                      <a:pt x="2888"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9" name="Google Shape;779;p2"/>
              <p:cNvSpPr/>
              <p:nvPr/>
            </p:nvSpPr>
            <p:spPr>
              <a:xfrm>
                <a:off x="4719650" y="1317900"/>
                <a:ext cx="142600" cy="126325"/>
              </a:xfrm>
              <a:custGeom>
                <a:rect b="b" l="l" r="r" t="t"/>
                <a:pathLst>
                  <a:path extrusionOk="0" h="5053" w="5704">
                    <a:moveTo>
                      <a:pt x="2860" y="0"/>
                    </a:moveTo>
                    <a:cubicBezTo>
                      <a:pt x="2015" y="0"/>
                      <a:pt x="1205" y="443"/>
                      <a:pt x="727" y="1250"/>
                    </a:cubicBezTo>
                    <a:cubicBezTo>
                      <a:pt x="1" y="2476"/>
                      <a:pt x="347" y="3963"/>
                      <a:pt x="1526" y="4677"/>
                    </a:cubicBezTo>
                    <a:cubicBezTo>
                      <a:pt x="1945" y="4931"/>
                      <a:pt x="2396" y="5053"/>
                      <a:pt x="2837" y="5053"/>
                    </a:cubicBezTo>
                    <a:cubicBezTo>
                      <a:pt x="3698" y="5053"/>
                      <a:pt x="4522" y="4592"/>
                      <a:pt x="4999" y="3753"/>
                    </a:cubicBezTo>
                    <a:cubicBezTo>
                      <a:pt x="5704" y="2519"/>
                      <a:pt x="5325" y="1046"/>
                      <a:pt x="4125" y="348"/>
                    </a:cubicBezTo>
                    <a:cubicBezTo>
                      <a:pt x="3720" y="113"/>
                      <a:pt x="3286" y="0"/>
                      <a:pt x="2860"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0" name="Google Shape;780;p2"/>
              <p:cNvSpPr/>
              <p:nvPr/>
            </p:nvSpPr>
            <p:spPr>
              <a:xfrm>
                <a:off x="3656225" y="1032000"/>
                <a:ext cx="142100" cy="126275"/>
              </a:xfrm>
              <a:custGeom>
                <a:rect b="b" l="l" r="r" t="t"/>
                <a:pathLst>
                  <a:path extrusionOk="0" h="5051" w="5684">
                    <a:moveTo>
                      <a:pt x="2845" y="1"/>
                    </a:moveTo>
                    <a:cubicBezTo>
                      <a:pt x="2038" y="1"/>
                      <a:pt x="1260" y="402"/>
                      <a:pt x="779" y="1146"/>
                    </a:cubicBezTo>
                    <a:cubicBezTo>
                      <a:pt x="1" y="2353"/>
                      <a:pt x="277" y="3857"/>
                      <a:pt x="1416" y="4612"/>
                    </a:cubicBezTo>
                    <a:cubicBezTo>
                      <a:pt x="1862" y="4908"/>
                      <a:pt x="2353" y="5050"/>
                      <a:pt x="2832" y="5050"/>
                    </a:cubicBezTo>
                    <a:cubicBezTo>
                      <a:pt x="3655" y="5050"/>
                      <a:pt x="4445" y="4632"/>
                      <a:pt x="4927" y="3856"/>
                    </a:cubicBezTo>
                    <a:cubicBezTo>
                      <a:pt x="5683" y="2639"/>
                      <a:pt x="5374" y="1145"/>
                      <a:pt x="4214" y="408"/>
                    </a:cubicBezTo>
                    <a:cubicBezTo>
                      <a:pt x="3781" y="133"/>
                      <a:pt x="3308" y="1"/>
                      <a:pt x="2845"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1" name="Google Shape;781;p2"/>
              <p:cNvSpPr/>
              <p:nvPr/>
            </p:nvSpPr>
            <p:spPr>
              <a:xfrm>
                <a:off x="2924000" y="1245025"/>
                <a:ext cx="142200" cy="125600"/>
              </a:xfrm>
              <a:custGeom>
                <a:rect b="b" l="l" r="r" t="t"/>
                <a:pathLst>
                  <a:path extrusionOk="0" h="5024" w="5688">
                    <a:moveTo>
                      <a:pt x="2874" y="0"/>
                    </a:moveTo>
                    <a:cubicBezTo>
                      <a:pt x="2040" y="0"/>
                      <a:pt x="1234" y="430"/>
                      <a:pt x="758" y="1212"/>
                    </a:cubicBezTo>
                    <a:cubicBezTo>
                      <a:pt x="1" y="2455"/>
                      <a:pt x="374" y="3988"/>
                      <a:pt x="1604" y="4692"/>
                    </a:cubicBezTo>
                    <a:cubicBezTo>
                      <a:pt x="1996" y="4917"/>
                      <a:pt x="2419" y="5024"/>
                      <a:pt x="2834" y="5024"/>
                    </a:cubicBezTo>
                    <a:cubicBezTo>
                      <a:pt x="3684" y="5024"/>
                      <a:pt x="4505" y="4575"/>
                      <a:pt x="4979" y="3764"/>
                    </a:cubicBezTo>
                    <a:cubicBezTo>
                      <a:pt x="5687" y="2550"/>
                      <a:pt x="5326" y="1060"/>
                      <a:pt x="4153" y="358"/>
                    </a:cubicBezTo>
                    <a:cubicBezTo>
                      <a:pt x="3747" y="116"/>
                      <a:pt x="3307" y="0"/>
                      <a:pt x="2874"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2" name="Google Shape;782;p2"/>
              <p:cNvSpPr/>
              <p:nvPr/>
            </p:nvSpPr>
            <p:spPr>
              <a:xfrm>
                <a:off x="5482575" y="2683450"/>
                <a:ext cx="142400" cy="125675"/>
              </a:xfrm>
              <a:custGeom>
                <a:rect b="b" l="l" r="r" t="t"/>
                <a:pathLst>
                  <a:path extrusionOk="0" h="5027" w="5696">
                    <a:moveTo>
                      <a:pt x="2876" y="0"/>
                    </a:moveTo>
                    <a:cubicBezTo>
                      <a:pt x="2024" y="0"/>
                      <a:pt x="1202" y="452"/>
                      <a:pt x="730" y="1266"/>
                    </a:cubicBezTo>
                    <a:cubicBezTo>
                      <a:pt x="0" y="2518"/>
                      <a:pt x="410" y="4042"/>
                      <a:pt x="1658" y="4723"/>
                    </a:cubicBezTo>
                    <a:cubicBezTo>
                      <a:pt x="2035" y="4929"/>
                      <a:pt x="2438" y="5027"/>
                      <a:pt x="2834" y="5027"/>
                    </a:cubicBezTo>
                    <a:cubicBezTo>
                      <a:pt x="3703" y="5027"/>
                      <a:pt x="4541" y="4554"/>
                      <a:pt x="5011" y="3711"/>
                    </a:cubicBezTo>
                    <a:cubicBezTo>
                      <a:pt x="5696" y="2484"/>
                      <a:pt x="5298" y="1011"/>
                      <a:pt x="4103" y="330"/>
                    </a:cubicBezTo>
                    <a:cubicBezTo>
                      <a:pt x="3711" y="107"/>
                      <a:pt x="3290" y="0"/>
                      <a:pt x="2876"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3" name="Google Shape;783;p2"/>
              <p:cNvSpPr/>
              <p:nvPr/>
            </p:nvSpPr>
            <p:spPr>
              <a:xfrm>
                <a:off x="4366100" y="4396150"/>
                <a:ext cx="143050" cy="126375"/>
              </a:xfrm>
              <a:custGeom>
                <a:rect b="b" l="l" r="r" t="t"/>
                <a:pathLst>
                  <a:path extrusionOk="0" h="5055" w="5722">
                    <a:moveTo>
                      <a:pt x="2881" y="1"/>
                    </a:moveTo>
                    <a:cubicBezTo>
                      <a:pt x="2047" y="1"/>
                      <a:pt x="1246" y="431"/>
                      <a:pt x="767" y="1218"/>
                    </a:cubicBezTo>
                    <a:cubicBezTo>
                      <a:pt x="1" y="2478"/>
                      <a:pt x="371" y="4002"/>
                      <a:pt x="1613" y="4715"/>
                    </a:cubicBezTo>
                    <a:cubicBezTo>
                      <a:pt x="2013" y="4945"/>
                      <a:pt x="2441" y="5054"/>
                      <a:pt x="2861" y="5054"/>
                    </a:cubicBezTo>
                    <a:cubicBezTo>
                      <a:pt x="3711" y="5054"/>
                      <a:pt x="4525" y="4604"/>
                      <a:pt x="5002" y="3787"/>
                    </a:cubicBezTo>
                    <a:cubicBezTo>
                      <a:pt x="5721" y="2558"/>
                      <a:pt x="5363" y="1074"/>
                      <a:pt x="4177" y="366"/>
                    </a:cubicBezTo>
                    <a:cubicBezTo>
                      <a:pt x="3764" y="119"/>
                      <a:pt x="3318" y="1"/>
                      <a:pt x="2881"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4" name="Google Shape;784;p2"/>
              <p:cNvSpPr/>
              <p:nvPr/>
            </p:nvSpPr>
            <p:spPr>
              <a:xfrm>
                <a:off x="2471025" y="3954725"/>
                <a:ext cx="144025" cy="126950"/>
              </a:xfrm>
              <a:custGeom>
                <a:rect b="b" l="l" r="r" t="t"/>
                <a:pathLst>
                  <a:path extrusionOk="0" h="5078" w="5761">
                    <a:moveTo>
                      <a:pt x="2889" y="0"/>
                    </a:moveTo>
                    <a:cubicBezTo>
                      <a:pt x="2048" y="0"/>
                      <a:pt x="1241" y="436"/>
                      <a:pt x="761" y="1233"/>
                    </a:cubicBezTo>
                    <a:cubicBezTo>
                      <a:pt x="1" y="2493"/>
                      <a:pt x="366" y="4013"/>
                      <a:pt x="1601" y="4729"/>
                    </a:cubicBezTo>
                    <a:cubicBezTo>
                      <a:pt x="2008" y="4965"/>
                      <a:pt x="2445" y="5078"/>
                      <a:pt x="2873" y="5078"/>
                    </a:cubicBezTo>
                    <a:cubicBezTo>
                      <a:pt x="3713" y="5078"/>
                      <a:pt x="4520" y="4641"/>
                      <a:pt x="5000" y="3845"/>
                    </a:cubicBezTo>
                    <a:cubicBezTo>
                      <a:pt x="5761" y="2585"/>
                      <a:pt x="5397" y="1065"/>
                      <a:pt x="4160" y="349"/>
                    </a:cubicBezTo>
                    <a:cubicBezTo>
                      <a:pt x="3753" y="113"/>
                      <a:pt x="3317" y="0"/>
                      <a:pt x="2889"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5" name="Google Shape;785;p2"/>
              <p:cNvSpPr/>
              <p:nvPr/>
            </p:nvSpPr>
            <p:spPr>
              <a:xfrm>
                <a:off x="4183375" y="4449000"/>
                <a:ext cx="143050" cy="127025"/>
              </a:xfrm>
              <a:custGeom>
                <a:rect b="b" l="l" r="r" t="t"/>
                <a:pathLst>
                  <a:path extrusionOk="0" h="5081" w="5722">
                    <a:moveTo>
                      <a:pt x="2869" y="0"/>
                    </a:moveTo>
                    <a:cubicBezTo>
                      <a:pt x="2015" y="0"/>
                      <a:pt x="1197" y="453"/>
                      <a:pt x="715" y="1281"/>
                    </a:cubicBezTo>
                    <a:cubicBezTo>
                      <a:pt x="1" y="2511"/>
                      <a:pt x="354" y="3988"/>
                      <a:pt x="1532" y="4701"/>
                    </a:cubicBezTo>
                    <a:cubicBezTo>
                      <a:pt x="1955" y="4957"/>
                      <a:pt x="2410" y="5080"/>
                      <a:pt x="2855" y="5080"/>
                    </a:cubicBezTo>
                    <a:cubicBezTo>
                      <a:pt x="3709" y="5080"/>
                      <a:pt x="4526" y="4628"/>
                      <a:pt x="5008" y="3799"/>
                    </a:cubicBezTo>
                    <a:cubicBezTo>
                      <a:pt x="5721" y="2570"/>
                      <a:pt x="5369" y="1092"/>
                      <a:pt x="4192" y="379"/>
                    </a:cubicBezTo>
                    <a:cubicBezTo>
                      <a:pt x="3769" y="123"/>
                      <a:pt x="3314" y="0"/>
                      <a:pt x="2869"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6" name="Google Shape;786;p2"/>
              <p:cNvSpPr/>
              <p:nvPr/>
            </p:nvSpPr>
            <p:spPr>
              <a:xfrm>
                <a:off x="2089875" y="3272050"/>
                <a:ext cx="143225" cy="127100"/>
              </a:xfrm>
              <a:custGeom>
                <a:rect b="b" l="l" r="r" t="t"/>
                <a:pathLst>
                  <a:path extrusionOk="0" h="5084" w="5729">
                    <a:moveTo>
                      <a:pt x="2872" y="0"/>
                    </a:moveTo>
                    <a:cubicBezTo>
                      <a:pt x="2003" y="0"/>
                      <a:pt x="1174" y="471"/>
                      <a:pt x="695" y="1326"/>
                    </a:cubicBezTo>
                    <a:cubicBezTo>
                      <a:pt x="1" y="2564"/>
                      <a:pt x="381" y="4028"/>
                      <a:pt x="1576" y="4727"/>
                    </a:cubicBezTo>
                    <a:cubicBezTo>
                      <a:pt x="1988" y="4968"/>
                      <a:pt x="2428" y="5083"/>
                      <a:pt x="2857" y="5083"/>
                    </a:cubicBezTo>
                    <a:cubicBezTo>
                      <a:pt x="3727" y="5083"/>
                      <a:pt x="4555" y="4612"/>
                      <a:pt x="5034" y="3757"/>
                    </a:cubicBezTo>
                    <a:cubicBezTo>
                      <a:pt x="5729" y="2521"/>
                      <a:pt x="5348" y="1056"/>
                      <a:pt x="4153" y="356"/>
                    </a:cubicBezTo>
                    <a:cubicBezTo>
                      <a:pt x="3741" y="115"/>
                      <a:pt x="3302" y="0"/>
                      <a:pt x="2872"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7" name="Google Shape;787;p2"/>
              <p:cNvSpPr/>
              <p:nvPr/>
            </p:nvSpPr>
            <p:spPr>
              <a:xfrm>
                <a:off x="2040525" y="3088475"/>
                <a:ext cx="142575" cy="126375"/>
              </a:xfrm>
              <a:custGeom>
                <a:rect b="b" l="l" r="r" t="t"/>
                <a:pathLst>
                  <a:path extrusionOk="0" h="5055" w="5703">
                    <a:moveTo>
                      <a:pt x="2864" y="1"/>
                    </a:moveTo>
                    <a:cubicBezTo>
                      <a:pt x="2000" y="1"/>
                      <a:pt x="1172" y="466"/>
                      <a:pt x="696" y="1311"/>
                    </a:cubicBezTo>
                    <a:cubicBezTo>
                      <a:pt x="0" y="2548"/>
                      <a:pt x="386" y="4020"/>
                      <a:pt x="1590" y="4712"/>
                    </a:cubicBezTo>
                    <a:cubicBezTo>
                      <a:pt x="1992" y="4944"/>
                      <a:pt x="2422" y="5054"/>
                      <a:pt x="2843" y="5054"/>
                    </a:cubicBezTo>
                    <a:cubicBezTo>
                      <a:pt x="3691" y="5054"/>
                      <a:pt x="4504" y="4607"/>
                      <a:pt x="4982" y="3793"/>
                    </a:cubicBezTo>
                    <a:cubicBezTo>
                      <a:pt x="5703" y="2564"/>
                      <a:pt x="5348" y="1080"/>
                      <a:pt x="4164" y="370"/>
                    </a:cubicBezTo>
                    <a:cubicBezTo>
                      <a:pt x="3749" y="120"/>
                      <a:pt x="3302" y="1"/>
                      <a:pt x="2864"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8" name="Google Shape;788;p2"/>
              <p:cNvSpPr/>
              <p:nvPr/>
            </p:nvSpPr>
            <p:spPr>
              <a:xfrm>
                <a:off x="5283925" y="1947300"/>
                <a:ext cx="142850" cy="126400"/>
              </a:xfrm>
              <a:custGeom>
                <a:rect b="b" l="l" r="r" t="t"/>
                <a:pathLst>
                  <a:path extrusionOk="0" h="5056" w="5714">
                    <a:moveTo>
                      <a:pt x="2869" y="0"/>
                    </a:moveTo>
                    <a:cubicBezTo>
                      <a:pt x="1986" y="0"/>
                      <a:pt x="1143" y="489"/>
                      <a:pt x="671" y="1368"/>
                    </a:cubicBezTo>
                    <a:cubicBezTo>
                      <a:pt x="1" y="2615"/>
                      <a:pt x="424" y="4071"/>
                      <a:pt x="1650" y="4744"/>
                    </a:cubicBezTo>
                    <a:cubicBezTo>
                      <a:pt x="2035" y="4955"/>
                      <a:pt x="2444" y="5056"/>
                      <a:pt x="2845" y="5056"/>
                    </a:cubicBezTo>
                    <a:cubicBezTo>
                      <a:pt x="3713" y="5056"/>
                      <a:pt x="4545" y="4584"/>
                      <a:pt x="5020" y="3738"/>
                    </a:cubicBezTo>
                    <a:cubicBezTo>
                      <a:pt x="5714" y="2498"/>
                      <a:pt x="5322" y="1029"/>
                      <a:pt x="4117" y="339"/>
                    </a:cubicBezTo>
                    <a:cubicBezTo>
                      <a:pt x="3715" y="110"/>
                      <a:pt x="3287" y="0"/>
                      <a:pt x="2869"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9" name="Google Shape;789;p2"/>
              <p:cNvSpPr/>
              <p:nvPr/>
            </p:nvSpPr>
            <p:spPr>
              <a:xfrm>
                <a:off x="4486975" y="1187125"/>
                <a:ext cx="142750" cy="126375"/>
              </a:xfrm>
              <a:custGeom>
                <a:rect b="b" l="l" r="r" t="t"/>
                <a:pathLst>
                  <a:path extrusionOk="0" h="5055" w="5710">
                    <a:moveTo>
                      <a:pt x="2867" y="0"/>
                    </a:moveTo>
                    <a:cubicBezTo>
                      <a:pt x="2001" y="0"/>
                      <a:pt x="1171" y="468"/>
                      <a:pt x="696" y="1310"/>
                    </a:cubicBezTo>
                    <a:cubicBezTo>
                      <a:pt x="1" y="2543"/>
                      <a:pt x="385" y="4017"/>
                      <a:pt x="1589" y="4711"/>
                    </a:cubicBezTo>
                    <a:cubicBezTo>
                      <a:pt x="1993" y="4944"/>
                      <a:pt x="2424" y="5055"/>
                      <a:pt x="2844" y="5055"/>
                    </a:cubicBezTo>
                    <a:cubicBezTo>
                      <a:pt x="3724" y="5055"/>
                      <a:pt x="4563" y="4569"/>
                      <a:pt x="5037" y="3693"/>
                    </a:cubicBezTo>
                    <a:cubicBezTo>
                      <a:pt x="5709" y="2449"/>
                      <a:pt x="5291" y="990"/>
                      <a:pt x="4069" y="315"/>
                    </a:cubicBezTo>
                    <a:cubicBezTo>
                      <a:pt x="3682" y="102"/>
                      <a:pt x="3271" y="0"/>
                      <a:pt x="2867"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0" name="Google Shape;790;p2"/>
              <p:cNvSpPr/>
              <p:nvPr/>
            </p:nvSpPr>
            <p:spPr>
              <a:xfrm>
                <a:off x="3401775" y="4477700"/>
                <a:ext cx="143300" cy="127125"/>
              </a:xfrm>
              <a:custGeom>
                <a:rect b="b" l="l" r="r" t="t"/>
                <a:pathLst>
                  <a:path extrusionOk="0" h="5085" w="5732">
                    <a:moveTo>
                      <a:pt x="2872" y="1"/>
                    </a:moveTo>
                    <a:cubicBezTo>
                      <a:pt x="1999" y="1"/>
                      <a:pt x="1166" y="478"/>
                      <a:pt x="688" y="1341"/>
                    </a:cubicBezTo>
                    <a:cubicBezTo>
                      <a:pt x="1" y="2580"/>
                      <a:pt x="390" y="4042"/>
                      <a:pt x="1592" y="4736"/>
                    </a:cubicBezTo>
                    <a:cubicBezTo>
                      <a:pt x="2001" y="4972"/>
                      <a:pt x="2435" y="5085"/>
                      <a:pt x="2860" y="5085"/>
                    </a:cubicBezTo>
                    <a:cubicBezTo>
                      <a:pt x="3734" y="5085"/>
                      <a:pt x="4566" y="4608"/>
                      <a:pt x="5045" y="3745"/>
                    </a:cubicBezTo>
                    <a:cubicBezTo>
                      <a:pt x="5732" y="2505"/>
                      <a:pt x="5343" y="1043"/>
                      <a:pt x="4140" y="349"/>
                    </a:cubicBezTo>
                    <a:cubicBezTo>
                      <a:pt x="3732" y="114"/>
                      <a:pt x="3297" y="1"/>
                      <a:pt x="2872"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1" name="Google Shape;791;p2"/>
              <p:cNvSpPr/>
              <p:nvPr/>
            </p:nvSpPr>
            <p:spPr>
              <a:xfrm>
                <a:off x="3818775" y="4557000"/>
                <a:ext cx="140425" cy="123700"/>
              </a:xfrm>
              <a:custGeom>
                <a:rect b="b" l="l" r="r" t="t"/>
                <a:pathLst>
                  <a:path extrusionOk="0" h="4948" w="5617">
                    <a:moveTo>
                      <a:pt x="2860" y="1"/>
                    </a:moveTo>
                    <a:cubicBezTo>
                      <a:pt x="1992" y="1"/>
                      <a:pt x="1140" y="464"/>
                      <a:pt x="683" y="1277"/>
                    </a:cubicBezTo>
                    <a:cubicBezTo>
                      <a:pt x="0" y="2487"/>
                      <a:pt x="437" y="4030"/>
                      <a:pt x="1638" y="4669"/>
                    </a:cubicBezTo>
                    <a:cubicBezTo>
                      <a:pt x="1993" y="4858"/>
                      <a:pt x="2377" y="4948"/>
                      <a:pt x="2759" y="4948"/>
                    </a:cubicBezTo>
                    <a:cubicBezTo>
                      <a:pt x="3626" y="4948"/>
                      <a:pt x="4478" y="4484"/>
                      <a:pt x="4936" y="3671"/>
                    </a:cubicBezTo>
                    <a:cubicBezTo>
                      <a:pt x="5616" y="2462"/>
                      <a:pt x="5182" y="919"/>
                      <a:pt x="3981" y="279"/>
                    </a:cubicBezTo>
                    <a:cubicBezTo>
                      <a:pt x="3626" y="90"/>
                      <a:pt x="3241" y="1"/>
                      <a:pt x="2860"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2" name="Google Shape;792;p2"/>
              <p:cNvSpPr/>
              <p:nvPr/>
            </p:nvSpPr>
            <p:spPr>
              <a:xfrm>
                <a:off x="2190625" y="3641650"/>
                <a:ext cx="140325" cy="123675"/>
              </a:xfrm>
              <a:custGeom>
                <a:rect b="b" l="l" r="r" t="t"/>
                <a:pathLst>
                  <a:path extrusionOk="0" h="4947" w="5613">
                    <a:moveTo>
                      <a:pt x="2856" y="0"/>
                    </a:moveTo>
                    <a:cubicBezTo>
                      <a:pt x="2010" y="0"/>
                      <a:pt x="1176" y="440"/>
                      <a:pt x="710" y="1223"/>
                    </a:cubicBezTo>
                    <a:cubicBezTo>
                      <a:pt x="1" y="2414"/>
                      <a:pt x="397" y="3970"/>
                      <a:pt x="1584" y="4639"/>
                    </a:cubicBezTo>
                    <a:cubicBezTo>
                      <a:pt x="1953" y="4848"/>
                      <a:pt x="2357" y="4947"/>
                      <a:pt x="2758" y="4947"/>
                    </a:cubicBezTo>
                    <a:cubicBezTo>
                      <a:pt x="3604" y="4947"/>
                      <a:pt x="4438" y="4507"/>
                      <a:pt x="4904" y="3724"/>
                    </a:cubicBezTo>
                    <a:cubicBezTo>
                      <a:pt x="5612" y="2532"/>
                      <a:pt x="5216" y="977"/>
                      <a:pt x="4031" y="308"/>
                    </a:cubicBezTo>
                    <a:cubicBezTo>
                      <a:pt x="3662" y="99"/>
                      <a:pt x="3258" y="0"/>
                      <a:pt x="2856"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3" name="Google Shape;793;p2"/>
              <p:cNvSpPr/>
              <p:nvPr/>
            </p:nvSpPr>
            <p:spPr>
              <a:xfrm>
                <a:off x="4256075" y="1057675"/>
                <a:ext cx="139225" cy="123700"/>
              </a:xfrm>
              <a:custGeom>
                <a:rect b="b" l="l" r="r" t="t"/>
                <a:pathLst>
                  <a:path extrusionOk="0" h="4948" w="5569">
                    <a:moveTo>
                      <a:pt x="2839" y="1"/>
                    </a:moveTo>
                    <a:cubicBezTo>
                      <a:pt x="1980" y="1"/>
                      <a:pt x="1131" y="454"/>
                      <a:pt x="669" y="1258"/>
                    </a:cubicBezTo>
                    <a:cubicBezTo>
                      <a:pt x="0" y="2422"/>
                      <a:pt x="371" y="3922"/>
                      <a:pt x="1497" y="4605"/>
                    </a:cubicBezTo>
                    <a:cubicBezTo>
                      <a:pt x="1881" y="4837"/>
                      <a:pt x="2307" y="4948"/>
                      <a:pt x="2731" y="4948"/>
                    </a:cubicBezTo>
                    <a:cubicBezTo>
                      <a:pt x="3590" y="4948"/>
                      <a:pt x="4438" y="4495"/>
                      <a:pt x="4901" y="3690"/>
                    </a:cubicBezTo>
                    <a:cubicBezTo>
                      <a:pt x="5569" y="2527"/>
                      <a:pt x="5197" y="1027"/>
                      <a:pt x="4072" y="343"/>
                    </a:cubicBezTo>
                    <a:cubicBezTo>
                      <a:pt x="3689" y="111"/>
                      <a:pt x="3263" y="1"/>
                      <a:pt x="2839"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4" name="Google Shape;794;p2"/>
              <p:cNvSpPr/>
              <p:nvPr/>
            </p:nvSpPr>
            <p:spPr>
              <a:xfrm>
                <a:off x="4953850" y="1449975"/>
                <a:ext cx="139300" cy="123700"/>
              </a:xfrm>
              <a:custGeom>
                <a:rect b="b" l="l" r="r" t="t"/>
                <a:pathLst>
                  <a:path extrusionOk="0" h="4948" w="5572">
                    <a:moveTo>
                      <a:pt x="2838" y="0"/>
                    </a:moveTo>
                    <a:cubicBezTo>
                      <a:pt x="1972" y="0"/>
                      <a:pt x="1119" y="461"/>
                      <a:pt x="659" y="1276"/>
                    </a:cubicBezTo>
                    <a:cubicBezTo>
                      <a:pt x="0" y="2446"/>
                      <a:pt x="385" y="3942"/>
                      <a:pt x="1517" y="4615"/>
                    </a:cubicBezTo>
                    <a:cubicBezTo>
                      <a:pt x="1897" y="4841"/>
                      <a:pt x="2317" y="4948"/>
                      <a:pt x="2734" y="4948"/>
                    </a:cubicBezTo>
                    <a:cubicBezTo>
                      <a:pt x="3599" y="4948"/>
                      <a:pt x="4452" y="4488"/>
                      <a:pt x="4912" y="3672"/>
                    </a:cubicBezTo>
                    <a:cubicBezTo>
                      <a:pt x="5572" y="2502"/>
                      <a:pt x="5187" y="1006"/>
                      <a:pt x="4056" y="333"/>
                    </a:cubicBezTo>
                    <a:cubicBezTo>
                      <a:pt x="3675" y="107"/>
                      <a:pt x="3255" y="0"/>
                      <a:pt x="2838"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5" name="Google Shape;795;p2"/>
              <p:cNvSpPr/>
              <p:nvPr/>
            </p:nvSpPr>
            <p:spPr>
              <a:xfrm>
                <a:off x="4550425" y="4343950"/>
                <a:ext cx="140900" cy="124350"/>
              </a:xfrm>
              <a:custGeom>
                <a:rect b="b" l="l" r="r" t="t"/>
                <a:pathLst>
                  <a:path extrusionOk="0" h="4974" w="5636">
                    <a:moveTo>
                      <a:pt x="2858" y="0"/>
                    </a:moveTo>
                    <a:cubicBezTo>
                      <a:pt x="1994" y="0"/>
                      <a:pt x="1150" y="463"/>
                      <a:pt x="687" y="1279"/>
                    </a:cubicBezTo>
                    <a:cubicBezTo>
                      <a:pt x="0" y="2490"/>
                      <a:pt x="413" y="4009"/>
                      <a:pt x="1608" y="4671"/>
                    </a:cubicBezTo>
                    <a:cubicBezTo>
                      <a:pt x="1979" y="4876"/>
                      <a:pt x="2380" y="4973"/>
                      <a:pt x="2776" y="4973"/>
                    </a:cubicBezTo>
                    <a:cubicBezTo>
                      <a:pt x="3657" y="4973"/>
                      <a:pt x="4516" y="4492"/>
                      <a:pt x="4972" y="3647"/>
                    </a:cubicBezTo>
                    <a:cubicBezTo>
                      <a:pt x="5635" y="2419"/>
                      <a:pt x="5187" y="913"/>
                      <a:pt x="3976" y="276"/>
                    </a:cubicBezTo>
                    <a:cubicBezTo>
                      <a:pt x="3620" y="89"/>
                      <a:pt x="3237" y="0"/>
                      <a:pt x="2858"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6" name="Google Shape;796;p2"/>
              <p:cNvSpPr/>
              <p:nvPr/>
            </p:nvSpPr>
            <p:spPr>
              <a:xfrm>
                <a:off x="2755050" y="4271050"/>
                <a:ext cx="140425" cy="123725"/>
              </a:xfrm>
              <a:custGeom>
                <a:rect b="b" l="l" r="r" t="t"/>
                <a:pathLst>
                  <a:path extrusionOk="0" h="4949" w="5617">
                    <a:moveTo>
                      <a:pt x="2861" y="1"/>
                    </a:moveTo>
                    <a:cubicBezTo>
                      <a:pt x="1993" y="1"/>
                      <a:pt x="1141" y="464"/>
                      <a:pt x="683" y="1277"/>
                    </a:cubicBezTo>
                    <a:cubicBezTo>
                      <a:pt x="1" y="2485"/>
                      <a:pt x="436" y="4030"/>
                      <a:pt x="1637" y="4669"/>
                    </a:cubicBezTo>
                    <a:cubicBezTo>
                      <a:pt x="1992" y="4859"/>
                      <a:pt x="2377" y="4949"/>
                      <a:pt x="2759" y="4949"/>
                    </a:cubicBezTo>
                    <a:cubicBezTo>
                      <a:pt x="3627" y="4949"/>
                      <a:pt x="4479" y="4485"/>
                      <a:pt x="4936" y="3673"/>
                    </a:cubicBezTo>
                    <a:cubicBezTo>
                      <a:pt x="5617" y="2463"/>
                      <a:pt x="5184" y="919"/>
                      <a:pt x="3983" y="279"/>
                    </a:cubicBezTo>
                    <a:cubicBezTo>
                      <a:pt x="3627" y="90"/>
                      <a:pt x="3243" y="1"/>
                      <a:pt x="2861"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7" name="Google Shape;797;p2"/>
              <p:cNvSpPr/>
              <p:nvPr/>
            </p:nvSpPr>
            <p:spPr>
              <a:xfrm>
                <a:off x="1991850" y="2905575"/>
                <a:ext cx="140750" cy="124300"/>
              </a:xfrm>
              <a:custGeom>
                <a:rect b="b" l="l" r="r" t="t"/>
                <a:pathLst>
                  <a:path extrusionOk="0" h="4972" w="5630">
                    <a:moveTo>
                      <a:pt x="2854" y="0"/>
                    </a:moveTo>
                    <a:cubicBezTo>
                      <a:pt x="2010" y="0"/>
                      <a:pt x="1184" y="440"/>
                      <a:pt x="715" y="1225"/>
                    </a:cubicBezTo>
                    <a:cubicBezTo>
                      <a:pt x="0" y="2422"/>
                      <a:pt x="376" y="3953"/>
                      <a:pt x="1555" y="4641"/>
                    </a:cubicBezTo>
                    <a:cubicBezTo>
                      <a:pt x="1939" y="4865"/>
                      <a:pt x="2358" y="4972"/>
                      <a:pt x="2773" y="4972"/>
                    </a:cubicBezTo>
                    <a:cubicBezTo>
                      <a:pt x="3634" y="4972"/>
                      <a:pt x="4476" y="4514"/>
                      <a:pt x="4941" y="3698"/>
                    </a:cubicBezTo>
                    <a:cubicBezTo>
                      <a:pt x="5630" y="2488"/>
                      <a:pt x="5220" y="967"/>
                      <a:pt x="4025" y="304"/>
                    </a:cubicBezTo>
                    <a:cubicBezTo>
                      <a:pt x="3654" y="98"/>
                      <a:pt x="3252" y="0"/>
                      <a:pt x="2854"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8" name="Google Shape;798;p2"/>
              <p:cNvSpPr/>
              <p:nvPr/>
            </p:nvSpPr>
            <p:spPr>
              <a:xfrm>
                <a:off x="2988225" y="4401825"/>
                <a:ext cx="139300" cy="123700"/>
              </a:xfrm>
              <a:custGeom>
                <a:rect b="b" l="l" r="r" t="t"/>
                <a:pathLst>
                  <a:path extrusionOk="0" h="4948" w="5572">
                    <a:moveTo>
                      <a:pt x="2836" y="1"/>
                    </a:moveTo>
                    <a:cubicBezTo>
                      <a:pt x="1955" y="1"/>
                      <a:pt x="1089" y="479"/>
                      <a:pt x="637" y="1317"/>
                    </a:cubicBezTo>
                    <a:cubicBezTo>
                      <a:pt x="0" y="2499"/>
                      <a:pt x="413" y="3986"/>
                      <a:pt x="1556" y="4637"/>
                    </a:cubicBezTo>
                    <a:cubicBezTo>
                      <a:pt x="1927" y="4848"/>
                      <a:pt x="2333" y="4948"/>
                      <a:pt x="2736" y="4948"/>
                    </a:cubicBezTo>
                    <a:cubicBezTo>
                      <a:pt x="3617" y="4948"/>
                      <a:pt x="4483" y="4469"/>
                      <a:pt x="4935" y="3632"/>
                    </a:cubicBezTo>
                    <a:cubicBezTo>
                      <a:pt x="5572" y="2450"/>
                      <a:pt x="5161" y="963"/>
                      <a:pt x="4016" y="312"/>
                    </a:cubicBezTo>
                    <a:cubicBezTo>
                      <a:pt x="3645" y="101"/>
                      <a:pt x="3239" y="1"/>
                      <a:pt x="2836"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9" name="Google Shape;799;p2"/>
              <p:cNvSpPr/>
              <p:nvPr/>
            </p:nvSpPr>
            <p:spPr>
              <a:xfrm>
                <a:off x="5534175" y="2869125"/>
                <a:ext cx="138375" cy="122250"/>
              </a:xfrm>
              <a:custGeom>
                <a:rect b="b" l="l" r="r" t="t"/>
                <a:pathLst>
                  <a:path extrusionOk="0" h="4890" w="5535">
                    <a:moveTo>
                      <a:pt x="2854" y="0"/>
                    </a:moveTo>
                    <a:cubicBezTo>
                      <a:pt x="2009" y="0"/>
                      <a:pt x="1160" y="436"/>
                      <a:pt x="699" y="1202"/>
                    </a:cubicBezTo>
                    <a:cubicBezTo>
                      <a:pt x="1" y="2362"/>
                      <a:pt x="418" y="3962"/>
                      <a:pt x="1586" y="4605"/>
                    </a:cubicBezTo>
                    <a:cubicBezTo>
                      <a:pt x="1938" y="4798"/>
                      <a:pt x="2325" y="4889"/>
                      <a:pt x="2711" y="4889"/>
                    </a:cubicBezTo>
                    <a:cubicBezTo>
                      <a:pt x="3575" y="4889"/>
                      <a:pt x="4434" y="4432"/>
                      <a:pt x="4884" y="3637"/>
                    </a:cubicBezTo>
                    <a:cubicBezTo>
                      <a:pt x="5534" y="2489"/>
                      <a:pt x="5138" y="964"/>
                      <a:pt x="4018" y="309"/>
                    </a:cubicBezTo>
                    <a:cubicBezTo>
                      <a:pt x="3659" y="99"/>
                      <a:pt x="3257" y="0"/>
                      <a:pt x="2854"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0" name="Google Shape;800;p2"/>
              <p:cNvSpPr/>
              <p:nvPr/>
            </p:nvSpPr>
            <p:spPr>
              <a:xfrm>
                <a:off x="2742950" y="1299900"/>
                <a:ext cx="138350" cy="122250"/>
              </a:xfrm>
              <a:custGeom>
                <a:rect b="b" l="l" r="r" t="t"/>
                <a:pathLst>
                  <a:path extrusionOk="0" h="4890" w="5534">
                    <a:moveTo>
                      <a:pt x="2855" y="1"/>
                    </a:moveTo>
                    <a:cubicBezTo>
                      <a:pt x="2017" y="1"/>
                      <a:pt x="1173" y="429"/>
                      <a:pt x="709" y="1186"/>
                    </a:cubicBezTo>
                    <a:cubicBezTo>
                      <a:pt x="0" y="2340"/>
                      <a:pt x="405" y="3943"/>
                      <a:pt x="1569" y="4596"/>
                    </a:cubicBezTo>
                    <a:cubicBezTo>
                      <a:pt x="1924" y="4795"/>
                      <a:pt x="2317" y="4889"/>
                      <a:pt x="2709" y="4889"/>
                    </a:cubicBezTo>
                    <a:cubicBezTo>
                      <a:pt x="3565" y="4889"/>
                      <a:pt x="4420" y="4440"/>
                      <a:pt x="4875" y="3654"/>
                    </a:cubicBezTo>
                    <a:cubicBezTo>
                      <a:pt x="5533" y="2518"/>
                      <a:pt x="5146" y="984"/>
                      <a:pt x="4035" y="319"/>
                    </a:cubicBezTo>
                    <a:cubicBezTo>
                      <a:pt x="3673" y="103"/>
                      <a:pt x="3264" y="1"/>
                      <a:pt x="2855"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1" name="Google Shape;801;p2"/>
              <p:cNvSpPr/>
              <p:nvPr/>
            </p:nvSpPr>
            <p:spPr>
              <a:xfrm>
                <a:off x="5235975" y="1765050"/>
                <a:ext cx="139575" cy="122975"/>
              </a:xfrm>
              <a:custGeom>
                <a:rect b="b" l="l" r="r" t="t"/>
                <a:pathLst>
                  <a:path extrusionOk="0" h="4919" w="5583">
                    <a:moveTo>
                      <a:pt x="2852" y="0"/>
                    </a:moveTo>
                    <a:cubicBezTo>
                      <a:pt x="1988" y="0"/>
                      <a:pt x="1133" y="458"/>
                      <a:pt x="678" y="1258"/>
                    </a:cubicBezTo>
                    <a:cubicBezTo>
                      <a:pt x="0" y="2448"/>
                      <a:pt x="432" y="4007"/>
                      <a:pt x="1614" y="4641"/>
                    </a:cubicBezTo>
                    <a:cubicBezTo>
                      <a:pt x="1965" y="4830"/>
                      <a:pt x="2348" y="4919"/>
                      <a:pt x="2729" y="4919"/>
                    </a:cubicBezTo>
                    <a:cubicBezTo>
                      <a:pt x="3594" y="4919"/>
                      <a:pt x="4449" y="4461"/>
                      <a:pt x="4904" y="3661"/>
                    </a:cubicBezTo>
                    <a:cubicBezTo>
                      <a:pt x="5582" y="2472"/>
                      <a:pt x="5150" y="913"/>
                      <a:pt x="3967" y="278"/>
                    </a:cubicBezTo>
                    <a:cubicBezTo>
                      <a:pt x="3616" y="90"/>
                      <a:pt x="3233" y="0"/>
                      <a:pt x="2852"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2" name="Google Shape;802;p2"/>
              <p:cNvSpPr/>
              <p:nvPr/>
            </p:nvSpPr>
            <p:spPr>
              <a:xfrm>
                <a:off x="5051100" y="4001525"/>
                <a:ext cx="137800" cy="122200"/>
              </a:xfrm>
              <a:custGeom>
                <a:rect b="b" l="l" r="r" t="t"/>
                <a:pathLst>
                  <a:path extrusionOk="0" h="4888" w="5512">
                    <a:moveTo>
                      <a:pt x="2835" y="1"/>
                    </a:moveTo>
                    <a:cubicBezTo>
                      <a:pt x="1968" y="1"/>
                      <a:pt x="1096" y="459"/>
                      <a:pt x="646" y="1261"/>
                    </a:cubicBezTo>
                    <a:cubicBezTo>
                      <a:pt x="1" y="2413"/>
                      <a:pt x="401" y="3932"/>
                      <a:pt x="1526" y="4584"/>
                    </a:cubicBezTo>
                    <a:cubicBezTo>
                      <a:pt x="1883" y="4790"/>
                      <a:pt x="2283" y="4888"/>
                      <a:pt x="2683" y="4888"/>
                    </a:cubicBezTo>
                    <a:cubicBezTo>
                      <a:pt x="3531" y="4888"/>
                      <a:pt x="4382" y="4450"/>
                      <a:pt x="4841" y="3679"/>
                    </a:cubicBezTo>
                    <a:cubicBezTo>
                      <a:pt x="5512" y="2553"/>
                      <a:pt x="5142" y="1013"/>
                      <a:pt x="4038" y="334"/>
                    </a:cubicBezTo>
                    <a:cubicBezTo>
                      <a:pt x="3670" y="108"/>
                      <a:pt x="3253" y="1"/>
                      <a:pt x="2835"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3" name="Google Shape;803;p2"/>
              <p:cNvSpPr/>
              <p:nvPr/>
            </p:nvSpPr>
            <p:spPr>
              <a:xfrm>
                <a:off x="3840350" y="980450"/>
                <a:ext cx="139550" cy="123000"/>
              </a:xfrm>
              <a:custGeom>
                <a:rect b="b" l="l" r="r" t="t"/>
                <a:pathLst>
                  <a:path extrusionOk="0" h="4920" w="5582">
                    <a:moveTo>
                      <a:pt x="2853" y="0"/>
                    </a:moveTo>
                    <a:cubicBezTo>
                      <a:pt x="1993" y="0"/>
                      <a:pt x="1141" y="453"/>
                      <a:pt x="685" y="1247"/>
                    </a:cubicBezTo>
                    <a:cubicBezTo>
                      <a:pt x="1" y="2433"/>
                      <a:pt x="424" y="3993"/>
                      <a:pt x="1603" y="4636"/>
                    </a:cubicBezTo>
                    <a:cubicBezTo>
                      <a:pt x="1957" y="4829"/>
                      <a:pt x="2344" y="4920"/>
                      <a:pt x="2730" y="4920"/>
                    </a:cubicBezTo>
                    <a:cubicBezTo>
                      <a:pt x="3589" y="4920"/>
                      <a:pt x="4441" y="4467"/>
                      <a:pt x="4898" y="3674"/>
                    </a:cubicBezTo>
                    <a:cubicBezTo>
                      <a:pt x="5581" y="2487"/>
                      <a:pt x="5159" y="925"/>
                      <a:pt x="3980" y="284"/>
                    </a:cubicBezTo>
                    <a:cubicBezTo>
                      <a:pt x="3626" y="92"/>
                      <a:pt x="3239" y="0"/>
                      <a:pt x="2853"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4" name="Google Shape;804;p2"/>
              <p:cNvSpPr/>
              <p:nvPr/>
            </p:nvSpPr>
            <p:spPr>
              <a:xfrm>
                <a:off x="2426400" y="1589825"/>
                <a:ext cx="139475" cy="122975"/>
              </a:xfrm>
              <a:custGeom>
                <a:rect b="b" l="l" r="r" t="t"/>
                <a:pathLst>
                  <a:path extrusionOk="0" h="4919" w="5579">
                    <a:moveTo>
                      <a:pt x="2850" y="0"/>
                    </a:moveTo>
                    <a:cubicBezTo>
                      <a:pt x="2009" y="0"/>
                      <a:pt x="1172" y="433"/>
                      <a:pt x="707" y="1202"/>
                    </a:cubicBezTo>
                    <a:cubicBezTo>
                      <a:pt x="1" y="2371"/>
                      <a:pt x="394" y="3943"/>
                      <a:pt x="1559" y="4611"/>
                    </a:cubicBezTo>
                    <a:cubicBezTo>
                      <a:pt x="1923" y="4819"/>
                      <a:pt x="2326" y="4918"/>
                      <a:pt x="2728" y="4918"/>
                    </a:cubicBezTo>
                    <a:cubicBezTo>
                      <a:pt x="3570" y="4918"/>
                      <a:pt x="4407" y="4484"/>
                      <a:pt x="4873" y="3716"/>
                    </a:cubicBezTo>
                    <a:cubicBezTo>
                      <a:pt x="5579" y="2549"/>
                      <a:pt x="5185" y="977"/>
                      <a:pt x="4019" y="308"/>
                    </a:cubicBezTo>
                    <a:cubicBezTo>
                      <a:pt x="3655" y="99"/>
                      <a:pt x="3252" y="0"/>
                      <a:pt x="2850"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5" name="Google Shape;805;p2"/>
              <p:cNvSpPr/>
              <p:nvPr/>
            </p:nvSpPr>
            <p:spPr>
              <a:xfrm>
                <a:off x="2027250" y="2301575"/>
                <a:ext cx="137800" cy="122200"/>
              </a:xfrm>
              <a:custGeom>
                <a:rect b="b" l="l" r="r" t="t"/>
                <a:pathLst>
                  <a:path extrusionOk="0" h="4888" w="5512">
                    <a:moveTo>
                      <a:pt x="2835" y="0"/>
                    </a:moveTo>
                    <a:cubicBezTo>
                      <a:pt x="1968" y="0"/>
                      <a:pt x="1097" y="459"/>
                      <a:pt x="648" y="1260"/>
                    </a:cubicBezTo>
                    <a:cubicBezTo>
                      <a:pt x="1" y="2412"/>
                      <a:pt x="403" y="3933"/>
                      <a:pt x="1526" y="4583"/>
                    </a:cubicBezTo>
                    <a:cubicBezTo>
                      <a:pt x="1884" y="4790"/>
                      <a:pt x="2284" y="4888"/>
                      <a:pt x="2684" y="4888"/>
                    </a:cubicBezTo>
                    <a:cubicBezTo>
                      <a:pt x="3532" y="4888"/>
                      <a:pt x="4383" y="4449"/>
                      <a:pt x="4841" y="3679"/>
                    </a:cubicBezTo>
                    <a:cubicBezTo>
                      <a:pt x="5512" y="2553"/>
                      <a:pt x="5143" y="1014"/>
                      <a:pt x="4040" y="334"/>
                    </a:cubicBezTo>
                    <a:cubicBezTo>
                      <a:pt x="3671" y="107"/>
                      <a:pt x="3253" y="0"/>
                      <a:pt x="2835"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6" name="Google Shape;806;p2"/>
              <p:cNvSpPr/>
              <p:nvPr/>
            </p:nvSpPr>
            <p:spPr>
              <a:xfrm>
                <a:off x="5450200" y="3289775"/>
                <a:ext cx="139525" cy="123025"/>
              </a:xfrm>
              <a:custGeom>
                <a:rect b="b" l="l" r="r" t="t"/>
                <a:pathLst>
                  <a:path extrusionOk="0" h="4921" w="5581">
                    <a:moveTo>
                      <a:pt x="2852" y="1"/>
                    </a:moveTo>
                    <a:cubicBezTo>
                      <a:pt x="1996" y="1"/>
                      <a:pt x="1147" y="451"/>
                      <a:pt x="688" y="1240"/>
                    </a:cubicBezTo>
                    <a:cubicBezTo>
                      <a:pt x="0" y="2424"/>
                      <a:pt x="419" y="3986"/>
                      <a:pt x="1596" y="4632"/>
                    </a:cubicBezTo>
                    <a:cubicBezTo>
                      <a:pt x="1952" y="4828"/>
                      <a:pt x="2341" y="4920"/>
                      <a:pt x="2729" y="4920"/>
                    </a:cubicBezTo>
                    <a:cubicBezTo>
                      <a:pt x="3586" y="4920"/>
                      <a:pt x="4435" y="4470"/>
                      <a:pt x="4894" y="3681"/>
                    </a:cubicBezTo>
                    <a:cubicBezTo>
                      <a:pt x="5581" y="2497"/>
                      <a:pt x="5162" y="935"/>
                      <a:pt x="3985" y="288"/>
                    </a:cubicBezTo>
                    <a:cubicBezTo>
                      <a:pt x="3630" y="93"/>
                      <a:pt x="3240" y="1"/>
                      <a:pt x="2852"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7" name="Google Shape;807;p2"/>
              <p:cNvSpPr/>
              <p:nvPr/>
            </p:nvSpPr>
            <p:spPr>
              <a:xfrm>
                <a:off x="4735525" y="4292625"/>
                <a:ext cx="135975" cy="120625"/>
              </a:xfrm>
              <a:custGeom>
                <a:rect b="b" l="l" r="r" t="t"/>
                <a:pathLst>
                  <a:path extrusionOk="0" h="4825" w="5439">
                    <a:moveTo>
                      <a:pt x="2814" y="1"/>
                    </a:moveTo>
                    <a:cubicBezTo>
                      <a:pt x="1950" y="1"/>
                      <a:pt x="1079" y="458"/>
                      <a:pt x="640" y="1246"/>
                    </a:cubicBezTo>
                    <a:cubicBezTo>
                      <a:pt x="1" y="2391"/>
                      <a:pt x="434" y="3949"/>
                      <a:pt x="1564" y="4558"/>
                    </a:cubicBezTo>
                    <a:cubicBezTo>
                      <a:pt x="1901" y="4739"/>
                      <a:pt x="2274" y="4825"/>
                      <a:pt x="2648" y="4825"/>
                    </a:cubicBezTo>
                    <a:cubicBezTo>
                      <a:pt x="3534" y="4825"/>
                      <a:pt x="4424" y="4345"/>
                      <a:pt x="4849" y="3532"/>
                    </a:cubicBezTo>
                    <a:cubicBezTo>
                      <a:pt x="5438" y="2400"/>
                      <a:pt x="5026" y="919"/>
                      <a:pt x="3944" y="296"/>
                    </a:cubicBezTo>
                    <a:cubicBezTo>
                      <a:pt x="3597" y="95"/>
                      <a:pt x="3206" y="1"/>
                      <a:pt x="2814"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8" name="Google Shape;808;p2"/>
              <p:cNvSpPr/>
              <p:nvPr/>
            </p:nvSpPr>
            <p:spPr>
              <a:xfrm>
                <a:off x="2524450" y="4141850"/>
                <a:ext cx="135950" cy="120600"/>
              </a:xfrm>
              <a:custGeom>
                <a:rect b="b" l="l" r="r" t="t"/>
                <a:pathLst>
                  <a:path extrusionOk="0" h="4824" w="5438">
                    <a:moveTo>
                      <a:pt x="2812" y="0"/>
                    </a:moveTo>
                    <a:cubicBezTo>
                      <a:pt x="1941" y="0"/>
                      <a:pt x="1064" y="465"/>
                      <a:pt x="629" y="1262"/>
                    </a:cubicBezTo>
                    <a:cubicBezTo>
                      <a:pt x="0" y="2417"/>
                      <a:pt x="447" y="3971"/>
                      <a:pt x="1581" y="4566"/>
                    </a:cubicBezTo>
                    <a:cubicBezTo>
                      <a:pt x="1915" y="4741"/>
                      <a:pt x="2282" y="4824"/>
                      <a:pt x="2649" y="4824"/>
                    </a:cubicBezTo>
                    <a:cubicBezTo>
                      <a:pt x="3543" y="4824"/>
                      <a:pt x="4438" y="4335"/>
                      <a:pt x="4857" y="3512"/>
                    </a:cubicBezTo>
                    <a:cubicBezTo>
                      <a:pt x="5438" y="2373"/>
                      <a:pt x="5012" y="895"/>
                      <a:pt x="3926" y="285"/>
                    </a:cubicBezTo>
                    <a:cubicBezTo>
                      <a:pt x="3582" y="91"/>
                      <a:pt x="3198" y="0"/>
                      <a:pt x="2812"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9" name="Google Shape;809;p2"/>
              <p:cNvSpPr/>
              <p:nvPr/>
            </p:nvSpPr>
            <p:spPr>
              <a:xfrm>
                <a:off x="3222325" y="4534075"/>
                <a:ext cx="136450" cy="120675"/>
              </a:xfrm>
              <a:custGeom>
                <a:rect b="b" l="l" r="r" t="t"/>
                <a:pathLst>
                  <a:path extrusionOk="0" h="4827" w="5458">
                    <a:moveTo>
                      <a:pt x="2813" y="1"/>
                    </a:moveTo>
                    <a:cubicBezTo>
                      <a:pt x="2005" y="1"/>
                      <a:pt x="1186" y="403"/>
                      <a:pt x="714" y="1118"/>
                    </a:cubicBezTo>
                    <a:cubicBezTo>
                      <a:pt x="1" y="2203"/>
                      <a:pt x="337" y="3779"/>
                      <a:pt x="1433" y="4484"/>
                    </a:cubicBezTo>
                    <a:cubicBezTo>
                      <a:pt x="1796" y="4717"/>
                      <a:pt x="2215" y="4827"/>
                      <a:pt x="2638" y="4827"/>
                    </a:cubicBezTo>
                    <a:cubicBezTo>
                      <a:pt x="3467" y="4827"/>
                      <a:pt x="4310" y="4406"/>
                      <a:pt x="4771" y="3663"/>
                    </a:cubicBezTo>
                    <a:cubicBezTo>
                      <a:pt x="5458" y="2558"/>
                      <a:pt x="5083" y="984"/>
                      <a:pt x="3974" y="315"/>
                    </a:cubicBezTo>
                    <a:cubicBezTo>
                      <a:pt x="3620" y="102"/>
                      <a:pt x="3218" y="1"/>
                      <a:pt x="2813"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0" name="Google Shape;810;p2"/>
              <p:cNvSpPr/>
              <p:nvPr/>
            </p:nvSpPr>
            <p:spPr>
              <a:xfrm>
                <a:off x="1944300" y="2723400"/>
                <a:ext cx="136550" cy="120700"/>
              </a:xfrm>
              <a:custGeom>
                <a:rect b="b" l="l" r="r" t="t"/>
                <a:pathLst>
                  <a:path extrusionOk="0" h="4828" w="5462">
                    <a:moveTo>
                      <a:pt x="2810" y="1"/>
                    </a:moveTo>
                    <a:cubicBezTo>
                      <a:pt x="1987" y="1"/>
                      <a:pt x="1157" y="418"/>
                      <a:pt x="694" y="1153"/>
                    </a:cubicBezTo>
                    <a:cubicBezTo>
                      <a:pt x="0" y="2254"/>
                      <a:pt x="366" y="3829"/>
                      <a:pt x="1471" y="4507"/>
                    </a:cubicBezTo>
                    <a:cubicBezTo>
                      <a:pt x="1826" y="4725"/>
                      <a:pt x="2232" y="4828"/>
                      <a:pt x="2641" y="4828"/>
                    </a:cubicBezTo>
                    <a:cubicBezTo>
                      <a:pt x="3485" y="4828"/>
                      <a:pt x="4343" y="4391"/>
                      <a:pt x="4795" y="3627"/>
                    </a:cubicBezTo>
                    <a:cubicBezTo>
                      <a:pt x="5461" y="2502"/>
                      <a:pt x="5062" y="938"/>
                      <a:pt x="3940" y="296"/>
                    </a:cubicBezTo>
                    <a:cubicBezTo>
                      <a:pt x="3592" y="95"/>
                      <a:pt x="3202" y="1"/>
                      <a:pt x="2810"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1" name="Google Shape;811;p2"/>
              <p:cNvSpPr/>
              <p:nvPr/>
            </p:nvSpPr>
            <p:spPr>
              <a:xfrm>
                <a:off x="2242400" y="3827500"/>
                <a:ext cx="136075" cy="119875"/>
              </a:xfrm>
              <a:custGeom>
                <a:rect b="b" l="l" r="r" t="t"/>
                <a:pathLst>
                  <a:path extrusionOk="0" h="4795" w="5443">
                    <a:moveTo>
                      <a:pt x="2792" y="0"/>
                    </a:moveTo>
                    <a:cubicBezTo>
                      <a:pt x="1957" y="0"/>
                      <a:pt x="1121" y="435"/>
                      <a:pt x="672" y="1196"/>
                    </a:cubicBezTo>
                    <a:cubicBezTo>
                      <a:pt x="0" y="2332"/>
                      <a:pt x="410" y="3886"/>
                      <a:pt x="1546" y="4514"/>
                    </a:cubicBezTo>
                    <a:cubicBezTo>
                      <a:pt x="1890" y="4705"/>
                      <a:pt x="2270" y="4795"/>
                      <a:pt x="2650" y="4795"/>
                    </a:cubicBezTo>
                    <a:cubicBezTo>
                      <a:pt x="3486" y="4795"/>
                      <a:pt x="4322" y="4360"/>
                      <a:pt x="4770" y="3599"/>
                    </a:cubicBezTo>
                    <a:cubicBezTo>
                      <a:pt x="5442" y="2463"/>
                      <a:pt x="5033" y="908"/>
                      <a:pt x="3897" y="281"/>
                    </a:cubicBezTo>
                    <a:cubicBezTo>
                      <a:pt x="3553" y="90"/>
                      <a:pt x="3173" y="0"/>
                      <a:pt x="2792"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2" name="Google Shape;812;p2"/>
              <p:cNvSpPr/>
              <p:nvPr/>
            </p:nvSpPr>
            <p:spPr>
              <a:xfrm>
                <a:off x="3638050" y="4612075"/>
                <a:ext cx="136000" cy="119925"/>
              </a:xfrm>
              <a:custGeom>
                <a:rect b="b" l="l" r="r" t="t"/>
                <a:pathLst>
                  <a:path extrusionOk="0" h="4797" w="5440">
                    <a:moveTo>
                      <a:pt x="2792" y="1"/>
                    </a:moveTo>
                    <a:cubicBezTo>
                      <a:pt x="1966" y="1"/>
                      <a:pt x="1137" y="425"/>
                      <a:pt x="682" y="1172"/>
                    </a:cubicBezTo>
                    <a:cubicBezTo>
                      <a:pt x="0" y="2297"/>
                      <a:pt x="393" y="3859"/>
                      <a:pt x="1521" y="4503"/>
                    </a:cubicBezTo>
                    <a:cubicBezTo>
                      <a:pt x="1870" y="4702"/>
                      <a:pt x="2258" y="4796"/>
                      <a:pt x="2647" y="4796"/>
                    </a:cubicBezTo>
                    <a:cubicBezTo>
                      <a:pt x="3473" y="4796"/>
                      <a:pt x="4301" y="4372"/>
                      <a:pt x="4755" y="3624"/>
                    </a:cubicBezTo>
                    <a:cubicBezTo>
                      <a:pt x="5439" y="2500"/>
                      <a:pt x="5046" y="938"/>
                      <a:pt x="3918" y="294"/>
                    </a:cubicBezTo>
                    <a:cubicBezTo>
                      <a:pt x="3569" y="95"/>
                      <a:pt x="3181" y="1"/>
                      <a:pt x="2792"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3" name="Google Shape;813;p2"/>
              <p:cNvSpPr/>
              <p:nvPr/>
            </p:nvSpPr>
            <p:spPr>
              <a:xfrm>
                <a:off x="4026300" y="929675"/>
                <a:ext cx="133600" cy="118175"/>
              </a:xfrm>
              <a:custGeom>
                <a:rect b="b" l="l" r="r" t="t"/>
                <a:pathLst>
                  <a:path extrusionOk="0" h="4727" w="5344">
                    <a:moveTo>
                      <a:pt x="2712" y="1"/>
                    </a:moveTo>
                    <a:cubicBezTo>
                      <a:pt x="1897" y="1"/>
                      <a:pt x="1099" y="432"/>
                      <a:pt x="656" y="1200"/>
                    </a:cubicBezTo>
                    <a:cubicBezTo>
                      <a:pt x="0" y="2335"/>
                      <a:pt x="372" y="3776"/>
                      <a:pt x="1486" y="4420"/>
                    </a:cubicBezTo>
                    <a:cubicBezTo>
                      <a:pt x="1846" y="4628"/>
                      <a:pt x="2240" y="4727"/>
                      <a:pt x="2631" y="4727"/>
                    </a:cubicBezTo>
                    <a:cubicBezTo>
                      <a:pt x="3446" y="4727"/>
                      <a:pt x="4244" y="4295"/>
                      <a:pt x="4688" y="3528"/>
                    </a:cubicBezTo>
                    <a:cubicBezTo>
                      <a:pt x="5343" y="2392"/>
                      <a:pt x="4971" y="951"/>
                      <a:pt x="3858" y="308"/>
                    </a:cubicBezTo>
                    <a:cubicBezTo>
                      <a:pt x="3497" y="100"/>
                      <a:pt x="3103" y="1"/>
                      <a:pt x="2712"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4" name="Google Shape;814;p2"/>
              <p:cNvSpPr/>
              <p:nvPr/>
            </p:nvSpPr>
            <p:spPr>
              <a:xfrm>
                <a:off x="5189300" y="1583500"/>
                <a:ext cx="133600" cy="118175"/>
              </a:xfrm>
              <a:custGeom>
                <a:rect b="b" l="l" r="r" t="t"/>
                <a:pathLst>
                  <a:path extrusionOk="0" h="4727" w="5344">
                    <a:moveTo>
                      <a:pt x="2713" y="1"/>
                    </a:moveTo>
                    <a:cubicBezTo>
                      <a:pt x="1899" y="1"/>
                      <a:pt x="1101" y="431"/>
                      <a:pt x="657" y="1197"/>
                    </a:cubicBezTo>
                    <a:cubicBezTo>
                      <a:pt x="0" y="2332"/>
                      <a:pt x="371" y="3773"/>
                      <a:pt x="1484" y="4419"/>
                    </a:cubicBezTo>
                    <a:cubicBezTo>
                      <a:pt x="1845" y="4628"/>
                      <a:pt x="2240" y="4727"/>
                      <a:pt x="2631" y="4727"/>
                    </a:cubicBezTo>
                    <a:cubicBezTo>
                      <a:pt x="3445" y="4727"/>
                      <a:pt x="4244" y="4297"/>
                      <a:pt x="4688" y="3530"/>
                    </a:cubicBezTo>
                    <a:cubicBezTo>
                      <a:pt x="5343" y="2395"/>
                      <a:pt x="4973" y="954"/>
                      <a:pt x="3859" y="309"/>
                    </a:cubicBezTo>
                    <a:cubicBezTo>
                      <a:pt x="3498" y="100"/>
                      <a:pt x="3104" y="1"/>
                      <a:pt x="2713"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5" name="Google Shape;815;p2"/>
              <p:cNvSpPr/>
              <p:nvPr/>
            </p:nvSpPr>
            <p:spPr>
              <a:xfrm>
                <a:off x="2295075" y="4013825"/>
                <a:ext cx="130025" cy="115100"/>
              </a:xfrm>
              <a:custGeom>
                <a:rect b="b" l="l" r="r" t="t"/>
                <a:pathLst>
                  <a:path extrusionOk="0" h="4604" w="5201">
                    <a:moveTo>
                      <a:pt x="2605" y="0"/>
                    </a:moveTo>
                    <a:cubicBezTo>
                      <a:pt x="1823" y="0"/>
                      <a:pt x="1077" y="422"/>
                      <a:pt x="643" y="1187"/>
                    </a:cubicBezTo>
                    <a:cubicBezTo>
                      <a:pt x="1" y="2318"/>
                      <a:pt x="342" y="3645"/>
                      <a:pt x="1440" y="4283"/>
                    </a:cubicBezTo>
                    <a:cubicBezTo>
                      <a:pt x="1813" y="4500"/>
                      <a:pt x="2209" y="4603"/>
                      <a:pt x="2596" y="4603"/>
                    </a:cubicBezTo>
                    <a:cubicBezTo>
                      <a:pt x="3394" y="4603"/>
                      <a:pt x="4154" y="4163"/>
                      <a:pt x="4585" y="3367"/>
                    </a:cubicBezTo>
                    <a:cubicBezTo>
                      <a:pt x="5201" y="2231"/>
                      <a:pt x="4827" y="910"/>
                      <a:pt x="3711" y="293"/>
                    </a:cubicBezTo>
                    <a:cubicBezTo>
                      <a:pt x="3354" y="95"/>
                      <a:pt x="2976" y="0"/>
                      <a:pt x="2605"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6" name="Google Shape;816;p2"/>
              <p:cNvSpPr/>
              <p:nvPr/>
            </p:nvSpPr>
            <p:spPr>
              <a:xfrm>
                <a:off x="3457600" y="4667650"/>
                <a:ext cx="130500" cy="115125"/>
              </a:xfrm>
              <a:custGeom>
                <a:rect b="b" l="l" r="r" t="t"/>
                <a:pathLst>
                  <a:path extrusionOk="0" h="4605" w="5220">
                    <a:moveTo>
                      <a:pt x="2623" y="1"/>
                    </a:moveTo>
                    <a:cubicBezTo>
                      <a:pt x="1857" y="1"/>
                      <a:pt x="1124" y="405"/>
                      <a:pt x="689" y="1142"/>
                    </a:cubicBezTo>
                    <a:cubicBezTo>
                      <a:pt x="0" y="2303"/>
                      <a:pt x="358" y="3677"/>
                      <a:pt x="1511" y="4313"/>
                    </a:cubicBezTo>
                    <a:cubicBezTo>
                      <a:pt x="1867" y="4510"/>
                      <a:pt x="2244" y="4604"/>
                      <a:pt x="2614" y="4604"/>
                    </a:cubicBezTo>
                    <a:cubicBezTo>
                      <a:pt x="3398" y="4604"/>
                      <a:pt x="4145" y="4180"/>
                      <a:pt x="4579" y="3413"/>
                    </a:cubicBezTo>
                    <a:cubicBezTo>
                      <a:pt x="5220" y="2283"/>
                      <a:pt x="4875" y="956"/>
                      <a:pt x="3776" y="318"/>
                    </a:cubicBezTo>
                    <a:cubicBezTo>
                      <a:pt x="3406" y="104"/>
                      <a:pt x="3010" y="1"/>
                      <a:pt x="2623"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7" name="Google Shape;817;p2"/>
              <p:cNvSpPr/>
              <p:nvPr/>
            </p:nvSpPr>
            <p:spPr>
              <a:xfrm>
                <a:off x="2810275" y="4459675"/>
                <a:ext cx="129300" cy="114350"/>
              </a:xfrm>
              <a:custGeom>
                <a:rect b="b" l="l" r="r" t="t"/>
                <a:pathLst>
                  <a:path extrusionOk="0" h="4574" w="5172">
                    <a:moveTo>
                      <a:pt x="2599" y="0"/>
                    </a:moveTo>
                    <a:cubicBezTo>
                      <a:pt x="1827" y="0"/>
                      <a:pt x="1085" y="410"/>
                      <a:pt x="652" y="1154"/>
                    </a:cubicBezTo>
                    <a:cubicBezTo>
                      <a:pt x="1" y="2274"/>
                      <a:pt x="340" y="3623"/>
                      <a:pt x="1433" y="4259"/>
                    </a:cubicBezTo>
                    <a:cubicBezTo>
                      <a:pt x="1798" y="4472"/>
                      <a:pt x="2190" y="4574"/>
                      <a:pt x="2575" y="4574"/>
                    </a:cubicBezTo>
                    <a:cubicBezTo>
                      <a:pt x="3346" y="4574"/>
                      <a:pt x="4088" y="4164"/>
                      <a:pt x="4520" y="3421"/>
                    </a:cubicBezTo>
                    <a:cubicBezTo>
                      <a:pt x="5172" y="2299"/>
                      <a:pt x="4833" y="952"/>
                      <a:pt x="3739" y="314"/>
                    </a:cubicBezTo>
                    <a:cubicBezTo>
                      <a:pt x="3375" y="102"/>
                      <a:pt x="2983" y="0"/>
                      <a:pt x="2599"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8" name="Google Shape;818;p2"/>
              <p:cNvSpPr/>
              <p:nvPr/>
            </p:nvSpPr>
            <p:spPr>
              <a:xfrm>
                <a:off x="4443325" y="1008375"/>
                <a:ext cx="130650" cy="115975"/>
              </a:xfrm>
              <a:custGeom>
                <a:rect b="b" l="l" r="r" t="t"/>
                <a:pathLst>
                  <a:path extrusionOk="0" h="4639" w="5226">
                    <a:moveTo>
                      <a:pt x="2613" y="0"/>
                    </a:moveTo>
                    <a:cubicBezTo>
                      <a:pt x="1812" y="0"/>
                      <a:pt x="1054" y="443"/>
                      <a:pt x="618" y="1245"/>
                    </a:cubicBezTo>
                    <a:cubicBezTo>
                      <a:pt x="0" y="2381"/>
                      <a:pt x="366" y="3697"/>
                      <a:pt x="1469" y="4326"/>
                    </a:cubicBezTo>
                    <a:cubicBezTo>
                      <a:pt x="1840" y="4537"/>
                      <a:pt x="2232" y="4638"/>
                      <a:pt x="2614" y="4638"/>
                    </a:cubicBezTo>
                    <a:cubicBezTo>
                      <a:pt x="3415" y="4638"/>
                      <a:pt x="4174" y="4195"/>
                      <a:pt x="4610" y="3392"/>
                    </a:cubicBezTo>
                    <a:cubicBezTo>
                      <a:pt x="5226" y="2258"/>
                      <a:pt x="4862" y="940"/>
                      <a:pt x="3758" y="312"/>
                    </a:cubicBezTo>
                    <a:cubicBezTo>
                      <a:pt x="3387" y="101"/>
                      <a:pt x="2995" y="0"/>
                      <a:pt x="2613"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9" name="Google Shape;819;p2"/>
              <p:cNvSpPr/>
              <p:nvPr/>
            </p:nvSpPr>
            <p:spPr>
              <a:xfrm>
                <a:off x="4675225" y="1138450"/>
                <a:ext cx="132550" cy="117350"/>
              </a:xfrm>
              <a:custGeom>
                <a:rect b="b" l="l" r="r" t="t"/>
                <a:pathLst>
                  <a:path extrusionOk="0" h="4694" w="5302">
                    <a:moveTo>
                      <a:pt x="2661" y="0"/>
                    </a:moveTo>
                    <a:cubicBezTo>
                      <a:pt x="1827" y="0"/>
                      <a:pt x="1026" y="465"/>
                      <a:pt x="596" y="1287"/>
                    </a:cubicBezTo>
                    <a:cubicBezTo>
                      <a:pt x="1" y="2424"/>
                      <a:pt x="385" y="3767"/>
                      <a:pt x="1486" y="4389"/>
                    </a:cubicBezTo>
                    <a:cubicBezTo>
                      <a:pt x="1851" y="4595"/>
                      <a:pt x="2241" y="4694"/>
                      <a:pt x="2625" y="4694"/>
                    </a:cubicBezTo>
                    <a:cubicBezTo>
                      <a:pt x="3439" y="4694"/>
                      <a:pt x="4221" y="4250"/>
                      <a:pt x="4659" y="3456"/>
                    </a:cubicBezTo>
                    <a:cubicBezTo>
                      <a:pt x="5301" y="2290"/>
                      <a:pt x="4902" y="896"/>
                      <a:pt x="3748" y="277"/>
                    </a:cubicBezTo>
                    <a:cubicBezTo>
                      <a:pt x="3398" y="90"/>
                      <a:pt x="3026" y="0"/>
                      <a:pt x="2661"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0" name="Google Shape;820;p2"/>
              <p:cNvSpPr/>
              <p:nvPr/>
            </p:nvSpPr>
            <p:spPr>
              <a:xfrm>
                <a:off x="4908725" y="1269975"/>
                <a:ext cx="130250" cy="115825"/>
              </a:xfrm>
              <a:custGeom>
                <a:rect b="b" l="l" r="r" t="t"/>
                <a:pathLst>
                  <a:path extrusionOk="0" h="4633" w="5210">
                    <a:moveTo>
                      <a:pt x="2604" y="0"/>
                    </a:moveTo>
                    <a:cubicBezTo>
                      <a:pt x="1844" y="0"/>
                      <a:pt x="1118" y="395"/>
                      <a:pt x="677" y="1124"/>
                    </a:cubicBezTo>
                    <a:cubicBezTo>
                      <a:pt x="0" y="2240"/>
                      <a:pt x="288" y="3581"/>
                      <a:pt x="1347" y="4254"/>
                    </a:cubicBezTo>
                    <a:cubicBezTo>
                      <a:pt x="1749" y="4510"/>
                      <a:pt x="2183" y="4632"/>
                      <a:pt x="2607" y="4632"/>
                    </a:cubicBezTo>
                    <a:cubicBezTo>
                      <a:pt x="3367" y="4632"/>
                      <a:pt x="4093" y="4238"/>
                      <a:pt x="4534" y="3509"/>
                    </a:cubicBezTo>
                    <a:cubicBezTo>
                      <a:pt x="5209" y="2392"/>
                      <a:pt x="4922" y="1052"/>
                      <a:pt x="3862" y="377"/>
                    </a:cubicBezTo>
                    <a:cubicBezTo>
                      <a:pt x="3461" y="123"/>
                      <a:pt x="3027" y="0"/>
                      <a:pt x="2604"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1" name="Google Shape;821;p2"/>
              <p:cNvSpPr/>
              <p:nvPr/>
            </p:nvSpPr>
            <p:spPr>
              <a:xfrm>
                <a:off x="3429850" y="907175"/>
                <a:ext cx="129450" cy="114350"/>
              </a:xfrm>
              <a:custGeom>
                <a:rect b="b" l="l" r="r" t="t"/>
                <a:pathLst>
                  <a:path extrusionOk="0" h="4574" w="5178">
                    <a:moveTo>
                      <a:pt x="2602" y="0"/>
                    </a:moveTo>
                    <a:cubicBezTo>
                      <a:pt x="1810" y="0"/>
                      <a:pt x="1052" y="434"/>
                      <a:pt x="624" y="1210"/>
                    </a:cubicBezTo>
                    <a:cubicBezTo>
                      <a:pt x="1" y="2340"/>
                      <a:pt x="378" y="3678"/>
                      <a:pt x="1489" y="4290"/>
                    </a:cubicBezTo>
                    <a:cubicBezTo>
                      <a:pt x="1839" y="4482"/>
                      <a:pt x="2211" y="4574"/>
                      <a:pt x="2576" y="4574"/>
                    </a:cubicBezTo>
                    <a:cubicBezTo>
                      <a:pt x="3368" y="4574"/>
                      <a:pt x="4126" y="4141"/>
                      <a:pt x="4554" y="3364"/>
                    </a:cubicBezTo>
                    <a:cubicBezTo>
                      <a:pt x="5177" y="2234"/>
                      <a:pt x="4800" y="896"/>
                      <a:pt x="3688" y="284"/>
                    </a:cubicBezTo>
                    <a:cubicBezTo>
                      <a:pt x="3338" y="92"/>
                      <a:pt x="2967" y="0"/>
                      <a:pt x="2602"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2" name="Google Shape;822;p2"/>
              <p:cNvSpPr/>
              <p:nvPr/>
            </p:nvSpPr>
            <p:spPr>
              <a:xfrm>
                <a:off x="5522950" y="2083700"/>
                <a:ext cx="130025" cy="115075"/>
              </a:xfrm>
              <a:custGeom>
                <a:rect b="b" l="l" r="r" t="t"/>
                <a:pathLst>
                  <a:path extrusionOk="0" h="4603" w="5201">
                    <a:moveTo>
                      <a:pt x="2607" y="0"/>
                    </a:moveTo>
                    <a:cubicBezTo>
                      <a:pt x="1811" y="0"/>
                      <a:pt x="1053" y="438"/>
                      <a:pt x="621" y="1232"/>
                    </a:cubicBezTo>
                    <a:cubicBezTo>
                      <a:pt x="0" y="2369"/>
                      <a:pt x="372" y="3688"/>
                      <a:pt x="1486" y="4307"/>
                    </a:cubicBezTo>
                    <a:cubicBezTo>
                      <a:pt x="1845" y="4507"/>
                      <a:pt x="2225" y="4603"/>
                      <a:pt x="2598" y="4603"/>
                    </a:cubicBezTo>
                    <a:cubicBezTo>
                      <a:pt x="3378" y="4603"/>
                      <a:pt x="4122" y="4183"/>
                      <a:pt x="4557" y="3422"/>
                    </a:cubicBezTo>
                    <a:cubicBezTo>
                      <a:pt x="5201" y="2293"/>
                      <a:pt x="4862" y="962"/>
                      <a:pt x="3767" y="323"/>
                    </a:cubicBezTo>
                    <a:cubicBezTo>
                      <a:pt x="3394" y="105"/>
                      <a:pt x="2996" y="0"/>
                      <a:pt x="2607"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3" name="Google Shape;823;p2"/>
              <p:cNvSpPr/>
              <p:nvPr/>
            </p:nvSpPr>
            <p:spPr>
              <a:xfrm>
                <a:off x="3246200" y="960000"/>
                <a:ext cx="130375" cy="115100"/>
              </a:xfrm>
              <a:custGeom>
                <a:rect b="b" l="l" r="r" t="t"/>
                <a:pathLst>
                  <a:path extrusionOk="0" h="4604" w="5215">
                    <a:moveTo>
                      <a:pt x="2621" y="0"/>
                    </a:moveTo>
                    <a:cubicBezTo>
                      <a:pt x="1861" y="0"/>
                      <a:pt x="1133" y="396"/>
                      <a:pt x="696" y="1123"/>
                    </a:cubicBezTo>
                    <a:cubicBezTo>
                      <a:pt x="1" y="2280"/>
                      <a:pt x="346" y="3658"/>
                      <a:pt x="1492" y="4303"/>
                    </a:cubicBezTo>
                    <a:cubicBezTo>
                      <a:pt x="1854" y="4506"/>
                      <a:pt x="2237" y="4603"/>
                      <a:pt x="2613" y="4603"/>
                    </a:cubicBezTo>
                    <a:cubicBezTo>
                      <a:pt x="3390" y="4603"/>
                      <a:pt x="4131" y="4187"/>
                      <a:pt x="4568" y="3431"/>
                    </a:cubicBezTo>
                    <a:cubicBezTo>
                      <a:pt x="5214" y="2305"/>
                      <a:pt x="4881" y="970"/>
                      <a:pt x="3791" y="327"/>
                    </a:cubicBezTo>
                    <a:cubicBezTo>
                      <a:pt x="3416" y="106"/>
                      <a:pt x="3014" y="0"/>
                      <a:pt x="2621"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4" name="Google Shape;824;p2"/>
              <p:cNvSpPr/>
              <p:nvPr/>
            </p:nvSpPr>
            <p:spPr>
              <a:xfrm>
                <a:off x="5572125" y="2267625"/>
                <a:ext cx="130550" cy="115175"/>
              </a:xfrm>
              <a:custGeom>
                <a:rect b="b" l="l" r="r" t="t"/>
                <a:pathLst>
                  <a:path extrusionOk="0" h="4607" w="5222">
                    <a:moveTo>
                      <a:pt x="2626" y="0"/>
                    </a:moveTo>
                    <a:cubicBezTo>
                      <a:pt x="1841" y="0"/>
                      <a:pt x="1092" y="427"/>
                      <a:pt x="658" y="1199"/>
                    </a:cubicBezTo>
                    <a:cubicBezTo>
                      <a:pt x="1" y="2369"/>
                      <a:pt x="394" y="3732"/>
                      <a:pt x="1567" y="4345"/>
                    </a:cubicBezTo>
                    <a:cubicBezTo>
                      <a:pt x="1906" y="4522"/>
                      <a:pt x="2262" y="4606"/>
                      <a:pt x="2611" y="4606"/>
                    </a:cubicBezTo>
                    <a:cubicBezTo>
                      <a:pt x="3415" y="4606"/>
                      <a:pt x="4182" y="4158"/>
                      <a:pt x="4612" y="3357"/>
                    </a:cubicBezTo>
                    <a:cubicBezTo>
                      <a:pt x="5222" y="2221"/>
                      <a:pt x="4840" y="902"/>
                      <a:pt x="3723" y="288"/>
                    </a:cubicBezTo>
                    <a:cubicBezTo>
                      <a:pt x="3368" y="93"/>
                      <a:pt x="2993" y="0"/>
                      <a:pt x="2626"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5" name="Google Shape;825;p2"/>
              <p:cNvSpPr/>
              <p:nvPr/>
            </p:nvSpPr>
            <p:spPr>
              <a:xfrm>
                <a:off x="3063950" y="1013525"/>
                <a:ext cx="129425" cy="114375"/>
              </a:xfrm>
              <a:custGeom>
                <a:rect b="b" l="l" r="r" t="t"/>
                <a:pathLst>
                  <a:path extrusionOk="0" h="4575" w="5177">
                    <a:moveTo>
                      <a:pt x="2604" y="0"/>
                    </a:moveTo>
                    <a:cubicBezTo>
                      <a:pt x="1801" y="0"/>
                      <a:pt x="1033" y="445"/>
                      <a:pt x="608" y="1237"/>
                    </a:cubicBezTo>
                    <a:cubicBezTo>
                      <a:pt x="1" y="2370"/>
                      <a:pt x="396" y="3705"/>
                      <a:pt x="1516" y="4305"/>
                    </a:cubicBezTo>
                    <a:cubicBezTo>
                      <a:pt x="1857" y="4487"/>
                      <a:pt x="2219" y="4574"/>
                      <a:pt x="2574" y="4574"/>
                    </a:cubicBezTo>
                    <a:cubicBezTo>
                      <a:pt x="3376" y="4574"/>
                      <a:pt x="4144" y="4130"/>
                      <a:pt x="4569" y="3338"/>
                    </a:cubicBezTo>
                    <a:cubicBezTo>
                      <a:pt x="5176" y="2205"/>
                      <a:pt x="4783" y="870"/>
                      <a:pt x="3661" y="270"/>
                    </a:cubicBezTo>
                    <a:cubicBezTo>
                      <a:pt x="3320" y="87"/>
                      <a:pt x="2959" y="0"/>
                      <a:pt x="2604"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6" name="Google Shape;826;p2"/>
              <p:cNvSpPr/>
              <p:nvPr/>
            </p:nvSpPr>
            <p:spPr>
              <a:xfrm>
                <a:off x="5622625" y="2451975"/>
                <a:ext cx="129350" cy="114350"/>
              </a:xfrm>
              <a:custGeom>
                <a:rect b="b" l="l" r="r" t="t"/>
                <a:pathLst>
                  <a:path extrusionOk="0" h="4574" w="5174">
                    <a:moveTo>
                      <a:pt x="2599" y="0"/>
                    </a:moveTo>
                    <a:cubicBezTo>
                      <a:pt x="1822" y="0"/>
                      <a:pt x="1076" y="415"/>
                      <a:pt x="645" y="1167"/>
                    </a:cubicBezTo>
                    <a:cubicBezTo>
                      <a:pt x="1" y="2290"/>
                      <a:pt x="349" y="3636"/>
                      <a:pt x="1447" y="4266"/>
                    </a:cubicBezTo>
                    <a:cubicBezTo>
                      <a:pt x="1808" y="4474"/>
                      <a:pt x="2195" y="4573"/>
                      <a:pt x="2575" y="4573"/>
                    </a:cubicBezTo>
                    <a:cubicBezTo>
                      <a:pt x="3351" y="4573"/>
                      <a:pt x="4096" y="4158"/>
                      <a:pt x="4528" y="3406"/>
                    </a:cubicBezTo>
                    <a:cubicBezTo>
                      <a:pt x="5173" y="2283"/>
                      <a:pt x="4824" y="938"/>
                      <a:pt x="3728" y="307"/>
                    </a:cubicBezTo>
                    <a:cubicBezTo>
                      <a:pt x="3366" y="99"/>
                      <a:pt x="2978" y="0"/>
                      <a:pt x="2599"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7" name="Google Shape;827;p2"/>
              <p:cNvSpPr/>
              <p:nvPr/>
            </p:nvSpPr>
            <p:spPr>
              <a:xfrm>
                <a:off x="2563275" y="1355900"/>
                <a:ext cx="132350" cy="116600"/>
              </a:xfrm>
              <a:custGeom>
                <a:rect b="b" l="l" r="r" t="t"/>
                <a:pathLst>
                  <a:path extrusionOk="0" h="4664" w="5294">
                    <a:moveTo>
                      <a:pt x="2653" y="0"/>
                    </a:moveTo>
                    <a:cubicBezTo>
                      <a:pt x="1875" y="0"/>
                      <a:pt x="1131" y="411"/>
                      <a:pt x="689" y="1159"/>
                    </a:cubicBezTo>
                    <a:cubicBezTo>
                      <a:pt x="0" y="2322"/>
                      <a:pt x="354" y="3708"/>
                      <a:pt x="1502" y="4357"/>
                    </a:cubicBezTo>
                    <a:cubicBezTo>
                      <a:pt x="1869" y="4564"/>
                      <a:pt x="2260" y="4664"/>
                      <a:pt x="2642" y="4664"/>
                    </a:cubicBezTo>
                    <a:cubicBezTo>
                      <a:pt x="3419" y="4664"/>
                      <a:pt x="4163" y="4253"/>
                      <a:pt x="4605" y="3504"/>
                    </a:cubicBezTo>
                    <a:cubicBezTo>
                      <a:pt x="5294" y="2342"/>
                      <a:pt x="4940" y="956"/>
                      <a:pt x="3792" y="306"/>
                    </a:cubicBezTo>
                    <a:cubicBezTo>
                      <a:pt x="3425" y="99"/>
                      <a:pt x="3035" y="0"/>
                      <a:pt x="2653"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8" name="Google Shape;828;p2"/>
              <p:cNvSpPr/>
              <p:nvPr/>
            </p:nvSpPr>
            <p:spPr>
              <a:xfrm>
                <a:off x="5587575" y="3055875"/>
                <a:ext cx="131375" cy="116575"/>
              </a:xfrm>
              <a:custGeom>
                <a:rect b="b" l="l" r="r" t="t"/>
                <a:pathLst>
                  <a:path extrusionOk="0" h="4663" w="5255">
                    <a:moveTo>
                      <a:pt x="2635" y="0"/>
                    </a:moveTo>
                    <a:cubicBezTo>
                      <a:pt x="1842" y="0"/>
                      <a:pt x="1085" y="427"/>
                      <a:pt x="644" y="1205"/>
                    </a:cubicBezTo>
                    <a:cubicBezTo>
                      <a:pt x="0" y="2338"/>
                      <a:pt x="338" y="3676"/>
                      <a:pt x="1431" y="4328"/>
                    </a:cubicBezTo>
                    <a:cubicBezTo>
                      <a:pt x="1812" y="4554"/>
                      <a:pt x="2221" y="4663"/>
                      <a:pt x="2621" y="4663"/>
                    </a:cubicBezTo>
                    <a:cubicBezTo>
                      <a:pt x="3414" y="4663"/>
                      <a:pt x="4172" y="4236"/>
                      <a:pt x="4612" y="3458"/>
                    </a:cubicBezTo>
                    <a:cubicBezTo>
                      <a:pt x="5255" y="2323"/>
                      <a:pt x="4919" y="985"/>
                      <a:pt x="3826" y="336"/>
                    </a:cubicBezTo>
                    <a:cubicBezTo>
                      <a:pt x="3444" y="109"/>
                      <a:pt x="3035" y="0"/>
                      <a:pt x="2635"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9" name="Google Shape;829;p2"/>
              <p:cNvSpPr/>
              <p:nvPr/>
            </p:nvSpPr>
            <p:spPr>
              <a:xfrm>
                <a:off x="2248575" y="1647350"/>
                <a:ext cx="129225" cy="114325"/>
              </a:xfrm>
              <a:custGeom>
                <a:rect b="b" l="l" r="r" t="t"/>
                <a:pathLst>
                  <a:path extrusionOk="0" h="4573" w="5169">
                    <a:moveTo>
                      <a:pt x="2597" y="0"/>
                    </a:moveTo>
                    <a:cubicBezTo>
                      <a:pt x="1829" y="0"/>
                      <a:pt x="1091" y="404"/>
                      <a:pt x="658" y="1140"/>
                    </a:cubicBezTo>
                    <a:cubicBezTo>
                      <a:pt x="1" y="2255"/>
                      <a:pt x="331" y="3609"/>
                      <a:pt x="1417" y="4250"/>
                    </a:cubicBezTo>
                    <a:cubicBezTo>
                      <a:pt x="1786" y="4468"/>
                      <a:pt x="2182" y="4572"/>
                      <a:pt x="2572" y="4572"/>
                    </a:cubicBezTo>
                    <a:cubicBezTo>
                      <a:pt x="3339" y="4572"/>
                      <a:pt x="4077" y="4168"/>
                      <a:pt x="4510" y="3433"/>
                    </a:cubicBezTo>
                    <a:cubicBezTo>
                      <a:pt x="5169" y="2316"/>
                      <a:pt x="4837" y="963"/>
                      <a:pt x="3751" y="322"/>
                    </a:cubicBezTo>
                    <a:cubicBezTo>
                      <a:pt x="3383" y="104"/>
                      <a:pt x="2986" y="0"/>
                      <a:pt x="2597"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0" name="Google Shape;830;p2"/>
              <p:cNvSpPr/>
              <p:nvPr/>
            </p:nvSpPr>
            <p:spPr>
              <a:xfrm>
                <a:off x="5505200" y="3478075"/>
                <a:ext cx="128800" cy="114300"/>
              </a:xfrm>
              <a:custGeom>
                <a:rect b="b" l="l" r="r" t="t"/>
                <a:pathLst>
                  <a:path extrusionOk="0" h="4572" w="5152">
                    <a:moveTo>
                      <a:pt x="2586" y="1"/>
                    </a:moveTo>
                    <a:cubicBezTo>
                      <a:pt x="1852" y="1"/>
                      <a:pt x="1143" y="368"/>
                      <a:pt x="705" y="1048"/>
                    </a:cubicBezTo>
                    <a:cubicBezTo>
                      <a:pt x="0" y="2145"/>
                      <a:pt x="268" y="3517"/>
                      <a:pt x="1320" y="4197"/>
                    </a:cubicBezTo>
                    <a:cubicBezTo>
                      <a:pt x="1712" y="4450"/>
                      <a:pt x="2143" y="4572"/>
                      <a:pt x="2565" y="4572"/>
                    </a:cubicBezTo>
                    <a:cubicBezTo>
                      <a:pt x="3299" y="4572"/>
                      <a:pt x="4009" y="4205"/>
                      <a:pt x="4447" y="3524"/>
                    </a:cubicBezTo>
                    <a:cubicBezTo>
                      <a:pt x="5152" y="2428"/>
                      <a:pt x="4884" y="1056"/>
                      <a:pt x="3833" y="376"/>
                    </a:cubicBezTo>
                    <a:cubicBezTo>
                      <a:pt x="3440" y="123"/>
                      <a:pt x="3009" y="1"/>
                      <a:pt x="2586"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1" name="Google Shape;831;p2"/>
              <p:cNvSpPr/>
              <p:nvPr/>
            </p:nvSpPr>
            <p:spPr>
              <a:xfrm>
                <a:off x="2114525" y="1883625"/>
                <a:ext cx="130700" cy="116000"/>
              </a:xfrm>
              <a:custGeom>
                <a:rect b="b" l="l" r="r" t="t"/>
                <a:pathLst>
                  <a:path extrusionOk="0" h="4640" w="5228">
                    <a:moveTo>
                      <a:pt x="2612" y="0"/>
                    </a:moveTo>
                    <a:cubicBezTo>
                      <a:pt x="1811" y="0"/>
                      <a:pt x="1052" y="445"/>
                      <a:pt x="616" y="1251"/>
                    </a:cubicBezTo>
                    <a:cubicBezTo>
                      <a:pt x="1" y="2387"/>
                      <a:pt x="367" y="3703"/>
                      <a:pt x="1473" y="4329"/>
                    </a:cubicBezTo>
                    <a:cubicBezTo>
                      <a:pt x="1843" y="4539"/>
                      <a:pt x="2234" y="4640"/>
                      <a:pt x="2615" y="4640"/>
                    </a:cubicBezTo>
                    <a:cubicBezTo>
                      <a:pt x="3417" y="4640"/>
                      <a:pt x="4176" y="4195"/>
                      <a:pt x="4611" y="3390"/>
                    </a:cubicBezTo>
                    <a:cubicBezTo>
                      <a:pt x="5227" y="2254"/>
                      <a:pt x="4860" y="938"/>
                      <a:pt x="3754" y="311"/>
                    </a:cubicBezTo>
                    <a:cubicBezTo>
                      <a:pt x="3384" y="101"/>
                      <a:pt x="2993" y="0"/>
                      <a:pt x="2612"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2" name="Google Shape;832;p2"/>
              <p:cNvSpPr/>
              <p:nvPr/>
            </p:nvSpPr>
            <p:spPr>
              <a:xfrm>
                <a:off x="5370725" y="3714450"/>
                <a:ext cx="131175" cy="115800"/>
              </a:xfrm>
              <a:custGeom>
                <a:rect b="b" l="l" r="r" t="t"/>
                <a:pathLst>
                  <a:path extrusionOk="0" h="4632" w="5247">
                    <a:moveTo>
                      <a:pt x="2625" y="1"/>
                    </a:moveTo>
                    <a:cubicBezTo>
                      <a:pt x="1881" y="1"/>
                      <a:pt x="1167" y="378"/>
                      <a:pt x="724" y="1077"/>
                    </a:cubicBezTo>
                    <a:cubicBezTo>
                      <a:pt x="1" y="2222"/>
                      <a:pt x="297" y="3607"/>
                      <a:pt x="1412" y="4285"/>
                    </a:cubicBezTo>
                    <a:cubicBezTo>
                      <a:pt x="1798" y="4519"/>
                      <a:pt x="2214" y="4632"/>
                      <a:pt x="2621" y="4632"/>
                    </a:cubicBezTo>
                    <a:cubicBezTo>
                      <a:pt x="3365" y="4632"/>
                      <a:pt x="4079" y="4254"/>
                      <a:pt x="4522" y="3554"/>
                    </a:cubicBezTo>
                    <a:cubicBezTo>
                      <a:pt x="5247" y="2411"/>
                      <a:pt x="4949" y="1024"/>
                      <a:pt x="3835" y="348"/>
                    </a:cubicBezTo>
                    <a:cubicBezTo>
                      <a:pt x="3448" y="113"/>
                      <a:pt x="3032" y="1"/>
                      <a:pt x="2625"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3" name="Google Shape;833;p2"/>
              <p:cNvSpPr/>
              <p:nvPr/>
            </p:nvSpPr>
            <p:spPr>
              <a:xfrm>
                <a:off x="5238275" y="3952275"/>
                <a:ext cx="129450" cy="114400"/>
              </a:xfrm>
              <a:custGeom>
                <a:rect b="b" l="l" r="r" t="t"/>
                <a:pathLst>
                  <a:path extrusionOk="0" h="4576" w="5178">
                    <a:moveTo>
                      <a:pt x="2604" y="1"/>
                    </a:moveTo>
                    <a:cubicBezTo>
                      <a:pt x="1804" y="1"/>
                      <a:pt x="1037" y="444"/>
                      <a:pt x="611" y="1233"/>
                    </a:cubicBezTo>
                    <a:cubicBezTo>
                      <a:pt x="1" y="2366"/>
                      <a:pt x="391" y="3701"/>
                      <a:pt x="1511" y="4304"/>
                    </a:cubicBezTo>
                    <a:cubicBezTo>
                      <a:pt x="1854" y="4488"/>
                      <a:pt x="2218" y="4576"/>
                      <a:pt x="2575" y="4576"/>
                    </a:cubicBezTo>
                    <a:cubicBezTo>
                      <a:pt x="3375" y="4576"/>
                      <a:pt x="4141" y="4133"/>
                      <a:pt x="4566" y="3344"/>
                    </a:cubicBezTo>
                    <a:cubicBezTo>
                      <a:pt x="5178" y="2211"/>
                      <a:pt x="4786" y="876"/>
                      <a:pt x="3667" y="273"/>
                    </a:cubicBezTo>
                    <a:cubicBezTo>
                      <a:pt x="3324" y="89"/>
                      <a:pt x="2961" y="1"/>
                      <a:pt x="2604"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4" name="Google Shape;834;p2"/>
              <p:cNvSpPr/>
              <p:nvPr/>
            </p:nvSpPr>
            <p:spPr>
              <a:xfrm>
                <a:off x="1897650" y="2541900"/>
                <a:ext cx="130500" cy="115825"/>
              </a:xfrm>
              <a:custGeom>
                <a:rect b="b" l="l" r="r" t="t"/>
                <a:pathLst>
                  <a:path extrusionOk="0" h="4633" w="5220">
                    <a:moveTo>
                      <a:pt x="2614" y="0"/>
                    </a:moveTo>
                    <a:cubicBezTo>
                      <a:pt x="1833" y="0"/>
                      <a:pt x="1089" y="417"/>
                      <a:pt x="649" y="1181"/>
                    </a:cubicBezTo>
                    <a:cubicBezTo>
                      <a:pt x="0" y="2308"/>
                      <a:pt x="323" y="3636"/>
                      <a:pt x="1405" y="4289"/>
                    </a:cubicBezTo>
                    <a:cubicBezTo>
                      <a:pt x="1790" y="4521"/>
                      <a:pt x="2203" y="4632"/>
                      <a:pt x="2607" y="4632"/>
                    </a:cubicBezTo>
                    <a:cubicBezTo>
                      <a:pt x="3387" y="4632"/>
                      <a:pt x="4131" y="4216"/>
                      <a:pt x="4570" y="3453"/>
                    </a:cubicBezTo>
                    <a:cubicBezTo>
                      <a:pt x="5220" y="2326"/>
                      <a:pt x="4897" y="997"/>
                      <a:pt x="3816" y="344"/>
                    </a:cubicBezTo>
                    <a:cubicBezTo>
                      <a:pt x="3430" y="111"/>
                      <a:pt x="3017" y="0"/>
                      <a:pt x="2614"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5" name="Google Shape;835;p2"/>
              <p:cNvSpPr/>
              <p:nvPr/>
            </p:nvSpPr>
            <p:spPr>
              <a:xfrm>
                <a:off x="4921425" y="4241825"/>
                <a:ext cx="130625" cy="115925"/>
              </a:xfrm>
              <a:custGeom>
                <a:rect b="b" l="l" r="r" t="t"/>
                <a:pathLst>
                  <a:path extrusionOk="0" h="4637" w="5225">
                    <a:moveTo>
                      <a:pt x="2612" y="0"/>
                    </a:moveTo>
                    <a:cubicBezTo>
                      <a:pt x="1815" y="0"/>
                      <a:pt x="1059" y="438"/>
                      <a:pt x="622" y="1233"/>
                    </a:cubicBezTo>
                    <a:cubicBezTo>
                      <a:pt x="1" y="2368"/>
                      <a:pt x="357" y="3687"/>
                      <a:pt x="1458" y="4319"/>
                    </a:cubicBezTo>
                    <a:cubicBezTo>
                      <a:pt x="1831" y="4534"/>
                      <a:pt x="2227" y="4637"/>
                      <a:pt x="2613" y="4637"/>
                    </a:cubicBezTo>
                    <a:cubicBezTo>
                      <a:pt x="3410" y="4637"/>
                      <a:pt x="4166" y="4199"/>
                      <a:pt x="4603" y="3404"/>
                    </a:cubicBezTo>
                    <a:cubicBezTo>
                      <a:pt x="5224" y="2269"/>
                      <a:pt x="4868" y="950"/>
                      <a:pt x="3767" y="318"/>
                    </a:cubicBezTo>
                    <a:cubicBezTo>
                      <a:pt x="3394" y="103"/>
                      <a:pt x="2998" y="0"/>
                      <a:pt x="2612"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6" name="Google Shape;836;p2"/>
              <p:cNvSpPr/>
              <p:nvPr/>
            </p:nvSpPr>
            <p:spPr>
              <a:xfrm>
                <a:off x="3044100" y="4591225"/>
                <a:ext cx="126875" cy="112800"/>
              </a:xfrm>
              <a:custGeom>
                <a:rect b="b" l="l" r="r" t="t"/>
                <a:pathLst>
                  <a:path extrusionOk="0" h="4512" w="5075">
                    <a:moveTo>
                      <a:pt x="2576" y="0"/>
                    </a:moveTo>
                    <a:cubicBezTo>
                      <a:pt x="1804" y="0"/>
                      <a:pt x="1047" y="404"/>
                      <a:pt x="623" y="1129"/>
                    </a:cubicBezTo>
                    <a:cubicBezTo>
                      <a:pt x="1" y="2190"/>
                      <a:pt x="320" y="3548"/>
                      <a:pt x="1343" y="4181"/>
                    </a:cubicBezTo>
                    <a:cubicBezTo>
                      <a:pt x="1704" y="4405"/>
                      <a:pt x="2103" y="4512"/>
                      <a:pt x="2499" y="4512"/>
                    </a:cubicBezTo>
                    <a:cubicBezTo>
                      <a:pt x="3271" y="4512"/>
                      <a:pt x="4028" y="4108"/>
                      <a:pt x="4452" y="3383"/>
                    </a:cubicBezTo>
                    <a:cubicBezTo>
                      <a:pt x="5074" y="2322"/>
                      <a:pt x="4755" y="964"/>
                      <a:pt x="3732" y="331"/>
                    </a:cubicBezTo>
                    <a:cubicBezTo>
                      <a:pt x="3371" y="107"/>
                      <a:pt x="2972" y="0"/>
                      <a:pt x="2576"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7" name="Google Shape;837;p2"/>
              <p:cNvSpPr/>
              <p:nvPr/>
            </p:nvSpPr>
            <p:spPr>
              <a:xfrm>
                <a:off x="4424025" y="4586875"/>
                <a:ext cx="126975" cy="112775"/>
              </a:xfrm>
              <a:custGeom>
                <a:rect b="b" l="l" r="r" t="t"/>
                <a:pathLst>
                  <a:path extrusionOk="0" h="4511" w="5079">
                    <a:moveTo>
                      <a:pt x="2578" y="0"/>
                    </a:moveTo>
                    <a:cubicBezTo>
                      <a:pt x="1791" y="0"/>
                      <a:pt x="1021" y="421"/>
                      <a:pt x="601" y="1169"/>
                    </a:cubicBezTo>
                    <a:cubicBezTo>
                      <a:pt x="0" y="2241"/>
                      <a:pt x="348" y="3589"/>
                      <a:pt x="1384" y="4204"/>
                    </a:cubicBezTo>
                    <a:cubicBezTo>
                      <a:pt x="1735" y="4412"/>
                      <a:pt x="2119" y="4511"/>
                      <a:pt x="2501" y="4511"/>
                    </a:cubicBezTo>
                    <a:cubicBezTo>
                      <a:pt x="3287" y="4511"/>
                      <a:pt x="4057" y="4090"/>
                      <a:pt x="4477" y="3341"/>
                    </a:cubicBezTo>
                    <a:cubicBezTo>
                      <a:pt x="5078" y="2270"/>
                      <a:pt x="4730" y="922"/>
                      <a:pt x="3696" y="307"/>
                    </a:cubicBezTo>
                    <a:cubicBezTo>
                      <a:pt x="3345" y="99"/>
                      <a:pt x="2960" y="0"/>
                      <a:pt x="2578"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8" name="Google Shape;838;p2"/>
              <p:cNvSpPr/>
              <p:nvPr/>
            </p:nvSpPr>
            <p:spPr>
              <a:xfrm>
                <a:off x="4057900" y="4693650"/>
                <a:ext cx="126825" cy="111950"/>
              </a:xfrm>
              <a:custGeom>
                <a:rect b="b" l="l" r="r" t="t"/>
                <a:pathLst>
                  <a:path extrusionOk="0" h="4478" w="5073">
                    <a:moveTo>
                      <a:pt x="2603" y="0"/>
                    </a:moveTo>
                    <a:cubicBezTo>
                      <a:pt x="1826" y="0"/>
                      <a:pt x="1054" y="407"/>
                      <a:pt x="636" y="1123"/>
                    </a:cubicBezTo>
                    <a:cubicBezTo>
                      <a:pt x="1" y="2211"/>
                      <a:pt x="394" y="3649"/>
                      <a:pt x="1484" y="4230"/>
                    </a:cubicBezTo>
                    <a:cubicBezTo>
                      <a:pt x="1802" y="4398"/>
                      <a:pt x="2148" y="4478"/>
                      <a:pt x="2492" y="4478"/>
                    </a:cubicBezTo>
                    <a:cubicBezTo>
                      <a:pt x="3290" y="4478"/>
                      <a:pt x="4079" y="4049"/>
                      <a:pt x="4488" y="3306"/>
                    </a:cubicBezTo>
                    <a:cubicBezTo>
                      <a:pt x="5073" y="2240"/>
                      <a:pt x="4698" y="864"/>
                      <a:pt x="3661" y="276"/>
                    </a:cubicBezTo>
                    <a:cubicBezTo>
                      <a:pt x="3331" y="89"/>
                      <a:pt x="2967" y="0"/>
                      <a:pt x="2603"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9" name="Google Shape;839;p2"/>
              <p:cNvSpPr/>
              <p:nvPr/>
            </p:nvSpPr>
            <p:spPr>
              <a:xfrm>
                <a:off x="1965000" y="3516725"/>
                <a:ext cx="126350" cy="112000"/>
              </a:xfrm>
              <a:custGeom>
                <a:rect b="b" l="l" r="r" t="t"/>
                <a:pathLst>
                  <a:path extrusionOk="0" h="4480" w="5054">
                    <a:moveTo>
                      <a:pt x="2582" y="0"/>
                    </a:moveTo>
                    <a:cubicBezTo>
                      <a:pt x="1800" y="0"/>
                      <a:pt x="1025" y="411"/>
                      <a:pt x="609" y="1133"/>
                    </a:cubicBezTo>
                    <a:cubicBezTo>
                      <a:pt x="0" y="2189"/>
                      <a:pt x="351" y="3571"/>
                      <a:pt x="1377" y="4182"/>
                    </a:cubicBezTo>
                    <a:cubicBezTo>
                      <a:pt x="1716" y="4384"/>
                      <a:pt x="2094" y="4479"/>
                      <a:pt x="2470" y="4479"/>
                    </a:cubicBezTo>
                    <a:cubicBezTo>
                      <a:pt x="3270" y="4479"/>
                      <a:pt x="4064" y="4049"/>
                      <a:pt x="4473" y="3297"/>
                    </a:cubicBezTo>
                    <a:cubicBezTo>
                      <a:pt x="5053" y="2227"/>
                      <a:pt x="4670" y="852"/>
                      <a:pt x="3630" y="270"/>
                    </a:cubicBezTo>
                    <a:cubicBezTo>
                      <a:pt x="3302" y="87"/>
                      <a:pt x="2941" y="0"/>
                      <a:pt x="2582"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0" name="Google Shape;840;p2"/>
              <p:cNvSpPr/>
              <p:nvPr/>
            </p:nvSpPr>
            <p:spPr>
              <a:xfrm>
                <a:off x="1915100" y="3332375"/>
                <a:ext cx="126875" cy="112800"/>
              </a:xfrm>
              <a:custGeom>
                <a:rect b="b" l="l" r="r" t="t"/>
                <a:pathLst>
                  <a:path extrusionOk="0" h="4512" w="5075">
                    <a:moveTo>
                      <a:pt x="2576" y="0"/>
                    </a:moveTo>
                    <a:cubicBezTo>
                      <a:pt x="1804" y="0"/>
                      <a:pt x="1047" y="404"/>
                      <a:pt x="623" y="1129"/>
                    </a:cubicBezTo>
                    <a:cubicBezTo>
                      <a:pt x="1" y="2192"/>
                      <a:pt x="321" y="3547"/>
                      <a:pt x="1343" y="4182"/>
                    </a:cubicBezTo>
                    <a:cubicBezTo>
                      <a:pt x="1703" y="4406"/>
                      <a:pt x="2103" y="4512"/>
                      <a:pt x="2498" y="4512"/>
                    </a:cubicBezTo>
                    <a:cubicBezTo>
                      <a:pt x="3270" y="4512"/>
                      <a:pt x="4027" y="4108"/>
                      <a:pt x="4453" y="3382"/>
                    </a:cubicBezTo>
                    <a:cubicBezTo>
                      <a:pt x="5075" y="2321"/>
                      <a:pt x="4755" y="964"/>
                      <a:pt x="3732" y="331"/>
                    </a:cubicBezTo>
                    <a:cubicBezTo>
                      <a:pt x="3372" y="107"/>
                      <a:pt x="2972" y="0"/>
                      <a:pt x="2576"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1" name="Google Shape;841;p2"/>
              <p:cNvSpPr/>
              <p:nvPr/>
            </p:nvSpPr>
            <p:spPr>
              <a:xfrm>
                <a:off x="1865050" y="3148450"/>
                <a:ext cx="127700" cy="112750"/>
              </a:xfrm>
              <a:custGeom>
                <a:rect b="b" l="l" r="r" t="t"/>
                <a:pathLst>
                  <a:path extrusionOk="0" h="4510" w="5108">
                    <a:moveTo>
                      <a:pt x="2593" y="0"/>
                    </a:moveTo>
                    <a:cubicBezTo>
                      <a:pt x="1854" y="0"/>
                      <a:pt x="1125" y="369"/>
                      <a:pt x="691" y="1040"/>
                    </a:cubicBezTo>
                    <a:cubicBezTo>
                      <a:pt x="0" y="2110"/>
                      <a:pt x="305" y="3533"/>
                      <a:pt x="1366" y="4186"/>
                    </a:cubicBezTo>
                    <a:cubicBezTo>
                      <a:pt x="1723" y="4405"/>
                      <a:pt x="2120" y="4510"/>
                      <a:pt x="2514" y="4510"/>
                    </a:cubicBezTo>
                    <a:cubicBezTo>
                      <a:pt x="3253" y="4510"/>
                      <a:pt x="3982" y="4141"/>
                      <a:pt x="4415" y="3470"/>
                    </a:cubicBezTo>
                    <a:cubicBezTo>
                      <a:pt x="5108" y="2400"/>
                      <a:pt x="4801" y="978"/>
                      <a:pt x="3740" y="324"/>
                    </a:cubicBezTo>
                    <a:cubicBezTo>
                      <a:pt x="3383" y="105"/>
                      <a:pt x="2987" y="0"/>
                      <a:pt x="2593"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2" name="Google Shape;842;p2"/>
              <p:cNvSpPr/>
              <p:nvPr/>
            </p:nvSpPr>
            <p:spPr>
              <a:xfrm>
                <a:off x="1982300" y="2121950"/>
                <a:ext cx="128600" cy="113575"/>
              </a:xfrm>
              <a:custGeom>
                <a:rect b="b" l="l" r="r" t="t"/>
                <a:pathLst>
                  <a:path extrusionOk="0" h="4543" w="5144">
                    <a:moveTo>
                      <a:pt x="2594" y="1"/>
                    </a:moveTo>
                    <a:cubicBezTo>
                      <a:pt x="1836" y="1"/>
                      <a:pt x="1100" y="393"/>
                      <a:pt x="670" y="1100"/>
                    </a:cubicBezTo>
                    <a:cubicBezTo>
                      <a:pt x="1" y="2199"/>
                      <a:pt x="325" y="3583"/>
                      <a:pt x="1404" y="4226"/>
                    </a:cubicBezTo>
                    <a:cubicBezTo>
                      <a:pt x="1765" y="4440"/>
                      <a:pt x="2158" y="4543"/>
                      <a:pt x="2545" y="4543"/>
                    </a:cubicBezTo>
                    <a:cubicBezTo>
                      <a:pt x="3320" y="4543"/>
                      <a:pt x="4071" y="4133"/>
                      <a:pt x="4500" y="3395"/>
                    </a:cubicBezTo>
                    <a:cubicBezTo>
                      <a:pt x="5144" y="2282"/>
                      <a:pt x="4786" y="910"/>
                      <a:pt x="3689" y="291"/>
                    </a:cubicBezTo>
                    <a:cubicBezTo>
                      <a:pt x="3341" y="95"/>
                      <a:pt x="2965" y="1"/>
                      <a:pt x="2594"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3" name="Google Shape;843;p2"/>
              <p:cNvSpPr/>
              <p:nvPr/>
            </p:nvSpPr>
            <p:spPr>
              <a:xfrm>
                <a:off x="5673250" y="2637100"/>
                <a:ext cx="126875" cy="111975"/>
              </a:xfrm>
              <a:custGeom>
                <a:rect b="b" l="l" r="r" t="t"/>
                <a:pathLst>
                  <a:path extrusionOk="0" h="4479" w="5075">
                    <a:moveTo>
                      <a:pt x="2606" y="1"/>
                    </a:moveTo>
                    <a:cubicBezTo>
                      <a:pt x="1845" y="1"/>
                      <a:pt x="1086" y="388"/>
                      <a:pt x="661" y="1079"/>
                    </a:cubicBezTo>
                    <a:cubicBezTo>
                      <a:pt x="1" y="2149"/>
                      <a:pt x="362" y="3597"/>
                      <a:pt x="1439" y="4206"/>
                    </a:cubicBezTo>
                    <a:cubicBezTo>
                      <a:pt x="1768" y="4391"/>
                      <a:pt x="2130" y="4479"/>
                      <a:pt x="2492" y="4479"/>
                    </a:cubicBezTo>
                    <a:cubicBezTo>
                      <a:pt x="3271" y="4479"/>
                      <a:pt x="4045" y="4070"/>
                      <a:pt x="4463" y="3351"/>
                    </a:cubicBezTo>
                    <a:cubicBezTo>
                      <a:pt x="5074" y="2300"/>
                      <a:pt x="4728" y="915"/>
                      <a:pt x="3705" y="301"/>
                    </a:cubicBezTo>
                    <a:cubicBezTo>
                      <a:pt x="3366" y="97"/>
                      <a:pt x="2985" y="1"/>
                      <a:pt x="2606"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4" name="Google Shape;844;p2"/>
              <p:cNvSpPr/>
              <p:nvPr/>
            </p:nvSpPr>
            <p:spPr>
              <a:xfrm>
                <a:off x="2578825" y="4329700"/>
                <a:ext cx="127050" cy="112775"/>
              </a:xfrm>
              <a:custGeom>
                <a:rect b="b" l="l" r="r" t="t"/>
                <a:pathLst>
                  <a:path extrusionOk="0" h="4511" w="5082">
                    <a:moveTo>
                      <a:pt x="2577" y="0"/>
                    </a:moveTo>
                    <a:cubicBezTo>
                      <a:pt x="1776" y="0"/>
                      <a:pt x="994" y="437"/>
                      <a:pt x="581" y="1208"/>
                    </a:cubicBezTo>
                    <a:cubicBezTo>
                      <a:pt x="0" y="2289"/>
                      <a:pt x="373" y="3629"/>
                      <a:pt x="1422" y="4224"/>
                    </a:cubicBezTo>
                    <a:cubicBezTo>
                      <a:pt x="1764" y="4418"/>
                      <a:pt x="2136" y="4510"/>
                      <a:pt x="2503" y="4510"/>
                    </a:cubicBezTo>
                    <a:cubicBezTo>
                      <a:pt x="3304" y="4510"/>
                      <a:pt x="4086" y="4073"/>
                      <a:pt x="4499" y="3303"/>
                    </a:cubicBezTo>
                    <a:cubicBezTo>
                      <a:pt x="5081" y="2221"/>
                      <a:pt x="4707" y="883"/>
                      <a:pt x="3659" y="287"/>
                    </a:cubicBezTo>
                    <a:cubicBezTo>
                      <a:pt x="3317" y="92"/>
                      <a:pt x="2945" y="0"/>
                      <a:pt x="2577"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5" name="Google Shape;845;p2"/>
              <p:cNvSpPr/>
              <p:nvPr/>
            </p:nvSpPr>
            <p:spPr>
              <a:xfrm>
                <a:off x="2882625" y="1067900"/>
                <a:ext cx="126250" cy="112000"/>
              </a:xfrm>
              <a:custGeom>
                <a:rect b="b" l="l" r="r" t="t"/>
                <a:pathLst>
                  <a:path extrusionOk="0" h="4480" w="5050">
                    <a:moveTo>
                      <a:pt x="2579" y="0"/>
                    </a:moveTo>
                    <a:cubicBezTo>
                      <a:pt x="1810" y="0"/>
                      <a:pt x="1045" y="398"/>
                      <a:pt x="623" y="1103"/>
                    </a:cubicBezTo>
                    <a:cubicBezTo>
                      <a:pt x="1" y="2143"/>
                      <a:pt x="328" y="3537"/>
                      <a:pt x="1342" y="4165"/>
                    </a:cubicBezTo>
                    <a:cubicBezTo>
                      <a:pt x="1689" y="4379"/>
                      <a:pt x="2078" y="4480"/>
                      <a:pt x="2466" y="4480"/>
                    </a:cubicBezTo>
                    <a:cubicBezTo>
                      <a:pt x="3253" y="4480"/>
                      <a:pt x="4037" y="4063"/>
                      <a:pt x="4451" y="3326"/>
                    </a:cubicBezTo>
                    <a:cubicBezTo>
                      <a:pt x="5049" y="2268"/>
                      <a:pt x="4687" y="887"/>
                      <a:pt x="3655" y="288"/>
                    </a:cubicBezTo>
                    <a:cubicBezTo>
                      <a:pt x="3321" y="93"/>
                      <a:pt x="2950" y="0"/>
                      <a:pt x="2579"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6" name="Google Shape;846;p2"/>
              <p:cNvSpPr/>
              <p:nvPr/>
            </p:nvSpPr>
            <p:spPr>
              <a:xfrm>
                <a:off x="3614025" y="854775"/>
                <a:ext cx="127050" cy="112800"/>
              </a:xfrm>
              <a:custGeom>
                <a:rect b="b" l="l" r="r" t="t"/>
                <a:pathLst>
                  <a:path extrusionOk="0" h="4512" w="5082">
                    <a:moveTo>
                      <a:pt x="2577" y="0"/>
                    </a:moveTo>
                    <a:cubicBezTo>
                      <a:pt x="1783" y="0"/>
                      <a:pt x="1008" y="430"/>
                      <a:pt x="591" y="1190"/>
                    </a:cubicBezTo>
                    <a:cubicBezTo>
                      <a:pt x="0" y="2268"/>
                      <a:pt x="360" y="3609"/>
                      <a:pt x="1405" y="4215"/>
                    </a:cubicBezTo>
                    <a:cubicBezTo>
                      <a:pt x="1751" y="4416"/>
                      <a:pt x="2129" y="4512"/>
                      <a:pt x="2503" y="4512"/>
                    </a:cubicBezTo>
                    <a:cubicBezTo>
                      <a:pt x="3297" y="4512"/>
                      <a:pt x="4072" y="4082"/>
                      <a:pt x="4489" y="3322"/>
                    </a:cubicBezTo>
                    <a:cubicBezTo>
                      <a:pt x="5081" y="2243"/>
                      <a:pt x="4720" y="902"/>
                      <a:pt x="3677" y="297"/>
                    </a:cubicBezTo>
                    <a:cubicBezTo>
                      <a:pt x="3330" y="96"/>
                      <a:pt x="2951" y="0"/>
                      <a:pt x="2577"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7" name="Google Shape;847;p2"/>
              <p:cNvSpPr/>
              <p:nvPr/>
            </p:nvSpPr>
            <p:spPr>
              <a:xfrm>
                <a:off x="5474800" y="1900875"/>
                <a:ext cx="127075" cy="112850"/>
              </a:xfrm>
              <a:custGeom>
                <a:rect b="b" l="l" r="r" t="t"/>
                <a:pathLst>
                  <a:path extrusionOk="0" h="4514" w="5083">
                    <a:moveTo>
                      <a:pt x="2578" y="1"/>
                    </a:moveTo>
                    <a:cubicBezTo>
                      <a:pt x="1783" y="1"/>
                      <a:pt x="1006" y="432"/>
                      <a:pt x="590" y="1196"/>
                    </a:cubicBezTo>
                    <a:cubicBezTo>
                      <a:pt x="0" y="2275"/>
                      <a:pt x="364" y="3616"/>
                      <a:pt x="1411" y="4220"/>
                    </a:cubicBezTo>
                    <a:cubicBezTo>
                      <a:pt x="1756" y="4419"/>
                      <a:pt x="2133" y="4513"/>
                      <a:pt x="2505" y="4513"/>
                    </a:cubicBezTo>
                    <a:cubicBezTo>
                      <a:pt x="3301" y="4513"/>
                      <a:pt x="4078" y="4082"/>
                      <a:pt x="4493" y="3319"/>
                    </a:cubicBezTo>
                    <a:cubicBezTo>
                      <a:pt x="5083" y="2239"/>
                      <a:pt x="4719" y="898"/>
                      <a:pt x="3674" y="296"/>
                    </a:cubicBezTo>
                    <a:cubicBezTo>
                      <a:pt x="3328" y="96"/>
                      <a:pt x="2951" y="1"/>
                      <a:pt x="2578"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8" name="Google Shape;848;p2"/>
              <p:cNvSpPr/>
              <p:nvPr/>
            </p:nvSpPr>
            <p:spPr>
              <a:xfrm>
                <a:off x="4241025" y="4640050"/>
                <a:ext cx="127050" cy="112800"/>
              </a:xfrm>
              <a:custGeom>
                <a:rect b="b" l="l" r="r" t="t"/>
                <a:pathLst>
                  <a:path extrusionOk="0" h="4512" w="5082">
                    <a:moveTo>
                      <a:pt x="2579" y="1"/>
                    </a:moveTo>
                    <a:cubicBezTo>
                      <a:pt x="1776" y="1"/>
                      <a:pt x="991" y="440"/>
                      <a:pt x="578" y="1213"/>
                    </a:cubicBezTo>
                    <a:cubicBezTo>
                      <a:pt x="1" y="2296"/>
                      <a:pt x="380" y="3636"/>
                      <a:pt x="1429" y="4228"/>
                    </a:cubicBezTo>
                    <a:cubicBezTo>
                      <a:pt x="1769" y="4420"/>
                      <a:pt x="2139" y="4511"/>
                      <a:pt x="2504" y="4511"/>
                    </a:cubicBezTo>
                    <a:cubicBezTo>
                      <a:pt x="3308" y="4511"/>
                      <a:pt x="4092" y="4071"/>
                      <a:pt x="4504" y="3298"/>
                    </a:cubicBezTo>
                    <a:cubicBezTo>
                      <a:pt x="5082" y="2215"/>
                      <a:pt x="4703" y="876"/>
                      <a:pt x="3654" y="283"/>
                    </a:cubicBezTo>
                    <a:cubicBezTo>
                      <a:pt x="3314" y="92"/>
                      <a:pt x="2945" y="1"/>
                      <a:pt x="2579"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9" name="Google Shape;849;p2"/>
              <p:cNvSpPr/>
              <p:nvPr/>
            </p:nvSpPr>
            <p:spPr>
              <a:xfrm>
                <a:off x="5143250" y="1403075"/>
                <a:ext cx="125850" cy="111175"/>
              </a:xfrm>
              <a:custGeom>
                <a:rect b="b" l="l" r="r" t="t"/>
                <a:pathLst>
                  <a:path extrusionOk="0" h="4447" w="5034">
                    <a:moveTo>
                      <a:pt x="2596" y="0"/>
                    </a:moveTo>
                    <a:cubicBezTo>
                      <a:pt x="1827" y="0"/>
                      <a:pt x="1054" y="396"/>
                      <a:pt x="637" y="1092"/>
                    </a:cubicBezTo>
                    <a:cubicBezTo>
                      <a:pt x="0" y="2152"/>
                      <a:pt x="383" y="3613"/>
                      <a:pt x="1450" y="4194"/>
                    </a:cubicBezTo>
                    <a:cubicBezTo>
                      <a:pt x="1765" y="4365"/>
                      <a:pt x="2112" y="4446"/>
                      <a:pt x="2460" y="4446"/>
                    </a:cubicBezTo>
                    <a:cubicBezTo>
                      <a:pt x="3250" y="4446"/>
                      <a:pt x="4040" y="4028"/>
                      <a:pt x="4447" y="3304"/>
                    </a:cubicBezTo>
                    <a:cubicBezTo>
                      <a:pt x="5034" y="2264"/>
                      <a:pt x="4668" y="871"/>
                      <a:pt x="3655" y="280"/>
                    </a:cubicBezTo>
                    <a:cubicBezTo>
                      <a:pt x="3329" y="90"/>
                      <a:pt x="2963" y="0"/>
                      <a:pt x="2596"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0" name="Google Shape;850;p2"/>
              <p:cNvSpPr/>
              <p:nvPr/>
            </p:nvSpPr>
            <p:spPr>
              <a:xfrm>
                <a:off x="4212850" y="880000"/>
                <a:ext cx="125875" cy="111150"/>
              </a:xfrm>
              <a:custGeom>
                <a:rect b="b" l="l" r="r" t="t"/>
                <a:pathLst>
                  <a:path extrusionOk="0" h="4446" w="5035">
                    <a:moveTo>
                      <a:pt x="2595" y="1"/>
                    </a:moveTo>
                    <a:cubicBezTo>
                      <a:pt x="1821" y="1"/>
                      <a:pt x="1044" y="402"/>
                      <a:pt x="630" y="1105"/>
                    </a:cubicBezTo>
                    <a:cubicBezTo>
                      <a:pt x="0" y="2169"/>
                      <a:pt x="392" y="3629"/>
                      <a:pt x="1461" y="4199"/>
                    </a:cubicBezTo>
                    <a:cubicBezTo>
                      <a:pt x="1773" y="4367"/>
                      <a:pt x="2116" y="4446"/>
                      <a:pt x="2459" y="4446"/>
                    </a:cubicBezTo>
                    <a:cubicBezTo>
                      <a:pt x="3255" y="4446"/>
                      <a:pt x="4049" y="4021"/>
                      <a:pt x="4454" y="3292"/>
                    </a:cubicBezTo>
                    <a:cubicBezTo>
                      <a:pt x="5034" y="2248"/>
                      <a:pt x="4660" y="857"/>
                      <a:pt x="3642" y="274"/>
                    </a:cubicBezTo>
                    <a:cubicBezTo>
                      <a:pt x="3318" y="88"/>
                      <a:pt x="2957" y="1"/>
                      <a:pt x="2595"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1" name="Google Shape;851;p2"/>
              <p:cNvSpPr/>
              <p:nvPr/>
            </p:nvSpPr>
            <p:spPr>
              <a:xfrm>
                <a:off x="5725450" y="2822650"/>
                <a:ext cx="122275" cy="108750"/>
              </a:xfrm>
              <a:custGeom>
                <a:rect b="b" l="l" r="r" t="t"/>
                <a:pathLst>
                  <a:path extrusionOk="0" h="4350" w="4891">
                    <a:moveTo>
                      <a:pt x="2519" y="1"/>
                    </a:moveTo>
                    <a:cubicBezTo>
                      <a:pt x="1748" y="1"/>
                      <a:pt x="970" y="406"/>
                      <a:pt x="570" y="1112"/>
                    </a:cubicBezTo>
                    <a:cubicBezTo>
                      <a:pt x="1" y="2114"/>
                      <a:pt x="344" y="3470"/>
                      <a:pt x="1314" y="4060"/>
                    </a:cubicBezTo>
                    <a:cubicBezTo>
                      <a:pt x="1637" y="4257"/>
                      <a:pt x="2003" y="4350"/>
                      <a:pt x="2372" y="4350"/>
                    </a:cubicBezTo>
                    <a:cubicBezTo>
                      <a:pt x="3142" y="4350"/>
                      <a:pt x="3921" y="3944"/>
                      <a:pt x="4321" y="3238"/>
                    </a:cubicBezTo>
                    <a:cubicBezTo>
                      <a:pt x="4890" y="2236"/>
                      <a:pt x="4547" y="882"/>
                      <a:pt x="3577" y="290"/>
                    </a:cubicBezTo>
                    <a:cubicBezTo>
                      <a:pt x="3254" y="93"/>
                      <a:pt x="2888" y="1"/>
                      <a:pt x="2519"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2" name="Google Shape;852;p2"/>
              <p:cNvSpPr/>
              <p:nvPr/>
            </p:nvSpPr>
            <p:spPr>
              <a:xfrm>
                <a:off x="5426725" y="1718575"/>
                <a:ext cx="123425" cy="109550"/>
              </a:xfrm>
              <a:custGeom>
                <a:rect b="b" l="l" r="r" t="t"/>
                <a:pathLst>
                  <a:path extrusionOk="0" h="4382" w="4937">
                    <a:moveTo>
                      <a:pt x="2557" y="1"/>
                    </a:moveTo>
                    <a:cubicBezTo>
                      <a:pt x="1772" y="1"/>
                      <a:pt x="979" y="417"/>
                      <a:pt x="580" y="1132"/>
                    </a:cubicBezTo>
                    <a:cubicBezTo>
                      <a:pt x="0" y="2171"/>
                      <a:pt x="395" y="3590"/>
                      <a:pt x="1422" y="4141"/>
                    </a:cubicBezTo>
                    <a:cubicBezTo>
                      <a:pt x="1727" y="4304"/>
                      <a:pt x="2064" y="4381"/>
                      <a:pt x="2402" y="4381"/>
                    </a:cubicBezTo>
                    <a:cubicBezTo>
                      <a:pt x="3209" y="4381"/>
                      <a:pt x="4022" y="3943"/>
                      <a:pt x="4406" y="3202"/>
                    </a:cubicBezTo>
                    <a:cubicBezTo>
                      <a:pt x="4937" y="2179"/>
                      <a:pt x="4560" y="834"/>
                      <a:pt x="3584" y="270"/>
                    </a:cubicBezTo>
                    <a:cubicBezTo>
                      <a:pt x="3269" y="87"/>
                      <a:pt x="2914" y="1"/>
                      <a:pt x="2557"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3" name="Google Shape;853;p2"/>
              <p:cNvSpPr/>
              <p:nvPr/>
            </p:nvSpPr>
            <p:spPr>
              <a:xfrm>
                <a:off x="3798475" y="803225"/>
                <a:ext cx="123475" cy="109550"/>
              </a:xfrm>
              <a:custGeom>
                <a:rect b="b" l="l" r="r" t="t"/>
                <a:pathLst>
                  <a:path extrusionOk="0" h="4382" w="4939">
                    <a:moveTo>
                      <a:pt x="2564" y="0"/>
                    </a:moveTo>
                    <a:cubicBezTo>
                      <a:pt x="1802" y="0"/>
                      <a:pt x="1026" y="390"/>
                      <a:pt x="614" y="1074"/>
                    </a:cubicBezTo>
                    <a:cubicBezTo>
                      <a:pt x="1" y="2086"/>
                      <a:pt x="357" y="3518"/>
                      <a:pt x="1368" y="4109"/>
                    </a:cubicBezTo>
                    <a:cubicBezTo>
                      <a:pt x="1685" y="4295"/>
                      <a:pt x="2043" y="4382"/>
                      <a:pt x="2402" y="4382"/>
                    </a:cubicBezTo>
                    <a:cubicBezTo>
                      <a:pt x="3184" y="4382"/>
                      <a:pt x="3975" y="3970"/>
                      <a:pt x="4376" y="3259"/>
                    </a:cubicBezTo>
                    <a:cubicBezTo>
                      <a:pt x="4939" y="2260"/>
                      <a:pt x="4601" y="901"/>
                      <a:pt x="3642" y="300"/>
                    </a:cubicBezTo>
                    <a:cubicBezTo>
                      <a:pt x="3317" y="96"/>
                      <a:pt x="2942" y="0"/>
                      <a:pt x="2564"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4" name="Google Shape;854;p2"/>
              <p:cNvSpPr/>
              <p:nvPr/>
            </p:nvSpPr>
            <p:spPr>
              <a:xfrm>
                <a:off x="2016375" y="3701900"/>
                <a:ext cx="123450" cy="109550"/>
              </a:xfrm>
              <a:custGeom>
                <a:rect b="b" l="l" r="r" t="t"/>
                <a:pathLst>
                  <a:path extrusionOk="0" h="4382" w="4938">
                    <a:moveTo>
                      <a:pt x="2537" y="0"/>
                    </a:moveTo>
                    <a:cubicBezTo>
                      <a:pt x="1760" y="0"/>
                      <a:pt x="972" y="408"/>
                      <a:pt x="568" y="1114"/>
                    </a:cubicBezTo>
                    <a:cubicBezTo>
                      <a:pt x="1" y="2108"/>
                      <a:pt x="331" y="3467"/>
                      <a:pt x="1289" y="4076"/>
                    </a:cubicBezTo>
                    <a:cubicBezTo>
                      <a:pt x="1616" y="4283"/>
                      <a:pt x="1994" y="4381"/>
                      <a:pt x="2375" y="4381"/>
                    </a:cubicBezTo>
                    <a:cubicBezTo>
                      <a:pt x="3133" y="4381"/>
                      <a:pt x="3905" y="3996"/>
                      <a:pt x="4320" y="3317"/>
                    </a:cubicBezTo>
                    <a:cubicBezTo>
                      <a:pt x="4937" y="2309"/>
                      <a:pt x="4588" y="875"/>
                      <a:pt x="3580" y="278"/>
                    </a:cubicBezTo>
                    <a:cubicBezTo>
                      <a:pt x="3262" y="89"/>
                      <a:pt x="2901" y="0"/>
                      <a:pt x="2537"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5" name="Google Shape;855;p2"/>
              <p:cNvSpPr/>
              <p:nvPr/>
            </p:nvSpPr>
            <p:spPr>
              <a:xfrm>
                <a:off x="2384150" y="1412200"/>
                <a:ext cx="124650" cy="110350"/>
              </a:xfrm>
              <a:custGeom>
                <a:rect b="b" l="l" r="r" t="t"/>
                <a:pathLst>
                  <a:path extrusionOk="0" h="4414" w="4986">
                    <a:moveTo>
                      <a:pt x="2570" y="1"/>
                    </a:moveTo>
                    <a:cubicBezTo>
                      <a:pt x="1767" y="1"/>
                      <a:pt x="960" y="432"/>
                      <a:pt x="565" y="1168"/>
                    </a:cubicBezTo>
                    <a:cubicBezTo>
                      <a:pt x="1" y="2220"/>
                      <a:pt x="406" y="3623"/>
                      <a:pt x="1433" y="4172"/>
                    </a:cubicBezTo>
                    <a:cubicBezTo>
                      <a:pt x="1739" y="4336"/>
                      <a:pt x="2078" y="4414"/>
                      <a:pt x="2417" y="4414"/>
                    </a:cubicBezTo>
                    <a:cubicBezTo>
                      <a:pt x="3221" y="4414"/>
                      <a:pt x="4028" y="3981"/>
                      <a:pt x="4422" y="3247"/>
                    </a:cubicBezTo>
                    <a:cubicBezTo>
                      <a:pt x="4986" y="2195"/>
                      <a:pt x="4581" y="790"/>
                      <a:pt x="3555" y="242"/>
                    </a:cubicBezTo>
                    <a:cubicBezTo>
                      <a:pt x="3248" y="78"/>
                      <a:pt x="2909" y="1"/>
                      <a:pt x="2570"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6" name="Google Shape;856;p2"/>
              <p:cNvSpPr/>
              <p:nvPr/>
            </p:nvSpPr>
            <p:spPr>
              <a:xfrm>
                <a:off x="5107700" y="4191850"/>
                <a:ext cx="123900" cy="109550"/>
              </a:xfrm>
              <a:custGeom>
                <a:rect b="b" l="l" r="r" t="t"/>
                <a:pathLst>
                  <a:path extrusionOk="0" h="4382" w="4956">
                    <a:moveTo>
                      <a:pt x="2556" y="0"/>
                    </a:moveTo>
                    <a:cubicBezTo>
                      <a:pt x="1789" y="0"/>
                      <a:pt x="1016" y="397"/>
                      <a:pt x="607" y="1084"/>
                    </a:cubicBezTo>
                    <a:cubicBezTo>
                      <a:pt x="0" y="2102"/>
                      <a:pt x="363" y="3530"/>
                      <a:pt x="1376" y="4115"/>
                    </a:cubicBezTo>
                    <a:cubicBezTo>
                      <a:pt x="1691" y="4296"/>
                      <a:pt x="2045" y="4381"/>
                      <a:pt x="2401" y="4381"/>
                    </a:cubicBezTo>
                    <a:cubicBezTo>
                      <a:pt x="3187" y="4381"/>
                      <a:pt x="3982" y="3965"/>
                      <a:pt x="4380" y="3248"/>
                    </a:cubicBezTo>
                    <a:cubicBezTo>
                      <a:pt x="4956" y="2208"/>
                      <a:pt x="4561" y="789"/>
                      <a:pt x="3534" y="239"/>
                    </a:cubicBezTo>
                    <a:cubicBezTo>
                      <a:pt x="3230" y="77"/>
                      <a:pt x="2894" y="0"/>
                      <a:pt x="2556"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7" name="Google Shape;857;p2"/>
              <p:cNvSpPr/>
              <p:nvPr/>
            </p:nvSpPr>
            <p:spPr>
              <a:xfrm>
                <a:off x="3876350" y="4747650"/>
                <a:ext cx="124625" cy="110325"/>
              </a:xfrm>
              <a:custGeom>
                <a:rect b="b" l="l" r="r" t="t"/>
                <a:pathLst>
                  <a:path extrusionOk="0" h="4413" w="4985">
                    <a:moveTo>
                      <a:pt x="2568" y="0"/>
                    </a:moveTo>
                    <a:cubicBezTo>
                      <a:pt x="1760" y="0"/>
                      <a:pt x="948" y="437"/>
                      <a:pt x="558" y="1178"/>
                    </a:cubicBezTo>
                    <a:cubicBezTo>
                      <a:pt x="1" y="2235"/>
                      <a:pt x="415" y="3636"/>
                      <a:pt x="1443" y="4178"/>
                    </a:cubicBezTo>
                    <a:cubicBezTo>
                      <a:pt x="1747" y="4338"/>
                      <a:pt x="2081" y="4413"/>
                      <a:pt x="2416" y="4413"/>
                    </a:cubicBezTo>
                    <a:cubicBezTo>
                      <a:pt x="3225" y="4413"/>
                      <a:pt x="4036" y="3975"/>
                      <a:pt x="4427" y="3234"/>
                    </a:cubicBezTo>
                    <a:cubicBezTo>
                      <a:pt x="4984" y="2177"/>
                      <a:pt x="4570" y="776"/>
                      <a:pt x="3542" y="235"/>
                    </a:cubicBezTo>
                    <a:cubicBezTo>
                      <a:pt x="3238" y="75"/>
                      <a:pt x="2903" y="0"/>
                      <a:pt x="2568"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8" name="Google Shape;858;p2"/>
              <p:cNvSpPr/>
              <p:nvPr/>
            </p:nvSpPr>
            <p:spPr>
              <a:xfrm>
                <a:off x="5640625" y="3242900"/>
                <a:ext cx="124600" cy="110375"/>
              </a:xfrm>
              <a:custGeom>
                <a:rect b="b" l="l" r="r" t="t"/>
                <a:pathLst>
                  <a:path extrusionOk="0" h="4415" w="4984">
                    <a:moveTo>
                      <a:pt x="2568" y="1"/>
                    </a:moveTo>
                    <a:cubicBezTo>
                      <a:pt x="1791" y="1"/>
                      <a:pt x="1007" y="405"/>
                      <a:pt x="597" y="1108"/>
                    </a:cubicBezTo>
                    <a:cubicBezTo>
                      <a:pt x="0" y="2134"/>
                      <a:pt x="361" y="3548"/>
                      <a:pt x="1372" y="4139"/>
                    </a:cubicBezTo>
                    <a:cubicBezTo>
                      <a:pt x="1692" y="4327"/>
                      <a:pt x="2053" y="4415"/>
                      <a:pt x="2416" y="4415"/>
                    </a:cubicBezTo>
                    <a:cubicBezTo>
                      <a:pt x="3193" y="4415"/>
                      <a:pt x="3977" y="4010"/>
                      <a:pt x="4387" y="3307"/>
                    </a:cubicBezTo>
                    <a:cubicBezTo>
                      <a:pt x="4984" y="2281"/>
                      <a:pt x="4623" y="867"/>
                      <a:pt x="3612" y="276"/>
                    </a:cubicBezTo>
                    <a:cubicBezTo>
                      <a:pt x="3292" y="89"/>
                      <a:pt x="2931" y="1"/>
                      <a:pt x="2568"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9" name="Google Shape;859;p2"/>
              <p:cNvSpPr/>
              <p:nvPr/>
            </p:nvSpPr>
            <p:spPr>
              <a:xfrm>
                <a:off x="1851300" y="2361100"/>
                <a:ext cx="123950" cy="109550"/>
              </a:xfrm>
              <a:custGeom>
                <a:rect b="b" l="l" r="r" t="t"/>
                <a:pathLst>
                  <a:path extrusionOk="0" h="4382" w="4958">
                    <a:moveTo>
                      <a:pt x="2555" y="0"/>
                    </a:moveTo>
                    <a:cubicBezTo>
                      <a:pt x="1813" y="0"/>
                      <a:pt x="1060" y="372"/>
                      <a:pt x="639" y="1030"/>
                    </a:cubicBezTo>
                    <a:cubicBezTo>
                      <a:pt x="1" y="2022"/>
                      <a:pt x="322" y="3461"/>
                      <a:pt x="1320" y="4083"/>
                    </a:cubicBezTo>
                    <a:cubicBezTo>
                      <a:pt x="1644" y="4286"/>
                      <a:pt x="2017" y="4381"/>
                      <a:pt x="2394" y="4381"/>
                    </a:cubicBezTo>
                    <a:cubicBezTo>
                      <a:pt x="3157" y="4381"/>
                      <a:pt x="3934" y="3990"/>
                      <a:pt x="4346" y="3304"/>
                    </a:cubicBezTo>
                    <a:cubicBezTo>
                      <a:pt x="4958" y="2289"/>
                      <a:pt x="4600" y="859"/>
                      <a:pt x="3587" y="271"/>
                    </a:cubicBezTo>
                    <a:cubicBezTo>
                      <a:pt x="3271" y="87"/>
                      <a:pt x="2915" y="0"/>
                      <a:pt x="2555"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0" name="Google Shape;860;p2"/>
              <p:cNvSpPr/>
              <p:nvPr/>
            </p:nvSpPr>
            <p:spPr>
              <a:xfrm>
                <a:off x="1816975" y="2965750"/>
                <a:ext cx="124550" cy="110325"/>
              </a:xfrm>
              <a:custGeom>
                <a:rect b="b" l="l" r="r" t="t"/>
                <a:pathLst>
                  <a:path extrusionOk="0" h="4413" w="4982">
                    <a:moveTo>
                      <a:pt x="2566" y="1"/>
                    </a:moveTo>
                    <a:cubicBezTo>
                      <a:pt x="1774" y="1"/>
                      <a:pt x="976" y="421"/>
                      <a:pt x="576" y="1142"/>
                    </a:cubicBezTo>
                    <a:cubicBezTo>
                      <a:pt x="0" y="2183"/>
                      <a:pt x="386" y="3593"/>
                      <a:pt x="1406" y="4157"/>
                    </a:cubicBezTo>
                    <a:cubicBezTo>
                      <a:pt x="1719" y="4331"/>
                      <a:pt x="2067" y="4412"/>
                      <a:pt x="2416" y="4412"/>
                    </a:cubicBezTo>
                    <a:cubicBezTo>
                      <a:pt x="3208" y="4412"/>
                      <a:pt x="4006" y="3991"/>
                      <a:pt x="4405" y="3270"/>
                    </a:cubicBezTo>
                    <a:cubicBezTo>
                      <a:pt x="4981" y="2230"/>
                      <a:pt x="4595" y="818"/>
                      <a:pt x="3575" y="255"/>
                    </a:cubicBezTo>
                    <a:cubicBezTo>
                      <a:pt x="3263" y="82"/>
                      <a:pt x="2915" y="1"/>
                      <a:pt x="2566"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1" name="Google Shape;861;p2"/>
              <p:cNvSpPr/>
              <p:nvPr/>
            </p:nvSpPr>
            <p:spPr>
              <a:xfrm>
                <a:off x="4608175" y="4534925"/>
                <a:ext cx="124575" cy="110325"/>
              </a:xfrm>
              <a:custGeom>
                <a:rect b="b" l="l" r="r" t="t"/>
                <a:pathLst>
                  <a:path extrusionOk="0" h="4413" w="4983">
                    <a:moveTo>
                      <a:pt x="2569" y="0"/>
                    </a:moveTo>
                    <a:cubicBezTo>
                      <a:pt x="1776" y="0"/>
                      <a:pt x="977" y="421"/>
                      <a:pt x="577" y="1143"/>
                    </a:cubicBezTo>
                    <a:cubicBezTo>
                      <a:pt x="1" y="2182"/>
                      <a:pt x="388" y="3592"/>
                      <a:pt x="1408" y="4158"/>
                    </a:cubicBezTo>
                    <a:cubicBezTo>
                      <a:pt x="1720" y="4331"/>
                      <a:pt x="2067" y="4412"/>
                      <a:pt x="2416" y="4412"/>
                    </a:cubicBezTo>
                    <a:cubicBezTo>
                      <a:pt x="3208" y="4412"/>
                      <a:pt x="4007" y="3992"/>
                      <a:pt x="4407" y="3270"/>
                    </a:cubicBezTo>
                    <a:cubicBezTo>
                      <a:pt x="4983" y="2231"/>
                      <a:pt x="4595" y="819"/>
                      <a:pt x="3577" y="255"/>
                    </a:cubicBezTo>
                    <a:cubicBezTo>
                      <a:pt x="3265" y="82"/>
                      <a:pt x="2917" y="0"/>
                      <a:pt x="2569"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2" name="Google Shape;862;p2"/>
              <p:cNvSpPr/>
              <p:nvPr/>
            </p:nvSpPr>
            <p:spPr>
              <a:xfrm>
                <a:off x="2701675" y="1122675"/>
                <a:ext cx="122150" cy="108800"/>
              </a:xfrm>
              <a:custGeom>
                <a:rect b="b" l="l" r="r" t="t"/>
                <a:pathLst>
                  <a:path extrusionOk="0" h="4352" w="4886">
                    <a:moveTo>
                      <a:pt x="2519" y="1"/>
                    </a:moveTo>
                    <a:cubicBezTo>
                      <a:pt x="1755" y="1"/>
                      <a:pt x="980" y="400"/>
                      <a:pt x="575" y="1098"/>
                    </a:cubicBezTo>
                    <a:cubicBezTo>
                      <a:pt x="1" y="2092"/>
                      <a:pt x="332" y="3453"/>
                      <a:pt x="1297" y="4053"/>
                    </a:cubicBezTo>
                    <a:cubicBezTo>
                      <a:pt x="1623" y="4256"/>
                      <a:pt x="1994" y="4351"/>
                      <a:pt x="2368" y="4351"/>
                    </a:cubicBezTo>
                    <a:cubicBezTo>
                      <a:pt x="3132" y="4351"/>
                      <a:pt x="3906" y="3952"/>
                      <a:pt x="4311" y="3253"/>
                    </a:cubicBezTo>
                    <a:cubicBezTo>
                      <a:pt x="4886" y="2260"/>
                      <a:pt x="4554" y="899"/>
                      <a:pt x="3589" y="298"/>
                    </a:cubicBezTo>
                    <a:cubicBezTo>
                      <a:pt x="3264" y="96"/>
                      <a:pt x="2893" y="1"/>
                      <a:pt x="2519"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3" name="Google Shape;863;p2"/>
              <p:cNvSpPr/>
              <p:nvPr/>
            </p:nvSpPr>
            <p:spPr>
              <a:xfrm>
                <a:off x="2348350" y="4201375"/>
                <a:ext cx="122225" cy="107900"/>
              </a:xfrm>
              <a:custGeom>
                <a:rect b="b" l="l" r="r" t="t"/>
                <a:pathLst>
                  <a:path extrusionOk="0" h="4316" w="4889">
                    <a:moveTo>
                      <a:pt x="2508" y="1"/>
                    </a:moveTo>
                    <a:cubicBezTo>
                      <a:pt x="1773" y="1"/>
                      <a:pt x="1042" y="379"/>
                      <a:pt x="631" y="1053"/>
                    </a:cubicBezTo>
                    <a:cubicBezTo>
                      <a:pt x="0" y="2088"/>
                      <a:pt x="359" y="3482"/>
                      <a:pt x="1403" y="4059"/>
                    </a:cubicBezTo>
                    <a:cubicBezTo>
                      <a:pt x="1718" y="4233"/>
                      <a:pt x="2063" y="4315"/>
                      <a:pt x="2405" y="4315"/>
                    </a:cubicBezTo>
                    <a:cubicBezTo>
                      <a:pt x="3160" y="4315"/>
                      <a:pt x="3905" y="3916"/>
                      <a:pt x="4306" y="3214"/>
                    </a:cubicBezTo>
                    <a:cubicBezTo>
                      <a:pt x="4888" y="2194"/>
                      <a:pt x="4548" y="872"/>
                      <a:pt x="3555" y="284"/>
                    </a:cubicBezTo>
                    <a:cubicBezTo>
                      <a:pt x="3230" y="92"/>
                      <a:pt x="2868" y="1"/>
                      <a:pt x="2508"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4" name="Google Shape;864;p2"/>
              <p:cNvSpPr/>
              <p:nvPr/>
            </p:nvSpPr>
            <p:spPr>
              <a:xfrm>
                <a:off x="4792975" y="4483425"/>
                <a:ext cx="120925" cy="106975"/>
              </a:xfrm>
              <a:custGeom>
                <a:rect b="b" l="l" r="r" t="t"/>
                <a:pathLst>
                  <a:path extrusionOk="0" h="4279" w="4837">
                    <a:moveTo>
                      <a:pt x="2442" y="0"/>
                    </a:moveTo>
                    <a:cubicBezTo>
                      <a:pt x="1712" y="0"/>
                      <a:pt x="1003" y="388"/>
                      <a:pt x="600" y="1086"/>
                    </a:cubicBezTo>
                    <a:cubicBezTo>
                      <a:pt x="0" y="2121"/>
                      <a:pt x="327" y="3404"/>
                      <a:pt x="1344" y="3993"/>
                    </a:cubicBezTo>
                    <a:cubicBezTo>
                      <a:pt x="1677" y="4186"/>
                      <a:pt x="2038" y="4278"/>
                      <a:pt x="2394" y="4278"/>
                    </a:cubicBezTo>
                    <a:cubicBezTo>
                      <a:pt x="3125" y="4278"/>
                      <a:pt x="3834" y="3891"/>
                      <a:pt x="4237" y="3194"/>
                    </a:cubicBezTo>
                    <a:cubicBezTo>
                      <a:pt x="4837" y="2157"/>
                      <a:pt x="4509" y="875"/>
                      <a:pt x="3493" y="285"/>
                    </a:cubicBezTo>
                    <a:cubicBezTo>
                      <a:pt x="3159" y="92"/>
                      <a:pt x="2798" y="0"/>
                      <a:pt x="2442"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5" name="Google Shape;865;p2"/>
              <p:cNvSpPr/>
              <p:nvPr/>
            </p:nvSpPr>
            <p:spPr>
              <a:xfrm>
                <a:off x="3278800" y="4724450"/>
                <a:ext cx="122150" cy="107875"/>
              </a:xfrm>
              <a:custGeom>
                <a:rect b="b" l="l" r="r" t="t"/>
                <a:pathLst>
                  <a:path extrusionOk="0" h="4315" w="4886">
                    <a:moveTo>
                      <a:pt x="2504" y="1"/>
                    </a:moveTo>
                    <a:cubicBezTo>
                      <a:pt x="1761" y="1"/>
                      <a:pt x="1025" y="388"/>
                      <a:pt x="618" y="1075"/>
                    </a:cubicBezTo>
                    <a:cubicBezTo>
                      <a:pt x="1" y="2118"/>
                      <a:pt x="374" y="3509"/>
                      <a:pt x="1423" y="4070"/>
                    </a:cubicBezTo>
                    <a:cubicBezTo>
                      <a:pt x="1733" y="4236"/>
                      <a:pt x="2070" y="4314"/>
                      <a:pt x="2405" y="4314"/>
                    </a:cubicBezTo>
                    <a:cubicBezTo>
                      <a:pt x="3169" y="4314"/>
                      <a:pt x="3922" y="3905"/>
                      <a:pt x="4317" y="3192"/>
                    </a:cubicBezTo>
                    <a:cubicBezTo>
                      <a:pt x="4886" y="2166"/>
                      <a:pt x="4532" y="846"/>
                      <a:pt x="3533" y="273"/>
                    </a:cubicBezTo>
                    <a:cubicBezTo>
                      <a:pt x="3212" y="88"/>
                      <a:pt x="2857" y="1"/>
                      <a:pt x="2504"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6" name="Google Shape;866;p2"/>
              <p:cNvSpPr/>
              <p:nvPr/>
            </p:nvSpPr>
            <p:spPr>
              <a:xfrm>
                <a:off x="1769150" y="2783450"/>
                <a:ext cx="120900" cy="106975"/>
              </a:xfrm>
              <a:custGeom>
                <a:rect b="b" l="l" r="r" t="t"/>
                <a:pathLst>
                  <a:path extrusionOk="0" h="4279" w="4836">
                    <a:moveTo>
                      <a:pt x="2443" y="0"/>
                    </a:moveTo>
                    <a:cubicBezTo>
                      <a:pt x="1713" y="0"/>
                      <a:pt x="1005" y="387"/>
                      <a:pt x="600" y="1084"/>
                    </a:cubicBezTo>
                    <a:cubicBezTo>
                      <a:pt x="1" y="2121"/>
                      <a:pt x="328" y="3403"/>
                      <a:pt x="1343" y="3993"/>
                    </a:cubicBezTo>
                    <a:cubicBezTo>
                      <a:pt x="1677" y="4187"/>
                      <a:pt x="2038" y="4279"/>
                      <a:pt x="2394" y="4279"/>
                    </a:cubicBezTo>
                    <a:cubicBezTo>
                      <a:pt x="3124" y="4279"/>
                      <a:pt x="3833" y="3891"/>
                      <a:pt x="4236" y="3194"/>
                    </a:cubicBezTo>
                    <a:cubicBezTo>
                      <a:pt x="4835" y="2158"/>
                      <a:pt x="4510" y="876"/>
                      <a:pt x="3493" y="285"/>
                    </a:cubicBezTo>
                    <a:cubicBezTo>
                      <a:pt x="3160" y="92"/>
                      <a:pt x="2799" y="0"/>
                      <a:pt x="2443"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7" name="Google Shape;867;p2"/>
              <p:cNvSpPr/>
              <p:nvPr/>
            </p:nvSpPr>
            <p:spPr>
              <a:xfrm>
                <a:off x="5559675" y="3666675"/>
                <a:ext cx="119175" cy="105000"/>
              </a:xfrm>
              <a:custGeom>
                <a:rect b="b" l="l" r="r" t="t"/>
                <a:pathLst>
                  <a:path extrusionOk="0" h="4200" w="4767">
                    <a:moveTo>
                      <a:pt x="2383" y="0"/>
                    </a:moveTo>
                    <a:cubicBezTo>
                      <a:pt x="1696" y="0"/>
                      <a:pt x="1039" y="357"/>
                      <a:pt x="639" y="1014"/>
                    </a:cubicBezTo>
                    <a:cubicBezTo>
                      <a:pt x="1" y="2060"/>
                      <a:pt x="297" y="3310"/>
                      <a:pt x="1327" y="3908"/>
                    </a:cubicBezTo>
                    <a:cubicBezTo>
                      <a:pt x="1666" y="4105"/>
                      <a:pt x="2029" y="4200"/>
                      <a:pt x="2383" y="4200"/>
                    </a:cubicBezTo>
                    <a:cubicBezTo>
                      <a:pt x="3070" y="4200"/>
                      <a:pt x="3727" y="3843"/>
                      <a:pt x="4128" y="3187"/>
                    </a:cubicBezTo>
                    <a:cubicBezTo>
                      <a:pt x="4766" y="2141"/>
                      <a:pt x="4470" y="891"/>
                      <a:pt x="3440" y="293"/>
                    </a:cubicBezTo>
                    <a:cubicBezTo>
                      <a:pt x="3100" y="95"/>
                      <a:pt x="2737" y="0"/>
                      <a:pt x="2383"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8" name="Google Shape;868;p2"/>
              <p:cNvSpPr/>
              <p:nvPr/>
            </p:nvSpPr>
            <p:spPr>
              <a:xfrm>
                <a:off x="4632025" y="960175"/>
                <a:ext cx="119700" cy="106025"/>
              </a:xfrm>
              <a:custGeom>
                <a:rect b="b" l="l" r="r" t="t"/>
                <a:pathLst>
                  <a:path extrusionOk="0" h="4241" w="4788">
                    <a:moveTo>
                      <a:pt x="2391" y="1"/>
                    </a:moveTo>
                    <a:cubicBezTo>
                      <a:pt x="1644" y="1"/>
                      <a:pt x="932" y="418"/>
                      <a:pt x="541" y="1162"/>
                    </a:cubicBezTo>
                    <a:cubicBezTo>
                      <a:pt x="0" y="2192"/>
                      <a:pt x="337" y="3387"/>
                      <a:pt x="1332" y="3956"/>
                    </a:cubicBezTo>
                    <a:cubicBezTo>
                      <a:pt x="1668" y="4148"/>
                      <a:pt x="2026" y="4240"/>
                      <a:pt x="2377" y="4240"/>
                    </a:cubicBezTo>
                    <a:cubicBezTo>
                      <a:pt x="3105" y="4240"/>
                      <a:pt x="3799" y="3844"/>
                      <a:pt x="4198" y="3127"/>
                    </a:cubicBezTo>
                    <a:cubicBezTo>
                      <a:pt x="4788" y="2066"/>
                      <a:pt x="4434" y="823"/>
                      <a:pt x="3386" y="257"/>
                    </a:cubicBezTo>
                    <a:cubicBezTo>
                      <a:pt x="3064" y="83"/>
                      <a:pt x="2724" y="1"/>
                      <a:pt x="2391"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9" name="Google Shape;869;p2"/>
              <p:cNvSpPr/>
              <p:nvPr/>
            </p:nvSpPr>
            <p:spPr>
              <a:xfrm>
                <a:off x="3695575" y="4802975"/>
                <a:ext cx="120200" cy="106000"/>
              </a:xfrm>
              <a:custGeom>
                <a:rect b="b" l="l" r="r" t="t"/>
                <a:pathLst>
                  <a:path extrusionOk="0" h="4240" w="4808">
                    <a:moveTo>
                      <a:pt x="2414" y="1"/>
                    </a:moveTo>
                    <a:cubicBezTo>
                      <a:pt x="1696" y="1"/>
                      <a:pt x="1010" y="386"/>
                      <a:pt x="609" y="1080"/>
                    </a:cubicBezTo>
                    <a:cubicBezTo>
                      <a:pt x="1" y="2132"/>
                      <a:pt x="331" y="3383"/>
                      <a:pt x="1370" y="3965"/>
                    </a:cubicBezTo>
                    <a:cubicBezTo>
                      <a:pt x="1701" y="4151"/>
                      <a:pt x="2053" y="4240"/>
                      <a:pt x="2398" y="4240"/>
                    </a:cubicBezTo>
                    <a:cubicBezTo>
                      <a:pt x="3132" y="4240"/>
                      <a:pt x="3832" y="3837"/>
                      <a:pt x="4227" y="3112"/>
                    </a:cubicBezTo>
                    <a:cubicBezTo>
                      <a:pt x="4808" y="2049"/>
                      <a:pt x="4445" y="807"/>
                      <a:pt x="3393" y="249"/>
                    </a:cubicBezTo>
                    <a:cubicBezTo>
                      <a:pt x="3076" y="81"/>
                      <a:pt x="2742" y="1"/>
                      <a:pt x="2414"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0" name="Google Shape;870;p2"/>
              <p:cNvSpPr/>
              <p:nvPr/>
            </p:nvSpPr>
            <p:spPr>
              <a:xfrm>
                <a:off x="4864100" y="1090925"/>
                <a:ext cx="120200" cy="106050"/>
              </a:xfrm>
              <a:custGeom>
                <a:rect b="b" l="l" r="r" t="t"/>
                <a:pathLst>
                  <a:path extrusionOk="0" h="4242" w="4808">
                    <a:moveTo>
                      <a:pt x="2415" y="0"/>
                    </a:moveTo>
                    <a:cubicBezTo>
                      <a:pt x="1694" y="0"/>
                      <a:pt x="1004" y="390"/>
                      <a:pt x="603" y="1089"/>
                    </a:cubicBezTo>
                    <a:cubicBezTo>
                      <a:pt x="1" y="2143"/>
                      <a:pt x="337" y="3391"/>
                      <a:pt x="1377" y="3970"/>
                    </a:cubicBezTo>
                    <a:cubicBezTo>
                      <a:pt x="1706" y="4154"/>
                      <a:pt x="2056" y="4241"/>
                      <a:pt x="2397" y="4241"/>
                    </a:cubicBezTo>
                    <a:cubicBezTo>
                      <a:pt x="3135" y="4241"/>
                      <a:pt x="3838" y="3833"/>
                      <a:pt x="4233" y="3102"/>
                    </a:cubicBezTo>
                    <a:cubicBezTo>
                      <a:pt x="4808" y="2040"/>
                      <a:pt x="4439" y="798"/>
                      <a:pt x="3383" y="243"/>
                    </a:cubicBezTo>
                    <a:cubicBezTo>
                      <a:pt x="3069" y="79"/>
                      <a:pt x="2739" y="0"/>
                      <a:pt x="2415"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1" name="Google Shape;871;p2"/>
              <p:cNvSpPr/>
              <p:nvPr/>
            </p:nvSpPr>
            <p:spPr>
              <a:xfrm>
                <a:off x="2067550" y="3887625"/>
                <a:ext cx="119425" cy="106000"/>
              </a:xfrm>
              <a:custGeom>
                <a:rect b="b" l="l" r="r" t="t"/>
                <a:pathLst>
                  <a:path extrusionOk="0" h="4240" w="4777">
                    <a:moveTo>
                      <a:pt x="2403" y="0"/>
                    </a:moveTo>
                    <a:cubicBezTo>
                      <a:pt x="1719" y="0"/>
                      <a:pt x="1059" y="350"/>
                      <a:pt x="651" y="998"/>
                    </a:cubicBezTo>
                    <a:cubicBezTo>
                      <a:pt x="1" y="2027"/>
                      <a:pt x="275" y="3298"/>
                      <a:pt x="1280" y="3919"/>
                    </a:cubicBezTo>
                    <a:cubicBezTo>
                      <a:pt x="1631" y="4136"/>
                      <a:pt x="2012" y="4239"/>
                      <a:pt x="2386" y="4239"/>
                    </a:cubicBezTo>
                    <a:cubicBezTo>
                      <a:pt x="3090" y="4239"/>
                      <a:pt x="3768" y="3870"/>
                      <a:pt x="4174" y="3194"/>
                    </a:cubicBezTo>
                    <a:cubicBezTo>
                      <a:pt x="4777" y="2187"/>
                      <a:pt x="4513" y="975"/>
                      <a:pt x="3559" y="353"/>
                    </a:cubicBezTo>
                    <a:cubicBezTo>
                      <a:pt x="3194" y="115"/>
                      <a:pt x="2795" y="0"/>
                      <a:pt x="2403"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2" name="Google Shape;872;p2"/>
              <p:cNvSpPr/>
              <p:nvPr/>
            </p:nvSpPr>
            <p:spPr>
              <a:xfrm>
                <a:off x="3984625" y="752700"/>
                <a:ext cx="117650" cy="104200"/>
              </a:xfrm>
              <a:custGeom>
                <a:rect b="b" l="l" r="r" t="t"/>
                <a:pathLst>
                  <a:path extrusionOk="0" h="4168" w="4706">
                    <a:moveTo>
                      <a:pt x="2356" y="1"/>
                    </a:moveTo>
                    <a:cubicBezTo>
                      <a:pt x="1646" y="1"/>
                      <a:pt x="971" y="387"/>
                      <a:pt x="578" y="1085"/>
                    </a:cubicBezTo>
                    <a:cubicBezTo>
                      <a:pt x="1" y="2107"/>
                      <a:pt x="314" y="3305"/>
                      <a:pt x="1309" y="3880"/>
                    </a:cubicBezTo>
                    <a:cubicBezTo>
                      <a:pt x="1644" y="4074"/>
                      <a:pt x="2000" y="4167"/>
                      <a:pt x="2348" y="4167"/>
                    </a:cubicBezTo>
                    <a:cubicBezTo>
                      <a:pt x="3075" y="4167"/>
                      <a:pt x="3767" y="3763"/>
                      <a:pt x="4156" y="3036"/>
                    </a:cubicBezTo>
                    <a:cubicBezTo>
                      <a:pt x="4706" y="2006"/>
                      <a:pt x="4359" y="815"/>
                      <a:pt x="3349" y="261"/>
                    </a:cubicBezTo>
                    <a:cubicBezTo>
                      <a:pt x="3027" y="85"/>
                      <a:pt x="2688" y="1"/>
                      <a:pt x="2356"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3" name="Google Shape;873;p2"/>
              <p:cNvSpPr/>
              <p:nvPr/>
            </p:nvSpPr>
            <p:spPr>
              <a:xfrm>
                <a:off x="5098325" y="1223025"/>
                <a:ext cx="116950" cy="103350"/>
              </a:xfrm>
              <a:custGeom>
                <a:rect b="b" l="l" r="r" t="t"/>
                <a:pathLst>
                  <a:path extrusionOk="0" h="4134" w="4678">
                    <a:moveTo>
                      <a:pt x="2349" y="1"/>
                    </a:moveTo>
                    <a:cubicBezTo>
                      <a:pt x="1639" y="1"/>
                      <a:pt x="960" y="387"/>
                      <a:pt x="573" y="1081"/>
                    </a:cubicBezTo>
                    <a:cubicBezTo>
                      <a:pt x="1" y="2102"/>
                      <a:pt x="332" y="3309"/>
                      <a:pt x="1333" y="3869"/>
                    </a:cubicBezTo>
                    <a:cubicBezTo>
                      <a:pt x="1653" y="4048"/>
                      <a:pt x="1994" y="4133"/>
                      <a:pt x="2329" y="4133"/>
                    </a:cubicBezTo>
                    <a:cubicBezTo>
                      <a:pt x="3039" y="4133"/>
                      <a:pt x="3719" y="3748"/>
                      <a:pt x="4106" y="3054"/>
                    </a:cubicBezTo>
                    <a:cubicBezTo>
                      <a:pt x="4678" y="2033"/>
                      <a:pt x="4346" y="826"/>
                      <a:pt x="3346" y="266"/>
                    </a:cubicBezTo>
                    <a:cubicBezTo>
                      <a:pt x="3025" y="87"/>
                      <a:pt x="2684" y="1"/>
                      <a:pt x="2349"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4" name="Google Shape;874;p2"/>
              <p:cNvSpPr/>
              <p:nvPr/>
            </p:nvSpPr>
            <p:spPr>
              <a:xfrm>
                <a:off x="1938075" y="1942725"/>
                <a:ext cx="117650" cy="104200"/>
              </a:xfrm>
              <a:custGeom>
                <a:rect b="b" l="l" r="r" t="t"/>
                <a:pathLst>
                  <a:path extrusionOk="0" h="4168" w="4706">
                    <a:moveTo>
                      <a:pt x="2358" y="1"/>
                    </a:moveTo>
                    <a:cubicBezTo>
                      <a:pt x="1634" y="1"/>
                      <a:pt x="945" y="401"/>
                      <a:pt x="556" y="1125"/>
                    </a:cubicBezTo>
                    <a:cubicBezTo>
                      <a:pt x="0" y="2154"/>
                      <a:pt x="342" y="3344"/>
                      <a:pt x="1351" y="3903"/>
                    </a:cubicBezTo>
                    <a:cubicBezTo>
                      <a:pt x="1675" y="4082"/>
                      <a:pt x="2017" y="4167"/>
                      <a:pt x="2351" y="4167"/>
                    </a:cubicBezTo>
                    <a:cubicBezTo>
                      <a:pt x="3059" y="4167"/>
                      <a:pt x="3731" y="3784"/>
                      <a:pt x="4125" y="3089"/>
                    </a:cubicBezTo>
                    <a:cubicBezTo>
                      <a:pt x="4705" y="2068"/>
                      <a:pt x="4396" y="869"/>
                      <a:pt x="3404" y="291"/>
                    </a:cubicBezTo>
                    <a:cubicBezTo>
                      <a:pt x="3067" y="95"/>
                      <a:pt x="2708" y="1"/>
                      <a:pt x="2358"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5" name="Google Shape;875;p2"/>
              <p:cNvSpPr/>
              <p:nvPr/>
            </p:nvSpPr>
            <p:spPr>
              <a:xfrm>
                <a:off x="2071525" y="1705625"/>
                <a:ext cx="117475" cy="104150"/>
              </a:xfrm>
              <a:custGeom>
                <a:rect b="b" l="l" r="r" t="t"/>
                <a:pathLst>
                  <a:path extrusionOk="0" h="4166" w="4699">
                    <a:moveTo>
                      <a:pt x="2351" y="0"/>
                    </a:moveTo>
                    <a:cubicBezTo>
                      <a:pt x="1659" y="0"/>
                      <a:pt x="997" y="364"/>
                      <a:pt x="602" y="1029"/>
                    </a:cubicBezTo>
                    <a:cubicBezTo>
                      <a:pt x="1" y="2043"/>
                      <a:pt x="281" y="3254"/>
                      <a:pt x="1253" y="3850"/>
                    </a:cubicBezTo>
                    <a:cubicBezTo>
                      <a:pt x="1603" y="4063"/>
                      <a:pt x="1978" y="4165"/>
                      <a:pt x="2344" y="4165"/>
                    </a:cubicBezTo>
                    <a:cubicBezTo>
                      <a:pt x="3052" y="4165"/>
                      <a:pt x="3727" y="3783"/>
                      <a:pt x="4121" y="3085"/>
                    </a:cubicBezTo>
                    <a:cubicBezTo>
                      <a:pt x="4699" y="2062"/>
                      <a:pt x="4388" y="864"/>
                      <a:pt x="3395" y="288"/>
                    </a:cubicBezTo>
                    <a:cubicBezTo>
                      <a:pt x="3059" y="93"/>
                      <a:pt x="2701" y="0"/>
                      <a:pt x="2351"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6" name="Google Shape;876;p2"/>
              <p:cNvSpPr/>
              <p:nvPr/>
            </p:nvSpPr>
            <p:spPr>
              <a:xfrm>
                <a:off x="5777800" y="3009350"/>
                <a:ext cx="116850" cy="103275"/>
              </a:xfrm>
              <a:custGeom>
                <a:rect b="b" l="l" r="r" t="t"/>
                <a:pathLst>
                  <a:path extrusionOk="0" h="4131" w="4674">
                    <a:moveTo>
                      <a:pt x="2350" y="0"/>
                    </a:moveTo>
                    <a:cubicBezTo>
                      <a:pt x="1631" y="0"/>
                      <a:pt x="942" y="396"/>
                      <a:pt x="556" y="1103"/>
                    </a:cubicBezTo>
                    <a:cubicBezTo>
                      <a:pt x="1" y="2124"/>
                      <a:pt x="347" y="3331"/>
                      <a:pt x="1355" y="3879"/>
                    </a:cubicBezTo>
                    <a:cubicBezTo>
                      <a:pt x="1667" y="4049"/>
                      <a:pt x="1999" y="4130"/>
                      <a:pt x="2324" y="4130"/>
                    </a:cubicBezTo>
                    <a:cubicBezTo>
                      <a:pt x="3043" y="4130"/>
                      <a:pt x="3732" y="3735"/>
                      <a:pt x="4118" y="3028"/>
                    </a:cubicBezTo>
                    <a:cubicBezTo>
                      <a:pt x="4674" y="2006"/>
                      <a:pt x="4327" y="798"/>
                      <a:pt x="3319" y="251"/>
                    </a:cubicBezTo>
                    <a:cubicBezTo>
                      <a:pt x="3007" y="82"/>
                      <a:pt x="2676" y="0"/>
                      <a:pt x="2350"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7" name="Google Shape;877;p2"/>
              <p:cNvSpPr/>
              <p:nvPr/>
            </p:nvSpPr>
            <p:spPr>
              <a:xfrm>
                <a:off x="5426675" y="3904225"/>
                <a:ext cx="118100" cy="104175"/>
              </a:xfrm>
              <a:custGeom>
                <a:rect b="b" l="l" r="r" t="t"/>
                <a:pathLst>
                  <a:path extrusionOk="0" h="4167" w="4724">
                    <a:moveTo>
                      <a:pt x="2375" y="1"/>
                    </a:moveTo>
                    <a:cubicBezTo>
                      <a:pt x="1679" y="1"/>
                      <a:pt x="1014" y="369"/>
                      <a:pt x="618" y="1041"/>
                    </a:cubicBezTo>
                    <a:cubicBezTo>
                      <a:pt x="1" y="2094"/>
                      <a:pt x="332" y="3340"/>
                      <a:pt x="1383" y="3911"/>
                    </a:cubicBezTo>
                    <a:cubicBezTo>
                      <a:pt x="1702" y="4084"/>
                      <a:pt x="2038" y="4166"/>
                      <a:pt x="2366" y="4166"/>
                    </a:cubicBezTo>
                    <a:cubicBezTo>
                      <a:pt x="3079" y="4166"/>
                      <a:pt x="3758" y="3777"/>
                      <a:pt x="4151" y="3075"/>
                    </a:cubicBezTo>
                    <a:cubicBezTo>
                      <a:pt x="4724" y="2049"/>
                      <a:pt x="4406" y="856"/>
                      <a:pt x="3406" y="283"/>
                    </a:cubicBezTo>
                    <a:cubicBezTo>
                      <a:pt x="3074" y="92"/>
                      <a:pt x="2721" y="1"/>
                      <a:pt x="2375"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8" name="Google Shape;878;p2"/>
              <p:cNvSpPr/>
              <p:nvPr/>
            </p:nvSpPr>
            <p:spPr>
              <a:xfrm>
                <a:off x="4400575" y="830750"/>
                <a:ext cx="116850" cy="103300"/>
              </a:xfrm>
              <a:custGeom>
                <a:rect b="b" l="l" r="r" t="t"/>
                <a:pathLst>
                  <a:path extrusionOk="0" h="4132" w="4674">
                    <a:moveTo>
                      <a:pt x="2351" y="1"/>
                    </a:moveTo>
                    <a:cubicBezTo>
                      <a:pt x="1631" y="1"/>
                      <a:pt x="941" y="397"/>
                      <a:pt x="556" y="1103"/>
                    </a:cubicBezTo>
                    <a:cubicBezTo>
                      <a:pt x="1" y="2126"/>
                      <a:pt x="347" y="3333"/>
                      <a:pt x="1354" y="3881"/>
                    </a:cubicBezTo>
                    <a:cubicBezTo>
                      <a:pt x="1666" y="4050"/>
                      <a:pt x="1998" y="4131"/>
                      <a:pt x="2323" y="4131"/>
                    </a:cubicBezTo>
                    <a:cubicBezTo>
                      <a:pt x="3043" y="4131"/>
                      <a:pt x="3732" y="3735"/>
                      <a:pt x="4117" y="3029"/>
                    </a:cubicBezTo>
                    <a:cubicBezTo>
                      <a:pt x="4674" y="2008"/>
                      <a:pt x="4326" y="799"/>
                      <a:pt x="3319" y="251"/>
                    </a:cubicBezTo>
                    <a:cubicBezTo>
                      <a:pt x="3008" y="82"/>
                      <a:pt x="2676" y="1"/>
                      <a:pt x="2351"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9" name="Google Shape;879;p2"/>
              <p:cNvSpPr/>
              <p:nvPr/>
            </p:nvSpPr>
            <p:spPr>
              <a:xfrm>
                <a:off x="5380350" y="1537350"/>
                <a:ext cx="117525" cy="104175"/>
              </a:xfrm>
              <a:custGeom>
                <a:rect b="b" l="l" r="r" t="t"/>
                <a:pathLst>
                  <a:path extrusionOk="0" h="4167" w="4701">
                    <a:moveTo>
                      <a:pt x="2352" y="1"/>
                    </a:moveTo>
                    <a:cubicBezTo>
                      <a:pt x="1661" y="1"/>
                      <a:pt x="999" y="364"/>
                      <a:pt x="604" y="1027"/>
                    </a:cubicBezTo>
                    <a:cubicBezTo>
                      <a:pt x="0" y="2041"/>
                      <a:pt x="279" y="3253"/>
                      <a:pt x="1251" y="3849"/>
                    </a:cubicBezTo>
                    <a:cubicBezTo>
                      <a:pt x="1602" y="4064"/>
                      <a:pt x="1977" y="4167"/>
                      <a:pt x="2344" y="4167"/>
                    </a:cubicBezTo>
                    <a:cubicBezTo>
                      <a:pt x="3051" y="4167"/>
                      <a:pt x="3725" y="3785"/>
                      <a:pt x="4120" y="3088"/>
                    </a:cubicBezTo>
                    <a:cubicBezTo>
                      <a:pt x="4701" y="2066"/>
                      <a:pt x="4390" y="867"/>
                      <a:pt x="3397" y="289"/>
                    </a:cubicBezTo>
                    <a:cubicBezTo>
                      <a:pt x="3061" y="94"/>
                      <a:pt x="2703" y="1"/>
                      <a:pt x="2352"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0" name="Google Shape;880;p2"/>
              <p:cNvSpPr/>
              <p:nvPr/>
            </p:nvSpPr>
            <p:spPr>
              <a:xfrm>
                <a:off x="4978725" y="4432925"/>
                <a:ext cx="114850" cy="101600"/>
              </a:xfrm>
              <a:custGeom>
                <a:rect b="b" l="l" r="r" t="t"/>
                <a:pathLst>
                  <a:path extrusionOk="0" h="4064" w="4594">
                    <a:moveTo>
                      <a:pt x="2344" y="1"/>
                    </a:moveTo>
                    <a:cubicBezTo>
                      <a:pt x="1623" y="1"/>
                      <a:pt x="917" y="392"/>
                      <a:pt x="545" y="1079"/>
                    </a:cubicBezTo>
                    <a:cubicBezTo>
                      <a:pt x="0" y="2087"/>
                      <a:pt x="380" y="3346"/>
                      <a:pt x="1382" y="3854"/>
                    </a:cubicBezTo>
                    <a:cubicBezTo>
                      <a:pt x="1663" y="3996"/>
                      <a:pt x="1964" y="4064"/>
                      <a:pt x="2263" y="4064"/>
                    </a:cubicBezTo>
                    <a:cubicBezTo>
                      <a:pt x="2987" y="4064"/>
                      <a:pt x="3697" y="3669"/>
                      <a:pt x="4069" y="2985"/>
                    </a:cubicBezTo>
                    <a:cubicBezTo>
                      <a:pt x="4593" y="2017"/>
                      <a:pt x="4262" y="805"/>
                      <a:pt x="3327" y="264"/>
                    </a:cubicBezTo>
                    <a:cubicBezTo>
                      <a:pt x="3018" y="86"/>
                      <a:pt x="2679" y="1"/>
                      <a:pt x="2344"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1" name="Google Shape;881;p2"/>
              <p:cNvSpPr/>
              <p:nvPr/>
            </p:nvSpPr>
            <p:spPr>
              <a:xfrm>
                <a:off x="3100700" y="4781550"/>
                <a:ext cx="112975" cy="100000"/>
              </a:xfrm>
              <a:custGeom>
                <a:rect b="b" l="l" r="r" t="t"/>
                <a:pathLst>
                  <a:path extrusionOk="0" h="4000" w="4519">
                    <a:moveTo>
                      <a:pt x="2321" y="1"/>
                    </a:moveTo>
                    <a:cubicBezTo>
                      <a:pt x="1623" y="1"/>
                      <a:pt x="923" y="363"/>
                      <a:pt x="550" y="999"/>
                    </a:cubicBezTo>
                    <a:cubicBezTo>
                      <a:pt x="0" y="1934"/>
                      <a:pt x="318" y="3202"/>
                      <a:pt x="1239" y="3743"/>
                    </a:cubicBezTo>
                    <a:cubicBezTo>
                      <a:pt x="1535" y="3917"/>
                      <a:pt x="1867" y="4000"/>
                      <a:pt x="2199" y="4000"/>
                    </a:cubicBezTo>
                    <a:cubicBezTo>
                      <a:pt x="2896" y="4000"/>
                      <a:pt x="3595" y="3638"/>
                      <a:pt x="3969" y="3002"/>
                    </a:cubicBezTo>
                    <a:cubicBezTo>
                      <a:pt x="4518" y="2068"/>
                      <a:pt x="4200" y="799"/>
                      <a:pt x="3279" y="257"/>
                    </a:cubicBezTo>
                    <a:cubicBezTo>
                      <a:pt x="2984" y="83"/>
                      <a:pt x="2653" y="1"/>
                      <a:pt x="2321"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2" name="Google Shape;882;p2"/>
              <p:cNvSpPr/>
              <p:nvPr/>
            </p:nvSpPr>
            <p:spPr>
              <a:xfrm>
                <a:off x="2866575" y="4649625"/>
                <a:ext cx="116075" cy="102400"/>
              </a:xfrm>
              <a:custGeom>
                <a:rect b="b" l="l" r="r" t="t"/>
                <a:pathLst>
                  <a:path extrusionOk="0" h="4096" w="4643">
                    <a:moveTo>
                      <a:pt x="2347" y="0"/>
                    </a:moveTo>
                    <a:cubicBezTo>
                      <a:pt x="1649" y="0"/>
                      <a:pt x="970" y="369"/>
                      <a:pt x="585" y="1027"/>
                    </a:cubicBezTo>
                    <a:cubicBezTo>
                      <a:pt x="0" y="2028"/>
                      <a:pt x="319" y="3269"/>
                      <a:pt x="1306" y="3830"/>
                    </a:cubicBezTo>
                    <a:cubicBezTo>
                      <a:pt x="1622" y="4010"/>
                      <a:pt x="1962" y="4095"/>
                      <a:pt x="2298" y="4095"/>
                    </a:cubicBezTo>
                    <a:cubicBezTo>
                      <a:pt x="3011" y="4095"/>
                      <a:pt x="3701" y="3709"/>
                      <a:pt x="4082" y="3018"/>
                    </a:cubicBezTo>
                    <a:cubicBezTo>
                      <a:pt x="4642" y="2006"/>
                      <a:pt x="4289" y="774"/>
                      <a:pt x="3287" y="238"/>
                    </a:cubicBezTo>
                    <a:cubicBezTo>
                      <a:pt x="2987" y="77"/>
                      <a:pt x="2665" y="0"/>
                      <a:pt x="2347"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3" name="Google Shape;883;p2"/>
              <p:cNvSpPr/>
              <p:nvPr/>
            </p:nvSpPr>
            <p:spPr>
              <a:xfrm>
                <a:off x="2634400" y="4518825"/>
                <a:ext cx="115650" cy="102425"/>
              </a:xfrm>
              <a:custGeom>
                <a:rect b="b" l="l" r="r" t="t"/>
                <a:pathLst>
                  <a:path extrusionOk="0" h="4097" w="4626">
                    <a:moveTo>
                      <a:pt x="2328" y="0"/>
                    </a:moveTo>
                    <a:cubicBezTo>
                      <a:pt x="1600" y="0"/>
                      <a:pt x="896" y="403"/>
                      <a:pt x="520" y="1114"/>
                    </a:cubicBezTo>
                    <a:cubicBezTo>
                      <a:pt x="1" y="2094"/>
                      <a:pt x="331" y="3280"/>
                      <a:pt x="1276" y="3824"/>
                    </a:cubicBezTo>
                    <a:cubicBezTo>
                      <a:pt x="1595" y="4008"/>
                      <a:pt x="1940" y="4096"/>
                      <a:pt x="2280" y="4096"/>
                    </a:cubicBezTo>
                    <a:cubicBezTo>
                      <a:pt x="2989" y="4096"/>
                      <a:pt x="3674" y="3715"/>
                      <a:pt x="4058" y="3032"/>
                    </a:cubicBezTo>
                    <a:cubicBezTo>
                      <a:pt x="4625" y="2021"/>
                      <a:pt x="4282" y="789"/>
                      <a:pt x="3283" y="246"/>
                    </a:cubicBezTo>
                    <a:cubicBezTo>
                      <a:pt x="2977" y="79"/>
                      <a:pt x="2650" y="0"/>
                      <a:pt x="2328"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4" name="Google Shape;884;p2"/>
              <p:cNvSpPr/>
              <p:nvPr/>
            </p:nvSpPr>
            <p:spPr>
              <a:xfrm>
                <a:off x="2521750" y="1179050"/>
                <a:ext cx="115550" cy="102425"/>
              </a:xfrm>
              <a:custGeom>
                <a:rect b="b" l="l" r="r" t="t"/>
                <a:pathLst>
                  <a:path extrusionOk="0" h="4097" w="4622">
                    <a:moveTo>
                      <a:pt x="2345" y="1"/>
                    </a:moveTo>
                    <a:cubicBezTo>
                      <a:pt x="1646" y="1"/>
                      <a:pt x="967" y="371"/>
                      <a:pt x="581" y="1038"/>
                    </a:cubicBezTo>
                    <a:cubicBezTo>
                      <a:pt x="1" y="2041"/>
                      <a:pt x="326" y="3279"/>
                      <a:pt x="1317" y="3836"/>
                    </a:cubicBezTo>
                    <a:cubicBezTo>
                      <a:pt x="1630" y="4012"/>
                      <a:pt x="1967" y="4096"/>
                      <a:pt x="2299" y="4096"/>
                    </a:cubicBezTo>
                    <a:cubicBezTo>
                      <a:pt x="3017" y="4096"/>
                      <a:pt x="3710" y="3705"/>
                      <a:pt x="4090" y="3009"/>
                    </a:cubicBezTo>
                    <a:cubicBezTo>
                      <a:pt x="4622" y="2035"/>
                      <a:pt x="4309" y="843"/>
                      <a:pt x="3375" y="288"/>
                    </a:cubicBezTo>
                    <a:cubicBezTo>
                      <a:pt x="3049" y="93"/>
                      <a:pt x="2695" y="1"/>
                      <a:pt x="2345"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5" name="Google Shape;885;p2"/>
              <p:cNvSpPr/>
              <p:nvPr/>
            </p:nvSpPr>
            <p:spPr>
              <a:xfrm>
                <a:off x="3515875" y="4858775"/>
                <a:ext cx="113650" cy="100825"/>
              </a:xfrm>
              <a:custGeom>
                <a:rect b="b" l="l" r="r" t="t"/>
                <a:pathLst>
                  <a:path extrusionOk="0" h="4033" w="4546">
                    <a:moveTo>
                      <a:pt x="2327" y="0"/>
                    </a:moveTo>
                    <a:cubicBezTo>
                      <a:pt x="1610" y="0"/>
                      <a:pt x="897" y="384"/>
                      <a:pt x="528" y="1057"/>
                    </a:cubicBezTo>
                    <a:cubicBezTo>
                      <a:pt x="1" y="2016"/>
                      <a:pt x="338" y="3252"/>
                      <a:pt x="1272" y="3783"/>
                    </a:cubicBezTo>
                    <a:cubicBezTo>
                      <a:pt x="1570" y="3952"/>
                      <a:pt x="1898" y="4032"/>
                      <a:pt x="2226" y="4032"/>
                    </a:cubicBezTo>
                    <a:cubicBezTo>
                      <a:pt x="2924" y="4032"/>
                      <a:pt x="3617" y="3667"/>
                      <a:pt x="3994" y="3025"/>
                    </a:cubicBezTo>
                    <a:cubicBezTo>
                      <a:pt x="4545" y="2084"/>
                      <a:pt x="4242" y="833"/>
                      <a:pt x="3326" y="277"/>
                    </a:cubicBezTo>
                    <a:cubicBezTo>
                      <a:pt x="3017" y="89"/>
                      <a:pt x="2671" y="0"/>
                      <a:pt x="2327"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6" name="Google Shape;886;p2"/>
              <p:cNvSpPr/>
              <p:nvPr/>
            </p:nvSpPr>
            <p:spPr>
              <a:xfrm>
                <a:off x="2119750" y="4074150"/>
                <a:ext cx="114200" cy="100850"/>
              </a:xfrm>
              <a:custGeom>
                <a:rect b="b" l="l" r="r" t="t"/>
                <a:pathLst>
                  <a:path extrusionOk="0" h="4034" w="4568">
                    <a:moveTo>
                      <a:pt x="2345" y="1"/>
                    </a:moveTo>
                    <a:cubicBezTo>
                      <a:pt x="1648" y="1"/>
                      <a:pt x="955" y="364"/>
                      <a:pt x="577" y="1007"/>
                    </a:cubicBezTo>
                    <a:cubicBezTo>
                      <a:pt x="1" y="1985"/>
                      <a:pt x="354" y="3286"/>
                      <a:pt x="1339" y="3810"/>
                    </a:cubicBezTo>
                    <a:cubicBezTo>
                      <a:pt x="1624" y="3961"/>
                      <a:pt x="1934" y="4033"/>
                      <a:pt x="2244" y="4033"/>
                    </a:cubicBezTo>
                    <a:cubicBezTo>
                      <a:pt x="2961" y="4033"/>
                      <a:pt x="3672" y="3647"/>
                      <a:pt x="4040" y="2978"/>
                    </a:cubicBezTo>
                    <a:cubicBezTo>
                      <a:pt x="4567" y="2022"/>
                      <a:pt x="4233" y="783"/>
                      <a:pt x="3300" y="251"/>
                    </a:cubicBezTo>
                    <a:cubicBezTo>
                      <a:pt x="3002" y="81"/>
                      <a:pt x="2673" y="1"/>
                      <a:pt x="2345"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7" name="Google Shape;887;p2"/>
              <p:cNvSpPr/>
              <p:nvPr/>
            </p:nvSpPr>
            <p:spPr>
              <a:xfrm>
                <a:off x="2402875" y="4389250"/>
                <a:ext cx="112975" cy="100025"/>
              </a:xfrm>
              <a:custGeom>
                <a:rect b="b" l="l" r="r" t="t"/>
                <a:pathLst>
                  <a:path extrusionOk="0" h="4001" w="4519">
                    <a:moveTo>
                      <a:pt x="2321" y="0"/>
                    </a:moveTo>
                    <a:cubicBezTo>
                      <a:pt x="1591" y="0"/>
                      <a:pt x="863" y="398"/>
                      <a:pt x="507" y="1076"/>
                    </a:cubicBezTo>
                    <a:cubicBezTo>
                      <a:pt x="0" y="2039"/>
                      <a:pt x="375" y="3295"/>
                      <a:pt x="1316" y="3787"/>
                    </a:cubicBezTo>
                    <a:cubicBezTo>
                      <a:pt x="1593" y="3932"/>
                      <a:pt x="1896" y="4000"/>
                      <a:pt x="2199" y="4000"/>
                    </a:cubicBezTo>
                    <a:cubicBezTo>
                      <a:pt x="2929" y="4000"/>
                      <a:pt x="3658" y="3602"/>
                      <a:pt x="4013" y="2925"/>
                    </a:cubicBezTo>
                    <a:cubicBezTo>
                      <a:pt x="4518" y="1961"/>
                      <a:pt x="4144" y="706"/>
                      <a:pt x="3204" y="214"/>
                    </a:cubicBezTo>
                    <a:cubicBezTo>
                      <a:pt x="2927" y="69"/>
                      <a:pt x="2624" y="0"/>
                      <a:pt x="2321"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8" name="Google Shape;888;p2"/>
              <p:cNvSpPr/>
              <p:nvPr/>
            </p:nvSpPr>
            <p:spPr>
              <a:xfrm>
                <a:off x="5695500" y="3431275"/>
                <a:ext cx="114125" cy="101550"/>
              </a:xfrm>
              <a:custGeom>
                <a:rect b="b" l="l" r="r" t="t"/>
                <a:pathLst>
                  <a:path extrusionOk="0" h="4062" w="4565">
                    <a:moveTo>
                      <a:pt x="2322" y="0"/>
                    </a:moveTo>
                    <a:cubicBezTo>
                      <a:pt x="1629" y="0"/>
                      <a:pt x="947" y="359"/>
                      <a:pt x="564" y="1005"/>
                    </a:cubicBezTo>
                    <a:cubicBezTo>
                      <a:pt x="1" y="1951"/>
                      <a:pt x="282" y="3183"/>
                      <a:pt x="1190" y="3757"/>
                    </a:cubicBezTo>
                    <a:cubicBezTo>
                      <a:pt x="1516" y="3964"/>
                      <a:pt x="1881" y="4062"/>
                      <a:pt x="2243" y="4062"/>
                    </a:cubicBezTo>
                    <a:cubicBezTo>
                      <a:pt x="2936" y="4062"/>
                      <a:pt x="3618" y="3703"/>
                      <a:pt x="4002" y="3057"/>
                    </a:cubicBezTo>
                    <a:cubicBezTo>
                      <a:pt x="4564" y="2113"/>
                      <a:pt x="4284" y="881"/>
                      <a:pt x="3375" y="305"/>
                    </a:cubicBezTo>
                    <a:cubicBezTo>
                      <a:pt x="3049" y="98"/>
                      <a:pt x="2684" y="0"/>
                      <a:pt x="2322"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9" name="Google Shape;889;p2"/>
              <p:cNvSpPr/>
              <p:nvPr/>
            </p:nvSpPr>
            <p:spPr>
              <a:xfrm>
                <a:off x="1722325" y="2602225"/>
                <a:ext cx="115225" cy="101525"/>
              </a:xfrm>
              <a:custGeom>
                <a:rect b="b" l="l" r="r" t="t"/>
                <a:pathLst>
                  <a:path extrusionOk="0" h="4061" w="4609">
                    <a:moveTo>
                      <a:pt x="2342" y="1"/>
                    </a:moveTo>
                    <a:cubicBezTo>
                      <a:pt x="1659" y="1"/>
                      <a:pt x="986" y="349"/>
                      <a:pt x="602" y="974"/>
                    </a:cubicBezTo>
                    <a:cubicBezTo>
                      <a:pt x="1" y="1951"/>
                      <a:pt x="307" y="3231"/>
                      <a:pt x="1278" y="3796"/>
                    </a:cubicBezTo>
                    <a:cubicBezTo>
                      <a:pt x="1588" y="3975"/>
                      <a:pt x="1928" y="4061"/>
                      <a:pt x="2266" y="4061"/>
                    </a:cubicBezTo>
                    <a:cubicBezTo>
                      <a:pt x="2949" y="4061"/>
                      <a:pt x="3622" y="3712"/>
                      <a:pt x="4007" y="3087"/>
                    </a:cubicBezTo>
                    <a:cubicBezTo>
                      <a:pt x="4609" y="2111"/>
                      <a:pt x="4302" y="831"/>
                      <a:pt x="3331" y="266"/>
                    </a:cubicBezTo>
                    <a:cubicBezTo>
                      <a:pt x="3021" y="86"/>
                      <a:pt x="2680" y="1"/>
                      <a:pt x="2342"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0" name="Google Shape;890;p2"/>
              <p:cNvSpPr/>
              <p:nvPr/>
            </p:nvSpPr>
            <p:spPr>
              <a:xfrm>
                <a:off x="1806275" y="2181500"/>
                <a:ext cx="114175" cy="100825"/>
              </a:xfrm>
              <a:custGeom>
                <a:rect b="b" l="l" r="r" t="t"/>
                <a:pathLst>
                  <a:path extrusionOk="0" h="4033" w="4567">
                    <a:moveTo>
                      <a:pt x="2345" y="1"/>
                    </a:moveTo>
                    <a:cubicBezTo>
                      <a:pt x="1668" y="1"/>
                      <a:pt x="993" y="341"/>
                      <a:pt x="608" y="952"/>
                    </a:cubicBezTo>
                    <a:cubicBezTo>
                      <a:pt x="1" y="1911"/>
                      <a:pt x="315" y="3223"/>
                      <a:pt x="1283" y="3780"/>
                    </a:cubicBezTo>
                    <a:cubicBezTo>
                      <a:pt x="1582" y="3952"/>
                      <a:pt x="1913" y="4033"/>
                      <a:pt x="2243" y="4033"/>
                    </a:cubicBezTo>
                    <a:cubicBezTo>
                      <a:pt x="2939" y="4033"/>
                      <a:pt x="3630" y="3672"/>
                      <a:pt x="4009" y="3033"/>
                    </a:cubicBezTo>
                    <a:cubicBezTo>
                      <a:pt x="4566" y="2093"/>
                      <a:pt x="4266" y="843"/>
                      <a:pt x="3352" y="282"/>
                    </a:cubicBezTo>
                    <a:cubicBezTo>
                      <a:pt x="3042" y="91"/>
                      <a:pt x="2693" y="1"/>
                      <a:pt x="2345"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1" name="Google Shape;891;p2"/>
              <p:cNvSpPr/>
              <p:nvPr/>
            </p:nvSpPr>
            <p:spPr>
              <a:xfrm>
                <a:off x="2205850" y="1469775"/>
                <a:ext cx="114850" cy="101600"/>
              </a:xfrm>
              <a:custGeom>
                <a:rect b="b" l="l" r="r" t="t"/>
                <a:pathLst>
                  <a:path extrusionOk="0" h="4064" w="4594">
                    <a:moveTo>
                      <a:pt x="2346" y="1"/>
                    </a:moveTo>
                    <a:cubicBezTo>
                      <a:pt x="1625" y="1"/>
                      <a:pt x="919" y="391"/>
                      <a:pt x="547" y="1078"/>
                    </a:cubicBezTo>
                    <a:cubicBezTo>
                      <a:pt x="1" y="2086"/>
                      <a:pt x="381" y="3344"/>
                      <a:pt x="1384" y="3853"/>
                    </a:cubicBezTo>
                    <a:cubicBezTo>
                      <a:pt x="1665" y="3996"/>
                      <a:pt x="1967" y="4063"/>
                      <a:pt x="2266" y="4063"/>
                    </a:cubicBezTo>
                    <a:cubicBezTo>
                      <a:pt x="2989" y="4063"/>
                      <a:pt x="3698" y="3668"/>
                      <a:pt x="4069" y="2983"/>
                    </a:cubicBezTo>
                    <a:cubicBezTo>
                      <a:pt x="4594" y="2017"/>
                      <a:pt x="4264" y="804"/>
                      <a:pt x="3328" y="263"/>
                    </a:cubicBezTo>
                    <a:cubicBezTo>
                      <a:pt x="3019" y="85"/>
                      <a:pt x="2681" y="1"/>
                      <a:pt x="2346"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2" name="Google Shape;892;p2"/>
              <p:cNvSpPr/>
              <p:nvPr/>
            </p:nvSpPr>
            <p:spPr>
              <a:xfrm>
                <a:off x="5295025" y="4142650"/>
                <a:ext cx="115225" cy="101525"/>
              </a:xfrm>
              <a:custGeom>
                <a:rect b="b" l="l" r="r" t="t"/>
                <a:pathLst>
                  <a:path extrusionOk="0" h="4061" w="4609">
                    <a:moveTo>
                      <a:pt x="2343" y="1"/>
                    </a:moveTo>
                    <a:cubicBezTo>
                      <a:pt x="1664" y="1"/>
                      <a:pt x="995" y="344"/>
                      <a:pt x="609" y="962"/>
                    </a:cubicBezTo>
                    <a:cubicBezTo>
                      <a:pt x="0" y="1935"/>
                      <a:pt x="299" y="3218"/>
                      <a:pt x="1266" y="3788"/>
                    </a:cubicBezTo>
                    <a:cubicBezTo>
                      <a:pt x="1578" y="3973"/>
                      <a:pt x="1923" y="4061"/>
                      <a:pt x="2266" y="4061"/>
                    </a:cubicBezTo>
                    <a:cubicBezTo>
                      <a:pt x="2944" y="4061"/>
                      <a:pt x="3613" y="3718"/>
                      <a:pt x="4000" y="3100"/>
                    </a:cubicBezTo>
                    <a:cubicBezTo>
                      <a:pt x="4608" y="2128"/>
                      <a:pt x="4311" y="844"/>
                      <a:pt x="3342" y="272"/>
                    </a:cubicBezTo>
                    <a:cubicBezTo>
                      <a:pt x="3030" y="88"/>
                      <a:pt x="2685" y="1"/>
                      <a:pt x="2343"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3" name="Google Shape;893;p2"/>
              <p:cNvSpPr/>
              <p:nvPr/>
            </p:nvSpPr>
            <p:spPr>
              <a:xfrm>
                <a:off x="3205500" y="783575"/>
                <a:ext cx="112975" cy="100025"/>
              </a:xfrm>
              <a:custGeom>
                <a:rect b="b" l="l" r="r" t="t"/>
                <a:pathLst>
                  <a:path extrusionOk="0" h="4001" w="4519">
                    <a:moveTo>
                      <a:pt x="2321" y="1"/>
                    </a:moveTo>
                    <a:cubicBezTo>
                      <a:pt x="1625" y="1"/>
                      <a:pt x="925" y="362"/>
                      <a:pt x="550" y="996"/>
                    </a:cubicBezTo>
                    <a:cubicBezTo>
                      <a:pt x="1" y="1929"/>
                      <a:pt x="317" y="3199"/>
                      <a:pt x="1237" y="3743"/>
                    </a:cubicBezTo>
                    <a:cubicBezTo>
                      <a:pt x="1533" y="3918"/>
                      <a:pt x="1865" y="4000"/>
                      <a:pt x="2198" y="4000"/>
                    </a:cubicBezTo>
                    <a:cubicBezTo>
                      <a:pt x="2894" y="4000"/>
                      <a:pt x="3593" y="3639"/>
                      <a:pt x="3967" y="3005"/>
                    </a:cubicBezTo>
                    <a:cubicBezTo>
                      <a:pt x="4519" y="2072"/>
                      <a:pt x="4202" y="802"/>
                      <a:pt x="3282" y="258"/>
                    </a:cubicBezTo>
                    <a:cubicBezTo>
                      <a:pt x="2986" y="83"/>
                      <a:pt x="2654" y="1"/>
                      <a:pt x="2321"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4" name="Google Shape;894;p2"/>
              <p:cNvSpPr/>
              <p:nvPr/>
            </p:nvSpPr>
            <p:spPr>
              <a:xfrm>
                <a:off x="5764100" y="2222000"/>
                <a:ext cx="113025" cy="100050"/>
              </a:xfrm>
              <a:custGeom>
                <a:rect b="b" l="l" r="r" t="t"/>
                <a:pathLst>
                  <a:path extrusionOk="0" h="4002" w="4521">
                    <a:moveTo>
                      <a:pt x="2320" y="1"/>
                    </a:moveTo>
                    <a:cubicBezTo>
                      <a:pt x="1620" y="1"/>
                      <a:pt x="918" y="367"/>
                      <a:pt x="546" y="1008"/>
                    </a:cubicBezTo>
                    <a:cubicBezTo>
                      <a:pt x="1" y="1946"/>
                      <a:pt x="325" y="3212"/>
                      <a:pt x="1249" y="3750"/>
                    </a:cubicBezTo>
                    <a:cubicBezTo>
                      <a:pt x="1542" y="3921"/>
                      <a:pt x="1871" y="4001"/>
                      <a:pt x="2199" y="4001"/>
                    </a:cubicBezTo>
                    <a:cubicBezTo>
                      <a:pt x="2900" y="4001"/>
                      <a:pt x="3603" y="3635"/>
                      <a:pt x="3975" y="2994"/>
                    </a:cubicBezTo>
                    <a:cubicBezTo>
                      <a:pt x="4520" y="2057"/>
                      <a:pt x="4194" y="791"/>
                      <a:pt x="3272" y="253"/>
                    </a:cubicBezTo>
                    <a:cubicBezTo>
                      <a:pt x="2978" y="82"/>
                      <a:pt x="2649" y="1"/>
                      <a:pt x="2320"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5" name="Google Shape;895;p2"/>
              <p:cNvSpPr/>
              <p:nvPr/>
            </p:nvSpPr>
            <p:spPr>
              <a:xfrm>
                <a:off x="3388850" y="730875"/>
                <a:ext cx="111625" cy="99075"/>
              </a:xfrm>
              <a:custGeom>
                <a:rect b="b" l="l" r="r" t="t"/>
                <a:pathLst>
                  <a:path extrusionOk="0" h="3963" w="4465">
                    <a:moveTo>
                      <a:pt x="2312" y="1"/>
                    </a:moveTo>
                    <a:cubicBezTo>
                      <a:pt x="1602" y="1"/>
                      <a:pt x="886" y="377"/>
                      <a:pt x="525" y="1025"/>
                    </a:cubicBezTo>
                    <a:cubicBezTo>
                      <a:pt x="1" y="1967"/>
                      <a:pt x="360" y="3249"/>
                      <a:pt x="1291" y="3747"/>
                    </a:cubicBezTo>
                    <a:cubicBezTo>
                      <a:pt x="1566" y="3893"/>
                      <a:pt x="1869" y="3962"/>
                      <a:pt x="2173" y="3962"/>
                    </a:cubicBezTo>
                    <a:cubicBezTo>
                      <a:pt x="2905" y="3962"/>
                      <a:pt x="3641" y="3563"/>
                      <a:pt x="3988" y="2889"/>
                    </a:cubicBezTo>
                    <a:cubicBezTo>
                      <a:pt x="4464" y="1965"/>
                      <a:pt x="4124" y="752"/>
                      <a:pt x="3243" y="244"/>
                    </a:cubicBezTo>
                    <a:cubicBezTo>
                      <a:pt x="2956" y="79"/>
                      <a:pt x="2635" y="1"/>
                      <a:pt x="2312"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6" name="Google Shape;896;p2"/>
              <p:cNvSpPr/>
              <p:nvPr/>
            </p:nvSpPr>
            <p:spPr>
              <a:xfrm>
                <a:off x="5714875" y="2038525"/>
                <a:ext cx="111625" cy="99100"/>
              </a:xfrm>
              <a:custGeom>
                <a:rect b="b" l="l" r="r" t="t"/>
                <a:pathLst>
                  <a:path extrusionOk="0" h="3964" w="4465">
                    <a:moveTo>
                      <a:pt x="2315" y="1"/>
                    </a:moveTo>
                    <a:cubicBezTo>
                      <a:pt x="1623" y="1"/>
                      <a:pt x="921" y="356"/>
                      <a:pt x="551" y="980"/>
                    </a:cubicBezTo>
                    <a:cubicBezTo>
                      <a:pt x="1" y="1906"/>
                      <a:pt x="329" y="3195"/>
                      <a:pt x="1248" y="3722"/>
                    </a:cubicBezTo>
                    <a:cubicBezTo>
                      <a:pt x="1533" y="3886"/>
                      <a:pt x="1853" y="3963"/>
                      <a:pt x="2174" y="3963"/>
                    </a:cubicBezTo>
                    <a:cubicBezTo>
                      <a:pt x="2887" y="3963"/>
                      <a:pt x="3605" y="3584"/>
                      <a:pt x="3963" y="2934"/>
                    </a:cubicBezTo>
                    <a:cubicBezTo>
                      <a:pt x="4464" y="2028"/>
                      <a:pt x="4153" y="806"/>
                      <a:pt x="3287" y="268"/>
                    </a:cubicBezTo>
                    <a:cubicBezTo>
                      <a:pt x="2992" y="86"/>
                      <a:pt x="2655" y="1"/>
                      <a:pt x="2315"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7" name="Google Shape;897;p2"/>
              <p:cNvSpPr/>
              <p:nvPr/>
            </p:nvSpPr>
            <p:spPr>
              <a:xfrm>
                <a:off x="5814725" y="2406425"/>
                <a:ext cx="111600" cy="99075"/>
              </a:xfrm>
              <a:custGeom>
                <a:rect b="b" l="l" r="r" t="t"/>
                <a:pathLst>
                  <a:path extrusionOk="0" h="3963" w="4464">
                    <a:moveTo>
                      <a:pt x="2290" y="1"/>
                    </a:moveTo>
                    <a:cubicBezTo>
                      <a:pt x="1585" y="1"/>
                      <a:pt x="873" y="371"/>
                      <a:pt x="509" y="1013"/>
                    </a:cubicBezTo>
                    <a:cubicBezTo>
                      <a:pt x="0" y="1914"/>
                      <a:pt x="299" y="3138"/>
                      <a:pt x="1161" y="3685"/>
                    </a:cubicBezTo>
                    <a:cubicBezTo>
                      <a:pt x="1459" y="3874"/>
                      <a:pt x="1802" y="3963"/>
                      <a:pt x="2148" y="3963"/>
                    </a:cubicBezTo>
                    <a:cubicBezTo>
                      <a:pt x="2834" y="3963"/>
                      <a:pt x="3530" y="3613"/>
                      <a:pt x="3905" y="2998"/>
                    </a:cubicBezTo>
                    <a:cubicBezTo>
                      <a:pt x="4464" y="2082"/>
                      <a:pt x="4147" y="788"/>
                      <a:pt x="3232" y="250"/>
                    </a:cubicBezTo>
                    <a:cubicBezTo>
                      <a:pt x="2943" y="80"/>
                      <a:pt x="2617" y="1"/>
                      <a:pt x="2290"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8" name="Google Shape;898;p2"/>
              <p:cNvSpPr/>
              <p:nvPr/>
            </p:nvSpPr>
            <p:spPr>
              <a:xfrm>
                <a:off x="3023475" y="837225"/>
                <a:ext cx="111625" cy="99075"/>
              </a:xfrm>
              <a:custGeom>
                <a:rect b="b" l="l" r="r" t="t"/>
                <a:pathLst>
                  <a:path extrusionOk="0" h="3963" w="4465">
                    <a:moveTo>
                      <a:pt x="2292" y="1"/>
                    </a:moveTo>
                    <a:cubicBezTo>
                      <a:pt x="1583" y="1"/>
                      <a:pt x="868" y="375"/>
                      <a:pt x="506" y="1021"/>
                    </a:cubicBezTo>
                    <a:cubicBezTo>
                      <a:pt x="1" y="1924"/>
                      <a:pt x="306" y="3147"/>
                      <a:pt x="1169" y="3690"/>
                    </a:cubicBezTo>
                    <a:cubicBezTo>
                      <a:pt x="1465" y="3875"/>
                      <a:pt x="1806" y="3963"/>
                      <a:pt x="2149" y="3963"/>
                    </a:cubicBezTo>
                    <a:cubicBezTo>
                      <a:pt x="2837" y="3963"/>
                      <a:pt x="3536" y="3611"/>
                      <a:pt x="3908" y="2991"/>
                    </a:cubicBezTo>
                    <a:cubicBezTo>
                      <a:pt x="4464" y="2072"/>
                      <a:pt x="4143" y="779"/>
                      <a:pt x="3225" y="246"/>
                    </a:cubicBezTo>
                    <a:cubicBezTo>
                      <a:pt x="2938" y="79"/>
                      <a:pt x="2616" y="1"/>
                      <a:pt x="2292"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9" name="Google Shape;899;p2"/>
              <p:cNvSpPr/>
              <p:nvPr/>
            </p:nvSpPr>
            <p:spPr>
              <a:xfrm>
                <a:off x="4299525" y="4831850"/>
                <a:ext cx="109375" cy="97075"/>
              </a:xfrm>
              <a:custGeom>
                <a:rect b="b" l="l" r="r" t="t"/>
                <a:pathLst>
                  <a:path extrusionOk="0" h="3883" w="4375">
                    <a:moveTo>
                      <a:pt x="2255" y="1"/>
                    </a:moveTo>
                    <a:cubicBezTo>
                      <a:pt x="1540" y="1"/>
                      <a:pt x="818" y="390"/>
                      <a:pt x="478" y="1053"/>
                    </a:cubicBezTo>
                    <a:cubicBezTo>
                      <a:pt x="1" y="1980"/>
                      <a:pt x="360" y="3192"/>
                      <a:pt x="1256" y="3671"/>
                    </a:cubicBezTo>
                    <a:cubicBezTo>
                      <a:pt x="1526" y="3815"/>
                      <a:pt x="1824" y="3882"/>
                      <a:pt x="2122" y="3882"/>
                    </a:cubicBezTo>
                    <a:cubicBezTo>
                      <a:pt x="2818" y="3882"/>
                      <a:pt x="3518" y="3513"/>
                      <a:pt x="3871" y="2879"/>
                    </a:cubicBezTo>
                    <a:cubicBezTo>
                      <a:pt x="4374" y="1974"/>
                      <a:pt x="4049" y="751"/>
                      <a:pt x="3168" y="240"/>
                    </a:cubicBezTo>
                    <a:cubicBezTo>
                      <a:pt x="2887" y="77"/>
                      <a:pt x="2571" y="1"/>
                      <a:pt x="2255"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0" name="Google Shape;900;p2"/>
              <p:cNvSpPr/>
              <p:nvPr/>
            </p:nvSpPr>
            <p:spPr>
              <a:xfrm>
                <a:off x="1740375" y="3393400"/>
                <a:ext cx="109875" cy="97100"/>
              </a:xfrm>
              <a:custGeom>
                <a:rect b="b" l="l" r="r" t="t"/>
                <a:pathLst>
                  <a:path extrusionOk="0" h="3884" w="4395">
                    <a:moveTo>
                      <a:pt x="2274" y="1"/>
                    </a:moveTo>
                    <a:cubicBezTo>
                      <a:pt x="1611" y="1"/>
                      <a:pt x="939" y="336"/>
                      <a:pt x="570" y="928"/>
                    </a:cubicBezTo>
                    <a:cubicBezTo>
                      <a:pt x="1" y="1837"/>
                      <a:pt x="326" y="3138"/>
                      <a:pt x="1250" y="3656"/>
                    </a:cubicBezTo>
                    <a:cubicBezTo>
                      <a:pt x="1527" y="3810"/>
                      <a:pt x="1835" y="3883"/>
                      <a:pt x="2144" y="3883"/>
                    </a:cubicBezTo>
                    <a:cubicBezTo>
                      <a:pt x="2828" y="3883"/>
                      <a:pt x="3517" y="3526"/>
                      <a:pt x="3876" y="2907"/>
                    </a:cubicBezTo>
                    <a:cubicBezTo>
                      <a:pt x="4395" y="2011"/>
                      <a:pt x="4090" y="784"/>
                      <a:pt x="3215" y="256"/>
                    </a:cubicBezTo>
                    <a:cubicBezTo>
                      <a:pt x="2928" y="83"/>
                      <a:pt x="2602" y="1"/>
                      <a:pt x="2274"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1" name="Google Shape;901;p2"/>
              <p:cNvSpPr/>
              <p:nvPr/>
            </p:nvSpPr>
            <p:spPr>
              <a:xfrm>
                <a:off x="4171700" y="703100"/>
                <a:ext cx="109375" cy="97075"/>
              </a:xfrm>
              <a:custGeom>
                <a:rect b="b" l="l" r="r" t="t"/>
                <a:pathLst>
                  <a:path extrusionOk="0" h="3883" w="4375">
                    <a:moveTo>
                      <a:pt x="2253" y="1"/>
                    </a:moveTo>
                    <a:cubicBezTo>
                      <a:pt x="1571" y="1"/>
                      <a:pt x="883" y="357"/>
                      <a:pt x="524" y="973"/>
                    </a:cubicBezTo>
                    <a:cubicBezTo>
                      <a:pt x="0" y="1868"/>
                      <a:pt x="304" y="3095"/>
                      <a:pt x="1178" y="3626"/>
                    </a:cubicBezTo>
                    <a:cubicBezTo>
                      <a:pt x="1465" y="3801"/>
                      <a:pt x="1792" y="3883"/>
                      <a:pt x="2120" y="3883"/>
                    </a:cubicBezTo>
                    <a:cubicBezTo>
                      <a:pt x="2822" y="3883"/>
                      <a:pt x="3531" y="3508"/>
                      <a:pt x="3880" y="2861"/>
                    </a:cubicBezTo>
                    <a:cubicBezTo>
                      <a:pt x="4374" y="1947"/>
                      <a:pt x="4037" y="729"/>
                      <a:pt x="3150" y="231"/>
                    </a:cubicBezTo>
                    <a:cubicBezTo>
                      <a:pt x="2873" y="74"/>
                      <a:pt x="2563" y="1"/>
                      <a:pt x="2253"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2" name="Google Shape;902;p2"/>
              <p:cNvSpPr/>
              <p:nvPr/>
            </p:nvSpPr>
            <p:spPr>
              <a:xfrm>
                <a:off x="3573275" y="678675"/>
                <a:ext cx="109325" cy="97100"/>
              </a:xfrm>
              <a:custGeom>
                <a:rect b="b" l="l" r="r" t="t"/>
                <a:pathLst>
                  <a:path extrusionOk="0" h="3884" w="4373">
                    <a:moveTo>
                      <a:pt x="2250" y="0"/>
                    </a:moveTo>
                    <a:cubicBezTo>
                      <a:pt x="1586" y="0"/>
                      <a:pt x="914" y="337"/>
                      <a:pt x="544" y="931"/>
                    </a:cubicBezTo>
                    <a:cubicBezTo>
                      <a:pt x="0" y="1803"/>
                      <a:pt x="275" y="3044"/>
                      <a:pt x="1134" y="3601"/>
                    </a:cubicBezTo>
                    <a:cubicBezTo>
                      <a:pt x="1430" y="3793"/>
                      <a:pt x="1772" y="3883"/>
                      <a:pt x="2117" y="3883"/>
                    </a:cubicBezTo>
                    <a:cubicBezTo>
                      <a:pt x="2800" y="3883"/>
                      <a:pt x="3492" y="3528"/>
                      <a:pt x="3852" y="2904"/>
                    </a:cubicBezTo>
                    <a:cubicBezTo>
                      <a:pt x="4373" y="2008"/>
                      <a:pt x="4065" y="782"/>
                      <a:pt x="3189" y="254"/>
                    </a:cubicBezTo>
                    <a:cubicBezTo>
                      <a:pt x="2903" y="82"/>
                      <a:pt x="2577" y="0"/>
                      <a:pt x="2250"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3" name="Google Shape;903;p2"/>
              <p:cNvSpPr/>
              <p:nvPr/>
            </p:nvSpPr>
            <p:spPr>
              <a:xfrm>
                <a:off x="5666075" y="1855600"/>
                <a:ext cx="109925" cy="97050"/>
              </a:xfrm>
              <a:custGeom>
                <a:rect b="b" l="l" r="r" t="t"/>
                <a:pathLst>
                  <a:path extrusionOk="0" h="3882" w="4397">
                    <a:moveTo>
                      <a:pt x="2273" y="0"/>
                    </a:moveTo>
                    <a:cubicBezTo>
                      <a:pt x="1602" y="0"/>
                      <a:pt x="924" y="345"/>
                      <a:pt x="557" y="948"/>
                    </a:cubicBezTo>
                    <a:cubicBezTo>
                      <a:pt x="0" y="1869"/>
                      <a:pt x="339" y="3163"/>
                      <a:pt x="1271" y="3666"/>
                    </a:cubicBezTo>
                    <a:cubicBezTo>
                      <a:pt x="1542" y="3812"/>
                      <a:pt x="1843" y="3881"/>
                      <a:pt x="2143" y="3881"/>
                    </a:cubicBezTo>
                    <a:cubicBezTo>
                      <a:pt x="2837" y="3881"/>
                      <a:pt x="3533" y="3515"/>
                      <a:pt x="3888" y="2885"/>
                    </a:cubicBezTo>
                    <a:cubicBezTo>
                      <a:pt x="4396" y="1981"/>
                      <a:pt x="4075" y="758"/>
                      <a:pt x="3195" y="244"/>
                    </a:cubicBezTo>
                    <a:cubicBezTo>
                      <a:pt x="2912" y="78"/>
                      <a:pt x="2593" y="0"/>
                      <a:pt x="2273"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4" name="Google Shape;904;p2"/>
              <p:cNvSpPr/>
              <p:nvPr/>
            </p:nvSpPr>
            <p:spPr>
              <a:xfrm>
                <a:off x="5334225" y="1356925"/>
                <a:ext cx="109875" cy="97050"/>
              </a:xfrm>
              <a:custGeom>
                <a:rect b="b" l="l" r="r" t="t"/>
                <a:pathLst>
                  <a:path extrusionOk="0" h="3882" w="4395">
                    <a:moveTo>
                      <a:pt x="2276" y="1"/>
                    </a:moveTo>
                    <a:cubicBezTo>
                      <a:pt x="1614" y="1"/>
                      <a:pt x="943" y="333"/>
                      <a:pt x="572" y="921"/>
                    </a:cubicBezTo>
                    <a:cubicBezTo>
                      <a:pt x="0" y="1827"/>
                      <a:pt x="320" y="3130"/>
                      <a:pt x="1241" y="3651"/>
                    </a:cubicBezTo>
                    <a:cubicBezTo>
                      <a:pt x="1518" y="3808"/>
                      <a:pt x="1829" y="3882"/>
                      <a:pt x="2141" y="3882"/>
                    </a:cubicBezTo>
                    <a:cubicBezTo>
                      <a:pt x="2822" y="3882"/>
                      <a:pt x="3510" y="3528"/>
                      <a:pt x="3870" y="2914"/>
                    </a:cubicBezTo>
                    <a:cubicBezTo>
                      <a:pt x="4394" y="2020"/>
                      <a:pt x="4095" y="792"/>
                      <a:pt x="3221" y="259"/>
                    </a:cubicBezTo>
                    <a:cubicBezTo>
                      <a:pt x="2934" y="84"/>
                      <a:pt x="2606" y="1"/>
                      <a:pt x="2276"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5" name="Google Shape;905;p2"/>
              <p:cNvSpPr/>
              <p:nvPr/>
            </p:nvSpPr>
            <p:spPr>
              <a:xfrm>
                <a:off x="4482875" y="4779150"/>
                <a:ext cx="108575" cy="96100"/>
              </a:xfrm>
              <a:custGeom>
                <a:rect b="b" l="l" r="r" t="t"/>
                <a:pathLst>
                  <a:path extrusionOk="0" h="3844" w="4343">
                    <a:moveTo>
                      <a:pt x="2212" y="1"/>
                    </a:moveTo>
                    <a:cubicBezTo>
                      <a:pt x="1527" y="1"/>
                      <a:pt x="854" y="372"/>
                      <a:pt x="505" y="1019"/>
                    </a:cubicBezTo>
                    <a:cubicBezTo>
                      <a:pt x="1" y="1949"/>
                      <a:pt x="337" y="3128"/>
                      <a:pt x="1249" y="3621"/>
                    </a:cubicBezTo>
                    <a:cubicBezTo>
                      <a:pt x="1528" y="3772"/>
                      <a:pt x="1831" y="3843"/>
                      <a:pt x="2131" y="3843"/>
                    </a:cubicBezTo>
                    <a:cubicBezTo>
                      <a:pt x="2816" y="3843"/>
                      <a:pt x="3489" y="3473"/>
                      <a:pt x="3838" y="2825"/>
                    </a:cubicBezTo>
                    <a:cubicBezTo>
                      <a:pt x="4342" y="1896"/>
                      <a:pt x="4006" y="717"/>
                      <a:pt x="3094" y="223"/>
                    </a:cubicBezTo>
                    <a:cubicBezTo>
                      <a:pt x="2815" y="72"/>
                      <a:pt x="2512" y="1"/>
                      <a:pt x="2212"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6" name="Google Shape;906;p2"/>
              <p:cNvSpPr/>
              <p:nvPr/>
            </p:nvSpPr>
            <p:spPr>
              <a:xfrm>
                <a:off x="1691600" y="3209950"/>
                <a:ext cx="108675" cy="96125"/>
              </a:xfrm>
              <a:custGeom>
                <a:rect b="b" l="l" r="r" t="t"/>
                <a:pathLst>
                  <a:path extrusionOk="0" h="3845" w="4347">
                    <a:moveTo>
                      <a:pt x="2213" y="1"/>
                    </a:moveTo>
                    <a:cubicBezTo>
                      <a:pt x="1549" y="1"/>
                      <a:pt x="894" y="350"/>
                      <a:pt x="534" y="969"/>
                    </a:cubicBezTo>
                    <a:cubicBezTo>
                      <a:pt x="1" y="1885"/>
                      <a:pt x="304" y="3070"/>
                      <a:pt x="1203" y="3593"/>
                    </a:cubicBezTo>
                    <a:cubicBezTo>
                      <a:pt x="1495" y="3764"/>
                      <a:pt x="1816" y="3844"/>
                      <a:pt x="2135" y="3844"/>
                    </a:cubicBezTo>
                    <a:cubicBezTo>
                      <a:pt x="2798" y="3844"/>
                      <a:pt x="3453" y="3495"/>
                      <a:pt x="3813" y="2876"/>
                    </a:cubicBezTo>
                    <a:cubicBezTo>
                      <a:pt x="4346" y="1959"/>
                      <a:pt x="4044" y="774"/>
                      <a:pt x="3144" y="251"/>
                    </a:cubicBezTo>
                    <a:cubicBezTo>
                      <a:pt x="2853" y="81"/>
                      <a:pt x="2532" y="1"/>
                      <a:pt x="2213"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7" name="Google Shape;907;p2"/>
              <p:cNvSpPr/>
              <p:nvPr/>
            </p:nvSpPr>
            <p:spPr>
              <a:xfrm>
                <a:off x="1790900" y="3577850"/>
                <a:ext cx="108650" cy="96100"/>
              </a:xfrm>
              <a:custGeom>
                <a:rect b="b" l="l" r="r" t="t"/>
                <a:pathLst>
                  <a:path extrusionOk="0" h="3844" w="4346">
                    <a:moveTo>
                      <a:pt x="2214" y="1"/>
                    </a:moveTo>
                    <a:cubicBezTo>
                      <a:pt x="1551" y="1"/>
                      <a:pt x="896" y="349"/>
                      <a:pt x="535" y="967"/>
                    </a:cubicBezTo>
                    <a:cubicBezTo>
                      <a:pt x="0" y="1882"/>
                      <a:pt x="302" y="3068"/>
                      <a:pt x="1201" y="3593"/>
                    </a:cubicBezTo>
                    <a:cubicBezTo>
                      <a:pt x="1493" y="3763"/>
                      <a:pt x="1814" y="3844"/>
                      <a:pt x="2134" y="3844"/>
                    </a:cubicBezTo>
                    <a:cubicBezTo>
                      <a:pt x="2797" y="3844"/>
                      <a:pt x="3451" y="3496"/>
                      <a:pt x="3811" y="2878"/>
                    </a:cubicBezTo>
                    <a:cubicBezTo>
                      <a:pt x="4346" y="1961"/>
                      <a:pt x="4044" y="777"/>
                      <a:pt x="3146" y="252"/>
                    </a:cubicBezTo>
                    <a:cubicBezTo>
                      <a:pt x="2855" y="81"/>
                      <a:pt x="2534" y="1"/>
                      <a:pt x="2214"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8" name="Google Shape;908;p2"/>
              <p:cNvSpPr/>
              <p:nvPr/>
            </p:nvSpPr>
            <p:spPr>
              <a:xfrm>
                <a:off x="4116950" y="4885525"/>
                <a:ext cx="108600" cy="96075"/>
              </a:xfrm>
              <a:custGeom>
                <a:rect b="b" l="l" r="r" t="t"/>
                <a:pathLst>
                  <a:path extrusionOk="0" h="3843" w="4344">
                    <a:moveTo>
                      <a:pt x="2212" y="1"/>
                    </a:moveTo>
                    <a:cubicBezTo>
                      <a:pt x="1528" y="1"/>
                      <a:pt x="855" y="372"/>
                      <a:pt x="505" y="1018"/>
                    </a:cubicBezTo>
                    <a:cubicBezTo>
                      <a:pt x="1" y="1948"/>
                      <a:pt x="337" y="3127"/>
                      <a:pt x="1250" y="3620"/>
                    </a:cubicBezTo>
                    <a:cubicBezTo>
                      <a:pt x="1529" y="3771"/>
                      <a:pt x="1831" y="3842"/>
                      <a:pt x="2131" y="3842"/>
                    </a:cubicBezTo>
                    <a:cubicBezTo>
                      <a:pt x="2816" y="3842"/>
                      <a:pt x="3489" y="3472"/>
                      <a:pt x="3839" y="2825"/>
                    </a:cubicBezTo>
                    <a:cubicBezTo>
                      <a:pt x="4343" y="1895"/>
                      <a:pt x="4007" y="717"/>
                      <a:pt x="3094" y="222"/>
                    </a:cubicBezTo>
                    <a:cubicBezTo>
                      <a:pt x="2815" y="72"/>
                      <a:pt x="2513" y="1"/>
                      <a:pt x="2212"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9" name="Google Shape;909;p2"/>
              <p:cNvSpPr/>
              <p:nvPr/>
            </p:nvSpPr>
            <p:spPr>
              <a:xfrm>
                <a:off x="5831600" y="3196875"/>
                <a:ext cx="108550" cy="96075"/>
              </a:xfrm>
              <a:custGeom>
                <a:rect b="b" l="l" r="r" t="t"/>
                <a:pathLst>
                  <a:path extrusionOk="0" h="3843" w="4342">
                    <a:moveTo>
                      <a:pt x="2211" y="0"/>
                    </a:moveTo>
                    <a:cubicBezTo>
                      <a:pt x="1526" y="0"/>
                      <a:pt x="854" y="372"/>
                      <a:pt x="504" y="1019"/>
                    </a:cubicBezTo>
                    <a:cubicBezTo>
                      <a:pt x="0" y="1949"/>
                      <a:pt x="336" y="3127"/>
                      <a:pt x="1250" y="3621"/>
                    </a:cubicBezTo>
                    <a:cubicBezTo>
                      <a:pt x="1528" y="3772"/>
                      <a:pt x="1830" y="3843"/>
                      <a:pt x="2130" y="3843"/>
                    </a:cubicBezTo>
                    <a:cubicBezTo>
                      <a:pt x="2815" y="3843"/>
                      <a:pt x="3488" y="3472"/>
                      <a:pt x="3839" y="2825"/>
                    </a:cubicBezTo>
                    <a:cubicBezTo>
                      <a:pt x="4341" y="1896"/>
                      <a:pt x="4007" y="717"/>
                      <a:pt x="3093" y="223"/>
                    </a:cubicBezTo>
                    <a:cubicBezTo>
                      <a:pt x="2814" y="72"/>
                      <a:pt x="2511" y="0"/>
                      <a:pt x="2211"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0" name="Google Shape;910;p2"/>
              <p:cNvSpPr/>
              <p:nvPr/>
            </p:nvSpPr>
            <p:spPr>
              <a:xfrm>
                <a:off x="5865550" y="2591850"/>
                <a:ext cx="108675" cy="96125"/>
              </a:xfrm>
              <a:custGeom>
                <a:rect b="b" l="l" r="r" t="t"/>
                <a:pathLst>
                  <a:path extrusionOk="0" h="3845" w="4347">
                    <a:moveTo>
                      <a:pt x="2215" y="1"/>
                    </a:moveTo>
                    <a:cubicBezTo>
                      <a:pt x="1552" y="1"/>
                      <a:pt x="896" y="350"/>
                      <a:pt x="536" y="969"/>
                    </a:cubicBezTo>
                    <a:cubicBezTo>
                      <a:pt x="1" y="1884"/>
                      <a:pt x="303" y="3069"/>
                      <a:pt x="1202" y="3593"/>
                    </a:cubicBezTo>
                    <a:cubicBezTo>
                      <a:pt x="1494" y="3764"/>
                      <a:pt x="1815" y="3845"/>
                      <a:pt x="2134" y="3845"/>
                    </a:cubicBezTo>
                    <a:cubicBezTo>
                      <a:pt x="2798" y="3845"/>
                      <a:pt x="3452" y="3495"/>
                      <a:pt x="3813" y="2877"/>
                    </a:cubicBezTo>
                    <a:cubicBezTo>
                      <a:pt x="4346" y="1961"/>
                      <a:pt x="4044" y="776"/>
                      <a:pt x="3146" y="251"/>
                    </a:cubicBezTo>
                    <a:cubicBezTo>
                      <a:pt x="2855" y="81"/>
                      <a:pt x="2534" y="1"/>
                      <a:pt x="2215"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1" name="Google Shape;911;p2"/>
              <p:cNvSpPr/>
              <p:nvPr/>
            </p:nvSpPr>
            <p:spPr>
              <a:xfrm>
                <a:off x="2841775" y="891900"/>
                <a:ext cx="108550" cy="96100"/>
              </a:xfrm>
              <a:custGeom>
                <a:rect b="b" l="l" r="r" t="t"/>
                <a:pathLst>
                  <a:path extrusionOk="0" h="3844" w="4342">
                    <a:moveTo>
                      <a:pt x="2210" y="0"/>
                    </a:moveTo>
                    <a:cubicBezTo>
                      <a:pt x="1527" y="0"/>
                      <a:pt x="857" y="370"/>
                      <a:pt x="506" y="1016"/>
                    </a:cubicBezTo>
                    <a:cubicBezTo>
                      <a:pt x="1" y="1948"/>
                      <a:pt x="334" y="3125"/>
                      <a:pt x="1247" y="3620"/>
                    </a:cubicBezTo>
                    <a:cubicBezTo>
                      <a:pt x="1526" y="3772"/>
                      <a:pt x="1830" y="3843"/>
                      <a:pt x="2131" y="3843"/>
                    </a:cubicBezTo>
                    <a:cubicBezTo>
                      <a:pt x="2814" y="3843"/>
                      <a:pt x="3486" y="3474"/>
                      <a:pt x="3837" y="2827"/>
                    </a:cubicBezTo>
                    <a:cubicBezTo>
                      <a:pt x="4342" y="1897"/>
                      <a:pt x="4009" y="720"/>
                      <a:pt x="3097" y="225"/>
                    </a:cubicBezTo>
                    <a:cubicBezTo>
                      <a:pt x="2816" y="72"/>
                      <a:pt x="2512" y="0"/>
                      <a:pt x="2210"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2" name="Google Shape;912;p2"/>
              <p:cNvSpPr/>
              <p:nvPr/>
            </p:nvSpPr>
            <p:spPr>
              <a:xfrm>
                <a:off x="2342525" y="1235375"/>
                <a:ext cx="108625" cy="96125"/>
              </a:xfrm>
              <a:custGeom>
                <a:rect b="b" l="l" r="r" t="t"/>
                <a:pathLst>
                  <a:path extrusionOk="0" h="3845" w="4345">
                    <a:moveTo>
                      <a:pt x="2214" y="0"/>
                    </a:moveTo>
                    <a:cubicBezTo>
                      <a:pt x="1550" y="0"/>
                      <a:pt x="896" y="348"/>
                      <a:pt x="536" y="967"/>
                    </a:cubicBezTo>
                    <a:cubicBezTo>
                      <a:pt x="1" y="1882"/>
                      <a:pt x="303" y="3068"/>
                      <a:pt x="1200" y="3593"/>
                    </a:cubicBezTo>
                    <a:cubicBezTo>
                      <a:pt x="1492" y="3763"/>
                      <a:pt x="1813" y="3844"/>
                      <a:pt x="2132" y="3844"/>
                    </a:cubicBezTo>
                    <a:cubicBezTo>
                      <a:pt x="2796" y="3844"/>
                      <a:pt x="3450" y="3495"/>
                      <a:pt x="3811" y="2877"/>
                    </a:cubicBezTo>
                    <a:cubicBezTo>
                      <a:pt x="4345" y="1962"/>
                      <a:pt x="4044" y="777"/>
                      <a:pt x="3145" y="251"/>
                    </a:cubicBezTo>
                    <a:cubicBezTo>
                      <a:pt x="2854" y="81"/>
                      <a:pt x="2533" y="0"/>
                      <a:pt x="2214"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3" name="Google Shape;913;p2"/>
              <p:cNvSpPr/>
              <p:nvPr/>
            </p:nvSpPr>
            <p:spPr>
              <a:xfrm>
                <a:off x="3934850" y="4939775"/>
                <a:ext cx="106425" cy="93975"/>
              </a:xfrm>
              <a:custGeom>
                <a:rect b="b" l="l" r="r" t="t"/>
                <a:pathLst>
                  <a:path extrusionOk="0" h="3759" w="4257">
                    <a:moveTo>
                      <a:pt x="2141" y="0"/>
                    </a:moveTo>
                    <a:cubicBezTo>
                      <a:pt x="1530" y="0"/>
                      <a:pt x="945" y="314"/>
                      <a:pt x="584" y="893"/>
                    </a:cubicBezTo>
                    <a:cubicBezTo>
                      <a:pt x="1" y="1834"/>
                      <a:pt x="273" y="2971"/>
                      <a:pt x="1209" y="3506"/>
                    </a:cubicBezTo>
                    <a:cubicBezTo>
                      <a:pt x="1508" y="3677"/>
                      <a:pt x="1826" y="3759"/>
                      <a:pt x="2137" y="3759"/>
                    </a:cubicBezTo>
                    <a:cubicBezTo>
                      <a:pt x="2764" y="3759"/>
                      <a:pt x="3362" y="3425"/>
                      <a:pt x="3719" y="2815"/>
                    </a:cubicBezTo>
                    <a:cubicBezTo>
                      <a:pt x="4256" y="1900"/>
                      <a:pt x="3997" y="814"/>
                      <a:pt x="3114" y="279"/>
                    </a:cubicBezTo>
                    <a:cubicBezTo>
                      <a:pt x="2803" y="91"/>
                      <a:pt x="2468" y="0"/>
                      <a:pt x="2141"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4" name="Google Shape;914;p2"/>
              <p:cNvSpPr/>
              <p:nvPr/>
            </p:nvSpPr>
            <p:spPr>
              <a:xfrm>
                <a:off x="1842275" y="3763300"/>
                <a:ext cx="105200" cy="93075"/>
              </a:xfrm>
              <a:custGeom>
                <a:rect b="b" l="l" r="r" t="t"/>
                <a:pathLst>
                  <a:path extrusionOk="0" h="3723" w="4208">
                    <a:moveTo>
                      <a:pt x="2103" y="1"/>
                    </a:moveTo>
                    <a:cubicBezTo>
                      <a:pt x="1478" y="1"/>
                      <a:pt x="883" y="337"/>
                      <a:pt x="530" y="952"/>
                    </a:cubicBezTo>
                    <a:cubicBezTo>
                      <a:pt x="1" y="1872"/>
                      <a:pt x="275" y="2949"/>
                      <a:pt x="1177" y="3467"/>
                    </a:cubicBezTo>
                    <a:cubicBezTo>
                      <a:pt x="1476" y="3639"/>
                      <a:pt x="1794" y="3722"/>
                      <a:pt x="2104" y="3722"/>
                    </a:cubicBezTo>
                    <a:cubicBezTo>
                      <a:pt x="2730" y="3722"/>
                      <a:pt x="3325" y="3387"/>
                      <a:pt x="3679" y="2772"/>
                    </a:cubicBezTo>
                    <a:cubicBezTo>
                      <a:pt x="4208" y="1852"/>
                      <a:pt x="3932" y="775"/>
                      <a:pt x="3030" y="256"/>
                    </a:cubicBezTo>
                    <a:cubicBezTo>
                      <a:pt x="2731" y="84"/>
                      <a:pt x="2413" y="1"/>
                      <a:pt x="2103"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5" name="Google Shape;915;p2"/>
              <p:cNvSpPr/>
              <p:nvPr/>
            </p:nvSpPr>
            <p:spPr>
              <a:xfrm>
                <a:off x="5054500" y="1044225"/>
                <a:ext cx="105375" cy="93050"/>
              </a:xfrm>
              <a:custGeom>
                <a:rect b="b" l="l" r="r" t="t"/>
                <a:pathLst>
                  <a:path extrusionOk="0" h="3722" w="4215">
                    <a:moveTo>
                      <a:pt x="2107" y="0"/>
                    </a:moveTo>
                    <a:cubicBezTo>
                      <a:pt x="1462" y="0"/>
                      <a:pt x="853" y="357"/>
                      <a:pt x="504" y="1000"/>
                    </a:cubicBezTo>
                    <a:cubicBezTo>
                      <a:pt x="0" y="1932"/>
                      <a:pt x="310" y="2999"/>
                      <a:pt x="1228" y="3494"/>
                    </a:cubicBezTo>
                    <a:cubicBezTo>
                      <a:pt x="1513" y="3648"/>
                      <a:pt x="1813" y="3722"/>
                      <a:pt x="2106" y="3722"/>
                    </a:cubicBezTo>
                    <a:cubicBezTo>
                      <a:pt x="2751" y="3722"/>
                      <a:pt x="3361" y="3365"/>
                      <a:pt x="3709" y="2723"/>
                    </a:cubicBezTo>
                    <a:cubicBezTo>
                      <a:pt x="4215" y="1790"/>
                      <a:pt x="3905" y="726"/>
                      <a:pt x="2986" y="228"/>
                    </a:cubicBezTo>
                    <a:cubicBezTo>
                      <a:pt x="2700" y="74"/>
                      <a:pt x="2400" y="0"/>
                      <a:pt x="2107"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6" name="Google Shape;916;p2"/>
              <p:cNvSpPr/>
              <p:nvPr/>
            </p:nvSpPr>
            <p:spPr>
              <a:xfrm>
                <a:off x="3337125" y="4915825"/>
                <a:ext cx="105325" cy="93050"/>
              </a:xfrm>
              <a:custGeom>
                <a:rect b="b" l="l" r="r" t="t"/>
                <a:pathLst>
                  <a:path extrusionOk="0" h="3722" w="4213">
                    <a:moveTo>
                      <a:pt x="2106" y="1"/>
                    </a:moveTo>
                    <a:cubicBezTo>
                      <a:pt x="1471" y="1"/>
                      <a:pt x="868" y="347"/>
                      <a:pt x="518" y="975"/>
                    </a:cubicBezTo>
                    <a:cubicBezTo>
                      <a:pt x="1" y="1902"/>
                      <a:pt x="294" y="2973"/>
                      <a:pt x="1203" y="3480"/>
                    </a:cubicBezTo>
                    <a:cubicBezTo>
                      <a:pt x="1496" y="3643"/>
                      <a:pt x="1805" y="3722"/>
                      <a:pt x="2107" y="3722"/>
                    </a:cubicBezTo>
                    <a:cubicBezTo>
                      <a:pt x="2742" y="3722"/>
                      <a:pt x="3344" y="3375"/>
                      <a:pt x="3695" y="2747"/>
                    </a:cubicBezTo>
                    <a:cubicBezTo>
                      <a:pt x="4212" y="1820"/>
                      <a:pt x="3919" y="749"/>
                      <a:pt x="3010" y="242"/>
                    </a:cubicBezTo>
                    <a:cubicBezTo>
                      <a:pt x="2717" y="79"/>
                      <a:pt x="2408" y="1"/>
                      <a:pt x="2106"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7" name="Google Shape;917;p2"/>
              <p:cNvSpPr/>
              <p:nvPr/>
            </p:nvSpPr>
            <p:spPr>
              <a:xfrm>
                <a:off x="1894600" y="1764325"/>
                <a:ext cx="105350" cy="93050"/>
              </a:xfrm>
              <a:custGeom>
                <a:rect b="b" l="l" r="r" t="t"/>
                <a:pathLst>
                  <a:path extrusionOk="0" h="3722" w="4214">
                    <a:moveTo>
                      <a:pt x="2109" y="0"/>
                    </a:moveTo>
                    <a:cubicBezTo>
                      <a:pt x="1460" y="0"/>
                      <a:pt x="844" y="363"/>
                      <a:pt x="498" y="1013"/>
                    </a:cubicBezTo>
                    <a:cubicBezTo>
                      <a:pt x="0" y="1944"/>
                      <a:pt x="320" y="3011"/>
                      <a:pt x="1239" y="3500"/>
                    </a:cubicBezTo>
                    <a:cubicBezTo>
                      <a:pt x="1521" y="3650"/>
                      <a:pt x="1816" y="3722"/>
                      <a:pt x="2104" y="3722"/>
                    </a:cubicBezTo>
                    <a:cubicBezTo>
                      <a:pt x="2754" y="3722"/>
                      <a:pt x="3370" y="3359"/>
                      <a:pt x="3717" y="2710"/>
                    </a:cubicBezTo>
                    <a:cubicBezTo>
                      <a:pt x="4213" y="1779"/>
                      <a:pt x="3895" y="712"/>
                      <a:pt x="2974" y="221"/>
                    </a:cubicBezTo>
                    <a:cubicBezTo>
                      <a:pt x="2693" y="72"/>
                      <a:pt x="2398" y="0"/>
                      <a:pt x="2109"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8" name="Google Shape;918;p2"/>
              <p:cNvSpPr/>
              <p:nvPr/>
            </p:nvSpPr>
            <p:spPr>
              <a:xfrm>
                <a:off x="1677225" y="2422075"/>
                <a:ext cx="106100" cy="93975"/>
              </a:xfrm>
              <a:custGeom>
                <a:rect b="b" l="l" r="r" t="t"/>
                <a:pathLst>
                  <a:path extrusionOk="0" h="3759" w="4244">
                    <a:moveTo>
                      <a:pt x="2125" y="1"/>
                    </a:moveTo>
                    <a:cubicBezTo>
                      <a:pt x="1471" y="1"/>
                      <a:pt x="850" y="364"/>
                      <a:pt x="499" y="1020"/>
                    </a:cubicBezTo>
                    <a:cubicBezTo>
                      <a:pt x="1" y="1949"/>
                      <a:pt x="309" y="3018"/>
                      <a:pt x="1220" y="3520"/>
                    </a:cubicBezTo>
                    <a:cubicBezTo>
                      <a:pt x="1511" y="3681"/>
                      <a:pt x="1819" y="3758"/>
                      <a:pt x="2121" y="3758"/>
                    </a:cubicBezTo>
                    <a:cubicBezTo>
                      <a:pt x="2758" y="3758"/>
                      <a:pt x="3365" y="3414"/>
                      <a:pt x="3719" y="2789"/>
                    </a:cubicBezTo>
                    <a:cubicBezTo>
                      <a:pt x="4243" y="1867"/>
                      <a:pt x="3968" y="790"/>
                      <a:pt x="3075" y="267"/>
                    </a:cubicBezTo>
                    <a:cubicBezTo>
                      <a:pt x="2769" y="87"/>
                      <a:pt x="2443" y="1"/>
                      <a:pt x="2125"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9" name="Google Shape;919;p2"/>
              <p:cNvSpPr/>
              <p:nvPr/>
            </p:nvSpPr>
            <p:spPr>
              <a:xfrm>
                <a:off x="3758200" y="627525"/>
                <a:ext cx="105250" cy="93025"/>
              </a:xfrm>
              <a:custGeom>
                <a:rect b="b" l="l" r="r" t="t"/>
                <a:pathLst>
                  <a:path extrusionOk="0" h="3721" w="4210">
                    <a:moveTo>
                      <a:pt x="2106" y="0"/>
                    </a:moveTo>
                    <a:cubicBezTo>
                      <a:pt x="1475" y="0"/>
                      <a:pt x="875" y="342"/>
                      <a:pt x="523" y="965"/>
                    </a:cubicBezTo>
                    <a:cubicBezTo>
                      <a:pt x="1" y="1889"/>
                      <a:pt x="287" y="2962"/>
                      <a:pt x="1193" y="3475"/>
                    </a:cubicBezTo>
                    <a:cubicBezTo>
                      <a:pt x="1488" y="3641"/>
                      <a:pt x="1800" y="3721"/>
                      <a:pt x="2105" y="3721"/>
                    </a:cubicBezTo>
                    <a:cubicBezTo>
                      <a:pt x="2736" y="3721"/>
                      <a:pt x="3336" y="3379"/>
                      <a:pt x="3688" y="2757"/>
                    </a:cubicBezTo>
                    <a:cubicBezTo>
                      <a:pt x="4209" y="1835"/>
                      <a:pt x="3924" y="760"/>
                      <a:pt x="3019" y="247"/>
                    </a:cubicBezTo>
                    <a:cubicBezTo>
                      <a:pt x="2723" y="80"/>
                      <a:pt x="2411" y="0"/>
                      <a:pt x="2106"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0" name="Google Shape;920;p2"/>
              <p:cNvSpPr/>
              <p:nvPr/>
            </p:nvSpPr>
            <p:spPr>
              <a:xfrm>
                <a:off x="4666675" y="4727075"/>
                <a:ext cx="106375" cy="93950"/>
              </a:xfrm>
              <a:custGeom>
                <a:rect b="b" l="l" r="r" t="t"/>
                <a:pathLst>
                  <a:path extrusionOk="0" h="3758" w="4255">
                    <a:moveTo>
                      <a:pt x="2144" y="0"/>
                    </a:moveTo>
                    <a:cubicBezTo>
                      <a:pt x="1537" y="0"/>
                      <a:pt x="954" y="310"/>
                      <a:pt x="593" y="881"/>
                    </a:cubicBezTo>
                    <a:cubicBezTo>
                      <a:pt x="1" y="1818"/>
                      <a:pt x="263" y="2957"/>
                      <a:pt x="1196" y="3498"/>
                    </a:cubicBezTo>
                    <a:cubicBezTo>
                      <a:pt x="1498" y="3673"/>
                      <a:pt x="1820" y="3757"/>
                      <a:pt x="2135" y="3757"/>
                    </a:cubicBezTo>
                    <a:cubicBezTo>
                      <a:pt x="2758" y="3757"/>
                      <a:pt x="3353" y="3429"/>
                      <a:pt x="3711" y="2828"/>
                    </a:cubicBezTo>
                    <a:cubicBezTo>
                      <a:pt x="4255" y="1916"/>
                      <a:pt x="4004" y="825"/>
                      <a:pt x="3128" y="286"/>
                    </a:cubicBezTo>
                    <a:cubicBezTo>
                      <a:pt x="2814" y="93"/>
                      <a:pt x="2476" y="0"/>
                      <a:pt x="2144"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1" name="Google Shape;921;p2"/>
              <p:cNvSpPr/>
              <p:nvPr/>
            </p:nvSpPr>
            <p:spPr>
              <a:xfrm>
                <a:off x="1643275" y="3027100"/>
                <a:ext cx="106050" cy="93950"/>
              </a:xfrm>
              <a:custGeom>
                <a:rect b="b" l="l" r="r" t="t"/>
                <a:pathLst>
                  <a:path extrusionOk="0" h="3758" w="4242">
                    <a:moveTo>
                      <a:pt x="2121" y="0"/>
                    </a:moveTo>
                    <a:cubicBezTo>
                      <a:pt x="1489" y="0"/>
                      <a:pt x="887" y="339"/>
                      <a:pt x="531" y="958"/>
                    </a:cubicBezTo>
                    <a:cubicBezTo>
                      <a:pt x="0" y="1877"/>
                      <a:pt x="269" y="2957"/>
                      <a:pt x="1157" y="3486"/>
                    </a:cubicBezTo>
                    <a:cubicBezTo>
                      <a:pt x="1466" y="3670"/>
                      <a:pt x="1796" y="3758"/>
                      <a:pt x="2118" y="3758"/>
                    </a:cubicBezTo>
                    <a:cubicBezTo>
                      <a:pt x="2767" y="3758"/>
                      <a:pt x="3385" y="3400"/>
                      <a:pt x="3737" y="2751"/>
                    </a:cubicBezTo>
                    <a:cubicBezTo>
                      <a:pt x="4241" y="1823"/>
                      <a:pt x="3942" y="751"/>
                      <a:pt x="3034" y="244"/>
                    </a:cubicBezTo>
                    <a:cubicBezTo>
                      <a:pt x="2739" y="79"/>
                      <a:pt x="2427" y="0"/>
                      <a:pt x="2121"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2" name="Google Shape;922;p2"/>
              <p:cNvSpPr/>
              <p:nvPr/>
            </p:nvSpPr>
            <p:spPr>
              <a:xfrm>
                <a:off x="5616300" y="3856575"/>
                <a:ext cx="105200" cy="93075"/>
              </a:xfrm>
              <a:custGeom>
                <a:rect b="b" l="l" r="r" t="t"/>
                <a:pathLst>
                  <a:path extrusionOk="0" h="3723" w="4208">
                    <a:moveTo>
                      <a:pt x="2103" y="1"/>
                    </a:moveTo>
                    <a:cubicBezTo>
                      <a:pt x="1478" y="1"/>
                      <a:pt x="883" y="338"/>
                      <a:pt x="530" y="952"/>
                    </a:cubicBezTo>
                    <a:cubicBezTo>
                      <a:pt x="1" y="1872"/>
                      <a:pt x="276" y="2947"/>
                      <a:pt x="1178" y="3468"/>
                    </a:cubicBezTo>
                    <a:cubicBezTo>
                      <a:pt x="1478" y="3640"/>
                      <a:pt x="1796" y="3723"/>
                      <a:pt x="2106" y="3723"/>
                    </a:cubicBezTo>
                    <a:cubicBezTo>
                      <a:pt x="2731" y="3723"/>
                      <a:pt x="3325" y="3387"/>
                      <a:pt x="3679" y="2772"/>
                    </a:cubicBezTo>
                    <a:cubicBezTo>
                      <a:pt x="4208" y="1853"/>
                      <a:pt x="3934" y="775"/>
                      <a:pt x="3032" y="257"/>
                    </a:cubicBezTo>
                    <a:cubicBezTo>
                      <a:pt x="2732" y="84"/>
                      <a:pt x="2414" y="1"/>
                      <a:pt x="2103"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3" name="Google Shape;923;p2"/>
              <p:cNvSpPr/>
              <p:nvPr/>
            </p:nvSpPr>
            <p:spPr>
              <a:xfrm>
                <a:off x="5165500" y="4383125"/>
                <a:ext cx="107650" cy="94825"/>
              </a:xfrm>
              <a:custGeom>
                <a:rect b="b" l="l" r="r" t="t"/>
                <a:pathLst>
                  <a:path extrusionOk="0" h="3793" w="4306">
                    <a:moveTo>
                      <a:pt x="2172" y="1"/>
                    </a:moveTo>
                    <a:cubicBezTo>
                      <a:pt x="1548" y="1"/>
                      <a:pt x="941" y="319"/>
                      <a:pt x="578" y="899"/>
                    </a:cubicBezTo>
                    <a:cubicBezTo>
                      <a:pt x="0" y="1825"/>
                      <a:pt x="270" y="2992"/>
                      <a:pt x="1188" y="3533"/>
                    </a:cubicBezTo>
                    <a:cubicBezTo>
                      <a:pt x="1487" y="3709"/>
                      <a:pt x="1813" y="3793"/>
                      <a:pt x="2134" y="3793"/>
                    </a:cubicBezTo>
                    <a:cubicBezTo>
                      <a:pt x="2758" y="3793"/>
                      <a:pt x="3365" y="3475"/>
                      <a:pt x="3728" y="2895"/>
                    </a:cubicBezTo>
                    <a:cubicBezTo>
                      <a:pt x="4306" y="1969"/>
                      <a:pt x="4036" y="803"/>
                      <a:pt x="3118" y="261"/>
                    </a:cubicBezTo>
                    <a:cubicBezTo>
                      <a:pt x="2819" y="85"/>
                      <a:pt x="2493" y="1"/>
                      <a:pt x="2172"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4" name="Google Shape;924;p2"/>
              <p:cNvSpPr/>
              <p:nvPr/>
            </p:nvSpPr>
            <p:spPr>
              <a:xfrm>
                <a:off x="5619000" y="1673650"/>
                <a:ext cx="105300" cy="93075"/>
              </a:xfrm>
              <a:custGeom>
                <a:rect b="b" l="l" r="r" t="t"/>
                <a:pathLst>
                  <a:path extrusionOk="0" h="3723" w="4212">
                    <a:moveTo>
                      <a:pt x="2108" y="1"/>
                    </a:moveTo>
                    <a:cubicBezTo>
                      <a:pt x="1459" y="1"/>
                      <a:pt x="844" y="363"/>
                      <a:pt x="497" y="1013"/>
                    </a:cubicBezTo>
                    <a:cubicBezTo>
                      <a:pt x="0" y="1944"/>
                      <a:pt x="318" y="3011"/>
                      <a:pt x="1241" y="3502"/>
                    </a:cubicBezTo>
                    <a:cubicBezTo>
                      <a:pt x="1522" y="3651"/>
                      <a:pt x="1817" y="3723"/>
                      <a:pt x="2105" y="3723"/>
                    </a:cubicBezTo>
                    <a:cubicBezTo>
                      <a:pt x="2754" y="3723"/>
                      <a:pt x="3370" y="3360"/>
                      <a:pt x="3716" y="2709"/>
                    </a:cubicBezTo>
                    <a:cubicBezTo>
                      <a:pt x="4212" y="1778"/>
                      <a:pt x="3893" y="711"/>
                      <a:pt x="2972" y="222"/>
                    </a:cubicBezTo>
                    <a:cubicBezTo>
                      <a:pt x="2691" y="72"/>
                      <a:pt x="2396" y="1"/>
                      <a:pt x="2108"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5" name="Google Shape;925;p2"/>
              <p:cNvSpPr/>
              <p:nvPr/>
            </p:nvSpPr>
            <p:spPr>
              <a:xfrm>
                <a:off x="2174100" y="4261975"/>
                <a:ext cx="105350" cy="93075"/>
              </a:xfrm>
              <a:custGeom>
                <a:rect b="b" l="l" r="r" t="t"/>
                <a:pathLst>
                  <a:path extrusionOk="0" h="3723" w="4214">
                    <a:moveTo>
                      <a:pt x="2108" y="0"/>
                    </a:moveTo>
                    <a:cubicBezTo>
                      <a:pt x="1463" y="0"/>
                      <a:pt x="852" y="358"/>
                      <a:pt x="504" y="1002"/>
                    </a:cubicBezTo>
                    <a:cubicBezTo>
                      <a:pt x="0" y="1932"/>
                      <a:pt x="311" y="2998"/>
                      <a:pt x="1229" y="3495"/>
                    </a:cubicBezTo>
                    <a:cubicBezTo>
                      <a:pt x="1515" y="3649"/>
                      <a:pt x="1814" y="3723"/>
                      <a:pt x="2107" y="3723"/>
                    </a:cubicBezTo>
                    <a:cubicBezTo>
                      <a:pt x="2751" y="3723"/>
                      <a:pt x="3362" y="3365"/>
                      <a:pt x="3709" y="2721"/>
                    </a:cubicBezTo>
                    <a:cubicBezTo>
                      <a:pt x="4213" y="1790"/>
                      <a:pt x="3902" y="723"/>
                      <a:pt x="2984" y="228"/>
                    </a:cubicBezTo>
                    <a:cubicBezTo>
                      <a:pt x="2700" y="74"/>
                      <a:pt x="2400" y="0"/>
                      <a:pt x="2108"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6" name="Google Shape;926;p2"/>
              <p:cNvSpPr/>
              <p:nvPr/>
            </p:nvSpPr>
            <p:spPr>
              <a:xfrm>
                <a:off x="4589350" y="782675"/>
                <a:ext cx="105250" cy="93050"/>
              </a:xfrm>
              <a:custGeom>
                <a:rect b="b" l="l" r="r" t="t"/>
                <a:pathLst>
                  <a:path extrusionOk="0" h="3722" w="4210">
                    <a:moveTo>
                      <a:pt x="2105" y="1"/>
                    </a:moveTo>
                    <a:cubicBezTo>
                      <a:pt x="1474" y="1"/>
                      <a:pt x="875" y="343"/>
                      <a:pt x="522" y="964"/>
                    </a:cubicBezTo>
                    <a:cubicBezTo>
                      <a:pt x="1" y="1887"/>
                      <a:pt x="285" y="2961"/>
                      <a:pt x="1191" y="3474"/>
                    </a:cubicBezTo>
                    <a:cubicBezTo>
                      <a:pt x="1486" y="3641"/>
                      <a:pt x="1799" y="3721"/>
                      <a:pt x="2104" y="3721"/>
                    </a:cubicBezTo>
                    <a:cubicBezTo>
                      <a:pt x="2735" y="3721"/>
                      <a:pt x="3335" y="3379"/>
                      <a:pt x="3686" y="2758"/>
                    </a:cubicBezTo>
                    <a:cubicBezTo>
                      <a:pt x="4209" y="1835"/>
                      <a:pt x="3923" y="761"/>
                      <a:pt x="3019" y="248"/>
                    </a:cubicBezTo>
                    <a:cubicBezTo>
                      <a:pt x="2723" y="81"/>
                      <a:pt x="2410" y="1"/>
                      <a:pt x="2105"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7" name="Google Shape;927;p2"/>
              <p:cNvSpPr/>
              <p:nvPr/>
            </p:nvSpPr>
            <p:spPr>
              <a:xfrm>
                <a:off x="4821150" y="912525"/>
                <a:ext cx="107375" cy="94925"/>
              </a:xfrm>
              <a:custGeom>
                <a:rect b="b" l="l" r="r" t="t"/>
                <a:pathLst>
                  <a:path extrusionOk="0" h="3797" w="4295">
                    <a:moveTo>
                      <a:pt x="2159" y="1"/>
                    </a:moveTo>
                    <a:cubicBezTo>
                      <a:pt x="1490" y="1"/>
                      <a:pt x="844" y="370"/>
                      <a:pt x="496" y="1018"/>
                    </a:cubicBezTo>
                    <a:cubicBezTo>
                      <a:pt x="0" y="1936"/>
                      <a:pt x="300" y="3032"/>
                      <a:pt x="1190" y="3544"/>
                    </a:cubicBezTo>
                    <a:cubicBezTo>
                      <a:pt x="1486" y="3715"/>
                      <a:pt x="1806" y="3796"/>
                      <a:pt x="2120" y="3796"/>
                    </a:cubicBezTo>
                    <a:cubicBezTo>
                      <a:pt x="2785" y="3796"/>
                      <a:pt x="3427" y="3431"/>
                      <a:pt x="3777" y="2779"/>
                    </a:cubicBezTo>
                    <a:cubicBezTo>
                      <a:pt x="4295" y="1821"/>
                      <a:pt x="3942" y="680"/>
                      <a:pt x="2986" y="199"/>
                    </a:cubicBezTo>
                    <a:cubicBezTo>
                      <a:pt x="2719" y="64"/>
                      <a:pt x="2437" y="1"/>
                      <a:pt x="2159"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8" name="Google Shape;928;p2"/>
              <p:cNvSpPr/>
              <p:nvPr/>
            </p:nvSpPr>
            <p:spPr>
              <a:xfrm>
                <a:off x="1762150" y="2002375"/>
                <a:ext cx="103625" cy="91200"/>
              </a:xfrm>
              <a:custGeom>
                <a:rect b="b" l="l" r="r" t="t"/>
                <a:pathLst>
                  <a:path extrusionOk="0" h="3648" w="4145">
                    <a:moveTo>
                      <a:pt x="2087" y="0"/>
                    </a:moveTo>
                    <a:cubicBezTo>
                      <a:pt x="1483" y="0"/>
                      <a:pt x="898" y="312"/>
                      <a:pt x="550" y="880"/>
                    </a:cubicBezTo>
                    <a:cubicBezTo>
                      <a:pt x="1" y="1776"/>
                      <a:pt x="270" y="2890"/>
                      <a:pt x="1160" y="3403"/>
                    </a:cubicBezTo>
                    <a:cubicBezTo>
                      <a:pt x="1447" y="3568"/>
                      <a:pt x="1755" y="3647"/>
                      <a:pt x="2059" y="3647"/>
                    </a:cubicBezTo>
                    <a:cubicBezTo>
                      <a:pt x="2663" y="3647"/>
                      <a:pt x="3247" y="3336"/>
                      <a:pt x="3595" y="2768"/>
                    </a:cubicBezTo>
                    <a:cubicBezTo>
                      <a:pt x="4144" y="1872"/>
                      <a:pt x="3875" y="758"/>
                      <a:pt x="2985" y="244"/>
                    </a:cubicBezTo>
                    <a:cubicBezTo>
                      <a:pt x="2699" y="79"/>
                      <a:pt x="2390" y="0"/>
                      <a:pt x="2087"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9" name="Google Shape;929;p2"/>
              <p:cNvSpPr/>
              <p:nvPr/>
            </p:nvSpPr>
            <p:spPr>
              <a:xfrm>
                <a:off x="1894050" y="3949125"/>
                <a:ext cx="100950" cy="89325"/>
              </a:xfrm>
              <a:custGeom>
                <a:rect b="b" l="l" r="r" t="t"/>
                <a:pathLst>
                  <a:path extrusionOk="0" h="3573" w="4038">
                    <a:moveTo>
                      <a:pt x="2068" y="1"/>
                    </a:moveTo>
                    <a:cubicBezTo>
                      <a:pt x="1453" y="1"/>
                      <a:pt x="838" y="319"/>
                      <a:pt x="501" y="881"/>
                    </a:cubicBezTo>
                    <a:cubicBezTo>
                      <a:pt x="0" y="1720"/>
                      <a:pt x="276" y="2841"/>
                      <a:pt x="1096" y="3335"/>
                    </a:cubicBezTo>
                    <a:cubicBezTo>
                      <a:pt x="1367" y="3496"/>
                      <a:pt x="1669" y="3573"/>
                      <a:pt x="1970" y="3573"/>
                    </a:cubicBezTo>
                    <a:cubicBezTo>
                      <a:pt x="2586" y="3573"/>
                      <a:pt x="3200" y="3255"/>
                      <a:pt x="3537" y="2692"/>
                    </a:cubicBezTo>
                    <a:cubicBezTo>
                      <a:pt x="4038" y="1854"/>
                      <a:pt x="3762" y="732"/>
                      <a:pt x="2941" y="239"/>
                    </a:cubicBezTo>
                    <a:cubicBezTo>
                      <a:pt x="2672" y="77"/>
                      <a:pt x="2370" y="1"/>
                      <a:pt x="2068"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0" name="Google Shape;930;p2"/>
              <p:cNvSpPr/>
              <p:nvPr/>
            </p:nvSpPr>
            <p:spPr>
              <a:xfrm>
                <a:off x="1595825" y="2844950"/>
                <a:ext cx="101725" cy="90350"/>
              </a:xfrm>
              <a:custGeom>
                <a:rect b="b" l="l" r="r" t="t"/>
                <a:pathLst>
                  <a:path extrusionOk="0" h="3614" w="4069">
                    <a:moveTo>
                      <a:pt x="2062" y="1"/>
                    </a:moveTo>
                    <a:cubicBezTo>
                      <a:pt x="1455" y="1"/>
                      <a:pt x="860" y="314"/>
                      <a:pt x="516" y="877"/>
                    </a:cubicBezTo>
                    <a:cubicBezTo>
                      <a:pt x="0" y="1723"/>
                      <a:pt x="243" y="2822"/>
                      <a:pt x="1064" y="3341"/>
                    </a:cubicBezTo>
                    <a:cubicBezTo>
                      <a:pt x="1355" y="3525"/>
                      <a:pt x="1679" y="3613"/>
                      <a:pt x="2001" y="3613"/>
                    </a:cubicBezTo>
                    <a:cubicBezTo>
                      <a:pt x="2625" y="3613"/>
                      <a:pt x="3239" y="3281"/>
                      <a:pt x="3577" y="2687"/>
                    </a:cubicBezTo>
                    <a:cubicBezTo>
                      <a:pt x="4069" y="1825"/>
                      <a:pt x="3792" y="740"/>
                      <a:pt x="2953" y="245"/>
                    </a:cubicBezTo>
                    <a:cubicBezTo>
                      <a:pt x="2673" y="79"/>
                      <a:pt x="2366" y="1"/>
                      <a:pt x="2062"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1" name="Google Shape;931;p2"/>
              <p:cNvSpPr/>
              <p:nvPr/>
            </p:nvSpPr>
            <p:spPr>
              <a:xfrm>
                <a:off x="3754900" y="4995275"/>
                <a:ext cx="100875" cy="89275"/>
              </a:xfrm>
              <a:custGeom>
                <a:rect b="b" l="l" r="r" t="t"/>
                <a:pathLst>
                  <a:path extrusionOk="0" h="3571" w="4035">
                    <a:moveTo>
                      <a:pt x="2064" y="0"/>
                    </a:moveTo>
                    <a:cubicBezTo>
                      <a:pt x="1419" y="0"/>
                      <a:pt x="781" y="351"/>
                      <a:pt x="459" y="953"/>
                    </a:cubicBezTo>
                    <a:cubicBezTo>
                      <a:pt x="0" y="1812"/>
                      <a:pt x="324" y="2925"/>
                      <a:pt x="1169" y="3373"/>
                    </a:cubicBezTo>
                    <a:cubicBezTo>
                      <a:pt x="1421" y="3507"/>
                      <a:pt x="1696" y="3570"/>
                      <a:pt x="1970" y="3570"/>
                    </a:cubicBezTo>
                    <a:cubicBezTo>
                      <a:pt x="2615" y="3570"/>
                      <a:pt x="3255" y="3221"/>
                      <a:pt x="3577" y="2618"/>
                    </a:cubicBezTo>
                    <a:cubicBezTo>
                      <a:pt x="4035" y="1759"/>
                      <a:pt x="3711" y="647"/>
                      <a:pt x="2868" y="199"/>
                    </a:cubicBezTo>
                    <a:cubicBezTo>
                      <a:pt x="2615" y="64"/>
                      <a:pt x="2339" y="0"/>
                      <a:pt x="2064"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2" name="Google Shape;932;p2"/>
              <p:cNvSpPr/>
              <p:nvPr/>
            </p:nvSpPr>
            <p:spPr>
              <a:xfrm>
                <a:off x="4851625" y="4675700"/>
                <a:ext cx="102400" cy="90325"/>
              </a:xfrm>
              <a:custGeom>
                <a:rect b="b" l="l" r="r" t="t"/>
                <a:pathLst>
                  <a:path extrusionOk="0" h="3613" w="4096">
                    <a:moveTo>
                      <a:pt x="2086" y="0"/>
                    </a:moveTo>
                    <a:cubicBezTo>
                      <a:pt x="1462" y="0"/>
                      <a:pt x="854" y="332"/>
                      <a:pt x="516" y="922"/>
                    </a:cubicBezTo>
                    <a:cubicBezTo>
                      <a:pt x="0" y="1821"/>
                      <a:pt x="324" y="2955"/>
                      <a:pt x="1229" y="3419"/>
                    </a:cubicBezTo>
                    <a:cubicBezTo>
                      <a:pt x="1484" y="3550"/>
                      <a:pt x="1757" y="3612"/>
                      <a:pt x="2027" y="3612"/>
                    </a:cubicBezTo>
                    <a:cubicBezTo>
                      <a:pt x="2672" y="3612"/>
                      <a:pt x="3299" y="3258"/>
                      <a:pt x="3628" y="2641"/>
                    </a:cubicBezTo>
                    <a:cubicBezTo>
                      <a:pt x="4095" y="1766"/>
                      <a:pt x="3787" y="692"/>
                      <a:pt x="2936" y="220"/>
                    </a:cubicBezTo>
                    <a:cubicBezTo>
                      <a:pt x="2666" y="71"/>
                      <a:pt x="2374" y="0"/>
                      <a:pt x="2086"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3" name="Google Shape;933;p2"/>
              <p:cNvSpPr/>
              <p:nvPr/>
            </p:nvSpPr>
            <p:spPr>
              <a:xfrm>
                <a:off x="5484225" y="4094650"/>
                <a:ext cx="103225" cy="91250"/>
              </a:xfrm>
              <a:custGeom>
                <a:rect b="b" l="l" r="r" t="t"/>
                <a:pathLst>
                  <a:path extrusionOk="0" h="3650" w="4129">
                    <a:moveTo>
                      <a:pt x="2069" y="1"/>
                    </a:moveTo>
                    <a:cubicBezTo>
                      <a:pt x="1418" y="1"/>
                      <a:pt x="793" y="365"/>
                      <a:pt x="460" y="1011"/>
                    </a:cubicBezTo>
                    <a:cubicBezTo>
                      <a:pt x="1" y="1901"/>
                      <a:pt x="310" y="2945"/>
                      <a:pt x="1174" y="3423"/>
                    </a:cubicBezTo>
                    <a:cubicBezTo>
                      <a:pt x="1452" y="3576"/>
                      <a:pt x="1749" y="3649"/>
                      <a:pt x="2041" y="3649"/>
                    </a:cubicBezTo>
                    <a:cubicBezTo>
                      <a:pt x="2657" y="3649"/>
                      <a:pt x="3249" y="3324"/>
                      <a:pt x="3595" y="2738"/>
                    </a:cubicBezTo>
                    <a:cubicBezTo>
                      <a:pt x="4128" y="1830"/>
                      <a:pt x="3838" y="725"/>
                      <a:pt x="2936" y="228"/>
                    </a:cubicBezTo>
                    <a:cubicBezTo>
                      <a:pt x="2657" y="74"/>
                      <a:pt x="2360" y="1"/>
                      <a:pt x="2069"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4" name="Google Shape;934;p2"/>
              <p:cNvSpPr/>
              <p:nvPr/>
            </p:nvSpPr>
            <p:spPr>
              <a:xfrm>
                <a:off x="2458575" y="4578550"/>
                <a:ext cx="100900" cy="89300"/>
              </a:xfrm>
              <a:custGeom>
                <a:rect b="b" l="l" r="r" t="t"/>
                <a:pathLst>
                  <a:path extrusionOk="0" h="3572" w="4036">
                    <a:moveTo>
                      <a:pt x="2066" y="1"/>
                    </a:moveTo>
                    <a:cubicBezTo>
                      <a:pt x="1420" y="1"/>
                      <a:pt x="781" y="351"/>
                      <a:pt x="459" y="954"/>
                    </a:cubicBezTo>
                    <a:cubicBezTo>
                      <a:pt x="0" y="1812"/>
                      <a:pt x="325" y="2924"/>
                      <a:pt x="1168" y="3374"/>
                    </a:cubicBezTo>
                    <a:cubicBezTo>
                      <a:pt x="1419" y="3508"/>
                      <a:pt x="1695" y="3571"/>
                      <a:pt x="1969" y="3571"/>
                    </a:cubicBezTo>
                    <a:cubicBezTo>
                      <a:pt x="2614" y="3571"/>
                      <a:pt x="3255" y="3221"/>
                      <a:pt x="3577" y="2619"/>
                    </a:cubicBezTo>
                    <a:cubicBezTo>
                      <a:pt x="4035" y="1760"/>
                      <a:pt x="3711" y="648"/>
                      <a:pt x="2868" y="198"/>
                    </a:cubicBezTo>
                    <a:cubicBezTo>
                      <a:pt x="2615" y="64"/>
                      <a:pt x="2340" y="1"/>
                      <a:pt x="2066"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5" name="Google Shape;935;p2"/>
              <p:cNvSpPr/>
              <p:nvPr/>
            </p:nvSpPr>
            <p:spPr>
              <a:xfrm>
                <a:off x="2690250" y="4708350"/>
                <a:ext cx="103225" cy="91250"/>
              </a:xfrm>
              <a:custGeom>
                <a:rect b="b" l="l" r="r" t="t"/>
                <a:pathLst>
                  <a:path extrusionOk="0" h="3650" w="4129">
                    <a:moveTo>
                      <a:pt x="2070" y="1"/>
                    </a:moveTo>
                    <a:cubicBezTo>
                      <a:pt x="1419" y="1"/>
                      <a:pt x="794" y="366"/>
                      <a:pt x="461" y="1011"/>
                    </a:cubicBezTo>
                    <a:cubicBezTo>
                      <a:pt x="1" y="1900"/>
                      <a:pt x="310" y="2946"/>
                      <a:pt x="1174" y="3423"/>
                    </a:cubicBezTo>
                    <a:cubicBezTo>
                      <a:pt x="1452" y="3577"/>
                      <a:pt x="1749" y="3650"/>
                      <a:pt x="2041" y="3650"/>
                    </a:cubicBezTo>
                    <a:cubicBezTo>
                      <a:pt x="2657" y="3650"/>
                      <a:pt x="3249" y="3325"/>
                      <a:pt x="3595" y="2738"/>
                    </a:cubicBezTo>
                    <a:cubicBezTo>
                      <a:pt x="4128" y="1832"/>
                      <a:pt x="3838" y="725"/>
                      <a:pt x="2936" y="227"/>
                    </a:cubicBezTo>
                    <a:cubicBezTo>
                      <a:pt x="2658" y="74"/>
                      <a:pt x="2361" y="1"/>
                      <a:pt x="2070"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6" name="Google Shape;936;p2"/>
              <p:cNvSpPr/>
              <p:nvPr/>
            </p:nvSpPr>
            <p:spPr>
              <a:xfrm>
                <a:off x="2660900" y="947075"/>
                <a:ext cx="104325" cy="92100"/>
              </a:xfrm>
              <a:custGeom>
                <a:rect b="b" l="l" r="r" t="t"/>
                <a:pathLst>
                  <a:path extrusionOk="0" h="3684" w="4173">
                    <a:moveTo>
                      <a:pt x="2094" y="0"/>
                    </a:moveTo>
                    <a:cubicBezTo>
                      <a:pt x="1481" y="0"/>
                      <a:pt x="894" y="323"/>
                      <a:pt x="543" y="914"/>
                    </a:cubicBezTo>
                    <a:cubicBezTo>
                      <a:pt x="0" y="1826"/>
                      <a:pt x="272" y="2915"/>
                      <a:pt x="1169" y="3432"/>
                    </a:cubicBezTo>
                    <a:cubicBezTo>
                      <a:pt x="1464" y="3602"/>
                      <a:pt x="1778" y="3683"/>
                      <a:pt x="2087" y="3683"/>
                    </a:cubicBezTo>
                    <a:cubicBezTo>
                      <a:pt x="2682" y="3683"/>
                      <a:pt x="3253" y="3379"/>
                      <a:pt x="3606" y="2819"/>
                    </a:cubicBezTo>
                    <a:cubicBezTo>
                      <a:pt x="4172" y="1919"/>
                      <a:pt x="3933" y="816"/>
                      <a:pt x="3057" y="278"/>
                    </a:cubicBezTo>
                    <a:cubicBezTo>
                      <a:pt x="2749" y="90"/>
                      <a:pt x="2418" y="0"/>
                      <a:pt x="2094"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7" name="Google Shape;937;p2"/>
              <p:cNvSpPr/>
              <p:nvPr/>
            </p:nvSpPr>
            <p:spPr>
              <a:xfrm>
                <a:off x="2923775" y="4840075"/>
                <a:ext cx="100900" cy="89325"/>
              </a:xfrm>
              <a:custGeom>
                <a:rect b="b" l="l" r="r" t="t"/>
                <a:pathLst>
                  <a:path extrusionOk="0" h="3573" w="4036">
                    <a:moveTo>
                      <a:pt x="2064" y="1"/>
                    </a:moveTo>
                    <a:cubicBezTo>
                      <a:pt x="1427" y="1"/>
                      <a:pt x="795" y="343"/>
                      <a:pt x="470" y="937"/>
                    </a:cubicBezTo>
                    <a:cubicBezTo>
                      <a:pt x="1" y="1793"/>
                      <a:pt x="312" y="2905"/>
                      <a:pt x="1150" y="3365"/>
                    </a:cubicBezTo>
                    <a:cubicBezTo>
                      <a:pt x="1407" y="3506"/>
                      <a:pt x="1689" y="3572"/>
                      <a:pt x="1970" y="3572"/>
                    </a:cubicBezTo>
                    <a:cubicBezTo>
                      <a:pt x="2608" y="3572"/>
                      <a:pt x="3241" y="3230"/>
                      <a:pt x="3567" y="2637"/>
                    </a:cubicBezTo>
                    <a:cubicBezTo>
                      <a:pt x="4036" y="1781"/>
                      <a:pt x="3725" y="668"/>
                      <a:pt x="2885" y="209"/>
                    </a:cubicBezTo>
                    <a:cubicBezTo>
                      <a:pt x="2627" y="67"/>
                      <a:pt x="2345" y="1"/>
                      <a:pt x="2064"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8" name="Google Shape;938;p2"/>
              <p:cNvSpPr/>
              <p:nvPr/>
            </p:nvSpPr>
            <p:spPr>
              <a:xfrm>
                <a:off x="2028825" y="1528125"/>
                <a:ext cx="103525" cy="91200"/>
              </a:xfrm>
              <a:custGeom>
                <a:rect b="b" l="l" r="r" t="t"/>
                <a:pathLst>
                  <a:path extrusionOk="0" h="3648" w="4141">
                    <a:moveTo>
                      <a:pt x="2085" y="0"/>
                    </a:moveTo>
                    <a:cubicBezTo>
                      <a:pt x="1491" y="0"/>
                      <a:pt x="914" y="302"/>
                      <a:pt x="564" y="854"/>
                    </a:cubicBezTo>
                    <a:cubicBezTo>
                      <a:pt x="1" y="1743"/>
                      <a:pt x="251" y="2863"/>
                      <a:pt x="1133" y="3389"/>
                    </a:cubicBezTo>
                    <a:cubicBezTo>
                      <a:pt x="1425" y="3564"/>
                      <a:pt x="1744" y="3648"/>
                      <a:pt x="2057" y="3648"/>
                    </a:cubicBezTo>
                    <a:cubicBezTo>
                      <a:pt x="2650" y="3648"/>
                      <a:pt x="3226" y="3347"/>
                      <a:pt x="3576" y="2795"/>
                    </a:cubicBezTo>
                    <a:cubicBezTo>
                      <a:pt x="4140" y="1906"/>
                      <a:pt x="3888" y="785"/>
                      <a:pt x="3009" y="259"/>
                    </a:cubicBezTo>
                    <a:cubicBezTo>
                      <a:pt x="2716" y="84"/>
                      <a:pt x="2398" y="0"/>
                      <a:pt x="2085"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9" name="Google Shape;939;p2"/>
              <p:cNvSpPr/>
              <p:nvPr/>
            </p:nvSpPr>
            <p:spPr>
              <a:xfrm>
                <a:off x="5917825" y="2777775"/>
                <a:ext cx="103925" cy="92125"/>
              </a:xfrm>
              <a:custGeom>
                <a:rect b="b" l="l" r="r" t="t"/>
                <a:pathLst>
                  <a:path extrusionOk="0" h="3685" w="4157">
                    <a:moveTo>
                      <a:pt x="2072" y="0"/>
                    </a:moveTo>
                    <a:cubicBezTo>
                      <a:pt x="1444" y="0"/>
                      <a:pt x="844" y="341"/>
                      <a:pt x="497" y="960"/>
                    </a:cubicBezTo>
                    <a:cubicBezTo>
                      <a:pt x="1" y="1844"/>
                      <a:pt x="256" y="2886"/>
                      <a:pt x="1097" y="3405"/>
                    </a:cubicBezTo>
                    <a:cubicBezTo>
                      <a:pt x="1405" y="3594"/>
                      <a:pt x="1737" y="3685"/>
                      <a:pt x="2063" y="3685"/>
                    </a:cubicBezTo>
                    <a:cubicBezTo>
                      <a:pt x="2674" y="3685"/>
                      <a:pt x="3262" y="3364"/>
                      <a:pt x="3613" y="2776"/>
                    </a:cubicBezTo>
                    <a:cubicBezTo>
                      <a:pt x="4156" y="1864"/>
                      <a:pt x="3888" y="775"/>
                      <a:pt x="2992" y="254"/>
                    </a:cubicBezTo>
                    <a:cubicBezTo>
                      <a:pt x="2696" y="83"/>
                      <a:pt x="2381" y="0"/>
                      <a:pt x="2072"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0" name="Google Shape;940;p2"/>
              <p:cNvSpPr/>
              <p:nvPr/>
            </p:nvSpPr>
            <p:spPr>
              <a:xfrm>
                <a:off x="5750100" y="3619950"/>
                <a:ext cx="104325" cy="92100"/>
              </a:xfrm>
              <a:custGeom>
                <a:rect b="b" l="l" r="r" t="t"/>
                <a:pathLst>
                  <a:path extrusionOk="0" h="3684" w="4173">
                    <a:moveTo>
                      <a:pt x="2088" y="0"/>
                    </a:moveTo>
                    <a:cubicBezTo>
                      <a:pt x="1492" y="0"/>
                      <a:pt x="921" y="305"/>
                      <a:pt x="568" y="865"/>
                    </a:cubicBezTo>
                    <a:cubicBezTo>
                      <a:pt x="1" y="1766"/>
                      <a:pt x="239" y="2868"/>
                      <a:pt x="1116" y="3406"/>
                    </a:cubicBezTo>
                    <a:cubicBezTo>
                      <a:pt x="1423" y="3594"/>
                      <a:pt x="1754" y="3684"/>
                      <a:pt x="2078" y="3684"/>
                    </a:cubicBezTo>
                    <a:cubicBezTo>
                      <a:pt x="2692" y="3684"/>
                      <a:pt x="3280" y="3361"/>
                      <a:pt x="3632" y="2769"/>
                    </a:cubicBezTo>
                    <a:cubicBezTo>
                      <a:pt x="4172" y="1857"/>
                      <a:pt x="3901" y="768"/>
                      <a:pt x="3004" y="251"/>
                    </a:cubicBezTo>
                    <a:cubicBezTo>
                      <a:pt x="2710" y="82"/>
                      <a:pt x="2396" y="0"/>
                      <a:pt x="2088"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1" name="Google Shape;941;p2"/>
              <p:cNvSpPr/>
              <p:nvPr/>
            </p:nvSpPr>
            <p:spPr>
              <a:xfrm>
                <a:off x="5572050" y="1492125"/>
                <a:ext cx="99375" cy="88225"/>
              </a:xfrm>
              <a:custGeom>
                <a:rect b="b" l="l" r="r" t="t"/>
                <a:pathLst>
                  <a:path extrusionOk="0" h="3529" w="3975">
                    <a:moveTo>
                      <a:pt x="2066" y="1"/>
                    </a:moveTo>
                    <a:cubicBezTo>
                      <a:pt x="1431" y="1"/>
                      <a:pt x="787" y="336"/>
                      <a:pt x="466" y="910"/>
                    </a:cubicBezTo>
                    <a:cubicBezTo>
                      <a:pt x="1" y="1747"/>
                      <a:pt x="325" y="2898"/>
                      <a:pt x="1152" y="3339"/>
                    </a:cubicBezTo>
                    <a:cubicBezTo>
                      <a:pt x="1394" y="3468"/>
                      <a:pt x="1662" y="3529"/>
                      <a:pt x="1931" y="3529"/>
                    </a:cubicBezTo>
                    <a:cubicBezTo>
                      <a:pt x="2587" y="3529"/>
                      <a:pt x="3250" y="3170"/>
                      <a:pt x="3558" y="2568"/>
                    </a:cubicBezTo>
                    <a:cubicBezTo>
                      <a:pt x="3975" y="1752"/>
                      <a:pt x="3669" y="667"/>
                      <a:pt x="2893" y="216"/>
                    </a:cubicBezTo>
                    <a:cubicBezTo>
                      <a:pt x="2640" y="70"/>
                      <a:pt x="2354" y="1"/>
                      <a:pt x="2066"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2" name="Google Shape;942;p2"/>
              <p:cNvSpPr/>
              <p:nvPr/>
            </p:nvSpPr>
            <p:spPr>
              <a:xfrm>
                <a:off x="4359425" y="654350"/>
                <a:ext cx="99325" cy="88225"/>
              </a:xfrm>
              <a:custGeom>
                <a:rect b="b" l="l" r="r" t="t"/>
                <a:pathLst>
                  <a:path extrusionOk="0" h="3529" w="3973">
                    <a:moveTo>
                      <a:pt x="2065" y="1"/>
                    </a:moveTo>
                    <a:cubicBezTo>
                      <a:pt x="1458" y="1"/>
                      <a:pt x="840" y="304"/>
                      <a:pt x="505" y="841"/>
                    </a:cubicBezTo>
                    <a:cubicBezTo>
                      <a:pt x="1" y="1647"/>
                      <a:pt x="275" y="2814"/>
                      <a:pt x="1083" y="3301"/>
                    </a:cubicBezTo>
                    <a:cubicBezTo>
                      <a:pt x="1340" y="3456"/>
                      <a:pt x="1634" y="3529"/>
                      <a:pt x="1930" y="3529"/>
                    </a:cubicBezTo>
                    <a:cubicBezTo>
                      <a:pt x="2555" y="3529"/>
                      <a:pt x="3191" y="3203"/>
                      <a:pt x="3517" y="2639"/>
                    </a:cubicBezTo>
                    <a:cubicBezTo>
                      <a:pt x="3972" y="1851"/>
                      <a:pt x="3714" y="750"/>
                      <a:pt x="2960" y="258"/>
                    </a:cubicBezTo>
                    <a:cubicBezTo>
                      <a:pt x="2692" y="83"/>
                      <a:pt x="2380" y="1"/>
                      <a:pt x="2065"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3" name="Google Shape;943;p2"/>
              <p:cNvSpPr/>
              <p:nvPr/>
            </p:nvSpPr>
            <p:spPr>
              <a:xfrm>
                <a:off x="5289825" y="1177425"/>
                <a:ext cx="99900" cy="88225"/>
              </a:xfrm>
              <a:custGeom>
                <a:rect b="b" l="l" r="r" t="t"/>
                <a:pathLst>
                  <a:path extrusionOk="0" h="3529" w="3996">
                    <a:moveTo>
                      <a:pt x="2065" y="0"/>
                    </a:moveTo>
                    <a:cubicBezTo>
                      <a:pt x="1441" y="0"/>
                      <a:pt x="810" y="324"/>
                      <a:pt x="484" y="880"/>
                    </a:cubicBezTo>
                    <a:cubicBezTo>
                      <a:pt x="1" y="1704"/>
                      <a:pt x="301" y="2861"/>
                      <a:pt x="1120" y="3322"/>
                    </a:cubicBezTo>
                    <a:cubicBezTo>
                      <a:pt x="1370" y="3462"/>
                      <a:pt x="1650" y="3528"/>
                      <a:pt x="1931" y="3528"/>
                    </a:cubicBezTo>
                    <a:cubicBezTo>
                      <a:pt x="2573" y="3528"/>
                      <a:pt x="3223" y="3185"/>
                      <a:pt x="3539" y="2600"/>
                    </a:cubicBezTo>
                    <a:cubicBezTo>
                      <a:pt x="3995" y="1755"/>
                      <a:pt x="3658" y="609"/>
                      <a:pt x="2827" y="180"/>
                    </a:cubicBezTo>
                    <a:cubicBezTo>
                      <a:pt x="2590" y="58"/>
                      <a:pt x="2328" y="0"/>
                      <a:pt x="2065"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4" name="Google Shape;944;p2"/>
              <p:cNvSpPr/>
              <p:nvPr/>
            </p:nvSpPr>
            <p:spPr>
              <a:xfrm>
                <a:off x="2481675" y="1003250"/>
                <a:ext cx="96950" cy="86125"/>
              </a:xfrm>
              <a:custGeom>
                <a:rect b="b" l="l" r="r" t="t"/>
                <a:pathLst>
                  <a:path extrusionOk="0" h="3445" w="3878">
                    <a:moveTo>
                      <a:pt x="2004" y="0"/>
                    </a:moveTo>
                    <a:cubicBezTo>
                      <a:pt x="1363" y="0"/>
                      <a:pt x="715" y="350"/>
                      <a:pt x="416" y="940"/>
                    </a:cubicBezTo>
                    <a:cubicBezTo>
                      <a:pt x="0" y="1760"/>
                      <a:pt x="328" y="2843"/>
                      <a:pt x="1116" y="3261"/>
                    </a:cubicBezTo>
                    <a:cubicBezTo>
                      <a:pt x="1351" y="3386"/>
                      <a:pt x="1612" y="3445"/>
                      <a:pt x="1874" y="3445"/>
                    </a:cubicBezTo>
                    <a:cubicBezTo>
                      <a:pt x="2496" y="3445"/>
                      <a:pt x="3123" y="3114"/>
                      <a:pt x="3435" y="2552"/>
                    </a:cubicBezTo>
                    <a:cubicBezTo>
                      <a:pt x="3877" y="1754"/>
                      <a:pt x="3589" y="660"/>
                      <a:pt x="2811" y="211"/>
                    </a:cubicBezTo>
                    <a:cubicBezTo>
                      <a:pt x="2563" y="67"/>
                      <a:pt x="2284" y="0"/>
                      <a:pt x="2004"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5" name="Google Shape;945;p2"/>
              <p:cNvSpPr/>
              <p:nvPr/>
            </p:nvSpPr>
            <p:spPr>
              <a:xfrm>
                <a:off x="2165000" y="1293050"/>
                <a:ext cx="97800" cy="87125"/>
              </a:xfrm>
              <a:custGeom>
                <a:rect b="b" l="l" r="r" t="t"/>
                <a:pathLst>
                  <a:path extrusionOk="0" h="3485" w="3912">
                    <a:moveTo>
                      <a:pt x="2029" y="0"/>
                    </a:moveTo>
                    <a:cubicBezTo>
                      <a:pt x="1419" y="0"/>
                      <a:pt x="793" y="310"/>
                      <a:pt x="467" y="851"/>
                    </a:cubicBezTo>
                    <a:cubicBezTo>
                      <a:pt x="0" y="1625"/>
                      <a:pt x="251" y="2739"/>
                      <a:pt x="1001" y="3233"/>
                    </a:cubicBezTo>
                    <a:cubicBezTo>
                      <a:pt x="1262" y="3404"/>
                      <a:pt x="1569" y="3484"/>
                      <a:pt x="1880" y="3484"/>
                    </a:cubicBezTo>
                    <a:cubicBezTo>
                      <a:pt x="2491" y="3484"/>
                      <a:pt x="3117" y="3175"/>
                      <a:pt x="3444" y="2633"/>
                    </a:cubicBezTo>
                    <a:cubicBezTo>
                      <a:pt x="3911" y="1859"/>
                      <a:pt x="3661" y="747"/>
                      <a:pt x="2909" y="253"/>
                    </a:cubicBezTo>
                    <a:cubicBezTo>
                      <a:pt x="2648" y="81"/>
                      <a:pt x="2340" y="0"/>
                      <a:pt x="2029"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6" name="Google Shape;946;p2"/>
              <p:cNvSpPr/>
              <p:nvPr/>
            </p:nvSpPr>
            <p:spPr>
              <a:xfrm>
                <a:off x="5886050" y="3385300"/>
                <a:ext cx="98975" cy="87125"/>
              </a:xfrm>
              <a:custGeom>
                <a:rect b="b" l="l" r="r" t="t"/>
                <a:pathLst>
                  <a:path extrusionOk="0" h="3485" w="3959">
                    <a:moveTo>
                      <a:pt x="2050" y="0"/>
                    </a:moveTo>
                    <a:cubicBezTo>
                      <a:pt x="1431" y="0"/>
                      <a:pt x="802" y="322"/>
                      <a:pt x="481" y="869"/>
                    </a:cubicBezTo>
                    <a:cubicBezTo>
                      <a:pt x="0" y="1690"/>
                      <a:pt x="317" y="2857"/>
                      <a:pt x="1138" y="3297"/>
                    </a:cubicBezTo>
                    <a:cubicBezTo>
                      <a:pt x="1375" y="3425"/>
                      <a:pt x="1641" y="3484"/>
                      <a:pt x="1908" y="3484"/>
                    </a:cubicBezTo>
                    <a:cubicBezTo>
                      <a:pt x="2527" y="3484"/>
                      <a:pt x="3157" y="3164"/>
                      <a:pt x="3478" y="2617"/>
                    </a:cubicBezTo>
                    <a:cubicBezTo>
                      <a:pt x="3958" y="1796"/>
                      <a:pt x="3641" y="629"/>
                      <a:pt x="2821" y="188"/>
                    </a:cubicBezTo>
                    <a:cubicBezTo>
                      <a:pt x="2583" y="60"/>
                      <a:pt x="2318" y="0"/>
                      <a:pt x="2050"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7" name="Google Shape;947;p2"/>
              <p:cNvSpPr/>
              <p:nvPr/>
            </p:nvSpPr>
            <p:spPr>
              <a:xfrm>
                <a:off x="3944875" y="577300"/>
                <a:ext cx="97825" cy="87150"/>
              </a:xfrm>
              <a:custGeom>
                <a:rect b="b" l="l" r="r" t="t"/>
                <a:pathLst>
                  <a:path extrusionOk="0" h="3486" w="3913">
                    <a:moveTo>
                      <a:pt x="2028" y="0"/>
                    </a:moveTo>
                    <a:cubicBezTo>
                      <a:pt x="1391" y="0"/>
                      <a:pt x="740" y="341"/>
                      <a:pt x="429" y="920"/>
                    </a:cubicBezTo>
                    <a:cubicBezTo>
                      <a:pt x="1" y="1722"/>
                      <a:pt x="298" y="2821"/>
                      <a:pt x="1069" y="3272"/>
                    </a:cubicBezTo>
                    <a:cubicBezTo>
                      <a:pt x="1317" y="3417"/>
                      <a:pt x="1600" y="3485"/>
                      <a:pt x="1885" y="3485"/>
                    </a:cubicBezTo>
                    <a:cubicBezTo>
                      <a:pt x="2523" y="3485"/>
                      <a:pt x="3174" y="3144"/>
                      <a:pt x="3484" y="2566"/>
                    </a:cubicBezTo>
                    <a:cubicBezTo>
                      <a:pt x="3913" y="1764"/>
                      <a:pt x="3615" y="665"/>
                      <a:pt x="2845" y="214"/>
                    </a:cubicBezTo>
                    <a:cubicBezTo>
                      <a:pt x="2596" y="68"/>
                      <a:pt x="2313" y="0"/>
                      <a:pt x="2028"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8" name="Google Shape;948;p2"/>
              <p:cNvSpPr/>
              <p:nvPr/>
            </p:nvSpPr>
            <p:spPr>
              <a:xfrm>
                <a:off x="5969750" y="2964250"/>
                <a:ext cx="98900" cy="87125"/>
              </a:xfrm>
              <a:custGeom>
                <a:rect b="b" l="l" r="r" t="t"/>
                <a:pathLst>
                  <a:path extrusionOk="0" h="3485" w="3956">
                    <a:moveTo>
                      <a:pt x="2048" y="0"/>
                    </a:moveTo>
                    <a:cubicBezTo>
                      <a:pt x="1446" y="0"/>
                      <a:pt x="830" y="303"/>
                      <a:pt x="501" y="829"/>
                    </a:cubicBezTo>
                    <a:cubicBezTo>
                      <a:pt x="0" y="1631"/>
                      <a:pt x="288" y="2808"/>
                      <a:pt x="1098" y="3276"/>
                    </a:cubicBezTo>
                    <a:cubicBezTo>
                      <a:pt x="1344" y="3417"/>
                      <a:pt x="1624" y="3484"/>
                      <a:pt x="1907" y="3484"/>
                    </a:cubicBezTo>
                    <a:cubicBezTo>
                      <a:pt x="2509" y="3484"/>
                      <a:pt x="3124" y="3182"/>
                      <a:pt x="3454" y="2655"/>
                    </a:cubicBezTo>
                    <a:cubicBezTo>
                      <a:pt x="3955" y="1854"/>
                      <a:pt x="3668" y="676"/>
                      <a:pt x="2857" y="209"/>
                    </a:cubicBezTo>
                    <a:cubicBezTo>
                      <a:pt x="2612" y="67"/>
                      <a:pt x="2332" y="0"/>
                      <a:pt x="2048"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9" name="Google Shape;949;p2"/>
              <p:cNvSpPr/>
              <p:nvPr/>
            </p:nvSpPr>
            <p:spPr>
              <a:xfrm>
                <a:off x="1632175" y="2242050"/>
                <a:ext cx="97000" cy="86125"/>
              </a:xfrm>
              <a:custGeom>
                <a:rect b="b" l="l" r="r" t="t"/>
                <a:pathLst>
                  <a:path extrusionOk="0" h="3445" w="3880">
                    <a:moveTo>
                      <a:pt x="2003" y="0"/>
                    </a:moveTo>
                    <a:cubicBezTo>
                      <a:pt x="1358" y="0"/>
                      <a:pt x="706" y="355"/>
                      <a:pt x="410" y="950"/>
                    </a:cubicBezTo>
                    <a:cubicBezTo>
                      <a:pt x="1" y="1772"/>
                      <a:pt x="335" y="2855"/>
                      <a:pt x="1125" y="3266"/>
                    </a:cubicBezTo>
                    <a:cubicBezTo>
                      <a:pt x="1359" y="3388"/>
                      <a:pt x="1616" y="3445"/>
                      <a:pt x="1875" y="3445"/>
                    </a:cubicBezTo>
                    <a:cubicBezTo>
                      <a:pt x="2500" y="3445"/>
                      <a:pt x="3132" y="3110"/>
                      <a:pt x="3442" y="2543"/>
                    </a:cubicBezTo>
                    <a:cubicBezTo>
                      <a:pt x="3879" y="1738"/>
                      <a:pt x="3580" y="649"/>
                      <a:pt x="2801" y="206"/>
                    </a:cubicBezTo>
                    <a:cubicBezTo>
                      <a:pt x="2555" y="66"/>
                      <a:pt x="2280" y="0"/>
                      <a:pt x="2003"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0" name="Google Shape;950;p2"/>
              <p:cNvSpPr/>
              <p:nvPr/>
            </p:nvSpPr>
            <p:spPr>
              <a:xfrm>
                <a:off x="5353275" y="4334300"/>
                <a:ext cx="97525" cy="86150"/>
              </a:xfrm>
              <a:custGeom>
                <a:rect b="b" l="l" r="r" t="t"/>
                <a:pathLst>
                  <a:path extrusionOk="0" h="3446" w="3901">
                    <a:moveTo>
                      <a:pt x="2025" y="0"/>
                    </a:moveTo>
                    <a:cubicBezTo>
                      <a:pt x="1429" y="0"/>
                      <a:pt x="822" y="304"/>
                      <a:pt x="497" y="833"/>
                    </a:cubicBezTo>
                    <a:cubicBezTo>
                      <a:pt x="0" y="1647"/>
                      <a:pt x="302" y="2811"/>
                      <a:pt x="1129" y="3256"/>
                    </a:cubicBezTo>
                    <a:cubicBezTo>
                      <a:pt x="1367" y="3385"/>
                      <a:pt x="1632" y="3445"/>
                      <a:pt x="1898" y="3445"/>
                    </a:cubicBezTo>
                    <a:cubicBezTo>
                      <a:pt x="2515" y="3445"/>
                      <a:pt x="3138" y="3119"/>
                      <a:pt x="3451" y="2563"/>
                    </a:cubicBezTo>
                    <a:cubicBezTo>
                      <a:pt x="3901" y="1766"/>
                      <a:pt x="3616" y="673"/>
                      <a:pt x="2841" y="216"/>
                    </a:cubicBezTo>
                    <a:cubicBezTo>
                      <a:pt x="2593" y="69"/>
                      <a:pt x="2310" y="0"/>
                      <a:pt x="2025"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1" name="Google Shape;951;p2"/>
              <p:cNvSpPr/>
              <p:nvPr/>
            </p:nvSpPr>
            <p:spPr>
              <a:xfrm>
                <a:off x="1548875" y="2663675"/>
                <a:ext cx="96300" cy="85000"/>
              </a:xfrm>
              <a:custGeom>
                <a:rect b="b" l="l" r="r" t="t"/>
                <a:pathLst>
                  <a:path extrusionOk="0" h="3400" w="3852">
                    <a:moveTo>
                      <a:pt x="1967" y="1"/>
                    </a:moveTo>
                    <a:cubicBezTo>
                      <a:pt x="1391" y="1"/>
                      <a:pt x="818" y="295"/>
                      <a:pt x="495" y="816"/>
                    </a:cubicBezTo>
                    <a:cubicBezTo>
                      <a:pt x="1" y="1613"/>
                      <a:pt x="256" y="2698"/>
                      <a:pt x="1050" y="3172"/>
                    </a:cubicBezTo>
                    <a:cubicBezTo>
                      <a:pt x="1309" y="3327"/>
                      <a:pt x="1597" y="3400"/>
                      <a:pt x="1883" y="3400"/>
                    </a:cubicBezTo>
                    <a:cubicBezTo>
                      <a:pt x="2477" y="3400"/>
                      <a:pt x="3066" y="3087"/>
                      <a:pt x="3383" y="2534"/>
                    </a:cubicBezTo>
                    <a:cubicBezTo>
                      <a:pt x="3851" y="1716"/>
                      <a:pt x="3561" y="645"/>
                      <a:pt x="2752" y="200"/>
                    </a:cubicBezTo>
                    <a:cubicBezTo>
                      <a:pt x="2506" y="65"/>
                      <a:pt x="2236" y="1"/>
                      <a:pt x="1967"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2" name="Google Shape;952;p2"/>
              <p:cNvSpPr/>
              <p:nvPr/>
            </p:nvSpPr>
            <p:spPr>
              <a:xfrm>
                <a:off x="5037850" y="4625150"/>
                <a:ext cx="95800" cy="85025"/>
              </a:xfrm>
              <a:custGeom>
                <a:rect b="b" l="l" r="r" t="t"/>
                <a:pathLst>
                  <a:path extrusionOk="0" h="3401" w="3832">
                    <a:moveTo>
                      <a:pt x="1970" y="1"/>
                    </a:moveTo>
                    <a:cubicBezTo>
                      <a:pt x="1377" y="1"/>
                      <a:pt x="788" y="312"/>
                      <a:pt x="472" y="863"/>
                    </a:cubicBezTo>
                    <a:cubicBezTo>
                      <a:pt x="0" y="1681"/>
                      <a:pt x="289" y="2752"/>
                      <a:pt x="1098" y="3199"/>
                    </a:cubicBezTo>
                    <a:cubicBezTo>
                      <a:pt x="1345" y="3336"/>
                      <a:pt x="1616" y="3400"/>
                      <a:pt x="1885" y="3400"/>
                    </a:cubicBezTo>
                    <a:cubicBezTo>
                      <a:pt x="2498" y="3400"/>
                      <a:pt x="3104" y="3066"/>
                      <a:pt x="3410" y="2488"/>
                    </a:cubicBezTo>
                    <a:cubicBezTo>
                      <a:pt x="3831" y="1696"/>
                      <a:pt x="3560" y="683"/>
                      <a:pt x="2804" y="229"/>
                    </a:cubicBezTo>
                    <a:cubicBezTo>
                      <a:pt x="2546" y="74"/>
                      <a:pt x="2257" y="1"/>
                      <a:pt x="1970"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3" name="Google Shape;953;p2"/>
              <p:cNvSpPr/>
              <p:nvPr/>
            </p:nvSpPr>
            <p:spPr>
              <a:xfrm>
                <a:off x="3574750" y="5051225"/>
                <a:ext cx="94775" cy="83775"/>
              </a:xfrm>
              <a:custGeom>
                <a:rect b="b" l="l" r="r" t="t"/>
                <a:pathLst>
                  <a:path extrusionOk="0" h="3351" w="3791">
                    <a:moveTo>
                      <a:pt x="1913" y="0"/>
                    </a:moveTo>
                    <a:cubicBezTo>
                      <a:pt x="1328" y="0"/>
                      <a:pt x="769" y="323"/>
                      <a:pt x="457" y="903"/>
                    </a:cubicBezTo>
                    <a:cubicBezTo>
                      <a:pt x="0" y="1757"/>
                      <a:pt x="310" y="2753"/>
                      <a:pt x="1166" y="3177"/>
                    </a:cubicBezTo>
                    <a:cubicBezTo>
                      <a:pt x="1403" y="3295"/>
                      <a:pt x="1651" y="3351"/>
                      <a:pt x="1894" y="3351"/>
                    </a:cubicBezTo>
                    <a:cubicBezTo>
                      <a:pt x="2482" y="3351"/>
                      <a:pt x="3043" y="3024"/>
                      <a:pt x="3353" y="2446"/>
                    </a:cubicBezTo>
                    <a:cubicBezTo>
                      <a:pt x="3790" y="1630"/>
                      <a:pt x="3530" y="682"/>
                      <a:pt x="2741" y="227"/>
                    </a:cubicBezTo>
                    <a:cubicBezTo>
                      <a:pt x="2476" y="73"/>
                      <a:pt x="2192" y="0"/>
                      <a:pt x="1913"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4" name="Google Shape;954;p2"/>
              <p:cNvSpPr/>
              <p:nvPr/>
            </p:nvSpPr>
            <p:spPr>
              <a:xfrm>
                <a:off x="1947050" y="4135825"/>
                <a:ext cx="94225" cy="83800"/>
              </a:xfrm>
              <a:custGeom>
                <a:rect b="b" l="l" r="r" t="t"/>
                <a:pathLst>
                  <a:path extrusionOk="0" h="3352" w="3769">
                    <a:moveTo>
                      <a:pt x="1894" y="1"/>
                    </a:moveTo>
                    <a:cubicBezTo>
                      <a:pt x="1322" y="1"/>
                      <a:pt x="774" y="309"/>
                      <a:pt x="457" y="868"/>
                    </a:cubicBezTo>
                    <a:cubicBezTo>
                      <a:pt x="1" y="1676"/>
                      <a:pt x="239" y="2635"/>
                      <a:pt x="1013" y="3105"/>
                    </a:cubicBezTo>
                    <a:cubicBezTo>
                      <a:pt x="1288" y="3272"/>
                      <a:pt x="1585" y="3352"/>
                      <a:pt x="1876" y="3352"/>
                    </a:cubicBezTo>
                    <a:cubicBezTo>
                      <a:pt x="2447" y="3352"/>
                      <a:pt x="2995" y="3044"/>
                      <a:pt x="3312" y="2485"/>
                    </a:cubicBezTo>
                    <a:cubicBezTo>
                      <a:pt x="3769" y="1677"/>
                      <a:pt x="3531" y="719"/>
                      <a:pt x="2756" y="248"/>
                    </a:cubicBezTo>
                    <a:cubicBezTo>
                      <a:pt x="2481" y="81"/>
                      <a:pt x="2184" y="1"/>
                      <a:pt x="1894"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5" name="Google Shape;955;p2"/>
              <p:cNvSpPr/>
              <p:nvPr/>
            </p:nvSpPr>
            <p:spPr>
              <a:xfrm>
                <a:off x="3159150" y="4973625"/>
                <a:ext cx="94825" cy="83800"/>
              </a:xfrm>
              <a:custGeom>
                <a:rect b="b" l="l" r="r" t="t"/>
                <a:pathLst>
                  <a:path extrusionOk="0" h="3352" w="3793">
                    <a:moveTo>
                      <a:pt x="1914" y="1"/>
                    </a:moveTo>
                    <a:cubicBezTo>
                      <a:pt x="1329" y="1"/>
                      <a:pt x="770" y="324"/>
                      <a:pt x="459" y="904"/>
                    </a:cubicBezTo>
                    <a:cubicBezTo>
                      <a:pt x="1" y="1757"/>
                      <a:pt x="313" y="2755"/>
                      <a:pt x="1168" y="3178"/>
                    </a:cubicBezTo>
                    <a:cubicBezTo>
                      <a:pt x="1405" y="3295"/>
                      <a:pt x="1653" y="3351"/>
                      <a:pt x="1897" y="3351"/>
                    </a:cubicBezTo>
                    <a:cubicBezTo>
                      <a:pt x="2485" y="3351"/>
                      <a:pt x="3045" y="3025"/>
                      <a:pt x="3355" y="2447"/>
                    </a:cubicBezTo>
                    <a:cubicBezTo>
                      <a:pt x="3792" y="1629"/>
                      <a:pt x="3530" y="681"/>
                      <a:pt x="2743" y="228"/>
                    </a:cubicBezTo>
                    <a:cubicBezTo>
                      <a:pt x="2477" y="74"/>
                      <a:pt x="2193" y="1"/>
                      <a:pt x="1914"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6" name="Google Shape;956;p2"/>
              <p:cNvSpPr/>
              <p:nvPr/>
            </p:nvSpPr>
            <p:spPr>
              <a:xfrm>
                <a:off x="2229325" y="4450550"/>
                <a:ext cx="94225" cy="83800"/>
              </a:xfrm>
              <a:custGeom>
                <a:rect b="b" l="l" r="r" t="t"/>
                <a:pathLst>
                  <a:path extrusionOk="0" h="3352" w="3769">
                    <a:moveTo>
                      <a:pt x="1892" y="1"/>
                    </a:moveTo>
                    <a:cubicBezTo>
                      <a:pt x="1319" y="1"/>
                      <a:pt x="769" y="310"/>
                      <a:pt x="454" y="872"/>
                    </a:cubicBezTo>
                    <a:cubicBezTo>
                      <a:pt x="0" y="1681"/>
                      <a:pt x="240" y="2639"/>
                      <a:pt x="1017" y="3106"/>
                    </a:cubicBezTo>
                    <a:cubicBezTo>
                      <a:pt x="1291" y="3272"/>
                      <a:pt x="1586" y="3351"/>
                      <a:pt x="1875" y="3351"/>
                    </a:cubicBezTo>
                    <a:cubicBezTo>
                      <a:pt x="2449" y="3351"/>
                      <a:pt x="2999" y="3041"/>
                      <a:pt x="3314" y="2479"/>
                    </a:cubicBezTo>
                    <a:cubicBezTo>
                      <a:pt x="3768" y="1671"/>
                      <a:pt x="3527" y="713"/>
                      <a:pt x="2750" y="245"/>
                    </a:cubicBezTo>
                    <a:cubicBezTo>
                      <a:pt x="2476" y="80"/>
                      <a:pt x="2181" y="1"/>
                      <a:pt x="1892"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7" name="Google Shape;957;p2"/>
              <p:cNvSpPr/>
              <p:nvPr/>
            </p:nvSpPr>
            <p:spPr>
              <a:xfrm>
                <a:off x="5526700" y="1312075"/>
                <a:ext cx="91325" cy="80425"/>
              </a:xfrm>
              <a:custGeom>
                <a:rect b="b" l="l" r="r" t="t"/>
                <a:pathLst>
                  <a:path extrusionOk="0" h="3217" w="3653">
                    <a:moveTo>
                      <a:pt x="1834" y="1"/>
                    </a:moveTo>
                    <a:cubicBezTo>
                      <a:pt x="1316" y="1"/>
                      <a:pt x="816" y="262"/>
                      <a:pt x="506" y="744"/>
                    </a:cubicBezTo>
                    <a:cubicBezTo>
                      <a:pt x="1" y="1530"/>
                      <a:pt x="217" y="2516"/>
                      <a:pt x="997" y="2984"/>
                    </a:cubicBezTo>
                    <a:cubicBezTo>
                      <a:pt x="1258" y="3141"/>
                      <a:pt x="1541" y="3217"/>
                      <a:pt x="1819" y="3217"/>
                    </a:cubicBezTo>
                    <a:cubicBezTo>
                      <a:pt x="2337" y="3217"/>
                      <a:pt x="2837" y="2955"/>
                      <a:pt x="3147" y="2473"/>
                    </a:cubicBezTo>
                    <a:cubicBezTo>
                      <a:pt x="3652" y="1688"/>
                      <a:pt x="3436" y="700"/>
                      <a:pt x="2656" y="233"/>
                    </a:cubicBezTo>
                    <a:cubicBezTo>
                      <a:pt x="2395" y="76"/>
                      <a:pt x="2112" y="1"/>
                      <a:pt x="1834"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8" name="Google Shape;958;p2"/>
              <p:cNvSpPr/>
              <p:nvPr/>
            </p:nvSpPr>
            <p:spPr>
              <a:xfrm>
                <a:off x="3349550" y="556250"/>
                <a:ext cx="91025" cy="80450"/>
              </a:xfrm>
              <a:custGeom>
                <a:rect b="b" l="l" r="r" t="t"/>
                <a:pathLst>
                  <a:path extrusionOk="0" h="3218" w="3641">
                    <a:moveTo>
                      <a:pt x="1838" y="1"/>
                    </a:moveTo>
                    <a:cubicBezTo>
                      <a:pt x="1293" y="1"/>
                      <a:pt x="770" y="293"/>
                      <a:pt x="466" y="819"/>
                    </a:cubicBezTo>
                    <a:cubicBezTo>
                      <a:pt x="0" y="1626"/>
                      <a:pt x="267" y="2596"/>
                      <a:pt x="1073" y="3026"/>
                    </a:cubicBezTo>
                    <a:cubicBezTo>
                      <a:pt x="1315" y="3156"/>
                      <a:pt x="1571" y="3217"/>
                      <a:pt x="1821" y="3217"/>
                    </a:cubicBezTo>
                    <a:cubicBezTo>
                      <a:pt x="2403" y="3217"/>
                      <a:pt x="2958" y="2885"/>
                      <a:pt x="3248" y="2300"/>
                    </a:cubicBezTo>
                    <a:cubicBezTo>
                      <a:pt x="3640" y="1511"/>
                      <a:pt x="3353" y="601"/>
                      <a:pt x="2585" y="191"/>
                    </a:cubicBezTo>
                    <a:cubicBezTo>
                      <a:pt x="2344" y="62"/>
                      <a:pt x="2088" y="1"/>
                      <a:pt x="1838"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9" name="Google Shape;959;p2"/>
              <p:cNvSpPr/>
              <p:nvPr/>
            </p:nvSpPr>
            <p:spPr>
              <a:xfrm>
                <a:off x="5908250" y="1994700"/>
                <a:ext cx="91325" cy="80400"/>
              </a:xfrm>
              <a:custGeom>
                <a:rect b="b" l="l" r="r" t="t"/>
                <a:pathLst>
                  <a:path extrusionOk="0" h="3216" w="3653">
                    <a:moveTo>
                      <a:pt x="1835" y="0"/>
                    </a:moveTo>
                    <a:cubicBezTo>
                      <a:pt x="1315" y="0"/>
                      <a:pt x="811" y="264"/>
                      <a:pt x="502" y="750"/>
                    </a:cubicBezTo>
                    <a:cubicBezTo>
                      <a:pt x="1" y="1538"/>
                      <a:pt x="220" y="2521"/>
                      <a:pt x="1001" y="2987"/>
                    </a:cubicBezTo>
                    <a:cubicBezTo>
                      <a:pt x="1261" y="3141"/>
                      <a:pt x="1542" y="3215"/>
                      <a:pt x="1817" y="3215"/>
                    </a:cubicBezTo>
                    <a:cubicBezTo>
                      <a:pt x="2338" y="3215"/>
                      <a:pt x="2841" y="2951"/>
                      <a:pt x="3150" y="2466"/>
                    </a:cubicBezTo>
                    <a:cubicBezTo>
                      <a:pt x="3652" y="1678"/>
                      <a:pt x="3433" y="694"/>
                      <a:pt x="2650" y="228"/>
                    </a:cubicBezTo>
                    <a:cubicBezTo>
                      <a:pt x="2391" y="74"/>
                      <a:pt x="2111" y="0"/>
                      <a:pt x="1835"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0" name="Google Shape;960;p2"/>
              <p:cNvSpPr/>
              <p:nvPr/>
            </p:nvSpPr>
            <p:spPr>
              <a:xfrm>
                <a:off x="4779625" y="735850"/>
                <a:ext cx="90550" cy="80425"/>
              </a:xfrm>
              <a:custGeom>
                <a:rect b="b" l="l" r="r" t="t"/>
                <a:pathLst>
                  <a:path extrusionOk="0" h="3217" w="3622">
                    <a:moveTo>
                      <a:pt x="1819" y="0"/>
                    </a:moveTo>
                    <a:cubicBezTo>
                      <a:pt x="1250" y="0"/>
                      <a:pt x="707" y="317"/>
                      <a:pt x="410" y="883"/>
                    </a:cubicBezTo>
                    <a:cubicBezTo>
                      <a:pt x="1" y="1667"/>
                      <a:pt x="265" y="2581"/>
                      <a:pt x="1023" y="3007"/>
                    </a:cubicBezTo>
                    <a:cubicBezTo>
                      <a:pt x="1274" y="3149"/>
                      <a:pt x="1542" y="3216"/>
                      <a:pt x="1804" y="3216"/>
                    </a:cubicBezTo>
                    <a:cubicBezTo>
                      <a:pt x="2372" y="3216"/>
                      <a:pt x="2916" y="2898"/>
                      <a:pt x="3212" y="2332"/>
                    </a:cubicBezTo>
                    <a:cubicBezTo>
                      <a:pt x="3621" y="1548"/>
                      <a:pt x="3358" y="634"/>
                      <a:pt x="2600" y="209"/>
                    </a:cubicBezTo>
                    <a:cubicBezTo>
                      <a:pt x="2349" y="67"/>
                      <a:pt x="2081" y="0"/>
                      <a:pt x="1819"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1" name="Google Shape;961;p2"/>
              <p:cNvSpPr/>
              <p:nvPr/>
            </p:nvSpPr>
            <p:spPr>
              <a:xfrm>
                <a:off x="3166050" y="608850"/>
                <a:ext cx="92550" cy="81625"/>
              </a:xfrm>
              <a:custGeom>
                <a:rect b="b" l="l" r="r" t="t"/>
                <a:pathLst>
                  <a:path extrusionOk="0" h="3265" w="3702">
                    <a:moveTo>
                      <a:pt x="1845" y="1"/>
                    </a:moveTo>
                    <a:cubicBezTo>
                      <a:pt x="1277" y="1"/>
                      <a:pt x="743" y="319"/>
                      <a:pt x="439" y="894"/>
                    </a:cubicBezTo>
                    <a:cubicBezTo>
                      <a:pt x="0" y="1727"/>
                      <a:pt x="292" y="2661"/>
                      <a:pt x="1122" y="3084"/>
                    </a:cubicBezTo>
                    <a:cubicBezTo>
                      <a:pt x="1361" y="3206"/>
                      <a:pt x="1611" y="3264"/>
                      <a:pt x="1854" y="3264"/>
                    </a:cubicBezTo>
                    <a:cubicBezTo>
                      <a:pt x="2405" y="3264"/>
                      <a:pt x="2926" y="2963"/>
                      <a:pt x="3235" y="2418"/>
                    </a:cubicBezTo>
                    <a:cubicBezTo>
                      <a:pt x="3702" y="1594"/>
                      <a:pt x="3444" y="653"/>
                      <a:pt x="2628" y="208"/>
                    </a:cubicBezTo>
                    <a:cubicBezTo>
                      <a:pt x="2373" y="68"/>
                      <a:pt x="2105" y="1"/>
                      <a:pt x="1845"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2" name="Google Shape;962;p2"/>
              <p:cNvSpPr/>
              <p:nvPr/>
            </p:nvSpPr>
            <p:spPr>
              <a:xfrm>
                <a:off x="5957250" y="2178025"/>
                <a:ext cx="92600" cy="81575"/>
              </a:xfrm>
              <a:custGeom>
                <a:rect b="b" l="l" r="r" t="t"/>
                <a:pathLst>
                  <a:path extrusionOk="0" h="3263" w="3704">
                    <a:moveTo>
                      <a:pt x="1849" y="0"/>
                    </a:moveTo>
                    <a:cubicBezTo>
                      <a:pt x="1297" y="0"/>
                      <a:pt x="777" y="301"/>
                      <a:pt x="468" y="847"/>
                    </a:cubicBezTo>
                    <a:cubicBezTo>
                      <a:pt x="1" y="1670"/>
                      <a:pt x="259" y="2610"/>
                      <a:pt x="1076" y="3057"/>
                    </a:cubicBezTo>
                    <a:cubicBezTo>
                      <a:pt x="1331" y="3196"/>
                      <a:pt x="1598" y="3263"/>
                      <a:pt x="1858" y="3263"/>
                    </a:cubicBezTo>
                    <a:cubicBezTo>
                      <a:pt x="2426" y="3263"/>
                      <a:pt x="2960" y="2944"/>
                      <a:pt x="3265" y="2369"/>
                    </a:cubicBezTo>
                    <a:cubicBezTo>
                      <a:pt x="3704" y="1538"/>
                      <a:pt x="3411" y="602"/>
                      <a:pt x="2581" y="180"/>
                    </a:cubicBezTo>
                    <a:cubicBezTo>
                      <a:pt x="2341" y="59"/>
                      <a:pt x="2092" y="0"/>
                      <a:pt x="1849"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3" name="Google Shape;963;p2"/>
              <p:cNvSpPr/>
              <p:nvPr/>
            </p:nvSpPr>
            <p:spPr>
              <a:xfrm>
                <a:off x="2983650" y="662625"/>
                <a:ext cx="91425" cy="80375"/>
              </a:xfrm>
              <a:custGeom>
                <a:rect b="b" l="l" r="r" t="t"/>
                <a:pathLst>
                  <a:path extrusionOk="0" h="3215" w="3657">
                    <a:moveTo>
                      <a:pt x="1838" y="0"/>
                    </a:moveTo>
                    <a:cubicBezTo>
                      <a:pt x="1310" y="0"/>
                      <a:pt x="801" y="272"/>
                      <a:pt x="493" y="769"/>
                    </a:cubicBezTo>
                    <a:cubicBezTo>
                      <a:pt x="1" y="1564"/>
                      <a:pt x="235" y="2542"/>
                      <a:pt x="1025" y="2998"/>
                    </a:cubicBezTo>
                    <a:cubicBezTo>
                      <a:pt x="1279" y="3145"/>
                      <a:pt x="1552" y="3215"/>
                      <a:pt x="1821" y="3215"/>
                    </a:cubicBezTo>
                    <a:cubicBezTo>
                      <a:pt x="2349" y="3215"/>
                      <a:pt x="2858" y="2942"/>
                      <a:pt x="3166" y="2445"/>
                    </a:cubicBezTo>
                    <a:cubicBezTo>
                      <a:pt x="3657" y="1652"/>
                      <a:pt x="3424" y="674"/>
                      <a:pt x="2632" y="217"/>
                    </a:cubicBezTo>
                    <a:cubicBezTo>
                      <a:pt x="2379" y="70"/>
                      <a:pt x="2106" y="0"/>
                      <a:pt x="1838"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4" name="Google Shape;964;p2"/>
              <p:cNvSpPr/>
              <p:nvPr/>
            </p:nvSpPr>
            <p:spPr>
              <a:xfrm>
                <a:off x="5012275" y="866600"/>
                <a:ext cx="90500" cy="80425"/>
              </a:xfrm>
              <a:custGeom>
                <a:rect b="b" l="l" r="r" t="t"/>
                <a:pathLst>
                  <a:path extrusionOk="0" h="3217" w="3620">
                    <a:moveTo>
                      <a:pt x="1817" y="0"/>
                    </a:moveTo>
                    <a:cubicBezTo>
                      <a:pt x="1251" y="0"/>
                      <a:pt x="711" y="314"/>
                      <a:pt x="415" y="876"/>
                    </a:cubicBezTo>
                    <a:cubicBezTo>
                      <a:pt x="0" y="1658"/>
                      <a:pt x="257" y="2572"/>
                      <a:pt x="1013" y="3004"/>
                    </a:cubicBezTo>
                    <a:cubicBezTo>
                      <a:pt x="1266" y="3148"/>
                      <a:pt x="1536" y="3217"/>
                      <a:pt x="1801" y="3217"/>
                    </a:cubicBezTo>
                    <a:cubicBezTo>
                      <a:pt x="2366" y="3217"/>
                      <a:pt x="2907" y="2903"/>
                      <a:pt x="3206" y="2341"/>
                    </a:cubicBezTo>
                    <a:cubicBezTo>
                      <a:pt x="3620" y="1560"/>
                      <a:pt x="3362" y="645"/>
                      <a:pt x="2606" y="214"/>
                    </a:cubicBezTo>
                    <a:cubicBezTo>
                      <a:pt x="2352" y="69"/>
                      <a:pt x="2082" y="0"/>
                      <a:pt x="1817"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5" name="Google Shape;965;p2"/>
              <p:cNvSpPr/>
              <p:nvPr/>
            </p:nvSpPr>
            <p:spPr>
              <a:xfrm>
                <a:off x="6008025" y="2362550"/>
                <a:ext cx="90375" cy="80475"/>
              </a:xfrm>
              <a:custGeom>
                <a:rect b="b" l="l" r="r" t="t"/>
                <a:pathLst>
                  <a:path extrusionOk="0" h="3219" w="3615">
                    <a:moveTo>
                      <a:pt x="1818" y="1"/>
                    </a:moveTo>
                    <a:cubicBezTo>
                      <a:pt x="1271" y="1"/>
                      <a:pt x="744" y="294"/>
                      <a:pt x="439" y="826"/>
                    </a:cubicBezTo>
                    <a:cubicBezTo>
                      <a:pt x="0" y="1595"/>
                      <a:pt x="224" y="2522"/>
                      <a:pt x="960" y="2976"/>
                    </a:cubicBezTo>
                    <a:cubicBezTo>
                      <a:pt x="1226" y="3140"/>
                      <a:pt x="1514" y="3218"/>
                      <a:pt x="1797" y="3218"/>
                    </a:cubicBezTo>
                    <a:cubicBezTo>
                      <a:pt x="2344" y="3218"/>
                      <a:pt x="2869" y="2926"/>
                      <a:pt x="3174" y="2393"/>
                    </a:cubicBezTo>
                    <a:cubicBezTo>
                      <a:pt x="3615" y="1623"/>
                      <a:pt x="3391" y="696"/>
                      <a:pt x="2654" y="243"/>
                    </a:cubicBezTo>
                    <a:cubicBezTo>
                      <a:pt x="2388" y="79"/>
                      <a:pt x="2100" y="1"/>
                      <a:pt x="1818"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6" name="Google Shape;966;p2"/>
              <p:cNvSpPr/>
              <p:nvPr/>
            </p:nvSpPr>
            <p:spPr>
              <a:xfrm>
                <a:off x="4131575" y="527475"/>
                <a:ext cx="90350" cy="80425"/>
              </a:xfrm>
              <a:custGeom>
                <a:rect b="b" l="l" r="r" t="t"/>
                <a:pathLst>
                  <a:path extrusionOk="0" h="3217" w="3614">
                    <a:moveTo>
                      <a:pt x="1818" y="0"/>
                    </a:moveTo>
                    <a:cubicBezTo>
                      <a:pt x="1282" y="0"/>
                      <a:pt x="763" y="281"/>
                      <a:pt x="456" y="797"/>
                    </a:cubicBezTo>
                    <a:cubicBezTo>
                      <a:pt x="1" y="1560"/>
                      <a:pt x="207" y="2491"/>
                      <a:pt x="934" y="2959"/>
                    </a:cubicBezTo>
                    <a:cubicBezTo>
                      <a:pt x="1205" y="3133"/>
                      <a:pt x="1503" y="3217"/>
                      <a:pt x="1796" y="3217"/>
                    </a:cubicBezTo>
                    <a:cubicBezTo>
                      <a:pt x="2332" y="3217"/>
                      <a:pt x="2851" y="2936"/>
                      <a:pt x="3159" y="2421"/>
                    </a:cubicBezTo>
                    <a:cubicBezTo>
                      <a:pt x="3614" y="1656"/>
                      <a:pt x="3408" y="725"/>
                      <a:pt x="2681" y="258"/>
                    </a:cubicBezTo>
                    <a:cubicBezTo>
                      <a:pt x="2409" y="83"/>
                      <a:pt x="2111" y="0"/>
                      <a:pt x="1818"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7" name="Google Shape;967;p2"/>
              <p:cNvSpPr/>
              <p:nvPr/>
            </p:nvSpPr>
            <p:spPr>
              <a:xfrm>
                <a:off x="5674500" y="4048000"/>
                <a:ext cx="88125" cy="78125"/>
              </a:xfrm>
              <a:custGeom>
                <a:rect b="b" l="l" r="r" t="t"/>
                <a:pathLst>
                  <a:path extrusionOk="0" h="3125" w="3525">
                    <a:moveTo>
                      <a:pt x="1812" y="0"/>
                    </a:moveTo>
                    <a:cubicBezTo>
                      <a:pt x="1286" y="0"/>
                      <a:pt x="755" y="261"/>
                      <a:pt x="456" y="727"/>
                    </a:cubicBezTo>
                    <a:cubicBezTo>
                      <a:pt x="1" y="1437"/>
                      <a:pt x="214" y="2446"/>
                      <a:pt x="914" y="2896"/>
                    </a:cubicBezTo>
                    <a:cubicBezTo>
                      <a:pt x="1156" y="3051"/>
                      <a:pt x="1434" y="3124"/>
                      <a:pt x="1713" y="3124"/>
                    </a:cubicBezTo>
                    <a:cubicBezTo>
                      <a:pt x="2240" y="3124"/>
                      <a:pt x="2771" y="2864"/>
                      <a:pt x="3069" y="2398"/>
                    </a:cubicBezTo>
                    <a:cubicBezTo>
                      <a:pt x="3524" y="1689"/>
                      <a:pt x="3310" y="679"/>
                      <a:pt x="2611" y="228"/>
                    </a:cubicBezTo>
                    <a:cubicBezTo>
                      <a:pt x="2369" y="74"/>
                      <a:pt x="2091" y="0"/>
                      <a:pt x="1812"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8" name="Google Shape;968;p2"/>
              <p:cNvSpPr/>
              <p:nvPr/>
            </p:nvSpPr>
            <p:spPr>
              <a:xfrm>
                <a:off x="6024675" y="3152650"/>
                <a:ext cx="88325" cy="78175"/>
              </a:xfrm>
              <a:custGeom>
                <a:rect b="b" l="l" r="r" t="t"/>
                <a:pathLst>
                  <a:path extrusionOk="0" h="3127" w="3533">
                    <a:moveTo>
                      <a:pt x="1812" y="0"/>
                    </a:moveTo>
                    <a:cubicBezTo>
                      <a:pt x="1249" y="0"/>
                      <a:pt x="687" y="304"/>
                      <a:pt x="404" y="826"/>
                    </a:cubicBezTo>
                    <a:cubicBezTo>
                      <a:pt x="0" y="1574"/>
                      <a:pt x="280" y="2555"/>
                      <a:pt x="1014" y="2951"/>
                    </a:cubicBezTo>
                    <a:cubicBezTo>
                      <a:pt x="1235" y="3071"/>
                      <a:pt x="1478" y="3127"/>
                      <a:pt x="1721" y="3127"/>
                    </a:cubicBezTo>
                    <a:cubicBezTo>
                      <a:pt x="2284" y="3127"/>
                      <a:pt x="2846" y="2824"/>
                      <a:pt x="3129" y="2301"/>
                    </a:cubicBezTo>
                    <a:cubicBezTo>
                      <a:pt x="3533" y="1554"/>
                      <a:pt x="3253" y="573"/>
                      <a:pt x="2519" y="177"/>
                    </a:cubicBezTo>
                    <a:cubicBezTo>
                      <a:pt x="2298" y="57"/>
                      <a:pt x="2055" y="0"/>
                      <a:pt x="1812"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9" name="Google Shape;969;p2"/>
              <p:cNvSpPr/>
              <p:nvPr/>
            </p:nvSpPr>
            <p:spPr>
              <a:xfrm>
                <a:off x="2303000" y="1060375"/>
                <a:ext cx="88325" cy="78200"/>
              </a:xfrm>
              <a:custGeom>
                <a:rect b="b" l="l" r="r" t="t"/>
                <a:pathLst>
                  <a:path extrusionOk="0" h="3128" w="3533">
                    <a:moveTo>
                      <a:pt x="1814" y="1"/>
                    </a:moveTo>
                    <a:cubicBezTo>
                      <a:pt x="1272" y="1"/>
                      <a:pt x="730" y="279"/>
                      <a:pt x="437" y="770"/>
                    </a:cubicBezTo>
                    <a:cubicBezTo>
                      <a:pt x="0" y="1501"/>
                      <a:pt x="242" y="2493"/>
                      <a:pt x="958" y="2921"/>
                    </a:cubicBezTo>
                    <a:cubicBezTo>
                      <a:pt x="1193" y="3062"/>
                      <a:pt x="1457" y="3128"/>
                      <a:pt x="1721" y="3128"/>
                    </a:cubicBezTo>
                    <a:cubicBezTo>
                      <a:pt x="2262" y="3128"/>
                      <a:pt x="2803" y="2850"/>
                      <a:pt x="3096" y="2358"/>
                    </a:cubicBezTo>
                    <a:cubicBezTo>
                      <a:pt x="3533" y="1629"/>
                      <a:pt x="3292" y="636"/>
                      <a:pt x="2576" y="207"/>
                    </a:cubicBezTo>
                    <a:cubicBezTo>
                      <a:pt x="2342" y="67"/>
                      <a:pt x="2078" y="1"/>
                      <a:pt x="1814"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0" name="Google Shape;970;p2"/>
              <p:cNvSpPr/>
              <p:nvPr/>
            </p:nvSpPr>
            <p:spPr>
              <a:xfrm>
                <a:off x="1720125" y="1824925"/>
                <a:ext cx="88400" cy="78225"/>
              </a:xfrm>
              <a:custGeom>
                <a:rect b="b" l="l" r="r" t="t"/>
                <a:pathLst>
                  <a:path extrusionOk="0" h="3129" w="3536">
                    <a:moveTo>
                      <a:pt x="1814" y="1"/>
                    </a:moveTo>
                    <a:cubicBezTo>
                      <a:pt x="1262" y="1"/>
                      <a:pt x="711" y="292"/>
                      <a:pt x="422" y="799"/>
                    </a:cubicBezTo>
                    <a:cubicBezTo>
                      <a:pt x="0" y="1539"/>
                      <a:pt x="261" y="2523"/>
                      <a:pt x="988" y="2937"/>
                    </a:cubicBezTo>
                    <a:cubicBezTo>
                      <a:pt x="1216" y="3067"/>
                      <a:pt x="1469" y="3128"/>
                      <a:pt x="1722" y="3128"/>
                    </a:cubicBezTo>
                    <a:cubicBezTo>
                      <a:pt x="2274" y="3128"/>
                      <a:pt x="2825" y="2837"/>
                      <a:pt x="3114" y="2330"/>
                    </a:cubicBezTo>
                    <a:cubicBezTo>
                      <a:pt x="3535" y="1590"/>
                      <a:pt x="3273" y="604"/>
                      <a:pt x="2548" y="192"/>
                    </a:cubicBezTo>
                    <a:cubicBezTo>
                      <a:pt x="2320" y="62"/>
                      <a:pt x="2067" y="1"/>
                      <a:pt x="1814"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1" name="Google Shape;971;p2"/>
              <p:cNvSpPr/>
              <p:nvPr/>
            </p:nvSpPr>
            <p:spPr>
              <a:xfrm>
                <a:off x="5860075" y="1811850"/>
                <a:ext cx="88350" cy="78200"/>
              </a:xfrm>
              <a:custGeom>
                <a:rect b="b" l="l" r="r" t="t"/>
                <a:pathLst>
                  <a:path extrusionOk="0" h="3128" w="3534">
                    <a:moveTo>
                      <a:pt x="1813" y="0"/>
                    </a:moveTo>
                    <a:cubicBezTo>
                      <a:pt x="1262" y="0"/>
                      <a:pt x="712" y="290"/>
                      <a:pt x="423" y="796"/>
                    </a:cubicBezTo>
                    <a:cubicBezTo>
                      <a:pt x="0" y="1534"/>
                      <a:pt x="260" y="2520"/>
                      <a:pt x="985" y="2934"/>
                    </a:cubicBezTo>
                    <a:cubicBezTo>
                      <a:pt x="1214" y="3065"/>
                      <a:pt x="1469" y="3127"/>
                      <a:pt x="1723" y="3127"/>
                    </a:cubicBezTo>
                    <a:cubicBezTo>
                      <a:pt x="2274" y="3127"/>
                      <a:pt x="2823" y="2838"/>
                      <a:pt x="3111" y="2333"/>
                    </a:cubicBezTo>
                    <a:cubicBezTo>
                      <a:pt x="3534" y="1593"/>
                      <a:pt x="3276" y="607"/>
                      <a:pt x="2551" y="193"/>
                    </a:cubicBezTo>
                    <a:cubicBezTo>
                      <a:pt x="2322" y="62"/>
                      <a:pt x="2067" y="0"/>
                      <a:pt x="1813"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2" name="Google Shape;972;p2"/>
              <p:cNvSpPr/>
              <p:nvPr/>
            </p:nvSpPr>
            <p:spPr>
              <a:xfrm>
                <a:off x="3534075" y="504200"/>
                <a:ext cx="88325" cy="78200"/>
              </a:xfrm>
              <a:custGeom>
                <a:rect b="b" l="l" r="r" t="t"/>
                <a:pathLst>
                  <a:path extrusionOk="0" h="3128" w="3533">
                    <a:moveTo>
                      <a:pt x="1813" y="0"/>
                    </a:moveTo>
                    <a:cubicBezTo>
                      <a:pt x="1245" y="0"/>
                      <a:pt x="679" y="309"/>
                      <a:pt x="398" y="838"/>
                    </a:cubicBezTo>
                    <a:cubicBezTo>
                      <a:pt x="1" y="1589"/>
                      <a:pt x="289" y="2569"/>
                      <a:pt x="1025" y="2958"/>
                    </a:cubicBezTo>
                    <a:cubicBezTo>
                      <a:pt x="1242" y="3074"/>
                      <a:pt x="1480" y="3128"/>
                      <a:pt x="1718" y="3128"/>
                    </a:cubicBezTo>
                    <a:cubicBezTo>
                      <a:pt x="2286" y="3128"/>
                      <a:pt x="2854" y="2818"/>
                      <a:pt x="3135" y="2289"/>
                    </a:cubicBezTo>
                    <a:cubicBezTo>
                      <a:pt x="3533" y="1539"/>
                      <a:pt x="3244" y="559"/>
                      <a:pt x="2507" y="170"/>
                    </a:cubicBezTo>
                    <a:cubicBezTo>
                      <a:pt x="2289" y="55"/>
                      <a:pt x="2051" y="0"/>
                      <a:pt x="1813"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3" name="Google Shape;973;p2"/>
              <p:cNvSpPr/>
              <p:nvPr/>
            </p:nvSpPr>
            <p:spPr>
              <a:xfrm>
                <a:off x="1568450" y="3456050"/>
                <a:ext cx="88325" cy="78175"/>
              </a:xfrm>
              <a:custGeom>
                <a:rect b="b" l="l" r="r" t="t"/>
                <a:pathLst>
                  <a:path extrusionOk="0" h="3127" w="3533">
                    <a:moveTo>
                      <a:pt x="1814" y="0"/>
                    </a:moveTo>
                    <a:cubicBezTo>
                      <a:pt x="1272" y="0"/>
                      <a:pt x="730" y="278"/>
                      <a:pt x="437" y="770"/>
                    </a:cubicBezTo>
                    <a:cubicBezTo>
                      <a:pt x="0" y="1499"/>
                      <a:pt x="242" y="2491"/>
                      <a:pt x="958" y="2919"/>
                    </a:cubicBezTo>
                    <a:cubicBezTo>
                      <a:pt x="1193" y="3060"/>
                      <a:pt x="1457" y="3127"/>
                      <a:pt x="1721" y="3127"/>
                    </a:cubicBezTo>
                    <a:cubicBezTo>
                      <a:pt x="2262" y="3127"/>
                      <a:pt x="2803" y="2848"/>
                      <a:pt x="3096" y="2358"/>
                    </a:cubicBezTo>
                    <a:cubicBezTo>
                      <a:pt x="3533" y="1627"/>
                      <a:pt x="3291" y="635"/>
                      <a:pt x="2576" y="207"/>
                    </a:cubicBezTo>
                    <a:cubicBezTo>
                      <a:pt x="2342" y="66"/>
                      <a:pt x="2078" y="0"/>
                      <a:pt x="1814"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4" name="Google Shape;974;p2"/>
              <p:cNvSpPr/>
              <p:nvPr/>
            </p:nvSpPr>
            <p:spPr>
              <a:xfrm>
                <a:off x="4359700" y="5025225"/>
                <a:ext cx="88325" cy="78175"/>
              </a:xfrm>
              <a:custGeom>
                <a:rect b="b" l="l" r="r" t="t"/>
                <a:pathLst>
                  <a:path extrusionOk="0" h="3127" w="3533">
                    <a:moveTo>
                      <a:pt x="1813" y="1"/>
                    </a:moveTo>
                    <a:cubicBezTo>
                      <a:pt x="1244" y="1"/>
                      <a:pt x="676" y="311"/>
                      <a:pt x="397" y="841"/>
                    </a:cubicBezTo>
                    <a:cubicBezTo>
                      <a:pt x="0" y="1591"/>
                      <a:pt x="291" y="2573"/>
                      <a:pt x="1027" y="2959"/>
                    </a:cubicBezTo>
                    <a:cubicBezTo>
                      <a:pt x="1244" y="3073"/>
                      <a:pt x="1481" y="3126"/>
                      <a:pt x="1718" y="3126"/>
                    </a:cubicBezTo>
                    <a:cubicBezTo>
                      <a:pt x="2288" y="3126"/>
                      <a:pt x="2856" y="2816"/>
                      <a:pt x="3136" y="2287"/>
                    </a:cubicBezTo>
                    <a:cubicBezTo>
                      <a:pt x="3532" y="1535"/>
                      <a:pt x="3242" y="557"/>
                      <a:pt x="2505" y="169"/>
                    </a:cubicBezTo>
                    <a:cubicBezTo>
                      <a:pt x="2288" y="55"/>
                      <a:pt x="2050" y="1"/>
                      <a:pt x="1813"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5" name="Google Shape;975;p2"/>
              <p:cNvSpPr/>
              <p:nvPr/>
            </p:nvSpPr>
            <p:spPr>
              <a:xfrm>
                <a:off x="5807175" y="3810275"/>
                <a:ext cx="89425" cy="79325"/>
              </a:xfrm>
              <a:custGeom>
                <a:rect b="b" l="l" r="r" t="t"/>
                <a:pathLst>
                  <a:path extrusionOk="0" h="3173" w="3577">
                    <a:moveTo>
                      <a:pt x="1810" y="1"/>
                    </a:moveTo>
                    <a:cubicBezTo>
                      <a:pt x="1267" y="1"/>
                      <a:pt x="737" y="288"/>
                      <a:pt x="438" y="802"/>
                    </a:cubicBezTo>
                    <a:cubicBezTo>
                      <a:pt x="0" y="1555"/>
                      <a:pt x="235" y="2508"/>
                      <a:pt x="964" y="2949"/>
                    </a:cubicBezTo>
                    <a:cubicBezTo>
                      <a:pt x="1215" y="3101"/>
                      <a:pt x="1490" y="3173"/>
                      <a:pt x="1762" y="3173"/>
                    </a:cubicBezTo>
                    <a:cubicBezTo>
                      <a:pt x="2324" y="3173"/>
                      <a:pt x="2872" y="2866"/>
                      <a:pt x="3164" y="2322"/>
                    </a:cubicBezTo>
                    <a:cubicBezTo>
                      <a:pt x="3577" y="1556"/>
                      <a:pt x="3310" y="614"/>
                      <a:pt x="2563" y="197"/>
                    </a:cubicBezTo>
                    <a:cubicBezTo>
                      <a:pt x="2324" y="64"/>
                      <a:pt x="2066" y="1"/>
                      <a:pt x="1810"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6" name="Google Shape;976;p2"/>
              <p:cNvSpPr/>
              <p:nvPr/>
            </p:nvSpPr>
            <p:spPr>
              <a:xfrm>
                <a:off x="1853475" y="1587775"/>
                <a:ext cx="88300" cy="78175"/>
              </a:xfrm>
              <a:custGeom>
                <a:rect b="b" l="l" r="r" t="t"/>
                <a:pathLst>
                  <a:path extrusionOk="0" h="3127" w="3532">
                    <a:moveTo>
                      <a:pt x="1814" y="0"/>
                    </a:moveTo>
                    <a:cubicBezTo>
                      <a:pt x="1245" y="0"/>
                      <a:pt x="677" y="311"/>
                      <a:pt x="397" y="841"/>
                    </a:cubicBezTo>
                    <a:cubicBezTo>
                      <a:pt x="1" y="1592"/>
                      <a:pt x="291" y="2572"/>
                      <a:pt x="1028" y="2960"/>
                    </a:cubicBezTo>
                    <a:cubicBezTo>
                      <a:pt x="1244" y="3073"/>
                      <a:pt x="1481" y="3127"/>
                      <a:pt x="1718" y="3127"/>
                    </a:cubicBezTo>
                    <a:cubicBezTo>
                      <a:pt x="2288" y="3127"/>
                      <a:pt x="2857" y="2817"/>
                      <a:pt x="3136" y="2288"/>
                    </a:cubicBezTo>
                    <a:cubicBezTo>
                      <a:pt x="3531" y="1536"/>
                      <a:pt x="3243" y="558"/>
                      <a:pt x="2506" y="169"/>
                    </a:cubicBezTo>
                    <a:cubicBezTo>
                      <a:pt x="2289" y="54"/>
                      <a:pt x="2051" y="0"/>
                      <a:pt x="1814"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7" name="Google Shape;977;p2"/>
              <p:cNvSpPr/>
              <p:nvPr/>
            </p:nvSpPr>
            <p:spPr>
              <a:xfrm>
                <a:off x="6059600" y="2548100"/>
                <a:ext cx="86950" cy="77475"/>
              </a:xfrm>
              <a:custGeom>
                <a:rect b="b" l="l" r="r" t="t"/>
                <a:pathLst>
                  <a:path extrusionOk="0" h="3099" w="3478">
                    <a:moveTo>
                      <a:pt x="1773" y="1"/>
                    </a:moveTo>
                    <a:cubicBezTo>
                      <a:pt x="1200" y="1"/>
                      <a:pt x="621" y="308"/>
                      <a:pt x="378" y="840"/>
                    </a:cubicBezTo>
                    <a:cubicBezTo>
                      <a:pt x="0" y="1665"/>
                      <a:pt x="198" y="2387"/>
                      <a:pt x="939" y="2884"/>
                    </a:cubicBezTo>
                    <a:cubicBezTo>
                      <a:pt x="1159" y="3030"/>
                      <a:pt x="1414" y="3098"/>
                      <a:pt x="1673" y="3098"/>
                    </a:cubicBezTo>
                    <a:cubicBezTo>
                      <a:pt x="2219" y="3098"/>
                      <a:pt x="2781" y="2798"/>
                      <a:pt x="3062" y="2303"/>
                    </a:cubicBezTo>
                    <a:cubicBezTo>
                      <a:pt x="3478" y="1572"/>
                      <a:pt x="3202" y="567"/>
                      <a:pt x="2477" y="174"/>
                    </a:cubicBezTo>
                    <a:cubicBezTo>
                      <a:pt x="2261" y="56"/>
                      <a:pt x="2018" y="1"/>
                      <a:pt x="1773"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8" name="Google Shape;978;p2"/>
              <p:cNvSpPr/>
              <p:nvPr/>
            </p:nvSpPr>
            <p:spPr>
              <a:xfrm>
                <a:off x="5542950" y="4286750"/>
                <a:ext cx="84600" cy="74900"/>
              </a:xfrm>
              <a:custGeom>
                <a:rect b="b" l="l" r="r" t="t"/>
                <a:pathLst>
                  <a:path extrusionOk="0" h="2996" w="3384">
                    <a:moveTo>
                      <a:pt x="1743" y="0"/>
                    </a:moveTo>
                    <a:cubicBezTo>
                      <a:pt x="1219" y="0"/>
                      <a:pt x="689" y="272"/>
                      <a:pt x="410" y="746"/>
                    </a:cubicBezTo>
                    <a:cubicBezTo>
                      <a:pt x="1" y="1442"/>
                      <a:pt x="241" y="2401"/>
                      <a:pt x="926" y="2805"/>
                    </a:cubicBezTo>
                    <a:cubicBezTo>
                      <a:pt x="1146" y="2934"/>
                      <a:pt x="1394" y="2996"/>
                      <a:pt x="1642" y="2996"/>
                    </a:cubicBezTo>
                    <a:cubicBezTo>
                      <a:pt x="2167" y="2996"/>
                      <a:pt x="2694" y="2723"/>
                      <a:pt x="2974" y="2249"/>
                    </a:cubicBezTo>
                    <a:cubicBezTo>
                      <a:pt x="3384" y="1554"/>
                      <a:pt x="3142" y="594"/>
                      <a:pt x="2457" y="191"/>
                    </a:cubicBezTo>
                    <a:cubicBezTo>
                      <a:pt x="2238" y="61"/>
                      <a:pt x="1991" y="0"/>
                      <a:pt x="1743"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9" name="Google Shape;979;p2"/>
              <p:cNvSpPr/>
              <p:nvPr/>
            </p:nvSpPr>
            <p:spPr>
              <a:xfrm>
                <a:off x="5245775" y="998725"/>
                <a:ext cx="88050" cy="77450"/>
              </a:xfrm>
              <a:custGeom>
                <a:rect b="b" l="l" r="r" t="t"/>
                <a:pathLst>
                  <a:path extrusionOk="0" h="3098" w="3522">
                    <a:moveTo>
                      <a:pt x="1747" y="0"/>
                    </a:moveTo>
                    <a:cubicBezTo>
                      <a:pt x="1251" y="0"/>
                      <a:pt x="812" y="259"/>
                      <a:pt x="469" y="765"/>
                    </a:cubicBezTo>
                    <a:cubicBezTo>
                      <a:pt x="0" y="1456"/>
                      <a:pt x="277" y="2490"/>
                      <a:pt x="990" y="2906"/>
                    </a:cubicBezTo>
                    <a:cubicBezTo>
                      <a:pt x="1214" y="3036"/>
                      <a:pt x="1466" y="3098"/>
                      <a:pt x="1719" y="3098"/>
                    </a:cubicBezTo>
                    <a:cubicBezTo>
                      <a:pt x="2273" y="3098"/>
                      <a:pt x="2832" y="2804"/>
                      <a:pt x="3112" y="2299"/>
                    </a:cubicBezTo>
                    <a:cubicBezTo>
                      <a:pt x="3522" y="1563"/>
                      <a:pt x="3249" y="530"/>
                      <a:pt x="2505" y="184"/>
                    </a:cubicBezTo>
                    <a:cubicBezTo>
                      <a:pt x="2242" y="61"/>
                      <a:pt x="1988" y="0"/>
                      <a:pt x="1747"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0" name="Google Shape;980;p2"/>
              <p:cNvSpPr/>
              <p:nvPr/>
            </p:nvSpPr>
            <p:spPr>
              <a:xfrm>
                <a:off x="2748500" y="4899900"/>
                <a:ext cx="85575" cy="76050"/>
              </a:xfrm>
              <a:custGeom>
                <a:rect b="b" l="l" r="r" t="t"/>
                <a:pathLst>
                  <a:path extrusionOk="0" h="3042" w="3423">
                    <a:moveTo>
                      <a:pt x="1770" y="0"/>
                    </a:moveTo>
                    <a:cubicBezTo>
                      <a:pt x="1202" y="0"/>
                      <a:pt x="625" y="312"/>
                      <a:pt x="362" y="835"/>
                    </a:cubicBezTo>
                    <a:cubicBezTo>
                      <a:pt x="1" y="1553"/>
                      <a:pt x="294" y="2516"/>
                      <a:pt x="985" y="2882"/>
                    </a:cubicBezTo>
                    <a:cubicBezTo>
                      <a:pt x="1191" y="2991"/>
                      <a:pt x="1421" y="3042"/>
                      <a:pt x="1651" y="3042"/>
                    </a:cubicBezTo>
                    <a:cubicBezTo>
                      <a:pt x="2201" y="3042"/>
                      <a:pt x="2758" y="2751"/>
                      <a:pt x="3032" y="2256"/>
                    </a:cubicBezTo>
                    <a:cubicBezTo>
                      <a:pt x="3422" y="1553"/>
                      <a:pt x="3167" y="586"/>
                      <a:pt x="2485" y="188"/>
                    </a:cubicBezTo>
                    <a:cubicBezTo>
                      <a:pt x="2267" y="60"/>
                      <a:pt x="2019" y="0"/>
                      <a:pt x="1770"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1" name="Google Shape;981;p2"/>
              <p:cNvSpPr/>
              <p:nvPr/>
            </p:nvSpPr>
            <p:spPr>
              <a:xfrm>
                <a:off x="2515850" y="4769125"/>
                <a:ext cx="85550" cy="76050"/>
              </a:xfrm>
              <a:custGeom>
                <a:rect b="b" l="l" r="r" t="t"/>
                <a:pathLst>
                  <a:path extrusionOk="0" h="3042" w="3422">
                    <a:moveTo>
                      <a:pt x="1777" y="0"/>
                    </a:moveTo>
                    <a:cubicBezTo>
                      <a:pt x="1229" y="0"/>
                      <a:pt x="668" y="288"/>
                      <a:pt x="391" y="783"/>
                    </a:cubicBezTo>
                    <a:cubicBezTo>
                      <a:pt x="1" y="1486"/>
                      <a:pt x="256" y="2454"/>
                      <a:pt x="937" y="2854"/>
                    </a:cubicBezTo>
                    <a:cubicBezTo>
                      <a:pt x="1155" y="2982"/>
                      <a:pt x="1403" y="3042"/>
                      <a:pt x="1653" y="3042"/>
                    </a:cubicBezTo>
                    <a:cubicBezTo>
                      <a:pt x="2181" y="3042"/>
                      <a:pt x="2720" y="2774"/>
                      <a:pt x="3006" y="2307"/>
                    </a:cubicBezTo>
                    <a:cubicBezTo>
                      <a:pt x="3421" y="1631"/>
                      <a:pt x="3199" y="643"/>
                      <a:pt x="2537" y="216"/>
                    </a:cubicBezTo>
                    <a:cubicBezTo>
                      <a:pt x="2310" y="69"/>
                      <a:pt x="2045" y="0"/>
                      <a:pt x="1777"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2" name="Google Shape;982;p2"/>
              <p:cNvSpPr/>
              <p:nvPr/>
            </p:nvSpPr>
            <p:spPr>
              <a:xfrm>
                <a:off x="5224625" y="4575650"/>
                <a:ext cx="88075" cy="77475"/>
              </a:xfrm>
              <a:custGeom>
                <a:rect b="b" l="l" r="r" t="t"/>
                <a:pathLst>
                  <a:path extrusionOk="0" h="3099" w="3523">
                    <a:moveTo>
                      <a:pt x="1746" y="0"/>
                    </a:moveTo>
                    <a:cubicBezTo>
                      <a:pt x="1245" y="0"/>
                      <a:pt x="804" y="262"/>
                      <a:pt x="463" y="777"/>
                    </a:cubicBezTo>
                    <a:cubicBezTo>
                      <a:pt x="0" y="1474"/>
                      <a:pt x="285" y="2504"/>
                      <a:pt x="1002" y="2914"/>
                    </a:cubicBezTo>
                    <a:cubicBezTo>
                      <a:pt x="1223" y="3039"/>
                      <a:pt x="1470" y="3098"/>
                      <a:pt x="1718" y="3098"/>
                    </a:cubicBezTo>
                    <a:cubicBezTo>
                      <a:pt x="2277" y="3098"/>
                      <a:pt x="2842" y="2800"/>
                      <a:pt x="3120" y="2287"/>
                    </a:cubicBezTo>
                    <a:cubicBezTo>
                      <a:pt x="3522" y="1549"/>
                      <a:pt x="3241" y="515"/>
                      <a:pt x="2495" y="177"/>
                    </a:cubicBezTo>
                    <a:cubicBezTo>
                      <a:pt x="2235" y="59"/>
                      <a:pt x="1984" y="0"/>
                      <a:pt x="1746"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3" name="Google Shape;983;p2"/>
              <p:cNvSpPr/>
              <p:nvPr/>
            </p:nvSpPr>
            <p:spPr>
              <a:xfrm>
                <a:off x="1502975" y="2483350"/>
                <a:ext cx="88075" cy="77450"/>
              </a:xfrm>
              <a:custGeom>
                <a:rect b="b" l="l" r="r" t="t"/>
                <a:pathLst>
                  <a:path extrusionOk="0" h="3098" w="3523">
                    <a:moveTo>
                      <a:pt x="1748" y="1"/>
                    </a:moveTo>
                    <a:cubicBezTo>
                      <a:pt x="1246" y="1"/>
                      <a:pt x="805" y="263"/>
                      <a:pt x="464" y="777"/>
                    </a:cubicBezTo>
                    <a:cubicBezTo>
                      <a:pt x="1" y="1474"/>
                      <a:pt x="287" y="2505"/>
                      <a:pt x="1003" y="2913"/>
                    </a:cubicBezTo>
                    <a:cubicBezTo>
                      <a:pt x="1223" y="3038"/>
                      <a:pt x="1471" y="3097"/>
                      <a:pt x="1719" y="3097"/>
                    </a:cubicBezTo>
                    <a:cubicBezTo>
                      <a:pt x="2278" y="3097"/>
                      <a:pt x="2843" y="2799"/>
                      <a:pt x="3120" y="2288"/>
                    </a:cubicBezTo>
                    <a:cubicBezTo>
                      <a:pt x="3523" y="1550"/>
                      <a:pt x="3241" y="517"/>
                      <a:pt x="2496" y="178"/>
                    </a:cubicBezTo>
                    <a:cubicBezTo>
                      <a:pt x="2236" y="59"/>
                      <a:pt x="1985" y="1"/>
                      <a:pt x="1748"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4" name="Google Shape;984;p2"/>
              <p:cNvSpPr/>
              <p:nvPr/>
            </p:nvSpPr>
            <p:spPr>
              <a:xfrm>
                <a:off x="3995650" y="5133250"/>
                <a:ext cx="84600" cy="74900"/>
              </a:xfrm>
              <a:custGeom>
                <a:rect b="b" l="l" r="r" t="t"/>
                <a:pathLst>
                  <a:path extrusionOk="0" h="2996" w="3384">
                    <a:moveTo>
                      <a:pt x="1742" y="0"/>
                    </a:moveTo>
                    <a:cubicBezTo>
                      <a:pt x="1218" y="0"/>
                      <a:pt x="690" y="271"/>
                      <a:pt x="410" y="745"/>
                    </a:cubicBezTo>
                    <a:cubicBezTo>
                      <a:pt x="0" y="1440"/>
                      <a:pt x="240" y="2400"/>
                      <a:pt x="926" y="2805"/>
                    </a:cubicBezTo>
                    <a:cubicBezTo>
                      <a:pt x="1145" y="2934"/>
                      <a:pt x="1393" y="2996"/>
                      <a:pt x="1641" y="2996"/>
                    </a:cubicBezTo>
                    <a:cubicBezTo>
                      <a:pt x="2165" y="2996"/>
                      <a:pt x="2694" y="2724"/>
                      <a:pt x="2974" y="2249"/>
                    </a:cubicBezTo>
                    <a:cubicBezTo>
                      <a:pt x="3384" y="1554"/>
                      <a:pt x="3143" y="596"/>
                      <a:pt x="2458" y="191"/>
                    </a:cubicBezTo>
                    <a:cubicBezTo>
                      <a:pt x="2238" y="61"/>
                      <a:pt x="1991" y="0"/>
                      <a:pt x="1742"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5" name="Google Shape;985;p2"/>
              <p:cNvSpPr/>
              <p:nvPr/>
            </p:nvSpPr>
            <p:spPr>
              <a:xfrm>
                <a:off x="4548950" y="606625"/>
                <a:ext cx="87075" cy="77500"/>
              </a:xfrm>
              <a:custGeom>
                <a:rect b="b" l="l" r="r" t="t"/>
                <a:pathLst>
                  <a:path extrusionOk="0" h="3100" w="3483">
                    <a:moveTo>
                      <a:pt x="1777" y="1"/>
                    </a:moveTo>
                    <a:cubicBezTo>
                      <a:pt x="1213" y="1"/>
                      <a:pt x="645" y="298"/>
                      <a:pt x="394" y="820"/>
                    </a:cubicBezTo>
                    <a:cubicBezTo>
                      <a:pt x="0" y="1641"/>
                      <a:pt x="192" y="2364"/>
                      <a:pt x="923" y="2872"/>
                    </a:cubicBezTo>
                    <a:cubicBezTo>
                      <a:pt x="1145" y="3028"/>
                      <a:pt x="1408" y="3099"/>
                      <a:pt x="1675" y="3099"/>
                    </a:cubicBezTo>
                    <a:cubicBezTo>
                      <a:pt x="2212" y="3099"/>
                      <a:pt x="2768" y="2809"/>
                      <a:pt x="3055" y="2326"/>
                    </a:cubicBezTo>
                    <a:cubicBezTo>
                      <a:pt x="3482" y="1602"/>
                      <a:pt x="3221" y="593"/>
                      <a:pt x="2504" y="186"/>
                    </a:cubicBezTo>
                    <a:cubicBezTo>
                      <a:pt x="2282" y="60"/>
                      <a:pt x="2030" y="1"/>
                      <a:pt x="1777"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6" name="Google Shape;986;p2"/>
              <p:cNvSpPr/>
              <p:nvPr/>
            </p:nvSpPr>
            <p:spPr>
              <a:xfrm>
                <a:off x="4543300" y="4972500"/>
                <a:ext cx="87125" cy="77450"/>
              </a:xfrm>
              <a:custGeom>
                <a:rect b="b" l="l" r="r" t="t"/>
                <a:pathLst>
                  <a:path extrusionOk="0" h="3098" w="3485">
                    <a:moveTo>
                      <a:pt x="1784" y="1"/>
                    </a:moveTo>
                    <a:cubicBezTo>
                      <a:pt x="1238" y="1"/>
                      <a:pt x="685" y="278"/>
                      <a:pt x="425" y="777"/>
                    </a:cubicBezTo>
                    <a:cubicBezTo>
                      <a:pt x="1" y="1584"/>
                      <a:pt x="177" y="2314"/>
                      <a:pt x="886" y="2845"/>
                    </a:cubicBezTo>
                    <a:cubicBezTo>
                      <a:pt x="1116" y="3018"/>
                      <a:pt x="1394" y="3098"/>
                      <a:pt x="1678" y="3098"/>
                    </a:cubicBezTo>
                    <a:cubicBezTo>
                      <a:pt x="2200" y="3098"/>
                      <a:pt x="2741" y="2828"/>
                      <a:pt x="3036" y="2370"/>
                    </a:cubicBezTo>
                    <a:cubicBezTo>
                      <a:pt x="3484" y="1670"/>
                      <a:pt x="3254" y="642"/>
                      <a:pt x="2553" y="211"/>
                    </a:cubicBezTo>
                    <a:cubicBezTo>
                      <a:pt x="2322" y="68"/>
                      <a:pt x="2054" y="1"/>
                      <a:pt x="1784"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7" name="Google Shape;987;p2"/>
              <p:cNvSpPr/>
              <p:nvPr/>
            </p:nvSpPr>
            <p:spPr>
              <a:xfrm>
                <a:off x="1518750" y="3272250"/>
                <a:ext cx="87925" cy="77500"/>
              </a:xfrm>
              <a:custGeom>
                <a:rect b="b" l="l" r="r" t="t"/>
                <a:pathLst>
                  <a:path extrusionOk="0" h="3100" w="3517">
                    <a:moveTo>
                      <a:pt x="1751" y="0"/>
                    </a:moveTo>
                    <a:cubicBezTo>
                      <a:pt x="1275" y="0"/>
                      <a:pt x="846" y="246"/>
                      <a:pt x="496" y="718"/>
                    </a:cubicBezTo>
                    <a:cubicBezTo>
                      <a:pt x="1" y="1383"/>
                      <a:pt x="239" y="2435"/>
                      <a:pt x="933" y="2880"/>
                    </a:cubicBezTo>
                    <a:cubicBezTo>
                      <a:pt x="1165" y="3029"/>
                      <a:pt x="1436" y="3100"/>
                      <a:pt x="1709" y="3100"/>
                    </a:cubicBezTo>
                    <a:cubicBezTo>
                      <a:pt x="2243" y="3100"/>
                      <a:pt x="2789" y="2830"/>
                      <a:pt x="3079" y="2355"/>
                    </a:cubicBezTo>
                    <a:cubicBezTo>
                      <a:pt x="3517" y="1642"/>
                      <a:pt x="3284" y="596"/>
                      <a:pt x="2553" y="216"/>
                    </a:cubicBezTo>
                    <a:cubicBezTo>
                      <a:pt x="2276" y="71"/>
                      <a:pt x="2007" y="0"/>
                      <a:pt x="1751"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8" name="Google Shape;988;p2"/>
              <p:cNvSpPr/>
              <p:nvPr/>
            </p:nvSpPr>
            <p:spPr>
              <a:xfrm>
                <a:off x="1618600" y="3640250"/>
                <a:ext cx="86775" cy="77425"/>
              </a:xfrm>
              <a:custGeom>
                <a:rect b="b" l="l" r="r" t="t"/>
                <a:pathLst>
                  <a:path extrusionOk="0" h="3097" w="3471">
                    <a:moveTo>
                      <a:pt x="1799" y="1"/>
                    </a:moveTo>
                    <a:cubicBezTo>
                      <a:pt x="1245" y="1"/>
                      <a:pt x="677" y="311"/>
                      <a:pt x="401" y="820"/>
                    </a:cubicBezTo>
                    <a:cubicBezTo>
                      <a:pt x="0" y="1559"/>
                      <a:pt x="295" y="2561"/>
                      <a:pt x="1023" y="2939"/>
                    </a:cubicBezTo>
                    <a:cubicBezTo>
                      <a:pt x="1231" y="3046"/>
                      <a:pt x="1463" y="3097"/>
                      <a:pt x="1697" y="3097"/>
                    </a:cubicBezTo>
                    <a:cubicBezTo>
                      <a:pt x="2283" y="3097"/>
                      <a:pt x="2877" y="2778"/>
                      <a:pt x="3112" y="2233"/>
                    </a:cubicBezTo>
                    <a:cubicBezTo>
                      <a:pt x="3470" y="1403"/>
                      <a:pt x="3268" y="683"/>
                      <a:pt x="2514" y="202"/>
                    </a:cubicBezTo>
                    <a:cubicBezTo>
                      <a:pt x="2297" y="64"/>
                      <a:pt x="2049" y="1"/>
                      <a:pt x="1799"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9" name="Google Shape;989;p2"/>
              <p:cNvSpPr/>
              <p:nvPr/>
            </p:nvSpPr>
            <p:spPr>
              <a:xfrm>
                <a:off x="4176625" y="5078575"/>
                <a:ext cx="87975" cy="77500"/>
              </a:xfrm>
              <a:custGeom>
                <a:rect b="b" l="l" r="r" t="t"/>
                <a:pathLst>
                  <a:path extrusionOk="0" h="3100" w="3519">
                    <a:moveTo>
                      <a:pt x="1751" y="1"/>
                    </a:moveTo>
                    <a:cubicBezTo>
                      <a:pt x="1270" y="1"/>
                      <a:pt x="838" y="250"/>
                      <a:pt x="490" y="729"/>
                    </a:cubicBezTo>
                    <a:cubicBezTo>
                      <a:pt x="1" y="1399"/>
                      <a:pt x="250" y="2449"/>
                      <a:pt x="948" y="2888"/>
                    </a:cubicBezTo>
                    <a:cubicBezTo>
                      <a:pt x="1178" y="3032"/>
                      <a:pt x="1443" y="3100"/>
                      <a:pt x="1711" y="3100"/>
                    </a:cubicBezTo>
                    <a:cubicBezTo>
                      <a:pt x="2250" y="3100"/>
                      <a:pt x="2800" y="2824"/>
                      <a:pt x="3088" y="2342"/>
                    </a:cubicBezTo>
                    <a:cubicBezTo>
                      <a:pt x="3518" y="1622"/>
                      <a:pt x="3277" y="583"/>
                      <a:pt x="2543" y="209"/>
                    </a:cubicBezTo>
                    <a:cubicBezTo>
                      <a:pt x="2268" y="69"/>
                      <a:pt x="2003" y="1"/>
                      <a:pt x="1751"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0" name="Google Shape;990;p2"/>
              <p:cNvSpPr/>
              <p:nvPr/>
            </p:nvSpPr>
            <p:spPr>
              <a:xfrm>
                <a:off x="5942325" y="3574750"/>
                <a:ext cx="85600" cy="76075"/>
              </a:xfrm>
              <a:custGeom>
                <a:rect b="b" l="l" r="r" t="t"/>
                <a:pathLst>
                  <a:path extrusionOk="0" h="3043" w="3424">
                    <a:moveTo>
                      <a:pt x="1775" y="1"/>
                    </a:moveTo>
                    <a:cubicBezTo>
                      <a:pt x="1222" y="1"/>
                      <a:pt x="659" y="295"/>
                      <a:pt x="385" y="799"/>
                    </a:cubicBezTo>
                    <a:cubicBezTo>
                      <a:pt x="1" y="1508"/>
                      <a:pt x="266" y="2473"/>
                      <a:pt x="953" y="2862"/>
                    </a:cubicBezTo>
                    <a:cubicBezTo>
                      <a:pt x="1168" y="2985"/>
                      <a:pt x="1411" y="3043"/>
                      <a:pt x="1656" y="3043"/>
                    </a:cubicBezTo>
                    <a:cubicBezTo>
                      <a:pt x="2190" y="3043"/>
                      <a:pt x="2732" y="2768"/>
                      <a:pt x="3016" y="2295"/>
                    </a:cubicBezTo>
                    <a:cubicBezTo>
                      <a:pt x="3424" y="1611"/>
                      <a:pt x="3193" y="629"/>
                      <a:pt x="2524" y="209"/>
                    </a:cubicBezTo>
                    <a:cubicBezTo>
                      <a:pt x="2298" y="67"/>
                      <a:pt x="2037" y="1"/>
                      <a:pt x="1775"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1" name="Google Shape;991;p2"/>
              <p:cNvSpPr/>
              <p:nvPr/>
            </p:nvSpPr>
            <p:spPr>
              <a:xfrm>
                <a:off x="3396700" y="5108275"/>
                <a:ext cx="85375" cy="76050"/>
              </a:xfrm>
              <a:custGeom>
                <a:rect b="b" l="l" r="r" t="t"/>
                <a:pathLst>
                  <a:path extrusionOk="0" h="3042" w="3415">
                    <a:moveTo>
                      <a:pt x="1766" y="1"/>
                    </a:moveTo>
                    <a:cubicBezTo>
                      <a:pt x="1243" y="1"/>
                      <a:pt x="707" y="262"/>
                      <a:pt x="419" y="729"/>
                    </a:cubicBezTo>
                    <a:cubicBezTo>
                      <a:pt x="0" y="1406"/>
                      <a:pt x="217" y="2392"/>
                      <a:pt x="880" y="2824"/>
                    </a:cubicBezTo>
                    <a:cubicBezTo>
                      <a:pt x="1107" y="2972"/>
                      <a:pt x="1374" y="3042"/>
                      <a:pt x="1645" y="3042"/>
                    </a:cubicBezTo>
                    <a:cubicBezTo>
                      <a:pt x="2152" y="3042"/>
                      <a:pt x="2672" y="2796"/>
                      <a:pt x="2968" y="2358"/>
                    </a:cubicBezTo>
                    <a:cubicBezTo>
                      <a:pt x="3415" y="1700"/>
                      <a:pt x="3235" y="715"/>
                      <a:pt x="2582" y="251"/>
                    </a:cubicBezTo>
                    <a:cubicBezTo>
                      <a:pt x="2343" y="81"/>
                      <a:pt x="2056" y="1"/>
                      <a:pt x="1766"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2" name="Google Shape;992;p2"/>
              <p:cNvSpPr/>
              <p:nvPr/>
            </p:nvSpPr>
            <p:spPr>
              <a:xfrm>
                <a:off x="2802725" y="717175"/>
                <a:ext cx="87150" cy="77475"/>
              </a:xfrm>
              <a:custGeom>
                <a:rect b="b" l="l" r="r" t="t"/>
                <a:pathLst>
                  <a:path extrusionOk="0" h="3099" w="3486">
                    <a:moveTo>
                      <a:pt x="1810" y="0"/>
                    </a:moveTo>
                    <a:cubicBezTo>
                      <a:pt x="1279" y="0"/>
                      <a:pt x="728" y="281"/>
                      <a:pt x="438" y="754"/>
                    </a:cubicBezTo>
                    <a:cubicBezTo>
                      <a:pt x="1" y="1467"/>
                      <a:pt x="248" y="2484"/>
                      <a:pt x="959" y="2902"/>
                    </a:cubicBezTo>
                    <a:cubicBezTo>
                      <a:pt x="1185" y="3035"/>
                      <a:pt x="1445" y="3098"/>
                      <a:pt x="1705" y="3098"/>
                    </a:cubicBezTo>
                    <a:cubicBezTo>
                      <a:pt x="2261" y="3098"/>
                      <a:pt x="2822" y="2810"/>
                      <a:pt x="3078" y="2298"/>
                    </a:cubicBezTo>
                    <a:cubicBezTo>
                      <a:pt x="3486" y="1483"/>
                      <a:pt x="3297" y="757"/>
                      <a:pt x="2578" y="238"/>
                    </a:cubicBezTo>
                    <a:cubicBezTo>
                      <a:pt x="2353" y="75"/>
                      <a:pt x="2084" y="0"/>
                      <a:pt x="1810"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3" name="Google Shape;993;p2"/>
              <p:cNvSpPr/>
              <p:nvPr/>
            </p:nvSpPr>
            <p:spPr>
              <a:xfrm>
                <a:off x="1988100" y="1351750"/>
                <a:ext cx="85675" cy="76025"/>
              </a:xfrm>
              <a:custGeom>
                <a:rect b="b" l="l" r="r" t="t"/>
                <a:pathLst>
                  <a:path extrusionOk="0" h="3041" w="3427">
                    <a:moveTo>
                      <a:pt x="1772" y="0"/>
                    </a:moveTo>
                    <a:cubicBezTo>
                      <a:pt x="1229" y="0"/>
                      <a:pt x="679" y="284"/>
                      <a:pt x="400" y="771"/>
                    </a:cubicBezTo>
                    <a:cubicBezTo>
                      <a:pt x="0" y="1470"/>
                      <a:pt x="246" y="2439"/>
                      <a:pt x="924" y="2847"/>
                    </a:cubicBezTo>
                    <a:cubicBezTo>
                      <a:pt x="1144" y="2979"/>
                      <a:pt x="1395" y="3041"/>
                      <a:pt x="1649" y="3041"/>
                    </a:cubicBezTo>
                    <a:cubicBezTo>
                      <a:pt x="2212" y="3041"/>
                      <a:pt x="2788" y="2737"/>
                      <a:pt x="3055" y="2223"/>
                    </a:cubicBezTo>
                    <a:cubicBezTo>
                      <a:pt x="3426" y="1506"/>
                      <a:pt x="3145" y="546"/>
                      <a:pt x="2454" y="168"/>
                    </a:cubicBezTo>
                    <a:cubicBezTo>
                      <a:pt x="2243" y="54"/>
                      <a:pt x="2008" y="0"/>
                      <a:pt x="1772"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4" name="Google Shape;994;p2"/>
              <p:cNvSpPr/>
              <p:nvPr/>
            </p:nvSpPr>
            <p:spPr>
              <a:xfrm>
                <a:off x="2001100" y="4323700"/>
                <a:ext cx="85525" cy="76000"/>
              </a:xfrm>
              <a:custGeom>
                <a:rect b="b" l="l" r="r" t="t"/>
                <a:pathLst>
                  <a:path extrusionOk="0" h="3040" w="3421">
                    <a:moveTo>
                      <a:pt x="1770" y="0"/>
                    </a:moveTo>
                    <a:cubicBezTo>
                      <a:pt x="1246" y="0"/>
                      <a:pt x="709" y="263"/>
                      <a:pt x="422" y="721"/>
                    </a:cubicBezTo>
                    <a:cubicBezTo>
                      <a:pt x="0" y="1396"/>
                      <a:pt x="213" y="2382"/>
                      <a:pt x="874" y="2818"/>
                    </a:cubicBezTo>
                    <a:cubicBezTo>
                      <a:pt x="1104" y="2969"/>
                      <a:pt x="1372" y="3040"/>
                      <a:pt x="1645" y="3040"/>
                    </a:cubicBezTo>
                    <a:cubicBezTo>
                      <a:pt x="2187" y="3040"/>
                      <a:pt x="2743" y="2758"/>
                      <a:pt x="3023" y="2268"/>
                    </a:cubicBezTo>
                    <a:cubicBezTo>
                      <a:pt x="3421" y="1570"/>
                      <a:pt x="3174" y="600"/>
                      <a:pt x="2495" y="193"/>
                    </a:cubicBezTo>
                    <a:cubicBezTo>
                      <a:pt x="2276" y="62"/>
                      <a:pt x="2024" y="0"/>
                      <a:pt x="1770"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5" name="Google Shape;995;p2"/>
              <p:cNvSpPr/>
              <p:nvPr/>
            </p:nvSpPr>
            <p:spPr>
              <a:xfrm>
                <a:off x="4727475" y="4920525"/>
                <a:ext cx="84600" cy="74900"/>
              </a:xfrm>
              <a:custGeom>
                <a:rect b="b" l="l" r="r" t="t"/>
                <a:pathLst>
                  <a:path extrusionOk="0" h="2996" w="3384">
                    <a:moveTo>
                      <a:pt x="1742" y="1"/>
                    </a:moveTo>
                    <a:cubicBezTo>
                      <a:pt x="1197" y="1"/>
                      <a:pt x="651" y="295"/>
                      <a:pt x="383" y="795"/>
                    </a:cubicBezTo>
                    <a:cubicBezTo>
                      <a:pt x="0" y="1510"/>
                      <a:pt x="276" y="2459"/>
                      <a:pt x="974" y="2832"/>
                    </a:cubicBezTo>
                    <a:cubicBezTo>
                      <a:pt x="1183" y="2943"/>
                      <a:pt x="1413" y="2995"/>
                      <a:pt x="1642" y="2995"/>
                    </a:cubicBezTo>
                    <a:cubicBezTo>
                      <a:pt x="2187" y="2995"/>
                      <a:pt x="2733" y="2702"/>
                      <a:pt x="3000" y="2201"/>
                    </a:cubicBezTo>
                    <a:cubicBezTo>
                      <a:pt x="3383" y="1487"/>
                      <a:pt x="3108" y="538"/>
                      <a:pt x="2409" y="165"/>
                    </a:cubicBezTo>
                    <a:cubicBezTo>
                      <a:pt x="2201" y="53"/>
                      <a:pt x="1972" y="1"/>
                      <a:pt x="1742"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6" name="Google Shape;996;p2"/>
              <p:cNvSpPr/>
              <p:nvPr/>
            </p:nvSpPr>
            <p:spPr>
              <a:xfrm>
                <a:off x="1471050" y="3089825"/>
                <a:ext cx="84575" cy="74875"/>
              </a:xfrm>
              <a:custGeom>
                <a:rect b="b" l="l" r="r" t="t"/>
                <a:pathLst>
                  <a:path extrusionOk="0" h="2995" w="3383">
                    <a:moveTo>
                      <a:pt x="1741" y="0"/>
                    </a:moveTo>
                    <a:cubicBezTo>
                      <a:pt x="1218" y="0"/>
                      <a:pt x="689" y="271"/>
                      <a:pt x="410" y="744"/>
                    </a:cubicBezTo>
                    <a:cubicBezTo>
                      <a:pt x="0" y="1438"/>
                      <a:pt x="240" y="2399"/>
                      <a:pt x="926" y="2803"/>
                    </a:cubicBezTo>
                    <a:cubicBezTo>
                      <a:pt x="1145" y="2933"/>
                      <a:pt x="1393" y="2995"/>
                      <a:pt x="1642" y="2995"/>
                    </a:cubicBezTo>
                    <a:cubicBezTo>
                      <a:pt x="2165" y="2995"/>
                      <a:pt x="2693" y="2724"/>
                      <a:pt x="2973" y="2250"/>
                    </a:cubicBezTo>
                    <a:cubicBezTo>
                      <a:pt x="3382" y="1555"/>
                      <a:pt x="3143" y="596"/>
                      <a:pt x="2458" y="192"/>
                    </a:cubicBezTo>
                    <a:cubicBezTo>
                      <a:pt x="2239" y="62"/>
                      <a:pt x="1991" y="0"/>
                      <a:pt x="1741"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7" name="Google Shape;997;p2"/>
              <p:cNvSpPr/>
              <p:nvPr/>
            </p:nvSpPr>
            <p:spPr>
              <a:xfrm>
                <a:off x="1588700" y="2063725"/>
                <a:ext cx="84625" cy="74875"/>
              </a:xfrm>
              <a:custGeom>
                <a:rect b="b" l="l" r="r" t="t"/>
                <a:pathLst>
                  <a:path extrusionOk="0" h="2995" w="3385">
                    <a:moveTo>
                      <a:pt x="1743" y="0"/>
                    </a:moveTo>
                    <a:cubicBezTo>
                      <a:pt x="1219" y="0"/>
                      <a:pt x="692" y="271"/>
                      <a:pt x="412" y="744"/>
                    </a:cubicBezTo>
                    <a:cubicBezTo>
                      <a:pt x="1" y="1438"/>
                      <a:pt x="240" y="2398"/>
                      <a:pt x="925" y="2803"/>
                    </a:cubicBezTo>
                    <a:cubicBezTo>
                      <a:pt x="1145" y="2933"/>
                      <a:pt x="1393" y="2995"/>
                      <a:pt x="1643" y="2995"/>
                    </a:cubicBezTo>
                    <a:cubicBezTo>
                      <a:pt x="2166" y="2995"/>
                      <a:pt x="2694" y="2724"/>
                      <a:pt x="2973" y="2250"/>
                    </a:cubicBezTo>
                    <a:cubicBezTo>
                      <a:pt x="3384" y="1556"/>
                      <a:pt x="3144" y="597"/>
                      <a:pt x="2460" y="192"/>
                    </a:cubicBezTo>
                    <a:cubicBezTo>
                      <a:pt x="2240" y="61"/>
                      <a:pt x="1992" y="0"/>
                      <a:pt x="1743"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8" name="Google Shape;998;p2"/>
              <p:cNvSpPr/>
              <p:nvPr/>
            </p:nvSpPr>
            <p:spPr>
              <a:xfrm>
                <a:off x="6111050" y="2733650"/>
                <a:ext cx="82125" cy="73950"/>
              </a:xfrm>
              <a:custGeom>
                <a:rect b="b" l="l" r="r" t="t"/>
                <a:pathLst>
                  <a:path extrusionOk="0" h="2958" w="3285">
                    <a:moveTo>
                      <a:pt x="1677" y="0"/>
                    </a:moveTo>
                    <a:cubicBezTo>
                      <a:pt x="1168" y="0"/>
                      <a:pt x="662" y="276"/>
                      <a:pt x="408" y="762"/>
                    </a:cubicBezTo>
                    <a:cubicBezTo>
                      <a:pt x="1" y="1545"/>
                      <a:pt x="166" y="2236"/>
                      <a:pt x="879" y="2728"/>
                    </a:cubicBezTo>
                    <a:cubicBezTo>
                      <a:pt x="1104" y="2884"/>
                      <a:pt x="1361" y="2958"/>
                      <a:pt x="1619" y="2958"/>
                    </a:cubicBezTo>
                    <a:cubicBezTo>
                      <a:pt x="2130" y="2958"/>
                      <a:pt x="2646" y="2670"/>
                      <a:pt x="2938" y="2162"/>
                    </a:cubicBezTo>
                    <a:cubicBezTo>
                      <a:pt x="3284" y="1408"/>
                      <a:pt x="3151" y="726"/>
                      <a:pt x="2437" y="233"/>
                    </a:cubicBezTo>
                    <a:cubicBezTo>
                      <a:pt x="2207" y="75"/>
                      <a:pt x="1942" y="0"/>
                      <a:pt x="1677"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9" name="Google Shape;999;p2"/>
              <p:cNvSpPr/>
              <p:nvPr/>
            </p:nvSpPr>
            <p:spPr>
              <a:xfrm>
                <a:off x="1670600" y="3826225"/>
                <a:ext cx="82625" cy="73725"/>
              </a:xfrm>
              <a:custGeom>
                <a:rect b="b" l="l" r="r" t="t"/>
                <a:pathLst>
                  <a:path extrusionOk="0" h="2949" w="3305">
                    <a:moveTo>
                      <a:pt x="1669" y="0"/>
                    </a:moveTo>
                    <a:cubicBezTo>
                      <a:pt x="1134" y="0"/>
                      <a:pt x="612" y="292"/>
                      <a:pt x="371" y="812"/>
                    </a:cubicBezTo>
                    <a:cubicBezTo>
                      <a:pt x="1" y="1612"/>
                      <a:pt x="197" y="2294"/>
                      <a:pt x="932" y="2751"/>
                    </a:cubicBezTo>
                    <a:cubicBezTo>
                      <a:pt x="1149" y="2886"/>
                      <a:pt x="1389" y="2949"/>
                      <a:pt x="1628" y="2949"/>
                    </a:cubicBezTo>
                    <a:cubicBezTo>
                      <a:pt x="2156" y="2949"/>
                      <a:pt x="2681" y="2644"/>
                      <a:pt x="2943" y="2134"/>
                    </a:cubicBezTo>
                    <a:cubicBezTo>
                      <a:pt x="3305" y="1431"/>
                      <a:pt x="3054" y="567"/>
                      <a:pt x="2379" y="186"/>
                    </a:cubicBezTo>
                    <a:cubicBezTo>
                      <a:pt x="2156" y="60"/>
                      <a:pt x="1911" y="0"/>
                      <a:pt x="1669"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0" name="Google Shape;1000;p2"/>
              <p:cNvSpPr/>
              <p:nvPr/>
            </p:nvSpPr>
            <p:spPr>
              <a:xfrm>
                <a:off x="3719925" y="453150"/>
                <a:ext cx="81625" cy="73775"/>
              </a:xfrm>
              <a:custGeom>
                <a:rect b="b" l="l" r="r" t="t"/>
                <a:pathLst>
                  <a:path extrusionOk="0" h="2951" w="3265">
                    <a:moveTo>
                      <a:pt x="1662" y="0"/>
                    </a:moveTo>
                    <a:cubicBezTo>
                      <a:pt x="1177" y="0"/>
                      <a:pt x="696" y="247"/>
                      <a:pt x="436" y="699"/>
                    </a:cubicBezTo>
                    <a:cubicBezTo>
                      <a:pt x="1" y="1458"/>
                      <a:pt x="117" y="2159"/>
                      <a:pt x="816" y="2685"/>
                    </a:cubicBezTo>
                    <a:cubicBezTo>
                      <a:pt x="1054" y="2865"/>
                      <a:pt x="1333" y="2950"/>
                      <a:pt x="1614" y="2950"/>
                    </a:cubicBezTo>
                    <a:cubicBezTo>
                      <a:pt x="2102" y="2950"/>
                      <a:pt x="2597" y="2691"/>
                      <a:pt x="2899" y="2217"/>
                    </a:cubicBezTo>
                    <a:cubicBezTo>
                      <a:pt x="3265" y="1486"/>
                      <a:pt x="3187" y="798"/>
                      <a:pt x="2485" y="272"/>
                    </a:cubicBezTo>
                    <a:cubicBezTo>
                      <a:pt x="2240" y="88"/>
                      <a:pt x="1950" y="0"/>
                      <a:pt x="1662"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1" name="Google Shape;1001;p2"/>
              <p:cNvSpPr/>
              <p:nvPr/>
            </p:nvSpPr>
            <p:spPr>
              <a:xfrm>
                <a:off x="5813250" y="1630000"/>
                <a:ext cx="82100" cy="73950"/>
              </a:xfrm>
              <a:custGeom>
                <a:rect b="b" l="l" r="r" t="t"/>
                <a:pathLst>
                  <a:path extrusionOk="0" h="2958" w="3284">
                    <a:moveTo>
                      <a:pt x="1668" y="0"/>
                    </a:moveTo>
                    <a:cubicBezTo>
                      <a:pt x="1138" y="0"/>
                      <a:pt x="614" y="302"/>
                      <a:pt x="373" y="818"/>
                    </a:cubicBezTo>
                    <a:cubicBezTo>
                      <a:pt x="0" y="1617"/>
                      <a:pt x="196" y="2301"/>
                      <a:pt x="930" y="2759"/>
                    </a:cubicBezTo>
                    <a:cubicBezTo>
                      <a:pt x="1147" y="2895"/>
                      <a:pt x="1388" y="2958"/>
                      <a:pt x="1629" y="2958"/>
                    </a:cubicBezTo>
                    <a:cubicBezTo>
                      <a:pt x="2156" y="2958"/>
                      <a:pt x="2680" y="2654"/>
                      <a:pt x="2943" y="2145"/>
                    </a:cubicBezTo>
                    <a:cubicBezTo>
                      <a:pt x="3284" y="1333"/>
                      <a:pt x="3114" y="661"/>
                      <a:pt x="2379" y="202"/>
                    </a:cubicBezTo>
                    <a:cubicBezTo>
                      <a:pt x="2159" y="65"/>
                      <a:pt x="1913" y="0"/>
                      <a:pt x="1668"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2" name="Google Shape;1002;p2"/>
              <p:cNvSpPr/>
              <p:nvPr/>
            </p:nvSpPr>
            <p:spPr>
              <a:xfrm>
                <a:off x="2982725" y="5032600"/>
                <a:ext cx="82025" cy="72275"/>
              </a:xfrm>
              <a:custGeom>
                <a:rect b="b" l="l" r="r" t="t"/>
                <a:pathLst>
                  <a:path extrusionOk="0" h="2891" w="3281">
                    <a:moveTo>
                      <a:pt x="1586" y="0"/>
                    </a:moveTo>
                    <a:cubicBezTo>
                      <a:pt x="1130" y="0"/>
                      <a:pt x="738" y="232"/>
                      <a:pt x="444" y="735"/>
                    </a:cubicBezTo>
                    <a:cubicBezTo>
                      <a:pt x="1" y="1497"/>
                      <a:pt x="172" y="2180"/>
                      <a:pt x="897" y="2659"/>
                    </a:cubicBezTo>
                    <a:cubicBezTo>
                      <a:pt x="1133" y="2816"/>
                      <a:pt x="1393" y="2890"/>
                      <a:pt x="1649" y="2890"/>
                    </a:cubicBezTo>
                    <a:cubicBezTo>
                      <a:pt x="2146" y="2890"/>
                      <a:pt x="2626" y="2609"/>
                      <a:pt x="2879" y="2107"/>
                    </a:cubicBezTo>
                    <a:cubicBezTo>
                      <a:pt x="3281" y="1312"/>
                      <a:pt x="3064" y="673"/>
                      <a:pt x="2354" y="188"/>
                    </a:cubicBezTo>
                    <a:cubicBezTo>
                      <a:pt x="2084" y="65"/>
                      <a:pt x="1826" y="0"/>
                      <a:pt x="1586"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3" name="Google Shape;1003;p2"/>
              <p:cNvSpPr/>
              <p:nvPr/>
            </p:nvSpPr>
            <p:spPr>
              <a:xfrm>
                <a:off x="2284950" y="4640275"/>
                <a:ext cx="82000" cy="72325"/>
              </a:xfrm>
              <a:custGeom>
                <a:rect b="b" l="l" r="r" t="t"/>
                <a:pathLst>
                  <a:path extrusionOk="0" h="2893" w="3280">
                    <a:moveTo>
                      <a:pt x="1585" y="0"/>
                    </a:moveTo>
                    <a:cubicBezTo>
                      <a:pt x="1140" y="0"/>
                      <a:pt x="752" y="224"/>
                      <a:pt x="456" y="715"/>
                    </a:cubicBezTo>
                    <a:cubicBezTo>
                      <a:pt x="0" y="1469"/>
                      <a:pt x="157" y="2159"/>
                      <a:pt x="876" y="2650"/>
                    </a:cubicBezTo>
                    <a:cubicBezTo>
                      <a:pt x="1116" y="2814"/>
                      <a:pt x="1383" y="2892"/>
                      <a:pt x="1645" y="2892"/>
                    </a:cubicBezTo>
                    <a:cubicBezTo>
                      <a:pt x="2135" y="2892"/>
                      <a:pt x="2609" y="2620"/>
                      <a:pt x="2865" y="2129"/>
                    </a:cubicBezTo>
                    <a:cubicBezTo>
                      <a:pt x="3279" y="1341"/>
                      <a:pt x="3077" y="697"/>
                      <a:pt x="2371" y="199"/>
                    </a:cubicBezTo>
                    <a:cubicBezTo>
                      <a:pt x="2096" y="69"/>
                      <a:pt x="1832" y="0"/>
                      <a:pt x="1585"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4" name="Google Shape;1004;p2"/>
              <p:cNvSpPr/>
              <p:nvPr/>
            </p:nvSpPr>
            <p:spPr>
              <a:xfrm>
                <a:off x="2623500" y="773000"/>
                <a:ext cx="81450" cy="72625"/>
              </a:xfrm>
              <a:custGeom>
                <a:rect b="b" l="l" r="r" t="t"/>
                <a:pathLst>
                  <a:path extrusionOk="0" h="2905" w="3258">
                    <a:moveTo>
                      <a:pt x="1557" y="1"/>
                    </a:moveTo>
                    <a:cubicBezTo>
                      <a:pt x="1090" y="1"/>
                      <a:pt x="692" y="268"/>
                      <a:pt x="362" y="762"/>
                    </a:cubicBezTo>
                    <a:cubicBezTo>
                      <a:pt x="1" y="1561"/>
                      <a:pt x="129" y="2243"/>
                      <a:pt x="886" y="2678"/>
                    </a:cubicBezTo>
                    <a:cubicBezTo>
                      <a:pt x="1152" y="2830"/>
                      <a:pt x="1408" y="2905"/>
                      <a:pt x="1649" y="2905"/>
                    </a:cubicBezTo>
                    <a:cubicBezTo>
                      <a:pt x="2092" y="2905"/>
                      <a:pt x="2485" y="2654"/>
                      <a:pt x="2796" y="2174"/>
                    </a:cubicBezTo>
                    <a:cubicBezTo>
                      <a:pt x="3257" y="1458"/>
                      <a:pt x="3016" y="554"/>
                      <a:pt x="2266" y="184"/>
                    </a:cubicBezTo>
                    <a:cubicBezTo>
                      <a:pt x="2014" y="60"/>
                      <a:pt x="1778" y="1"/>
                      <a:pt x="1557"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5" name="Google Shape;1005;p2"/>
              <p:cNvSpPr/>
              <p:nvPr/>
            </p:nvSpPr>
            <p:spPr>
              <a:xfrm>
                <a:off x="2125275" y="1118275"/>
                <a:ext cx="78100" cy="68700"/>
              </a:xfrm>
              <a:custGeom>
                <a:rect b="b" l="l" r="r" t="t"/>
                <a:pathLst>
                  <a:path extrusionOk="0" h="2748" w="3124">
                    <a:moveTo>
                      <a:pt x="1573" y="1"/>
                    </a:moveTo>
                    <a:cubicBezTo>
                      <a:pt x="1121" y="1"/>
                      <a:pt x="674" y="238"/>
                      <a:pt x="425" y="667"/>
                    </a:cubicBezTo>
                    <a:cubicBezTo>
                      <a:pt x="1" y="1400"/>
                      <a:pt x="188" y="2019"/>
                      <a:pt x="791" y="2524"/>
                    </a:cubicBezTo>
                    <a:cubicBezTo>
                      <a:pt x="1076" y="2670"/>
                      <a:pt x="1350" y="2747"/>
                      <a:pt x="1606" y="2747"/>
                    </a:cubicBezTo>
                    <a:cubicBezTo>
                      <a:pt x="2010" y="2747"/>
                      <a:pt x="2370" y="2553"/>
                      <a:pt x="2658" y="2126"/>
                    </a:cubicBezTo>
                    <a:cubicBezTo>
                      <a:pt x="3123" y="1434"/>
                      <a:pt x="2994" y="766"/>
                      <a:pt x="2345" y="265"/>
                    </a:cubicBezTo>
                    <a:cubicBezTo>
                      <a:pt x="2114" y="86"/>
                      <a:pt x="1843" y="1"/>
                      <a:pt x="1573"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6" name="Google Shape;1006;p2"/>
              <p:cNvSpPr/>
              <p:nvPr/>
            </p:nvSpPr>
            <p:spPr>
              <a:xfrm>
                <a:off x="6079550" y="3341325"/>
                <a:ext cx="78100" cy="68600"/>
              </a:xfrm>
              <a:custGeom>
                <a:rect b="b" l="l" r="r" t="t"/>
                <a:pathLst>
                  <a:path extrusionOk="0" h="2744" w="3124">
                    <a:moveTo>
                      <a:pt x="1569" y="1"/>
                    </a:moveTo>
                    <a:cubicBezTo>
                      <a:pt x="1096" y="1"/>
                      <a:pt x="630" y="263"/>
                      <a:pt x="390" y="727"/>
                    </a:cubicBezTo>
                    <a:cubicBezTo>
                      <a:pt x="1" y="1479"/>
                      <a:pt x="218" y="2086"/>
                      <a:pt x="859" y="2566"/>
                    </a:cubicBezTo>
                    <a:cubicBezTo>
                      <a:pt x="1121" y="2682"/>
                      <a:pt x="1372" y="2744"/>
                      <a:pt x="1606" y="2744"/>
                    </a:cubicBezTo>
                    <a:cubicBezTo>
                      <a:pt x="2036" y="2744"/>
                      <a:pt x="2409" y="2535"/>
                      <a:pt x="2692" y="2068"/>
                    </a:cubicBezTo>
                    <a:cubicBezTo>
                      <a:pt x="3124" y="1352"/>
                      <a:pt x="2961" y="695"/>
                      <a:pt x="2288" y="226"/>
                    </a:cubicBezTo>
                    <a:cubicBezTo>
                      <a:pt x="2067" y="73"/>
                      <a:pt x="1817" y="1"/>
                      <a:pt x="1569"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7" name="Google Shape;1007;p2"/>
              <p:cNvSpPr/>
              <p:nvPr/>
            </p:nvSpPr>
            <p:spPr>
              <a:xfrm>
                <a:off x="4320425" y="479650"/>
                <a:ext cx="77575" cy="69600"/>
              </a:xfrm>
              <a:custGeom>
                <a:rect b="b" l="l" r="r" t="t"/>
                <a:pathLst>
                  <a:path extrusionOk="0" h="2784" w="3103">
                    <a:moveTo>
                      <a:pt x="1566" y="0"/>
                    </a:moveTo>
                    <a:cubicBezTo>
                      <a:pt x="1087" y="0"/>
                      <a:pt x="627" y="268"/>
                      <a:pt x="382" y="751"/>
                    </a:cubicBezTo>
                    <a:cubicBezTo>
                      <a:pt x="0" y="1502"/>
                      <a:pt x="168" y="2137"/>
                      <a:pt x="867" y="2579"/>
                    </a:cubicBezTo>
                    <a:cubicBezTo>
                      <a:pt x="1083" y="2716"/>
                      <a:pt x="1316" y="2783"/>
                      <a:pt x="1548" y="2783"/>
                    </a:cubicBezTo>
                    <a:cubicBezTo>
                      <a:pt x="2039" y="2783"/>
                      <a:pt x="2525" y="2482"/>
                      <a:pt x="2837" y="1907"/>
                    </a:cubicBezTo>
                    <a:cubicBezTo>
                      <a:pt x="3102" y="1286"/>
                      <a:pt x="2984" y="651"/>
                      <a:pt x="2277" y="209"/>
                    </a:cubicBezTo>
                    <a:cubicBezTo>
                      <a:pt x="2051" y="67"/>
                      <a:pt x="1806" y="0"/>
                      <a:pt x="1566"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8" name="Google Shape;1008;p2"/>
              <p:cNvSpPr/>
              <p:nvPr/>
            </p:nvSpPr>
            <p:spPr>
              <a:xfrm>
                <a:off x="1721675" y="4011950"/>
                <a:ext cx="79725" cy="70200"/>
              </a:xfrm>
              <a:custGeom>
                <a:rect b="b" l="l" r="r" t="t"/>
                <a:pathLst>
                  <a:path extrusionOk="0" h="2808" w="3189">
                    <a:moveTo>
                      <a:pt x="1539" y="1"/>
                    </a:moveTo>
                    <a:cubicBezTo>
                      <a:pt x="1094" y="1"/>
                      <a:pt x="713" y="248"/>
                      <a:pt x="420" y="735"/>
                    </a:cubicBezTo>
                    <a:cubicBezTo>
                      <a:pt x="0" y="1430"/>
                      <a:pt x="252" y="2263"/>
                      <a:pt x="1092" y="2699"/>
                    </a:cubicBezTo>
                    <a:cubicBezTo>
                      <a:pt x="1273" y="2770"/>
                      <a:pt x="1455" y="2808"/>
                      <a:pt x="1632" y="2808"/>
                    </a:cubicBezTo>
                    <a:cubicBezTo>
                      <a:pt x="2061" y="2808"/>
                      <a:pt x="2465" y="2586"/>
                      <a:pt x="2773" y="2068"/>
                    </a:cubicBezTo>
                    <a:cubicBezTo>
                      <a:pt x="3189" y="1370"/>
                      <a:pt x="2947" y="521"/>
                      <a:pt x="2227" y="175"/>
                    </a:cubicBezTo>
                    <a:cubicBezTo>
                      <a:pt x="1984" y="59"/>
                      <a:pt x="1754" y="1"/>
                      <a:pt x="1539"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9" name="Google Shape;1009;p2"/>
              <p:cNvSpPr/>
              <p:nvPr/>
            </p:nvSpPr>
            <p:spPr>
              <a:xfrm>
                <a:off x="3815450" y="5189050"/>
                <a:ext cx="77900" cy="69825"/>
              </a:xfrm>
              <a:custGeom>
                <a:rect b="b" l="l" r="r" t="t"/>
                <a:pathLst>
                  <a:path extrusionOk="0" h="2793" w="3116">
                    <a:moveTo>
                      <a:pt x="1590" y="0"/>
                    </a:moveTo>
                    <a:cubicBezTo>
                      <a:pt x="1133" y="0"/>
                      <a:pt x="688" y="245"/>
                      <a:pt x="422" y="685"/>
                    </a:cubicBezTo>
                    <a:cubicBezTo>
                      <a:pt x="1" y="1383"/>
                      <a:pt x="207" y="2228"/>
                      <a:pt x="912" y="2599"/>
                    </a:cubicBezTo>
                    <a:cubicBezTo>
                      <a:pt x="1160" y="2730"/>
                      <a:pt x="1394" y="2792"/>
                      <a:pt x="1614" y="2792"/>
                    </a:cubicBezTo>
                    <a:cubicBezTo>
                      <a:pt x="2046" y="2792"/>
                      <a:pt x="2422" y="2551"/>
                      <a:pt x="2743" y="2122"/>
                    </a:cubicBezTo>
                    <a:cubicBezTo>
                      <a:pt x="3116" y="1363"/>
                      <a:pt x="3029" y="720"/>
                      <a:pt x="2345" y="243"/>
                    </a:cubicBezTo>
                    <a:cubicBezTo>
                      <a:pt x="2110" y="78"/>
                      <a:pt x="1848" y="0"/>
                      <a:pt x="1590"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0" name="Google Shape;1010;p2"/>
              <p:cNvSpPr/>
              <p:nvPr/>
            </p:nvSpPr>
            <p:spPr>
              <a:xfrm>
                <a:off x="5483200" y="1133525"/>
                <a:ext cx="77900" cy="69825"/>
              </a:xfrm>
              <a:custGeom>
                <a:rect b="b" l="l" r="r" t="t"/>
                <a:pathLst>
                  <a:path extrusionOk="0" h="2793" w="3116">
                    <a:moveTo>
                      <a:pt x="1590" y="0"/>
                    </a:moveTo>
                    <a:cubicBezTo>
                      <a:pt x="1133" y="0"/>
                      <a:pt x="688" y="245"/>
                      <a:pt x="422" y="685"/>
                    </a:cubicBezTo>
                    <a:cubicBezTo>
                      <a:pt x="0" y="1383"/>
                      <a:pt x="205" y="2228"/>
                      <a:pt x="911" y="2599"/>
                    </a:cubicBezTo>
                    <a:cubicBezTo>
                      <a:pt x="1160" y="2730"/>
                      <a:pt x="1394" y="2792"/>
                      <a:pt x="1613" y="2792"/>
                    </a:cubicBezTo>
                    <a:cubicBezTo>
                      <a:pt x="2045" y="2792"/>
                      <a:pt x="2420" y="2551"/>
                      <a:pt x="2741" y="2122"/>
                    </a:cubicBezTo>
                    <a:cubicBezTo>
                      <a:pt x="3116" y="1363"/>
                      <a:pt x="3027" y="720"/>
                      <a:pt x="2345" y="243"/>
                    </a:cubicBezTo>
                    <a:cubicBezTo>
                      <a:pt x="2109" y="78"/>
                      <a:pt x="1848" y="0"/>
                      <a:pt x="1590"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1" name="Google Shape;1011;p2"/>
              <p:cNvSpPr/>
              <p:nvPr/>
            </p:nvSpPr>
            <p:spPr>
              <a:xfrm>
                <a:off x="4912800" y="4869775"/>
                <a:ext cx="79750" cy="70225"/>
              </a:xfrm>
              <a:custGeom>
                <a:rect b="b" l="l" r="r" t="t"/>
                <a:pathLst>
                  <a:path extrusionOk="0" h="2809" w="3190">
                    <a:moveTo>
                      <a:pt x="1540" y="1"/>
                    </a:moveTo>
                    <a:cubicBezTo>
                      <a:pt x="1097" y="1"/>
                      <a:pt x="716" y="246"/>
                      <a:pt x="422" y="730"/>
                    </a:cubicBezTo>
                    <a:cubicBezTo>
                      <a:pt x="1" y="1426"/>
                      <a:pt x="250" y="2260"/>
                      <a:pt x="1090" y="2697"/>
                    </a:cubicBezTo>
                    <a:cubicBezTo>
                      <a:pt x="1272" y="2770"/>
                      <a:pt x="1455" y="2808"/>
                      <a:pt x="1634" y="2808"/>
                    </a:cubicBezTo>
                    <a:cubicBezTo>
                      <a:pt x="2060" y="2808"/>
                      <a:pt x="2463" y="2587"/>
                      <a:pt x="2771" y="2072"/>
                    </a:cubicBezTo>
                    <a:cubicBezTo>
                      <a:pt x="3190" y="1374"/>
                      <a:pt x="2952" y="525"/>
                      <a:pt x="2232" y="177"/>
                    </a:cubicBezTo>
                    <a:cubicBezTo>
                      <a:pt x="1988" y="59"/>
                      <a:pt x="1756" y="1"/>
                      <a:pt x="1540"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2" name="Google Shape;1012;p2"/>
              <p:cNvSpPr/>
              <p:nvPr/>
            </p:nvSpPr>
            <p:spPr>
              <a:xfrm>
                <a:off x="1424400" y="2908400"/>
                <a:ext cx="77625" cy="69625"/>
              </a:xfrm>
              <a:custGeom>
                <a:rect b="b" l="l" r="r" t="t"/>
                <a:pathLst>
                  <a:path extrusionOk="0" h="2785" w="3105">
                    <a:moveTo>
                      <a:pt x="1568" y="1"/>
                    </a:moveTo>
                    <a:cubicBezTo>
                      <a:pt x="1097" y="1"/>
                      <a:pt x="644" y="260"/>
                      <a:pt x="396" y="729"/>
                    </a:cubicBezTo>
                    <a:cubicBezTo>
                      <a:pt x="1" y="1473"/>
                      <a:pt x="155" y="2111"/>
                      <a:pt x="844" y="2568"/>
                    </a:cubicBezTo>
                    <a:cubicBezTo>
                      <a:pt x="1064" y="2714"/>
                      <a:pt x="1304" y="2785"/>
                      <a:pt x="1543" y="2785"/>
                    </a:cubicBezTo>
                    <a:cubicBezTo>
                      <a:pt x="2027" y="2785"/>
                      <a:pt x="2509" y="2493"/>
                      <a:pt x="2826" y="1933"/>
                    </a:cubicBezTo>
                    <a:cubicBezTo>
                      <a:pt x="3104" y="1317"/>
                      <a:pt x="2998" y="679"/>
                      <a:pt x="2300" y="224"/>
                    </a:cubicBezTo>
                    <a:cubicBezTo>
                      <a:pt x="2069" y="73"/>
                      <a:pt x="1816" y="1"/>
                      <a:pt x="1568"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3" name="Google Shape;1013;p2"/>
              <p:cNvSpPr/>
              <p:nvPr/>
            </p:nvSpPr>
            <p:spPr>
              <a:xfrm>
                <a:off x="5413825" y="4527825"/>
                <a:ext cx="77125" cy="67600"/>
              </a:xfrm>
              <a:custGeom>
                <a:rect b="b" l="l" r="r" t="t"/>
                <a:pathLst>
                  <a:path extrusionOk="0" h="2704" w="3085">
                    <a:moveTo>
                      <a:pt x="1489" y="1"/>
                    </a:moveTo>
                    <a:cubicBezTo>
                      <a:pt x="1007" y="1"/>
                      <a:pt x="605" y="233"/>
                      <a:pt x="343" y="768"/>
                    </a:cubicBezTo>
                    <a:cubicBezTo>
                      <a:pt x="1" y="1471"/>
                      <a:pt x="188" y="2130"/>
                      <a:pt x="867" y="2503"/>
                    </a:cubicBezTo>
                    <a:cubicBezTo>
                      <a:pt x="1112" y="2637"/>
                      <a:pt x="1353" y="2703"/>
                      <a:pt x="1579" y="2703"/>
                    </a:cubicBezTo>
                    <a:cubicBezTo>
                      <a:pt x="2022" y="2703"/>
                      <a:pt x="2412" y="2450"/>
                      <a:pt x="2678" y="1959"/>
                    </a:cubicBezTo>
                    <a:cubicBezTo>
                      <a:pt x="3085" y="1213"/>
                      <a:pt x="2818" y="587"/>
                      <a:pt x="2146" y="123"/>
                    </a:cubicBezTo>
                    <a:cubicBezTo>
                      <a:pt x="1916" y="43"/>
                      <a:pt x="1695" y="1"/>
                      <a:pt x="1489"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4" name="Google Shape;1014;p2"/>
              <p:cNvSpPr/>
              <p:nvPr/>
            </p:nvSpPr>
            <p:spPr>
              <a:xfrm>
                <a:off x="4970175" y="688875"/>
                <a:ext cx="72075" cy="67075"/>
              </a:xfrm>
              <a:custGeom>
                <a:rect b="b" l="l" r="r" t="t"/>
                <a:pathLst>
                  <a:path extrusionOk="0" h="2683" w="2883">
                    <a:moveTo>
                      <a:pt x="1467" y="1"/>
                    </a:moveTo>
                    <a:cubicBezTo>
                      <a:pt x="1036" y="1"/>
                      <a:pt x="625" y="282"/>
                      <a:pt x="367" y="763"/>
                    </a:cubicBezTo>
                    <a:cubicBezTo>
                      <a:pt x="0" y="1444"/>
                      <a:pt x="187" y="2120"/>
                      <a:pt x="850" y="2497"/>
                    </a:cubicBezTo>
                    <a:cubicBezTo>
                      <a:pt x="1067" y="2621"/>
                      <a:pt x="1275" y="2683"/>
                      <a:pt x="1480" y="2683"/>
                    </a:cubicBezTo>
                    <a:cubicBezTo>
                      <a:pt x="1951" y="2683"/>
                      <a:pt x="2402" y="2353"/>
                      <a:pt x="2883" y="1693"/>
                    </a:cubicBezTo>
                    <a:cubicBezTo>
                      <a:pt x="2689" y="1287"/>
                      <a:pt x="2566" y="573"/>
                      <a:pt x="2146" y="247"/>
                    </a:cubicBezTo>
                    <a:cubicBezTo>
                      <a:pt x="1927" y="79"/>
                      <a:pt x="1694" y="1"/>
                      <a:pt x="1467"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5" name="Google Shape;1015;p2"/>
              <p:cNvSpPr/>
              <p:nvPr/>
            </p:nvSpPr>
            <p:spPr>
              <a:xfrm>
                <a:off x="2054925" y="4509700"/>
                <a:ext cx="70125" cy="68700"/>
              </a:xfrm>
              <a:custGeom>
                <a:rect b="b" l="l" r="r" t="t"/>
                <a:pathLst>
                  <a:path extrusionOk="0" h="2748" w="2805">
                    <a:moveTo>
                      <a:pt x="2018" y="1"/>
                    </a:moveTo>
                    <a:cubicBezTo>
                      <a:pt x="1483" y="278"/>
                      <a:pt x="777" y="428"/>
                      <a:pt x="453" y="864"/>
                    </a:cubicBezTo>
                    <a:cubicBezTo>
                      <a:pt x="0" y="1473"/>
                      <a:pt x="255" y="2211"/>
                      <a:pt x="935" y="2571"/>
                    </a:cubicBezTo>
                    <a:cubicBezTo>
                      <a:pt x="1157" y="2689"/>
                      <a:pt x="1389" y="2747"/>
                      <a:pt x="1608" y="2747"/>
                    </a:cubicBezTo>
                    <a:cubicBezTo>
                      <a:pt x="2056" y="2747"/>
                      <a:pt x="2453" y="2504"/>
                      <a:pt x="2623" y="2022"/>
                    </a:cubicBezTo>
                    <a:cubicBezTo>
                      <a:pt x="2805" y="1510"/>
                      <a:pt x="2538" y="842"/>
                      <a:pt x="2471" y="242"/>
                    </a:cubicBezTo>
                    <a:lnTo>
                      <a:pt x="2018"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6" name="Google Shape;1016;p2"/>
              <p:cNvSpPr/>
              <p:nvPr/>
            </p:nvSpPr>
            <p:spPr>
              <a:xfrm>
                <a:off x="1458625" y="2304150"/>
                <a:ext cx="77175" cy="67700"/>
              </a:xfrm>
              <a:custGeom>
                <a:rect b="b" l="l" r="r" t="t"/>
                <a:pathLst>
                  <a:path extrusionOk="0" h="2708" w="3087">
                    <a:moveTo>
                      <a:pt x="1512" y="0"/>
                    </a:moveTo>
                    <a:cubicBezTo>
                      <a:pt x="1075" y="0"/>
                      <a:pt x="688" y="249"/>
                      <a:pt x="418" y="731"/>
                    </a:cubicBezTo>
                    <a:cubicBezTo>
                      <a:pt x="1" y="1472"/>
                      <a:pt x="261" y="2100"/>
                      <a:pt x="979" y="2613"/>
                    </a:cubicBezTo>
                    <a:cubicBezTo>
                      <a:pt x="1183" y="2673"/>
                      <a:pt x="1384" y="2708"/>
                      <a:pt x="1577" y="2708"/>
                    </a:cubicBezTo>
                    <a:cubicBezTo>
                      <a:pt x="2047" y="2708"/>
                      <a:pt x="2464" y="2501"/>
                      <a:pt x="2737" y="1952"/>
                    </a:cubicBezTo>
                    <a:cubicBezTo>
                      <a:pt x="3086" y="1251"/>
                      <a:pt x="2908" y="592"/>
                      <a:pt x="2235" y="211"/>
                    </a:cubicBezTo>
                    <a:cubicBezTo>
                      <a:pt x="1987" y="70"/>
                      <a:pt x="1743" y="0"/>
                      <a:pt x="1512"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7" name="Google Shape;1017;p2"/>
              <p:cNvSpPr/>
              <p:nvPr/>
            </p:nvSpPr>
            <p:spPr>
              <a:xfrm>
                <a:off x="2442700" y="828350"/>
                <a:ext cx="72000" cy="67100"/>
              </a:xfrm>
              <a:custGeom>
                <a:rect b="b" l="l" r="r" t="t"/>
                <a:pathLst>
                  <a:path extrusionOk="0" h="2684" w="2880">
                    <a:moveTo>
                      <a:pt x="1477" y="1"/>
                    </a:moveTo>
                    <a:cubicBezTo>
                      <a:pt x="1052" y="1"/>
                      <a:pt x="643" y="274"/>
                      <a:pt x="380" y="744"/>
                    </a:cubicBezTo>
                    <a:cubicBezTo>
                      <a:pt x="0" y="1422"/>
                      <a:pt x="182" y="2098"/>
                      <a:pt x="834" y="2487"/>
                    </a:cubicBezTo>
                    <a:cubicBezTo>
                      <a:pt x="1054" y="2618"/>
                      <a:pt x="1267" y="2683"/>
                      <a:pt x="1477" y="2683"/>
                    </a:cubicBezTo>
                    <a:cubicBezTo>
                      <a:pt x="1943" y="2683"/>
                      <a:pt x="2395" y="2361"/>
                      <a:pt x="2880" y="1716"/>
                    </a:cubicBezTo>
                    <a:cubicBezTo>
                      <a:pt x="2694" y="1308"/>
                      <a:pt x="2582" y="590"/>
                      <a:pt x="2166" y="259"/>
                    </a:cubicBezTo>
                    <a:cubicBezTo>
                      <a:pt x="1946" y="83"/>
                      <a:pt x="1709" y="1"/>
                      <a:pt x="1477"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8" name="Google Shape;1018;p2"/>
              <p:cNvSpPr/>
              <p:nvPr/>
            </p:nvSpPr>
            <p:spPr>
              <a:xfrm>
                <a:off x="6164375" y="2920625"/>
                <a:ext cx="72000" cy="67075"/>
              </a:xfrm>
              <a:custGeom>
                <a:rect b="b" l="l" r="r" t="t"/>
                <a:pathLst>
                  <a:path extrusionOk="0" h="2683" w="2880">
                    <a:moveTo>
                      <a:pt x="1475" y="0"/>
                    </a:moveTo>
                    <a:cubicBezTo>
                      <a:pt x="1048" y="0"/>
                      <a:pt x="638" y="276"/>
                      <a:pt x="376" y="749"/>
                    </a:cubicBezTo>
                    <a:cubicBezTo>
                      <a:pt x="0" y="1428"/>
                      <a:pt x="183" y="2104"/>
                      <a:pt x="839" y="2490"/>
                    </a:cubicBezTo>
                    <a:cubicBezTo>
                      <a:pt x="1057" y="2619"/>
                      <a:pt x="1268" y="2683"/>
                      <a:pt x="1476" y="2683"/>
                    </a:cubicBezTo>
                    <a:cubicBezTo>
                      <a:pt x="1944" y="2683"/>
                      <a:pt x="2396" y="2358"/>
                      <a:pt x="2880" y="1709"/>
                    </a:cubicBezTo>
                    <a:cubicBezTo>
                      <a:pt x="2692" y="1303"/>
                      <a:pt x="2577" y="587"/>
                      <a:pt x="2160" y="255"/>
                    </a:cubicBezTo>
                    <a:cubicBezTo>
                      <a:pt x="1941" y="81"/>
                      <a:pt x="1706" y="0"/>
                      <a:pt x="1475"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9" name="Google Shape;1019;p2"/>
              <p:cNvSpPr/>
              <p:nvPr/>
            </p:nvSpPr>
            <p:spPr>
              <a:xfrm>
                <a:off x="5765825" y="1448825"/>
                <a:ext cx="77475" cy="67825"/>
              </a:xfrm>
              <a:custGeom>
                <a:rect b="b" l="l" r="r" t="t"/>
                <a:pathLst>
                  <a:path extrusionOk="0" h="2713" w="3099">
                    <a:moveTo>
                      <a:pt x="1524" y="1"/>
                    </a:moveTo>
                    <a:cubicBezTo>
                      <a:pt x="1102" y="1"/>
                      <a:pt x="721" y="237"/>
                      <a:pt x="443" y="693"/>
                    </a:cubicBezTo>
                    <a:cubicBezTo>
                      <a:pt x="1" y="1421"/>
                      <a:pt x="241" y="2056"/>
                      <a:pt x="926" y="2585"/>
                    </a:cubicBezTo>
                    <a:cubicBezTo>
                      <a:pt x="1153" y="2667"/>
                      <a:pt x="1376" y="2713"/>
                      <a:pt x="1587" y="2713"/>
                    </a:cubicBezTo>
                    <a:cubicBezTo>
                      <a:pt x="2037" y="2713"/>
                      <a:pt x="2436" y="2505"/>
                      <a:pt x="2717" y="1997"/>
                    </a:cubicBezTo>
                    <a:cubicBezTo>
                      <a:pt x="3098" y="1307"/>
                      <a:pt x="2930" y="643"/>
                      <a:pt x="2278" y="238"/>
                    </a:cubicBezTo>
                    <a:cubicBezTo>
                      <a:pt x="2021" y="78"/>
                      <a:pt x="1766" y="1"/>
                      <a:pt x="1524"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0" name="Google Shape;1020;p2"/>
              <p:cNvSpPr/>
              <p:nvPr/>
            </p:nvSpPr>
            <p:spPr>
              <a:xfrm>
                <a:off x="3905275" y="402725"/>
                <a:ext cx="75950" cy="68300"/>
              </a:xfrm>
              <a:custGeom>
                <a:rect b="b" l="l" r="r" t="t"/>
                <a:pathLst>
                  <a:path extrusionOk="0" h="2732" w="3038">
                    <a:moveTo>
                      <a:pt x="1519" y="0"/>
                    </a:moveTo>
                    <a:cubicBezTo>
                      <a:pt x="1114" y="0"/>
                      <a:pt x="744" y="218"/>
                      <a:pt x="469" y="632"/>
                    </a:cubicBezTo>
                    <a:cubicBezTo>
                      <a:pt x="0" y="1337"/>
                      <a:pt x="146" y="2041"/>
                      <a:pt x="833" y="2493"/>
                    </a:cubicBezTo>
                    <a:cubicBezTo>
                      <a:pt x="1081" y="2657"/>
                      <a:pt x="1323" y="2732"/>
                      <a:pt x="1554" y="2732"/>
                    </a:cubicBezTo>
                    <a:cubicBezTo>
                      <a:pt x="1972" y="2732"/>
                      <a:pt x="2358" y="2487"/>
                      <a:pt x="2694" y="2075"/>
                    </a:cubicBezTo>
                    <a:cubicBezTo>
                      <a:pt x="3038" y="1313"/>
                      <a:pt x="2948" y="643"/>
                      <a:pt x="2231" y="215"/>
                    </a:cubicBezTo>
                    <a:cubicBezTo>
                      <a:pt x="1990" y="70"/>
                      <a:pt x="1749" y="0"/>
                      <a:pt x="1519"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1" name="Google Shape;1021;p2"/>
              <p:cNvSpPr/>
              <p:nvPr/>
            </p:nvSpPr>
            <p:spPr>
              <a:xfrm>
                <a:off x="3218175" y="5165375"/>
                <a:ext cx="77450" cy="63825"/>
              </a:xfrm>
              <a:custGeom>
                <a:rect b="b" l="l" r="r" t="t"/>
                <a:pathLst>
                  <a:path extrusionOk="0" h="2553" w="3098">
                    <a:moveTo>
                      <a:pt x="1511" y="0"/>
                    </a:moveTo>
                    <a:cubicBezTo>
                      <a:pt x="1097" y="0"/>
                      <a:pt x="693" y="257"/>
                      <a:pt x="426" y="704"/>
                    </a:cubicBezTo>
                    <a:cubicBezTo>
                      <a:pt x="0" y="1417"/>
                      <a:pt x="171" y="2204"/>
                      <a:pt x="917" y="2487"/>
                    </a:cubicBezTo>
                    <a:cubicBezTo>
                      <a:pt x="1040" y="2533"/>
                      <a:pt x="1175" y="2552"/>
                      <a:pt x="1322" y="2552"/>
                    </a:cubicBezTo>
                    <a:cubicBezTo>
                      <a:pt x="1770" y="2552"/>
                      <a:pt x="2340" y="2380"/>
                      <a:pt x="3098" y="2298"/>
                    </a:cubicBezTo>
                    <a:cubicBezTo>
                      <a:pt x="2713" y="1356"/>
                      <a:pt x="2631" y="633"/>
                      <a:pt x="2227" y="284"/>
                    </a:cubicBezTo>
                    <a:cubicBezTo>
                      <a:pt x="2003" y="90"/>
                      <a:pt x="1755" y="0"/>
                      <a:pt x="1511"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2" name="Google Shape;1022;p2"/>
              <p:cNvSpPr/>
              <p:nvPr/>
            </p:nvSpPr>
            <p:spPr>
              <a:xfrm>
                <a:off x="1384350" y="2726775"/>
                <a:ext cx="63300" cy="60450"/>
              </a:xfrm>
              <a:custGeom>
                <a:rect b="b" l="l" r="r" t="t"/>
                <a:pathLst>
                  <a:path extrusionOk="0" h="2418" w="2532">
                    <a:moveTo>
                      <a:pt x="1129" y="0"/>
                    </a:moveTo>
                    <a:cubicBezTo>
                      <a:pt x="719" y="0"/>
                      <a:pt x="332" y="247"/>
                      <a:pt x="167" y="698"/>
                    </a:cubicBezTo>
                    <a:cubicBezTo>
                      <a:pt x="1" y="1157"/>
                      <a:pt x="198" y="2066"/>
                      <a:pt x="549" y="2303"/>
                    </a:cubicBezTo>
                    <a:cubicBezTo>
                      <a:pt x="674" y="2388"/>
                      <a:pt x="835" y="2417"/>
                      <a:pt x="1016" y="2417"/>
                    </a:cubicBezTo>
                    <a:cubicBezTo>
                      <a:pt x="1401" y="2417"/>
                      <a:pt x="1876" y="2284"/>
                      <a:pt x="2279" y="2257"/>
                    </a:cubicBezTo>
                    <a:lnTo>
                      <a:pt x="2531" y="1811"/>
                    </a:lnTo>
                    <a:cubicBezTo>
                      <a:pt x="2312" y="1285"/>
                      <a:pt x="2226" y="598"/>
                      <a:pt x="1841" y="271"/>
                    </a:cubicBezTo>
                    <a:cubicBezTo>
                      <a:pt x="1624" y="87"/>
                      <a:pt x="1373" y="0"/>
                      <a:pt x="1129"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3" name="Google Shape;1023;p2"/>
              <p:cNvSpPr/>
              <p:nvPr/>
            </p:nvSpPr>
            <p:spPr>
              <a:xfrm>
                <a:off x="5210650" y="821150"/>
                <a:ext cx="63900" cy="60475"/>
              </a:xfrm>
              <a:custGeom>
                <a:rect b="b" l="l" r="r" t="t"/>
                <a:pathLst>
                  <a:path extrusionOk="0" h="2419" w="2556">
                    <a:moveTo>
                      <a:pt x="1123" y="1"/>
                    </a:moveTo>
                    <a:cubicBezTo>
                      <a:pt x="699" y="1"/>
                      <a:pt x="302" y="263"/>
                      <a:pt x="150" y="734"/>
                    </a:cubicBezTo>
                    <a:cubicBezTo>
                      <a:pt x="1" y="1198"/>
                      <a:pt x="234" y="2097"/>
                      <a:pt x="593" y="2321"/>
                    </a:cubicBezTo>
                    <a:cubicBezTo>
                      <a:pt x="708" y="2393"/>
                      <a:pt x="850" y="2419"/>
                      <a:pt x="1009" y="2419"/>
                    </a:cubicBezTo>
                    <a:cubicBezTo>
                      <a:pt x="1404" y="2419"/>
                      <a:pt x="1900" y="2256"/>
                      <a:pt x="2322" y="2214"/>
                    </a:cubicBezTo>
                    <a:lnTo>
                      <a:pt x="2556" y="1754"/>
                    </a:lnTo>
                    <a:cubicBezTo>
                      <a:pt x="2317" y="1238"/>
                      <a:pt x="2205" y="557"/>
                      <a:pt x="1806" y="245"/>
                    </a:cubicBezTo>
                    <a:cubicBezTo>
                      <a:pt x="1594" y="79"/>
                      <a:pt x="1354" y="1"/>
                      <a:pt x="1123"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4" name="Google Shape;1024;p2"/>
              <p:cNvSpPr/>
              <p:nvPr/>
            </p:nvSpPr>
            <p:spPr>
              <a:xfrm>
                <a:off x="1683400" y="1652575"/>
                <a:ext cx="69025" cy="61950"/>
              </a:xfrm>
              <a:custGeom>
                <a:rect b="b" l="l" r="r" t="t"/>
                <a:pathLst>
                  <a:path extrusionOk="0" h="2478" w="2761">
                    <a:moveTo>
                      <a:pt x="1511" y="1"/>
                    </a:moveTo>
                    <a:cubicBezTo>
                      <a:pt x="1043" y="1"/>
                      <a:pt x="442" y="209"/>
                      <a:pt x="258" y="496"/>
                    </a:cubicBezTo>
                    <a:cubicBezTo>
                      <a:pt x="0" y="900"/>
                      <a:pt x="270" y="1644"/>
                      <a:pt x="311" y="2241"/>
                    </a:cubicBezTo>
                    <a:lnTo>
                      <a:pt x="759" y="2478"/>
                    </a:lnTo>
                    <a:cubicBezTo>
                      <a:pt x="1276" y="2235"/>
                      <a:pt x="1954" y="2121"/>
                      <a:pt x="2275" y="1719"/>
                    </a:cubicBezTo>
                    <a:cubicBezTo>
                      <a:pt x="2760" y="1112"/>
                      <a:pt x="2557" y="282"/>
                      <a:pt x="1844" y="46"/>
                    </a:cubicBezTo>
                    <a:cubicBezTo>
                      <a:pt x="1749" y="15"/>
                      <a:pt x="1634" y="1"/>
                      <a:pt x="1511"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5" name="Google Shape;1025;p2"/>
              <p:cNvSpPr/>
              <p:nvPr/>
            </p:nvSpPr>
            <p:spPr>
              <a:xfrm>
                <a:off x="5104750" y="4824375"/>
                <a:ext cx="68675" cy="61075"/>
              </a:xfrm>
              <a:custGeom>
                <a:rect b="b" l="l" r="r" t="t"/>
                <a:pathLst>
                  <a:path extrusionOk="0" h="2443" w="2747">
                    <a:moveTo>
                      <a:pt x="1470" y="1"/>
                    </a:moveTo>
                    <a:cubicBezTo>
                      <a:pt x="1016" y="1"/>
                      <a:pt x="463" y="176"/>
                      <a:pt x="276" y="439"/>
                    </a:cubicBezTo>
                    <a:cubicBezTo>
                      <a:pt x="0" y="828"/>
                      <a:pt x="234" y="1587"/>
                      <a:pt x="246" y="2184"/>
                    </a:cubicBezTo>
                    <a:lnTo>
                      <a:pt x="678" y="2443"/>
                    </a:lnTo>
                    <a:cubicBezTo>
                      <a:pt x="1207" y="2225"/>
                      <a:pt x="1888" y="2144"/>
                      <a:pt x="2230" y="1758"/>
                    </a:cubicBezTo>
                    <a:cubicBezTo>
                      <a:pt x="2747" y="1173"/>
                      <a:pt x="2575" y="336"/>
                      <a:pt x="1879" y="64"/>
                    </a:cubicBezTo>
                    <a:cubicBezTo>
                      <a:pt x="1766" y="21"/>
                      <a:pt x="1624" y="1"/>
                      <a:pt x="1470"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6" name="Google Shape;1026;p2"/>
              <p:cNvSpPr/>
              <p:nvPr/>
            </p:nvSpPr>
            <p:spPr>
              <a:xfrm>
                <a:off x="5870575" y="4001975"/>
                <a:ext cx="68700" cy="71300"/>
              </a:xfrm>
              <a:custGeom>
                <a:rect b="b" l="l" r="r" t="t"/>
                <a:pathLst>
                  <a:path extrusionOk="0" h="2852" w="2748">
                    <a:moveTo>
                      <a:pt x="1163" y="1"/>
                    </a:moveTo>
                    <a:cubicBezTo>
                      <a:pt x="705" y="1"/>
                      <a:pt x="307" y="264"/>
                      <a:pt x="151" y="779"/>
                    </a:cubicBezTo>
                    <a:cubicBezTo>
                      <a:pt x="0" y="1272"/>
                      <a:pt x="285" y="1896"/>
                      <a:pt x="438" y="2852"/>
                    </a:cubicBezTo>
                    <a:cubicBezTo>
                      <a:pt x="1301" y="2410"/>
                      <a:pt x="1973" y="2273"/>
                      <a:pt x="2281" y="1859"/>
                    </a:cubicBezTo>
                    <a:cubicBezTo>
                      <a:pt x="2747" y="1237"/>
                      <a:pt x="2499" y="513"/>
                      <a:pt x="1804" y="163"/>
                    </a:cubicBezTo>
                    <a:cubicBezTo>
                      <a:pt x="1589" y="54"/>
                      <a:pt x="1370" y="1"/>
                      <a:pt x="1163"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7" name="Google Shape;1027;p2"/>
              <p:cNvSpPr/>
              <p:nvPr/>
            </p:nvSpPr>
            <p:spPr>
              <a:xfrm>
                <a:off x="4745475" y="559600"/>
                <a:ext cx="63875" cy="60475"/>
              </a:xfrm>
              <a:custGeom>
                <a:rect b="b" l="l" r="r" t="t"/>
                <a:pathLst>
                  <a:path extrusionOk="0" h="2419" w="2555">
                    <a:moveTo>
                      <a:pt x="1123" y="1"/>
                    </a:moveTo>
                    <a:cubicBezTo>
                      <a:pt x="701" y="1"/>
                      <a:pt x="305" y="262"/>
                      <a:pt x="152" y="731"/>
                    </a:cubicBezTo>
                    <a:cubicBezTo>
                      <a:pt x="1" y="1193"/>
                      <a:pt x="229" y="2094"/>
                      <a:pt x="587" y="2319"/>
                    </a:cubicBezTo>
                    <a:cubicBezTo>
                      <a:pt x="703" y="2392"/>
                      <a:pt x="848" y="2419"/>
                      <a:pt x="1010" y="2419"/>
                    </a:cubicBezTo>
                    <a:cubicBezTo>
                      <a:pt x="1403" y="2419"/>
                      <a:pt x="1897" y="2260"/>
                      <a:pt x="2316" y="2220"/>
                    </a:cubicBezTo>
                    <a:lnTo>
                      <a:pt x="2554" y="1762"/>
                    </a:lnTo>
                    <a:cubicBezTo>
                      <a:pt x="2316" y="1245"/>
                      <a:pt x="2208" y="564"/>
                      <a:pt x="1810" y="249"/>
                    </a:cubicBezTo>
                    <a:cubicBezTo>
                      <a:pt x="1597" y="80"/>
                      <a:pt x="1356" y="1"/>
                      <a:pt x="1123"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8" name="Google Shape;1028;p2"/>
              <p:cNvSpPr/>
              <p:nvPr/>
            </p:nvSpPr>
            <p:spPr>
              <a:xfrm>
                <a:off x="3637075" y="5245500"/>
                <a:ext cx="67525" cy="58350"/>
              </a:xfrm>
              <a:custGeom>
                <a:rect b="b" l="l" r="r" t="t"/>
                <a:pathLst>
                  <a:path extrusionOk="0" h="2334" w="2701">
                    <a:moveTo>
                      <a:pt x="1366" y="1"/>
                    </a:moveTo>
                    <a:cubicBezTo>
                      <a:pt x="1002" y="1"/>
                      <a:pt x="645" y="232"/>
                      <a:pt x="396" y="637"/>
                    </a:cubicBezTo>
                    <a:cubicBezTo>
                      <a:pt x="1" y="1281"/>
                      <a:pt x="99" y="1978"/>
                      <a:pt x="774" y="2254"/>
                    </a:cubicBezTo>
                    <a:cubicBezTo>
                      <a:pt x="920" y="2313"/>
                      <a:pt x="1082" y="2334"/>
                      <a:pt x="1253" y="2334"/>
                    </a:cubicBezTo>
                    <a:cubicBezTo>
                      <a:pt x="1626" y="2334"/>
                      <a:pt x="2040" y="2234"/>
                      <a:pt x="2422" y="2216"/>
                    </a:cubicBezTo>
                    <a:cubicBezTo>
                      <a:pt x="2515" y="2064"/>
                      <a:pt x="2607" y="1914"/>
                      <a:pt x="2700" y="1763"/>
                    </a:cubicBezTo>
                    <a:cubicBezTo>
                      <a:pt x="2479" y="1252"/>
                      <a:pt x="2385" y="596"/>
                      <a:pt x="2009" y="263"/>
                    </a:cubicBezTo>
                    <a:cubicBezTo>
                      <a:pt x="1806" y="84"/>
                      <a:pt x="1585" y="1"/>
                      <a:pt x="1366"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9" name="Google Shape;1029;p2"/>
              <p:cNvSpPr/>
              <p:nvPr/>
            </p:nvSpPr>
            <p:spPr>
              <a:xfrm>
                <a:off x="5732200" y="4245250"/>
                <a:ext cx="68400" cy="51800"/>
              </a:xfrm>
              <a:custGeom>
                <a:rect b="b" l="l" r="r" t="t"/>
                <a:pathLst>
                  <a:path extrusionOk="0" h="2072" w="2736">
                    <a:moveTo>
                      <a:pt x="1647" y="0"/>
                    </a:moveTo>
                    <a:cubicBezTo>
                      <a:pt x="1256" y="0"/>
                      <a:pt x="742" y="188"/>
                      <a:pt x="504" y="436"/>
                    </a:cubicBezTo>
                    <a:cubicBezTo>
                      <a:pt x="0" y="962"/>
                      <a:pt x="155" y="1725"/>
                      <a:pt x="840" y="1996"/>
                    </a:cubicBezTo>
                    <a:cubicBezTo>
                      <a:pt x="980" y="2052"/>
                      <a:pt x="1134" y="2071"/>
                      <a:pt x="1296" y="2071"/>
                    </a:cubicBezTo>
                    <a:cubicBezTo>
                      <a:pt x="1665" y="2071"/>
                      <a:pt x="2076" y="1968"/>
                      <a:pt x="2454" y="1948"/>
                    </a:cubicBezTo>
                    <a:lnTo>
                      <a:pt x="2735" y="1462"/>
                    </a:lnTo>
                    <a:cubicBezTo>
                      <a:pt x="2494" y="974"/>
                      <a:pt x="2364" y="261"/>
                      <a:pt x="1975" y="65"/>
                    </a:cubicBezTo>
                    <a:cubicBezTo>
                      <a:pt x="1888" y="20"/>
                      <a:pt x="1774" y="0"/>
                      <a:pt x="1647"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0" name="Google Shape;1030;p2"/>
              <p:cNvSpPr/>
              <p:nvPr/>
            </p:nvSpPr>
            <p:spPr>
              <a:xfrm>
                <a:off x="4093700" y="353725"/>
                <a:ext cx="65125" cy="55850"/>
              </a:xfrm>
              <a:custGeom>
                <a:rect b="b" l="l" r="r" t="t"/>
                <a:pathLst>
                  <a:path extrusionOk="0" h="2234" w="2605">
                    <a:moveTo>
                      <a:pt x="1286" y="0"/>
                    </a:moveTo>
                    <a:cubicBezTo>
                      <a:pt x="918" y="0"/>
                      <a:pt x="573" y="248"/>
                      <a:pt x="340" y="682"/>
                    </a:cubicBezTo>
                    <a:cubicBezTo>
                      <a:pt x="1" y="1313"/>
                      <a:pt x="145" y="1948"/>
                      <a:pt x="792" y="2174"/>
                    </a:cubicBezTo>
                    <a:cubicBezTo>
                      <a:pt x="918" y="2217"/>
                      <a:pt x="1053" y="2234"/>
                      <a:pt x="1193" y="2234"/>
                    </a:cubicBezTo>
                    <a:cubicBezTo>
                      <a:pt x="1557" y="2234"/>
                      <a:pt x="1960" y="2125"/>
                      <a:pt x="2334" y="2097"/>
                    </a:cubicBezTo>
                    <a:cubicBezTo>
                      <a:pt x="2423" y="1942"/>
                      <a:pt x="2515" y="1786"/>
                      <a:pt x="2605" y="1631"/>
                    </a:cubicBezTo>
                    <a:cubicBezTo>
                      <a:pt x="2384" y="1160"/>
                      <a:pt x="2278" y="548"/>
                      <a:pt x="1917" y="249"/>
                    </a:cubicBezTo>
                    <a:cubicBezTo>
                      <a:pt x="1710" y="79"/>
                      <a:pt x="1494" y="0"/>
                      <a:pt x="1286"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1" name="Google Shape;1031;p2"/>
              <p:cNvSpPr/>
              <p:nvPr/>
            </p:nvSpPr>
            <p:spPr>
              <a:xfrm>
                <a:off x="1812950" y="1411450"/>
                <a:ext cx="68000" cy="58400"/>
              </a:xfrm>
              <a:custGeom>
                <a:rect b="b" l="l" r="r" t="t"/>
                <a:pathLst>
                  <a:path extrusionOk="0" h="2336" w="2720">
                    <a:moveTo>
                      <a:pt x="1359" y="0"/>
                    </a:moveTo>
                    <a:cubicBezTo>
                      <a:pt x="985" y="0"/>
                      <a:pt x="625" y="246"/>
                      <a:pt x="381" y="667"/>
                    </a:cubicBezTo>
                    <a:cubicBezTo>
                      <a:pt x="1" y="1323"/>
                      <a:pt x="126" y="2015"/>
                      <a:pt x="807" y="2269"/>
                    </a:cubicBezTo>
                    <a:cubicBezTo>
                      <a:pt x="938" y="2318"/>
                      <a:pt x="1080" y="2336"/>
                      <a:pt x="1230" y="2336"/>
                    </a:cubicBezTo>
                    <a:cubicBezTo>
                      <a:pt x="1618" y="2336"/>
                      <a:pt x="2052" y="2213"/>
                      <a:pt x="2451" y="2182"/>
                    </a:cubicBezTo>
                    <a:lnTo>
                      <a:pt x="2719" y="1719"/>
                    </a:lnTo>
                    <a:cubicBezTo>
                      <a:pt x="2484" y="1217"/>
                      <a:pt x="2367" y="567"/>
                      <a:pt x="1983" y="244"/>
                    </a:cubicBezTo>
                    <a:cubicBezTo>
                      <a:pt x="1783" y="78"/>
                      <a:pt x="1569" y="0"/>
                      <a:pt x="1359"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2" name="Google Shape;1032;p2"/>
              <p:cNvSpPr/>
              <p:nvPr/>
            </p:nvSpPr>
            <p:spPr>
              <a:xfrm>
                <a:off x="1549850" y="1891325"/>
                <a:ext cx="67100" cy="51400"/>
              </a:xfrm>
              <a:custGeom>
                <a:rect b="b" l="l" r="r" t="t"/>
                <a:pathLst>
                  <a:path extrusionOk="0" h="2056" w="2684">
                    <a:moveTo>
                      <a:pt x="1323" y="0"/>
                    </a:moveTo>
                    <a:cubicBezTo>
                      <a:pt x="1000" y="0"/>
                      <a:pt x="651" y="56"/>
                      <a:pt x="328" y="56"/>
                    </a:cubicBezTo>
                    <a:cubicBezTo>
                      <a:pt x="320" y="56"/>
                      <a:pt x="313" y="56"/>
                      <a:pt x="305" y="56"/>
                    </a:cubicBezTo>
                    <a:lnTo>
                      <a:pt x="0" y="515"/>
                    </a:lnTo>
                    <a:cubicBezTo>
                      <a:pt x="210" y="1021"/>
                      <a:pt x="289" y="1743"/>
                      <a:pt x="665" y="1968"/>
                    </a:cubicBezTo>
                    <a:cubicBezTo>
                      <a:pt x="766" y="2029"/>
                      <a:pt x="910" y="2056"/>
                      <a:pt x="1071" y="2056"/>
                    </a:cubicBezTo>
                    <a:cubicBezTo>
                      <a:pt x="1449" y="2056"/>
                      <a:pt x="1921" y="1907"/>
                      <a:pt x="2155" y="1690"/>
                    </a:cubicBezTo>
                    <a:cubicBezTo>
                      <a:pt x="2684" y="1201"/>
                      <a:pt x="2592" y="424"/>
                      <a:pt x="1922" y="109"/>
                    </a:cubicBezTo>
                    <a:cubicBezTo>
                      <a:pt x="1744" y="25"/>
                      <a:pt x="1539" y="0"/>
                      <a:pt x="1323"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3" name="Google Shape;1033;p2"/>
              <p:cNvSpPr/>
              <p:nvPr/>
            </p:nvSpPr>
            <p:spPr>
              <a:xfrm>
                <a:off x="5999800" y="3765250"/>
                <a:ext cx="68250" cy="58475"/>
              </a:xfrm>
              <a:custGeom>
                <a:rect b="b" l="l" r="r" t="t"/>
                <a:pathLst>
                  <a:path extrusionOk="0" h="2339" w="2730">
                    <a:moveTo>
                      <a:pt x="1351" y="1"/>
                    </a:moveTo>
                    <a:cubicBezTo>
                      <a:pt x="970" y="1"/>
                      <a:pt x="607" y="256"/>
                      <a:pt x="368" y="688"/>
                    </a:cubicBezTo>
                    <a:cubicBezTo>
                      <a:pt x="1" y="1353"/>
                      <a:pt x="141" y="2041"/>
                      <a:pt x="827" y="2280"/>
                    </a:cubicBezTo>
                    <a:cubicBezTo>
                      <a:pt x="948" y="2322"/>
                      <a:pt x="1078" y="2339"/>
                      <a:pt x="1214" y="2339"/>
                    </a:cubicBezTo>
                    <a:cubicBezTo>
                      <a:pt x="1611" y="2339"/>
                      <a:pt x="2059" y="2198"/>
                      <a:pt x="2470" y="2158"/>
                    </a:cubicBezTo>
                    <a:lnTo>
                      <a:pt x="2730" y="1690"/>
                    </a:lnTo>
                    <a:cubicBezTo>
                      <a:pt x="2482" y="1194"/>
                      <a:pt x="2354" y="548"/>
                      <a:pt x="1962" y="233"/>
                    </a:cubicBezTo>
                    <a:cubicBezTo>
                      <a:pt x="1764" y="74"/>
                      <a:pt x="1555" y="1"/>
                      <a:pt x="1351"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4" name="Google Shape;1034;p2"/>
              <p:cNvSpPr/>
              <p:nvPr/>
            </p:nvSpPr>
            <p:spPr>
              <a:xfrm>
                <a:off x="5721625" y="1269000"/>
                <a:ext cx="65425" cy="56025"/>
              </a:xfrm>
              <a:custGeom>
                <a:rect b="b" l="l" r="r" t="t"/>
                <a:pathLst>
                  <a:path extrusionOk="0" h="2241" w="2617">
                    <a:moveTo>
                      <a:pt x="1314" y="1"/>
                    </a:moveTo>
                    <a:cubicBezTo>
                      <a:pt x="975" y="1"/>
                      <a:pt x="644" y="212"/>
                      <a:pt x="409" y="587"/>
                    </a:cubicBezTo>
                    <a:cubicBezTo>
                      <a:pt x="1" y="1236"/>
                      <a:pt x="105" y="1908"/>
                      <a:pt x="804" y="2174"/>
                    </a:cubicBezTo>
                    <a:cubicBezTo>
                      <a:pt x="929" y="2223"/>
                      <a:pt x="1065" y="2240"/>
                      <a:pt x="1209" y="2240"/>
                    </a:cubicBezTo>
                    <a:cubicBezTo>
                      <a:pt x="1569" y="2240"/>
                      <a:pt x="1973" y="2128"/>
                      <a:pt x="2344" y="2102"/>
                    </a:cubicBezTo>
                    <a:cubicBezTo>
                      <a:pt x="2435" y="1947"/>
                      <a:pt x="2525" y="1793"/>
                      <a:pt x="2616" y="1638"/>
                    </a:cubicBezTo>
                    <a:cubicBezTo>
                      <a:pt x="2395" y="1166"/>
                      <a:pt x="2286" y="568"/>
                      <a:pt x="1929" y="253"/>
                    </a:cubicBezTo>
                    <a:cubicBezTo>
                      <a:pt x="1735" y="81"/>
                      <a:pt x="1523" y="1"/>
                      <a:pt x="1314"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5" name="Google Shape;1035;p2"/>
              <p:cNvSpPr/>
              <p:nvPr/>
            </p:nvSpPr>
            <p:spPr>
              <a:xfrm>
                <a:off x="1774575" y="4197450"/>
                <a:ext cx="65875" cy="64550"/>
              </a:xfrm>
              <a:custGeom>
                <a:rect b="b" l="l" r="r" t="t"/>
                <a:pathLst>
                  <a:path extrusionOk="0" h="2582" w="2635">
                    <a:moveTo>
                      <a:pt x="1942" y="0"/>
                    </a:moveTo>
                    <a:cubicBezTo>
                      <a:pt x="1440" y="247"/>
                      <a:pt x="794" y="373"/>
                      <a:pt x="469" y="768"/>
                    </a:cubicBezTo>
                    <a:cubicBezTo>
                      <a:pt x="0" y="1338"/>
                      <a:pt x="217" y="2006"/>
                      <a:pt x="861" y="2379"/>
                    </a:cubicBezTo>
                    <a:cubicBezTo>
                      <a:pt x="1093" y="2513"/>
                      <a:pt x="1330" y="2582"/>
                      <a:pt x="1551" y="2582"/>
                    </a:cubicBezTo>
                    <a:cubicBezTo>
                      <a:pt x="1944" y="2582"/>
                      <a:pt x="2286" y="2365"/>
                      <a:pt x="2454" y="1922"/>
                    </a:cubicBezTo>
                    <a:cubicBezTo>
                      <a:pt x="2635" y="1443"/>
                      <a:pt x="2429" y="820"/>
                      <a:pt x="2395" y="263"/>
                    </a:cubicBezTo>
                    <a:lnTo>
                      <a:pt x="1942"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6" name="Google Shape;1036;p2"/>
              <p:cNvSpPr/>
              <p:nvPr/>
            </p:nvSpPr>
            <p:spPr>
              <a:xfrm>
                <a:off x="2579850" y="4960075"/>
                <a:ext cx="56950" cy="64375"/>
              </a:xfrm>
              <a:custGeom>
                <a:rect b="b" l="l" r="r" t="t"/>
                <a:pathLst>
                  <a:path extrusionOk="0" h="2575" w="2278">
                    <a:moveTo>
                      <a:pt x="1060" y="0"/>
                    </a:moveTo>
                    <a:cubicBezTo>
                      <a:pt x="685" y="0"/>
                      <a:pt x="329" y="247"/>
                      <a:pt x="170" y="689"/>
                    </a:cubicBezTo>
                    <a:cubicBezTo>
                      <a:pt x="0" y="1162"/>
                      <a:pt x="216" y="1769"/>
                      <a:pt x="260" y="2315"/>
                    </a:cubicBezTo>
                    <a:lnTo>
                      <a:pt x="745" y="2575"/>
                    </a:lnTo>
                    <a:cubicBezTo>
                      <a:pt x="1221" y="2302"/>
                      <a:pt x="1924" y="2133"/>
                      <a:pt x="2108" y="1727"/>
                    </a:cubicBezTo>
                    <a:cubicBezTo>
                      <a:pt x="2277" y="1361"/>
                      <a:pt x="2037" y="568"/>
                      <a:pt x="1704" y="266"/>
                    </a:cubicBezTo>
                    <a:cubicBezTo>
                      <a:pt x="1507" y="85"/>
                      <a:pt x="1280" y="0"/>
                      <a:pt x="1060"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7" name="Google Shape;1037;p2"/>
              <p:cNvSpPr/>
              <p:nvPr/>
            </p:nvSpPr>
            <p:spPr>
              <a:xfrm>
                <a:off x="6109850" y="1957600"/>
                <a:ext cx="58075" cy="49700"/>
              </a:xfrm>
              <a:custGeom>
                <a:rect b="b" l="l" r="r" t="t"/>
                <a:pathLst>
                  <a:path extrusionOk="0" h="1988" w="2323">
                    <a:moveTo>
                      <a:pt x="1303" y="0"/>
                    </a:moveTo>
                    <a:cubicBezTo>
                      <a:pt x="886" y="0"/>
                      <a:pt x="341" y="191"/>
                      <a:pt x="192" y="442"/>
                    </a:cubicBezTo>
                    <a:cubicBezTo>
                      <a:pt x="0" y="767"/>
                      <a:pt x="223" y="1628"/>
                      <a:pt x="550" y="1884"/>
                    </a:cubicBezTo>
                    <a:cubicBezTo>
                      <a:pt x="648" y="1961"/>
                      <a:pt x="785" y="1988"/>
                      <a:pt x="943" y="1988"/>
                    </a:cubicBezTo>
                    <a:cubicBezTo>
                      <a:pt x="1277" y="1988"/>
                      <a:pt x="1705" y="1867"/>
                      <a:pt x="2056" y="1845"/>
                    </a:cubicBezTo>
                    <a:cubicBezTo>
                      <a:pt x="2146" y="1693"/>
                      <a:pt x="2234" y="1543"/>
                      <a:pt x="2323" y="1392"/>
                    </a:cubicBezTo>
                    <a:cubicBezTo>
                      <a:pt x="2100" y="924"/>
                      <a:pt x="1985" y="207"/>
                      <a:pt x="1627" y="54"/>
                    </a:cubicBezTo>
                    <a:cubicBezTo>
                      <a:pt x="1540" y="17"/>
                      <a:pt x="1427" y="0"/>
                      <a:pt x="1303"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8" name="Google Shape;1038;p2"/>
              <p:cNvSpPr/>
              <p:nvPr/>
            </p:nvSpPr>
            <p:spPr>
              <a:xfrm>
                <a:off x="3318925" y="380425"/>
                <a:ext cx="55575" cy="56725"/>
              </a:xfrm>
              <a:custGeom>
                <a:rect b="b" l="l" r="r" t="t"/>
                <a:pathLst>
                  <a:path extrusionOk="0" h="2269" w="2223">
                    <a:moveTo>
                      <a:pt x="1442" y="1"/>
                    </a:moveTo>
                    <a:cubicBezTo>
                      <a:pt x="988" y="258"/>
                      <a:pt x="284" y="426"/>
                      <a:pt x="147" y="799"/>
                    </a:cubicBezTo>
                    <a:cubicBezTo>
                      <a:pt x="1" y="1196"/>
                      <a:pt x="257" y="2049"/>
                      <a:pt x="587" y="2218"/>
                    </a:cubicBezTo>
                    <a:cubicBezTo>
                      <a:pt x="654" y="2253"/>
                      <a:pt x="743" y="2268"/>
                      <a:pt x="843" y="2268"/>
                    </a:cubicBezTo>
                    <a:cubicBezTo>
                      <a:pt x="1235" y="2268"/>
                      <a:pt x="1809" y="2029"/>
                      <a:pt x="1999" y="1751"/>
                    </a:cubicBezTo>
                    <a:cubicBezTo>
                      <a:pt x="2223" y="1423"/>
                      <a:pt x="1952" y="754"/>
                      <a:pt x="1897" y="235"/>
                    </a:cubicBezTo>
                    <a:lnTo>
                      <a:pt x="1442"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9" name="Google Shape;1039;p2"/>
              <p:cNvSpPr/>
              <p:nvPr/>
            </p:nvSpPr>
            <p:spPr>
              <a:xfrm>
                <a:off x="6227000" y="3114325"/>
                <a:ext cx="56425" cy="50050"/>
              </a:xfrm>
              <a:custGeom>
                <a:rect b="b" l="l" r="r" t="t"/>
                <a:pathLst>
                  <a:path extrusionOk="0" h="2002" w="2257">
                    <a:moveTo>
                      <a:pt x="1305" y="1"/>
                    </a:moveTo>
                    <a:cubicBezTo>
                      <a:pt x="926" y="1"/>
                      <a:pt x="431" y="320"/>
                      <a:pt x="0" y="464"/>
                    </a:cubicBezTo>
                    <a:cubicBezTo>
                      <a:pt x="158" y="970"/>
                      <a:pt x="174" y="1685"/>
                      <a:pt x="516" y="1919"/>
                    </a:cubicBezTo>
                    <a:cubicBezTo>
                      <a:pt x="603" y="1978"/>
                      <a:pt x="714" y="2001"/>
                      <a:pt x="842" y="2001"/>
                    </a:cubicBezTo>
                    <a:cubicBezTo>
                      <a:pt x="1186" y="2001"/>
                      <a:pt x="1644" y="1835"/>
                      <a:pt x="2019" y="1788"/>
                    </a:cubicBezTo>
                    <a:cubicBezTo>
                      <a:pt x="2099" y="1633"/>
                      <a:pt x="2177" y="1478"/>
                      <a:pt x="2256" y="1323"/>
                    </a:cubicBezTo>
                    <a:cubicBezTo>
                      <a:pt x="2007" y="870"/>
                      <a:pt x="1851" y="161"/>
                      <a:pt x="1484" y="30"/>
                    </a:cubicBezTo>
                    <a:cubicBezTo>
                      <a:pt x="1428" y="10"/>
                      <a:pt x="1368" y="1"/>
                      <a:pt x="1305"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0" name="Google Shape;1040;p2"/>
              <p:cNvSpPr/>
              <p:nvPr/>
            </p:nvSpPr>
            <p:spPr>
              <a:xfrm>
                <a:off x="2272800" y="891275"/>
                <a:ext cx="56375" cy="50000"/>
              </a:xfrm>
              <a:custGeom>
                <a:rect b="b" l="l" r="r" t="t"/>
                <a:pathLst>
                  <a:path extrusionOk="0" h="2000" w="2255">
                    <a:moveTo>
                      <a:pt x="1304" y="1"/>
                    </a:moveTo>
                    <a:cubicBezTo>
                      <a:pt x="926" y="1"/>
                      <a:pt x="431" y="318"/>
                      <a:pt x="0" y="461"/>
                    </a:cubicBezTo>
                    <a:cubicBezTo>
                      <a:pt x="156" y="966"/>
                      <a:pt x="170" y="1682"/>
                      <a:pt x="511" y="1917"/>
                    </a:cubicBezTo>
                    <a:cubicBezTo>
                      <a:pt x="598" y="1976"/>
                      <a:pt x="711" y="1999"/>
                      <a:pt x="839" y="1999"/>
                    </a:cubicBezTo>
                    <a:cubicBezTo>
                      <a:pt x="1183" y="1999"/>
                      <a:pt x="1640" y="1835"/>
                      <a:pt x="2016" y="1790"/>
                    </a:cubicBezTo>
                    <a:lnTo>
                      <a:pt x="2255" y="1326"/>
                    </a:lnTo>
                    <a:cubicBezTo>
                      <a:pt x="2006" y="872"/>
                      <a:pt x="1851" y="163"/>
                      <a:pt x="1484" y="30"/>
                    </a:cubicBezTo>
                    <a:cubicBezTo>
                      <a:pt x="1428" y="10"/>
                      <a:pt x="1367" y="1"/>
                      <a:pt x="1304"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1" name="Google Shape;1041;p2"/>
              <p:cNvSpPr/>
              <p:nvPr/>
            </p:nvSpPr>
            <p:spPr>
              <a:xfrm>
                <a:off x="5446425" y="952450"/>
                <a:ext cx="55450" cy="56925"/>
              </a:xfrm>
              <a:custGeom>
                <a:rect b="b" l="l" r="r" t="t"/>
                <a:pathLst>
                  <a:path extrusionOk="0" h="2277" w="2218">
                    <a:moveTo>
                      <a:pt x="1460" y="0"/>
                    </a:moveTo>
                    <a:cubicBezTo>
                      <a:pt x="1001" y="251"/>
                      <a:pt x="295" y="408"/>
                      <a:pt x="153" y="778"/>
                    </a:cubicBezTo>
                    <a:cubicBezTo>
                      <a:pt x="1" y="1173"/>
                      <a:pt x="381" y="1770"/>
                      <a:pt x="530" y="2277"/>
                    </a:cubicBezTo>
                    <a:cubicBezTo>
                      <a:pt x="1035" y="2119"/>
                      <a:pt x="1743" y="2106"/>
                      <a:pt x="1987" y="1761"/>
                    </a:cubicBezTo>
                    <a:cubicBezTo>
                      <a:pt x="2217" y="1438"/>
                      <a:pt x="1958" y="763"/>
                      <a:pt x="1914" y="243"/>
                    </a:cubicBezTo>
                    <a:lnTo>
                      <a:pt x="1460"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2" name="Google Shape;1042;p2"/>
              <p:cNvSpPr/>
              <p:nvPr/>
            </p:nvSpPr>
            <p:spPr>
              <a:xfrm>
                <a:off x="4513800" y="436125"/>
                <a:ext cx="55575" cy="57325"/>
              </a:xfrm>
              <a:custGeom>
                <a:rect b="b" l="l" r="r" t="t"/>
                <a:pathLst>
                  <a:path extrusionOk="0" h="2293" w="2223">
                    <a:moveTo>
                      <a:pt x="1676" y="1"/>
                    </a:moveTo>
                    <a:cubicBezTo>
                      <a:pt x="1172" y="167"/>
                      <a:pt x="463" y="192"/>
                      <a:pt x="224" y="541"/>
                    </a:cubicBezTo>
                    <a:cubicBezTo>
                      <a:pt x="0" y="870"/>
                      <a:pt x="273" y="1539"/>
                      <a:pt x="326" y="2058"/>
                    </a:cubicBezTo>
                    <a:lnTo>
                      <a:pt x="781" y="2292"/>
                    </a:lnTo>
                    <a:cubicBezTo>
                      <a:pt x="1237" y="2034"/>
                      <a:pt x="1940" y="1866"/>
                      <a:pt x="2078" y="1493"/>
                    </a:cubicBezTo>
                    <a:cubicBezTo>
                      <a:pt x="2222" y="1095"/>
                      <a:pt x="1830" y="506"/>
                      <a:pt x="1676"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3" name="Google Shape;1043;p2"/>
              <p:cNvSpPr/>
              <p:nvPr/>
            </p:nvSpPr>
            <p:spPr>
              <a:xfrm>
                <a:off x="6209175" y="2325500"/>
                <a:ext cx="58025" cy="49675"/>
              </a:xfrm>
              <a:custGeom>
                <a:rect b="b" l="l" r="r" t="t"/>
                <a:pathLst>
                  <a:path extrusionOk="0" h="1987" w="2321">
                    <a:moveTo>
                      <a:pt x="1300" y="1"/>
                    </a:moveTo>
                    <a:cubicBezTo>
                      <a:pt x="883" y="1"/>
                      <a:pt x="339" y="190"/>
                      <a:pt x="192" y="441"/>
                    </a:cubicBezTo>
                    <a:cubicBezTo>
                      <a:pt x="0" y="767"/>
                      <a:pt x="223" y="1629"/>
                      <a:pt x="550" y="1884"/>
                    </a:cubicBezTo>
                    <a:cubicBezTo>
                      <a:pt x="648" y="1960"/>
                      <a:pt x="784" y="1987"/>
                      <a:pt x="942" y="1987"/>
                    </a:cubicBezTo>
                    <a:cubicBezTo>
                      <a:pt x="1276" y="1987"/>
                      <a:pt x="1704" y="1866"/>
                      <a:pt x="2056" y="1844"/>
                    </a:cubicBezTo>
                    <a:lnTo>
                      <a:pt x="2321" y="1392"/>
                    </a:lnTo>
                    <a:cubicBezTo>
                      <a:pt x="2098" y="923"/>
                      <a:pt x="1984" y="207"/>
                      <a:pt x="1625" y="55"/>
                    </a:cubicBezTo>
                    <a:cubicBezTo>
                      <a:pt x="1538" y="18"/>
                      <a:pt x="1424" y="1"/>
                      <a:pt x="1300"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4" name="Google Shape;1044;p2"/>
              <p:cNvSpPr/>
              <p:nvPr/>
            </p:nvSpPr>
            <p:spPr>
              <a:xfrm>
                <a:off x="6157925" y="2141325"/>
                <a:ext cx="55100" cy="55950"/>
              </a:xfrm>
              <a:custGeom>
                <a:rect b="b" l="l" r="r" t="t"/>
                <a:pathLst>
                  <a:path extrusionOk="0" h="2238" w="2204">
                    <a:moveTo>
                      <a:pt x="1364" y="1"/>
                    </a:moveTo>
                    <a:cubicBezTo>
                      <a:pt x="975" y="1"/>
                      <a:pt x="437" y="200"/>
                      <a:pt x="242" y="453"/>
                    </a:cubicBezTo>
                    <a:cubicBezTo>
                      <a:pt x="0" y="767"/>
                      <a:pt x="233" y="1452"/>
                      <a:pt x="257" y="1974"/>
                    </a:cubicBezTo>
                    <a:lnTo>
                      <a:pt x="696" y="2238"/>
                    </a:lnTo>
                    <a:cubicBezTo>
                      <a:pt x="1164" y="2004"/>
                      <a:pt x="1875" y="1875"/>
                      <a:pt x="2035" y="1510"/>
                    </a:cubicBezTo>
                    <a:cubicBezTo>
                      <a:pt x="2203" y="1124"/>
                      <a:pt x="1996" y="256"/>
                      <a:pt x="1676" y="67"/>
                    </a:cubicBezTo>
                    <a:cubicBezTo>
                      <a:pt x="1598" y="21"/>
                      <a:pt x="1489" y="1"/>
                      <a:pt x="1364"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5" name="Google Shape;1045;p2"/>
              <p:cNvSpPr/>
              <p:nvPr/>
            </p:nvSpPr>
            <p:spPr>
              <a:xfrm>
                <a:off x="2349150" y="4828550"/>
                <a:ext cx="55250" cy="56500"/>
              </a:xfrm>
              <a:custGeom>
                <a:rect b="b" l="l" r="r" t="t"/>
                <a:pathLst>
                  <a:path extrusionOk="0" h="2260" w="2210">
                    <a:moveTo>
                      <a:pt x="1479" y="1"/>
                    </a:moveTo>
                    <a:cubicBezTo>
                      <a:pt x="1018" y="242"/>
                      <a:pt x="309" y="387"/>
                      <a:pt x="160" y="754"/>
                    </a:cubicBezTo>
                    <a:cubicBezTo>
                      <a:pt x="1" y="1146"/>
                      <a:pt x="369" y="1748"/>
                      <a:pt x="508" y="2260"/>
                    </a:cubicBezTo>
                    <a:cubicBezTo>
                      <a:pt x="1016" y="2112"/>
                      <a:pt x="1723" y="2112"/>
                      <a:pt x="1974" y="1773"/>
                    </a:cubicBezTo>
                    <a:cubicBezTo>
                      <a:pt x="2210" y="1454"/>
                      <a:pt x="1964" y="774"/>
                      <a:pt x="1930" y="254"/>
                    </a:cubicBezTo>
                    <a:lnTo>
                      <a:pt x="1479"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6" name="Google Shape;1046;p2"/>
              <p:cNvSpPr/>
              <p:nvPr/>
            </p:nvSpPr>
            <p:spPr>
              <a:xfrm>
                <a:off x="3135400" y="441225"/>
                <a:ext cx="58925" cy="50275"/>
              </a:xfrm>
              <a:custGeom>
                <a:rect b="b" l="l" r="r" t="t"/>
                <a:pathLst>
                  <a:path extrusionOk="0" h="2011" w="2357">
                    <a:moveTo>
                      <a:pt x="1330" y="1"/>
                    </a:moveTo>
                    <a:cubicBezTo>
                      <a:pt x="905" y="1"/>
                      <a:pt x="314" y="235"/>
                      <a:pt x="173" y="510"/>
                    </a:cubicBezTo>
                    <a:cubicBezTo>
                      <a:pt x="0" y="847"/>
                      <a:pt x="273" y="1693"/>
                      <a:pt x="616" y="1929"/>
                    </a:cubicBezTo>
                    <a:cubicBezTo>
                      <a:pt x="703" y="1988"/>
                      <a:pt x="814" y="2010"/>
                      <a:pt x="940" y="2010"/>
                    </a:cubicBezTo>
                    <a:cubicBezTo>
                      <a:pt x="1284" y="2010"/>
                      <a:pt x="1742" y="1844"/>
                      <a:pt x="2119" y="1798"/>
                    </a:cubicBezTo>
                    <a:cubicBezTo>
                      <a:pt x="2197" y="1642"/>
                      <a:pt x="2277" y="1488"/>
                      <a:pt x="2357" y="1334"/>
                    </a:cubicBezTo>
                    <a:cubicBezTo>
                      <a:pt x="2108" y="878"/>
                      <a:pt x="1950" y="169"/>
                      <a:pt x="1583" y="38"/>
                    </a:cubicBezTo>
                    <a:cubicBezTo>
                      <a:pt x="1512" y="13"/>
                      <a:pt x="1425" y="1"/>
                      <a:pt x="1330"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7" name="Google Shape;1047;p2"/>
              <p:cNvSpPr/>
              <p:nvPr/>
            </p:nvSpPr>
            <p:spPr>
              <a:xfrm>
                <a:off x="2814325" y="5090075"/>
                <a:ext cx="55300" cy="56200"/>
              </a:xfrm>
              <a:custGeom>
                <a:rect b="b" l="l" r="r" t="t"/>
                <a:pathLst>
                  <a:path extrusionOk="0" h="2248" w="2212">
                    <a:moveTo>
                      <a:pt x="1482" y="1"/>
                    </a:moveTo>
                    <a:cubicBezTo>
                      <a:pt x="1019" y="242"/>
                      <a:pt x="312" y="385"/>
                      <a:pt x="162" y="754"/>
                    </a:cubicBezTo>
                    <a:cubicBezTo>
                      <a:pt x="1" y="1144"/>
                      <a:pt x="225" y="2006"/>
                      <a:pt x="548" y="2188"/>
                    </a:cubicBezTo>
                    <a:cubicBezTo>
                      <a:pt x="622" y="2229"/>
                      <a:pt x="724" y="2248"/>
                      <a:pt x="840" y="2248"/>
                    </a:cubicBezTo>
                    <a:cubicBezTo>
                      <a:pt x="1230" y="2248"/>
                      <a:pt x="1781" y="2036"/>
                      <a:pt x="1974" y="1775"/>
                    </a:cubicBezTo>
                    <a:cubicBezTo>
                      <a:pt x="2211" y="1455"/>
                      <a:pt x="1965" y="776"/>
                      <a:pt x="1933" y="256"/>
                    </a:cubicBezTo>
                    <a:lnTo>
                      <a:pt x="1482"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8" name="Google Shape;1048;p2"/>
              <p:cNvSpPr/>
              <p:nvPr/>
            </p:nvSpPr>
            <p:spPr>
              <a:xfrm>
                <a:off x="1422150" y="2131175"/>
                <a:ext cx="58875" cy="47450"/>
              </a:xfrm>
              <a:custGeom>
                <a:rect b="b" l="l" r="r" t="t"/>
                <a:pathLst>
                  <a:path extrusionOk="0" h="1898" w="2355">
                    <a:moveTo>
                      <a:pt x="1244" y="1"/>
                    </a:moveTo>
                    <a:cubicBezTo>
                      <a:pt x="847" y="1"/>
                      <a:pt x="328" y="181"/>
                      <a:pt x="186" y="419"/>
                    </a:cubicBezTo>
                    <a:cubicBezTo>
                      <a:pt x="1" y="731"/>
                      <a:pt x="210" y="1565"/>
                      <a:pt x="522" y="1804"/>
                    </a:cubicBezTo>
                    <a:cubicBezTo>
                      <a:pt x="612" y="1872"/>
                      <a:pt x="734" y="1898"/>
                      <a:pt x="885" y="1898"/>
                    </a:cubicBezTo>
                    <a:cubicBezTo>
                      <a:pt x="1235" y="1898"/>
                      <a:pt x="1740" y="1762"/>
                      <a:pt x="2354" y="1714"/>
                    </a:cubicBezTo>
                    <a:cubicBezTo>
                      <a:pt x="1998" y="907"/>
                      <a:pt x="1905" y="211"/>
                      <a:pt x="1563" y="56"/>
                    </a:cubicBezTo>
                    <a:cubicBezTo>
                      <a:pt x="1478" y="18"/>
                      <a:pt x="1367" y="1"/>
                      <a:pt x="1244"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9" name="Google Shape;1049;p2"/>
              <p:cNvSpPr/>
              <p:nvPr/>
            </p:nvSpPr>
            <p:spPr>
              <a:xfrm>
                <a:off x="5611300" y="4484975"/>
                <a:ext cx="57525" cy="47625"/>
              </a:xfrm>
              <a:custGeom>
                <a:rect b="b" l="l" r="r" t="t"/>
                <a:pathLst>
                  <a:path extrusionOk="0" h="1905" w="2301">
                    <a:moveTo>
                      <a:pt x="1247" y="0"/>
                    </a:moveTo>
                    <a:cubicBezTo>
                      <a:pt x="889" y="0"/>
                      <a:pt x="411" y="296"/>
                      <a:pt x="0" y="427"/>
                    </a:cubicBezTo>
                    <a:cubicBezTo>
                      <a:pt x="145" y="913"/>
                      <a:pt x="147" y="1606"/>
                      <a:pt x="473" y="1828"/>
                    </a:cubicBezTo>
                    <a:cubicBezTo>
                      <a:pt x="553" y="1883"/>
                      <a:pt x="655" y="1905"/>
                      <a:pt x="779" y="1905"/>
                    </a:cubicBezTo>
                    <a:cubicBezTo>
                      <a:pt x="1130" y="1905"/>
                      <a:pt x="1652" y="1729"/>
                      <a:pt x="2300" y="1645"/>
                    </a:cubicBezTo>
                    <a:cubicBezTo>
                      <a:pt x="1904" y="857"/>
                      <a:pt x="1776" y="167"/>
                      <a:pt x="1428" y="32"/>
                    </a:cubicBezTo>
                    <a:cubicBezTo>
                      <a:pt x="1372" y="10"/>
                      <a:pt x="1312" y="0"/>
                      <a:pt x="1247"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0" name="Google Shape;1050;p2"/>
              <p:cNvSpPr/>
              <p:nvPr/>
            </p:nvSpPr>
            <p:spPr>
              <a:xfrm>
                <a:off x="5291125" y="4774400"/>
                <a:ext cx="53150" cy="58625"/>
              </a:xfrm>
              <a:custGeom>
                <a:rect b="b" l="l" r="r" t="t"/>
                <a:pathLst>
                  <a:path extrusionOk="0" h="2345" w="2126">
                    <a:moveTo>
                      <a:pt x="1611" y="0"/>
                    </a:moveTo>
                    <a:cubicBezTo>
                      <a:pt x="1126" y="154"/>
                      <a:pt x="441" y="170"/>
                      <a:pt x="215" y="501"/>
                    </a:cubicBezTo>
                    <a:cubicBezTo>
                      <a:pt x="0" y="814"/>
                      <a:pt x="267" y="1459"/>
                      <a:pt x="366" y="2345"/>
                    </a:cubicBezTo>
                    <a:cubicBezTo>
                      <a:pt x="1154" y="1929"/>
                      <a:pt x="1838" y="1789"/>
                      <a:pt x="1978" y="1437"/>
                    </a:cubicBezTo>
                    <a:cubicBezTo>
                      <a:pt x="2125" y="1063"/>
                      <a:pt x="1755" y="488"/>
                      <a:pt x="1611"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1" name="Google Shape;1051;p2"/>
              <p:cNvSpPr/>
              <p:nvPr/>
            </p:nvSpPr>
            <p:spPr>
              <a:xfrm>
                <a:off x="3501075" y="335300"/>
                <a:ext cx="53175" cy="58675"/>
              </a:xfrm>
              <a:custGeom>
                <a:rect b="b" l="l" r="r" t="t"/>
                <a:pathLst>
                  <a:path extrusionOk="0" h="2347" w="2127">
                    <a:moveTo>
                      <a:pt x="1609" y="0"/>
                    </a:moveTo>
                    <a:cubicBezTo>
                      <a:pt x="1125" y="155"/>
                      <a:pt x="439" y="171"/>
                      <a:pt x="214" y="504"/>
                    </a:cubicBezTo>
                    <a:cubicBezTo>
                      <a:pt x="0" y="818"/>
                      <a:pt x="270" y="1462"/>
                      <a:pt x="370" y="2346"/>
                    </a:cubicBezTo>
                    <a:cubicBezTo>
                      <a:pt x="1155" y="1931"/>
                      <a:pt x="1839" y="1789"/>
                      <a:pt x="1979" y="1434"/>
                    </a:cubicBezTo>
                    <a:cubicBezTo>
                      <a:pt x="2127" y="1061"/>
                      <a:pt x="1755" y="487"/>
                      <a:pt x="1609"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2" name="Google Shape;1052;p2"/>
              <p:cNvSpPr/>
              <p:nvPr/>
            </p:nvSpPr>
            <p:spPr>
              <a:xfrm>
                <a:off x="6059975" y="1774400"/>
                <a:ext cx="52725" cy="57000"/>
              </a:xfrm>
              <a:custGeom>
                <a:rect b="b" l="l" r="r" t="t"/>
                <a:pathLst>
                  <a:path extrusionOk="0" h="2280" w="2109">
                    <a:moveTo>
                      <a:pt x="1647" y="1"/>
                    </a:moveTo>
                    <a:cubicBezTo>
                      <a:pt x="1157" y="129"/>
                      <a:pt x="473" y="110"/>
                      <a:pt x="230" y="430"/>
                    </a:cubicBezTo>
                    <a:cubicBezTo>
                      <a:pt x="0" y="732"/>
                      <a:pt x="233" y="1389"/>
                      <a:pt x="286" y="2279"/>
                    </a:cubicBezTo>
                    <a:cubicBezTo>
                      <a:pt x="1093" y="1905"/>
                      <a:pt x="1785" y="1800"/>
                      <a:pt x="1942" y="1454"/>
                    </a:cubicBezTo>
                    <a:cubicBezTo>
                      <a:pt x="2109" y="1090"/>
                      <a:pt x="1767" y="496"/>
                      <a:pt x="1647"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3" name="Google Shape;1053;p2"/>
              <p:cNvSpPr/>
              <p:nvPr/>
            </p:nvSpPr>
            <p:spPr>
              <a:xfrm>
                <a:off x="6137950" y="3534925"/>
                <a:ext cx="54400" cy="47750"/>
              </a:xfrm>
              <a:custGeom>
                <a:rect b="b" l="l" r="r" t="t"/>
                <a:pathLst>
                  <a:path extrusionOk="0" h="1910" w="2176">
                    <a:moveTo>
                      <a:pt x="1357" y="1"/>
                    </a:moveTo>
                    <a:cubicBezTo>
                      <a:pt x="1011" y="1"/>
                      <a:pt x="580" y="137"/>
                      <a:pt x="213" y="170"/>
                    </a:cubicBezTo>
                    <a:lnTo>
                      <a:pt x="1" y="593"/>
                    </a:lnTo>
                    <a:cubicBezTo>
                      <a:pt x="213" y="1045"/>
                      <a:pt x="334" y="1772"/>
                      <a:pt x="661" y="1879"/>
                    </a:cubicBezTo>
                    <a:cubicBezTo>
                      <a:pt x="724" y="1900"/>
                      <a:pt x="792" y="1909"/>
                      <a:pt x="863" y="1909"/>
                    </a:cubicBezTo>
                    <a:cubicBezTo>
                      <a:pt x="1255" y="1909"/>
                      <a:pt x="1741" y="1626"/>
                      <a:pt x="2176" y="1499"/>
                    </a:cubicBezTo>
                    <a:cubicBezTo>
                      <a:pt x="2043" y="1010"/>
                      <a:pt x="2053" y="286"/>
                      <a:pt x="1738" y="90"/>
                    </a:cubicBezTo>
                    <a:cubicBezTo>
                      <a:pt x="1633" y="25"/>
                      <a:pt x="1502" y="1"/>
                      <a:pt x="1357"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4" name="Google Shape;1054;p2"/>
              <p:cNvSpPr/>
              <p:nvPr/>
            </p:nvSpPr>
            <p:spPr>
              <a:xfrm>
                <a:off x="1955600" y="1171200"/>
                <a:ext cx="53175" cy="58200"/>
              </a:xfrm>
              <a:custGeom>
                <a:rect b="b" l="l" r="r" t="t"/>
                <a:pathLst>
                  <a:path extrusionOk="0" h="2328" w="2127">
                    <a:moveTo>
                      <a:pt x="1758" y="0"/>
                    </a:moveTo>
                    <a:cubicBezTo>
                      <a:pt x="973" y="417"/>
                      <a:pt x="289" y="559"/>
                      <a:pt x="148" y="914"/>
                    </a:cubicBezTo>
                    <a:cubicBezTo>
                      <a:pt x="0" y="1285"/>
                      <a:pt x="242" y="2110"/>
                      <a:pt x="556" y="2277"/>
                    </a:cubicBezTo>
                    <a:cubicBezTo>
                      <a:pt x="622" y="2312"/>
                      <a:pt x="710" y="2327"/>
                      <a:pt x="811" y="2327"/>
                    </a:cubicBezTo>
                    <a:cubicBezTo>
                      <a:pt x="1188" y="2327"/>
                      <a:pt x="1736" y="2105"/>
                      <a:pt x="1915" y="1842"/>
                    </a:cubicBezTo>
                    <a:cubicBezTo>
                      <a:pt x="2127" y="1528"/>
                      <a:pt x="1859" y="884"/>
                      <a:pt x="1758"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5" name="Google Shape;1055;p2"/>
              <p:cNvSpPr/>
              <p:nvPr/>
            </p:nvSpPr>
            <p:spPr>
              <a:xfrm>
                <a:off x="1338725" y="2540800"/>
                <a:ext cx="53175" cy="58675"/>
              </a:xfrm>
              <a:custGeom>
                <a:rect b="b" l="l" r="r" t="t"/>
                <a:pathLst>
                  <a:path extrusionOk="0" h="2347" w="2127">
                    <a:moveTo>
                      <a:pt x="1758" y="0"/>
                    </a:moveTo>
                    <a:cubicBezTo>
                      <a:pt x="973" y="416"/>
                      <a:pt x="289" y="557"/>
                      <a:pt x="147" y="911"/>
                    </a:cubicBezTo>
                    <a:cubicBezTo>
                      <a:pt x="0" y="1284"/>
                      <a:pt x="373" y="1860"/>
                      <a:pt x="517" y="2346"/>
                    </a:cubicBezTo>
                    <a:cubicBezTo>
                      <a:pt x="1002" y="2191"/>
                      <a:pt x="1687" y="2175"/>
                      <a:pt x="1913" y="1842"/>
                    </a:cubicBezTo>
                    <a:cubicBezTo>
                      <a:pt x="2127" y="1528"/>
                      <a:pt x="1858" y="884"/>
                      <a:pt x="1758"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6" name="Google Shape;1056;p2"/>
              <p:cNvSpPr/>
              <p:nvPr/>
            </p:nvSpPr>
            <p:spPr>
              <a:xfrm>
                <a:off x="2955550" y="495875"/>
                <a:ext cx="57975" cy="48625"/>
              </a:xfrm>
              <a:custGeom>
                <a:rect b="b" l="l" r="r" t="t"/>
                <a:pathLst>
                  <a:path extrusionOk="0" h="1945" w="2319">
                    <a:moveTo>
                      <a:pt x="1313" y="0"/>
                    </a:moveTo>
                    <a:cubicBezTo>
                      <a:pt x="922" y="0"/>
                      <a:pt x="434" y="281"/>
                      <a:pt x="0" y="406"/>
                    </a:cubicBezTo>
                    <a:cubicBezTo>
                      <a:pt x="164" y="916"/>
                      <a:pt x="189" y="1606"/>
                      <a:pt x="535" y="1874"/>
                    </a:cubicBezTo>
                    <a:cubicBezTo>
                      <a:pt x="600" y="1924"/>
                      <a:pt x="688" y="1944"/>
                      <a:pt x="796" y="1944"/>
                    </a:cubicBezTo>
                    <a:cubicBezTo>
                      <a:pt x="1139" y="1944"/>
                      <a:pt x="1680" y="1738"/>
                      <a:pt x="2318" y="1635"/>
                    </a:cubicBezTo>
                    <a:cubicBezTo>
                      <a:pt x="1962" y="867"/>
                      <a:pt x="1844" y="138"/>
                      <a:pt x="1515" y="30"/>
                    </a:cubicBezTo>
                    <a:cubicBezTo>
                      <a:pt x="1451" y="9"/>
                      <a:pt x="1384" y="0"/>
                      <a:pt x="1313"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7" name="Google Shape;1057;p2"/>
              <p:cNvSpPr/>
              <p:nvPr/>
            </p:nvSpPr>
            <p:spPr>
              <a:xfrm>
                <a:off x="4429875" y="5216100"/>
                <a:ext cx="49350" cy="55150"/>
              </a:xfrm>
              <a:custGeom>
                <a:rect b="b" l="l" r="r" t="t"/>
                <a:pathLst>
                  <a:path extrusionOk="0" h="2206" w="1974">
                    <a:moveTo>
                      <a:pt x="1725" y="1"/>
                    </a:moveTo>
                    <a:cubicBezTo>
                      <a:pt x="935" y="355"/>
                      <a:pt x="251" y="456"/>
                      <a:pt x="142" y="761"/>
                    </a:cubicBezTo>
                    <a:cubicBezTo>
                      <a:pt x="0" y="1156"/>
                      <a:pt x="180" y="1862"/>
                      <a:pt x="485" y="2143"/>
                    </a:cubicBezTo>
                    <a:cubicBezTo>
                      <a:pt x="532" y="2186"/>
                      <a:pt x="620" y="2205"/>
                      <a:pt x="729" y="2205"/>
                    </a:cubicBezTo>
                    <a:cubicBezTo>
                      <a:pt x="1068" y="2205"/>
                      <a:pt x="1611" y="2023"/>
                      <a:pt x="1755" y="1800"/>
                    </a:cubicBezTo>
                    <a:cubicBezTo>
                      <a:pt x="1974" y="1464"/>
                      <a:pt x="1764" y="850"/>
                      <a:pt x="1725"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8" name="Google Shape;1058;p2"/>
              <p:cNvSpPr/>
              <p:nvPr/>
            </p:nvSpPr>
            <p:spPr>
              <a:xfrm>
                <a:off x="4612750" y="5163175"/>
                <a:ext cx="50600" cy="55175"/>
              </a:xfrm>
              <a:custGeom>
                <a:rect b="b" l="l" r="r" t="t"/>
                <a:pathLst>
                  <a:path extrusionOk="0" h="2207" w="2024">
                    <a:moveTo>
                      <a:pt x="1604" y="0"/>
                    </a:moveTo>
                    <a:cubicBezTo>
                      <a:pt x="905" y="347"/>
                      <a:pt x="226" y="473"/>
                      <a:pt x="127" y="781"/>
                    </a:cubicBezTo>
                    <a:cubicBezTo>
                      <a:pt x="0" y="1182"/>
                      <a:pt x="335" y="1724"/>
                      <a:pt x="472" y="2206"/>
                    </a:cubicBezTo>
                    <a:cubicBezTo>
                      <a:pt x="942" y="2035"/>
                      <a:pt x="1582" y="1990"/>
                      <a:pt x="1831" y="1652"/>
                    </a:cubicBezTo>
                    <a:cubicBezTo>
                      <a:pt x="2024" y="1391"/>
                      <a:pt x="1730" y="767"/>
                      <a:pt x="1604"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9" name="Google Shape;1059;p2"/>
              <p:cNvSpPr/>
              <p:nvPr/>
            </p:nvSpPr>
            <p:spPr>
              <a:xfrm>
                <a:off x="1404250" y="3526725"/>
                <a:ext cx="56875" cy="44575"/>
              </a:xfrm>
              <a:custGeom>
                <a:rect b="b" l="l" r="r" t="t"/>
                <a:pathLst>
                  <a:path extrusionOk="0" h="1783" w="2275">
                    <a:moveTo>
                      <a:pt x="1249" y="1"/>
                    </a:moveTo>
                    <a:cubicBezTo>
                      <a:pt x="868" y="1"/>
                      <a:pt x="399" y="168"/>
                      <a:pt x="179" y="409"/>
                    </a:cubicBezTo>
                    <a:cubicBezTo>
                      <a:pt x="1" y="604"/>
                      <a:pt x="204" y="1498"/>
                      <a:pt x="491" y="1688"/>
                    </a:cubicBezTo>
                    <a:cubicBezTo>
                      <a:pt x="596" y="1757"/>
                      <a:pt x="730" y="1782"/>
                      <a:pt x="891" y="1782"/>
                    </a:cubicBezTo>
                    <a:cubicBezTo>
                      <a:pt x="1234" y="1782"/>
                      <a:pt x="1701" y="1669"/>
                      <a:pt x="2274" y="1635"/>
                    </a:cubicBezTo>
                    <a:cubicBezTo>
                      <a:pt x="1941" y="843"/>
                      <a:pt x="1853" y="153"/>
                      <a:pt x="1555" y="47"/>
                    </a:cubicBezTo>
                    <a:cubicBezTo>
                      <a:pt x="1467" y="15"/>
                      <a:pt x="1362" y="1"/>
                      <a:pt x="1249"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0" name="Google Shape;1060;p2"/>
              <p:cNvSpPr/>
              <p:nvPr/>
            </p:nvSpPr>
            <p:spPr>
              <a:xfrm>
                <a:off x="2773375" y="540750"/>
                <a:ext cx="48825" cy="53475"/>
              </a:xfrm>
              <a:custGeom>
                <a:rect b="b" l="l" r="r" t="t"/>
                <a:pathLst>
                  <a:path extrusionOk="0" h="2139" w="1953">
                    <a:moveTo>
                      <a:pt x="1774" y="1"/>
                    </a:moveTo>
                    <a:lnTo>
                      <a:pt x="1774" y="1"/>
                    </a:lnTo>
                    <a:cubicBezTo>
                      <a:pt x="971" y="317"/>
                      <a:pt x="286" y="388"/>
                      <a:pt x="161" y="689"/>
                    </a:cubicBezTo>
                    <a:cubicBezTo>
                      <a:pt x="0" y="1075"/>
                      <a:pt x="288" y="1647"/>
                      <a:pt x="383" y="2139"/>
                    </a:cubicBezTo>
                    <a:cubicBezTo>
                      <a:pt x="846" y="2040"/>
                      <a:pt x="1512" y="2089"/>
                      <a:pt x="1718" y="1801"/>
                    </a:cubicBezTo>
                    <a:cubicBezTo>
                      <a:pt x="1953" y="1479"/>
                      <a:pt x="1774" y="854"/>
                      <a:pt x="1774"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1" name="Google Shape;1061;p2"/>
              <p:cNvSpPr/>
              <p:nvPr/>
            </p:nvSpPr>
            <p:spPr>
              <a:xfrm>
                <a:off x="3466450" y="5308750"/>
                <a:ext cx="53700" cy="45450"/>
              </a:xfrm>
              <a:custGeom>
                <a:rect b="b" l="l" r="r" t="t"/>
                <a:pathLst>
                  <a:path extrusionOk="0" h="1818" w="2148">
                    <a:moveTo>
                      <a:pt x="1230" y="1"/>
                    </a:moveTo>
                    <a:cubicBezTo>
                      <a:pt x="863" y="1"/>
                      <a:pt x="408" y="261"/>
                      <a:pt x="0" y="378"/>
                    </a:cubicBezTo>
                    <a:cubicBezTo>
                      <a:pt x="155" y="854"/>
                      <a:pt x="178" y="1500"/>
                      <a:pt x="504" y="1753"/>
                    </a:cubicBezTo>
                    <a:cubicBezTo>
                      <a:pt x="563" y="1799"/>
                      <a:pt x="642" y="1817"/>
                      <a:pt x="739" y="1817"/>
                    </a:cubicBezTo>
                    <a:cubicBezTo>
                      <a:pt x="1057" y="1817"/>
                      <a:pt x="1563" y="1619"/>
                      <a:pt x="2147" y="1519"/>
                    </a:cubicBezTo>
                    <a:cubicBezTo>
                      <a:pt x="1829" y="816"/>
                      <a:pt x="1724" y="129"/>
                      <a:pt x="1422" y="29"/>
                    </a:cubicBezTo>
                    <a:cubicBezTo>
                      <a:pt x="1362" y="9"/>
                      <a:pt x="1297" y="1"/>
                      <a:pt x="1230"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2" name="Google Shape;1062;p2"/>
              <p:cNvSpPr/>
              <p:nvPr/>
            </p:nvSpPr>
            <p:spPr>
              <a:xfrm>
                <a:off x="1837200" y="4382275"/>
                <a:ext cx="49450" cy="55675"/>
              </a:xfrm>
              <a:custGeom>
                <a:rect b="b" l="l" r="r" t="t"/>
                <a:pathLst>
                  <a:path extrusionOk="0" h="2227" w="1978">
                    <a:moveTo>
                      <a:pt x="1699" y="0"/>
                    </a:moveTo>
                    <a:cubicBezTo>
                      <a:pt x="918" y="372"/>
                      <a:pt x="236" y="488"/>
                      <a:pt x="134" y="795"/>
                    </a:cubicBezTo>
                    <a:cubicBezTo>
                      <a:pt x="0" y="1193"/>
                      <a:pt x="193" y="1894"/>
                      <a:pt x="504" y="2170"/>
                    </a:cubicBezTo>
                    <a:cubicBezTo>
                      <a:pt x="549" y="2209"/>
                      <a:pt x="629" y="2226"/>
                      <a:pt x="729" y="2226"/>
                    </a:cubicBezTo>
                    <a:cubicBezTo>
                      <a:pt x="1066" y="2226"/>
                      <a:pt x="1624" y="2029"/>
                      <a:pt x="1767" y="1798"/>
                    </a:cubicBezTo>
                    <a:cubicBezTo>
                      <a:pt x="1978" y="1458"/>
                      <a:pt x="1757" y="849"/>
                      <a:pt x="1699"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3" name="Google Shape;1063;p2"/>
              <p:cNvSpPr/>
              <p:nvPr/>
            </p:nvSpPr>
            <p:spPr>
              <a:xfrm>
                <a:off x="6260250" y="2511850"/>
                <a:ext cx="57425" cy="44725"/>
              </a:xfrm>
              <a:custGeom>
                <a:rect b="b" l="l" r="r" t="t"/>
                <a:pathLst>
                  <a:path extrusionOk="0" h="1789" w="2297">
                    <a:moveTo>
                      <a:pt x="1264" y="0"/>
                    </a:moveTo>
                    <a:cubicBezTo>
                      <a:pt x="878" y="0"/>
                      <a:pt x="394" y="181"/>
                      <a:pt x="173" y="433"/>
                    </a:cubicBezTo>
                    <a:cubicBezTo>
                      <a:pt x="1" y="629"/>
                      <a:pt x="223" y="1519"/>
                      <a:pt x="517" y="1703"/>
                    </a:cubicBezTo>
                    <a:cubicBezTo>
                      <a:pt x="615" y="1766"/>
                      <a:pt x="738" y="1789"/>
                      <a:pt x="885" y="1789"/>
                    </a:cubicBezTo>
                    <a:cubicBezTo>
                      <a:pt x="1231" y="1789"/>
                      <a:pt x="1707" y="1660"/>
                      <a:pt x="2297" y="1612"/>
                    </a:cubicBezTo>
                    <a:cubicBezTo>
                      <a:pt x="1946" y="827"/>
                      <a:pt x="1843" y="140"/>
                      <a:pt x="1542" y="40"/>
                    </a:cubicBezTo>
                    <a:cubicBezTo>
                      <a:pt x="1461" y="13"/>
                      <a:pt x="1366" y="0"/>
                      <a:pt x="1264"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4" name="Google Shape;1064;p2"/>
              <p:cNvSpPr/>
              <p:nvPr/>
            </p:nvSpPr>
            <p:spPr>
              <a:xfrm>
                <a:off x="1456425" y="3710625"/>
                <a:ext cx="54325" cy="45600"/>
              </a:xfrm>
              <a:custGeom>
                <a:rect b="b" l="l" r="r" t="t"/>
                <a:pathLst>
                  <a:path extrusionOk="0" h="1824" w="2173">
                    <a:moveTo>
                      <a:pt x="1239" y="1"/>
                    </a:moveTo>
                    <a:cubicBezTo>
                      <a:pt x="868" y="1"/>
                      <a:pt x="410" y="277"/>
                      <a:pt x="0" y="405"/>
                    </a:cubicBezTo>
                    <a:cubicBezTo>
                      <a:pt x="165" y="877"/>
                      <a:pt x="205" y="1519"/>
                      <a:pt x="535" y="1764"/>
                    </a:cubicBezTo>
                    <a:cubicBezTo>
                      <a:pt x="592" y="1806"/>
                      <a:pt x="668" y="1824"/>
                      <a:pt x="759" y="1824"/>
                    </a:cubicBezTo>
                    <a:cubicBezTo>
                      <a:pt x="1076" y="1824"/>
                      <a:pt x="1583" y="1612"/>
                      <a:pt x="2172" y="1500"/>
                    </a:cubicBezTo>
                    <a:cubicBezTo>
                      <a:pt x="1838" y="800"/>
                      <a:pt x="1718" y="116"/>
                      <a:pt x="1415" y="25"/>
                    </a:cubicBezTo>
                    <a:cubicBezTo>
                      <a:pt x="1359" y="8"/>
                      <a:pt x="1300" y="1"/>
                      <a:pt x="1239"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5" name="Google Shape;1065;p2"/>
              <p:cNvSpPr/>
              <p:nvPr/>
            </p:nvSpPr>
            <p:spPr>
              <a:xfrm>
                <a:off x="4246900" y="5269825"/>
                <a:ext cx="50550" cy="54700"/>
              </a:xfrm>
              <a:custGeom>
                <a:rect b="b" l="l" r="r" t="t"/>
                <a:pathLst>
                  <a:path extrusionOk="0" h="2188" w="2022">
                    <a:moveTo>
                      <a:pt x="1620" y="0"/>
                    </a:moveTo>
                    <a:cubicBezTo>
                      <a:pt x="918" y="333"/>
                      <a:pt x="236" y="450"/>
                      <a:pt x="133" y="756"/>
                    </a:cubicBezTo>
                    <a:cubicBezTo>
                      <a:pt x="0" y="1154"/>
                      <a:pt x="326" y="1702"/>
                      <a:pt x="454" y="2187"/>
                    </a:cubicBezTo>
                    <a:cubicBezTo>
                      <a:pt x="928" y="2024"/>
                      <a:pt x="1568" y="1988"/>
                      <a:pt x="1824" y="1657"/>
                    </a:cubicBezTo>
                    <a:cubicBezTo>
                      <a:pt x="2022" y="1400"/>
                      <a:pt x="1736" y="768"/>
                      <a:pt x="1620"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6" name="Google Shape;1066;p2"/>
              <p:cNvSpPr/>
              <p:nvPr/>
            </p:nvSpPr>
            <p:spPr>
              <a:xfrm>
                <a:off x="1356325" y="3332600"/>
                <a:ext cx="50600" cy="54900"/>
              </a:xfrm>
              <a:custGeom>
                <a:rect b="b" l="l" r="r" t="t"/>
                <a:pathLst>
                  <a:path extrusionOk="0" h="2196" w="2024">
                    <a:moveTo>
                      <a:pt x="1614" y="0"/>
                    </a:moveTo>
                    <a:cubicBezTo>
                      <a:pt x="914" y="339"/>
                      <a:pt x="232" y="460"/>
                      <a:pt x="132" y="768"/>
                    </a:cubicBezTo>
                    <a:cubicBezTo>
                      <a:pt x="1" y="1166"/>
                      <a:pt x="331" y="1713"/>
                      <a:pt x="463" y="2196"/>
                    </a:cubicBezTo>
                    <a:cubicBezTo>
                      <a:pt x="936" y="2029"/>
                      <a:pt x="1574" y="1990"/>
                      <a:pt x="1828" y="1655"/>
                    </a:cubicBezTo>
                    <a:cubicBezTo>
                      <a:pt x="2024" y="1397"/>
                      <a:pt x="1736" y="768"/>
                      <a:pt x="1614"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7" name="Google Shape;1067;p2"/>
              <p:cNvSpPr/>
              <p:nvPr/>
            </p:nvSpPr>
            <p:spPr>
              <a:xfrm>
                <a:off x="4799925" y="5122125"/>
                <a:ext cx="48800" cy="41300"/>
              </a:xfrm>
              <a:custGeom>
                <a:rect b="b" l="l" r="r" t="t"/>
                <a:pathLst>
                  <a:path extrusionOk="0" h="1652" w="1952">
                    <a:moveTo>
                      <a:pt x="1045" y="1"/>
                    </a:moveTo>
                    <a:cubicBezTo>
                      <a:pt x="740" y="1"/>
                      <a:pt x="343" y="210"/>
                      <a:pt x="1" y="294"/>
                    </a:cubicBezTo>
                    <a:cubicBezTo>
                      <a:pt x="116" y="738"/>
                      <a:pt x="105" y="1324"/>
                      <a:pt x="388" y="1580"/>
                    </a:cubicBezTo>
                    <a:cubicBezTo>
                      <a:pt x="445" y="1632"/>
                      <a:pt x="529" y="1652"/>
                      <a:pt x="638" y="1652"/>
                    </a:cubicBezTo>
                    <a:cubicBezTo>
                      <a:pt x="930" y="1652"/>
                      <a:pt x="1396" y="1507"/>
                      <a:pt x="1952" y="1443"/>
                    </a:cubicBezTo>
                    <a:cubicBezTo>
                      <a:pt x="1623" y="751"/>
                      <a:pt x="1532" y="169"/>
                      <a:pt x="1237" y="38"/>
                    </a:cubicBezTo>
                    <a:cubicBezTo>
                      <a:pt x="1179" y="12"/>
                      <a:pt x="1114" y="1"/>
                      <a:pt x="1045"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8" name="Google Shape;1068;p2"/>
              <p:cNvSpPr/>
              <p:nvPr/>
            </p:nvSpPr>
            <p:spPr>
              <a:xfrm>
                <a:off x="1310450" y="3160375"/>
                <a:ext cx="49925" cy="41725"/>
              </a:xfrm>
              <a:custGeom>
                <a:rect b="b" l="l" r="r" t="t"/>
                <a:pathLst>
                  <a:path extrusionOk="0" h="1669" w="1997">
                    <a:moveTo>
                      <a:pt x="1058" y="1"/>
                    </a:moveTo>
                    <a:cubicBezTo>
                      <a:pt x="751" y="1"/>
                      <a:pt x="348" y="236"/>
                      <a:pt x="1" y="336"/>
                    </a:cubicBezTo>
                    <a:cubicBezTo>
                      <a:pt x="132" y="777"/>
                      <a:pt x="144" y="1362"/>
                      <a:pt x="436" y="1606"/>
                    </a:cubicBezTo>
                    <a:cubicBezTo>
                      <a:pt x="489" y="1650"/>
                      <a:pt x="563" y="1668"/>
                      <a:pt x="656" y="1668"/>
                    </a:cubicBezTo>
                    <a:cubicBezTo>
                      <a:pt x="947" y="1668"/>
                      <a:pt x="1420" y="1495"/>
                      <a:pt x="1996" y="1405"/>
                    </a:cubicBezTo>
                    <a:cubicBezTo>
                      <a:pt x="1641" y="727"/>
                      <a:pt x="1525" y="152"/>
                      <a:pt x="1224" y="30"/>
                    </a:cubicBezTo>
                    <a:cubicBezTo>
                      <a:pt x="1173" y="9"/>
                      <a:pt x="1117" y="1"/>
                      <a:pt x="1058"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9" name="Google Shape;1069;p2"/>
              <p:cNvSpPr/>
              <p:nvPr/>
            </p:nvSpPr>
            <p:spPr>
              <a:xfrm>
                <a:off x="4063200" y="5334250"/>
                <a:ext cx="46550" cy="51050"/>
              </a:xfrm>
              <a:custGeom>
                <a:rect b="b" l="l" r="r" t="t"/>
                <a:pathLst>
                  <a:path extrusionOk="0" h="2042" w="1862">
                    <a:moveTo>
                      <a:pt x="1443" y="1"/>
                    </a:moveTo>
                    <a:cubicBezTo>
                      <a:pt x="1007" y="144"/>
                      <a:pt x="427" y="167"/>
                      <a:pt x="182" y="469"/>
                    </a:cubicBezTo>
                    <a:cubicBezTo>
                      <a:pt x="1" y="693"/>
                      <a:pt x="256" y="1275"/>
                      <a:pt x="368" y="2042"/>
                    </a:cubicBezTo>
                    <a:cubicBezTo>
                      <a:pt x="1043" y="1666"/>
                      <a:pt x="1614" y="1535"/>
                      <a:pt x="1735" y="1230"/>
                    </a:cubicBezTo>
                    <a:cubicBezTo>
                      <a:pt x="1862" y="907"/>
                      <a:pt x="1558" y="416"/>
                      <a:pt x="1443"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0" name="Google Shape;1070;p2"/>
              <p:cNvSpPr/>
              <p:nvPr/>
            </p:nvSpPr>
            <p:spPr>
              <a:xfrm>
                <a:off x="3051475" y="5231225"/>
                <a:ext cx="53025" cy="43225"/>
              </a:xfrm>
              <a:custGeom>
                <a:rect b="b" l="l" r="r" t="t"/>
                <a:pathLst>
                  <a:path extrusionOk="0" h="1729" w="2121">
                    <a:moveTo>
                      <a:pt x="1051" y="0"/>
                    </a:moveTo>
                    <a:cubicBezTo>
                      <a:pt x="699" y="0"/>
                      <a:pt x="212" y="166"/>
                      <a:pt x="142" y="346"/>
                    </a:cubicBezTo>
                    <a:cubicBezTo>
                      <a:pt x="0" y="712"/>
                      <a:pt x="127" y="1409"/>
                      <a:pt x="406" y="1637"/>
                    </a:cubicBezTo>
                    <a:cubicBezTo>
                      <a:pt x="488" y="1704"/>
                      <a:pt x="605" y="1729"/>
                      <a:pt x="753" y="1729"/>
                    </a:cubicBezTo>
                    <a:cubicBezTo>
                      <a:pt x="1073" y="1729"/>
                      <a:pt x="1540" y="1616"/>
                      <a:pt x="2121" y="1580"/>
                    </a:cubicBezTo>
                    <a:cubicBezTo>
                      <a:pt x="1750" y="815"/>
                      <a:pt x="1646" y="226"/>
                      <a:pt x="1322" y="52"/>
                    </a:cubicBezTo>
                    <a:cubicBezTo>
                      <a:pt x="1255" y="16"/>
                      <a:pt x="1160" y="0"/>
                      <a:pt x="1051"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1" name="Google Shape;1071;p2"/>
              <p:cNvSpPr/>
              <p:nvPr/>
            </p:nvSpPr>
            <p:spPr>
              <a:xfrm>
                <a:off x="2120925" y="4707950"/>
                <a:ext cx="53825" cy="43550"/>
              </a:xfrm>
              <a:custGeom>
                <a:rect b="b" l="l" r="r" t="t"/>
                <a:pathLst>
                  <a:path extrusionOk="0" h="1742" w="2153">
                    <a:moveTo>
                      <a:pt x="1067" y="1"/>
                    </a:moveTo>
                    <a:cubicBezTo>
                      <a:pt x="713" y="1"/>
                      <a:pt x="197" y="194"/>
                      <a:pt x="131" y="386"/>
                    </a:cubicBezTo>
                    <a:cubicBezTo>
                      <a:pt x="1" y="755"/>
                      <a:pt x="154" y="1447"/>
                      <a:pt x="442" y="1662"/>
                    </a:cubicBezTo>
                    <a:cubicBezTo>
                      <a:pt x="518" y="1720"/>
                      <a:pt x="620" y="1742"/>
                      <a:pt x="747" y="1742"/>
                    </a:cubicBezTo>
                    <a:cubicBezTo>
                      <a:pt x="1068" y="1742"/>
                      <a:pt x="1546" y="1601"/>
                      <a:pt x="2152" y="1540"/>
                    </a:cubicBezTo>
                    <a:cubicBezTo>
                      <a:pt x="1752" y="788"/>
                      <a:pt x="1628" y="203"/>
                      <a:pt x="1298" y="43"/>
                    </a:cubicBezTo>
                    <a:cubicBezTo>
                      <a:pt x="1238" y="14"/>
                      <a:pt x="1158" y="1"/>
                      <a:pt x="1067"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2" name="Google Shape;1072;p2"/>
              <p:cNvSpPr/>
              <p:nvPr/>
            </p:nvSpPr>
            <p:spPr>
              <a:xfrm>
                <a:off x="5170975" y="642625"/>
                <a:ext cx="41400" cy="46500"/>
              </a:xfrm>
              <a:custGeom>
                <a:rect b="b" l="l" r="r" t="t"/>
                <a:pathLst>
                  <a:path extrusionOk="0" h="1860" w="1656">
                    <a:moveTo>
                      <a:pt x="1489" y="0"/>
                    </a:moveTo>
                    <a:lnTo>
                      <a:pt x="1489" y="0"/>
                    </a:lnTo>
                    <a:cubicBezTo>
                      <a:pt x="817" y="274"/>
                      <a:pt x="234" y="341"/>
                      <a:pt x="133" y="595"/>
                    </a:cubicBezTo>
                    <a:cubicBezTo>
                      <a:pt x="1" y="934"/>
                      <a:pt x="124" y="1531"/>
                      <a:pt x="372" y="1796"/>
                    </a:cubicBezTo>
                    <a:cubicBezTo>
                      <a:pt x="412" y="1840"/>
                      <a:pt x="502" y="1859"/>
                      <a:pt x="615" y="1859"/>
                    </a:cubicBezTo>
                    <a:cubicBezTo>
                      <a:pt x="904" y="1859"/>
                      <a:pt x="1342" y="1732"/>
                      <a:pt x="1460" y="1558"/>
                    </a:cubicBezTo>
                    <a:cubicBezTo>
                      <a:pt x="1656" y="1270"/>
                      <a:pt x="1496" y="741"/>
                      <a:pt x="1489"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3" name="Google Shape;1073;p2"/>
              <p:cNvSpPr/>
              <p:nvPr/>
            </p:nvSpPr>
            <p:spPr>
              <a:xfrm>
                <a:off x="6313825" y="2698175"/>
                <a:ext cx="49575" cy="39750"/>
              </a:xfrm>
              <a:custGeom>
                <a:rect b="b" l="l" r="r" t="t"/>
                <a:pathLst>
                  <a:path extrusionOk="0" h="1590" w="1983">
                    <a:moveTo>
                      <a:pt x="1029" y="0"/>
                    </a:moveTo>
                    <a:cubicBezTo>
                      <a:pt x="700" y="0"/>
                      <a:pt x="284" y="136"/>
                      <a:pt x="163" y="328"/>
                    </a:cubicBezTo>
                    <a:cubicBezTo>
                      <a:pt x="1" y="585"/>
                      <a:pt x="157" y="1288"/>
                      <a:pt x="415" y="1499"/>
                    </a:cubicBezTo>
                    <a:cubicBezTo>
                      <a:pt x="497" y="1566"/>
                      <a:pt x="614" y="1589"/>
                      <a:pt x="764" y="1589"/>
                    </a:cubicBezTo>
                    <a:cubicBezTo>
                      <a:pt x="1057" y="1589"/>
                      <a:pt x="1472" y="1500"/>
                      <a:pt x="1983" y="1480"/>
                    </a:cubicBezTo>
                    <a:cubicBezTo>
                      <a:pt x="1680" y="771"/>
                      <a:pt x="1611" y="188"/>
                      <a:pt x="1327" y="53"/>
                    </a:cubicBezTo>
                    <a:cubicBezTo>
                      <a:pt x="1249" y="17"/>
                      <a:pt x="1145" y="0"/>
                      <a:pt x="1029"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4" name="Google Shape;1074;p2"/>
              <p:cNvSpPr/>
              <p:nvPr/>
            </p:nvSpPr>
            <p:spPr>
              <a:xfrm>
                <a:off x="3688650" y="286675"/>
                <a:ext cx="44250" cy="48200"/>
              </a:xfrm>
              <a:custGeom>
                <a:rect b="b" l="l" r="r" t="t"/>
                <a:pathLst>
                  <a:path extrusionOk="0" h="1928" w="1770">
                    <a:moveTo>
                      <a:pt x="1393" y="0"/>
                    </a:moveTo>
                    <a:cubicBezTo>
                      <a:pt x="979" y="103"/>
                      <a:pt x="407" y="81"/>
                      <a:pt x="198" y="346"/>
                    </a:cubicBezTo>
                    <a:cubicBezTo>
                      <a:pt x="1" y="598"/>
                      <a:pt x="185" y="1153"/>
                      <a:pt x="214" y="1928"/>
                    </a:cubicBezTo>
                    <a:cubicBezTo>
                      <a:pt x="914" y="1603"/>
                      <a:pt x="1491" y="1515"/>
                      <a:pt x="1626" y="1223"/>
                    </a:cubicBezTo>
                    <a:cubicBezTo>
                      <a:pt x="1769" y="917"/>
                      <a:pt x="1489" y="416"/>
                      <a:pt x="1393"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5" name="Google Shape;1075;p2"/>
              <p:cNvSpPr/>
              <p:nvPr/>
            </p:nvSpPr>
            <p:spPr>
              <a:xfrm>
                <a:off x="2592225" y="595100"/>
                <a:ext cx="44850" cy="50625"/>
              </a:xfrm>
              <a:custGeom>
                <a:rect b="b" l="l" r="r" t="t"/>
                <a:pathLst>
                  <a:path extrusionOk="0" h="2025" w="1794">
                    <a:moveTo>
                      <a:pt x="1465" y="0"/>
                    </a:moveTo>
                    <a:cubicBezTo>
                      <a:pt x="792" y="388"/>
                      <a:pt x="223" y="526"/>
                      <a:pt x="116" y="827"/>
                    </a:cubicBezTo>
                    <a:cubicBezTo>
                      <a:pt x="1" y="1145"/>
                      <a:pt x="325" y="1620"/>
                      <a:pt x="456" y="2025"/>
                    </a:cubicBezTo>
                    <a:cubicBezTo>
                      <a:pt x="860" y="1883"/>
                      <a:pt x="1433" y="1855"/>
                      <a:pt x="1619" y="1571"/>
                    </a:cubicBezTo>
                    <a:cubicBezTo>
                      <a:pt x="1794" y="1304"/>
                      <a:pt x="1563" y="769"/>
                      <a:pt x="1465"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6" name="Google Shape;1076;p2"/>
              <p:cNvSpPr/>
              <p:nvPr/>
            </p:nvSpPr>
            <p:spPr>
              <a:xfrm>
                <a:off x="4938375" y="511825"/>
                <a:ext cx="41400" cy="46500"/>
              </a:xfrm>
              <a:custGeom>
                <a:rect b="b" l="l" r="r" t="t"/>
                <a:pathLst>
                  <a:path extrusionOk="0" h="1860" w="1656">
                    <a:moveTo>
                      <a:pt x="1489" y="1"/>
                    </a:moveTo>
                    <a:cubicBezTo>
                      <a:pt x="817" y="275"/>
                      <a:pt x="233" y="343"/>
                      <a:pt x="133" y="596"/>
                    </a:cubicBezTo>
                    <a:cubicBezTo>
                      <a:pt x="0" y="935"/>
                      <a:pt x="124" y="1533"/>
                      <a:pt x="372" y="1797"/>
                    </a:cubicBezTo>
                    <a:cubicBezTo>
                      <a:pt x="412" y="1841"/>
                      <a:pt x="502" y="1860"/>
                      <a:pt x="615" y="1860"/>
                    </a:cubicBezTo>
                    <a:cubicBezTo>
                      <a:pt x="904" y="1860"/>
                      <a:pt x="1342" y="1733"/>
                      <a:pt x="1459" y="1560"/>
                    </a:cubicBezTo>
                    <a:cubicBezTo>
                      <a:pt x="1655" y="1273"/>
                      <a:pt x="1496" y="742"/>
                      <a:pt x="1489"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7" name="Google Shape;1077;p2"/>
              <p:cNvSpPr/>
              <p:nvPr/>
            </p:nvSpPr>
            <p:spPr>
              <a:xfrm>
                <a:off x="5683950" y="1096825"/>
                <a:ext cx="49150" cy="37775"/>
              </a:xfrm>
              <a:custGeom>
                <a:rect b="b" l="l" r="r" t="t"/>
                <a:pathLst>
                  <a:path extrusionOk="0" h="1511" w="1966">
                    <a:moveTo>
                      <a:pt x="1081" y="0"/>
                    </a:moveTo>
                    <a:cubicBezTo>
                      <a:pt x="751" y="0"/>
                      <a:pt x="346" y="148"/>
                      <a:pt x="147" y="360"/>
                    </a:cubicBezTo>
                    <a:cubicBezTo>
                      <a:pt x="0" y="514"/>
                      <a:pt x="181" y="1289"/>
                      <a:pt x="426" y="1438"/>
                    </a:cubicBezTo>
                    <a:cubicBezTo>
                      <a:pt x="513" y="1491"/>
                      <a:pt x="620" y="1511"/>
                      <a:pt x="747" y="1511"/>
                    </a:cubicBezTo>
                    <a:cubicBezTo>
                      <a:pt x="1045" y="1511"/>
                      <a:pt x="1453" y="1403"/>
                      <a:pt x="1966" y="1362"/>
                    </a:cubicBezTo>
                    <a:cubicBezTo>
                      <a:pt x="1667" y="700"/>
                      <a:pt x="1578" y="117"/>
                      <a:pt x="1325" y="34"/>
                    </a:cubicBezTo>
                    <a:cubicBezTo>
                      <a:pt x="1253" y="11"/>
                      <a:pt x="1169" y="0"/>
                      <a:pt x="1081"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8" name="Google Shape;1078;p2"/>
              <p:cNvSpPr/>
              <p:nvPr/>
            </p:nvSpPr>
            <p:spPr>
              <a:xfrm>
                <a:off x="4290225" y="303500"/>
                <a:ext cx="41375" cy="46500"/>
              </a:xfrm>
              <a:custGeom>
                <a:rect b="b" l="l" r="r" t="t"/>
                <a:pathLst>
                  <a:path extrusionOk="0" h="1860" w="1655">
                    <a:moveTo>
                      <a:pt x="1488" y="1"/>
                    </a:moveTo>
                    <a:cubicBezTo>
                      <a:pt x="816" y="275"/>
                      <a:pt x="233" y="341"/>
                      <a:pt x="133" y="596"/>
                    </a:cubicBezTo>
                    <a:cubicBezTo>
                      <a:pt x="0" y="933"/>
                      <a:pt x="124" y="1532"/>
                      <a:pt x="371" y="1797"/>
                    </a:cubicBezTo>
                    <a:cubicBezTo>
                      <a:pt x="411" y="1840"/>
                      <a:pt x="501" y="1859"/>
                      <a:pt x="613" y="1859"/>
                    </a:cubicBezTo>
                    <a:cubicBezTo>
                      <a:pt x="902" y="1859"/>
                      <a:pt x="1341" y="1731"/>
                      <a:pt x="1459" y="1558"/>
                    </a:cubicBezTo>
                    <a:cubicBezTo>
                      <a:pt x="1655" y="1271"/>
                      <a:pt x="1496" y="742"/>
                      <a:pt x="1488"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9" name="Google Shape;1079;p2"/>
              <p:cNvSpPr/>
              <p:nvPr/>
            </p:nvSpPr>
            <p:spPr>
              <a:xfrm>
                <a:off x="1506075" y="3896725"/>
                <a:ext cx="44225" cy="48200"/>
              </a:xfrm>
              <a:custGeom>
                <a:rect b="b" l="l" r="r" t="t"/>
                <a:pathLst>
                  <a:path extrusionOk="0" h="1928" w="1769">
                    <a:moveTo>
                      <a:pt x="1393" y="0"/>
                    </a:moveTo>
                    <a:cubicBezTo>
                      <a:pt x="979" y="104"/>
                      <a:pt x="407" y="82"/>
                      <a:pt x="198" y="347"/>
                    </a:cubicBezTo>
                    <a:cubicBezTo>
                      <a:pt x="1" y="597"/>
                      <a:pt x="185" y="1153"/>
                      <a:pt x="214" y="1928"/>
                    </a:cubicBezTo>
                    <a:cubicBezTo>
                      <a:pt x="914" y="1604"/>
                      <a:pt x="1490" y="1515"/>
                      <a:pt x="1626" y="1224"/>
                    </a:cubicBezTo>
                    <a:cubicBezTo>
                      <a:pt x="1769" y="917"/>
                      <a:pt x="1488" y="416"/>
                      <a:pt x="1393"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0" name="Google Shape;1080;p2"/>
              <p:cNvSpPr/>
              <p:nvPr/>
            </p:nvSpPr>
            <p:spPr>
              <a:xfrm>
                <a:off x="6016050" y="1584100"/>
                <a:ext cx="44675" cy="49500"/>
              </a:xfrm>
              <a:custGeom>
                <a:rect b="b" l="l" r="r" t="t"/>
                <a:pathLst>
                  <a:path extrusionOk="0" h="1980" w="1787">
                    <a:moveTo>
                      <a:pt x="1493" y="0"/>
                    </a:moveTo>
                    <a:cubicBezTo>
                      <a:pt x="811" y="369"/>
                      <a:pt x="239" y="493"/>
                      <a:pt x="124" y="790"/>
                    </a:cubicBezTo>
                    <a:cubicBezTo>
                      <a:pt x="0" y="1106"/>
                      <a:pt x="199" y="1797"/>
                      <a:pt x="463" y="1937"/>
                    </a:cubicBezTo>
                    <a:cubicBezTo>
                      <a:pt x="519" y="1966"/>
                      <a:pt x="593" y="1980"/>
                      <a:pt x="678" y="1980"/>
                    </a:cubicBezTo>
                    <a:cubicBezTo>
                      <a:pt x="994" y="1980"/>
                      <a:pt x="1452" y="1794"/>
                      <a:pt x="1604" y="1576"/>
                    </a:cubicBezTo>
                    <a:cubicBezTo>
                      <a:pt x="1786" y="1313"/>
                      <a:pt x="1568" y="771"/>
                      <a:pt x="1493"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1" name="Google Shape;1081;p2"/>
              <p:cNvSpPr/>
              <p:nvPr/>
            </p:nvSpPr>
            <p:spPr>
              <a:xfrm>
                <a:off x="1646250" y="1470475"/>
                <a:ext cx="38925" cy="42950"/>
              </a:xfrm>
              <a:custGeom>
                <a:rect b="b" l="l" r="r" t="t"/>
                <a:pathLst>
                  <a:path extrusionOk="0" h="1718" w="1557">
                    <a:moveTo>
                      <a:pt x="1272" y="1"/>
                    </a:moveTo>
                    <a:cubicBezTo>
                      <a:pt x="696" y="321"/>
                      <a:pt x="200" y="434"/>
                      <a:pt x="102" y="693"/>
                    </a:cubicBezTo>
                    <a:cubicBezTo>
                      <a:pt x="1" y="969"/>
                      <a:pt x="186" y="1567"/>
                      <a:pt x="418" y="1684"/>
                    </a:cubicBezTo>
                    <a:cubicBezTo>
                      <a:pt x="464" y="1707"/>
                      <a:pt x="524" y="1717"/>
                      <a:pt x="593" y="1717"/>
                    </a:cubicBezTo>
                    <a:cubicBezTo>
                      <a:pt x="869" y="1717"/>
                      <a:pt x="1275" y="1546"/>
                      <a:pt x="1405" y="1349"/>
                    </a:cubicBezTo>
                    <a:cubicBezTo>
                      <a:pt x="1557" y="1118"/>
                      <a:pt x="1355" y="651"/>
                      <a:pt x="1272"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2" name="Google Shape;1082;p2"/>
              <p:cNvSpPr/>
              <p:nvPr/>
            </p:nvSpPr>
            <p:spPr>
              <a:xfrm>
                <a:off x="6064425" y="3963300"/>
                <a:ext cx="38700" cy="42650"/>
              </a:xfrm>
              <a:custGeom>
                <a:rect b="b" l="l" r="r" t="t"/>
                <a:pathLst>
                  <a:path extrusionOk="0" h="1706" w="1548">
                    <a:moveTo>
                      <a:pt x="1184" y="0"/>
                    </a:moveTo>
                    <a:cubicBezTo>
                      <a:pt x="828" y="108"/>
                      <a:pt x="330" y="112"/>
                      <a:pt x="161" y="352"/>
                    </a:cubicBezTo>
                    <a:cubicBezTo>
                      <a:pt x="0" y="576"/>
                      <a:pt x="186" y="1051"/>
                      <a:pt x="248" y="1705"/>
                    </a:cubicBezTo>
                    <a:cubicBezTo>
                      <a:pt x="833" y="1405"/>
                      <a:pt x="1332" y="1307"/>
                      <a:pt x="1437" y="1052"/>
                    </a:cubicBezTo>
                    <a:cubicBezTo>
                      <a:pt x="1548" y="780"/>
                      <a:pt x="1284" y="357"/>
                      <a:pt x="1184"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3" name="Google Shape;1083;p2"/>
              <p:cNvSpPr/>
              <p:nvPr/>
            </p:nvSpPr>
            <p:spPr>
              <a:xfrm>
                <a:off x="6280225" y="3305075"/>
                <a:ext cx="41800" cy="44200"/>
              </a:xfrm>
              <a:custGeom>
                <a:rect b="b" l="l" r="r" t="t"/>
                <a:pathLst>
                  <a:path extrusionOk="0" h="1768" w="1672">
                    <a:moveTo>
                      <a:pt x="978" y="0"/>
                    </a:moveTo>
                    <a:cubicBezTo>
                      <a:pt x="678" y="0"/>
                      <a:pt x="338" y="98"/>
                      <a:pt x="194" y="267"/>
                    </a:cubicBezTo>
                    <a:cubicBezTo>
                      <a:pt x="1" y="494"/>
                      <a:pt x="172" y="1033"/>
                      <a:pt x="189" y="1767"/>
                    </a:cubicBezTo>
                    <a:cubicBezTo>
                      <a:pt x="849" y="1456"/>
                      <a:pt x="1359" y="1374"/>
                      <a:pt x="1529" y="1089"/>
                    </a:cubicBezTo>
                    <a:cubicBezTo>
                      <a:pt x="1672" y="849"/>
                      <a:pt x="1517" y="133"/>
                      <a:pt x="1322" y="56"/>
                    </a:cubicBezTo>
                    <a:cubicBezTo>
                      <a:pt x="1227" y="18"/>
                      <a:pt x="1106" y="0"/>
                      <a:pt x="978"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4" name="Google Shape;1084;p2"/>
              <p:cNvSpPr/>
              <p:nvPr/>
            </p:nvSpPr>
            <p:spPr>
              <a:xfrm>
                <a:off x="2093900" y="941675"/>
                <a:ext cx="41975" cy="44550"/>
              </a:xfrm>
              <a:custGeom>
                <a:rect b="b" l="l" r="r" t="t"/>
                <a:pathLst>
                  <a:path extrusionOk="0" h="1782" w="1679">
                    <a:moveTo>
                      <a:pt x="1467" y="1"/>
                    </a:moveTo>
                    <a:cubicBezTo>
                      <a:pt x="814" y="323"/>
                      <a:pt x="305" y="415"/>
                      <a:pt x="139" y="705"/>
                    </a:cubicBezTo>
                    <a:cubicBezTo>
                      <a:pt x="0" y="947"/>
                      <a:pt x="170" y="1662"/>
                      <a:pt x="364" y="1734"/>
                    </a:cubicBezTo>
                    <a:cubicBezTo>
                      <a:pt x="453" y="1766"/>
                      <a:pt x="563" y="1782"/>
                      <a:pt x="680" y="1782"/>
                    </a:cubicBezTo>
                    <a:cubicBezTo>
                      <a:pt x="988" y="1782"/>
                      <a:pt x="1344" y="1676"/>
                      <a:pt x="1490" y="1498"/>
                    </a:cubicBezTo>
                    <a:cubicBezTo>
                      <a:pt x="1679" y="1268"/>
                      <a:pt x="1499" y="733"/>
                      <a:pt x="1467"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5" name="Google Shape;1085;p2"/>
              <p:cNvSpPr/>
              <p:nvPr/>
            </p:nvSpPr>
            <p:spPr>
              <a:xfrm>
                <a:off x="1561200" y="4083150"/>
                <a:ext cx="42650" cy="34950"/>
              </a:xfrm>
              <a:custGeom>
                <a:rect b="b" l="l" r="r" t="t"/>
                <a:pathLst>
                  <a:path extrusionOk="0" h="1398" w="1706">
                    <a:moveTo>
                      <a:pt x="914" y="0"/>
                    </a:moveTo>
                    <a:cubicBezTo>
                      <a:pt x="650" y="0"/>
                      <a:pt x="302" y="226"/>
                      <a:pt x="0" y="328"/>
                    </a:cubicBezTo>
                    <a:cubicBezTo>
                      <a:pt x="112" y="682"/>
                      <a:pt x="125" y="1186"/>
                      <a:pt x="366" y="1345"/>
                    </a:cubicBezTo>
                    <a:cubicBezTo>
                      <a:pt x="422" y="1383"/>
                      <a:pt x="493" y="1398"/>
                      <a:pt x="578" y="1398"/>
                    </a:cubicBezTo>
                    <a:cubicBezTo>
                      <a:pt x="835" y="1398"/>
                      <a:pt x="1219" y="1260"/>
                      <a:pt x="1705" y="1189"/>
                    </a:cubicBezTo>
                    <a:cubicBezTo>
                      <a:pt x="1397" y="613"/>
                      <a:pt x="1292" y="112"/>
                      <a:pt x="1038" y="20"/>
                    </a:cubicBezTo>
                    <a:cubicBezTo>
                      <a:pt x="999" y="6"/>
                      <a:pt x="957" y="0"/>
                      <a:pt x="914"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6" name="Google Shape;1086;p2"/>
              <p:cNvSpPr/>
              <p:nvPr/>
            </p:nvSpPr>
            <p:spPr>
              <a:xfrm>
                <a:off x="3884425" y="5389925"/>
                <a:ext cx="39000" cy="43775"/>
              </a:xfrm>
              <a:custGeom>
                <a:rect b="b" l="l" r="r" t="t"/>
                <a:pathLst>
                  <a:path extrusionOk="0" h="1751" w="1560">
                    <a:moveTo>
                      <a:pt x="1156" y="0"/>
                    </a:moveTo>
                    <a:cubicBezTo>
                      <a:pt x="805" y="126"/>
                      <a:pt x="305" y="157"/>
                      <a:pt x="149" y="406"/>
                    </a:cubicBezTo>
                    <a:cubicBezTo>
                      <a:pt x="0" y="640"/>
                      <a:pt x="211" y="1103"/>
                      <a:pt x="305" y="1751"/>
                    </a:cubicBezTo>
                    <a:cubicBezTo>
                      <a:pt x="876" y="1421"/>
                      <a:pt x="1372" y="1299"/>
                      <a:pt x="1462" y="1038"/>
                    </a:cubicBezTo>
                    <a:cubicBezTo>
                      <a:pt x="1559" y="759"/>
                      <a:pt x="1274" y="351"/>
                      <a:pt x="1156"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7" name="Google Shape;1087;p2"/>
              <p:cNvSpPr/>
              <p:nvPr/>
            </p:nvSpPr>
            <p:spPr>
              <a:xfrm>
                <a:off x="1296250" y="2367025"/>
                <a:ext cx="38325" cy="41325"/>
              </a:xfrm>
              <a:custGeom>
                <a:rect b="b" l="l" r="r" t="t"/>
                <a:pathLst>
                  <a:path extrusionOk="0" h="1653" w="1533">
                    <a:moveTo>
                      <a:pt x="1348" y="0"/>
                    </a:moveTo>
                    <a:cubicBezTo>
                      <a:pt x="749" y="266"/>
                      <a:pt x="245" y="335"/>
                      <a:pt x="125" y="585"/>
                    </a:cubicBezTo>
                    <a:cubicBezTo>
                      <a:pt x="0" y="851"/>
                      <a:pt x="239" y="1290"/>
                      <a:pt x="318" y="1652"/>
                    </a:cubicBezTo>
                    <a:cubicBezTo>
                      <a:pt x="679" y="1565"/>
                      <a:pt x="1177" y="1589"/>
                      <a:pt x="1360" y="1359"/>
                    </a:cubicBezTo>
                    <a:cubicBezTo>
                      <a:pt x="1533" y="1142"/>
                      <a:pt x="1373" y="659"/>
                      <a:pt x="1348"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8" name="Google Shape;1088;p2"/>
              <p:cNvSpPr/>
              <p:nvPr/>
            </p:nvSpPr>
            <p:spPr>
              <a:xfrm>
                <a:off x="5485050" y="4728725"/>
                <a:ext cx="40500" cy="34250"/>
              </a:xfrm>
              <a:custGeom>
                <a:rect b="b" l="l" r="r" t="t"/>
                <a:pathLst>
                  <a:path extrusionOk="0" h="1370" w="1620">
                    <a:moveTo>
                      <a:pt x="892" y="0"/>
                    </a:moveTo>
                    <a:cubicBezTo>
                      <a:pt x="635" y="0"/>
                      <a:pt x="292" y="177"/>
                      <a:pt x="0" y="248"/>
                    </a:cubicBezTo>
                    <a:cubicBezTo>
                      <a:pt x="81" y="610"/>
                      <a:pt x="49" y="1113"/>
                      <a:pt x="273" y="1294"/>
                    </a:cubicBezTo>
                    <a:cubicBezTo>
                      <a:pt x="342" y="1349"/>
                      <a:pt x="439" y="1369"/>
                      <a:pt x="561" y="1369"/>
                    </a:cubicBezTo>
                    <a:cubicBezTo>
                      <a:pt x="816" y="1369"/>
                      <a:pt x="1179" y="1284"/>
                      <a:pt x="1620" y="1260"/>
                    </a:cubicBezTo>
                    <a:cubicBezTo>
                      <a:pt x="1366" y="659"/>
                      <a:pt x="1306" y="150"/>
                      <a:pt x="1060" y="34"/>
                    </a:cubicBezTo>
                    <a:cubicBezTo>
                      <a:pt x="1010" y="10"/>
                      <a:pt x="954" y="0"/>
                      <a:pt x="892"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9" name="Google Shape;1089;p2"/>
              <p:cNvSpPr/>
              <p:nvPr/>
            </p:nvSpPr>
            <p:spPr>
              <a:xfrm>
                <a:off x="1511525" y="1715550"/>
                <a:ext cx="38975" cy="43425"/>
              </a:xfrm>
              <a:custGeom>
                <a:rect b="b" l="l" r="r" t="t"/>
                <a:pathLst>
                  <a:path extrusionOk="0" h="1737" w="1559">
                    <a:moveTo>
                      <a:pt x="1166" y="0"/>
                    </a:moveTo>
                    <a:cubicBezTo>
                      <a:pt x="816" y="120"/>
                      <a:pt x="316" y="140"/>
                      <a:pt x="154" y="386"/>
                    </a:cubicBezTo>
                    <a:cubicBezTo>
                      <a:pt x="1" y="618"/>
                      <a:pt x="204" y="1085"/>
                      <a:pt x="287" y="1736"/>
                    </a:cubicBezTo>
                    <a:cubicBezTo>
                      <a:pt x="863" y="1416"/>
                      <a:pt x="1359" y="1303"/>
                      <a:pt x="1455" y="1043"/>
                    </a:cubicBezTo>
                    <a:cubicBezTo>
                      <a:pt x="1558" y="766"/>
                      <a:pt x="1278" y="352"/>
                      <a:pt x="1166"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0" name="Google Shape;1090;p2"/>
              <p:cNvSpPr/>
              <p:nvPr/>
            </p:nvSpPr>
            <p:spPr>
              <a:xfrm>
                <a:off x="1259375" y="2977800"/>
                <a:ext cx="49125" cy="37675"/>
              </a:xfrm>
              <a:custGeom>
                <a:rect b="b" l="l" r="r" t="t"/>
                <a:pathLst>
                  <a:path extrusionOk="0" h="1507" w="1965">
                    <a:moveTo>
                      <a:pt x="1049" y="1"/>
                    </a:moveTo>
                    <a:cubicBezTo>
                      <a:pt x="739" y="1"/>
                      <a:pt x="298" y="225"/>
                      <a:pt x="124" y="469"/>
                    </a:cubicBezTo>
                    <a:cubicBezTo>
                      <a:pt x="0" y="644"/>
                      <a:pt x="237" y="1332"/>
                      <a:pt x="482" y="1456"/>
                    </a:cubicBezTo>
                    <a:cubicBezTo>
                      <a:pt x="553" y="1492"/>
                      <a:pt x="634" y="1506"/>
                      <a:pt x="727" y="1506"/>
                    </a:cubicBezTo>
                    <a:cubicBezTo>
                      <a:pt x="1017" y="1506"/>
                      <a:pt x="1420" y="1365"/>
                      <a:pt x="1964" y="1286"/>
                    </a:cubicBezTo>
                    <a:cubicBezTo>
                      <a:pt x="1600" y="654"/>
                      <a:pt x="1466" y="105"/>
                      <a:pt x="1186" y="19"/>
                    </a:cubicBezTo>
                    <a:cubicBezTo>
                      <a:pt x="1145" y="7"/>
                      <a:pt x="1099" y="1"/>
                      <a:pt x="1049"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1" name="Google Shape;1091;p2"/>
              <p:cNvSpPr/>
              <p:nvPr/>
            </p:nvSpPr>
            <p:spPr>
              <a:xfrm>
                <a:off x="4981450" y="5060825"/>
                <a:ext cx="42450" cy="45650"/>
              </a:xfrm>
              <a:custGeom>
                <a:rect b="b" l="l" r="r" t="t"/>
                <a:pathLst>
                  <a:path extrusionOk="0" h="1826" w="1698">
                    <a:moveTo>
                      <a:pt x="1412" y="1"/>
                    </a:moveTo>
                    <a:cubicBezTo>
                      <a:pt x="775" y="363"/>
                      <a:pt x="273" y="485"/>
                      <a:pt x="124" y="783"/>
                    </a:cubicBezTo>
                    <a:cubicBezTo>
                      <a:pt x="0" y="1032"/>
                      <a:pt x="214" y="1731"/>
                      <a:pt x="416" y="1794"/>
                    </a:cubicBezTo>
                    <a:cubicBezTo>
                      <a:pt x="485" y="1816"/>
                      <a:pt x="568" y="1826"/>
                      <a:pt x="656" y="1826"/>
                    </a:cubicBezTo>
                    <a:cubicBezTo>
                      <a:pt x="978" y="1826"/>
                      <a:pt x="1377" y="1692"/>
                      <a:pt x="1522" y="1490"/>
                    </a:cubicBezTo>
                    <a:cubicBezTo>
                      <a:pt x="1698" y="1247"/>
                      <a:pt x="1487" y="727"/>
                      <a:pt x="1412"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2" name="Google Shape;1092;p2"/>
              <p:cNvSpPr/>
              <p:nvPr/>
            </p:nvSpPr>
            <p:spPr>
              <a:xfrm>
                <a:off x="5932100" y="4200775"/>
                <a:ext cx="44050" cy="34950"/>
              </a:xfrm>
              <a:custGeom>
                <a:rect b="b" l="l" r="r" t="t"/>
                <a:pathLst>
                  <a:path extrusionOk="0" h="1398" w="1762">
                    <a:moveTo>
                      <a:pt x="925" y="0"/>
                    </a:moveTo>
                    <a:cubicBezTo>
                      <a:pt x="630" y="0"/>
                      <a:pt x="224" y="156"/>
                      <a:pt x="124" y="345"/>
                    </a:cubicBezTo>
                    <a:cubicBezTo>
                      <a:pt x="0" y="579"/>
                      <a:pt x="183" y="1177"/>
                      <a:pt x="420" y="1341"/>
                    </a:cubicBezTo>
                    <a:cubicBezTo>
                      <a:pt x="479" y="1382"/>
                      <a:pt x="554" y="1398"/>
                      <a:pt x="645" y="1398"/>
                    </a:cubicBezTo>
                    <a:cubicBezTo>
                      <a:pt x="902" y="1398"/>
                      <a:pt x="1283" y="1271"/>
                      <a:pt x="1761" y="1210"/>
                    </a:cubicBezTo>
                    <a:cubicBezTo>
                      <a:pt x="1463" y="628"/>
                      <a:pt x="1368" y="127"/>
                      <a:pt x="1114" y="30"/>
                    </a:cubicBezTo>
                    <a:cubicBezTo>
                      <a:pt x="1062" y="9"/>
                      <a:pt x="997" y="0"/>
                      <a:pt x="925"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3" name="Google Shape;1093;p2"/>
              <p:cNvSpPr/>
              <p:nvPr/>
            </p:nvSpPr>
            <p:spPr>
              <a:xfrm>
                <a:off x="6202750" y="3728475"/>
                <a:ext cx="36100" cy="30225"/>
              </a:xfrm>
              <a:custGeom>
                <a:rect b="b" l="l" r="r" t="t"/>
                <a:pathLst>
                  <a:path extrusionOk="0" h="1209" w="1444">
                    <a:moveTo>
                      <a:pt x="714" y="0"/>
                    </a:moveTo>
                    <a:cubicBezTo>
                      <a:pt x="471" y="0"/>
                      <a:pt x="137" y="109"/>
                      <a:pt x="98" y="222"/>
                    </a:cubicBezTo>
                    <a:cubicBezTo>
                      <a:pt x="1" y="493"/>
                      <a:pt x="63" y="978"/>
                      <a:pt x="254" y="1141"/>
                    </a:cubicBezTo>
                    <a:cubicBezTo>
                      <a:pt x="312" y="1191"/>
                      <a:pt x="397" y="1209"/>
                      <a:pt x="506" y="1209"/>
                    </a:cubicBezTo>
                    <a:cubicBezTo>
                      <a:pt x="730" y="1209"/>
                      <a:pt x="1054" y="1134"/>
                      <a:pt x="1443" y="1115"/>
                    </a:cubicBezTo>
                    <a:cubicBezTo>
                      <a:pt x="1200" y="587"/>
                      <a:pt x="1138" y="180"/>
                      <a:pt x="911" y="40"/>
                    </a:cubicBezTo>
                    <a:cubicBezTo>
                      <a:pt x="865" y="12"/>
                      <a:pt x="795" y="0"/>
                      <a:pt x="714"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4" name="Google Shape;1094;p2"/>
              <p:cNvSpPr/>
              <p:nvPr/>
            </p:nvSpPr>
            <p:spPr>
              <a:xfrm>
                <a:off x="1781225" y="1245050"/>
                <a:ext cx="33900" cy="35725"/>
              </a:xfrm>
              <a:custGeom>
                <a:rect b="b" l="l" r="r" t="t"/>
                <a:pathLst>
                  <a:path extrusionOk="0" h="1429" w="1356">
                    <a:moveTo>
                      <a:pt x="808" y="0"/>
                    </a:moveTo>
                    <a:cubicBezTo>
                      <a:pt x="557" y="0"/>
                      <a:pt x="268" y="84"/>
                      <a:pt x="151" y="229"/>
                    </a:cubicBezTo>
                    <a:cubicBezTo>
                      <a:pt x="1" y="415"/>
                      <a:pt x="153" y="845"/>
                      <a:pt x="188" y="1429"/>
                    </a:cubicBezTo>
                    <a:cubicBezTo>
                      <a:pt x="707" y="1162"/>
                      <a:pt x="1109" y="1082"/>
                      <a:pt x="1246" y="848"/>
                    </a:cubicBezTo>
                    <a:cubicBezTo>
                      <a:pt x="1355" y="660"/>
                      <a:pt x="1209" y="83"/>
                      <a:pt x="1059" y="35"/>
                    </a:cubicBezTo>
                    <a:cubicBezTo>
                      <a:pt x="987" y="11"/>
                      <a:pt x="900" y="0"/>
                      <a:pt x="808"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5" name="Google Shape;1095;p2"/>
              <p:cNvSpPr/>
              <p:nvPr/>
            </p:nvSpPr>
            <p:spPr>
              <a:xfrm>
                <a:off x="5171750" y="5022000"/>
                <a:ext cx="32700" cy="28025"/>
              </a:xfrm>
              <a:custGeom>
                <a:rect b="b" l="l" r="r" t="t"/>
                <a:pathLst>
                  <a:path extrusionOk="0" h="1121" w="1308">
                    <a:moveTo>
                      <a:pt x="732" y="1"/>
                    </a:moveTo>
                    <a:cubicBezTo>
                      <a:pt x="522" y="1"/>
                      <a:pt x="240" y="147"/>
                      <a:pt x="1" y="204"/>
                    </a:cubicBezTo>
                    <a:cubicBezTo>
                      <a:pt x="67" y="502"/>
                      <a:pt x="42" y="916"/>
                      <a:pt x="226" y="1061"/>
                    </a:cubicBezTo>
                    <a:cubicBezTo>
                      <a:pt x="281" y="1105"/>
                      <a:pt x="358" y="1121"/>
                      <a:pt x="453" y="1121"/>
                    </a:cubicBezTo>
                    <a:cubicBezTo>
                      <a:pt x="660" y="1121"/>
                      <a:pt x="956" y="1046"/>
                      <a:pt x="1308" y="1023"/>
                    </a:cubicBezTo>
                    <a:cubicBezTo>
                      <a:pt x="1113" y="544"/>
                      <a:pt x="1068" y="126"/>
                      <a:pt x="867" y="28"/>
                    </a:cubicBezTo>
                    <a:cubicBezTo>
                      <a:pt x="827" y="9"/>
                      <a:pt x="781" y="1"/>
                      <a:pt x="732"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6" name="Google Shape;1096;p2"/>
              <p:cNvSpPr/>
              <p:nvPr/>
            </p:nvSpPr>
            <p:spPr>
              <a:xfrm>
                <a:off x="6368125" y="2879125"/>
                <a:ext cx="35550" cy="37500"/>
              </a:xfrm>
              <a:custGeom>
                <a:rect b="b" l="l" r="r" t="t"/>
                <a:pathLst>
                  <a:path extrusionOk="0" h="1500" w="1422">
                    <a:moveTo>
                      <a:pt x="1163" y="1"/>
                    </a:moveTo>
                    <a:cubicBezTo>
                      <a:pt x="658" y="245"/>
                      <a:pt x="216" y="321"/>
                      <a:pt x="111" y="549"/>
                    </a:cubicBezTo>
                    <a:cubicBezTo>
                      <a:pt x="1" y="789"/>
                      <a:pt x="214" y="1177"/>
                      <a:pt x="285" y="1499"/>
                    </a:cubicBezTo>
                    <a:cubicBezTo>
                      <a:pt x="628" y="1402"/>
                      <a:pt x="1072" y="1399"/>
                      <a:pt x="1280" y="1174"/>
                    </a:cubicBezTo>
                    <a:cubicBezTo>
                      <a:pt x="1421" y="1020"/>
                      <a:pt x="1234" y="558"/>
                      <a:pt x="1163"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7" name="Google Shape;1097;p2"/>
              <p:cNvSpPr/>
              <p:nvPr/>
            </p:nvSpPr>
            <p:spPr>
              <a:xfrm>
                <a:off x="2416575" y="663450"/>
                <a:ext cx="35275" cy="31275"/>
              </a:xfrm>
              <a:custGeom>
                <a:rect b="b" l="l" r="r" t="t"/>
                <a:pathLst>
                  <a:path extrusionOk="0" h="1251" w="1411">
                    <a:moveTo>
                      <a:pt x="775" y="1"/>
                    </a:moveTo>
                    <a:cubicBezTo>
                      <a:pt x="547" y="1"/>
                      <a:pt x="252" y="126"/>
                      <a:pt x="1" y="169"/>
                    </a:cubicBezTo>
                    <a:cubicBezTo>
                      <a:pt x="70" y="520"/>
                      <a:pt x="37" y="968"/>
                      <a:pt x="244" y="1189"/>
                    </a:cubicBezTo>
                    <a:cubicBezTo>
                      <a:pt x="286" y="1234"/>
                      <a:pt x="358" y="1251"/>
                      <a:pt x="454" y="1251"/>
                    </a:cubicBezTo>
                    <a:cubicBezTo>
                      <a:pt x="676" y="1251"/>
                      <a:pt x="1024" y="1162"/>
                      <a:pt x="1411" y="1133"/>
                    </a:cubicBezTo>
                    <a:cubicBezTo>
                      <a:pt x="1213" y="611"/>
                      <a:pt x="1176" y="157"/>
                      <a:pt x="960" y="41"/>
                    </a:cubicBezTo>
                    <a:cubicBezTo>
                      <a:pt x="906" y="12"/>
                      <a:pt x="844" y="1"/>
                      <a:pt x="775"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8" name="Google Shape;1098;p2"/>
              <p:cNvSpPr/>
              <p:nvPr/>
            </p:nvSpPr>
            <p:spPr>
              <a:xfrm>
                <a:off x="5802625" y="4439575"/>
                <a:ext cx="37275" cy="30675"/>
              </a:xfrm>
              <a:custGeom>
                <a:rect b="b" l="l" r="r" t="t"/>
                <a:pathLst>
                  <a:path extrusionOk="0" h="1227" w="1491">
                    <a:moveTo>
                      <a:pt x="731" y="0"/>
                    </a:moveTo>
                    <a:cubicBezTo>
                      <a:pt x="490" y="0"/>
                      <a:pt x="113" y="151"/>
                      <a:pt x="78" y="280"/>
                    </a:cubicBezTo>
                    <a:cubicBezTo>
                      <a:pt x="1" y="553"/>
                      <a:pt x="104" y="1033"/>
                      <a:pt x="307" y="1177"/>
                    </a:cubicBezTo>
                    <a:cubicBezTo>
                      <a:pt x="356" y="1213"/>
                      <a:pt x="420" y="1227"/>
                      <a:pt x="498" y="1227"/>
                    </a:cubicBezTo>
                    <a:cubicBezTo>
                      <a:pt x="723" y="1227"/>
                      <a:pt x="1064" y="1110"/>
                      <a:pt x="1491" y="1051"/>
                    </a:cubicBezTo>
                    <a:cubicBezTo>
                      <a:pt x="1206" y="548"/>
                      <a:pt x="1111" y="149"/>
                      <a:pt x="870" y="26"/>
                    </a:cubicBezTo>
                    <a:cubicBezTo>
                      <a:pt x="835" y="8"/>
                      <a:pt x="787" y="0"/>
                      <a:pt x="731"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9" name="Google Shape;1099;p2"/>
              <p:cNvSpPr/>
              <p:nvPr/>
            </p:nvSpPr>
            <p:spPr>
              <a:xfrm>
                <a:off x="4706900" y="392725"/>
                <a:ext cx="35775" cy="38050"/>
              </a:xfrm>
              <a:custGeom>
                <a:rect b="b" l="l" r="r" t="t"/>
                <a:pathLst>
                  <a:path extrusionOk="0" h="1522" w="1431">
                    <a:moveTo>
                      <a:pt x="1125" y="1"/>
                    </a:moveTo>
                    <a:cubicBezTo>
                      <a:pt x="785" y="107"/>
                      <a:pt x="341" y="122"/>
                      <a:pt x="139" y="353"/>
                    </a:cubicBezTo>
                    <a:cubicBezTo>
                      <a:pt x="1" y="509"/>
                      <a:pt x="203" y="967"/>
                      <a:pt x="288" y="1521"/>
                    </a:cubicBezTo>
                    <a:cubicBezTo>
                      <a:pt x="786" y="1264"/>
                      <a:pt x="1227" y="1177"/>
                      <a:pt x="1326" y="947"/>
                    </a:cubicBezTo>
                    <a:cubicBezTo>
                      <a:pt x="1430" y="704"/>
                      <a:pt x="1206" y="322"/>
                      <a:pt x="1125"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0" name="Google Shape;1100;p2"/>
              <p:cNvSpPr/>
              <p:nvPr/>
            </p:nvSpPr>
            <p:spPr>
              <a:xfrm>
                <a:off x="1383450" y="1955325"/>
                <a:ext cx="35750" cy="30175"/>
              </a:xfrm>
              <a:custGeom>
                <a:rect b="b" l="l" r="r" t="t"/>
                <a:pathLst>
                  <a:path extrusionOk="0" h="1207" w="1430">
                    <a:moveTo>
                      <a:pt x="706" y="0"/>
                    </a:moveTo>
                    <a:cubicBezTo>
                      <a:pt x="465" y="0"/>
                      <a:pt x="140" y="101"/>
                      <a:pt x="100" y="210"/>
                    </a:cubicBezTo>
                    <a:cubicBezTo>
                      <a:pt x="0" y="481"/>
                      <a:pt x="52" y="967"/>
                      <a:pt x="240" y="1135"/>
                    </a:cubicBezTo>
                    <a:cubicBezTo>
                      <a:pt x="300" y="1189"/>
                      <a:pt x="391" y="1207"/>
                      <a:pt x="508" y="1207"/>
                    </a:cubicBezTo>
                    <a:cubicBezTo>
                      <a:pt x="731" y="1207"/>
                      <a:pt x="1050" y="1140"/>
                      <a:pt x="1429" y="1127"/>
                    </a:cubicBezTo>
                    <a:cubicBezTo>
                      <a:pt x="1197" y="596"/>
                      <a:pt x="1141" y="186"/>
                      <a:pt x="917" y="44"/>
                    </a:cubicBezTo>
                    <a:cubicBezTo>
                      <a:pt x="869" y="13"/>
                      <a:pt x="793" y="0"/>
                      <a:pt x="706"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1" name="Google Shape;1101;p2"/>
              <p:cNvSpPr/>
              <p:nvPr/>
            </p:nvSpPr>
            <p:spPr>
              <a:xfrm>
                <a:off x="1611800" y="4269550"/>
                <a:ext cx="31875" cy="35125"/>
              </a:xfrm>
              <a:custGeom>
                <a:rect b="b" l="l" r="r" t="t"/>
                <a:pathLst>
                  <a:path extrusionOk="0" h="1405" w="1275">
                    <a:moveTo>
                      <a:pt x="951" y="0"/>
                    </a:moveTo>
                    <a:cubicBezTo>
                      <a:pt x="664" y="99"/>
                      <a:pt x="251" y="117"/>
                      <a:pt x="123" y="317"/>
                    </a:cubicBezTo>
                    <a:cubicBezTo>
                      <a:pt x="1" y="509"/>
                      <a:pt x="172" y="890"/>
                      <a:pt x="245" y="1405"/>
                    </a:cubicBezTo>
                    <a:cubicBezTo>
                      <a:pt x="699" y="1157"/>
                      <a:pt x="1109" y="1066"/>
                      <a:pt x="1189" y="853"/>
                    </a:cubicBezTo>
                    <a:cubicBezTo>
                      <a:pt x="1274" y="631"/>
                      <a:pt x="1044" y="291"/>
                      <a:pt x="951"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2" name="Google Shape;1102;p2"/>
              <p:cNvSpPr/>
              <p:nvPr/>
            </p:nvSpPr>
            <p:spPr>
              <a:xfrm>
                <a:off x="3706275" y="5447200"/>
                <a:ext cx="34500" cy="28250"/>
              </a:xfrm>
              <a:custGeom>
                <a:rect b="b" l="l" r="r" t="t"/>
                <a:pathLst>
                  <a:path extrusionOk="0" h="1130" w="1380">
                    <a:moveTo>
                      <a:pt x="735" y="0"/>
                    </a:moveTo>
                    <a:cubicBezTo>
                      <a:pt x="501" y="0"/>
                      <a:pt x="200" y="101"/>
                      <a:pt x="115" y="238"/>
                    </a:cubicBezTo>
                    <a:cubicBezTo>
                      <a:pt x="0" y="422"/>
                      <a:pt x="115" y="925"/>
                      <a:pt x="299" y="1071"/>
                    </a:cubicBezTo>
                    <a:cubicBezTo>
                      <a:pt x="354" y="1114"/>
                      <a:pt x="430" y="1130"/>
                      <a:pt x="525" y="1130"/>
                    </a:cubicBezTo>
                    <a:cubicBezTo>
                      <a:pt x="732" y="1130"/>
                      <a:pt x="1028" y="1055"/>
                      <a:pt x="1379" y="1032"/>
                    </a:cubicBezTo>
                    <a:cubicBezTo>
                      <a:pt x="1185" y="553"/>
                      <a:pt x="1142" y="135"/>
                      <a:pt x="940" y="38"/>
                    </a:cubicBezTo>
                    <a:cubicBezTo>
                      <a:pt x="887" y="12"/>
                      <a:pt x="815" y="0"/>
                      <a:pt x="735"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3" name="Google Shape;1103;p2"/>
              <p:cNvSpPr/>
              <p:nvPr/>
            </p:nvSpPr>
            <p:spPr>
              <a:xfrm>
                <a:off x="5406525" y="778450"/>
                <a:ext cx="35400" cy="37000"/>
              </a:xfrm>
              <a:custGeom>
                <a:rect b="b" l="l" r="r" t="t"/>
                <a:pathLst>
                  <a:path extrusionOk="0" h="1480" w="1416">
                    <a:moveTo>
                      <a:pt x="1181" y="0"/>
                    </a:moveTo>
                    <a:cubicBezTo>
                      <a:pt x="670" y="233"/>
                      <a:pt x="225" y="296"/>
                      <a:pt x="117" y="523"/>
                    </a:cubicBezTo>
                    <a:cubicBezTo>
                      <a:pt x="1" y="762"/>
                      <a:pt x="204" y="1154"/>
                      <a:pt x="269" y="1480"/>
                    </a:cubicBezTo>
                    <a:cubicBezTo>
                      <a:pt x="614" y="1390"/>
                      <a:pt x="1057" y="1396"/>
                      <a:pt x="1271" y="1175"/>
                    </a:cubicBezTo>
                    <a:cubicBezTo>
                      <a:pt x="1416" y="1026"/>
                      <a:pt x="1239" y="557"/>
                      <a:pt x="1181"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4" name="Google Shape;1104;p2"/>
              <p:cNvSpPr/>
              <p:nvPr/>
            </p:nvSpPr>
            <p:spPr>
              <a:xfrm>
                <a:off x="1217525" y="2798975"/>
                <a:ext cx="32725" cy="28025"/>
              </a:xfrm>
              <a:custGeom>
                <a:rect b="b" l="l" r="r" t="t"/>
                <a:pathLst>
                  <a:path extrusionOk="0" h="1121" w="1309">
                    <a:moveTo>
                      <a:pt x="731" y="1"/>
                    </a:moveTo>
                    <a:cubicBezTo>
                      <a:pt x="520" y="1"/>
                      <a:pt x="238" y="147"/>
                      <a:pt x="0" y="205"/>
                    </a:cubicBezTo>
                    <a:cubicBezTo>
                      <a:pt x="66" y="501"/>
                      <a:pt x="41" y="917"/>
                      <a:pt x="225" y="1061"/>
                    </a:cubicBezTo>
                    <a:cubicBezTo>
                      <a:pt x="280" y="1105"/>
                      <a:pt x="357" y="1120"/>
                      <a:pt x="451" y="1120"/>
                    </a:cubicBezTo>
                    <a:cubicBezTo>
                      <a:pt x="659" y="1120"/>
                      <a:pt x="956" y="1045"/>
                      <a:pt x="1309" y="1021"/>
                    </a:cubicBezTo>
                    <a:cubicBezTo>
                      <a:pt x="1113" y="542"/>
                      <a:pt x="1067" y="124"/>
                      <a:pt x="866" y="28"/>
                    </a:cubicBezTo>
                    <a:cubicBezTo>
                      <a:pt x="826" y="9"/>
                      <a:pt x="780" y="1"/>
                      <a:pt x="731"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5" name="Google Shape;1105;p2"/>
              <p:cNvSpPr/>
              <p:nvPr/>
            </p:nvSpPr>
            <p:spPr>
              <a:xfrm>
                <a:off x="3880475" y="238125"/>
                <a:ext cx="34650" cy="31150"/>
              </a:xfrm>
              <a:custGeom>
                <a:rect b="b" l="l" r="r" t="t"/>
                <a:pathLst>
                  <a:path extrusionOk="0" h="1246" w="1386">
                    <a:moveTo>
                      <a:pt x="766" y="0"/>
                    </a:moveTo>
                    <a:cubicBezTo>
                      <a:pt x="540" y="0"/>
                      <a:pt x="248" y="115"/>
                      <a:pt x="1" y="152"/>
                    </a:cubicBezTo>
                    <a:cubicBezTo>
                      <a:pt x="61" y="505"/>
                      <a:pt x="20" y="952"/>
                      <a:pt x="219" y="1177"/>
                    </a:cubicBezTo>
                    <a:cubicBezTo>
                      <a:pt x="263" y="1227"/>
                      <a:pt x="343" y="1245"/>
                      <a:pt x="450" y="1245"/>
                    </a:cubicBezTo>
                    <a:cubicBezTo>
                      <a:pt x="673" y="1245"/>
                      <a:pt x="1012" y="1168"/>
                      <a:pt x="1386" y="1148"/>
                    </a:cubicBezTo>
                    <a:cubicBezTo>
                      <a:pt x="1202" y="622"/>
                      <a:pt x="1178" y="168"/>
                      <a:pt x="963" y="44"/>
                    </a:cubicBezTo>
                    <a:cubicBezTo>
                      <a:pt x="907" y="13"/>
                      <a:pt x="840" y="0"/>
                      <a:pt x="766"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6" name="Google Shape;1106;p2"/>
              <p:cNvSpPr/>
              <p:nvPr/>
            </p:nvSpPr>
            <p:spPr>
              <a:xfrm>
                <a:off x="5972625" y="1414425"/>
                <a:ext cx="37775" cy="32175"/>
              </a:xfrm>
              <a:custGeom>
                <a:rect b="b" l="l" r="r" t="t"/>
                <a:pathLst>
                  <a:path extrusionOk="0" h="1287" w="1511">
                    <a:moveTo>
                      <a:pt x="810" y="1"/>
                    </a:moveTo>
                    <a:cubicBezTo>
                      <a:pt x="575" y="1"/>
                      <a:pt x="267" y="183"/>
                      <a:pt x="0" y="262"/>
                    </a:cubicBezTo>
                    <a:cubicBezTo>
                      <a:pt x="108" y="603"/>
                      <a:pt x="124" y="1051"/>
                      <a:pt x="354" y="1245"/>
                    </a:cubicBezTo>
                    <a:cubicBezTo>
                      <a:pt x="388" y="1274"/>
                      <a:pt x="436" y="1286"/>
                      <a:pt x="496" y="1286"/>
                    </a:cubicBezTo>
                    <a:cubicBezTo>
                      <a:pt x="712" y="1286"/>
                      <a:pt x="1082" y="1131"/>
                      <a:pt x="1511" y="1046"/>
                    </a:cubicBezTo>
                    <a:cubicBezTo>
                      <a:pt x="1253" y="556"/>
                      <a:pt x="1164" y="113"/>
                      <a:pt x="934" y="22"/>
                    </a:cubicBezTo>
                    <a:cubicBezTo>
                      <a:pt x="896" y="7"/>
                      <a:pt x="854" y="1"/>
                      <a:pt x="810"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7" name="Google Shape;1107;p2"/>
              <p:cNvSpPr/>
              <p:nvPr/>
            </p:nvSpPr>
            <p:spPr>
              <a:xfrm>
                <a:off x="1893700" y="4577375"/>
                <a:ext cx="35100" cy="36050"/>
              </a:xfrm>
              <a:custGeom>
                <a:rect b="b" l="l" r="r" t="t"/>
                <a:pathLst>
                  <a:path extrusionOk="0" h="1442" w="1404">
                    <a:moveTo>
                      <a:pt x="1215" y="1"/>
                    </a:moveTo>
                    <a:cubicBezTo>
                      <a:pt x="695" y="210"/>
                      <a:pt x="247" y="253"/>
                      <a:pt x="128" y="474"/>
                    </a:cubicBezTo>
                    <a:cubicBezTo>
                      <a:pt x="1" y="708"/>
                      <a:pt x="188" y="1112"/>
                      <a:pt x="238" y="1442"/>
                    </a:cubicBezTo>
                    <a:cubicBezTo>
                      <a:pt x="586" y="1365"/>
                      <a:pt x="1029" y="1390"/>
                      <a:pt x="1252" y="1178"/>
                    </a:cubicBezTo>
                    <a:cubicBezTo>
                      <a:pt x="1404" y="1035"/>
                      <a:pt x="1247" y="559"/>
                      <a:pt x="1215"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8" name="Google Shape;1108;p2"/>
              <p:cNvSpPr/>
              <p:nvPr/>
            </p:nvSpPr>
            <p:spPr>
              <a:xfrm>
                <a:off x="3289100" y="5360825"/>
                <a:ext cx="35725" cy="37950"/>
              </a:xfrm>
              <a:custGeom>
                <a:rect b="b" l="l" r="r" t="t"/>
                <a:pathLst>
                  <a:path extrusionOk="0" h="1518" w="1429">
                    <a:moveTo>
                      <a:pt x="1144" y="0"/>
                    </a:moveTo>
                    <a:cubicBezTo>
                      <a:pt x="647" y="257"/>
                      <a:pt x="205" y="342"/>
                      <a:pt x="105" y="573"/>
                    </a:cubicBezTo>
                    <a:cubicBezTo>
                      <a:pt x="0" y="815"/>
                      <a:pt x="223" y="1198"/>
                      <a:pt x="302" y="1518"/>
                    </a:cubicBezTo>
                    <a:cubicBezTo>
                      <a:pt x="643" y="1413"/>
                      <a:pt x="1086" y="1400"/>
                      <a:pt x="1290" y="1170"/>
                    </a:cubicBezTo>
                    <a:cubicBezTo>
                      <a:pt x="1428" y="1014"/>
                      <a:pt x="1228" y="556"/>
                      <a:pt x="1144"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9" name="Google Shape;1109;p2"/>
              <p:cNvSpPr/>
              <p:nvPr/>
            </p:nvSpPr>
            <p:spPr>
              <a:xfrm>
                <a:off x="2177375" y="4892950"/>
                <a:ext cx="31850" cy="34725"/>
              </a:xfrm>
              <a:custGeom>
                <a:rect b="b" l="l" r="r" t="t"/>
                <a:pathLst>
                  <a:path extrusionOk="0" h="1389" w="1274">
                    <a:moveTo>
                      <a:pt x="1029" y="0"/>
                    </a:moveTo>
                    <a:cubicBezTo>
                      <a:pt x="574" y="248"/>
                      <a:pt x="166" y="338"/>
                      <a:pt x="86" y="550"/>
                    </a:cubicBezTo>
                    <a:cubicBezTo>
                      <a:pt x="0" y="774"/>
                      <a:pt x="154" y="1265"/>
                      <a:pt x="344" y="1361"/>
                    </a:cubicBezTo>
                    <a:cubicBezTo>
                      <a:pt x="381" y="1380"/>
                      <a:pt x="430" y="1388"/>
                      <a:pt x="486" y="1388"/>
                    </a:cubicBezTo>
                    <a:cubicBezTo>
                      <a:pt x="712" y="1388"/>
                      <a:pt x="1047" y="1247"/>
                      <a:pt x="1150" y="1087"/>
                    </a:cubicBezTo>
                    <a:cubicBezTo>
                      <a:pt x="1274" y="896"/>
                      <a:pt x="1101" y="513"/>
                      <a:pt x="1029"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0" name="Google Shape;1110;p2"/>
              <p:cNvSpPr/>
              <p:nvPr/>
            </p:nvSpPr>
            <p:spPr>
              <a:xfrm>
                <a:off x="2408400" y="5030375"/>
                <a:ext cx="33625" cy="35150"/>
              </a:xfrm>
              <a:custGeom>
                <a:rect b="b" l="l" r="r" t="t"/>
                <a:pathLst>
                  <a:path extrusionOk="0" h="1406" w="1345">
                    <a:moveTo>
                      <a:pt x="777" y="1"/>
                    </a:moveTo>
                    <a:cubicBezTo>
                      <a:pt x="537" y="1"/>
                      <a:pt x="273" y="71"/>
                      <a:pt x="158" y="203"/>
                    </a:cubicBezTo>
                    <a:cubicBezTo>
                      <a:pt x="0" y="383"/>
                      <a:pt x="134" y="821"/>
                      <a:pt x="146" y="1406"/>
                    </a:cubicBezTo>
                    <a:cubicBezTo>
                      <a:pt x="674" y="1163"/>
                      <a:pt x="1079" y="1098"/>
                      <a:pt x="1226" y="868"/>
                    </a:cubicBezTo>
                    <a:cubicBezTo>
                      <a:pt x="1344" y="685"/>
                      <a:pt x="1222" y="100"/>
                      <a:pt x="1075" y="46"/>
                    </a:cubicBezTo>
                    <a:cubicBezTo>
                      <a:pt x="991" y="16"/>
                      <a:pt x="887" y="1"/>
                      <a:pt x="777"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1" name="Google Shape;1111;p2"/>
              <p:cNvSpPr/>
              <p:nvPr/>
            </p:nvSpPr>
            <p:spPr>
              <a:xfrm>
                <a:off x="2642925" y="5159925"/>
                <a:ext cx="36075" cy="30225"/>
              </a:xfrm>
              <a:custGeom>
                <a:rect b="b" l="l" r="r" t="t"/>
                <a:pathLst>
                  <a:path extrusionOk="0" h="1209" w="1443">
                    <a:moveTo>
                      <a:pt x="714" y="0"/>
                    </a:moveTo>
                    <a:cubicBezTo>
                      <a:pt x="472" y="0"/>
                      <a:pt x="137" y="109"/>
                      <a:pt x="98" y="222"/>
                    </a:cubicBezTo>
                    <a:cubicBezTo>
                      <a:pt x="0" y="493"/>
                      <a:pt x="62" y="978"/>
                      <a:pt x="254" y="1141"/>
                    </a:cubicBezTo>
                    <a:cubicBezTo>
                      <a:pt x="312" y="1191"/>
                      <a:pt x="397" y="1209"/>
                      <a:pt x="506" y="1209"/>
                    </a:cubicBezTo>
                    <a:cubicBezTo>
                      <a:pt x="730" y="1209"/>
                      <a:pt x="1053" y="1135"/>
                      <a:pt x="1443" y="1115"/>
                    </a:cubicBezTo>
                    <a:cubicBezTo>
                      <a:pt x="1200" y="587"/>
                      <a:pt x="1138" y="180"/>
                      <a:pt x="911" y="40"/>
                    </a:cubicBezTo>
                    <a:cubicBezTo>
                      <a:pt x="865" y="12"/>
                      <a:pt x="795" y="0"/>
                      <a:pt x="714"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2" name="Google Shape;1112;p2"/>
              <p:cNvSpPr/>
              <p:nvPr/>
            </p:nvSpPr>
            <p:spPr>
              <a:xfrm>
                <a:off x="2877000" y="5292275"/>
                <a:ext cx="32700" cy="28025"/>
              </a:xfrm>
              <a:custGeom>
                <a:rect b="b" l="l" r="r" t="t"/>
                <a:pathLst>
                  <a:path extrusionOk="0" h="1121" w="1308">
                    <a:moveTo>
                      <a:pt x="732" y="0"/>
                    </a:moveTo>
                    <a:cubicBezTo>
                      <a:pt x="522" y="0"/>
                      <a:pt x="240" y="146"/>
                      <a:pt x="1" y="203"/>
                    </a:cubicBezTo>
                    <a:cubicBezTo>
                      <a:pt x="67" y="501"/>
                      <a:pt x="40" y="915"/>
                      <a:pt x="224" y="1061"/>
                    </a:cubicBezTo>
                    <a:cubicBezTo>
                      <a:pt x="280" y="1104"/>
                      <a:pt x="357" y="1120"/>
                      <a:pt x="452" y="1120"/>
                    </a:cubicBezTo>
                    <a:cubicBezTo>
                      <a:pt x="660" y="1120"/>
                      <a:pt x="956" y="1046"/>
                      <a:pt x="1308" y="1022"/>
                    </a:cubicBezTo>
                    <a:cubicBezTo>
                      <a:pt x="1112" y="544"/>
                      <a:pt x="1067" y="125"/>
                      <a:pt x="868" y="28"/>
                    </a:cubicBezTo>
                    <a:cubicBezTo>
                      <a:pt x="828" y="8"/>
                      <a:pt x="782" y="0"/>
                      <a:pt x="732"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13" name="Google Shape;1113;p2"/>
            <p:cNvGrpSpPr/>
            <p:nvPr/>
          </p:nvGrpSpPr>
          <p:grpSpPr>
            <a:xfrm flipH="1">
              <a:off x="6046550" y="-515300"/>
              <a:ext cx="4226550" cy="5820850"/>
              <a:chOff x="1696350" y="238125"/>
              <a:chExt cx="4226550" cy="5820850"/>
            </a:xfrm>
          </p:grpSpPr>
          <p:sp>
            <p:nvSpPr>
              <p:cNvPr id="1114" name="Google Shape;1114;p2"/>
              <p:cNvSpPr/>
              <p:nvPr/>
            </p:nvSpPr>
            <p:spPr>
              <a:xfrm>
                <a:off x="4739900" y="249125"/>
                <a:ext cx="265350" cy="1245350"/>
              </a:xfrm>
              <a:custGeom>
                <a:rect b="b" l="l" r="r" t="t"/>
                <a:pathLst>
                  <a:path extrusionOk="0" h="49814" w="10614">
                    <a:moveTo>
                      <a:pt x="1" y="1"/>
                    </a:moveTo>
                    <a:lnTo>
                      <a:pt x="5306" y="49813"/>
                    </a:lnTo>
                    <a:lnTo>
                      <a:pt x="10613" y="1"/>
                    </a:ln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5" name="Google Shape;1115;p2"/>
              <p:cNvSpPr/>
              <p:nvPr/>
            </p:nvSpPr>
            <p:spPr>
              <a:xfrm>
                <a:off x="4069825" y="300625"/>
                <a:ext cx="434500" cy="1239750"/>
              </a:xfrm>
              <a:custGeom>
                <a:rect b="b" l="l" r="r" t="t"/>
                <a:pathLst>
                  <a:path extrusionOk="0" h="49590" w="17380">
                    <a:moveTo>
                      <a:pt x="10288" y="0"/>
                    </a:moveTo>
                    <a:lnTo>
                      <a:pt x="0" y="2607"/>
                    </a:lnTo>
                    <a:lnTo>
                      <a:pt x="17380" y="49590"/>
                    </a:lnTo>
                    <a:lnTo>
                      <a:pt x="10288" y="0"/>
                    </a:lnTo>
                    <a:close/>
                    <a:moveTo>
                      <a:pt x="17380" y="49590"/>
                    </a:moveTo>
                    <a:lnTo>
                      <a:pt x="17380" y="49590"/>
                    </a:lnTo>
                    <a:lnTo>
                      <a:pt x="17380" y="49590"/>
                    </a:ln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6" name="Google Shape;1116;p2"/>
              <p:cNvSpPr/>
              <p:nvPr/>
            </p:nvSpPr>
            <p:spPr>
              <a:xfrm>
                <a:off x="3454763" y="440875"/>
                <a:ext cx="709725" cy="1158250"/>
              </a:xfrm>
              <a:custGeom>
                <a:rect b="b" l="l" r="r" t="t"/>
                <a:pathLst>
                  <a:path extrusionOk="0" h="46330" w="28389">
                    <a:moveTo>
                      <a:pt x="9332" y="1"/>
                    </a:moveTo>
                    <a:lnTo>
                      <a:pt x="0" y="5055"/>
                    </a:lnTo>
                    <a:lnTo>
                      <a:pt x="28388" y="46329"/>
                    </a:lnTo>
                    <a:lnTo>
                      <a:pt x="9332" y="1"/>
                    </a:ln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7" name="Google Shape;1117;p2"/>
              <p:cNvSpPr/>
              <p:nvPr/>
            </p:nvSpPr>
            <p:spPr>
              <a:xfrm>
                <a:off x="2614750" y="593400"/>
                <a:ext cx="941450" cy="1005725"/>
              </a:xfrm>
              <a:custGeom>
                <a:rect b="b" l="l" r="r" t="t"/>
                <a:pathLst>
                  <a:path extrusionOk="0" h="40229" w="37658">
                    <a:moveTo>
                      <a:pt x="7806" y="0"/>
                    </a:moveTo>
                    <a:lnTo>
                      <a:pt x="1" y="7190"/>
                    </a:lnTo>
                    <a:lnTo>
                      <a:pt x="37657" y="40229"/>
                    </a:lnTo>
                    <a:lnTo>
                      <a:pt x="7806" y="0"/>
                    </a:ln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8" name="Google Shape;1118;p2"/>
              <p:cNvSpPr/>
              <p:nvPr/>
            </p:nvSpPr>
            <p:spPr>
              <a:xfrm>
                <a:off x="2057050" y="1098650"/>
                <a:ext cx="1115475" cy="791625"/>
              </a:xfrm>
              <a:custGeom>
                <a:rect b="b" l="l" r="r" t="t"/>
                <a:pathLst>
                  <a:path extrusionOk="0" h="31665" w="44619">
                    <a:moveTo>
                      <a:pt x="5798" y="1"/>
                    </a:moveTo>
                    <a:lnTo>
                      <a:pt x="0" y="8889"/>
                    </a:lnTo>
                    <a:lnTo>
                      <a:pt x="44619" y="31664"/>
                    </a:lnTo>
                    <a:lnTo>
                      <a:pt x="5798" y="1"/>
                    </a:ln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9" name="Google Shape;1119;p2"/>
              <p:cNvSpPr/>
              <p:nvPr/>
            </p:nvSpPr>
            <p:spPr>
              <a:xfrm>
                <a:off x="2233150" y="1918525"/>
                <a:ext cx="1221175" cy="528950"/>
              </a:xfrm>
              <a:custGeom>
                <a:rect b="b" l="l" r="r" t="t"/>
                <a:pathLst>
                  <a:path extrusionOk="0" h="21158" w="48847">
                    <a:moveTo>
                      <a:pt x="3439" y="1"/>
                    </a:moveTo>
                    <a:lnTo>
                      <a:pt x="1" y="10041"/>
                    </a:lnTo>
                    <a:lnTo>
                      <a:pt x="48846" y="21158"/>
                    </a:lnTo>
                    <a:lnTo>
                      <a:pt x="48846" y="21158"/>
                    </a:lnTo>
                    <a:lnTo>
                      <a:pt x="3439" y="1"/>
                    </a:ln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0" name="Google Shape;1120;p2"/>
              <p:cNvSpPr/>
              <p:nvPr/>
            </p:nvSpPr>
            <p:spPr>
              <a:xfrm>
                <a:off x="1981725" y="2637275"/>
                <a:ext cx="1574475" cy="332525"/>
              </a:xfrm>
              <a:custGeom>
                <a:rect b="b" l="l" r="r" t="t"/>
                <a:pathLst>
                  <a:path extrusionOk="0" h="13301" w="62979">
                    <a:moveTo>
                      <a:pt x="1091" y="0"/>
                    </a:moveTo>
                    <a:lnTo>
                      <a:pt x="1" y="13301"/>
                    </a:lnTo>
                    <a:lnTo>
                      <a:pt x="62978" y="11765"/>
                    </a:lnTo>
                    <a:lnTo>
                      <a:pt x="1091" y="0"/>
                    </a:ln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1" name="Google Shape;1121;p2"/>
              <p:cNvSpPr/>
              <p:nvPr/>
            </p:nvSpPr>
            <p:spPr>
              <a:xfrm>
                <a:off x="1696350" y="3381625"/>
                <a:ext cx="1250125" cy="337150"/>
              </a:xfrm>
              <a:custGeom>
                <a:rect b="b" l="l" r="r" t="t"/>
                <a:pathLst>
                  <a:path extrusionOk="0" h="13486" w="50005">
                    <a:moveTo>
                      <a:pt x="50004" y="0"/>
                    </a:moveTo>
                    <a:lnTo>
                      <a:pt x="0" y="3020"/>
                    </a:lnTo>
                    <a:lnTo>
                      <a:pt x="1759" y="13486"/>
                    </a:lnTo>
                    <a:lnTo>
                      <a:pt x="50004" y="0"/>
                    </a:ln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2" name="Google Shape;1122;p2"/>
              <p:cNvSpPr/>
              <p:nvPr/>
            </p:nvSpPr>
            <p:spPr>
              <a:xfrm>
                <a:off x="1986400" y="3705375"/>
                <a:ext cx="1394925" cy="740650"/>
              </a:xfrm>
              <a:custGeom>
                <a:rect b="b" l="l" r="r" t="t"/>
                <a:pathLst>
                  <a:path extrusionOk="0" h="29626" w="55797">
                    <a:moveTo>
                      <a:pt x="55796" y="0"/>
                    </a:moveTo>
                    <a:lnTo>
                      <a:pt x="0" y="17055"/>
                    </a:lnTo>
                    <a:lnTo>
                      <a:pt x="5533" y="29626"/>
                    </a:lnTo>
                    <a:lnTo>
                      <a:pt x="55796" y="0"/>
                    </a:ln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3" name="Google Shape;1123;p2"/>
              <p:cNvSpPr/>
              <p:nvPr/>
            </p:nvSpPr>
            <p:spPr>
              <a:xfrm>
                <a:off x="2083125" y="4351375"/>
                <a:ext cx="1063300" cy="870875"/>
              </a:xfrm>
              <a:custGeom>
                <a:rect b="b" l="l" r="r" t="t"/>
                <a:pathLst>
                  <a:path extrusionOk="0" h="34835" w="42532">
                    <a:moveTo>
                      <a:pt x="42532" y="1"/>
                    </a:moveTo>
                    <a:lnTo>
                      <a:pt x="0" y="26470"/>
                    </a:lnTo>
                    <a:lnTo>
                      <a:pt x="6530" y="34835"/>
                    </a:lnTo>
                    <a:lnTo>
                      <a:pt x="42532" y="1"/>
                    </a:ln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4" name="Google Shape;1124;p2"/>
              <p:cNvSpPr/>
              <p:nvPr/>
            </p:nvSpPr>
            <p:spPr>
              <a:xfrm>
                <a:off x="2513150" y="4993700"/>
                <a:ext cx="868175" cy="1065275"/>
              </a:xfrm>
              <a:custGeom>
                <a:rect b="b" l="l" r="r" t="t"/>
                <a:pathLst>
                  <a:path extrusionOk="0" h="42611" w="34727">
                    <a:moveTo>
                      <a:pt x="34727" y="0"/>
                    </a:moveTo>
                    <a:lnTo>
                      <a:pt x="1" y="36105"/>
                    </a:lnTo>
                    <a:lnTo>
                      <a:pt x="8385" y="42610"/>
                    </a:lnTo>
                    <a:lnTo>
                      <a:pt x="34727" y="0"/>
                    </a:ln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5" name="Google Shape;1125;p2"/>
              <p:cNvSpPr/>
              <p:nvPr/>
            </p:nvSpPr>
            <p:spPr>
              <a:xfrm>
                <a:off x="5434075" y="238125"/>
                <a:ext cx="488825" cy="1136450"/>
              </a:xfrm>
              <a:custGeom>
                <a:rect b="b" l="l" r="r" t="t"/>
                <a:pathLst>
                  <a:path extrusionOk="0" h="45458" w="19553">
                    <a:moveTo>
                      <a:pt x="10205" y="0"/>
                    </a:moveTo>
                    <a:lnTo>
                      <a:pt x="1" y="45457"/>
                    </a:lnTo>
                    <a:lnTo>
                      <a:pt x="19552" y="3169"/>
                    </a:lnTo>
                    <a:lnTo>
                      <a:pt x="10205" y="0"/>
                    </a:ln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26" name="Google Shape;1126;p2"/>
            <p:cNvGrpSpPr/>
            <p:nvPr/>
          </p:nvGrpSpPr>
          <p:grpSpPr>
            <a:xfrm>
              <a:off x="-1129100" y="-515300"/>
              <a:ext cx="4226550" cy="5820850"/>
              <a:chOff x="1696350" y="238125"/>
              <a:chExt cx="4226550" cy="5820850"/>
            </a:xfrm>
          </p:grpSpPr>
          <p:sp>
            <p:nvSpPr>
              <p:cNvPr id="1127" name="Google Shape;1127;p2"/>
              <p:cNvSpPr/>
              <p:nvPr/>
            </p:nvSpPr>
            <p:spPr>
              <a:xfrm>
                <a:off x="4739900" y="249125"/>
                <a:ext cx="265350" cy="1245350"/>
              </a:xfrm>
              <a:custGeom>
                <a:rect b="b" l="l" r="r" t="t"/>
                <a:pathLst>
                  <a:path extrusionOk="0" h="49814" w="10614">
                    <a:moveTo>
                      <a:pt x="1" y="1"/>
                    </a:moveTo>
                    <a:lnTo>
                      <a:pt x="5306" y="49813"/>
                    </a:lnTo>
                    <a:lnTo>
                      <a:pt x="10613" y="1"/>
                    </a:lnTo>
                    <a:close/>
                  </a:path>
                </a:pathLst>
              </a:custGeom>
              <a:solidFill>
                <a:srgbClr val="0A9895">
                  <a:alpha val="687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8" name="Google Shape;1128;p2"/>
              <p:cNvSpPr/>
              <p:nvPr/>
            </p:nvSpPr>
            <p:spPr>
              <a:xfrm>
                <a:off x="4069825" y="300625"/>
                <a:ext cx="434500" cy="1239750"/>
              </a:xfrm>
              <a:custGeom>
                <a:rect b="b" l="l" r="r" t="t"/>
                <a:pathLst>
                  <a:path extrusionOk="0" h="49590" w="17380">
                    <a:moveTo>
                      <a:pt x="10288" y="0"/>
                    </a:moveTo>
                    <a:lnTo>
                      <a:pt x="0" y="2607"/>
                    </a:lnTo>
                    <a:lnTo>
                      <a:pt x="17380" y="49590"/>
                    </a:lnTo>
                    <a:lnTo>
                      <a:pt x="10288" y="0"/>
                    </a:lnTo>
                    <a:close/>
                    <a:moveTo>
                      <a:pt x="17380" y="49590"/>
                    </a:moveTo>
                    <a:lnTo>
                      <a:pt x="17380" y="49590"/>
                    </a:lnTo>
                    <a:lnTo>
                      <a:pt x="17380" y="49590"/>
                    </a:lnTo>
                    <a:close/>
                  </a:path>
                </a:pathLst>
              </a:custGeom>
              <a:solidFill>
                <a:srgbClr val="0A9895">
                  <a:alpha val="687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9" name="Google Shape;1129;p2"/>
              <p:cNvSpPr/>
              <p:nvPr/>
            </p:nvSpPr>
            <p:spPr>
              <a:xfrm>
                <a:off x="3454763" y="440875"/>
                <a:ext cx="709725" cy="1158250"/>
              </a:xfrm>
              <a:custGeom>
                <a:rect b="b" l="l" r="r" t="t"/>
                <a:pathLst>
                  <a:path extrusionOk="0" h="46330" w="28389">
                    <a:moveTo>
                      <a:pt x="9332" y="1"/>
                    </a:moveTo>
                    <a:lnTo>
                      <a:pt x="0" y="5055"/>
                    </a:lnTo>
                    <a:lnTo>
                      <a:pt x="28388" y="46329"/>
                    </a:lnTo>
                    <a:lnTo>
                      <a:pt x="9332" y="1"/>
                    </a:lnTo>
                    <a:close/>
                  </a:path>
                </a:pathLst>
              </a:custGeom>
              <a:solidFill>
                <a:srgbClr val="0A9895">
                  <a:alpha val="687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0" name="Google Shape;1130;p2"/>
              <p:cNvSpPr/>
              <p:nvPr/>
            </p:nvSpPr>
            <p:spPr>
              <a:xfrm>
                <a:off x="2614750" y="593400"/>
                <a:ext cx="941450" cy="1005725"/>
              </a:xfrm>
              <a:custGeom>
                <a:rect b="b" l="l" r="r" t="t"/>
                <a:pathLst>
                  <a:path extrusionOk="0" h="40229" w="37658">
                    <a:moveTo>
                      <a:pt x="7806" y="0"/>
                    </a:moveTo>
                    <a:lnTo>
                      <a:pt x="1" y="7190"/>
                    </a:lnTo>
                    <a:lnTo>
                      <a:pt x="37657" y="40229"/>
                    </a:lnTo>
                    <a:lnTo>
                      <a:pt x="7806" y="0"/>
                    </a:lnTo>
                    <a:close/>
                  </a:path>
                </a:pathLst>
              </a:custGeom>
              <a:solidFill>
                <a:srgbClr val="0A9895">
                  <a:alpha val="687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1" name="Google Shape;1131;p2"/>
              <p:cNvSpPr/>
              <p:nvPr/>
            </p:nvSpPr>
            <p:spPr>
              <a:xfrm>
                <a:off x="2057050" y="1098650"/>
                <a:ext cx="1115475" cy="791625"/>
              </a:xfrm>
              <a:custGeom>
                <a:rect b="b" l="l" r="r" t="t"/>
                <a:pathLst>
                  <a:path extrusionOk="0" h="31665" w="44619">
                    <a:moveTo>
                      <a:pt x="5798" y="1"/>
                    </a:moveTo>
                    <a:lnTo>
                      <a:pt x="0" y="8889"/>
                    </a:lnTo>
                    <a:lnTo>
                      <a:pt x="44619" y="31664"/>
                    </a:lnTo>
                    <a:lnTo>
                      <a:pt x="5798" y="1"/>
                    </a:lnTo>
                    <a:close/>
                  </a:path>
                </a:pathLst>
              </a:custGeom>
              <a:solidFill>
                <a:srgbClr val="0A9895">
                  <a:alpha val="687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2" name="Google Shape;1132;p2"/>
              <p:cNvSpPr/>
              <p:nvPr/>
            </p:nvSpPr>
            <p:spPr>
              <a:xfrm>
                <a:off x="2233150" y="1918525"/>
                <a:ext cx="1221175" cy="528950"/>
              </a:xfrm>
              <a:custGeom>
                <a:rect b="b" l="l" r="r" t="t"/>
                <a:pathLst>
                  <a:path extrusionOk="0" h="21158" w="48847">
                    <a:moveTo>
                      <a:pt x="3439" y="1"/>
                    </a:moveTo>
                    <a:lnTo>
                      <a:pt x="1" y="10041"/>
                    </a:lnTo>
                    <a:lnTo>
                      <a:pt x="48846" y="21158"/>
                    </a:lnTo>
                    <a:lnTo>
                      <a:pt x="48846" y="21158"/>
                    </a:lnTo>
                    <a:lnTo>
                      <a:pt x="3439" y="1"/>
                    </a:lnTo>
                    <a:close/>
                  </a:path>
                </a:pathLst>
              </a:custGeom>
              <a:solidFill>
                <a:srgbClr val="0A9895">
                  <a:alpha val="687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3" name="Google Shape;1133;p2"/>
              <p:cNvSpPr/>
              <p:nvPr/>
            </p:nvSpPr>
            <p:spPr>
              <a:xfrm>
                <a:off x="1981725" y="2637275"/>
                <a:ext cx="1574475" cy="332525"/>
              </a:xfrm>
              <a:custGeom>
                <a:rect b="b" l="l" r="r" t="t"/>
                <a:pathLst>
                  <a:path extrusionOk="0" h="13301" w="62979">
                    <a:moveTo>
                      <a:pt x="1091" y="0"/>
                    </a:moveTo>
                    <a:lnTo>
                      <a:pt x="1" y="13301"/>
                    </a:lnTo>
                    <a:lnTo>
                      <a:pt x="62978" y="11765"/>
                    </a:lnTo>
                    <a:lnTo>
                      <a:pt x="1091" y="0"/>
                    </a:lnTo>
                    <a:close/>
                  </a:path>
                </a:pathLst>
              </a:custGeom>
              <a:solidFill>
                <a:srgbClr val="0A9895">
                  <a:alpha val="687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4" name="Google Shape;1134;p2"/>
              <p:cNvSpPr/>
              <p:nvPr/>
            </p:nvSpPr>
            <p:spPr>
              <a:xfrm>
                <a:off x="1696350" y="3381625"/>
                <a:ext cx="1250125" cy="337150"/>
              </a:xfrm>
              <a:custGeom>
                <a:rect b="b" l="l" r="r" t="t"/>
                <a:pathLst>
                  <a:path extrusionOk="0" h="13486" w="50005">
                    <a:moveTo>
                      <a:pt x="50004" y="0"/>
                    </a:moveTo>
                    <a:lnTo>
                      <a:pt x="0" y="3020"/>
                    </a:lnTo>
                    <a:lnTo>
                      <a:pt x="1759" y="13486"/>
                    </a:lnTo>
                    <a:lnTo>
                      <a:pt x="50004" y="0"/>
                    </a:lnTo>
                    <a:close/>
                  </a:path>
                </a:pathLst>
              </a:custGeom>
              <a:solidFill>
                <a:srgbClr val="0A9895">
                  <a:alpha val="687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5" name="Google Shape;1135;p2"/>
              <p:cNvSpPr/>
              <p:nvPr/>
            </p:nvSpPr>
            <p:spPr>
              <a:xfrm>
                <a:off x="1986400" y="3705375"/>
                <a:ext cx="1394925" cy="740650"/>
              </a:xfrm>
              <a:custGeom>
                <a:rect b="b" l="l" r="r" t="t"/>
                <a:pathLst>
                  <a:path extrusionOk="0" h="29626" w="55797">
                    <a:moveTo>
                      <a:pt x="55796" y="0"/>
                    </a:moveTo>
                    <a:lnTo>
                      <a:pt x="0" y="17055"/>
                    </a:lnTo>
                    <a:lnTo>
                      <a:pt x="5533" y="29626"/>
                    </a:lnTo>
                    <a:lnTo>
                      <a:pt x="55796" y="0"/>
                    </a:lnTo>
                    <a:close/>
                  </a:path>
                </a:pathLst>
              </a:custGeom>
              <a:solidFill>
                <a:srgbClr val="0A9895">
                  <a:alpha val="687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6" name="Google Shape;1136;p2"/>
              <p:cNvSpPr/>
              <p:nvPr/>
            </p:nvSpPr>
            <p:spPr>
              <a:xfrm>
                <a:off x="2083125" y="4351375"/>
                <a:ext cx="1063300" cy="870875"/>
              </a:xfrm>
              <a:custGeom>
                <a:rect b="b" l="l" r="r" t="t"/>
                <a:pathLst>
                  <a:path extrusionOk="0" h="34835" w="42532">
                    <a:moveTo>
                      <a:pt x="42532" y="1"/>
                    </a:moveTo>
                    <a:lnTo>
                      <a:pt x="0" y="26470"/>
                    </a:lnTo>
                    <a:lnTo>
                      <a:pt x="6530" y="34835"/>
                    </a:lnTo>
                    <a:lnTo>
                      <a:pt x="42532" y="1"/>
                    </a:lnTo>
                    <a:close/>
                  </a:path>
                </a:pathLst>
              </a:custGeom>
              <a:solidFill>
                <a:srgbClr val="0A9895">
                  <a:alpha val="687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7" name="Google Shape;1137;p2"/>
              <p:cNvSpPr/>
              <p:nvPr/>
            </p:nvSpPr>
            <p:spPr>
              <a:xfrm>
                <a:off x="2513150" y="4993700"/>
                <a:ext cx="868175" cy="1065275"/>
              </a:xfrm>
              <a:custGeom>
                <a:rect b="b" l="l" r="r" t="t"/>
                <a:pathLst>
                  <a:path extrusionOk="0" h="42611" w="34727">
                    <a:moveTo>
                      <a:pt x="34727" y="0"/>
                    </a:moveTo>
                    <a:lnTo>
                      <a:pt x="1" y="36105"/>
                    </a:lnTo>
                    <a:lnTo>
                      <a:pt x="8385" y="42610"/>
                    </a:lnTo>
                    <a:lnTo>
                      <a:pt x="34727" y="0"/>
                    </a:lnTo>
                    <a:close/>
                  </a:path>
                </a:pathLst>
              </a:custGeom>
              <a:solidFill>
                <a:srgbClr val="0A9895">
                  <a:alpha val="687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8" name="Google Shape;1138;p2"/>
              <p:cNvSpPr/>
              <p:nvPr/>
            </p:nvSpPr>
            <p:spPr>
              <a:xfrm>
                <a:off x="5434075" y="238125"/>
                <a:ext cx="488825" cy="1136450"/>
              </a:xfrm>
              <a:custGeom>
                <a:rect b="b" l="l" r="r" t="t"/>
                <a:pathLst>
                  <a:path extrusionOk="0" h="45458" w="19553">
                    <a:moveTo>
                      <a:pt x="10205" y="0"/>
                    </a:moveTo>
                    <a:lnTo>
                      <a:pt x="1" y="45457"/>
                    </a:lnTo>
                    <a:lnTo>
                      <a:pt x="19552" y="3169"/>
                    </a:lnTo>
                    <a:lnTo>
                      <a:pt x="10205" y="0"/>
                    </a:lnTo>
                    <a:close/>
                  </a:path>
                </a:pathLst>
              </a:custGeom>
              <a:solidFill>
                <a:srgbClr val="0A9895">
                  <a:alpha val="687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139" name="Google Shape;1139;p2"/>
          <p:cNvSpPr txBox="1"/>
          <p:nvPr>
            <p:ph type="ctrTitle"/>
          </p:nvPr>
        </p:nvSpPr>
        <p:spPr>
          <a:xfrm>
            <a:off x="3268202" y="1518851"/>
            <a:ext cx="2607600" cy="2052600"/>
          </a:xfrm>
          <a:prstGeom prst="rect">
            <a:avLst/>
          </a:prstGeom>
        </p:spPr>
        <p:txBody>
          <a:bodyPr anchorCtr="0" anchor="ctr" bIns="91425" lIns="91425" spcFirstLastPara="1" rIns="91425" wrap="square" tIns="91425">
            <a:noAutofit/>
          </a:bodyPr>
          <a:lstStyle>
            <a:lvl1pPr lvl="0" algn="ctr">
              <a:spcBef>
                <a:spcPts val="0"/>
              </a:spcBef>
              <a:spcAft>
                <a:spcPts val="0"/>
              </a:spcAft>
              <a:buSzPts val="4000"/>
              <a:buNone/>
              <a:defRPr sz="4000"/>
            </a:lvl1pPr>
            <a:lvl2pPr lvl="1" algn="ctr">
              <a:lnSpc>
                <a:spcPct val="90000"/>
              </a:lnSpc>
              <a:spcBef>
                <a:spcPts val="0"/>
              </a:spcBef>
              <a:spcAft>
                <a:spcPts val="0"/>
              </a:spcAft>
              <a:buSzPts val="4800"/>
              <a:buNone/>
              <a:defRPr sz="4800"/>
            </a:lvl2pPr>
            <a:lvl3pPr lvl="2" algn="ctr">
              <a:lnSpc>
                <a:spcPct val="90000"/>
              </a:lnSpc>
              <a:spcBef>
                <a:spcPts val="0"/>
              </a:spcBef>
              <a:spcAft>
                <a:spcPts val="0"/>
              </a:spcAft>
              <a:buSzPts val="4800"/>
              <a:buNone/>
              <a:defRPr sz="4800"/>
            </a:lvl3pPr>
            <a:lvl4pPr lvl="3" algn="ctr">
              <a:lnSpc>
                <a:spcPct val="90000"/>
              </a:lnSpc>
              <a:spcBef>
                <a:spcPts val="0"/>
              </a:spcBef>
              <a:spcAft>
                <a:spcPts val="0"/>
              </a:spcAft>
              <a:buSzPts val="4800"/>
              <a:buNone/>
              <a:defRPr sz="4800"/>
            </a:lvl4pPr>
            <a:lvl5pPr lvl="4" algn="ctr">
              <a:lnSpc>
                <a:spcPct val="90000"/>
              </a:lnSpc>
              <a:spcBef>
                <a:spcPts val="0"/>
              </a:spcBef>
              <a:spcAft>
                <a:spcPts val="0"/>
              </a:spcAft>
              <a:buSzPts val="4800"/>
              <a:buNone/>
              <a:defRPr sz="4800"/>
            </a:lvl5pPr>
            <a:lvl6pPr lvl="5" algn="ctr">
              <a:lnSpc>
                <a:spcPct val="90000"/>
              </a:lnSpc>
              <a:spcBef>
                <a:spcPts val="0"/>
              </a:spcBef>
              <a:spcAft>
                <a:spcPts val="0"/>
              </a:spcAft>
              <a:buSzPts val="4800"/>
              <a:buNone/>
              <a:defRPr sz="4800"/>
            </a:lvl6pPr>
            <a:lvl7pPr lvl="6" algn="ctr">
              <a:lnSpc>
                <a:spcPct val="90000"/>
              </a:lnSpc>
              <a:spcBef>
                <a:spcPts val="0"/>
              </a:spcBef>
              <a:spcAft>
                <a:spcPts val="0"/>
              </a:spcAft>
              <a:buSzPts val="4800"/>
              <a:buNone/>
              <a:defRPr sz="4800"/>
            </a:lvl7pPr>
            <a:lvl8pPr lvl="7" algn="ctr">
              <a:lnSpc>
                <a:spcPct val="90000"/>
              </a:lnSpc>
              <a:spcBef>
                <a:spcPts val="0"/>
              </a:spcBef>
              <a:spcAft>
                <a:spcPts val="0"/>
              </a:spcAft>
              <a:buSzPts val="4800"/>
              <a:buNone/>
              <a:defRPr sz="4800"/>
            </a:lvl8pPr>
            <a:lvl9pPr lvl="8" algn="ctr">
              <a:lnSpc>
                <a:spcPct val="90000"/>
              </a:lnSpc>
              <a:spcBef>
                <a:spcPts val="0"/>
              </a:spcBef>
              <a:spcAft>
                <a:spcPts val="0"/>
              </a:spcAft>
              <a:buSzPts val="4800"/>
              <a:buNone/>
              <a:defRPr sz="4800"/>
            </a:lvl9pPr>
          </a:lstStyle>
          <a:p/>
        </p:txBody>
      </p:sp>
      <p:sp>
        <p:nvSpPr>
          <p:cNvPr id="1140" name="Google Shape;1140;p2"/>
          <p:cNvSpPr txBox="1"/>
          <p:nvPr>
            <p:ph idx="1" type="subTitle"/>
          </p:nvPr>
        </p:nvSpPr>
        <p:spPr>
          <a:xfrm>
            <a:off x="4835325" y="4045075"/>
            <a:ext cx="3731400" cy="3387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1800"/>
              <a:buNone/>
              <a:defRPr sz="1400"/>
            </a:lvl1pPr>
            <a:lvl2pPr lvl="1">
              <a:lnSpc>
                <a:spcPct val="100000"/>
              </a:lnSpc>
              <a:spcBef>
                <a:spcPts val="0"/>
              </a:spcBef>
              <a:spcAft>
                <a:spcPts val="0"/>
              </a:spcAft>
              <a:buSzPts val="1800"/>
              <a:buNone/>
              <a:defRPr sz="1800"/>
            </a:lvl2pPr>
            <a:lvl3pPr lvl="2">
              <a:lnSpc>
                <a:spcPct val="100000"/>
              </a:lnSpc>
              <a:spcBef>
                <a:spcPts val="0"/>
              </a:spcBef>
              <a:spcAft>
                <a:spcPts val="0"/>
              </a:spcAft>
              <a:buSzPts val="1800"/>
              <a:buNone/>
              <a:defRPr sz="1800"/>
            </a:lvl3pPr>
            <a:lvl4pPr lvl="3">
              <a:lnSpc>
                <a:spcPct val="100000"/>
              </a:lnSpc>
              <a:spcBef>
                <a:spcPts val="0"/>
              </a:spcBef>
              <a:spcAft>
                <a:spcPts val="0"/>
              </a:spcAft>
              <a:buSzPts val="1800"/>
              <a:buNone/>
              <a:defRPr sz="1800"/>
            </a:lvl4pPr>
            <a:lvl5pPr lvl="4">
              <a:lnSpc>
                <a:spcPct val="100000"/>
              </a:lnSpc>
              <a:spcBef>
                <a:spcPts val="0"/>
              </a:spcBef>
              <a:spcAft>
                <a:spcPts val="0"/>
              </a:spcAft>
              <a:buSzPts val="1800"/>
              <a:buNone/>
              <a:defRPr sz="1800"/>
            </a:lvl5pPr>
            <a:lvl6pPr lvl="5">
              <a:lnSpc>
                <a:spcPct val="100000"/>
              </a:lnSpc>
              <a:spcBef>
                <a:spcPts val="0"/>
              </a:spcBef>
              <a:spcAft>
                <a:spcPts val="0"/>
              </a:spcAft>
              <a:buSzPts val="1800"/>
              <a:buNone/>
              <a:defRPr sz="1800"/>
            </a:lvl6pPr>
            <a:lvl7pPr lvl="6">
              <a:lnSpc>
                <a:spcPct val="100000"/>
              </a:lnSpc>
              <a:spcBef>
                <a:spcPts val="0"/>
              </a:spcBef>
              <a:spcAft>
                <a:spcPts val="0"/>
              </a:spcAft>
              <a:buSzPts val="1800"/>
              <a:buNone/>
              <a:defRPr sz="1800"/>
            </a:lvl7pPr>
            <a:lvl8pPr lvl="7">
              <a:lnSpc>
                <a:spcPct val="100000"/>
              </a:lnSpc>
              <a:spcBef>
                <a:spcPts val="0"/>
              </a:spcBef>
              <a:spcAft>
                <a:spcPts val="0"/>
              </a:spcAft>
              <a:buSzPts val="1800"/>
              <a:buNone/>
              <a:defRPr sz="1800"/>
            </a:lvl8pPr>
            <a:lvl9pPr lvl="8">
              <a:lnSpc>
                <a:spcPct val="100000"/>
              </a:lnSpc>
              <a:spcBef>
                <a:spcPts val="0"/>
              </a:spcBef>
              <a:spcAft>
                <a:spcPts val="0"/>
              </a:spcAft>
              <a:buSzPts val="1800"/>
              <a:buNone/>
              <a:defRPr sz="18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accent2"/>
        </a:solidFill>
      </p:bgPr>
    </p:bg>
    <p:spTree>
      <p:nvGrpSpPr>
        <p:cNvPr id="5089" name="Shape 5089"/>
        <p:cNvGrpSpPr/>
        <p:nvPr/>
      </p:nvGrpSpPr>
      <p:grpSpPr>
        <a:xfrm>
          <a:off x="0" y="0"/>
          <a:ext cx="0" cy="0"/>
          <a:chOff x="0" y="0"/>
          <a:chExt cx="0" cy="0"/>
        </a:xfrm>
      </p:grpSpPr>
      <p:grpSp>
        <p:nvGrpSpPr>
          <p:cNvPr id="5090" name="Google Shape;5090;p11"/>
          <p:cNvGrpSpPr/>
          <p:nvPr/>
        </p:nvGrpSpPr>
        <p:grpSpPr>
          <a:xfrm flipH="1">
            <a:off x="-2204264" y="-4893623"/>
            <a:ext cx="11633881" cy="13465876"/>
            <a:chOff x="-132864" y="-4967423"/>
            <a:chExt cx="11633881" cy="13465876"/>
          </a:xfrm>
        </p:grpSpPr>
        <p:sp>
          <p:nvSpPr>
            <p:cNvPr id="5091" name="Google Shape;5091;p11"/>
            <p:cNvSpPr/>
            <p:nvPr/>
          </p:nvSpPr>
          <p:spPr>
            <a:xfrm flipH="1">
              <a:off x="-132864" y="-147600"/>
              <a:ext cx="5070663" cy="6221845"/>
            </a:xfrm>
            <a:custGeom>
              <a:rect b="b" l="l" r="r" t="t"/>
              <a:pathLst>
                <a:path extrusionOk="0" h="42611" w="34727">
                  <a:moveTo>
                    <a:pt x="34727" y="0"/>
                  </a:moveTo>
                  <a:lnTo>
                    <a:pt x="1" y="36105"/>
                  </a:lnTo>
                  <a:lnTo>
                    <a:pt x="8385" y="42610"/>
                  </a:lnTo>
                  <a:lnTo>
                    <a:pt x="34727" y="0"/>
                  </a:ln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2" name="Google Shape;5092;p11"/>
            <p:cNvSpPr/>
            <p:nvPr/>
          </p:nvSpPr>
          <p:spPr>
            <a:xfrm flipH="1" rot="-1328052">
              <a:off x="1339595" y="-1884447"/>
              <a:ext cx="7577637" cy="9297972"/>
            </a:xfrm>
            <a:custGeom>
              <a:rect b="b" l="l" r="r" t="t"/>
              <a:pathLst>
                <a:path extrusionOk="0" h="42611" w="34727">
                  <a:moveTo>
                    <a:pt x="34727" y="0"/>
                  </a:moveTo>
                  <a:lnTo>
                    <a:pt x="1" y="36105"/>
                  </a:lnTo>
                  <a:lnTo>
                    <a:pt x="8385" y="42610"/>
                  </a:lnTo>
                  <a:lnTo>
                    <a:pt x="34727" y="0"/>
                  </a:ln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3" name="Google Shape;5093;p11"/>
            <p:cNvSpPr/>
            <p:nvPr/>
          </p:nvSpPr>
          <p:spPr>
            <a:xfrm flipH="1" rot="-2500983">
              <a:off x="2070932" y="-3663496"/>
              <a:ext cx="7359148" cy="9029880"/>
            </a:xfrm>
            <a:custGeom>
              <a:rect b="b" l="l" r="r" t="t"/>
              <a:pathLst>
                <a:path extrusionOk="0" h="42611" w="34727">
                  <a:moveTo>
                    <a:pt x="34727" y="0"/>
                  </a:moveTo>
                  <a:lnTo>
                    <a:pt x="1" y="36105"/>
                  </a:lnTo>
                  <a:lnTo>
                    <a:pt x="8385" y="42610"/>
                  </a:lnTo>
                  <a:lnTo>
                    <a:pt x="34727" y="0"/>
                  </a:ln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094" name="Google Shape;5094;p11"/>
          <p:cNvSpPr txBox="1"/>
          <p:nvPr>
            <p:ph hasCustomPrompt="1" type="title"/>
          </p:nvPr>
        </p:nvSpPr>
        <p:spPr>
          <a:xfrm>
            <a:off x="1475400" y="1652850"/>
            <a:ext cx="6193200" cy="1300800"/>
          </a:xfrm>
          <a:prstGeom prst="rect">
            <a:avLst/>
          </a:prstGeom>
        </p:spPr>
        <p:txBody>
          <a:bodyPr anchorCtr="0" anchor="b" bIns="91425" lIns="91425" spcFirstLastPara="1" rIns="91425" wrap="square" tIns="91425">
            <a:noAutofit/>
          </a:bodyPr>
          <a:lstStyle>
            <a:lvl1pPr lvl="0" algn="ctr">
              <a:spcBef>
                <a:spcPts val="0"/>
              </a:spcBef>
              <a:spcAft>
                <a:spcPts val="0"/>
              </a:spcAft>
              <a:buSzPts val="7200"/>
              <a:buNone/>
              <a:defRPr sz="72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095" name="Google Shape;5095;p11"/>
          <p:cNvSpPr txBox="1"/>
          <p:nvPr>
            <p:ph idx="1" type="body"/>
          </p:nvPr>
        </p:nvSpPr>
        <p:spPr>
          <a:xfrm>
            <a:off x="2174250" y="3041850"/>
            <a:ext cx="4795500" cy="1300800"/>
          </a:xfrm>
          <a:prstGeom prst="rect">
            <a:avLst/>
          </a:prstGeom>
        </p:spPr>
        <p:txBody>
          <a:bodyPr anchorCtr="0" anchor="t" bIns="91425" lIns="91425" spcFirstLastPara="1" rIns="91425" wrap="square" tIns="91425">
            <a:noAutofit/>
          </a:bodyPr>
          <a:lstStyle>
            <a:lvl1pPr indent="-317500" lvl="0" marL="457200" algn="ctr">
              <a:spcBef>
                <a:spcPts val="0"/>
              </a:spcBef>
              <a:spcAft>
                <a:spcPts val="0"/>
              </a:spcAft>
              <a:buSzPts val="1400"/>
              <a:buChar char="●"/>
              <a:defRPr sz="1400"/>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96" name="Shape 5096"/>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1">
  <p:cSld name="BIG_NUMBER_1_3">
    <p:bg>
      <p:bgPr>
        <a:solidFill>
          <a:schemeClr val="accent1"/>
        </a:solidFill>
      </p:bgPr>
    </p:bg>
    <p:spTree>
      <p:nvGrpSpPr>
        <p:cNvPr id="5097" name="Shape 5097"/>
        <p:cNvGrpSpPr/>
        <p:nvPr/>
      </p:nvGrpSpPr>
      <p:grpSpPr>
        <a:xfrm>
          <a:off x="0" y="0"/>
          <a:ext cx="0" cy="0"/>
          <a:chOff x="0" y="0"/>
          <a:chExt cx="0" cy="0"/>
        </a:xfrm>
      </p:grpSpPr>
      <p:grpSp>
        <p:nvGrpSpPr>
          <p:cNvPr id="5098" name="Google Shape;5098;p13"/>
          <p:cNvGrpSpPr/>
          <p:nvPr/>
        </p:nvGrpSpPr>
        <p:grpSpPr>
          <a:xfrm>
            <a:off x="-132864" y="-4967423"/>
            <a:ext cx="11633881" cy="13465876"/>
            <a:chOff x="-132864" y="-4967423"/>
            <a:chExt cx="11633881" cy="13465876"/>
          </a:xfrm>
        </p:grpSpPr>
        <p:sp>
          <p:nvSpPr>
            <p:cNvPr id="5099" name="Google Shape;5099;p13"/>
            <p:cNvSpPr/>
            <p:nvPr/>
          </p:nvSpPr>
          <p:spPr>
            <a:xfrm flipH="1">
              <a:off x="-132864" y="-147600"/>
              <a:ext cx="5070663" cy="6221845"/>
            </a:xfrm>
            <a:custGeom>
              <a:rect b="b" l="l" r="r" t="t"/>
              <a:pathLst>
                <a:path extrusionOk="0" h="42611" w="34727">
                  <a:moveTo>
                    <a:pt x="34727" y="0"/>
                  </a:moveTo>
                  <a:lnTo>
                    <a:pt x="1" y="36105"/>
                  </a:lnTo>
                  <a:lnTo>
                    <a:pt x="8385" y="42610"/>
                  </a:lnTo>
                  <a:lnTo>
                    <a:pt x="34727" y="0"/>
                  </a:lnTo>
                  <a:close/>
                </a:path>
              </a:pathLst>
            </a:custGeom>
            <a:solidFill>
              <a:schemeClr val="accent6">
                <a:alpha val="419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0" name="Google Shape;5100;p13"/>
            <p:cNvSpPr/>
            <p:nvPr/>
          </p:nvSpPr>
          <p:spPr>
            <a:xfrm flipH="1" rot="-1328052">
              <a:off x="1339595" y="-1884447"/>
              <a:ext cx="7577637" cy="9297972"/>
            </a:xfrm>
            <a:custGeom>
              <a:rect b="b" l="l" r="r" t="t"/>
              <a:pathLst>
                <a:path extrusionOk="0" h="42611" w="34727">
                  <a:moveTo>
                    <a:pt x="34727" y="0"/>
                  </a:moveTo>
                  <a:lnTo>
                    <a:pt x="1" y="36105"/>
                  </a:lnTo>
                  <a:lnTo>
                    <a:pt x="8385" y="42610"/>
                  </a:lnTo>
                  <a:lnTo>
                    <a:pt x="34727" y="0"/>
                  </a:lnTo>
                  <a:close/>
                </a:path>
              </a:pathLst>
            </a:custGeom>
            <a:solidFill>
              <a:schemeClr val="accent6">
                <a:alpha val="419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1" name="Google Shape;5101;p13"/>
            <p:cNvSpPr/>
            <p:nvPr/>
          </p:nvSpPr>
          <p:spPr>
            <a:xfrm flipH="1" rot="-2500983">
              <a:off x="2070932" y="-3663496"/>
              <a:ext cx="7359148" cy="9029880"/>
            </a:xfrm>
            <a:custGeom>
              <a:rect b="b" l="l" r="r" t="t"/>
              <a:pathLst>
                <a:path extrusionOk="0" h="42611" w="34727">
                  <a:moveTo>
                    <a:pt x="34727" y="0"/>
                  </a:moveTo>
                  <a:lnTo>
                    <a:pt x="1" y="36105"/>
                  </a:lnTo>
                  <a:lnTo>
                    <a:pt x="8385" y="42610"/>
                  </a:lnTo>
                  <a:lnTo>
                    <a:pt x="34727" y="0"/>
                  </a:lnTo>
                  <a:close/>
                </a:path>
              </a:pathLst>
            </a:custGeom>
            <a:solidFill>
              <a:schemeClr val="accent6">
                <a:alpha val="419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102" name="Google Shape;5102;p13"/>
          <p:cNvSpPr/>
          <p:nvPr/>
        </p:nvSpPr>
        <p:spPr>
          <a:xfrm>
            <a:off x="313025" y="1779450"/>
            <a:ext cx="8124300" cy="2717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3" name="Google Shape;5103;p13"/>
          <p:cNvSpPr/>
          <p:nvPr/>
        </p:nvSpPr>
        <p:spPr>
          <a:xfrm>
            <a:off x="509850" y="1452900"/>
            <a:ext cx="8124300" cy="2853900"/>
          </a:xfrm>
          <a:prstGeom prst="rect">
            <a:avLst/>
          </a:prstGeom>
          <a:solidFill>
            <a:schemeClr val="lt1"/>
          </a:solid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4" name="Google Shape;5104;p13"/>
          <p:cNvSpPr txBox="1"/>
          <p:nvPr>
            <p:ph hasCustomPrompt="1" type="title"/>
          </p:nvPr>
        </p:nvSpPr>
        <p:spPr>
          <a:xfrm>
            <a:off x="1114800" y="2021150"/>
            <a:ext cx="1202700" cy="7779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3600"/>
              <a:buNone/>
              <a:defRPr sz="36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5105" name="Google Shape;5105;p13"/>
          <p:cNvSpPr txBox="1"/>
          <p:nvPr>
            <p:ph idx="2" type="title"/>
          </p:nvPr>
        </p:nvSpPr>
        <p:spPr>
          <a:xfrm>
            <a:off x="863700" y="2808175"/>
            <a:ext cx="1704900" cy="8295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000"/>
              <a:buNone/>
              <a:defRPr sz="2000"/>
            </a:lvl1pPr>
            <a:lvl2pPr lvl="1" rtl="0" algn="ctr">
              <a:spcBef>
                <a:spcPts val="0"/>
              </a:spcBef>
              <a:spcAft>
                <a:spcPts val="0"/>
              </a:spcAft>
              <a:buSzPts val="2000"/>
              <a:buNone/>
              <a:defRPr sz="2000"/>
            </a:lvl2pPr>
            <a:lvl3pPr lvl="2" rtl="0" algn="ctr">
              <a:spcBef>
                <a:spcPts val="0"/>
              </a:spcBef>
              <a:spcAft>
                <a:spcPts val="0"/>
              </a:spcAft>
              <a:buSzPts val="2000"/>
              <a:buNone/>
              <a:defRPr sz="2000"/>
            </a:lvl3pPr>
            <a:lvl4pPr lvl="3" rtl="0" algn="ctr">
              <a:spcBef>
                <a:spcPts val="0"/>
              </a:spcBef>
              <a:spcAft>
                <a:spcPts val="0"/>
              </a:spcAft>
              <a:buSzPts val="2000"/>
              <a:buNone/>
              <a:defRPr sz="2000"/>
            </a:lvl4pPr>
            <a:lvl5pPr lvl="4" rtl="0" algn="ctr">
              <a:spcBef>
                <a:spcPts val="0"/>
              </a:spcBef>
              <a:spcAft>
                <a:spcPts val="0"/>
              </a:spcAft>
              <a:buSzPts val="2000"/>
              <a:buNone/>
              <a:defRPr sz="2000"/>
            </a:lvl5pPr>
            <a:lvl6pPr lvl="5" rtl="0" algn="ctr">
              <a:spcBef>
                <a:spcPts val="0"/>
              </a:spcBef>
              <a:spcAft>
                <a:spcPts val="0"/>
              </a:spcAft>
              <a:buSzPts val="2000"/>
              <a:buNone/>
              <a:defRPr sz="2000"/>
            </a:lvl6pPr>
            <a:lvl7pPr lvl="6" rtl="0" algn="ctr">
              <a:spcBef>
                <a:spcPts val="0"/>
              </a:spcBef>
              <a:spcAft>
                <a:spcPts val="0"/>
              </a:spcAft>
              <a:buSzPts val="2000"/>
              <a:buNone/>
              <a:defRPr sz="2000"/>
            </a:lvl7pPr>
            <a:lvl8pPr lvl="7" rtl="0" algn="ctr">
              <a:spcBef>
                <a:spcPts val="0"/>
              </a:spcBef>
              <a:spcAft>
                <a:spcPts val="0"/>
              </a:spcAft>
              <a:buSzPts val="2000"/>
              <a:buNone/>
              <a:defRPr sz="2000"/>
            </a:lvl8pPr>
            <a:lvl9pPr lvl="8" rtl="0" algn="ctr">
              <a:spcBef>
                <a:spcPts val="0"/>
              </a:spcBef>
              <a:spcAft>
                <a:spcPts val="0"/>
              </a:spcAft>
              <a:buSzPts val="2000"/>
              <a:buNone/>
              <a:defRPr sz="2000"/>
            </a:lvl9pPr>
          </a:lstStyle>
          <a:p/>
        </p:txBody>
      </p:sp>
      <p:sp>
        <p:nvSpPr>
          <p:cNvPr id="5106" name="Google Shape;5106;p13"/>
          <p:cNvSpPr txBox="1"/>
          <p:nvPr>
            <p:ph idx="1" type="subTitle"/>
          </p:nvPr>
        </p:nvSpPr>
        <p:spPr>
          <a:xfrm>
            <a:off x="863700" y="3167075"/>
            <a:ext cx="1704900" cy="1235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5107" name="Google Shape;5107;p13"/>
          <p:cNvSpPr txBox="1"/>
          <p:nvPr>
            <p:ph hasCustomPrompt="1" idx="3" type="title"/>
          </p:nvPr>
        </p:nvSpPr>
        <p:spPr>
          <a:xfrm>
            <a:off x="3018700" y="2021150"/>
            <a:ext cx="1202700" cy="7779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3600"/>
              <a:buNone/>
              <a:defRPr sz="36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5108" name="Google Shape;5108;p13"/>
          <p:cNvSpPr txBox="1"/>
          <p:nvPr>
            <p:ph idx="4" type="title"/>
          </p:nvPr>
        </p:nvSpPr>
        <p:spPr>
          <a:xfrm>
            <a:off x="2767600" y="2808175"/>
            <a:ext cx="1704900" cy="8295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000"/>
              <a:buNone/>
              <a:defRPr sz="2000"/>
            </a:lvl1pPr>
            <a:lvl2pPr lvl="1" rtl="0" algn="ctr">
              <a:spcBef>
                <a:spcPts val="0"/>
              </a:spcBef>
              <a:spcAft>
                <a:spcPts val="0"/>
              </a:spcAft>
              <a:buSzPts val="2000"/>
              <a:buNone/>
              <a:defRPr sz="2000"/>
            </a:lvl2pPr>
            <a:lvl3pPr lvl="2" rtl="0" algn="ctr">
              <a:spcBef>
                <a:spcPts val="0"/>
              </a:spcBef>
              <a:spcAft>
                <a:spcPts val="0"/>
              </a:spcAft>
              <a:buSzPts val="2000"/>
              <a:buNone/>
              <a:defRPr sz="2000"/>
            </a:lvl3pPr>
            <a:lvl4pPr lvl="3" rtl="0" algn="ctr">
              <a:spcBef>
                <a:spcPts val="0"/>
              </a:spcBef>
              <a:spcAft>
                <a:spcPts val="0"/>
              </a:spcAft>
              <a:buSzPts val="2000"/>
              <a:buNone/>
              <a:defRPr sz="2000"/>
            </a:lvl4pPr>
            <a:lvl5pPr lvl="4" rtl="0" algn="ctr">
              <a:spcBef>
                <a:spcPts val="0"/>
              </a:spcBef>
              <a:spcAft>
                <a:spcPts val="0"/>
              </a:spcAft>
              <a:buSzPts val="2000"/>
              <a:buNone/>
              <a:defRPr sz="2000"/>
            </a:lvl5pPr>
            <a:lvl6pPr lvl="5" rtl="0" algn="ctr">
              <a:spcBef>
                <a:spcPts val="0"/>
              </a:spcBef>
              <a:spcAft>
                <a:spcPts val="0"/>
              </a:spcAft>
              <a:buSzPts val="2000"/>
              <a:buNone/>
              <a:defRPr sz="2000"/>
            </a:lvl6pPr>
            <a:lvl7pPr lvl="6" rtl="0" algn="ctr">
              <a:spcBef>
                <a:spcPts val="0"/>
              </a:spcBef>
              <a:spcAft>
                <a:spcPts val="0"/>
              </a:spcAft>
              <a:buSzPts val="2000"/>
              <a:buNone/>
              <a:defRPr sz="2000"/>
            </a:lvl7pPr>
            <a:lvl8pPr lvl="7" rtl="0" algn="ctr">
              <a:spcBef>
                <a:spcPts val="0"/>
              </a:spcBef>
              <a:spcAft>
                <a:spcPts val="0"/>
              </a:spcAft>
              <a:buSzPts val="2000"/>
              <a:buNone/>
              <a:defRPr sz="2000"/>
            </a:lvl8pPr>
            <a:lvl9pPr lvl="8" rtl="0" algn="ctr">
              <a:spcBef>
                <a:spcPts val="0"/>
              </a:spcBef>
              <a:spcAft>
                <a:spcPts val="0"/>
              </a:spcAft>
              <a:buSzPts val="2000"/>
              <a:buNone/>
              <a:defRPr sz="2000"/>
            </a:lvl9pPr>
          </a:lstStyle>
          <a:p/>
        </p:txBody>
      </p:sp>
      <p:sp>
        <p:nvSpPr>
          <p:cNvPr id="5109" name="Google Shape;5109;p13"/>
          <p:cNvSpPr txBox="1"/>
          <p:nvPr>
            <p:ph idx="5" type="subTitle"/>
          </p:nvPr>
        </p:nvSpPr>
        <p:spPr>
          <a:xfrm>
            <a:off x="2767600" y="3167075"/>
            <a:ext cx="1704900" cy="1235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5110" name="Google Shape;5110;p13"/>
          <p:cNvSpPr txBox="1"/>
          <p:nvPr>
            <p:ph hasCustomPrompt="1" idx="6" type="title"/>
          </p:nvPr>
        </p:nvSpPr>
        <p:spPr>
          <a:xfrm>
            <a:off x="4922600" y="2021150"/>
            <a:ext cx="1202700" cy="7779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3600"/>
              <a:buNone/>
              <a:defRPr sz="36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5111" name="Google Shape;5111;p13"/>
          <p:cNvSpPr txBox="1"/>
          <p:nvPr>
            <p:ph idx="7" type="title"/>
          </p:nvPr>
        </p:nvSpPr>
        <p:spPr>
          <a:xfrm>
            <a:off x="4671500" y="2808175"/>
            <a:ext cx="1704900" cy="8295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000"/>
              <a:buNone/>
              <a:defRPr sz="2000"/>
            </a:lvl1pPr>
            <a:lvl2pPr lvl="1" rtl="0" algn="ctr">
              <a:spcBef>
                <a:spcPts val="0"/>
              </a:spcBef>
              <a:spcAft>
                <a:spcPts val="0"/>
              </a:spcAft>
              <a:buSzPts val="2000"/>
              <a:buNone/>
              <a:defRPr sz="2000"/>
            </a:lvl2pPr>
            <a:lvl3pPr lvl="2" rtl="0" algn="ctr">
              <a:spcBef>
                <a:spcPts val="0"/>
              </a:spcBef>
              <a:spcAft>
                <a:spcPts val="0"/>
              </a:spcAft>
              <a:buSzPts val="2000"/>
              <a:buNone/>
              <a:defRPr sz="2000"/>
            </a:lvl3pPr>
            <a:lvl4pPr lvl="3" rtl="0" algn="ctr">
              <a:spcBef>
                <a:spcPts val="0"/>
              </a:spcBef>
              <a:spcAft>
                <a:spcPts val="0"/>
              </a:spcAft>
              <a:buSzPts val="2000"/>
              <a:buNone/>
              <a:defRPr sz="2000"/>
            </a:lvl4pPr>
            <a:lvl5pPr lvl="4" rtl="0" algn="ctr">
              <a:spcBef>
                <a:spcPts val="0"/>
              </a:spcBef>
              <a:spcAft>
                <a:spcPts val="0"/>
              </a:spcAft>
              <a:buSzPts val="2000"/>
              <a:buNone/>
              <a:defRPr sz="2000"/>
            </a:lvl5pPr>
            <a:lvl6pPr lvl="5" rtl="0" algn="ctr">
              <a:spcBef>
                <a:spcPts val="0"/>
              </a:spcBef>
              <a:spcAft>
                <a:spcPts val="0"/>
              </a:spcAft>
              <a:buSzPts val="2000"/>
              <a:buNone/>
              <a:defRPr sz="2000"/>
            </a:lvl6pPr>
            <a:lvl7pPr lvl="6" rtl="0" algn="ctr">
              <a:spcBef>
                <a:spcPts val="0"/>
              </a:spcBef>
              <a:spcAft>
                <a:spcPts val="0"/>
              </a:spcAft>
              <a:buSzPts val="2000"/>
              <a:buNone/>
              <a:defRPr sz="2000"/>
            </a:lvl7pPr>
            <a:lvl8pPr lvl="7" rtl="0" algn="ctr">
              <a:spcBef>
                <a:spcPts val="0"/>
              </a:spcBef>
              <a:spcAft>
                <a:spcPts val="0"/>
              </a:spcAft>
              <a:buSzPts val="2000"/>
              <a:buNone/>
              <a:defRPr sz="2000"/>
            </a:lvl8pPr>
            <a:lvl9pPr lvl="8" rtl="0" algn="ctr">
              <a:spcBef>
                <a:spcPts val="0"/>
              </a:spcBef>
              <a:spcAft>
                <a:spcPts val="0"/>
              </a:spcAft>
              <a:buSzPts val="2000"/>
              <a:buNone/>
              <a:defRPr sz="2000"/>
            </a:lvl9pPr>
          </a:lstStyle>
          <a:p/>
        </p:txBody>
      </p:sp>
      <p:sp>
        <p:nvSpPr>
          <p:cNvPr id="5112" name="Google Shape;5112;p13"/>
          <p:cNvSpPr txBox="1"/>
          <p:nvPr>
            <p:ph idx="8" type="subTitle"/>
          </p:nvPr>
        </p:nvSpPr>
        <p:spPr>
          <a:xfrm>
            <a:off x="4671500" y="3167075"/>
            <a:ext cx="1704900" cy="1235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5113" name="Google Shape;5113;p13"/>
          <p:cNvSpPr txBox="1"/>
          <p:nvPr>
            <p:ph hasCustomPrompt="1" idx="9" type="title"/>
          </p:nvPr>
        </p:nvSpPr>
        <p:spPr>
          <a:xfrm>
            <a:off x="6826500" y="2021150"/>
            <a:ext cx="1202700" cy="7779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3600"/>
              <a:buNone/>
              <a:defRPr sz="36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5114" name="Google Shape;5114;p13"/>
          <p:cNvSpPr txBox="1"/>
          <p:nvPr>
            <p:ph idx="13" type="title"/>
          </p:nvPr>
        </p:nvSpPr>
        <p:spPr>
          <a:xfrm>
            <a:off x="6575400" y="2808175"/>
            <a:ext cx="1704900" cy="8295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000"/>
              <a:buNone/>
              <a:defRPr sz="2000"/>
            </a:lvl1pPr>
            <a:lvl2pPr lvl="1" rtl="0" algn="ctr">
              <a:spcBef>
                <a:spcPts val="0"/>
              </a:spcBef>
              <a:spcAft>
                <a:spcPts val="0"/>
              </a:spcAft>
              <a:buSzPts val="2000"/>
              <a:buNone/>
              <a:defRPr sz="2000"/>
            </a:lvl2pPr>
            <a:lvl3pPr lvl="2" rtl="0" algn="ctr">
              <a:spcBef>
                <a:spcPts val="0"/>
              </a:spcBef>
              <a:spcAft>
                <a:spcPts val="0"/>
              </a:spcAft>
              <a:buSzPts val="2000"/>
              <a:buNone/>
              <a:defRPr sz="2000"/>
            </a:lvl3pPr>
            <a:lvl4pPr lvl="3" rtl="0" algn="ctr">
              <a:spcBef>
                <a:spcPts val="0"/>
              </a:spcBef>
              <a:spcAft>
                <a:spcPts val="0"/>
              </a:spcAft>
              <a:buSzPts val="2000"/>
              <a:buNone/>
              <a:defRPr sz="2000"/>
            </a:lvl4pPr>
            <a:lvl5pPr lvl="4" rtl="0" algn="ctr">
              <a:spcBef>
                <a:spcPts val="0"/>
              </a:spcBef>
              <a:spcAft>
                <a:spcPts val="0"/>
              </a:spcAft>
              <a:buSzPts val="2000"/>
              <a:buNone/>
              <a:defRPr sz="2000"/>
            </a:lvl5pPr>
            <a:lvl6pPr lvl="5" rtl="0" algn="ctr">
              <a:spcBef>
                <a:spcPts val="0"/>
              </a:spcBef>
              <a:spcAft>
                <a:spcPts val="0"/>
              </a:spcAft>
              <a:buSzPts val="2000"/>
              <a:buNone/>
              <a:defRPr sz="2000"/>
            </a:lvl6pPr>
            <a:lvl7pPr lvl="6" rtl="0" algn="ctr">
              <a:spcBef>
                <a:spcPts val="0"/>
              </a:spcBef>
              <a:spcAft>
                <a:spcPts val="0"/>
              </a:spcAft>
              <a:buSzPts val="2000"/>
              <a:buNone/>
              <a:defRPr sz="2000"/>
            </a:lvl7pPr>
            <a:lvl8pPr lvl="7" rtl="0" algn="ctr">
              <a:spcBef>
                <a:spcPts val="0"/>
              </a:spcBef>
              <a:spcAft>
                <a:spcPts val="0"/>
              </a:spcAft>
              <a:buSzPts val="2000"/>
              <a:buNone/>
              <a:defRPr sz="2000"/>
            </a:lvl8pPr>
            <a:lvl9pPr lvl="8" rtl="0" algn="ctr">
              <a:spcBef>
                <a:spcPts val="0"/>
              </a:spcBef>
              <a:spcAft>
                <a:spcPts val="0"/>
              </a:spcAft>
              <a:buSzPts val="2000"/>
              <a:buNone/>
              <a:defRPr sz="2000"/>
            </a:lvl9pPr>
          </a:lstStyle>
          <a:p/>
        </p:txBody>
      </p:sp>
      <p:sp>
        <p:nvSpPr>
          <p:cNvPr id="5115" name="Google Shape;5115;p13"/>
          <p:cNvSpPr txBox="1"/>
          <p:nvPr>
            <p:ph idx="14" type="subTitle"/>
          </p:nvPr>
        </p:nvSpPr>
        <p:spPr>
          <a:xfrm>
            <a:off x="6575400" y="3167075"/>
            <a:ext cx="1704900" cy="1235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TITLE_AND_BODY_3">
    <p:bg>
      <p:bgPr>
        <a:solidFill>
          <a:schemeClr val="accent2"/>
        </a:solidFill>
      </p:bgPr>
    </p:bg>
    <p:spTree>
      <p:nvGrpSpPr>
        <p:cNvPr id="5116" name="Shape 5116"/>
        <p:cNvGrpSpPr/>
        <p:nvPr/>
      </p:nvGrpSpPr>
      <p:grpSpPr>
        <a:xfrm>
          <a:off x="0" y="0"/>
          <a:ext cx="0" cy="0"/>
          <a:chOff x="0" y="0"/>
          <a:chExt cx="0" cy="0"/>
        </a:xfrm>
      </p:grpSpPr>
      <p:grpSp>
        <p:nvGrpSpPr>
          <p:cNvPr id="5117" name="Google Shape;5117;p14"/>
          <p:cNvGrpSpPr/>
          <p:nvPr/>
        </p:nvGrpSpPr>
        <p:grpSpPr>
          <a:xfrm>
            <a:off x="-1052883" y="-1127790"/>
            <a:ext cx="5023824" cy="5073397"/>
            <a:chOff x="1217525" y="238125"/>
            <a:chExt cx="5186150" cy="5237325"/>
          </a:xfrm>
        </p:grpSpPr>
        <p:sp>
          <p:nvSpPr>
            <p:cNvPr id="5118" name="Google Shape;5118;p14"/>
            <p:cNvSpPr/>
            <p:nvPr/>
          </p:nvSpPr>
          <p:spPr>
            <a:xfrm>
              <a:off x="3064700" y="2105425"/>
              <a:ext cx="1488400" cy="1501400"/>
            </a:xfrm>
            <a:custGeom>
              <a:rect b="b" l="l" r="r" t="t"/>
              <a:pathLst>
                <a:path extrusionOk="0" h="60056" w="59536">
                  <a:moveTo>
                    <a:pt x="35171" y="5672"/>
                  </a:moveTo>
                  <a:cubicBezTo>
                    <a:pt x="35857" y="6721"/>
                    <a:pt x="36948" y="7490"/>
                    <a:pt x="38284" y="7490"/>
                  </a:cubicBezTo>
                  <a:cubicBezTo>
                    <a:pt x="38312" y="7490"/>
                    <a:pt x="38341" y="7490"/>
                    <a:pt x="38370" y="7489"/>
                  </a:cubicBezTo>
                  <a:lnTo>
                    <a:pt x="38370" y="7489"/>
                  </a:lnTo>
                  <a:lnTo>
                    <a:pt x="36351" y="10618"/>
                  </a:lnTo>
                  <a:lnTo>
                    <a:pt x="33545" y="9039"/>
                  </a:lnTo>
                  <a:cubicBezTo>
                    <a:pt x="34040" y="8015"/>
                    <a:pt x="34614" y="6827"/>
                    <a:pt x="35171" y="5672"/>
                  </a:cubicBezTo>
                  <a:close/>
                  <a:moveTo>
                    <a:pt x="27767" y="8151"/>
                  </a:moveTo>
                  <a:lnTo>
                    <a:pt x="30691" y="9794"/>
                  </a:lnTo>
                  <a:lnTo>
                    <a:pt x="28892" y="12601"/>
                  </a:lnTo>
                  <a:lnTo>
                    <a:pt x="26273" y="11127"/>
                  </a:lnTo>
                  <a:cubicBezTo>
                    <a:pt x="26765" y="10146"/>
                    <a:pt x="27303" y="9075"/>
                    <a:pt x="27767" y="8151"/>
                  </a:cubicBezTo>
                  <a:close/>
                  <a:moveTo>
                    <a:pt x="20447" y="10270"/>
                  </a:moveTo>
                  <a:cubicBezTo>
                    <a:pt x="21294" y="10808"/>
                    <a:pt x="22283" y="11438"/>
                    <a:pt x="23213" y="12029"/>
                  </a:cubicBezTo>
                  <a:lnTo>
                    <a:pt x="21695" y="14729"/>
                  </a:lnTo>
                  <a:lnTo>
                    <a:pt x="18758" y="13273"/>
                  </a:lnTo>
                  <a:cubicBezTo>
                    <a:pt x="19285" y="12336"/>
                    <a:pt x="19897" y="11248"/>
                    <a:pt x="20447" y="10270"/>
                  </a:cubicBezTo>
                  <a:close/>
                  <a:moveTo>
                    <a:pt x="44513" y="11007"/>
                  </a:moveTo>
                  <a:cubicBezTo>
                    <a:pt x="45226" y="11938"/>
                    <a:pt x="46252" y="12716"/>
                    <a:pt x="47536" y="12716"/>
                  </a:cubicBezTo>
                  <a:cubicBezTo>
                    <a:pt x="47615" y="12716"/>
                    <a:pt x="47694" y="12713"/>
                    <a:pt x="47774" y="12707"/>
                  </a:cubicBezTo>
                  <a:lnTo>
                    <a:pt x="47774" y="12707"/>
                  </a:lnTo>
                  <a:lnTo>
                    <a:pt x="45710" y="15877"/>
                  </a:lnTo>
                  <a:lnTo>
                    <a:pt x="42913" y="14304"/>
                  </a:lnTo>
                  <a:cubicBezTo>
                    <a:pt x="43401" y="13297"/>
                    <a:pt x="43956" y="12154"/>
                    <a:pt x="44513" y="11007"/>
                  </a:cubicBezTo>
                  <a:close/>
                  <a:moveTo>
                    <a:pt x="12830" y="11513"/>
                  </a:moveTo>
                  <a:lnTo>
                    <a:pt x="12830" y="11513"/>
                  </a:lnTo>
                  <a:cubicBezTo>
                    <a:pt x="13700" y="12980"/>
                    <a:pt x="14705" y="13874"/>
                    <a:pt x="16122" y="13917"/>
                  </a:cubicBezTo>
                  <a:lnTo>
                    <a:pt x="16123" y="13917"/>
                  </a:lnTo>
                  <a:lnTo>
                    <a:pt x="14378" y="17019"/>
                  </a:lnTo>
                  <a:lnTo>
                    <a:pt x="10974" y="15469"/>
                  </a:lnTo>
                  <a:cubicBezTo>
                    <a:pt x="12166" y="14729"/>
                    <a:pt x="12887" y="13457"/>
                    <a:pt x="12830" y="11513"/>
                  </a:cubicBezTo>
                  <a:close/>
                  <a:moveTo>
                    <a:pt x="37204" y="13597"/>
                  </a:moveTo>
                  <a:lnTo>
                    <a:pt x="39925" y="15127"/>
                  </a:lnTo>
                  <a:lnTo>
                    <a:pt x="38315" y="17574"/>
                  </a:lnTo>
                  <a:lnTo>
                    <a:pt x="35937" y="16238"/>
                  </a:lnTo>
                  <a:lnTo>
                    <a:pt x="37204" y="13597"/>
                  </a:lnTo>
                  <a:close/>
                  <a:moveTo>
                    <a:pt x="29867" y="15955"/>
                  </a:moveTo>
                  <a:lnTo>
                    <a:pt x="32225" y="17281"/>
                  </a:lnTo>
                  <a:cubicBezTo>
                    <a:pt x="31790" y="17960"/>
                    <a:pt x="31338" y="18669"/>
                    <a:pt x="30866" y="19406"/>
                  </a:cubicBezTo>
                  <a:lnTo>
                    <a:pt x="28780" y="18233"/>
                  </a:lnTo>
                  <a:lnTo>
                    <a:pt x="29867" y="15955"/>
                  </a:lnTo>
                  <a:close/>
                  <a:moveTo>
                    <a:pt x="22541" y="18031"/>
                  </a:moveTo>
                  <a:cubicBezTo>
                    <a:pt x="23224" y="18498"/>
                    <a:pt x="23938" y="18983"/>
                    <a:pt x="24624" y="19452"/>
                  </a:cubicBezTo>
                  <a:lnTo>
                    <a:pt x="23419" y="21596"/>
                  </a:lnTo>
                  <a:lnTo>
                    <a:pt x="21149" y="20504"/>
                  </a:lnTo>
                  <a:cubicBezTo>
                    <a:pt x="21593" y="19717"/>
                    <a:pt x="22054" y="18893"/>
                    <a:pt x="22541" y="18031"/>
                  </a:cubicBezTo>
                  <a:close/>
                  <a:moveTo>
                    <a:pt x="46568" y="18718"/>
                  </a:moveTo>
                  <a:lnTo>
                    <a:pt x="49498" y="20365"/>
                  </a:lnTo>
                  <a:lnTo>
                    <a:pt x="47698" y="23125"/>
                  </a:lnTo>
                  <a:lnTo>
                    <a:pt x="45107" y="21668"/>
                  </a:lnTo>
                  <a:cubicBezTo>
                    <a:pt x="45598" y="20678"/>
                    <a:pt x="46084" y="19695"/>
                    <a:pt x="46568" y="18718"/>
                  </a:cubicBezTo>
                  <a:close/>
                  <a:moveTo>
                    <a:pt x="15096" y="19957"/>
                  </a:moveTo>
                  <a:lnTo>
                    <a:pt x="17551" y="21599"/>
                  </a:lnTo>
                  <a:lnTo>
                    <a:pt x="16163" y="24067"/>
                  </a:lnTo>
                  <a:lnTo>
                    <a:pt x="13481" y="22829"/>
                  </a:lnTo>
                  <a:lnTo>
                    <a:pt x="15096" y="19957"/>
                  </a:lnTo>
                  <a:close/>
                  <a:moveTo>
                    <a:pt x="39356" y="21292"/>
                  </a:moveTo>
                  <a:lnTo>
                    <a:pt x="41706" y="22613"/>
                  </a:lnTo>
                  <a:lnTo>
                    <a:pt x="40334" y="24726"/>
                  </a:lnTo>
                  <a:lnTo>
                    <a:pt x="38265" y="23563"/>
                  </a:lnTo>
                  <a:cubicBezTo>
                    <a:pt x="38620" y="22823"/>
                    <a:pt x="38974" y="22088"/>
                    <a:pt x="39356" y="21292"/>
                  </a:cubicBezTo>
                  <a:close/>
                  <a:moveTo>
                    <a:pt x="32036" y="23833"/>
                  </a:moveTo>
                  <a:lnTo>
                    <a:pt x="33850" y="24852"/>
                  </a:lnTo>
                  <a:lnTo>
                    <a:pt x="32838" y="26400"/>
                  </a:lnTo>
                  <a:lnTo>
                    <a:pt x="31254" y="25508"/>
                  </a:lnTo>
                  <a:lnTo>
                    <a:pt x="32036" y="23833"/>
                  </a:lnTo>
                  <a:close/>
                  <a:moveTo>
                    <a:pt x="7495" y="21569"/>
                  </a:moveTo>
                  <a:lnTo>
                    <a:pt x="10643" y="23738"/>
                  </a:lnTo>
                  <a:lnTo>
                    <a:pt x="8883" y="26868"/>
                  </a:lnTo>
                  <a:cubicBezTo>
                    <a:pt x="8157" y="25803"/>
                    <a:pt x="7066" y="25308"/>
                    <a:pt x="5548" y="25308"/>
                  </a:cubicBezTo>
                  <a:cubicBezTo>
                    <a:pt x="5382" y="25308"/>
                    <a:pt x="5211" y="25314"/>
                    <a:pt x="5034" y="25325"/>
                  </a:cubicBezTo>
                  <a:cubicBezTo>
                    <a:pt x="6680" y="24337"/>
                    <a:pt x="7533" y="23106"/>
                    <a:pt x="7495" y="21569"/>
                  </a:cubicBezTo>
                  <a:close/>
                  <a:moveTo>
                    <a:pt x="24561" y="25944"/>
                  </a:moveTo>
                  <a:lnTo>
                    <a:pt x="26176" y="26994"/>
                  </a:lnTo>
                  <a:lnTo>
                    <a:pt x="25208" y="28718"/>
                  </a:lnTo>
                  <a:lnTo>
                    <a:pt x="23488" y="27851"/>
                  </a:lnTo>
                  <a:lnTo>
                    <a:pt x="24561" y="25944"/>
                  </a:lnTo>
                  <a:close/>
                  <a:moveTo>
                    <a:pt x="48560" y="26304"/>
                  </a:moveTo>
                  <a:lnTo>
                    <a:pt x="51478" y="27699"/>
                  </a:lnTo>
                  <a:lnTo>
                    <a:pt x="49773" y="30731"/>
                  </a:lnTo>
                  <a:lnTo>
                    <a:pt x="47063" y="28967"/>
                  </a:lnTo>
                  <a:lnTo>
                    <a:pt x="48560" y="26304"/>
                  </a:lnTo>
                  <a:close/>
                  <a:moveTo>
                    <a:pt x="17079" y="27695"/>
                  </a:moveTo>
                  <a:lnTo>
                    <a:pt x="19313" y="29098"/>
                  </a:lnTo>
                  <a:cubicBezTo>
                    <a:pt x="18895" y="29844"/>
                    <a:pt x="18479" y="30583"/>
                    <a:pt x="18065" y="31317"/>
                  </a:cubicBezTo>
                  <a:lnTo>
                    <a:pt x="15696" y="30157"/>
                  </a:lnTo>
                  <a:lnTo>
                    <a:pt x="17079" y="27695"/>
                  </a:lnTo>
                  <a:close/>
                  <a:moveTo>
                    <a:pt x="41457" y="28918"/>
                  </a:moveTo>
                  <a:lnTo>
                    <a:pt x="43731" y="29975"/>
                  </a:lnTo>
                  <a:lnTo>
                    <a:pt x="42356" y="32421"/>
                  </a:lnTo>
                  <a:lnTo>
                    <a:pt x="40250" y="31065"/>
                  </a:lnTo>
                  <a:lnTo>
                    <a:pt x="41457" y="28918"/>
                  </a:lnTo>
                  <a:close/>
                  <a:moveTo>
                    <a:pt x="9766" y="29422"/>
                  </a:moveTo>
                  <a:lnTo>
                    <a:pt x="12507" y="31154"/>
                  </a:lnTo>
                  <a:lnTo>
                    <a:pt x="10948" y="33930"/>
                  </a:lnTo>
                  <a:lnTo>
                    <a:pt x="7892" y="32439"/>
                  </a:lnTo>
                  <a:cubicBezTo>
                    <a:pt x="8447" y="31546"/>
                    <a:pt x="9147" y="30418"/>
                    <a:pt x="9766" y="29422"/>
                  </a:cubicBezTo>
                  <a:close/>
                  <a:moveTo>
                    <a:pt x="34175" y="31534"/>
                  </a:moveTo>
                  <a:lnTo>
                    <a:pt x="35962" y="32310"/>
                  </a:lnTo>
                  <a:lnTo>
                    <a:pt x="34894" y="34211"/>
                  </a:lnTo>
                  <a:lnTo>
                    <a:pt x="33203" y="33261"/>
                  </a:lnTo>
                  <a:lnTo>
                    <a:pt x="34175" y="31534"/>
                  </a:lnTo>
                  <a:close/>
                  <a:moveTo>
                    <a:pt x="26533" y="33625"/>
                  </a:moveTo>
                  <a:lnTo>
                    <a:pt x="28370" y="34658"/>
                  </a:lnTo>
                  <a:lnTo>
                    <a:pt x="27377" y="36425"/>
                  </a:lnTo>
                  <a:lnTo>
                    <a:pt x="25538" y="35392"/>
                  </a:lnTo>
                  <a:lnTo>
                    <a:pt x="26533" y="33625"/>
                  </a:lnTo>
                  <a:close/>
                  <a:moveTo>
                    <a:pt x="50598" y="33318"/>
                  </a:moveTo>
                  <a:cubicBezTo>
                    <a:pt x="51296" y="34276"/>
                    <a:pt x="52310" y="34826"/>
                    <a:pt x="53784" y="34826"/>
                  </a:cubicBezTo>
                  <a:cubicBezTo>
                    <a:pt x="53996" y="34826"/>
                    <a:pt x="54217" y="34815"/>
                    <a:pt x="54448" y="34792"/>
                  </a:cubicBezTo>
                  <a:lnTo>
                    <a:pt x="54448" y="34792"/>
                  </a:lnTo>
                  <a:cubicBezTo>
                    <a:pt x="52730" y="35837"/>
                    <a:pt x="51925" y="37060"/>
                    <a:pt x="51970" y="38530"/>
                  </a:cubicBezTo>
                  <a:lnTo>
                    <a:pt x="48869" y="36395"/>
                  </a:lnTo>
                  <a:lnTo>
                    <a:pt x="50598" y="33318"/>
                  </a:lnTo>
                  <a:close/>
                  <a:moveTo>
                    <a:pt x="19142" y="35281"/>
                  </a:moveTo>
                  <a:lnTo>
                    <a:pt x="21347" y="36520"/>
                  </a:lnTo>
                  <a:cubicBezTo>
                    <a:pt x="20917" y="37400"/>
                    <a:pt x="20544" y="38163"/>
                    <a:pt x="20155" y="38959"/>
                  </a:cubicBezTo>
                  <a:lnTo>
                    <a:pt x="17664" y="37559"/>
                  </a:lnTo>
                  <a:cubicBezTo>
                    <a:pt x="18112" y="36871"/>
                    <a:pt x="18625" y="36078"/>
                    <a:pt x="19142" y="35281"/>
                  </a:cubicBezTo>
                  <a:close/>
                  <a:moveTo>
                    <a:pt x="43302" y="36072"/>
                  </a:moveTo>
                  <a:lnTo>
                    <a:pt x="45978" y="37321"/>
                  </a:lnTo>
                  <a:lnTo>
                    <a:pt x="44362" y="40196"/>
                  </a:lnTo>
                  <a:lnTo>
                    <a:pt x="41914" y="38541"/>
                  </a:lnTo>
                  <a:lnTo>
                    <a:pt x="43302" y="36072"/>
                  </a:lnTo>
                  <a:close/>
                  <a:moveTo>
                    <a:pt x="11785" y="36908"/>
                  </a:moveTo>
                  <a:lnTo>
                    <a:pt x="14489" y="38427"/>
                  </a:lnTo>
                  <a:lnTo>
                    <a:pt x="12928" y="41537"/>
                  </a:lnTo>
                  <a:lnTo>
                    <a:pt x="9840" y="39799"/>
                  </a:lnTo>
                  <a:lnTo>
                    <a:pt x="11785" y="36908"/>
                  </a:lnTo>
                  <a:close/>
                  <a:moveTo>
                    <a:pt x="35983" y="38469"/>
                  </a:moveTo>
                  <a:lnTo>
                    <a:pt x="38342" y="39639"/>
                  </a:lnTo>
                  <a:lnTo>
                    <a:pt x="36949" y="42116"/>
                  </a:lnTo>
                  <a:lnTo>
                    <a:pt x="34733" y="40694"/>
                  </a:lnTo>
                  <a:cubicBezTo>
                    <a:pt x="35141" y="39966"/>
                    <a:pt x="35574" y="39196"/>
                    <a:pt x="35983" y="38469"/>
                  </a:cubicBezTo>
                  <a:close/>
                  <a:moveTo>
                    <a:pt x="28560" y="40610"/>
                  </a:moveTo>
                  <a:cubicBezTo>
                    <a:pt x="29266" y="41008"/>
                    <a:pt x="30043" y="41444"/>
                    <a:pt x="30775" y="41855"/>
                  </a:cubicBezTo>
                  <a:lnTo>
                    <a:pt x="29602" y="44270"/>
                  </a:lnTo>
                  <a:lnTo>
                    <a:pt x="27118" y="42875"/>
                  </a:lnTo>
                  <a:lnTo>
                    <a:pt x="28560" y="40610"/>
                  </a:lnTo>
                  <a:close/>
                  <a:moveTo>
                    <a:pt x="21139" y="42437"/>
                  </a:moveTo>
                  <a:lnTo>
                    <a:pt x="23637" y="43841"/>
                  </a:lnTo>
                  <a:lnTo>
                    <a:pt x="22308" y="46640"/>
                  </a:lnTo>
                  <a:lnTo>
                    <a:pt x="19436" y="45026"/>
                  </a:lnTo>
                  <a:lnTo>
                    <a:pt x="21139" y="42437"/>
                  </a:lnTo>
                  <a:close/>
                  <a:moveTo>
                    <a:pt x="45072" y="43062"/>
                  </a:moveTo>
                  <a:lnTo>
                    <a:pt x="48470" y="44659"/>
                  </a:lnTo>
                  <a:cubicBezTo>
                    <a:pt x="47334" y="45414"/>
                    <a:pt x="46517" y="46671"/>
                    <a:pt x="46688" y="48760"/>
                  </a:cubicBezTo>
                  <a:cubicBezTo>
                    <a:pt x="45770" y="47147"/>
                    <a:pt x="44730" y="46237"/>
                    <a:pt x="43292" y="46228"/>
                  </a:cubicBezTo>
                  <a:lnTo>
                    <a:pt x="45072" y="43062"/>
                  </a:lnTo>
                  <a:close/>
                  <a:moveTo>
                    <a:pt x="13507" y="44000"/>
                  </a:moveTo>
                  <a:lnTo>
                    <a:pt x="16851" y="45879"/>
                  </a:lnTo>
                  <a:cubicBezTo>
                    <a:pt x="15827" y="46762"/>
                    <a:pt x="15128" y="47967"/>
                    <a:pt x="15224" y="49565"/>
                  </a:cubicBezTo>
                  <a:cubicBezTo>
                    <a:pt x="14342" y="48171"/>
                    <a:pt x="13158" y="47461"/>
                    <a:pt x="11371" y="47461"/>
                  </a:cubicBezTo>
                  <a:cubicBezTo>
                    <a:pt x="11227" y="47461"/>
                    <a:pt x="11079" y="47466"/>
                    <a:pt x="10927" y="47475"/>
                  </a:cubicBezTo>
                  <a:cubicBezTo>
                    <a:pt x="12554" y="46556"/>
                    <a:pt x="13471" y="45462"/>
                    <a:pt x="13507" y="44000"/>
                  </a:cubicBezTo>
                  <a:close/>
                  <a:moveTo>
                    <a:pt x="37873" y="45409"/>
                  </a:moveTo>
                  <a:lnTo>
                    <a:pt x="40797" y="46856"/>
                  </a:lnTo>
                  <a:cubicBezTo>
                    <a:pt x="40246" y="47836"/>
                    <a:pt x="39599" y="48990"/>
                    <a:pt x="39052" y="49960"/>
                  </a:cubicBezTo>
                  <a:lnTo>
                    <a:pt x="36204" y="48079"/>
                  </a:lnTo>
                  <a:cubicBezTo>
                    <a:pt x="36665" y="47341"/>
                    <a:pt x="37279" y="46361"/>
                    <a:pt x="37873" y="45409"/>
                  </a:cubicBezTo>
                  <a:close/>
                  <a:moveTo>
                    <a:pt x="30517" y="47440"/>
                  </a:moveTo>
                  <a:lnTo>
                    <a:pt x="33226" y="48963"/>
                  </a:lnTo>
                  <a:lnTo>
                    <a:pt x="31712" y="52113"/>
                  </a:lnTo>
                  <a:lnTo>
                    <a:pt x="28762" y="50229"/>
                  </a:lnTo>
                  <a:lnTo>
                    <a:pt x="30517" y="47440"/>
                  </a:lnTo>
                  <a:close/>
                  <a:moveTo>
                    <a:pt x="23140" y="49413"/>
                  </a:moveTo>
                  <a:lnTo>
                    <a:pt x="26233" y="51153"/>
                  </a:lnTo>
                  <a:cubicBezTo>
                    <a:pt x="25155" y="52004"/>
                    <a:pt x="24495" y="53237"/>
                    <a:pt x="24693" y="55151"/>
                  </a:cubicBezTo>
                  <a:cubicBezTo>
                    <a:pt x="23725" y="53585"/>
                    <a:pt x="22615" y="52666"/>
                    <a:pt x="21236" y="52666"/>
                  </a:cubicBezTo>
                  <a:cubicBezTo>
                    <a:pt x="21137" y="52666"/>
                    <a:pt x="21038" y="52671"/>
                    <a:pt x="20937" y="52680"/>
                  </a:cubicBezTo>
                  <a:cubicBezTo>
                    <a:pt x="21653" y="51617"/>
                    <a:pt x="22415" y="50489"/>
                    <a:pt x="23140" y="49413"/>
                  </a:cubicBezTo>
                  <a:close/>
                  <a:moveTo>
                    <a:pt x="38465" y="1"/>
                  </a:moveTo>
                  <a:cubicBezTo>
                    <a:pt x="38343" y="1"/>
                    <a:pt x="38220" y="7"/>
                    <a:pt x="38097" y="19"/>
                  </a:cubicBezTo>
                  <a:cubicBezTo>
                    <a:pt x="36239" y="204"/>
                    <a:pt x="35219" y="1366"/>
                    <a:pt x="34547" y="4138"/>
                  </a:cubicBezTo>
                  <a:cubicBezTo>
                    <a:pt x="33728" y="2800"/>
                    <a:pt x="32640" y="2040"/>
                    <a:pt x="31269" y="2040"/>
                  </a:cubicBezTo>
                  <a:cubicBezTo>
                    <a:pt x="30935" y="2040"/>
                    <a:pt x="30584" y="2085"/>
                    <a:pt x="30217" y="2178"/>
                  </a:cubicBezTo>
                  <a:cubicBezTo>
                    <a:pt x="28338" y="2653"/>
                    <a:pt x="27470" y="4084"/>
                    <a:pt x="27200" y="6260"/>
                  </a:cubicBezTo>
                  <a:cubicBezTo>
                    <a:pt x="26092" y="4297"/>
                    <a:pt x="24455" y="4113"/>
                    <a:pt x="22744" y="4104"/>
                  </a:cubicBezTo>
                  <a:lnTo>
                    <a:pt x="22726" y="4109"/>
                  </a:lnTo>
                  <a:cubicBezTo>
                    <a:pt x="21231" y="5040"/>
                    <a:pt x="19932" y="6119"/>
                    <a:pt x="19968" y="8410"/>
                  </a:cubicBezTo>
                  <a:cubicBezTo>
                    <a:pt x="18961" y="7026"/>
                    <a:pt x="17879" y="6301"/>
                    <a:pt x="16602" y="6301"/>
                  </a:cubicBezTo>
                  <a:cubicBezTo>
                    <a:pt x="16245" y="6301"/>
                    <a:pt x="15873" y="6358"/>
                    <a:pt x="15484" y="6472"/>
                  </a:cubicBezTo>
                  <a:cubicBezTo>
                    <a:pt x="13471" y="7065"/>
                    <a:pt x="12676" y="8630"/>
                    <a:pt x="12634" y="10774"/>
                  </a:cubicBezTo>
                  <a:cubicBezTo>
                    <a:pt x="11614" y="9261"/>
                    <a:pt x="10437" y="8514"/>
                    <a:pt x="9182" y="8514"/>
                  </a:cubicBezTo>
                  <a:cubicBezTo>
                    <a:pt x="8759" y="8514"/>
                    <a:pt x="8328" y="8599"/>
                    <a:pt x="7890" y="8768"/>
                  </a:cubicBezTo>
                  <a:cubicBezTo>
                    <a:pt x="6350" y="9363"/>
                    <a:pt x="5348" y="10956"/>
                    <a:pt x="5478" y="12608"/>
                  </a:cubicBezTo>
                  <a:cubicBezTo>
                    <a:pt x="5630" y="14564"/>
                    <a:pt x="6906" y="15675"/>
                    <a:pt x="9554" y="16070"/>
                  </a:cubicBezTo>
                  <a:cubicBezTo>
                    <a:pt x="7971" y="16978"/>
                    <a:pt x="7265" y="18333"/>
                    <a:pt x="7271" y="20172"/>
                  </a:cubicBezTo>
                  <a:cubicBezTo>
                    <a:pt x="6205" y="18717"/>
                    <a:pt x="5061" y="18006"/>
                    <a:pt x="3850" y="18006"/>
                  </a:cubicBezTo>
                  <a:cubicBezTo>
                    <a:pt x="3408" y="18006"/>
                    <a:pt x="2956" y="18101"/>
                    <a:pt x="2497" y="18289"/>
                  </a:cubicBezTo>
                  <a:cubicBezTo>
                    <a:pt x="967" y="18915"/>
                    <a:pt x="0" y="20529"/>
                    <a:pt x="167" y="22176"/>
                  </a:cubicBezTo>
                  <a:cubicBezTo>
                    <a:pt x="364" y="24141"/>
                    <a:pt x="1590" y="25141"/>
                    <a:pt x="4396" y="25557"/>
                  </a:cubicBezTo>
                  <a:cubicBezTo>
                    <a:pt x="2637" y="26513"/>
                    <a:pt x="1764" y="27925"/>
                    <a:pt x="2136" y="29846"/>
                  </a:cubicBezTo>
                  <a:cubicBezTo>
                    <a:pt x="2539" y="31929"/>
                    <a:pt x="4003" y="32842"/>
                    <a:pt x="6225" y="32926"/>
                  </a:cubicBezTo>
                  <a:cubicBezTo>
                    <a:pt x="4445" y="34102"/>
                    <a:pt x="3659" y="35570"/>
                    <a:pt x="4153" y="37459"/>
                  </a:cubicBezTo>
                  <a:cubicBezTo>
                    <a:pt x="4658" y="39391"/>
                    <a:pt x="6081" y="40250"/>
                    <a:pt x="8281" y="40288"/>
                  </a:cubicBezTo>
                  <a:cubicBezTo>
                    <a:pt x="6359" y="41528"/>
                    <a:pt x="5612" y="43082"/>
                    <a:pt x="6241" y="45038"/>
                  </a:cubicBezTo>
                  <a:cubicBezTo>
                    <a:pt x="6822" y="46844"/>
                    <a:pt x="8189" y="47588"/>
                    <a:pt x="10013" y="47588"/>
                  </a:cubicBezTo>
                  <a:cubicBezTo>
                    <a:pt x="10124" y="47588"/>
                    <a:pt x="10236" y="47585"/>
                    <a:pt x="10350" y="47580"/>
                  </a:cubicBezTo>
                  <a:lnTo>
                    <a:pt x="10350" y="47580"/>
                  </a:lnTo>
                  <a:cubicBezTo>
                    <a:pt x="8158" y="49453"/>
                    <a:pt x="7615" y="50931"/>
                    <a:pt x="8419" y="52718"/>
                  </a:cubicBezTo>
                  <a:cubicBezTo>
                    <a:pt x="9008" y="54029"/>
                    <a:pt x="10307" y="54849"/>
                    <a:pt x="11711" y="54849"/>
                  </a:cubicBezTo>
                  <a:cubicBezTo>
                    <a:pt x="11884" y="54849"/>
                    <a:pt x="12059" y="54836"/>
                    <a:pt x="12234" y="54811"/>
                  </a:cubicBezTo>
                  <a:cubicBezTo>
                    <a:pt x="14113" y="54535"/>
                    <a:pt x="15130" y="53268"/>
                    <a:pt x="15500" y="50820"/>
                  </a:cubicBezTo>
                  <a:cubicBezTo>
                    <a:pt x="16046" y="51326"/>
                    <a:pt x="16559" y="51993"/>
                    <a:pt x="17236" y="52369"/>
                  </a:cubicBezTo>
                  <a:cubicBezTo>
                    <a:pt x="17903" y="52742"/>
                    <a:pt x="18736" y="52817"/>
                    <a:pt x="19492" y="53022"/>
                  </a:cubicBezTo>
                  <a:cubicBezTo>
                    <a:pt x="17701" y="54291"/>
                    <a:pt x="17038" y="55827"/>
                    <a:pt x="17555" y="57522"/>
                  </a:cubicBezTo>
                  <a:cubicBezTo>
                    <a:pt x="17981" y="58922"/>
                    <a:pt x="19262" y="60055"/>
                    <a:pt x="20674" y="60055"/>
                  </a:cubicBezTo>
                  <a:cubicBezTo>
                    <a:pt x="20807" y="60055"/>
                    <a:pt x="20941" y="60045"/>
                    <a:pt x="21076" y="60024"/>
                  </a:cubicBezTo>
                  <a:cubicBezTo>
                    <a:pt x="22031" y="59877"/>
                    <a:pt x="23124" y="59389"/>
                    <a:pt x="23768" y="58691"/>
                  </a:cubicBezTo>
                  <a:cubicBezTo>
                    <a:pt x="24425" y="57976"/>
                    <a:pt x="24609" y="56816"/>
                    <a:pt x="24971" y="55925"/>
                  </a:cubicBezTo>
                  <a:cubicBezTo>
                    <a:pt x="25853" y="57332"/>
                    <a:pt x="26854" y="58053"/>
                    <a:pt x="28151" y="58053"/>
                  </a:cubicBezTo>
                  <a:cubicBezTo>
                    <a:pt x="28355" y="58053"/>
                    <a:pt x="28565" y="58035"/>
                    <a:pt x="28784" y="58000"/>
                  </a:cubicBezTo>
                  <a:cubicBezTo>
                    <a:pt x="31024" y="57637"/>
                    <a:pt x="32014" y="56100"/>
                    <a:pt x="32212" y="53792"/>
                  </a:cubicBezTo>
                  <a:cubicBezTo>
                    <a:pt x="33079" y="55195"/>
                    <a:pt x="34155" y="55952"/>
                    <a:pt x="35514" y="55952"/>
                  </a:cubicBezTo>
                  <a:cubicBezTo>
                    <a:pt x="35786" y="55952"/>
                    <a:pt x="36069" y="55921"/>
                    <a:pt x="36364" y="55860"/>
                  </a:cubicBezTo>
                  <a:cubicBezTo>
                    <a:pt x="38470" y="55422"/>
                    <a:pt x="39394" y="53897"/>
                    <a:pt x="39553" y="51678"/>
                  </a:cubicBezTo>
                  <a:cubicBezTo>
                    <a:pt x="40446" y="53048"/>
                    <a:pt x="41517" y="53801"/>
                    <a:pt x="42829" y="53801"/>
                  </a:cubicBezTo>
                  <a:cubicBezTo>
                    <a:pt x="43212" y="53801"/>
                    <a:pt x="43616" y="53737"/>
                    <a:pt x="44042" y="53605"/>
                  </a:cubicBezTo>
                  <a:cubicBezTo>
                    <a:pt x="46018" y="52995"/>
                    <a:pt x="46815" y="51469"/>
                    <a:pt x="46778" y="49385"/>
                  </a:cubicBezTo>
                  <a:lnTo>
                    <a:pt x="46778" y="49385"/>
                  </a:lnTo>
                  <a:cubicBezTo>
                    <a:pt x="47978" y="50907"/>
                    <a:pt x="49082" y="51619"/>
                    <a:pt x="50275" y="51619"/>
                  </a:cubicBezTo>
                  <a:cubicBezTo>
                    <a:pt x="50691" y="51619"/>
                    <a:pt x="51117" y="51533"/>
                    <a:pt x="51562" y="51364"/>
                  </a:cubicBezTo>
                  <a:cubicBezTo>
                    <a:pt x="53026" y="50808"/>
                    <a:pt x="54161" y="49314"/>
                    <a:pt x="53952" y="47771"/>
                  </a:cubicBezTo>
                  <a:cubicBezTo>
                    <a:pt x="53823" y="46840"/>
                    <a:pt x="53389" y="45786"/>
                    <a:pt x="52742" y="45150"/>
                  </a:cubicBezTo>
                  <a:cubicBezTo>
                    <a:pt x="52080" y="44501"/>
                    <a:pt x="50991" y="44295"/>
                    <a:pt x="50132" y="43913"/>
                  </a:cubicBezTo>
                  <a:cubicBezTo>
                    <a:pt x="51538" y="43134"/>
                    <a:pt x="52186" y="41781"/>
                    <a:pt x="52198" y="39982"/>
                  </a:cubicBezTo>
                  <a:cubicBezTo>
                    <a:pt x="53282" y="41428"/>
                    <a:pt x="54416" y="42128"/>
                    <a:pt x="55621" y="42128"/>
                  </a:cubicBezTo>
                  <a:cubicBezTo>
                    <a:pt x="56033" y="42128"/>
                    <a:pt x="56453" y="42046"/>
                    <a:pt x="56883" y="41884"/>
                  </a:cubicBezTo>
                  <a:cubicBezTo>
                    <a:pt x="58386" y="41318"/>
                    <a:pt x="59535" y="39761"/>
                    <a:pt x="59283" y="38186"/>
                  </a:cubicBezTo>
                  <a:cubicBezTo>
                    <a:pt x="59136" y="37259"/>
                    <a:pt x="58661" y="36223"/>
                    <a:pt x="57995" y="35604"/>
                  </a:cubicBezTo>
                  <a:cubicBezTo>
                    <a:pt x="57317" y="34975"/>
                    <a:pt x="56225" y="34798"/>
                    <a:pt x="55375" y="34447"/>
                  </a:cubicBezTo>
                  <a:cubicBezTo>
                    <a:pt x="57065" y="33259"/>
                    <a:pt x="57754" y="31864"/>
                    <a:pt x="57351" y="30153"/>
                  </a:cubicBezTo>
                  <a:cubicBezTo>
                    <a:pt x="56896" y="28214"/>
                    <a:pt x="55486" y="27356"/>
                    <a:pt x="53303" y="27107"/>
                  </a:cubicBezTo>
                  <a:cubicBezTo>
                    <a:pt x="55278" y="26005"/>
                    <a:pt x="55475" y="24404"/>
                    <a:pt x="55559" y="22754"/>
                  </a:cubicBezTo>
                  <a:lnTo>
                    <a:pt x="55461" y="22389"/>
                  </a:lnTo>
                  <a:cubicBezTo>
                    <a:pt x="54599" y="20977"/>
                    <a:pt x="53549" y="19827"/>
                    <a:pt x="51419" y="19827"/>
                  </a:cubicBezTo>
                  <a:cubicBezTo>
                    <a:pt x="51390" y="19827"/>
                    <a:pt x="51360" y="19827"/>
                    <a:pt x="51330" y="19828"/>
                  </a:cubicBezTo>
                  <a:cubicBezTo>
                    <a:pt x="53209" y="18481"/>
                    <a:pt x="53860" y="16951"/>
                    <a:pt x="53290" y="15106"/>
                  </a:cubicBezTo>
                  <a:cubicBezTo>
                    <a:pt x="52720" y="13264"/>
                    <a:pt x="51274" y="12499"/>
                    <a:pt x="49320" y="12457"/>
                  </a:cubicBezTo>
                  <a:cubicBezTo>
                    <a:pt x="51289" y="10756"/>
                    <a:pt x="51830" y="9254"/>
                    <a:pt x="51170" y="7558"/>
                  </a:cubicBezTo>
                  <a:cubicBezTo>
                    <a:pt x="50632" y="6181"/>
                    <a:pt x="49334" y="5238"/>
                    <a:pt x="47877" y="5238"/>
                  </a:cubicBezTo>
                  <a:cubicBezTo>
                    <a:pt x="47782" y="5238"/>
                    <a:pt x="47685" y="5242"/>
                    <a:pt x="47589" y="5251"/>
                  </a:cubicBezTo>
                  <a:cubicBezTo>
                    <a:pt x="45250" y="5450"/>
                    <a:pt x="44208" y="6982"/>
                    <a:pt x="43964" y="8933"/>
                  </a:cubicBezTo>
                  <a:lnTo>
                    <a:pt x="40406" y="6934"/>
                  </a:lnTo>
                  <a:cubicBezTo>
                    <a:pt x="42077" y="5320"/>
                    <a:pt x="42543" y="3829"/>
                    <a:pt x="41790" y="2156"/>
                  </a:cubicBezTo>
                  <a:cubicBezTo>
                    <a:pt x="41198" y="836"/>
                    <a:pt x="39890" y="1"/>
                    <a:pt x="38465"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9" name="Google Shape;5119;p14"/>
            <p:cNvSpPr/>
            <p:nvPr/>
          </p:nvSpPr>
          <p:spPr>
            <a:xfrm>
              <a:off x="4444725" y="2552100"/>
              <a:ext cx="190550" cy="183550"/>
            </a:xfrm>
            <a:custGeom>
              <a:rect b="b" l="l" r="r" t="t"/>
              <a:pathLst>
                <a:path extrusionOk="0" h="7342" w="7622">
                  <a:moveTo>
                    <a:pt x="3875" y="0"/>
                  </a:moveTo>
                  <a:cubicBezTo>
                    <a:pt x="3254" y="0"/>
                    <a:pt x="2625" y="187"/>
                    <a:pt x="2004" y="566"/>
                  </a:cubicBezTo>
                  <a:cubicBezTo>
                    <a:pt x="537" y="1462"/>
                    <a:pt x="0" y="2836"/>
                    <a:pt x="260" y="4522"/>
                  </a:cubicBezTo>
                  <a:lnTo>
                    <a:pt x="358" y="4887"/>
                  </a:lnTo>
                  <a:cubicBezTo>
                    <a:pt x="1086" y="6485"/>
                    <a:pt x="2261" y="7342"/>
                    <a:pt x="3704" y="7342"/>
                  </a:cubicBezTo>
                  <a:cubicBezTo>
                    <a:pt x="3854" y="7342"/>
                    <a:pt x="4007" y="7333"/>
                    <a:pt x="4162" y="7314"/>
                  </a:cubicBezTo>
                  <a:cubicBezTo>
                    <a:pt x="5743" y="7124"/>
                    <a:pt x="7041" y="5952"/>
                    <a:pt x="7337" y="4395"/>
                  </a:cubicBezTo>
                  <a:cubicBezTo>
                    <a:pt x="7622" y="2896"/>
                    <a:pt x="7188" y="1638"/>
                    <a:pt x="5973" y="745"/>
                  </a:cubicBezTo>
                  <a:cubicBezTo>
                    <a:pt x="5301" y="251"/>
                    <a:pt x="4593" y="0"/>
                    <a:pt x="3875"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0" name="Google Shape;5120;p14"/>
            <p:cNvSpPr/>
            <p:nvPr/>
          </p:nvSpPr>
          <p:spPr>
            <a:xfrm>
              <a:off x="3510175" y="2029875"/>
              <a:ext cx="200650" cy="181350"/>
            </a:xfrm>
            <a:custGeom>
              <a:rect b="b" l="l" r="r" t="t"/>
              <a:pathLst>
                <a:path extrusionOk="0" h="7254" w="8026">
                  <a:moveTo>
                    <a:pt x="4030" y="0"/>
                  </a:moveTo>
                  <a:cubicBezTo>
                    <a:pt x="3696" y="0"/>
                    <a:pt x="3357" y="48"/>
                    <a:pt x="3021" y="147"/>
                  </a:cubicBezTo>
                  <a:cubicBezTo>
                    <a:pt x="1141" y="697"/>
                    <a:pt x="0" y="2660"/>
                    <a:pt x="457" y="4564"/>
                  </a:cubicBezTo>
                  <a:cubicBezTo>
                    <a:pt x="856" y="6230"/>
                    <a:pt x="2220" y="7253"/>
                    <a:pt x="3889" y="7253"/>
                  </a:cubicBezTo>
                  <a:cubicBezTo>
                    <a:pt x="4218" y="7253"/>
                    <a:pt x="4559" y="7213"/>
                    <a:pt x="4907" y="7131"/>
                  </a:cubicBezTo>
                  <a:lnTo>
                    <a:pt x="4925" y="7126"/>
                  </a:lnTo>
                  <a:cubicBezTo>
                    <a:pt x="6981" y="6407"/>
                    <a:pt x="8025" y="4487"/>
                    <a:pt x="7429" y="2526"/>
                  </a:cubicBezTo>
                  <a:cubicBezTo>
                    <a:pt x="6964" y="991"/>
                    <a:pt x="5555" y="0"/>
                    <a:pt x="4030"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1" name="Google Shape;5121;p14"/>
            <p:cNvSpPr/>
            <p:nvPr/>
          </p:nvSpPr>
          <p:spPr>
            <a:xfrm>
              <a:off x="3689650" y="1977200"/>
              <a:ext cx="205175" cy="181775"/>
            </a:xfrm>
            <a:custGeom>
              <a:rect b="b" l="l" r="r" t="t"/>
              <a:pathLst>
                <a:path extrusionOk="0" h="7271" w="8207">
                  <a:moveTo>
                    <a:pt x="4153" y="1"/>
                  </a:moveTo>
                  <a:cubicBezTo>
                    <a:pt x="2899" y="1"/>
                    <a:pt x="1685" y="671"/>
                    <a:pt x="1006" y="1873"/>
                  </a:cubicBezTo>
                  <a:cubicBezTo>
                    <a:pt x="1" y="3650"/>
                    <a:pt x="590" y="5838"/>
                    <a:pt x="2342" y="6814"/>
                  </a:cubicBezTo>
                  <a:cubicBezTo>
                    <a:pt x="2896" y="7123"/>
                    <a:pt x="3490" y="7270"/>
                    <a:pt x="4075" y="7270"/>
                  </a:cubicBezTo>
                  <a:cubicBezTo>
                    <a:pt x="5343" y="7270"/>
                    <a:pt x="6567" y="6578"/>
                    <a:pt x="7246" y="5346"/>
                  </a:cubicBezTo>
                  <a:cubicBezTo>
                    <a:pt x="8207" y="3601"/>
                    <a:pt x="7626" y="1453"/>
                    <a:pt x="5932" y="480"/>
                  </a:cubicBezTo>
                  <a:cubicBezTo>
                    <a:pt x="5366" y="155"/>
                    <a:pt x="4755" y="1"/>
                    <a:pt x="4153"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2" name="Google Shape;5122;p14"/>
            <p:cNvSpPr/>
            <p:nvPr/>
          </p:nvSpPr>
          <p:spPr>
            <a:xfrm>
              <a:off x="4486650" y="2737400"/>
              <a:ext cx="205300" cy="181675"/>
            </a:xfrm>
            <a:custGeom>
              <a:rect b="b" l="l" r="r" t="t"/>
              <a:pathLst>
                <a:path extrusionOk="0" h="7267" w="8212">
                  <a:moveTo>
                    <a:pt x="4158" y="0"/>
                  </a:moveTo>
                  <a:cubicBezTo>
                    <a:pt x="2904" y="0"/>
                    <a:pt x="1690" y="670"/>
                    <a:pt x="1011" y="1871"/>
                  </a:cubicBezTo>
                  <a:cubicBezTo>
                    <a:pt x="0" y="3655"/>
                    <a:pt x="585" y="5830"/>
                    <a:pt x="2343" y="6812"/>
                  </a:cubicBezTo>
                  <a:cubicBezTo>
                    <a:pt x="2895" y="7120"/>
                    <a:pt x="3488" y="7267"/>
                    <a:pt x="4073" y="7267"/>
                  </a:cubicBezTo>
                  <a:cubicBezTo>
                    <a:pt x="5342" y="7267"/>
                    <a:pt x="6572" y="6576"/>
                    <a:pt x="7249" y="5347"/>
                  </a:cubicBezTo>
                  <a:cubicBezTo>
                    <a:pt x="8211" y="3602"/>
                    <a:pt x="7632" y="1454"/>
                    <a:pt x="5937" y="480"/>
                  </a:cubicBezTo>
                  <a:cubicBezTo>
                    <a:pt x="5372" y="155"/>
                    <a:pt x="4760" y="0"/>
                    <a:pt x="4158"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3" name="Google Shape;5123;p14"/>
            <p:cNvSpPr/>
            <p:nvPr/>
          </p:nvSpPr>
          <p:spPr>
            <a:xfrm>
              <a:off x="3324450" y="2083775"/>
              <a:ext cx="204650" cy="181225"/>
            </a:xfrm>
            <a:custGeom>
              <a:rect b="b" l="l" r="r" t="t"/>
              <a:pathLst>
                <a:path extrusionOk="0" h="7249" w="8186">
                  <a:moveTo>
                    <a:pt x="4134" y="0"/>
                  </a:moveTo>
                  <a:cubicBezTo>
                    <a:pt x="2869" y="0"/>
                    <a:pt x="1639" y="683"/>
                    <a:pt x="965" y="1896"/>
                  </a:cubicBezTo>
                  <a:cubicBezTo>
                    <a:pt x="1" y="3629"/>
                    <a:pt x="571" y="5788"/>
                    <a:pt x="2248" y="6762"/>
                  </a:cubicBezTo>
                  <a:cubicBezTo>
                    <a:pt x="2815" y="7092"/>
                    <a:pt x="3431" y="7249"/>
                    <a:pt x="4038" y="7249"/>
                  </a:cubicBezTo>
                  <a:cubicBezTo>
                    <a:pt x="5285" y="7249"/>
                    <a:pt x="6495" y="6587"/>
                    <a:pt x="7173" y="5402"/>
                  </a:cubicBezTo>
                  <a:cubicBezTo>
                    <a:pt x="8185" y="3637"/>
                    <a:pt x="7605" y="1438"/>
                    <a:pt x="5870" y="460"/>
                  </a:cubicBezTo>
                  <a:cubicBezTo>
                    <a:pt x="5319" y="148"/>
                    <a:pt x="4723" y="0"/>
                    <a:pt x="4134"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4" name="Google Shape;5124;p14"/>
            <p:cNvSpPr/>
            <p:nvPr/>
          </p:nvSpPr>
          <p:spPr>
            <a:xfrm>
              <a:off x="4087475" y="3449425"/>
              <a:ext cx="204300" cy="180300"/>
            </a:xfrm>
            <a:custGeom>
              <a:rect b="b" l="l" r="r" t="t"/>
              <a:pathLst>
                <a:path extrusionOk="0" h="7212" w="8172">
                  <a:moveTo>
                    <a:pt x="4155" y="1"/>
                  </a:moveTo>
                  <a:cubicBezTo>
                    <a:pt x="2905" y="1"/>
                    <a:pt x="1678" y="662"/>
                    <a:pt x="1006" y="1832"/>
                  </a:cubicBezTo>
                  <a:cubicBezTo>
                    <a:pt x="1" y="3581"/>
                    <a:pt x="598" y="5815"/>
                    <a:pt x="2326" y="6776"/>
                  </a:cubicBezTo>
                  <a:cubicBezTo>
                    <a:pt x="2859" y="7072"/>
                    <a:pt x="3440" y="7212"/>
                    <a:pt x="4016" y="7212"/>
                  </a:cubicBezTo>
                  <a:cubicBezTo>
                    <a:pt x="5266" y="7212"/>
                    <a:pt x="6495" y="6550"/>
                    <a:pt x="7167" y="5382"/>
                  </a:cubicBezTo>
                  <a:cubicBezTo>
                    <a:pt x="8172" y="3632"/>
                    <a:pt x="7575" y="1398"/>
                    <a:pt x="5847" y="438"/>
                  </a:cubicBezTo>
                  <a:cubicBezTo>
                    <a:pt x="5313" y="141"/>
                    <a:pt x="4731" y="1"/>
                    <a:pt x="4155"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5" name="Google Shape;5125;p14"/>
            <p:cNvSpPr/>
            <p:nvPr/>
          </p:nvSpPr>
          <p:spPr>
            <a:xfrm>
              <a:off x="2924475" y="2795625"/>
              <a:ext cx="204325" cy="180275"/>
            </a:xfrm>
            <a:custGeom>
              <a:rect b="b" l="l" r="r" t="t"/>
              <a:pathLst>
                <a:path extrusionOk="0" h="7211" w="8173">
                  <a:moveTo>
                    <a:pt x="4156" y="0"/>
                  </a:moveTo>
                  <a:cubicBezTo>
                    <a:pt x="2906" y="0"/>
                    <a:pt x="1678" y="662"/>
                    <a:pt x="1006" y="1830"/>
                  </a:cubicBezTo>
                  <a:cubicBezTo>
                    <a:pt x="1" y="3579"/>
                    <a:pt x="598" y="5813"/>
                    <a:pt x="2326" y="6774"/>
                  </a:cubicBezTo>
                  <a:cubicBezTo>
                    <a:pt x="2859" y="7070"/>
                    <a:pt x="3439" y="7211"/>
                    <a:pt x="4015" y="7211"/>
                  </a:cubicBezTo>
                  <a:cubicBezTo>
                    <a:pt x="5266" y="7211"/>
                    <a:pt x="6495" y="6549"/>
                    <a:pt x="7167" y="5380"/>
                  </a:cubicBezTo>
                  <a:cubicBezTo>
                    <a:pt x="8172" y="3631"/>
                    <a:pt x="7575" y="1399"/>
                    <a:pt x="5845" y="438"/>
                  </a:cubicBezTo>
                  <a:cubicBezTo>
                    <a:pt x="5312" y="141"/>
                    <a:pt x="4732" y="0"/>
                    <a:pt x="4156"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6" name="Google Shape;5126;p14"/>
            <p:cNvSpPr/>
            <p:nvPr/>
          </p:nvSpPr>
          <p:spPr>
            <a:xfrm>
              <a:off x="3722100" y="3555800"/>
              <a:ext cx="203250" cy="180300"/>
            </a:xfrm>
            <a:custGeom>
              <a:rect b="b" l="l" r="r" t="t"/>
              <a:pathLst>
                <a:path extrusionOk="0" h="7212" w="8130">
                  <a:moveTo>
                    <a:pt x="4133" y="0"/>
                  </a:moveTo>
                  <a:cubicBezTo>
                    <a:pt x="2873" y="0"/>
                    <a:pt x="1638" y="671"/>
                    <a:pt x="967" y="1860"/>
                  </a:cubicBezTo>
                  <a:cubicBezTo>
                    <a:pt x="1" y="3579"/>
                    <a:pt x="570" y="5764"/>
                    <a:pt x="2239" y="6737"/>
                  </a:cubicBezTo>
                  <a:cubicBezTo>
                    <a:pt x="2791" y="7058"/>
                    <a:pt x="3397" y="7211"/>
                    <a:pt x="3998" y="7211"/>
                  </a:cubicBezTo>
                  <a:cubicBezTo>
                    <a:pt x="5257" y="7211"/>
                    <a:pt x="6493" y="6541"/>
                    <a:pt x="7162" y="5351"/>
                  </a:cubicBezTo>
                  <a:cubicBezTo>
                    <a:pt x="8129" y="3633"/>
                    <a:pt x="7560" y="1448"/>
                    <a:pt x="5892" y="475"/>
                  </a:cubicBezTo>
                  <a:cubicBezTo>
                    <a:pt x="5340" y="153"/>
                    <a:pt x="4733" y="0"/>
                    <a:pt x="4133"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7" name="Google Shape;5127;p14"/>
            <p:cNvSpPr/>
            <p:nvPr/>
          </p:nvSpPr>
          <p:spPr>
            <a:xfrm>
              <a:off x="4105650" y="2055275"/>
              <a:ext cx="204750" cy="180700"/>
            </a:xfrm>
            <a:custGeom>
              <a:rect b="b" l="l" r="r" t="t"/>
              <a:pathLst>
                <a:path extrusionOk="0" h="7228" w="8190">
                  <a:moveTo>
                    <a:pt x="4154" y="0"/>
                  </a:moveTo>
                  <a:cubicBezTo>
                    <a:pt x="2912" y="0"/>
                    <a:pt x="1696" y="654"/>
                    <a:pt x="1022" y="1818"/>
                  </a:cubicBezTo>
                  <a:cubicBezTo>
                    <a:pt x="0" y="3576"/>
                    <a:pt x="579" y="5798"/>
                    <a:pt x="2314" y="6775"/>
                  </a:cubicBezTo>
                  <a:cubicBezTo>
                    <a:pt x="2858" y="7082"/>
                    <a:pt x="3450" y="7227"/>
                    <a:pt x="4036" y="7227"/>
                  </a:cubicBezTo>
                  <a:cubicBezTo>
                    <a:pt x="5277" y="7227"/>
                    <a:pt x="6492" y="6573"/>
                    <a:pt x="7168" y="5410"/>
                  </a:cubicBezTo>
                  <a:cubicBezTo>
                    <a:pt x="8189" y="3651"/>
                    <a:pt x="7610" y="1429"/>
                    <a:pt x="5876" y="452"/>
                  </a:cubicBezTo>
                  <a:cubicBezTo>
                    <a:pt x="5332" y="146"/>
                    <a:pt x="4740" y="0"/>
                    <a:pt x="4154"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8" name="Google Shape;5128;p14"/>
            <p:cNvSpPr/>
            <p:nvPr/>
          </p:nvSpPr>
          <p:spPr>
            <a:xfrm>
              <a:off x="3024250" y="3163500"/>
              <a:ext cx="203375" cy="180325"/>
            </a:xfrm>
            <a:custGeom>
              <a:rect b="b" l="l" r="r" t="t"/>
              <a:pathLst>
                <a:path extrusionOk="0" h="7213" w="8135">
                  <a:moveTo>
                    <a:pt x="4134" y="1"/>
                  </a:moveTo>
                  <a:cubicBezTo>
                    <a:pt x="2857" y="1"/>
                    <a:pt x="1605" y="693"/>
                    <a:pt x="942" y="1910"/>
                  </a:cubicBezTo>
                  <a:cubicBezTo>
                    <a:pt x="0" y="3639"/>
                    <a:pt x="603" y="5815"/>
                    <a:pt x="2287" y="6763"/>
                  </a:cubicBezTo>
                  <a:cubicBezTo>
                    <a:pt x="2828" y="7068"/>
                    <a:pt x="3416" y="7212"/>
                    <a:pt x="3999" y="7212"/>
                  </a:cubicBezTo>
                  <a:cubicBezTo>
                    <a:pt x="5277" y="7212"/>
                    <a:pt x="6529" y="6519"/>
                    <a:pt x="7192" y="5302"/>
                  </a:cubicBezTo>
                  <a:cubicBezTo>
                    <a:pt x="8135" y="3572"/>
                    <a:pt x="7532" y="1399"/>
                    <a:pt x="5846" y="450"/>
                  </a:cubicBezTo>
                  <a:cubicBezTo>
                    <a:pt x="5306" y="145"/>
                    <a:pt x="4718" y="1"/>
                    <a:pt x="4134"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9" name="Google Shape;5129;p14"/>
            <p:cNvSpPr/>
            <p:nvPr/>
          </p:nvSpPr>
          <p:spPr>
            <a:xfrm>
              <a:off x="2973775" y="2979125"/>
              <a:ext cx="205125" cy="181175"/>
            </a:xfrm>
            <a:custGeom>
              <a:rect b="b" l="l" r="r" t="t"/>
              <a:pathLst>
                <a:path extrusionOk="0" h="7247" w="8205">
                  <a:moveTo>
                    <a:pt x="4153" y="0"/>
                  </a:moveTo>
                  <a:cubicBezTo>
                    <a:pt x="2911" y="0"/>
                    <a:pt x="1698" y="657"/>
                    <a:pt x="1022" y="1824"/>
                  </a:cubicBezTo>
                  <a:cubicBezTo>
                    <a:pt x="1" y="3585"/>
                    <a:pt x="566" y="5791"/>
                    <a:pt x="2292" y="6777"/>
                  </a:cubicBezTo>
                  <a:cubicBezTo>
                    <a:pt x="2849" y="7095"/>
                    <a:pt x="3452" y="7246"/>
                    <a:pt x="4048" y="7246"/>
                  </a:cubicBezTo>
                  <a:cubicBezTo>
                    <a:pt x="5306" y="7246"/>
                    <a:pt x="6531" y="6573"/>
                    <a:pt x="7207" y="5373"/>
                  </a:cubicBezTo>
                  <a:cubicBezTo>
                    <a:pt x="8204" y="3600"/>
                    <a:pt x="7606" y="1412"/>
                    <a:pt x="5860" y="444"/>
                  </a:cubicBezTo>
                  <a:cubicBezTo>
                    <a:pt x="5319" y="143"/>
                    <a:pt x="4733" y="0"/>
                    <a:pt x="4153"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0" name="Google Shape;5130;p14"/>
            <p:cNvSpPr/>
            <p:nvPr/>
          </p:nvSpPr>
          <p:spPr>
            <a:xfrm>
              <a:off x="3904175" y="3502150"/>
              <a:ext cx="204550" cy="181225"/>
            </a:xfrm>
            <a:custGeom>
              <a:rect b="b" l="l" r="r" t="t"/>
              <a:pathLst>
                <a:path extrusionOk="0" h="7249" w="8182">
                  <a:moveTo>
                    <a:pt x="4146" y="1"/>
                  </a:moveTo>
                  <a:cubicBezTo>
                    <a:pt x="2898" y="1"/>
                    <a:pt x="1686" y="663"/>
                    <a:pt x="1008" y="1851"/>
                  </a:cubicBezTo>
                  <a:cubicBezTo>
                    <a:pt x="0" y="3614"/>
                    <a:pt x="582" y="5815"/>
                    <a:pt x="2317" y="6792"/>
                  </a:cubicBezTo>
                  <a:cubicBezTo>
                    <a:pt x="2867" y="7101"/>
                    <a:pt x="3461" y="7248"/>
                    <a:pt x="4049" y="7248"/>
                  </a:cubicBezTo>
                  <a:cubicBezTo>
                    <a:pt x="5315" y="7248"/>
                    <a:pt x="6547" y="6564"/>
                    <a:pt x="7221" y="5349"/>
                  </a:cubicBezTo>
                  <a:cubicBezTo>
                    <a:pt x="8182" y="3616"/>
                    <a:pt x="7610" y="1457"/>
                    <a:pt x="5931" y="485"/>
                  </a:cubicBezTo>
                  <a:cubicBezTo>
                    <a:pt x="5366" y="157"/>
                    <a:pt x="4751" y="1"/>
                    <a:pt x="4146"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1" name="Google Shape;5131;p14"/>
            <p:cNvSpPr/>
            <p:nvPr/>
          </p:nvSpPr>
          <p:spPr>
            <a:xfrm>
              <a:off x="4387350" y="2369550"/>
              <a:ext cx="205225" cy="181600"/>
            </a:xfrm>
            <a:custGeom>
              <a:rect b="b" l="l" r="r" t="t"/>
              <a:pathLst>
                <a:path extrusionOk="0" h="7264" w="8209">
                  <a:moveTo>
                    <a:pt x="4160" y="0"/>
                  </a:moveTo>
                  <a:cubicBezTo>
                    <a:pt x="2912" y="0"/>
                    <a:pt x="1703" y="661"/>
                    <a:pt x="1024" y="1847"/>
                  </a:cubicBezTo>
                  <a:cubicBezTo>
                    <a:pt x="1" y="3630"/>
                    <a:pt x="573" y="5807"/>
                    <a:pt x="2322" y="6799"/>
                  </a:cubicBezTo>
                  <a:cubicBezTo>
                    <a:pt x="2879" y="7114"/>
                    <a:pt x="3480" y="7264"/>
                    <a:pt x="4072" y="7264"/>
                  </a:cubicBezTo>
                  <a:cubicBezTo>
                    <a:pt x="5335" y="7264"/>
                    <a:pt x="6560" y="6582"/>
                    <a:pt x="7238" y="5368"/>
                  </a:cubicBezTo>
                  <a:cubicBezTo>
                    <a:pt x="8209" y="3626"/>
                    <a:pt x="7643" y="1470"/>
                    <a:pt x="5960" y="490"/>
                  </a:cubicBezTo>
                  <a:cubicBezTo>
                    <a:pt x="5389" y="158"/>
                    <a:pt x="4770" y="0"/>
                    <a:pt x="4160"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2" name="Google Shape;5132;p14"/>
            <p:cNvSpPr/>
            <p:nvPr/>
          </p:nvSpPr>
          <p:spPr>
            <a:xfrm>
              <a:off x="4404375" y="3159375"/>
              <a:ext cx="203025" cy="179825"/>
            </a:xfrm>
            <a:custGeom>
              <a:rect b="b" l="l" r="r" t="t"/>
              <a:pathLst>
                <a:path extrusionOk="0" h="7193" w="8121">
                  <a:moveTo>
                    <a:pt x="4134" y="0"/>
                  </a:moveTo>
                  <a:cubicBezTo>
                    <a:pt x="2848" y="0"/>
                    <a:pt x="1584" y="701"/>
                    <a:pt x="929" y="1925"/>
                  </a:cubicBezTo>
                  <a:cubicBezTo>
                    <a:pt x="1" y="3664"/>
                    <a:pt x="631" y="5851"/>
                    <a:pt x="2330" y="6775"/>
                  </a:cubicBezTo>
                  <a:cubicBezTo>
                    <a:pt x="2853" y="7058"/>
                    <a:pt x="3422" y="7193"/>
                    <a:pt x="3986" y="7193"/>
                  </a:cubicBezTo>
                  <a:cubicBezTo>
                    <a:pt x="5255" y="7193"/>
                    <a:pt x="6503" y="6512"/>
                    <a:pt x="7165" y="5317"/>
                  </a:cubicBezTo>
                  <a:cubicBezTo>
                    <a:pt x="8120" y="3592"/>
                    <a:pt x="7525" y="1397"/>
                    <a:pt x="5839" y="447"/>
                  </a:cubicBezTo>
                  <a:cubicBezTo>
                    <a:pt x="5303" y="144"/>
                    <a:pt x="4716" y="0"/>
                    <a:pt x="4134"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3" name="Google Shape;5133;p14"/>
            <p:cNvSpPr/>
            <p:nvPr/>
          </p:nvSpPr>
          <p:spPr>
            <a:xfrm>
              <a:off x="3008750" y="2374775"/>
              <a:ext cx="203050" cy="179825"/>
            </a:xfrm>
            <a:custGeom>
              <a:rect b="b" l="l" r="r" t="t"/>
              <a:pathLst>
                <a:path extrusionOk="0" h="7193" w="8122">
                  <a:moveTo>
                    <a:pt x="4136" y="0"/>
                  </a:moveTo>
                  <a:cubicBezTo>
                    <a:pt x="2865" y="0"/>
                    <a:pt x="1613" y="684"/>
                    <a:pt x="951" y="1887"/>
                  </a:cubicBezTo>
                  <a:cubicBezTo>
                    <a:pt x="0" y="3616"/>
                    <a:pt x="606" y="5807"/>
                    <a:pt x="2294" y="6753"/>
                  </a:cubicBezTo>
                  <a:cubicBezTo>
                    <a:pt x="2827" y="7051"/>
                    <a:pt x="3410" y="7193"/>
                    <a:pt x="3988" y="7193"/>
                  </a:cubicBezTo>
                  <a:cubicBezTo>
                    <a:pt x="5241" y="7193"/>
                    <a:pt x="6475" y="6528"/>
                    <a:pt x="7144" y="5355"/>
                  </a:cubicBezTo>
                  <a:cubicBezTo>
                    <a:pt x="8121" y="3641"/>
                    <a:pt x="7549" y="1439"/>
                    <a:pt x="5877" y="467"/>
                  </a:cubicBezTo>
                  <a:cubicBezTo>
                    <a:pt x="5331" y="150"/>
                    <a:pt x="4731" y="0"/>
                    <a:pt x="4136"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4" name="Google Shape;5134;p14"/>
            <p:cNvSpPr/>
            <p:nvPr/>
          </p:nvSpPr>
          <p:spPr>
            <a:xfrm>
              <a:off x="4272025" y="3397550"/>
              <a:ext cx="201050" cy="177675"/>
            </a:xfrm>
            <a:custGeom>
              <a:rect b="b" l="l" r="r" t="t"/>
              <a:pathLst>
                <a:path extrusionOk="0" h="7107" w="8042">
                  <a:moveTo>
                    <a:pt x="4118" y="0"/>
                  </a:moveTo>
                  <a:cubicBezTo>
                    <a:pt x="2863" y="0"/>
                    <a:pt x="1619" y="663"/>
                    <a:pt x="962" y="1817"/>
                  </a:cubicBezTo>
                  <a:cubicBezTo>
                    <a:pt x="0" y="3507"/>
                    <a:pt x="609" y="5761"/>
                    <a:pt x="2275" y="6687"/>
                  </a:cubicBezTo>
                  <a:cubicBezTo>
                    <a:pt x="2787" y="6972"/>
                    <a:pt x="3353" y="7106"/>
                    <a:pt x="3919" y="7106"/>
                  </a:cubicBezTo>
                  <a:cubicBezTo>
                    <a:pt x="5196" y="7106"/>
                    <a:pt x="6470" y="6422"/>
                    <a:pt x="7110" y="5243"/>
                  </a:cubicBezTo>
                  <a:cubicBezTo>
                    <a:pt x="8041" y="3528"/>
                    <a:pt x="7398" y="1282"/>
                    <a:pt x="5721" y="394"/>
                  </a:cubicBezTo>
                  <a:cubicBezTo>
                    <a:pt x="5216" y="127"/>
                    <a:pt x="4666" y="0"/>
                    <a:pt x="4118"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5" name="Google Shape;5135;p14"/>
            <p:cNvSpPr/>
            <p:nvPr/>
          </p:nvSpPr>
          <p:spPr>
            <a:xfrm>
              <a:off x="3874375" y="1925425"/>
              <a:ext cx="202075" cy="178850"/>
            </a:xfrm>
            <a:custGeom>
              <a:rect b="b" l="l" r="r" t="t"/>
              <a:pathLst>
                <a:path extrusionOk="0" h="7154" w="8083">
                  <a:moveTo>
                    <a:pt x="4133" y="0"/>
                  </a:moveTo>
                  <a:cubicBezTo>
                    <a:pt x="2882" y="0"/>
                    <a:pt x="1639" y="660"/>
                    <a:pt x="974" y="1820"/>
                  </a:cubicBezTo>
                  <a:cubicBezTo>
                    <a:pt x="0" y="3516"/>
                    <a:pt x="584" y="5747"/>
                    <a:pt x="2252" y="6705"/>
                  </a:cubicBezTo>
                  <a:cubicBezTo>
                    <a:pt x="2782" y="7010"/>
                    <a:pt x="3367" y="7154"/>
                    <a:pt x="3952" y="7154"/>
                  </a:cubicBezTo>
                  <a:cubicBezTo>
                    <a:pt x="5202" y="7154"/>
                    <a:pt x="6444" y="6494"/>
                    <a:pt x="7110" y="5335"/>
                  </a:cubicBezTo>
                  <a:cubicBezTo>
                    <a:pt x="8083" y="3637"/>
                    <a:pt x="7501" y="1408"/>
                    <a:pt x="5833" y="448"/>
                  </a:cubicBezTo>
                  <a:cubicBezTo>
                    <a:pt x="5303" y="144"/>
                    <a:pt x="4717" y="0"/>
                    <a:pt x="4133"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6" name="Google Shape;5136;p14"/>
            <p:cNvSpPr/>
            <p:nvPr/>
          </p:nvSpPr>
          <p:spPr>
            <a:xfrm>
              <a:off x="3142775" y="2138425"/>
              <a:ext cx="201675" cy="178300"/>
            </a:xfrm>
            <a:custGeom>
              <a:rect b="b" l="l" r="r" t="t"/>
              <a:pathLst>
                <a:path extrusionOk="0" h="7132" w="8067">
                  <a:moveTo>
                    <a:pt x="4129" y="1"/>
                  </a:moveTo>
                  <a:cubicBezTo>
                    <a:pt x="2886" y="1"/>
                    <a:pt x="1650" y="651"/>
                    <a:pt x="983" y="1791"/>
                  </a:cubicBezTo>
                  <a:cubicBezTo>
                    <a:pt x="0" y="3469"/>
                    <a:pt x="587" y="5736"/>
                    <a:pt x="2249" y="6689"/>
                  </a:cubicBezTo>
                  <a:cubicBezTo>
                    <a:pt x="2772" y="6989"/>
                    <a:pt x="3354" y="7131"/>
                    <a:pt x="3934" y="7131"/>
                  </a:cubicBezTo>
                  <a:cubicBezTo>
                    <a:pt x="5196" y="7131"/>
                    <a:pt x="6455" y="6460"/>
                    <a:pt x="7110" y="5291"/>
                  </a:cubicBezTo>
                  <a:cubicBezTo>
                    <a:pt x="8066" y="3586"/>
                    <a:pt x="7448" y="1336"/>
                    <a:pt x="5768" y="415"/>
                  </a:cubicBezTo>
                  <a:cubicBezTo>
                    <a:pt x="5255" y="134"/>
                    <a:pt x="4691" y="1"/>
                    <a:pt x="4129"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7" name="Google Shape;5137;p14"/>
            <p:cNvSpPr/>
            <p:nvPr/>
          </p:nvSpPr>
          <p:spPr>
            <a:xfrm>
              <a:off x="2877150" y="2613250"/>
              <a:ext cx="199650" cy="177150"/>
            </a:xfrm>
            <a:custGeom>
              <a:rect b="b" l="l" r="r" t="t"/>
              <a:pathLst>
                <a:path extrusionOk="0" h="7086" w="7986">
                  <a:moveTo>
                    <a:pt x="4096" y="0"/>
                  </a:moveTo>
                  <a:cubicBezTo>
                    <a:pt x="2821" y="0"/>
                    <a:pt x="1546" y="685"/>
                    <a:pt x="910" y="1866"/>
                  </a:cubicBezTo>
                  <a:cubicBezTo>
                    <a:pt x="0" y="3554"/>
                    <a:pt x="603" y="5735"/>
                    <a:pt x="2234" y="6657"/>
                  </a:cubicBezTo>
                  <a:cubicBezTo>
                    <a:pt x="2748" y="6948"/>
                    <a:pt x="3319" y="7085"/>
                    <a:pt x="3890" y="7085"/>
                  </a:cubicBezTo>
                  <a:cubicBezTo>
                    <a:pt x="5165" y="7085"/>
                    <a:pt x="6439" y="6400"/>
                    <a:pt x="7077" y="5219"/>
                  </a:cubicBezTo>
                  <a:cubicBezTo>
                    <a:pt x="7986" y="3532"/>
                    <a:pt x="7383" y="1351"/>
                    <a:pt x="5752" y="428"/>
                  </a:cubicBezTo>
                  <a:cubicBezTo>
                    <a:pt x="5238" y="137"/>
                    <a:pt x="4667" y="0"/>
                    <a:pt x="4096"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8" name="Google Shape;5138;p14"/>
            <p:cNvSpPr/>
            <p:nvPr/>
          </p:nvSpPr>
          <p:spPr>
            <a:xfrm>
              <a:off x="3307150" y="3478950"/>
              <a:ext cx="202075" cy="178825"/>
            </a:xfrm>
            <a:custGeom>
              <a:rect b="b" l="l" r="r" t="t"/>
              <a:pathLst>
                <a:path extrusionOk="0" h="7153" w="8083">
                  <a:moveTo>
                    <a:pt x="4133" y="0"/>
                  </a:moveTo>
                  <a:cubicBezTo>
                    <a:pt x="2879" y="0"/>
                    <a:pt x="1633" y="664"/>
                    <a:pt x="970" y="1827"/>
                  </a:cubicBezTo>
                  <a:cubicBezTo>
                    <a:pt x="0" y="3524"/>
                    <a:pt x="588" y="5755"/>
                    <a:pt x="2258" y="6709"/>
                  </a:cubicBezTo>
                  <a:cubicBezTo>
                    <a:pt x="2786" y="7010"/>
                    <a:pt x="3369" y="7153"/>
                    <a:pt x="3950" y="7153"/>
                  </a:cubicBezTo>
                  <a:cubicBezTo>
                    <a:pt x="5204" y="7153"/>
                    <a:pt x="6450" y="6489"/>
                    <a:pt x="7113" y="5326"/>
                  </a:cubicBezTo>
                  <a:cubicBezTo>
                    <a:pt x="8083" y="3627"/>
                    <a:pt x="7493" y="1398"/>
                    <a:pt x="5825" y="444"/>
                  </a:cubicBezTo>
                  <a:cubicBezTo>
                    <a:pt x="5297" y="143"/>
                    <a:pt x="4714" y="0"/>
                    <a:pt x="4133"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9" name="Google Shape;5139;p14"/>
            <p:cNvSpPr/>
            <p:nvPr/>
          </p:nvSpPr>
          <p:spPr>
            <a:xfrm>
              <a:off x="4538325" y="2923050"/>
              <a:ext cx="201175" cy="178250"/>
            </a:xfrm>
            <a:custGeom>
              <a:rect b="b" l="l" r="r" t="t"/>
              <a:pathLst>
                <a:path extrusionOk="0" h="7130" w="8047">
                  <a:moveTo>
                    <a:pt x="4141" y="0"/>
                  </a:moveTo>
                  <a:cubicBezTo>
                    <a:pt x="2888" y="0"/>
                    <a:pt x="1634" y="660"/>
                    <a:pt x="972" y="1814"/>
                  </a:cubicBezTo>
                  <a:cubicBezTo>
                    <a:pt x="1" y="3510"/>
                    <a:pt x="602" y="5764"/>
                    <a:pt x="2276" y="6702"/>
                  </a:cubicBezTo>
                  <a:cubicBezTo>
                    <a:pt x="2794" y="6992"/>
                    <a:pt x="3366" y="7129"/>
                    <a:pt x="3937" y="7129"/>
                  </a:cubicBezTo>
                  <a:cubicBezTo>
                    <a:pt x="5210" y="7129"/>
                    <a:pt x="6478" y="6448"/>
                    <a:pt x="7127" y="5265"/>
                  </a:cubicBezTo>
                  <a:cubicBezTo>
                    <a:pt x="8047" y="3587"/>
                    <a:pt x="7464" y="1406"/>
                    <a:pt x="5843" y="454"/>
                  </a:cubicBezTo>
                  <a:cubicBezTo>
                    <a:pt x="5317" y="146"/>
                    <a:pt x="4729" y="0"/>
                    <a:pt x="4141"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0" name="Google Shape;5140;p14"/>
            <p:cNvSpPr/>
            <p:nvPr/>
          </p:nvSpPr>
          <p:spPr>
            <a:xfrm>
              <a:off x="4339575" y="2186975"/>
              <a:ext cx="202100" cy="178800"/>
            </a:xfrm>
            <a:custGeom>
              <a:rect b="b" l="l" r="r" t="t"/>
              <a:pathLst>
                <a:path extrusionOk="0" h="7152" w="8084">
                  <a:moveTo>
                    <a:pt x="4130" y="0"/>
                  </a:moveTo>
                  <a:cubicBezTo>
                    <a:pt x="2858" y="0"/>
                    <a:pt x="1599" y="682"/>
                    <a:pt x="947" y="1868"/>
                  </a:cubicBezTo>
                  <a:cubicBezTo>
                    <a:pt x="1" y="3586"/>
                    <a:pt x="618" y="5807"/>
                    <a:pt x="2299" y="6731"/>
                  </a:cubicBezTo>
                  <a:cubicBezTo>
                    <a:pt x="2818" y="7016"/>
                    <a:pt x="3387" y="7151"/>
                    <a:pt x="3953" y="7151"/>
                  </a:cubicBezTo>
                  <a:cubicBezTo>
                    <a:pt x="5225" y="7151"/>
                    <a:pt x="6485" y="6470"/>
                    <a:pt x="7137" y="5284"/>
                  </a:cubicBezTo>
                  <a:cubicBezTo>
                    <a:pt x="8083" y="3567"/>
                    <a:pt x="7466" y="1346"/>
                    <a:pt x="5785" y="421"/>
                  </a:cubicBezTo>
                  <a:cubicBezTo>
                    <a:pt x="5265" y="135"/>
                    <a:pt x="4697" y="0"/>
                    <a:pt x="4130"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1" name="Google Shape;5141;p14"/>
            <p:cNvSpPr/>
            <p:nvPr/>
          </p:nvSpPr>
          <p:spPr>
            <a:xfrm>
              <a:off x="3076000" y="3349125"/>
              <a:ext cx="199125" cy="176950"/>
            </a:xfrm>
            <a:custGeom>
              <a:rect b="b" l="l" r="r" t="t"/>
              <a:pathLst>
                <a:path extrusionOk="0" h="7078" w="7965">
                  <a:moveTo>
                    <a:pt x="4096" y="0"/>
                  </a:moveTo>
                  <a:cubicBezTo>
                    <a:pt x="2910" y="0"/>
                    <a:pt x="1709" y="604"/>
                    <a:pt x="1015" y="1690"/>
                  </a:cubicBezTo>
                  <a:cubicBezTo>
                    <a:pt x="1" y="3275"/>
                    <a:pt x="472" y="5472"/>
                    <a:pt x="2057" y="6536"/>
                  </a:cubicBezTo>
                  <a:cubicBezTo>
                    <a:pt x="2602" y="6903"/>
                    <a:pt x="3234" y="7077"/>
                    <a:pt x="3870" y="7077"/>
                  </a:cubicBezTo>
                  <a:cubicBezTo>
                    <a:pt x="5055" y="7077"/>
                    <a:pt x="6256" y="6473"/>
                    <a:pt x="6950" y="5388"/>
                  </a:cubicBezTo>
                  <a:cubicBezTo>
                    <a:pt x="7964" y="3803"/>
                    <a:pt x="7493" y="1606"/>
                    <a:pt x="5908" y="540"/>
                  </a:cubicBezTo>
                  <a:cubicBezTo>
                    <a:pt x="5363" y="174"/>
                    <a:pt x="4731" y="0"/>
                    <a:pt x="4096"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2" name="Google Shape;5142;p14"/>
            <p:cNvSpPr/>
            <p:nvPr/>
          </p:nvSpPr>
          <p:spPr>
            <a:xfrm>
              <a:off x="3540625" y="3610700"/>
              <a:ext cx="200300" cy="176875"/>
            </a:xfrm>
            <a:custGeom>
              <a:rect b="b" l="l" r="r" t="t"/>
              <a:pathLst>
                <a:path extrusionOk="0" h="7075" w="8012">
                  <a:moveTo>
                    <a:pt x="4108" y="0"/>
                  </a:moveTo>
                  <a:cubicBezTo>
                    <a:pt x="2902" y="0"/>
                    <a:pt x="1695" y="622"/>
                    <a:pt x="1013" y="1726"/>
                  </a:cubicBezTo>
                  <a:cubicBezTo>
                    <a:pt x="1" y="3365"/>
                    <a:pt x="556" y="5641"/>
                    <a:pt x="2210" y="6618"/>
                  </a:cubicBezTo>
                  <a:cubicBezTo>
                    <a:pt x="2733" y="6928"/>
                    <a:pt x="3318" y="7074"/>
                    <a:pt x="3903" y="7074"/>
                  </a:cubicBezTo>
                  <a:cubicBezTo>
                    <a:pt x="5109" y="7074"/>
                    <a:pt x="6317" y="6452"/>
                    <a:pt x="6999" y="5348"/>
                  </a:cubicBezTo>
                  <a:cubicBezTo>
                    <a:pt x="8011" y="3709"/>
                    <a:pt x="7456" y="1433"/>
                    <a:pt x="5801" y="456"/>
                  </a:cubicBezTo>
                  <a:cubicBezTo>
                    <a:pt x="5277" y="147"/>
                    <a:pt x="4693" y="0"/>
                    <a:pt x="4108"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3" name="Google Shape;5143;p14"/>
            <p:cNvSpPr/>
            <p:nvPr/>
          </p:nvSpPr>
          <p:spPr>
            <a:xfrm>
              <a:off x="4674675" y="2688875"/>
              <a:ext cx="195200" cy="172375"/>
            </a:xfrm>
            <a:custGeom>
              <a:rect b="b" l="l" r="r" t="t"/>
              <a:pathLst>
                <a:path extrusionOk="0" h="6895" w="7808">
                  <a:moveTo>
                    <a:pt x="3932" y="0"/>
                  </a:moveTo>
                  <a:cubicBezTo>
                    <a:pt x="2766" y="0"/>
                    <a:pt x="1646" y="618"/>
                    <a:pt x="998" y="1737"/>
                  </a:cubicBezTo>
                  <a:cubicBezTo>
                    <a:pt x="0" y="3458"/>
                    <a:pt x="544" y="5517"/>
                    <a:pt x="2245" y="6460"/>
                  </a:cubicBezTo>
                  <a:cubicBezTo>
                    <a:pt x="2774" y="6754"/>
                    <a:pt x="3339" y="6894"/>
                    <a:pt x="3893" y="6894"/>
                  </a:cubicBezTo>
                  <a:cubicBezTo>
                    <a:pt x="5074" y="6894"/>
                    <a:pt x="6209" y="6255"/>
                    <a:pt x="6856" y="5106"/>
                  </a:cubicBezTo>
                  <a:cubicBezTo>
                    <a:pt x="7808" y="3418"/>
                    <a:pt x="7276" y="1401"/>
                    <a:pt x="5630" y="459"/>
                  </a:cubicBezTo>
                  <a:cubicBezTo>
                    <a:pt x="5086" y="149"/>
                    <a:pt x="4504" y="0"/>
                    <a:pt x="3932"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4" name="Google Shape;5144;p14"/>
            <p:cNvSpPr/>
            <p:nvPr/>
          </p:nvSpPr>
          <p:spPr>
            <a:xfrm>
              <a:off x="4142400" y="3637900"/>
              <a:ext cx="193750" cy="171275"/>
            </a:xfrm>
            <a:custGeom>
              <a:rect b="b" l="l" r="r" t="t"/>
              <a:pathLst>
                <a:path extrusionOk="0" h="6851" w="7750">
                  <a:moveTo>
                    <a:pt x="3900" y="1"/>
                  </a:moveTo>
                  <a:cubicBezTo>
                    <a:pt x="2729" y="1"/>
                    <a:pt x="1603" y="626"/>
                    <a:pt x="959" y="1754"/>
                  </a:cubicBezTo>
                  <a:cubicBezTo>
                    <a:pt x="1" y="3433"/>
                    <a:pt x="531" y="5463"/>
                    <a:pt x="2172" y="6398"/>
                  </a:cubicBezTo>
                  <a:cubicBezTo>
                    <a:pt x="2708" y="6705"/>
                    <a:pt x="3284" y="6851"/>
                    <a:pt x="3850" y="6851"/>
                  </a:cubicBezTo>
                  <a:cubicBezTo>
                    <a:pt x="5021" y="6851"/>
                    <a:pt x="6147" y="6225"/>
                    <a:pt x="6791" y="5097"/>
                  </a:cubicBezTo>
                  <a:cubicBezTo>
                    <a:pt x="7749" y="3419"/>
                    <a:pt x="7219" y="1388"/>
                    <a:pt x="5579" y="452"/>
                  </a:cubicBezTo>
                  <a:cubicBezTo>
                    <a:pt x="5042" y="147"/>
                    <a:pt x="4466" y="1"/>
                    <a:pt x="3900"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5" name="Google Shape;5145;p14"/>
            <p:cNvSpPr/>
            <p:nvPr/>
          </p:nvSpPr>
          <p:spPr>
            <a:xfrm>
              <a:off x="3360900" y="3666625"/>
              <a:ext cx="193875" cy="171375"/>
            </a:xfrm>
            <a:custGeom>
              <a:rect b="b" l="l" r="r" t="t"/>
              <a:pathLst>
                <a:path extrusionOk="0" h="6855" w="7755">
                  <a:moveTo>
                    <a:pt x="3903" y="1"/>
                  </a:moveTo>
                  <a:cubicBezTo>
                    <a:pt x="2721" y="1"/>
                    <a:pt x="1583" y="641"/>
                    <a:pt x="942" y="1789"/>
                  </a:cubicBezTo>
                  <a:cubicBezTo>
                    <a:pt x="0" y="3472"/>
                    <a:pt x="553" y="5495"/>
                    <a:pt x="2206" y="6419"/>
                  </a:cubicBezTo>
                  <a:cubicBezTo>
                    <a:pt x="2734" y="6714"/>
                    <a:pt x="3297" y="6854"/>
                    <a:pt x="3851" y="6854"/>
                  </a:cubicBezTo>
                  <a:cubicBezTo>
                    <a:pt x="5033" y="6854"/>
                    <a:pt x="6170" y="6213"/>
                    <a:pt x="6811" y="5065"/>
                  </a:cubicBezTo>
                  <a:cubicBezTo>
                    <a:pt x="7754" y="3378"/>
                    <a:pt x="7200" y="1360"/>
                    <a:pt x="5547" y="435"/>
                  </a:cubicBezTo>
                  <a:cubicBezTo>
                    <a:pt x="5020" y="141"/>
                    <a:pt x="4457" y="1"/>
                    <a:pt x="3903"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6" name="Google Shape;5146;p14"/>
            <p:cNvSpPr/>
            <p:nvPr/>
          </p:nvSpPr>
          <p:spPr>
            <a:xfrm>
              <a:off x="3128350" y="3535900"/>
              <a:ext cx="193700" cy="171275"/>
            </a:xfrm>
            <a:custGeom>
              <a:rect b="b" l="l" r="r" t="t"/>
              <a:pathLst>
                <a:path extrusionOk="0" h="6851" w="7748">
                  <a:moveTo>
                    <a:pt x="3901" y="1"/>
                  </a:moveTo>
                  <a:cubicBezTo>
                    <a:pt x="2729" y="1"/>
                    <a:pt x="1602" y="627"/>
                    <a:pt x="959" y="1755"/>
                  </a:cubicBezTo>
                  <a:cubicBezTo>
                    <a:pt x="1" y="3433"/>
                    <a:pt x="531" y="5464"/>
                    <a:pt x="2171" y="6399"/>
                  </a:cubicBezTo>
                  <a:cubicBezTo>
                    <a:pt x="2708" y="6705"/>
                    <a:pt x="3283" y="6851"/>
                    <a:pt x="3849" y="6851"/>
                  </a:cubicBezTo>
                  <a:cubicBezTo>
                    <a:pt x="5020" y="6851"/>
                    <a:pt x="6147" y="6225"/>
                    <a:pt x="6791" y="5097"/>
                  </a:cubicBezTo>
                  <a:cubicBezTo>
                    <a:pt x="7748" y="3417"/>
                    <a:pt x="7219" y="1388"/>
                    <a:pt x="5577" y="452"/>
                  </a:cubicBezTo>
                  <a:cubicBezTo>
                    <a:pt x="5041" y="146"/>
                    <a:pt x="4466" y="1"/>
                    <a:pt x="3901"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7" name="Google Shape;5147;p14"/>
            <p:cNvSpPr/>
            <p:nvPr/>
          </p:nvSpPr>
          <p:spPr>
            <a:xfrm>
              <a:off x="3462050" y="1850575"/>
              <a:ext cx="195600" cy="173375"/>
            </a:xfrm>
            <a:custGeom>
              <a:rect b="b" l="l" r="r" t="t"/>
              <a:pathLst>
                <a:path extrusionOk="0" h="6935" w="7824">
                  <a:moveTo>
                    <a:pt x="3939" y="0"/>
                  </a:moveTo>
                  <a:cubicBezTo>
                    <a:pt x="2742" y="0"/>
                    <a:pt x="1590" y="648"/>
                    <a:pt x="941" y="1812"/>
                  </a:cubicBezTo>
                  <a:cubicBezTo>
                    <a:pt x="1" y="3498"/>
                    <a:pt x="539" y="5526"/>
                    <a:pt x="2176" y="6469"/>
                  </a:cubicBezTo>
                  <a:cubicBezTo>
                    <a:pt x="2722" y="6784"/>
                    <a:pt x="3310" y="6935"/>
                    <a:pt x="3886" y="6935"/>
                  </a:cubicBezTo>
                  <a:cubicBezTo>
                    <a:pt x="5083" y="6935"/>
                    <a:pt x="6234" y="6287"/>
                    <a:pt x="6884" y="5124"/>
                  </a:cubicBezTo>
                  <a:cubicBezTo>
                    <a:pt x="7824" y="3438"/>
                    <a:pt x="7286" y="1409"/>
                    <a:pt x="5649" y="466"/>
                  </a:cubicBezTo>
                  <a:cubicBezTo>
                    <a:pt x="5102" y="150"/>
                    <a:pt x="4515" y="0"/>
                    <a:pt x="3939"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8" name="Google Shape;5148;p14"/>
            <p:cNvSpPr/>
            <p:nvPr/>
          </p:nvSpPr>
          <p:spPr>
            <a:xfrm>
              <a:off x="2962950" y="2194300"/>
              <a:ext cx="195275" cy="172875"/>
            </a:xfrm>
            <a:custGeom>
              <a:rect b="b" l="l" r="r" t="t"/>
              <a:pathLst>
                <a:path extrusionOk="0" h="6915" w="7811">
                  <a:moveTo>
                    <a:pt x="3927" y="1"/>
                  </a:moveTo>
                  <a:cubicBezTo>
                    <a:pt x="2737" y="1"/>
                    <a:pt x="1596" y="644"/>
                    <a:pt x="946" y="1808"/>
                  </a:cubicBezTo>
                  <a:cubicBezTo>
                    <a:pt x="0" y="3502"/>
                    <a:pt x="546" y="5523"/>
                    <a:pt x="2202" y="6463"/>
                  </a:cubicBezTo>
                  <a:cubicBezTo>
                    <a:pt x="2741" y="6768"/>
                    <a:pt x="3318" y="6914"/>
                    <a:pt x="3885" y="6914"/>
                  </a:cubicBezTo>
                  <a:cubicBezTo>
                    <a:pt x="5060" y="6914"/>
                    <a:pt x="6190" y="6288"/>
                    <a:pt x="6841" y="5157"/>
                  </a:cubicBezTo>
                  <a:cubicBezTo>
                    <a:pt x="7810" y="3471"/>
                    <a:pt x="7296" y="1435"/>
                    <a:pt x="5662" y="480"/>
                  </a:cubicBezTo>
                  <a:cubicBezTo>
                    <a:pt x="5107" y="155"/>
                    <a:pt x="4511" y="1"/>
                    <a:pt x="3927"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9" name="Google Shape;5149;p14"/>
            <p:cNvSpPr/>
            <p:nvPr/>
          </p:nvSpPr>
          <p:spPr>
            <a:xfrm>
              <a:off x="4591150" y="3109650"/>
              <a:ext cx="195400" cy="172925"/>
            </a:xfrm>
            <a:custGeom>
              <a:rect b="b" l="l" r="r" t="t"/>
              <a:pathLst>
                <a:path extrusionOk="0" h="6917" w="7816">
                  <a:moveTo>
                    <a:pt x="3932" y="1"/>
                  </a:moveTo>
                  <a:cubicBezTo>
                    <a:pt x="2741" y="1"/>
                    <a:pt x="1597" y="647"/>
                    <a:pt x="948" y="1805"/>
                  </a:cubicBezTo>
                  <a:cubicBezTo>
                    <a:pt x="1" y="3500"/>
                    <a:pt x="545" y="5522"/>
                    <a:pt x="2198" y="6462"/>
                  </a:cubicBezTo>
                  <a:cubicBezTo>
                    <a:pt x="2740" y="6770"/>
                    <a:pt x="3319" y="6916"/>
                    <a:pt x="3886" y="6916"/>
                  </a:cubicBezTo>
                  <a:cubicBezTo>
                    <a:pt x="5093" y="6916"/>
                    <a:pt x="6249" y="6253"/>
                    <a:pt x="6896" y="5062"/>
                  </a:cubicBezTo>
                  <a:cubicBezTo>
                    <a:pt x="7815" y="3366"/>
                    <a:pt x="7239" y="1347"/>
                    <a:pt x="5570" y="429"/>
                  </a:cubicBezTo>
                  <a:cubicBezTo>
                    <a:pt x="5043" y="139"/>
                    <a:pt x="4482" y="1"/>
                    <a:pt x="3932"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0" name="Google Shape;5150;p14"/>
            <p:cNvSpPr/>
            <p:nvPr/>
          </p:nvSpPr>
          <p:spPr>
            <a:xfrm>
              <a:off x="4060075" y="1875000"/>
              <a:ext cx="196575" cy="173350"/>
            </a:xfrm>
            <a:custGeom>
              <a:rect b="b" l="l" r="r" t="t"/>
              <a:pathLst>
                <a:path extrusionOk="0" h="6934" w="7863">
                  <a:moveTo>
                    <a:pt x="3960" y="0"/>
                  </a:moveTo>
                  <a:cubicBezTo>
                    <a:pt x="2784" y="0"/>
                    <a:pt x="1648" y="625"/>
                    <a:pt x="995" y="1749"/>
                  </a:cubicBezTo>
                  <a:cubicBezTo>
                    <a:pt x="0" y="3460"/>
                    <a:pt x="543" y="5538"/>
                    <a:pt x="2230" y="6488"/>
                  </a:cubicBezTo>
                  <a:cubicBezTo>
                    <a:pt x="2765" y="6789"/>
                    <a:pt x="3339" y="6933"/>
                    <a:pt x="3904" y="6933"/>
                  </a:cubicBezTo>
                  <a:cubicBezTo>
                    <a:pt x="5080" y="6933"/>
                    <a:pt x="6216" y="6309"/>
                    <a:pt x="6869" y="5185"/>
                  </a:cubicBezTo>
                  <a:cubicBezTo>
                    <a:pt x="7862" y="3473"/>
                    <a:pt x="7321" y="1395"/>
                    <a:pt x="5633" y="445"/>
                  </a:cubicBezTo>
                  <a:cubicBezTo>
                    <a:pt x="5098" y="144"/>
                    <a:pt x="4524" y="0"/>
                    <a:pt x="3960"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1" name="Google Shape;5151;p14"/>
            <p:cNvSpPr/>
            <p:nvPr/>
          </p:nvSpPr>
          <p:spPr>
            <a:xfrm>
              <a:off x="3279075" y="1904300"/>
              <a:ext cx="195150" cy="172350"/>
            </a:xfrm>
            <a:custGeom>
              <a:rect b="b" l="l" r="r" t="t"/>
              <a:pathLst>
                <a:path extrusionOk="0" h="6894" w="7806">
                  <a:moveTo>
                    <a:pt x="3932" y="0"/>
                  </a:moveTo>
                  <a:cubicBezTo>
                    <a:pt x="2767" y="0"/>
                    <a:pt x="1648" y="617"/>
                    <a:pt x="999" y="1734"/>
                  </a:cubicBezTo>
                  <a:cubicBezTo>
                    <a:pt x="0" y="3455"/>
                    <a:pt x="543" y="5514"/>
                    <a:pt x="2243" y="6458"/>
                  </a:cubicBezTo>
                  <a:cubicBezTo>
                    <a:pt x="2773" y="6753"/>
                    <a:pt x="3338" y="6894"/>
                    <a:pt x="3893" y="6894"/>
                  </a:cubicBezTo>
                  <a:cubicBezTo>
                    <a:pt x="5074" y="6894"/>
                    <a:pt x="6208" y="6255"/>
                    <a:pt x="6855" y="5107"/>
                  </a:cubicBezTo>
                  <a:cubicBezTo>
                    <a:pt x="7806" y="3421"/>
                    <a:pt x="7275" y="1402"/>
                    <a:pt x="5631" y="461"/>
                  </a:cubicBezTo>
                  <a:cubicBezTo>
                    <a:pt x="5087" y="149"/>
                    <a:pt x="4504" y="0"/>
                    <a:pt x="3932"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2" name="Google Shape;5152;p14"/>
            <p:cNvSpPr/>
            <p:nvPr/>
          </p:nvSpPr>
          <p:spPr>
            <a:xfrm>
              <a:off x="4293225" y="2005750"/>
              <a:ext cx="195500" cy="173400"/>
            </a:xfrm>
            <a:custGeom>
              <a:rect b="b" l="l" r="r" t="t"/>
              <a:pathLst>
                <a:path extrusionOk="0" h="6936" w="7820">
                  <a:moveTo>
                    <a:pt x="3935" y="0"/>
                  </a:moveTo>
                  <a:cubicBezTo>
                    <a:pt x="2749" y="0"/>
                    <a:pt x="1607" y="635"/>
                    <a:pt x="954" y="1783"/>
                  </a:cubicBezTo>
                  <a:cubicBezTo>
                    <a:pt x="1" y="3460"/>
                    <a:pt x="521" y="5499"/>
                    <a:pt x="2145" y="6454"/>
                  </a:cubicBezTo>
                  <a:cubicBezTo>
                    <a:pt x="2700" y="6780"/>
                    <a:pt x="3297" y="6935"/>
                    <a:pt x="3884" y="6935"/>
                  </a:cubicBezTo>
                  <a:cubicBezTo>
                    <a:pt x="5070" y="6935"/>
                    <a:pt x="6212" y="6299"/>
                    <a:pt x="6865" y="5151"/>
                  </a:cubicBezTo>
                  <a:cubicBezTo>
                    <a:pt x="7820" y="3474"/>
                    <a:pt x="7300" y="1435"/>
                    <a:pt x="5674" y="482"/>
                  </a:cubicBezTo>
                  <a:cubicBezTo>
                    <a:pt x="5120" y="156"/>
                    <a:pt x="4522" y="0"/>
                    <a:pt x="3935"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3" name="Google Shape;5153;p14"/>
            <p:cNvSpPr/>
            <p:nvPr/>
          </p:nvSpPr>
          <p:spPr>
            <a:xfrm>
              <a:off x="3959175" y="3690800"/>
              <a:ext cx="194325" cy="171850"/>
            </a:xfrm>
            <a:custGeom>
              <a:rect b="b" l="l" r="r" t="t"/>
              <a:pathLst>
                <a:path extrusionOk="0" h="6874" w="7773">
                  <a:moveTo>
                    <a:pt x="3908" y="0"/>
                  </a:moveTo>
                  <a:cubicBezTo>
                    <a:pt x="2730" y="0"/>
                    <a:pt x="1599" y="635"/>
                    <a:pt x="954" y="1777"/>
                  </a:cubicBezTo>
                  <a:cubicBezTo>
                    <a:pt x="0" y="3466"/>
                    <a:pt x="540" y="5491"/>
                    <a:pt x="2196" y="6426"/>
                  </a:cubicBezTo>
                  <a:cubicBezTo>
                    <a:pt x="2731" y="6729"/>
                    <a:pt x="3303" y="6873"/>
                    <a:pt x="3864" y="6873"/>
                  </a:cubicBezTo>
                  <a:cubicBezTo>
                    <a:pt x="5042" y="6873"/>
                    <a:pt x="6173" y="6239"/>
                    <a:pt x="6819" y="5096"/>
                  </a:cubicBezTo>
                  <a:cubicBezTo>
                    <a:pt x="7772" y="3407"/>
                    <a:pt x="7233" y="1382"/>
                    <a:pt x="5576" y="447"/>
                  </a:cubicBezTo>
                  <a:cubicBezTo>
                    <a:pt x="5041" y="144"/>
                    <a:pt x="4469" y="0"/>
                    <a:pt x="3908"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4" name="Google Shape;5154;p14"/>
            <p:cNvSpPr/>
            <p:nvPr/>
          </p:nvSpPr>
          <p:spPr>
            <a:xfrm>
              <a:off x="4624575" y="2504400"/>
              <a:ext cx="196600" cy="173400"/>
            </a:xfrm>
            <a:custGeom>
              <a:rect b="b" l="l" r="r" t="t"/>
              <a:pathLst>
                <a:path extrusionOk="0" h="6936" w="7864">
                  <a:moveTo>
                    <a:pt x="3960" y="0"/>
                  </a:moveTo>
                  <a:cubicBezTo>
                    <a:pt x="2772" y="0"/>
                    <a:pt x="1627" y="639"/>
                    <a:pt x="976" y="1783"/>
                  </a:cubicBezTo>
                  <a:cubicBezTo>
                    <a:pt x="0" y="3500"/>
                    <a:pt x="565" y="5573"/>
                    <a:pt x="2264" y="6508"/>
                  </a:cubicBezTo>
                  <a:cubicBezTo>
                    <a:pt x="2790" y="6797"/>
                    <a:pt x="3351" y="6935"/>
                    <a:pt x="3904" y="6935"/>
                  </a:cubicBezTo>
                  <a:cubicBezTo>
                    <a:pt x="5092" y="6935"/>
                    <a:pt x="6237" y="6297"/>
                    <a:pt x="6888" y="5152"/>
                  </a:cubicBezTo>
                  <a:cubicBezTo>
                    <a:pt x="7863" y="3435"/>
                    <a:pt x="7299" y="1362"/>
                    <a:pt x="5600" y="428"/>
                  </a:cubicBezTo>
                  <a:cubicBezTo>
                    <a:pt x="5074" y="138"/>
                    <a:pt x="4512" y="0"/>
                    <a:pt x="3960"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5" name="Google Shape;5155;p14"/>
            <p:cNvSpPr/>
            <p:nvPr/>
          </p:nvSpPr>
          <p:spPr>
            <a:xfrm>
              <a:off x="2829925" y="2431675"/>
              <a:ext cx="194725" cy="172375"/>
            </a:xfrm>
            <a:custGeom>
              <a:rect b="b" l="l" r="r" t="t"/>
              <a:pathLst>
                <a:path extrusionOk="0" h="6895" w="7789">
                  <a:moveTo>
                    <a:pt x="3913" y="1"/>
                  </a:moveTo>
                  <a:cubicBezTo>
                    <a:pt x="2724" y="1"/>
                    <a:pt x="1585" y="647"/>
                    <a:pt x="937" y="1814"/>
                  </a:cubicBezTo>
                  <a:cubicBezTo>
                    <a:pt x="0" y="3506"/>
                    <a:pt x="550" y="5518"/>
                    <a:pt x="2206" y="6449"/>
                  </a:cubicBezTo>
                  <a:cubicBezTo>
                    <a:pt x="2742" y="6751"/>
                    <a:pt x="3315" y="6895"/>
                    <a:pt x="3877" y="6895"/>
                  </a:cubicBezTo>
                  <a:cubicBezTo>
                    <a:pt x="5051" y="6895"/>
                    <a:pt x="6178" y="6265"/>
                    <a:pt x="6826" y="5130"/>
                  </a:cubicBezTo>
                  <a:cubicBezTo>
                    <a:pt x="7788" y="3446"/>
                    <a:pt x="7269" y="1421"/>
                    <a:pt x="5634" y="473"/>
                  </a:cubicBezTo>
                  <a:cubicBezTo>
                    <a:pt x="5082" y="153"/>
                    <a:pt x="4492" y="1"/>
                    <a:pt x="3913"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6" name="Google Shape;5156;p14"/>
            <p:cNvSpPr/>
            <p:nvPr/>
          </p:nvSpPr>
          <p:spPr>
            <a:xfrm>
              <a:off x="4575350" y="2320950"/>
              <a:ext cx="195275" cy="172425"/>
            </a:xfrm>
            <a:custGeom>
              <a:rect b="b" l="l" r="r" t="t"/>
              <a:pathLst>
                <a:path extrusionOk="0" h="6897" w="7811">
                  <a:moveTo>
                    <a:pt x="3934" y="1"/>
                  </a:moveTo>
                  <a:cubicBezTo>
                    <a:pt x="2761" y="1"/>
                    <a:pt x="1635" y="629"/>
                    <a:pt x="986" y="1762"/>
                  </a:cubicBezTo>
                  <a:cubicBezTo>
                    <a:pt x="1" y="3485"/>
                    <a:pt x="561" y="5539"/>
                    <a:pt x="2270" y="6475"/>
                  </a:cubicBezTo>
                  <a:cubicBezTo>
                    <a:pt x="2791" y="6760"/>
                    <a:pt x="3346" y="6896"/>
                    <a:pt x="3891" y="6896"/>
                  </a:cubicBezTo>
                  <a:cubicBezTo>
                    <a:pt x="5082" y="6896"/>
                    <a:pt x="6226" y="6246"/>
                    <a:pt x="6872" y="5084"/>
                  </a:cubicBezTo>
                  <a:cubicBezTo>
                    <a:pt x="7811" y="3392"/>
                    <a:pt x="7263" y="1381"/>
                    <a:pt x="5608" y="448"/>
                  </a:cubicBezTo>
                  <a:cubicBezTo>
                    <a:pt x="5071" y="145"/>
                    <a:pt x="4497" y="1"/>
                    <a:pt x="3934"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7" name="Google Shape;5157;p14"/>
            <p:cNvSpPr/>
            <p:nvPr/>
          </p:nvSpPr>
          <p:spPr>
            <a:xfrm>
              <a:off x="2796075" y="3036950"/>
              <a:ext cx="194500" cy="171925"/>
            </a:xfrm>
            <a:custGeom>
              <a:rect b="b" l="l" r="r" t="t"/>
              <a:pathLst>
                <a:path extrusionOk="0" h="6877" w="7780">
                  <a:moveTo>
                    <a:pt x="3915" y="0"/>
                  </a:moveTo>
                  <a:cubicBezTo>
                    <a:pt x="2725" y="0"/>
                    <a:pt x="1583" y="649"/>
                    <a:pt x="939" y="1812"/>
                  </a:cubicBezTo>
                  <a:cubicBezTo>
                    <a:pt x="0" y="3503"/>
                    <a:pt x="563" y="5522"/>
                    <a:pt x="2230" y="6446"/>
                  </a:cubicBezTo>
                  <a:cubicBezTo>
                    <a:pt x="2755" y="6737"/>
                    <a:pt x="3315" y="6876"/>
                    <a:pt x="3865" y="6876"/>
                  </a:cubicBezTo>
                  <a:cubicBezTo>
                    <a:pt x="5054" y="6876"/>
                    <a:pt x="6197" y="6227"/>
                    <a:pt x="6840" y="5064"/>
                  </a:cubicBezTo>
                  <a:cubicBezTo>
                    <a:pt x="7779" y="3371"/>
                    <a:pt x="7216" y="1353"/>
                    <a:pt x="5550" y="429"/>
                  </a:cubicBezTo>
                  <a:cubicBezTo>
                    <a:pt x="5024" y="139"/>
                    <a:pt x="4465" y="0"/>
                    <a:pt x="3915"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8" name="Google Shape;5158;p14"/>
            <p:cNvSpPr/>
            <p:nvPr/>
          </p:nvSpPr>
          <p:spPr>
            <a:xfrm>
              <a:off x="3645375" y="1797875"/>
              <a:ext cx="194825" cy="172425"/>
            </a:xfrm>
            <a:custGeom>
              <a:rect b="b" l="l" r="r" t="t"/>
              <a:pathLst>
                <a:path extrusionOk="0" h="6897" w="7793">
                  <a:moveTo>
                    <a:pt x="3918" y="0"/>
                  </a:moveTo>
                  <a:cubicBezTo>
                    <a:pt x="2714" y="0"/>
                    <a:pt x="1563" y="664"/>
                    <a:pt x="917" y="1854"/>
                  </a:cubicBezTo>
                  <a:cubicBezTo>
                    <a:pt x="0" y="3548"/>
                    <a:pt x="578" y="5555"/>
                    <a:pt x="2246" y="6471"/>
                  </a:cubicBezTo>
                  <a:cubicBezTo>
                    <a:pt x="2770" y="6759"/>
                    <a:pt x="3328" y="6897"/>
                    <a:pt x="3876" y="6897"/>
                  </a:cubicBezTo>
                  <a:cubicBezTo>
                    <a:pt x="5064" y="6897"/>
                    <a:pt x="6204" y="6250"/>
                    <a:pt x="6850" y="5090"/>
                  </a:cubicBezTo>
                  <a:cubicBezTo>
                    <a:pt x="7793" y="3400"/>
                    <a:pt x="7249" y="1387"/>
                    <a:pt x="5597" y="452"/>
                  </a:cubicBezTo>
                  <a:cubicBezTo>
                    <a:pt x="5057" y="146"/>
                    <a:pt x="4482" y="0"/>
                    <a:pt x="3918"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9" name="Google Shape;5159;p14"/>
            <p:cNvSpPr/>
            <p:nvPr/>
          </p:nvSpPr>
          <p:spPr>
            <a:xfrm>
              <a:off x="4457675" y="3347050"/>
              <a:ext cx="195300" cy="172400"/>
            </a:xfrm>
            <a:custGeom>
              <a:rect b="b" l="l" r="r" t="t"/>
              <a:pathLst>
                <a:path extrusionOk="0" h="6896" w="7812">
                  <a:moveTo>
                    <a:pt x="3935" y="1"/>
                  </a:moveTo>
                  <a:cubicBezTo>
                    <a:pt x="2765" y="1"/>
                    <a:pt x="1642" y="624"/>
                    <a:pt x="993" y="1751"/>
                  </a:cubicBezTo>
                  <a:cubicBezTo>
                    <a:pt x="1" y="3472"/>
                    <a:pt x="554" y="5527"/>
                    <a:pt x="2259" y="6468"/>
                  </a:cubicBezTo>
                  <a:cubicBezTo>
                    <a:pt x="2784" y="6757"/>
                    <a:pt x="3343" y="6895"/>
                    <a:pt x="3892" y="6895"/>
                  </a:cubicBezTo>
                  <a:cubicBezTo>
                    <a:pt x="5079" y="6895"/>
                    <a:pt x="6218" y="6251"/>
                    <a:pt x="6865" y="5096"/>
                  </a:cubicBezTo>
                  <a:cubicBezTo>
                    <a:pt x="7811" y="3404"/>
                    <a:pt x="7270" y="1391"/>
                    <a:pt x="5620" y="454"/>
                  </a:cubicBezTo>
                  <a:cubicBezTo>
                    <a:pt x="5080" y="147"/>
                    <a:pt x="4502" y="1"/>
                    <a:pt x="3935"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0" name="Google Shape;5160;p14"/>
            <p:cNvSpPr/>
            <p:nvPr/>
          </p:nvSpPr>
          <p:spPr>
            <a:xfrm>
              <a:off x="2746950" y="2853475"/>
              <a:ext cx="193525" cy="170900"/>
            </a:xfrm>
            <a:custGeom>
              <a:rect b="b" l="l" r="r" t="t"/>
              <a:pathLst>
                <a:path extrusionOk="0" h="6836" w="7741">
                  <a:moveTo>
                    <a:pt x="3904" y="1"/>
                  </a:moveTo>
                  <a:cubicBezTo>
                    <a:pt x="2732" y="1"/>
                    <a:pt x="1596" y="631"/>
                    <a:pt x="957" y="1756"/>
                  </a:cubicBezTo>
                  <a:cubicBezTo>
                    <a:pt x="1" y="3438"/>
                    <a:pt x="546" y="5476"/>
                    <a:pt x="2199" y="6401"/>
                  </a:cubicBezTo>
                  <a:cubicBezTo>
                    <a:pt x="2724" y="6695"/>
                    <a:pt x="3287" y="6836"/>
                    <a:pt x="3839" y="6836"/>
                  </a:cubicBezTo>
                  <a:cubicBezTo>
                    <a:pt x="5027" y="6836"/>
                    <a:pt x="6170" y="6188"/>
                    <a:pt x="6809" y="5032"/>
                  </a:cubicBezTo>
                  <a:cubicBezTo>
                    <a:pt x="7740" y="3346"/>
                    <a:pt x="7161" y="1317"/>
                    <a:pt x="5490" y="408"/>
                  </a:cubicBezTo>
                  <a:cubicBezTo>
                    <a:pt x="4983" y="132"/>
                    <a:pt x="4440" y="1"/>
                    <a:pt x="3904"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1" name="Google Shape;5161;p14"/>
            <p:cNvSpPr/>
            <p:nvPr/>
          </p:nvSpPr>
          <p:spPr>
            <a:xfrm>
              <a:off x="3776750" y="3744500"/>
              <a:ext cx="193325" cy="170775"/>
            </a:xfrm>
            <a:custGeom>
              <a:rect b="b" l="l" r="r" t="t"/>
              <a:pathLst>
                <a:path extrusionOk="0" h="6831" w="7733">
                  <a:moveTo>
                    <a:pt x="3895" y="1"/>
                  </a:moveTo>
                  <a:cubicBezTo>
                    <a:pt x="2737" y="1"/>
                    <a:pt x="1616" y="612"/>
                    <a:pt x="977" y="1711"/>
                  </a:cubicBezTo>
                  <a:cubicBezTo>
                    <a:pt x="0" y="3388"/>
                    <a:pt x="516" y="5434"/>
                    <a:pt x="2153" y="6375"/>
                  </a:cubicBezTo>
                  <a:cubicBezTo>
                    <a:pt x="2690" y="6684"/>
                    <a:pt x="3268" y="6831"/>
                    <a:pt x="3836" y="6831"/>
                  </a:cubicBezTo>
                  <a:cubicBezTo>
                    <a:pt x="5009" y="6831"/>
                    <a:pt x="6140" y="6202"/>
                    <a:pt x="6782" y="5071"/>
                  </a:cubicBezTo>
                  <a:cubicBezTo>
                    <a:pt x="7732" y="3391"/>
                    <a:pt x="7184" y="1353"/>
                    <a:pt x="5528" y="429"/>
                  </a:cubicBezTo>
                  <a:cubicBezTo>
                    <a:pt x="5007" y="139"/>
                    <a:pt x="4447" y="1"/>
                    <a:pt x="3895"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2" name="Google Shape;5162;p14"/>
            <p:cNvSpPr/>
            <p:nvPr/>
          </p:nvSpPr>
          <p:spPr>
            <a:xfrm>
              <a:off x="2846275" y="3221400"/>
              <a:ext cx="193475" cy="170825"/>
            </a:xfrm>
            <a:custGeom>
              <a:rect b="b" l="l" r="r" t="t"/>
              <a:pathLst>
                <a:path extrusionOk="0" h="6833" w="7739">
                  <a:moveTo>
                    <a:pt x="3899" y="1"/>
                  </a:moveTo>
                  <a:cubicBezTo>
                    <a:pt x="2735" y="1"/>
                    <a:pt x="1609" y="621"/>
                    <a:pt x="969" y="1731"/>
                  </a:cubicBezTo>
                  <a:cubicBezTo>
                    <a:pt x="1" y="3409"/>
                    <a:pt x="530" y="5452"/>
                    <a:pt x="2174" y="6386"/>
                  </a:cubicBezTo>
                  <a:cubicBezTo>
                    <a:pt x="2706" y="6689"/>
                    <a:pt x="3277" y="6833"/>
                    <a:pt x="3838" y="6833"/>
                  </a:cubicBezTo>
                  <a:cubicBezTo>
                    <a:pt x="5017" y="6833"/>
                    <a:pt x="6154" y="6196"/>
                    <a:pt x="6794" y="5054"/>
                  </a:cubicBezTo>
                  <a:cubicBezTo>
                    <a:pt x="7738" y="3368"/>
                    <a:pt x="7175" y="1339"/>
                    <a:pt x="5512" y="421"/>
                  </a:cubicBezTo>
                  <a:cubicBezTo>
                    <a:pt x="4997" y="136"/>
                    <a:pt x="4444" y="1"/>
                    <a:pt x="3899"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3" name="Google Shape;5163;p14"/>
            <p:cNvSpPr/>
            <p:nvPr/>
          </p:nvSpPr>
          <p:spPr>
            <a:xfrm>
              <a:off x="3829575" y="1746025"/>
              <a:ext cx="192350" cy="169750"/>
            </a:xfrm>
            <a:custGeom>
              <a:rect b="b" l="l" r="r" t="t"/>
              <a:pathLst>
                <a:path extrusionOk="0" h="6790" w="7694">
                  <a:moveTo>
                    <a:pt x="3893" y="0"/>
                  </a:moveTo>
                  <a:cubicBezTo>
                    <a:pt x="2742" y="0"/>
                    <a:pt x="1620" y="600"/>
                    <a:pt x="982" y="1675"/>
                  </a:cubicBezTo>
                  <a:cubicBezTo>
                    <a:pt x="0" y="3330"/>
                    <a:pt x="519" y="5409"/>
                    <a:pt x="2146" y="6345"/>
                  </a:cubicBezTo>
                  <a:cubicBezTo>
                    <a:pt x="2669" y="6646"/>
                    <a:pt x="3239" y="6790"/>
                    <a:pt x="3802" y="6790"/>
                  </a:cubicBezTo>
                  <a:cubicBezTo>
                    <a:pt x="4953" y="6790"/>
                    <a:pt x="6076" y="6190"/>
                    <a:pt x="6714" y="5115"/>
                  </a:cubicBezTo>
                  <a:cubicBezTo>
                    <a:pt x="7694" y="3460"/>
                    <a:pt x="7177" y="1381"/>
                    <a:pt x="5550" y="445"/>
                  </a:cubicBezTo>
                  <a:cubicBezTo>
                    <a:pt x="5026" y="144"/>
                    <a:pt x="4456" y="0"/>
                    <a:pt x="3893"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4" name="Google Shape;5164;p14"/>
            <p:cNvSpPr/>
            <p:nvPr/>
          </p:nvSpPr>
          <p:spPr>
            <a:xfrm>
              <a:off x="3098375" y="1958950"/>
              <a:ext cx="191150" cy="169325"/>
            </a:xfrm>
            <a:custGeom>
              <a:rect b="b" l="l" r="r" t="t"/>
              <a:pathLst>
                <a:path extrusionOk="0" h="6773" w="7646">
                  <a:moveTo>
                    <a:pt x="3875" y="1"/>
                  </a:moveTo>
                  <a:cubicBezTo>
                    <a:pt x="2701" y="1"/>
                    <a:pt x="1555" y="629"/>
                    <a:pt x="923" y="1743"/>
                  </a:cubicBezTo>
                  <a:cubicBezTo>
                    <a:pt x="0" y="3373"/>
                    <a:pt x="537" y="5416"/>
                    <a:pt x="2122" y="6329"/>
                  </a:cubicBezTo>
                  <a:cubicBezTo>
                    <a:pt x="2644" y="6630"/>
                    <a:pt x="3210" y="6773"/>
                    <a:pt x="3771" y="6773"/>
                  </a:cubicBezTo>
                  <a:cubicBezTo>
                    <a:pt x="4962" y="6773"/>
                    <a:pt x="6123" y="6127"/>
                    <a:pt x="6751" y="4982"/>
                  </a:cubicBezTo>
                  <a:cubicBezTo>
                    <a:pt x="7645" y="3345"/>
                    <a:pt x="7077" y="1309"/>
                    <a:pt x="5475" y="417"/>
                  </a:cubicBezTo>
                  <a:cubicBezTo>
                    <a:pt x="4967" y="135"/>
                    <a:pt x="4418" y="1"/>
                    <a:pt x="3875"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5" name="Google Shape;5165;p14"/>
            <p:cNvSpPr/>
            <p:nvPr/>
          </p:nvSpPr>
          <p:spPr>
            <a:xfrm>
              <a:off x="4726650" y="2874375"/>
              <a:ext cx="191050" cy="169250"/>
            </a:xfrm>
            <a:custGeom>
              <a:rect b="b" l="l" r="r" t="t"/>
              <a:pathLst>
                <a:path extrusionOk="0" h="6770" w="7642">
                  <a:moveTo>
                    <a:pt x="3874" y="0"/>
                  </a:moveTo>
                  <a:cubicBezTo>
                    <a:pt x="2716" y="0"/>
                    <a:pt x="1585" y="606"/>
                    <a:pt x="950" y="1688"/>
                  </a:cubicBezTo>
                  <a:cubicBezTo>
                    <a:pt x="1" y="3306"/>
                    <a:pt x="500" y="5360"/>
                    <a:pt x="2070" y="6299"/>
                  </a:cubicBezTo>
                  <a:cubicBezTo>
                    <a:pt x="2604" y="6618"/>
                    <a:pt x="3190" y="6770"/>
                    <a:pt x="3769" y="6770"/>
                  </a:cubicBezTo>
                  <a:cubicBezTo>
                    <a:pt x="4942" y="6770"/>
                    <a:pt x="6086" y="6147"/>
                    <a:pt x="6719" y="5032"/>
                  </a:cubicBezTo>
                  <a:cubicBezTo>
                    <a:pt x="7641" y="3405"/>
                    <a:pt x="7108" y="1358"/>
                    <a:pt x="5522" y="443"/>
                  </a:cubicBezTo>
                  <a:cubicBezTo>
                    <a:pt x="5003" y="143"/>
                    <a:pt x="4435" y="0"/>
                    <a:pt x="3874"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6" name="Google Shape;5166;p14"/>
            <p:cNvSpPr/>
            <p:nvPr/>
          </p:nvSpPr>
          <p:spPr>
            <a:xfrm>
              <a:off x="4527400" y="2138325"/>
              <a:ext cx="192400" cy="169750"/>
            </a:xfrm>
            <a:custGeom>
              <a:rect b="b" l="l" r="r" t="t"/>
              <a:pathLst>
                <a:path extrusionOk="0" h="6790" w="7696">
                  <a:moveTo>
                    <a:pt x="3893" y="1"/>
                  </a:moveTo>
                  <a:cubicBezTo>
                    <a:pt x="2740" y="1"/>
                    <a:pt x="1617" y="602"/>
                    <a:pt x="979" y="1680"/>
                  </a:cubicBezTo>
                  <a:cubicBezTo>
                    <a:pt x="0" y="3336"/>
                    <a:pt x="522" y="5414"/>
                    <a:pt x="2150" y="6348"/>
                  </a:cubicBezTo>
                  <a:cubicBezTo>
                    <a:pt x="2672" y="6648"/>
                    <a:pt x="3240" y="6790"/>
                    <a:pt x="3801" y="6790"/>
                  </a:cubicBezTo>
                  <a:cubicBezTo>
                    <a:pt x="4954" y="6790"/>
                    <a:pt x="6078" y="6189"/>
                    <a:pt x="6715" y="5111"/>
                  </a:cubicBezTo>
                  <a:cubicBezTo>
                    <a:pt x="7695" y="3454"/>
                    <a:pt x="7173" y="1377"/>
                    <a:pt x="5544" y="442"/>
                  </a:cubicBezTo>
                  <a:cubicBezTo>
                    <a:pt x="5022" y="143"/>
                    <a:pt x="4454" y="1"/>
                    <a:pt x="3893"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7" name="Google Shape;5167;p14"/>
            <p:cNvSpPr/>
            <p:nvPr/>
          </p:nvSpPr>
          <p:spPr>
            <a:xfrm>
              <a:off x="3595375" y="3798975"/>
              <a:ext cx="190075" cy="168150"/>
            </a:xfrm>
            <a:custGeom>
              <a:rect b="b" l="l" r="r" t="t"/>
              <a:pathLst>
                <a:path extrusionOk="0" h="6726" w="7603">
                  <a:moveTo>
                    <a:pt x="3880" y="1"/>
                  </a:moveTo>
                  <a:cubicBezTo>
                    <a:pt x="2685" y="1"/>
                    <a:pt x="1505" y="643"/>
                    <a:pt x="889" y="1763"/>
                  </a:cubicBezTo>
                  <a:cubicBezTo>
                    <a:pt x="1" y="3381"/>
                    <a:pt x="581" y="5461"/>
                    <a:pt x="2168" y="6332"/>
                  </a:cubicBezTo>
                  <a:cubicBezTo>
                    <a:pt x="2656" y="6599"/>
                    <a:pt x="3190" y="6726"/>
                    <a:pt x="3721" y="6726"/>
                  </a:cubicBezTo>
                  <a:cubicBezTo>
                    <a:pt x="4917" y="6726"/>
                    <a:pt x="6098" y="6084"/>
                    <a:pt x="6714" y="4964"/>
                  </a:cubicBezTo>
                  <a:cubicBezTo>
                    <a:pt x="7603" y="3346"/>
                    <a:pt x="7022" y="1267"/>
                    <a:pt x="5435" y="396"/>
                  </a:cubicBezTo>
                  <a:cubicBezTo>
                    <a:pt x="4946" y="128"/>
                    <a:pt x="4412" y="1"/>
                    <a:pt x="3880"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8" name="Google Shape;5168;p14"/>
            <p:cNvSpPr/>
            <p:nvPr/>
          </p:nvSpPr>
          <p:spPr>
            <a:xfrm>
              <a:off x="2698950" y="2670900"/>
              <a:ext cx="190150" cy="168200"/>
            </a:xfrm>
            <a:custGeom>
              <a:rect b="b" l="l" r="r" t="t"/>
              <a:pathLst>
                <a:path extrusionOk="0" h="6728" w="7606">
                  <a:moveTo>
                    <a:pt x="3882" y="0"/>
                  </a:moveTo>
                  <a:cubicBezTo>
                    <a:pt x="2705" y="0"/>
                    <a:pt x="1541" y="623"/>
                    <a:pt x="916" y="1718"/>
                  </a:cubicBezTo>
                  <a:cubicBezTo>
                    <a:pt x="1" y="3322"/>
                    <a:pt x="552" y="5408"/>
                    <a:pt x="2126" y="6306"/>
                  </a:cubicBezTo>
                  <a:cubicBezTo>
                    <a:pt x="2626" y="6592"/>
                    <a:pt x="3177" y="6727"/>
                    <a:pt x="3725" y="6727"/>
                  </a:cubicBezTo>
                  <a:cubicBezTo>
                    <a:pt x="4901" y="6727"/>
                    <a:pt x="6065" y="6104"/>
                    <a:pt x="6689" y="5010"/>
                  </a:cubicBezTo>
                  <a:cubicBezTo>
                    <a:pt x="7606" y="3405"/>
                    <a:pt x="7055" y="1318"/>
                    <a:pt x="5481" y="421"/>
                  </a:cubicBezTo>
                  <a:cubicBezTo>
                    <a:pt x="4981" y="135"/>
                    <a:pt x="4430" y="0"/>
                    <a:pt x="3882"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9" name="Google Shape;5169;p14"/>
            <p:cNvSpPr/>
            <p:nvPr/>
          </p:nvSpPr>
          <p:spPr>
            <a:xfrm>
              <a:off x="4326475" y="3586000"/>
              <a:ext cx="191025" cy="168750"/>
            </a:xfrm>
            <a:custGeom>
              <a:rect b="b" l="l" r="r" t="t"/>
              <a:pathLst>
                <a:path extrusionOk="0" h="6750" w="7641">
                  <a:moveTo>
                    <a:pt x="3902" y="0"/>
                  </a:moveTo>
                  <a:cubicBezTo>
                    <a:pt x="2718" y="0"/>
                    <a:pt x="1553" y="633"/>
                    <a:pt x="928" y="1743"/>
                  </a:cubicBezTo>
                  <a:cubicBezTo>
                    <a:pt x="0" y="3392"/>
                    <a:pt x="598" y="5504"/>
                    <a:pt x="2240" y="6373"/>
                  </a:cubicBezTo>
                  <a:cubicBezTo>
                    <a:pt x="2722" y="6629"/>
                    <a:pt x="3243" y="6750"/>
                    <a:pt x="3760" y="6750"/>
                  </a:cubicBezTo>
                  <a:cubicBezTo>
                    <a:pt x="4963" y="6750"/>
                    <a:pt x="6144" y="6095"/>
                    <a:pt x="6759" y="4957"/>
                  </a:cubicBezTo>
                  <a:cubicBezTo>
                    <a:pt x="7641" y="3330"/>
                    <a:pt x="7060" y="1279"/>
                    <a:pt x="5470" y="402"/>
                  </a:cubicBezTo>
                  <a:cubicBezTo>
                    <a:pt x="4976" y="130"/>
                    <a:pt x="4437" y="0"/>
                    <a:pt x="3902"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0" name="Google Shape;5170;p14"/>
            <p:cNvSpPr/>
            <p:nvPr/>
          </p:nvSpPr>
          <p:spPr>
            <a:xfrm>
              <a:off x="2897700" y="3406925"/>
              <a:ext cx="189800" cy="167650"/>
            </a:xfrm>
            <a:custGeom>
              <a:rect b="b" l="l" r="r" t="t"/>
              <a:pathLst>
                <a:path extrusionOk="0" h="6706" w="7592">
                  <a:moveTo>
                    <a:pt x="3881" y="1"/>
                  </a:moveTo>
                  <a:cubicBezTo>
                    <a:pt x="2699" y="1"/>
                    <a:pt x="1529" y="628"/>
                    <a:pt x="910" y="1721"/>
                  </a:cubicBezTo>
                  <a:cubicBezTo>
                    <a:pt x="1" y="3328"/>
                    <a:pt x="572" y="5433"/>
                    <a:pt x="2157" y="6309"/>
                  </a:cubicBezTo>
                  <a:cubicBezTo>
                    <a:pt x="2643" y="6579"/>
                    <a:pt x="3177" y="6706"/>
                    <a:pt x="3710" y="6706"/>
                  </a:cubicBezTo>
                  <a:cubicBezTo>
                    <a:pt x="4911" y="6706"/>
                    <a:pt x="6102" y="6059"/>
                    <a:pt x="6710" y="4938"/>
                  </a:cubicBezTo>
                  <a:cubicBezTo>
                    <a:pt x="7591" y="3312"/>
                    <a:pt x="6984" y="1215"/>
                    <a:pt x="5388" y="371"/>
                  </a:cubicBezTo>
                  <a:cubicBezTo>
                    <a:pt x="4913" y="120"/>
                    <a:pt x="4396" y="1"/>
                    <a:pt x="3881"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1" name="Google Shape;5171;p14"/>
            <p:cNvSpPr/>
            <p:nvPr/>
          </p:nvSpPr>
          <p:spPr>
            <a:xfrm>
              <a:off x="2784125" y="2250825"/>
              <a:ext cx="187125" cy="166175"/>
            </a:xfrm>
            <a:custGeom>
              <a:rect b="b" l="l" r="r" t="t"/>
              <a:pathLst>
                <a:path extrusionOk="0" h="6647" w="7485">
                  <a:moveTo>
                    <a:pt x="3847" y="1"/>
                  </a:moveTo>
                  <a:cubicBezTo>
                    <a:pt x="2692" y="1"/>
                    <a:pt x="1528" y="604"/>
                    <a:pt x="902" y="1666"/>
                  </a:cubicBezTo>
                  <a:cubicBezTo>
                    <a:pt x="1" y="3197"/>
                    <a:pt x="503" y="5260"/>
                    <a:pt x="2006" y="6191"/>
                  </a:cubicBezTo>
                  <a:cubicBezTo>
                    <a:pt x="2504" y="6500"/>
                    <a:pt x="3070" y="6646"/>
                    <a:pt x="3638" y="6646"/>
                  </a:cubicBezTo>
                  <a:cubicBezTo>
                    <a:pt x="4793" y="6646"/>
                    <a:pt x="5956" y="6043"/>
                    <a:pt x="6582" y="4983"/>
                  </a:cubicBezTo>
                  <a:cubicBezTo>
                    <a:pt x="7485" y="3450"/>
                    <a:pt x="6982" y="1387"/>
                    <a:pt x="5479" y="456"/>
                  </a:cubicBezTo>
                  <a:cubicBezTo>
                    <a:pt x="4981" y="147"/>
                    <a:pt x="4415" y="1"/>
                    <a:pt x="3847"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2" name="Google Shape;5172;p14"/>
            <p:cNvSpPr/>
            <p:nvPr/>
          </p:nvSpPr>
          <p:spPr>
            <a:xfrm>
              <a:off x="4644675" y="3296775"/>
              <a:ext cx="187625" cy="166550"/>
            </a:xfrm>
            <a:custGeom>
              <a:rect b="b" l="l" r="r" t="t"/>
              <a:pathLst>
                <a:path extrusionOk="0" h="6662" w="7505">
                  <a:moveTo>
                    <a:pt x="3850" y="1"/>
                  </a:moveTo>
                  <a:cubicBezTo>
                    <a:pt x="2649" y="1"/>
                    <a:pt x="1450" y="647"/>
                    <a:pt x="851" y="1760"/>
                  </a:cubicBezTo>
                  <a:cubicBezTo>
                    <a:pt x="1" y="3345"/>
                    <a:pt x="571" y="5399"/>
                    <a:pt x="2102" y="6261"/>
                  </a:cubicBezTo>
                  <a:cubicBezTo>
                    <a:pt x="2586" y="6533"/>
                    <a:pt x="3121" y="6662"/>
                    <a:pt x="3657" y="6662"/>
                  </a:cubicBezTo>
                  <a:cubicBezTo>
                    <a:pt x="4858" y="6662"/>
                    <a:pt x="6057" y="6015"/>
                    <a:pt x="6654" y="4902"/>
                  </a:cubicBezTo>
                  <a:cubicBezTo>
                    <a:pt x="7504" y="3317"/>
                    <a:pt x="6934" y="1265"/>
                    <a:pt x="5405" y="402"/>
                  </a:cubicBezTo>
                  <a:cubicBezTo>
                    <a:pt x="4921" y="129"/>
                    <a:pt x="4386" y="1"/>
                    <a:pt x="3850"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3" name="Google Shape;5173;p14"/>
            <p:cNvSpPr/>
            <p:nvPr/>
          </p:nvSpPr>
          <p:spPr>
            <a:xfrm>
              <a:off x="4246750" y="1824900"/>
              <a:ext cx="189125" cy="167175"/>
            </a:xfrm>
            <a:custGeom>
              <a:rect b="b" l="l" r="r" t="t"/>
              <a:pathLst>
                <a:path extrusionOk="0" h="6687" w="7565">
                  <a:moveTo>
                    <a:pt x="3882" y="1"/>
                  </a:moveTo>
                  <a:cubicBezTo>
                    <a:pt x="2718" y="1"/>
                    <a:pt x="1550" y="609"/>
                    <a:pt x="924" y="1678"/>
                  </a:cubicBezTo>
                  <a:cubicBezTo>
                    <a:pt x="0" y="3255"/>
                    <a:pt x="550" y="5378"/>
                    <a:pt x="2112" y="6273"/>
                  </a:cubicBezTo>
                  <a:cubicBezTo>
                    <a:pt x="2601" y="6553"/>
                    <a:pt x="3145" y="6686"/>
                    <a:pt x="3688" y="6686"/>
                  </a:cubicBezTo>
                  <a:cubicBezTo>
                    <a:pt x="4833" y="6686"/>
                    <a:pt x="5977" y="6097"/>
                    <a:pt x="6614" y="5057"/>
                  </a:cubicBezTo>
                  <a:cubicBezTo>
                    <a:pt x="7564" y="3504"/>
                    <a:pt x="7051" y="1370"/>
                    <a:pt x="5503" y="442"/>
                  </a:cubicBezTo>
                  <a:cubicBezTo>
                    <a:pt x="5004" y="142"/>
                    <a:pt x="4443" y="1"/>
                    <a:pt x="3882"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4" name="Google Shape;5174;p14"/>
            <p:cNvSpPr/>
            <p:nvPr/>
          </p:nvSpPr>
          <p:spPr>
            <a:xfrm>
              <a:off x="4479975" y="1956475"/>
              <a:ext cx="187325" cy="165550"/>
            </a:xfrm>
            <a:custGeom>
              <a:rect b="b" l="l" r="r" t="t"/>
              <a:pathLst>
                <a:path extrusionOk="0" h="6622" w="7493">
                  <a:moveTo>
                    <a:pt x="3856" y="0"/>
                  </a:moveTo>
                  <a:cubicBezTo>
                    <a:pt x="2715" y="0"/>
                    <a:pt x="1569" y="593"/>
                    <a:pt x="941" y="1638"/>
                  </a:cubicBezTo>
                  <a:cubicBezTo>
                    <a:pt x="1" y="3198"/>
                    <a:pt x="556" y="5348"/>
                    <a:pt x="2127" y="6226"/>
                  </a:cubicBezTo>
                  <a:cubicBezTo>
                    <a:pt x="2607" y="6494"/>
                    <a:pt x="3137" y="6621"/>
                    <a:pt x="3666" y="6621"/>
                  </a:cubicBezTo>
                  <a:cubicBezTo>
                    <a:pt x="4830" y="6621"/>
                    <a:pt x="5989" y="6008"/>
                    <a:pt x="6602" y="4937"/>
                  </a:cubicBezTo>
                  <a:cubicBezTo>
                    <a:pt x="7492" y="3384"/>
                    <a:pt x="6959" y="1319"/>
                    <a:pt x="5438" y="423"/>
                  </a:cubicBezTo>
                  <a:cubicBezTo>
                    <a:pt x="4950" y="136"/>
                    <a:pt x="4404" y="0"/>
                    <a:pt x="3856"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5" name="Google Shape;5175;p14"/>
            <p:cNvSpPr/>
            <p:nvPr/>
          </p:nvSpPr>
          <p:spPr>
            <a:xfrm>
              <a:off x="3181625" y="3723025"/>
              <a:ext cx="186475" cy="164975"/>
            </a:xfrm>
            <a:custGeom>
              <a:rect b="b" l="l" r="r" t="t"/>
              <a:pathLst>
                <a:path extrusionOk="0" h="6599" w="7459">
                  <a:moveTo>
                    <a:pt x="3819" y="0"/>
                  </a:moveTo>
                  <a:cubicBezTo>
                    <a:pt x="2664" y="0"/>
                    <a:pt x="1512" y="610"/>
                    <a:pt x="897" y="1679"/>
                  </a:cubicBezTo>
                  <a:cubicBezTo>
                    <a:pt x="1" y="3236"/>
                    <a:pt x="541" y="5302"/>
                    <a:pt x="2077" y="6187"/>
                  </a:cubicBezTo>
                  <a:cubicBezTo>
                    <a:pt x="2563" y="6466"/>
                    <a:pt x="3102" y="6598"/>
                    <a:pt x="3641" y="6598"/>
                  </a:cubicBezTo>
                  <a:cubicBezTo>
                    <a:pt x="4796" y="6598"/>
                    <a:pt x="5947" y="5989"/>
                    <a:pt x="6561" y="4921"/>
                  </a:cubicBezTo>
                  <a:cubicBezTo>
                    <a:pt x="7459" y="3360"/>
                    <a:pt x="6918" y="1296"/>
                    <a:pt x="5381" y="412"/>
                  </a:cubicBezTo>
                  <a:cubicBezTo>
                    <a:pt x="4895" y="132"/>
                    <a:pt x="4357" y="0"/>
                    <a:pt x="3819"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6" name="Google Shape;5176;p14"/>
            <p:cNvSpPr/>
            <p:nvPr/>
          </p:nvSpPr>
          <p:spPr>
            <a:xfrm>
              <a:off x="2651475" y="2488875"/>
              <a:ext cx="185800" cy="164350"/>
            </a:xfrm>
            <a:custGeom>
              <a:rect b="b" l="l" r="r" t="t"/>
              <a:pathLst>
                <a:path extrusionOk="0" h="6574" w="7432">
                  <a:moveTo>
                    <a:pt x="3788" y="1"/>
                  </a:moveTo>
                  <a:cubicBezTo>
                    <a:pt x="2616" y="1"/>
                    <a:pt x="1464" y="632"/>
                    <a:pt x="867" y="1731"/>
                  </a:cubicBezTo>
                  <a:cubicBezTo>
                    <a:pt x="0" y="3324"/>
                    <a:pt x="573" y="5349"/>
                    <a:pt x="2128" y="6192"/>
                  </a:cubicBezTo>
                  <a:cubicBezTo>
                    <a:pt x="2606" y="6451"/>
                    <a:pt x="3127" y="6573"/>
                    <a:pt x="3644" y="6573"/>
                  </a:cubicBezTo>
                  <a:cubicBezTo>
                    <a:pt x="4816" y="6573"/>
                    <a:pt x="5969" y="5943"/>
                    <a:pt x="6565" y="4843"/>
                  </a:cubicBezTo>
                  <a:cubicBezTo>
                    <a:pt x="7431" y="3249"/>
                    <a:pt x="6858" y="1225"/>
                    <a:pt x="5304" y="383"/>
                  </a:cubicBezTo>
                  <a:cubicBezTo>
                    <a:pt x="4825" y="123"/>
                    <a:pt x="4305" y="1"/>
                    <a:pt x="3788"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7" name="Google Shape;5177;p14"/>
            <p:cNvSpPr/>
            <p:nvPr/>
          </p:nvSpPr>
          <p:spPr>
            <a:xfrm>
              <a:off x="4512325" y="3535000"/>
              <a:ext cx="185775" cy="164350"/>
            </a:xfrm>
            <a:custGeom>
              <a:rect b="b" l="l" r="r" t="t"/>
              <a:pathLst>
                <a:path extrusionOk="0" h="6574" w="7431">
                  <a:moveTo>
                    <a:pt x="3788" y="1"/>
                  </a:moveTo>
                  <a:cubicBezTo>
                    <a:pt x="2622" y="1"/>
                    <a:pt x="1473" y="626"/>
                    <a:pt x="873" y="1718"/>
                  </a:cubicBezTo>
                  <a:cubicBezTo>
                    <a:pt x="0" y="3304"/>
                    <a:pt x="563" y="5332"/>
                    <a:pt x="2113" y="6183"/>
                  </a:cubicBezTo>
                  <a:cubicBezTo>
                    <a:pt x="2595" y="6448"/>
                    <a:pt x="3121" y="6573"/>
                    <a:pt x="3642" y="6573"/>
                  </a:cubicBezTo>
                  <a:cubicBezTo>
                    <a:pt x="4808" y="6573"/>
                    <a:pt x="5956" y="5948"/>
                    <a:pt x="6556" y="4857"/>
                  </a:cubicBezTo>
                  <a:cubicBezTo>
                    <a:pt x="7430" y="3270"/>
                    <a:pt x="6866" y="1242"/>
                    <a:pt x="5316" y="391"/>
                  </a:cubicBezTo>
                  <a:cubicBezTo>
                    <a:pt x="4834" y="126"/>
                    <a:pt x="4309" y="1"/>
                    <a:pt x="3788"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8" name="Google Shape;5178;p14"/>
            <p:cNvSpPr/>
            <p:nvPr/>
          </p:nvSpPr>
          <p:spPr>
            <a:xfrm>
              <a:off x="4014750" y="1694925"/>
              <a:ext cx="187375" cy="165525"/>
            </a:xfrm>
            <a:custGeom>
              <a:rect b="b" l="l" r="r" t="t"/>
              <a:pathLst>
                <a:path extrusionOk="0" h="6621" w="7495">
                  <a:moveTo>
                    <a:pt x="3858" y="1"/>
                  </a:moveTo>
                  <a:cubicBezTo>
                    <a:pt x="2715" y="1"/>
                    <a:pt x="1569" y="594"/>
                    <a:pt x="940" y="1639"/>
                  </a:cubicBezTo>
                  <a:cubicBezTo>
                    <a:pt x="1" y="3201"/>
                    <a:pt x="558" y="5351"/>
                    <a:pt x="2129" y="6227"/>
                  </a:cubicBezTo>
                  <a:cubicBezTo>
                    <a:pt x="2608" y="6494"/>
                    <a:pt x="3137" y="6621"/>
                    <a:pt x="3666" y="6621"/>
                  </a:cubicBezTo>
                  <a:cubicBezTo>
                    <a:pt x="4831" y="6621"/>
                    <a:pt x="5991" y="6007"/>
                    <a:pt x="6606" y="4935"/>
                  </a:cubicBezTo>
                  <a:cubicBezTo>
                    <a:pt x="7494" y="3383"/>
                    <a:pt x="6959" y="1319"/>
                    <a:pt x="5437" y="423"/>
                  </a:cubicBezTo>
                  <a:cubicBezTo>
                    <a:pt x="4949" y="136"/>
                    <a:pt x="4404" y="1"/>
                    <a:pt x="3858"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9" name="Google Shape;5179;p14"/>
            <p:cNvSpPr/>
            <p:nvPr/>
          </p:nvSpPr>
          <p:spPr>
            <a:xfrm>
              <a:off x="2917825" y="2014350"/>
              <a:ext cx="186350" cy="164900"/>
            </a:xfrm>
            <a:custGeom>
              <a:rect b="b" l="l" r="r" t="t"/>
              <a:pathLst>
                <a:path extrusionOk="0" h="6596" w="7454">
                  <a:moveTo>
                    <a:pt x="3810" y="0"/>
                  </a:moveTo>
                  <a:cubicBezTo>
                    <a:pt x="2628" y="0"/>
                    <a:pt x="1458" y="635"/>
                    <a:pt x="862" y="1733"/>
                  </a:cubicBezTo>
                  <a:cubicBezTo>
                    <a:pt x="0" y="3323"/>
                    <a:pt x="581" y="5378"/>
                    <a:pt x="2130" y="6216"/>
                  </a:cubicBezTo>
                  <a:cubicBezTo>
                    <a:pt x="2605" y="6474"/>
                    <a:pt x="3125" y="6595"/>
                    <a:pt x="3642" y="6595"/>
                  </a:cubicBezTo>
                  <a:cubicBezTo>
                    <a:pt x="4825" y="6595"/>
                    <a:pt x="5995" y="5961"/>
                    <a:pt x="6590" y="4862"/>
                  </a:cubicBezTo>
                  <a:cubicBezTo>
                    <a:pt x="7454" y="3272"/>
                    <a:pt x="6872" y="1218"/>
                    <a:pt x="5323" y="379"/>
                  </a:cubicBezTo>
                  <a:cubicBezTo>
                    <a:pt x="4848" y="122"/>
                    <a:pt x="4328" y="0"/>
                    <a:pt x="3810"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0" name="Google Shape;5180;p14"/>
            <p:cNvSpPr/>
            <p:nvPr/>
          </p:nvSpPr>
          <p:spPr>
            <a:xfrm>
              <a:off x="4778625" y="3060475"/>
              <a:ext cx="186375" cy="164900"/>
            </a:xfrm>
            <a:custGeom>
              <a:rect b="b" l="l" r="r" t="t"/>
              <a:pathLst>
                <a:path extrusionOk="0" h="6596" w="7455">
                  <a:moveTo>
                    <a:pt x="3812" y="1"/>
                  </a:moveTo>
                  <a:cubicBezTo>
                    <a:pt x="2634" y="1"/>
                    <a:pt x="1467" y="631"/>
                    <a:pt x="869" y="1725"/>
                  </a:cubicBezTo>
                  <a:cubicBezTo>
                    <a:pt x="1" y="3311"/>
                    <a:pt x="576" y="5367"/>
                    <a:pt x="2123" y="6212"/>
                  </a:cubicBezTo>
                  <a:cubicBezTo>
                    <a:pt x="2599" y="6473"/>
                    <a:pt x="3121" y="6596"/>
                    <a:pt x="3642" y="6596"/>
                  </a:cubicBezTo>
                  <a:cubicBezTo>
                    <a:pt x="4820" y="6596"/>
                    <a:pt x="5987" y="5965"/>
                    <a:pt x="6586" y="4872"/>
                  </a:cubicBezTo>
                  <a:cubicBezTo>
                    <a:pt x="7454" y="3286"/>
                    <a:pt x="6880" y="1230"/>
                    <a:pt x="5332" y="384"/>
                  </a:cubicBezTo>
                  <a:cubicBezTo>
                    <a:pt x="4855" y="124"/>
                    <a:pt x="4332" y="1"/>
                    <a:pt x="3812"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1" name="Google Shape;5181;p14"/>
            <p:cNvSpPr/>
            <p:nvPr/>
          </p:nvSpPr>
          <p:spPr>
            <a:xfrm>
              <a:off x="4813125" y="2456000"/>
              <a:ext cx="185425" cy="163850"/>
            </a:xfrm>
            <a:custGeom>
              <a:rect b="b" l="l" r="r" t="t"/>
              <a:pathLst>
                <a:path extrusionOk="0" h="6554" w="7417">
                  <a:moveTo>
                    <a:pt x="3765" y="0"/>
                  </a:moveTo>
                  <a:cubicBezTo>
                    <a:pt x="2657" y="0"/>
                    <a:pt x="1570" y="577"/>
                    <a:pt x="943" y="1609"/>
                  </a:cubicBezTo>
                  <a:cubicBezTo>
                    <a:pt x="0" y="3165"/>
                    <a:pt x="492" y="5193"/>
                    <a:pt x="2035" y="6111"/>
                  </a:cubicBezTo>
                  <a:cubicBezTo>
                    <a:pt x="2539" y="6411"/>
                    <a:pt x="3095" y="6553"/>
                    <a:pt x="3646" y="6553"/>
                  </a:cubicBezTo>
                  <a:cubicBezTo>
                    <a:pt x="4773" y="6553"/>
                    <a:pt x="5883" y="5957"/>
                    <a:pt x="6500" y="4895"/>
                  </a:cubicBezTo>
                  <a:cubicBezTo>
                    <a:pt x="7417" y="3317"/>
                    <a:pt x="6891" y="1303"/>
                    <a:pt x="5332" y="416"/>
                  </a:cubicBezTo>
                  <a:cubicBezTo>
                    <a:pt x="4838" y="134"/>
                    <a:pt x="4299" y="0"/>
                    <a:pt x="3765"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2" name="Google Shape;5182;p14"/>
            <p:cNvSpPr/>
            <p:nvPr/>
          </p:nvSpPr>
          <p:spPr>
            <a:xfrm>
              <a:off x="3417475" y="1671425"/>
              <a:ext cx="185450" cy="163775"/>
            </a:xfrm>
            <a:custGeom>
              <a:rect b="b" l="l" r="r" t="t"/>
              <a:pathLst>
                <a:path extrusionOk="0" h="6551" w="7418">
                  <a:moveTo>
                    <a:pt x="3765" y="1"/>
                  </a:moveTo>
                  <a:cubicBezTo>
                    <a:pt x="2636" y="1"/>
                    <a:pt x="1533" y="598"/>
                    <a:pt x="917" y="1658"/>
                  </a:cubicBezTo>
                  <a:cubicBezTo>
                    <a:pt x="1" y="3234"/>
                    <a:pt x="527" y="5249"/>
                    <a:pt x="2084" y="6137"/>
                  </a:cubicBezTo>
                  <a:cubicBezTo>
                    <a:pt x="2578" y="6418"/>
                    <a:pt x="3117" y="6551"/>
                    <a:pt x="3650" y="6551"/>
                  </a:cubicBezTo>
                  <a:cubicBezTo>
                    <a:pt x="4799" y="6551"/>
                    <a:pt x="5924" y="5935"/>
                    <a:pt x="6530" y="4845"/>
                  </a:cubicBezTo>
                  <a:cubicBezTo>
                    <a:pt x="7417" y="3246"/>
                    <a:pt x="6859" y="1241"/>
                    <a:pt x="5285" y="387"/>
                  </a:cubicBezTo>
                  <a:cubicBezTo>
                    <a:pt x="4802" y="125"/>
                    <a:pt x="4281" y="1"/>
                    <a:pt x="3765"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3" name="Google Shape;5183;p14"/>
            <p:cNvSpPr/>
            <p:nvPr/>
          </p:nvSpPr>
          <p:spPr>
            <a:xfrm>
              <a:off x="4863250" y="2640575"/>
              <a:ext cx="184425" cy="162575"/>
            </a:xfrm>
            <a:custGeom>
              <a:rect b="b" l="l" r="r" t="t"/>
              <a:pathLst>
                <a:path extrusionOk="0" h="6503" w="7377">
                  <a:moveTo>
                    <a:pt x="3715" y="0"/>
                  </a:moveTo>
                  <a:cubicBezTo>
                    <a:pt x="2600" y="0"/>
                    <a:pt x="1526" y="600"/>
                    <a:pt x="916" y="1675"/>
                  </a:cubicBezTo>
                  <a:cubicBezTo>
                    <a:pt x="1" y="3286"/>
                    <a:pt x="534" y="5232"/>
                    <a:pt x="2130" y="6105"/>
                  </a:cubicBezTo>
                  <a:cubicBezTo>
                    <a:pt x="2622" y="6374"/>
                    <a:pt x="3146" y="6502"/>
                    <a:pt x="3662" y="6502"/>
                  </a:cubicBezTo>
                  <a:cubicBezTo>
                    <a:pt x="4777" y="6502"/>
                    <a:pt x="5850" y="5903"/>
                    <a:pt x="6461" y="4829"/>
                  </a:cubicBezTo>
                  <a:cubicBezTo>
                    <a:pt x="7376" y="3217"/>
                    <a:pt x="6843" y="1270"/>
                    <a:pt x="5247" y="398"/>
                  </a:cubicBezTo>
                  <a:cubicBezTo>
                    <a:pt x="4755" y="129"/>
                    <a:pt x="4231" y="0"/>
                    <a:pt x="3715"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4" name="Google Shape;5184;p14"/>
            <p:cNvSpPr/>
            <p:nvPr/>
          </p:nvSpPr>
          <p:spPr>
            <a:xfrm>
              <a:off x="3414925" y="3854675"/>
              <a:ext cx="185050" cy="163150"/>
            </a:xfrm>
            <a:custGeom>
              <a:rect b="b" l="l" r="r" t="t"/>
              <a:pathLst>
                <a:path extrusionOk="0" h="6526" w="7402">
                  <a:moveTo>
                    <a:pt x="3737" y="0"/>
                  </a:moveTo>
                  <a:cubicBezTo>
                    <a:pt x="2628" y="0"/>
                    <a:pt x="1552" y="587"/>
                    <a:pt x="935" y="1641"/>
                  </a:cubicBezTo>
                  <a:cubicBezTo>
                    <a:pt x="1" y="3239"/>
                    <a:pt x="517" y="5221"/>
                    <a:pt x="2099" y="6111"/>
                  </a:cubicBezTo>
                  <a:cubicBezTo>
                    <a:pt x="2599" y="6392"/>
                    <a:pt x="3137" y="6526"/>
                    <a:pt x="3667" y="6526"/>
                  </a:cubicBezTo>
                  <a:cubicBezTo>
                    <a:pt x="4776" y="6526"/>
                    <a:pt x="5850" y="5939"/>
                    <a:pt x="6467" y="4885"/>
                  </a:cubicBezTo>
                  <a:cubicBezTo>
                    <a:pt x="7401" y="3287"/>
                    <a:pt x="6886" y="1305"/>
                    <a:pt x="5304" y="415"/>
                  </a:cubicBezTo>
                  <a:cubicBezTo>
                    <a:pt x="4805" y="134"/>
                    <a:pt x="4267" y="0"/>
                    <a:pt x="3737"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5" name="Google Shape;5185;p14"/>
            <p:cNvSpPr/>
            <p:nvPr/>
          </p:nvSpPr>
          <p:spPr>
            <a:xfrm>
              <a:off x="2949800" y="3593125"/>
              <a:ext cx="184925" cy="163175"/>
            </a:xfrm>
            <a:custGeom>
              <a:rect b="b" l="l" r="r" t="t"/>
              <a:pathLst>
                <a:path extrusionOk="0" h="6527" w="7397">
                  <a:moveTo>
                    <a:pt x="3736" y="1"/>
                  </a:moveTo>
                  <a:cubicBezTo>
                    <a:pt x="2644" y="1"/>
                    <a:pt x="1583" y="568"/>
                    <a:pt x="960" y="1596"/>
                  </a:cubicBezTo>
                  <a:cubicBezTo>
                    <a:pt x="0" y="3179"/>
                    <a:pt x="484" y="5170"/>
                    <a:pt x="2050" y="6085"/>
                  </a:cubicBezTo>
                  <a:cubicBezTo>
                    <a:pt x="2561" y="6384"/>
                    <a:pt x="3115" y="6526"/>
                    <a:pt x="3662" y="6526"/>
                  </a:cubicBezTo>
                  <a:cubicBezTo>
                    <a:pt x="4753" y="6526"/>
                    <a:pt x="5814" y="5959"/>
                    <a:pt x="6437" y="4931"/>
                  </a:cubicBezTo>
                  <a:cubicBezTo>
                    <a:pt x="7396" y="3349"/>
                    <a:pt x="6913" y="1358"/>
                    <a:pt x="5347" y="441"/>
                  </a:cubicBezTo>
                  <a:cubicBezTo>
                    <a:pt x="4836" y="143"/>
                    <a:pt x="4282" y="1"/>
                    <a:pt x="3736"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6" name="Google Shape;5186;p14"/>
            <p:cNvSpPr/>
            <p:nvPr/>
          </p:nvSpPr>
          <p:spPr>
            <a:xfrm>
              <a:off x="3601025" y="1618875"/>
              <a:ext cx="184275" cy="162525"/>
            </a:xfrm>
            <a:custGeom>
              <a:rect b="b" l="l" r="r" t="t"/>
              <a:pathLst>
                <a:path extrusionOk="0" h="6501" w="7371">
                  <a:moveTo>
                    <a:pt x="3710" y="0"/>
                  </a:moveTo>
                  <a:cubicBezTo>
                    <a:pt x="2616" y="0"/>
                    <a:pt x="1560" y="576"/>
                    <a:pt x="945" y="1617"/>
                  </a:cubicBezTo>
                  <a:cubicBezTo>
                    <a:pt x="0" y="3216"/>
                    <a:pt x="495" y="5173"/>
                    <a:pt x="2072" y="6073"/>
                  </a:cubicBezTo>
                  <a:cubicBezTo>
                    <a:pt x="2579" y="6362"/>
                    <a:pt x="3124" y="6501"/>
                    <a:pt x="3661" y="6501"/>
                  </a:cubicBezTo>
                  <a:cubicBezTo>
                    <a:pt x="4755" y="6501"/>
                    <a:pt x="5811" y="5925"/>
                    <a:pt x="6426" y="4884"/>
                  </a:cubicBezTo>
                  <a:cubicBezTo>
                    <a:pt x="7371" y="3285"/>
                    <a:pt x="6876" y="1328"/>
                    <a:pt x="5299" y="428"/>
                  </a:cubicBezTo>
                  <a:cubicBezTo>
                    <a:pt x="4792" y="138"/>
                    <a:pt x="4247" y="0"/>
                    <a:pt x="3710"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7" name="Google Shape;5187;p14"/>
            <p:cNvSpPr/>
            <p:nvPr/>
          </p:nvSpPr>
          <p:spPr>
            <a:xfrm>
              <a:off x="4197825" y="3826825"/>
              <a:ext cx="182225" cy="161300"/>
            </a:xfrm>
            <a:custGeom>
              <a:rect b="b" l="l" r="r" t="t"/>
              <a:pathLst>
                <a:path extrusionOk="0" h="6452" w="7289">
                  <a:moveTo>
                    <a:pt x="3659" y="1"/>
                  </a:moveTo>
                  <a:cubicBezTo>
                    <a:pt x="2580" y="1"/>
                    <a:pt x="1544" y="564"/>
                    <a:pt x="935" y="1593"/>
                  </a:cubicBezTo>
                  <a:cubicBezTo>
                    <a:pt x="0" y="3171"/>
                    <a:pt x="456" y="5083"/>
                    <a:pt x="1982" y="5990"/>
                  </a:cubicBezTo>
                  <a:cubicBezTo>
                    <a:pt x="2508" y="6302"/>
                    <a:pt x="3075" y="6452"/>
                    <a:pt x="3630" y="6452"/>
                  </a:cubicBezTo>
                  <a:cubicBezTo>
                    <a:pt x="4709" y="6452"/>
                    <a:pt x="5744" y="5888"/>
                    <a:pt x="6354" y="4859"/>
                  </a:cubicBezTo>
                  <a:cubicBezTo>
                    <a:pt x="7289" y="3283"/>
                    <a:pt x="6833" y="1369"/>
                    <a:pt x="5307" y="462"/>
                  </a:cubicBezTo>
                  <a:cubicBezTo>
                    <a:pt x="4781" y="150"/>
                    <a:pt x="4214" y="1"/>
                    <a:pt x="3659"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8" name="Google Shape;5188;p14"/>
            <p:cNvSpPr/>
            <p:nvPr/>
          </p:nvSpPr>
          <p:spPr>
            <a:xfrm>
              <a:off x="4014550" y="3879675"/>
              <a:ext cx="182825" cy="161950"/>
            </a:xfrm>
            <a:custGeom>
              <a:rect b="b" l="l" r="r" t="t"/>
              <a:pathLst>
                <a:path extrusionOk="0" h="6478" w="7313">
                  <a:moveTo>
                    <a:pt x="3675" y="1"/>
                  </a:moveTo>
                  <a:cubicBezTo>
                    <a:pt x="2572" y="1"/>
                    <a:pt x="1514" y="590"/>
                    <a:pt x="902" y="1661"/>
                  </a:cubicBezTo>
                  <a:cubicBezTo>
                    <a:pt x="0" y="3244"/>
                    <a:pt x="486" y="5142"/>
                    <a:pt x="2025" y="6035"/>
                  </a:cubicBezTo>
                  <a:cubicBezTo>
                    <a:pt x="2541" y="6335"/>
                    <a:pt x="3096" y="6478"/>
                    <a:pt x="3640" y="6478"/>
                  </a:cubicBezTo>
                  <a:cubicBezTo>
                    <a:pt x="4727" y="6478"/>
                    <a:pt x="5771" y="5906"/>
                    <a:pt x="6384" y="4867"/>
                  </a:cubicBezTo>
                  <a:cubicBezTo>
                    <a:pt x="7312" y="3294"/>
                    <a:pt x="6857" y="1385"/>
                    <a:pt x="5337" y="472"/>
                  </a:cubicBezTo>
                  <a:cubicBezTo>
                    <a:pt x="4807" y="153"/>
                    <a:pt x="4235" y="1"/>
                    <a:pt x="3675"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9" name="Google Shape;5189;p14"/>
            <p:cNvSpPr/>
            <p:nvPr/>
          </p:nvSpPr>
          <p:spPr>
            <a:xfrm>
              <a:off x="3235525" y="1725225"/>
              <a:ext cx="183900" cy="162550"/>
            </a:xfrm>
            <a:custGeom>
              <a:rect b="b" l="l" r="r" t="t"/>
              <a:pathLst>
                <a:path extrusionOk="0" h="6502" w="7356">
                  <a:moveTo>
                    <a:pt x="3695" y="0"/>
                  </a:moveTo>
                  <a:cubicBezTo>
                    <a:pt x="2553" y="0"/>
                    <a:pt x="1456" y="629"/>
                    <a:pt x="855" y="1750"/>
                  </a:cubicBezTo>
                  <a:cubicBezTo>
                    <a:pt x="1" y="3337"/>
                    <a:pt x="537" y="5229"/>
                    <a:pt x="2087" y="6091"/>
                  </a:cubicBezTo>
                  <a:cubicBezTo>
                    <a:pt x="2586" y="6369"/>
                    <a:pt x="3119" y="6501"/>
                    <a:pt x="3644" y="6501"/>
                  </a:cubicBezTo>
                  <a:cubicBezTo>
                    <a:pt x="4750" y="6501"/>
                    <a:pt x="5816" y="5912"/>
                    <a:pt x="6428" y="4850"/>
                  </a:cubicBezTo>
                  <a:cubicBezTo>
                    <a:pt x="7355" y="3246"/>
                    <a:pt x="6838" y="1295"/>
                    <a:pt x="5251" y="410"/>
                  </a:cubicBezTo>
                  <a:cubicBezTo>
                    <a:pt x="4752" y="132"/>
                    <a:pt x="4219" y="0"/>
                    <a:pt x="3695"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0" name="Google Shape;5190;p14"/>
            <p:cNvSpPr/>
            <p:nvPr/>
          </p:nvSpPr>
          <p:spPr>
            <a:xfrm>
              <a:off x="2618975" y="3095100"/>
              <a:ext cx="182675" cy="161925"/>
            </a:xfrm>
            <a:custGeom>
              <a:rect b="b" l="l" r="r" t="t"/>
              <a:pathLst>
                <a:path extrusionOk="0" h="6477" w="7307">
                  <a:moveTo>
                    <a:pt x="3668" y="0"/>
                  </a:moveTo>
                  <a:cubicBezTo>
                    <a:pt x="2580" y="0"/>
                    <a:pt x="1535" y="574"/>
                    <a:pt x="921" y="1622"/>
                  </a:cubicBezTo>
                  <a:cubicBezTo>
                    <a:pt x="0" y="3198"/>
                    <a:pt x="463" y="5105"/>
                    <a:pt x="1987" y="6014"/>
                  </a:cubicBezTo>
                  <a:cubicBezTo>
                    <a:pt x="2513" y="6327"/>
                    <a:pt x="3080" y="6477"/>
                    <a:pt x="3637" y="6477"/>
                  </a:cubicBezTo>
                  <a:cubicBezTo>
                    <a:pt x="4711" y="6477"/>
                    <a:pt x="5744" y="5920"/>
                    <a:pt x="6360" y="4903"/>
                  </a:cubicBezTo>
                  <a:cubicBezTo>
                    <a:pt x="7307" y="3336"/>
                    <a:pt x="6878" y="1422"/>
                    <a:pt x="5370" y="494"/>
                  </a:cubicBezTo>
                  <a:cubicBezTo>
                    <a:pt x="4829" y="160"/>
                    <a:pt x="4242" y="0"/>
                    <a:pt x="3668"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1" name="Google Shape;5191;p14"/>
            <p:cNvSpPr/>
            <p:nvPr/>
          </p:nvSpPr>
          <p:spPr>
            <a:xfrm>
              <a:off x="4764000" y="2272700"/>
              <a:ext cx="184350" cy="162550"/>
            </a:xfrm>
            <a:custGeom>
              <a:rect b="b" l="l" r="r" t="t"/>
              <a:pathLst>
                <a:path extrusionOk="0" h="6502" w="7374">
                  <a:moveTo>
                    <a:pt x="3712" y="0"/>
                  </a:moveTo>
                  <a:cubicBezTo>
                    <a:pt x="2611" y="0"/>
                    <a:pt x="1549" y="584"/>
                    <a:pt x="935" y="1637"/>
                  </a:cubicBezTo>
                  <a:cubicBezTo>
                    <a:pt x="1" y="3240"/>
                    <a:pt x="509" y="5194"/>
                    <a:pt x="2092" y="6084"/>
                  </a:cubicBezTo>
                  <a:cubicBezTo>
                    <a:pt x="2594" y="6366"/>
                    <a:pt x="3132" y="6501"/>
                    <a:pt x="3661" y="6501"/>
                  </a:cubicBezTo>
                  <a:cubicBezTo>
                    <a:pt x="4762" y="6501"/>
                    <a:pt x="5825" y="5917"/>
                    <a:pt x="6439" y="4864"/>
                  </a:cubicBezTo>
                  <a:cubicBezTo>
                    <a:pt x="7373" y="3262"/>
                    <a:pt x="6865" y="1308"/>
                    <a:pt x="5282" y="418"/>
                  </a:cubicBezTo>
                  <a:cubicBezTo>
                    <a:pt x="4780" y="135"/>
                    <a:pt x="4242" y="0"/>
                    <a:pt x="3712"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2" name="Google Shape;5192;p14"/>
            <p:cNvSpPr/>
            <p:nvPr/>
          </p:nvSpPr>
          <p:spPr>
            <a:xfrm>
              <a:off x="4715775" y="2089925"/>
              <a:ext cx="181075" cy="160250"/>
            </a:xfrm>
            <a:custGeom>
              <a:rect b="b" l="l" r="r" t="t"/>
              <a:pathLst>
                <a:path extrusionOk="0" h="6410" w="7243">
                  <a:moveTo>
                    <a:pt x="3654" y="1"/>
                  </a:moveTo>
                  <a:cubicBezTo>
                    <a:pt x="2551" y="1"/>
                    <a:pt x="1491" y="595"/>
                    <a:pt x="890" y="1665"/>
                  </a:cubicBezTo>
                  <a:cubicBezTo>
                    <a:pt x="1" y="3249"/>
                    <a:pt x="523" y="5147"/>
                    <a:pt x="2086" y="6011"/>
                  </a:cubicBezTo>
                  <a:cubicBezTo>
                    <a:pt x="2574" y="6281"/>
                    <a:pt x="3094" y="6409"/>
                    <a:pt x="3605" y="6409"/>
                  </a:cubicBezTo>
                  <a:cubicBezTo>
                    <a:pt x="4724" y="6409"/>
                    <a:pt x="5799" y="5793"/>
                    <a:pt x="6398" y="4693"/>
                  </a:cubicBezTo>
                  <a:cubicBezTo>
                    <a:pt x="7242" y="3145"/>
                    <a:pt x="6729" y="1285"/>
                    <a:pt x="5223" y="424"/>
                  </a:cubicBezTo>
                  <a:cubicBezTo>
                    <a:pt x="4721" y="138"/>
                    <a:pt x="4182" y="1"/>
                    <a:pt x="3654"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3" name="Google Shape;5193;p14"/>
            <p:cNvSpPr/>
            <p:nvPr/>
          </p:nvSpPr>
          <p:spPr>
            <a:xfrm>
              <a:off x="2569800" y="2911725"/>
              <a:ext cx="181825" cy="160775"/>
            </a:xfrm>
            <a:custGeom>
              <a:rect b="b" l="l" r="r" t="t"/>
              <a:pathLst>
                <a:path extrusionOk="0" h="6431" w="7273">
                  <a:moveTo>
                    <a:pt x="3655" y="0"/>
                  </a:moveTo>
                  <a:cubicBezTo>
                    <a:pt x="2557" y="0"/>
                    <a:pt x="1504" y="589"/>
                    <a:pt x="899" y="1653"/>
                  </a:cubicBezTo>
                  <a:cubicBezTo>
                    <a:pt x="0" y="3234"/>
                    <a:pt x="498" y="5128"/>
                    <a:pt x="2044" y="6007"/>
                  </a:cubicBezTo>
                  <a:cubicBezTo>
                    <a:pt x="2548" y="6294"/>
                    <a:pt x="3087" y="6431"/>
                    <a:pt x="3617" y="6431"/>
                  </a:cubicBezTo>
                  <a:cubicBezTo>
                    <a:pt x="4715" y="6431"/>
                    <a:pt x="5769" y="5841"/>
                    <a:pt x="6375" y="4778"/>
                  </a:cubicBezTo>
                  <a:cubicBezTo>
                    <a:pt x="7272" y="3197"/>
                    <a:pt x="6774" y="1304"/>
                    <a:pt x="5229" y="424"/>
                  </a:cubicBezTo>
                  <a:cubicBezTo>
                    <a:pt x="4724" y="137"/>
                    <a:pt x="4185" y="0"/>
                    <a:pt x="3655"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4" name="Google Shape;5194;p14"/>
            <p:cNvSpPr/>
            <p:nvPr/>
          </p:nvSpPr>
          <p:spPr>
            <a:xfrm>
              <a:off x="3785400" y="1566850"/>
              <a:ext cx="181025" cy="160250"/>
            </a:xfrm>
            <a:custGeom>
              <a:rect b="b" l="l" r="r" t="t"/>
              <a:pathLst>
                <a:path extrusionOk="0" h="6410" w="7241">
                  <a:moveTo>
                    <a:pt x="3650" y="1"/>
                  </a:moveTo>
                  <a:cubicBezTo>
                    <a:pt x="2551" y="1"/>
                    <a:pt x="1495" y="592"/>
                    <a:pt x="893" y="1657"/>
                  </a:cubicBezTo>
                  <a:cubicBezTo>
                    <a:pt x="0" y="3238"/>
                    <a:pt x="518" y="5141"/>
                    <a:pt x="2077" y="6007"/>
                  </a:cubicBezTo>
                  <a:cubicBezTo>
                    <a:pt x="2567" y="6279"/>
                    <a:pt x="3091" y="6409"/>
                    <a:pt x="3605" y="6409"/>
                  </a:cubicBezTo>
                  <a:cubicBezTo>
                    <a:pt x="4720" y="6409"/>
                    <a:pt x="5792" y="5797"/>
                    <a:pt x="6391" y="4701"/>
                  </a:cubicBezTo>
                  <a:cubicBezTo>
                    <a:pt x="7240" y="3153"/>
                    <a:pt x="6733" y="1292"/>
                    <a:pt x="5230" y="430"/>
                  </a:cubicBezTo>
                  <a:cubicBezTo>
                    <a:pt x="4724" y="139"/>
                    <a:pt x="4182" y="1"/>
                    <a:pt x="3650"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5" name="Google Shape;5195;p14"/>
            <p:cNvSpPr/>
            <p:nvPr/>
          </p:nvSpPr>
          <p:spPr>
            <a:xfrm>
              <a:off x="3832025" y="3933400"/>
              <a:ext cx="182000" cy="160875"/>
            </a:xfrm>
            <a:custGeom>
              <a:rect b="b" l="l" r="r" t="t"/>
              <a:pathLst>
                <a:path extrusionOk="0" h="6435" w="7280">
                  <a:moveTo>
                    <a:pt x="3660" y="0"/>
                  </a:moveTo>
                  <a:cubicBezTo>
                    <a:pt x="2547" y="0"/>
                    <a:pt x="1479" y="609"/>
                    <a:pt x="876" y="1700"/>
                  </a:cubicBezTo>
                  <a:cubicBezTo>
                    <a:pt x="1" y="3287"/>
                    <a:pt x="529" y="5171"/>
                    <a:pt x="2092" y="6034"/>
                  </a:cubicBezTo>
                  <a:cubicBezTo>
                    <a:pt x="2583" y="6305"/>
                    <a:pt x="3106" y="6434"/>
                    <a:pt x="3619" y="6434"/>
                  </a:cubicBezTo>
                  <a:cubicBezTo>
                    <a:pt x="4733" y="6434"/>
                    <a:pt x="5800" y="5826"/>
                    <a:pt x="6402" y="4734"/>
                  </a:cubicBezTo>
                  <a:cubicBezTo>
                    <a:pt x="7279" y="3147"/>
                    <a:pt x="6751" y="1264"/>
                    <a:pt x="5187" y="401"/>
                  </a:cubicBezTo>
                  <a:cubicBezTo>
                    <a:pt x="4696" y="129"/>
                    <a:pt x="4173" y="0"/>
                    <a:pt x="3660"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6" name="Google Shape;5196;p14"/>
            <p:cNvSpPr/>
            <p:nvPr/>
          </p:nvSpPr>
          <p:spPr>
            <a:xfrm>
              <a:off x="2669075" y="3279600"/>
              <a:ext cx="181875" cy="160800"/>
            </a:xfrm>
            <a:custGeom>
              <a:rect b="b" l="l" r="r" t="t"/>
              <a:pathLst>
                <a:path extrusionOk="0" h="6432" w="7275">
                  <a:moveTo>
                    <a:pt x="3655" y="1"/>
                  </a:moveTo>
                  <a:cubicBezTo>
                    <a:pt x="2559" y="1"/>
                    <a:pt x="1507" y="588"/>
                    <a:pt x="902" y="1649"/>
                  </a:cubicBezTo>
                  <a:cubicBezTo>
                    <a:pt x="1" y="3230"/>
                    <a:pt x="496" y="5123"/>
                    <a:pt x="2040" y="6005"/>
                  </a:cubicBezTo>
                  <a:cubicBezTo>
                    <a:pt x="2546" y="6293"/>
                    <a:pt x="3088" y="6431"/>
                    <a:pt x="3619" y="6431"/>
                  </a:cubicBezTo>
                  <a:cubicBezTo>
                    <a:pt x="4715" y="6431"/>
                    <a:pt x="5768" y="5844"/>
                    <a:pt x="6372" y="4783"/>
                  </a:cubicBezTo>
                  <a:cubicBezTo>
                    <a:pt x="7274" y="3203"/>
                    <a:pt x="6779" y="1308"/>
                    <a:pt x="5235" y="427"/>
                  </a:cubicBezTo>
                  <a:cubicBezTo>
                    <a:pt x="4728" y="138"/>
                    <a:pt x="4186" y="1"/>
                    <a:pt x="3655"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7" name="Google Shape;5197;p14"/>
            <p:cNvSpPr/>
            <p:nvPr/>
          </p:nvSpPr>
          <p:spPr>
            <a:xfrm>
              <a:off x="4434375" y="1775500"/>
              <a:ext cx="180275" cy="159625"/>
            </a:xfrm>
            <a:custGeom>
              <a:rect b="b" l="l" r="r" t="t"/>
              <a:pathLst>
                <a:path extrusionOk="0" h="6385" w="7211">
                  <a:moveTo>
                    <a:pt x="3626" y="1"/>
                  </a:moveTo>
                  <a:cubicBezTo>
                    <a:pt x="2519" y="1"/>
                    <a:pt x="1452" y="599"/>
                    <a:pt x="855" y="1672"/>
                  </a:cubicBezTo>
                  <a:cubicBezTo>
                    <a:pt x="0" y="3209"/>
                    <a:pt x="489" y="5081"/>
                    <a:pt x="1973" y="5946"/>
                  </a:cubicBezTo>
                  <a:cubicBezTo>
                    <a:pt x="2482" y="6243"/>
                    <a:pt x="3031" y="6385"/>
                    <a:pt x="3571" y="6385"/>
                  </a:cubicBezTo>
                  <a:cubicBezTo>
                    <a:pt x="4660" y="6385"/>
                    <a:pt x="5710" y="5806"/>
                    <a:pt x="6310" y="4762"/>
                  </a:cubicBezTo>
                  <a:cubicBezTo>
                    <a:pt x="7211" y="3193"/>
                    <a:pt x="6709" y="1283"/>
                    <a:pt x="5170" y="412"/>
                  </a:cubicBezTo>
                  <a:cubicBezTo>
                    <a:pt x="4676" y="133"/>
                    <a:pt x="4147" y="1"/>
                    <a:pt x="3626"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8" name="Google Shape;5198;p14"/>
            <p:cNvSpPr/>
            <p:nvPr/>
          </p:nvSpPr>
          <p:spPr>
            <a:xfrm>
              <a:off x="3053950" y="1779850"/>
              <a:ext cx="180275" cy="159625"/>
            </a:xfrm>
            <a:custGeom>
              <a:rect b="b" l="l" r="r" t="t"/>
              <a:pathLst>
                <a:path extrusionOk="0" h="6385" w="7211">
                  <a:moveTo>
                    <a:pt x="3638" y="1"/>
                  </a:moveTo>
                  <a:cubicBezTo>
                    <a:pt x="2549" y="1"/>
                    <a:pt x="1500" y="579"/>
                    <a:pt x="901" y="1623"/>
                  </a:cubicBezTo>
                  <a:cubicBezTo>
                    <a:pt x="0" y="3193"/>
                    <a:pt x="500" y="5103"/>
                    <a:pt x="2040" y="5974"/>
                  </a:cubicBezTo>
                  <a:cubicBezTo>
                    <a:pt x="2532" y="6252"/>
                    <a:pt x="3062" y="6385"/>
                    <a:pt x="3583" y="6385"/>
                  </a:cubicBezTo>
                  <a:cubicBezTo>
                    <a:pt x="4690" y="6385"/>
                    <a:pt x="5758" y="5785"/>
                    <a:pt x="6354" y="4712"/>
                  </a:cubicBezTo>
                  <a:cubicBezTo>
                    <a:pt x="7210" y="3177"/>
                    <a:pt x="6720" y="1305"/>
                    <a:pt x="5236" y="440"/>
                  </a:cubicBezTo>
                  <a:cubicBezTo>
                    <a:pt x="4727" y="143"/>
                    <a:pt x="4177" y="1"/>
                    <a:pt x="3638"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9" name="Google Shape;5199;p14"/>
            <p:cNvSpPr/>
            <p:nvPr/>
          </p:nvSpPr>
          <p:spPr>
            <a:xfrm>
              <a:off x="4914750" y="2825975"/>
              <a:ext cx="180800" cy="159625"/>
            </a:xfrm>
            <a:custGeom>
              <a:rect b="b" l="l" r="r" t="t"/>
              <a:pathLst>
                <a:path extrusionOk="0" h="6385" w="7232">
                  <a:moveTo>
                    <a:pt x="3647" y="1"/>
                  </a:moveTo>
                  <a:cubicBezTo>
                    <a:pt x="2558" y="1"/>
                    <a:pt x="1503" y="580"/>
                    <a:pt x="906" y="1617"/>
                  </a:cubicBezTo>
                  <a:cubicBezTo>
                    <a:pt x="1" y="3186"/>
                    <a:pt x="496" y="5096"/>
                    <a:pt x="2034" y="5970"/>
                  </a:cubicBezTo>
                  <a:cubicBezTo>
                    <a:pt x="2529" y="6251"/>
                    <a:pt x="3061" y="6385"/>
                    <a:pt x="3584" y="6385"/>
                  </a:cubicBezTo>
                  <a:cubicBezTo>
                    <a:pt x="4688" y="6385"/>
                    <a:pt x="5754" y="5789"/>
                    <a:pt x="6352" y="4720"/>
                  </a:cubicBezTo>
                  <a:cubicBezTo>
                    <a:pt x="7232" y="3144"/>
                    <a:pt x="6703" y="1244"/>
                    <a:pt x="5147" y="389"/>
                  </a:cubicBezTo>
                  <a:cubicBezTo>
                    <a:pt x="4668" y="126"/>
                    <a:pt x="4154" y="1"/>
                    <a:pt x="3647"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0" name="Google Shape;5200;p14"/>
            <p:cNvSpPr/>
            <p:nvPr/>
          </p:nvSpPr>
          <p:spPr>
            <a:xfrm>
              <a:off x="4201350" y="1644725"/>
              <a:ext cx="180700" cy="159625"/>
            </a:xfrm>
            <a:custGeom>
              <a:rect b="b" l="l" r="r" t="t"/>
              <a:pathLst>
                <a:path extrusionOk="0" h="6385" w="7228">
                  <a:moveTo>
                    <a:pt x="3644" y="1"/>
                  </a:moveTo>
                  <a:cubicBezTo>
                    <a:pt x="2561" y="1"/>
                    <a:pt x="1513" y="572"/>
                    <a:pt x="914" y="1597"/>
                  </a:cubicBezTo>
                  <a:cubicBezTo>
                    <a:pt x="1" y="3163"/>
                    <a:pt x="481" y="5077"/>
                    <a:pt x="2011" y="5957"/>
                  </a:cubicBezTo>
                  <a:cubicBezTo>
                    <a:pt x="2513" y="6247"/>
                    <a:pt x="3054" y="6385"/>
                    <a:pt x="3586" y="6385"/>
                  </a:cubicBezTo>
                  <a:cubicBezTo>
                    <a:pt x="4683" y="6385"/>
                    <a:pt x="5740" y="5797"/>
                    <a:pt x="6339" y="4740"/>
                  </a:cubicBezTo>
                  <a:cubicBezTo>
                    <a:pt x="7227" y="3172"/>
                    <a:pt x="6713" y="1262"/>
                    <a:pt x="5166" y="400"/>
                  </a:cubicBezTo>
                  <a:cubicBezTo>
                    <a:pt x="4681" y="130"/>
                    <a:pt x="4158" y="1"/>
                    <a:pt x="3644"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1" name="Google Shape;5201;p14"/>
            <p:cNvSpPr/>
            <p:nvPr/>
          </p:nvSpPr>
          <p:spPr>
            <a:xfrm>
              <a:off x="2738125" y="2070750"/>
              <a:ext cx="179350" cy="158475"/>
            </a:xfrm>
            <a:custGeom>
              <a:rect b="b" l="l" r="r" t="t"/>
              <a:pathLst>
                <a:path extrusionOk="0" h="6339" w="7174">
                  <a:moveTo>
                    <a:pt x="3640" y="0"/>
                  </a:moveTo>
                  <a:cubicBezTo>
                    <a:pt x="2564" y="0"/>
                    <a:pt x="1514" y="560"/>
                    <a:pt x="920" y="1566"/>
                  </a:cubicBezTo>
                  <a:cubicBezTo>
                    <a:pt x="0" y="3119"/>
                    <a:pt x="500" y="5076"/>
                    <a:pt x="2037" y="5941"/>
                  </a:cubicBezTo>
                  <a:cubicBezTo>
                    <a:pt x="2516" y="6210"/>
                    <a:pt x="3036" y="6339"/>
                    <a:pt x="3549" y="6339"/>
                  </a:cubicBezTo>
                  <a:cubicBezTo>
                    <a:pt x="4643" y="6339"/>
                    <a:pt x="5710" y="5757"/>
                    <a:pt x="6301" y="4723"/>
                  </a:cubicBezTo>
                  <a:cubicBezTo>
                    <a:pt x="7174" y="3200"/>
                    <a:pt x="6686" y="1289"/>
                    <a:pt x="5205" y="425"/>
                  </a:cubicBezTo>
                  <a:cubicBezTo>
                    <a:pt x="4711" y="137"/>
                    <a:pt x="4172" y="0"/>
                    <a:pt x="3640"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2" name="Google Shape;5202;p14"/>
            <p:cNvSpPr/>
            <p:nvPr/>
          </p:nvSpPr>
          <p:spPr>
            <a:xfrm>
              <a:off x="4832050" y="3247650"/>
              <a:ext cx="178875" cy="158450"/>
            </a:xfrm>
            <a:custGeom>
              <a:rect b="b" l="l" r="r" t="t"/>
              <a:pathLst>
                <a:path extrusionOk="0" h="6338" w="7155">
                  <a:moveTo>
                    <a:pt x="3621" y="1"/>
                  </a:moveTo>
                  <a:cubicBezTo>
                    <a:pt x="2537" y="1"/>
                    <a:pt x="1479" y="570"/>
                    <a:pt x="886" y="1587"/>
                  </a:cubicBezTo>
                  <a:cubicBezTo>
                    <a:pt x="1" y="3108"/>
                    <a:pt x="469" y="5025"/>
                    <a:pt x="1941" y="5897"/>
                  </a:cubicBezTo>
                  <a:cubicBezTo>
                    <a:pt x="2443" y="6196"/>
                    <a:pt x="2991" y="6337"/>
                    <a:pt x="3532" y="6337"/>
                  </a:cubicBezTo>
                  <a:cubicBezTo>
                    <a:pt x="4632" y="6337"/>
                    <a:pt x="5702" y="5750"/>
                    <a:pt x="6294" y="4701"/>
                  </a:cubicBezTo>
                  <a:cubicBezTo>
                    <a:pt x="7155" y="3173"/>
                    <a:pt x="6652" y="1267"/>
                    <a:pt x="5163" y="413"/>
                  </a:cubicBezTo>
                  <a:cubicBezTo>
                    <a:pt x="4675" y="133"/>
                    <a:pt x="4145" y="1"/>
                    <a:pt x="3621"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3" name="Google Shape;5203;p14"/>
            <p:cNvSpPr/>
            <p:nvPr/>
          </p:nvSpPr>
          <p:spPr>
            <a:xfrm>
              <a:off x="4698225" y="3484775"/>
              <a:ext cx="179350" cy="158500"/>
            </a:xfrm>
            <a:custGeom>
              <a:rect b="b" l="l" r="r" t="t"/>
              <a:pathLst>
                <a:path extrusionOk="0" h="6340" w="7174">
                  <a:moveTo>
                    <a:pt x="3642" y="1"/>
                  </a:moveTo>
                  <a:cubicBezTo>
                    <a:pt x="2560" y="1"/>
                    <a:pt x="1505" y="567"/>
                    <a:pt x="911" y="1582"/>
                  </a:cubicBezTo>
                  <a:cubicBezTo>
                    <a:pt x="0" y="3138"/>
                    <a:pt x="510" y="5092"/>
                    <a:pt x="2053" y="5950"/>
                  </a:cubicBezTo>
                  <a:cubicBezTo>
                    <a:pt x="2528" y="6214"/>
                    <a:pt x="3042" y="6339"/>
                    <a:pt x="3550" y="6339"/>
                  </a:cubicBezTo>
                  <a:cubicBezTo>
                    <a:pt x="4648" y="6339"/>
                    <a:pt x="5719" y="5751"/>
                    <a:pt x="6310" y="4707"/>
                  </a:cubicBezTo>
                  <a:cubicBezTo>
                    <a:pt x="7174" y="3181"/>
                    <a:pt x="6677" y="1272"/>
                    <a:pt x="5189" y="416"/>
                  </a:cubicBezTo>
                  <a:cubicBezTo>
                    <a:pt x="4700" y="135"/>
                    <a:pt x="4168" y="1"/>
                    <a:pt x="3642"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4" name="Google Shape;5204;p14"/>
            <p:cNvSpPr/>
            <p:nvPr/>
          </p:nvSpPr>
          <p:spPr>
            <a:xfrm>
              <a:off x="2605150" y="2308150"/>
              <a:ext cx="178675" cy="157925"/>
            </a:xfrm>
            <a:custGeom>
              <a:rect b="b" l="l" r="r" t="t"/>
              <a:pathLst>
                <a:path extrusionOk="0" h="6317" w="7147">
                  <a:moveTo>
                    <a:pt x="3639" y="0"/>
                  </a:moveTo>
                  <a:cubicBezTo>
                    <a:pt x="2571" y="0"/>
                    <a:pt x="1521" y="549"/>
                    <a:pt x="925" y="1534"/>
                  </a:cubicBezTo>
                  <a:cubicBezTo>
                    <a:pt x="1" y="3063"/>
                    <a:pt x="489" y="5043"/>
                    <a:pt x="2003" y="5911"/>
                  </a:cubicBezTo>
                  <a:cubicBezTo>
                    <a:pt x="2483" y="6186"/>
                    <a:pt x="3007" y="6316"/>
                    <a:pt x="3526" y="6316"/>
                  </a:cubicBezTo>
                  <a:cubicBezTo>
                    <a:pt x="4613" y="6316"/>
                    <a:pt x="5678" y="5746"/>
                    <a:pt x="6270" y="4732"/>
                  </a:cubicBezTo>
                  <a:cubicBezTo>
                    <a:pt x="7146" y="3229"/>
                    <a:pt x="6672" y="1300"/>
                    <a:pt x="5210" y="432"/>
                  </a:cubicBezTo>
                  <a:cubicBezTo>
                    <a:pt x="4719" y="140"/>
                    <a:pt x="4177" y="0"/>
                    <a:pt x="3639"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5" name="Google Shape;5205;p14"/>
            <p:cNvSpPr/>
            <p:nvPr/>
          </p:nvSpPr>
          <p:spPr>
            <a:xfrm>
              <a:off x="3235525" y="3910725"/>
              <a:ext cx="177950" cy="157425"/>
            </a:xfrm>
            <a:custGeom>
              <a:rect b="b" l="l" r="r" t="t"/>
              <a:pathLst>
                <a:path extrusionOk="0" h="6297" w="7118">
                  <a:moveTo>
                    <a:pt x="3627" y="0"/>
                  </a:moveTo>
                  <a:cubicBezTo>
                    <a:pt x="2529" y="0"/>
                    <a:pt x="1446" y="582"/>
                    <a:pt x="860" y="1607"/>
                  </a:cubicBezTo>
                  <a:cubicBezTo>
                    <a:pt x="1" y="3113"/>
                    <a:pt x="512" y="5056"/>
                    <a:pt x="1988" y="5901"/>
                  </a:cubicBezTo>
                  <a:cubicBezTo>
                    <a:pt x="2460" y="6169"/>
                    <a:pt x="2977" y="6297"/>
                    <a:pt x="3491" y="6297"/>
                  </a:cubicBezTo>
                  <a:cubicBezTo>
                    <a:pt x="4589" y="6297"/>
                    <a:pt x="5672" y="5715"/>
                    <a:pt x="6257" y="4689"/>
                  </a:cubicBezTo>
                  <a:cubicBezTo>
                    <a:pt x="7118" y="3183"/>
                    <a:pt x="6607" y="1240"/>
                    <a:pt x="5130" y="397"/>
                  </a:cubicBezTo>
                  <a:cubicBezTo>
                    <a:pt x="4659" y="128"/>
                    <a:pt x="4141" y="0"/>
                    <a:pt x="3627"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6" name="Google Shape;5206;p14"/>
            <p:cNvSpPr/>
            <p:nvPr/>
          </p:nvSpPr>
          <p:spPr>
            <a:xfrm>
              <a:off x="3002875" y="3779925"/>
              <a:ext cx="178050" cy="157475"/>
            </a:xfrm>
            <a:custGeom>
              <a:rect b="b" l="l" r="r" t="t"/>
              <a:pathLst>
                <a:path extrusionOk="0" h="6299" w="7122">
                  <a:moveTo>
                    <a:pt x="3629" y="0"/>
                  </a:moveTo>
                  <a:cubicBezTo>
                    <a:pt x="2506" y="0"/>
                    <a:pt x="1400" y="611"/>
                    <a:pt x="826" y="1674"/>
                  </a:cubicBezTo>
                  <a:cubicBezTo>
                    <a:pt x="1" y="3199"/>
                    <a:pt x="558" y="5129"/>
                    <a:pt x="2053" y="5937"/>
                  </a:cubicBezTo>
                  <a:cubicBezTo>
                    <a:pt x="2508" y="6183"/>
                    <a:pt x="3003" y="6299"/>
                    <a:pt x="3493" y="6299"/>
                  </a:cubicBezTo>
                  <a:cubicBezTo>
                    <a:pt x="4617" y="6299"/>
                    <a:pt x="5723" y="5689"/>
                    <a:pt x="6296" y="4627"/>
                  </a:cubicBezTo>
                  <a:cubicBezTo>
                    <a:pt x="7121" y="3100"/>
                    <a:pt x="6564" y="1170"/>
                    <a:pt x="5068" y="362"/>
                  </a:cubicBezTo>
                  <a:cubicBezTo>
                    <a:pt x="4614" y="116"/>
                    <a:pt x="4120" y="0"/>
                    <a:pt x="3629"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7" name="Google Shape;5207;p14"/>
            <p:cNvSpPr/>
            <p:nvPr/>
          </p:nvSpPr>
          <p:spPr>
            <a:xfrm>
              <a:off x="3651075" y="3988075"/>
              <a:ext cx="178075" cy="157900"/>
            </a:xfrm>
            <a:custGeom>
              <a:rect b="b" l="l" r="r" t="t"/>
              <a:pathLst>
                <a:path extrusionOk="0" h="6316" w="7123">
                  <a:moveTo>
                    <a:pt x="3615" y="0"/>
                  </a:moveTo>
                  <a:cubicBezTo>
                    <a:pt x="2550" y="0"/>
                    <a:pt x="1502" y="546"/>
                    <a:pt x="905" y="1526"/>
                  </a:cubicBezTo>
                  <a:cubicBezTo>
                    <a:pt x="1" y="3014"/>
                    <a:pt x="438" y="4957"/>
                    <a:pt x="1878" y="5851"/>
                  </a:cubicBezTo>
                  <a:cubicBezTo>
                    <a:pt x="2384" y="6166"/>
                    <a:pt x="2946" y="6315"/>
                    <a:pt x="3503" y="6315"/>
                  </a:cubicBezTo>
                  <a:cubicBezTo>
                    <a:pt x="4585" y="6315"/>
                    <a:pt x="5648" y="5752"/>
                    <a:pt x="6241" y="4740"/>
                  </a:cubicBezTo>
                  <a:cubicBezTo>
                    <a:pt x="7123" y="3238"/>
                    <a:pt x="6652" y="1308"/>
                    <a:pt x="5194" y="436"/>
                  </a:cubicBezTo>
                  <a:cubicBezTo>
                    <a:pt x="4701" y="141"/>
                    <a:pt x="4156" y="0"/>
                    <a:pt x="3615"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8" name="Google Shape;5208;p14"/>
            <p:cNvSpPr/>
            <p:nvPr/>
          </p:nvSpPr>
          <p:spPr>
            <a:xfrm>
              <a:off x="2720000" y="3465000"/>
              <a:ext cx="178825" cy="157975"/>
            </a:xfrm>
            <a:custGeom>
              <a:rect b="b" l="l" r="r" t="t"/>
              <a:pathLst>
                <a:path extrusionOk="0" h="6319" w="7153">
                  <a:moveTo>
                    <a:pt x="3642" y="1"/>
                  </a:moveTo>
                  <a:cubicBezTo>
                    <a:pt x="2552" y="1"/>
                    <a:pt x="1482" y="576"/>
                    <a:pt x="893" y="1596"/>
                  </a:cubicBezTo>
                  <a:cubicBezTo>
                    <a:pt x="0" y="3142"/>
                    <a:pt x="529" y="5106"/>
                    <a:pt x="2066" y="5946"/>
                  </a:cubicBezTo>
                  <a:cubicBezTo>
                    <a:pt x="2528" y="6199"/>
                    <a:pt x="3030" y="6319"/>
                    <a:pt x="3527" y="6319"/>
                  </a:cubicBezTo>
                  <a:cubicBezTo>
                    <a:pt x="4636" y="6319"/>
                    <a:pt x="5723" y="5722"/>
                    <a:pt x="6307" y="4673"/>
                  </a:cubicBezTo>
                  <a:cubicBezTo>
                    <a:pt x="7153" y="3154"/>
                    <a:pt x="6637" y="1240"/>
                    <a:pt x="5153" y="400"/>
                  </a:cubicBezTo>
                  <a:cubicBezTo>
                    <a:pt x="4677" y="129"/>
                    <a:pt x="4158" y="1"/>
                    <a:pt x="3642"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9" name="Google Shape;5209;p14"/>
            <p:cNvSpPr/>
            <p:nvPr/>
          </p:nvSpPr>
          <p:spPr>
            <a:xfrm>
              <a:off x="2521050" y="2728900"/>
              <a:ext cx="179550" cy="158525"/>
            </a:xfrm>
            <a:custGeom>
              <a:rect b="b" l="l" r="r" t="t"/>
              <a:pathLst>
                <a:path extrusionOk="0" h="6341" w="7182">
                  <a:moveTo>
                    <a:pt x="3647" y="0"/>
                  </a:moveTo>
                  <a:cubicBezTo>
                    <a:pt x="2549" y="0"/>
                    <a:pt x="1479" y="587"/>
                    <a:pt x="888" y="1629"/>
                  </a:cubicBezTo>
                  <a:cubicBezTo>
                    <a:pt x="1" y="3194"/>
                    <a:pt x="544" y="5139"/>
                    <a:pt x="2102" y="5976"/>
                  </a:cubicBezTo>
                  <a:cubicBezTo>
                    <a:pt x="2563" y="6223"/>
                    <a:pt x="3059" y="6341"/>
                    <a:pt x="3549" y="6341"/>
                  </a:cubicBezTo>
                  <a:cubicBezTo>
                    <a:pt x="4666" y="6341"/>
                    <a:pt x="5755" y="5733"/>
                    <a:pt x="6340" y="4663"/>
                  </a:cubicBezTo>
                  <a:cubicBezTo>
                    <a:pt x="7181" y="3127"/>
                    <a:pt x="6651" y="1229"/>
                    <a:pt x="5148" y="392"/>
                  </a:cubicBezTo>
                  <a:cubicBezTo>
                    <a:pt x="4672" y="127"/>
                    <a:pt x="4156" y="0"/>
                    <a:pt x="3647"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0" name="Google Shape;5210;p14"/>
            <p:cNvSpPr/>
            <p:nvPr/>
          </p:nvSpPr>
          <p:spPr>
            <a:xfrm>
              <a:off x="4382375" y="3775050"/>
              <a:ext cx="178925" cy="158500"/>
            </a:xfrm>
            <a:custGeom>
              <a:rect b="b" l="l" r="r" t="t"/>
              <a:pathLst>
                <a:path extrusionOk="0" h="6340" w="7157">
                  <a:moveTo>
                    <a:pt x="3625" y="1"/>
                  </a:moveTo>
                  <a:cubicBezTo>
                    <a:pt x="2519" y="1"/>
                    <a:pt x="1444" y="594"/>
                    <a:pt x="854" y="1654"/>
                  </a:cubicBezTo>
                  <a:cubicBezTo>
                    <a:pt x="1" y="3186"/>
                    <a:pt x="514" y="5087"/>
                    <a:pt x="2009" y="5936"/>
                  </a:cubicBezTo>
                  <a:cubicBezTo>
                    <a:pt x="2492" y="6209"/>
                    <a:pt x="3016" y="6339"/>
                    <a:pt x="3534" y="6339"/>
                  </a:cubicBezTo>
                  <a:cubicBezTo>
                    <a:pt x="4624" y="6339"/>
                    <a:pt x="5686" y="5764"/>
                    <a:pt x="6278" y="4736"/>
                  </a:cubicBezTo>
                  <a:cubicBezTo>
                    <a:pt x="7157" y="3214"/>
                    <a:pt x="6676" y="1300"/>
                    <a:pt x="5200" y="432"/>
                  </a:cubicBezTo>
                  <a:cubicBezTo>
                    <a:pt x="4702" y="140"/>
                    <a:pt x="4160" y="1"/>
                    <a:pt x="3625"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1" name="Google Shape;5211;p14"/>
            <p:cNvSpPr/>
            <p:nvPr/>
          </p:nvSpPr>
          <p:spPr>
            <a:xfrm>
              <a:off x="4567400" y="3723500"/>
              <a:ext cx="174875" cy="155225"/>
            </a:xfrm>
            <a:custGeom>
              <a:rect b="b" l="l" r="r" t="t"/>
              <a:pathLst>
                <a:path extrusionOk="0" h="6209" w="6995">
                  <a:moveTo>
                    <a:pt x="3589" y="1"/>
                  </a:moveTo>
                  <a:cubicBezTo>
                    <a:pt x="2470" y="1"/>
                    <a:pt x="1352" y="602"/>
                    <a:pt x="795" y="1639"/>
                  </a:cubicBezTo>
                  <a:cubicBezTo>
                    <a:pt x="0" y="3113"/>
                    <a:pt x="528" y="5024"/>
                    <a:pt x="1953" y="5832"/>
                  </a:cubicBezTo>
                  <a:cubicBezTo>
                    <a:pt x="2404" y="6088"/>
                    <a:pt x="2905" y="6209"/>
                    <a:pt x="3406" y="6209"/>
                  </a:cubicBezTo>
                  <a:cubicBezTo>
                    <a:pt x="4524" y="6209"/>
                    <a:pt x="5642" y="5608"/>
                    <a:pt x="6200" y="4572"/>
                  </a:cubicBezTo>
                  <a:cubicBezTo>
                    <a:pt x="6994" y="3097"/>
                    <a:pt x="6466" y="1187"/>
                    <a:pt x="5042" y="378"/>
                  </a:cubicBezTo>
                  <a:cubicBezTo>
                    <a:pt x="4591" y="122"/>
                    <a:pt x="4090" y="1"/>
                    <a:pt x="3589"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2" name="Google Shape;5212;p14"/>
            <p:cNvSpPr/>
            <p:nvPr/>
          </p:nvSpPr>
          <p:spPr>
            <a:xfrm>
              <a:off x="4966400" y="3011825"/>
              <a:ext cx="176725" cy="155825"/>
            </a:xfrm>
            <a:custGeom>
              <a:rect b="b" l="l" r="r" t="t"/>
              <a:pathLst>
                <a:path extrusionOk="0" h="6233" w="7069">
                  <a:moveTo>
                    <a:pt x="3619" y="0"/>
                  </a:moveTo>
                  <a:cubicBezTo>
                    <a:pt x="2514" y="0"/>
                    <a:pt x="1418" y="587"/>
                    <a:pt x="845" y="1605"/>
                  </a:cubicBezTo>
                  <a:cubicBezTo>
                    <a:pt x="1" y="3107"/>
                    <a:pt x="556" y="5092"/>
                    <a:pt x="2042" y="5885"/>
                  </a:cubicBezTo>
                  <a:cubicBezTo>
                    <a:pt x="2484" y="6121"/>
                    <a:pt x="2968" y="6233"/>
                    <a:pt x="3451" y="6233"/>
                  </a:cubicBezTo>
                  <a:cubicBezTo>
                    <a:pt x="4555" y="6233"/>
                    <a:pt x="5651" y="5647"/>
                    <a:pt x="6224" y="4629"/>
                  </a:cubicBezTo>
                  <a:cubicBezTo>
                    <a:pt x="7068" y="3128"/>
                    <a:pt x="6513" y="1141"/>
                    <a:pt x="5027" y="348"/>
                  </a:cubicBezTo>
                  <a:cubicBezTo>
                    <a:pt x="4585" y="112"/>
                    <a:pt x="4101" y="0"/>
                    <a:pt x="3619"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3" name="Google Shape;5213;p14"/>
            <p:cNvSpPr/>
            <p:nvPr/>
          </p:nvSpPr>
          <p:spPr>
            <a:xfrm>
              <a:off x="3971075" y="1515550"/>
              <a:ext cx="176525" cy="156475"/>
            </a:xfrm>
            <a:custGeom>
              <a:rect b="b" l="l" r="r" t="t"/>
              <a:pathLst>
                <a:path extrusionOk="0" h="6259" w="7061">
                  <a:moveTo>
                    <a:pt x="3600" y="0"/>
                  </a:moveTo>
                  <a:cubicBezTo>
                    <a:pt x="2497" y="0"/>
                    <a:pt x="1402" y="586"/>
                    <a:pt x="824" y="1612"/>
                  </a:cubicBezTo>
                  <a:cubicBezTo>
                    <a:pt x="0" y="3075"/>
                    <a:pt x="485" y="4981"/>
                    <a:pt x="1901" y="5835"/>
                  </a:cubicBezTo>
                  <a:cubicBezTo>
                    <a:pt x="2376" y="6123"/>
                    <a:pt x="2907" y="6259"/>
                    <a:pt x="3438" y="6259"/>
                  </a:cubicBezTo>
                  <a:cubicBezTo>
                    <a:pt x="4520" y="6259"/>
                    <a:pt x="5599" y="5694"/>
                    <a:pt x="6188" y="4695"/>
                  </a:cubicBezTo>
                  <a:cubicBezTo>
                    <a:pt x="7060" y="3214"/>
                    <a:pt x="6558" y="1241"/>
                    <a:pt x="5092" y="395"/>
                  </a:cubicBezTo>
                  <a:cubicBezTo>
                    <a:pt x="4627" y="127"/>
                    <a:pt x="4112" y="0"/>
                    <a:pt x="3600"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4" name="Google Shape;5214;p14"/>
            <p:cNvSpPr/>
            <p:nvPr/>
          </p:nvSpPr>
          <p:spPr>
            <a:xfrm>
              <a:off x="2873575" y="1834875"/>
              <a:ext cx="175525" cy="155950"/>
            </a:xfrm>
            <a:custGeom>
              <a:rect b="b" l="l" r="r" t="t"/>
              <a:pathLst>
                <a:path extrusionOk="0" h="6238" w="7021">
                  <a:moveTo>
                    <a:pt x="3605" y="1"/>
                  </a:moveTo>
                  <a:cubicBezTo>
                    <a:pt x="2537" y="1"/>
                    <a:pt x="1460" y="551"/>
                    <a:pt x="865" y="1528"/>
                  </a:cubicBezTo>
                  <a:cubicBezTo>
                    <a:pt x="0" y="2953"/>
                    <a:pt x="445" y="4891"/>
                    <a:pt x="1845" y="5787"/>
                  </a:cubicBezTo>
                  <a:cubicBezTo>
                    <a:pt x="2323" y="6093"/>
                    <a:pt x="2868" y="6237"/>
                    <a:pt x="3416" y="6237"/>
                  </a:cubicBezTo>
                  <a:cubicBezTo>
                    <a:pt x="4485" y="6237"/>
                    <a:pt x="5561" y="5687"/>
                    <a:pt x="6156" y="4710"/>
                  </a:cubicBezTo>
                  <a:cubicBezTo>
                    <a:pt x="7021" y="3285"/>
                    <a:pt x="6576" y="1347"/>
                    <a:pt x="5176" y="451"/>
                  </a:cubicBezTo>
                  <a:cubicBezTo>
                    <a:pt x="4698" y="145"/>
                    <a:pt x="4153" y="1"/>
                    <a:pt x="3605"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5" name="Google Shape;5215;p14"/>
            <p:cNvSpPr/>
            <p:nvPr/>
          </p:nvSpPr>
          <p:spPr>
            <a:xfrm>
              <a:off x="4668350" y="1907825"/>
              <a:ext cx="177075" cy="156475"/>
            </a:xfrm>
            <a:custGeom>
              <a:rect b="b" l="l" r="r" t="t"/>
              <a:pathLst>
                <a:path extrusionOk="0" h="6259" w="7083">
                  <a:moveTo>
                    <a:pt x="3618" y="1"/>
                  </a:moveTo>
                  <a:cubicBezTo>
                    <a:pt x="2518" y="1"/>
                    <a:pt x="1431" y="584"/>
                    <a:pt x="852" y="1602"/>
                  </a:cubicBezTo>
                  <a:cubicBezTo>
                    <a:pt x="0" y="3100"/>
                    <a:pt x="530" y="5065"/>
                    <a:pt x="2009" y="5885"/>
                  </a:cubicBezTo>
                  <a:cubicBezTo>
                    <a:pt x="2464" y="6138"/>
                    <a:pt x="2965" y="6258"/>
                    <a:pt x="3463" y="6258"/>
                  </a:cubicBezTo>
                  <a:cubicBezTo>
                    <a:pt x="4581" y="6258"/>
                    <a:pt x="5690" y="5656"/>
                    <a:pt x="6258" y="4609"/>
                  </a:cubicBezTo>
                  <a:cubicBezTo>
                    <a:pt x="7082" y="3091"/>
                    <a:pt x="6516" y="1136"/>
                    <a:pt x="5026" y="348"/>
                  </a:cubicBezTo>
                  <a:cubicBezTo>
                    <a:pt x="4582" y="112"/>
                    <a:pt x="4099" y="1"/>
                    <a:pt x="3618"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6" name="Google Shape;5216;p14"/>
            <p:cNvSpPr/>
            <p:nvPr/>
          </p:nvSpPr>
          <p:spPr>
            <a:xfrm>
              <a:off x="3470150" y="4043250"/>
              <a:ext cx="173925" cy="153925"/>
            </a:xfrm>
            <a:custGeom>
              <a:rect b="b" l="l" r="r" t="t"/>
              <a:pathLst>
                <a:path extrusionOk="0" h="6157" w="6957">
                  <a:moveTo>
                    <a:pt x="3566" y="0"/>
                  </a:moveTo>
                  <a:cubicBezTo>
                    <a:pt x="2458" y="0"/>
                    <a:pt x="1355" y="594"/>
                    <a:pt x="801" y="1618"/>
                  </a:cubicBezTo>
                  <a:cubicBezTo>
                    <a:pt x="1" y="3096"/>
                    <a:pt x="549" y="5029"/>
                    <a:pt x="1989" y="5807"/>
                  </a:cubicBezTo>
                  <a:cubicBezTo>
                    <a:pt x="2427" y="6045"/>
                    <a:pt x="2910" y="6156"/>
                    <a:pt x="3391" y="6156"/>
                  </a:cubicBezTo>
                  <a:cubicBezTo>
                    <a:pt x="4499" y="6156"/>
                    <a:pt x="5602" y="5562"/>
                    <a:pt x="6156" y="4539"/>
                  </a:cubicBezTo>
                  <a:cubicBezTo>
                    <a:pt x="6956" y="3061"/>
                    <a:pt x="6408" y="1127"/>
                    <a:pt x="4968" y="349"/>
                  </a:cubicBezTo>
                  <a:cubicBezTo>
                    <a:pt x="4530" y="112"/>
                    <a:pt x="4047" y="0"/>
                    <a:pt x="3566"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7" name="Google Shape;5217;p14"/>
            <p:cNvSpPr/>
            <p:nvPr/>
          </p:nvSpPr>
          <p:spPr>
            <a:xfrm>
              <a:off x="2772350" y="3650925"/>
              <a:ext cx="173900" cy="153925"/>
            </a:xfrm>
            <a:custGeom>
              <a:rect b="b" l="l" r="r" t="t"/>
              <a:pathLst>
                <a:path extrusionOk="0" h="6157" w="6956">
                  <a:moveTo>
                    <a:pt x="3568" y="0"/>
                  </a:moveTo>
                  <a:cubicBezTo>
                    <a:pt x="2472" y="0"/>
                    <a:pt x="1379" y="582"/>
                    <a:pt x="816" y="1592"/>
                  </a:cubicBezTo>
                  <a:cubicBezTo>
                    <a:pt x="0" y="3054"/>
                    <a:pt x="528" y="4993"/>
                    <a:pt x="1961" y="5793"/>
                  </a:cubicBezTo>
                  <a:cubicBezTo>
                    <a:pt x="2405" y="6040"/>
                    <a:pt x="2896" y="6157"/>
                    <a:pt x="3387" y="6157"/>
                  </a:cubicBezTo>
                  <a:cubicBezTo>
                    <a:pt x="4483" y="6157"/>
                    <a:pt x="5578" y="5575"/>
                    <a:pt x="6140" y="4566"/>
                  </a:cubicBezTo>
                  <a:cubicBezTo>
                    <a:pt x="6955" y="3104"/>
                    <a:pt x="6428" y="1165"/>
                    <a:pt x="4994" y="365"/>
                  </a:cubicBezTo>
                  <a:cubicBezTo>
                    <a:pt x="4550" y="117"/>
                    <a:pt x="4058" y="0"/>
                    <a:pt x="3568"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8" name="Google Shape;5218;p14"/>
            <p:cNvSpPr/>
            <p:nvPr/>
          </p:nvSpPr>
          <p:spPr>
            <a:xfrm>
              <a:off x="2474200" y="2546925"/>
              <a:ext cx="174425" cy="154625"/>
            </a:xfrm>
            <a:custGeom>
              <a:rect b="b" l="l" r="r" t="t"/>
              <a:pathLst>
                <a:path extrusionOk="0" h="6185" w="6977">
                  <a:moveTo>
                    <a:pt x="3580" y="1"/>
                  </a:moveTo>
                  <a:cubicBezTo>
                    <a:pt x="2488" y="1"/>
                    <a:pt x="1398" y="577"/>
                    <a:pt x="825" y="1580"/>
                  </a:cubicBezTo>
                  <a:cubicBezTo>
                    <a:pt x="0" y="3028"/>
                    <a:pt x="504" y="4963"/>
                    <a:pt x="1922" y="5794"/>
                  </a:cubicBezTo>
                  <a:cubicBezTo>
                    <a:pt x="2375" y="6059"/>
                    <a:pt x="2883" y="6184"/>
                    <a:pt x="3392" y="6184"/>
                  </a:cubicBezTo>
                  <a:cubicBezTo>
                    <a:pt x="4505" y="6184"/>
                    <a:pt x="5622" y="5587"/>
                    <a:pt x="6179" y="4556"/>
                  </a:cubicBezTo>
                  <a:cubicBezTo>
                    <a:pt x="6976" y="3083"/>
                    <a:pt x="6437" y="1157"/>
                    <a:pt x="5008" y="364"/>
                  </a:cubicBezTo>
                  <a:cubicBezTo>
                    <a:pt x="4562" y="117"/>
                    <a:pt x="4071" y="1"/>
                    <a:pt x="3580"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9" name="Google Shape;5219;p14"/>
            <p:cNvSpPr/>
            <p:nvPr/>
          </p:nvSpPr>
          <p:spPr>
            <a:xfrm>
              <a:off x="3557275" y="1440125"/>
              <a:ext cx="172525" cy="152125"/>
            </a:xfrm>
            <a:custGeom>
              <a:rect b="b" l="l" r="r" t="t"/>
              <a:pathLst>
                <a:path extrusionOk="0" h="6085" w="6901">
                  <a:moveTo>
                    <a:pt x="3499" y="1"/>
                  </a:moveTo>
                  <a:cubicBezTo>
                    <a:pt x="2463" y="1"/>
                    <a:pt x="1449" y="544"/>
                    <a:pt x="873" y="1515"/>
                  </a:cubicBezTo>
                  <a:cubicBezTo>
                    <a:pt x="1" y="2989"/>
                    <a:pt x="481" y="4868"/>
                    <a:pt x="1943" y="5697"/>
                  </a:cubicBezTo>
                  <a:cubicBezTo>
                    <a:pt x="2404" y="5960"/>
                    <a:pt x="2906" y="6084"/>
                    <a:pt x="3402" y="6084"/>
                  </a:cubicBezTo>
                  <a:cubicBezTo>
                    <a:pt x="4438" y="6084"/>
                    <a:pt x="5451" y="5541"/>
                    <a:pt x="6026" y="4570"/>
                  </a:cubicBezTo>
                  <a:cubicBezTo>
                    <a:pt x="6900" y="3097"/>
                    <a:pt x="6418" y="1218"/>
                    <a:pt x="4957" y="387"/>
                  </a:cubicBezTo>
                  <a:cubicBezTo>
                    <a:pt x="4496" y="125"/>
                    <a:pt x="3995" y="1"/>
                    <a:pt x="3499"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0" name="Google Shape;5220;p14"/>
            <p:cNvSpPr/>
            <p:nvPr/>
          </p:nvSpPr>
          <p:spPr>
            <a:xfrm>
              <a:off x="4953400" y="2224725"/>
              <a:ext cx="171475" cy="152125"/>
            </a:xfrm>
            <a:custGeom>
              <a:rect b="b" l="l" r="r" t="t"/>
              <a:pathLst>
                <a:path extrusionOk="0" h="6085" w="6859">
                  <a:moveTo>
                    <a:pt x="3479" y="1"/>
                  </a:moveTo>
                  <a:cubicBezTo>
                    <a:pt x="2418" y="1"/>
                    <a:pt x="1381" y="570"/>
                    <a:pt x="816" y="1582"/>
                  </a:cubicBezTo>
                  <a:cubicBezTo>
                    <a:pt x="1" y="3040"/>
                    <a:pt x="477" y="4852"/>
                    <a:pt x="1891" y="5680"/>
                  </a:cubicBezTo>
                  <a:cubicBezTo>
                    <a:pt x="2360" y="5954"/>
                    <a:pt x="2873" y="6085"/>
                    <a:pt x="3380" y="6085"/>
                  </a:cubicBezTo>
                  <a:cubicBezTo>
                    <a:pt x="4440" y="6085"/>
                    <a:pt x="5478" y="5515"/>
                    <a:pt x="6044" y="4503"/>
                  </a:cubicBezTo>
                  <a:cubicBezTo>
                    <a:pt x="6859" y="3044"/>
                    <a:pt x="6383" y="1233"/>
                    <a:pt x="4967" y="405"/>
                  </a:cubicBezTo>
                  <a:cubicBezTo>
                    <a:pt x="4498" y="131"/>
                    <a:pt x="3986" y="1"/>
                    <a:pt x="3479"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1" name="Google Shape;5221;p14"/>
            <p:cNvSpPr/>
            <p:nvPr/>
          </p:nvSpPr>
          <p:spPr>
            <a:xfrm>
              <a:off x="3374075" y="1492950"/>
              <a:ext cx="173000" cy="152850"/>
            </a:xfrm>
            <a:custGeom>
              <a:rect b="b" l="l" r="r" t="t"/>
              <a:pathLst>
                <a:path extrusionOk="0" h="6114" w="6920">
                  <a:moveTo>
                    <a:pt x="3529" y="1"/>
                  </a:moveTo>
                  <a:cubicBezTo>
                    <a:pt x="2495" y="1"/>
                    <a:pt x="1471" y="534"/>
                    <a:pt x="883" y="1486"/>
                  </a:cubicBezTo>
                  <a:cubicBezTo>
                    <a:pt x="1" y="2920"/>
                    <a:pt x="458" y="4837"/>
                    <a:pt x="1885" y="5699"/>
                  </a:cubicBezTo>
                  <a:cubicBezTo>
                    <a:pt x="2351" y="5981"/>
                    <a:pt x="2870" y="6114"/>
                    <a:pt x="3387" y="6114"/>
                  </a:cubicBezTo>
                  <a:cubicBezTo>
                    <a:pt x="4441" y="6114"/>
                    <a:pt x="5487" y="5561"/>
                    <a:pt x="6065" y="4579"/>
                  </a:cubicBezTo>
                  <a:cubicBezTo>
                    <a:pt x="6919" y="3123"/>
                    <a:pt x="6427" y="1215"/>
                    <a:pt x="4986" y="387"/>
                  </a:cubicBezTo>
                  <a:cubicBezTo>
                    <a:pt x="4530" y="125"/>
                    <a:pt x="4028" y="1"/>
                    <a:pt x="3529"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2" name="Google Shape;5222;p14"/>
            <p:cNvSpPr/>
            <p:nvPr/>
          </p:nvSpPr>
          <p:spPr>
            <a:xfrm>
              <a:off x="4388125" y="1594975"/>
              <a:ext cx="173025" cy="152800"/>
            </a:xfrm>
            <a:custGeom>
              <a:rect b="b" l="l" r="r" t="t"/>
              <a:pathLst>
                <a:path extrusionOk="0" h="6112" w="6921">
                  <a:moveTo>
                    <a:pt x="3525" y="0"/>
                  </a:moveTo>
                  <a:cubicBezTo>
                    <a:pt x="2479" y="0"/>
                    <a:pt x="1447" y="545"/>
                    <a:pt x="867" y="1513"/>
                  </a:cubicBezTo>
                  <a:cubicBezTo>
                    <a:pt x="1" y="2959"/>
                    <a:pt x="478" y="4873"/>
                    <a:pt x="1915" y="5715"/>
                  </a:cubicBezTo>
                  <a:cubicBezTo>
                    <a:pt x="2375" y="5984"/>
                    <a:pt x="2883" y="6112"/>
                    <a:pt x="3390" y="6112"/>
                  </a:cubicBezTo>
                  <a:cubicBezTo>
                    <a:pt x="4456" y="6112"/>
                    <a:pt x="5513" y="5546"/>
                    <a:pt x="6082" y="4548"/>
                  </a:cubicBezTo>
                  <a:cubicBezTo>
                    <a:pt x="6921" y="3077"/>
                    <a:pt x="6408" y="1176"/>
                    <a:pt x="4958" y="370"/>
                  </a:cubicBezTo>
                  <a:cubicBezTo>
                    <a:pt x="4507" y="119"/>
                    <a:pt x="4015" y="0"/>
                    <a:pt x="3525"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3" name="Google Shape;5223;p14"/>
            <p:cNvSpPr/>
            <p:nvPr/>
          </p:nvSpPr>
          <p:spPr>
            <a:xfrm>
              <a:off x="3191875" y="1546475"/>
              <a:ext cx="171475" cy="152125"/>
            </a:xfrm>
            <a:custGeom>
              <a:rect b="b" l="l" r="r" t="t"/>
              <a:pathLst>
                <a:path extrusionOk="0" h="6085" w="6859">
                  <a:moveTo>
                    <a:pt x="3478" y="1"/>
                  </a:moveTo>
                  <a:cubicBezTo>
                    <a:pt x="2420" y="1"/>
                    <a:pt x="1386" y="566"/>
                    <a:pt x="820" y="1573"/>
                  </a:cubicBezTo>
                  <a:cubicBezTo>
                    <a:pt x="0" y="3029"/>
                    <a:pt x="472" y="4845"/>
                    <a:pt x="1884" y="5676"/>
                  </a:cubicBezTo>
                  <a:cubicBezTo>
                    <a:pt x="2354" y="5953"/>
                    <a:pt x="2870" y="6085"/>
                    <a:pt x="3380" y="6085"/>
                  </a:cubicBezTo>
                  <a:cubicBezTo>
                    <a:pt x="4438" y="6085"/>
                    <a:pt x="5472" y="5519"/>
                    <a:pt x="6039" y="4512"/>
                  </a:cubicBezTo>
                  <a:cubicBezTo>
                    <a:pt x="6858" y="3057"/>
                    <a:pt x="6387" y="1242"/>
                    <a:pt x="4975" y="410"/>
                  </a:cubicBezTo>
                  <a:cubicBezTo>
                    <a:pt x="4504" y="133"/>
                    <a:pt x="3988" y="1"/>
                    <a:pt x="3478"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4" name="Google Shape;5224;p14"/>
            <p:cNvSpPr/>
            <p:nvPr/>
          </p:nvSpPr>
          <p:spPr>
            <a:xfrm>
              <a:off x="5052700" y="2592625"/>
              <a:ext cx="171475" cy="152125"/>
            </a:xfrm>
            <a:custGeom>
              <a:rect b="b" l="l" r="r" t="t"/>
              <a:pathLst>
                <a:path extrusionOk="0" h="6085" w="6859">
                  <a:moveTo>
                    <a:pt x="3478" y="0"/>
                  </a:moveTo>
                  <a:cubicBezTo>
                    <a:pt x="2420" y="0"/>
                    <a:pt x="1384" y="567"/>
                    <a:pt x="818" y="1576"/>
                  </a:cubicBezTo>
                  <a:cubicBezTo>
                    <a:pt x="0" y="3030"/>
                    <a:pt x="473" y="4846"/>
                    <a:pt x="1885" y="5677"/>
                  </a:cubicBezTo>
                  <a:cubicBezTo>
                    <a:pt x="2355" y="5953"/>
                    <a:pt x="2870" y="6084"/>
                    <a:pt x="3379" y="6084"/>
                  </a:cubicBezTo>
                  <a:cubicBezTo>
                    <a:pt x="4438" y="6084"/>
                    <a:pt x="5473" y="5517"/>
                    <a:pt x="6040" y="4508"/>
                  </a:cubicBezTo>
                  <a:cubicBezTo>
                    <a:pt x="6858" y="3054"/>
                    <a:pt x="6387" y="1238"/>
                    <a:pt x="4972" y="407"/>
                  </a:cubicBezTo>
                  <a:cubicBezTo>
                    <a:pt x="4502" y="131"/>
                    <a:pt x="3988" y="0"/>
                    <a:pt x="3478"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5" name="Google Shape;5225;p14"/>
            <p:cNvSpPr/>
            <p:nvPr/>
          </p:nvSpPr>
          <p:spPr>
            <a:xfrm>
              <a:off x="5002850" y="2408375"/>
              <a:ext cx="172400" cy="152725"/>
            </a:xfrm>
            <a:custGeom>
              <a:rect b="b" l="l" r="r" t="t"/>
              <a:pathLst>
                <a:path extrusionOk="0" h="6109" w="6896">
                  <a:moveTo>
                    <a:pt x="3504" y="1"/>
                  </a:moveTo>
                  <a:cubicBezTo>
                    <a:pt x="2399" y="1"/>
                    <a:pt x="1313" y="604"/>
                    <a:pt x="768" y="1649"/>
                  </a:cubicBezTo>
                  <a:cubicBezTo>
                    <a:pt x="0" y="3118"/>
                    <a:pt x="519" y="4939"/>
                    <a:pt x="1929" y="5733"/>
                  </a:cubicBezTo>
                  <a:cubicBezTo>
                    <a:pt x="2381" y="5988"/>
                    <a:pt x="2877" y="6109"/>
                    <a:pt x="3370" y="6109"/>
                  </a:cubicBezTo>
                  <a:cubicBezTo>
                    <a:pt x="4453" y="6109"/>
                    <a:pt x="5521" y="5527"/>
                    <a:pt x="6079" y="4510"/>
                  </a:cubicBezTo>
                  <a:cubicBezTo>
                    <a:pt x="6895" y="3025"/>
                    <a:pt x="6357" y="1128"/>
                    <a:pt x="4898" y="347"/>
                  </a:cubicBezTo>
                  <a:cubicBezTo>
                    <a:pt x="4458" y="112"/>
                    <a:pt x="3979" y="1"/>
                    <a:pt x="3504"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6" name="Google Shape;5226;p14"/>
            <p:cNvSpPr/>
            <p:nvPr/>
          </p:nvSpPr>
          <p:spPr>
            <a:xfrm>
              <a:off x="4885150" y="3435125"/>
              <a:ext cx="171350" cy="151400"/>
            </a:xfrm>
            <a:custGeom>
              <a:rect b="b" l="l" r="r" t="t"/>
              <a:pathLst>
                <a:path extrusionOk="0" h="6056" w="6854">
                  <a:moveTo>
                    <a:pt x="3469" y="1"/>
                  </a:moveTo>
                  <a:cubicBezTo>
                    <a:pt x="2453" y="1"/>
                    <a:pt x="1467" y="531"/>
                    <a:pt x="892" y="1490"/>
                  </a:cubicBezTo>
                  <a:cubicBezTo>
                    <a:pt x="0" y="2977"/>
                    <a:pt x="469" y="4829"/>
                    <a:pt x="1945" y="5666"/>
                  </a:cubicBezTo>
                  <a:cubicBezTo>
                    <a:pt x="2411" y="5930"/>
                    <a:pt x="2913" y="6055"/>
                    <a:pt x="3407" y="6055"/>
                  </a:cubicBezTo>
                  <a:cubicBezTo>
                    <a:pt x="4441" y="6055"/>
                    <a:pt x="5442" y="5505"/>
                    <a:pt x="6011" y="4517"/>
                  </a:cubicBezTo>
                  <a:cubicBezTo>
                    <a:pt x="6854" y="3057"/>
                    <a:pt x="6401" y="1256"/>
                    <a:pt x="4979" y="417"/>
                  </a:cubicBezTo>
                  <a:cubicBezTo>
                    <a:pt x="4501" y="135"/>
                    <a:pt x="3981" y="1"/>
                    <a:pt x="3469"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7" name="Google Shape;5227;p14"/>
            <p:cNvSpPr/>
            <p:nvPr/>
          </p:nvSpPr>
          <p:spPr>
            <a:xfrm>
              <a:off x="4753075" y="3673125"/>
              <a:ext cx="169525" cy="149600"/>
            </a:xfrm>
            <a:custGeom>
              <a:rect b="b" l="l" r="r" t="t"/>
              <a:pathLst>
                <a:path extrusionOk="0" h="5984" w="6781">
                  <a:moveTo>
                    <a:pt x="3404" y="0"/>
                  </a:moveTo>
                  <a:cubicBezTo>
                    <a:pt x="2391" y="0"/>
                    <a:pt x="1418" y="541"/>
                    <a:pt x="855" y="1518"/>
                  </a:cubicBezTo>
                  <a:cubicBezTo>
                    <a:pt x="0" y="2998"/>
                    <a:pt x="459" y="4765"/>
                    <a:pt x="1912" y="5591"/>
                  </a:cubicBezTo>
                  <a:cubicBezTo>
                    <a:pt x="2381" y="5857"/>
                    <a:pt x="2882" y="5984"/>
                    <a:pt x="3373" y="5984"/>
                  </a:cubicBezTo>
                  <a:cubicBezTo>
                    <a:pt x="4402" y="5984"/>
                    <a:pt x="5388" y="5426"/>
                    <a:pt x="5951" y="4418"/>
                  </a:cubicBezTo>
                  <a:cubicBezTo>
                    <a:pt x="6780" y="2929"/>
                    <a:pt x="6290" y="1174"/>
                    <a:pt x="4817" y="368"/>
                  </a:cubicBezTo>
                  <a:cubicBezTo>
                    <a:pt x="4363" y="119"/>
                    <a:pt x="3879" y="0"/>
                    <a:pt x="3404"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8" name="Google Shape;5228;p14"/>
            <p:cNvSpPr/>
            <p:nvPr/>
          </p:nvSpPr>
          <p:spPr>
            <a:xfrm>
              <a:off x="4156850" y="1465225"/>
              <a:ext cx="170300" cy="150750"/>
            </a:xfrm>
            <a:custGeom>
              <a:rect b="b" l="l" r="r" t="t"/>
              <a:pathLst>
                <a:path extrusionOk="0" h="6030" w="6812">
                  <a:moveTo>
                    <a:pt x="3430" y="1"/>
                  </a:moveTo>
                  <a:cubicBezTo>
                    <a:pt x="2376" y="1"/>
                    <a:pt x="1364" y="579"/>
                    <a:pt x="802" y="1615"/>
                  </a:cubicBezTo>
                  <a:cubicBezTo>
                    <a:pt x="1" y="3095"/>
                    <a:pt x="503" y="4856"/>
                    <a:pt x="1955" y="5656"/>
                  </a:cubicBezTo>
                  <a:cubicBezTo>
                    <a:pt x="2414" y="5909"/>
                    <a:pt x="2903" y="6029"/>
                    <a:pt x="3384" y="6029"/>
                  </a:cubicBezTo>
                  <a:cubicBezTo>
                    <a:pt x="4421" y="6029"/>
                    <a:pt x="5419" y="5468"/>
                    <a:pt x="5985" y="4464"/>
                  </a:cubicBezTo>
                  <a:cubicBezTo>
                    <a:pt x="6812" y="2993"/>
                    <a:pt x="6343" y="1223"/>
                    <a:pt x="4908" y="401"/>
                  </a:cubicBezTo>
                  <a:cubicBezTo>
                    <a:pt x="4435" y="130"/>
                    <a:pt x="3928" y="1"/>
                    <a:pt x="3430"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9" name="Google Shape;5229;p14"/>
            <p:cNvSpPr/>
            <p:nvPr/>
          </p:nvSpPr>
          <p:spPr>
            <a:xfrm>
              <a:off x="4622150" y="1726775"/>
              <a:ext cx="170100" cy="150675"/>
            </a:xfrm>
            <a:custGeom>
              <a:rect b="b" l="l" r="r" t="t"/>
              <a:pathLst>
                <a:path extrusionOk="0" h="6027" w="6804">
                  <a:moveTo>
                    <a:pt x="3424" y="0"/>
                  </a:moveTo>
                  <a:cubicBezTo>
                    <a:pt x="2394" y="0"/>
                    <a:pt x="1403" y="552"/>
                    <a:pt x="834" y="1551"/>
                  </a:cubicBezTo>
                  <a:cubicBezTo>
                    <a:pt x="0" y="3019"/>
                    <a:pt x="460" y="4793"/>
                    <a:pt x="1888" y="5619"/>
                  </a:cubicBezTo>
                  <a:cubicBezTo>
                    <a:pt x="2364" y="5895"/>
                    <a:pt x="2877" y="6027"/>
                    <a:pt x="3381" y="6027"/>
                  </a:cubicBezTo>
                  <a:cubicBezTo>
                    <a:pt x="4396" y="6027"/>
                    <a:pt x="5376" y="5493"/>
                    <a:pt x="5945" y="4528"/>
                  </a:cubicBezTo>
                  <a:cubicBezTo>
                    <a:pt x="6804" y="3069"/>
                    <a:pt x="6376" y="1284"/>
                    <a:pt x="4968" y="437"/>
                  </a:cubicBezTo>
                  <a:cubicBezTo>
                    <a:pt x="4476" y="141"/>
                    <a:pt x="3945" y="0"/>
                    <a:pt x="3424"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0" name="Google Shape;5230;p14"/>
            <p:cNvSpPr/>
            <p:nvPr/>
          </p:nvSpPr>
          <p:spPr>
            <a:xfrm>
              <a:off x="4904550" y="2041775"/>
              <a:ext cx="169825" cy="150150"/>
            </a:xfrm>
            <a:custGeom>
              <a:rect b="b" l="l" r="r" t="t"/>
              <a:pathLst>
                <a:path extrusionOk="0" h="6006" w="6793">
                  <a:moveTo>
                    <a:pt x="3412" y="0"/>
                  </a:moveTo>
                  <a:cubicBezTo>
                    <a:pt x="2392" y="0"/>
                    <a:pt x="1415" y="545"/>
                    <a:pt x="848" y="1532"/>
                  </a:cubicBezTo>
                  <a:cubicBezTo>
                    <a:pt x="1" y="3007"/>
                    <a:pt x="458" y="4774"/>
                    <a:pt x="1899" y="5601"/>
                  </a:cubicBezTo>
                  <a:cubicBezTo>
                    <a:pt x="2374" y="5875"/>
                    <a:pt x="2883" y="6005"/>
                    <a:pt x="3382" y="6005"/>
                  </a:cubicBezTo>
                  <a:cubicBezTo>
                    <a:pt x="4402" y="6005"/>
                    <a:pt x="5379" y="5460"/>
                    <a:pt x="5945" y="4474"/>
                  </a:cubicBezTo>
                  <a:cubicBezTo>
                    <a:pt x="6792" y="2997"/>
                    <a:pt x="6337" y="1232"/>
                    <a:pt x="4896" y="404"/>
                  </a:cubicBezTo>
                  <a:cubicBezTo>
                    <a:pt x="4420" y="131"/>
                    <a:pt x="3911" y="0"/>
                    <a:pt x="3412"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1" name="Google Shape;5231;p14"/>
            <p:cNvSpPr/>
            <p:nvPr/>
          </p:nvSpPr>
          <p:spPr>
            <a:xfrm>
              <a:off x="4070475" y="4069250"/>
              <a:ext cx="170250" cy="150725"/>
            </a:xfrm>
            <a:custGeom>
              <a:rect b="b" l="l" r="r" t="t"/>
              <a:pathLst>
                <a:path extrusionOk="0" h="6029" w="6810">
                  <a:moveTo>
                    <a:pt x="3428" y="0"/>
                  </a:moveTo>
                  <a:cubicBezTo>
                    <a:pt x="2379" y="0"/>
                    <a:pt x="1371" y="574"/>
                    <a:pt x="808" y="1602"/>
                  </a:cubicBezTo>
                  <a:cubicBezTo>
                    <a:pt x="0" y="3079"/>
                    <a:pt x="495" y="4844"/>
                    <a:pt x="1941" y="5649"/>
                  </a:cubicBezTo>
                  <a:cubicBezTo>
                    <a:pt x="2404" y="5906"/>
                    <a:pt x="2898" y="6029"/>
                    <a:pt x="3384" y="6029"/>
                  </a:cubicBezTo>
                  <a:cubicBezTo>
                    <a:pt x="4416" y="6029"/>
                    <a:pt x="5409" y="5474"/>
                    <a:pt x="5975" y="4476"/>
                  </a:cubicBezTo>
                  <a:cubicBezTo>
                    <a:pt x="6810" y="3006"/>
                    <a:pt x="6348" y="1234"/>
                    <a:pt x="4919" y="407"/>
                  </a:cubicBezTo>
                  <a:cubicBezTo>
                    <a:pt x="4442" y="131"/>
                    <a:pt x="3930" y="0"/>
                    <a:pt x="3428"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2" name="Google Shape;5232;p14"/>
            <p:cNvSpPr/>
            <p:nvPr/>
          </p:nvSpPr>
          <p:spPr>
            <a:xfrm>
              <a:off x="2441850" y="3153925"/>
              <a:ext cx="170625" cy="150700"/>
            </a:xfrm>
            <a:custGeom>
              <a:rect b="b" l="l" r="r" t="t"/>
              <a:pathLst>
                <a:path extrusionOk="0" h="6028" w="6825">
                  <a:moveTo>
                    <a:pt x="3446" y="0"/>
                  </a:moveTo>
                  <a:cubicBezTo>
                    <a:pt x="2432" y="0"/>
                    <a:pt x="1454" y="531"/>
                    <a:pt x="885" y="1495"/>
                  </a:cubicBezTo>
                  <a:cubicBezTo>
                    <a:pt x="0" y="2989"/>
                    <a:pt x="468" y="4812"/>
                    <a:pt x="1949" y="5643"/>
                  </a:cubicBezTo>
                  <a:cubicBezTo>
                    <a:pt x="2414" y="5903"/>
                    <a:pt x="2911" y="6027"/>
                    <a:pt x="3400" y="6027"/>
                  </a:cubicBezTo>
                  <a:cubicBezTo>
                    <a:pt x="4430" y="6027"/>
                    <a:pt x="5421" y="5475"/>
                    <a:pt x="5988" y="4482"/>
                  </a:cubicBezTo>
                  <a:cubicBezTo>
                    <a:pt x="6825" y="3017"/>
                    <a:pt x="6371" y="1240"/>
                    <a:pt x="4943" y="410"/>
                  </a:cubicBezTo>
                  <a:cubicBezTo>
                    <a:pt x="4466" y="133"/>
                    <a:pt x="3952" y="0"/>
                    <a:pt x="3446"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3" name="Google Shape;5233;p14"/>
            <p:cNvSpPr/>
            <p:nvPr/>
          </p:nvSpPr>
          <p:spPr>
            <a:xfrm>
              <a:off x="3056825" y="3967775"/>
              <a:ext cx="169525" cy="149650"/>
            </a:xfrm>
            <a:custGeom>
              <a:rect b="b" l="l" r="r" t="t"/>
              <a:pathLst>
                <a:path extrusionOk="0" h="5986" w="6781">
                  <a:moveTo>
                    <a:pt x="3408" y="1"/>
                  </a:moveTo>
                  <a:cubicBezTo>
                    <a:pt x="2390" y="1"/>
                    <a:pt x="1411" y="548"/>
                    <a:pt x="849" y="1531"/>
                  </a:cubicBezTo>
                  <a:cubicBezTo>
                    <a:pt x="0" y="3012"/>
                    <a:pt x="467" y="4777"/>
                    <a:pt x="1923" y="5598"/>
                  </a:cubicBezTo>
                  <a:cubicBezTo>
                    <a:pt x="2389" y="5860"/>
                    <a:pt x="2886" y="5986"/>
                    <a:pt x="3372" y="5986"/>
                  </a:cubicBezTo>
                  <a:cubicBezTo>
                    <a:pt x="4405" y="5986"/>
                    <a:pt x="5395" y="5422"/>
                    <a:pt x="5956" y="4407"/>
                  </a:cubicBezTo>
                  <a:cubicBezTo>
                    <a:pt x="6780" y="2919"/>
                    <a:pt x="6282" y="1164"/>
                    <a:pt x="4807" y="362"/>
                  </a:cubicBezTo>
                  <a:cubicBezTo>
                    <a:pt x="4357" y="118"/>
                    <a:pt x="3879" y="1"/>
                    <a:pt x="3408"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4" name="Google Shape;5234;p14"/>
            <p:cNvSpPr/>
            <p:nvPr/>
          </p:nvSpPr>
          <p:spPr>
            <a:xfrm>
              <a:off x="3887800" y="4122725"/>
              <a:ext cx="169725" cy="150100"/>
            </a:xfrm>
            <a:custGeom>
              <a:rect b="b" l="l" r="r" t="t"/>
              <a:pathLst>
                <a:path extrusionOk="0" h="6004" w="6789">
                  <a:moveTo>
                    <a:pt x="3411" y="1"/>
                  </a:moveTo>
                  <a:cubicBezTo>
                    <a:pt x="2396" y="1"/>
                    <a:pt x="1421" y="539"/>
                    <a:pt x="854" y="1516"/>
                  </a:cubicBezTo>
                  <a:cubicBezTo>
                    <a:pt x="1" y="2986"/>
                    <a:pt x="447" y="4759"/>
                    <a:pt x="1880" y="5592"/>
                  </a:cubicBezTo>
                  <a:cubicBezTo>
                    <a:pt x="2360" y="5870"/>
                    <a:pt x="2874" y="6004"/>
                    <a:pt x="3379" y="6004"/>
                  </a:cubicBezTo>
                  <a:cubicBezTo>
                    <a:pt x="4393" y="6004"/>
                    <a:pt x="5367" y="5466"/>
                    <a:pt x="5934" y="4490"/>
                  </a:cubicBezTo>
                  <a:cubicBezTo>
                    <a:pt x="6788" y="3017"/>
                    <a:pt x="6343" y="1245"/>
                    <a:pt x="4908" y="412"/>
                  </a:cubicBezTo>
                  <a:cubicBezTo>
                    <a:pt x="4429" y="134"/>
                    <a:pt x="3915" y="1"/>
                    <a:pt x="3411"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5" name="Google Shape;5235;p14"/>
            <p:cNvSpPr/>
            <p:nvPr/>
          </p:nvSpPr>
          <p:spPr>
            <a:xfrm>
              <a:off x="5019725" y="3198900"/>
              <a:ext cx="169475" cy="149600"/>
            </a:xfrm>
            <a:custGeom>
              <a:rect b="b" l="l" r="r" t="t"/>
              <a:pathLst>
                <a:path extrusionOk="0" h="5984" w="6779">
                  <a:moveTo>
                    <a:pt x="3406" y="0"/>
                  </a:moveTo>
                  <a:cubicBezTo>
                    <a:pt x="2388" y="0"/>
                    <a:pt x="1410" y="546"/>
                    <a:pt x="847" y="1529"/>
                  </a:cubicBezTo>
                  <a:cubicBezTo>
                    <a:pt x="0" y="3010"/>
                    <a:pt x="466" y="4777"/>
                    <a:pt x="1922" y="5596"/>
                  </a:cubicBezTo>
                  <a:cubicBezTo>
                    <a:pt x="2388" y="5858"/>
                    <a:pt x="2885" y="5984"/>
                    <a:pt x="3373" y="5984"/>
                  </a:cubicBezTo>
                  <a:cubicBezTo>
                    <a:pt x="4405" y="5984"/>
                    <a:pt x="5393" y="5420"/>
                    <a:pt x="5955" y="4405"/>
                  </a:cubicBezTo>
                  <a:cubicBezTo>
                    <a:pt x="6779" y="2918"/>
                    <a:pt x="6281" y="1162"/>
                    <a:pt x="4806" y="362"/>
                  </a:cubicBezTo>
                  <a:cubicBezTo>
                    <a:pt x="4355" y="117"/>
                    <a:pt x="3876" y="0"/>
                    <a:pt x="3406"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6" name="Google Shape;5236;p14"/>
            <p:cNvSpPr/>
            <p:nvPr/>
          </p:nvSpPr>
          <p:spPr>
            <a:xfrm>
              <a:off x="2492050" y="3338075"/>
              <a:ext cx="169975" cy="150200"/>
            </a:xfrm>
            <a:custGeom>
              <a:rect b="b" l="l" r="r" t="t"/>
              <a:pathLst>
                <a:path extrusionOk="0" h="6008" w="6799">
                  <a:moveTo>
                    <a:pt x="3419" y="1"/>
                  </a:moveTo>
                  <a:cubicBezTo>
                    <a:pt x="2374" y="1"/>
                    <a:pt x="1372" y="577"/>
                    <a:pt x="811" y="1606"/>
                  </a:cubicBezTo>
                  <a:cubicBezTo>
                    <a:pt x="1" y="3089"/>
                    <a:pt x="506" y="4845"/>
                    <a:pt x="1971" y="5643"/>
                  </a:cubicBezTo>
                  <a:cubicBezTo>
                    <a:pt x="2424" y="5890"/>
                    <a:pt x="2906" y="6008"/>
                    <a:pt x="3379" y="6008"/>
                  </a:cubicBezTo>
                  <a:cubicBezTo>
                    <a:pt x="4424" y="6008"/>
                    <a:pt x="5427" y="5432"/>
                    <a:pt x="5988" y="4404"/>
                  </a:cubicBezTo>
                  <a:cubicBezTo>
                    <a:pt x="6799" y="2920"/>
                    <a:pt x="6293" y="1165"/>
                    <a:pt x="4828" y="366"/>
                  </a:cubicBezTo>
                  <a:cubicBezTo>
                    <a:pt x="4374" y="119"/>
                    <a:pt x="3892" y="1"/>
                    <a:pt x="3419"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7" name="Google Shape;5237;p14"/>
            <p:cNvSpPr/>
            <p:nvPr/>
          </p:nvSpPr>
          <p:spPr>
            <a:xfrm>
              <a:off x="2392775" y="2970200"/>
              <a:ext cx="169975" cy="150175"/>
            </a:xfrm>
            <a:custGeom>
              <a:rect b="b" l="l" r="r" t="t"/>
              <a:pathLst>
                <a:path extrusionOk="0" h="6007" w="6799">
                  <a:moveTo>
                    <a:pt x="3414" y="0"/>
                  </a:moveTo>
                  <a:cubicBezTo>
                    <a:pt x="2379" y="0"/>
                    <a:pt x="1388" y="564"/>
                    <a:pt x="826" y="1577"/>
                  </a:cubicBezTo>
                  <a:cubicBezTo>
                    <a:pt x="1" y="3061"/>
                    <a:pt x="487" y="4816"/>
                    <a:pt x="1946" y="5627"/>
                  </a:cubicBezTo>
                  <a:cubicBezTo>
                    <a:pt x="2409" y="5884"/>
                    <a:pt x="2901" y="6007"/>
                    <a:pt x="3384" y="6007"/>
                  </a:cubicBezTo>
                  <a:cubicBezTo>
                    <a:pt x="4418" y="6007"/>
                    <a:pt x="5409" y="5443"/>
                    <a:pt x="5973" y="4430"/>
                  </a:cubicBezTo>
                  <a:cubicBezTo>
                    <a:pt x="6798" y="2946"/>
                    <a:pt x="6312" y="1190"/>
                    <a:pt x="4853" y="381"/>
                  </a:cubicBezTo>
                  <a:cubicBezTo>
                    <a:pt x="4390" y="123"/>
                    <a:pt x="3897" y="0"/>
                    <a:pt x="3414"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8" name="Google Shape;5238;p14"/>
            <p:cNvSpPr/>
            <p:nvPr/>
          </p:nvSpPr>
          <p:spPr>
            <a:xfrm>
              <a:off x="3742175" y="1388175"/>
              <a:ext cx="169125" cy="149650"/>
            </a:xfrm>
            <a:custGeom>
              <a:rect b="b" l="l" r="r" t="t"/>
              <a:pathLst>
                <a:path extrusionOk="0" h="5986" w="6765">
                  <a:moveTo>
                    <a:pt x="3391" y="1"/>
                  </a:moveTo>
                  <a:cubicBezTo>
                    <a:pt x="2344" y="1"/>
                    <a:pt x="1341" y="582"/>
                    <a:pt x="782" y="1620"/>
                  </a:cubicBezTo>
                  <a:cubicBezTo>
                    <a:pt x="1" y="3072"/>
                    <a:pt x="484" y="4791"/>
                    <a:pt x="1897" y="5593"/>
                  </a:cubicBezTo>
                  <a:cubicBezTo>
                    <a:pt x="2367" y="5859"/>
                    <a:pt x="2867" y="5986"/>
                    <a:pt x="3358" y="5986"/>
                  </a:cubicBezTo>
                  <a:cubicBezTo>
                    <a:pt x="4387" y="5986"/>
                    <a:pt x="5373" y="5426"/>
                    <a:pt x="5935" y="4417"/>
                  </a:cubicBezTo>
                  <a:cubicBezTo>
                    <a:pt x="6765" y="2927"/>
                    <a:pt x="6271" y="1172"/>
                    <a:pt x="4800" y="368"/>
                  </a:cubicBezTo>
                  <a:cubicBezTo>
                    <a:pt x="4346" y="119"/>
                    <a:pt x="3864" y="1"/>
                    <a:pt x="3391"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9" name="Google Shape;5239;p14"/>
            <p:cNvSpPr/>
            <p:nvPr/>
          </p:nvSpPr>
          <p:spPr>
            <a:xfrm>
              <a:off x="2559950" y="2127775"/>
              <a:ext cx="170225" cy="150750"/>
            </a:xfrm>
            <a:custGeom>
              <a:rect b="b" l="l" r="r" t="t"/>
              <a:pathLst>
                <a:path extrusionOk="0" h="6030" w="6809">
                  <a:moveTo>
                    <a:pt x="3427" y="1"/>
                  </a:moveTo>
                  <a:cubicBezTo>
                    <a:pt x="2378" y="1"/>
                    <a:pt x="1370" y="574"/>
                    <a:pt x="807" y="1603"/>
                  </a:cubicBezTo>
                  <a:cubicBezTo>
                    <a:pt x="1" y="3079"/>
                    <a:pt x="494" y="4844"/>
                    <a:pt x="1940" y="5649"/>
                  </a:cubicBezTo>
                  <a:cubicBezTo>
                    <a:pt x="2403" y="5907"/>
                    <a:pt x="2897" y="6030"/>
                    <a:pt x="3383" y="6030"/>
                  </a:cubicBezTo>
                  <a:cubicBezTo>
                    <a:pt x="4416" y="6030"/>
                    <a:pt x="5409" y="5475"/>
                    <a:pt x="5975" y="4476"/>
                  </a:cubicBezTo>
                  <a:cubicBezTo>
                    <a:pt x="6809" y="3008"/>
                    <a:pt x="6348" y="1236"/>
                    <a:pt x="4918" y="409"/>
                  </a:cubicBezTo>
                  <a:cubicBezTo>
                    <a:pt x="4441" y="133"/>
                    <a:pt x="3929" y="1"/>
                    <a:pt x="3427"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0" name="Google Shape;5240;p14"/>
            <p:cNvSpPr/>
            <p:nvPr/>
          </p:nvSpPr>
          <p:spPr>
            <a:xfrm>
              <a:off x="4253600" y="4016325"/>
              <a:ext cx="169925" cy="150200"/>
            </a:xfrm>
            <a:custGeom>
              <a:rect b="b" l="l" r="r" t="t"/>
              <a:pathLst>
                <a:path extrusionOk="0" h="6008" w="6797">
                  <a:moveTo>
                    <a:pt x="3416" y="1"/>
                  </a:moveTo>
                  <a:cubicBezTo>
                    <a:pt x="2379" y="1"/>
                    <a:pt x="1385" y="567"/>
                    <a:pt x="821" y="1584"/>
                  </a:cubicBezTo>
                  <a:cubicBezTo>
                    <a:pt x="0" y="3068"/>
                    <a:pt x="490" y="4823"/>
                    <a:pt x="1950" y="5630"/>
                  </a:cubicBezTo>
                  <a:cubicBezTo>
                    <a:pt x="2411" y="5886"/>
                    <a:pt x="2902" y="6008"/>
                    <a:pt x="3383" y="6008"/>
                  </a:cubicBezTo>
                  <a:cubicBezTo>
                    <a:pt x="4420" y="6008"/>
                    <a:pt x="5413" y="5441"/>
                    <a:pt x="5976" y="4423"/>
                  </a:cubicBezTo>
                  <a:cubicBezTo>
                    <a:pt x="6797" y="2941"/>
                    <a:pt x="6307" y="1185"/>
                    <a:pt x="4848" y="377"/>
                  </a:cubicBezTo>
                  <a:cubicBezTo>
                    <a:pt x="4387" y="122"/>
                    <a:pt x="3897" y="1"/>
                    <a:pt x="3416"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1" name="Google Shape;5241;p14"/>
            <p:cNvSpPr/>
            <p:nvPr/>
          </p:nvSpPr>
          <p:spPr>
            <a:xfrm>
              <a:off x="3009950" y="1600925"/>
              <a:ext cx="169450" cy="149600"/>
            </a:xfrm>
            <a:custGeom>
              <a:rect b="b" l="l" r="r" t="t"/>
              <a:pathLst>
                <a:path extrusionOk="0" h="5984" w="6778">
                  <a:moveTo>
                    <a:pt x="3403" y="0"/>
                  </a:moveTo>
                  <a:cubicBezTo>
                    <a:pt x="2394" y="0"/>
                    <a:pt x="1425" y="536"/>
                    <a:pt x="861" y="1504"/>
                  </a:cubicBezTo>
                  <a:cubicBezTo>
                    <a:pt x="1" y="2983"/>
                    <a:pt x="450" y="4753"/>
                    <a:pt x="1897" y="5583"/>
                  </a:cubicBezTo>
                  <a:cubicBezTo>
                    <a:pt x="2371" y="5854"/>
                    <a:pt x="2877" y="5983"/>
                    <a:pt x="3373" y="5983"/>
                  </a:cubicBezTo>
                  <a:cubicBezTo>
                    <a:pt x="4398" y="5983"/>
                    <a:pt x="5379" y="5430"/>
                    <a:pt x="5942" y="4430"/>
                  </a:cubicBezTo>
                  <a:cubicBezTo>
                    <a:pt x="6778" y="2948"/>
                    <a:pt x="6294" y="1186"/>
                    <a:pt x="4830" y="375"/>
                  </a:cubicBezTo>
                  <a:cubicBezTo>
                    <a:pt x="4371" y="121"/>
                    <a:pt x="3883" y="0"/>
                    <a:pt x="3403"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2" name="Google Shape;5242;p14"/>
            <p:cNvSpPr/>
            <p:nvPr/>
          </p:nvSpPr>
          <p:spPr>
            <a:xfrm>
              <a:off x="5103300" y="2777825"/>
              <a:ext cx="169050" cy="149625"/>
            </a:xfrm>
            <a:custGeom>
              <a:rect b="b" l="l" r="r" t="t"/>
              <a:pathLst>
                <a:path extrusionOk="0" h="5985" w="6762">
                  <a:moveTo>
                    <a:pt x="3403" y="1"/>
                  </a:moveTo>
                  <a:cubicBezTo>
                    <a:pt x="2385" y="1"/>
                    <a:pt x="1410" y="547"/>
                    <a:pt x="845" y="1537"/>
                  </a:cubicBezTo>
                  <a:cubicBezTo>
                    <a:pt x="1" y="3020"/>
                    <a:pt x="472" y="4784"/>
                    <a:pt x="1933" y="5600"/>
                  </a:cubicBezTo>
                  <a:cubicBezTo>
                    <a:pt x="2398" y="5860"/>
                    <a:pt x="2892" y="5985"/>
                    <a:pt x="3377" y="5985"/>
                  </a:cubicBezTo>
                  <a:cubicBezTo>
                    <a:pt x="4412" y="5985"/>
                    <a:pt x="5402" y="5417"/>
                    <a:pt x="5963" y="4398"/>
                  </a:cubicBezTo>
                  <a:cubicBezTo>
                    <a:pt x="6762" y="2948"/>
                    <a:pt x="6300" y="1225"/>
                    <a:pt x="4897" y="411"/>
                  </a:cubicBezTo>
                  <a:cubicBezTo>
                    <a:pt x="4418" y="134"/>
                    <a:pt x="3906" y="1"/>
                    <a:pt x="3403"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3" name="Google Shape;5243;p14"/>
            <p:cNvSpPr/>
            <p:nvPr/>
          </p:nvSpPr>
          <p:spPr>
            <a:xfrm>
              <a:off x="2694125" y="1891225"/>
              <a:ext cx="168975" cy="149600"/>
            </a:xfrm>
            <a:custGeom>
              <a:rect b="b" l="l" r="r" t="t"/>
              <a:pathLst>
                <a:path extrusionOk="0" h="5984" w="6759">
                  <a:moveTo>
                    <a:pt x="3386" y="0"/>
                  </a:moveTo>
                  <a:cubicBezTo>
                    <a:pt x="2353" y="0"/>
                    <a:pt x="1365" y="563"/>
                    <a:pt x="804" y="1577"/>
                  </a:cubicBezTo>
                  <a:cubicBezTo>
                    <a:pt x="1" y="3026"/>
                    <a:pt x="456" y="4753"/>
                    <a:pt x="1856" y="5568"/>
                  </a:cubicBezTo>
                  <a:cubicBezTo>
                    <a:pt x="2338" y="5849"/>
                    <a:pt x="2853" y="5983"/>
                    <a:pt x="3358" y="5983"/>
                  </a:cubicBezTo>
                  <a:cubicBezTo>
                    <a:pt x="4374" y="5983"/>
                    <a:pt x="5346" y="5441"/>
                    <a:pt x="5911" y="4455"/>
                  </a:cubicBezTo>
                  <a:cubicBezTo>
                    <a:pt x="6758" y="2974"/>
                    <a:pt x="6293" y="1209"/>
                    <a:pt x="4837" y="388"/>
                  </a:cubicBezTo>
                  <a:cubicBezTo>
                    <a:pt x="4370" y="126"/>
                    <a:pt x="3873" y="0"/>
                    <a:pt x="3386"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4" name="Google Shape;5244;p14"/>
            <p:cNvSpPr/>
            <p:nvPr/>
          </p:nvSpPr>
          <p:spPr>
            <a:xfrm>
              <a:off x="2427850" y="2365750"/>
              <a:ext cx="168300" cy="149025"/>
            </a:xfrm>
            <a:custGeom>
              <a:rect b="b" l="l" r="r" t="t"/>
              <a:pathLst>
                <a:path extrusionOk="0" h="5961" w="6732">
                  <a:moveTo>
                    <a:pt x="3375" y="0"/>
                  </a:moveTo>
                  <a:cubicBezTo>
                    <a:pt x="2344" y="0"/>
                    <a:pt x="1356" y="563"/>
                    <a:pt x="796" y="1575"/>
                  </a:cubicBezTo>
                  <a:cubicBezTo>
                    <a:pt x="0" y="3016"/>
                    <a:pt x="457" y="4740"/>
                    <a:pt x="1851" y="5551"/>
                  </a:cubicBezTo>
                  <a:cubicBezTo>
                    <a:pt x="2328" y="5828"/>
                    <a:pt x="2840" y="5960"/>
                    <a:pt x="3341" y="5960"/>
                  </a:cubicBezTo>
                  <a:cubicBezTo>
                    <a:pt x="4356" y="5960"/>
                    <a:pt x="5329" y="5418"/>
                    <a:pt x="5890" y="4435"/>
                  </a:cubicBezTo>
                  <a:cubicBezTo>
                    <a:pt x="6732" y="2962"/>
                    <a:pt x="6265" y="1199"/>
                    <a:pt x="4815" y="384"/>
                  </a:cubicBezTo>
                  <a:cubicBezTo>
                    <a:pt x="4352" y="124"/>
                    <a:pt x="3859" y="0"/>
                    <a:pt x="3375"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5" name="Google Shape;5245;p14"/>
            <p:cNvSpPr/>
            <p:nvPr/>
          </p:nvSpPr>
          <p:spPr>
            <a:xfrm>
              <a:off x="2824900" y="3837650"/>
              <a:ext cx="168100" cy="148375"/>
            </a:xfrm>
            <a:custGeom>
              <a:rect b="b" l="l" r="r" t="t"/>
              <a:pathLst>
                <a:path extrusionOk="0" h="5935" w="6724">
                  <a:moveTo>
                    <a:pt x="3384" y="1"/>
                  </a:moveTo>
                  <a:cubicBezTo>
                    <a:pt x="2390" y="1"/>
                    <a:pt x="1430" y="519"/>
                    <a:pt x="872" y="1457"/>
                  </a:cubicBezTo>
                  <a:cubicBezTo>
                    <a:pt x="1" y="2920"/>
                    <a:pt x="440" y="4709"/>
                    <a:pt x="1874" y="5536"/>
                  </a:cubicBezTo>
                  <a:cubicBezTo>
                    <a:pt x="2341" y="5806"/>
                    <a:pt x="2845" y="5934"/>
                    <a:pt x="3341" y="5934"/>
                  </a:cubicBezTo>
                  <a:cubicBezTo>
                    <a:pt x="4334" y="5934"/>
                    <a:pt x="5294" y="5417"/>
                    <a:pt x="5852" y="4480"/>
                  </a:cubicBezTo>
                  <a:cubicBezTo>
                    <a:pt x="6723" y="3015"/>
                    <a:pt x="6284" y="1226"/>
                    <a:pt x="4850" y="399"/>
                  </a:cubicBezTo>
                  <a:cubicBezTo>
                    <a:pt x="4383" y="130"/>
                    <a:pt x="3879" y="1"/>
                    <a:pt x="3384"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6" name="Google Shape;5246;p14"/>
            <p:cNvSpPr/>
            <p:nvPr/>
          </p:nvSpPr>
          <p:spPr>
            <a:xfrm>
              <a:off x="3705825" y="4177100"/>
              <a:ext cx="167275" cy="147750"/>
            </a:xfrm>
            <a:custGeom>
              <a:rect b="b" l="l" r="r" t="t"/>
              <a:pathLst>
                <a:path extrusionOk="0" h="5910" w="6691">
                  <a:moveTo>
                    <a:pt x="3385" y="0"/>
                  </a:moveTo>
                  <a:cubicBezTo>
                    <a:pt x="2392" y="0"/>
                    <a:pt x="1428" y="515"/>
                    <a:pt x="871" y="1447"/>
                  </a:cubicBezTo>
                  <a:cubicBezTo>
                    <a:pt x="0" y="2904"/>
                    <a:pt x="453" y="4712"/>
                    <a:pt x="1894" y="5528"/>
                  </a:cubicBezTo>
                  <a:cubicBezTo>
                    <a:pt x="2349" y="5787"/>
                    <a:pt x="2840" y="5910"/>
                    <a:pt x="3324" y="5910"/>
                  </a:cubicBezTo>
                  <a:cubicBezTo>
                    <a:pt x="4334" y="5910"/>
                    <a:pt x="5312" y="5375"/>
                    <a:pt x="5867" y="4414"/>
                  </a:cubicBezTo>
                  <a:cubicBezTo>
                    <a:pt x="6691" y="2985"/>
                    <a:pt x="6250" y="1221"/>
                    <a:pt x="4866" y="408"/>
                  </a:cubicBezTo>
                  <a:cubicBezTo>
                    <a:pt x="4398" y="132"/>
                    <a:pt x="3888" y="0"/>
                    <a:pt x="3385"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7" name="Google Shape;5247;p14"/>
            <p:cNvSpPr/>
            <p:nvPr/>
          </p:nvSpPr>
          <p:spPr>
            <a:xfrm>
              <a:off x="2543275" y="3523225"/>
              <a:ext cx="166950" cy="147825"/>
            </a:xfrm>
            <a:custGeom>
              <a:rect b="b" l="l" r="r" t="t"/>
              <a:pathLst>
                <a:path extrusionOk="0" h="5913" w="6678">
                  <a:moveTo>
                    <a:pt x="3370" y="0"/>
                  </a:moveTo>
                  <a:cubicBezTo>
                    <a:pt x="2348" y="0"/>
                    <a:pt x="1359" y="550"/>
                    <a:pt x="806" y="1531"/>
                  </a:cubicBezTo>
                  <a:cubicBezTo>
                    <a:pt x="0" y="2963"/>
                    <a:pt x="461" y="4720"/>
                    <a:pt x="1860" y="5521"/>
                  </a:cubicBezTo>
                  <a:cubicBezTo>
                    <a:pt x="2321" y="5786"/>
                    <a:pt x="2818" y="5912"/>
                    <a:pt x="3306" y="5912"/>
                  </a:cubicBezTo>
                  <a:cubicBezTo>
                    <a:pt x="4343" y="5912"/>
                    <a:pt x="5345" y="5345"/>
                    <a:pt x="5895" y="4332"/>
                  </a:cubicBezTo>
                  <a:cubicBezTo>
                    <a:pt x="6677" y="2892"/>
                    <a:pt x="6180" y="1146"/>
                    <a:pt x="4766" y="364"/>
                  </a:cubicBezTo>
                  <a:cubicBezTo>
                    <a:pt x="4320" y="117"/>
                    <a:pt x="3842" y="0"/>
                    <a:pt x="3370"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8" name="Google Shape;5248;p14"/>
            <p:cNvSpPr/>
            <p:nvPr/>
          </p:nvSpPr>
          <p:spPr>
            <a:xfrm>
              <a:off x="2344000" y="2787175"/>
              <a:ext cx="168225" cy="148350"/>
            </a:xfrm>
            <a:custGeom>
              <a:rect b="b" l="l" r="r" t="t"/>
              <a:pathLst>
                <a:path extrusionOk="0" h="5934" w="6729">
                  <a:moveTo>
                    <a:pt x="3388" y="0"/>
                  </a:moveTo>
                  <a:cubicBezTo>
                    <a:pt x="2388" y="0"/>
                    <a:pt x="1422" y="525"/>
                    <a:pt x="864" y="1473"/>
                  </a:cubicBezTo>
                  <a:cubicBezTo>
                    <a:pt x="1" y="2939"/>
                    <a:pt x="450" y="4724"/>
                    <a:pt x="1891" y="5544"/>
                  </a:cubicBezTo>
                  <a:cubicBezTo>
                    <a:pt x="2354" y="5808"/>
                    <a:pt x="2852" y="5934"/>
                    <a:pt x="3341" y="5934"/>
                  </a:cubicBezTo>
                  <a:cubicBezTo>
                    <a:pt x="4341" y="5934"/>
                    <a:pt x="5306" y="5409"/>
                    <a:pt x="5864" y="4461"/>
                  </a:cubicBezTo>
                  <a:cubicBezTo>
                    <a:pt x="6729" y="2995"/>
                    <a:pt x="6278" y="1210"/>
                    <a:pt x="4837" y="390"/>
                  </a:cubicBezTo>
                  <a:cubicBezTo>
                    <a:pt x="4375" y="126"/>
                    <a:pt x="3877" y="0"/>
                    <a:pt x="3388"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9" name="Google Shape;5249;p14"/>
            <p:cNvSpPr/>
            <p:nvPr/>
          </p:nvSpPr>
          <p:spPr>
            <a:xfrm>
              <a:off x="4437900" y="3964050"/>
              <a:ext cx="167250" cy="148375"/>
            </a:xfrm>
            <a:custGeom>
              <a:rect b="b" l="l" r="r" t="t"/>
              <a:pathLst>
                <a:path extrusionOk="0" h="5935" w="6690">
                  <a:moveTo>
                    <a:pt x="3366" y="1"/>
                  </a:moveTo>
                  <a:cubicBezTo>
                    <a:pt x="2354" y="1"/>
                    <a:pt x="1382" y="539"/>
                    <a:pt x="823" y="1513"/>
                  </a:cubicBezTo>
                  <a:cubicBezTo>
                    <a:pt x="1" y="2948"/>
                    <a:pt x="434" y="4693"/>
                    <a:pt x="1816" y="5512"/>
                  </a:cubicBezTo>
                  <a:cubicBezTo>
                    <a:pt x="2297" y="5798"/>
                    <a:pt x="2817" y="5935"/>
                    <a:pt x="3326" y="5935"/>
                  </a:cubicBezTo>
                  <a:cubicBezTo>
                    <a:pt x="4338" y="5935"/>
                    <a:pt x="5310" y="5397"/>
                    <a:pt x="5869" y="4422"/>
                  </a:cubicBezTo>
                  <a:cubicBezTo>
                    <a:pt x="6689" y="2988"/>
                    <a:pt x="6256" y="1243"/>
                    <a:pt x="4875" y="423"/>
                  </a:cubicBezTo>
                  <a:cubicBezTo>
                    <a:pt x="4394" y="137"/>
                    <a:pt x="3875" y="1"/>
                    <a:pt x="3366"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0" name="Google Shape;5250;p14"/>
            <p:cNvSpPr/>
            <p:nvPr/>
          </p:nvSpPr>
          <p:spPr>
            <a:xfrm>
              <a:off x="3290525" y="4099175"/>
              <a:ext cx="167250" cy="148400"/>
            </a:xfrm>
            <a:custGeom>
              <a:rect b="b" l="l" r="r" t="t"/>
              <a:pathLst>
                <a:path extrusionOk="0" h="5936" w="6690">
                  <a:moveTo>
                    <a:pt x="3365" y="0"/>
                  </a:moveTo>
                  <a:cubicBezTo>
                    <a:pt x="2348" y="0"/>
                    <a:pt x="1369" y="546"/>
                    <a:pt x="811" y="1532"/>
                  </a:cubicBezTo>
                  <a:cubicBezTo>
                    <a:pt x="1" y="2968"/>
                    <a:pt x="447" y="4711"/>
                    <a:pt x="1834" y="5524"/>
                  </a:cubicBezTo>
                  <a:cubicBezTo>
                    <a:pt x="2309" y="5803"/>
                    <a:pt x="2821" y="5936"/>
                    <a:pt x="3323" y="5936"/>
                  </a:cubicBezTo>
                  <a:cubicBezTo>
                    <a:pt x="4342" y="5936"/>
                    <a:pt x="5320" y="5390"/>
                    <a:pt x="5879" y="4403"/>
                  </a:cubicBezTo>
                  <a:cubicBezTo>
                    <a:pt x="6689" y="2969"/>
                    <a:pt x="6243" y="1226"/>
                    <a:pt x="4856" y="412"/>
                  </a:cubicBezTo>
                  <a:cubicBezTo>
                    <a:pt x="4380" y="133"/>
                    <a:pt x="3868" y="0"/>
                    <a:pt x="3365"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1" name="Google Shape;5251;p14"/>
            <p:cNvSpPr/>
            <p:nvPr/>
          </p:nvSpPr>
          <p:spPr>
            <a:xfrm>
              <a:off x="4856850" y="1859525"/>
              <a:ext cx="165975" cy="146775"/>
            </a:xfrm>
            <a:custGeom>
              <a:rect b="b" l="l" r="r" t="t"/>
              <a:pathLst>
                <a:path extrusionOk="0" h="5871" w="6639">
                  <a:moveTo>
                    <a:pt x="3365" y="0"/>
                  </a:moveTo>
                  <a:cubicBezTo>
                    <a:pt x="2337" y="0"/>
                    <a:pt x="1335" y="555"/>
                    <a:pt x="792" y="1537"/>
                  </a:cubicBezTo>
                  <a:cubicBezTo>
                    <a:pt x="0" y="2966"/>
                    <a:pt x="491" y="4736"/>
                    <a:pt x="1894" y="5513"/>
                  </a:cubicBezTo>
                  <a:cubicBezTo>
                    <a:pt x="2332" y="5755"/>
                    <a:pt x="2806" y="5870"/>
                    <a:pt x="3274" y="5870"/>
                  </a:cubicBezTo>
                  <a:cubicBezTo>
                    <a:pt x="4302" y="5870"/>
                    <a:pt x="5304" y="5315"/>
                    <a:pt x="5848" y="4334"/>
                  </a:cubicBezTo>
                  <a:cubicBezTo>
                    <a:pt x="6639" y="2904"/>
                    <a:pt x="6147" y="1135"/>
                    <a:pt x="4745" y="358"/>
                  </a:cubicBezTo>
                  <a:cubicBezTo>
                    <a:pt x="4307" y="115"/>
                    <a:pt x="3833" y="0"/>
                    <a:pt x="3365"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2" name="Google Shape;5252;p14"/>
            <p:cNvSpPr/>
            <p:nvPr/>
          </p:nvSpPr>
          <p:spPr>
            <a:xfrm>
              <a:off x="2829325" y="1656150"/>
              <a:ext cx="164675" cy="145500"/>
            </a:xfrm>
            <a:custGeom>
              <a:rect b="b" l="l" r="r" t="t"/>
              <a:pathLst>
                <a:path extrusionOk="0" h="5820" w="6587">
                  <a:moveTo>
                    <a:pt x="3365" y="1"/>
                  </a:moveTo>
                  <a:cubicBezTo>
                    <a:pt x="2343" y="1"/>
                    <a:pt x="1332" y="544"/>
                    <a:pt x="793" y="1491"/>
                  </a:cubicBezTo>
                  <a:cubicBezTo>
                    <a:pt x="1" y="2886"/>
                    <a:pt x="494" y="4710"/>
                    <a:pt x="1872" y="5474"/>
                  </a:cubicBezTo>
                  <a:cubicBezTo>
                    <a:pt x="2296" y="5708"/>
                    <a:pt x="2760" y="5819"/>
                    <a:pt x="3223" y="5819"/>
                  </a:cubicBezTo>
                  <a:cubicBezTo>
                    <a:pt x="4265" y="5819"/>
                    <a:pt x="5295" y="5257"/>
                    <a:pt x="5823" y="4282"/>
                  </a:cubicBezTo>
                  <a:cubicBezTo>
                    <a:pt x="6586" y="2871"/>
                    <a:pt x="6059" y="1051"/>
                    <a:pt x="4669" y="320"/>
                  </a:cubicBezTo>
                  <a:cubicBezTo>
                    <a:pt x="4258" y="103"/>
                    <a:pt x="3810" y="1"/>
                    <a:pt x="3365"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3" name="Google Shape;5253;p14"/>
            <p:cNvSpPr/>
            <p:nvPr/>
          </p:nvSpPr>
          <p:spPr>
            <a:xfrm>
              <a:off x="5155925" y="2963825"/>
              <a:ext cx="164175" cy="145475"/>
            </a:xfrm>
            <a:custGeom>
              <a:rect b="b" l="l" r="r" t="t"/>
              <a:pathLst>
                <a:path extrusionOk="0" h="5819" w="6567">
                  <a:moveTo>
                    <a:pt x="3344" y="0"/>
                  </a:moveTo>
                  <a:cubicBezTo>
                    <a:pt x="2310" y="0"/>
                    <a:pt x="1285" y="555"/>
                    <a:pt x="753" y="1523"/>
                  </a:cubicBezTo>
                  <a:cubicBezTo>
                    <a:pt x="0" y="2892"/>
                    <a:pt x="464" y="4656"/>
                    <a:pt x="1785" y="5437"/>
                  </a:cubicBezTo>
                  <a:cubicBezTo>
                    <a:pt x="2223" y="5696"/>
                    <a:pt x="2711" y="5819"/>
                    <a:pt x="3198" y="5819"/>
                  </a:cubicBezTo>
                  <a:cubicBezTo>
                    <a:pt x="4212" y="5819"/>
                    <a:pt x="5221" y="5286"/>
                    <a:pt x="5763" y="4346"/>
                  </a:cubicBezTo>
                  <a:cubicBezTo>
                    <a:pt x="6566" y="2955"/>
                    <a:pt x="6083" y="1129"/>
                    <a:pt x="4711" y="356"/>
                  </a:cubicBezTo>
                  <a:cubicBezTo>
                    <a:pt x="4283" y="114"/>
                    <a:pt x="3813" y="0"/>
                    <a:pt x="3344"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4" name="Google Shape;5254;p14"/>
            <p:cNvSpPr/>
            <p:nvPr/>
          </p:nvSpPr>
          <p:spPr>
            <a:xfrm>
              <a:off x="3926725" y="1336750"/>
              <a:ext cx="165275" cy="146150"/>
            </a:xfrm>
            <a:custGeom>
              <a:rect b="b" l="l" r="r" t="t"/>
              <a:pathLst>
                <a:path extrusionOk="0" h="5846" w="6611">
                  <a:moveTo>
                    <a:pt x="3370" y="1"/>
                  </a:moveTo>
                  <a:cubicBezTo>
                    <a:pt x="2377" y="1"/>
                    <a:pt x="1394" y="513"/>
                    <a:pt x="840" y="1431"/>
                  </a:cubicBezTo>
                  <a:cubicBezTo>
                    <a:pt x="0" y="2820"/>
                    <a:pt x="444" y="4644"/>
                    <a:pt x="1814" y="5456"/>
                  </a:cubicBezTo>
                  <a:cubicBezTo>
                    <a:pt x="2261" y="5720"/>
                    <a:pt x="2756" y="5846"/>
                    <a:pt x="3248" y="5846"/>
                  </a:cubicBezTo>
                  <a:cubicBezTo>
                    <a:pt x="4223" y="5846"/>
                    <a:pt x="5187" y="5352"/>
                    <a:pt x="5747" y="4464"/>
                  </a:cubicBezTo>
                  <a:cubicBezTo>
                    <a:pt x="6611" y="3094"/>
                    <a:pt x="6204" y="1258"/>
                    <a:pt x="4850" y="419"/>
                  </a:cubicBezTo>
                  <a:cubicBezTo>
                    <a:pt x="4392" y="135"/>
                    <a:pt x="3880" y="1"/>
                    <a:pt x="3370"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5" name="Google Shape;5255;p14"/>
            <p:cNvSpPr/>
            <p:nvPr/>
          </p:nvSpPr>
          <p:spPr>
            <a:xfrm>
              <a:off x="4622950" y="3912650"/>
              <a:ext cx="163075" cy="144850"/>
            </a:xfrm>
            <a:custGeom>
              <a:rect b="b" l="l" r="r" t="t"/>
              <a:pathLst>
                <a:path extrusionOk="0" h="5794" w="6523">
                  <a:moveTo>
                    <a:pt x="3348" y="1"/>
                  </a:moveTo>
                  <a:cubicBezTo>
                    <a:pt x="2325" y="1"/>
                    <a:pt x="1301" y="541"/>
                    <a:pt x="767" y="1485"/>
                  </a:cubicBezTo>
                  <a:cubicBezTo>
                    <a:pt x="1" y="2838"/>
                    <a:pt x="459" y="4629"/>
                    <a:pt x="1773" y="5414"/>
                  </a:cubicBezTo>
                  <a:cubicBezTo>
                    <a:pt x="2205" y="5672"/>
                    <a:pt x="2690" y="5794"/>
                    <a:pt x="3176" y="5794"/>
                  </a:cubicBezTo>
                  <a:cubicBezTo>
                    <a:pt x="4198" y="5794"/>
                    <a:pt x="5222" y="5254"/>
                    <a:pt x="5756" y="4310"/>
                  </a:cubicBezTo>
                  <a:cubicBezTo>
                    <a:pt x="6523" y="2956"/>
                    <a:pt x="6064" y="1166"/>
                    <a:pt x="4750" y="380"/>
                  </a:cubicBezTo>
                  <a:cubicBezTo>
                    <a:pt x="4318" y="122"/>
                    <a:pt x="3833" y="1"/>
                    <a:pt x="3348"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6" name="Google Shape;5256;p14"/>
            <p:cNvSpPr/>
            <p:nvPr/>
          </p:nvSpPr>
          <p:spPr>
            <a:xfrm>
              <a:off x="3525450" y="4232075"/>
              <a:ext cx="162600" cy="144125"/>
            </a:xfrm>
            <a:custGeom>
              <a:rect b="b" l="l" r="r" t="t"/>
              <a:pathLst>
                <a:path extrusionOk="0" h="5765" w="6504">
                  <a:moveTo>
                    <a:pt x="3346" y="0"/>
                  </a:moveTo>
                  <a:cubicBezTo>
                    <a:pt x="2312" y="0"/>
                    <a:pt x="1270" y="552"/>
                    <a:pt x="748" y="1507"/>
                  </a:cubicBezTo>
                  <a:cubicBezTo>
                    <a:pt x="1" y="2871"/>
                    <a:pt x="496" y="4675"/>
                    <a:pt x="1824" y="5421"/>
                  </a:cubicBezTo>
                  <a:cubicBezTo>
                    <a:pt x="2239" y="5654"/>
                    <a:pt x="2701" y="5765"/>
                    <a:pt x="3163" y="5765"/>
                  </a:cubicBezTo>
                  <a:cubicBezTo>
                    <a:pt x="4177" y="5765"/>
                    <a:pt x="5193" y="5234"/>
                    <a:pt x="5729" y="4309"/>
                  </a:cubicBezTo>
                  <a:cubicBezTo>
                    <a:pt x="6504" y="2968"/>
                    <a:pt x="6042" y="1153"/>
                    <a:pt x="4729" y="372"/>
                  </a:cubicBezTo>
                  <a:cubicBezTo>
                    <a:pt x="4305" y="119"/>
                    <a:pt x="3826" y="0"/>
                    <a:pt x="3346"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7" name="Google Shape;5257;p14"/>
            <p:cNvSpPr/>
            <p:nvPr/>
          </p:nvSpPr>
          <p:spPr>
            <a:xfrm>
              <a:off x="2595100" y="3709000"/>
              <a:ext cx="162575" cy="144125"/>
            </a:xfrm>
            <a:custGeom>
              <a:rect b="b" l="l" r="r" t="t"/>
              <a:pathLst>
                <a:path extrusionOk="0" h="5765" w="6503">
                  <a:moveTo>
                    <a:pt x="3341" y="1"/>
                  </a:moveTo>
                  <a:cubicBezTo>
                    <a:pt x="2290" y="1"/>
                    <a:pt x="1236" y="570"/>
                    <a:pt x="724" y="1544"/>
                  </a:cubicBezTo>
                  <a:cubicBezTo>
                    <a:pt x="1" y="2925"/>
                    <a:pt x="524" y="4723"/>
                    <a:pt x="1859" y="5442"/>
                  </a:cubicBezTo>
                  <a:cubicBezTo>
                    <a:pt x="2265" y="5661"/>
                    <a:pt x="2713" y="5764"/>
                    <a:pt x="3161" y="5764"/>
                  </a:cubicBezTo>
                  <a:cubicBezTo>
                    <a:pt x="4192" y="5764"/>
                    <a:pt x="5224" y="5216"/>
                    <a:pt x="5748" y="4270"/>
                  </a:cubicBezTo>
                  <a:cubicBezTo>
                    <a:pt x="6502" y="2912"/>
                    <a:pt x="6014" y="1107"/>
                    <a:pt x="4690" y="351"/>
                  </a:cubicBezTo>
                  <a:cubicBezTo>
                    <a:pt x="4272" y="113"/>
                    <a:pt x="3807" y="1"/>
                    <a:pt x="3341"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8" name="Google Shape;5258;p14"/>
            <p:cNvSpPr/>
            <p:nvPr/>
          </p:nvSpPr>
          <p:spPr>
            <a:xfrm>
              <a:off x="4343750" y="1415375"/>
              <a:ext cx="162550" cy="144100"/>
            </a:xfrm>
            <a:custGeom>
              <a:rect b="b" l="l" r="r" t="t"/>
              <a:pathLst>
                <a:path extrusionOk="0" h="5764" w="6502">
                  <a:moveTo>
                    <a:pt x="3341" y="0"/>
                  </a:moveTo>
                  <a:cubicBezTo>
                    <a:pt x="2290" y="0"/>
                    <a:pt x="1235" y="569"/>
                    <a:pt x="724" y="1543"/>
                  </a:cubicBezTo>
                  <a:cubicBezTo>
                    <a:pt x="0" y="2925"/>
                    <a:pt x="523" y="4722"/>
                    <a:pt x="1858" y="5441"/>
                  </a:cubicBezTo>
                  <a:cubicBezTo>
                    <a:pt x="2265" y="5660"/>
                    <a:pt x="2713" y="5763"/>
                    <a:pt x="3161" y="5763"/>
                  </a:cubicBezTo>
                  <a:cubicBezTo>
                    <a:pt x="4192" y="5763"/>
                    <a:pt x="5223" y="5215"/>
                    <a:pt x="5747" y="4269"/>
                  </a:cubicBezTo>
                  <a:cubicBezTo>
                    <a:pt x="6502" y="2911"/>
                    <a:pt x="6014" y="1105"/>
                    <a:pt x="4689" y="350"/>
                  </a:cubicBezTo>
                  <a:cubicBezTo>
                    <a:pt x="4272" y="112"/>
                    <a:pt x="3807" y="0"/>
                    <a:pt x="3341"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9" name="Google Shape;5259;p14"/>
            <p:cNvSpPr/>
            <p:nvPr/>
          </p:nvSpPr>
          <p:spPr>
            <a:xfrm>
              <a:off x="4575750" y="1546125"/>
              <a:ext cx="163125" cy="144125"/>
            </a:xfrm>
            <a:custGeom>
              <a:rect b="b" l="l" r="r" t="t"/>
              <a:pathLst>
                <a:path extrusionOk="0" h="5765" w="6525">
                  <a:moveTo>
                    <a:pt x="3364" y="0"/>
                  </a:moveTo>
                  <a:cubicBezTo>
                    <a:pt x="2350" y="0"/>
                    <a:pt x="1332" y="531"/>
                    <a:pt x="797" y="1456"/>
                  </a:cubicBezTo>
                  <a:cubicBezTo>
                    <a:pt x="1" y="2834"/>
                    <a:pt x="517" y="4717"/>
                    <a:pt x="1893" y="5448"/>
                  </a:cubicBezTo>
                  <a:cubicBezTo>
                    <a:pt x="2297" y="5663"/>
                    <a:pt x="2741" y="5764"/>
                    <a:pt x="3185" y="5764"/>
                  </a:cubicBezTo>
                  <a:cubicBezTo>
                    <a:pt x="4222" y="5764"/>
                    <a:pt x="5256" y="5210"/>
                    <a:pt x="5777" y="4259"/>
                  </a:cubicBezTo>
                  <a:cubicBezTo>
                    <a:pt x="6524" y="2894"/>
                    <a:pt x="6029" y="1091"/>
                    <a:pt x="4702" y="343"/>
                  </a:cubicBezTo>
                  <a:cubicBezTo>
                    <a:pt x="4287" y="110"/>
                    <a:pt x="3826" y="0"/>
                    <a:pt x="3364"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0" name="Google Shape;5260;p14"/>
            <p:cNvSpPr/>
            <p:nvPr/>
          </p:nvSpPr>
          <p:spPr>
            <a:xfrm>
              <a:off x="2296925" y="2604975"/>
              <a:ext cx="163075" cy="144825"/>
            </a:xfrm>
            <a:custGeom>
              <a:rect b="b" l="l" r="r" t="t"/>
              <a:pathLst>
                <a:path extrusionOk="0" h="5793" w="6523">
                  <a:moveTo>
                    <a:pt x="3347" y="1"/>
                  </a:moveTo>
                  <a:cubicBezTo>
                    <a:pt x="2326" y="1"/>
                    <a:pt x="1304" y="539"/>
                    <a:pt x="768" y="1481"/>
                  </a:cubicBezTo>
                  <a:cubicBezTo>
                    <a:pt x="0" y="2832"/>
                    <a:pt x="456" y="4624"/>
                    <a:pt x="1769" y="5411"/>
                  </a:cubicBezTo>
                  <a:cubicBezTo>
                    <a:pt x="2201" y="5671"/>
                    <a:pt x="2687" y="5793"/>
                    <a:pt x="3174" y="5793"/>
                  </a:cubicBezTo>
                  <a:cubicBezTo>
                    <a:pt x="4195" y="5793"/>
                    <a:pt x="5218" y="5255"/>
                    <a:pt x="5753" y="4313"/>
                  </a:cubicBezTo>
                  <a:cubicBezTo>
                    <a:pt x="6522" y="2962"/>
                    <a:pt x="6067" y="1170"/>
                    <a:pt x="4753" y="383"/>
                  </a:cubicBezTo>
                  <a:cubicBezTo>
                    <a:pt x="4320" y="123"/>
                    <a:pt x="3834" y="1"/>
                    <a:pt x="3347"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1" name="Google Shape;5261;p14"/>
            <p:cNvSpPr/>
            <p:nvPr/>
          </p:nvSpPr>
          <p:spPr>
            <a:xfrm>
              <a:off x="2514750" y="1947825"/>
              <a:ext cx="161350" cy="142775"/>
            </a:xfrm>
            <a:custGeom>
              <a:rect b="b" l="l" r="r" t="t"/>
              <a:pathLst>
                <a:path extrusionOk="0" h="5711" w="6454">
                  <a:moveTo>
                    <a:pt x="3313" y="0"/>
                  </a:moveTo>
                  <a:cubicBezTo>
                    <a:pt x="2277" y="0"/>
                    <a:pt x="1245" y="557"/>
                    <a:pt x="735" y="1511"/>
                  </a:cubicBezTo>
                  <a:cubicBezTo>
                    <a:pt x="1" y="2884"/>
                    <a:pt x="519" y="4682"/>
                    <a:pt x="1854" y="5395"/>
                  </a:cubicBezTo>
                  <a:cubicBezTo>
                    <a:pt x="2257" y="5609"/>
                    <a:pt x="2699" y="5710"/>
                    <a:pt x="3141" y="5710"/>
                  </a:cubicBezTo>
                  <a:cubicBezTo>
                    <a:pt x="4177" y="5710"/>
                    <a:pt x="5209" y="5154"/>
                    <a:pt x="5720" y="4200"/>
                  </a:cubicBezTo>
                  <a:cubicBezTo>
                    <a:pt x="6454" y="2827"/>
                    <a:pt x="5935" y="1029"/>
                    <a:pt x="4600" y="316"/>
                  </a:cubicBezTo>
                  <a:cubicBezTo>
                    <a:pt x="4197" y="101"/>
                    <a:pt x="3755" y="0"/>
                    <a:pt x="3313"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2" name="Google Shape;5262;p14"/>
            <p:cNvSpPr/>
            <p:nvPr/>
          </p:nvSpPr>
          <p:spPr>
            <a:xfrm>
              <a:off x="2381425" y="2184900"/>
              <a:ext cx="161400" cy="142850"/>
            </a:xfrm>
            <a:custGeom>
              <a:rect b="b" l="l" r="r" t="t"/>
              <a:pathLst>
                <a:path extrusionOk="0" h="5714" w="6456">
                  <a:moveTo>
                    <a:pt x="3314" y="1"/>
                  </a:moveTo>
                  <a:cubicBezTo>
                    <a:pt x="2294" y="1"/>
                    <a:pt x="1274" y="543"/>
                    <a:pt x="754" y="1481"/>
                  </a:cubicBezTo>
                  <a:cubicBezTo>
                    <a:pt x="1" y="2838"/>
                    <a:pt x="496" y="4642"/>
                    <a:pt x="1824" y="5378"/>
                  </a:cubicBezTo>
                  <a:cubicBezTo>
                    <a:pt x="2234" y="5606"/>
                    <a:pt x="2688" y="5713"/>
                    <a:pt x="3141" y="5713"/>
                  </a:cubicBezTo>
                  <a:cubicBezTo>
                    <a:pt x="4162" y="5713"/>
                    <a:pt x="5182" y="5171"/>
                    <a:pt x="5702" y="4233"/>
                  </a:cubicBezTo>
                  <a:cubicBezTo>
                    <a:pt x="6455" y="2876"/>
                    <a:pt x="5960" y="1073"/>
                    <a:pt x="4632" y="336"/>
                  </a:cubicBezTo>
                  <a:cubicBezTo>
                    <a:pt x="4222" y="108"/>
                    <a:pt x="3768" y="1"/>
                    <a:pt x="3314"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3" name="Google Shape;5263;p14"/>
            <p:cNvSpPr/>
            <p:nvPr/>
          </p:nvSpPr>
          <p:spPr>
            <a:xfrm>
              <a:off x="4940075" y="3623350"/>
              <a:ext cx="161350" cy="142825"/>
            </a:xfrm>
            <a:custGeom>
              <a:rect b="b" l="l" r="r" t="t"/>
              <a:pathLst>
                <a:path extrusionOk="0" h="5713" w="6454">
                  <a:moveTo>
                    <a:pt x="3313" y="1"/>
                  </a:moveTo>
                  <a:cubicBezTo>
                    <a:pt x="2277" y="1"/>
                    <a:pt x="1245" y="558"/>
                    <a:pt x="734" y="1512"/>
                  </a:cubicBezTo>
                  <a:cubicBezTo>
                    <a:pt x="0" y="2885"/>
                    <a:pt x="519" y="4683"/>
                    <a:pt x="1855" y="5396"/>
                  </a:cubicBezTo>
                  <a:cubicBezTo>
                    <a:pt x="2258" y="5611"/>
                    <a:pt x="2700" y="5713"/>
                    <a:pt x="3142" y="5713"/>
                  </a:cubicBezTo>
                  <a:cubicBezTo>
                    <a:pt x="4177" y="5713"/>
                    <a:pt x="5209" y="5156"/>
                    <a:pt x="5719" y="4201"/>
                  </a:cubicBezTo>
                  <a:cubicBezTo>
                    <a:pt x="6453" y="2828"/>
                    <a:pt x="5936" y="1030"/>
                    <a:pt x="4599" y="317"/>
                  </a:cubicBezTo>
                  <a:cubicBezTo>
                    <a:pt x="4196" y="102"/>
                    <a:pt x="3754" y="1"/>
                    <a:pt x="3313"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4" name="Google Shape;5264;p14"/>
            <p:cNvSpPr/>
            <p:nvPr/>
          </p:nvSpPr>
          <p:spPr>
            <a:xfrm>
              <a:off x="5073350" y="3386225"/>
              <a:ext cx="161425" cy="142850"/>
            </a:xfrm>
            <a:custGeom>
              <a:rect b="b" l="l" r="r" t="t"/>
              <a:pathLst>
                <a:path extrusionOk="0" h="5714" w="6457">
                  <a:moveTo>
                    <a:pt x="3314" y="0"/>
                  </a:moveTo>
                  <a:cubicBezTo>
                    <a:pt x="2294" y="0"/>
                    <a:pt x="1274" y="543"/>
                    <a:pt x="754" y="1480"/>
                  </a:cubicBezTo>
                  <a:cubicBezTo>
                    <a:pt x="1" y="2837"/>
                    <a:pt x="496" y="4641"/>
                    <a:pt x="1825" y="5378"/>
                  </a:cubicBezTo>
                  <a:cubicBezTo>
                    <a:pt x="2235" y="5606"/>
                    <a:pt x="2689" y="5713"/>
                    <a:pt x="3143" y="5713"/>
                  </a:cubicBezTo>
                  <a:cubicBezTo>
                    <a:pt x="4163" y="5713"/>
                    <a:pt x="5182" y="5170"/>
                    <a:pt x="5702" y="4233"/>
                  </a:cubicBezTo>
                  <a:cubicBezTo>
                    <a:pt x="6457" y="2876"/>
                    <a:pt x="5960" y="1072"/>
                    <a:pt x="4632" y="335"/>
                  </a:cubicBezTo>
                  <a:cubicBezTo>
                    <a:pt x="4222" y="108"/>
                    <a:pt x="3768" y="0"/>
                    <a:pt x="3314"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5" name="Google Shape;5265;p14"/>
            <p:cNvSpPr/>
            <p:nvPr/>
          </p:nvSpPr>
          <p:spPr>
            <a:xfrm>
              <a:off x="3331200" y="1314625"/>
              <a:ext cx="159475" cy="141575"/>
            </a:xfrm>
            <a:custGeom>
              <a:rect b="b" l="l" r="r" t="t"/>
              <a:pathLst>
                <a:path extrusionOk="0" h="5663" w="6379">
                  <a:moveTo>
                    <a:pt x="3257" y="1"/>
                  </a:moveTo>
                  <a:cubicBezTo>
                    <a:pt x="2260" y="1"/>
                    <a:pt x="1269" y="533"/>
                    <a:pt x="748" y="1466"/>
                  </a:cubicBezTo>
                  <a:cubicBezTo>
                    <a:pt x="0" y="2806"/>
                    <a:pt x="450" y="4527"/>
                    <a:pt x="1748" y="5293"/>
                  </a:cubicBezTo>
                  <a:cubicBezTo>
                    <a:pt x="2174" y="5544"/>
                    <a:pt x="2647" y="5663"/>
                    <a:pt x="3118" y="5663"/>
                  </a:cubicBezTo>
                  <a:cubicBezTo>
                    <a:pt x="4117" y="5663"/>
                    <a:pt x="5108" y="5131"/>
                    <a:pt x="5630" y="4197"/>
                  </a:cubicBezTo>
                  <a:cubicBezTo>
                    <a:pt x="6378" y="2859"/>
                    <a:pt x="5927" y="1138"/>
                    <a:pt x="4629" y="371"/>
                  </a:cubicBezTo>
                  <a:cubicBezTo>
                    <a:pt x="4203" y="120"/>
                    <a:pt x="3729" y="1"/>
                    <a:pt x="3257"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6" name="Google Shape;5266;p14"/>
            <p:cNvSpPr/>
            <p:nvPr/>
          </p:nvSpPr>
          <p:spPr>
            <a:xfrm>
              <a:off x="5191675" y="2360725"/>
              <a:ext cx="160100" cy="141700"/>
            </a:xfrm>
            <a:custGeom>
              <a:rect b="b" l="l" r="r" t="t"/>
              <a:pathLst>
                <a:path extrusionOk="0" h="5668" w="6404">
                  <a:moveTo>
                    <a:pt x="3269" y="0"/>
                  </a:moveTo>
                  <a:cubicBezTo>
                    <a:pt x="2359" y="0"/>
                    <a:pt x="1450" y="451"/>
                    <a:pt x="887" y="1276"/>
                  </a:cubicBezTo>
                  <a:cubicBezTo>
                    <a:pt x="1" y="2573"/>
                    <a:pt x="356" y="4371"/>
                    <a:pt x="1668" y="5232"/>
                  </a:cubicBezTo>
                  <a:cubicBezTo>
                    <a:pt x="2117" y="5526"/>
                    <a:pt x="2626" y="5667"/>
                    <a:pt x="3135" y="5667"/>
                  </a:cubicBezTo>
                  <a:cubicBezTo>
                    <a:pt x="4045" y="5667"/>
                    <a:pt x="4955" y="5217"/>
                    <a:pt x="5518" y="4392"/>
                  </a:cubicBezTo>
                  <a:cubicBezTo>
                    <a:pt x="6404" y="3093"/>
                    <a:pt x="6049" y="1296"/>
                    <a:pt x="4737" y="436"/>
                  </a:cubicBezTo>
                  <a:cubicBezTo>
                    <a:pt x="4288" y="141"/>
                    <a:pt x="3778" y="0"/>
                    <a:pt x="3269"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7" name="Google Shape;5267;p14"/>
            <p:cNvSpPr/>
            <p:nvPr/>
          </p:nvSpPr>
          <p:spPr>
            <a:xfrm>
              <a:off x="5142100" y="2177175"/>
              <a:ext cx="159500" cy="140875"/>
            </a:xfrm>
            <a:custGeom>
              <a:rect b="b" l="l" r="r" t="t"/>
              <a:pathLst>
                <a:path extrusionOk="0" h="5635" w="6380">
                  <a:moveTo>
                    <a:pt x="3245" y="0"/>
                  </a:moveTo>
                  <a:cubicBezTo>
                    <a:pt x="2297" y="0"/>
                    <a:pt x="1367" y="491"/>
                    <a:pt x="830" y="1376"/>
                  </a:cubicBezTo>
                  <a:cubicBezTo>
                    <a:pt x="0" y="2743"/>
                    <a:pt x="440" y="4501"/>
                    <a:pt x="1807" y="5276"/>
                  </a:cubicBezTo>
                  <a:cubicBezTo>
                    <a:pt x="2235" y="5519"/>
                    <a:pt x="2699" y="5634"/>
                    <a:pt x="3158" y="5634"/>
                  </a:cubicBezTo>
                  <a:cubicBezTo>
                    <a:pt x="4124" y="5634"/>
                    <a:pt x="5068" y="5123"/>
                    <a:pt x="5597" y="4209"/>
                  </a:cubicBezTo>
                  <a:cubicBezTo>
                    <a:pt x="6380" y="2863"/>
                    <a:pt x="5954" y="1168"/>
                    <a:pt x="4642" y="385"/>
                  </a:cubicBezTo>
                  <a:cubicBezTo>
                    <a:pt x="4203" y="125"/>
                    <a:pt x="3722" y="0"/>
                    <a:pt x="3245"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8" name="Google Shape;5268;p14"/>
            <p:cNvSpPr/>
            <p:nvPr/>
          </p:nvSpPr>
          <p:spPr>
            <a:xfrm>
              <a:off x="3110900" y="4155750"/>
              <a:ext cx="160575" cy="141575"/>
            </a:xfrm>
            <a:custGeom>
              <a:rect b="b" l="l" r="r" t="t"/>
              <a:pathLst>
                <a:path extrusionOk="0" h="5663" w="6423">
                  <a:moveTo>
                    <a:pt x="3277" y="1"/>
                  </a:moveTo>
                  <a:cubicBezTo>
                    <a:pt x="2300" y="1"/>
                    <a:pt x="1333" y="512"/>
                    <a:pt x="801" y="1415"/>
                  </a:cubicBezTo>
                  <a:cubicBezTo>
                    <a:pt x="0" y="2769"/>
                    <a:pt x="469" y="4564"/>
                    <a:pt x="1817" y="5319"/>
                  </a:cubicBezTo>
                  <a:cubicBezTo>
                    <a:pt x="2234" y="5552"/>
                    <a:pt x="2692" y="5663"/>
                    <a:pt x="3147" y="5663"/>
                  </a:cubicBezTo>
                  <a:cubicBezTo>
                    <a:pt x="4124" y="5663"/>
                    <a:pt x="5091" y="5152"/>
                    <a:pt x="5624" y="4249"/>
                  </a:cubicBezTo>
                  <a:cubicBezTo>
                    <a:pt x="6422" y="2896"/>
                    <a:pt x="5955" y="1101"/>
                    <a:pt x="4605" y="345"/>
                  </a:cubicBezTo>
                  <a:cubicBezTo>
                    <a:pt x="4189" y="112"/>
                    <a:pt x="3732" y="1"/>
                    <a:pt x="3277"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9" name="Google Shape;5269;p14"/>
            <p:cNvSpPr/>
            <p:nvPr/>
          </p:nvSpPr>
          <p:spPr>
            <a:xfrm>
              <a:off x="3148425" y="1368150"/>
              <a:ext cx="159000" cy="140875"/>
            </a:xfrm>
            <a:custGeom>
              <a:rect b="b" l="l" r="r" t="t"/>
              <a:pathLst>
                <a:path extrusionOk="0" h="5635" w="6360">
                  <a:moveTo>
                    <a:pt x="3227" y="1"/>
                  </a:moveTo>
                  <a:cubicBezTo>
                    <a:pt x="2242" y="1"/>
                    <a:pt x="1278" y="532"/>
                    <a:pt x="755" y="1475"/>
                  </a:cubicBezTo>
                  <a:cubicBezTo>
                    <a:pt x="1" y="2837"/>
                    <a:pt x="459" y="4523"/>
                    <a:pt x="1787" y="5276"/>
                  </a:cubicBezTo>
                  <a:cubicBezTo>
                    <a:pt x="2215" y="5519"/>
                    <a:pt x="2680" y="5634"/>
                    <a:pt x="3140" y="5634"/>
                  </a:cubicBezTo>
                  <a:cubicBezTo>
                    <a:pt x="4106" y="5634"/>
                    <a:pt x="5048" y="5123"/>
                    <a:pt x="5579" y="4210"/>
                  </a:cubicBezTo>
                  <a:cubicBezTo>
                    <a:pt x="6360" y="2863"/>
                    <a:pt x="5937" y="1169"/>
                    <a:pt x="4624" y="386"/>
                  </a:cubicBezTo>
                  <a:cubicBezTo>
                    <a:pt x="4185" y="125"/>
                    <a:pt x="3703" y="1"/>
                    <a:pt x="3227"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0" name="Google Shape;5270;p14"/>
            <p:cNvSpPr/>
            <p:nvPr/>
          </p:nvSpPr>
          <p:spPr>
            <a:xfrm>
              <a:off x="4810725" y="1678525"/>
              <a:ext cx="158950" cy="140850"/>
            </a:xfrm>
            <a:custGeom>
              <a:rect b="b" l="l" r="r" t="t"/>
              <a:pathLst>
                <a:path extrusionOk="0" h="5634" w="6358">
                  <a:moveTo>
                    <a:pt x="3223" y="0"/>
                  </a:moveTo>
                  <a:cubicBezTo>
                    <a:pt x="2270" y="0"/>
                    <a:pt x="1337" y="497"/>
                    <a:pt x="802" y="1390"/>
                  </a:cubicBezTo>
                  <a:cubicBezTo>
                    <a:pt x="0" y="2725"/>
                    <a:pt x="403" y="4427"/>
                    <a:pt x="1704" y="5227"/>
                  </a:cubicBezTo>
                  <a:cubicBezTo>
                    <a:pt x="2152" y="5503"/>
                    <a:pt x="2646" y="5634"/>
                    <a:pt x="3135" y="5634"/>
                  </a:cubicBezTo>
                  <a:cubicBezTo>
                    <a:pt x="4105" y="5634"/>
                    <a:pt x="5055" y="5119"/>
                    <a:pt x="5584" y="4196"/>
                  </a:cubicBezTo>
                  <a:cubicBezTo>
                    <a:pt x="6358" y="2846"/>
                    <a:pt x="5924" y="1153"/>
                    <a:pt x="4608" y="379"/>
                  </a:cubicBezTo>
                  <a:cubicBezTo>
                    <a:pt x="4172" y="123"/>
                    <a:pt x="3695" y="0"/>
                    <a:pt x="3223"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1" name="Google Shape;5271;p14"/>
            <p:cNvSpPr/>
            <p:nvPr/>
          </p:nvSpPr>
          <p:spPr>
            <a:xfrm>
              <a:off x="4112900" y="1286225"/>
              <a:ext cx="159000" cy="140850"/>
            </a:xfrm>
            <a:custGeom>
              <a:rect b="b" l="l" r="r" t="t"/>
              <a:pathLst>
                <a:path extrusionOk="0" h="5634" w="6360">
                  <a:moveTo>
                    <a:pt x="3222" y="0"/>
                  </a:moveTo>
                  <a:cubicBezTo>
                    <a:pt x="2248" y="0"/>
                    <a:pt x="1298" y="520"/>
                    <a:pt x="771" y="1444"/>
                  </a:cubicBezTo>
                  <a:cubicBezTo>
                    <a:pt x="1" y="2797"/>
                    <a:pt x="437" y="4488"/>
                    <a:pt x="1756" y="5259"/>
                  </a:cubicBezTo>
                  <a:cubicBezTo>
                    <a:pt x="2191" y="5513"/>
                    <a:pt x="2666" y="5634"/>
                    <a:pt x="3135" y="5634"/>
                  </a:cubicBezTo>
                  <a:cubicBezTo>
                    <a:pt x="4128" y="5634"/>
                    <a:pt x="5096" y="5095"/>
                    <a:pt x="5615" y="4141"/>
                  </a:cubicBezTo>
                  <a:cubicBezTo>
                    <a:pt x="6359" y="2773"/>
                    <a:pt x="5889" y="1090"/>
                    <a:pt x="4554" y="348"/>
                  </a:cubicBezTo>
                  <a:cubicBezTo>
                    <a:pt x="4131" y="112"/>
                    <a:pt x="3674" y="0"/>
                    <a:pt x="3222"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2" name="Google Shape;5272;p14"/>
            <p:cNvSpPr/>
            <p:nvPr/>
          </p:nvSpPr>
          <p:spPr>
            <a:xfrm>
              <a:off x="5241900" y="2545075"/>
              <a:ext cx="158975" cy="140850"/>
            </a:xfrm>
            <a:custGeom>
              <a:rect b="b" l="l" r="r" t="t"/>
              <a:pathLst>
                <a:path extrusionOk="0" h="5634" w="6359">
                  <a:moveTo>
                    <a:pt x="3223" y="0"/>
                  </a:moveTo>
                  <a:cubicBezTo>
                    <a:pt x="2268" y="0"/>
                    <a:pt x="1334" y="500"/>
                    <a:pt x="799" y="1396"/>
                  </a:cubicBezTo>
                  <a:cubicBezTo>
                    <a:pt x="0" y="2732"/>
                    <a:pt x="407" y="4436"/>
                    <a:pt x="1710" y="5231"/>
                  </a:cubicBezTo>
                  <a:cubicBezTo>
                    <a:pt x="2156" y="5504"/>
                    <a:pt x="2648" y="5634"/>
                    <a:pt x="3135" y="5634"/>
                  </a:cubicBezTo>
                  <a:cubicBezTo>
                    <a:pt x="4108" y="5634"/>
                    <a:pt x="5060" y="5117"/>
                    <a:pt x="5588" y="4190"/>
                  </a:cubicBezTo>
                  <a:cubicBezTo>
                    <a:pt x="6359" y="2837"/>
                    <a:pt x="5921" y="1145"/>
                    <a:pt x="4602" y="374"/>
                  </a:cubicBezTo>
                  <a:cubicBezTo>
                    <a:pt x="4168" y="121"/>
                    <a:pt x="3693" y="0"/>
                    <a:pt x="3223"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3" name="Google Shape;5273;p14"/>
            <p:cNvSpPr/>
            <p:nvPr/>
          </p:nvSpPr>
          <p:spPr>
            <a:xfrm>
              <a:off x="2878325" y="4025025"/>
              <a:ext cx="160525" cy="141550"/>
            </a:xfrm>
            <a:custGeom>
              <a:rect b="b" l="l" r="r" t="t"/>
              <a:pathLst>
                <a:path extrusionOk="0" h="5662" w="6421">
                  <a:moveTo>
                    <a:pt x="3275" y="0"/>
                  </a:moveTo>
                  <a:cubicBezTo>
                    <a:pt x="2279" y="0"/>
                    <a:pt x="1298" y="530"/>
                    <a:pt x="776" y="1457"/>
                  </a:cubicBezTo>
                  <a:cubicBezTo>
                    <a:pt x="1" y="2829"/>
                    <a:pt x="499" y="4615"/>
                    <a:pt x="1859" y="5341"/>
                  </a:cubicBezTo>
                  <a:cubicBezTo>
                    <a:pt x="2265" y="5559"/>
                    <a:pt x="2707" y="5662"/>
                    <a:pt x="3146" y="5662"/>
                  </a:cubicBezTo>
                  <a:cubicBezTo>
                    <a:pt x="4142" y="5662"/>
                    <a:pt x="5123" y="5132"/>
                    <a:pt x="5646" y="4205"/>
                  </a:cubicBezTo>
                  <a:cubicBezTo>
                    <a:pt x="6421" y="2832"/>
                    <a:pt x="5923" y="1046"/>
                    <a:pt x="4563" y="321"/>
                  </a:cubicBezTo>
                  <a:cubicBezTo>
                    <a:pt x="4156" y="103"/>
                    <a:pt x="3714" y="0"/>
                    <a:pt x="3275"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4" name="Google Shape;5274;p14"/>
            <p:cNvSpPr/>
            <p:nvPr/>
          </p:nvSpPr>
          <p:spPr>
            <a:xfrm>
              <a:off x="3514375" y="1261825"/>
              <a:ext cx="159025" cy="140850"/>
            </a:xfrm>
            <a:custGeom>
              <a:rect b="b" l="l" r="r" t="t"/>
              <a:pathLst>
                <a:path extrusionOk="0" h="5634" w="6361">
                  <a:moveTo>
                    <a:pt x="3222" y="1"/>
                  </a:moveTo>
                  <a:cubicBezTo>
                    <a:pt x="2247" y="1"/>
                    <a:pt x="1297" y="521"/>
                    <a:pt x="771" y="1446"/>
                  </a:cubicBezTo>
                  <a:cubicBezTo>
                    <a:pt x="0" y="2799"/>
                    <a:pt x="439" y="4490"/>
                    <a:pt x="1758" y="5260"/>
                  </a:cubicBezTo>
                  <a:cubicBezTo>
                    <a:pt x="2193" y="5513"/>
                    <a:pt x="2667" y="5634"/>
                    <a:pt x="3136" y="5634"/>
                  </a:cubicBezTo>
                  <a:cubicBezTo>
                    <a:pt x="4129" y="5634"/>
                    <a:pt x="5099" y="5093"/>
                    <a:pt x="5617" y="4138"/>
                  </a:cubicBezTo>
                  <a:cubicBezTo>
                    <a:pt x="6360" y="2769"/>
                    <a:pt x="5887" y="1088"/>
                    <a:pt x="4552" y="347"/>
                  </a:cubicBezTo>
                  <a:cubicBezTo>
                    <a:pt x="4130" y="112"/>
                    <a:pt x="3673" y="1"/>
                    <a:pt x="3222"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5" name="Google Shape;5275;p14"/>
            <p:cNvSpPr/>
            <p:nvPr/>
          </p:nvSpPr>
          <p:spPr>
            <a:xfrm>
              <a:off x="4126425" y="4258800"/>
              <a:ext cx="157700" cy="139500"/>
            </a:xfrm>
            <a:custGeom>
              <a:rect b="b" l="l" r="r" t="t"/>
              <a:pathLst>
                <a:path extrusionOk="0" h="5580" w="6308">
                  <a:moveTo>
                    <a:pt x="3166" y="0"/>
                  </a:moveTo>
                  <a:cubicBezTo>
                    <a:pt x="2226" y="0"/>
                    <a:pt x="1325" y="500"/>
                    <a:pt x="796" y="1407"/>
                  </a:cubicBezTo>
                  <a:cubicBezTo>
                    <a:pt x="0" y="2775"/>
                    <a:pt x="412" y="4416"/>
                    <a:pt x="1745" y="5194"/>
                  </a:cubicBezTo>
                  <a:cubicBezTo>
                    <a:pt x="2193" y="5455"/>
                    <a:pt x="2672" y="5580"/>
                    <a:pt x="3142" y="5580"/>
                  </a:cubicBezTo>
                  <a:cubicBezTo>
                    <a:pt x="4082" y="5580"/>
                    <a:pt x="4983" y="5081"/>
                    <a:pt x="5512" y="4173"/>
                  </a:cubicBezTo>
                  <a:cubicBezTo>
                    <a:pt x="6307" y="2806"/>
                    <a:pt x="5898" y="1164"/>
                    <a:pt x="4563" y="386"/>
                  </a:cubicBezTo>
                  <a:cubicBezTo>
                    <a:pt x="4115" y="125"/>
                    <a:pt x="3636" y="0"/>
                    <a:pt x="3166"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6" name="Google Shape;5276;p14"/>
            <p:cNvSpPr/>
            <p:nvPr/>
          </p:nvSpPr>
          <p:spPr>
            <a:xfrm>
              <a:off x="2649600" y="1712000"/>
              <a:ext cx="158325" cy="140175"/>
            </a:xfrm>
            <a:custGeom>
              <a:rect b="b" l="l" r="r" t="t"/>
              <a:pathLst>
                <a:path extrusionOk="0" h="5607" w="6333">
                  <a:moveTo>
                    <a:pt x="3187" y="0"/>
                  </a:moveTo>
                  <a:cubicBezTo>
                    <a:pt x="2228" y="0"/>
                    <a:pt x="1304" y="515"/>
                    <a:pt x="777" y="1440"/>
                  </a:cubicBezTo>
                  <a:cubicBezTo>
                    <a:pt x="0" y="2802"/>
                    <a:pt x="427" y="4454"/>
                    <a:pt x="1754" y="5226"/>
                  </a:cubicBezTo>
                  <a:cubicBezTo>
                    <a:pt x="2196" y="5484"/>
                    <a:pt x="2673" y="5606"/>
                    <a:pt x="3141" y="5606"/>
                  </a:cubicBezTo>
                  <a:cubicBezTo>
                    <a:pt x="4119" y="5606"/>
                    <a:pt x="5061" y="5073"/>
                    <a:pt x="5582" y="4118"/>
                  </a:cubicBezTo>
                  <a:cubicBezTo>
                    <a:pt x="6332" y="2743"/>
                    <a:pt x="5872" y="1101"/>
                    <a:pt x="4530" y="354"/>
                  </a:cubicBezTo>
                  <a:cubicBezTo>
                    <a:pt x="4100" y="115"/>
                    <a:pt x="3640" y="0"/>
                    <a:pt x="3187"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7" name="Google Shape;5277;p14"/>
            <p:cNvSpPr/>
            <p:nvPr/>
          </p:nvSpPr>
          <p:spPr>
            <a:xfrm>
              <a:off x="2249900" y="2423675"/>
              <a:ext cx="157825" cy="139550"/>
            </a:xfrm>
            <a:custGeom>
              <a:rect b="b" l="l" r="r" t="t"/>
              <a:pathLst>
                <a:path extrusionOk="0" h="5582" w="6313">
                  <a:moveTo>
                    <a:pt x="3167" y="1"/>
                  </a:moveTo>
                  <a:cubicBezTo>
                    <a:pt x="2216" y="1"/>
                    <a:pt x="1307" y="514"/>
                    <a:pt x="781" y="1442"/>
                  </a:cubicBezTo>
                  <a:cubicBezTo>
                    <a:pt x="1" y="2817"/>
                    <a:pt x="433" y="4449"/>
                    <a:pt x="1781" y="5214"/>
                  </a:cubicBezTo>
                  <a:cubicBezTo>
                    <a:pt x="2219" y="5463"/>
                    <a:pt x="2687" y="5582"/>
                    <a:pt x="3145" y="5582"/>
                  </a:cubicBezTo>
                  <a:cubicBezTo>
                    <a:pt x="4096" y="5582"/>
                    <a:pt x="5007" y="5069"/>
                    <a:pt x="5533" y="4141"/>
                  </a:cubicBezTo>
                  <a:cubicBezTo>
                    <a:pt x="6312" y="2765"/>
                    <a:pt x="5881" y="1134"/>
                    <a:pt x="4532" y="369"/>
                  </a:cubicBezTo>
                  <a:cubicBezTo>
                    <a:pt x="4093" y="120"/>
                    <a:pt x="3625" y="1"/>
                    <a:pt x="3167"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8" name="Google Shape;5278;p14"/>
            <p:cNvSpPr/>
            <p:nvPr/>
          </p:nvSpPr>
          <p:spPr>
            <a:xfrm>
              <a:off x="5208225" y="3150425"/>
              <a:ext cx="158300" cy="140175"/>
            </a:xfrm>
            <a:custGeom>
              <a:rect b="b" l="l" r="r" t="t"/>
              <a:pathLst>
                <a:path extrusionOk="0" h="5607" w="6332">
                  <a:moveTo>
                    <a:pt x="3188" y="1"/>
                  </a:moveTo>
                  <a:cubicBezTo>
                    <a:pt x="2225" y="1"/>
                    <a:pt x="1299" y="519"/>
                    <a:pt x="773" y="1447"/>
                  </a:cubicBezTo>
                  <a:cubicBezTo>
                    <a:pt x="1" y="2810"/>
                    <a:pt x="431" y="4459"/>
                    <a:pt x="1759" y="5229"/>
                  </a:cubicBezTo>
                  <a:cubicBezTo>
                    <a:pt x="2200" y="5484"/>
                    <a:pt x="2675" y="5606"/>
                    <a:pt x="3142" y="5606"/>
                  </a:cubicBezTo>
                  <a:cubicBezTo>
                    <a:pt x="4122" y="5606"/>
                    <a:pt x="5065" y="5070"/>
                    <a:pt x="5585" y="4112"/>
                  </a:cubicBezTo>
                  <a:cubicBezTo>
                    <a:pt x="6331" y="2737"/>
                    <a:pt x="5867" y="1095"/>
                    <a:pt x="4524" y="351"/>
                  </a:cubicBezTo>
                  <a:cubicBezTo>
                    <a:pt x="4096" y="114"/>
                    <a:pt x="3638" y="1"/>
                    <a:pt x="3188"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9" name="Google Shape;5279;p14"/>
            <p:cNvSpPr/>
            <p:nvPr/>
          </p:nvSpPr>
          <p:spPr>
            <a:xfrm>
              <a:off x="4808475" y="3862100"/>
              <a:ext cx="157925" cy="139550"/>
            </a:xfrm>
            <a:custGeom>
              <a:rect b="b" l="l" r="r" t="t"/>
              <a:pathLst>
                <a:path extrusionOk="0" h="5582" w="6317">
                  <a:moveTo>
                    <a:pt x="3171" y="1"/>
                  </a:moveTo>
                  <a:cubicBezTo>
                    <a:pt x="2208" y="1"/>
                    <a:pt x="1287" y="527"/>
                    <a:pt x="764" y="1474"/>
                  </a:cubicBezTo>
                  <a:cubicBezTo>
                    <a:pt x="1" y="2855"/>
                    <a:pt x="456" y="4481"/>
                    <a:pt x="1815" y="5232"/>
                  </a:cubicBezTo>
                  <a:cubicBezTo>
                    <a:pt x="2244" y="5469"/>
                    <a:pt x="2700" y="5582"/>
                    <a:pt x="3146" y="5582"/>
                  </a:cubicBezTo>
                  <a:cubicBezTo>
                    <a:pt x="4110" y="5582"/>
                    <a:pt x="5031" y="5055"/>
                    <a:pt x="5553" y="4109"/>
                  </a:cubicBezTo>
                  <a:cubicBezTo>
                    <a:pt x="6316" y="2728"/>
                    <a:pt x="5863" y="1101"/>
                    <a:pt x="4502" y="351"/>
                  </a:cubicBezTo>
                  <a:cubicBezTo>
                    <a:pt x="4073" y="114"/>
                    <a:pt x="3617" y="1"/>
                    <a:pt x="3171"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0" name="Google Shape;5280;p14"/>
            <p:cNvSpPr/>
            <p:nvPr/>
          </p:nvSpPr>
          <p:spPr>
            <a:xfrm>
              <a:off x="2265450" y="3212625"/>
              <a:ext cx="157975" cy="139600"/>
            </a:xfrm>
            <a:custGeom>
              <a:rect b="b" l="l" r="r" t="t"/>
              <a:pathLst>
                <a:path extrusionOk="0" h="5584" w="6319">
                  <a:moveTo>
                    <a:pt x="3171" y="1"/>
                  </a:moveTo>
                  <a:cubicBezTo>
                    <a:pt x="2212" y="1"/>
                    <a:pt x="1296" y="523"/>
                    <a:pt x="772" y="1463"/>
                  </a:cubicBezTo>
                  <a:cubicBezTo>
                    <a:pt x="1" y="2844"/>
                    <a:pt x="449" y="4471"/>
                    <a:pt x="1805" y="5227"/>
                  </a:cubicBezTo>
                  <a:cubicBezTo>
                    <a:pt x="2238" y="5468"/>
                    <a:pt x="2698" y="5583"/>
                    <a:pt x="3149" y="5583"/>
                  </a:cubicBezTo>
                  <a:cubicBezTo>
                    <a:pt x="4108" y="5583"/>
                    <a:pt x="5023" y="5062"/>
                    <a:pt x="5547" y="4121"/>
                  </a:cubicBezTo>
                  <a:cubicBezTo>
                    <a:pt x="6318" y="2738"/>
                    <a:pt x="5872" y="1114"/>
                    <a:pt x="4514" y="358"/>
                  </a:cubicBezTo>
                  <a:cubicBezTo>
                    <a:pt x="4081" y="116"/>
                    <a:pt x="3621" y="1"/>
                    <a:pt x="3171"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1" name="Google Shape;5281;p14"/>
            <p:cNvSpPr/>
            <p:nvPr/>
          </p:nvSpPr>
          <p:spPr>
            <a:xfrm>
              <a:off x="3698675" y="1209650"/>
              <a:ext cx="156775" cy="138850"/>
            </a:xfrm>
            <a:custGeom>
              <a:rect b="b" l="l" r="r" t="t"/>
              <a:pathLst>
                <a:path extrusionOk="0" h="5554" w="6271">
                  <a:moveTo>
                    <a:pt x="3133" y="1"/>
                  </a:moveTo>
                  <a:cubicBezTo>
                    <a:pt x="2184" y="1"/>
                    <a:pt x="1277" y="516"/>
                    <a:pt x="755" y="1449"/>
                  </a:cubicBezTo>
                  <a:cubicBezTo>
                    <a:pt x="1" y="2793"/>
                    <a:pt x="407" y="4388"/>
                    <a:pt x="1700" y="5154"/>
                  </a:cubicBezTo>
                  <a:cubicBezTo>
                    <a:pt x="2154" y="5424"/>
                    <a:pt x="2642" y="5553"/>
                    <a:pt x="3119" y="5553"/>
                  </a:cubicBezTo>
                  <a:cubicBezTo>
                    <a:pt x="4052" y="5553"/>
                    <a:pt x="4944" y="5059"/>
                    <a:pt x="5469" y="4155"/>
                  </a:cubicBezTo>
                  <a:cubicBezTo>
                    <a:pt x="6271" y="2778"/>
                    <a:pt x="5854" y="1144"/>
                    <a:pt x="4504" y="374"/>
                  </a:cubicBezTo>
                  <a:cubicBezTo>
                    <a:pt x="4063" y="121"/>
                    <a:pt x="3593" y="1"/>
                    <a:pt x="3133"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2" name="Google Shape;5282;p14"/>
            <p:cNvSpPr/>
            <p:nvPr/>
          </p:nvSpPr>
          <p:spPr>
            <a:xfrm>
              <a:off x="3762375" y="4366800"/>
              <a:ext cx="153975" cy="136225"/>
            </a:xfrm>
            <a:custGeom>
              <a:rect b="b" l="l" r="r" t="t"/>
              <a:pathLst>
                <a:path extrusionOk="0" h="5449" w="6159">
                  <a:moveTo>
                    <a:pt x="3113" y="1"/>
                  </a:moveTo>
                  <a:cubicBezTo>
                    <a:pt x="2178" y="1"/>
                    <a:pt x="1269" y="498"/>
                    <a:pt x="758" y="1389"/>
                  </a:cubicBezTo>
                  <a:cubicBezTo>
                    <a:pt x="0" y="2712"/>
                    <a:pt x="425" y="4349"/>
                    <a:pt x="1719" y="5092"/>
                  </a:cubicBezTo>
                  <a:cubicBezTo>
                    <a:pt x="2140" y="5334"/>
                    <a:pt x="2596" y="5449"/>
                    <a:pt x="3046" y="5449"/>
                  </a:cubicBezTo>
                  <a:cubicBezTo>
                    <a:pt x="3981" y="5449"/>
                    <a:pt x="4889" y="4952"/>
                    <a:pt x="5400" y="4060"/>
                  </a:cubicBezTo>
                  <a:cubicBezTo>
                    <a:pt x="6159" y="2737"/>
                    <a:pt x="5734" y="1100"/>
                    <a:pt x="4440" y="357"/>
                  </a:cubicBezTo>
                  <a:cubicBezTo>
                    <a:pt x="4019" y="116"/>
                    <a:pt x="3563" y="1"/>
                    <a:pt x="3113"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3" name="Google Shape;5283;p14"/>
            <p:cNvSpPr/>
            <p:nvPr/>
          </p:nvSpPr>
          <p:spPr>
            <a:xfrm>
              <a:off x="2167900" y="2846100"/>
              <a:ext cx="154575" cy="136875"/>
            </a:xfrm>
            <a:custGeom>
              <a:rect b="b" l="l" r="r" t="t"/>
              <a:pathLst>
                <a:path extrusionOk="0" h="5475" w="6183">
                  <a:moveTo>
                    <a:pt x="3113" y="0"/>
                  </a:moveTo>
                  <a:cubicBezTo>
                    <a:pt x="2176" y="0"/>
                    <a:pt x="1272" y="502"/>
                    <a:pt x="760" y="1403"/>
                  </a:cubicBezTo>
                  <a:cubicBezTo>
                    <a:pt x="1" y="2733"/>
                    <a:pt x="413" y="4349"/>
                    <a:pt x="1707" y="5100"/>
                  </a:cubicBezTo>
                  <a:cubicBezTo>
                    <a:pt x="2143" y="5354"/>
                    <a:pt x="2610" y="5475"/>
                    <a:pt x="3070" y="5475"/>
                  </a:cubicBezTo>
                  <a:cubicBezTo>
                    <a:pt x="4022" y="5475"/>
                    <a:pt x="4938" y="4955"/>
                    <a:pt x="5449" y="4021"/>
                  </a:cubicBezTo>
                  <a:cubicBezTo>
                    <a:pt x="6183" y="2683"/>
                    <a:pt x="5736" y="1080"/>
                    <a:pt x="4425" y="346"/>
                  </a:cubicBezTo>
                  <a:cubicBezTo>
                    <a:pt x="4005" y="112"/>
                    <a:pt x="3555" y="0"/>
                    <a:pt x="3113"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4" name="Google Shape;5284;p14"/>
            <p:cNvSpPr/>
            <p:nvPr/>
          </p:nvSpPr>
          <p:spPr>
            <a:xfrm>
              <a:off x="4309675" y="4205975"/>
              <a:ext cx="157200" cy="138825"/>
            </a:xfrm>
            <a:custGeom>
              <a:rect b="b" l="l" r="r" t="t"/>
              <a:pathLst>
                <a:path extrusionOk="0" h="5553" w="6288">
                  <a:moveTo>
                    <a:pt x="3151" y="0"/>
                  </a:moveTo>
                  <a:cubicBezTo>
                    <a:pt x="2228" y="0"/>
                    <a:pt x="1343" y="484"/>
                    <a:pt x="818" y="1364"/>
                  </a:cubicBezTo>
                  <a:cubicBezTo>
                    <a:pt x="0" y="2733"/>
                    <a:pt x="395" y="4378"/>
                    <a:pt x="1730" y="5160"/>
                  </a:cubicBezTo>
                  <a:cubicBezTo>
                    <a:pt x="2181" y="5425"/>
                    <a:pt x="2664" y="5552"/>
                    <a:pt x="3136" y="5552"/>
                  </a:cubicBezTo>
                  <a:cubicBezTo>
                    <a:pt x="4073" y="5552"/>
                    <a:pt x="4969" y="5052"/>
                    <a:pt x="5494" y="4139"/>
                  </a:cubicBezTo>
                  <a:cubicBezTo>
                    <a:pt x="6288" y="2760"/>
                    <a:pt x="5861" y="1129"/>
                    <a:pt x="4506" y="364"/>
                  </a:cubicBezTo>
                  <a:cubicBezTo>
                    <a:pt x="4071" y="118"/>
                    <a:pt x="3606" y="0"/>
                    <a:pt x="3151"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5" name="Google Shape;5285;p14"/>
            <p:cNvSpPr/>
            <p:nvPr/>
          </p:nvSpPr>
          <p:spPr>
            <a:xfrm>
              <a:off x="2966850" y="1422700"/>
              <a:ext cx="156375" cy="138150"/>
            </a:xfrm>
            <a:custGeom>
              <a:rect b="b" l="l" r="r" t="t"/>
              <a:pathLst>
                <a:path extrusionOk="0" h="5526" w="6255">
                  <a:moveTo>
                    <a:pt x="3135" y="0"/>
                  </a:moveTo>
                  <a:cubicBezTo>
                    <a:pt x="2223" y="0"/>
                    <a:pt x="1346" y="474"/>
                    <a:pt x="823" y="1339"/>
                  </a:cubicBezTo>
                  <a:cubicBezTo>
                    <a:pt x="1" y="2700"/>
                    <a:pt x="382" y="4342"/>
                    <a:pt x="1701" y="5127"/>
                  </a:cubicBezTo>
                  <a:cubicBezTo>
                    <a:pt x="2155" y="5397"/>
                    <a:pt x="2641" y="5526"/>
                    <a:pt x="3117" y="5526"/>
                  </a:cubicBezTo>
                  <a:cubicBezTo>
                    <a:pt x="4046" y="5526"/>
                    <a:pt x="4935" y="5035"/>
                    <a:pt x="5457" y="4138"/>
                  </a:cubicBezTo>
                  <a:cubicBezTo>
                    <a:pt x="6255" y="2769"/>
                    <a:pt x="5842" y="1140"/>
                    <a:pt x="4502" y="372"/>
                  </a:cubicBezTo>
                  <a:cubicBezTo>
                    <a:pt x="4065" y="121"/>
                    <a:pt x="3595" y="0"/>
                    <a:pt x="3135"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6" name="Google Shape;5286;p14"/>
            <p:cNvSpPr/>
            <p:nvPr/>
          </p:nvSpPr>
          <p:spPr>
            <a:xfrm>
              <a:off x="4493450" y="4153800"/>
              <a:ext cx="154950" cy="136825"/>
            </a:xfrm>
            <a:custGeom>
              <a:rect b="b" l="l" r="r" t="t"/>
              <a:pathLst>
                <a:path extrusionOk="0" h="5473" w="6198">
                  <a:moveTo>
                    <a:pt x="3130" y="0"/>
                  </a:moveTo>
                  <a:cubicBezTo>
                    <a:pt x="2214" y="0"/>
                    <a:pt x="1330" y="476"/>
                    <a:pt x="814" y="1338"/>
                  </a:cubicBezTo>
                  <a:cubicBezTo>
                    <a:pt x="1" y="2697"/>
                    <a:pt x="418" y="4359"/>
                    <a:pt x="1760" y="5118"/>
                  </a:cubicBezTo>
                  <a:cubicBezTo>
                    <a:pt x="2184" y="5358"/>
                    <a:pt x="2640" y="5473"/>
                    <a:pt x="3088" y="5473"/>
                  </a:cubicBezTo>
                  <a:cubicBezTo>
                    <a:pt x="4019" y="5473"/>
                    <a:pt x="4918" y="4976"/>
                    <a:pt x="5433" y="4084"/>
                  </a:cubicBezTo>
                  <a:cubicBezTo>
                    <a:pt x="6197" y="2756"/>
                    <a:pt x="5794" y="1138"/>
                    <a:pt x="4506" y="380"/>
                  </a:cubicBezTo>
                  <a:cubicBezTo>
                    <a:pt x="4069" y="123"/>
                    <a:pt x="3595" y="0"/>
                    <a:pt x="3130"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7" name="Google Shape;5287;p14"/>
            <p:cNvSpPr/>
            <p:nvPr/>
          </p:nvSpPr>
          <p:spPr>
            <a:xfrm>
              <a:off x="5292725" y="2730300"/>
              <a:ext cx="156675" cy="138275"/>
            </a:xfrm>
            <a:custGeom>
              <a:rect b="b" l="l" r="r" t="t"/>
              <a:pathLst>
                <a:path extrusionOk="0" h="5531" w="6267">
                  <a:moveTo>
                    <a:pt x="3148" y="1"/>
                  </a:moveTo>
                  <a:cubicBezTo>
                    <a:pt x="2202" y="1"/>
                    <a:pt x="1295" y="515"/>
                    <a:pt x="775" y="1436"/>
                  </a:cubicBezTo>
                  <a:cubicBezTo>
                    <a:pt x="1" y="2811"/>
                    <a:pt x="443" y="4432"/>
                    <a:pt x="1800" y="5182"/>
                  </a:cubicBezTo>
                  <a:cubicBezTo>
                    <a:pt x="2226" y="5418"/>
                    <a:pt x="2678" y="5530"/>
                    <a:pt x="3121" y="5530"/>
                  </a:cubicBezTo>
                  <a:cubicBezTo>
                    <a:pt x="4082" y="5530"/>
                    <a:pt x="4999" y="4999"/>
                    <a:pt x="5517" y="4047"/>
                  </a:cubicBezTo>
                  <a:cubicBezTo>
                    <a:pt x="6267" y="2668"/>
                    <a:pt x="5789" y="1054"/>
                    <a:pt x="4416" y="323"/>
                  </a:cubicBezTo>
                  <a:cubicBezTo>
                    <a:pt x="4006" y="105"/>
                    <a:pt x="3573" y="1"/>
                    <a:pt x="3148"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8" name="Google Shape;5288;p14"/>
            <p:cNvSpPr/>
            <p:nvPr/>
          </p:nvSpPr>
          <p:spPr>
            <a:xfrm>
              <a:off x="2216125" y="3029075"/>
              <a:ext cx="156850" cy="138850"/>
            </a:xfrm>
            <a:custGeom>
              <a:rect b="b" l="l" r="r" t="t"/>
              <a:pathLst>
                <a:path extrusionOk="0" h="5554" w="6274">
                  <a:moveTo>
                    <a:pt x="3154" y="0"/>
                  </a:moveTo>
                  <a:cubicBezTo>
                    <a:pt x="2212" y="0"/>
                    <a:pt x="1313" y="505"/>
                    <a:pt x="789" y="1424"/>
                  </a:cubicBezTo>
                  <a:cubicBezTo>
                    <a:pt x="1" y="2805"/>
                    <a:pt x="434" y="4433"/>
                    <a:pt x="1793" y="5195"/>
                  </a:cubicBezTo>
                  <a:cubicBezTo>
                    <a:pt x="2227" y="5438"/>
                    <a:pt x="2687" y="5554"/>
                    <a:pt x="3138" y="5554"/>
                  </a:cubicBezTo>
                  <a:cubicBezTo>
                    <a:pt x="4097" y="5554"/>
                    <a:pt x="5011" y="5028"/>
                    <a:pt x="5533" y="4081"/>
                  </a:cubicBezTo>
                  <a:cubicBezTo>
                    <a:pt x="6274" y="2732"/>
                    <a:pt x="5851" y="1144"/>
                    <a:pt x="4550" y="386"/>
                  </a:cubicBezTo>
                  <a:cubicBezTo>
                    <a:pt x="4101" y="125"/>
                    <a:pt x="3622" y="0"/>
                    <a:pt x="3154"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9" name="Google Shape;5289;p14"/>
            <p:cNvSpPr/>
            <p:nvPr/>
          </p:nvSpPr>
          <p:spPr>
            <a:xfrm>
              <a:off x="3943775" y="4312325"/>
              <a:ext cx="157175" cy="138825"/>
            </a:xfrm>
            <a:custGeom>
              <a:rect b="b" l="l" r="r" t="t"/>
              <a:pathLst>
                <a:path extrusionOk="0" h="5553" w="6287">
                  <a:moveTo>
                    <a:pt x="3150" y="0"/>
                  </a:moveTo>
                  <a:cubicBezTo>
                    <a:pt x="2230" y="0"/>
                    <a:pt x="1348" y="480"/>
                    <a:pt x="823" y="1356"/>
                  </a:cubicBezTo>
                  <a:cubicBezTo>
                    <a:pt x="0" y="2723"/>
                    <a:pt x="389" y="4369"/>
                    <a:pt x="1720" y="5156"/>
                  </a:cubicBezTo>
                  <a:cubicBezTo>
                    <a:pt x="2174" y="5424"/>
                    <a:pt x="2659" y="5553"/>
                    <a:pt x="3134" y="5553"/>
                  </a:cubicBezTo>
                  <a:cubicBezTo>
                    <a:pt x="4070" y="5553"/>
                    <a:pt x="4963" y="5055"/>
                    <a:pt x="5488" y="4148"/>
                  </a:cubicBezTo>
                  <a:cubicBezTo>
                    <a:pt x="6287" y="2770"/>
                    <a:pt x="5865" y="1138"/>
                    <a:pt x="4514" y="369"/>
                  </a:cubicBezTo>
                  <a:cubicBezTo>
                    <a:pt x="4076" y="120"/>
                    <a:pt x="3609" y="0"/>
                    <a:pt x="3150"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0" name="Google Shape;5290;p14"/>
            <p:cNvSpPr/>
            <p:nvPr/>
          </p:nvSpPr>
          <p:spPr>
            <a:xfrm>
              <a:off x="3345500" y="4288225"/>
              <a:ext cx="156150" cy="138200"/>
            </a:xfrm>
            <a:custGeom>
              <a:rect b="b" l="l" r="r" t="t"/>
              <a:pathLst>
                <a:path extrusionOk="0" h="5528" w="6246">
                  <a:moveTo>
                    <a:pt x="3140" y="0"/>
                  </a:moveTo>
                  <a:cubicBezTo>
                    <a:pt x="2195" y="0"/>
                    <a:pt x="1291" y="513"/>
                    <a:pt x="771" y="1440"/>
                  </a:cubicBezTo>
                  <a:cubicBezTo>
                    <a:pt x="0" y="2815"/>
                    <a:pt x="448" y="4434"/>
                    <a:pt x="1807" y="5183"/>
                  </a:cubicBezTo>
                  <a:cubicBezTo>
                    <a:pt x="2231" y="5417"/>
                    <a:pt x="2680" y="5528"/>
                    <a:pt x="3120" y="5528"/>
                  </a:cubicBezTo>
                  <a:cubicBezTo>
                    <a:pt x="4083" y="5528"/>
                    <a:pt x="5003" y="4995"/>
                    <a:pt x="5520" y="4038"/>
                  </a:cubicBezTo>
                  <a:cubicBezTo>
                    <a:pt x="6245" y="2696"/>
                    <a:pt x="5809" y="1117"/>
                    <a:pt x="4505" y="372"/>
                  </a:cubicBezTo>
                  <a:cubicBezTo>
                    <a:pt x="4066" y="120"/>
                    <a:pt x="3598" y="0"/>
                    <a:pt x="3140"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1" name="Google Shape;5291;p14"/>
            <p:cNvSpPr/>
            <p:nvPr/>
          </p:nvSpPr>
          <p:spPr>
            <a:xfrm>
              <a:off x="2315900" y="3396925"/>
              <a:ext cx="156850" cy="138850"/>
            </a:xfrm>
            <a:custGeom>
              <a:rect b="b" l="l" r="r" t="t"/>
              <a:pathLst>
                <a:path extrusionOk="0" h="5554" w="6274">
                  <a:moveTo>
                    <a:pt x="3136" y="1"/>
                  </a:moveTo>
                  <a:cubicBezTo>
                    <a:pt x="2179" y="1"/>
                    <a:pt x="1266" y="525"/>
                    <a:pt x="744" y="1471"/>
                  </a:cubicBezTo>
                  <a:cubicBezTo>
                    <a:pt x="0" y="2818"/>
                    <a:pt x="420" y="4406"/>
                    <a:pt x="1721" y="5165"/>
                  </a:cubicBezTo>
                  <a:cubicBezTo>
                    <a:pt x="2171" y="5428"/>
                    <a:pt x="2652" y="5554"/>
                    <a:pt x="3121" y="5554"/>
                  </a:cubicBezTo>
                  <a:cubicBezTo>
                    <a:pt x="4061" y="5554"/>
                    <a:pt x="4959" y="5050"/>
                    <a:pt x="5483" y="4134"/>
                  </a:cubicBezTo>
                  <a:cubicBezTo>
                    <a:pt x="6273" y="2754"/>
                    <a:pt x="5843" y="1125"/>
                    <a:pt x="4486" y="363"/>
                  </a:cubicBezTo>
                  <a:cubicBezTo>
                    <a:pt x="4050" y="118"/>
                    <a:pt x="3588" y="1"/>
                    <a:pt x="3136"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2" name="Google Shape;5292;p14"/>
            <p:cNvSpPr/>
            <p:nvPr/>
          </p:nvSpPr>
          <p:spPr>
            <a:xfrm>
              <a:off x="5093875" y="1994275"/>
              <a:ext cx="156675" cy="138825"/>
            </a:xfrm>
            <a:custGeom>
              <a:rect b="b" l="l" r="r" t="t"/>
              <a:pathLst>
                <a:path extrusionOk="0" h="5553" w="6267">
                  <a:moveTo>
                    <a:pt x="3148" y="0"/>
                  </a:moveTo>
                  <a:cubicBezTo>
                    <a:pt x="2225" y="0"/>
                    <a:pt x="1342" y="483"/>
                    <a:pt x="815" y="1369"/>
                  </a:cubicBezTo>
                  <a:cubicBezTo>
                    <a:pt x="0" y="2740"/>
                    <a:pt x="400" y="4383"/>
                    <a:pt x="1736" y="5164"/>
                  </a:cubicBezTo>
                  <a:cubicBezTo>
                    <a:pt x="2185" y="5426"/>
                    <a:pt x="2665" y="5552"/>
                    <a:pt x="3135" y="5552"/>
                  </a:cubicBezTo>
                  <a:cubicBezTo>
                    <a:pt x="4074" y="5552"/>
                    <a:pt x="4972" y="5048"/>
                    <a:pt x="5497" y="4132"/>
                  </a:cubicBezTo>
                  <a:cubicBezTo>
                    <a:pt x="6266" y="2791"/>
                    <a:pt x="5879" y="1194"/>
                    <a:pt x="4597" y="416"/>
                  </a:cubicBezTo>
                  <a:cubicBezTo>
                    <a:pt x="4134" y="135"/>
                    <a:pt x="3635" y="0"/>
                    <a:pt x="3148"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3" name="Google Shape;5293;p14"/>
            <p:cNvSpPr/>
            <p:nvPr/>
          </p:nvSpPr>
          <p:spPr>
            <a:xfrm>
              <a:off x="4530925" y="1366150"/>
              <a:ext cx="154025" cy="136200"/>
            </a:xfrm>
            <a:custGeom>
              <a:rect b="b" l="l" r="r" t="t"/>
              <a:pathLst>
                <a:path extrusionOk="0" h="5448" w="6161">
                  <a:moveTo>
                    <a:pt x="3111" y="0"/>
                  </a:moveTo>
                  <a:cubicBezTo>
                    <a:pt x="2181" y="0"/>
                    <a:pt x="1278" y="492"/>
                    <a:pt x="767" y="1375"/>
                  </a:cubicBezTo>
                  <a:cubicBezTo>
                    <a:pt x="0" y="2697"/>
                    <a:pt x="416" y="4334"/>
                    <a:pt x="1707" y="5083"/>
                  </a:cubicBezTo>
                  <a:cubicBezTo>
                    <a:pt x="2133" y="5330"/>
                    <a:pt x="2595" y="5447"/>
                    <a:pt x="3050" y="5447"/>
                  </a:cubicBezTo>
                  <a:cubicBezTo>
                    <a:pt x="3980" y="5447"/>
                    <a:pt x="4882" y="4956"/>
                    <a:pt x="5394" y="4072"/>
                  </a:cubicBezTo>
                  <a:cubicBezTo>
                    <a:pt x="6160" y="2750"/>
                    <a:pt x="5745" y="1112"/>
                    <a:pt x="4454" y="365"/>
                  </a:cubicBezTo>
                  <a:cubicBezTo>
                    <a:pt x="4028" y="118"/>
                    <a:pt x="3566" y="0"/>
                    <a:pt x="3111"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4" name="Google Shape;5294;p14"/>
            <p:cNvSpPr/>
            <p:nvPr/>
          </p:nvSpPr>
          <p:spPr>
            <a:xfrm>
              <a:off x="2647825" y="3895925"/>
              <a:ext cx="156450" cy="138175"/>
            </a:xfrm>
            <a:custGeom>
              <a:rect b="b" l="l" r="r" t="t"/>
              <a:pathLst>
                <a:path extrusionOk="0" h="5527" w="6258">
                  <a:moveTo>
                    <a:pt x="3135" y="1"/>
                  </a:moveTo>
                  <a:cubicBezTo>
                    <a:pt x="2217" y="1"/>
                    <a:pt x="1337" y="480"/>
                    <a:pt x="815" y="1353"/>
                  </a:cubicBezTo>
                  <a:cubicBezTo>
                    <a:pt x="0" y="2716"/>
                    <a:pt x="391" y="4356"/>
                    <a:pt x="1716" y="5136"/>
                  </a:cubicBezTo>
                  <a:cubicBezTo>
                    <a:pt x="2165" y="5400"/>
                    <a:pt x="2646" y="5526"/>
                    <a:pt x="3118" y="5526"/>
                  </a:cubicBezTo>
                  <a:cubicBezTo>
                    <a:pt x="4051" y="5526"/>
                    <a:pt x="4944" y="5030"/>
                    <a:pt x="5466" y="4126"/>
                  </a:cubicBezTo>
                  <a:cubicBezTo>
                    <a:pt x="6257" y="2756"/>
                    <a:pt x="5834" y="1127"/>
                    <a:pt x="4489" y="365"/>
                  </a:cubicBezTo>
                  <a:cubicBezTo>
                    <a:pt x="4054" y="119"/>
                    <a:pt x="3590" y="1"/>
                    <a:pt x="3135"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5" name="Google Shape;5295;p14"/>
            <p:cNvSpPr/>
            <p:nvPr/>
          </p:nvSpPr>
          <p:spPr>
            <a:xfrm>
              <a:off x="2366725" y="3582175"/>
              <a:ext cx="154025" cy="136250"/>
            </a:xfrm>
            <a:custGeom>
              <a:rect b="b" l="l" r="r" t="t"/>
              <a:pathLst>
                <a:path extrusionOk="0" h="5450" w="6161">
                  <a:moveTo>
                    <a:pt x="3113" y="1"/>
                  </a:moveTo>
                  <a:cubicBezTo>
                    <a:pt x="2172" y="1"/>
                    <a:pt x="1260" y="505"/>
                    <a:pt x="751" y="1405"/>
                  </a:cubicBezTo>
                  <a:cubicBezTo>
                    <a:pt x="1" y="2730"/>
                    <a:pt x="435" y="4364"/>
                    <a:pt x="1735" y="5101"/>
                  </a:cubicBezTo>
                  <a:cubicBezTo>
                    <a:pt x="2152" y="5337"/>
                    <a:pt x="2603" y="5449"/>
                    <a:pt x="3047" y="5449"/>
                  </a:cubicBezTo>
                  <a:cubicBezTo>
                    <a:pt x="3988" y="5449"/>
                    <a:pt x="4901" y="4946"/>
                    <a:pt x="5410" y="4046"/>
                  </a:cubicBezTo>
                  <a:cubicBezTo>
                    <a:pt x="6160" y="2721"/>
                    <a:pt x="5727" y="1087"/>
                    <a:pt x="4426" y="350"/>
                  </a:cubicBezTo>
                  <a:cubicBezTo>
                    <a:pt x="4008" y="114"/>
                    <a:pt x="3557" y="1"/>
                    <a:pt x="3113"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6" name="Google Shape;5296;p14"/>
            <p:cNvSpPr/>
            <p:nvPr/>
          </p:nvSpPr>
          <p:spPr>
            <a:xfrm>
              <a:off x="2933025" y="4212925"/>
              <a:ext cx="150450" cy="133625"/>
            </a:xfrm>
            <a:custGeom>
              <a:rect b="b" l="l" r="r" t="t"/>
              <a:pathLst>
                <a:path extrusionOk="0" h="5345" w="6018">
                  <a:moveTo>
                    <a:pt x="3086" y="1"/>
                  </a:moveTo>
                  <a:cubicBezTo>
                    <a:pt x="2123" y="1"/>
                    <a:pt x="1162" y="520"/>
                    <a:pt x="680" y="1416"/>
                  </a:cubicBezTo>
                  <a:cubicBezTo>
                    <a:pt x="1" y="2681"/>
                    <a:pt x="456" y="4325"/>
                    <a:pt x="1678" y="5019"/>
                  </a:cubicBezTo>
                  <a:cubicBezTo>
                    <a:pt x="2067" y="5240"/>
                    <a:pt x="2499" y="5344"/>
                    <a:pt x="2931" y="5344"/>
                  </a:cubicBezTo>
                  <a:cubicBezTo>
                    <a:pt x="3895" y="5344"/>
                    <a:pt x="4857" y="4825"/>
                    <a:pt x="5338" y="3929"/>
                  </a:cubicBezTo>
                  <a:cubicBezTo>
                    <a:pt x="6018" y="2665"/>
                    <a:pt x="5561" y="1020"/>
                    <a:pt x="4339" y="326"/>
                  </a:cubicBezTo>
                  <a:cubicBezTo>
                    <a:pt x="3950" y="105"/>
                    <a:pt x="3518" y="1"/>
                    <a:pt x="3086"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7" name="Google Shape;5297;p14"/>
            <p:cNvSpPr/>
            <p:nvPr/>
          </p:nvSpPr>
          <p:spPr>
            <a:xfrm>
              <a:off x="5046975" y="1812275"/>
              <a:ext cx="152175" cy="134900"/>
            </a:xfrm>
            <a:custGeom>
              <a:rect b="b" l="l" r="r" t="t"/>
              <a:pathLst>
                <a:path extrusionOk="0" h="5396" w="6087">
                  <a:moveTo>
                    <a:pt x="3095" y="1"/>
                  </a:moveTo>
                  <a:cubicBezTo>
                    <a:pt x="2145" y="1"/>
                    <a:pt x="1206" y="507"/>
                    <a:pt x="708" y="1396"/>
                  </a:cubicBezTo>
                  <a:cubicBezTo>
                    <a:pt x="1" y="2661"/>
                    <a:pt x="418" y="4293"/>
                    <a:pt x="1633" y="5027"/>
                  </a:cubicBezTo>
                  <a:cubicBezTo>
                    <a:pt x="2049" y="5277"/>
                    <a:pt x="2511" y="5395"/>
                    <a:pt x="2971" y="5395"/>
                  </a:cubicBezTo>
                  <a:cubicBezTo>
                    <a:pt x="3901" y="5395"/>
                    <a:pt x="4823" y="4911"/>
                    <a:pt x="5329" y="4049"/>
                  </a:cubicBezTo>
                  <a:cubicBezTo>
                    <a:pt x="6087" y="2759"/>
                    <a:pt x="5655" y="1072"/>
                    <a:pt x="4383" y="341"/>
                  </a:cubicBezTo>
                  <a:cubicBezTo>
                    <a:pt x="3980" y="110"/>
                    <a:pt x="3536" y="1"/>
                    <a:pt x="3095"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8" name="Google Shape;5298;p14"/>
            <p:cNvSpPr/>
            <p:nvPr/>
          </p:nvSpPr>
          <p:spPr>
            <a:xfrm>
              <a:off x="3883550" y="1158450"/>
              <a:ext cx="152575" cy="134875"/>
            </a:xfrm>
            <a:custGeom>
              <a:rect b="b" l="l" r="r" t="t"/>
              <a:pathLst>
                <a:path extrusionOk="0" h="5395" w="6103">
                  <a:moveTo>
                    <a:pt x="3109" y="0"/>
                  </a:moveTo>
                  <a:cubicBezTo>
                    <a:pt x="2198" y="0"/>
                    <a:pt x="1295" y="465"/>
                    <a:pt x="783" y="1294"/>
                  </a:cubicBezTo>
                  <a:cubicBezTo>
                    <a:pt x="0" y="2563"/>
                    <a:pt x="393" y="4266"/>
                    <a:pt x="1646" y="5024"/>
                  </a:cubicBezTo>
                  <a:cubicBezTo>
                    <a:pt x="2062" y="5275"/>
                    <a:pt x="2526" y="5395"/>
                    <a:pt x="2987" y="5395"/>
                  </a:cubicBezTo>
                  <a:cubicBezTo>
                    <a:pt x="3916" y="5395"/>
                    <a:pt x="4837" y="4912"/>
                    <a:pt x="5343" y="4051"/>
                  </a:cubicBezTo>
                  <a:cubicBezTo>
                    <a:pt x="6102" y="2763"/>
                    <a:pt x="5675" y="1076"/>
                    <a:pt x="4403" y="344"/>
                  </a:cubicBezTo>
                  <a:cubicBezTo>
                    <a:pt x="4000" y="111"/>
                    <a:pt x="3554" y="0"/>
                    <a:pt x="3109"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9" name="Google Shape;5299;p14"/>
            <p:cNvSpPr/>
            <p:nvPr/>
          </p:nvSpPr>
          <p:spPr>
            <a:xfrm>
              <a:off x="4764350" y="1497600"/>
              <a:ext cx="152500" cy="134850"/>
            </a:xfrm>
            <a:custGeom>
              <a:rect b="b" l="l" r="r" t="t"/>
              <a:pathLst>
                <a:path extrusionOk="0" h="5394" w="6100">
                  <a:moveTo>
                    <a:pt x="3109" y="0"/>
                  </a:moveTo>
                  <a:cubicBezTo>
                    <a:pt x="2209" y="0"/>
                    <a:pt x="1316" y="452"/>
                    <a:pt x="800" y="1263"/>
                  </a:cubicBezTo>
                  <a:cubicBezTo>
                    <a:pt x="0" y="2522"/>
                    <a:pt x="373" y="4231"/>
                    <a:pt x="1615" y="5005"/>
                  </a:cubicBezTo>
                  <a:cubicBezTo>
                    <a:pt x="2038" y="5268"/>
                    <a:pt x="2513" y="5393"/>
                    <a:pt x="2986" y="5393"/>
                  </a:cubicBezTo>
                  <a:cubicBezTo>
                    <a:pt x="3904" y="5393"/>
                    <a:pt x="4814" y="4923"/>
                    <a:pt x="5326" y="4081"/>
                  </a:cubicBezTo>
                  <a:cubicBezTo>
                    <a:pt x="6099" y="2805"/>
                    <a:pt x="5691" y="1107"/>
                    <a:pt x="4433" y="360"/>
                  </a:cubicBezTo>
                  <a:cubicBezTo>
                    <a:pt x="4022" y="116"/>
                    <a:pt x="3565" y="0"/>
                    <a:pt x="3109"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0" name="Google Shape;5300;p14"/>
            <p:cNvSpPr/>
            <p:nvPr/>
          </p:nvSpPr>
          <p:spPr>
            <a:xfrm>
              <a:off x="5261300" y="3337650"/>
              <a:ext cx="151400" cy="133625"/>
            </a:xfrm>
            <a:custGeom>
              <a:rect b="b" l="l" r="r" t="t"/>
              <a:pathLst>
                <a:path extrusionOk="0" h="5345" w="6056">
                  <a:moveTo>
                    <a:pt x="3107" y="1"/>
                  </a:moveTo>
                  <a:cubicBezTo>
                    <a:pt x="2199" y="1"/>
                    <a:pt x="1288" y="462"/>
                    <a:pt x="778" y="1279"/>
                  </a:cubicBezTo>
                  <a:cubicBezTo>
                    <a:pt x="1" y="2523"/>
                    <a:pt x="412" y="4256"/>
                    <a:pt x="1659" y="4997"/>
                  </a:cubicBezTo>
                  <a:cubicBezTo>
                    <a:pt x="2056" y="5233"/>
                    <a:pt x="2502" y="5344"/>
                    <a:pt x="2949" y="5344"/>
                  </a:cubicBezTo>
                  <a:cubicBezTo>
                    <a:pt x="3857" y="5344"/>
                    <a:pt x="4768" y="4884"/>
                    <a:pt x="5279" y="4066"/>
                  </a:cubicBezTo>
                  <a:cubicBezTo>
                    <a:pt x="6056" y="2822"/>
                    <a:pt x="5645" y="1089"/>
                    <a:pt x="4397" y="348"/>
                  </a:cubicBezTo>
                  <a:cubicBezTo>
                    <a:pt x="4000" y="112"/>
                    <a:pt x="3554" y="1"/>
                    <a:pt x="3107"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1" name="Google Shape;5301;p14"/>
            <p:cNvSpPr/>
            <p:nvPr/>
          </p:nvSpPr>
          <p:spPr>
            <a:xfrm>
              <a:off x="2336200" y="2004950"/>
              <a:ext cx="152100" cy="134900"/>
            </a:xfrm>
            <a:custGeom>
              <a:rect b="b" l="l" r="r" t="t"/>
              <a:pathLst>
                <a:path extrusionOk="0" h="5396" w="6084">
                  <a:moveTo>
                    <a:pt x="3113" y="1"/>
                  </a:moveTo>
                  <a:cubicBezTo>
                    <a:pt x="2193" y="1"/>
                    <a:pt x="1281" y="473"/>
                    <a:pt x="771" y="1318"/>
                  </a:cubicBezTo>
                  <a:cubicBezTo>
                    <a:pt x="0" y="2596"/>
                    <a:pt x="410" y="4292"/>
                    <a:pt x="1673" y="5038"/>
                  </a:cubicBezTo>
                  <a:cubicBezTo>
                    <a:pt x="2084" y="5280"/>
                    <a:pt x="2539" y="5395"/>
                    <a:pt x="2991" y="5395"/>
                  </a:cubicBezTo>
                  <a:cubicBezTo>
                    <a:pt x="3929" y="5395"/>
                    <a:pt x="4857" y="4901"/>
                    <a:pt x="5360" y="4027"/>
                  </a:cubicBezTo>
                  <a:cubicBezTo>
                    <a:pt x="6083" y="2771"/>
                    <a:pt x="5687" y="1134"/>
                    <a:pt x="4477" y="385"/>
                  </a:cubicBezTo>
                  <a:cubicBezTo>
                    <a:pt x="4056" y="124"/>
                    <a:pt x="3583" y="1"/>
                    <a:pt x="3113"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2" name="Google Shape;5302;p14"/>
            <p:cNvSpPr/>
            <p:nvPr/>
          </p:nvSpPr>
          <p:spPr>
            <a:xfrm>
              <a:off x="5127350" y="3574125"/>
              <a:ext cx="152750" cy="134900"/>
            </a:xfrm>
            <a:custGeom>
              <a:rect b="b" l="l" r="r" t="t"/>
              <a:pathLst>
                <a:path extrusionOk="0" h="5396" w="6110">
                  <a:moveTo>
                    <a:pt x="3115" y="1"/>
                  </a:moveTo>
                  <a:cubicBezTo>
                    <a:pt x="2183" y="1"/>
                    <a:pt x="1262" y="489"/>
                    <a:pt x="757" y="1349"/>
                  </a:cubicBezTo>
                  <a:cubicBezTo>
                    <a:pt x="1" y="2638"/>
                    <a:pt x="431" y="4325"/>
                    <a:pt x="1703" y="5055"/>
                  </a:cubicBezTo>
                  <a:cubicBezTo>
                    <a:pt x="2107" y="5286"/>
                    <a:pt x="2551" y="5396"/>
                    <a:pt x="2993" y="5396"/>
                  </a:cubicBezTo>
                  <a:cubicBezTo>
                    <a:pt x="3943" y="5396"/>
                    <a:pt x="4880" y="4890"/>
                    <a:pt x="5378" y="4000"/>
                  </a:cubicBezTo>
                  <a:cubicBezTo>
                    <a:pt x="6109" y="2697"/>
                    <a:pt x="5642" y="1017"/>
                    <a:pt x="4357" y="316"/>
                  </a:cubicBezTo>
                  <a:cubicBezTo>
                    <a:pt x="3966" y="102"/>
                    <a:pt x="3539" y="1"/>
                    <a:pt x="3115"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3" name="Google Shape;5303;p14"/>
            <p:cNvSpPr/>
            <p:nvPr/>
          </p:nvSpPr>
          <p:spPr>
            <a:xfrm>
              <a:off x="4678400" y="4102200"/>
              <a:ext cx="151475" cy="133625"/>
            </a:xfrm>
            <a:custGeom>
              <a:rect b="b" l="l" r="r" t="t"/>
              <a:pathLst>
                <a:path extrusionOk="0" h="5345" w="6059">
                  <a:moveTo>
                    <a:pt x="3107" y="1"/>
                  </a:moveTo>
                  <a:cubicBezTo>
                    <a:pt x="2184" y="1"/>
                    <a:pt x="1260" y="478"/>
                    <a:pt x="756" y="1316"/>
                  </a:cubicBezTo>
                  <a:cubicBezTo>
                    <a:pt x="0" y="2577"/>
                    <a:pt x="438" y="4301"/>
                    <a:pt x="1696" y="5019"/>
                  </a:cubicBezTo>
                  <a:cubicBezTo>
                    <a:pt x="2086" y="5240"/>
                    <a:pt x="2518" y="5345"/>
                    <a:pt x="2951" y="5345"/>
                  </a:cubicBezTo>
                  <a:cubicBezTo>
                    <a:pt x="3875" y="5345"/>
                    <a:pt x="4799" y="4868"/>
                    <a:pt x="5302" y="4030"/>
                  </a:cubicBezTo>
                  <a:cubicBezTo>
                    <a:pt x="6058" y="2769"/>
                    <a:pt x="5621" y="1043"/>
                    <a:pt x="4362" y="327"/>
                  </a:cubicBezTo>
                  <a:cubicBezTo>
                    <a:pt x="3973" y="105"/>
                    <a:pt x="3540" y="1"/>
                    <a:pt x="3107"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4" name="Google Shape;5304;p14"/>
            <p:cNvSpPr/>
            <p:nvPr/>
          </p:nvSpPr>
          <p:spPr>
            <a:xfrm>
              <a:off x="4299750" y="1236325"/>
              <a:ext cx="151175" cy="134300"/>
            </a:xfrm>
            <a:custGeom>
              <a:rect b="b" l="l" r="r" t="t"/>
              <a:pathLst>
                <a:path extrusionOk="0" h="5372" w="6047">
                  <a:moveTo>
                    <a:pt x="3095" y="1"/>
                  </a:moveTo>
                  <a:cubicBezTo>
                    <a:pt x="2155" y="1"/>
                    <a:pt x="1219" y="495"/>
                    <a:pt x="720" y="1365"/>
                  </a:cubicBezTo>
                  <a:cubicBezTo>
                    <a:pt x="1" y="2621"/>
                    <a:pt x="413" y="4273"/>
                    <a:pt x="1629" y="5008"/>
                  </a:cubicBezTo>
                  <a:cubicBezTo>
                    <a:pt x="2037" y="5255"/>
                    <a:pt x="2494" y="5371"/>
                    <a:pt x="2951" y="5371"/>
                  </a:cubicBezTo>
                  <a:cubicBezTo>
                    <a:pt x="3890" y="5371"/>
                    <a:pt x="4827" y="4877"/>
                    <a:pt x="5326" y="4006"/>
                  </a:cubicBezTo>
                  <a:cubicBezTo>
                    <a:pt x="6047" y="2752"/>
                    <a:pt x="5634" y="1100"/>
                    <a:pt x="4417" y="365"/>
                  </a:cubicBezTo>
                  <a:cubicBezTo>
                    <a:pt x="4009" y="117"/>
                    <a:pt x="3552" y="1"/>
                    <a:pt x="3095"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5" name="Google Shape;5305;p14"/>
            <p:cNvSpPr/>
            <p:nvPr/>
          </p:nvSpPr>
          <p:spPr>
            <a:xfrm>
              <a:off x="2120300" y="2663775"/>
              <a:ext cx="150425" cy="133625"/>
            </a:xfrm>
            <a:custGeom>
              <a:rect b="b" l="l" r="r" t="t"/>
              <a:pathLst>
                <a:path extrusionOk="0" h="5345" w="6017">
                  <a:moveTo>
                    <a:pt x="3086" y="0"/>
                  </a:moveTo>
                  <a:cubicBezTo>
                    <a:pt x="2123" y="0"/>
                    <a:pt x="1162" y="520"/>
                    <a:pt x="680" y="1416"/>
                  </a:cubicBezTo>
                  <a:cubicBezTo>
                    <a:pt x="1" y="2679"/>
                    <a:pt x="456" y="4324"/>
                    <a:pt x="1678" y="5019"/>
                  </a:cubicBezTo>
                  <a:cubicBezTo>
                    <a:pt x="2067" y="5240"/>
                    <a:pt x="2499" y="5344"/>
                    <a:pt x="2931" y="5344"/>
                  </a:cubicBezTo>
                  <a:cubicBezTo>
                    <a:pt x="3894" y="5344"/>
                    <a:pt x="4855" y="4825"/>
                    <a:pt x="5337" y="3929"/>
                  </a:cubicBezTo>
                  <a:cubicBezTo>
                    <a:pt x="6016" y="2664"/>
                    <a:pt x="5561" y="1020"/>
                    <a:pt x="4339" y="326"/>
                  </a:cubicBezTo>
                  <a:cubicBezTo>
                    <a:pt x="3950" y="105"/>
                    <a:pt x="3518" y="0"/>
                    <a:pt x="3086"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6" name="Google Shape;5306;p14"/>
            <p:cNvSpPr/>
            <p:nvPr/>
          </p:nvSpPr>
          <p:spPr>
            <a:xfrm>
              <a:off x="5345075" y="2916250"/>
              <a:ext cx="151200" cy="134275"/>
            </a:xfrm>
            <a:custGeom>
              <a:rect b="b" l="l" r="r" t="t"/>
              <a:pathLst>
                <a:path extrusionOk="0" h="5371" w="6048">
                  <a:moveTo>
                    <a:pt x="3093" y="1"/>
                  </a:moveTo>
                  <a:cubicBezTo>
                    <a:pt x="2131" y="1"/>
                    <a:pt x="1176" y="520"/>
                    <a:pt x="689" y="1423"/>
                  </a:cubicBezTo>
                  <a:cubicBezTo>
                    <a:pt x="1" y="2698"/>
                    <a:pt x="455" y="4338"/>
                    <a:pt x="1688" y="5039"/>
                  </a:cubicBezTo>
                  <a:cubicBezTo>
                    <a:pt x="2084" y="5265"/>
                    <a:pt x="2520" y="5371"/>
                    <a:pt x="2955" y="5371"/>
                  </a:cubicBezTo>
                  <a:cubicBezTo>
                    <a:pt x="3918" y="5371"/>
                    <a:pt x="4873" y="4851"/>
                    <a:pt x="5360" y="3947"/>
                  </a:cubicBezTo>
                  <a:cubicBezTo>
                    <a:pt x="6047" y="2674"/>
                    <a:pt x="5595" y="1034"/>
                    <a:pt x="4361" y="333"/>
                  </a:cubicBezTo>
                  <a:cubicBezTo>
                    <a:pt x="3965" y="107"/>
                    <a:pt x="3529" y="1"/>
                    <a:pt x="3093"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7" name="Google Shape;5307;p14"/>
            <p:cNvSpPr/>
            <p:nvPr/>
          </p:nvSpPr>
          <p:spPr>
            <a:xfrm>
              <a:off x="2785975" y="1477825"/>
              <a:ext cx="152175" cy="134275"/>
            </a:xfrm>
            <a:custGeom>
              <a:rect b="b" l="l" r="r" t="t"/>
              <a:pathLst>
                <a:path extrusionOk="0" h="5371" w="6087">
                  <a:moveTo>
                    <a:pt x="3112" y="1"/>
                  </a:moveTo>
                  <a:cubicBezTo>
                    <a:pt x="2196" y="1"/>
                    <a:pt x="1283" y="470"/>
                    <a:pt x="774" y="1304"/>
                  </a:cubicBezTo>
                  <a:cubicBezTo>
                    <a:pt x="0" y="2571"/>
                    <a:pt x="422" y="4293"/>
                    <a:pt x="1686" y="5028"/>
                  </a:cubicBezTo>
                  <a:cubicBezTo>
                    <a:pt x="2086" y="5260"/>
                    <a:pt x="2530" y="5370"/>
                    <a:pt x="2974" y="5370"/>
                  </a:cubicBezTo>
                  <a:cubicBezTo>
                    <a:pt x="3890" y="5370"/>
                    <a:pt x="4803" y="4900"/>
                    <a:pt x="5313" y="4067"/>
                  </a:cubicBezTo>
                  <a:cubicBezTo>
                    <a:pt x="6086" y="2798"/>
                    <a:pt x="5665" y="1079"/>
                    <a:pt x="4400" y="343"/>
                  </a:cubicBezTo>
                  <a:cubicBezTo>
                    <a:pt x="4000" y="111"/>
                    <a:pt x="3556" y="1"/>
                    <a:pt x="3112"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8" name="Google Shape;5308;p14"/>
            <p:cNvSpPr/>
            <p:nvPr/>
          </p:nvSpPr>
          <p:spPr>
            <a:xfrm>
              <a:off x="2470575" y="1768450"/>
              <a:ext cx="150425" cy="133625"/>
            </a:xfrm>
            <a:custGeom>
              <a:rect b="b" l="l" r="r" t="t"/>
              <a:pathLst>
                <a:path extrusionOk="0" h="5345" w="6017">
                  <a:moveTo>
                    <a:pt x="3089" y="1"/>
                  </a:moveTo>
                  <a:cubicBezTo>
                    <a:pt x="2146" y="1"/>
                    <a:pt x="1200" y="497"/>
                    <a:pt x="707" y="1366"/>
                  </a:cubicBezTo>
                  <a:cubicBezTo>
                    <a:pt x="1" y="2611"/>
                    <a:pt x="422" y="4266"/>
                    <a:pt x="1629" y="4991"/>
                  </a:cubicBezTo>
                  <a:cubicBezTo>
                    <a:pt x="2029" y="5231"/>
                    <a:pt x="2478" y="5345"/>
                    <a:pt x="2928" y="5345"/>
                  </a:cubicBezTo>
                  <a:cubicBezTo>
                    <a:pt x="3871" y="5345"/>
                    <a:pt x="4816" y="4848"/>
                    <a:pt x="5310" y="3979"/>
                  </a:cubicBezTo>
                  <a:cubicBezTo>
                    <a:pt x="6016" y="2734"/>
                    <a:pt x="5595" y="1079"/>
                    <a:pt x="4388" y="354"/>
                  </a:cubicBezTo>
                  <a:cubicBezTo>
                    <a:pt x="3988" y="114"/>
                    <a:pt x="3539" y="1"/>
                    <a:pt x="3089"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9" name="Google Shape;5309;p14"/>
            <p:cNvSpPr/>
            <p:nvPr/>
          </p:nvSpPr>
          <p:spPr>
            <a:xfrm>
              <a:off x="4994875" y="3812225"/>
              <a:ext cx="150500" cy="132950"/>
            </a:xfrm>
            <a:custGeom>
              <a:rect b="b" l="l" r="r" t="t"/>
              <a:pathLst>
                <a:path extrusionOk="0" h="5318" w="6020">
                  <a:moveTo>
                    <a:pt x="3106" y="1"/>
                  </a:moveTo>
                  <a:cubicBezTo>
                    <a:pt x="2176" y="1"/>
                    <a:pt x="1242" y="485"/>
                    <a:pt x="745" y="1329"/>
                  </a:cubicBezTo>
                  <a:cubicBezTo>
                    <a:pt x="1" y="2595"/>
                    <a:pt x="471" y="4338"/>
                    <a:pt x="1740" y="5021"/>
                  </a:cubicBezTo>
                  <a:cubicBezTo>
                    <a:pt x="2115" y="5223"/>
                    <a:pt x="2528" y="5318"/>
                    <a:pt x="2940" y="5318"/>
                  </a:cubicBezTo>
                  <a:cubicBezTo>
                    <a:pt x="3891" y="5318"/>
                    <a:pt x="4841" y="4812"/>
                    <a:pt x="5325" y="3940"/>
                  </a:cubicBezTo>
                  <a:cubicBezTo>
                    <a:pt x="6019" y="2688"/>
                    <a:pt x="5573" y="1024"/>
                    <a:pt x="4352" y="326"/>
                  </a:cubicBezTo>
                  <a:cubicBezTo>
                    <a:pt x="3967" y="105"/>
                    <a:pt x="3537" y="1"/>
                    <a:pt x="3106"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0" name="Google Shape;5310;p14"/>
            <p:cNvSpPr/>
            <p:nvPr/>
          </p:nvSpPr>
          <p:spPr>
            <a:xfrm>
              <a:off x="2203800" y="2243025"/>
              <a:ext cx="150325" cy="132975"/>
            </a:xfrm>
            <a:custGeom>
              <a:rect b="b" l="l" r="r" t="t"/>
              <a:pathLst>
                <a:path extrusionOk="0" h="5319" w="6013">
                  <a:moveTo>
                    <a:pt x="3106" y="1"/>
                  </a:moveTo>
                  <a:cubicBezTo>
                    <a:pt x="2214" y="1"/>
                    <a:pt x="1309" y="446"/>
                    <a:pt x="791" y="1242"/>
                  </a:cubicBezTo>
                  <a:cubicBezTo>
                    <a:pt x="0" y="2464"/>
                    <a:pt x="404" y="4226"/>
                    <a:pt x="1646" y="4972"/>
                  </a:cubicBezTo>
                  <a:cubicBezTo>
                    <a:pt x="2039" y="5207"/>
                    <a:pt x="2482" y="5319"/>
                    <a:pt x="2928" y="5319"/>
                  </a:cubicBezTo>
                  <a:cubicBezTo>
                    <a:pt x="3841" y="5319"/>
                    <a:pt x="4762" y="4852"/>
                    <a:pt x="5268" y="4029"/>
                  </a:cubicBezTo>
                  <a:cubicBezTo>
                    <a:pt x="6012" y="2819"/>
                    <a:pt x="5626" y="1135"/>
                    <a:pt x="4431" y="376"/>
                  </a:cubicBezTo>
                  <a:cubicBezTo>
                    <a:pt x="4030" y="121"/>
                    <a:pt x="3570" y="1"/>
                    <a:pt x="3106"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1" name="Google Shape;5311;p14"/>
            <p:cNvSpPr/>
            <p:nvPr/>
          </p:nvSpPr>
          <p:spPr>
            <a:xfrm>
              <a:off x="3580900" y="4421600"/>
              <a:ext cx="150475" cy="132975"/>
            </a:xfrm>
            <a:custGeom>
              <a:rect b="b" l="l" r="r" t="t"/>
              <a:pathLst>
                <a:path extrusionOk="0" h="5319" w="6019">
                  <a:moveTo>
                    <a:pt x="3106" y="1"/>
                  </a:moveTo>
                  <a:cubicBezTo>
                    <a:pt x="2184" y="1"/>
                    <a:pt x="1255" y="477"/>
                    <a:pt x="753" y="1313"/>
                  </a:cubicBezTo>
                  <a:cubicBezTo>
                    <a:pt x="0" y="2568"/>
                    <a:pt x="457" y="4317"/>
                    <a:pt x="1722" y="5012"/>
                  </a:cubicBezTo>
                  <a:cubicBezTo>
                    <a:pt x="2101" y="5220"/>
                    <a:pt x="2521" y="5319"/>
                    <a:pt x="2940" y="5319"/>
                  </a:cubicBezTo>
                  <a:cubicBezTo>
                    <a:pt x="3882" y="5319"/>
                    <a:pt x="4824" y="4821"/>
                    <a:pt x="5313" y="3958"/>
                  </a:cubicBezTo>
                  <a:cubicBezTo>
                    <a:pt x="6019" y="2711"/>
                    <a:pt x="5584" y="1045"/>
                    <a:pt x="4367" y="334"/>
                  </a:cubicBezTo>
                  <a:cubicBezTo>
                    <a:pt x="3979" y="108"/>
                    <a:pt x="3543" y="1"/>
                    <a:pt x="3106"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2" name="Google Shape;5312;p14"/>
            <p:cNvSpPr/>
            <p:nvPr/>
          </p:nvSpPr>
          <p:spPr>
            <a:xfrm>
              <a:off x="2417875" y="3767775"/>
              <a:ext cx="150475" cy="132975"/>
            </a:xfrm>
            <a:custGeom>
              <a:rect b="b" l="l" r="r" t="t"/>
              <a:pathLst>
                <a:path extrusionOk="0" h="5319" w="6019">
                  <a:moveTo>
                    <a:pt x="3106" y="1"/>
                  </a:moveTo>
                  <a:cubicBezTo>
                    <a:pt x="2178" y="1"/>
                    <a:pt x="1243" y="483"/>
                    <a:pt x="746" y="1326"/>
                  </a:cubicBezTo>
                  <a:cubicBezTo>
                    <a:pt x="0" y="2590"/>
                    <a:pt x="467" y="4333"/>
                    <a:pt x="1735" y="5018"/>
                  </a:cubicBezTo>
                  <a:cubicBezTo>
                    <a:pt x="2111" y="5222"/>
                    <a:pt x="2526" y="5318"/>
                    <a:pt x="2940" y="5318"/>
                  </a:cubicBezTo>
                  <a:cubicBezTo>
                    <a:pt x="3890" y="5318"/>
                    <a:pt x="4837" y="4814"/>
                    <a:pt x="5321" y="3944"/>
                  </a:cubicBezTo>
                  <a:cubicBezTo>
                    <a:pt x="6018" y="2695"/>
                    <a:pt x="5575" y="1028"/>
                    <a:pt x="4355" y="327"/>
                  </a:cubicBezTo>
                  <a:cubicBezTo>
                    <a:pt x="3969" y="105"/>
                    <a:pt x="3538" y="1"/>
                    <a:pt x="3106"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3" name="Google Shape;5313;p14"/>
            <p:cNvSpPr/>
            <p:nvPr/>
          </p:nvSpPr>
          <p:spPr>
            <a:xfrm>
              <a:off x="3166375" y="4344650"/>
              <a:ext cx="148925" cy="131675"/>
            </a:xfrm>
            <a:custGeom>
              <a:rect b="b" l="l" r="r" t="t"/>
              <a:pathLst>
                <a:path extrusionOk="0" h="5267" w="5957">
                  <a:moveTo>
                    <a:pt x="3056" y="0"/>
                  </a:moveTo>
                  <a:cubicBezTo>
                    <a:pt x="2159" y="0"/>
                    <a:pt x="1261" y="458"/>
                    <a:pt x="755" y="1270"/>
                  </a:cubicBezTo>
                  <a:cubicBezTo>
                    <a:pt x="1" y="2482"/>
                    <a:pt x="400" y="4179"/>
                    <a:pt x="1616" y="4917"/>
                  </a:cubicBezTo>
                  <a:cubicBezTo>
                    <a:pt x="2007" y="5154"/>
                    <a:pt x="2450" y="5267"/>
                    <a:pt x="2894" y="5267"/>
                  </a:cubicBezTo>
                  <a:cubicBezTo>
                    <a:pt x="3812" y="5267"/>
                    <a:pt x="4737" y="4789"/>
                    <a:pt x="5230" y="3950"/>
                  </a:cubicBezTo>
                  <a:cubicBezTo>
                    <a:pt x="5957" y="2714"/>
                    <a:pt x="5521" y="1025"/>
                    <a:pt x="4295" y="324"/>
                  </a:cubicBezTo>
                  <a:cubicBezTo>
                    <a:pt x="3910" y="104"/>
                    <a:pt x="3483" y="0"/>
                    <a:pt x="3056"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4" name="Google Shape;5314;p14"/>
            <p:cNvSpPr/>
            <p:nvPr/>
          </p:nvSpPr>
          <p:spPr>
            <a:xfrm>
              <a:off x="2701125" y="4083150"/>
              <a:ext cx="148450" cy="131550"/>
            </a:xfrm>
            <a:custGeom>
              <a:rect b="b" l="l" r="r" t="t"/>
              <a:pathLst>
                <a:path extrusionOk="0" h="5262" w="5938">
                  <a:moveTo>
                    <a:pt x="3061" y="1"/>
                  </a:moveTo>
                  <a:cubicBezTo>
                    <a:pt x="2127" y="1"/>
                    <a:pt x="1191" y="496"/>
                    <a:pt x="708" y="1356"/>
                  </a:cubicBezTo>
                  <a:cubicBezTo>
                    <a:pt x="1" y="2611"/>
                    <a:pt x="463" y="4288"/>
                    <a:pt x="1703" y="4963"/>
                  </a:cubicBezTo>
                  <a:cubicBezTo>
                    <a:pt x="2075" y="5166"/>
                    <a:pt x="2487" y="5261"/>
                    <a:pt x="2899" y="5261"/>
                  </a:cubicBezTo>
                  <a:cubicBezTo>
                    <a:pt x="3856" y="5261"/>
                    <a:pt x="4814" y="4745"/>
                    <a:pt x="5282" y="3861"/>
                  </a:cubicBezTo>
                  <a:cubicBezTo>
                    <a:pt x="5938" y="2620"/>
                    <a:pt x="5496" y="1020"/>
                    <a:pt x="4308" y="330"/>
                  </a:cubicBezTo>
                  <a:cubicBezTo>
                    <a:pt x="3922" y="106"/>
                    <a:pt x="3492" y="1"/>
                    <a:pt x="3061"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5" name="Google Shape;5315;p14"/>
            <p:cNvSpPr/>
            <p:nvPr/>
          </p:nvSpPr>
          <p:spPr>
            <a:xfrm>
              <a:off x="4999150" y="1630675"/>
              <a:ext cx="147475" cy="130175"/>
            </a:xfrm>
            <a:custGeom>
              <a:rect b="b" l="l" r="r" t="t"/>
              <a:pathLst>
                <a:path extrusionOk="0" h="5207" w="5899">
                  <a:moveTo>
                    <a:pt x="3013" y="1"/>
                  </a:moveTo>
                  <a:cubicBezTo>
                    <a:pt x="2126" y="1"/>
                    <a:pt x="1250" y="462"/>
                    <a:pt x="755" y="1286"/>
                  </a:cubicBezTo>
                  <a:cubicBezTo>
                    <a:pt x="1" y="2542"/>
                    <a:pt x="431" y="4198"/>
                    <a:pt x="1691" y="4894"/>
                  </a:cubicBezTo>
                  <a:cubicBezTo>
                    <a:pt x="2075" y="5106"/>
                    <a:pt x="2493" y="5207"/>
                    <a:pt x="2908" y="5207"/>
                  </a:cubicBezTo>
                  <a:cubicBezTo>
                    <a:pt x="3817" y="5207"/>
                    <a:pt x="4709" y="4724"/>
                    <a:pt x="5192" y="3873"/>
                  </a:cubicBezTo>
                  <a:cubicBezTo>
                    <a:pt x="5898" y="2632"/>
                    <a:pt x="5486" y="1049"/>
                    <a:pt x="4277" y="342"/>
                  </a:cubicBezTo>
                  <a:cubicBezTo>
                    <a:pt x="3882" y="110"/>
                    <a:pt x="3446" y="1"/>
                    <a:pt x="3013"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6" name="Google Shape;5316;p14"/>
            <p:cNvSpPr/>
            <p:nvPr/>
          </p:nvSpPr>
          <p:spPr>
            <a:xfrm>
              <a:off x="4068775" y="1107625"/>
              <a:ext cx="147425" cy="130150"/>
            </a:xfrm>
            <a:custGeom>
              <a:rect b="b" l="l" r="r" t="t"/>
              <a:pathLst>
                <a:path extrusionOk="0" h="5206" w="5897">
                  <a:moveTo>
                    <a:pt x="3011" y="1"/>
                  </a:moveTo>
                  <a:cubicBezTo>
                    <a:pt x="2103" y="1"/>
                    <a:pt x="1212" y="483"/>
                    <a:pt x="727" y="1332"/>
                  </a:cubicBezTo>
                  <a:cubicBezTo>
                    <a:pt x="0" y="2608"/>
                    <a:pt x="463" y="4254"/>
                    <a:pt x="1736" y="4919"/>
                  </a:cubicBezTo>
                  <a:cubicBezTo>
                    <a:pt x="2109" y="5113"/>
                    <a:pt x="2510" y="5206"/>
                    <a:pt x="2907" y="5206"/>
                  </a:cubicBezTo>
                  <a:cubicBezTo>
                    <a:pt x="3836" y="5206"/>
                    <a:pt x="4744" y="4701"/>
                    <a:pt x="5218" y="3824"/>
                  </a:cubicBezTo>
                  <a:cubicBezTo>
                    <a:pt x="5896" y="2567"/>
                    <a:pt x="5451" y="992"/>
                    <a:pt x="4229" y="315"/>
                  </a:cubicBezTo>
                  <a:cubicBezTo>
                    <a:pt x="3845" y="102"/>
                    <a:pt x="3426" y="1"/>
                    <a:pt x="3011"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7" name="Google Shape;5317;p14"/>
            <p:cNvSpPr/>
            <p:nvPr/>
          </p:nvSpPr>
          <p:spPr>
            <a:xfrm>
              <a:off x="5397325" y="3102675"/>
              <a:ext cx="146025" cy="129325"/>
            </a:xfrm>
            <a:custGeom>
              <a:rect b="b" l="l" r="r" t="t"/>
              <a:pathLst>
                <a:path extrusionOk="0" h="5173" w="5841">
                  <a:moveTo>
                    <a:pt x="2950" y="0"/>
                  </a:moveTo>
                  <a:cubicBezTo>
                    <a:pt x="2050" y="0"/>
                    <a:pt x="1179" y="487"/>
                    <a:pt x="699" y="1350"/>
                  </a:cubicBezTo>
                  <a:cubicBezTo>
                    <a:pt x="0" y="2606"/>
                    <a:pt x="412" y="4138"/>
                    <a:pt x="1636" y="4837"/>
                  </a:cubicBezTo>
                  <a:cubicBezTo>
                    <a:pt x="2034" y="5064"/>
                    <a:pt x="2464" y="5172"/>
                    <a:pt x="2888" y="5172"/>
                  </a:cubicBezTo>
                  <a:cubicBezTo>
                    <a:pt x="3806" y="5172"/>
                    <a:pt x="4696" y="4667"/>
                    <a:pt x="5168" y="3773"/>
                  </a:cubicBezTo>
                  <a:cubicBezTo>
                    <a:pt x="5840" y="2506"/>
                    <a:pt x="5394" y="979"/>
                    <a:pt x="4156" y="309"/>
                  </a:cubicBezTo>
                  <a:cubicBezTo>
                    <a:pt x="3770" y="100"/>
                    <a:pt x="3357" y="0"/>
                    <a:pt x="2950"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8" name="Google Shape;5318;p14"/>
            <p:cNvSpPr/>
            <p:nvPr/>
          </p:nvSpPr>
          <p:spPr>
            <a:xfrm>
              <a:off x="4864350" y="4051550"/>
              <a:ext cx="145450" cy="128550"/>
            </a:xfrm>
            <a:custGeom>
              <a:rect b="b" l="l" r="r" t="t"/>
              <a:pathLst>
                <a:path extrusionOk="0" h="5142" w="5818">
                  <a:moveTo>
                    <a:pt x="2928" y="1"/>
                  </a:moveTo>
                  <a:cubicBezTo>
                    <a:pt x="2028" y="1"/>
                    <a:pt x="1165" y="498"/>
                    <a:pt x="688" y="1382"/>
                  </a:cubicBezTo>
                  <a:cubicBezTo>
                    <a:pt x="1" y="2655"/>
                    <a:pt x="440" y="4161"/>
                    <a:pt x="1696" y="4836"/>
                  </a:cubicBezTo>
                  <a:cubicBezTo>
                    <a:pt x="2080" y="5043"/>
                    <a:pt x="2489" y="5142"/>
                    <a:pt x="2891" y="5142"/>
                  </a:cubicBezTo>
                  <a:cubicBezTo>
                    <a:pt x="3791" y="5142"/>
                    <a:pt x="4655" y="4645"/>
                    <a:pt x="5132" y="3760"/>
                  </a:cubicBezTo>
                  <a:cubicBezTo>
                    <a:pt x="5817" y="2488"/>
                    <a:pt x="5378" y="982"/>
                    <a:pt x="4124" y="307"/>
                  </a:cubicBezTo>
                  <a:cubicBezTo>
                    <a:pt x="3739" y="100"/>
                    <a:pt x="3330" y="1"/>
                    <a:pt x="2928"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9" name="Google Shape;5319;p14"/>
            <p:cNvSpPr/>
            <p:nvPr/>
          </p:nvSpPr>
          <p:spPr>
            <a:xfrm>
              <a:off x="5381675" y="2313700"/>
              <a:ext cx="146025" cy="129350"/>
            </a:xfrm>
            <a:custGeom>
              <a:rect b="b" l="l" r="r" t="t"/>
              <a:pathLst>
                <a:path extrusionOk="0" h="5174" w="5841">
                  <a:moveTo>
                    <a:pt x="2951" y="1"/>
                  </a:moveTo>
                  <a:cubicBezTo>
                    <a:pt x="2058" y="1"/>
                    <a:pt x="1195" y="478"/>
                    <a:pt x="710" y="1332"/>
                  </a:cubicBezTo>
                  <a:cubicBezTo>
                    <a:pt x="0" y="2581"/>
                    <a:pt x="400" y="4118"/>
                    <a:pt x="1617" y="4827"/>
                  </a:cubicBezTo>
                  <a:cubicBezTo>
                    <a:pt x="2019" y="5062"/>
                    <a:pt x="2457" y="5174"/>
                    <a:pt x="2888" y="5174"/>
                  </a:cubicBezTo>
                  <a:cubicBezTo>
                    <a:pt x="3799" y="5174"/>
                    <a:pt x="4682" y="4677"/>
                    <a:pt x="5159" y="3794"/>
                  </a:cubicBezTo>
                  <a:cubicBezTo>
                    <a:pt x="5840" y="2530"/>
                    <a:pt x="5408" y="1002"/>
                    <a:pt x="4176" y="319"/>
                  </a:cubicBezTo>
                  <a:cubicBezTo>
                    <a:pt x="3785" y="103"/>
                    <a:pt x="3365" y="1"/>
                    <a:pt x="2951"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0" name="Google Shape;5320;p14"/>
            <p:cNvSpPr/>
            <p:nvPr/>
          </p:nvSpPr>
          <p:spPr>
            <a:xfrm>
              <a:off x="5332425" y="2130175"/>
              <a:ext cx="145225" cy="128500"/>
            </a:xfrm>
            <a:custGeom>
              <a:rect b="b" l="l" r="r" t="t"/>
              <a:pathLst>
                <a:path extrusionOk="0" h="5140" w="5809">
                  <a:moveTo>
                    <a:pt x="2922" y="0"/>
                  </a:moveTo>
                  <a:cubicBezTo>
                    <a:pt x="2046" y="0"/>
                    <a:pt x="1204" y="469"/>
                    <a:pt x="719" y="1315"/>
                  </a:cubicBezTo>
                  <a:cubicBezTo>
                    <a:pt x="0" y="2572"/>
                    <a:pt x="392" y="4091"/>
                    <a:pt x="1625" y="4799"/>
                  </a:cubicBezTo>
                  <a:cubicBezTo>
                    <a:pt x="2029" y="5029"/>
                    <a:pt x="2461" y="5140"/>
                    <a:pt x="2887" y="5140"/>
                  </a:cubicBezTo>
                  <a:cubicBezTo>
                    <a:pt x="3762" y="5140"/>
                    <a:pt x="4605" y="4672"/>
                    <a:pt x="5090" y="3826"/>
                  </a:cubicBezTo>
                  <a:cubicBezTo>
                    <a:pt x="5809" y="2569"/>
                    <a:pt x="5417" y="1050"/>
                    <a:pt x="4184" y="342"/>
                  </a:cubicBezTo>
                  <a:cubicBezTo>
                    <a:pt x="3780" y="111"/>
                    <a:pt x="3347" y="0"/>
                    <a:pt x="2922"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1" name="Google Shape;5321;p14"/>
            <p:cNvSpPr/>
            <p:nvPr/>
          </p:nvSpPr>
          <p:spPr>
            <a:xfrm>
              <a:off x="3471600" y="1084025"/>
              <a:ext cx="145275" cy="128525"/>
            </a:xfrm>
            <a:custGeom>
              <a:rect b="b" l="l" r="r" t="t"/>
              <a:pathLst>
                <a:path extrusionOk="0" h="5141" w="5811">
                  <a:moveTo>
                    <a:pt x="2921" y="1"/>
                  </a:moveTo>
                  <a:cubicBezTo>
                    <a:pt x="2055" y="1"/>
                    <a:pt x="1220" y="459"/>
                    <a:pt x="734" y="1290"/>
                  </a:cubicBezTo>
                  <a:cubicBezTo>
                    <a:pt x="0" y="2544"/>
                    <a:pt x="378" y="4066"/>
                    <a:pt x="1601" y="4786"/>
                  </a:cubicBezTo>
                  <a:cubicBezTo>
                    <a:pt x="2011" y="5026"/>
                    <a:pt x="2453" y="5141"/>
                    <a:pt x="2887" y="5141"/>
                  </a:cubicBezTo>
                  <a:cubicBezTo>
                    <a:pt x="3754" y="5141"/>
                    <a:pt x="4589" y="4683"/>
                    <a:pt x="5075" y="3851"/>
                  </a:cubicBezTo>
                  <a:cubicBezTo>
                    <a:pt x="5811" y="2599"/>
                    <a:pt x="5432" y="1075"/>
                    <a:pt x="4209" y="357"/>
                  </a:cubicBezTo>
                  <a:cubicBezTo>
                    <a:pt x="3798" y="116"/>
                    <a:pt x="3356" y="1"/>
                    <a:pt x="2921"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2" name="Google Shape;5322;p14"/>
            <p:cNvSpPr/>
            <p:nvPr/>
          </p:nvSpPr>
          <p:spPr>
            <a:xfrm>
              <a:off x="5431575" y="2498050"/>
              <a:ext cx="145525" cy="128550"/>
            </a:xfrm>
            <a:custGeom>
              <a:rect b="b" l="l" r="r" t="t"/>
              <a:pathLst>
                <a:path extrusionOk="0" h="5142" w="5821">
                  <a:moveTo>
                    <a:pt x="2927" y="0"/>
                  </a:moveTo>
                  <a:cubicBezTo>
                    <a:pt x="2038" y="0"/>
                    <a:pt x="1185" y="485"/>
                    <a:pt x="704" y="1354"/>
                  </a:cubicBezTo>
                  <a:cubicBezTo>
                    <a:pt x="1" y="2624"/>
                    <a:pt x="422" y="4130"/>
                    <a:pt x="1669" y="4820"/>
                  </a:cubicBezTo>
                  <a:cubicBezTo>
                    <a:pt x="2063" y="5037"/>
                    <a:pt x="2483" y="5141"/>
                    <a:pt x="2894" y="5141"/>
                  </a:cubicBezTo>
                  <a:cubicBezTo>
                    <a:pt x="3784" y="5141"/>
                    <a:pt x="4637" y="4656"/>
                    <a:pt x="5117" y="3788"/>
                  </a:cubicBezTo>
                  <a:cubicBezTo>
                    <a:pt x="5820" y="2516"/>
                    <a:pt x="5399" y="1012"/>
                    <a:pt x="4152" y="322"/>
                  </a:cubicBezTo>
                  <a:cubicBezTo>
                    <a:pt x="3758" y="104"/>
                    <a:pt x="3339" y="0"/>
                    <a:pt x="2927"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3" name="Google Shape;5323;p14"/>
            <p:cNvSpPr/>
            <p:nvPr/>
          </p:nvSpPr>
          <p:spPr>
            <a:xfrm>
              <a:off x="3288250" y="1136800"/>
              <a:ext cx="146050" cy="129350"/>
            </a:xfrm>
            <a:custGeom>
              <a:rect b="b" l="l" r="r" t="t"/>
              <a:pathLst>
                <a:path extrusionOk="0" h="5174" w="5842">
                  <a:moveTo>
                    <a:pt x="2955" y="1"/>
                  </a:moveTo>
                  <a:cubicBezTo>
                    <a:pt x="2049" y="1"/>
                    <a:pt x="1169" y="492"/>
                    <a:pt x="690" y="1367"/>
                  </a:cubicBezTo>
                  <a:cubicBezTo>
                    <a:pt x="0" y="2627"/>
                    <a:pt x="423" y="4157"/>
                    <a:pt x="1652" y="4847"/>
                  </a:cubicBezTo>
                  <a:cubicBezTo>
                    <a:pt x="2047" y="5068"/>
                    <a:pt x="2472" y="5174"/>
                    <a:pt x="2891" y="5174"/>
                  </a:cubicBezTo>
                  <a:cubicBezTo>
                    <a:pt x="3777" y="5174"/>
                    <a:pt x="4637" y="4702"/>
                    <a:pt x="5124" y="3856"/>
                  </a:cubicBezTo>
                  <a:cubicBezTo>
                    <a:pt x="5842" y="2610"/>
                    <a:pt x="5450" y="1070"/>
                    <a:pt x="4237" y="354"/>
                  </a:cubicBezTo>
                  <a:cubicBezTo>
                    <a:pt x="3831" y="114"/>
                    <a:pt x="3390" y="1"/>
                    <a:pt x="2955"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4" name="Google Shape;5324;p14"/>
            <p:cNvSpPr/>
            <p:nvPr/>
          </p:nvSpPr>
          <p:spPr>
            <a:xfrm>
              <a:off x="2605575" y="1533450"/>
              <a:ext cx="146575" cy="129350"/>
            </a:xfrm>
            <a:custGeom>
              <a:rect b="b" l="l" r="r" t="t"/>
              <a:pathLst>
                <a:path extrusionOk="0" h="5174" w="5863">
                  <a:moveTo>
                    <a:pt x="2972" y="1"/>
                  </a:moveTo>
                  <a:cubicBezTo>
                    <a:pt x="2096" y="1"/>
                    <a:pt x="1244" y="461"/>
                    <a:pt x="753" y="1291"/>
                  </a:cubicBezTo>
                  <a:cubicBezTo>
                    <a:pt x="0" y="2564"/>
                    <a:pt x="422" y="4162"/>
                    <a:pt x="1693" y="4859"/>
                  </a:cubicBezTo>
                  <a:cubicBezTo>
                    <a:pt x="2083" y="5072"/>
                    <a:pt x="2500" y="5174"/>
                    <a:pt x="2912" y="5174"/>
                  </a:cubicBezTo>
                  <a:cubicBezTo>
                    <a:pt x="3807" y="5174"/>
                    <a:pt x="4673" y="4693"/>
                    <a:pt x="5156" y="3834"/>
                  </a:cubicBezTo>
                  <a:cubicBezTo>
                    <a:pt x="5862" y="2583"/>
                    <a:pt x="5457" y="1048"/>
                    <a:pt x="4237" y="344"/>
                  </a:cubicBezTo>
                  <a:cubicBezTo>
                    <a:pt x="3836" y="111"/>
                    <a:pt x="3401" y="1"/>
                    <a:pt x="2972"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5" name="Google Shape;5325;p14"/>
            <p:cNvSpPr/>
            <p:nvPr/>
          </p:nvSpPr>
          <p:spPr>
            <a:xfrm>
              <a:off x="3106025" y="1190775"/>
              <a:ext cx="144700" cy="127750"/>
            </a:xfrm>
            <a:custGeom>
              <a:rect b="b" l="l" r="r" t="t"/>
              <a:pathLst>
                <a:path extrusionOk="0" h="5110" w="5788">
                  <a:moveTo>
                    <a:pt x="2903" y="1"/>
                  </a:moveTo>
                  <a:cubicBezTo>
                    <a:pt x="2049" y="1"/>
                    <a:pt x="1229" y="450"/>
                    <a:pt x="745" y="1264"/>
                  </a:cubicBezTo>
                  <a:cubicBezTo>
                    <a:pt x="1" y="2523"/>
                    <a:pt x="374" y="4042"/>
                    <a:pt x="1603" y="4758"/>
                  </a:cubicBezTo>
                  <a:cubicBezTo>
                    <a:pt x="2012" y="4996"/>
                    <a:pt x="2450" y="5110"/>
                    <a:pt x="2879" y="5110"/>
                  </a:cubicBezTo>
                  <a:cubicBezTo>
                    <a:pt x="3750" y="5110"/>
                    <a:pt x="4583" y="4642"/>
                    <a:pt x="5066" y="3796"/>
                  </a:cubicBezTo>
                  <a:cubicBezTo>
                    <a:pt x="5788" y="2527"/>
                    <a:pt x="5382" y="1021"/>
                    <a:pt x="4131" y="325"/>
                  </a:cubicBezTo>
                  <a:cubicBezTo>
                    <a:pt x="3737" y="106"/>
                    <a:pt x="3316" y="1"/>
                    <a:pt x="2903"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6" name="Google Shape;5326;p14"/>
            <p:cNvSpPr/>
            <p:nvPr/>
          </p:nvSpPr>
          <p:spPr>
            <a:xfrm>
              <a:off x="2073525" y="2482750"/>
              <a:ext cx="144725" cy="127775"/>
            </a:xfrm>
            <a:custGeom>
              <a:rect b="b" l="l" r="r" t="t"/>
              <a:pathLst>
                <a:path extrusionOk="0" h="5111" w="5789">
                  <a:moveTo>
                    <a:pt x="2906" y="0"/>
                  </a:moveTo>
                  <a:cubicBezTo>
                    <a:pt x="2049" y="0"/>
                    <a:pt x="1226" y="453"/>
                    <a:pt x="743" y="1272"/>
                  </a:cubicBezTo>
                  <a:cubicBezTo>
                    <a:pt x="0" y="2531"/>
                    <a:pt x="378" y="4048"/>
                    <a:pt x="1611" y="4762"/>
                  </a:cubicBezTo>
                  <a:cubicBezTo>
                    <a:pt x="2019" y="4998"/>
                    <a:pt x="2455" y="5111"/>
                    <a:pt x="2882" y="5111"/>
                  </a:cubicBezTo>
                  <a:cubicBezTo>
                    <a:pt x="3754" y="5111"/>
                    <a:pt x="4589" y="4641"/>
                    <a:pt x="5071" y="3790"/>
                  </a:cubicBezTo>
                  <a:cubicBezTo>
                    <a:pt x="5789" y="2521"/>
                    <a:pt x="5381" y="1015"/>
                    <a:pt x="4126" y="321"/>
                  </a:cubicBezTo>
                  <a:cubicBezTo>
                    <a:pt x="3734" y="104"/>
                    <a:pt x="3316" y="0"/>
                    <a:pt x="2906"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7" name="Google Shape;5327;p14"/>
            <p:cNvSpPr/>
            <p:nvPr/>
          </p:nvSpPr>
          <p:spPr>
            <a:xfrm>
              <a:off x="4000100" y="4502500"/>
              <a:ext cx="143300" cy="126400"/>
            </a:xfrm>
            <a:custGeom>
              <a:rect b="b" l="l" r="r" t="t"/>
              <a:pathLst>
                <a:path extrusionOk="0" h="5056" w="5732">
                  <a:moveTo>
                    <a:pt x="2888" y="1"/>
                  </a:moveTo>
                  <a:cubicBezTo>
                    <a:pt x="2024" y="1"/>
                    <a:pt x="1197" y="466"/>
                    <a:pt x="723" y="1304"/>
                  </a:cubicBezTo>
                  <a:cubicBezTo>
                    <a:pt x="0" y="2577"/>
                    <a:pt x="428" y="4086"/>
                    <a:pt x="1701" y="4762"/>
                  </a:cubicBezTo>
                  <a:cubicBezTo>
                    <a:pt x="2075" y="4961"/>
                    <a:pt x="2470" y="5055"/>
                    <a:pt x="2858" y="5055"/>
                  </a:cubicBezTo>
                  <a:cubicBezTo>
                    <a:pt x="3739" y="5055"/>
                    <a:pt x="4582" y="4568"/>
                    <a:pt x="5055" y="3700"/>
                  </a:cubicBezTo>
                  <a:cubicBezTo>
                    <a:pt x="5731" y="2458"/>
                    <a:pt x="5317" y="996"/>
                    <a:pt x="4097" y="320"/>
                  </a:cubicBezTo>
                  <a:cubicBezTo>
                    <a:pt x="3708" y="104"/>
                    <a:pt x="3294" y="1"/>
                    <a:pt x="2888"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8" name="Google Shape;5328;p14"/>
            <p:cNvSpPr/>
            <p:nvPr/>
          </p:nvSpPr>
          <p:spPr>
            <a:xfrm>
              <a:off x="2158850" y="2063075"/>
              <a:ext cx="141325" cy="125000"/>
            </a:xfrm>
            <a:custGeom>
              <a:rect b="b" l="l" r="r" t="t"/>
              <a:pathLst>
                <a:path extrusionOk="0" h="5000" w="5653">
                  <a:moveTo>
                    <a:pt x="2855" y="0"/>
                  </a:moveTo>
                  <a:cubicBezTo>
                    <a:pt x="1993" y="0"/>
                    <a:pt x="1157" y="463"/>
                    <a:pt x="690" y="1290"/>
                  </a:cubicBezTo>
                  <a:cubicBezTo>
                    <a:pt x="0" y="2508"/>
                    <a:pt x="400" y="4003"/>
                    <a:pt x="1593" y="4680"/>
                  </a:cubicBezTo>
                  <a:cubicBezTo>
                    <a:pt x="1976" y="4896"/>
                    <a:pt x="2390" y="4999"/>
                    <a:pt x="2797" y="4999"/>
                  </a:cubicBezTo>
                  <a:cubicBezTo>
                    <a:pt x="3661" y="4999"/>
                    <a:pt x="4497" y="4537"/>
                    <a:pt x="4965" y="3709"/>
                  </a:cubicBezTo>
                  <a:cubicBezTo>
                    <a:pt x="5653" y="2491"/>
                    <a:pt x="5255" y="996"/>
                    <a:pt x="4060" y="321"/>
                  </a:cubicBezTo>
                  <a:cubicBezTo>
                    <a:pt x="3676" y="104"/>
                    <a:pt x="3263" y="0"/>
                    <a:pt x="2855"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9" name="Google Shape;5329;p14"/>
            <p:cNvSpPr/>
            <p:nvPr/>
          </p:nvSpPr>
          <p:spPr>
            <a:xfrm>
              <a:off x="5182725" y="3763050"/>
              <a:ext cx="141250" cy="124950"/>
            </a:xfrm>
            <a:custGeom>
              <a:rect b="b" l="l" r="r" t="t"/>
              <a:pathLst>
                <a:path extrusionOk="0" h="4998" w="5650">
                  <a:moveTo>
                    <a:pt x="2854" y="1"/>
                  </a:moveTo>
                  <a:cubicBezTo>
                    <a:pt x="2001" y="1"/>
                    <a:pt x="1171" y="452"/>
                    <a:pt x="702" y="1263"/>
                  </a:cubicBezTo>
                  <a:cubicBezTo>
                    <a:pt x="1" y="2474"/>
                    <a:pt x="382" y="3978"/>
                    <a:pt x="1566" y="4664"/>
                  </a:cubicBezTo>
                  <a:cubicBezTo>
                    <a:pt x="1956" y="4890"/>
                    <a:pt x="2378" y="4998"/>
                    <a:pt x="2796" y="4998"/>
                  </a:cubicBezTo>
                  <a:cubicBezTo>
                    <a:pt x="3649" y="4998"/>
                    <a:pt x="4478" y="4546"/>
                    <a:pt x="4948" y="3735"/>
                  </a:cubicBezTo>
                  <a:cubicBezTo>
                    <a:pt x="5649" y="2524"/>
                    <a:pt x="5267" y="1021"/>
                    <a:pt x="4084" y="334"/>
                  </a:cubicBezTo>
                  <a:cubicBezTo>
                    <a:pt x="3694" y="108"/>
                    <a:pt x="3271" y="1"/>
                    <a:pt x="2854"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0" name="Google Shape;5330;p14"/>
            <p:cNvSpPr/>
            <p:nvPr/>
          </p:nvSpPr>
          <p:spPr>
            <a:xfrm>
              <a:off x="5315975" y="3525925"/>
              <a:ext cx="141375" cy="124975"/>
            </a:xfrm>
            <a:custGeom>
              <a:rect b="b" l="l" r="r" t="t"/>
              <a:pathLst>
                <a:path extrusionOk="0" h="4999" w="5655">
                  <a:moveTo>
                    <a:pt x="2860" y="0"/>
                  </a:moveTo>
                  <a:cubicBezTo>
                    <a:pt x="1980" y="0"/>
                    <a:pt x="1129" y="482"/>
                    <a:pt x="667" y="1333"/>
                  </a:cubicBezTo>
                  <a:cubicBezTo>
                    <a:pt x="1" y="2557"/>
                    <a:pt x="430" y="4047"/>
                    <a:pt x="1636" y="4701"/>
                  </a:cubicBezTo>
                  <a:cubicBezTo>
                    <a:pt x="2008" y="4903"/>
                    <a:pt x="2405" y="4999"/>
                    <a:pt x="2797" y="4999"/>
                  </a:cubicBezTo>
                  <a:cubicBezTo>
                    <a:pt x="3676" y="4999"/>
                    <a:pt x="4527" y="4518"/>
                    <a:pt x="4989" y="3667"/>
                  </a:cubicBezTo>
                  <a:cubicBezTo>
                    <a:pt x="5655" y="2441"/>
                    <a:pt x="5226" y="951"/>
                    <a:pt x="4019" y="297"/>
                  </a:cubicBezTo>
                  <a:cubicBezTo>
                    <a:pt x="3649" y="96"/>
                    <a:pt x="3251" y="0"/>
                    <a:pt x="2860"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1" name="Google Shape;5331;p14"/>
            <p:cNvSpPr/>
            <p:nvPr/>
          </p:nvSpPr>
          <p:spPr>
            <a:xfrm>
              <a:off x="2292175" y="1825950"/>
              <a:ext cx="141325" cy="124975"/>
            </a:xfrm>
            <a:custGeom>
              <a:rect b="b" l="l" r="r" t="t"/>
              <a:pathLst>
                <a:path extrusionOk="0" h="4999" w="5653">
                  <a:moveTo>
                    <a:pt x="2855" y="0"/>
                  </a:moveTo>
                  <a:cubicBezTo>
                    <a:pt x="1992" y="0"/>
                    <a:pt x="1156" y="463"/>
                    <a:pt x="688" y="1290"/>
                  </a:cubicBezTo>
                  <a:cubicBezTo>
                    <a:pt x="0" y="2507"/>
                    <a:pt x="398" y="4004"/>
                    <a:pt x="1593" y="4679"/>
                  </a:cubicBezTo>
                  <a:cubicBezTo>
                    <a:pt x="1976" y="4896"/>
                    <a:pt x="2389" y="4999"/>
                    <a:pt x="2796" y="4999"/>
                  </a:cubicBezTo>
                  <a:cubicBezTo>
                    <a:pt x="3659" y="4999"/>
                    <a:pt x="4496" y="4536"/>
                    <a:pt x="4963" y="3710"/>
                  </a:cubicBezTo>
                  <a:cubicBezTo>
                    <a:pt x="5653" y="2491"/>
                    <a:pt x="5254" y="995"/>
                    <a:pt x="4060" y="320"/>
                  </a:cubicBezTo>
                  <a:cubicBezTo>
                    <a:pt x="3676" y="103"/>
                    <a:pt x="3263" y="0"/>
                    <a:pt x="2855"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2" name="Google Shape;5332;p14"/>
            <p:cNvSpPr/>
            <p:nvPr/>
          </p:nvSpPr>
          <p:spPr>
            <a:xfrm>
              <a:off x="2139275" y="3456375"/>
              <a:ext cx="143300" cy="126400"/>
            </a:xfrm>
            <a:custGeom>
              <a:rect b="b" l="l" r="r" t="t"/>
              <a:pathLst>
                <a:path extrusionOk="0" h="5056" w="5732">
                  <a:moveTo>
                    <a:pt x="2888" y="0"/>
                  </a:moveTo>
                  <a:cubicBezTo>
                    <a:pt x="2025" y="0"/>
                    <a:pt x="1196" y="466"/>
                    <a:pt x="721" y="1305"/>
                  </a:cubicBezTo>
                  <a:cubicBezTo>
                    <a:pt x="1" y="2576"/>
                    <a:pt x="428" y="4087"/>
                    <a:pt x="1701" y="4762"/>
                  </a:cubicBezTo>
                  <a:cubicBezTo>
                    <a:pt x="2075" y="4961"/>
                    <a:pt x="2470" y="5055"/>
                    <a:pt x="2859" y="5055"/>
                  </a:cubicBezTo>
                  <a:cubicBezTo>
                    <a:pt x="3739" y="5055"/>
                    <a:pt x="4583" y="4568"/>
                    <a:pt x="5055" y="3699"/>
                  </a:cubicBezTo>
                  <a:cubicBezTo>
                    <a:pt x="5732" y="2457"/>
                    <a:pt x="5316" y="995"/>
                    <a:pt x="4096" y="319"/>
                  </a:cubicBezTo>
                  <a:cubicBezTo>
                    <a:pt x="3707" y="103"/>
                    <a:pt x="3294" y="0"/>
                    <a:pt x="2888"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3" name="Google Shape;5333;p14"/>
            <p:cNvSpPr/>
            <p:nvPr/>
          </p:nvSpPr>
          <p:spPr>
            <a:xfrm>
              <a:off x="4719650" y="1317900"/>
              <a:ext cx="142600" cy="126325"/>
            </a:xfrm>
            <a:custGeom>
              <a:rect b="b" l="l" r="r" t="t"/>
              <a:pathLst>
                <a:path extrusionOk="0" h="5053" w="5704">
                  <a:moveTo>
                    <a:pt x="2860" y="0"/>
                  </a:moveTo>
                  <a:cubicBezTo>
                    <a:pt x="2015" y="0"/>
                    <a:pt x="1205" y="443"/>
                    <a:pt x="727" y="1250"/>
                  </a:cubicBezTo>
                  <a:cubicBezTo>
                    <a:pt x="1" y="2476"/>
                    <a:pt x="347" y="3963"/>
                    <a:pt x="1526" y="4677"/>
                  </a:cubicBezTo>
                  <a:cubicBezTo>
                    <a:pt x="1945" y="4931"/>
                    <a:pt x="2396" y="5053"/>
                    <a:pt x="2837" y="5053"/>
                  </a:cubicBezTo>
                  <a:cubicBezTo>
                    <a:pt x="3698" y="5053"/>
                    <a:pt x="4522" y="4592"/>
                    <a:pt x="4999" y="3753"/>
                  </a:cubicBezTo>
                  <a:cubicBezTo>
                    <a:pt x="5704" y="2519"/>
                    <a:pt x="5325" y="1046"/>
                    <a:pt x="4125" y="348"/>
                  </a:cubicBezTo>
                  <a:cubicBezTo>
                    <a:pt x="3720" y="113"/>
                    <a:pt x="3286" y="0"/>
                    <a:pt x="2860"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4" name="Google Shape;5334;p14"/>
            <p:cNvSpPr/>
            <p:nvPr/>
          </p:nvSpPr>
          <p:spPr>
            <a:xfrm>
              <a:off x="3656225" y="1032000"/>
              <a:ext cx="142100" cy="126275"/>
            </a:xfrm>
            <a:custGeom>
              <a:rect b="b" l="l" r="r" t="t"/>
              <a:pathLst>
                <a:path extrusionOk="0" h="5051" w="5684">
                  <a:moveTo>
                    <a:pt x="2845" y="1"/>
                  </a:moveTo>
                  <a:cubicBezTo>
                    <a:pt x="2038" y="1"/>
                    <a:pt x="1260" y="402"/>
                    <a:pt x="779" y="1146"/>
                  </a:cubicBezTo>
                  <a:cubicBezTo>
                    <a:pt x="1" y="2353"/>
                    <a:pt x="277" y="3857"/>
                    <a:pt x="1416" y="4612"/>
                  </a:cubicBezTo>
                  <a:cubicBezTo>
                    <a:pt x="1862" y="4908"/>
                    <a:pt x="2353" y="5050"/>
                    <a:pt x="2832" y="5050"/>
                  </a:cubicBezTo>
                  <a:cubicBezTo>
                    <a:pt x="3655" y="5050"/>
                    <a:pt x="4445" y="4632"/>
                    <a:pt x="4927" y="3856"/>
                  </a:cubicBezTo>
                  <a:cubicBezTo>
                    <a:pt x="5683" y="2639"/>
                    <a:pt x="5374" y="1145"/>
                    <a:pt x="4214" y="408"/>
                  </a:cubicBezTo>
                  <a:cubicBezTo>
                    <a:pt x="3781" y="133"/>
                    <a:pt x="3308" y="1"/>
                    <a:pt x="2845"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5" name="Google Shape;5335;p14"/>
            <p:cNvSpPr/>
            <p:nvPr/>
          </p:nvSpPr>
          <p:spPr>
            <a:xfrm>
              <a:off x="2924000" y="1245025"/>
              <a:ext cx="142200" cy="125600"/>
            </a:xfrm>
            <a:custGeom>
              <a:rect b="b" l="l" r="r" t="t"/>
              <a:pathLst>
                <a:path extrusionOk="0" h="5024" w="5688">
                  <a:moveTo>
                    <a:pt x="2874" y="0"/>
                  </a:moveTo>
                  <a:cubicBezTo>
                    <a:pt x="2040" y="0"/>
                    <a:pt x="1234" y="430"/>
                    <a:pt x="758" y="1212"/>
                  </a:cubicBezTo>
                  <a:cubicBezTo>
                    <a:pt x="1" y="2455"/>
                    <a:pt x="374" y="3988"/>
                    <a:pt x="1604" y="4692"/>
                  </a:cubicBezTo>
                  <a:cubicBezTo>
                    <a:pt x="1996" y="4917"/>
                    <a:pt x="2419" y="5024"/>
                    <a:pt x="2834" y="5024"/>
                  </a:cubicBezTo>
                  <a:cubicBezTo>
                    <a:pt x="3684" y="5024"/>
                    <a:pt x="4505" y="4575"/>
                    <a:pt x="4979" y="3764"/>
                  </a:cubicBezTo>
                  <a:cubicBezTo>
                    <a:pt x="5687" y="2550"/>
                    <a:pt x="5326" y="1060"/>
                    <a:pt x="4153" y="358"/>
                  </a:cubicBezTo>
                  <a:cubicBezTo>
                    <a:pt x="3747" y="116"/>
                    <a:pt x="3307" y="0"/>
                    <a:pt x="2874"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6" name="Google Shape;5336;p14"/>
            <p:cNvSpPr/>
            <p:nvPr/>
          </p:nvSpPr>
          <p:spPr>
            <a:xfrm>
              <a:off x="5482575" y="2683450"/>
              <a:ext cx="142400" cy="125675"/>
            </a:xfrm>
            <a:custGeom>
              <a:rect b="b" l="l" r="r" t="t"/>
              <a:pathLst>
                <a:path extrusionOk="0" h="5027" w="5696">
                  <a:moveTo>
                    <a:pt x="2876" y="0"/>
                  </a:moveTo>
                  <a:cubicBezTo>
                    <a:pt x="2024" y="0"/>
                    <a:pt x="1202" y="452"/>
                    <a:pt x="730" y="1266"/>
                  </a:cubicBezTo>
                  <a:cubicBezTo>
                    <a:pt x="0" y="2518"/>
                    <a:pt x="410" y="4042"/>
                    <a:pt x="1658" y="4723"/>
                  </a:cubicBezTo>
                  <a:cubicBezTo>
                    <a:pt x="2035" y="4929"/>
                    <a:pt x="2438" y="5027"/>
                    <a:pt x="2834" y="5027"/>
                  </a:cubicBezTo>
                  <a:cubicBezTo>
                    <a:pt x="3703" y="5027"/>
                    <a:pt x="4541" y="4554"/>
                    <a:pt x="5011" y="3711"/>
                  </a:cubicBezTo>
                  <a:cubicBezTo>
                    <a:pt x="5696" y="2484"/>
                    <a:pt x="5298" y="1011"/>
                    <a:pt x="4103" y="330"/>
                  </a:cubicBezTo>
                  <a:cubicBezTo>
                    <a:pt x="3711" y="107"/>
                    <a:pt x="3290" y="0"/>
                    <a:pt x="2876"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7" name="Google Shape;5337;p14"/>
            <p:cNvSpPr/>
            <p:nvPr/>
          </p:nvSpPr>
          <p:spPr>
            <a:xfrm>
              <a:off x="4366100" y="4396150"/>
              <a:ext cx="143050" cy="126375"/>
            </a:xfrm>
            <a:custGeom>
              <a:rect b="b" l="l" r="r" t="t"/>
              <a:pathLst>
                <a:path extrusionOk="0" h="5055" w="5722">
                  <a:moveTo>
                    <a:pt x="2881" y="1"/>
                  </a:moveTo>
                  <a:cubicBezTo>
                    <a:pt x="2047" y="1"/>
                    <a:pt x="1246" y="431"/>
                    <a:pt x="767" y="1218"/>
                  </a:cubicBezTo>
                  <a:cubicBezTo>
                    <a:pt x="1" y="2478"/>
                    <a:pt x="371" y="4002"/>
                    <a:pt x="1613" y="4715"/>
                  </a:cubicBezTo>
                  <a:cubicBezTo>
                    <a:pt x="2013" y="4945"/>
                    <a:pt x="2441" y="5054"/>
                    <a:pt x="2861" y="5054"/>
                  </a:cubicBezTo>
                  <a:cubicBezTo>
                    <a:pt x="3711" y="5054"/>
                    <a:pt x="4525" y="4604"/>
                    <a:pt x="5002" y="3787"/>
                  </a:cubicBezTo>
                  <a:cubicBezTo>
                    <a:pt x="5721" y="2558"/>
                    <a:pt x="5363" y="1074"/>
                    <a:pt x="4177" y="366"/>
                  </a:cubicBezTo>
                  <a:cubicBezTo>
                    <a:pt x="3764" y="119"/>
                    <a:pt x="3318" y="1"/>
                    <a:pt x="2881"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8" name="Google Shape;5338;p14"/>
            <p:cNvSpPr/>
            <p:nvPr/>
          </p:nvSpPr>
          <p:spPr>
            <a:xfrm>
              <a:off x="2471025" y="3954725"/>
              <a:ext cx="144025" cy="126950"/>
            </a:xfrm>
            <a:custGeom>
              <a:rect b="b" l="l" r="r" t="t"/>
              <a:pathLst>
                <a:path extrusionOk="0" h="5078" w="5761">
                  <a:moveTo>
                    <a:pt x="2889" y="0"/>
                  </a:moveTo>
                  <a:cubicBezTo>
                    <a:pt x="2048" y="0"/>
                    <a:pt x="1241" y="436"/>
                    <a:pt x="761" y="1233"/>
                  </a:cubicBezTo>
                  <a:cubicBezTo>
                    <a:pt x="1" y="2493"/>
                    <a:pt x="366" y="4013"/>
                    <a:pt x="1601" y="4729"/>
                  </a:cubicBezTo>
                  <a:cubicBezTo>
                    <a:pt x="2008" y="4965"/>
                    <a:pt x="2445" y="5078"/>
                    <a:pt x="2873" y="5078"/>
                  </a:cubicBezTo>
                  <a:cubicBezTo>
                    <a:pt x="3713" y="5078"/>
                    <a:pt x="4520" y="4641"/>
                    <a:pt x="5000" y="3845"/>
                  </a:cubicBezTo>
                  <a:cubicBezTo>
                    <a:pt x="5761" y="2585"/>
                    <a:pt x="5397" y="1065"/>
                    <a:pt x="4160" y="349"/>
                  </a:cubicBezTo>
                  <a:cubicBezTo>
                    <a:pt x="3753" y="113"/>
                    <a:pt x="3317" y="0"/>
                    <a:pt x="2889"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9" name="Google Shape;5339;p14"/>
            <p:cNvSpPr/>
            <p:nvPr/>
          </p:nvSpPr>
          <p:spPr>
            <a:xfrm>
              <a:off x="4183375" y="4449000"/>
              <a:ext cx="143050" cy="127025"/>
            </a:xfrm>
            <a:custGeom>
              <a:rect b="b" l="l" r="r" t="t"/>
              <a:pathLst>
                <a:path extrusionOk="0" h="5081" w="5722">
                  <a:moveTo>
                    <a:pt x="2869" y="0"/>
                  </a:moveTo>
                  <a:cubicBezTo>
                    <a:pt x="2015" y="0"/>
                    <a:pt x="1197" y="453"/>
                    <a:pt x="715" y="1281"/>
                  </a:cubicBezTo>
                  <a:cubicBezTo>
                    <a:pt x="1" y="2511"/>
                    <a:pt x="354" y="3988"/>
                    <a:pt x="1532" y="4701"/>
                  </a:cubicBezTo>
                  <a:cubicBezTo>
                    <a:pt x="1955" y="4957"/>
                    <a:pt x="2410" y="5080"/>
                    <a:pt x="2855" y="5080"/>
                  </a:cubicBezTo>
                  <a:cubicBezTo>
                    <a:pt x="3709" y="5080"/>
                    <a:pt x="4526" y="4628"/>
                    <a:pt x="5008" y="3799"/>
                  </a:cubicBezTo>
                  <a:cubicBezTo>
                    <a:pt x="5721" y="2570"/>
                    <a:pt x="5369" y="1092"/>
                    <a:pt x="4192" y="379"/>
                  </a:cubicBezTo>
                  <a:cubicBezTo>
                    <a:pt x="3769" y="123"/>
                    <a:pt x="3314" y="0"/>
                    <a:pt x="2869"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0" name="Google Shape;5340;p14"/>
            <p:cNvSpPr/>
            <p:nvPr/>
          </p:nvSpPr>
          <p:spPr>
            <a:xfrm>
              <a:off x="2089875" y="3272050"/>
              <a:ext cx="143225" cy="127100"/>
            </a:xfrm>
            <a:custGeom>
              <a:rect b="b" l="l" r="r" t="t"/>
              <a:pathLst>
                <a:path extrusionOk="0" h="5084" w="5729">
                  <a:moveTo>
                    <a:pt x="2872" y="0"/>
                  </a:moveTo>
                  <a:cubicBezTo>
                    <a:pt x="2003" y="0"/>
                    <a:pt x="1174" y="471"/>
                    <a:pt x="695" y="1326"/>
                  </a:cubicBezTo>
                  <a:cubicBezTo>
                    <a:pt x="1" y="2564"/>
                    <a:pt x="381" y="4028"/>
                    <a:pt x="1576" y="4727"/>
                  </a:cubicBezTo>
                  <a:cubicBezTo>
                    <a:pt x="1988" y="4968"/>
                    <a:pt x="2428" y="5083"/>
                    <a:pt x="2857" y="5083"/>
                  </a:cubicBezTo>
                  <a:cubicBezTo>
                    <a:pt x="3727" y="5083"/>
                    <a:pt x="4555" y="4612"/>
                    <a:pt x="5034" y="3757"/>
                  </a:cubicBezTo>
                  <a:cubicBezTo>
                    <a:pt x="5729" y="2521"/>
                    <a:pt x="5348" y="1056"/>
                    <a:pt x="4153" y="356"/>
                  </a:cubicBezTo>
                  <a:cubicBezTo>
                    <a:pt x="3741" y="115"/>
                    <a:pt x="3302" y="0"/>
                    <a:pt x="2872"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1" name="Google Shape;5341;p14"/>
            <p:cNvSpPr/>
            <p:nvPr/>
          </p:nvSpPr>
          <p:spPr>
            <a:xfrm>
              <a:off x="2040525" y="3088475"/>
              <a:ext cx="142575" cy="126375"/>
            </a:xfrm>
            <a:custGeom>
              <a:rect b="b" l="l" r="r" t="t"/>
              <a:pathLst>
                <a:path extrusionOk="0" h="5055" w="5703">
                  <a:moveTo>
                    <a:pt x="2864" y="1"/>
                  </a:moveTo>
                  <a:cubicBezTo>
                    <a:pt x="2000" y="1"/>
                    <a:pt x="1172" y="466"/>
                    <a:pt x="696" y="1311"/>
                  </a:cubicBezTo>
                  <a:cubicBezTo>
                    <a:pt x="0" y="2548"/>
                    <a:pt x="386" y="4020"/>
                    <a:pt x="1590" y="4712"/>
                  </a:cubicBezTo>
                  <a:cubicBezTo>
                    <a:pt x="1992" y="4944"/>
                    <a:pt x="2422" y="5054"/>
                    <a:pt x="2843" y="5054"/>
                  </a:cubicBezTo>
                  <a:cubicBezTo>
                    <a:pt x="3691" y="5054"/>
                    <a:pt x="4504" y="4607"/>
                    <a:pt x="4982" y="3793"/>
                  </a:cubicBezTo>
                  <a:cubicBezTo>
                    <a:pt x="5703" y="2564"/>
                    <a:pt x="5348" y="1080"/>
                    <a:pt x="4164" y="370"/>
                  </a:cubicBezTo>
                  <a:cubicBezTo>
                    <a:pt x="3749" y="120"/>
                    <a:pt x="3302" y="1"/>
                    <a:pt x="2864"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2" name="Google Shape;5342;p14"/>
            <p:cNvSpPr/>
            <p:nvPr/>
          </p:nvSpPr>
          <p:spPr>
            <a:xfrm>
              <a:off x="5283925" y="1947300"/>
              <a:ext cx="142850" cy="126400"/>
            </a:xfrm>
            <a:custGeom>
              <a:rect b="b" l="l" r="r" t="t"/>
              <a:pathLst>
                <a:path extrusionOk="0" h="5056" w="5714">
                  <a:moveTo>
                    <a:pt x="2869" y="0"/>
                  </a:moveTo>
                  <a:cubicBezTo>
                    <a:pt x="1986" y="0"/>
                    <a:pt x="1143" y="489"/>
                    <a:pt x="671" y="1368"/>
                  </a:cubicBezTo>
                  <a:cubicBezTo>
                    <a:pt x="1" y="2615"/>
                    <a:pt x="424" y="4071"/>
                    <a:pt x="1650" y="4744"/>
                  </a:cubicBezTo>
                  <a:cubicBezTo>
                    <a:pt x="2035" y="4955"/>
                    <a:pt x="2444" y="5056"/>
                    <a:pt x="2845" y="5056"/>
                  </a:cubicBezTo>
                  <a:cubicBezTo>
                    <a:pt x="3713" y="5056"/>
                    <a:pt x="4545" y="4584"/>
                    <a:pt x="5020" y="3738"/>
                  </a:cubicBezTo>
                  <a:cubicBezTo>
                    <a:pt x="5714" y="2498"/>
                    <a:pt x="5322" y="1029"/>
                    <a:pt x="4117" y="339"/>
                  </a:cubicBezTo>
                  <a:cubicBezTo>
                    <a:pt x="3715" y="110"/>
                    <a:pt x="3287" y="0"/>
                    <a:pt x="2869"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3" name="Google Shape;5343;p14"/>
            <p:cNvSpPr/>
            <p:nvPr/>
          </p:nvSpPr>
          <p:spPr>
            <a:xfrm>
              <a:off x="4486975" y="1187125"/>
              <a:ext cx="142750" cy="126375"/>
            </a:xfrm>
            <a:custGeom>
              <a:rect b="b" l="l" r="r" t="t"/>
              <a:pathLst>
                <a:path extrusionOk="0" h="5055" w="5710">
                  <a:moveTo>
                    <a:pt x="2867" y="0"/>
                  </a:moveTo>
                  <a:cubicBezTo>
                    <a:pt x="2001" y="0"/>
                    <a:pt x="1171" y="468"/>
                    <a:pt x="696" y="1310"/>
                  </a:cubicBezTo>
                  <a:cubicBezTo>
                    <a:pt x="1" y="2543"/>
                    <a:pt x="385" y="4017"/>
                    <a:pt x="1589" y="4711"/>
                  </a:cubicBezTo>
                  <a:cubicBezTo>
                    <a:pt x="1993" y="4944"/>
                    <a:pt x="2424" y="5055"/>
                    <a:pt x="2844" y="5055"/>
                  </a:cubicBezTo>
                  <a:cubicBezTo>
                    <a:pt x="3724" y="5055"/>
                    <a:pt x="4563" y="4569"/>
                    <a:pt x="5037" y="3693"/>
                  </a:cubicBezTo>
                  <a:cubicBezTo>
                    <a:pt x="5709" y="2449"/>
                    <a:pt x="5291" y="990"/>
                    <a:pt x="4069" y="315"/>
                  </a:cubicBezTo>
                  <a:cubicBezTo>
                    <a:pt x="3682" y="102"/>
                    <a:pt x="3271" y="0"/>
                    <a:pt x="2867"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4" name="Google Shape;5344;p14"/>
            <p:cNvSpPr/>
            <p:nvPr/>
          </p:nvSpPr>
          <p:spPr>
            <a:xfrm>
              <a:off x="3401775" y="4477700"/>
              <a:ext cx="143300" cy="127125"/>
            </a:xfrm>
            <a:custGeom>
              <a:rect b="b" l="l" r="r" t="t"/>
              <a:pathLst>
                <a:path extrusionOk="0" h="5085" w="5732">
                  <a:moveTo>
                    <a:pt x="2872" y="1"/>
                  </a:moveTo>
                  <a:cubicBezTo>
                    <a:pt x="1999" y="1"/>
                    <a:pt x="1166" y="478"/>
                    <a:pt x="688" y="1341"/>
                  </a:cubicBezTo>
                  <a:cubicBezTo>
                    <a:pt x="1" y="2580"/>
                    <a:pt x="390" y="4042"/>
                    <a:pt x="1592" y="4736"/>
                  </a:cubicBezTo>
                  <a:cubicBezTo>
                    <a:pt x="2001" y="4972"/>
                    <a:pt x="2435" y="5085"/>
                    <a:pt x="2860" y="5085"/>
                  </a:cubicBezTo>
                  <a:cubicBezTo>
                    <a:pt x="3734" y="5085"/>
                    <a:pt x="4566" y="4608"/>
                    <a:pt x="5045" y="3745"/>
                  </a:cubicBezTo>
                  <a:cubicBezTo>
                    <a:pt x="5732" y="2505"/>
                    <a:pt x="5343" y="1043"/>
                    <a:pt x="4140" y="349"/>
                  </a:cubicBezTo>
                  <a:cubicBezTo>
                    <a:pt x="3732" y="114"/>
                    <a:pt x="3297" y="1"/>
                    <a:pt x="2872"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5" name="Google Shape;5345;p14"/>
            <p:cNvSpPr/>
            <p:nvPr/>
          </p:nvSpPr>
          <p:spPr>
            <a:xfrm>
              <a:off x="3818775" y="4557000"/>
              <a:ext cx="140425" cy="123700"/>
            </a:xfrm>
            <a:custGeom>
              <a:rect b="b" l="l" r="r" t="t"/>
              <a:pathLst>
                <a:path extrusionOk="0" h="4948" w="5617">
                  <a:moveTo>
                    <a:pt x="2860" y="1"/>
                  </a:moveTo>
                  <a:cubicBezTo>
                    <a:pt x="1992" y="1"/>
                    <a:pt x="1140" y="464"/>
                    <a:pt x="683" y="1277"/>
                  </a:cubicBezTo>
                  <a:cubicBezTo>
                    <a:pt x="0" y="2487"/>
                    <a:pt x="437" y="4030"/>
                    <a:pt x="1638" y="4669"/>
                  </a:cubicBezTo>
                  <a:cubicBezTo>
                    <a:pt x="1993" y="4858"/>
                    <a:pt x="2377" y="4948"/>
                    <a:pt x="2759" y="4948"/>
                  </a:cubicBezTo>
                  <a:cubicBezTo>
                    <a:pt x="3626" y="4948"/>
                    <a:pt x="4478" y="4484"/>
                    <a:pt x="4936" y="3671"/>
                  </a:cubicBezTo>
                  <a:cubicBezTo>
                    <a:pt x="5616" y="2462"/>
                    <a:pt x="5182" y="919"/>
                    <a:pt x="3981" y="279"/>
                  </a:cubicBezTo>
                  <a:cubicBezTo>
                    <a:pt x="3626" y="90"/>
                    <a:pt x="3241" y="1"/>
                    <a:pt x="2860"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6" name="Google Shape;5346;p14"/>
            <p:cNvSpPr/>
            <p:nvPr/>
          </p:nvSpPr>
          <p:spPr>
            <a:xfrm>
              <a:off x="2190625" y="3641650"/>
              <a:ext cx="140325" cy="123675"/>
            </a:xfrm>
            <a:custGeom>
              <a:rect b="b" l="l" r="r" t="t"/>
              <a:pathLst>
                <a:path extrusionOk="0" h="4947" w="5613">
                  <a:moveTo>
                    <a:pt x="2856" y="0"/>
                  </a:moveTo>
                  <a:cubicBezTo>
                    <a:pt x="2010" y="0"/>
                    <a:pt x="1176" y="440"/>
                    <a:pt x="710" y="1223"/>
                  </a:cubicBezTo>
                  <a:cubicBezTo>
                    <a:pt x="1" y="2414"/>
                    <a:pt x="397" y="3970"/>
                    <a:pt x="1584" y="4639"/>
                  </a:cubicBezTo>
                  <a:cubicBezTo>
                    <a:pt x="1953" y="4848"/>
                    <a:pt x="2357" y="4947"/>
                    <a:pt x="2758" y="4947"/>
                  </a:cubicBezTo>
                  <a:cubicBezTo>
                    <a:pt x="3604" y="4947"/>
                    <a:pt x="4438" y="4507"/>
                    <a:pt x="4904" y="3724"/>
                  </a:cubicBezTo>
                  <a:cubicBezTo>
                    <a:pt x="5612" y="2532"/>
                    <a:pt x="5216" y="977"/>
                    <a:pt x="4031" y="308"/>
                  </a:cubicBezTo>
                  <a:cubicBezTo>
                    <a:pt x="3662" y="99"/>
                    <a:pt x="3258" y="0"/>
                    <a:pt x="2856"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7" name="Google Shape;5347;p14"/>
            <p:cNvSpPr/>
            <p:nvPr/>
          </p:nvSpPr>
          <p:spPr>
            <a:xfrm>
              <a:off x="4256075" y="1057675"/>
              <a:ext cx="139225" cy="123700"/>
            </a:xfrm>
            <a:custGeom>
              <a:rect b="b" l="l" r="r" t="t"/>
              <a:pathLst>
                <a:path extrusionOk="0" h="4948" w="5569">
                  <a:moveTo>
                    <a:pt x="2839" y="1"/>
                  </a:moveTo>
                  <a:cubicBezTo>
                    <a:pt x="1980" y="1"/>
                    <a:pt x="1131" y="454"/>
                    <a:pt x="669" y="1258"/>
                  </a:cubicBezTo>
                  <a:cubicBezTo>
                    <a:pt x="0" y="2422"/>
                    <a:pt x="371" y="3922"/>
                    <a:pt x="1497" y="4605"/>
                  </a:cubicBezTo>
                  <a:cubicBezTo>
                    <a:pt x="1881" y="4837"/>
                    <a:pt x="2307" y="4948"/>
                    <a:pt x="2731" y="4948"/>
                  </a:cubicBezTo>
                  <a:cubicBezTo>
                    <a:pt x="3590" y="4948"/>
                    <a:pt x="4438" y="4495"/>
                    <a:pt x="4901" y="3690"/>
                  </a:cubicBezTo>
                  <a:cubicBezTo>
                    <a:pt x="5569" y="2527"/>
                    <a:pt x="5197" y="1027"/>
                    <a:pt x="4072" y="343"/>
                  </a:cubicBezTo>
                  <a:cubicBezTo>
                    <a:pt x="3689" y="111"/>
                    <a:pt x="3263" y="1"/>
                    <a:pt x="2839"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8" name="Google Shape;5348;p14"/>
            <p:cNvSpPr/>
            <p:nvPr/>
          </p:nvSpPr>
          <p:spPr>
            <a:xfrm>
              <a:off x="4953850" y="1449975"/>
              <a:ext cx="139300" cy="123700"/>
            </a:xfrm>
            <a:custGeom>
              <a:rect b="b" l="l" r="r" t="t"/>
              <a:pathLst>
                <a:path extrusionOk="0" h="4948" w="5572">
                  <a:moveTo>
                    <a:pt x="2838" y="0"/>
                  </a:moveTo>
                  <a:cubicBezTo>
                    <a:pt x="1972" y="0"/>
                    <a:pt x="1119" y="461"/>
                    <a:pt x="659" y="1276"/>
                  </a:cubicBezTo>
                  <a:cubicBezTo>
                    <a:pt x="0" y="2446"/>
                    <a:pt x="385" y="3942"/>
                    <a:pt x="1517" y="4615"/>
                  </a:cubicBezTo>
                  <a:cubicBezTo>
                    <a:pt x="1897" y="4841"/>
                    <a:pt x="2317" y="4948"/>
                    <a:pt x="2734" y="4948"/>
                  </a:cubicBezTo>
                  <a:cubicBezTo>
                    <a:pt x="3599" y="4948"/>
                    <a:pt x="4452" y="4488"/>
                    <a:pt x="4912" y="3672"/>
                  </a:cubicBezTo>
                  <a:cubicBezTo>
                    <a:pt x="5572" y="2502"/>
                    <a:pt x="5187" y="1006"/>
                    <a:pt x="4056" y="333"/>
                  </a:cubicBezTo>
                  <a:cubicBezTo>
                    <a:pt x="3675" y="107"/>
                    <a:pt x="3255" y="0"/>
                    <a:pt x="2838"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9" name="Google Shape;5349;p14"/>
            <p:cNvSpPr/>
            <p:nvPr/>
          </p:nvSpPr>
          <p:spPr>
            <a:xfrm>
              <a:off x="4550425" y="4343950"/>
              <a:ext cx="140900" cy="124350"/>
            </a:xfrm>
            <a:custGeom>
              <a:rect b="b" l="l" r="r" t="t"/>
              <a:pathLst>
                <a:path extrusionOk="0" h="4974" w="5636">
                  <a:moveTo>
                    <a:pt x="2858" y="0"/>
                  </a:moveTo>
                  <a:cubicBezTo>
                    <a:pt x="1994" y="0"/>
                    <a:pt x="1150" y="463"/>
                    <a:pt x="687" y="1279"/>
                  </a:cubicBezTo>
                  <a:cubicBezTo>
                    <a:pt x="0" y="2490"/>
                    <a:pt x="413" y="4009"/>
                    <a:pt x="1608" y="4671"/>
                  </a:cubicBezTo>
                  <a:cubicBezTo>
                    <a:pt x="1979" y="4876"/>
                    <a:pt x="2380" y="4973"/>
                    <a:pt x="2776" y="4973"/>
                  </a:cubicBezTo>
                  <a:cubicBezTo>
                    <a:pt x="3657" y="4973"/>
                    <a:pt x="4516" y="4492"/>
                    <a:pt x="4972" y="3647"/>
                  </a:cubicBezTo>
                  <a:cubicBezTo>
                    <a:pt x="5635" y="2419"/>
                    <a:pt x="5187" y="913"/>
                    <a:pt x="3976" y="276"/>
                  </a:cubicBezTo>
                  <a:cubicBezTo>
                    <a:pt x="3620" y="89"/>
                    <a:pt x="3237" y="0"/>
                    <a:pt x="2858"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0" name="Google Shape;5350;p14"/>
            <p:cNvSpPr/>
            <p:nvPr/>
          </p:nvSpPr>
          <p:spPr>
            <a:xfrm>
              <a:off x="2755050" y="4271050"/>
              <a:ext cx="140425" cy="123725"/>
            </a:xfrm>
            <a:custGeom>
              <a:rect b="b" l="l" r="r" t="t"/>
              <a:pathLst>
                <a:path extrusionOk="0" h="4949" w="5617">
                  <a:moveTo>
                    <a:pt x="2861" y="1"/>
                  </a:moveTo>
                  <a:cubicBezTo>
                    <a:pt x="1993" y="1"/>
                    <a:pt x="1141" y="464"/>
                    <a:pt x="683" y="1277"/>
                  </a:cubicBezTo>
                  <a:cubicBezTo>
                    <a:pt x="1" y="2485"/>
                    <a:pt x="436" y="4030"/>
                    <a:pt x="1637" y="4669"/>
                  </a:cubicBezTo>
                  <a:cubicBezTo>
                    <a:pt x="1992" y="4859"/>
                    <a:pt x="2377" y="4949"/>
                    <a:pt x="2759" y="4949"/>
                  </a:cubicBezTo>
                  <a:cubicBezTo>
                    <a:pt x="3627" y="4949"/>
                    <a:pt x="4479" y="4485"/>
                    <a:pt x="4936" y="3673"/>
                  </a:cubicBezTo>
                  <a:cubicBezTo>
                    <a:pt x="5617" y="2463"/>
                    <a:pt x="5184" y="919"/>
                    <a:pt x="3983" y="279"/>
                  </a:cubicBezTo>
                  <a:cubicBezTo>
                    <a:pt x="3627" y="90"/>
                    <a:pt x="3243" y="1"/>
                    <a:pt x="2861"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1" name="Google Shape;5351;p14"/>
            <p:cNvSpPr/>
            <p:nvPr/>
          </p:nvSpPr>
          <p:spPr>
            <a:xfrm>
              <a:off x="1991850" y="2905575"/>
              <a:ext cx="140750" cy="124300"/>
            </a:xfrm>
            <a:custGeom>
              <a:rect b="b" l="l" r="r" t="t"/>
              <a:pathLst>
                <a:path extrusionOk="0" h="4972" w="5630">
                  <a:moveTo>
                    <a:pt x="2854" y="0"/>
                  </a:moveTo>
                  <a:cubicBezTo>
                    <a:pt x="2010" y="0"/>
                    <a:pt x="1184" y="440"/>
                    <a:pt x="715" y="1225"/>
                  </a:cubicBezTo>
                  <a:cubicBezTo>
                    <a:pt x="0" y="2422"/>
                    <a:pt x="376" y="3953"/>
                    <a:pt x="1555" y="4641"/>
                  </a:cubicBezTo>
                  <a:cubicBezTo>
                    <a:pt x="1939" y="4865"/>
                    <a:pt x="2358" y="4972"/>
                    <a:pt x="2773" y="4972"/>
                  </a:cubicBezTo>
                  <a:cubicBezTo>
                    <a:pt x="3634" y="4972"/>
                    <a:pt x="4476" y="4514"/>
                    <a:pt x="4941" y="3698"/>
                  </a:cubicBezTo>
                  <a:cubicBezTo>
                    <a:pt x="5630" y="2488"/>
                    <a:pt x="5220" y="967"/>
                    <a:pt x="4025" y="304"/>
                  </a:cubicBezTo>
                  <a:cubicBezTo>
                    <a:pt x="3654" y="98"/>
                    <a:pt x="3252" y="0"/>
                    <a:pt x="2854"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2" name="Google Shape;5352;p14"/>
            <p:cNvSpPr/>
            <p:nvPr/>
          </p:nvSpPr>
          <p:spPr>
            <a:xfrm>
              <a:off x="2988225" y="4401825"/>
              <a:ext cx="139300" cy="123700"/>
            </a:xfrm>
            <a:custGeom>
              <a:rect b="b" l="l" r="r" t="t"/>
              <a:pathLst>
                <a:path extrusionOk="0" h="4948" w="5572">
                  <a:moveTo>
                    <a:pt x="2836" y="1"/>
                  </a:moveTo>
                  <a:cubicBezTo>
                    <a:pt x="1955" y="1"/>
                    <a:pt x="1089" y="479"/>
                    <a:pt x="637" y="1317"/>
                  </a:cubicBezTo>
                  <a:cubicBezTo>
                    <a:pt x="0" y="2499"/>
                    <a:pt x="413" y="3986"/>
                    <a:pt x="1556" y="4637"/>
                  </a:cubicBezTo>
                  <a:cubicBezTo>
                    <a:pt x="1927" y="4848"/>
                    <a:pt x="2333" y="4948"/>
                    <a:pt x="2736" y="4948"/>
                  </a:cubicBezTo>
                  <a:cubicBezTo>
                    <a:pt x="3617" y="4948"/>
                    <a:pt x="4483" y="4469"/>
                    <a:pt x="4935" y="3632"/>
                  </a:cubicBezTo>
                  <a:cubicBezTo>
                    <a:pt x="5572" y="2450"/>
                    <a:pt x="5161" y="963"/>
                    <a:pt x="4016" y="312"/>
                  </a:cubicBezTo>
                  <a:cubicBezTo>
                    <a:pt x="3645" y="101"/>
                    <a:pt x="3239" y="1"/>
                    <a:pt x="2836"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3" name="Google Shape;5353;p14"/>
            <p:cNvSpPr/>
            <p:nvPr/>
          </p:nvSpPr>
          <p:spPr>
            <a:xfrm>
              <a:off x="5534175" y="2869125"/>
              <a:ext cx="138375" cy="122250"/>
            </a:xfrm>
            <a:custGeom>
              <a:rect b="b" l="l" r="r" t="t"/>
              <a:pathLst>
                <a:path extrusionOk="0" h="4890" w="5535">
                  <a:moveTo>
                    <a:pt x="2854" y="0"/>
                  </a:moveTo>
                  <a:cubicBezTo>
                    <a:pt x="2009" y="0"/>
                    <a:pt x="1160" y="436"/>
                    <a:pt x="699" y="1202"/>
                  </a:cubicBezTo>
                  <a:cubicBezTo>
                    <a:pt x="1" y="2362"/>
                    <a:pt x="418" y="3962"/>
                    <a:pt x="1586" y="4605"/>
                  </a:cubicBezTo>
                  <a:cubicBezTo>
                    <a:pt x="1938" y="4798"/>
                    <a:pt x="2325" y="4889"/>
                    <a:pt x="2711" y="4889"/>
                  </a:cubicBezTo>
                  <a:cubicBezTo>
                    <a:pt x="3575" y="4889"/>
                    <a:pt x="4434" y="4432"/>
                    <a:pt x="4884" y="3637"/>
                  </a:cubicBezTo>
                  <a:cubicBezTo>
                    <a:pt x="5534" y="2489"/>
                    <a:pt x="5138" y="964"/>
                    <a:pt x="4018" y="309"/>
                  </a:cubicBezTo>
                  <a:cubicBezTo>
                    <a:pt x="3659" y="99"/>
                    <a:pt x="3257" y="0"/>
                    <a:pt x="2854"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4" name="Google Shape;5354;p14"/>
            <p:cNvSpPr/>
            <p:nvPr/>
          </p:nvSpPr>
          <p:spPr>
            <a:xfrm>
              <a:off x="2742950" y="1299900"/>
              <a:ext cx="138350" cy="122250"/>
            </a:xfrm>
            <a:custGeom>
              <a:rect b="b" l="l" r="r" t="t"/>
              <a:pathLst>
                <a:path extrusionOk="0" h="4890" w="5534">
                  <a:moveTo>
                    <a:pt x="2855" y="1"/>
                  </a:moveTo>
                  <a:cubicBezTo>
                    <a:pt x="2017" y="1"/>
                    <a:pt x="1173" y="429"/>
                    <a:pt x="709" y="1186"/>
                  </a:cubicBezTo>
                  <a:cubicBezTo>
                    <a:pt x="0" y="2340"/>
                    <a:pt x="405" y="3943"/>
                    <a:pt x="1569" y="4596"/>
                  </a:cubicBezTo>
                  <a:cubicBezTo>
                    <a:pt x="1924" y="4795"/>
                    <a:pt x="2317" y="4889"/>
                    <a:pt x="2709" y="4889"/>
                  </a:cubicBezTo>
                  <a:cubicBezTo>
                    <a:pt x="3565" y="4889"/>
                    <a:pt x="4420" y="4440"/>
                    <a:pt x="4875" y="3654"/>
                  </a:cubicBezTo>
                  <a:cubicBezTo>
                    <a:pt x="5533" y="2518"/>
                    <a:pt x="5146" y="984"/>
                    <a:pt x="4035" y="319"/>
                  </a:cubicBezTo>
                  <a:cubicBezTo>
                    <a:pt x="3673" y="103"/>
                    <a:pt x="3264" y="1"/>
                    <a:pt x="2855"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5" name="Google Shape;5355;p14"/>
            <p:cNvSpPr/>
            <p:nvPr/>
          </p:nvSpPr>
          <p:spPr>
            <a:xfrm>
              <a:off x="5235975" y="1765050"/>
              <a:ext cx="139575" cy="122975"/>
            </a:xfrm>
            <a:custGeom>
              <a:rect b="b" l="l" r="r" t="t"/>
              <a:pathLst>
                <a:path extrusionOk="0" h="4919" w="5583">
                  <a:moveTo>
                    <a:pt x="2852" y="0"/>
                  </a:moveTo>
                  <a:cubicBezTo>
                    <a:pt x="1988" y="0"/>
                    <a:pt x="1133" y="458"/>
                    <a:pt x="678" y="1258"/>
                  </a:cubicBezTo>
                  <a:cubicBezTo>
                    <a:pt x="0" y="2448"/>
                    <a:pt x="432" y="4007"/>
                    <a:pt x="1614" y="4641"/>
                  </a:cubicBezTo>
                  <a:cubicBezTo>
                    <a:pt x="1965" y="4830"/>
                    <a:pt x="2348" y="4919"/>
                    <a:pt x="2729" y="4919"/>
                  </a:cubicBezTo>
                  <a:cubicBezTo>
                    <a:pt x="3594" y="4919"/>
                    <a:pt x="4449" y="4461"/>
                    <a:pt x="4904" y="3661"/>
                  </a:cubicBezTo>
                  <a:cubicBezTo>
                    <a:pt x="5582" y="2472"/>
                    <a:pt x="5150" y="913"/>
                    <a:pt x="3967" y="278"/>
                  </a:cubicBezTo>
                  <a:cubicBezTo>
                    <a:pt x="3616" y="90"/>
                    <a:pt x="3233" y="0"/>
                    <a:pt x="2852"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6" name="Google Shape;5356;p14"/>
            <p:cNvSpPr/>
            <p:nvPr/>
          </p:nvSpPr>
          <p:spPr>
            <a:xfrm>
              <a:off x="5051100" y="4001525"/>
              <a:ext cx="137800" cy="122200"/>
            </a:xfrm>
            <a:custGeom>
              <a:rect b="b" l="l" r="r" t="t"/>
              <a:pathLst>
                <a:path extrusionOk="0" h="4888" w="5512">
                  <a:moveTo>
                    <a:pt x="2835" y="1"/>
                  </a:moveTo>
                  <a:cubicBezTo>
                    <a:pt x="1968" y="1"/>
                    <a:pt x="1096" y="459"/>
                    <a:pt x="646" y="1261"/>
                  </a:cubicBezTo>
                  <a:cubicBezTo>
                    <a:pt x="1" y="2413"/>
                    <a:pt x="401" y="3932"/>
                    <a:pt x="1526" y="4584"/>
                  </a:cubicBezTo>
                  <a:cubicBezTo>
                    <a:pt x="1883" y="4790"/>
                    <a:pt x="2283" y="4888"/>
                    <a:pt x="2683" y="4888"/>
                  </a:cubicBezTo>
                  <a:cubicBezTo>
                    <a:pt x="3531" y="4888"/>
                    <a:pt x="4382" y="4450"/>
                    <a:pt x="4841" y="3679"/>
                  </a:cubicBezTo>
                  <a:cubicBezTo>
                    <a:pt x="5512" y="2553"/>
                    <a:pt x="5142" y="1013"/>
                    <a:pt x="4038" y="334"/>
                  </a:cubicBezTo>
                  <a:cubicBezTo>
                    <a:pt x="3670" y="108"/>
                    <a:pt x="3253" y="1"/>
                    <a:pt x="2835"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7" name="Google Shape;5357;p14"/>
            <p:cNvSpPr/>
            <p:nvPr/>
          </p:nvSpPr>
          <p:spPr>
            <a:xfrm>
              <a:off x="3840350" y="980450"/>
              <a:ext cx="139550" cy="123000"/>
            </a:xfrm>
            <a:custGeom>
              <a:rect b="b" l="l" r="r" t="t"/>
              <a:pathLst>
                <a:path extrusionOk="0" h="4920" w="5582">
                  <a:moveTo>
                    <a:pt x="2853" y="0"/>
                  </a:moveTo>
                  <a:cubicBezTo>
                    <a:pt x="1993" y="0"/>
                    <a:pt x="1141" y="453"/>
                    <a:pt x="685" y="1247"/>
                  </a:cubicBezTo>
                  <a:cubicBezTo>
                    <a:pt x="1" y="2433"/>
                    <a:pt x="424" y="3993"/>
                    <a:pt x="1603" y="4636"/>
                  </a:cubicBezTo>
                  <a:cubicBezTo>
                    <a:pt x="1957" y="4829"/>
                    <a:pt x="2344" y="4920"/>
                    <a:pt x="2730" y="4920"/>
                  </a:cubicBezTo>
                  <a:cubicBezTo>
                    <a:pt x="3589" y="4920"/>
                    <a:pt x="4441" y="4467"/>
                    <a:pt x="4898" y="3674"/>
                  </a:cubicBezTo>
                  <a:cubicBezTo>
                    <a:pt x="5581" y="2487"/>
                    <a:pt x="5159" y="925"/>
                    <a:pt x="3980" y="284"/>
                  </a:cubicBezTo>
                  <a:cubicBezTo>
                    <a:pt x="3626" y="92"/>
                    <a:pt x="3239" y="0"/>
                    <a:pt x="2853"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8" name="Google Shape;5358;p14"/>
            <p:cNvSpPr/>
            <p:nvPr/>
          </p:nvSpPr>
          <p:spPr>
            <a:xfrm>
              <a:off x="2426400" y="1589825"/>
              <a:ext cx="139475" cy="122975"/>
            </a:xfrm>
            <a:custGeom>
              <a:rect b="b" l="l" r="r" t="t"/>
              <a:pathLst>
                <a:path extrusionOk="0" h="4919" w="5579">
                  <a:moveTo>
                    <a:pt x="2850" y="0"/>
                  </a:moveTo>
                  <a:cubicBezTo>
                    <a:pt x="2009" y="0"/>
                    <a:pt x="1172" y="433"/>
                    <a:pt x="707" y="1202"/>
                  </a:cubicBezTo>
                  <a:cubicBezTo>
                    <a:pt x="1" y="2371"/>
                    <a:pt x="394" y="3943"/>
                    <a:pt x="1559" y="4611"/>
                  </a:cubicBezTo>
                  <a:cubicBezTo>
                    <a:pt x="1923" y="4819"/>
                    <a:pt x="2326" y="4918"/>
                    <a:pt x="2728" y="4918"/>
                  </a:cubicBezTo>
                  <a:cubicBezTo>
                    <a:pt x="3570" y="4918"/>
                    <a:pt x="4407" y="4484"/>
                    <a:pt x="4873" y="3716"/>
                  </a:cubicBezTo>
                  <a:cubicBezTo>
                    <a:pt x="5579" y="2549"/>
                    <a:pt x="5185" y="977"/>
                    <a:pt x="4019" y="308"/>
                  </a:cubicBezTo>
                  <a:cubicBezTo>
                    <a:pt x="3655" y="99"/>
                    <a:pt x="3252" y="0"/>
                    <a:pt x="2850"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9" name="Google Shape;5359;p14"/>
            <p:cNvSpPr/>
            <p:nvPr/>
          </p:nvSpPr>
          <p:spPr>
            <a:xfrm>
              <a:off x="2027250" y="2301575"/>
              <a:ext cx="137800" cy="122200"/>
            </a:xfrm>
            <a:custGeom>
              <a:rect b="b" l="l" r="r" t="t"/>
              <a:pathLst>
                <a:path extrusionOk="0" h="4888" w="5512">
                  <a:moveTo>
                    <a:pt x="2835" y="0"/>
                  </a:moveTo>
                  <a:cubicBezTo>
                    <a:pt x="1968" y="0"/>
                    <a:pt x="1097" y="459"/>
                    <a:pt x="648" y="1260"/>
                  </a:cubicBezTo>
                  <a:cubicBezTo>
                    <a:pt x="1" y="2412"/>
                    <a:pt x="403" y="3933"/>
                    <a:pt x="1526" y="4583"/>
                  </a:cubicBezTo>
                  <a:cubicBezTo>
                    <a:pt x="1884" y="4790"/>
                    <a:pt x="2284" y="4888"/>
                    <a:pt x="2684" y="4888"/>
                  </a:cubicBezTo>
                  <a:cubicBezTo>
                    <a:pt x="3532" y="4888"/>
                    <a:pt x="4383" y="4449"/>
                    <a:pt x="4841" y="3679"/>
                  </a:cubicBezTo>
                  <a:cubicBezTo>
                    <a:pt x="5512" y="2553"/>
                    <a:pt x="5143" y="1014"/>
                    <a:pt x="4040" y="334"/>
                  </a:cubicBezTo>
                  <a:cubicBezTo>
                    <a:pt x="3671" y="107"/>
                    <a:pt x="3253" y="0"/>
                    <a:pt x="2835"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0" name="Google Shape;5360;p14"/>
            <p:cNvSpPr/>
            <p:nvPr/>
          </p:nvSpPr>
          <p:spPr>
            <a:xfrm>
              <a:off x="5450200" y="3289775"/>
              <a:ext cx="139525" cy="123025"/>
            </a:xfrm>
            <a:custGeom>
              <a:rect b="b" l="l" r="r" t="t"/>
              <a:pathLst>
                <a:path extrusionOk="0" h="4921" w="5581">
                  <a:moveTo>
                    <a:pt x="2852" y="1"/>
                  </a:moveTo>
                  <a:cubicBezTo>
                    <a:pt x="1996" y="1"/>
                    <a:pt x="1147" y="451"/>
                    <a:pt x="688" y="1240"/>
                  </a:cubicBezTo>
                  <a:cubicBezTo>
                    <a:pt x="0" y="2424"/>
                    <a:pt x="419" y="3986"/>
                    <a:pt x="1596" y="4632"/>
                  </a:cubicBezTo>
                  <a:cubicBezTo>
                    <a:pt x="1952" y="4828"/>
                    <a:pt x="2341" y="4920"/>
                    <a:pt x="2729" y="4920"/>
                  </a:cubicBezTo>
                  <a:cubicBezTo>
                    <a:pt x="3586" y="4920"/>
                    <a:pt x="4435" y="4470"/>
                    <a:pt x="4894" y="3681"/>
                  </a:cubicBezTo>
                  <a:cubicBezTo>
                    <a:pt x="5581" y="2497"/>
                    <a:pt x="5162" y="935"/>
                    <a:pt x="3985" y="288"/>
                  </a:cubicBezTo>
                  <a:cubicBezTo>
                    <a:pt x="3630" y="93"/>
                    <a:pt x="3240" y="1"/>
                    <a:pt x="2852"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1" name="Google Shape;5361;p14"/>
            <p:cNvSpPr/>
            <p:nvPr/>
          </p:nvSpPr>
          <p:spPr>
            <a:xfrm>
              <a:off x="4735525" y="4292625"/>
              <a:ext cx="135975" cy="120625"/>
            </a:xfrm>
            <a:custGeom>
              <a:rect b="b" l="l" r="r" t="t"/>
              <a:pathLst>
                <a:path extrusionOk="0" h="4825" w="5439">
                  <a:moveTo>
                    <a:pt x="2814" y="1"/>
                  </a:moveTo>
                  <a:cubicBezTo>
                    <a:pt x="1950" y="1"/>
                    <a:pt x="1079" y="458"/>
                    <a:pt x="640" y="1246"/>
                  </a:cubicBezTo>
                  <a:cubicBezTo>
                    <a:pt x="1" y="2391"/>
                    <a:pt x="434" y="3949"/>
                    <a:pt x="1564" y="4558"/>
                  </a:cubicBezTo>
                  <a:cubicBezTo>
                    <a:pt x="1901" y="4739"/>
                    <a:pt x="2274" y="4825"/>
                    <a:pt x="2648" y="4825"/>
                  </a:cubicBezTo>
                  <a:cubicBezTo>
                    <a:pt x="3534" y="4825"/>
                    <a:pt x="4424" y="4345"/>
                    <a:pt x="4849" y="3532"/>
                  </a:cubicBezTo>
                  <a:cubicBezTo>
                    <a:pt x="5438" y="2400"/>
                    <a:pt x="5026" y="919"/>
                    <a:pt x="3944" y="296"/>
                  </a:cubicBezTo>
                  <a:cubicBezTo>
                    <a:pt x="3597" y="95"/>
                    <a:pt x="3206" y="1"/>
                    <a:pt x="2814"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2" name="Google Shape;5362;p14"/>
            <p:cNvSpPr/>
            <p:nvPr/>
          </p:nvSpPr>
          <p:spPr>
            <a:xfrm>
              <a:off x="2524450" y="4141850"/>
              <a:ext cx="135950" cy="120600"/>
            </a:xfrm>
            <a:custGeom>
              <a:rect b="b" l="l" r="r" t="t"/>
              <a:pathLst>
                <a:path extrusionOk="0" h="4824" w="5438">
                  <a:moveTo>
                    <a:pt x="2812" y="0"/>
                  </a:moveTo>
                  <a:cubicBezTo>
                    <a:pt x="1941" y="0"/>
                    <a:pt x="1064" y="465"/>
                    <a:pt x="629" y="1262"/>
                  </a:cubicBezTo>
                  <a:cubicBezTo>
                    <a:pt x="0" y="2417"/>
                    <a:pt x="447" y="3971"/>
                    <a:pt x="1581" y="4566"/>
                  </a:cubicBezTo>
                  <a:cubicBezTo>
                    <a:pt x="1915" y="4741"/>
                    <a:pt x="2282" y="4824"/>
                    <a:pt x="2649" y="4824"/>
                  </a:cubicBezTo>
                  <a:cubicBezTo>
                    <a:pt x="3543" y="4824"/>
                    <a:pt x="4438" y="4335"/>
                    <a:pt x="4857" y="3512"/>
                  </a:cubicBezTo>
                  <a:cubicBezTo>
                    <a:pt x="5438" y="2373"/>
                    <a:pt x="5012" y="895"/>
                    <a:pt x="3926" y="285"/>
                  </a:cubicBezTo>
                  <a:cubicBezTo>
                    <a:pt x="3582" y="91"/>
                    <a:pt x="3198" y="0"/>
                    <a:pt x="2812"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3" name="Google Shape;5363;p14"/>
            <p:cNvSpPr/>
            <p:nvPr/>
          </p:nvSpPr>
          <p:spPr>
            <a:xfrm>
              <a:off x="3222325" y="4534075"/>
              <a:ext cx="136450" cy="120675"/>
            </a:xfrm>
            <a:custGeom>
              <a:rect b="b" l="l" r="r" t="t"/>
              <a:pathLst>
                <a:path extrusionOk="0" h="4827" w="5458">
                  <a:moveTo>
                    <a:pt x="2813" y="1"/>
                  </a:moveTo>
                  <a:cubicBezTo>
                    <a:pt x="2005" y="1"/>
                    <a:pt x="1186" y="403"/>
                    <a:pt x="714" y="1118"/>
                  </a:cubicBezTo>
                  <a:cubicBezTo>
                    <a:pt x="1" y="2203"/>
                    <a:pt x="337" y="3779"/>
                    <a:pt x="1433" y="4484"/>
                  </a:cubicBezTo>
                  <a:cubicBezTo>
                    <a:pt x="1796" y="4717"/>
                    <a:pt x="2215" y="4827"/>
                    <a:pt x="2638" y="4827"/>
                  </a:cubicBezTo>
                  <a:cubicBezTo>
                    <a:pt x="3467" y="4827"/>
                    <a:pt x="4310" y="4406"/>
                    <a:pt x="4771" y="3663"/>
                  </a:cubicBezTo>
                  <a:cubicBezTo>
                    <a:pt x="5458" y="2558"/>
                    <a:pt x="5083" y="984"/>
                    <a:pt x="3974" y="315"/>
                  </a:cubicBezTo>
                  <a:cubicBezTo>
                    <a:pt x="3620" y="102"/>
                    <a:pt x="3218" y="1"/>
                    <a:pt x="2813"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4" name="Google Shape;5364;p14"/>
            <p:cNvSpPr/>
            <p:nvPr/>
          </p:nvSpPr>
          <p:spPr>
            <a:xfrm>
              <a:off x="1944300" y="2723400"/>
              <a:ext cx="136550" cy="120700"/>
            </a:xfrm>
            <a:custGeom>
              <a:rect b="b" l="l" r="r" t="t"/>
              <a:pathLst>
                <a:path extrusionOk="0" h="4828" w="5462">
                  <a:moveTo>
                    <a:pt x="2810" y="1"/>
                  </a:moveTo>
                  <a:cubicBezTo>
                    <a:pt x="1987" y="1"/>
                    <a:pt x="1157" y="418"/>
                    <a:pt x="694" y="1153"/>
                  </a:cubicBezTo>
                  <a:cubicBezTo>
                    <a:pt x="0" y="2254"/>
                    <a:pt x="366" y="3829"/>
                    <a:pt x="1471" y="4507"/>
                  </a:cubicBezTo>
                  <a:cubicBezTo>
                    <a:pt x="1826" y="4725"/>
                    <a:pt x="2232" y="4828"/>
                    <a:pt x="2641" y="4828"/>
                  </a:cubicBezTo>
                  <a:cubicBezTo>
                    <a:pt x="3485" y="4828"/>
                    <a:pt x="4343" y="4391"/>
                    <a:pt x="4795" y="3627"/>
                  </a:cubicBezTo>
                  <a:cubicBezTo>
                    <a:pt x="5461" y="2502"/>
                    <a:pt x="5062" y="938"/>
                    <a:pt x="3940" y="296"/>
                  </a:cubicBezTo>
                  <a:cubicBezTo>
                    <a:pt x="3592" y="95"/>
                    <a:pt x="3202" y="1"/>
                    <a:pt x="2810"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5" name="Google Shape;5365;p14"/>
            <p:cNvSpPr/>
            <p:nvPr/>
          </p:nvSpPr>
          <p:spPr>
            <a:xfrm>
              <a:off x="2242400" y="3827500"/>
              <a:ext cx="136075" cy="119875"/>
            </a:xfrm>
            <a:custGeom>
              <a:rect b="b" l="l" r="r" t="t"/>
              <a:pathLst>
                <a:path extrusionOk="0" h="4795" w="5443">
                  <a:moveTo>
                    <a:pt x="2792" y="0"/>
                  </a:moveTo>
                  <a:cubicBezTo>
                    <a:pt x="1957" y="0"/>
                    <a:pt x="1121" y="435"/>
                    <a:pt x="672" y="1196"/>
                  </a:cubicBezTo>
                  <a:cubicBezTo>
                    <a:pt x="0" y="2332"/>
                    <a:pt x="410" y="3886"/>
                    <a:pt x="1546" y="4514"/>
                  </a:cubicBezTo>
                  <a:cubicBezTo>
                    <a:pt x="1890" y="4705"/>
                    <a:pt x="2270" y="4795"/>
                    <a:pt x="2650" y="4795"/>
                  </a:cubicBezTo>
                  <a:cubicBezTo>
                    <a:pt x="3486" y="4795"/>
                    <a:pt x="4322" y="4360"/>
                    <a:pt x="4770" y="3599"/>
                  </a:cubicBezTo>
                  <a:cubicBezTo>
                    <a:pt x="5442" y="2463"/>
                    <a:pt x="5033" y="908"/>
                    <a:pt x="3897" y="281"/>
                  </a:cubicBezTo>
                  <a:cubicBezTo>
                    <a:pt x="3553" y="90"/>
                    <a:pt x="3173" y="0"/>
                    <a:pt x="2792"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6" name="Google Shape;5366;p14"/>
            <p:cNvSpPr/>
            <p:nvPr/>
          </p:nvSpPr>
          <p:spPr>
            <a:xfrm>
              <a:off x="3638050" y="4612075"/>
              <a:ext cx="136000" cy="119925"/>
            </a:xfrm>
            <a:custGeom>
              <a:rect b="b" l="l" r="r" t="t"/>
              <a:pathLst>
                <a:path extrusionOk="0" h="4797" w="5440">
                  <a:moveTo>
                    <a:pt x="2792" y="1"/>
                  </a:moveTo>
                  <a:cubicBezTo>
                    <a:pt x="1966" y="1"/>
                    <a:pt x="1137" y="425"/>
                    <a:pt x="682" y="1172"/>
                  </a:cubicBezTo>
                  <a:cubicBezTo>
                    <a:pt x="0" y="2297"/>
                    <a:pt x="393" y="3859"/>
                    <a:pt x="1521" y="4503"/>
                  </a:cubicBezTo>
                  <a:cubicBezTo>
                    <a:pt x="1870" y="4702"/>
                    <a:pt x="2258" y="4796"/>
                    <a:pt x="2647" y="4796"/>
                  </a:cubicBezTo>
                  <a:cubicBezTo>
                    <a:pt x="3473" y="4796"/>
                    <a:pt x="4301" y="4372"/>
                    <a:pt x="4755" y="3624"/>
                  </a:cubicBezTo>
                  <a:cubicBezTo>
                    <a:pt x="5439" y="2500"/>
                    <a:pt x="5046" y="938"/>
                    <a:pt x="3918" y="294"/>
                  </a:cubicBezTo>
                  <a:cubicBezTo>
                    <a:pt x="3569" y="95"/>
                    <a:pt x="3181" y="1"/>
                    <a:pt x="2792"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7" name="Google Shape;5367;p14"/>
            <p:cNvSpPr/>
            <p:nvPr/>
          </p:nvSpPr>
          <p:spPr>
            <a:xfrm>
              <a:off x="4026300" y="929675"/>
              <a:ext cx="133600" cy="118175"/>
            </a:xfrm>
            <a:custGeom>
              <a:rect b="b" l="l" r="r" t="t"/>
              <a:pathLst>
                <a:path extrusionOk="0" h="4727" w="5344">
                  <a:moveTo>
                    <a:pt x="2712" y="1"/>
                  </a:moveTo>
                  <a:cubicBezTo>
                    <a:pt x="1897" y="1"/>
                    <a:pt x="1099" y="432"/>
                    <a:pt x="656" y="1200"/>
                  </a:cubicBezTo>
                  <a:cubicBezTo>
                    <a:pt x="0" y="2335"/>
                    <a:pt x="372" y="3776"/>
                    <a:pt x="1486" y="4420"/>
                  </a:cubicBezTo>
                  <a:cubicBezTo>
                    <a:pt x="1846" y="4628"/>
                    <a:pt x="2240" y="4727"/>
                    <a:pt x="2631" y="4727"/>
                  </a:cubicBezTo>
                  <a:cubicBezTo>
                    <a:pt x="3446" y="4727"/>
                    <a:pt x="4244" y="4295"/>
                    <a:pt x="4688" y="3528"/>
                  </a:cubicBezTo>
                  <a:cubicBezTo>
                    <a:pt x="5343" y="2392"/>
                    <a:pt x="4971" y="951"/>
                    <a:pt x="3858" y="308"/>
                  </a:cubicBezTo>
                  <a:cubicBezTo>
                    <a:pt x="3497" y="100"/>
                    <a:pt x="3103" y="1"/>
                    <a:pt x="2712"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8" name="Google Shape;5368;p14"/>
            <p:cNvSpPr/>
            <p:nvPr/>
          </p:nvSpPr>
          <p:spPr>
            <a:xfrm>
              <a:off x="5189300" y="1583500"/>
              <a:ext cx="133600" cy="118175"/>
            </a:xfrm>
            <a:custGeom>
              <a:rect b="b" l="l" r="r" t="t"/>
              <a:pathLst>
                <a:path extrusionOk="0" h="4727" w="5344">
                  <a:moveTo>
                    <a:pt x="2713" y="1"/>
                  </a:moveTo>
                  <a:cubicBezTo>
                    <a:pt x="1899" y="1"/>
                    <a:pt x="1101" y="431"/>
                    <a:pt x="657" y="1197"/>
                  </a:cubicBezTo>
                  <a:cubicBezTo>
                    <a:pt x="0" y="2332"/>
                    <a:pt x="371" y="3773"/>
                    <a:pt x="1484" y="4419"/>
                  </a:cubicBezTo>
                  <a:cubicBezTo>
                    <a:pt x="1845" y="4628"/>
                    <a:pt x="2240" y="4727"/>
                    <a:pt x="2631" y="4727"/>
                  </a:cubicBezTo>
                  <a:cubicBezTo>
                    <a:pt x="3445" y="4727"/>
                    <a:pt x="4244" y="4297"/>
                    <a:pt x="4688" y="3530"/>
                  </a:cubicBezTo>
                  <a:cubicBezTo>
                    <a:pt x="5343" y="2395"/>
                    <a:pt x="4973" y="954"/>
                    <a:pt x="3859" y="309"/>
                  </a:cubicBezTo>
                  <a:cubicBezTo>
                    <a:pt x="3498" y="100"/>
                    <a:pt x="3104" y="1"/>
                    <a:pt x="2713"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9" name="Google Shape;5369;p14"/>
            <p:cNvSpPr/>
            <p:nvPr/>
          </p:nvSpPr>
          <p:spPr>
            <a:xfrm>
              <a:off x="2295075" y="4013825"/>
              <a:ext cx="130025" cy="115100"/>
            </a:xfrm>
            <a:custGeom>
              <a:rect b="b" l="l" r="r" t="t"/>
              <a:pathLst>
                <a:path extrusionOk="0" h="4604" w="5201">
                  <a:moveTo>
                    <a:pt x="2605" y="0"/>
                  </a:moveTo>
                  <a:cubicBezTo>
                    <a:pt x="1823" y="0"/>
                    <a:pt x="1077" y="422"/>
                    <a:pt x="643" y="1187"/>
                  </a:cubicBezTo>
                  <a:cubicBezTo>
                    <a:pt x="1" y="2318"/>
                    <a:pt x="342" y="3645"/>
                    <a:pt x="1440" y="4283"/>
                  </a:cubicBezTo>
                  <a:cubicBezTo>
                    <a:pt x="1813" y="4500"/>
                    <a:pt x="2209" y="4603"/>
                    <a:pt x="2596" y="4603"/>
                  </a:cubicBezTo>
                  <a:cubicBezTo>
                    <a:pt x="3394" y="4603"/>
                    <a:pt x="4154" y="4163"/>
                    <a:pt x="4585" y="3367"/>
                  </a:cubicBezTo>
                  <a:cubicBezTo>
                    <a:pt x="5201" y="2231"/>
                    <a:pt x="4827" y="910"/>
                    <a:pt x="3711" y="293"/>
                  </a:cubicBezTo>
                  <a:cubicBezTo>
                    <a:pt x="3354" y="95"/>
                    <a:pt x="2976" y="0"/>
                    <a:pt x="2605"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0" name="Google Shape;5370;p14"/>
            <p:cNvSpPr/>
            <p:nvPr/>
          </p:nvSpPr>
          <p:spPr>
            <a:xfrm>
              <a:off x="3457600" y="4667650"/>
              <a:ext cx="130500" cy="115125"/>
            </a:xfrm>
            <a:custGeom>
              <a:rect b="b" l="l" r="r" t="t"/>
              <a:pathLst>
                <a:path extrusionOk="0" h="4605" w="5220">
                  <a:moveTo>
                    <a:pt x="2623" y="1"/>
                  </a:moveTo>
                  <a:cubicBezTo>
                    <a:pt x="1857" y="1"/>
                    <a:pt x="1124" y="405"/>
                    <a:pt x="689" y="1142"/>
                  </a:cubicBezTo>
                  <a:cubicBezTo>
                    <a:pt x="0" y="2303"/>
                    <a:pt x="358" y="3677"/>
                    <a:pt x="1511" y="4313"/>
                  </a:cubicBezTo>
                  <a:cubicBezTo>
                    <a:pt x="1867" y="4510"/>
                    <a:pt x="2244" y="4604"/>
                    <a:pt x="2614" y="4604"/>
                  </a:cubicBezTo>
                  <a:cubicBezTo>
                    <a:pt x="3398" y="4604"/>
                    <a:pt x="4145" y="4180"/>
                    <a:pt x="4579" y="3413"/>
                  </a:cubicBezTo>
                  <a:cubicBezTo>
                    <a:pt x="5220" y="2283"/>
                    <a:pt x="4875" y="956"/>
                    <a:pt x="3776" y="318"/>
                  </a:cubicBezTo>
                  <a:cubicBezTo>
                    <a:pt x="3406" y="104"/>
                    <a:pt x="3010" y="1"/>
                    <a:pt x="2623"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1" name="Google Shape;5371;p14"/>
            <p:cNvSpPr/>
            <p:nvPr/>
          </p:nvSpPr>
          <p:spPr>
            <a:xfrm>
              <a:off x="2810275" y="4459675"/>
              <a:ext cx="129300" cy="114350"/>
            </a:xfrm>
            <a:custGeom>
              <a:rect b="b" l="l" r="r" t="t"/>
              <a:pathLst>
                <a:path extrusionOk="0" h="4574" w="5172">
                  <a:moveTo>
                    <a:pt x="2599" y="0"/>
                  </a:moveTo>
                  <a:cubicBezTo>
                    <a:pt x="1827" y="0"/>
                    <a:pt x="1085" y="410"/>
                    <a:pt x="652" y="1154"/>
                  </a:cubicBezTo>
                  <a:cubicBezTo>
                    <a:pt x="1" y="2274"/>
                    <a:pt x="340" y="3623"/>
                    <a:pt x="1433" y="4259"/>
                  </a:cubicBezTo>
                  <a:cubicBezTo>
                    <a:pt x="1798" y="4472"/>
                    <a:pt x="2190" y="4574"/>
                    <a:pt x="2575" y="4574"/>
                  </a:cubicBezTo>
                  <a:cubicBezTo>
                    <a:pt x="3346" y="4574"/>
                    <a:pt x="4088" y="4164"/>
                    <a:pt x="4520" y="3421"/>
                  </a:cubicBezTo>
                  <a:cubicBezTo>
                    <a:pt x="5172" y="2299"/>
                    <a:pt x="4833" y="952"/>
                    <a:pt x="3739" y="314"/>
                  </a:cubicBezTo>
                  <a:cubicBezTo>
                    <a:pt x="3375" y="102"/>
                    <a:pt x="2983" y="0"/>
                    <a:pt x="2599"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2" name="Google Shape;5372;p14"/>
            <p:cNvSpPr/>
            <p:nvPr/>
          </p:nvSpPr>
          <p:spPr>
            <a:xfrm>
              <a:off x="4443325" y="1008375"/>
              <a:ext cx="130650" cy="115975"/>
            </a:xfrm>
            <a:custGeom>
              <a:rect b="b" l="l" r="r" t="t"/>
              <a:pathLst>
                <a:path extrusionOk="0" h="4639" w="5226">
                  <a:moveTo>
                    <a:pt x="2613" y="0"/>
                  </a:moveTo>
                  <a:cubicBezTo>
                    <a:pt x="1812" y="0"/>
                    <a:pt x="1054" y="443"/>
                    <a:pt x="618" y="1245"/>
                  </a:cubicBezTo>
                  <a:cubicBezTo>
                    <a:pt x="0" y="2381"/>
                    <a:pt x="366" y="3697"/>
                    <a:pt x="1469" y="4326"/>
                  </a:cubicBezTo>
                  <a:cubicBezTo>
                    <a:pt x="1840" y="4537"/>
                    <a:pt x="2232" y="4638"/>
                    <a:pt x="2614" y="4638"/>
                  </a:cubicBezTo>
                  <a:cubicBezTo>
                    <a:pt x="3415" y="4638"/>
                    <a:pt x="4174" y="4195"/>
                    <a:pt x="4610" y="3392"/>
                  </a:cubicBezTo>
                  <a:cubicBezTo>
                    <a:pt x="5226" y="2258"/>
                    <a:pt x="4862" y="940"/>
                    <a:pt x="3758" y="312"/>
                  </a:cubicBezTo>
                  <a:cubicBezTo>
                    <a:pt x="3387" y="101"/>
                    <a:pt x="2995" y="0"/>
                    <a:pt x="2613"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3" name="Google Shape;5373;p14"/>
            <p:cNvSpPr/>
            <p:nvPr/>
          </p:nvSpPr>
          <p:spPr>
            <a:xfrm>
              <a:off x="4675225" y="1138450"/>
              <a:ext cx="132550" cy="117350"/>
            </a:xfrm>
            <a:custGeom>
              <a:rect b="b" l="l" r="r" t="t"/>
              <a:pathLst>
                <a:path extrusionOk="0" h="4694" w="5302">
                  <a:moveTo>
                    <a:pt x="2661" y="0"/>
                  </a:moveTo>
                  <a:cubicBezTo>
                    <a:pt x="1827" y="0"/>
                    <a:pt x="1026" y="465"/>
                    <a:pt x="596" y="1287"/>
                  </a:cubicBezTo>
                  <a:cubicBezTo>
                    <a:pt x="1" y="2424"/>
                    <a:pt x="385" y="3767"/>
                    <a:pt x="1486" y="4389"/>
                  </a:cubicBezTo>
                  <a:cubicBezTo>
                    <a:pt x="1851" y="4595"/>
                    <a:pt x="2241" y="4694"/>
                    <a:pt x="2625" y="4694"/>
                  </a:cubicBezTo>
                  <a:cubicBezTo>
                    <a:pt x="3439" y="4694"/>
                    <a:pt x="4221" y="4250"/>
                    <a:pt x="4659" y="3456"/>
                  </a:cubicBezTo>
                  <a:cubicBezTo>
                    <a:pt x="5301" y="2290"/>
                    <a:pt x="4902" y="896"/>
                    <a:pt x="3748" y="277"/>
                  </a:cubicBezTo>
                  <a:cubicBezTo>
                    <a:pt x="3398" y="90"/>
                    <a:pt x="3026" y="0"/>
                    <a:pt x="2661"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4" name="Google Shape;5374;p14"/>
            <p:cNvSpPr/>
            <p:nvPr/>
          </p:nvSpPr>
          <p:spPr>
            <a:xfrm>
              <a:off x="4908725" y="1269975"/>
              <a:ext cx="130250" cy="115825"/>
            </a:xfrm>
            <a:custGeom>
              <a:rect b="b" l="l" r="r" t="t"/>
              <a:pathLst>
                <a:path extrusionOk="0" h="4633" w="5210">
                  <a:moveTo>
                    <a:pt x="2604" y="0"/>
                  </a:moveTo>
                  <a:cubicBezTo>
                    <a:pt x="1844" y="0"/>
                    <a:pt x="1118" y="395"/>
                    <a:pt x="677" y="1124"/>
                  </a:cubicBezTo>
                  <a:cubicBezTo>
                    <a:pt x="0" y="2240"/>
                    <a:pt x="288" y="3581"/>
                    <a:pt x="1347" y="4254"/>
                  </a:cubicBezTo>
                  <a:cubicBezTo>
                    <a:pt x="1749" y="4510"/>
                    <a:pt x="2183" y="4632"/>
                    <a:pt x="2607" y="4632"/>
                  </a:cubicBezTo>
                  <a:cubicBezTo>
                    <a:pt x="3367" y="4632"/>
                    <a:pt x="4093" y="4238"/>
                    <a:pt x="4534" y="3509"/>
                  </a:cubicBezTo>
                  <a:cubicBezTo>
                    <a:pt x="5209" y="2392"/>
                    <a:pt x="4922" y="1052"/>
                    <a:pt x="3862" y="377"/>
                  </a:cubicBezTo>
                  <a:cubicBezTo>
                    <a:pt x="3461" y="123"/>
                    <a:pt x="3027" y="0"/>
                    <a:pt x="2604"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5" name="Google Shape;5375;p14"/>
            <p:cNvSpPr/>
            <p:nvPr/>
          </p:nvSpPr>
          <p:spPr>
            <a:xfrm>
              <a:off x="3429850" y="907175"/>
              <a:ext cx="129450" cy="114350"/>
            </a:xfrm>
            <a:custGeom>
              <a:rect b="b" l="l" r="r" t="t"/>
              <a:pathLst>
                <a:path extrusionOk="0" h="4574" w="5178">
                  <a:moveTo>
                    <a:pt x="2602" y="0"/>
                  </a:moveTo>
                  <a:cubicBezTo>
                    <a:pt x="1810" y="0"/>
                    <a:pt x="1052" y="434"/>
                    <a:pt x="624" y="1210"/>
                  </a:cubicBezTo>
                  <a:cubicBezTo>
                    <a:pt x="1" y="2340"/>
                    <a:pt x="378" y="3678"/>
                    <a:pt x="1489" y="4290"/>
                  </a:cubicBezTo>
                  <a:cubicBezTo>
                    <a:pt x="1839" y="4482"/>
                    <a:pt x="2211" y="4574"/>
                    <a:pt x="2576" y="4574"/>
                  </a:cubicBezTo>
                  <a:cubicBezTo>
                    <a:pt x="3368" y="4574"/>
                    <a:pt x="4126" y="4141"/>
                    <a:pt x="4554" y="3364"/>
                  </a:cubicBezTo>
                  <a:cubicBezTo>
                    <a:pt x="5177" y="2234"/>
                    <a:pt x="4800" y="896"/>
                    <a:pt x="3688" y="284"/>
                  </a:cubicBezTo>
                  <a:cubicBezTo>
                    <a:pt x="3338" y="92"/>
                    <a:pt x="2967" y="0"/>
                    <a:pt x="2602"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6" name="Google Shape;5376;p14"/>
            <p:cNvSpPr/>
            <p:nvPr/>
          </p:nvSpPr>
          <p:spPr>
            <a:xfrm>
              <a:off x="5522950" y="2083700"/>
              <a:ext cx="130025" cy="115075"/>
            </a:xfrm>
            <a:custGeom>
              <a:rect b="b" l="l" r="r" t="t"/>
              <a:pathLst>
                <a:path extrusionOk="0" h="4603" w="5201">
                  <a:moveTo>
                    <a:pt x="2607" y="0"/>
                  </a:moveTo>
                  <a:cubicBezTo>
                    <a:pt x="1811" y="0"/>
                    <a:pt x="1053" y="438"/>
                    <a:pt x="621" y="1232"/>
                  </a:cubicBezTo>
                  <a:cubicBezTo>
                    <a:pt x="0" y="2369"/>
                    <a:pt x="372" y="3688"/>
                    <a:pt x="1486" y="4307"/>
                  </a:cubicBezTo>
                  <a:cubicBezTo>
                    <a:pt x="1845" y="4507"/>
                    <a:pt x="2225" y="4603"/>
                    <a:pt x="2598" y="4603"/>
                  </a:cubicBezTo>
                  <a:cubicBezTo>
                    <a:pt x="3378" y="4603"/>
                    <a:pt x="4122" y="4183"/>
                    <a:pt x="4557" y="3422"/>
                  </a:cubicBezTo>
                  <a:cubicBezTo>
                    <a:pt x="5201" y="2293"/>
                    <a:pt x="4862" y="962"/>
                    <a:pt x="3767" y="323"/>
                  </a:cubicBezTo>
                  <a:cubicBezTo>
                    <a:pt x="3394" y="105"/>
                    <a:pt x="2996" y="0"/>
                    <a:pt x="2607"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7" name="Google Shape;5377;p14"/>
            <p:cNvSpPr/>
            <p:nvPr/>
          </p:nvSpPr>
          <p:spPr>
            <a:xfrm>
              <a:off x="3246200" y="960000"/>
              <a:ext cx="130375" cy="115100"/>
            </a:xfrm>
            <a:custGeom>
              <a:rect b="b" l="l" r="r" t="t"/>
              <a:pathLst>
                <a:path extrusionOk="0" h="4604" w="5215">
                  <a:moveTo>
                    <a:pt x="2621" y="0"/>
                  </a:moveTo>
                  <a:cubicBezTo>
                    <a:pt x="1861" y="0"/>
                    <a:pt x="1133" y="396"/>
                    <a:pt x="696" y="1123"/>
                  </a:cubicBezTo>
                  <a:cubicBezTo>
                    <a:pt x="1" y="2280"/>
                    <a:pt x="346" y="3658"/>
                    <a:pt x="1492" y="4303"/>
                  </a:cubicBezTo>
                  <a:cubicBezTo>
                    <a:pt x="1854" y="4506"/>
                    <a:pt x="2237" y="4603"/>
                    <a:pt x="2613" y="4603"/>
                  </a:cubicBezTo>
                  <a:cubicBezTo>
                    <a:pt x="3390" y="4603"/>
                    <a:pt x="4131" y="4187"/>
                    <a:pt x="4568" y="3431"/>
                  </a:cubicBezTo>
                  <a:cubicBezTo>
                    <a:pt x="5214" y="2305"/>
                    <a:pt x="4881" y="970"/>
                    <a:pt x="3791" y="327"/>
                  </a:cubicBezTo>
                  <a:cubicBezTo>
                    <a:pt x="3416" y="106"/>
                    <a:pt x="3014" y="0"/>
                    <a:pt x="2621"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8" name="Google Shape;5378;p14"/>
            <p:cNvSpPr/>
            <p:nvPr/>
          </p:nvSpPr>
          <p:spPr>
            <a:xfrm>
              <a:off x="5572125" y="2267625"/>
              <a:ext cx="130550" cy="115175"/>
            </a:xfrm>
            <a:custGeom>
              <a:rect b="b" l="l" r="r" t="t"/>
              <a:pathLst>
                <a:path extrusionOk="0" h="4607" w="5222">
                  <a:moveTo>
                    <a:pt x="2626" y="0"/>
                  </a:moveTo>
                  <a:cubicBezTo>
                    <a:pt x="1841" y="0"/>
                    <a:pt x="1092" y="427"/>
                    <a:pt x="658" y="1199"/>
                  </a:cubicBezTo>
                  <a:cubicBezTo>
                    <a:pt x="1" y="2369"/>
                    <a:pt x="394" y="3732"/>
                    <a:pt x="1567" y="4345"/>
                  </a:cubicBezTo>
                  <a:cubicBezTo>
                    <a:pt x="1906" y="4522"/>
                    <a:pt x="2262" y="4606"/>
                    <a:pt x="2611" y="4606"/>
                  </a:cubicBezTo>
                  <a:cubicBezTo>
                    <a:pt x="3415" y="4606"/>
                    <a:pt x="4182" y="4158"/>
                    <a:pt x="4612" y="3357"/>
                  </a:cubicBezTo>
                  <a:cubicBezTo>
                    <a:pt x="5222" y="2221"/>
                    <a:pt x="4840" y="902"/>
                    <a:pt x="3723" y="288"/>
                  </a:cubicBezTo>
                  <a:cubicBezTo>
                    <a:pt x="3368" y="93"/>
                    <a:pt x="2993" y="0"/>
                    <a:pt x="2626"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9" name="Google Shape;5379;p14"/>
            <p:cNvSpPr/>
            <p:nvPr/>
          </p:nvSpPr>
          <p:spPr>
            <a:xfrm>
              <a:off x="3063950" y="1013525"/>
              <a:ext cx="129425" cy="114375"/>
            </a:xfrm>
            <a:custGeom>
              <a:rect b="b" l="l" r="r" t="t"/>
              <a:pathLst>
                <a:path extrusionOk="0" h="4575" w="5177">
                  <a:moveTo>
                    <a:pt x="2604" y="0"/>
                  </a:moveTo>
                  <a:cubicBezTo>
                    <a:pt x="1801" y="0"/>
                    <a:pt x="1033" y="445"/>
                    <a:pt x="608" y="1237"/>
                  </a:cubicBezTo>
                  <a:cubicBezTo>
                    <a:pt x="1" y="2370"/>
                    <a:pt x="396" y="3705"/>
                    <a:pt x="1516" y="4305"/>
                  </a:cubicBezTo>
                  <a:cubicBezTo>
                    <a:pt x="1857" y="4487"/>
                    <a:pt x="2219" y="4574"/>
                    <a:pt x="2574" y="4574"/>
                  </a:cubicBezTo>
                  <a:cubicBezTo>
                    <a:pt x="3376" y="4574"/>
                    <a:pt x="4144" y="4130"/>
                    <a:pt x="4569" y="3338"/>
                  </a:cubicBezTo>
                  <a:cubicBezTo>
                    <a:pt x="5176" y="2205"/>
                    <a:pt x="4783" y="870"/>
                    <a:pt x="3661" y="270"/>
                  </a:cubicBezTo>
                  <a:cubicBezTo>
                    <a:pt x="3320" y="87"/>
                    <a:pt x="2959" y="0"/>
                    <a:pt x="2604"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0" name="Google Shape;5380;p14"/>
            <p:cNvSpPr/>
            <p:nvPr/>
          </p:nvSpPr>
          <p:spPr>
            <a:xfrm>
              <a:off x="5622625" y="2451975"/>
              <a:ext cx="129350" cy="114350"/>
            </a:xfrm>
            <a:custGeom>
              <a:rect b="b" l="l" r="r" t="t"/>
              <a:pathLst>
                <a:path extrusionOk="0" h="4574" w="5174">
                  <a:moveTo>
                    <a:pt x="2599" y="0"/>
                  </a:moveTo>
                  <a:cubicBezTo>
                    <a:pt x="1822" y="0"/>
                    <a:pt x="1076" y="415"/>
                    <a:pt x="645" y="1167"/>
                  </a:cubicBezTo>
                  <a:cubicBezTo>
                    <a:pt x="1" y="2290"/>
                    <a:pt x="349" y="3636"/>
                    <a:pt x="1447" y="4266"/>
                  </a:cubicBezTo>
                  <a:cubicBezTo>
                    <a:pt x="1808" y="4474"/>
                    <a:pt x="2195" y="4573"/>
                    <a:pt x="2575" y="4573"/>
                  </a:cubicBezTo>
                  <a:cubicBezTo>
                    <a:pt x="3351" y="4573"/>
                    <a:pt x="4096" y="4158"/>
                    <a:pt x="4528" y="3406"/>
                  </a:cubicBezTo>
                  <a:cubicBezTo>
                    <a:pt x="5173" y="2283"/>
                    <a:pt x="4824" y="938"/>
                    <a:pt x="3728" y="307"/>
                  </a:cubicBezTo>
                  <a:cubicBezTo>
                    <a:pt x="3366" y="99"/>
                    <a:pt x="2978" y="0"/>
                    <a:pt x="2599"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1" name="Google Shape;5381;p14"/>
            <p:cNvSpPr/>
            <p:nvPr/>
          </p:nvSpPr>
          <p:spPr>
            <a:xfrm>
              <a:off x="2563275" y="1355900"/>
              <a:ext cx="132350" cy="116600"/>
            </a:xfrm>
            <a:custGeom>
              <a:rect b="b" l="l" r="r" t="t"/>
              <a:pathLst>
                <a:path extrusionOk="0" h="4664" w="5294">
                  <a:moveTo>
                    <a:pt x="2653" y="0"/>
                  </a:moveTo>
                  <a:cubicBezTo>
                    <a:pt x="1875" y="0"/>
                    <a:pt x="1131" y="411"/>
                    <a:pt x="689" y="1159"/>
                  </a:cubicBezTo>
                  <a:cubicBezTo>
                    <a:pt x="0" y="2322"/>
                    <a:pt x="354" y="3708"/>
                    <a:pt x="1502" y="4357"/>
                  </a:cubicBezTo>
                  <a:cubicBezTo>
                    <a:pt x="1869" y="4564"/>
                    <a:pt x="2260" y="4664"/>
                    <a:pt x="2642" y="4664"/>
                  </a:cubicBezTo>
                  <a:cubicBezTo>
                    <a:pt x="3419" y="4664"/>
                    <a:pt x="4163" y="4253"/>
                    <a:pt x="4605" y="3504"/>
                  </a:cubicBezTo>
                  <a:cubicBezTo>
                    <a:pt x="5294" y="2342"/>
                    <a:pt x="4940" y="956"/>
                    <a:pt x="3792" y="306"/>
                  </a:cubicBezTo>
                  <a:cubicBezTo>
                    <a:pt x="3425" y="99"/>
                    <a:pt x="3035" y="0"/>
                    <a:pt x="2653"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2" name="Google Shape;5382;p14"/>
            <p:cNvSpPr/>
            <p:nvPr/>
          </p:nvSpPr>
          <p:spPr>
            <a:xfrm>
              <a:off x="5587575" y="3055875"/>
              <a:ext cx="131375" cy="116575"/>
            </a:xfrm>
            <a:custGeom>
              <a:rect b="b" l="l" r="r" t="t"/>
              <a:pathLst>
                <a:path extrusionOk="0" h="4663" w="5255">
                  <a:moveTo>
                    <a:pt x="2635" y="0"/>
                  </a:moveTo>
                  <a:cubicBezTo>
                    <a:pt x="1842" y="0"/>
                    <a:pt x="1085" y="427"/>
                    <a:pt x="644" y="1205"/>
                  </a:cubicBezTo>
                  <a:cubicBezTo>
                    <a:pt x="0" y="2338"/>
                    <a:pt x="338" y="3676"/>
                    <a:pt x="1431" y="4328"/>
                  </a:cubicBezTo>
                  <a:cubicBezTo>
                    <a:pt x="1812" y="4554"/>
                    <a:pt x="2221" y="4663"/>
                    <a:pt x="2621" y="4663"/>
                  </a:cubicBezTo>
                  <a:cubicBezTo>
                    <a:pt x="3414" y="4663"/>
                    <a:pt x="4172" y="4236"/>
                    <a:pt x="4612" y="3458"/>
                  </a:cubicBezTo>
                  <a:cubicBezTo>
                    <a:pt x="5255" y="2323"/>
                    <a:pt x="4919" y="985"/>
                    <a:pt x="3826" y="336"/>
                  </a:cubicBezTo>
                  <a:cubicBezTo>
                    <a:pt x="3444" y="109"/>
                    <a:pt x="3035" y="0"/>
                    <a:pt x="2635"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3" name="Google Shape;5383;p14"/>
            <p:cNvSpPr/>
            <p:nvPr/>
          </p:nvSpPr>
          <p:spPr>
            <a:xfrm>
              <a:off x="2248575" y="1647350"/>
              <a:ext cx="129225" cy="114325"/>
            </a:xfrm>
            <a:custGeom>
              <a:rect b="b" l="l" r="r" t="t"/>
              <a:pathLst>
                <a:path extrusionOk="0" h="4573" w="5169">
                  <a:moveTo>
                    <a:pt x="2597" y="0"/>
                  </a:moveTo>
                  <a:cubicBezTo>
                    <a:pt x="1829" y="0"/>
                    <a:pt x="1091" y="404"/>
                    <a:pt x="658" y="1140"/>
                  </a:cubicBezTo>
                  <a:cubicBezTo>
                    <a:pt x="1" y="2255"/>
                    <a:pt x="331" y="3609"/>
                    <a:pt x="1417" y="4250"/>
                  </a:cubicBezTo>
                  <a:cubicBezTo>
                    <a:pt x="1786" y="4468"/>
                    <a:pt x="2182" y="4572"/>
                    <a:pt x="2572" y="4572"/>
                  </a:cubicBezTo>
                  <a:cubicBezTo>
                    <a:pt x="3339" y="4572"/>
                    <a:pt x="4077" y="4168"/>
                    <a:pt x="4510" y="3433"/>
                  </a:cubicBezTo>
                  <a:cubicBezTo>
                    <a:pt x="5169" y="2316"/>
                    <a:pt x="4837" y="963"/>
                    <a:pt x="3751" y="322"/>
                  </a:cubicBezTo>
                  <a:cubicBezTo>
                    <a:pt x="3383" y="104"/>
                    <a:pt x="2986" y="0"/>
                    <a:pt x="2597"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4" name="Google Shape;5384;p14"/>
            <p:cNvSpPr/>
            <p:nvPr/>
          </p:nvSpPr>
          <p:spPr>
            <a:xfrm>
              <a:off x="5505200" y="3478075"/>
              <a:ext cx="128800" cy="114300"/>
            </a:xfrm>
            <a:custGeom>
              <a:rect b="b" l="l" r="r" t="t"/>
              <a:pathLst>
                <a:path extrusionOk="0" h="4572" w="5152">
                  <a:moveTo>
                    <a:pt x="2586" y="1"/>
                  </a:moveTo>
                  <a:cubicBezTo>
                    <a:pt x="1852" y="1"/>
                    <a:pt x="1143" y="368"/>
                    <a:pt x="705" y="1048"/>
                  </a:cubicBezTo>
                  <a:cubicBezTo>
                    <a:pt x="0" y="2145"/>
                    <a:pt x="268" y="3517"/>
                    <a:pt x="1320" y="4197"/>
                  </a:cubicBezTo>
                  <a:cubicBezTo>
                    <a:pt x="1712" y="4450"/>
                    <a:pt x="2143" y="4572"/>
                    <a:pt x="2565" y="4572"/>
                  </a:cubicBezTo>
                  <a:cubicBezTo>
                    <a:pt x="3299" y="4572"/>
                    <a:pt x="4009" y="4205"/>
                    <a:pt x="4447" y="3524"/>
                  </a:cubicBezTo>
                  <a:cubicBezTo>
                    <a:pt x="5152" y="2428"/>
                    <a:pt x="4884" y="1056"/>
                    <a:pt x="3833" y="376"/>
                  </a:cubicBezTo>
                  <a:cubicBezTo>
                    <a:pt x="3440" y="123"/>
                    <a:pt x="3009" y="1"/>
                    <a:pt x="2586"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5" name="Google Shape;5385;p14"/>
            <p:cNvSpPr/>
            <p:nvPr/>
          </p:nvSpPr>
          <p:spPr>
            <a:xfrm>
              <a:off x="2114525" y="1883625"/>
              <a:ext cx="130700" cy="116000"/>
            </a:xfrm>
            <a:custGeom>
              <a:rect b="b" l="l" r="r" t="t"/>
              <a:pathLst>
                <a:path extrusionOk="0" h="4640" w="5228">
                  <a:moveTo>
                    <a:pt x="2612" y="0"/>
                  </a:moveTo>
                  <a:cubicBezTo>
                    <a:pt x="1811" y="0"/>
                    <a:pt x="1052" y="445"/>
                    <a:pt x="616" y="1251"/>
                  </a:cubicBezTo>
                  <a:cubicBezTo>
                    <a:pt x="1" y="2387"/>
                    <a:pt x="367" y="3703"/>
                    <a:pt x="1473" y="4329"/>
                  </a:cubicBezTo>
                  <a:cubicBezTo>
                    <a:pt x="1843" y="4539"/>
                    <a:pt x="2234" y="4640"/>
                    <a:pt x="2615" y="4640"/>
                  </a:cubicBezTo>
                  <a:cubicBezTo>
                    <a:pt x="3417" y="4640"/>
                    <a:pt x="4176" y="4195"/>
                    <a:pt x="4611" y="3390"/>
                  </a:cubicBezTo>
                  <a:cubicBezTo>
                    <a:pt x="5227" y="2254"/>
                    <a:pt x="4860" y="938"/>
                    <a:pt x="3754" y="311"/>
                  </a:cubicBezTo>
                  <a:cubicBezTo>
                    <a:pt x="3384" y="101"/>
                    <a:pt x="2993" y="0"/>
                    <a:pt x="2612"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6" name="Google Shape;5386;p14"/>
            <p:cNvSpPr/>
            <p:nvPr/>
          </p:nvSpPr>
          <p:spPr>
            <a:xfrm>
              <a:off x="5370725" y="3714450"/>
              <a:ext cx="131175" cy="115800"/>
            </a:xfrm>
            <a:custGeom>
              <a:rect b="b" l="l" r="r" t="t"/>
              <a:pathLst>
                <a:path extrusionOk="0" h="4632" w="5247">
                  <a:moveTo>
                    <a:pt x="2625" y="1"/>
                  </a:moveTo>
                  <a:cubicBezTo>
                    <a:pt x="1881" y="1"/>
                    <a:pt x="1167" y="378"/>
                    <a:pt x="724" y="1077"/>
                  </a:cubicBezTo>
                  <a:cubicBezTo>
                    <a:pt x="1" y="2222"/>
                    <a:pt x="297" y="3607"/>
                    <a:pt x="1412" y="4285"/>
                  </a:cubicBezTo>
                  <a:cubicBezTo>
                    <a:pt x="1798" y="4519"/>
                    <a:pt x="2214" y="4632"/>
                    <a:pt x="2621" y="4632"/>
                  </a:cubicBezTo>
                  <a:cubicBezTo>
                    <a:pt x="3365" y="4632"/>
                    <a:pt x="4079" y="4254"/>
                    <a:pt x="4522" y="3554"/>
                  </a:cubicBezTo>
                  <a:cubicBezTo>
                    <a:pt x="5247" y="2411"/>
                    <a:pt x="4949" y="1024"/>
                    <a:pt x="3835" y="348"/>
                  </a:cubicBezTo>
                  <a:cubicBezTo>
                    <a:pt x="3448" y="113"/>
                    <a:pt x="3032" y="1"/>
                    <a:pt x="2625"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7" name="Google Shape;5387;p14"/>
            <p:cNvSpPr/>
            <p:nvPr/>
          </p:nvSpPr>
          <p:spPr>
            <a:xfrm>
              <a:off x="5238275" y="3952275"/>
              <a:ext cx="129450" cy="114400"/>
            </a:xfrm>
            <a:custGeom>
              <a:rect b="b" l="l" r="r" t="t"/>
              <a:pathLst>
                <a:path extrusionOk="0" h="4576" w="5178">
                  <a:moveTo>
                    <a:pt x="2604" y="1"/>
                  </a:moveTo>
                  <a:cubicBezTo>
                    <a:pt x="1804" y="1"/>
                    <a:pt x="1037" y="444"/>
                    <a:pt x="611" y="1233"/>
                  </a:cubicBezTo>
                  <a:cubicBezTo>
                    <a:pt x="1" y="2366"/>
                    <a:pt x="391" y="3701"/>
                    <a:pt x="1511" y="4304"/>
                  </a:cubicBezTo>
                  <a:cubicBezTo>
                    <a:pt x="1854" y="4488"/>
                    <a:pt x="2218" y="4576"/>
                    <a:pt x="2575" y="4576"/>
                  </a:cubicBezTo>
                  <a:cubicBezTo>
                    <a:pt x="3375" y="4576"/>
                    <a:pt x="4141" y="4133"/>
                    <a:pt x="4566" y="3344"/>
                  </a:cubicBezTo>
                  <a:cubicBezTo>
                    <a:pt x="5178" y="2211"/>
                    <a:pt x="4786" y="876"/>
                    <a:pt x="3667" y="273"/>
                  </a:cubicBezTo>
                  <a:cubicBezTo>
                    <a:pt x="3324" y="89"/>
                    <a:pt x="2961" y="1"/>
                    <a:pt x="2604"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8" name="Google Shape;5388;p14"/>
            <p:cNvSpPr/>
            <p:nvPr/>
          </p:nvSpPr>
          <p:spPr>
            <a:xfrm>
              <a:off x="1897650" y="2541900"/>
              <a:ext cx="130500" cy="115825"/>
            </a:xfrm>
            <a:custGeom>
              <a:rect b="b" l="l" r="r" t="t"/>
              <a:pathLst>
                <a:path extrusionOk="0" h="4633" w="5220">
                  <a:moveTo>
                    <a:pt x="2614" y="0"/>
                  </a:moveTo>
                  <a:cubicBezTo>
                    <a:pt x="1833" y="0"/>
                    <a:pt x="1089" y="417"/>
                    <a:pt x="649" y="1181"/>
                  </a:cubicBezTo>
                  <a:cubicBezTo>
                    <a:pt x="0" y="2308"/>
                    <a:pt x="323" y="3636"/>
                    <a:pt x="1405" y="4289"/>
                  </a:cubicBezTo>
                  <a:cubicBezTo>
                    <a:pt x="1790" y="4521"/>
                    <a:pt x="2203" y="4632"/>
                    <a:pt x="2607" y="4632"/>
                  </a:cubicBezTo>
                  <a:cubicBezTo>
                    <a:pt x="3387" y="4632"/>
                    <a:pt x="4131" y="4216"/>
                    <a:pt x="4570" y="3453"/>
                  </a:cubicBezTo>
                  <a:cubicBezTo>
                    <a:pt x="5220" y="2326"/>
                    <a:pt x="4897" y="997"/>
                    <a:pt x="3816" y="344"/>
                  </a:cubicBezTo>
                  <a:cubicBezTo>
                    <a:pt x="3430" y="111"/>
                    <a:pt x="3017" y="0"/>
                    <a:pt x="2614"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9" name="Google Shape;5389;p14"/>
            <p:cNvSpPr/>
            <p:nvPr/>
          </p:nvSpPr>
          <p:spPr>
            <a:xfrm>
              <a:off x="4921425" y="4241825"/>
              <a:ext cx="130625" cy="115925"/>
            </a:xfrm>
            <a:custGeom>
              <a:rect b="b" l="l" r="r" t="t"/>
              <a:pathLst>
                <a:path extrusionOk="0" h="4637" w="5225">
                  <a:moveTo>
                    <a:pt x="2612" y="0"/>
                  </a:moveTo>
                  <a:cubicBezTo>
                    <a:pt x="1815" y="0"/>
                    <a:pt x="1059" y="438"/>
                    <a:pt x="622" y="1233"/>
                  </a:cubicBezTo>
                  <a:cubicBezTo>
                    <a:pt x="1" y="2368"/>
                    <a:pt x="357" y="3687"/>
                    <a:pt x="1458" y="4319"/>
                  </a:cubicBezTo>
                  <a:cubicBezTo>
                    <a:pt x="1831" y="4534"/>
                    <a:pt x="2227" y="4637"/>
                    <a:pt x="2613" y="4637"/>
                  </a:cubicBezTo>
                  <a:cubicBezTo>
                    <a:pt x="3410" y="4637"/>
                    <a:pt x="4166" y="4199"/>
                    <a:pt x="4603" y="3404"/>
                  </a:cubicBezTo>
                  <a:cubicBezTo>
                    <a:pt x="5224" y="2269"/>
                    <a:pt x="4868" y="950"/>
                    <a:pt x="3767" y="318"/>
                  </a:cubicBezTo>
                  <a:cubicBezTo>
                    <a:pt x="3394" y="103"/>
                    <a:pt x="2998" y="0"/>
                    <a:pt x="2612"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0" name="Google Shape;5390;p14"/>
            <p:cNvSpPr/>
            <p:nvPr/>
          </p:nvSpPr>
          <p:spPr>
            <a:xfrm>
              <a:off x="3044100" y="4591225"/>
              <a:ext cx="126875" cy="112800"/>
            </a:xfrm>
            <a:custGeom>
              <a:rect b="b" l="l" r="r" t="t"/>
              <a:pathLst>
                <a:path extrusionOk="0" h="4512" w="5075">
                  <a:moveTo>
                    <a:pt x="2576" y="0"/>
                  </a:moveTo>
                  <a:cubicBezTo>
                    <a:pt x="1804" y="0"/>
                    <a:pt x="1047" y="404"/>
                    <a:pt x="623" y="1129"/>
                  </a:cubicBezTo>
                  <a:cubicBezTo>
                    <a:pt x="1" y="2190"/>
                    <a:pt x="320" y="3548"/>
                    <a:pt x="1343" y="4181"/>
                  </a:cubicBezTo>
                  <a:cubicBezTo>
                    <a:pt x="1704" y="4405"/>
                    <a:pt x="2103" y="4512"/>
                    <a:pt x="2499" y="4512"/>
                  </a:cubicBezTo>
                  <a:cubicBezTo>
                    <a:pt x="3271" y="4512"/>
                    <a:pt x="4028" y="4108"/>
                    <a:pt x="4452" y="3383"/>
                  </a:cubicBezTo>
                  <a:cubicBezTo>
                    <a:pt x="5074" y="2322"/>
                    <a:pt x="4755" y="964"/>
                    <a:pt x="3732" y="331"/>
                  </a:cubicBezTo>
                  <a:cubicBezTo>
                    <a:pt x="3371" y="107"/>
                    <a:pt x="2972" y="0"/>
                    <a:pt x="2576"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1" name="Google Shape;5391;p14"/>
            <p:cNvSpPr/>
            <p:nvPr/>
          </p:nvSpPr>
          <p:spPr>
            <a:xfrm>
              <a:off x="4424025" y="4586875"/>
              <a:ext cx="126975" cy="112775"/>
            </a:xfrm>
            <a:custGeom>
              <a:rect b="b" l="l" r="r" t="t"/>
              <a:pathLst>
                <a:path extrusionOk="0" h="4511" w="5079">
                  <a:moveTo>
                    <a:pt x="2578" y="0"/>
                  </a:moveTo>
                  <a:cubicBezTo>
                    <a:pt x="1791" y="0"/>
                    <a:pt x="1021" y="421"/>
                    <a:pt x="601" y="1169"/>
                  </a:cubicBezTo>
                  <a:cubicBezTo>
                    <a:pt x="0" y="2241"/>
                    <a:pt x="348" y="3589"/>
                    <a:pt x="1384" y="4204"/>
                  </a:cubicBezTo>
                  <a:cubicBezTo>
                    <a:pt x="1735" y="4412"/>
                    <a:pt x="2119" y="4511"/>
                    <a:pt x="2501" y="4511"/>
                  </a:cubicBezTo>
                  <a:cubicBezTo>
                    <a:pt x="3287" y="4511"/>
                    <a:pt x="4057" y="4090"/>
                    <a:pt x="4477" y="3341"/>
                  </a:cubicBezTo>
                  <a:cubicBezTo>
                    <a:pt x="5078" y="2270"/>
                    <a:pt x="4730" y="922"/>
                    <a:pt x="3696" y="307"/>
                  </a:cubicBezTo>
                  <a:cubicBezTo>
                    <a:pt x="3345" y="99"/>
                    <a:pt x="2960" y="0"/>
                    <a:pt x="2578"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2" name="Google Shape;5392;p14"/>
            <p:cNvSpPr/>
            <p:nvPr/>
          </p:nvSpPr>
          <p:spPr>
            <a:xfrm>
              <a:off x="4057900" y="4693650"/>
              <a:ext cx="126825" cy="111950"/>
            </a:xfrm>
            <a:custGeom>
              <a:rect b="b" l="l" r="r" t="t"/>
              <a:pathLst>
                <a:path extrusionOk="0" h="4478" w="5073">
                  <a:moveTo>
                    <a:pt x="2603" y="0"/>
                  </a:moveTo>
                  <a:cubicBezTo>
                    <a:pt x="1826" y="0"/>
                    <a:pt x="1054" y="407"/>
                    <a:pt x="636" y="1123"/>
                  </a:cubicBezTo>
                  <a:cubicBezTo>
                    <a:pt x="1" y="2211"/>
                    <a:pt x="394" y="3649"/>
                    <a:pt x="1484" y="4230"/>
                  </a:cubicBezTo>
                  <a:cubicBezTo>
                    <a:pt x="1802" y="4398"/>
                    <a:pt x="2148" y="4478"/>
                    <a:pt x="2492" y="4478"/>
                  </a:cubicBezTo>
                  <a:cubicBezTo>
                    <a:pt x="3290" y="4478"/>
                    <a:pt x="4079" y="4049"/>
                    <a:pt x="4488" y="3306"/>
                  </a:cubicBezTo>
                  <a:cubicBezTo>
                    <a:pt x="5073" y="2240"/>
                    <a:pt x="4698" y="864"/>
                    <a:pt x="3661" y="276"/>
                  </a:cubicBezTo>
                  <a:cubicBezTo>
                    <a:pt x="3331" y="89"/>
                    <a:pt x="2967" y="0"/>
                    <a:pt x="2603"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3" name="Google Shape;5393;p14"/>
            <p:cNvSpPr/>
            <p:nvPr/>
          </p:nvSpPr>
          <p:spPr>
            <a:xfrm>
              <a:off x="1965000" y="3516725"/>
              <a:ext cx="126350" cy="112000"/>
            </a:xfrm>
            <a:custGeom>
              <a:rect b="b" l="l" r="r" t="t"/>
              <a:pathLst>
                <a:path extrusionOk="0" h="4480" w="5054">
                  <a:moveTo>
                    <a:pt x="2582" y="0"/>
                  </a:moveTo>
                  <a:cubicBezTo>
                    <a:pt x="1800" y="0"/>
                    <a:pt x="1025" y="411"/>
                    <a:pt x="609" y="1133"/>
                  </a:cubicBezTo>
                  <a:cubicBezTo>
                    <a:pt x="0" y="2189"/>
                    <a:pt x="351" y="3571"/>
                    <a:pt x="1377" y="4182"/>
                  </a:cubicBezTo>
                  <a:cubicBezTo>
                    <a:pt x="1716" y="4384"/>
                    <a:pt x="2094" y="4479"/>
                    <a:pt x="2470" y="4479"/>
                  </a:cubicBezTo>
                  <a:cubicBezTo>
                    <a:pt x="3270" y="4479"/>
                    <a:pt x="4064" y="4049"/>
                    <a:pt x="4473" y="3297"/>
                  </a:cubicBezTo>
                  <a:cubicBezTo>
                    <a:pt x="5053" y="2227"/>
                    <a:pt x="4670" y="852"/>
                    <a:pt x="3630" y="270"/>
                  </a:cubicBezTo>
                  <a:cubicBezTo>
                    <a:pt x="3302" y="87"/>
                    <a:pt x="2941" y="0"/>
                    <a:pt x="2582"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4" name="Google Shape;5394;p14"/>
            <p:cNvSpPr/>
            <p:nvPr/>
          </p:nvSpPr>
          <p:spPr>
            <a:xfrm>
              <a:off x="1915100" y="3332375"/>
              <a:ext cx="126875" cy="112800"/>
            </a:xfrm>
            <a:custGeom>
              <a:rect b="b" l="l" r="r" t="t"/>
              <a:pathLst>
                <a:path extrusionOk="0" h="4512" w="5075">
                  <a:moveTo>
                    <a:pt x="2576" y="0"/>
                  </a:moveTo>
                  <a:cubicBezTo>
                    <a:pt x="1804" y="0"/>
                    <a:pt x="1047" y="404"/>
                    <a:pt x="623" y="1129"/>
                  </a:cubicBezTo>
                  <a:cubicBezTo>
                    <a:pt x="1" y="2192"/>
                    <a:pt x="321" y="3547"/>
                    <a:pt x="1343" y="4182"/>
                  </a:cubicBezTo>
                  <a:cubicBezTo>
                    <a:pt x="1703" y="4406"/>
                    <a:pt x="2103" y="4512"/>
                    <a:pt x="2498" y="4512"/>
                  </a:cubicBezTo>
                  <a:cubicBezTo>
                    <a:pt x="3270" y="4512"/>
                    <a:pt x="4027" y="4108"/>
                    <a:pt x="4453" y="3382"/>
                  </a:cubicBezTo>
                  <a:cubicBezTo>
                    <a:pt x="5075" y="2321"/>
                    <a:pt x="4755" y="964"/>
                    <a:pt x="3732" y="331"/>
                  </a:cubicBezTo>
                  <a:cubicBezTo>
                    <a:pt x="3372" y="107"/>
                    <a:pt x="2972" y="0"/>
                    <a:pt x="2576"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5" name="Google Shape;5395;p14"/>
            <p:cNvSpPr/>
            <p:nvPr/>
          </p:nvSpPr>
          <p:spPr>
            <a:xfrm>
              <a:off x="1865050" y="3148450"/>
              <a:ext cx="127700" cy="112750"/>
            </a:xfrm>
            <a:custGeom>
              <a:rect b="b" l="l" r="r" t="t"/>
              <a:pathLst>
                <a:path extrusionOk="0" h="4510" w="5108">
                  <a:moveTo>
                    <a:pt x="2593" y="0"/>
                  </a:moveTo>
                  <a:cubicBezTo>
                    <a:pt x="1854" y="0"/>
                    <a:pt x="1125" y="369"/>
                    <a:pt x="691" y="1040"/>
                  </a:cubicBezTo>
                  <a:cubicBezTo>
                    <a:pt x="0" y="2110"/>
                    <a:pt x="305" y="3533"/>
                    <a:pt x="1366" y="4186"/>
                  </a:cubicBezTo>
                  <a:cubicBezTo>
                    <a:pt x="1723" y="4405"/>
                    <a:pt x="2120" y="4510"/>
                    <a:pt x="2514" y="4510"/>
                  </a:cubicBezTo>
                  <a:cubicBezTo>
                    <a:pt x="3253" y="4510"/>
                    <a:pt x="3982" y="4141"/>
                    <a:pt x="4415" y="3470"/>
                  </a:cubicBezTo>
                  <a:cubicBezTo>
                    <a:pt x="5108" y="2400"/>
                    <a:pt x="4801" y="978"/>
                    <a:pt x="3740" y="324"/>
                  </a:cubicBezTo>
                  <a:cubicBezTo>
                    <a:pt x="3383" y="105"/>
                    <a:pt x="2987" y="0"/>
                    <a:pt x="2593"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6" name="Google Shape;5396;p14"/>
            <p:cNvSpPr/>
            <p:nvPr/>
          </p:nvSpPr>
          <p:spPr>
            <a:xfrm>
              <a:off x="1982300" y="2121950"/>
              <a:ext cx="128600" cy="113575"/>
            </a:xfrm>
            <a:custGeom>
              <a:rect b="b" l="l" r="r" t="t"/>
              <a:pathLst>
                <a:path extrusionOk="0" h="4543" w="5144">
                  <a:moveTo>
                    <a:pt x="2594" y="1"/>
                  </a:moveTo>
                  <a:cubicBezTo>
                    <a:pt x="1836" y="1"/>
                    <a:pt x="1100" y="393"/>
                    <a:pt x="670" y="1100"/>
                  </a:cubicBezTo>
                  <a:cubicBezTo>
                    <a:pt x="1" y="2199"/>
                    <a:pt x="325" y="3583"/>
                    <a:pt x="1404" y="4226"/>
                  </a:cubicBezTo>
                  <a:cubicBezTo>
                    <a:pt x="1765" y="4440"/>
                    <a:pt x="2158" y="4543"/>
                    <a:pt x="2545" y="4543"/>
                  </a:cubicBezTo>
                  <a:cubicBezTo>
                    <a:pt x="3320" y="4543"/>
                    <a:pt x="4071" y="4133"/>
                    <a:pt x="4500" y="3395"/>
                  </a:cubicBezTo>
                  <a:cubicBezTo>
                    <a:pt x="5144" y="2282"/>
                    <a:pt x="4786" y="910"/>
                    <a:pt x="3689" y="291"/>
                  </a:cubicBezTo>
                  <a:cubicBezTo>
                    <a:pt x="3341" y="95"/>
                    <a:pt x="2965" y="1"/>
                    <a:pt x="2594"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7" name="Google Shape;5397;p14"/>
            <p:cNvSpPr/>
            <p:nvPr/>
          </p:nvSpPr>
          <p:spPr>
            <a:xfrm>
              <a:off x="5673250" y="2637100"/>
              <a:ext cx="126875" cy="111975"/>
            </a:xfrm>
            <a:custGeom>
              <a:rect b="b" l="l" r="r" t="t"/>
              <a:pathLst>
                <a:path extrusionOk="0" h="4479" w="5075">
                  <a:moveTo>
                    <a:pt x="2606" y="1"/>
                  </a:moveTo>
                  <a:cubicBezTo>
                    <a:pt x="1845" y="1"/>
                    <a:pt x="1086" y="388"/>
                    <a:pt x="661" y="1079"/>
                  </a:cubicBezTo>
                  <a:cubicBezTo>
                    <a:pt x="1" y="2149"/>
                    <a:pt x="362" y="3597"/>
                    <a:pt x="1439" y="4206"/>
                  </a:cubicBezTo>
                  <a:cubicBezTo>
                    <a:pt x="1768" y="4391"/>
                    <a:pt x="2130" y="4479"/>
                    <a:pt x="2492" y="4479"/>
                  </a:cubicBezTo>
                  <a:cubicBezTo>
                    <a:pt x="3271" y="4479"/>
                    <a:pt x="4045" y="4070"/>
                    <a:pt x="4463" y="3351"/>
                  </a:cubicBezTo>
                  <a:cubicBezTo>
                    <a:pt x="5074" y="2300"/>
                    <a:pt x="4728" y="915"/>
                    <a:pt x="3705" y="301"/>
                  </a:cubicBezTo>
                  <a:cubicBezTo>
                    <a:pt x="3366" y="97"/>
                    <a:pt x="2985" y="1"/>
                    <a:pt x="2606"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8" name="Google Shape;5398;p14"/>
            <p:cNvSpPr/>
            <p:nvPr/>
          </p:nvSpPr>
          <p:spPr>
            <a:xfrm>
              <a:off x="2578825" y="4329700"/>
              <a:ext cx="127050" cy="112775"/>
            </a:xfrm>
            <a:custGeom>
              <a:rect b="b" l="l" r="r" t="t"/>
              <a:pathLst>
                <a:path extrusionOk="0" h="4511" w="5082">
                  <a:moveTo>
                    <a:pt x="2577" y="0"/>
                  </a:moveTo>
                  <a:cubicBezTo>
                    <a:pt x="1776" y="0"/>
                    <a:pt x="994" y="437"/>
                    <a:pt x="581" y="1208"/>
                  </a:cubicBezTo>
                  <a:cubicBezTo>
                    <a:pt x="0" y="2289"/>
                    <a:pt x="373" y="3629"/>
                    <a:pt x="1422" y="4224"/>
                  </a:cubicBezTo>
                  <a:cubicBezTo>
                    <a:pt x="1764" y="4418"/>
                    <a:pt x="2136" y="4510"/>
                    <a:pt x="2503" y="4510"/>
                  </a:cubicBezTo>
                  <a:cubicBezTo>
                    <a:pt x="3304" y="4510"/>
                    <a:pt x="4086" y="4073"/>
                    <a:pt x="4499" y="3303"/>
                  </a:cubicBezTo>
                  <a:cubicBezTo>
                    <a:pt x="5081" y="2221"/>
                    <a:pt x="4707" y="883"/>
                    <a:pt x="3659" y="287"/>
                  </a:cubicBezTo>
                  <a:cubicBezTo>
                    <a:pt x="3317" y="92"/>
                    <a:pt x="2945" y="0"/>
                    <a:pt x="2577"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9" name="Google Shape;5399;p14"/>
            <p:cNvSpPr/>
            <p:nvPr/>
          </p:nvSpPr>
          <p:spPr>
            <a:xfrm>
              <a:off x="2882625" y="1067900"/>
              <a:ext cx="126250" cy="112000"/>
            </a:xfrm>
            <a:custGeom>
              <a:rect b="b" l="l" r="r" t="t"/>
              <a:pathLst>
                <a:path extrusionOk="0" h="4480" w="5050">
                  <a:moveTo>
                    <a:pt x="2579" y="0"/>
                  </a:moveTo>
                  <a:cubicBezTo>
                    <a:pt x="1810" y="0"/>
                    <a:pt x="1045" y="398"/>
                    <a:pt x="623" y="1103"/>
                  </a:cubicBezTo>
                  <a:cubicBezTo>
                    <a:pt x="1" y="2143"/>
                    <a:pt x="328" y="3537"/>
                    <a:pt x="1342" y="4165"/>
                  </a:cubicBezTo>
                  <a:cubicBezTo>
                    <a:pt x="1689" y="4379"/>
                    <a:pt x="2078" y="4480"/>
                    <a:pt x="2466" y="4480"/>
                  </a:cubicBezTo>
                  <a:cubicBezTo>
                    <a:pt x="3253" y="4480"/>
                    <a:pt x="4037" y="4063"/>
                    <a:pt x="4451" y="3326"/>
                  </a:cubicBezTo>
                  <a:cubicBezTo>
                    <a:pt x="5049" y="2268"/>
                    <a:pt x="4687" y="887"/>
                    <a:pt x="3655" y="288"/>
                  </a:cubicBezTo>
                  <a:cubicBezTo>
                    <a:pt x="3321" y="93"/>
                    <a:pt x="2950" y="0"/>
                    <a:pt x="2579"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0" name="Google Shape;5400;p14"/>
            <p:cNvSpPr/>
            <p:nvPr/>
          </p:nvSpPr>
          <p:spPr>
            <a:xfrm>
              <a:off x="3614025" y="854775"/>
              <a:ext cx="127050" cy="112800"/>
            </a:xfrm>
            <a:custGeom>
              <a:rect b="b" l="l" r="r" t="t"/>
              <a:pathLst>
                <a:path extrusionOk="0" h="4512" w="5082">
                  <a:moveTo>
                    <a:pt x="2577" y="0"/>
                  </a:moveTo>
                  <a:cubicBezTo>
                    <a:pt x="1783" y="0"/>
                    <a:pt x="1008" y="430"/>
                    <a:pt x="591" y="1190"/>
                  </a:cubicBezTo>
                  <a:cubicBezTo>
                    <a:pt x="0" y="2268"/>
                    <a:pt x="360" y="3609"/>
                    <a:pt x="1405" y="4215"/>
                  </a:cubicBezTo>
                  <a:cubicBezTo>
                    <a:pt x="1751" y="4416"/>
                    <a:pt x="2129" y="4512"/>
                    <a:pt x="2503" y="4512"/>
                  </a:cubicBezTo>
                  <a:cubicBezTo>
                    <a:pt x="3297" y="4512"/>
                    <a:pt x="4072" y="4082"/>
                    <a:pt x="4489" y="3322"/>
                  </a:cubicBezTo>
                  <a:cubicBezTo>
                    <a:pt x="5081" y="2243"/>
                    <a:pt x="4720" y="902"/>
                    <a:pt x="3677" y="297"/>
                  </a:cubicBezTo>
                  <a:cubicBezTo>
                    <a:pt x="3330" y="96"/>
                    <a:pt x="2951" y="0"/>
                    <a:pt x="2577"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1" name="Google Shape;5401;p14"/>
            <p:cNvSpPr/>
            <p:nvPr/>
          </p:nvSpPr>
          <p:spPr>
            <a:xfrm>
              <a:off x="5474800" y="1900875"/>
              <a:ext cx="127075" cy="112850"/>
            </a:xfrm>
            <a:custGeom>
              <a:rect b="b" l="l" r="r" t="t"/>
              <a:pathLst>
                <a:path extrusionOk="0" h="4514" w="5083">
                  <a:moveTo>
                    <a:pt x="2578" y="1"/>
                  </a:moveTo>
                  <a:cubicBezTo>
                    <a:pt x="1783" y="1"/>
                    <a:pt x="1006" y="432"/>
                    <a:pt x="590" y="1196"/>
                  </a:cubicBezTo>
                  <a:cubicBezTo>
                    <a:pt x="0" y="2275"/>
                    <a:pt x="364" y="3616"/>
                    <a:pt x="1411" y="4220"/>
                  </a:cubicBezTo>
                  <a:cubicBezTo>
                    <a:pt x="1756" y="4419"/>
                    <a:pt x="2133" y="4513"/>
                    <a:pt x="2505" y="4513"/>
                  </a:cubicBezTo>
                  <a:cubicBezTo>
                    <a:pt x="3301" y="4513"/>
                    <a:pt x="4078" y="4082"/>
                    <a:pt x="4493" y="3319"/>
                  </a:cubicBezTo>
                  <a:cubicBezTo>
                    <a:pt x="5083" y="2239"/>
                    <a:pt x="4719" y="898"/>
                    <a:pt x="3674" y="296"/>
                  </a:cubicBezTo>
                  <a:cubicBezTo>
                    <a:pt x="3328" y="96"/>
                    <a:pt x="2951" y="1"/>
                    <a:pt x="2578"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2" name="Google Shape;5402;p14"/>
            <p:cNvSpPr/>
            <p:nvPr/>
          </p:nvSpPr>
          <p:spPr>
            <a:xfrm>
              <a:off x="4241025" y="4640050"/>
              <a:ext cx="127050" cy="112800"/>
            </a:xfrm>
            <a:custGeom>
              <a:rect b="b" l="l" r="r" t="t"/>
              <a:pathLst>
                <a:path extrusionOk="0" h="4512" w="5082">
                  <a:moveTo>
                    <a:pt x="2579" y="1"/>
                  </a:moveTo>
                  <a:cubicBezTo>
                    <a:pt x="1776" y="1"/>
                    <a:pt x="991" y="440"/>
                    <a:pt x="578" y="1213"/>
                  </a:cubicBezTo>
                  <a:cubicBezTo>
                    <a:pt x="1" y="2296"/>
                    <a:pt x="380" y="3636"/>
                    <a:pt x="1429" y="4228"/>
                  </a:cubicBezTo>
                  <a:cubicBezTo>
                    <a:pt x="1769" y="4420"/>
                    <a:pt x="2139" y="4511"/>
                    <a:pt x="2504" y="4511"/>
                  </a:cubicBezTo>
                  <a:cubicBezTo>
                    <a:pt x="3308" y="4511"/>
                    <a:pt x="4092" y="4071"/>
                    <a:pt x="4504" y="3298"/>
                  </a:cubicBezTo>
                  <a:cubicBezTo>
                    <a:pt x="5082" y="2215"/>
                    <a:pt x="4703" y="876"/>
                    <a:pt x="3654" y="283"/>
                  </a:cubicBezTo>
                  <a:cubicBezTo>
                    <a:pt x="3314" y="92"/>
                    <a:pt x="2945" y="1"/>
                    <a:pt x="2579"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3" name="Google Shape;5403;p14"/>
            <p:cNvSpPr/>
            <p:nvPr/>
          </p:nvSpPr>
          <p:spPr>
            <a:xfrm>
              <a:off x="5143250" y="1403075"/>
              <a:ext cx="125850" cy="111175"/>
            </a:xfrm>
            <a:custGeom>
              <a:rect b="b" l="l" r="r" t="t"/>
              <a:pathLst>
                <a:path extrusionOk="0" h="4447" w="5034">
                  <a:moveTo>
                    <a:pt x="2596" y="0"/>
                  </a:moveTo>
                  <a:cubicBezTo>
                    <a:pt x="1827" y="0"/>
                    <a:pt x="1054" y="396"/>
                    <a:pt x="637" y="1092"/>
                  </a:cubicBezTo>
                  <a:cubicBezTo>
                    <a:pt x="0" y="2152"/>
                    <a:pt x="383" y="3613"/>
                    <a:pt x="1450" y="4194"/>
                  </a:cubicBezTo>
                  <a:cubicBezTo>
                    <a:pt x="1765" y="4365"/>
                    <a:pt x="2112" y="4446"/>
                    <a:pt x="2460" y="4446"/>
                  </a:cubicBezTo>
                  <a:cubicBezTo>
                    <a:pt x="3250" y="4446"/>
                    <a:pt x="4040" y="4028"/>
                    <a:pt x="4447" y="3304"/>
                  </a:cubicBezTo>
                  <a:cubicBezTo>
                    <a:pt x="5034" y="2264"/>
                    <a:pt x="4668" y="871"/>
                    <a:pt x="3655" y="280"/>
                  </a:cubicBezTo>
                  <a:cubicBezTo>
                    <a:pt x="3329" y="90"/>
                    <a:pt x="2963" y="0"/>
                    <a:pt x="2596"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4" name="Google Shape;5404;p14"/>
            <p:cNvSpPr/>
            <p:nvPr/>
          </p:nvSpPr>
          <p:spPr>
            <a:xfrm>
              <a:off x="4212850" y="880000"/>
              <a:ext cx="125875" cy="111150"/>
            </a:xfrm>
            <a:custGeom>
              <a:rect b="b" l="l" r="r" t="t"/>
              <a:pathLst>
                <a:path extrusionOk="0" h="4446" w="5035">
                  <a:moveTo>
                    <a:pt x="2595" y="1"/>
                  </a:moveTo>
                  <a:cubicBezTo>
                    <a:pt x="1821" y="1"/>
                    <a:pt x="1044" y="402"/>
                    <a:pt x="630" y="1105"/>
                  </a:cubicBezTo>
                  <a:cubicBezTo>
                    <a:pt x="0" y="2169"/>
                    <a:pt x="392" y="3629"/>
                    <a:pt x="1461" y="4199"/>
                  </a:cubicBezTo>
                  <a:cubicBezTo>
                    <a:pt x="1773" y="4367"/>
                    <a:pt x="2116" y="4446"/>
                    <a:pt x="2459" y="4446"/>
                  </a:cubicBezTo>
                  <a:cubicBezTo>
                    <a:pt x="3255" y="4446"/>
                    <a:pt x="4049" y="4021"/>
                    <a:pt x="4454" y="3292"/>
                  </a:cubicBezTo>
                  <a:cubicBezTo>
                    <a:pt x="5034" y="2248"/>
                    <a:pt x="4660" y="857"/>
                    <a:pt x="3642" y="274"/>
                  </a:cubicBezTo>
                  <a:cubicBezTo>
                    <a:pt x="3318" y="88"/>
                    <a:pt x="2957" y="1"/>
                    <a:pt x="2595"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5" name="Google Shape;5405;p14"/>
            <p:cNvSpPr/>
            <p:nvPr/>
          </p:nvSpPr>
          <p:spPr>
            <a:xfrm>
              <a:off x="5725450" y="2822650"/>
              <a:ext cx="122275" cy="108750"/>
            </a:xfrm>
            <a:custGeom>
              <a:rect b="b" l="l" r="r" t="t"/>
              <a:pathLst>
                <a:path extrusionOk="0" h="4350" w="4891">
                  <a:moveTo>
                    <a:pt x="2519" y="1"/>
                  </a:moveTo>
                  <a:cubicBezTo>
                    <a:pt x="1748" y="1"/>
                    <a:pt x="970" y="406"/>
                    <a:pt x="570" y="1112"/>
                  </a:cubicBezTo>
                  <a:cubicBezTo>
                    <a:pt x="1" y="2114"/>
                    <a:pt x="344" y="3470"/>
                    <a:pt x="1314" y="4060"/>
                  </a:cubicBezTo>
                  <a:cubicBezTo>
                    <a:pt x="1637" y="4257"/>
                    <a:pt x="2003" y="4350"/>
                    <a:pt x="2372" y="4350"/>
                  </a:cubicBezTo>
                  <a:cubicBezTo>
                    <a:pt x="3142" y="4350"/>
                    <a:pt x="3921" y="3944"/>
                    <a:pt x="4321" y="3238"/>
                  </a:cubicBezTo>
                  <a:cubicBezTo>
                    <a:pt x="4890" y="2236"/>
                    <a:pt x="4547" y="882"/>
                    <a:pt x="3577" y="290"/>
                  </a:cubicBezTo>
                  <a:cubicBezTo>
                    <a:pt x="3254" y="93"/>
                    <a:pt x="2888" y="1"/>
                    <a:pt x="2519"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6" name="Google Shape;5406;p14"/>
            <p:cNvSpPr/>
            <p:nvPr/>
          </p:nvSpPr>
          <p:spPr>
            <a:xfrm>
              <a:off x="5426725" y="1718575"/>
              <a:ext cx="123425" cy="109550"/>
            </a:xfrm>
            <a:custGeom>
              <a:rect b="b" l="l" r="r" t="t"/>
              <a:pathLst>
                <a:path extrusionOk="0" h="4382" w="4937">
                  <a:moveTo>
                    <a:pt x="2557" y="1"/>
                  </a:moveTo>
                  <a:cubicBezTo>
                    <a:pt x="1772" y="1"/>
                    <a:pt x="979" y="417"/>
                    <a:pt x="580" y="1132"/>
                  </a:cubicBezTo>
                  <a:cubicBezTo>
                    <a:pt x="0" y="2171"/>
                    <a:pt x="395" y="3590"/>
                    <a:pt x="1422" y="4141"/>
                  </a:cubicBezTo>
                  <a:cubicBezTo>
                    <a:pt x="1727" y="4304"/>
                    <a:pt x="2064" y="4381"/>
                    <a:pt x="2402" y="4381"/>
                  </a:cubicBezTo>
                  <a:cubicBezTo>
                    <a:pt x="3209" y="4381"/>
                    <a:pt x="4022" y="3943"/>
                    <a:pt x="4406" y="3202"/>
                  </a:cubicBezTo>
                  <a:cubicBezTo>
                    <a:pt x="4937" y="2179"/>
                    <a:pt x="4560" y="834"/>
                    <a:pt x="3584" y="270"/>
                  </a:cubicBezTo>
                  <a:cubicBezTo>
                    <a:pt x="3269" y="87"/>
                    <a:pt x="2914" y="1"/>
                    <a:pt x="2557"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7" name="Google Shape;5407;p14"/>
            <p:cNvSpPr/>
            <p:nvPr/>
          </p:nvSpPr>
          <p:spPr>
            <a:xfrm>
              <a:off x="3798475" y="803225"/>
              <a:ext cx="123475" cy="109550"/>
            </a:xfrm>
            <a:custGeom>
              <a:rect b="b" l="l" r="r" t="t"/>
              <a:pathLst>
                <a:path extrusionOk="0" h="4382" w="4939">
                  <a:moveTo>
                    <a:pt x="2564" y="0"/>
                  </a:moveTo>
                  <a:cubicBezTo>
                    <a:pt x="1802" y="0"/>
                    <a:pt x="1026" y="390"/>
                    <a:pt x="614" y="1074"/>
                  </a:cubicBezTo>
                  <a:cubicBezTo>
                    <a:pt x="1" y="2086"/>
                    <a:pt x="357" y="3518"/>
                    <a:pt x="1368" y="4109"/>
                  </a:cubicBezTo>
                  <a:cubicBezTo>
                    <a:pt x="1685" y="4295"/>
                    <a:pt x="2043" y="4382"/>
                    <a:pt x="2402" y="4382"/>
                  </a:cubicBezTo>
                  <a:cubicBezTo>
                    <a:pt x="3184" y="4382"/>
                    <a:pt x="3975" y="3970"/>
                    <a:pt x="4376" y="3259"/>
                  </a:cubicBezTo>
                  <a:cubicBezTo>
                    <a:pt x="4939" y="2260"/>
                    <a:pt x="4601" y="901"/>
                    <a:pt x="3642" y="300"/>
                  </a:cubicBezTo>
                  <a:cubicBezTo>
                    <a:pt x="3317" y="96"/>
                    <a:pt x="2942" y="0"/>
                    <a:pt x="2564"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8" name="Google Shape;5408;p14"/>
            <p:cNvSpPr/>
            <p:nvPr/>
          </p:nvSpPr>
          <p:spPr>
            <a:xfrm>
              <a:off x="2016375" y="3701900"/>
              <a:ext cx="123450" cy="109550"/>
            </a:xfrm>
            <a:custGeom>
              <a:rect b="b" l="l" r="r" t="t"/>
              <a:pathLst>
                <a:path extrusionOk="0" h="4382" w="4938">
                  <a:moveTo>
                    <a:pt x="2537" y="0"/>
                  </a:moveTo>
                  <a:cubicBezTo>
                    <a:pt x="1760" y="0"/>
                    <a:pt x="972" y="408"/>
                    <a:pt x="568" y="1114"/>
                  </a:cubicBezTo>
                  <a:cubicBezTo>
                    <a:pt x="1" y="2108"/>
                    <a:pt x="331" y="3467"/>
                    <a:pt x="1289" y="4076"/>
                  </a:cubicBezTo>
                  <a:cubicBezTo>
                    <a:pt x="1616" y="4283"/>
                    <a:pt x="1994" y="4381"/>
                    <a:pt x="2375" y="4381"/>
                  </a:cubicBezTo>
                  <a:cubicBezTo>
                    <a:pt x="3133" y="4381"/>
                    <a:pt x="3905" y="3996"/>
                    <a:pt x="4320" y="3317"/>
                  </a:cubicBezTo>
                  <a:cubicBezTo>
                    <a:pt x="4937" y="2309"/>
                    <a:pt x="4588" y="875"/>
                    <a:pt x="3580" y="278"/>
                  </a:cubicBezTo>
                  <a:cubicBezTo>
                    <a:pt x="3262" y="89"/>
                    <a:pt x="2901" y="0"/>
                    <a:pt x="2537"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9" name="Google Shape;5409;p14"/>
            <p:cNvSpPr/>
            <p:nvPr/>
          </p:nvSpPr>
          <p:spPr>
            <a:xfrm>
              <a:off x="2384150" y="1412200"/>
              <a:ext cx="124650" cy="110350"/>
            </a:xfrm>
            <a:custGeom>
              <a:rect b="b" l="l" r="r" t="t"/>
              <a:pathLst>
                <a:path extrusionOk="0" h="4414" w="4986">
                  <a:moveTo>
                    <a:pt x="2570" y="1"/>
                  </a:moveTo>
                  <a:cubicBezTo>
                    <a:pt x="1767" y="1"/>
                    <a:pt x="960" y="432"/>
                    <a:pt x="565" y="1168"/>
                  </a:cubicBezTo>
                  <a:cubicBezTo>
                    <a:pt x="1" y="2220"/>
                    <a:pt x="406" y="3623"/>
                    <a:pt x="1433" y="4172"/>
                  </a:cubicBezTo>
                  <a:cubicBezTo>
                    <a:pt x="1739" y="4336"/>
                    <a:pt x="2078" y="4414"/>
                    <a:pt x="2417" y="4414"/>
                  </a:cubicBezTo>
                  <a:cubicBezTo>
                    <a:pt x="3221" y="4414"/>
                    <a:pt x="4028" y="3981"/>
                    <a:pt x="4422" y="3247"/>
                  </a:cubicBezTo>
                  <a:cubicBezTo>
                    <a:pt x="4986" y="2195"/>
                    <a:pt x="4581" y="790"/>
                    <a:pt x="3555" y="242"/>
                  </a:cubicBezTo>
                  <a:cubicBezTo>
                    <a:pt x="3248" y="78"/>
                    <a:pt x="2909" y="1"/>
                    <a:pt x="2570"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0" name="Google Shape;5410;p14"/>
            <p:cNvSpPr/>
            <p:nvPr/>
          </p:nvSpPr>
          <p:spPr>
            <a:xfrm>
              <a:off x="5107700" y="4191850"/>
              <a:ext cx="123900" cy="109550"/>
            </a:xfrm>
            <a:custGeom>
              <a:rect b="b" l="l" r="r" t="t"/>
              <a:pathLst>
                <a:path extrusionOk="0" h="4382" w="4956">
                  <a:moveTo>
                    <a:pt x="2556" y="0"/>
                  </a:moveTo>
                  <a:cubicBezTo>
                    <a:pt x="1789" y="0"/>
                    <a:pt x="1016" y="397"/>
                    <a:pt x="607" y="1084"/>
                  </a:cubicBezTo>
                  <a:cubicBezTo>
                    <a:pt x="0" y="2102"/>
                    <a:pt x="363" y="3530"/>
                    <a:pt x="1376" y="4115"/>
                  </a:cubicBezTo>
                  <a:cubicBezTo>
                    <a:pt x="1691" y="4296"/>
                    <a:pt x="2045" y="4381"/>
                    <a:pt x="2401" y="4381"/>
                  </a:cubicBezTo>
                  <a:cubicBezTo>
                    <a:pt x="3187" y="4381"/>
                    <a:pt x="3982" y="3965"/>
                    <a:pt x="4380" y="3248"/>
                  </a:cubicBezTo>
                  <a:cubicBezTo>
                    <a:pt x="4956" y="2208"/>
                    <a:pt x="4561" y="789"/>
                    <a:pt x="3534" y="239"/>
                  </a:cubicBezTo>
                  <a:cubicBezTo>
                    <a:pt x="3230" y="77"/>
                    <a:pt x="2894" y="0"/>
                    <a:pt x="2556"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1" name="Google Shape;5411;p14"/>
            <p:cNvSpPr/>
            <p:nvPr/>
          </p:nvSpPr>
          <p:spPr>
            <a:xfrm>
              <a:off x="3876350" y="4747650"/>
              <a:ext cx="124625" cy="110325"/>
            </a:xfrm>
            <a:custGeom>
              <a:rect b="b" l="l" r="r" t="t"/>
              <a:pathLst>
                <a:path extrusionOk="0" h="4413" w="4985">
                  <a:moveTo>
                    <a:pt x="2568" y="0"/>
                  </a:moveTo>
                  <a:cubicBezTo>
                    <a:pt x="1760" y="0"/>
                    <a:pt x="948" y="437"/>
                    <a:pt x="558" y="1178"/>
                  </a:cubicBezTo>
                  <a:cubicBezTo>
                    <a:pt x="1" y="2235"/>
                    <a:pt x="415" y="3636"/>
                    <a:pt x="1443" y="4178"/>
                  </a:cubicBezTo>
                  <a:cubicBezTo>
                    <a:pt x="1747" y="4338"/>
                    <a:pt x="2081" y="4413"/>
                    <a:pt x="2416" y="4413"/>
                  </a:cubicBezTo>
                  <a:cubicBezTo>
                    <a:pt x="3225" y="4413"/>
                    <a:pt x="4036" y="3975"/>
                    <a:pt x="4427" y="3234"/>
                  </a:cubicBezTo>
                  <a:cubicBezTo>
                    <a:pt x="4984" y="2177"/>
                    <a:pt x="4570" y="776"/>
                    <a:pt x="3542" y="235"/>
                  </a:cubicBezTo>
                  <a:cubicBezTo>
                    <a:pt x="3238" y="75"/>
                    <a:pt x="2903" y="0"/>
                    <a:pt x="2568"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2" name="Google Shape;5412;p14"/>
            <p:cNvSpPr/>
            <p:nvPr/>
          </p:nvSpPr>
          <p:spPr>
            <a:xfrm>
              <a:off x="5640625" y="3242900"/>
              <a:ext cx="124600" cy="110375"/>
            </a:xfrm>
            <a:custGeom>
              <a:rect b="b" l="l" r="r" t="t"/>
              <a:pathLst>
                <a:path extrusionOk="0" h="4415" w="4984">
                  <a:moveTo>
                    <a:pt x="2568" y="1"/>
                  </a:moveTo>
                  <a:cubicBezTo>
                    <a:pt x="1791" y="1"/>
                    <a:pt x="1007" y="405"/>
                    <a:pt x="597" y="1108"/>
                  </a:cubicBezTo>
                  <a:cubicBezTo>
                    <a:pt x="0" y="2134"/>
                    <a:pt x="361" y="3548"/>
                    <a:pt x="1372" y="4139"/>
                  </a:cubicBezTo>
                  <a:cubicBezTo>
                    <a:pt x="1692" y="4327"/>
                    <a:pt x="2053" y="4415"/>
                    <a:pt x="2416" y="4415"/>
                  </a:cubicBezTo>
                  <a:cubicBezTo>
                    <a:pt x="3193" y="4415"/>
                    <a:pt x="3977" y="4010"/>
                    <a:pt x="4387" y="3307"/>
                  </a:cubicBezTo>
                  <a:cubicBezTo>
                    <a:pt x="4984" y="2281"/>
                    <a:pt x="4623" y="867"/>
                    <a:pt x="3612" y="276"/>
                  </a:cubicBezTo>
                  <a:cubicBezTo>
                    <a:pt x="3292" y="89"/>
                    <a:pt x="2931" y="1"/>
                    <a:pt x="2568"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3" name="Google Shape;5413;p14"/>
            <p:cNvSpPr/>
            <p:nvPr/>
          </p:nvSpPr>
          <p:spPr>
            <a:xfrm>
              <a:off x="1851300" y="2361100"/>
              <a:ext cx="123950" cy="109550"/>
            </a:xfrm>
            <a:custGeom>
              <a:rect b="b" l="l" r="r" t="t"/>
              <a:pathLst>
                <a:path extrusionOk="0" h="4382" w="4958">
                  <a:moveTo>
                    <a:pt x="2555" y="0"/>
                  </a:moveTo>
                  <a:cubicBezTo>
                    <a:pt x="1813" y="0"/>
                    <a:pt x="1060" y="372"/>
                    <a:pt x="639" y="1030"/>
                  </a:cubicBezTo>
                  <a:cubicBezTo>
                    <a:pt x="1" y="2022"/>
                    <a:pt x="322" y="3461"/>
                    <a:pt x="1320" y="4083"/>
                  </a:cubicBezTo>
                  <a:cubicBezTo>
                    <a:pt x="1644" y="4286"/>
                    <a:pt x="2017" y="4381"/>
                    <a:pt x="2394" y="4381"/>
                  </a:cubicBezTo>
                  <a:cubicBezTo>
                    <a:pt x="3157" y="4381"/>
                    <a:pt x="3934" y="3990"/>
                    <a:pt x="4346" y="3304"/>
                  </a:cubicBezTo>
                  <a:cubicBezTo>
                    <a:pt x="4958" y="2289"/>
                    <a:pt x="4600" y="859"/>
                    <a:pt x="3587" y="271"/>
                  </a:cubicBezTo>
                  <a:cubicBezTo>
                    <a:pt x="3271" y="87"/>
                    <a:pt x="2915" y="0"/>
                    <a:pt x="2555"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4" name="Google Shape;5414;p14"/>
            <p:cNvSpPr/>
            <p:nvPr/>
          </p:nvSpPr>
          <p:spPr>
            <a:xfrm>
              <a:off x="1816975" y="2965750"/>
              <a:ext cx="124550" cy="110325"/>
            </a:xfrm>
            <a:custGeom>
              <a:rect b="b" l="l" r="r" t="t"/>
              <a:pathLst>
                <a:path extrusionOk="0" h="4413" w="4982">
                  <a:moveTo>
                    <a:pt x="2566" y="1"/>
                  </a:moveTo>
                  <a:cubicBezTo>
                    <a:pt x="1774" y="1"/>
                    <a:pt x="976" y="421"/>
                    <a:pt x="576" y="1142"/>
                  </a:cubicBezTo>
                  <a:cubicBezTo>
                    <a:pt x="0" y="2183"/>
                    <a:pt x="386" y="3593"/>
                    <a:pt x="1406" y="4157"/>
                  </a:cubicBezTo>
                  <a:cubicBezTo>
                    <a:pt x="1719" y="4331"/>
                    <a:pt x="2067" y="4412"/>
                    <a:pt x="2416" y="4412"/>
                  </a:cubicBezTo>
                  <a:cubicBezTo>
                    <a:pt x="3208" y="4412"/>
                    <a:pt x="4006" y="3991"/>
                    <a:pt x="4405" y="3270"/>
                  </a:cubicBezTo>
                  <a:cubicBezTo>
                    <a:pt x="4981" y="2230"/>
                    <a:pt x="4595" y="818"/>
                    <a:pt x="3575" y="255"/>
                  </a:cubicBezTo>
                  <a:cubicBezTo>
                    <a:pt x="3263" y="82"/>
                    <a:pt x="2915" y="1"/>
                    <a:pt x="2566"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5" name="Google Shape;5415;p14"/>
            <p:cNvSpPr/>
            <p:nvPr/>
          </p:nvSpPr>
          <p:spPr>
            <a:xfrm>
              <a:off x="4608175" y="4534925"/>
              <a:ext cx="124575" cy="110325"/>
            </a:xfrm>
            <a:custGeom>
              <a:rect b="b" l="l" r="r" t="t"/>
              <a:pathLst>
                <a:path extrusionOk="0" h="4413" w="4983">
                  <a:moveTo>
                    <a:pt x="2569" y="0"/>
                  </a:moveTo>
                  <a:cubicBezTo>
                    <a:pt x="1776" y="0"/>
                    <a:pt x="977" y="421"/>
                    <a:pt x="577" y="1143"/>
                  </a:cubicBezTo>
                  <a:cubicBezTo>
                    <a:pt x="1" y="2182"/>
                    <a:pt x="388" y="3592"/>
                    <a:pt x="1408" y="4158"/>
                  </a:cubicBezTo>
                  <a:cubicBezTo>
                    <a:pt x="1720" y="4331"/>
                    <a:pt x="2067" y="4412"/>
                    <a:pt x="2416" y="4412"/>
                  </a:cubicBezTo>
                  <a:cubicBezTo>
                    <a:pt x="3208" y="4412"/>
                    <a:pt x="4007" y="3992"/>
                    <a:pt x="4407" y="3270"/>
                  </a:cubicBezTo>
                  <a:cubicBezTo>
                    <a:pt x="4983" y="2231"/>
                    <a:pt x="4595" y="819"/>
                    <a:pt x="3577" y="255"/>
                  </a:cubicBezTo>
                  <a:cubicBezTo>
                    <a:pt x="3265" y="82"/>
                    <a:pt x="2917" y="0"/>
                    <a:pt x="2569"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6" name="Google Shape;5416;p14"/>
            <p:cNvSpPr/>
            <p:nvPr/>
          </p:nvSpPr>
          <p:spPr>
            <a:xfrm>
              <a:off x="2701675" y="1122675"/>
              <a:ext cx="122150" cy="108800"/>
            </a:xfrm>
            <a:custGeom>
              <a:rect b="b" l="l" r="r" t="t"/>
              <a:pathLst>
                <a:path extrusionOk="0" h="4352" w="4886">
                  <a:moveTo>
                    <a:pt x="2519" y="1"/>
                  </a:moveTo>
                  <a:cubicBezTo>
                    <a:pt x="1755" y="1"/>
                    <a:pt x="980" y="400"/>
                    <a:pt x="575" y="1098"/>
                  </a:cubicBezTo>
                  <a:cubicBezTo>
                    <a:pt x="1" y="2092"/>
                    <a:pt x="332" y="3453"/>
                    <a:pt x="1297" y="4053"/>
                  </a:cubicBezTo>
                  <a:cubicBezTo>
                    <a:pt x="1623" y="4256"/>
                    <a:pt x="1994" y="4351"/>
                    <a:pt x="2368" y="4351"/>
                  </a:cubicBezTo>
                  <a:cubicBezTo>
                    <a:pt x="3132" y="4351"/>
                    <a:pt x="3906" y="3952"/>
                    <a:pt x="4311" y="3253"/>
                  </a:cubicBezTo>
                  <a:cubicBezTo>
                    <a:pt x="4886" y="2260"/>
                    <a:pt x="4554" y="899"/>
                    <a:pt x="3589" y="298"/>
                  </a:cubicBezTo>
                  <a:cubicBezTo>
                    <a:pt x="3264" y="96"/>
                    <a:pt x="2893" y="1"/>
                    <a:pt x="2519"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7" name="Google Shape;5417;p14"/>
            <p:cNvSpPr/>
            <p:nvPr/>
          </p:nvSpPr>
          <p:spPr>
            <a:xfrm>
              <a:off x="2348350" y="4201375"/>
              <a:ext cx="122225" cy="107900"/>
            </a:xfrm>
            <a:custGeom>
              <a:rect b="b" l="l" r="r" t="t"/>
              <a:pathLst>
                <a:path extrusionOk="0" h="4316" w="4889">
                  <a:moveTo>
                    <a:pt x="2508" y="1"/>
                  </a:moveTo>
                  <a:cubicBezTo>
                    <a:pt x="1773" y="1"/>
                    <a:pt x="1042" y="379"/>
                    <a:pt x="631" y="1053"/>
                  </a:cubicBezTo>
                  <a:cubicBezTo>
                    <a:pt x="0" y="2088"/>
                    <a:pt x="359" y="3482"/>
                    <a:pt x="1403" y="4059"/>
                  </a:cubicBezTo>
                  <a:cubicBezTo>
                    <a:pt x="1718" y="4233"/>
                    <a:pt x="2063" y="4315"/>
                    <a:pt x="2405" y="4315"/>
                  </a:cubicBezTo>
                  <a:cubicBezTo>
                    <a:pt x="3160" y="4315"/>
                    <a:pt x="3905" y="3916"/>
                    <a:pt x="4306" y="3214"/>
                  </a:cubicBezTo>
                  <a:cubicBezTo>
                    <a:pt x="4888" y="2194"/>
                    <a:pt x="4548" y="872"/>
                    <a:pt x="3555" y="284"/>
                  </a:cubicBezTo>
                  <a:cubicBezTo>
                    <a:pt x="3230" y="92"/>
                    <a:pt x="2868" y="1"/>
                    <a:pt x="2508"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8" name="Google Shape;5418;p14"/>
            <p:cNvSpPr/>
            <p:nvPr/>
          </p:nvSpPr>
          <p:spPr>
            <a:xfrm>
              <a:off x="4792975" y="4483425"/>
              <a:ext cx="120925" cy="106975"/>
            </a:xfrm>
            <a:custGeom>
              <a:rect b="b" l="l" r="r" t="t"/>
              <a:pathLst>
                <a:path extrusionOk="0" h="4279" w="4837">
                  <a:moveTo>
                    <a:pt x="2442" y="0"/>
                  </a:moveTo>
                  <a:cubicBezTo>
                    <a:pt x="1712" y="0"/>
                    <a:pt x="1003" y="388"/>
                    <a:pt x="600" y="1086"/>
                  </a:cubicBezTo>
                  <a:cubicBezTo>
                    <a:pt x="0" y="2121"/>
                    <a:pt x="327" y="3404"/>
                    <a:pt x="1344" y="3993"/>
                  </a:cubicBezTo>
                  <a:cubicBezTo>
                    <a:pt x="1677" y="4186"/>
                    <a:pt x="2038" y="4278"/>
                    <a:pt x="2394" y="4278"/>
                  </a:cubicBezTo>
                  <a:cubicBezTo>
                    <a:pt x="3125" y="4278"/>
                    <a:pt x="3834" y="3891"/>
                    <a:pt x="4237" y="3194"/>
                  </a:cubicBezTo>
                  <a:cubicBezTo>
                    <a:pt x="4837" y="2157"/>
                    <a:pt x="4509" y="875"/>
                    <a:pt x="3493" y="285"/>
                  </a:cubicBezTo>
                  <a:cubicBezTo>
                    <a:pt x="3159" y="92"/>
                    <a:pt x="2798" y="0"/>
                    <a:pt x="2442"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9" name="Google Shape;5419;p14"/>
            <p:cNvSpPr/>
            <p:nvPr/>
          </p:nvSpPr>
          <p:spPr>
            <a:xfrm>
              <a:off x="3278800" y="4724450"/>
              <a:ext cx="122150" cy="107875"/>
            </a:xfrm>
            <a:custGeom>
              <a:rect b="b" l="l" r="r" t="t"/>
              <a:pathLst>
                <a:path extrusionOk="0" h="4315" w="4886">
                  <a:moveTo>
                    <a:pt x="2504" y="1"/>
                  </a:moveTo>
                  <a:cubicBezTo>
                    <a:pt x="1761" y="1"/>
                    <a:pt x="1025" y="388"/>
                    <a:pt x="618" y="1075"/>
                  </a:cubicBezTo>
                  <a:cubicBezTo>
                    <a:pt x="1" y="2118"/>
                    <a:pt x="374" y="3509"/>
                    <a:pt x="1423" y="4070"/>
                  </a:cubicBezTo>
                  <a:cubicBezTo>
                    <a:pt x="1733" y="4236"/>
                    <a:pt x="2070" y="4314"/>
                    <a:pt x="2405" y="4314"/>
                  </a:cubicBezTo>
                  <a:cubicBezTo>
                    <a:pt x="3169" y="4314"/>
                    <a:pt x="3922" y="3905"/>
                    <a:pt x="4317" y="3192"/>
                  </a:cubicBezTo>
                  <a:cubicBezTo>
                    <a:pt x="4886" y="2166"/>
                    <a:pt x="4532" y="846"/>
                    <a:pt x="3533" y="273"/>
                  </a:cubicBezTo>
                  <a:cubicBezTo>
                    <a:pt x="3212" y="88"/>
                    <a:pt x="2857" y="1"/>
                    <a:pt x="2504"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0" name="Google Shape;5420;p14"/>
            <p:cNvSpPr/>
            <p:nvPr/>
          </p:nvSpPr>
          <p:spPr>
            <a:xfrm>
              <a:off x="1769150" y="2783450"/>
              <a:ext cx="120900" cy="106975"/>
            </a:xfrm>
            <a:custGeom>
              <a:rect b="b" l="l" r="r" t="t"/>
              <a:pathLst>
                <a:path extrusionOk="0" h="4279" w="4836">
                  <a:moveTo>
                    <a:pt x="2443" y="0"/>
                  </a:moveTo>
                  <a:cubicBezTo>
                    <a:pt x="1713" y="0"/>
                    <a:pt x="1005" y="387"/>
                    <a:pt x="600" y="1084"/>
                  </a:cubicBezTo>
                  <a:cubicBezTo>
                    <a:pt x="1" y="2121"/>
                    <a:pt x="328" y="3403"/>
                    <a:pt x="1343" y="3993"/>
                  </a:cubicBezTo>
                  <a:cubicBezTo>
                    <a:pt x="1677" y="4187"/>
                    <a:pt x="2038" y="4279"/>
                    <a:pt x="2394" y="4279"/>
                  </a:cubicBezTo>
                  <a:cubicBezTo>
                    <a:pt x="3124" y="4279"/>
                    <a:pt x="3833" y="3891"/>
                    <a:pt x="4236" y="3194"/>
                  </a:cubicBezTo>
                  <a:cubicBezTo>
                    <a:pt x="4835" y="2158"/>
                    <a:pt x="4510" y="876"/>
                    <a:pt x="3493" y="285"/>
                  </a:cubicBezTo>
                  <a:cubicBezTo>
                    <a:pt x="3160" y="92"/>
                    <a:pt x="2799" y="0"/>
                    <a:pt x="2443"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1" name="Google Shape;5421;p14"/>
            <p:cNvSpPr/>
            <p:nvPr/>
          </p:nvSpPr>
          <p:spPr>
            <a:xfrm>
              <a:off x="5559675" y="3666675"/>
              <a:ext cx="119175" cy="105000"/>
            </a:xfrm>
            <a:custGeom>
              <a:rect b="b" l="l" r="r" t="t"/>
              <a:pathLst>
                <a:path extrusionOk="0" h="4200" w="4767">
                  <a:moveTo>
                    <a:pt x="2383" y="0"/>
                  </a:moveTo>
                  <a:cubicBezTo>
                    <a:pt x="1696" y="0"/>
                    <a:pt x="1039" y="357"/>
                    <a:pt x="639" y="1014"/>
                  </a:cubicBezTo>
                  <a:cubicBezTo>
                    <a:pt x="1" y="2060"/>
                    <a:pt x="297" y="3310"/>
                    <a:pt x="1327" y="3908"/>
                  </a:cubicBezTo>
                  <a:cubicBezTo>
                    <a:pt x="1666" y="4105"/>
                    <a:pt x="2029" y="4200"/>
                    <a:pt x="2383" y="4200"/>
                  </a:cubicBezTo>
                  <a:cubicBezTo>
                    <a:pt x="3070" y="4200"/>
                    <a:pt x="3727" y="3843"/>
                    <a:pt x="4128" y="3187"/>
                  </a:cubicBezTo>
                  <a:cubicBezTo>
                    <a:pt x="4766" y="2141"/>
                    <a:pt x="4470" y="891"/>
                    <a:pt x="3440" y="293"/>
                  </a:cubicBezTo>
                  <a:cubicBezTo>
                    <a:pt x="3100" y="95"/>
                    <a:pt x="2737" y="0"/>
                    <a:pt x="2383"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2" name="Google Shape;5422;p14"/>
            <p:cNvSpPr/>
            <p:nvPr/>
          </p:nvSpPr>
          <p:spPr>
            <a:xfrm>
              <a:off x="4632025" y="960175"/>
              <a:ext cx="119700" cy="106025"/>
            </a:xfrm>
            <a:custGeom>
              <a:rect b="b" l="l" r="r" t="t"/>
              <a:pathLst>
                <a:path extrusionOk="0" h="4241" w="4788">
                  <a:moveTo>
                    <a:pt x="2391" y="1"/>
                  </a:moveTo>
                  <a:cubicBezTo>
                    <a:pt x="1644" y="1"/>
                    <a:pt x="932" y="418"/>
                    <a:pt x="541" y="1162"/>
                  </a:cubicBezTo>
                  <a:cubicBezTo>
                    <a:pt x="0" y="2192"/>
                    <a:pt x="337" y="3387"/>
                    <a:pt x="1332" y="3956"/>
                  </a:cubicBezTo>
                  <a:cubicBezTo>
                    <a:pt x="1668" y="4148"/>
                    <a:pt x="2026" y="4240"/>
                    <a:pt x="2377" y="4240"/>
                  </a:cubicBezTo>
                  <a:cubicBezTo>
                    <a:pt x="3105" y="4240"/>
                    <a:pt x="3799" y="3844"/>
                    <a:pt x="4198" y="3127"/>
                  </a:cubicBezTo>
                  <a:cubicBezTo>
                    <a:pt x="4788" y="2066"/>
                    <a:pt x="4434" y="823"/>
                    <a:pt x="3386" y="257"/>
                  </a:cubicBezTo>
                  <a:cubicBezTo>
                    <a:pt x="3064" y="83"/>
                    <a:pt x="2724" y="1"/>
                    <a:pt x="2391"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3" name="Google Shape;5423;p14"/>
            <p:cNvSpPr/>
            <p:nvPr/>
          </p:nvSpPr>
          <p:spPr>
            <a:xfrm>
              <a:off x="3695575" y="4802975"/>
              <a:ext cx="120200" cy="106000"/>
            </a:xfrm>
            <a:custGeom>
              <a:rect b="b" l="l" r="r" t="t"/>
              <a:pathLst>
                <a:path extrusionOk="0" h="4240" w="4808">
                  <a:moveTo>
                    <a:pt x="2414" y="1"/>
                  </a:moveTo>
                  <a:cubicBezTo>
                    <a:pt x="1696" y="1"/>
                    <a:pt x="1010" y="386"/>
                    <a:pt x="609" y="1080"/>
                  </a:cubicBezTo>
                  <a:cubicBezTo>
                    <a:pt x="1" y="2132"/>
                    <a:pt x="331" y="3383"/>
                    <a:pt x="1370" y="3965"/>
                  </a:cubicBezTo>
                  <a:cubicBezTo>
                    <a:pt x="1701" y="4151"/>
                    <a:pt x="2053" y="4240"/>
                    <a:pt x="2398" y="4240"/>
                  </a:cubicBezTo>
                  <a:cubicBezTo>
                    <a:pt x="3132" y="4240"/>
                    <a:pt x="3832" y="3837"/>
                    <a:pt x="4227" y="3112"/>
                  </a:cubicBezTo>
                  <a:cubicBezTo>
                    <a:pt x="4808" y="2049"/>
                    <a:pt x="4445" y="807"/>
                    <a:pt x="3393" y="249"/>
                  </a:cubicBezTo>
                  <a:cubicBezTo>
                    <a:pt x="3076" y="81"/>
                    <a:pt x="2742" y="1"/>
                    <a:pt x="2414"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4" name="Google Shape;5424;p14"/>
            <p:cNvSpPr/>
            <p:nvPr/>
          </p:nvSpPr>
          <p:spPr>
            <a:xfrm>
              <a:off x="4864100" y="1090925"/>
              <a:ext cx="120200" cy="106050"/>
            </a:xfrm>
            <a:custGeom>
              <a:rect b="b" l="l" r="r" t="t"/>
              <a:pathLst>
                <a:path extrusionOk="0" h="4242" w="4808">
                  <a:moveTo>
                    <a:pt x="2415" y="0"/>
                  </a:moveTo>
                  <a:cubicBezTo>
                    <a:pt x="1694" y="0"/>
                    <a:pt x="1004" y="390"/>
                    <a:pt x="603" y="1089"/>
                  </a:cubicBezTo>
                  <a:cubicBezTo>
                    <a:pt x="1" y="2143"/>
                    <a:pt x="337" y="3391"/>
                    <a:pt x="1377" y="3970"/>
                  </a:cubicBezTo>
                  <a:cubicBezTo>
                    <a:pt x="1706" y="4154"/>
                    <a:pt x="2056" y="4241"/>
                    <a:pt x="2397" y="4241"/>
                  </a:cubicBezTo>
                  <a:cubicBezTo>
                    <a:pt x="3135" y="4241"/>
                    <a:pt x="3838" y="3833"/>
                    <a:pt x="4233" y="3102"/>
                  </a:cubicBezTo>
                  <a:cubicBezTo>
                    <a:pt x="4808" y="2040"/>
                    <a:pt x="4439" y="798"/>
                    <a:pt x="3383" y="243"/>
                  </a:cubicBezTo>
                  <a:cubicBezTo>
                    <a:pt x="3069" y="79"/>
                    <a:pt x="2739" y="0"/>
                    <a:pt x="2415"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5" name="Google Shape;5425;p14"/>
            <p:cNvSpPr/>
            <p:nvPr/>
          </p:nvSpPr>
          <p:spPr>
            <a:xfrm>
              <a:off x="2067550" y="3887625"/>
              <a:ext cx="119425" cy="106000"/>
            </a:xfrm>
            <a:custGeom>
              <a:rect b="b" l="l" r="r" t="t"/>
              <a:pathLst>
                <a:path extrusionOk="0" h="4240" w="4777">
                  <a:moveTo>
                    <a:pt x="2403" y="0"/>
                  </a:moveTo>
                  <a:cubicBezTo>
                    <a:pt x="1719" y="0"/>
                    <a:pt x="1059" y="350"/>
                    <a:pt x="651" y="998"/>
                  </a:cubicBezTo>
                  <a:cubicBezTo>
                    <a:pt x="1" y="2027"/>
                    <a:pt x="275" y="3298"/>
                    <a:pt x="1280" y="3919"/>
                  </a:cubicBezTo>
                  <a:cubicBezTo>
                    <a:pt x="1631" y="4136"/>
                    <a:pt x="2012" y="4239"/>
                    <a:pt x="2386" y="4239"/>
                  </a:cubicBezTo>
                  <a:cubicBezTo>
                    <a:pt x="3090" y="4239"/>
                    <a:pt x="3768" y="3870"/>
                    <a:pt x="4174" y="3194"/>
                  </a:cubicBezTo>
                  <a:cubicBezTo>
                    <a:pt x="4777" y="2187"/>
                    <a:pt x="4513" y="975"/>
                    <a:pt x="3559" y="353"/>
                  </a:cubicBezTo>
                  <a:cubicBezTo>
                    <a:pt x="3194" y="115"/>
                    <a:pt x="2795" y="0"/>
                    <a:pt x="2403"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6" name="Google Shape;5426;p14"/>
            <p:cNvSpPr/>
            <p:nvPr/>
          </p:nvSpPr>
          <p:spPr>
            <a:xfrm>
              <a:off x="3984625" y="752700"/>
              <a:ext cx="117650" cy="104200"/>
            </a:xfrm>
            <a:custGeom>
              <a:rect b="b" l="l" r="r" t="t"/>
              <a:pathLst>
                <a:path extrusionOk="0" h="4168" w="4706">
                  <a:moveTo>
                    <a:pt x="2356" y="1"/>
                  </a:moveTo>
                  <a:cubicBezTo>
                    <a:pt x="1646" y="1"/>
                    <a:pt x="971" y="387"/>
                    <a:pt x="578" y="1085"/>
                  </a:cubicBezTo>
                  <a:cubicBezTo>
                    <a:pt x="1" y="2107"/>
                    <a:pt x="314" y="3305"/>
                    <a:pt x="1309" y="3880"/>
                  </a:cubicBezTo>
                  <a:cubicBezTo>
                    <a:pt x="1644" y="4074"/>
                    <a:pt x="2000" y="4167"/>
                    <a:pt x="2348" y="4167"/>
                  </a:cubicBezTo>
                  <a:cubicBezTo>
                    <a:pt x="3075" y="4167"/>
                    <a:pt x="3767" y="3763"/>
                    <a:pt x="4156" y="3036"/>
                  </a:cubicBezTo>
                  <a:cubicBezTo>
                    <a:pt x="4706" y="2006"/>
                    <a:pt x="4359" y="815"/>
                    <a:pt x="3349" y="261"/>
                  </a:cubicBezTo>
                  <a:cubicBezTo>
                    <a:pt x="3027" y="85"/>
                    <a:pt x="2688" y="1"/>
                    <a:pt x="2356"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7" name="Google Shape;5427;p14"/>
            <p:cNvSpPr/>
            <p:nvPr/>
          </p:nvSpPr>
          <p:spPr>
            <a:xfrm>
              <a:off x="5098325" y="1223025"/>
              <a:ext cx="116950" cy="103350"/>
            </a:xfrm>
            <a:custGeom>
              <a:rect b="b" l="l" r="r" t="t"/>
              <a:pathLst>
                <a:path extrusionOk="0" h="4134" w="4678">
                  <a:moveTo>
                    <a:pt x="2349" y="1"/>
                  </a:moveTo>
                  <a:cubicBezTo>
                    <a:pt x="1639" y="1"/>
                    <a:pt x="960" y="387"/>
                    <a:pt x="573" y="1081"/>
                  </a:cubicBezTo>
                  <a:cubicBezTo>
                    <a:pt x="1" y="2102"/>
                    <a:pt x="332" y="3309"/>
                    <a:pt x="1333" y="3869"/>
                  </a:cubicBezTo>
                  <a:cubicBezTo>
                    <a:pt x="1653" y="4048"/>
                    <a:pt x="1994" y="4133"/>
                    <a:pt x="2329" y="4133"/>
                  </a:cubicBezTo>
                  <a:cubicBezTo>
                    <a:pt x="3039" y="4133"/>
                    <a:pt x="3719" y="3748"/>
                    <a:pt x="4106" y="3054"/>
                  </a:cubicBezTo>
                  <a:cubicBezTo>
                    <a:pt x="4678" y="2033"/>
                    <a:pt x="4346" y="826"/>
                    <a:pt x="3346" y="266"/>
                  </a:cubicBezTo>
                  <a:cubicBezTo>
                    <a:pt x="3025" y="87"/>
                    <a:pt x="2684" y="1"/>
                    <a:pt x="2349"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8" name="Google Shape;5428;p14"/>
            <p:cNvSpPr/>
            <p:nvPr/>
          </p:nvSpPr>
          <p:spPr>
            <a:xfrm>
              <a:off x="1938075" y="1942725"/>
              <a:ext cx="117650" cy="104200"/>
            </a:xfrm>
            <a:custGeom>
              <a:rect b="b" l="l" r="r" t="t"/>
              <a:pathLst>
                <a:path extrusionOk="0" h="4168" w="4706">
                  <a:moveTo>
                    <a:pt x="2358" y="1"/>
                  </a:moveTo>
                  <a:cubicBezTo>
                    <a:pt x="1634" y="1"/>
                    <a:pt x="945" y="401"/>
                    <a:pt x="556" y="1125"/>
                  </a:cubicBezTo>
                  <a:cubicBezTo>
                    <a:pt x="0" y="2154"/>
                    <a:pt x="342" y="3344"/>
                    <a:pt x="1351" y="3903"/>
                  </a:cubicBezTo>
                  <a:cubicBezTo>
                    <a:pt x="1675" y="4082"/>
                    <a:pt x="2017" y="4167"/>
                    <a:pt x="2351" y="4167"/>
                  </a:cubicBezTo>
                  <a:cubicBezTo>
                    <a:pt x="3059" y="4167"/>
                    <a:pt x="3731" y="3784"/>
                    <a:pt x="4125" y="3089"/>
                  </a:cubicBezTo>
                  <a:cubicBezTo>
                    <a:pt x="4705" y="2068"/>
                    <a:pt x="4396" y="869"/>
                    <a:pt x="3404" y="291"/>
                  </a:cubicBezTo>
                  <a:cubicBezTo>
                    <a:pt x="3067" y="95"/>
                    <a:pt x="2708" y="1"/>
                    <a:pt x="2358"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9" name="Google Shape;5429;p14"/>
            <p:cNvSpPr/>
            <p:nvPr/>
          </p:nvSpPr>
          <p:spPr>
            <a:xfrm>
              <a:off x="2071525" y="1705625"/>
              <a:ext cx="117475" cy="104150"/>
            </a:xfrm>
            <a:custGeom>
              <a:rect b="b" l="l" r="r" t="t"/>
              <a:pathLst>
                <a:path extrusionOk="0" h="4166" w="4699">
                  <a:moveTo>
                    <a:pt x="2351" y="0"/>
                  </a:moveTo>
                  <a:cubicBezTo>
                    <a:pt x="1659" y="0"/>
                    <a:pt x="997" y="364"/>
                    <a:pt x="602" y="1029"/>
                  </a:cubicBezTo>
                  <a:cubicBezTo>
                    <a:pt x="1" y="2043"/>
                    <a:pt x="281" y="3254"/>
                    <a:pt x="1253" y="3850"/>
                  </a:cubicBezTo>
                  <a:cubicBezTo>
                    <a:pt x="1603" y="4063"/>
                    <a:pt x="1978" y="4165"/>
                    <a:pt x="2344" y="4165"/>
                  </a:cubicBezTo>
                  <a:cubicBezTo>
                    <a:pt x="3052" y="4165"/>
                    <a:pt x="3727" y="3783"/>
                    <a:pt x="4121" y="3085"/>
                  </a:cubicBezTo>
                  <a:cubicBezTo>
                    <a:pt x="4699" y="2062"/>
                    <a:pt x="4388" y="864"/>
                    <a:pt x="3395" y="288"/>
                  </a:cubicBezTo>
                  <a:cubicBezTo>
                    <a:pt x="3059" y="93"/>
                    <a:pt x="2701" y="0"/>
                    <a:pt x="2351"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0" name="Google Shape;5430;p14"/>
            <p:cNvSpPr/>
            <p:nvPr/>
          </p:nvSpPr>
          <p:spPr>
            <a:xfrm>
              <a:off x="5777800" y="3009350"/>
              <a:ext cx="116850" cy="103275"/>
            </a:xfrm>
            <a:custGeom>
              <a:rect b="b" l="l" r="r" t="t"/>
              <a:pathLst>
                <a:path extrusionOk="0" h="4131" w="4674">
                  <a:moveTo>
                    <a:pt x="2350" y="0"/>
                  </a:moveTo>
                  <a:cubicBezTo>
                    <a:pt x="1631" y="0"/>
                    <a:pt x="942" y="396"/>
                    <a:pt x="556" y="1103"/>
                  </a:cubicBezTo>
                  <a:cubicBezTo>
                    <a:pt x="1" y="2124"/>
                    <a:pt x="347" y="3331"/>
                    <a:pt x="1355" y="3879"/>
                  </a:cubicBezTo>
                  <a:cubicBezTo>
                    <a:pt x="1667" y="4049"/>
                    <a:pt x="1999" y="4130"/>
                    <a:pt x="2324" y="4130"/>
                  </a:cubicBezTo>
                  <a:cubicBezTo>
                    <a:pt x="3043" y="4130"/>
                    <a:pt x="3732" y="3735"/>
                    <a:pt x="4118" y="3028"/>
                  </a:cubicBezTo>
                  <a:cubicBezTo>
                    <a:pt x="4674" y="2006"/>
                    <a:pt x="4327" y="798"/>
                    <a:pt x="3319" y="251"/>
                  </a:cubicBezTo>
                  <a:cubicBezTo>
                    <a:pt x="3007" y="82"/>
                    <a:pt x="2676" y="0"/>
                    <a:pt x="2350"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1" name="Google Shape;5431;p14"/>
            <p:cNvSpPr/>
            <p:nvPr/>
          </p:nvSpPr>
          <p:spPr>
            <a:xfrm>
              <a:off x="5426675" y="3904225"/>
              <a:ext cx="118100" cy="104175"/>
            </a:xfrm>
            <a:custGeom>
              <a:rect b="b" l="l" r="r" t="t"/>
              <a:pathLst>
                <a:path extrusionOk="0" h="4167" w="4724">
                  <a:moveTo>
                    <a:pt x="2375" y="1"/>
                  </a:moveTo>
                  <a:cubicBezTo>
                    <a:pt x="1679" y="1"/>
                    <a:pt x="1014" y="369"/>
                    <a:pt x="618" y="1041"/>
                  </a:cubicBezTo>
                  <a:cubicBezTo>
                    <a:pt x="1" y="2094"/>
                    <a:pt x="332" y="3340"/>
                    <a:pt x="1383" y="3911"/>
                  </a:cubicBezTo>
                  <a:cubicBezTo>
                    <a:pt x="1702" y="4084"/>
                    <a:pt x="2038" y="4166"/>
                    <a:pt x="2366" y="4166"/>
                  </a:cubicBezTo>
                  <a:cubicBezTo>
                    <a:pt x="3079" y="4166"/>
                    <a:pt x="3758" y="3777"/>
                    <a:pt x="4151" y="3075"/>
                  </a:cubicBezTo>
                  <a:cubicBezTo>
                    <a:pt x="4724" y="2049"/>
                    <a:pt x="4406" y="856"/>
                    <a:pt x="3406" y="283"/>
                  </a:cubicBezTo>
                  <a:cubicBezTo>
                    <a:pt x="3074" y="92"/>
                    <a:pt x="2721" y="1"/>
                    <a:pt x="2375"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2" name="Google Shape;5432;p14"/>
            <p:cNvSpPr/>
            <p:nvPr/>
          </p:nvSpPr>
          <p:spPr>
            <a:xfrm>
              <a:off x="4400575" y="830750"/>
              <a:ext cx="116850" cy="103300"/>
            </a:xfrm>
            <a:custGeom>
              <a:rect b="b" l="l" r="r" t="t"/>
              <a:pathLst>
                <a:path extrusionOk="0" h="4132" w="4674">
                  <a:moveTo>
                    <a:pt x="2351" y="1"/>
                  </a:moveTo>
                  <a:cubicBezTo>
                    <a:pt x="1631" y="1"/>
                    <a:pt x="941" y="397"/>
                    <a:pt x="556" y="1103"/>
                  </a:cubicBezTo>
                  <a:cubicBezTo>
                    <a:pt x="1" y="2126"/>
                    <a:pt x="347" y="3333"/>
                    <a:pt x="1354" y="3881"/>
                  </a:cubicBezTo>
                  <a:cubicBezTo>
                    <a:pt x="1666" y="4050"/>
                    <a:pt x="1998" y="4131"/>
                    <a:pt x="2323" y="4131"/>
                  </a:cubicBezTo>
                  <a:cubicBezTo>
                    <a:pt x="3043" y="4131"/>
                    <a:pt x="3732" y="3735"/>
                    <a:pt x="4117" y="3029"/>
                  </a:cubicBezTo>
                  <a:cubicBezTo>
                    <a:pt x="4674" y="2008"/>
                    <a:pt x="4326" y="799"/>
                    <a:pt x="3319" y="251"/>
                  </a:cubicBezTo>
                  <a:cubicBezTo>
                    <a:pt x="3008" y="82"/>
                    <a:pt x="2676" y="1"/>
                    <a:pt x="2351"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3" name="Google Shape;5433;p14"/>
            <p:cNvSpPr/>
            <p:nvPr/>
          </p:nvSpPr>
          <p:spPr>
            <a:xfrm>
              <a:off x="5380350" y="1537350"/>
              <a:ext cx="117525" cy="104175"/>
            </a:xfrm>
            <a:custGeom>
              <a:rect b="b" l="l" r="r" t="t"/>
              <a:pathLst>
                <a:path extrusionOk="0" h="4167" w="4701">
                  <a:moveTo>
                    <a:pt x="2352" y="1"/>
                  </a:moveTo>
                  <a:cubicBezTo>
                    <a:pt x="1661" y="1"/>
                    <a:pt x="999" y="364"/>
                    <a:pt x="604" y="1027"/>
                  </a:cubicBezTo>
                  <a:cubicBezTo>
                    <a:pt x="0" y="2041"/>
                    <a:pt x="279" y="3253"/>
                    <a:pt x="1251" y="3849"/>
                  </a:cubicBezTo>
                  <a:cubicBezTo>
                    <a:pt x="1602" y="4064"/>
                    <a:pt x="1977" y="4167"/>
                    <a:pt x="2344" y="4167"/>
                  </a:cubicBezTo>
                  <a:cubicBezTo>
                    <a:pt x="3051" y="4167"/>
                    <a:pt x="3725" y="3785"/>
                    <a:pt x="4120" y="3088"/>
                  </a:cubicBezTo>
                  <a:cubicBezTo>
                    <a:pt x="4701" y="2066"/>
                    <a:pt x="4390" y="867"/>
                    <a:pt x="3397" y="289"/>
                  </a:cubicBezTo>
                  <a:cubicBezTo>
                    <a:pt x="3061" y="94"/>
                    <a:pt x="2703" y="1"/>
                    <a:pt x="2352"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4" name="Google Shape;5434;p14"/>
            <p:cNvSpPr/>
            <p:nvPr/>
          </p:nvSpPr>
          <p:spPr>
            <a:xfrm>
              <a:off x="4978725" y="4432925"/>
              <a:ext cx="114850" cy="101600"/>
            </a:xfrm>
            <a:custGeom>
              <a:rect b="b" l="l" r="r" t="t"/>
              <a:pathLst>
                <a:path extrusionOk="0" h="4064" w="4594">
                  <a:moveTo>
                    <a:pt x="2344" y="1"/>
                  </a:moveTo>
                  <a:cubicBezTo>
                    <a:pt x="1623" y="1"/>
                    <a:pt x="917" y="392"/>
                    <a:pt x="545" y="1079"/>
                  </a:cubicBezTo>
                  <a:cubicBezTo>
                    <a:pt x="0" y="2087"/>
                    <a:pt x="380" y="3346"/>
                    <a:pt x="1382" y="3854"/>
                  </a:cubicBezTo>
                  <a:cubicBezTo>
                    <a:pt x="1663" y="3996"/>
                    <a:pt x="1964" y="4064"/>
                    <a:pt x="2263" y="4064"/>
                  </a:cubicBezTo>
                  <a:cubicBezTo>
                    <a:pt x="2987" y="4064"/>
                    <a:pt x="3697" y="3669"/>
                    <a:pt x="4069" y="2985"/>
                  </a:cubicBezTo>
                  <a:cubicBezTo>
                    <a:pt x="4593" y="2017"/>
                    <a:pt x="4262" y="805"/>
                    <a:pt x="3327" y="264"/>
                  </a:cubicBezTo>
                  <a:cubicBezTo>
                    <a:pt x="3018" y="86"/>
                    <a:pt x="2679" y="1"/>
                    <a:pt x="2344"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5" name="Google Shape;5435;p14"/>
            <p:cNvSpPr/>
            <p:nvPr/>
          </p:nvSpPr>
          <p:spPr>
            <a:xfrm>
              <a:off x="3100700" y="4781550"/>
              <a:ext cx="112975" cy="100000"/>
            </a:xfrm>
            <a:custGeom>
              <a:rect b="b" l="l" r="r" t="t"/>
              <a:pathLst>
                <a:path extrusionOk="0" h="4000" w="4519">
                  <a:moveTo>
                    <a:pt x="2321" y="1"/>
                  </a:moveTo>
                  <a:cubicBezTo>
                    <a:pt x="1623" y="1"/>
                    <a:pt x="923" y="363"/>
                    <a:pt x="550" y="999"/>
                  </a:cubicBezTo>
                  <a:cubicBezTo>
                    <a:pt x="0" y="1934"/>
                    <a:pt x="318" y="3202"/>
                    <a:pt x="1239" y="3743"/>
                  </a:cubicBezTo>
                  <a:cubicBezTo>
                    <a:pt x="1535" y="3917"/>
                    <a:pt x="1867" y="4000"/>
                    <a:pt x="2199" y="4000"/>
                  </a:cubicBezTo>
                  <a:cubicBezTo>
                    <a:pt x="2896" y="4000"/>
                    <a:pt x="3595" y="3638"/>
                    <a:pt x="3969" y="3002"/>
                  </a:cubicBezTo>
                  <a:cubicBezTo>
                    <a:pt x="4518" y="2068"/>
                    <a:pt x="4200" y="799"/>
                    <a:pt x="3279" y="257"/>
                  </a:cubicBezTo>
                  <a:cubicBezTo>
                    <a:pt x="2984" y="83"/>
                    <a:pt x="2653" y="1"/>
                    <a:pt x="2321"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6" name="Google Shape;5436;p14"/>
            <p:cNvSpPr/>
            <p:nvPr/>
          </p:nvSpPr>
          <p:spPr>
            <a:xfrm>
              <a:off x="2866575" y="4649625"/>
              <a:ext cx="116075" cy="102400"/>
            </a:xfrm>
            <a:custGeom>
              <a:rect b="b" l="l" r="r" t="t"/>
              <a:pathLst>
                <a:path extrusionOk="0" h="4096" w="4643">
                  <a:moveTo>
                    <a:pt x="2347" y="0"/>
                  </a:moveTo>
                  <a:cubicBezTo>
                    <a:pt x="1649" y="0"/>
                    <a:pt x="970" y="369"/>
                    <a:pt x="585" y="1027"/>
                  </a:cubicBezTo>
                  <a:cubicBezTo>
                    <a:pt x="0" y="2028"/>
                    <a:pt x="319" y="3269"/>
                    <a:pt x="1306" y="3830"/>
                  </a:cubicBezTo>
                  <a:cubicBezTo>
                    <a:pt x="1622" y="4010"/>
                    <a:pt x="1962" y="4095"/>
                    <a:pt x="2298" y="4095"/>
                  </a:cubicBezTo>
                  <a:cubicBezTo>
                    <a:pt x="3011" y="4095"/>
                    <a:pt x="3701" y="3709"/>
                    <a:pt x="4082" y="3018"/>
                  </a:cubicBezTo>
                  <a:cubicBezTo>
                    <a:pt x="4642" y="2006"/>
                    <a:pt x="4289" y="774"/>
                    <a:pt x="3287" y="238"/>
                  </a:cubicBezTo>
                  <a:cubicBezTo>
                    <a:pt x="2987" y="77"/>
                    <a:pt x="2665" y="0"/>
                    <a:pt x="2347"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7" name="Google Shape;5437;p14"/>
            <p:cNvSpPr/>
            <p:nvPr/>
          </p:nvSpPr>
          <p:spPr>
            <a:xfrm>
              <a:off x="2634400" y="4518825"/>
              <a:ext cx="115650" cy="102425"/>
            </a:xfrm>
            <a:custGeom>
              <a:rect b="b" l="l" r="r" t="t"/>
              <a:pathLst>
                <a:path extrusionOk="0" h="4097" w="4626">
                  <a:moveTo>
                    <a:pt x="2328" y="0"/>
                  </a:moveTo>
                  <a:cubicBezTo>
                    <a:pt x="1600" y="0"/>
                    <a:pt x="896" y="403"/>
                    <a:pt x="520" y="1114"/>
                  </a:cubicBezTo>
                  <a:cubicBezTo>
                    <a:pt x="1" y="2094"/>
                    <a:pt x="331" y="3280"/>
                    <a:pt x="1276" y="3824"/>
                  </a:cubicBezTo>
                  <a:cubicBezTo>
                    <a:pt x="1595" y="4008"/>
                    <a:pt x="1940" y="4096"/>
                    <a:pt x="2280" y="4096"/>
                  </a:cubicBezTo>
                  <a:cubicBezTo>
                    <a:pt x="2989" y="4096"/>
                    <a:pt x="3674" y="3715"/>
                    <a:pt x="4058" y="3032"/>
                  </a:cubicBezTo>
                  <a:cubicBezTo>
                    <a:pt x="4625" y="2021"/>
                    <a:pt x="4282" y="789"/>
                    <a:pt x="3283" y="246"/>
                  </a:cubicBezTo>
                  <a:cubicBezTo>
                    <a:pt x="2977" y="79"/>
                    <a:pt x="2650" y="0"/>
                    <a:pt x="2328"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8" name="Google Shape;5438;p14"/>
            <p:cNvSpPr/>
            <p:nvPr/>
          </p:nvSpPr>
          <p:spPr>
            <a:xfrm>
              <a:off x="2521750" y="1179050"/>
              <a:ext cx="115550" cy="102425"/>
            </a:xfrm>
            <a:custGeom>
              <a:rect b="b" l="l" r="r" t="t"/>
              <a:pathLst>
                <a:path extrusionOk="0" h="4097" w="4622">
                  <a:moveTo>
                    <a:pt x="2345" y="1"/>
                  </a:moveTo>
                  <a:cubicBezTo>
                    <a:pt x="1646" y="1"/>
                    <a:pt x="967" y="371"/>
                    <a:pt x="581" y="1038"/>
                  </a:cubicBezTo>
                  <a:cubicBezTo>
                    <a:pt x="1" y="2041"/>
                    <a:pt x="326" y="3279"/>
                    <a:pt x="1317" y="3836"/>
                  </a:cubicBezTo>
                  <a:cubicBezTo>
                    <a:pt x="1630" y="4012"/>
                    <a:pt x="1967" y="4096"/>
                    <a:pt x="2299" y="4096"/>
                  </a:cubicBezTo>
                  <a:cubicBezTo>
                    <a:pt x="3017" y="4096"/>
                    <a:pt x="3710" y="3705"/>
                    <a:pt x="4090" y="3009"/>
                  </a:cubicBezTo>
                  <a:cubicBezTo>
                    <a:pt x="4622" y="2035"/>
                    <a:pt x="4309" y="843"/>
                    <a:pt x="3375" y="288"/>
                  </a:cubicBezTo>
                  <a:cubicBezTo>
                    <a:pt x="3049" y="93"/>
                    <a:pt x="2695" y="1"/>
                    <a:pt x="2345"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9" name="Google Shape;5439;p14"/>
            <p:cNvSpPr/>
            <p:nvPr/>
          </p:nvSpPr>
          <p:spPr>
            <a:xfrm>
              <a:off x="3515875" y="4858775"/>
              <a:ext cx="113650" cy="100825"/>
            </a:xfrm>
            <a:custGeom>
              <a:rect b="b" l="l" r="r" t="t"/>
              <a:pathLst>
                <a:path extrusionOk="0" h="4033" w="4546">
                  <a:moveTo>
                    <a:pt x="2327" y="0"/>
                  </a:moveTo>
                  <a:cubicBezTo>
                    <a:pt x="1610" y="0"/>
                    <a:pt x="897" y="384"/>
                    <a:pt x="528" y="1057"/>
                  </a:cubicBezTo>
                  <a:cubicBezTo>
                    <a:pt x="1" y="2016"/>
                    <a:pt x="338" y="3252"/>
                    <a:pt x="1272" y="3783"/>
                  </a:cubicBezTo>
                  <a:cubicBezTo>
                    <a:pt x="1570" y="3952"/>
                    <a:pt x="1898" y="4032"/>
                    <a:pt x="2226" y="4032"/>
                  </a:cubicBezTo>
                  <a:cubicBezTo>
                    <a:pt x="2924" y="4032"/>
                    <a:pt x="3617" y="3667"/>
                    <a:pt x="3994" y="3025"/>
                  </a:cubicBezTo>
                  <a:cubicBezTo>
                    <a:pt x="4545" y="2084"/>
                    <a:pt x="4242" y="833"/>
                    <a:pt x="3326" y="277"/>
                  </a:cubicBezTo>
                  <a:cubicBezTo>
                    <a:pt x="3017" y="89"/>
                    <a:pt x="2671" y="0"/>
                    <a:pt x="2327"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0" name="Google Shape;5440;p14"/>
            <p:cNvSpPr/>
            <p:nvPr/>
          </p:nvSpPr>
          <p:spPr>
            <a:xfrm>
              <a:off x="2119750" y="4074150"/>
              <a:ext cx="114200" cy="100850"/>
            </a:xfrm>
            <a:custGeom>
              <a:rect b="b" l="l" r="r" t="t"/>
              <a:pathLst>
                <a:path extrusionOk="0" h="4034" w="4568">
                  <a:moveTo>
                    <a:pt x="2345" y="1"/>
                  </a:moveTo>
                  <a:cubicBezTo>
                    <a:pt x="1648" y="1"/>
                    <a:pt x="955" y="364"/>
                    <a:pt x="577" y="1007"/>
                  </a:cubicBezTo>
                  <a:cubicBezTo>
                    <a:pt x="1" y="1985"/>
                    <a:pt x="354" y="3286"/>
                    <a:pt x="1339" y="3810"/>
                  </a:cubicBezTo>
                  <a:cubicBezTo>
                    <a:pt x="1624" y="3961"/>
                    <a:pt x="1934" y="4033"/>
                    <a:pt x="2244" y="4033"/>
                  </a:cubicBezTo>
                  <a:cubicBezTo>
                    <a:pt x="2961" y="4033"/>
                    <a:pt x="3672" y="3647"/>
                    <a:pt x="4040" y="2978"/>
                  </a:cubicBezTo>
                  <a:cubicBezTo>
                    <a:pt x="4567" y="2022"/>
                    <a:pt x="4233" y="783"/>
                    <a:pt x="3300" y="251"/>
                  </a:cubicBezTo>
                  <a:cubicBezTo>
                    <a:pt x="3002" y="81"/>
                    <a:pt x="2673" y="1"/>
                    <a:pt x="2345"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1" name="Google Shape;5441;p14"/>
            <p:cNvSpPr/>
            <p:nvPr/>
          </p:nvSpPr>
          <p:spPr>
            <a:xfrm>
              <a:off x="2402875" y="4389250"/>
              <a:ext cx="112975" cy="100025"/>
            </a:xfrm>
            <a:custGeom>
              <a:rect b="b" l="l" r="r" t="t"/>
              <a:pathLst>
                <a:path extrusionOk="0" h="4001" w="4519">
                  <a:moveTo>
                    <a:pt x="2321" y="0"/>
                  </a:moveTo>
                  <a:cubicBezTo>
                    <a:pt x="1591" y="0"/>
                    <a:pt x="863" y="398"/>
                    <a:pt x="507" y="1076"/>
                  </a:cubicBezTo>
                  <a:cubicBezTo>
                    <a:pt x="0" y="2039"/>
                    <a:pt x="375" y="3295"/>
                    <a:pt x="1316" y="3787"/>
                  </a:cubicBezTo>
                  <a:cubicBezTo>
                    <a:pt x="1593" y="3932"/>
                    <a:pt x="1896" y="4000"/>
                    <a:pt x="2199" y="4000"/>
                  </a:cubicBezTo>
                  <a:cubicBezTo>
                    <a:pt x="2929" y="4000"/>
                    <a:pt x="3658" y="3602"/>
                    <a:pt x="4013" y="2925"/>
                  </a:cubicBezTo>
                  <a:cubicBezTo>
                    <a:pt x="4518" y="1961"/>
                    <a:pt x="4144" y="706"/>
                    <a:pt x="3204" y="214"/>
                  </a:cubicBezTo>
                  <a:cubicBezTo>
                    <a:pt x="2927" y="69"/>
                    <a:pt x="2624" y="0"/>
                    <a:pt x="2321"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2" name="Google Shape;5442;p14"/>
            <p:cNvSpPr/>
            <p:nvPr/>
          </p:nvSpPr>
          <p:spPr>
            <a:xfrm>
              <a:off x="5695500" y="3431275"/>
              <a:ext cx="114125" cy="101550"/>
            </a:xfrm>
            <a:custGeom>
              <a:rect b="b" l="l" r="r" t="t"/>
              <a:pathLst>
                <a:path extrusionOk="0" h="4062" w="4565">
                  <a:moveTo>
                    <a:pt x="2322" y="0"/>
                  </a:moveTo>
                  <a:cubicBezTo>
                    <a:pt x="1629" y="0"/>
                    <a:pt x="947" y="359"/>
                    <a:pt x="564" y="1005"/>
                  </a:cubicBezTo>
                  <a:cubicBezTo>
                    <a:pt x="1" y="1951"/>
                    <a:pt x="282" y="3183"/>
                    <a:pt x="1190" y="3757"/>
                  </a:cubicBezTo>
                  <a:cubicBezTo>
                    <a:pt x="1516" y="3964"/>
                    <a:pt x="1881" y="4062"/>
                    <a:pt x="2243" y="4062"/>
                  </a:cubicBezTo>
                  <a:cubicBezTo>
                    <a:pt x="2936" y="4062"/>
                    <a:pt x="3618" y="3703"/>
                    <a:pt x="4002" y="3057"/>
                  </a:cubicBezTo>
                  <a:cubicBezTo>
                    <a:pt x="4564" y="2113"/>
                    <a:pt x="4284" y="881"/>
                    <a:pt x="3375" y="305"/>
                  </a:cubicBezTo>
                  <a:cubicBezTo>
                    <a:pt x="3049" y="98"/>
                    <a:pt x="2684" y="0"/>
                    <a:pt x="2322"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3" name="Google Shape;5443;p14"/>
            <p:cNvSpPr/>
            <p:nvPr/>
          </p:nvSpPr>
          <p:spPr>
            <a:xfrm>
              <a:off x="1722325" y="2602225"/>
              <a:ext cx="115225" cy="101525"/>
            </a:xfrm>
            <a:custGeom>
              <a:rect b="b" l="l" r="r" t="t"/>
              <a:pathLst>
                <a:path extrusionOk="0" h="4061" w="4609">
                  <a:moveTo>
                    <a:pt x="2342" y="1"/>
                  </a:moveTo>
                  <a:cubicBezTo>
                    <a:pt x="1659" y="1"/>
                    <a:pt x="986" y="349"/>
                    <a:pt x="602" y="974"/>
                  </a:cubicBezTo>
                  <a:cubicBezTo>
                    <a:pt x="1" y="1951"/>
                    <a:pt x="307" y="3231"/>
                    <a:pt x="1278" y="3796"/>
                  </a:cubicBezTo>
                  <a:cubicBezTo>
                    <a:pt x="1588" y="3975"/>
                    <a:pt x="1928" y="4061"/>
                    <a:pt x="2266" y="4061"/>
                  </a:cubicBezTo>
                  <a:cubicBezTo>
                    <a:pt x="2949" y="4061"/>
                    <a:pt x="3622" y="3712"/>
                    <a:pt x="4007" y="3087"/>
                  </a:cubicBezTo>
                  <a:cubicBezTo>
                    <a:pt x="4609" y="2111"/>
                    <a:pt x="4302" y="831"/>
                    <a:pt x="3331" y="266"/>
                  </a:cubicBezTo>
                  <a:cubicBezTo>
                    <a:pt x="3021" y="86"/>
                    <a:pt x="2680" y="1"/>
                    <a:pt x="2342"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4" name="Google Shape;5444;p14"/>
            <p:cNvSpPr/>
            <p:nvPr/>
          </p:nvSpPr>
          <p:spPr>
            <a:xfrm>
              <a:off x="1806275" y="2181500"/>
              <a:ext cx="114175" cy="100825"/>
            </a:xfrm>
            <a:custGeom>
              <a:rect b="b" l="l" r="r" t="t"/>
              <a:pathLst>
                <a:path extrusionOk="0" h="4033" w="4567">
                  <a:moveTo>
                    <a:pt x="2345" y="1"/>
                  </a:moveTo>
                  <a:cubicBezTo>
                    <a:pt x="1668" y="1"/>
                    <a:pt x="993" y="341"/>
                    <a:pt x="608" y="952"/>
                  </a:cubicBezTo>
                  <a:cubicBezTo>
                    <a:pt x="1" y="1911"/>
                    <a:pt x="315" y="3223"/>
                    <a:pt x="1283" y="3780"/>
                  </a:cubicBezTo>
                  <a:cubicBezTo>
                    <a:pt x="1582" y="3952"/>
                    <a:pt x="1913" y="4033"/>
                    <a:pt x="2243" y="4033"/>
                  </a:cubicBezTo>
                  <a:cubicBezTo>
                    <a:pt x="2939" y="4033"/>
                    <a:pt x="3630" y="3672"/>
                    <a:pt x="4009" y="3033"/>
                  </a:cubicBezTo>
                  <a:cubicBezTo>
                    <a:pt x="4566" y="2093"/>
                    <a:pt x="4266" y="843"/>
                    <a:pt x="3352" y="282"/>
                  </a:cubicBezTo>
                  <a:cubicBezTo>
                    <a:pt x="3042" y="91"/>
                    <a:pt x="2693" y="1"/>
                    <a:pt x="2345"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5" name="Google Shape;5445;p14"/>
            <p:cNvSpPr/>
            <p:nvPr/>
          </p:nvSpPr>
          <p:spPr>
            <a:xfrm>
              <a:off x="2205850" y="1469775"/>
              <a:ext cx="114850" cy="101600"/>
            </a:xfrm>
            <a:custGeom>
              <a:rect b="b" l="l" r="r" t="t"/>
              <a:pathLst>
                <a:path extrusionOk="0" h="4064" w="4594">
                  <a:moveTo>
                    <a:pt x="2346" y="1"/>
                  </a:moveTo>
                  <a:cubicBezTo>
                    <a:pt x="1625" y="1"/>
                    <a:pt x="919" y="391"/>
                    <a:pt x="547" y="1078"/>
                  </a:cubicBezTo>
                  <a:cubicBezTo>
                    <a:pt x="1" y="2086"/>
                    <a:pt x="381" y="3344"/>
                    <a:pt x="1384" y="3853"/>
                  </a:cubicBezTo>
                  <a:cubicBezTo>
                    <a:pt x="1665" y="3996"/>
                    <a:pt x="1967" y="4063"/>
                    <a:pt x="2266" y="4063"/>
                  </a:cubicBezTo>
                  <a:cubicBezTo>
                    <a:pt x="2989" y="4063"/>
                    <a:pt x="3698" y="3668"/>
                    <a:pt x="4069" y="2983"/>
                  </a:cubicBezTo>
                  <a:cubicBezTo>
                    <a:pt x="4594" y="2017"/>
                    <a:pt x="4264" y="804"/>
                    <a:pt x="3328" y="263"/>
                  </a:cubicBezTo>
                  <a:cubicBezTo>
                    <a:pt x="3019" y="85"/>
                    <a:pt x="2681" y="1"/>
                    <a:pt x="2346"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6" name="Google Shape;5446;p14"/>
            <p:cNvSpPr/>
            <p:nvPr/>
          </p:nvSpPr>
          <p:spPr>
            <a:xfrm>
              <a:off x="5295025" y="4142650"/>
              <a:ext cx="115225" cy="101525"/>
            </a:xfrm>
            <a:custGeom>
              <a:rect b="b" l="l" r="r" t="t"/>
              <a:pathLst>
                <a:path extrusionOk="0" h="4061" w="4609">
                  <a:moveTo>
                    <a:pt x="2343" y="1"/>
                  </a:moveTo>
                  <a:cubicBezTo>
                    <a:pt x="1664" y="1"/>
                    <a:pt x="995" y="344"/>
                    <a:pt x="609" y="962"/>
                  </a:cubicBezTo>
                  <a:cubicBezTo>
                    <a:pt x="0" y="1935"/>
                    <a:pt x="299" y="3218"/>
                    <a:pt x="1266" y="3788"/>
                  </a:cubicBezTo>
                  <a:cubicBezTo>
                    <a:pt x="1578" y="3973"/>
                    <a:pt x="1923" y="4061"/>
                    <a:pt x="2266" y="4061"/>
                  </a:cubicBezTo>
                  <a:cubicBezTo>
                    <a:pt x="2944" y="4061"/>
                    <a:pt x="3613" y="3718"/>
                    <a:pt x="4000" y="3100"/>
                  </a:cubicBezTo>
                  <a:cubicBezTo>
                    <a:pt x="4608" y="2128"/>
                    <a:pt x="4311" y="844"/>
                    <a:pt x="3342" y="272"/>
                  </a:cubicBezTo>
                  <a:cubicBezTo>
                    <a:pt x="3030" y="88"/>
                    <a:pt x="2685" y="1"/>
                    <a:pt x="2343"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7" name="Google Shape;5447;p14"/>
            <p:cNvSpPr/>
            <p:nvPr/>
          </p:nvSpPr>
          <p:spPr>
            <a:xfrm>
              <a:off x="3205500" y="783575"/>
              <a:ext cx="112975" cy="100025"/>
            </a:xfrm>
            <a:custGeom>
              <a:rect b="b" l="l" r="r" t="t"/>
              <a:pathLst>
                <a:path extrusionOk="0" h="4001" w="4519">
                  <a:moveTo>
                    <a:pt x="2321" y="1"/>
                  </a:moveTo>
                  <a:cubicBezTo>
                    <a:pt x="1625" y="1"/>
                    <a:pt x="925" y="362"/>
                    <a:pt x="550" y="996"/>
                  </a:cubicBezTo>
                  <a:cubicBezTo>
                    <a:pt x="1" y="1929"/>
                    <a:pt x="317" y="3199"/>
                    <a:pt x="1237" y="3743"/>
                  </a:cubicBezTo>
                  <a:cubicBezTo>
                    <a:pt x="1533" y="3918"/>
                    <a:pt x="1865" y="4000"/>
                    <a:pt x="2198" y="4000"/>
                  </a:cubicBezTo>
                  <a:cubicBezTo>
                    <a:pt x="2894" y="4000"/>
                    <a:pt x="3593" y="3639"/>
                    <a:pt x="3967" y="3005"/>
                  </a:cubicBezTo>
                  <a:cubicBezTo>
                    <a:pt x="4519" y="2072"/>
                    <a:pt x="4202" y="802"/>
                    <a:pt x="3282" y="258"/>
                  </a:cubicBezTo>
                  <a:cubicBezTo>
                    <a:pt x="2986" y="83"/>
                    <a:pt x="2654" y="1"/>
                    <a:pt x="2321"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8" name="Google Shape;5448;p14"/>
            <p:cNvSpPr/>
            <p:nvPr/>
          </p:nvSpPr>
          <p:spPr>
            <a:xfrm>
              <a:off x="5764100" y="2222000"/>
              <a:ext cx="113025" cy="100050"/>
            </a:xfrm>
            <a:custGeom>
              <a:rect b="b" l="l" r="r" t="t"/>
              <a:pathLst>
                <a:path extrusionOk="0" h="4002" w="4521">
                  <a:moveTo>
                    <a:pt x="2320" y="1"/>
                  </a:moveTo>
                  <a:cubicBezTo>
                    <a:pt x="1620" y="1"/>
                    <a:pt x="918" y="367"/>
                    <a:pt x="546" y="1008"/>
                  </a:cubicBezTo>
                  <a:cubicBezTo>
                    <a:pt x="1" y="1946"/>
                    <a:pt x="325" y="3212"/>
                    <a:pt x="1249" y="3750"/>
                  </a:cubicBezTo>
                  <a:cubicBezTo>
                    <a:pt x="1542" y="3921"/>
                    <a:pt x="1871" y="4001"/>
                    <a:pt x="2199" y="4001"/>
                  </a:cubicBezTo>
                  <a:cubicBezTo>
                    <a:pt x="2900" y="4001"/>
                    <a:pt x="3603" y="3635"/>
                    <a:pt x="3975" y="2994"/>
                  </a:cubicBezTo>
                  <a:cubicBezTo>
                    <a:pt x="4520" y="2057"/>
                    <a:pt x="4194" y="791"/>
                    <a:pt x="3272" y="253"/>
                  </a:cubicBezTo>
                  <a:cubicBezTo>
                    <a:pt x="2978" y="82"/>
                    <a:pt x="2649" y="1"/>
                    <a:pt x="2320"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9" name="Google Shape;5449;p14"/>
            <p:cNvSpPr/>
            <p:nvPr/>
          </p:nvSpPr>
          <p:spPr>
            <a:xfrm>
              <a:off x="3388850" y="730875"/>
              <a:ext cx="111625" cy="99075"/>
            </a:xfrm>
            <a:custGeom>
              <a:rect b="b" l="l" r="r" t="t"/>
              <a:pathLst>
                <a:path extrusionOk="0" h="3963" w="4465">
                  <a:moveTo>
                    <a:pt x="2312" y="1"/>
                  </a:moveTo>
                  <a:cubicBezTo>
                    <a:pt x="1602" y="1"/>
                    <a:pt x="886" y="377"/>
                    <a:pt x="525" y="1025"/>
                  </a:cubicBezTo>
                  <a:cubicBezTo>
                    <a:pt x="1" y="1967"/>
                    <a:pt x="360" y="3249"/>
                    <a:pt x="1291" y="3747"/>
                  </a:cubicBezTo>
                  <a:cubicBezTo>
                    <a:pt x="1566" y="3893"/>
                    <a:pt x="1869" y="3962"/>
                    <a:pt x="2173" y="3962"/>
                  </a:cubicBezTo>
                  <a:cubicBezTo>
                    <a:pt x="2905" y="3962"/>
                    <a:pt x="3641" y="3563"/>
                    <a:pt x="3988" y="2889"/>
                  </a:cubicBezTo>
                  <a:cubicBezTo>
                    <a:pt x="4464" y="1965"/>
                    <a:pt x="4124" y="752"/>
                    <a:pt x="3243" y="244"/>
                  </a:cubicBezTo>
                  <a:cubicBezTo>
                    <a:pt x="2956" y="79"/>
                    <a:pt x="2635" y="1"/>
                    <a:pt x="2312"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0" name="Google Shape;5450;p14"/>
            <p:cNvSpPr/>
            <p:nvPr/>
          </p:nvSpPr>
          <p:spPr>
            <a:xfrm>
              <a:off x="5714875" y="2038525"/>
              <a:ext cx="111625" cy="99100"/>
            </a:xfrm>
            <a:custGeom>
              <a:rect b="b" l="l" r="r" t="t"/>
              <a:pathLst>
                <a:path extrusionOk="0" h="3964" w="4465">
                  <a:moveTo>
                    <a:pt x="2315" y="1"/>
                  </a:moveTo>
                  <a:cubicBezTo>
                    <a:pt x="1623" y="1"/>
                    <a:pt x="921" y="356"/>
                    <a:pt x="551" y="980"/>
                  </a:cubicBezTo>
                  <a:cubicBezTo>
                    <a:pt x="1" y="1906"/>
                    <a:pt x="329" y="3195"/>
                    <a:pt x="1248" y="3722"/>
                  </a:cubicBezTo>
                  <a:cubicBezTo>
                    <a:pt x="1533" y="3886"/>
                    <a:pt x="1853" y="3963"/>
                    <a:pt x="2174" y="3963"/>
                  </a:cubicBezTo>
                  <a:cubicBezTo>
                    <a:pt x="2887" y="3963"/>
                    <a:pt x="3605" y="3584"/>
                    <a:pt x="3963" y="2934"/>
                  </a:cubicBezTo>
                  <a:cubicBezTo>
                    <a:pt x="4464" y="2028"/>
                    <a:pt x="4153" y="806"/>
                    <a:pt x="3287" y="268"/>
                  </a:cubicBezTo>
                  <a:cubicBezTo>
                    <a:pt x="2992" y="86"/>
                    <a:pt x="2655" y="1"/>
                    <a:pt x="2315"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1" name="Google Shape;5451;p14"/>
            <p:cNvSpPr/>
            <p:nvPr/>
          </p:nvSpPr>
          <p:spPr>
            <a:xfrm>
              <a:off x="5814725" y="2406425"/>
              <a:ext cx="111600" cy="99075"/>
            </a:xfrm>
            <a:custGeom>
              <a:rect b="b" l="l" r="r" t="t"/>
              <a:pathLst>
                <a:path extrusionOk="0" h="3963" w="4464">
                  <a:moveTo>
                    <a:pt x="2290" y="1"/>
                  </a:moveTo>
                  <a:cubicBezTo>
                    <a:pt x="1585" y="1"/>
                    <a:pt x="873" y="371"/>
                    <a:pt x="509" y="1013"/>
                  </a:cubicBezTo>
                  <a:cubicBezTo>
                    <a:pt x="0" y="1914"/>
                    <a:pt x="299" y="3138"/>
                    <a:pt x="1161" y="3685"/>
                  </a:cubicBezTo>
                  <a:cubicBezTo>
                    <a:pt x="1459" y="3874"/>
                    <a:pt x="1802" y="3963"/>
                    <a:pt x="2148" y="3963"/>
                  </a:cubicBezTo>
                  <a:cubicBezTo>
                    <a:pt x="2834" y="3963"/>
                    <a:pt x="3530" y="3613"/>
                    <a:pt x="3905" y="2998"/>
                  </a:cubicBezTo>
                  <a:cubicBezTo>
                    <a:pt x="4464" y="2082"/>
                    <a:pt x="4147" y="788"/>
                    <a:pt x="3232" y="250"/>
                  </a:cubicBezTo>
                  <a:cubicBezTo>
                    <a:pt x="2943" y="80"/>
                    <a:pt x="2617" y="1"/>
                    <a:pt x="2290"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2" name="Google Shape;5452;p14"/>
            <p:cNvSpPr/>
            <p:nvPr/>
          </p:nvSpPr>
          <p:spPr>
            <a:xfrm>
              <a:off x="3023475" y="837225"/>
              <a:ext cx="111625" cy="99075"/>
            </a:xfrm>
            <a:custGeom>
              <a:rect b="b" l="l" r="r" t="t"/>
              <a:pathLst>
                <a:path extrusionOk="0" h="3963" w="4465">
                  <a:moveTo>
                    <a:pt x="2292" y="1"/>
                  </a:moveTo>
                  <a:cubicBezTo>
                    <a:pt x="1583" y="1"/>
                    <a:pt x="868" y="375"/>
                    <a:pt x="506" y="1021"/>
                  </a:cubicBezTo>
                  <a:cubicBezTo>
                    <a:pt x="1" y="1924"/>
                    <a:pt x="306" y="3147"/>
                    <a:pt x="1169" y="3690"/>
                  </a:cubicBezTo>
                  <a:cubicBezTo>
                    <a:pt x="1465" y="3875"/>
                    <a:pt x="1806" y="3963"/>
                    <a:pt x="2149" y="3963"/>
                  </a:cubicBezTo>
                  <a:cubicBezTo>
                    <a:pt x="2837" y="3963"/>
                    <a:pt x="3536" y="3611"/>
                    <a:pt x="3908" y="2991"/>
                  </a:cubicBezTo>
                  <a:cubicBezTo>
                    <a:pt x="4464" y="2072"/>
                    <a:pt x="4143" y="779"/>
                    <a:pt x="3225" y="246"/>
                  </a:cubicBezTo>
                  <a:cubicBezTo>
                    <a:pt x="2938" y="79"/>
                    <a:pt x="2616" y="1"/>
                    <a:pt x="2292"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3" name="Google Shape;5453;p14"/>
            <p:cNvSpPr/>
            <p:nvPr/>
          </p:nvSpPr>
          <p:spPr>
            <a:xfrm>
              <a:off x="4299525" y="4831850"/>
              <a:ext cx="109375" cy="97075"/>
            </a:xfrm>
            <a:custGeom>
              <a:rect b="b" l="l" r="r" t="t"/>
              <a:pathLst>
                <a:path extrusionOk="0" h="3883" w="4375">
                  <a:moveTo>
                    <a:pt x="2255" y="1"/>
                  </a:moveTo>
                  <a:cubicBezTo>
                    <a:pt x="1540" y="1"/>
                    <a:pt x="818" y="390"/>
                    <a:pt x="478" y="1053"/>
                  </a:cubicBezTo>
                  <a:cubicBezTo>
                    <a:pt x="1" y="1980"/>
                    <a:pt x="360" y="3192"/>
                    <a:pt x="1256" y="3671"/>
                  </a:cubicBezTo>
                  <a:cubicBezTo>
                    <a:pt x="1526" y="3815"/>
                    <a:pt x="1824" y="3882"/>
                    <a:pt x="2122" y="3882"/>
                  </a:cubicBezTo>
                  <a:cubicBezTo>
                    <a:pt x="2818" y="3882"/>
                    <a:pt x="3518" y="3513"/>
                    <a:pt x="3871" y="2879"/>
                  </a:cubicBezTo>
                  <a:cubicBezTo>
                    <a:pt x="4374" y="1974"/>
                    <a:pt x="4049" y="751"/>
                    <a:pt x="3168" y="240"/>
                  </a:cubicBezTo>
                  <a:cubicBezTo>
                    <a:pt x="2887" y="77"/>
                    <a:pt x="2571" y="1"/>
                    <a:pt x="2255"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4" name="Google Shape;5454;p14"/>
            <p:cNvSpPr/>
            <p:nvPr/>
          </p:nvSpPr>
          <p:spPr>
            <a:xfrm>
              <a:off x="1740375" y="3393400"/>
              <a:ext cx="109875" cy="97100"/>
            </a:xfrm>
            <a:custGeom>
              <a:rect b="b" l="l" r="r" t="t"/>
              <a:pathLst>
                <a:path extrusionOk="0" h="3884" w="4395">
                  <a:moveTo>
                    <a:pt x="2274" y="1"/>
                  </a:moveTo>
                  <a:cubicBezTo>
                    <a:pt x="1611" y="1"/>
                    <a:pt x="939" y="336"/>
                    <a:pt x="570" y="928"/>
                  </a:cubicBezTo>
                  <a:cubicBezTo>
                    <a:pt x="1" y="1837"/>
                    <a:pt x="326" y="3138"/>
                    <a:pt x="1250" y="3656"/>
                  </a:cubicBezTo>
                  <a:cubicBezTo>
                    <a:pt x="1527" y="3810"/>
                    <a:pt x="1835" y="3883"/>
                    <a:pt x="2144" y="3883"/>
                  </a:cubicBezTo>
                  <a:cubicBezTo>
                    <a:pt x="2828" y="3883"/>
                    <a:pt x="3517" y="3526"/>
                    <a:pt x="3876" y="2907"/>
                  </a:cubicBezTo>
                  <a:cubicBezTo>
                    <a:pt x="4395" y="2011"/>
                    <a:pt x="4090" y="784"/>
                    <a:pt x="3215" y="256"/>
                  </a:cubicBezTo>
                  <a:cubicBezTo>
                    <a:pt x="2928" y="83"/>
                    <a:pt x="2602" y="1"/>
                    <a:pt x="2274"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5" name="Google Shape;5455;p14"/>
            <p:cNvSpPr/>
            <p:nvPr/>
          </p:nvSpPr>
          <p:spPr>
            <a:xfrm>
              <a:off x="4171700" y="703100"/>
              <a:ext cx="109375" cy="97075"/>
            </a:xfrm>
            <a:custGeom>
              <a:rect b="b" l="l" r="r" t="t"/>
              <a:pathLst>
                <a:path extrusionOk="0" h="3883" w="4375">
                  <a:moveTo>
                    <a:pt x="2253" y="1"/>
                  </a:moveTo>
                  <a:cubicBezTo>
                    <a:pt x="1571" y="1"/>
                    <a:pt x="883" y="357"/>
                    <a:pt x="524" y="973"/>
                  </a:cubicBezTo>
                  <a:cubicBezTo>
                    <a:pt x="0" y="1868"/>
                    <a:pt x="304" y="3095"/>
                    <a:pt x="1178" y="3626"/>
                  </a:cubicBezTo>
                  <a:cubicBezTo>
                    <a:pt x="1465" y="3801"/>
                    <a:pt x="1792" y="3883"/>
                    <a:pt x="2120" y="3883"/>
                  </a:cubicBezTo>
                  <a:cubicBezTo>
                    <a:pt x="2822" y="3883"/>
                    <a:pt x="3531" y="3508"/>
                    <a:pt x="3880" y="2861"/>
                  </a:cubicBezTo>
                  <a:cubicBezTo>
                    <a:pt x="4374" y="1947"/>
                    <a:pt x="4037" y="729"/>
                    <a:pt x="3150" y="231"/>
                  </a:cubicBezTo>
                  <a:cubicBezTo>
                    <a:pt x="2873" y="74"/>
                    <a:pt x="2563" y="1"/>
                    <a:pt x="2253"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6" name="Google Shape;5456;p14"/>
            <p:cNvSpPr/>
            <p:nvPr/>
          </p:nvSpPr>
          <p:spPr>
            <a:xfrm>
              <a:off x="3573275" y="678675"/>
              <a:ext cx="109325" cy="97100"/>
            </a:xfrm>
            <a:custGeom>
              <a:rect b="b" l="l" r="r" t="t"/>
              <a:pathLst>
                <a:path extrusionOk="0" h="3884" w="4373">
                  <a:moveTo>
                    <a:pt x="2250" y="0"/>
                  </a:moveTo>
                  <a:cubicBezTo>
                    <a:pt x="1586" y="0"/>
                    <a:pt x="914" y="337"/>
                    <a:pt x="544" y="931"/>
                  </a:cubicBezTo>
                  <a:cubicBezTo>
                    <a:pt x="0" y="1803"/>
                    <a:pt x="275" y="3044"/>
                    <a:pt x="1134" y="3601"/>
                  </a:cubicBezTo>
                  <a:cubicBezTo>
                    <a:pt x="1430" y="3793"/>
                    <a:pt x="1772" y="3883"/>
                    <a:pt x="2117" y="3883"/>
                  </a:cubicBezTo>
                  <a:cubicBezTo>
                    <a:pt x="2800" y="3883"/>
                    <a:pt x="3492" y="3528"/>
                    <a:pt x="3852" y="2904"/>
                  </a:cubicBezTo>
                  <a:cubicBezTo>
                    <a:pt x="4373" y="2008"/>
                    <a:pt x="4065" y="782"/>
                    <a:pt x="3189" y="254"/>
                  </a:cubicBezTo>
                  <a:cubicBezTo>
                    <a:pt x="2903" y="82"/>
                    <a:pt x="2577" y="0"/>
                    <a:pt x="2250"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7" name="Google Shape;5457;p14"/>
            <p:cNvSpPr/>
            <p:nvPr/>
          </p:nvSpPr>
          <p:spPr>
            <a:xfrm>
              <a:off x="5666075" y="1855600"/>
              <a:ext cx="109925" cy="97050"/>
            </a:xfrm>
            <a:custGeom>
              <a:rect b="b" l="l" r="r" t="t"/>
              <a:pathLst>
                <a:path extrusionOk="0" h="3882" w="4397">
                  <a:moveTo>
                    <a:pt x="2273" y="0"/>
                  </a:moveTo>
                  <a:cubicBezTo>
                    <a:pt x="1602" y="0"/>
                    <a:pt x="924" y="345"/>
                    <a:pt x="557" y="948"/>
                  </a:cubicBezTo>
                  <a:cubicBezTo>
                    <a:pt x="0" y="1869"/>
                    <a:pt x="339" y="3163"/>
                    <a:pt x="1271" y="3666"/>
                  </a:cubicBezTo>
                  <a:cubicBezTo>
                    <a:pt x="1542" y="3812"/>
                    <a:pt x="1843" y="3881"/>
                    <a:pt x="2143" y="3881"/>
                  </a:cubicBezTo>
                  <a:cubicBezTo>
                    <a:pt x="2837" y="3881"/>
                    <a:pt x="3533" y="3515"/>
                    <a:pt x="3888" y="2885"/>
                  </a:cubicBezTo>
                  <a:cubicBezTo>
                    <a:pt x="4396" y="1981"/>
                    <a:pt x="4075" y="758"/>
                    <a:pt x="3195" y="244"/>
                  </a:cubicBezTo>
                  <a:cubicBezTo>
                    <a:pt x="2912" y="78"/>
                    <a:pt x="2593" y="0"/>
                    <a:pt x="2273"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8" name="Google Shape;5458;p14"/>
            <p:cNvSpPr/>
            <p:nvPr/>
          </p:nvSpPr>
          <p:spPr>
            <a:xfrm>
              <a:off x="5334225" y="1356925"/>
              <a:ext cx="109875" cy="97050"/>
            </a:xfrm>
            <a:custGeom>
              <a:rect b="b" l="l" r="r" t="t"/>
              <a:pathLst>
                <a:path extrusionOk="0" h="3882" w="4395">
                  <a:moveTo>
                    <a:pt x="2276" y="1"/>
                  </a:moveTo>
                  <a:cubicBezTo>
                    <a:pt x="1614" y="1"/>
                    <a:pt x="943" y="333"/>
                    <a:pt x="572" y="921"/>
                  </a:cubicBezTo>
                  <a:cubicBezTo>
                    <a:pt x="0" y="1827"/>
                    <a:pt x="320" y="3130"/>
                    <a:pt x="1241" y="3651"/>
                  </a:cubicBezTo>
                  <a:cubicBezTo>
                    <a:pt x="1518" y="3808"/>
                    <a:pt x="1829" y="3882"/>
                    <a:pt x="2141" y="3882"/>
                  </a:cubicBezTo>
                  <a:cubicBezTo>
                    <a:pt x="2822" y="3882"/>
                    <a:pt x="3510" y="3528"/>
                    <a:pt x="3870" y="2914"/>
                  </a:cubicBezTo>
                  <a:cubicBezTo>
                    <a:pt x="4394" y="2020"/>
                    <a:pt x="4095" y="792"/>
                    <a:pt x="3221" y="259"/>
                  </a:cubicBezTo>
                  <a:cubicBezTo>
                    <a:pt x="2934" y="84"/>
                    <a:pt x="2606" y="1"/>
                    <a:pt x="2276"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9" name="Google Shape;5459;p14"/>
            <p:cNvSpPr/>
            <p:nvPr/>
          </p:nvSpPr>
          <p:spPr>
            <a:xfrm>
              <a:off x="4482875" y="4779150"/>
              <a:ext cx="108575" cy="96100"/>
            </a:xfrm>
            <a:custGeom>
              <a:rect b="b" l="l" r="r" t="t"/>
              <a:pathLst>
                <a:path extrusionOk="0" h="3844" w="4343">
                  <a:moveTo>
                    <a:pt x="2212" y="1"/>
                  </a:moveTo>
                  <a:cubicBezTo>
                    <a:pt x="1527" y="1"/>
                    <a:pt x="854" y="372"/>
                    <a:pt x="505" y="1019"/>
                  </a:cubicBezTo>
                  <a:cubicBezTo>
                    <a:pt x="1" y="1949"/>
                    <a:pt x="337" y="3128"/>
                    <a:pt x="1249" y="3621"/>
                  </a:cubicBezTo>
                  <a:cubicBezTo>
                    <a:pt x="1528" y="3772"/>
                    <a:pt x="1831" y="3843"/>
                    <a:pt x="2131" y="3843"/>
                  </a:cubicBezTo>
                  <a:cubicBezTo>
                    <a:pt x="2816" y="3843"/>
                    <a:pt x="3489" y="3473"/>
                    <a:pt x="3838" y="2825"/>
                  </a:cubicBezTo>
                  <a:cubicBezTo>
                    <a:pt x="4342" y="1896"/>
                    <a:pt x="4006" y="717"/>
                    <a:pt x="3094" y="223"/>
                  </a:cubicBezTo>
                  <a:cubicBezTo>
                    <a:pt x="2815" y="72"/>
                    <a:pt x="2512" y="1"/>
                    <a:pt x="2212"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0" name="Google Shape;5460;p14"/>
            <p:cNvSpPr/>
            <p:nvPr/>
          </p:nvSpPr>
          <p:spPr>
            <a:xfrm>
              <a:off x="1691600" y="3209950"/>
              <a:ext cx="108675" cy="96125"/>
            </a:xfrm>
            <a:custGeom>
              <a:rect b="b" l="l" r="r" t="t"/>
              <a:pathLst>
                <a:path extrusionOk="0" h="3845" w="4347">
                  <a:moveTo>
                    <a:pt x="2213" y="1"/>
                  </a:moveTo>
                  <a:cubicBezTo>
                    <a:pt x="1549" y="1"/>
                    <a:pt x="894" y="350"/>
                    <a:pt x="534" y="969"/>
                  </a:cubicBezTo>
                  <a:cubicBezTo>
                    <a:pt x="1" y="1885"/>
                    <a:pt x="304" y="3070"/>
                    <a:pt x="1203" y="3593"/>
                  </a:cubicBezTo>
                  <a:cubicBezTo>
                    <a:pt x="1495" y="3764"/>
                    <a:pt x="1816" y="3844"/>
                    <a:pt x="2135" y="3844"/>
                  </a:cubicBezTo>
                  <a:cubicBezTo>
                    <a:pt x="2798" y="3844"/>
                    <a:pt x="3453" y="3495"/>
                    <a:pt x="3813" y="2876"/>
                  </a:cubicBezTo>
                  <a:cubicBezTo>
                    <a:pt x="4346" y="1959"/>
                    <a:pt x="4044" y="774"/>
                    <a:pt x="3144" y="251"/>
                  </a:cubicBezTo>
                  <a:cubicBezTo>
                    <a:pt x="2853" y="81"/>
                    <a:pt x="2532" y="1"/>
                    <a:pt x="2213"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1" name="Google Shape;5461;p14"/>
            <p:cNvSpPr/>
            <p:nvPr/>
          </p:nvSpPr>
          <p:spPr>
            <a:xfrm>
              <a:off x="1790900" y="3577850"/>
              <a:ext cx="108650" cy="96100"/>
            </a:xfrm>
            <a:custGeom>
              <a:rect b="b" l="l" r="r" t="t"/>
              <a:pathLst>
                <a:path extrusionOk="0" h="3844" w="4346">
                  <a:moveTo>
                    <a:pt x="2214" y="1"/>
                  </a:moveTo>
                  <a:cubicBezTo>
                    <a:pt x="1551" y="1"/>
                    <a:pt x="896" y="349"/>
                    <a:pt x="535" y="967"/>
                  </a:cubicBezTo>
                  <a:cubicBezTo>
                    <a:pt x="0" y="1882"/>
                    <a:pt x="302" y="3068"/>
                    <a:pt x="1201" y="3593"/>
                  </a:cubicBezTo>
                  <a:cubicBezTo>
                    <a:pt x="1493" y="3763"/>
                    <a:pt x="1814" y="3844"/>
                    <a:pt x="2134" y="3844"/>
                  </a:cubicBezTo>
                  <a:cubicBezTo>
                    <a:pt x="2797" y="3844"/>
                    <a:pt x="3451" y="3496"/>
                    <a:pt x="3811" y="2878"/>
                  </a:cubicBezTo>
                  <a:cubicBezTo>
                    <a:pt x="4346" y="1961"/>
                    <a:pt x="4044" y="777"/>
                    <a:pt x="3146" y="252"/>
                  </a:cubicBezTo>
                  <a:cubicBezTo>
                    <a:pt x="2855" y="81"/>
                    <a:pt x="2534" y="1"/>
                    <a:pt x="2214"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2" name="Google Shape;5462;p14"/>
            <p:cNvSpPr/>
            <p:nvPr/>
          </p:nvSpPr>
          <p:spPr>
            <a:xfrm>
              <a:off x="4116950" y="4885525"/>
              <a:ext cx="108600" cy="96075"/>
            </a:xfrm>
            <a:custGeom>
              <a:rect b="b" l="l" r="r" t="t"/>
              <a:pathLst>
                <a:path extrusionOk="0" h="3843" w="4344">
                  <a:moveTo>
                    <a:pt x="2212" y="1"/>
                  </a:moveTo>
                  <a:cubicBezTo>
                    <a:pt x="1528" y="1"/>
                    <a:pt x="855" y="372"/>
                    <a:pt x="505" y="1018"/>
                  </a:cubicBezTo>
                  <a:cubicBezTo>
                    <a:pt x="1" y="1948"/>
                    <a:pt x="337" y="3127"/>
                    <a:pt x="1250" y="3620"/>
                  </a:cubicBezTo>
                  <a:cubicBezTo>
                    <a:pt x="1529" y="3771"/>
                    <a:pt x="1831" y="3842"/>
                    <a:pt x="2131" y="3842"/>
                  </a:cubicBezTo>
                  <a:cubicBezTo>
                    <a:pt x="2816" y="3842"/>
                    <a:pt x="3489" y="3472"/>
                    <a:pt x="3839" y="2825"/>
                  </a:cubicBezTo>
                  <a:cubicBezTo>
                    <a:pt x="4343" y="1895"/>
                    <a:pt x="4007" y="717"/>
                    <a:pt x="3094" y="222"/>
                  </a:cubicBezTo>
                  <a:cubicBezTo>
                    <a:pt x="2815" y="72"/>
                    <a:pt x="2513" y="1"/>
                    <a:pt x="2212"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3" name="Google Shape;5463;p14"/>
            <p:cNvSpPr/>
            <p:nvPr/>
          </p:nvSpPr>
          <p:spPr>
            <a:xfrm>
              <a:off x="5831600" y="3196875"/>
              <a:ext cx="108550" cy="96075"/>
            </a:xfrm>
            <a:custGeom>
              <a:rect b="b" l="l" r="r" t="t"/>
              <a:pathLst>
                <a:path extrusionOk="0" h="3843" w="4342">
                  <a:moveTo>
                    <a:pt x="2211" y="0"/>
                  </a:moveTo>
                  <a:cubicBezTo>
                    <a:pt x="1526" y="0"/>
                    <a:pt x="854" y="372"/>
                    <a:pt x="504" y="1019"/>
                  </a:cubicBezTo>
                  <a:cubicBezTo>
                    <a:pt x="0" y="1949"/>
                    <a:pt x="336" y="3127"/>
                    <a:pt x="1250" y="3621"/>
                  </a:cubicBezTo>
                  <a:cubicBezTo>
                    <a:pt x="1528" y="3772"/>
                    <a:pt x="1830" y="3843"/>
                    <a:pt x="2130" y="3843"/>
                  </a:cubicBezTo>
                  <a:cubicBezTo>
                    <a:pt x="2815" y="3843"/>
                    <a:pt x="3488" y="3472"/>
                    <a:pt x="3839" y="2825"/>
                  </a:cubicBezTo>
                  <a:cubicBezTo>
                    <a:pt x="4341" y="1896"/>
                    <a:pt x="4007" y="717"/>
                    <a:pt x="3093" y="223"/>
                  </a:cubicBezTo>
                  <a:cubicBezTo>
                    <a:pt x="2814" y="72"/>
                    <a:pt x="2511" y="0"/>
                    <a:pt x="2211"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4" name="Google Shape;5464;p14"/>
            <p:cNvSpPr/>
            <p:nvPr/>
          </p:nvSpPr>
          <p:spPr>
            <a:xfrm>
              <a:off x="5865550" y="2591850"/>
              <a:ext cx="108675" cy="96125"/>
            </a:xfrm>
            <a:custGeom>
              <a:rect b="b" l="l" r="r" t="t"/>
              <a:pathLst>
                <a:path extrusionOk="0" h="3845" w="4347">
                  <a:moveTo>
                    <a:pt x="2215" y="1"/>
                  </a:moveTo>
                  <a:cubicBezTo>
                    <a:pt x="1552" y="1"/>
                    <a:pt x="896" y="350"/>
                    <a:pt x="536" y="969"/>
                  </a:cubicBezTo>
                  <a:cubicBezTo>
                    <a:pt x="1" y="1884"/>
                    <a:pt x="303" y="3069"/>
                    <a:pt x="1202" y="3593"/>
                  </a:cubicBezTo>
                  <a:cubicBezTo>
                    <a:pt x="1494" y="3764"/>
                    <a:pt x="1815" y="3845"/>
                    <a:pt x="2134" y="3845"/>
                  </a:cubicBezTo>
                  <a:cubicBezTo>
                    <a:pt x="2798" y="3845"/>
                    <a:pt x="3452" y="3495"/>
                    <a:pt x="3813" y="2877"/>
                  </a:cubicBezTo>
                  <a:cubicBezTo>
                    <a:pt x="4346" y="1961"/>
                    <a:pt x="4044" y="776"/>
                    <a:pt x="3146" y="251"/>
                  </a:cubicBezTo>
                  <a:cubicBezTo>
                    <a:pt x="2855" y="81"/>
                    <a:pt x="2534" y="1"/>
                    <a:pt x="2215"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5" name="Google Shape;5465;p14"/>
            <p:cNvSpPr/>
            <p:nvPr/>
          </p:nvSpPr>
          <p:spPr>
            <a:xfrm>
              <a:off x="2841775" y="891900"/>
              <a:ext cx="108550" cy="96100"/>
            </a:xfrm>
            <a:custGeom>
              <a:rect b="b" l="l" r="r" t="t"/>
              <a:pathLst>
                <a:path extrusionOk="0" h="3844" w="4342">
                  <a:moveTo>
                    <a:pt x="2210" y="0"/>
                  </a:moveTo>
                  <a:cubicBezTo>
                    <a:pt x="1527" y="0"/>
                    <a:pt x="857" y="370"/>
                    <a:pt x="506" y="1016"/>
                  </a:cubicBezTo>
                  <a:cubicBezTo>
                    <a:pt x="1" y="1948"/>
                    <a:pt x="334" y="3125"/>
                    <a:pt x="1247" y="3620"/>
                  </a:cubicBezTo>
                  <a:cubicBezTo>
                    <a:pt x="1526" y="3772"/>
                    <a:pt x="1830" y="3843"/>
                    <a:pt x="2131" y="3843"/>
                  </a:cubicBezTo>
                  <a:cubicBezTo>
                    <a:pt x="2814" y="3843"/>
                    <a:pt x="3486" y="3474"/>
                    <a:pt x="3837" y="2827"/>
                  </a:cubicBezTo>
                  <a:cubicBezTo>
                    <a:pt x="4342" y="1897"/>
                    <a:pt x="4009" y="720"/>
                    <a:pt x="3097" y="225"/>
                  </a:cubicBezTo>
                  <a:cubicBezTo>
                    <a:pt x="2816" y="72"/>
                    <a:pt x="2512" y="0"/>
                    <a:pt x="2210"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6" name="Google Shape;5466;p14"/>
            <p:cNvSpPr/>
            <p:nvPr/>
          </p:nvSpPr>
          <p:spPr>
            <a:xfrm>
              <a:off x="2342525" y="1235375"/>
              <a:ext cx="108625" cy="96125"/>
            </a:xfrm>
            <a:custGeom>
              <a:rect b="b" l="l" r="r" t="t"/>
              <a:pathLst>
                <a:path extrusionOk="0" h="3845" w="4345">
                  <a:moveTo>
                    <a:pt x="2214" y="0"/>
                  </a:moveTo>
                  <a:cubicBezTo>
                    <a:pt x="1550" y="0"/>
                    <a:pt x="896" y="348"/>
                    <a:pt x="536" y="967"/>
                  </a:cubicBezTo>
                  <a:cubicBezTo>
                    <a:pt x="1" y="1882"/>
                    <a:pt x="303" y="3068"/>
                    <a:pt x="1200" y="3593"/>
                  </a:cubicBezTo>
                  <a:cubicBezTo>
                    <a:pt x="1492" y="3763"/>
                    <a:pt x="1813" y="3844"/>
                    <a:pt x="2132" y="3844"/>
                  </a:cubicBezTo>
                  <a:cubicBezTo>
                    <a:pt x="2796" y="3844"/>
                    <a:pt x="3450" y="3495"/>
                    <a:pt x="3811" y="2877"/>
                  </a:cubicBezTo>
                  <a:cubicBezTo>
                    <a:pt x="4345" y="1962"/>
                    <a:pt x="4044" y="777"/>
                    <a:pt x="3145" y="251"/>
                  </a:cubicBezTo>
                  <a:cubicBezTo>
                    <a:pt x="2854" y="81"/>
                    <a:pt x="2533" y="0"/>
                    <a:pt x="2214"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7" name="Google Shape;5467;p14"/>
            <p:cNvSpPr/>
            <p:nvPr/>
          </p:nvSpPr>
          <p:spPr>
            <a:xfrm>
              <a:off x="3934850" y="4939775"/>
              <a:ext cx="106425" cy="93975"/>
            </a:xfrm>
            <a:custGeom>
              <a:rect b="b" l="l" r="r" t="t"/>
              <a:pathLst>
                <a:path extrusionOk="0" h="3759" w="4257">
                  <a:moveTo>
                    <a:pt x="2141" y="0"/>
                  </a:moveTo>
                  <a:cubicBezTo>
                    <a:pt x="1530" y="0"/>
                    <a:pt x="945" y="314"/>
                    <a:pt x="584" y="893"/>
                  </a:cubicBezTo>
                  <a:cubicBezTo>
                    <a:pt x="1" y="1834"/>
                    <a:pt x="273" y="2971"/>
                    <a:pt x="1209" y="3506"/>
                  </a:cubicBezTo>
                  <a:cubicBezTo>
                    <a:pt x="1508" y="3677"/>
                    <a:pt x="1826" y="3759"/>
                    <a:pt x="2137" y="3759"/>
                  </a:cubicBezTo>
                  <a:cubicBezTo>
                    <a:pt x="2764" y="3759"/>
                    <a:pt x="3362" y="3425"/>
                    <a:pt x="3719" y="2815"/>
                  </a:cubicBezTo>
                  <a:cubicBezTo>
                    <a:pt x="4256" y="1900"/>
                    <a:pt x="3997" y="814"/>
                    <a:pt x="3114" y="279"/>
                  </a:cubicBezTo>
                  <a:cubicBezTo>
                    <a:pt x="2803" y="91"/>
                    <a:pt x="2468" y="0"/>
                    <a:pt x="2141"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8" name="Google Shape;5468;p14"/>
            <p:cNvSpPr/>
            <p:nvPr/>
          </p:nvSpPr>
          <p:spPr>
            <a:xfrm>
              <a:off x="1842275" y="3763300"/>
              <a:ext cx="105200" cy="93075"/>
            </a:xfrm>
            <a:custGeom>
              <a:rect b="b" l="l" r="r" t="t"/>
              <a:pathLst>
                <a:path extrusionOk="0" h="3723" w="4208">
                  <a:moveTo>
                    <a:pt x="2103" y="1"/>
                  </a:moveTo>
                  <a:cubicBezTo>
                    <a:pt x="1478" y="1"/>
                    <a:pt x="883" y="337"/>
                    <a:pt x="530" y="952"/>
                  </a:cubicBezTo>
                  <a:cubicBezTo>
                    <a:pt x="1" y="1872"/>
                    <a:pt x="275" y="2949"/>
                    <a:pt x="1177" y="3467"/>
                  </a:cubicBezTo>
                  <a:cubicBezTo>
                    <a:pt x="1476" y="3639"/>
                    <a:pt x="1794" y="3722"/>
                    <a:pt x="2104" y="3722"/>
                  </a:cubicBezTo>
                  <a:cubicBezTo>
                    <a:pt x="2730" y="3722"/>
                    <a:pt x="3325" y="3387"/>
                    <a:pt x="3679" y="2772"/>
                  </a:cubicBezTo>
                  <a:cubicBezTo>
                    <a:pt x="4208" y="1852"/>
                    <a:pt x="3932" y="775"/>
                    <a:pt x="3030" y="256"/>
                  </a:cubicBezTo>
                  <a:cubicBezTo>
                    <a:pt x="2731" y="84"/>
                    <a:pt x="2413" y="1"/>
                    <a:pt x="2103"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9" name="Google Shape;5469;p14"/>
            <p:cNvSpPr/>
            <p:nvPr/>
          </p:nvSpPr>
          <p:spPr>
            <a:xfrm>
              <a:off x="5054500" y="1044225"/>
              <a:ext cx="105375" cy="93050"/>
            </a:xfrm>
            <a:custGeom>
              <a:rect b="b" l="l" r="r" t="t"/>
              <a:pathLst>
                <a:path extrusionOk="0" h="3722" w="4215">
                  <a:moveTo>
                    <a:pt x="2107" y="0"/>
                  </a:moveTo>
                  <a:cubicBezTo>
                    <a:pt x="1462" y="0"/>
                    <a:pt x="853" y="357"/>
                    <a:pt x="504" y="1000"/>
                  </a:cubicBezTo>
                  <a:cubicBezTo>
                    <a:pt x="0" y="1932"/>
                    <a:pt x="310" y="2999"/>
                    <a:pt x="1228" y="3494"/>
                  </a:cubicBezTo>
                  <a:cubicBezTo>
                    <a:pt x="1513" y="3648"/>
                    <a:pt x="1813" y="3722"/>
                    <a:pt x="2106" y="3722"/>
                  </a:cubicBezTo>
                  <a:cubicBezTo>
                    <a:pt x="2751" y="3722"/>
                    <a:pt x="3361" y="3365"/>
                    <a:pt x="3709" y="2723"/>
                  </a:cubicBezTo>
                  <a:cubicBezTo>
                    <a:pt x="4215" y="1790"/>
                    <a:pt x="3905" y="726"/>
                    <a:pt x="2986" y="228"/>
                  </a:cubicBezTo>
                  <a:cubicBezTo>
                    <a:pt x="2700" y="74"/>
                    <a:pt x="2400" y="0"/>
                    <a:pt x="2107"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0" name="Google Shape;5470;p14"/>
            <p:cNvSpPr/>
            <p:nvPr/>
          </p:nvSpPr>
          <p:spPr>
            <a:xfrm>
              <a:off x="3337125" y="4915825"/>
              <a:ext cx="105325" cy="93050"/>
            </a:xfrm>
            <a:custGeom>
              <a:rect b="b" l="l" r="r" t="t"/>
              <a:pathLst>
                <a:path extrusionOk="0" h="3722" w="4213">
                  <a:moveTo>
                    <a:pt x="2106" y="1"/>
                  </a:moveTo>
                  <a:cubicBezTo>
                    <a:pt x="1471" y="1"/>
                    <a:pt x="868" y="347"/>
                    <a:pt x="518" y="975"/>
                  </a:cubicBezTo>
                  <a:cubicBezTo>
                    <a:pt x="1" y="1902"/>
                    <a:pt x="294" y="2973"/>
                    <a:pt x="1203" y="3480"/>
                  </a:cubicBezTo>
                  <a:cubicBezTo>
                    <a:pt x="1496" y="3643"/>
                    <a:pt x="1805" y="3722"/>
                    <a:pt x="2107" y="3722"/>
                  </a:cubicBezTo>
                  <a:cubicBezTo>
                    <a:pt x="2742" y="3722"/>
                    <a:pt x="3344" y="3375"/>
                    <a:pt x="3695" y="2747"/>
                  </a:cubicBezTo>
                  <a:cubicBezTo>
                    <a:pt x="4212" y="1820"/>
                    <a:pt x="3919" y="749"/>
                    <a:pt x="3010" y="242"/>
                  </a:cubicBezTo>
                  <a:cubicBezTo>
                    <a:pt x="2717" y="79"/>
                    <a:pt x="2408" y="1"/>
                    <a:pt x="2106"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1" name="Google Shape;5471;p14"/>
            <p:cNvSpPr/>
            <p:nvPr/>
          </p:nvSpPr>
          <p:spPr>
            <a:xfrm>
              <a:off x="1894600" y="1764325"/>
              <a:ext cx="105350" cy="93050"/>
            </a:xfrm>
            <a:custGeom>
              <a:rect b="b" l="l" r="r" t="t"/>
              <a:pathLst>
                <a:path extrusionOk="0" h="3722" w="4214">
                  <a:moveTo>
                    <a:pt x="2109" y="0"/>
                  </a:moveTo>
                  <a:cubicBezTo>
                    <a:pt x="1460" y="0"/>
                    <a:pt x="844" y="363"/>
                    <a:pt x="498" y="1013"/>
                  </a:cubicBezTo>
                  <a:cubicBezTo>
                    <a:pt x="0" y="1944"/>
                    <a:pt x="320" y="3011"/>
                    <a:pt x="1239" y="3500"/>
                  </a:cubicBezTo>
                  <a:cubicBezTo>
                    <a:pt x="1521" y="3650"/>
                    <a:pt x="1816" y="3722"/>
                    <a:pt x="2104" y="3722"/>
                  </a:cubicBezTo>
                  <a:cubicBezTo>
                    <a:pt x="2754" y="3722"/>
                    <a:pt x="3370" y="3359"/>
                    <a:pt x="3717" y="2710"/>
                  </a:cubicBezTo>
                  <a:cubicBezTo>
                    <a:pt x="4213" y="1779"/>
                    <a:pt x="3895" y="712"/>
                    <a:pt x="2974" y="221"/>
                  </a:cubicBezTo>
                  <a:cubicBezTo>
                    <a:pt x="2693" y="72"/>
                    <a:pt x="2398" y="0"/>
                    <a:pt x="2109"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2" name="Google Shape;5472;p14"/>
            <p:cNvSpPr/>
            <p:nvPr/>
          </p:nvSpPr>
          <p:spPr>
            <a:xfrm>
              <a:off x="1677225" y="2422075"/>
              <a:ext cx="106100" cy="93975"/>
            </a:xfrm>
            <a:custGeom>
              <a:rect b="b" l="l" r="r" t="t"/>
              <a:pathLst>
                <a:path extrusionOk="0" h="3759" w="4244">
                  <a:moveTo>
                    <a:pt x="2125" y="1"/>
                  </a:moveTo>
                  <a:cubicBezTo>
                    <a:pt x="1471" y="1"/>
                    <a:pt x="850" y="364"/>
                    <a:pt x="499" y="1020"/>
                  </a:cubicBezTo>
                  <a:cubicBezTo>
                    <a:pt x="1" y="1949"/>
                    <a:pt x="309" y="3018"/>
                    <a:pt x="1220" y="3520"/>
                  </a:cubicBezTo>
                  <a:cubicBezTo>
                    <a:pt x="1511" y="3681"/>
                    <a:pt x="1819" y="3758"/>
                    <a:pt x="2121" y="3758"/>
                  </a:cubicBezTo>
                  <a:cubicBezTo>
                    <a:pt x="2758" y="3758"/>
                    <a:pt x="3365" y="3414"/>
                    <a:pt x="3719" y="2789"/>
                  </a:cubicBezTo>
                  <a:cubicBezTo>
                    <a:pt x="4243" y="1867"/>
                    <a:pt x="3968" y="790"/>
                    <a:pt x="3075" y="267"/>
                  </a:cubicBezTo>
                  <a:cubicBezTo>
                    <a:pt x="2769" y="87"/>
                    <a:pt x="2443" y="1"/>
                    <a:pt x="2125"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3" name="Google Shape;5473;p14"/>
            <p:cNvSpPr/>
            <p:nvPr/>
          </p:nvSpPr>
          <p:spPr>
            <a:xfrm>
              <a:off x="3758200" y="627525"/>
              <a:ext cx="105250" cy="93025"/>
            </a:xfrm>
            <a:custGeom>
              <a:rect b="b" l="l" r="r" t="t"/>
              <a:pathLst>
                <a:path extrusionOk="0" h="3721" w="4210">
                  <a:moveTo>
                    <a:pt x="2106" y="0"/>
                  </a:moveTo>
                  <a:cubicBezTo>
                    <a:pt x="1475" y="0"/>
                    <a:pt x="875" y="342"/>
                    <a:pt x="523" y="965"/>
                  </a:cubicBezTo>
                  <a:cubicBezTo>
                    <a:pt x="1" y="1889"/>
                    <a:pt x="287" y="2962"/>
                    <a:pt x="1193" y="3475"/>
                  </a:cubicBezTo>
                  <a:cubicBezTo>
                    <a:pt x="1488" y="3641"/>
                    <a:pt x="1800" y="3721"/>
                    <a:pt x="2105" y="3721"/>
                  </a:cubicBezTo>
                  <a:cubicBezTo>
                    <a:pt x="2736" y="3721"/>
                    <a:pt x="3336" y="3379"/>
                    <a:pt x="3688" y="2757"/>
                  </a:cubicBezTo>
                  <a:cubicBezTo>
                    <a:pt x="4209" y="1835"/>
                    <a:pt x="3924" y="760"/>
                    <a:pt x="3019" y="247"/>
                  </a:cubicBezTo>
                  <a:cubicBezTo>
                    <a:pt x="2723" y="80"/>
                    <a:pt x="2411" y="0"/>
                    <a:pt x="2106"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4" name="Google Shape;5474;p14"/>
            <p:cNvSpPr/>
            <p:nvPr/>
          </p:nvSpPr>
          <p:spPr>
            <a:xfrm>
              <a:off x="4666675" y="4727075"/>
              <a:ext cx="106375" cy="93950"/>
            </a:xfrm>
            <a:custGeom>
              <a:rect b="b" l="l" r="r" t="t"/>
              <a:pathLst>
                <a:path extrusionOk="0" h="3758" w="4255">
                  <a:moveTo>
                    <a:pt x="2144" y="0"/>
                  </a:moveTo>
                  <a:cubicBezTo>
                    <a:pt x="1537" y="0"/>
                    <a:pt x="954" y="310"/>
                    <a:pt x="593" y="881"/>
                  </a:cubicBezTo>
                  <a:cubicBezTo>
                    <a:pt x="1" y="1818"/>
                    <a:pt x="263" y="2957"/>
                    <a:pt x="1196" y="3498"/>
                  </a:cubicBezTo>
                  <a:cubicBezTo>
                    <a:pt x="1498" y="3673"/>
                    <a:pt x="1820" y="3757"/>
                    <a:pt x="2135" y="3757"/>
                  </a:cubicBezTo>
                  <a:cubicBezTo>
                    <a:pt x="2758" y="3757"/>
                    <a:pt x="3353" y="3429"/>
                    <a:pt x="3711" y="2828"/>
                  </a:cubicBezTo>
                  <a:cubicBezTo>
                    <a:pt x="4255" y="1916"/>
                    <a:pt x="4004" y="825"/>
                    <a:pt x="3128" y="286"/>
                  </a:cubicBezTo>
                  <a:cubicBezTo>
                    <a:pt x="2814" y="93"/>
                    <a:pt x="2476" y="0"/>
                    <a:pt x="2144"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5" name="Google Shape;5475;p14"/>
            <p:cNvSpPr/>
            <p:nvPr/>
          </p:nvSpPr>
          <p:spPr>
            <a:xfrm>
              <a:off x="1643275" y="3027100"/>
              <a:ext cx="106050" cy="93950"/>
            </a:xfrm>
            <a:custGeom>
              <a:rect b="b" l="l" r="r" t="t"/>
              <a:pathLst>
                <a:path extrusionOk="0" h="3758" w="4242">
                  <a:moveTo>
                    <a:pt x="2121" y="0"/>
                  </a:moveTo>
                  <a:cubicBezTo>
                    <a:pt x="1489" y="0"/>
                    <a:pt x="887" y="339"/>
                    <a:pt x="531" y="958"/>
                  </a:cubicBezTo>
                  <a:cubicBezTo>
                    <a:pt x="0" y="1877"/>
                    <a:pt x="269" y="2957"/>
                    <a:pt x="1157" y="3486"/>
                  </a:cubicBezTo>
                  <a:cubicBezTo>
                    <a:pt x="1466" y="3670"/>
                    <a:pt x="1796" y="3758"/>
                    <a:pt x="2118" y="3758"/>
                  </a:cubicBezTo>
                  <a:cubicBezTo>
                    <a:pt x="2767" y="3758"/>
                    <a:pt x="3385" y="3400"/>
                    <a:pt x="3737" y="2751"/>
                  </a:cubicBezTo>
                  <a:cubicBezTo>
                    <a:pt x="4241" y="1823"/>
                    <a:pt x="3942" y="751"/>
                    <a:pt x="3034" y="244"/>
                  </a:cubicBezTo>
                  <a:cubicBezTo>
                    <a:pt x="2739" y="79"/>
                    <a:pt x="2427" y="0"/>
                    <a:pt x="2121"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6" name="Google Shape;5476;p14"/>
            <p:cNvSpPr/>
            <p:nvPr/>
          </p:nvSpPr>
          <p:spPr>
            <a:xfrm>
              <a:off x="5616300" y="3856575"/>
              <a:ext cx="105200" cy="93075"/>
            </a:xfrm>
            <a:custGeom>
              <a:rect b="b" l="l" r="r" t="t"/>
              <a:pathLst>
                <a:path extrusionOk="0" h="3723" w="4208">
                  <a:moveTo>
                    <a:pt x="2103" y="1"/>
                  </a:moveTo>
                  <a:cubicBezTo>
                    <a:pt x="1478" y="1"/>
                    <a:pt x="883" y="338"/>
                    <a:pt x="530" y="952"/>
                  </a:cubicBezTo>
                  <a:cubicBezTo>
                    <a:pt x="1" y="1872"/>
                    <a:pt x="276" y="2947"/>
                    <a:pt x="1178" y="3468"/>
                  </a:cubicBezTo>
                  <a:cubicBezTo>
                    <a:pt x="1478" y="3640"/>
                    <a:pt x="1796" y="3723"/>
                    <a:pt x="2106" y="3723"/>
                  </a:cubicBezTo>
                  <a:cubicBezTo>
                    <a:pt x="2731" y="3723"/>
                    <a:pt x="3325" y="3387"/>
                    <a:pt x="3679" y="2772"/>
                  </a:cubicBezTo>
                  <a:cubicBezTo>
                    <a:pt x="4208" y="1853"/>
                    <a:pt x="3934" y="775"/>
                    <a:pt x="3032" y="257"/>
                  </a:cubicBezTo>
                  <a:cubicBezTo>
                    <a:pt x="2732" y="84"/>
                    <a:pt x="2414" y="1"/>
                    <a:pt x="2103"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7" name="Google Shape;5477;p14"/>
            <p:cNvSpPr/>
            <p:nvPr/>
          </p:nvSpPr>
          <p:spPr>
            <a:xfrm>
              <a:off x="5165500" y="4383125"/>
              <a:ext cx="107650" cy="94825"/>
            </a:xfrm>
            <a:custGeom>
              <a:rect b="b" l="l" r="r" t="t"/>
              <a:pathLst>
                <a:path extrusionOk="0" h="3793" w="4306">
                  <a:moveTo>
                    <a:pt x="2172" y="1"/>
                  </a:moveTo>
                  <a:cubicBezTo>
                    <a:pt x="1548" y="1"/>
                    <a:pt x="941" y="319"/>
                    <a:pt x="578" y="899"/>
                  </a:cubicBezTo>
                  <a:cubicBezTo>
                    <a:pt x="0" y="1825"/>
                    <a:pt x="270" y="2992"/>
                    <a:pt x="1188" y="3533"/>
                  </a:cubicBezTo>
                  <a:cubicBezTo>
                    <a:pt x="1487" y="3709"/>
                    <a:pt x="1813" y="3793"/>
                    <a:pt x="2134" y="3793"/>
                  </a:cubicBezTo>
                  <a:cubicBezTo>
                    <a:pt x="2758" y="3793"/>
                    <a:pt x="3365" y="3475"/>
                    <a:pt x="3728" y="2895"/>
                  </a:cubicBezTo>
                  <a:cubicBezTo>
                    <a:pt x="4306" y="1969"/>
                    <a:pt x="4036" y="803"/>
                    <a:pt x="3118" y="261"/>
                  </a:cubicBezTo>
                  <a:cubicBezTo>
                    <a:pt x="2819" y="85"/>
                    <a:pt x="2493" y="1"/>
                    <a:pt x="2172"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8" name="Google Shape;5478;p14"/>
            <p:cNvSpPr/>
            <p:nvPr/>
          </p:nvSpPr>
          <p:spPr>
            <a:xfrm>
              <a:off x="5619000" y="1673650"/>
              <a:ext cx="105300" cy="93075"/>
            </a:xfrm>
            <a:custGeom>
              <a:rect b="b" l="l" r="r" t="t"/>
              <a:pathLst>
                <a:path extrusionOk="0" h="3723" w="4212">
                  <a:moveTo>
                    <a:pt x="2108" y="1"/>
                  </a:moveTo>
                  <a:cubicBezTo>
                    <a:pt x="1459" y="1"/>
                    <a:pt x="844" y="363"/>
                    <a:pt x="497" y="1013"/>
                  </a:cubicBezTo>
                  <a:cubicBezTo>
                    <a:pt x="0" y="1944"/>
                    <a:pt x="318" y="3011"/>
                    <a:pt x="1241" y="3502"/>
                  </a:cubicBezTo>
                  <a:cubicBezTo>
                    <a:pt x="1522" y="3651"/>
                    <a:pt x="1817" y="3723"/>
                    <a:pt x="2105" y="3723"/>
                  </a:cubicBezTo>
                  <a:cubicBezTo>
                    <a:pt x="2754" y="3723"/>
                    <a:pt x="3370" y="3360"/>
                    <a:pt x="3716" y="2709"/>
                  </a:cubicBezTo>
                  <a:cubicBezTo>
                    <a:pt x="4212" y="1778"/>
                    <a:pt x="3893" y="711"/>
                    <a:pt x="2972" y="222"/>
                  </a:cubicBezTo>
                  <a:cubicBezTo>
                    <a:pt x="2691" y="72"/>
                    <a:pt x="2396" y="1"/>
                    <a:pt x="2108"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9" name="Google Shape;5479;p14"/>
            <p:cNvSpPr/>
            <p:nvPr/>
          </p:nvSpPr>
          <p:spPr>
            <a:xfrm>
              <a:off x="2174100" y="4261975"/>
              <a:ext cx="105350" cy="93075"/>
            </a:xfrm>
            <a:custGeom>
              <a:rect b="b" l="l" r="r" t="t"/>
              <a:pathLst>
                <a:path extrusionOk="0" h="3723" w="4214">
                  <a:moveTo>
                    <a:pt x="2108" y="0"/>
                  </a:moveTo>
                  <a:cubicBezTo>
                    <a:pt x="1463" y="0"/>
                    <a:pt x="852" y="358"/>
                    <a:pt x="504" y="1002"/>
                  </a:cubicBezTo>
                  <a:cubicBezTo>
                    <a:pt x="0" y="1932"/>
                    <a:pt x="311" y="2998"/>
                    <a:pt x="1229" y="3495"/>
                  </a:cubicBezTo>
                  <a:cubicBezTo>
                    <a:pt x="1515" y="3649"/>
                    <a:pt x="1814" y="3723"/>
                    <a:pt x="2107" y="3723"/>
                  </a:cubicBezTo>
                  <a:cubicBezTo>
                    <a:pt x="2751" y="3723"/>
                    <a:pt x="3362" y="3365"/>
                    <a:pt x="3709" y="2721"/>
                  </a:cubicBezTo>
                  <a:cubicBezTo>
                    <a:pt x="4213" y="1790"/>
                    <a:pt x="3902" y="723"/>
                    <a:pt x="2984" y="228"/>
                  </a:cubicBezTo>
                  <a:cubicBezTo>
                    <a:pt x="2700" y="74"/>
                    <a:pt x="2400" y="0"/>
                    <a:pt x="2108"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0" name="Google Shape;5480;p14"/>
            <p:cNvSpPr/>
            <p:nvPr/>
          </p:nvSpPr>
          <p:spPr>
            <a:xfrm>
              <a:off x="4589350" y="782675"/>
              <a:ext cx="105250" cy="93050"/>
            </a:xfrm>
            <a:custGeom>
              <a:rect b="b" l="l" r="r" t="t"/>
              <a:pathLst>
                <a:path extrusionOk="0" h="3722" w="4210">
                  <a:moveTo>
                    <a:pt x="2105" y="1"/>
                  </a:moveTo>
                  <a:cubicBezTo>
                    <a:pt x="1474" y="1"/>
                    <a:pt x="875" y="343"/>
                    <a:pt x="522" y="964"/>
                  </a:cubicBezTo>
                  <a:cubicBezTo>
                    <a:pt x="1" y="1887"/>
                    <a:pt x="285" y="2961"/>
                    <a:pt x="1191" y="3474"/>
                  </a:cubicBezTo>
                  <a:cubicBezTo>
                    <a:pt x="1486" y="3641"/>
                    <a:pt x="1799" y="3721"/>
                    <a:pt x="2104" y="3721"/>
                  </a:cubicBezTo>
                  <a:cubicBezTo>
                    <a:pt x="2735" y="3721"/>
                    <a:pt x="3335" y="3379"/>
                    <a:pt x="3686" y="2758"/>
                  </a:cubicBezTo>
                  <a:cubicBezTo>
                    <a:pt x="4209" y="1835"/>
                    <a:pt x="3923" y="761"/>
                    <a:pt x="3019" y="248"/>
                  </a:cubicBezTo>
                  <a:cubicBezTo>
                    <a:pt x="2723" y="81"/>
                    <a:pt x="2410" y="1"/>
                    <a:pt x="2105"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1" name="Google Shape;5481;p14"/>
            <p:cNvSpPr/>
            <p:nvPr/>
          </p:nvSpPr>
          <p:spPr>
            <a:xfrm>
              <a:off x="4821150" y="912525"/>
              <a:ext cx="107375" cy="94925"/>
            </a:xfrm>
            <a:custGeom>
              <a:rect b="b" l="l" r="r" t="t"/>
              <a:pathLst>
                <a:path extrusionOk="0" h="3797" w="4295">
                  <a:moveTo>
                    <a:pt x="2159" y="1"/>
                  </a:moveTo>
                  <a:cubicBezTo>
                    <a:pt x="1490" y="1"/>
                    <a:pt x="844" y="370"/>
                    <a:pt x="496" y="1018"/>
                  </a:cubicBezTo>
                  <a:cubicBezTo>
                    <a:pt x="0" y="1936"/>
                    <a:pt x="300" y="3032"/>
                    <a:pt x="1190" y="3544"/>
                  </a:cubicBezTo>
                  <a:cubicBezTo>
                    <a:pt x="1486" y="3715"/>
                    <a:pt x="1806" y="3796"/>
                    <a:pt x="2120" y="3796"/>
                  </a:cubicBezTo>
                  <a:cubicBezTo>
                    <a:pt x="2785" y="3796"/>
                    <a:pt x="3427" y="3431"/>
                    <a:pt x="3777" y="2779"/>
                  </a:cubicBezTo>
                  <a:cubicBezTo>
                    <a:pt x="4295" y="1821"/>
                    <a:pt x="3942" y="680"/>
                    <a:pt x="2986" y="199"/>
                  </a:cubicBezTo>
                  <a:cubicBezTo>
                    <a:pt x="2719" y="64"/>
                    <a:pt x="2437" y="1"/>
                    <a:pt x="2159"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2" name="Google Shape;5482;p14"/>
            <p:cNvSpPr/>
            <p:nvPr/>
          </p:nvSpPr>
          <p:spPr>
            <a:xfrm>
              <a:off x="1762150" y="2002375"/>
              <a:ext cx="103625" cy="91200"/>
            </a:xfrm>
            <a:custGeom>
              <a:rect b="b" l="l" r="r" t="t"/>
              <a:pathLst>
                <a:path extrusionOk="0" h="3648" w="4145">
                  <a:moveTo>
                    <a:pt x="2087" y="0"/>
                  </a:moveTo>
                  <a:cubicBezTo>
                    <a:pt x="1483" y="0"/>
                    <a:pt x="898" y="312"/>
                    <a:pt x="550" y="880"/>
                  </a:cubicBezTo>
                  <a:cubicBezTo>
                    <a:pt x="1" y="1776"/>
                    <a:pt x="270" y="2890"/>
                    <a:pt x="1160" y="3403"/>
                  </a:cubicBezTo>
                  <a:cubicBezTo>
                    <a:pt x="1447" y="3568"/>
                    <a:pt x="1755" y="3647"/>
                    <a:pt x="2059" y="3647"/>
                  </a:cubicBezTo>
                  <a:cubicBezTo>
                    <a:pt x="2663" y="3647"/>
                    <a:pt x="3247" y="3336"/>
                    <a:pt x="3595" y="2768"/>
                  </a:cubicBezTo>
                  <a:cubicBezTo>
                    <a:pt x="4144" y="1872"/>
                    <a:pt x="3875" y="758"/>
                    <a:pt x="2985" y="244"/>
                  </a:cubicBezTo>
                  <a:cubicBezTo>
                    <a:pt x="2699" y="79"/>
                    <a:pt x="2390" y="0"/>
                    <a:pt x="2087"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3" name="Google Shape;5483;p14"/>
            <p:cNvSpPr/>
            <p:nvPr/>
          </p:nvSpPr>
          <p:spPr>
            <a:xfrm>
              <a:off x="1894050" y="3949125"/>
              <a:ext cx="100950" cy="89325"/>
            </a:xfrm>
            <a:custGeom>
              <a:rect b="b" l="l" r="r" t="t"/>
              <a:pathLst>
                <a:path extrusionOk="0" h="3573" w="4038">
                  <a:moveTo>
                    <a:pt x="2068" y="1"/>
                  </a:moveTo>
                  <a:cubicBezTo>
                    <a:pt x="1453" y="1"/>
                    <a:pt x="838" y="319"/>
                    <a:pt x="501" y="881"/>
                  </a:cubicBezTo>
                  <a:cubicBezTo>
                    <a:pt x="0" y="1720"/>
                    <a:pt x="276" y="2841"/>
                    <a:pt x="1096" y="3335"/>
                  </a:cubicBezTo>
                  <a:cubicBezTo>
                    <a:pt x="1367" y="3496"/>
                    <a:pt x="1669" y="3573"/>
                    <a:pt x="1970" y="3573"/>
                  </a:cubicBezTo>
                  <a:cubicBezTo>
                    <a:pt x="2586" y="3573"/>
                    <a:pt x="3200" y="3255"/>
                    <a:pt x="3537" y="2692"/>
                  </a:cubicBezTo>
                  <a:cubicBezTo>
                    <a:pt x="4038" y="1854"/>
                    <a:pt x="3762" y="732"/>
                    <a:pt x="2941" y="239"/>
                  </a:cubicBezTo>
                  <a:cubicBezTo>
                    <a:pt x="2672" y="77"/>
                    <a:pt x="2370" y="1"/>
                    <a:pt x="2068"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4" name="Google Shape;5484;p14"/>
            <p:cNvSpPr/>
            <p:nvPr/>
          </p:nvSpPr>
          <p:spPr>
            <a:xfrm>
              <a:off x="1595825" y="2844950"/>
              <a:ext cx="101725" cy="90350"/>
            </a:xfrm>
            <a:custGeom>
              <a:rect b="b" l="l" r="r" t="t"/>
              <a:pathLst>
                <a:path extrusionOk="0" h="3614" w="4069">
                  <a:moveTo>
                    <a:pt x="2062" y="1"/>
                  </a:moveTo>
                  <a:cubicBezTo>
                    <a:pt x="1455" y="1"/>
                    <a:pt x="860" y="314"/>
                    <a:pt x="516" y="877"/>
                  </a:cubicBezTo>
                  <a:cubicBezTo>
                    <a:pt x="0" y="1723"/>
                    <a:pt x="243" y="2822"/>
                    <a:pt x="1064" y="3341"/>
                  </a:cubicBezTo>
                  <a:cubicBezTo>
                    <a:pt x="1355" y="3525"/>
                    <a:pt x="1679" y="3613"/>
                    <a:pt x="2001" y="3613"/>
                  </a:cubicBezTo>
                  <a:cubicBezTo>
                    <a:pt x="2625" y="3613"/>
                    <a:pt x="3239" y="3281"/>
                    <a:pt x="3577" y="2687"/>
                  </a:cubicBezTo>
                  <a:cubicBezTo>
                    <a:pt x="4069" y="1825"/>
                    <a:pt x="3792" y="740"/>
                    <a:pt x="2953" y="245"/>
                  </a:cubicBezTo>
                  <a:cubicBezTo>
                    <a:pt x="2673" y="79"/>
                    <a:pt x="2366" y="1"/>
                    <a:pt x="2062"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5" name="Google Shape;5485;p14"/>
            <p:cNvSpPr/>
            <p:nvPr/>
          </p:nvSpPr>
          <p:spPr>
            <a:xfrm>
              <a:off x="3754900" y="4995275"/>
              <a:ext cx="100875" cy="89275"/>
            </a:xfrm>
            <a:custGeom>
              <a:rect b="b" l="l" r="r" t="t"/>
              <a:pathLst>
                <a:path extrusionOk="0" h="3571" w="4035">
                  <a:moveTo>
                    <a:pt x="2064" y="0"/>
                  </a:moveTo>
                  <a:cubicBezTo>
                    <a:pt x="1419" y="0"/>
                    <a:pt x="781" y="351"/>
                    <a:pt x="459" y="953"/>
                  </a:cubicBezTo>
                  <a:cubicBezTo>
                    <a:pt x="0" y="1812"/>
                    <a:pt x="324" y="2925"/>
                    <a:pt x="1169" y="3373"/>
                  </a:cubicBezTo>
                  <a:cubicBezTo>
                    <a:pt x="1421" y="3507"/>
                    <a:pt x="1696" y="3570"/>
                    <a:pt x="1970" y="3570"/>
                  </a:cubicBezTo>
                  <a:cubicBezTo>
                    <a:pt x="2615" y="3570"/>
                    <a:pt x="3255" y="3221"/>
                    <a:pt x="3577" y="2618"/>
                  </a:cubicBezTo>
                  <a:cubicBezTo>
                    <a:pt x="4035" y="1759"/>
                    <a:pt x="3711" y="647"/>
                    <a:pt x="2868" y="199"/>
                  </a:cubicBezTo>
                  <a:cubicBezTo>
                    <a:pt x="2615" y="64"/>
                    <a:pt x="2339" y="0"/>
                    <a:pt x="2064"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6" name="Google Shape;5486;p14"/>
            <p:cNvSpPr/>
            <p:nvPr/>
          </p:nvSpPr>
          <p:spPr>
            <a:xfrm>
              <a:off x="4851625" y="4675700"/>
              <a:ext cx="102400" cy="90325"/>
            </a:xfrm>
            <a:custGeom>
              <a:rect b="b" l="l" r="r" t="t"/>
              <a:pathLst>
                <a:path extrusionOk="0" h="3613" w="4096">
                  <a:moveTo>
                    <a:pt x="2086" y="0"/>
                  </a:moveTo>
                  <a:cubicBezTo>
                    <a:pt x="1462" y="0"/>
                    <a:pt x="854" y="332"/>
                    <a:pt x="516" y="922"/>
                  </a:cubicBezTo>
                  <a:cubicBezTo>
                    <a:pt x="0" y="1821"/>
                    <a:pt x="324" y="2955"/>
                    <a:pt x="1229" y="3419"/>
                  </a:cubicBezTo>
                  <a:cubicBezTo>
                    <a:pt x="1484" y="3550"/>
                    <a:pt x="1757" y="3612"/>
                    <a:pt x="2027" y="3612"/>
                  </a:cubicBezTo>
                  <a:cubicBezTo>
                    <a:pt x="2672" y="3612"/>
                    <a:pt x="3299" y="3258"/>
                    <a:pt x="3628" y="2641"/>
                  </a:cubicBezTo>
                  <a:cubicBezTo>
                    <a:pt x="4095" y="1766"/>
                    <a:pt x="3787" y="692"/>
                    <a:pt x="2936" y="220"/>
                  </a:cubicBezTo>
                  <a:cubicBezTo>
                    <a:pt x="2666" y="71"/>
                    <a:pt x="2374" y="0"/>
                    <a:pt x="2086"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7" name="Google Shape;5487;p14"/>
            <p:cNvSpPr/>
            <p:nvPr/>
          </p:nvSpPr>
          <p:spPr>
            <a:xfrm>
              <a:off x="5484225" y="4094650"/>
              <a:ext cx="103225" cy="91250"/>
            </a:xfrm>
            <a:custGeom>
              <a:rect b="b" l="l" r="r" t="t"/>
              <a:pathLst>
                <a:path extrusionOk="0" h="3650" w="4129">
                  <a:moveTo>
                    <a:pt x="2069" y="1"/>
                  </a:moveTo>
                  <a:cubicBezTo>
                    <a:pt x="1418" y="1"/>
                    <a:pt x="793" y="365"/>
                    <a:pt x="460" y="1011"/>
                  </a:cubicBezTo>
                  <a:cubicBezTo>
                    <a:pt x="1" y="1901"/>
                    <a:pt x="310" y="2945"/>
                    <a:pt x="1174" y="3423"/>
                  </a:cubicBezTo>
                  <a:cubicBezTo>
                    <a:pt x="1452" y="3576"/>
                    <a:pt x="1749" y="3649"/>
                    <a:pt x="2041" y="3649"/>
                  </a:cubicBezTo>
                  <a:cubicBezTo>
                    <a:pt x="2657" y="3649"/>
                    <a:pt x="3249" y="3324"/>
                    <a:pt x="3595" y="2738"/>
                  </a:cubicBezTo>
                  <a:cubicBezTo>
                    <a:pt x="4128" y="1830"/>
                    <a:pt x="3838" y="725"/>
                    <a:pt x="2936" y="228"/>
                  </a:cubicBezTo>
                  <a:cubicBezTo>
                    <a:pt x="2657" y="74"/>
                    <a:pt x="2360" y="1"/>
                    <a:pt x="2069"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8" name="Google Shape;5488;p14"/>
            <p:cNvSpPr/>
            <p:nvPr/>
          </p:nvSpPr>
          <p:spPr>
            <a:xfrm>
              <a:off x="2458575" y="4578550"/>
              <a:ext cx="100900" cy="89300"/>
            </a:xfrm>
            <a:custGeom>
              <a:rect b="b" l="l" r="r" t="t"/>
              <a:pathLst>
                <a:path extrusionOk="0" h="3572" w="4036">
                  <a:moveTo>
                    <a:pt x="2066" y="1"/>
                  </a:moveTo>
                  <a:cubicBezTo>
                    <a:pt x="1420" y="1"/>
                    <a:pt x="781" y="351"/>
                    <a:pt x="459" y="954"/>
                  </a:cubicBezTo>
                  <a:cubicBezTo>
                    <a:pt x="0" y="1812"/>
                    <a:pt x="325" y="2924"/>
                    <a:pt x="1168" y="3374"/>
                  </a:cubicBezTo>
                  <a:cubicBezTo>
                    <a:pt x="1419" y="3508"/>
                    <a:pt x="1695" y="3571"/>
                    <a:pt x="1969" y="3571"/>
                  </a:cubicBezTo>
                  <a:cubicBezTo>
                    <a:pt x="2614" y="3571"/>
                    <a:pt x="3255" y="3221"/>
                    <a:pt x="3577" y="2619"/>
                  </a:cubicBezTo>
                  <a:cubicBezTo>
                    <a:pt x="4035" y="1760"/>
                    <a:pt x="3711" y="648"/>
                    <a:pt x="2868" y="198"/>
                  </a:cubicBezTo>
                  <a:cubicBezTo>
                    <a:pt x="2615" y="64"/>
                    <a:pt x="2340" y="1"/>
                    <a:pt x="2066"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9" name="Google Shape;5489;p14"/>
            <p:cNvSpPr/>
            <p:nvPr/>
          </p:nvSpPr>
          <p:spPr>
            <a:xfrm>
              <a:off x="2690250" y="4708350"/>
              <a:ext cx="103225" cy="91250"/>
            </a:xfrm>
            <a:custGeom>
              <a:rect b="b" l="l" r="r" t="t"/>
              <a:pathLst>
                <a:path extrusionOk="0" h="3650" w="4129">
                  <a:moveTo>
                    <a:pt x="2070" y="1"/>
                  </a:moveTo>
                  <a:cubicBezTo>
                    <a:pt x="1419" y="1"/>
                    <a:pt x="794" y="366"/>
                    <a:pt x="461" y="1011"/>
                  </a:cubicBezTo>
                  <a:cubicBezTo>
                    <a:pt x="1" y="1900"/>
                    <a:pt x="310" y="2946"/>
                    <a:pt x="1174" y="3423"/>
                  </a:cubicBezTo>
                  <a:cubicBezTo>
                    <a:pt x="1452" y="3577"/>
                    <a:pt x="1749" y="3650"/>
                    <a:pt x="2041" y="3650"/>
                  </a:cubicBezTo>
                  <a:cubicBezTo>
                    <a:pt x="2657" y="3650"/>
                    <a:pt x="3249" y="3325"/>
                    <a:pt x="3595" y="2738"/>
                  </a:cubicBezTo>
                  <a:cubicBezTo>
                    <a:pt x="4128" y="1832"/>
                    <a:pt x="3838" y="725"/>
                    <a:pt x="2936" y="227"/>
                  </a:cubicBezTo>
                  <a:cubicBezTo>
                    <a:pt x="2658" y="74"/>
                    <a:pt x="2361" y="1"/>
                    <a:pt x="2070"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0" name="Google Shape;5490;p14"/>
            <p:cNvSpPr/>
            <p:nvPr/>
          </p:nvSpPr>
          <p:spPr>
            <a:xfrm>
              <a:off x="2660900" y="947075"/>
              <a:ext cx="104325" cy="92100"/>
            </a:xfrm>
            <a:custGeom>
              <a:rect b="b" l="l" r="r" t="t"/>
              <a:pathLst>
                <a:path extrusionOk="0" h="3684" w="4173">
                  <a:moveTo>
                    <a:pt x="2094" y="0"/>
                  </a:moveTo>
                  <a:cubicBezTo>
                    <a:pt x="1481" y="0"/>
                    <a:pt x="894" y="323"/>
                    <a:pt x="543" y="914"/>
                  </a:cubicBezTo>
                  <a:cubicBezTo>
                    <a:pt x="0" y="1826"/>
                    <a:pt x="272" y="2915"/>
                    <a:pt x="1169" y="3432"/>
                  </a:cubicBezTo>
                  <a:cubicBezTo>
                    <a:pt x="1464" y="3602"/>
                    <a:pt x="1778" y="3683"/>
                    <a:pt x="2087" y="3683"/>
                  </a:cubicBezTo>
                  <a:cubicBezTo>
                    <a:pt x="2682" y="3683"/>
                    <a:pt x="3253" y="3379"/>
                    <a:pt x="3606" y="2819"/>
                  </a:cubicBezTo>
                  <a:cubicBezTo>
                    <a:pt x="4172" y="1919"/>
                    <a:pt x="3933" y="816"/>
                    <a:pt x="3057" y="278"/>
                  </a:cubicBezTo>
                  <a:cubicBezTo>
                    <a:pt x="2749" y="90"/>
                    <a:pt x="2418" y="0"/>
                    <a:pt x="2094"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1" name="Google Shape;5491;p14"/>
            <p:cNvSpPr/>
            <p:nvPr/>
          </p:nvSpPr>
          <p:spPr>
            <a:xfrm>
              <a:off x="2923775" y="4840075"/>
              <a:ext cx="100900" cy="89325"/>
            </a:xfrm>
            <a:custGeom>
              <a:rect b="b" l="l" r="r" t="t"/>
              <a:pathLst>
                <a:path extrusionOk="0" h="3573" w="4036">
                  <a:moveTo>
                    <a:pt x="2064" y="1"/>
                  </a:moveTo>
                  <a:cubicBezTo>
                    <a:pt x="1427" y="1"/>
                    <a:pt x="795" y="343"/>
                    <a:pt x="470" y="937"/>
                  </a:cubicBezTo>
                  <a:cubicBezTo>
                    <a:pt x="1" y="1793"/>
                    <a:pt x="312" y="2905"/>
                    <a:pt x="1150" y="3365"/>
                  </a:cubicBezTo>
                  <a:cubicBezTo>
                    <a:pt x="1407" y="3506"/>
                    <a:pt x="1689" y="3572"/>
                    <a:pt x="1970" y="3572"/>
                  </a:cubicBezTo>
                  <a:cubicBezTo>
                    <a:pt x="2608" y="3572"/>
                    <a:pt x="3241" y="3230"/>
                    <a:pt x="3567" y="2637"/>
                  </a:cubicBezTo>
                  <a:cubicBezTo>
                    <a:pt x="4036" y="1781"/>
                    <a:pt x="3725" y="668"/>
                    <a:pt x="2885" y="209"/>
                  </a:cubicBezTo>
                  <a:cubicBezTo>
                    <a:pt x="2627" y="67"/>
                    <a:pt x="2345" y="1"/>
                    <a:pt x="2064"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2" name="Google Shape;5492;p14"/>
            <p:cNvSpPr/>
            <p:nvPr/>
          </p:nvSpPr>
          <p:spPr>
            <a:xfrm>
              <a:off x="2028825" y="1528125"/>
              <a:ext cx="103525" cy="91200"/>
            </a:xfrm>
            <a:custGeom>
              <a:rect b="b" l="l" r="r" t="t"/>
              <a:pathLst>
                <a:path extrusionOk="0" h="3648" w="4141">
                  <a:moveTo>
                    <a:pt x="2085" y="0"/>
                  </a:moveTo>
                  <a:cubicBezTo>
                    <a:pt x="1491" y="0"/>
                    <a:pt x="914" y="302"/>
                    <a:pt x="564" y="854"/>
                  </a:cubicBezTo>
                  <a:cubicBezTo>
                    <a:pt x="1" y="1743"/>
                    <a:pt x="251" y="2863"/>
                    <a:pt x="1133" y="3389"/>
                  </a:cubicBezTo>
                  <a:cubicBezTo>
                    <a:pt x="1425" y="3564"/>
                    <a:pt x="1744" y="3648"/>
                    <a:pt x="2057" y="3648"/>
                  </a:cubicBezTo>
                  <a:cubicBezTo>
                    <a:pt x="2650" y="3648"/>
                    <a:pt x="3226" y="3347"/>
                    <a:pt x="3576" y="2795"/>
                  </a:cubicBezTo>
                  <a:cubicBezTo>
                    <a:pt x="4140" y="1906"/>
                    <a:pt x="3888" y="785"/>
                    <a:pt x="3009" y="259"/>
                  </a:cubicBezTo>
                  <a:cubicBezTo>
                    <a:pt x="2716" y="84"/>
                    <a:pt x="2398" y="0"/>
                    <a:pt x="2085"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3" name="Google Shape;5493;p14"/>
            <p:cNvSpPr/>
            <p:nvPr/>
          </p:nvSpPr>
          <p:spPr>
            <a:xfrm>
              <a:off x="5917825" y="2777775"/>
              <a:ext cx="103925" cy="92125"/>
            </a:xfrm>
            <a:custGeom>
              <a:rect b="b" l="l" r="r" t="t"/>
              <a:pathLst>
                <a:path extrusionOk="0" h="3685" w="4157">
                  <a:moveTo>
                    <a:pt x="2072" y="0"/>
                  </a:moveTo>
                  <a:cubicBezTo>
                    <a:pt x="1444" y="0"/>
                    <a:pt x="844" y="341"/>
                    <a:pt x="497" y="960"/>
                  </a:cubicBezTo>
                  <a:cubicBezTo>
                    <a:pt x="1" y="1844"/>
                    <a:pt x="256" y="2886"/>
                    <a:pt x="1097" y="3405"/>
                  </a:cubicBezTo>
                  <a:cubicBezTo>
                    <a:pt x="1405" y="3594"/>
                    <a:pt x="1737" y="3685"/>
                    <a:pt x="2063" y="3685"/>
                  </a:cubicBezTo>
                  <a:cubicBezTo>
                    <a:pt x="2674" y="3685"/>
                    <a:pt x="3262" y="3364"/>
                    <a:pt x="3613" y="2776"/>
                  </a:cubicBezTo>
                  <a:cubicBezTo>
                    <a:pt x="4156" y="1864"/>
                    <a:pt x="3888" y="775"/>
                    <a:pt x="2992" y="254"/>
                  </a:cubicBezTo>
                  <a:cubicBezTo>
                    <a:pt x="2696" y="83"/>
                    <a:pt x="2381" y="0"/>
                    <a:pt x="2072"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4" name="Google Shape;5494;p14"/>
            <p:cNvSpPr/>
            <p:nvPr/>
          </p:nvSpPr>
          <p:spPr>
            <a:xfrm>
              <a:off x="5750100" y="3619950"/>
              <a:ext cx="104325" cy="92100"/>
            </a:xfrm>
            <a:custGeom>
              <a:rect b="b" l="l" r="r" t="t"/>
              <a:pathLst>
                <a:path extrusionOk="0" h="3684" w="4173">
                  <a:moveTo>
                    <a:pt x="2088" y="0"/>
                  </a:moveTo>
                  <a:cubicBezTo>
                    <a:pt x="1492" y="0"/>
                    <a:pt x="921" y="305"/>
                    <a:pt x="568" y="865"/>
                  </a:cubicBezTo>
                  <a:cubicBezTo>
                    <a:pt x="1" y="1766"/>
                    <a:pt x="239" y="2868"/>
                    <a:pt x="1116" y="3406"/>
                  </a:cubicBezTo>
                  <a:cubicBezTo>
                    <a:pt x="1423" y="3594"/>
                    <a:pt x="1754" y="3684"/>
                    <a:pt x="2078" y="3684"/>
                  </a:cubicBezTo>
                  <a:cubicBezTo>
                    <a:pt x="2692" y="3684"/>
                    <a:pt x="3280" y="3361"/>
                    <a:pt x="3632" y="2769"/>
                  </a:cubicBezTo>
                  <a:cubicBezTo>
                    <a:pt x="4172" y="1857"/>
                    <a:pt x="3901" y="768"/>
                    <a:pt x="3004" y="251"/>
                  </a:cubicBezTo>
                  <a:cubicBezTo>
                    <a:pt x="2710" y="82"/>
                    <a:pt x="2396" y="0"/>
                    <a:pt x="2088"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5" name="Google Shape;5495;p14"/>
            <p:cNvSpPr/>
            <p:nvPr/>
          </p:nvSpPr>
          <p:spPr>
            <a:xfrm>
              <a:off x="5572050" y="1492125"/>
              <a:ext cx="99375" cy="88225"/>
            </a:xfrm>
            <a:custGeom>
              <a:rect b="b" l="l" r="r" t="t"/>
              <a:pathLst>
                <a:path extrusionOk="0" h="3529" w="3975">
                  <a:moveTo>
                    <a:pt x="2066" y="1"/>
                  </a:moveTo>
                  <a:cubicBezTo>
                    <a:pt x="1431" y="1"/>
                    <a:pt x="787" y="336"/>
                    <a:pt x="466" y="910"/>
                  </a:cubicBezTo>
                  <a:cubicBezTo>
                    <a:pt x="1" y="1747"/>
                    <a:pt x="325" y="2898"/>
                    <a:pt x="1152" y="3339"/>
                  </a:cubicBezTo>
                  <a:cubicBezTo>
                    <a:pt x="1394" y="3468"/>
                    <a:pt x="1662" y="3529"/>
                    <a:pt x="1931" y="3529"/>
                  </a:cubicBezTo>
                  <a:cubicBezTo>
                    <a:pt x="2587" y="3529"/>
                    <a:pt x="3250" y="3170"/>
                    <a:pt x="3558" y="2568"/>
                  </a:cubicBezTo>
                  <a:cubicBezTo>
                    <a:pt x="3975" y="1752"/>
                    <a:pt x="3669" y="667"/>
                    <a:pt x="2893" y="216"/>
                  </a:cubicBezTo>
                  <a:cubicBezTo>
                    <a:pt x="2640" y="70"/>
                    <a:pt x="2354" y="1"/>
                    <a:pt x="2066"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6" name="Google Shape;5496;p14"/>
            <p:cNvSpPr/>
            <p:nvPr/>
          </p:nvSpPr>
          <p:spPr>
            <a:xfrm>
              <a:off x="4359425" y="654350"/>
              <a:ext cx="99325" cy="88225"/>
            </a:xfrm>
            <a:custGeom>
              <a:rect b="b" l="l" r="r" t="t"/>
              <a:pathLst>
                <a:path extrusionOk="0" h="3529" w="3973">
                  <a:moveTo>
                    <a:pt x="2065" y="1"/>
                  </a:moveTo>
                  <a:cubicBezTo>
                    <a:pt x="1458" y="1"/>
                    <a:pt x="840" y="304"/>
                    <a:pt x="505" y="841"/>
                  </a:cubicBezTo>
                  <a:cubicBezTo>
                    <a:pt x="1" y="1647"/>
                    <a:pt x="275" y="2814"/>
                    <a:pt x="1083" y="3301"/>
                  </a:cubicBezTo>
                  <a:cubicBezTo>
                    <a:pt x="1340" y="3456"/>
                    <a:pt x="1634" y="3529"/>
                    <a:pt x="1930" y="3529"/>
                  </a:cubicBezTo>
                  <a:cubicBezTo>
                    <a:pt x="2555" y="3529"/>
                    <a:pt x="3191" y="3203"/>
                    <a:pt x="3517" y="2639"/>
                  </a:cubicBezTo>
                  <a:cubicBezTo>
                    <a:pt x="3972" y="1851"/>
                    <a:pt x="3714" y="750"/>
                    <a:pt x="2960" y="258"/>
                  </a:cubicBezTo>
                  <a:cubicBezTo>
                    <a:pt x="2692" y="83"/>
                    <a:pt x="2380" y="1"/>
                    <a:pt x="2065"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7" name="Google Shape;5497;p14"/>
            <p:cNvSpPr/>
            <p:nvPr/>
          </p:nvSpPr>
          <p:spPr>
            <a:xfrm>
              <a:off x="5289825" y="1177425"/>
              <a:ext cx="99900" cy="88225"/>
            </a:xfrm>
            <a:custGeom>
              <a:rect b="b" l="l" r="r" t="t"/>
              <a:pathLst>
                <a:path extrusionOk="0" h="3529" w="3996">
                  <a:moveTo>
                    <a:pt x="2065" y="0"/>
                  </a:moveTo>
                  <a:cubicBezTo>
                    <a:pt x="1441" y="0"/>
                    <a:pt x="810" y="324"/>
                    <a:pt x="484" y="880"/>
                  </a:cubicBezTo>
                  <a:cubicBezTo>
                    <a:pt x="1" y="1704"/>
                    <a:pt x="301" y="2861"/>
                    <a:pt x="1120" y="3322"/>
                  </a:cubicBezTo>
                  <a:cubicBezTo>
                    <a:pt x="1370" y="3462"/>
                    <a:pt x="1650" y="3528"/>
                    <a:pt x="1931" y="3528"/>
                  </a:cubicBezTo>
                  <a:cubicBezTo>
                    <a:pt x="2573" y="3528"/>
                    <a:pt x="3223" y="3185"/>
                    <a:pt x="3539" y="2600"/>
                  </a:cubicBezTo>
                  <a:cubicBezTo>
                    <a:pt x="3995" y="1755"/>
                    <a:pt x="3658" y="609"/>
                    <a:pt x="2827" y="180"/>
                  </a:cubicBezTo>
                  <a:cubicBezTo>
                    <a:pt x="2590" y="58"/>
                    <a:pt x="2328" y="0"/>
                    <a:pt x="2065"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8" name="Google Shape;5498;p14"/>
            <p:cNvSpPr/>
            <p:nvPr/>
          </p:nvSpPr>
          <p:spPr>
            <a:xfrm>
              <a:off x="2481675" y="1003250"/>
              <a:ext cx="96950" cy="86125"/>
            </a:xfrm>
            <a:custGeom>
              <a:rect b="b" l="l" r="r" t="t"/>
              <a:pathLst>
                <a:path extrusionOk="0" h="3445" w="3878">
                  <a:moveTo>
                    <a:pt x="2004" y="0"/>
                  </a:moveTo>
                  <a:cubicBezTo>
                    <a:pt x="1363" y="0"/>
                    <a:pt x="715" y="350"/>
                    <a:pt x="416" y="940"/>
                  </a:cubicBezTo>
                  <a:cubicBezTo>
                    <a:pt x="0" y="1760"/>
                    <a:pt x="328" y="2843"/>
                    <a:pt x="1116" y="3261"/>
                  </a:cubicBezTo>
                  <a:cubicBezTo>
                    <a:pt x="1351" y="3386"/>
                    <a:pt x="1612" y="3445"/>
                    <a:pt x="1874" y="3445"/>
                  </a:cubicBezTo>
                  <a:cubicBezTo>
                    <a:pt x="2496" y="3445"/>
                    <a:pt x="3123" y="3114"/>
                    <a:pt x="3435" y="2552"/>
                  </a:cubicBezTo>
                  <a:cubicBezTo>
                    <a:pt x="3877" y="1754"/>
                    <a:pt x="3589" y="660"/>
                    <a:pt x="2811" y="211"/>
                  </a:cubicBezTo>
                  <a:cubicBezTo>
                    <a:pt x="2563" y="67"/>
                    <a:pt x="2284" y="0"/>
                    <a:pt x="2004"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9" name="Google Shape;5499;p14"/>
            <p:cNvSpPr/>
            <p:nvPr/>
          </p:nvSpPr>
          <p:spPr>
            <a:xfrm>
              <a:off x="2165000" y="1293050"/>
              <a:ext cx="97800" cy="87125"/>
            </a:xfrm>
            <a:custGeom>
              <a:rect b="b" l="l" r="r" t="t"/>
              <a:pathLst>
                <a:path extrusionOk="0" h="3485" w="3912">
                  <a:moveTo>
                    <a:pt x="2029" y="0"/>
                  </a:moveTo>
                  <a:cubicBezTo>
                    <a:pt x="1419" y="0"/>
                    <a:pt x="793" y="310"/>
                    <a:pt x="467" y="851"/>
                  </a:cubicBezTo>
                  <a:cubicBezTo>
                    <a:pt x="0" y="1625"/>
                    <a:pt x="251" y="2739"/>
                    <a:pt x="1001" y="3233"/>
                  </a:cubicBezTo>
                  <a:cubicBezTo>
                    <a:pt x="1262" y="3404"/>
                    <a:pt x="1569" y="3484"/>
                    <a:pt x="1880" y="3484"/>
                  </a:cubicBezTo>
                  <a:cubicBezTo>
                    <a:pt x="2491" y="3484"/>
                    <a:pt x="3117" y="3175"/>
                    <a:pt x="3444" y="2633"/>
                  </a:cubicBezTo>
                  <a:cubicBezTo>
                    <a:pt x="3911" y="1859"/>
                    <a:pt x="3661" y="747"/>
                    <a:pt x="2909" y="253"/>
                  </a:cubicBezTo>
                  <a:cubicBezTo>
                    <a:pt x="2648" y="81"/>
                    <a:pt x="2340" y="0"/>
                    <a:pt x="2029"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0" name="Google Shape;5500;p14"/>
            <p:cNvSpPr/>
            <p:nvPr/>
          </p:nvSpPr>
          <p:spPr>
            <a:xfrm>
              <a:off x="5886050" y="3385300"/>
              <a:ext cx="98975" cy="87125"/>
            </a:xfrm>
            <a:custGeom>
              <a:rect b="b" l="l" r="r" t="t"/>
              <a:pathLst>
                <a:path extrusionOk="0" h="3485" w="3959">
                  <a:moveTo>
                    <a:pt x="2050" y="0"/>
                  </a:moveTo>
                  <a:cubicBezTo>
                    <a:pt x="1431" y="0"/>
                    <a:pt x="802" y="322"/>
                    <a:pt x="481" y="869"/>
                  </a:cubicBezTo>
                  <a:cubicBezTo>
                    <a:pt x="0" y="1690"/>
                    <a:pt x="317" y="2857"/>
                    <a:pt x="1138" y="3297"/>
                  </a:cubicBezTo>
                  <a:cubicBezTo>
                    <a:pt x="1375" y="3425"/>
                    <a:pt x="1641" y="3484"/>
                    <a:pt x="1908" y="3484"/>
                  </a:cubicBezTo>
                  <a:cubicBezTo>
                    <a:pt x="2527" y="3484"/>
                    <a:pt x="3157" y="3164"/>
                    <a:pt x="3478" y="2617"/>
                  </a:cubicBezTo>
                  <a:cubicBezTo>
                    <a:pt x="3958" y="1796"/>
                    <a:pt x="3641" y="629"/>
                    <a:pt x="2821" y="188"/>
                  </a:cubicBezTo>
                  <a:cubicBezTo>
                    <a:pt x="2583" y="60"/>
                    <a:pt x="2318" y="0"/>
                    <a:pt x="2050"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1" name="Google Shape;5501;p14"/>
            <p:cNvSpPr/>
            <p:nvPr/>
          </p:nvSpPr>
          <p:spPr>
            <a:xfrm>
              <a:off x="3944875" y="577300"/>
              <a:ext cx="97825" cy="87150"/>
            </a:xfrm>
            <a:custGeom>
              <a:rect b="b" l="l" r="r" t="t"/>
              <a:pathLst>
                <a:path extrusionOk="0" h="3486" w="3913">
                  <a:moveTo>
                    <a:pt x="2028" y="0"/>
                  </a:moveTo>
                  <a:cubicBezTo>
                    <a:pt x="1391" y="0"/>
                    <a:pt x="740" y="341"/>
                    <a:pt x="429" y="920"/>
                  </a:cubicBezTo>
                  <a:cubicBezTo>
                    <a:pt x="1" y="1722"/>
                    <a:pt x="298" y="2821"/>
                    <a:pt x="1069" y="3272"/>
                  </a:cubicBezTo>
                  <a:cubicBezTo>
                    <a:pt x="1317" y="3417"/>
                    <a:pt x="1600" y="3485"/>
                    <a:pt x="1885" y="3485"/>
                  </a:cubicBezTo>
                  <a:cubicBezTo>
                    <a:pt x="2523" y="3485"/>
                    <a:pt x="3174" y="3144"/>
                    <a:pt x="3484" y="2566"/>
                  </a:cubicBezTo>
                  <a:cubicBezTo>
                    <a:pt x="3913" y="1764"/>
                    <a:pt x="3615" y="665"/>
                    <a:pt x="2845" y="214"/>
                  </a:cubicBezTo>
                  <a:cubicBezTo>
                    <a:pt x="2596" y="68"/>
                    <a:pt x="2313" y="0"/>
                    <a:pt x="2028"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2" name="Google Shape;5502;p14"/>
            <p:cNvSpPr/>
            <p:nvPr/>
          </p:nvSpPr>
          <p:spPr>
            <a:xfrm>
              <a:off x="5969750" y="2964250"/>
              <a:ext cx="98900" cy="87125"/>
            </a:xfrm>
            <a:custGeom>
              <a:rect b="b" l="l" r="r" t="t"/>
              <a:pathLst>
                <a:path extrusionOk="0" h="3485" w="3956">
                  <a:moveTo>
                    <a:pt x="2048" y="0"/>
                  </a:moveTo>
                  <a:cubicBezTo>
                    <a:pt x="1446" y="0"/>
                    <a:pt x="830" y="303"/>
                    <a:pt x="501" y="829"/>
                  </a:cubicBezTo>
                  <a:cubicBezTo>
                    <a:pt x="0" y="1631"/>
                    <a:pt x="288" y="2808"/>
                    <a:pt x="1098" y="3276"/>
                  </a:cubicBezTo>
                  <a:cubicBezTo>
                    <a:pt x="1344" y="3417"/>
                    <a:pt x="1624" y="3484"/>
                    <a:pt x="1907" y="3484"/>
                  </a:cubicBezTo>
                  <a:cubicBezTo>
                    <a:pt x="2509" y="3484"/>
                    <a:pt x="3124" y="3182"/>
                    <a:pt x="3454" y="2655"/>
                  </a:cubicBezTo>
                  <a:cubicBezTo>
                    <a:pt x="3955" y="1854"/>
                    <a:pt x="3668" y="676"/>
                    <a:pt x="2857" y="209"/>
                  </a:cubicBezTo>
                  <a:cubicBezTo>
                    <a:pt x="2612" y="67"/>
                    <a:pt x="2332" y="0"/>
                    <a:pt x="2048"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3" name="Google Shape;5503;p14"/>
            <p:cNvSpPr/>
            <p:nvPr/>
          </p:nvSpPr>
          <p:spPr>
            <a:xfrm>
              <a:off x="1632175" y="2242050"/>
              <a:ext cx="97000" cy="86125"/>
            </a:xfrm>
            <a:custGeom>
              <a:rect b="b" l="l" r="r" t="t"/>
              <a:pathLst>
                <a:path extrusionOk="0" h="3445" w="3880">
                  <a:moveTo>
                    <a:pt x="2003" y="0"/>
                  </a:moveTo>
                  <a:cubicBezTo>
                    <a:pt x="1358" y="0"/>
                    <a:pt x="706" y="355"/>
                    <a:pt x="410" y="950"/>
                  </a:cubicBezTo>
                  <a:cubicBezTo>
                    <a:pt x="1" y="1772"/>
                    <a:pt x="335" y="2855"/>
                    <a:pt x="1125" y="3266"/>
                  </a:cubicBezTo>
                  <a:cubicBezTo>
                    <a:pt x="1359" y="3388"/>
                    <a:pt x="1616" y="3445"/>
                    <a:pt x="1875" y="3445"/>
                  </a:cubicBezTo>
                  <a:cubicBezTo>
                    <a:pt x="2500" y="3445"/>
                    <a:pt x="3132" y="3110"/>
                    <a:pt x="3442" y="2543"/>
                  </a:cubicBezTo>
                  <a:cubicBezTo>
                    <a:pt x="3879" y="1738"/>
                    <a:pt x="3580" y="649"/>
                    <a:pt x="2801" y="206"/>
                  </a:cubicBezTo>
                  <a:cubicBezTo>
                    <a:pt x="2555" y="66"/>
                    <a:pt x="2280" y="0"/>
                    <a:pt x="2003"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4" name="Google Shape;5504;p14"/>
            <p:cNvSpPr/>
            <p:nvPr/>
          </p:nvSpPr>
          <p:spPr>
            <a:xfrm>
              <a:off x="5353275" y="4334300"/>
              <a:ext cx="97525" cy="86150"/>
            </a:xfrm>
            <a:custGeom>
              <a:rect b="b" l="l" r="r" t="t"/>
              <a:pathLst>
                <a:path extrusionOk="0" h="3446" w="3901">
                  <a:moveTo>
                    <a:pt x="2025" y="0"/>
                  </a:moveTo>
                  <a:cubicBezTo>
                    <a:pt x="1429" y="0"/>
                    <a:pt x="822" y="304"/>
                    <a:pt x="497" y="833"/>
                  </a:cubicBezTo>
                  <a:cubicBezTo>
                    <a:pt x="0" y="1647"/>
                    <a:pt x="302" y="2811"/>
                    <a:pt x="1129" y="3256"/>
                  </a:cubicBezTo>
                  <a:cubicBezTo>
                    <a:pt x="1367" y="3385"/>
                    <a:pt x="1632" y="3445"/>
                    <a:pt x="1898" y="3445"/>
                  </a:cubicBezTo>
                  <a:cubicBezTo>
                    <a:pt x="2515" y="3445"/>
                    <a:pt x="3138" y="3119"/>
                    <a:pt x="3451" y="2563"/>
                  </a:cubicBezTo>
                  <a:cubicBezTo>
                    <a:pt x="3901" y="1766"/>
                    <a:pt x="3616" y="673"/>
                    <a:pt x="2841" y="216"/>
                  </a:cubicBezTo>
                  <a:cubicBezTo>
                    <a:pt x="2593" y="69"/>
                    <a:pt x="2310" y="0"/>
                    <a:pt x="2025"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5" name="Google Shape;5505;p14"/>
            <p:cNvSpPr/>
            <p:nvPr/>
          </p:nvSpPr>
          <p:spPr>
            <a:xfrm>
              <a:off x="1548875" y="2663675"/>
              <a:ext cx="96300" cy="85000"/>
            </a:xfrm>
            <a:custGeom>
              <a:rect b="b" l="l" r="r" t="t"/>
              <a:pathLst>
                <a:path extrusionOk="0" h="3400" w="3852">
                  <a:moveTo>
                    <a:pt x="1967" y="1"/>
                  </a:moveTo>
                  <a:cubicBezTo>
                    <a:pt x="1391" y="1"/>
                    <a:pt x="818" y="295"/>
                    <a:pt x="495" y="816"/>
                  </a:cubicBezTo>
                  <a:cubicBezTo>
                    <a:pt x="1" y="1613"/>
                    <a:pt x="256" y="2698"/>
                    <a:pt x="1050" y="3172"/>
                  </a:cubicBezTo>
                  <a:cubicBezTo>
                    <a:pt x="1309" y="3327"/>
                    <a:pt x="1597" y="3400"/>
                    <a:pt x="1883" y="3400"/>
                  </a:cubicBezTo>
                  <a:cubicBezTo>
                    <a:pt x="2477" y="3400"/>
                    <a:pt x="3066" y="3087"/>
                    <a:pt x="3383" y="2534"/>
                  </a:cubicBezTo>
                  <a:cubicBezTo>
                    <a:pt x="3851" y="1716"/>
                    <a:pt x="3561" y="645"/>
                    <a:pt x="2752" y="200"/>
                  </a:cubicBezTo>
                  <a:cubicBezTo>
                    <a:pt x="2506" y="65"/>
                    <a:pt x="2236" y="1"/>
                    <a:pt x="1967"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6" name="Google Shape;5506;p14"/>
            <p:cNvSpPr/>
            <p:nvPr/>
          </p:nvSpPr>
          <p:spPr>
            <a:xfrm>
              <a:off x="5037850" y="4625150"/>
              <a:ext cx="95800" cy="85025"/>
            </a:xfrm>
            <a:custGeom>
              <a:rect b="b" l="l" r="r" t="t"/>
              <a:pathLst>
                <a:path extrusionOk="0" h="3401" w="3832">
                  <a:moveTo>
                    <a:pt x="1970" y="1"/>
                  </a:moveTo>
                  <a:cubicBezTo>
                    <a:pt x="1377" y="1"/>
                    <a:pt x="788" y="312"/>
                    <a:pt x="472" y="863"/>
                  </a:cubicBezTo>
                  <a:cubicBezTo>
                    <a:pt x="0" y="1681"/>
                    <a:pt x="289" y="2752"/>
                    <a:pt x="1098" y="3199"/>
                  </a:cubicBezTo>
                  <a:cubicBezTo>
                    <a:pt x="1345" y="3336"/>
                    <a:pt x="1616" y="3400"/>
                    <a:pt x="1885" y="3400"/>
                  </a:cubicBezTo>
                  <a:cubicBezTo>
                    <a:pt x="2498" y="3400"/>
                    <a:pt x="3104" y="3066"/>
                    <a:pt x="3410" y="2488"/>
                  </a:cubicBezTo>
                  <a:cubicBezTo>
                    <a:pt x="3831" y="1696"/>
                    <a:pt x="3560" y="683"/>
                    <a:pt x="2804" y="229"/>
                  </a:cubicBezTo>
                  <a:cubicBezTo>
                    <a:pt x="2546" y="74"/>
                    <a:pt x="2257" y="1"/>
                    <a:pt x="1970"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7" name="Google Shape;5507;p14"/>
            <p:cNvSpPr/>
            <p:nvPr/>
          </p:nvSpPr>
          <p:spPr>
            <a:xfrm>
              <a:off x="3574750" y="5051225"/>
              <a:ext cx="94775" cy="83775"/>
            </a:xfrm>
            <a:custGeom>
              <a:rect b="b" l="l" r="r" t="t"/>
              <a:pathLst>
                <a:path extrusionOk="0" h="3351" w="3791">
                  <a:moveTo>
                    <a:pt x="1913" y="0"/>
                  </a:moveTo>
                  <a:cubicBezTo>
                    <a:pt x="1328" y="0"/>
                    <a:pt x="769" y="323"/>
                    <a:pt x="457" y="903"/>
                  </a:cubicBezTo>
                  <a:cubicBezTo>
                    <a:pt x="0" y="1757"/>
                    <a:pt x="310" y="2753"/>
                    <a:pt x="1166" y="3177"/>
                  </a:cubicBezTo>
                  <a:cubicBezTo>
                    <a:pt x="1403" y="3295"/>
                    <a:pt x="1651" y="3351"/>
                    <a:pt x="1894" y="3351"/>
                  </a:cubicBezTo>
                  <a:cubicBezTo>
                    <a:pt x="2482" y="3351"/>
                    <a:pt x="3043" y="3024"/>
                    <a:pt x="3353" y="2446"/>
                  </a:cubicBezTo>
                  <a:cubicBezTo>
                    <a:pt x="3790" y="1630"/>
                    <a:pt x="3530" y="682"/>
                    <a:pt x="2741" y="227"/>
                  </a:cubicBezTo>
                  <a:cubicBezTo>
                    <a:pt x="2476" y="73"/>
                    <a:pt x="2192" y="0"/>
                    <a:pt x="1913"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8" name="Google Shape;5508;p14"/>
            <p:cNvSpPr/>
            <p:nvPr/>
          </p:nvSpPr>
          <p:spPr>
            <a:xfrm>
              <a:off x="1947050" y="4135825"/>
              <a:ext cx="94225" cy="83800"/>
            </a:xfrm>
            <a:custGeom>
              <a:rect b="b" l="l" r="r" t="t"/>
              <a:pathLst>
                <a:path extrusionOk="0" h="3352" w="3769">
                  <a:moveTo>
                    <a:pt x="1894" y="1"/>
                  </a:moveTo>
                  <a:cubicBezTo>
                    <a:pt x="1322" y="1"/>
                    <a:pt x="774" y="309"/>
                    <a:pt x="457" y="868"/>
                  </a:cubicBezTo>
                  <a:cubicBezTo>
                    <a:pt x="1" y="1676"/>
                    <a:pt x="239" y="2635"/>
                    <a:pt x="1013" y="3105"/>
                  </a:cubicBezTo>
                  <a:cubicBezTo>
                    <a:pt x="1288" y="3272"/>
                    <a:pt x="1585" y="3352"/>
                    <a:pt x="1876" y="3352"/>
                  </a:cubicBezTo>
                  <a:cubicBezTo>
                    <a:pt x="2447" y="3352"/>
                    <a:pt x="2995" y="3044"/>
                    <a:pt x="3312" y="2485"/>
                  </a:cubicBezTo>
                  <a:cubicBezTo>
                    <a:pt x="3769" y="1677"/>
                    <a:pt x="3531" y="719"/>
                    <a:pt x="2756" y="248"/>
                  </a:cubicBezTo>
                  <a:cubicBezTo>
                    <a:pt x="2481" y="81"/>
                    <a:pt x="2184" y="1"/>
                    <a:pt x="1894"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9" name="Google Shape;5509;p14"/>
            <p:cNvSpPr/>
            <p:nvPr/>
          </p:nvSpPr>
          <p:spPr>
            <a:xfrm>
              <a:off x="3159150" y="4973625"/>
              <a:ext cx="94825" cy="83800"/>
            </a:xfrm>
            <a:custGeom>
              <a:rect b="b" l="l" r="r" t="t"/>
              <a:pathLst>
                <a:path extrusionOk="0" h="3352" w="3793">
                  <a:moveTo>
                    <a:pt x="1914" y="1"/>
                  </a:moveTo>
                  <a:cubicBezTo>
                    <a:pt x="1329" y="1"/>
                    <a:pt x="770" y="324"/>
                    <a:pt x="459" y="904"/>
                  </a:cubicBezTo>
                  <a:cubicBezTo>
                    <a:pt x="1" y="1757"/>
                    <a:pt x="313" y="2755"/>
                    <a:pt x="1168" y="3178"/>
                  </a:cubicBezTo>
                  <a:cubicBezTo>
                    <a:pt x="1405" y="3295"/>
                    <a:pt x="1653" y="3351"/>
                    <a:pt x="1897" y="3351"/>
                  </a:cubicBezTo>
                  <a:cubicBezTo>
                    <a:pt x="2485" y="3351"/>
                    <a:pt x="3045" y="3025"/>
                    <a:pt x="3355" y="2447"/>
                  </a:cubicBezTo>
                  <a:cubicBezTo>
                    <a:pt x="3792" y="1629"/>
                    <a:pt x="3530" y="681"/>
                    <a:pt x="2743" y="228"/>
                  </a:cubicBezTo>
                  <a:cubicBezTo>
                    <a:pt x="2477" y="74"/>
                    <a:pt x="2193" y="1"/>
                    <a:pt x="1914"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0" name="Google Shape;5510;p14"/>
            <p:cNvSpPr/>
            <p:nvPr/>
          </p:nvSpPr>
          <p:spPr>
            <a:xfrm>
              <a:off x="2229325" y="4450550"/>
              <a:ext cx="94225" cy="83800"/>
            </a:xfrm>
            <a:custGeom>
              <a:rect b="b" l="l" r="r" t="t"/>
              <a:pathLst>
                <a:path extrusionOk="0" h="3352" w="3769">
                  <a:moveTo>
                    <a:pt x="1892" y="1"/>
                  </a:moveTo>
                  <a:cubicBezTo>
                    <a:pt x="1319" y="1"/>
                    <a:pt x="769" y="310"/>
                    <a:pt x="454" y="872"/>
                  </a:cubicBezTo>
                  <a:cubicBezTo>
                    <a:pt x="0" y="1681"/>
                    <a:pt x="240" y="2639"/>
                    <a:pt x="1017" y="3106"/>
                  </a:cubicBezTo>
                  <a:cubicBezTo>
                    <a:pt x="1291" y="3272"/>
                    <a:pt x="1586" y="3351"/>
                    <a:pt x="1875" y="3351"/>
                  </a:cubicBezTo>
                  <a:cubicBezTo>
                    <a:pt x="2449" y="3351"/>
                    <a:pt x="2999" y="3041"/>
                    <a:pt x="3314" y="2479"/>
                  </a:cubicBezTo>
                  <a:cubicBezTo>
                    <a:pt x="3768" y="1671"/>
                    <a:pt x="3527" y="713"/>
                    <a:pt x="2750" y="245"/>
                  </a:cubicBezTo>
                  <a:cubicBezTo>
                    <a:pt x="2476" y="80"/>
                    <a:pt x="2181" y="1"/>
                    <a:pt x="1892"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1" name="Google Shape;5511;p14"/>
            <p:cNvSpPr/>
            <p:nvPr/>
          </p:nvSpPr>
          <p:spPr>
            <a:xfrm>
              <a:off x="5526700" y="1312075"/>
              <a:ext cx="91325" cy="80425"/>
            </a:xfrm>
            <a:custGeom>
              <a:rect b="b" l="l" r="r" t="t"/>
              <a:pathLst>
                <a:path extrusionOk="0" h="3217" w="3653">
                  <a:moveTo>
                    <a:pt x="1834" y="1"/>
                  </a:moveTo>
                  <a:cubicBezTo>
                    <a:pt x="1316" y="1"/>
                    <a:pt x="816" y="262"/>
                    <a:pt x="506" y="744"/>
                  </a:cubicBezTo>
                  <a:cubicBezTo>
                    <a:pt x="1" y="1530"/>
                    <a:pt x="217" y="2516"/>
                    <a:pt x="997" y="2984"/>
                  </a:cubicBezTo>
                  <a:cubicBezTo>
                    <a:pt x="1258" y="3141"/>
                    <a:pt x="1541" y="3217"/>
                    <a:pt x="1819" y="3217"/>
                  </a:cubicBezTo>
                  <a:cubicBezTo>
                    <a:pt x="2337" y="3217"/>
                    <a:pt x="2837" y="2955"/>
                    <a:pt x="3147" y="2473"/>
                  </a:cubicBezTo>
                  <a:cubicBezTo>
                    <a:pt x="3652" y="1688"/>
                    <a:pt x="3436" y="700"/>
                    <a:pt x="2656" y="233"/>
                  </a:cubicBezTo>
                  <a:cubicBezTo>
                    <a:pt x="2395" y="76"/>
                    <a:pt x="2112" y="1"/>
                    <a:pt x="1834"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2" name="Google Shape;5512;p14"/>
            <p:cNvSpPr/>
            <p:nvPr/>
          </p:nvSpPr>
          <p:spPr>
            <a:xfrm>
              <a:off x="3349550" y="556250"/>
              <a:ext cx="91025" cy="80450"/>
            </a:xfrm>
            <a:custGeom>
              <a:rect b="b" l="l" r="r" t="t"/>
              <a:pathLst>
                <a:path extrusionOk="0" h="3218" w="3641">
                  <a:moveTo>
                    <a:pt x="1838" y="1"/>
                  </a:moveTo>
                  <a:cubicBezTo>
                    <a:pt x="1293" y="1"/>
                    <a:pt x="770" y="293"/>
                    <a:pt x="466" y="819"/>
                  </a:cubicBezTo>
                  <a:cubicBezTo>
                    <a:pt x="0" y="1626"/>
                    <a:pt x="267" y="2596"/>
                    <a:pt x="1073" y="3026"/>
                  </a:cubicBezTo>
                  <a:cubicBezTo>
                    <a:pt x="1315" y="3156"/>
                    <a:pt x="1571" y="3217"/>
                    <a:pt x="1821" y="3217"/>
                  </a:cubicBezTo>
                  <a:cubicBezTo>
                    <a:pt x="2403" y="3217"/>
                    <a:pt x="2958" y="2885"/>
                    <a:pt x="3248" y="2300"/>
                  </a:cubicBezTo>
                  <a:cubicBezTo>
                    <a:pt x="3640" y="1511"/>
                    <a:pt x="3353" y="601"/>
                    <a:pt x="2585" y="191"/>
                  </a:cubicBezTo>
                  <a:cubicBezTo>
                    <a:pt x="2344" y="62"/>
                    <a:pt x="2088" y="1"/>
                    <a:pt x="1838"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3" name="Google Shape;5513;p14"/>
            <p:cNvSpPr/>
            <p:nvPr/>
          </p:nvSpPr>
          <p:spPr>
            <a:xfrm>
              <a:off x="5908250" y="1994700"/>
              <a:ext cx="91325" cy="80400"/>
            </a:xfrm>
            <a:custGeom>
              <a:rect b="b" l="l" r="r" t="t"/>
              <a:pathLst>
                <a:path extrusionOk="0" h="3216" w="3653">
                  <a:moveTo>
                    <a:pt x="1835" y="0"/>
                  </a:moveTo>
                  <a:cubicBezTo>
                    <a:pt x="1315" y="0"/>
                    <a:pt x="811" y="264"/>
                    <a:pt x="502" y="750"/>
                  </a:cubicBezTo>
                  <a:cubicBezTo>
                    <a:pt x="1" y="1538"/>
                    <a:pt x="220" y="2521"/>
                    <a:pt x="1001" y="2987"/>
                  </a:cubicBezTo>
                  <a:cubicBezTo>
                    <a:pt x="1261" y="3141"/>
                    <a:pt x="1542" y="3215"/>
                    <a:pt x="1817" y="3215"/>
                  </a:cubicBezTo>
                  <a:cubicBezTo>
                    <a:pt x="2338" y="3215"/>
                    <a:pt x="2841" y="2951"/>
                    <a:pt x="3150" y="2466"/>
                  </a:cubicBezTo>
                  <a:cubicBezTo>
                    <a:pt x="3652" y="1678"/>
                    <a:pt x="3433" y="694"/>
                    <a:pt x="2650" y="228"/>
                  </a:cubicBezTo>
                  <a:cubicBezTo>
                    <a:pt x="2391" y="74"/>
                    <a:pt x="2111" y="0"/>
                    <a:pt x="1835"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4" name="Google Shape;5514;p14"/>
            <p:cNvSpPr/>
            <p:nvPr/>
          </p:nvSpPr>
          <p:spPr>
            <a:xfrm>
              <a:off x="4779625" y="735850"/>
              <a:ext cx="90550" cy="80425"/>
            </a:xfrm>
            <a:custGeom>
              <a:rect b="b" l="l" r="r" t="t"/>
              <a:pathLst>
                <a:path extrusionOk="0" h="3217" w="3622">
                  <a:moveTo>
                    <a:pt x="1819" y="0"/>
                  </a:moveTo>
                  <a:cubicBezTo>
                    <a:pt x="1250" y="0"/>
                    <a:pt x="707" y="317"/>
                    <a:pt x="410" y="883"/>
                  </a:cubicBezTo>
                  <a:cubicBezTo>
                    <a:pt x="1" y="1667"/>
                    <a:pt x="265" y="2581"/>
                    <a:pt x="1023" y="3007"/>
                  </a:cubicBezTo>
                  <a:cubicBezTo>
                    <a:pt x="1274" y="3149"/>
                    <a:pt x="1542" y="3216"/>
                    <a:pt x="1804" y="3216"/>
                  </a:cubicBezTo>
                  <a:cubicBezTo>
                    <a:pt x="2372" y="3216"/>
                    <a:pt x="2916" y="2898"/>
                    <a:pt x="3212" y="2332"/>
                  </a:cubicBezTo>
                  <a:cubicBezTo>
                    <a:pt x="3621" y="1548"/>
                    <a:pt x="3358" y="634"/>
                    <a:pt x="2600" y="209"/>
                  </a:cubicBezTo>
                  <a:cubicBezTo>
                    <a:pt x="2349" y="67"/>
                    <a:pt x="2081" y="0"/>
                    <a:pt x="1819"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5" name="Google Shape;5515;p14"/>
            <p:cNvSpPr/>
            <p:nvPr/>
          </p:nvSpPr>
          <p:spPr>
            <a:xfrm>
              <a:off x="3166050" y="608850"/>
              <a:ext cx="92550" cy="81625"/>
            </a:xfrm>
            <a:custGeom>
              <a:rect b="b" l="l" r="r" t="t"/>
              <a:pathLst>
                <a:path extrusionOk="0" h="3265" w="3702">
                  <a:moveTo>
                    <a:pt x="1845" y="1"/>
                  </a:moveTo>
                  <a:cubicBezTo>
                    <a:pt x="1277" y="1"/>
                    <a:pt x="743" y="319"/>
                    <a:pt x="439" y="894"/>
                  </a:cubicBezTo>
                  <a:cubicBezTo>
                    <a:pt x="0" y="1727"/>
                    <a:pt x="292" y="2661"/>
                    <a:pt x="1122" y="3084"/>
                  </a:cubicBezTo>
                  <a:cubicBezTo>
                    <a:pt x="1361" y="3206"/>
                    <a:pt x="1611" y="3264"/>
                    <a:pt x="1854" y="3264"/>
                  </a:cubicBezTo>
                  <a:cubicBezTo>
                    <a:pt x="2405" y="3264"/>
                    <a:pt x="2926" y="2963"/>
                    <a:pt x="3235" y="2418"/>
                  </a:cubicBezTo>
                  <a:cubicBezTo>
                    <a:pt x="3702" y="1594"/>
                    <a:pt x="3444" y="653"/>
                    <a:pt x="2628" y="208"/>
                  </a:cubicBezTo>
                  <a:cubicBezTo>
                    <a:pt x="2373" y="68"/>
                    <a:pt x="2105" y="1"/>
                    <a:pt x="1845"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6" name="Google Shape;5516;p14"/>
            <p:cNvSpPr/>
            <p:nvPr/>
          </p:nvSpPr>
          <p:spPr>
            <a:xfrm>
              <a:off x="5957250" y="2178025"/>
              <a:ext cx="92600" cy="81575"/>
            </a:xfrm>
            <a:custGeom>
              <a:rect b="b" l="l" r="r" t="t"/>
              <a:pathLst>
                <a:path extrusionOk="0" h="3263" w="3704">
                  <a:moveTo>
                    <a:pt x="1849" y="0"/>
                  </a:moveTo>
                  <a:cubicBezTo>
                    <a:pt x="1297" y="0"/>
                    <a:pt x="777" y="301"/>
                    <a:pt x="468" y="847"/>
                  </a:cubicBezTo>
                  <a:cubicBezTo>
                    <a:pt x="1" y="1670"/>
                    <a:pt x="259" y="2610"/>
                    <a:pt x="1076" y="3057"/>
                  </a:cubicBezTo>
                  <a:cubicBezTo>
                    <a:pt x="1331" y="3196"/>
                    <a:pt x="1598" y="3263"/>
                    <a:pt x="1858" y="3263"/>
                  </a:cubicBezTo>
                  <a:cubicBezTo>
                    <a:pt x="2426" y="3263"/>
                    <a:pt x="2960" y="2944"/>
                    <a:pt x="3265" y="2369"/>
                  </a:cubicBezTo>
                  <a:cubicBezTo>
                    <a:pt x="3704" y="1538"/>
                    <a:pt x="3411" y="602"/>
                    <a:pt x="2581" y="180"/>
                  </a:cubicBezTo>
                  <a:cubicBezTo>
                    <a:pt x="2341" y="59"/>
                    <a:pt x="2092" y="0"/>
                    <a:pt x="1849"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7" name="Google Shape;5517;p14"/>
            <p:cNvSpPr/>
            <p:nvPr/>
          </p:nvSpPr>
          <p:spPr>
            <a:xfrm>
              <a:off x="2983650" y="662625"/>
              <a:ext cx="91425" cy="80375"/>
            </a:xfrm>
            <a:custGeom>
              <a:rect b="b" l="l" r="r" t="t"/>
              <a:pathLst>
                <a:path extrusionOk="0" h="3215" w="3657">
                  <a:moveTo>
                    <a:pt x="1838" y="0"/>
                  </a:moveTo>
                  <a:cubicBezTo>
                    <a:pt x="1310" y="0"/>
                    <a:pt x="801" y="272"/>
                    <a:pt x="493" y="769"/>
                  </a:cubicBezTo>
                  <a:cubicBezTo>
                    <a:pt x="1" y="1564"/>
                    <a:pt x="235" y="2542"/>
                    <a:pt x="1025" y="2998"/>
                  </a:cubicBezTo>
                  <a:cubicBezTo>
                    <a:pt x="1279" y="3145"/>
                    <a:pt x="1552" y="3215"/>
                    <a:pt x="1821" y="3215"/>
                  </a:cubicBezTo>
                  <a:cubicBezTo>
                    <a:pt x="2349" y="3215"/>
                    <a:pt x="2858" y="2942"/>
                    <a:pt x="3166" y="2445"/>
                  </a:cubicBezTo>
                  <a:cubicBezTo>
                    <a:pt x="3657" y="1652"/>
                    <a:pt x="3424" y="674"/>
                    <a:pt x="2632" y="217"/>
                  </a:cubicBezTo>
                  <a:cubicBezTo>
                    <a:pt x="2379" y="70"/>
                    <a:pt x="2106" y="0"/>
                    <a:pt x="1838"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8" name="Google Shape;5518;p14"/>
            <p:cNvSpPr/>
            <p:nvPr/>
          </p:nvSpPr>
          <p:spPr>
            <a:xfrm>
              <a:off x="5012275" y="866600"/>
              <a:ext cx="90500" cy="80425"/>
            </a:xfrm>
            <a:custGeom>
              <a:rect b="b" l="l" r="r" t="t"/>
              <a:pathLst>
                <a:path extrusionOk="0" h="3217" w="3620">
                  <a:moveTo>
                    <a:pt x="1817" y="0"/>
                  </a:moveTo>
                  <a:cubicBezTo>
                    <a:pt x="1251" y="0"/>
                    <a:pt x="711" y="314"/>
                    <a:pt x="415" y="876"/>
                  </a:cubicBezTo>
                  <a:cubicBezTo>
                    <a:pt x="0" y="1658"/>
                    <a:pt x="257" y="2572"/>
                    <a:pt x="1013" y="3004"/>
                  </a:cubicBezTo>
                  <a:cubicBezTo>
                    <a:pt x="1266" y="3148"/>
                    <a:pt x="1536" y="3217"/>
                    <a:pt x="1801" y="3217"/>
                  </a:cubicBezTo>
                  <a:cubicBezTo>
                    <a:pt x="2366" y="3217"/>
                    <a:pt x="2907" y="2903"/>
                    <a:pt x="3206" y="2341"/>
                  </a:cubicBezTo>
                  <a:cubicBezTo>
                    <a:pt x="3620" y="1560"/>
                    <a:pt x="3362" y="645"/>
                    <a:pt x="2606" y="214"/>
                  </a:cubicBezTo>
                  <a:cubicBezTo>
                    <a:pt x="2352" y="69"/>
                    <a:pt x="2082" y="0"/>
                    <a:pt x="1817"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9" name="Google Shape;5519;p14"/>
            <p:cNvSpPr/>
            <p:nvPr/>
          </p:nvSpPr>
          <p:spPr>
            <a:xfrm>
              <a:off x="6008025" y="2362550"/>
              <a:ext cx="90375" cy="80475"/>
            </a:xfrm>
            <a:custGeom>
              <a:rect b="b" l="l" r="r" t="t"/>
              <a:pathLst>
                <a:path extrusionOk="0" h="3219" w="3615">
                  <a:moveTo>
                    <a:pt x="1818" y="1"/>
                  </a:moveTo>
                  <a:cubicBezTo>
                    <a:pt x="1271" y="1"/>
                    <a:pt x="744" y="294"/>
                    <a:pt x="439" y="826"/>
                  </a:cubicBezTo>
                  <a:cubicBezTo>
                    <a:pt x="0" y="1595"/>
                    <a:pt x="224" y="2522"/>
                    <a:pt x="960" y="2976"/>
                  </a:cubicBezTo>
                  <a:cubicBezTo>
                    <a:pt x="1226" y="3140"/>
                    <a:pt x="1514" y="3218"/>
                    <a:pt x="1797" y="3218"/>
                  </a:cubicBezTo>
                  <a:cubicBezTo>
                    <a:pt x="2344" y="3218"/>
                    <a:pt x="2869" y="2926"/>
                    <a:pt x="3174" y="2393"/>
                  </a:cubicBezTo>
                  <a:cubicBezTo>
                    <a:pt x="3615" y="1623"/>
                    <a:pt x="3391" y="696"/>
                    <a:pt x="2654" y="243"/>
                  </a:cubicBezTo>
                  <a:cubicBezTo>
                    <a:pt x="2388" y="79"/>
                    <a:pt x="2100" y="1"/>
                    <a:pt x="1818"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0" name="Google Shape;5520;p14"/>
            <p:cNvSpPr/>
            <p:nvPr/>
          </p:nvSpPr>
          <p:spPr>
            <a:xfrm>
              <a:off x="4131575" y="527475"/>
              <a:ext cx="90350" cy="80425"/>
            </a:xfrm>
            <a:custGeom>
              <a:rect b="b" l="l" r="r" t="t"/>
              <a:pathLst>
                <a:path extrusionOk="0" h="3217" w="3614">
                  <a:moveTo>
                    <a:pt x="1818" y="0"/>
                  </a:moveTo>
                  <a:cubicBezTo>
                    <a:pt x="1282" y="0"/>
                    <a:pt x="763" y="281"/>
                    <a:pt x="456" y="797"/>
                  </a:cubicBezTo>
                  <a:cubicBezTo>
                    <a:pt x="1" y="1560"/>
                    <a:pt x="207" y="2491"/>
                    <a:pt x="934" y="2959"/>
                  </a:cubicBezTo>
                  <a:cubicBezTo>
                    <a:pt x="1205" y="3133"/>
                    <a:pt x="1503" y="3217"/>
                    <a:pt x="1796" y="3217"/>
                  </a:cubicBezTo>
                  <a:cubicBezTo>
                    <a:pt x="2332" y="3217"/>
                    <a:pt x="2851" y="2936"/>
                    <a:pt x="3159" y="2421"/>
                  </a:cubicBezTo>
                  <a:cubicBezTo>
                    <a:pt x="3614" y="1656"/>
                    <a:pt x="3408" y="725"/>
                    <a:pt x="2681" y="258"/>
                  </a:cubicBezTo>
                  <a:cubicBezTo>
                    <a:pt x="2409" y="83"/>
                    <a:pt x="2111" y="0"/>
                    <a:pt x="1818"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1" name="Google Shape;5521;p14"/>
            <p:cNvSpPr/>
            <p:nvPr/>
          </p:nvSpPr>
          <p:spPr>
            <a:xfrm>
              <a:off x="5674500" y="4048000"/>
              <a:ext cx="88125" cy="78125"/>
            </a:xfrm>
            <a:custGeom>
              <a:rect b="b" l="l" r="r" t="t"/>
              <a:pathLst>
                <a:path extrusionOk="0" h="3125" w="3525">
                  <a:moveTo>
                    <a:pt x="1812" y="0"/>
                  </a:moveTo>
                  <a:cubicBezTo>
                    <a:pt x="1286" y="0"/>
                    <a:pt x="755" y="261"/>
                    <a:pt x="456" y="727"/>
                  </a:cubicBezTo>
                  <a:cubicBezTo>
                    <a:pt x="1" y="1437"/>
                    <a:pt x="214" y="2446"/>
                    <a:pt x="914" y="2896"/>
                  </a:cubicBezTo>
                  <a:cubicBezTo>
                    <a:pt x="1156" y="3051"/>
                    <a:pt x="1434" y="3124"/>
                    <a:pt x="1713" y="3124"/>
                  </a:cubicBezTo>
                  <a:cubicBezTo>
                    <a:pt x="2240" y="3124"/>
                    <a:pt x="2771" y="2864"/>
                    <a:pt x="3069" y="2398"/>
                  </a:cubicBezTo>
                  <a:cubicBezTo>
                    <a:pt x="3524" y="1689"/>
                    <a:pt x="3310" y="679"/>
                    <a:pt x="2611" y="228"/>
                  </a:cubicBezTo>
                  <a:cubicBezTo>
                    <a:pt x="2369" y="74"/>
                    <a:pt x="2091" y="0"/>
                    <a:pt x="1812"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2" name="Google Shape;5522;p14"/>
            <p:cNvSpPr/>
            <p:nvPr/>
          </p:nvSpPr>
          <p:spPr>
            <a:xfrm>
              <a:off x="6024675" y="3152650"/>
              <a:ext cx="88325" cy="78175"/>
            </a:xfrm>
            <a:custGeom>
              <a:rect b="b" l="l" r="r" t="t"/>
              <a:pathLst>
                <a:path extrusionOk="0" h="3127" w="3533">
                  <a:moveTo>
                    <a:pt x="1812" y="0"/>
                  </a:moveTo>
                  <a:cubicBezTo>
                    <a:pt x="1249" y="0"/>
                    <a:pt x="687" y="304"/>
                    <a:pt x="404" y="826"/>
                  </a:cubicBezTo>
                  <a:cubicBezTo>
                    <a:pt x="0" y="1574"/>
                    <a:pt x="280" y="2555"/>
                    <a:pt x="1014" y="2951"/>
                  </a:cubicBezTo>
                  <a:cubicBezTo>
                    <a:pt x="1235" y="3071"/>
                    <a:pt x="1478" y="3127"/>
                    <a:pt x="1721" y="3127"/>
                  </a:cubicBezTo>
                  <a:cubicBezTo>
                    <a:pt x="2284" y="3127"/>
                    <a:pt x="2846" y="2824"/>
                    <a:pt x="3129" y="2301"/>
                  </a:cubicBezTo>
                  <a:cubicBezTo>
                    <a:pt x="3533" y="1554"/>
                    <a:pt x="3253" y="573"/>
                    <a:pt x="2519" y="177"/>
                  </a:cubicBezTo>
                  <a:cubicBezTo>
                    <a:pt x="2298" y="57"/>
                    <a:pt x="2055" y="0"/>
                    <a:pt x="1812"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3" name="Google Shape;5523;p14"/>
            <p:cNvSpPr/>
            <p:nvPr/>
          </p:nvSpPr>
          <p:spPr>
            <a:xfrm>
              <a:off x="2303000" y="1060375"/>
              <a:ext cx="88325" cy="78200"/>
            </a:xfrm>
            <a:custGeom>
              <a:rect b="b" l="l" r="r" t="t"/>
              <a:pathLst>
                <a:path extrusionOk="0" h="3128" w="3533">
                  <a:moveTo>
                    <a:pt x="1814" y="1"/>
                  </a:moveTo>
                  <a:cubicBezTo>
                    <a:pt x="1272" y="1"/>
                    <a:pt x="730" y="279"/>
                    <a:pt x="437" y="770"/>
                  </a:cubicBezTo>
                  <a:cubicBezTo>
                    <a:pt x="0" y="1501"/>
                    <a:pt x="242" y="2493"/>
                    <a:pt x="958" y="2921"/>
                  </a:cubicBezTo>
                  <a:cubicBezTo>
                    <a:pt x="1193" y="3062"/>
                    <a:pt x="1457" y="3128"/>
                    <a:pt x="1721" y="3128"/>
                  </a:cubicBezTo>
                  <a:cubicBezTo>
                    <a:pt x="2262" y="3128"/>
                    <a:pt x="2803" y="2850"/>
                    <a:pt x="3096" y="2358"/>
                  </a:cubicBezTo>
                  <a:cubicBezTo>
                    <a:pt x="3533" y="1629"/>
                    <a:pt x="3292" y="636"/>
                    <a:pt x="2576" y="207"/>
                  </a:cubicBezTo>
                  <a:cubicBezTo>
                    <a:pt x="2342" y="67"/>
                    <a:pt x="2078" y="1"/>
                    <a:pt x="1814"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4" name="Google Shape;5524;p14"/>
            <p:cNvSpPr/>
            <p:nvPr/>
          </p:nvSpPr>
          <p:spPr>
            <a:xfrm>
              <a:off x="1720125" y="1824925"/>
              <a:ext cx="88400" cy="78225"/>
            </a:xfrm>
            <a:custGeom>
              <a:rect b="b" l="l" r="r" t="t"/>
              <a:pathLst>
                <a:path extrusionOk="0" h="3129" w="3536">
                  <a:moveTo>
                    <a:pt x="1814" y="1"/>
                  </a:moveTo>
                  <a:cubicBezTo>
                    <a:pt x="1262" y="1"/>
                    <a:pt x="711" y="292"/>
                    <a:pt x="422" y="799"/>
                  </a:cubicBezTo>
                  <a:cubicBezTo>
                    <a:pt x="0" y="1539"/>
                    <a:pt x="261" y="2523"/>
                    <a:pt x="988" y="2937"/>
                  </a:cubicBezTo>
                  <a:cubicBezTo>
                    <a:pt x="1216" y="3067"/>
                    <a:pt x="1469" y="3128"/>
                    <a:pt x="1722" y="3128"/>
                  </a:cubicBezTo>
                  <a:cubicBezTo>
                    <a:pt x="2274" y="3128"/>
                    <a:pt x="2825" y="2837"/>
                    <a:pt x="3114" y="2330"/>
                  </a:cubicBezTo>
                  <a:cubicBezTo>
                    <a:pt x="3535" y="1590"/>
                    <a:pt x="3273" y="604"/>
                    <a:pt x="2548" y="192"/>
                  </a:cubicBezTo>
                  <a:cubicBezTo>
                    <a:pt x="2320" y="62"/>
                    <a:pt x="2067" y="1"/>
                    <a:pt x="1814"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5" name="Google Shape;5525;p14"/>
            <p:cNvSpPr/>
            <p:nvPr/>
          </p:nvSpPr>
          <p:spPr>
            <a:xfrm>
              <a:off x="5860075" y="1811850"/>
              <a:ext cx="88350" cy="78200"/>
            </a:xfrm>
            <a:custGeom>
              <a:rect b="b" l="l" r="r" t="t"/>
              <a:pathLst>
                <a:path extrusionOk="0" h="3128" w="3534">
                  <a:moveTo>
                    <a:pt x="1813" y="0"/>
                  </a:moveTo>
                  <a:cubicBezTo>
                    <a:pt x="1262" y="0"/>
                    <a:pt x="712" y="290"/>
                    <a:pt x="423" y="796"/>
                  </a:cubicBezTo>
                  <a:cubicBezTo>
                    <a:pt x="0" y="1534"/>
                    <a:pt x="260" y="2520"/>
                    <a:pt x="985" y="2934"/>
                  </a:cubicBezTo>
                  <a:cubicBezTo>
                    <a:pt x="1214" y="3065"/>
                    <a:pt x="1469" y="3127"/>
                    <a:pt x="1723" y="3127"/>
                  </a:cubicBezTo>
                  <a:cubicBezTo>
                    <a:pt x="2274" y="3127"/>
                    <a:pt x="2823" y="2838"/>
                    <a:pt x="3111" y="2333"/>
                  </a:cubicBezTo>
                  <a:cubicBezTo>
                    <a:pt x="3534" y="1593"/>
                    <a:pt x="3276" y="607"/>
                    <a:pt x="2551" y="193"/>
                  </a:cubicBezTo>
                  <a:cubicBezTo>
                    <a:pt x="2322" y="62"/>
                    <a:pt x="2067" y="0"/>
                    <a:pt x="1813"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6" name="Google Shape;5526;p14"/>
            <p:cNvSpPr/>
            <p:nvPr/>
          </p:nvSpPr>
          <p:spPr>
            <a:xfrm>
              <a:off x="3534075" y="504200"/>
              <a:ext cx="88325" cy="78200"/>
            </a:xfrm>
            <a:custGeom>
              <a:rect b="b" l="l" r="r" t="t"/>
              <a:pathLst>
                <a:path extrusionOk="0" h="3128" w="3533">
                  <a:moveTo>
                    <a:pt x="1813" y="0"/>
                  </a:moveTo>
                  <a:cubicBezTo>
                    <a:pt x="1245" y="0"/>
                    <a:pt x="679" y="309"/>
                    <a:pt x="398" y="838"/>
                  </a:cubicBezTo>
                  <a:cubicBezTo>
                    <a:pt x="1" y="1589"/>
                    <a:pt x="289" y="2569"/>
                    <a:pt x="1025" y="2958"/>
                  </a:cubicBezTo>
                  <a:cubicBezTo>
                    <a:pt x="1242" y="3074"/>
                    <a:pt x="1480" y="3128"/>
                    <a:pt x="1718" y="3128"/>
                  </a:cubicBezTo>
                  <a:cubicBezTo>
                    <a:pt x="2286" y="3128"/>
                    <a:pt x="2854" y="2818"/>
                    <a:pt x="3135" y="2289"/>
                  </a:cubicBezTo>
                  <a:cubicBezTo>
                    <a:pt x="3533" y="1539"/>
                    <a:pt x="3244" y="559"/>
                    <a:pt x="2507" y="170"/>
                  </a:cubicBezTo>
                  <a:cubicBezTo>
                    <a:pt x="2289" y="55"/>
                    <a:pt x="2051" y="0"/>
                    <a:pt x="1813"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7" name="Google Shape;5527;p14"/>
            <p:cNvSpPr/>
            <p:nvPr/>
          </p:nvSpPr>
          <p:spPr>
            <a:xfrm>
              <a:off x="1568450" y="3456050"/>
              <a:ext cx="88325" cy="78175"/>
            </a:xfrm>
            <a:custGeom>
              <a:rect b="b" l="l" r="r" t="t"/>
              <a:pathLst>
                <a:path extrusionOk="0" h="3127" w="3533">
                  <a:moveTo>
                    <a:pt x="1814" y="0"/>
                  </a:moveTo>
                  <a:cubicBezTo>
                    <a:pt x="1272" y="0"/>
                    <a:pt x="730" y="278"/>
                    <a:pt x="437" y="770"/>
                  </a:cubicBezTo>
                  <a:cubicBezTo>
                    <a:pt x="0" y="1499"/>
                    <a:pt x="242" y="2491"/>
                    <a:pt x="958" y="2919"/>
                  </a:cubicBezTo>
                  <a:cubicBezTo>
                    <a:pt x="1193" y="3060"/>
                    <a:pt x="1457" y="3127"/>
                    <a:pt x="1721" y="3127"/>
                  </a:cubicBezTo>
                  <a:cubicBezTo>
                    <a:pt x="2262" y="3127"/>
                    <a:pt x="2803" y="2848"/>
                    <a:pt x="3096" y="2358"/>
                  </a:cubicBezTo>
                  <a:cubicBezTo>
                    <a:pt x="3533" y="1627"/>
                    <a:pt x="3291" y="635"/>
                    <a:pt x="2576" y="207"/>
                  </a:cubicBezTo>
                  <a:cubicBezTo>
                    <a:pt x="2342" y="66"/>
                    <a:pt x="2078" y="0"/>
                    <a:pt x="1814"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8" name="Google Shape;5528;p14"/>
            <p:cNvSpPr/>
            <p:nvPr/>
          </p:nvSpPr>
          <p:spPr>
            <a:xfrm>
              <a:off x="4359700" y="5025225"/>
              <a:ext cx="88325" cy="78175"/>
            </a:xfrm>
            <a:custGeom>
              <a:rect b="b" l="l" r="r" t="t"/>
              <a:pathLst>
                <a:path extrusionOk="0" h="3127" w="3533">
                  <a:moveTo>
                    <a:pt x="1813" y="1"/>
                  </a:moveTo>
                  <a:cubicBezTo>
                    <a:pt x="1244" y="1"/>
                    <a:pt x="676" y="311"/>
                    <a:pt x="397" y="841"/>
                  </a:cubicBezTo>
                  <a:cubicBezTo>
                    <a:pt x="0" y="1591"/>
                    <a:pt x="291" y="2573"/>
                    <a:pt x="1027" y="2959"/>
                  </a:cubicBezTo>
                  <a:cubicBezTo>
                    <a:pt x="1244" y="3073"/>
                    <a:pt x="1481" y="3126"/>
                    <a:pt x="1718" y="3126"/>
                  </a:cubicBezTo>
                  <a:cubicBezTo>
                    <a:pt x="2288" y="3126"/>
                    <a:pt x="2856" y="2816"/>
                    <a:pt x="3136" y="2287"/>
                  </a:cubicBezTo>
                  <a:cubicBezTo>
                    <a:pt x="3532" y="1535"/>
                    <a:pt x="3242" y="557"/>
                    <a:pt x="2505" y="169"/>
                  </a:cubicBezTo>
                  <a:cubicBezTo>
                    <a:pt x="2288" y="55"/>
                    <a:pt x="2050" y="1"/>
                    <a:pt x="1813"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9" name="Google Shape;5529;p14"/>
            <p:cNvSpPr/>
            <p:nvPr/>
          </p:nvSpPr>
          <p:spPr>
            <a:xfrm>
              <a:off x="5807175" y="3810275"/>
              <a:ext cx="89425" cy="79325"/>
            </a:xfrm>
            <a:custGeom>
              <a:rect b="b" l="l" r="r" t="t"/>
              <a:pathLst>
                <a:path extrusionOk="0" h="3173" w="3577">
                  <a:moveTo>
                    <a:pt x="1810" y="1"/>
                  </a:moveTo>
                  <a:cubicBezTo>
                    <a:pt x="1267" y="1"/>
                    <a:pt x="737" y="288"/>
                    <a:pt x="438" y="802"/>
                  </a:cubicBezTo>
                  <a:cubicBezTo>
                    <a:pt x="0" y="1555"/>
                    <a:pt x="235" y="2508"/>
                    <a:pt x="964" y="2949"/>
                  </a:cubicBezTo>
                  <a:cubicBezTo>
                    <a:pt x="1215" y="3101"/>
                    <a:pt x="1490" y="3173"/>
                    <a:pt x="1762" y="3173"/>
                  </a:cubicBezTo>
                  <a:cubicBezTo>
                    <a:pt x="2324" y="3173"/>
                    <a:pt x="2872" y="2866"/>
                    <a:pt x="3164" y="2322"/>
                  </a:cubicBezTo>
                  <a:cubicBezTo>
                    <a:pt x="3577" y="1556"/>
                    <a:pt x="3310" y="614"/>
                    <a:pt x="2563" y="197"/>
                  </a:cubicBezTo>
                  <a:cubicBezTo>
                    <a:pt x="2324" y="64"/>
                    <a:pt x="2066" y="1"/>
                    <a:pt x="1810"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0" name="Google Shape;5530;p14"/>
            <p:cNvSpPr/>
            <p:nvPr/>
          </p:nvSpPr>
          <p:spPr>
            <a:xfrm>
              <a:off x="1853475" y="1587775"/>
              <a:ext cx="88300" cy="78175"/>
            </a:xfrm>
            <a:custGeom>
              <a:rect b="b" l="l" r="r" t="t"/>
              <a:pathLst>
                <a:path extrusionOk="0" h="3127" w="3532">
                  <a:moveTo>
                    <a:pt x="1814" y="0"/>
                  </a:moveTo>
                  <a:cubicBezTo>
                    <a:pt x="1245" y="0"/>
                    <a:pt x="677" y="311"/>
                    <a:pt x="397" y="841"/>
                  </a:cubicBezTo>
                  <a:cubicBezTo>
                    <a:pt x="1" y="1592"/>
                    <a:pt x="291" y="2572"/>
                    <a:pt x="1028" y="2960"/>
                  </a:cubicBezTo>
                  <a:cubicBezTo>
                    <a:pt x="1244" y="3073"/>
                    <a:pt x="1481" y="3127"/>
                    <a:pt x="1718" y="3127"/>
                  </a:cubicBezTo>
                  <a:cubicBezTo>
                    <a:pt x="2288" y="3127"/>
                    <a:pt x="2857" y="2817"/>
                    <a:pt x="3136" y="2288"/>
                  </a:cubicBezTo>
                  <a:cubicBezTo>
                    <a:pt x="3531" y="1536"/>
                    <a:pt x="3243" y="558"/>
                    <a:pt x="2506" y="169"/>
                  </a:cubicBezTo>
                  <a:cubicBezTo>
                    <a:pt x="2289" y="54"/>
                    <a:pt x="2051" y="0"/>
                    <a:pt x="1814"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1" name="Google Shape;5531;p14"/>
            <p:cNvSpPr/>
            <p:nvPr/>
          </p:nvSpPr>
          <p:spPr>
            <a:xfrm>
              <a:off x="6059600" y="2548100"/>
              <a:ext cx="86950" cy="77475"/>
            </a:xfrm>
            <a:custGeom>
              <a:rect b="b" l="l" r="r" t="t"/>
              <a:pathLst>
                <a:path extrusionOk="0" h="3099" w="3478">
                  <a:moveTo>
                    <a:pt x="1773" y="1"/>
                  </a:moveTo>
                  <a:cubicBezTo>
                    <a:pt x="1200" y="1"/>
                    <a:pt x="621" y="308"/>
                    <a:pt x="378" y="840"/>
                  </a:cubicBezTo>
                  <a:cubicBezTo>
                    <a:pt x="0" y="1665"/>
                    <a:pt x="198" y="2387"/>
                    <a:pt x="939" y="2884"/>
                  </a:cubicBezTo>
                  <a:cubicBezTo>
                    <a:pt x="1159" y="3030"/>
                    <a:pt x="1414" y="3098"/>
                    <a:pt x="1673" y="3098"/>
                  </a:cubicBezTo>
                  <a:cubicBezTo>
                    <a:pt x="2219" y="3098"/>
                    <a:pt x="2781" y="2798"/>
                    <a:pt x="3062" y="2303"/>
                  </a:cubicBezTo>
                  <a:cubicBezTo>
                    <a:pt x="3478" y="1572"/>
                    <a:pt x="3202" y="567"/>
                    <a:pt x="2477" y="174"/>
                  </a:cubicBezTo>
                  <a:cubicBezTo>
                    <a:pt x="2261" y="56"/>
                    <a:pt x="2018" y="1"/>
                    <a:pt x="1773"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2" name="Google Shape;5532;p14"/>
            <p:cNvSpPr/>
            <p:nvPr/>
          </p:nvSpPr>
          <p:spPr>
            <a:xfrm>
              <a:off x="5542950" y="4286750"/>
              <a:ext cx="84600" cy="74900"/>
            </a:xfrm>
            <a:custGeom>
              <a:rect b="b" l="l" r="r" t="t"/>
              <a:pathLst>
                <a:path extrusionOk="0" h="2996" w="3384">
                  <a:moveTo>
                    <a:pt x="1743" y="0"/>
                  </a:moveTo>
                  <a:cubicBezTo>
                    <a:pt x="1219" y="0"/>
                    <a:pt x="689" y="272"/>
                    <a:pt x="410" y="746"/>
                  </a:cubicBezTo>
                  <a:cubicBezTo>
                    <a:pt x="1" y="1442"/>
                    <a:pt x="241" y="2401"/>
                    <a:pt x="926" y="2805"/>
                  </a:cubicBezTo>
                  <a:cubicBezTo>
                    <a:pt x="1146" y="2934"/>
                    <a:pt x="1394" y="2996"/>
                    <a:pt x="1642" y="2996"/>
                  </a:cubicBezTo>
                  <a:cubicBezTo>
                    <a:pt x="2167" y="2996"/>
                    <a:pt x="2694" y="2723"/>
                    <a:pt x="2974" y="2249"/>
                  </a:cubicBezTo>
                  <a:cubicBezTo>
                    <a:pt x="3384" y="1554"/>
                    <a:pt x="3142" y="594"/>
                    <a:pt x="2457" y="191"/>
                  </a:cubicBezTo>
                  <a:cubicBezTo>
                    <a:pt x="2238" y="61"/>
                    <a:pt x="1991" y="0"/>
                    <a:pt x="1743"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3" name="Google Shape;5533;p14"/>
            <p:cNvSpPr/>
            <p:nvPr/>
          </p:nvSpPr>
          <p:spPr>
            <a:xfrm>
              <a:off x="5245775" y="998725"/>
              <a:ext cx="88050" cy="77450"/>
            </a:xfrm>
            <a:custGeom>
              <a:rect b="b" l="l" r="r" t="t"/>
              <a:pathLst>
                <a:path extrusionOk="0" h="3098" w="3522">
                  <a:moveTo>
                    <a:pt x="1747" y="0"/>
                  </a:moveTo>
                  <a:cubicBezTo>
                    <a:pt x="1251" y="0"/>
                    <a:pt x="812" y="259"/>
                    <a:pt x="469" y="765"/>
                  </a:cubicBezTo>
                  <a:cubicBezTo>
                    <a:pt x="0" y="1456"/>
                    <a:pt x="277" y="2490"/>
                    <a:pt x="990" y="2906"/>
                  </a:cubicBezTo>
                  <a:cubicBezTo>
                    <a:pt x="1214" y="3036"/>
                    <a:pt x="1466" y="3098"/>
                    <a:pt x="1719" y="3098"/>
                  </a:cubicBezTo>
                  <a:cubicBezTo>
                    <a:pt x="2273" y="3098"/>
                    <a:pt x="2832" y="2804"/>
                    <a:pt x="3112" y="2299"/>
                  </a:cubicBezTo>
                  <a:cubicBezTo>
                    <a:pt x="3522" y="1563"/>
                    <a:pt x="3249" y="530"/>
                    <a:pt x="2505" y="184"/>
                  </a:cubicBezTo>
                  <a:cubicBezTo>
                    <a:pt x="2242" y="61"/>
                    <a:pt x="1988" y="0"/>
                    <a:pt x="1747"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4" name="Google Shape;5534;p14"/>
            <p:cNvSpPr/>
            <p:nvPr/>
          </p:nvSpPr>
          <p:spPr>
            <a:xfrm>
              <a:off x="2748500" y="4899900"/>
              <a:ext cx="85575" cy="76050"/>
            </a:xfrm>
            <a:custGeom>
              <a:rect b="b" l="l" r="r" t="t"/>
              <a:pathLst>
                <a:path extrusionOk="0" h="3042" w="3423">
                  <a:moveTo>
                    <a:pt x="1770" y="0"/>
                  </a:moveTo>
                  <a:cubicBezTo>
                    <a:pt x="1202" y="0"/>
                    <a:pt x="625" y="312"/>
                    <a:pt x="362" y="835"/>
                  </a:cubicBezTo>
                  <a:cubicBezTo>
                    <a:pt x="1" y="1553"/>
                    <a:pt x="294" y="2516"/>
                    <a:pt x="985" y="2882"/>
                  </a:cubicBezTo>
                  <a:cubicBezTo>
                    <a:pt x="1191" y="2991"/>
                    <a:pt x="1421" y="3042"/>
                    <a:pt x="1651" y="3042"/>
                  </a:cubicBezTo>
                  <a:cubicBezTo>
                    <a:pt x="2201" y="3042"/>
                    <a:pt x="2758" y="2751"/>
                    <a:pt x="3032" y="2256"/>
                  </a:cubicBezTo>
                  <a:cubicBezTo>
                    <a:pt x="3422" y="1553"/>
                    <a:pt x="3167" y="586"/>
                    <a:pt x="2485" y="188"/>
                  </a:cubicBezTo>
                  <a:cubicBezTo>
                    <a:pt x="2267" y="60"/>
                    <a:pt x="2019" y="0"/>
                    <a:pt x="1770"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5" name="Google Shape;5535;p14"/>
            <p:cNvSpPr/>
            <p:nvPr/>
          </p:nvSpPr>
          <p:spPr>
            <a:xfrm>
              <a:off x="2515850" y="4769125"/>
              <a:ext cx="85550" cy="76050"/>
            </a:xfrm>
            <a:custGeom>
              <a:rect b="b" l="l" r="r" t="t"/>
              <a:pathLst>
                <a:path extrusionOk="0" h="3042" w="3422">
                  <a:moveTo>
                    <a:pt x="1777" y="0"/>
                  </a:moveTo>
                  <a:cubicBezTo>
                    <a:pt x="1229" y="0"/>
                    <a:pt x="668" y="288"/>
                    <a:pt x="391" y="783"/>
                  </a:cubicBezTo>
                  <a:cubicBezTo>
                    <a:pt x="1" y="1486"/>
                    <a:pt x="256" y="2454"/>
                    <a:pt x="937" y="2854"/>
                  </a:cubicBezTo>
                  <a:cubicBezTo>
                    <a:pt x="1155" y="2982"/>
                    <a:pt x="1403" y="3042"/>
                    <a:pt x="1653" y="3042"/>
                  </a:cubicBezTo>
                  <a:cubicBezTo>
                    <a:pt x="2181" y="3042"/>
                    <a:pt x="2720" y="2774"/>
                    <a:pt x="3006" y="2307"/>
                  </a:cubicBezTo>
                  <a:cubicBezTo>
                    <a:pt x="3421" y="1631"/>
                    <a:pt x="3199" y="643"/>
                    <a:pt x="2537" y="216"/>
                  </a:cubicBezTo>
                  <a:cubicBezTo>
                    <a:pt x="2310" y="69"/>
                    <a:pt x="2045" y="0"/>
                    <a:pt x="1777"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6" name="Google Shape;5536;p14"/>
            <p:cNvSpPr/>
            <p:nvPr/>
          </p:nvSpPr>
          <p:spPr>
            <a:xfrm>
              <a:off x="5224625" y="4575650"/>
              <a:ext cx="88075" cy="77475"/>
            </a:xfrm>
            <a:custGeom>
              <a:rect b="b" l="l" r="r" t="t"/>
              <a:pathLst>
                <a:path extrusionOk="0" h="3099" w="3523">
                  <a:moveTo>
                    <a:pt x="1746" y="0"/>
                  </a:moveTo>
                  <a:cubicBezTo>
                    <a:pt x="1245" y="0"/>
                    <a:pt x="804" y="262"/>
                    <a:pt x="463" y="777"/>
                  </a:cubicBezTo>
                  <a:cubicBezTo>
                    <a:pt x="0" y="1474"/>
                    <a:pt x="285" y="2504"/>
                    <a:pt x="1002" y="2914"/>
                  </a:cubicBezTo>
                  <a:cubicBezTo>
                    <a:pt x="1223" y="3039"/>
                    <a:pt x="1470" y="3098"/>
                    <a:pt x="1718" y="3098"/>
                  </a:cubicBezTo>
                  <a:cubicBezTo>
                    <a:pt x="2277" y="3098"/>
                    <a:pt x="2842" y="2800"/>
                    <a:pt x="3120" y="2287"/>
                  </a:cubicBezTo>
                  <a:cubicBezTo>
                    <a:pt x="3522" y="1549"/>
                    <a:pt x="3241" y="515"/>
                    <a:pt x="2495" y="177"/>
                  </a:cubicBezTo>
                  <a:cubicBezTo>
                    <a:pt x="2235" y="59"/>
                    <a:pt x="1984" y="0"/>
                    <a:pt x="1746"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7" name="Google Shape;5537;p14"/>
            <p:cNvSpPr/>
            <p:nvPr/>
          </p:nvSpPr>
          <p:spPr>
            <a:xfrm>
              <a:off x="1502975" y="2483350"/>
              <a:ext cx="88075" cy="77450"/>
            </a:xfrm>
            <a:custGeom>
              <a:rect b="b" l="l" r="r" t="t"/>
              <a:pathLst>
                <a:path extrusionOk="0" h="3098" w="3523">
                  <a:moveTo>
                    <a:pt x="1748" y="1"/>
                  </a:moveTo>
                  <a:cubicBezTo>
                    <a:pt x="1246" y="1"/>
                    <a:pt x="805" y="263"/>
                    <a:pt x="464" y="777"/>
                  </a:cubicBezTo>
                  <a:cubicBezTo>
                    <a:pt x="1" y="1474"/>
                    <a:pt x="287" y="2505"/>
                    <a:pt x="1003" y="2913"/>
                  </a:cubicBezTo>
                  <a:cubicBezTo>
                    <a:pt x="1223" y="3038"/>
                    <a:pt x="1471" y="3097"/>
                    <a:pt x="1719" y="3097"/>
                  </a:cubicBezTo>
                  <a:cubicBezTo>
                    <a:pt x="2278" y="3097"/>
                    <a:pt x="2843" y="2799"/>
                    <a:pt x="3120" y="2288"/>
                  </a:cubicBezTo>
                  <a:cubicBezTo>
                    <a:pt x="3523" y="1550"/>
                    <a:pt x="3241" y="517"/>
                    <a:pt x="2496" y="178"/>
                  </a:cubicBezTo>
                  <a:cubicBezTo>
                    <a:pt x="2236" y="59"/>
                    <a:pt x="1985" y="1"/>
                    <a:pt x="1748"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8" name="Google Shape;5538;p14"/>
            <p:cNvSpPr/>
            <p:nvPr/>
          </p:nvSpPr>
          <p:spPr>
            <a:xfrm>
              <a:off x="3995650" y="5133250"/>
              <a:ext cx="84600" cy="74900"/>
            </a:xfrm>
            <a:custGeom>
              <a:rect b="b" l="l" r="r" t="t"/>
              <a:pathLst>
                <a:path extrusionOk="0" h="2996" w="3384">
                  <a:moveTo>
                    <a:pt x="1742" y="0"/>
                  </a:moveTo>
                  <a:cubicBezTo>
                    <a:pt x="1218" y="0"/>
                    <a:pt x="690" y="271"/>
                    <a:pt x="410" y="745"/>
                  </a:cubicBezTo>
                  <a:cubicBezTo>
                    <a:pt x="0" y="1440"/>
                    <a:pt x="240" y="2400"/>
                    <a:pt x="926" y="2805"/>
                  </a:cubicBezTo>
                  <a:cubicBezTo>
                    <a:pt x="1145" y="2934"/>
                    <a:pt x="1393" y="2996"/>
                    <a:pt x="1641" y="2996"/>
                  </a:cubicBezTo>
                  <a:cubicBezTo>
                    <a:pt x="2165" y="2996"/>
                    <a:pt x="2694" y="2724"/>
                    <a:pt x="2974" y="2249"/>
                  </a:cubicBezTo>
                  <a:cubicBezTo>
                    <a:pt x="3384" y="1554"/>
                    <a:pt x="3143" y="596"/>
                    <a:pt x="2458" y="191"/>
                  </a:cubicBezTo>
                  <a:cubicBezTo>
                    <a:pt x="2238" y="61"/>
                    <a:pt x="1991" y="0"/>
                    <a:pt x="1742"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9" name="Google Shape;5539;p14"/>
            <p:cNvSpPr/>
            <p:nvPr/>
          </p:nvSpPr>
          <p:spPr>
            <a:xfrm>
              <a:off x="4548950" y="606625"/>
              <a:ext cx="87075" cy="77500"/>
            </a:xfrm>
            <a:custGeom>
              <a:rect b="b" l="l" r="r" t="t"/>
              <a:pathLst>
                <a:path extrusionOk="0" h="3100" w="3483">
                  <a:moveTo>
                    <a:pt x="1777" y="1"/>
                  </a:moveTo>
                  <a:cubicBezTo>
                    <a:pt x="1213" y="1"/>
                    <a:pt x="645" y="298"/>
                    <a:pt x="394" y="820"/>
                  </a:cubicBezTo>
                  <a:cubicBezTo>
                    <a:pt x="0" y="1641"/>
                    <a:pt x="192" y="2364"/>
                    <a:pt x="923" y="2872"/>
                  </a:cubicBezTo>
                  <a:cubicBezTo>
                    <a:pt x="1145" y="3028"/>
                    <a:pt x="1408" y="3099"/>
                    <a:pt x="1675" y="3099"/>
                  </a:cubicBezTo>
                  <a:cubicBezTo>
                    <a:pt x="2212" y="3099"/>
                    <a:pt x="2768" y="2809"/>
                    <a:pt x="3055" y="2326"/>
                  </a:cubicBezTo>
                  <a:cubicBezTo>
                    <a:pt x="3482" y="1602"/>
                    <a:pt x="3221" y="593"/>
                    <a:pt x="2504" y="186"/>
                  </a:cubicBezTo>
                  <a:cubicBezTo>
                    <a:pt x="2282" y="60"/>
                    <a:pt x="2030" y="1"/>
                    <a:pt x="1777"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0" name="Google Shape;5540;p14"/>
            <p:cNvSpPr/>
            <p:nvPr/>
          </p:nvSpPr>
          <p:spPr>
            <a:xfrm>
              <a:off x="4543300" y="4972500"/>
              <a:ext cx="87125" cy="77450"/>
            </a:xfrm>
            <a:custGeom>
              <a:rect b="b" l="l" r="r" t="t"/>
              <a:pathLst>
                <a:path extrusionOk="0" h="3098" w="3485">
                  <a:moveTo>
                    <a:pt x="1784" y="1"/>
                  </a:moveTo>
                  <a:cubicBezTo>
                    <a:pt x="1238" y="1"/>
                    <a:pt x="685" y="278"/>
                    <a:pt x="425" y="777"/>
                  </a:cubicBezTo>
                  <a:cubicBezTo>
                    <a:pt x="1" y="1584"/>
                    <a:pt x="177" y="2314"/>
                    <a:pt x="886" y="2845"/>
                  </a:cubicBezTo>
                  <a:cubicBezTo>
                    <a:pt x="1116" y="3018"/>
                    <a:pt x="1394" y="3098"/>
                    <a:pt x="1678" y="3098"/>
                  </a:cubicBezTo>
                  <a:cubicBezTo>
                    <a:pt x="2200" y="3098"/>
                    <a:pt x="2741" y="2828"/>
                    <a:pt x="3036" y="2370"/>
                  </a:cubicBezTo>
                  <a:cubicBezTo>
                    <a:pt x="3484" y="1670"/>
                    <a:pt x="3254" y="642"/>
                    <a:pt x="2553" y="211"/>
                  </a:cubicBezTo>
                  <a:cubicBezTo>
                    <a:pt x="2322" y="68"/>
                    <a:pt x="2054" y="1"/>
                    <a:pt x="1784"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1" name="Google Shape;5541;p14"/>
            <p:cNvSpPr/>
            <p:nvPr/>
          </p:nvSpPr>
          <p:spPr>
            <a:xfrm>
              <a:off x="1518750" y="3272250"/>
              <a:ext cx="87925" cy="77500"/>
            </a:xfrm>
            <a:custGeom>
              <a:rect b="b" l="l" r="r" t="t"/>
              <a:pathLst>
                <a:path extrusionOk="0" h="3100" w="3517">
                  <a:moveTo>
                    <a:pt x="1751" y="0"/>
                  </a:moveTo>
                  <a:cubicBezTo>
                    <a:pt x="1275" y="0"/>
                    <a:pt x="846" y="246"/>
                    <a:pt x="496" y="718"/>
                  </a:cubicBezTo>
                  <a:cubicBezTo>
                    <a:pt x="1" y="1383"/>
                    <a:pt x="239" y="2435"/>
                    <a:pt x="933" y="2880"/>
                  </a:cubicBezTo>
                  <a:cubicBezTo>
                    <a:pt x="1165" y="3029"/>
                    <a:pt x="1436" y="3100"/>
                    <a:pt x="1709" y="3100"/>
                  </a:cubicBezTo>
                  <a:cubicBezTo>
                    <a:pt x="2243" y="3100"/>
                    <a:pt x="2789" y="2830"/>
                    <a:pt x="3079" y="2355"/>
                  </a:cubicBezTo>
                  <a:cubicBezTo>
                    <a:pt x="3517" y="1642"/>
                    <a:pt x="3284" y="596"/>
                    <a:pt x="2553" y="216"/>
                  </a:cubicBezTo>
                  <a:cubicBezTo>
                    <a:pt x="2276" y="71"/>
                    <a:pt x="2007" y="0"/>
                    <a:pt x="1751"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2" name="Google Shape;5542;p14"/>
            <p:cNvSpPr/>
            <p:nvPr/>
          </p:nvSpPr>
          <p:spPr>
            <a:xfrm>
              <a:off x="1618600" y="3640250"/>
              <a:ext cx="86775" cy="77425"/>
            </a:xfrm>
            <a:custGeom>
              <a:rect b="b" l="l" r="r" t="t"/>
              <a:pathLst>
                <a:path extrusionOk="0" h="3097" w="3471">
                  <a:moveTo>
                    <a:pt x="1799" y="1"/>
                  </a:moveTo>
                  <a:cubicBezTo>
                    <a:pt x="1245" y="1"/>
                    <a:pt x="677" y="311"/>
                    <a:pt x="401" y="820"/>
                  </a:cubicBezTo>
                  <a:cubicBezTo>
                    <a:pt x="0" y="1559"/>
                    <a:pt x="295" y="2561"/>
                    <a:pt x="1023" y="2939"/>
                  </a:cubicBezTo>
                  <a:cubicBezTo>
                    <a:pt x="1231" y="3046"/>
                    <a:pt x="1463" y="3097"/>
                    <a:pt x="1697" y="3097"/>
                  </a:cubicBezTo>
                  <a:cubicBezTo>
                    <a:pt x="2283" y="3097"/>
                    <a:pt x="2877" y="2778"/>
                    <a:pt x="3112" y="2233"/>
                  </a:cubicBezTo>
                  <a:cubicBezTo>
                    <a:pt x="3470" y="1403"/>
                    <a:pt x="3268" y="683"/>
                    <a:pt x="2514" y="202"/>
                  </a:cubicBezTo>
                  <a:cubicBezTo>
                    <a:pt x="2297" y="64"/>
                    <a:pt x="2049" y="1"/>
                    <a:pt x="1799"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3" name="Google Shape;5543;p14"/>
            <p:cNvSpPr/>
            <p:nvPr/>
          </p:nvSpPr>
          <p:spPr>
            <a:xfrm>
              <a:off x="4176625" y="5078575"/>
              <a:ext cx="87975" cy="77500"/>
            </a:xfrm>
            <a:custGeom>
              <a:rect b="b" l="l" r="r" t="t"/>
              <a:pathLst>
                <a:path extrusionOk="0" h="3100" w="3519">
                  <a:moveTo>
                    <a:pt x="1751" y="1"/>
                  </a:moveTo>
                  <a:cubicBezTo>
                    <a:pt x="1270" y="1"/>
                    <a:pt x="838" y="250"/>
                    <a:pt x="490" y="729"/>
                  </a:cubicBezTo>
                  <a:cubicBezTo>
                    <a:pt x="1" y="1399"/>
                    <a:pt x="250" y="2449"/>
                    <a:pt x="948" y="2888"/>
                  </a:cubicBezTo>
                  <a:cubicBezTo>
                    <a:pt x="1178" y="3032"/>
                    <a:pt x="1443" y="3100"/>
                    <a:pt x="1711" y="3100"/>
                  </a:cubicBezTo>
                  <a:cubicBezTo>
                    <a:pt x="2250" y="3100"/>
                    <a:pt x="2800" y="2824"/>
                    <a:pt x="3088" y="2342"/>
                  </a:cubicBezTo>
                  <a:cubicBezTo>
                    <a:pt x="3518" y="1622"/>
                    <a:pt x="3277" y="583"/>
                    <a:pt x="2543" y="209"/>
                  </a:cubicBezTo>
                  <a:cubicBezTo>
                    <a:pt x="2268" y="69"/>
                    <a:pt x="2003" y="1"/>
                    <a:pt x="1751"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4" name="Google Shape;5544;p14"/>
            <p:cNvSpPr/>
            <p:nvPr/>
          </p:nvSpPr>
          <p:spPr>
            <a:xfrm>
              <a:off x="5942325" y="3574750"/>
              <a:ext cx="85600" cy="76075"/>
            </a:xfrm>
            <a:custGeom>
              <a:rect b="b" l="l" r="r" t="t"/>
              <a:pathLst>
                <a:path extrusionOk="0" h="3043" w="3424">
                  <a:moveTo>
                    <a:pt x="1775" y="1"/>
                  </a:moveTo>
                  <a:cubicBezTo>
                    <a:pt x="1222" y="1"/>
                    <a:pt x="659" y="295"/>
                    <a:pt x="385" y="799"/>
                  </a:cubicBezTo>
                  <a:cubicBezTo>
                    <a:pt x="1" y="1508"/>
                    <a:pt x="266" y="2473"/>
                    <a:pt x="953" y="2862"/>
                  </a:cubicBezTo>
                  <a:cubicBezTo>
                    <a:pt x="1168" y="2985"/>
                    <a:pt x="1411" y="3043"/>
                    <a:pt x="1656" y="3043"/>
                  </a:cubicBezTo>
                  <a:cubicBezTo>
                    <a:pt x="2190" y="3043"/>
                    <a:pt x="2732" y="2768"/>
                    <a:pt x="3016" y="2295"/>
                  </a:cubicBezTo>
                  <a:cubicBezTo>
                    <a:pt x="3424" y="1611"/>
                    <a:pt x="3193" y="629"/>
                    <a:pt x="2524" y="209"/>
                  </a:cubicBezTo>
                  <a:cubicBezTo>
                    <a:pt x="2298" y="67"/>
                    <a:pt x="2037" y="1"/>
                    <a:pt x="1775"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5" name="Google Shape;5545;p14"/>
            <p:cNvSpPr/>
            <p:nvPr/>
          </p:nvSpPr>
          <p:spPr>
            <a:xfrm>
              <a:off x="3396700" y="5108275"/>
              <a:ext cx="85375" cy="76050"/>
            </a:xfrm>
            <a:custGeom>
              <a:rect b="b" l="l" r="r" t="t"/>
              <a:pathLst>
                <a:path extrusionOk="0" h="3042" w="3415">
                  <a:moveTo>
                    <a:pt x="1766" y="1"/>
                  </a:moveTo>
                  <a:cubicBezTo>
                    <a:pt x="1243" y="1"/>
                    <a:pt x="707" y="262"/>
                    <a:pt x="419" y="729"/>
                  </a:cubicBezTo>
                  <a:cubicBezTo>
                    <a:pt x="0" y="1406"/>
                    <a:pt x="217" y="2392"/>
                    <a:pt x="880" y="2824"/>
                  </a:cubicBezTo>
                  <a:cubicBezTo>
                    <a:pt x="1107" y="2972"/>
                    <a:pt x="1374" y="3042"/>
                    <a:pt x="1645" y="3042"/>
                  </a:cubicBezTo>
                  <a:cubicBezTo>
                    <a:pt x="2152" y="3042"/>
                    <a:pt x="2672" y="2796"/>
                    <a:pt x="2968" y="2358"/>
                  </a:cubicBezTo>
                  <a:cubicBezTo>
                    <a:pt x="3415" y="1700"/>
                    <a:pt x="3235" y="715"/>
                    <a:pt x="2582" y="251"/>
                  </a:cubicBezTo>
                  <a:cubicBezTo>
                    <a:pt x="2343" y="81"/>
                    <a:pt x="2056" y="1"/>
                    <a:pt x="1766"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6" name="Google Shape;5546;p14"/>
            <p:cNvSpPr/>
            <p:nvPr/>
          </p:nvSpPr>
          <p:spPr>
            <a:xfrm>
              <a:off x="2802725" y="717175"/>
              <a:ext cx="87150" cy="77475"/>
            </a:xfrm>
            <a:custGeom>
              <a:rect b="b" l="l" r="r" t="t"/>
              <a:pathLst>
                <a:path extrusionOk="0" h="3099" w="3486">
                  <a:moveTo>
                    <a:pt x="1810" y="0"/>
                  </a:moveTo>
                  <a:cubicBezTo>
                    <a:pt x="1279" y="0"/>
                    <a:pt x="728" y="281"/>
                    <a:pt x="438" y="754"/>
                  </a:cubicBezTo>
                  <a:cubicBezTo>
                    <a:pt x="1" y="1467"/>
                    <a:pt x="248" y="2484"/>
                    <a:pt x="959" y="2902"/>
                  </a:cubicBezTo>
                  <a:cubicBezTo>
                    <a:pt x="1185" y="3035"/>
                    <a:pt x="1445" y="3098"/>
                    <a:pt x="1705" y="3098"/>
                  </a:cubicBezTo>
                  <a:cubicBezTo>
                    <a:pt x="2261" y="3098"/>
                    <a:pt x="2822" y="2810"/>
                    <a:pt x="3078" y="2298"/>
                  </a:cubicBezTo>
                  <a:cubicBezTo>
                    <a:pt x="3486" y="1483"/>
                    <a:pt x="3297" y="757"/>
                    <a:pt x="2578" y="238"/>
                  </a:cubicBezTo>
                  <a:cubicBezTo>
                    <a:pt x="2353" y="75"/>
                    <a:pt x="2084" y="0"/>
                    <a:pt x="1810"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7" name="Google Shape;5547;p14"/>
            <p:cNvSpPr/>
            <p:nvPr/>
          </p:nvSpPr>
          <p:spPr>
            <a:xfrm>
              <a:off x="1988100" y="1351750"/>
              <a:ext cx="85675" cy="76025"/>
            </a:xfrm>
            <a:custGeom>
              <a:rect b="b" l="l" r="r" t="t"/>
              <a:pathLst>
                <a:path extrusionOk="0" h="3041" w="3427">
                  <a:moveTo>
                    <a:pt x="1772" y="0"/>
                  </a:moveTo>
                  <a:cubicBezTo>
                    <a:pt x="1229" y="0"/>
                    <a:pt x="679" y="284"/>
                    <a:pt x="400" y="771"/>
                  </a:cubicBezTo>
                  <a:cubicBezTo>
                    <a:pt x="0" y="1470"/>
                    <a:pt x="246" y="2439"/>
                    <a:pt x="924" y="2847"/>
                  </a:cubicBezTo>
                  <a:cubicBezTo>
                    <a:pt x="1144" y="2979"/>
                    <a:pt x="1395" y="3041"/>
                    <a:pt x="1649" y="3041"/>
                  </a:cubicBezTo>
                  <a:cubicBezTo>
                    <a:pt x="2212" y="3041"/>
                    <a:pt x="2788" y="2737"/>
                    <a:pt x="3055" y="2223"/>
                  </a:cubicBezTo>
                  <a:cubicBezTo>
                    <a:pt x="3426" y="1506"/>
                    <a:pt x="3145" y="546"/>
                    <a:pt x="2454" y="168"/>
                  </a:cubicBezTo>
                  <a:cubicBezTo>
                    <a:pt x="2243" y="54"/>
                    <a:pt x="2008" y="0"/>
                    <a:pt x="1772"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8" name="Google Shape;5548;p14"/>
            <p:cNvSpPr/>
            <p:nvPr/>
          </p:nvSpPr>
          <p:spPr>
            <a:xfrm>
              <a:off x="2001100" y="4323700"/>
              <a:ext cx="85525" cy="76000"/>
            </a:xfrm>
            <a:custGeom>
              <a:rect b="b" l="l" r="r" t="t"/>
              <a:pathLst>
                <a:path extrusionOk="0" h="3040" w="3421">
                  <a:moveTo>
                    <a:pt x="1770" y="0"/>
                  </a:moveTo>
                  <a:cubicBezTo>
                    <a:pt x="1246" y="0"/>
                    <a:pt x="709" y="263"/>
                    <a:pt x="422" y="721"/>
                  </a:cubicBezTo>
                  <a:cubicBezTo>
                    <a:pt x="0" y="1396"/>
                    <a:pt x="213" y="2382"/>
                    <a:pt x="874" y="2818"/>
                  </a:cubicBezTo>
                  <a:cubicBezTo>
                    <a:pt x="1104" y="2969"/>
                    <a:pt x="1372" y="3040"/>
                    <a:pt x="1645" y="3040"/>
                  </a:cubicBezTo>
                  <a:cubicBezTo>
                    <a:pt x="2187" y="3040"/>
                    <a:pt x="2743" y="2758"/>
                    <a:pt x="3023" y="2268"/>
                  </a:cubicBezTo>
                  <a:cubicBezTo>
                    <a:pt x="3421" y="1570"/>
                    <a:pt x="3174" y="600"/>
                    <a:pt x="2495" y="193"/>
                  </a:cubicBezTo>
                  <a:cubicBezTo>
                    <a:pt x="2276" y="62"/>
                    <a:pt x="2024" y="0"/>
                    <a:pt x="1770"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9" name="Google Shape;5549;p14"/>
            <p:cNvSpPr/>
            <p:nvPr/>
          </p:nvSpPr>
          <p:spPr>
            <a:xfrm>
              <a:off x="4727475" y="4920525"/>
              <a:ext cx="84600" cy="74900"/>
            </a:xfrm>
            <a:custGeom>
              <a:rect b="b" l="l" r="r" t="t"/>
              <a:pathLst>
                <a:path extrusionOk="0" h="2996" w="3384">
                  <a:moveTo>
                    <a:pt x="1742" y="1"/>
                  </a:moveTo>
                  <a:cubicBezTo>
                    <a:pt x="1197" y="1"/>
                    <a:pt x="651" y="295"/>
                    <a:pt x="383" y="795"/>
                  </a:cubicBezTo>
                  <a:cubicBezTo>
                    <a:pt x="0" y="1510"/>
                    <a:pt x="276" y="2459"/>
                    <a:pt x="974" y="2832"/>
                  </a:cubicBezTo>
                  <a:cubicBezTo>
                    <a:pt x="1183" y="2943"/>
                    <a:pt x="1413" y="2995"/>
                    <a:pt x="1642" y="2995"/>
                  </a:cubicBezTo>
                  <a:cubicBezTo>
                    <a:pt x="2187" y="2995"/>
                    <a:pt x="2733" y="2702"/>
                    <a:pt x="3000" y="2201"/>
                  </a:cubicBezTo>
                  <a:cubicBezTo>
                    <a:pt x="3383" y="1487"/>
                    <a:pt x="3108" y="538"/>
                    <a:pt x="2409" y="165"/>
                  </a:cubicBezTo>
                  <a:cubicBezTo>
                    <a:pt x="2201" y="53"/>
                    <a:pt x="1972" y="1"/>
                    <a:pt x="1742"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0" name="Google Shape;5550;p14"/>
            <p:cNvSpPr/>
            <p:nvPr/>
          </p:nvSpPr>
          <p:spPr>
            <a:xfrm>
              <a:off x="1471050" y="3089825"/>
              <a:ext cx="84575" cy="74875"/>
            </a:xfrm>
            <a:custGeom>
              <a:rect b="b" l="l" r="r" t="t"/>
              <a:pathLst>
                <a:path extrusionOk="0" h="2995" w="3383">
                  <a:moveTo>
                    <a:pt x="1741" y="0"/>
                  </a:moveTo>
                  <a:cubicBezTo>
                    <a:pt x="1218" y="0"/>
                    <a:pt x="689" y="271"/>
                    <a:pt x="410" y="744"/>
                  </a:cubicBezTo>
                  <a:cubicBezTo>
                    <a:pt x="0" y="1438"/>
                    <a:pt x="240" y="2399"/>
                    <a:pt x="926" y="2803"/>
                  </a:cubicBezTo>
                  <a:cubicBezTo>
                    <a:pt x="1145" y="2933"/>
                    <a:pt x="1393" y="2995"/>
                    <a:pt x="1642" y="2995"/>
                  </a:cubicBezTo>
                  <a:cubicBezTo>
                    <a:pt x="2165" y="2995"/>
                    <a:pt x="2693" y="2724"/>
                    <a:pt x="2973" y="2250"/>
                  </a:cubicBezTo>
                  <a:cubicBezTo>
                    <a:pt x="3382" y="1555"/>
                    <a:pt x="3143" y="596"/>
                    <a:pt x="2458" y="192"/>
                  </a:cubicBezTo>
                  <a:cubicBezTo>
                    <a:pt x="2239" y="62"/>
                    <a:pt x="1991" y="0"/>
                    <a:pt x="1741"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1" name="Google Shape;5551;p14"/>
            <p:cNvSpPr/>
            <p:nvPr/>
          </p:nvSpPr>
          <p:spPr>
            <a:xfrm>
              <a:off x="1588700" y="2063725"/>
              <a:ext cx="84625" cy="74875"/>
            </a:xfrm>
            <a:custGeom>
              <a:rect b="b" l="l" r="r" t="t"/>
              <a:pathLst>
                <a:path extrusionOk="0" h="2995" w="3385">
                  <a:moveTo>
                    <a:pt x="1743" y="0"/>
                  </a:moveTo>
                  <a:cubicBezTo>
                    <a:pt x="1219" y="0"/>
                    <a:pt x="692" y="271"/>
                    <a:pt x="412" y="744"/>
                  </a:cubicBezTo>
                  <a:cubicBezTo>
                    <a:pt x="1" y="1438"/>
                    <a:pt x="240" y="2398"/>
                    <a:pt x="925" y="2803"/>
                  </a:cubicBezTo>
                  <a:cubicBezTo>
                    <a:pt x="1145" y="2933"/>
                    <a:pt x="1393" y="2995"/>
                    <a:pt x="1643" y="2995"/>
                  </a:cubicBezTo>
                  <a:cubicBezTo>
                    <a:pt x="2166" y="2995"/>
                    <a:pt x="2694" y="2724"/>
                    <a:pt x="2973" y="2250"/>
                  </a:cubicBezTo>
                  <a:cubicBezTo>
                    <a:pt x="3384" y="1556"/>
                    <a:pt x="3144" y="597"/>
                    <a:pt x="2460" y="192"/>
                  </a:cubicBezTo>
                  <a:cubicBezTo>
                    <a:pt x="2240" y="61"/>
                    <a:pt x="1992" y="0"/>
                    <a:pt x="1743"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2" name="Google Shape;5552;p14"/>
            <p:cNvSpPr/>
            <p:nvPr/>
          </p:nvSpPr>
          <p:spPr>
            <a:xfrm>
              <a:off x="6111050" y="2733650"/>
              <a:ext cx="82125" cy="73950"/>
            </a:xfrm>
            <a:custGeom>
              <a:rect b="b" l="l" r="r" t="t"/>
              <a:pathLst>
                <a:path extrusionOk="0" h="2958" w="3285">
                  <a:moveTo>
                    <a:pt x="1677" y="0"/>
                  </a:moveTo>
                  <a:cubicBezTo>
                    <a:pt x="1168" y="0"/>
                    <a:pt x="662" y="276"/>
                    <a:pt x="408" y="762"/>
                  </a:cubicBezTo>
                  <a:cubicBezTo>
                    <a:pt x="1" y="1545"/>
                    <a:pt x="166" y="2236"/>
                    <a:pt x="879" y="2728"/>
                  </a:cubicBezTo>
                  <a:cubicBezTo>
                    <a:pt x="1104" y="2884"/>
                    <a:pt x="1361" y="2958"/>
                    <a:pt x="1619" y="2958"/>
                  </a:cubicBezTo>
                  <a:cubicBezTo>
                    <a:pt x="2130" y="2958"/>
                    <a:pt x="2646" y="2670"/>
                    <a:pt x="2938" y="2162"/>
                  </a:cubicBezTo>
                  <a:cubicBezTo>
                    <a:pt x="3284" y="1408"/>
                    <a:pt x="3151" y="726"/>
                    <a:pt x="2437" y="233"/>
                  </a:cubicBezTo>
                  <a:cubicBezTo>
                    <a:pt x="2207" y="75"/>
                    <a:pt x="1942" y="0"/>
                    <a:pt x="1677"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3" name="Google Shape;5553;p14"/>
            <p:cNvSpPr/>
            <p:nvPr/>
          </p:nvSpPr>
          <p:spPr>
            <a:xfrm>
              <a:off x="1670600" y="3826225"/>
              <a:ext cx="82625" cy="73725"/>
            </a:xfrm>
            <a:custGeom>
              <a:rect b="b" l="l" r="r" t="t"/>
              <a:pathLst>
                <a:path extrusionOk="0" h="2949" w="3305">
                  <a:moveTo>
                    <a:pt x="1669" y="0"/>
                  </a:moveTo>
                  <a:cubicBezTo>
                    <a:pt x="1134" y="0"/>
                    <a:pt x="612" y="292"/>
                    <a:pt x="371" y="812"/>
                  </a:cubicBezTo>
                  <a:cubicBezTo>
                    <a:pt x="1" y="1612"/>
                    <a:pt x="197" y="2294"/>
                    <a:pt x="932" y="2751"/>
                  </a:cubicBezTo>
                  <a:cubicBezTo>
                    <a:pt x="1149" y="2886"/>
                    <a:pt x="1389" y="2949"/>
                    <a:pt x="1628" y="2949"/>
                  </a:cubicBezTo>
                  <a:cubicBezTo>
                    <a:pt x="2156" y="2949"/>
                    <a:pt x="2681" y="2644"/>
                    <a:pt x="2943" y="2134"/>
                  </a:cubicBezTo>
                  <a:cubicBezTo>
                    <a:pt x="3305" y="1431"/>
                    <a:pt x="3054" y="567"/>
                    <a:pt x="2379" y="186"/>
                  </a:cubicBezTo>
                  <a:cubicBezTo>
                    <a:pt x="2156" y="60"/>
                    <a:pt x="1911" y="0"/>
                    <a:pt x="1669"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4" name="Google Shape;5554;p14"/>
            <p:cNvSpPr/>
            <p:nvPr/>
          </p:nvSpPr>
          <p:spPr>
            <a:xfrm>
              <a:off x="3719925" y="453150"/>
              <a:ext cx="81625" cy="73775"/>
            </a:xfrm>
            <a:custGeom>
              <a:rect b="b" l="l" r="r" t="t"/>
              <a:pathLst>
                <a:path extrusionOk="0" h="2951" w="3265">
                  <a:moveTo>
                    <a:pt x="1662" y="0"/>
                  </a:moveTo>
                  <a:cubicBezTo>
                    <a:pt x="1177" y="0"/>
                    <a:pt x="696" y="247"/>
                    <a:pt x="436" y="699"/>
                  </a:cubicBezTo>
                  <a:cubicBezTo>
                    <a:pt x="1" y="1458"/>
                    <a:pt x="117" y="2159"/>
                    <a:pt x="816" y="2685"/>
                  </a:cubicBezTo>
                  <a:cubicBezTo>
                    <a:pt x="1054" y="2865"/>
                    <a:pt x="1333" y="2950"/>
                    <a:pt x="1614" y="2950"/>
                  </a:cubicBezTo>
                  <a:cubicBezTo>
                    <a:pt x="2102" y="2950"/>
                    <a:pt x="2597" y="2691"/>
                    <a:pt x="2899" y="2217"/>
                  </a:cubicBezTo>
                  <a:cubicBezTo>
                    <a:pt x="3265" y="1486"/>
                    <a:pt x="3187" y="798"/>
                    <a:pt x="2485" y="272"/>
                  </a:cubicBezTo>
                  <a:cubicBezTo>
                    <a:pt x="2240" y="88"/>
                    <a:pt x="1950" y="0"/>
                    <a:pt x="1662"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5" name="Google Shape;5555;p14"/>
            <p:cNvSpPr/>
            <p:nvPr/>
          </p:nvSpPr>
          <p:spPr>
            <a:xfrm>
              <a:off x="5813250" y="1630000"/>
              <a:ext cx="82100" cy="73950"/>
            </a:xfrm>
            <a:custGeom>
              <a:rect b="b" l="l" r="r" t="t"/>
              <a:pathLst>
                <a:path extrusionOk="0" h="2958" w="3284">
                  <a:moveTo>
                    <a:pt x="1668" y="0"/>
                  </a:moveTo>
                  <a:cubicBezTo>
                    <a:pt x="1138" y="0"/>
                    <a:pt x="614" y="302"/>
                    <a:pt x="373" y="818"/>
                  </a:cubicBezTo>
                  <a:cubicBezTo>
                    <a:pt x="0" y="1617"/>
                    <a:pt x="196" y="2301"/>
                    <a:pt x="930" y="2759"/>
                  </a:cubicBezTo>
                  <a:cubicBezTo>
                    <a:pt x="1147" y="2895"/>
                    <a:pt x="1388" y="2958"/>
                    <a:pt x="1629" y="2958"/>
                  </a:cubicBezTo>
                  <a:cubicBezTo>
                    <a:pt x="2156" y="2958"/>
                    <a:pt x="2680" y="2654"/>
                    <a:pt x="2943" y="2145"/>
                  </a:cubicBezTo>
                  <a:cubicBezTo>
                    <a:pt x="3284" y="1333"/>
                    <a:pt x="3114" y="661"/>
                    <a:pt x="2379" y="202"/>
                  </a:cubicBezTo>
                  <a:cubicBezTo>
                    <a:pt x="2159" y="65"/>
                    <a:pt x="1913" y="0"/>
                    <a:pt x="1668"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6" name="Google Shape;5556;p14"/>
            <p:cNvSpPr/>
            <p:nvPr/>
          </p:nvSpPr>
          <p:spPr>
            <a:xfrm>
              <a:off x="2982725" y="5032600"/>
              <a:ext cx="82025" cy="72275"/>
            </a:xfrm>
            <a:custGeom>
              <a:rect b="b" l="l" r="r" t="t"/>
              <a:pathLst>
                <a:path extrusionOk="0" h="2891" w="3281">
                  <a:moveTo>
                    <a:pt x="1586" y="0"/>
                  </a:moveTo>
                  <a:cubicBezTo>
                    <a:pt x="1130" y="0"/>
                    <a:pt x="738" y="232"/>
                    <a:pt x="444" y="735"/>
                  </a:cubicBezTo>
                  <a:cubicBezTo>
                    <a:pt x="1" y="1497"/>
                    <a:pt x="172" y="2180"/>
                    <a:pt x="897" y="2659"/>
                  </a:cubicBezTo>
                  <a:cubicBezTo>
                    <a:pt x="1133" y="2816"/>
                    <a:pt x="1393" y="2890"/>
                    <a:pt x="1649" y="2890"/>
                  </a:cubicBezTo>
                  <a:cubicBezTo>
                    <a:pt x="2146" y="2890"/>
                    <a:pt x="2626" y="2609"/>
                    <a:pt x="2879" y="2107"/>
                  </a:cubicBezTo>
                  <a:cubicBezTo>
                    <a:pt x="3281" y="1312"/>
                    <a:pt x="3064" y="673"/>
                    <a:pt x="2354" y="188"/>
                  </a:cubicBezTo>
                  <a:cubicBezTo>
                    <a:pt x="2084" y="65"/>
                    <a:pt x="1826" y="0"/>
                    <a:pt x="1586"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7" name="Google Shape;5557;p14"/>
            <p:cNvSpPr/>
            <p:nvPr/>
          </p:nvSpPr>
          <p:spPr>
            <a:xfrm>
              <a:off x="2284950" y="4640275"/>
              <a:ext cx="82000" cy="72325"/>
            </a:xfrm>
            <a:custGeom>
              <a:rect b="b" l="l" r="r" t="t"/>
              <a:pathLst>
                <a:path extrusionOk="0" h="2893" w="3280">
                  <a:moveTo>
                    <a:pt x="1585" y="0"/>
                  </a:moveTo>
                  <a:cubicBezTo>
                    <a:pt x="1140" y="0"/>
                    <a:pt x="752" y="224"/>
                    <a:pt x="456" y="715"/>
                  </a:cubicBezTo>
                  <a:cubicBezTo>
                    <a:pt x="0" y="1469"/>
                    <a:pt x="157" y="2159"/>
                    <a:pt x="876" y="2650"/>
                  </a:cubicBezTo>
                  <a:cubicBezTo>
                    <a:pt x="1116" y="2814"/>
                    <a:pt x="1383" y="2892"/>
                    <a:pt x="1645" y="2892"/>
                  </a:cubicBezTo>
                  <a:cubicBezTo>
                    <a:pt x="2135" y="2892"/>
                    <a:pt x="2609" y="2620"/>
                    <a:pt x="2865" y="2129"/>
                  </a:cubicBezTo>
                  <a:cubicBezTo>
                    <a:pt x="3279" y="1341"/>
                    <a:pt x="3077" y="697"/>
                    <a:pt x="2371" y="199"/>
                  </a:cubicBezTo>
                  <a:cubicBezTo>
                    <a:pt x="2096" y="69"/>
                    <a:pt x="1832" y="0"/>
                    <a:pt x="1585"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8" name="Google Shape;5558;p14"/>
            <p:cNvSpPr/>
            <p:nvPr/>
          </p:nvSpPr>
          <p:spPr>
            <a:xfrm>
              <a:off x="2623500" y="773000"/>
              <a:ext cx="81450" cy="72625"/>
            </a:xfrm>
            <a:custGeom>
              <a:rect b="b" l="l" r="r" t="t"/>
              <a:pathLst>
                <a:path extrusionOk="0" h="2905" w="3258">
                  <a:moveTo>
                    <a:pt x="1557" y="1"/>
                  </a:moveTo>
                  <a:cubicBezTo>
                    <a:pt x="1090" y="1"/>
                    <a:pt x="692" y="268"/>
                    <a:pt x="362" y="762"/>
                  </a:cubicBezTo>
                  <a:cubicBezTo>
                    <a:pt x="1" y="1561"/>
                    <a:pt x="129" y="2243"/>
                    <a:pt x="886" y="2678"/>
                  </a:cubicBezTo>
                  <a:cubicBezTo>
                    <a:pt x="1152" y="2830"/>
                    <a:pt x="1408" y="2905"/>
                    <a:pt x="1649" y="2905"/>
                  </a:cubicBezTo>
                  <a:cubicBezTo>
                    <a:pt x="2092" y="2905"/>
                    <a:pt x="2485" y="2654"/>
                    <a:pt x="2796" y="2174"/>
                  </a:cubicBezTo>
                  <a:cubicBezTo>
                    <a:pt x="3257" y="1458"/>
                    <a:pt x="3016" y="554"/>
                    <a:pt x="2266" y="184"/>
                  </a:cubicBezTo>
                  <a:cubicBezTo>
                    <a:pt x="2014" y="60"/>
                    <a:pt x="1778" y="1"/>
                    <a:pt x="1557"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9" name="Google Shape;5559;p14"/>
            <p:cNvSpPr/>
            <p:nvPr/>
          </p:nvSpPr>
          <p:spPr>
            <a:xfrm>
              <a:off x="2125275" y="1118275"/>
              <a:ext cx="78100" cy="68700"/>
            </a:xfrm>
            <a:custGeom>
              <a:rect b="b" l="l" r="r" t="t"/>
              <a:pathLst>
                <a:path extrusionOk="0" h="2748" w="3124">
                  <a:moveTo>
                    <a:pt x="1573" y="1"/>
                  </a:moveTo>
                  <a:cubicBezTo>
                    <a:pt x="1121" y="1"/>
                    <a:pt x="674" y="238"/>
                    <a:pt x="425" y="667"/>
                  </a:cubicBezTo>
                  <a:cubicBezTo>
                    <a:pt x="1" y="1400"/>
                    <a:pt x="188" y="2019"/>
                    <a:pt x="791" y="2524"/>
                  </a:cubicBezTo>
                  <a:cubicBezTo>
                    <a:pt x="1076" y="2670"/>
                    <a:pt x="1350" y="2747"/>
                    <a:pt x="1606" y="2747"/>
                  </a:cubicBezTo>
                  <a:cubicBezTo>
                    <a:pt x="2010" y="2747"/>
                    <a:pt x="2370" y="2553"/>
                    <a:pt x="2658" y="2126"/>
                  </a:cubicBezTo>
                  <a:cubicBezTo>
                    <a:pt x="3123" y="1434"/>
                    <a:pt x="2994" y="766"/>
                    <a:pt x="2345" y="265"/>
                  </a:cubicBezTo>
                  <a:cubicBezTo>
                    <a:pt x="2114" y="86"/>
                    <a:pt x="1843" y="1"/>
                    <a:pt x="1573"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0" name="Google Shape;5560;p14"/>
            <p:cNvSpPr/>
            <p:nvPr/>
          </p:nvSpPr>
          <p:spPr>
            <a:xfrm>
              <a:off x="6079550" y="3341325"/>
              <a:ext cx="78100" cy="68600"/>
            </a:xfrm>
            <a:custGeom>
              <a:rect b="b" l="l" r="r" t="t"/>
              <a:pathLst>
                <a:path extrusionOk="0" h="2744" w="3124">
                  <a:moveTo>
                    <a:pt x="1569" y="1"/>
                  </a:moveTo>
                  <a:cubicBezTo>
                    <a:pt x="1096" y="1"/>
                    <a:pt x="630" y="263"/>
                    <a:pt x="390" y="727"/>
                  </a:cubicBezTo>
                  <a:cubicBezTo>
                    <a:pt x="1" y="1479"/>
                    <a:pt x="218" y="2086"/>
                    <a:pt x="859" y="2566"/>
                  </a:cubicBezTo>
                  <a:cubicBezTo>
                    <a:pt x="1121" y="2682"/>
                    <a:pt x="1372" y="2744"/>
                    <a:pt x="1606" y="2744"/>
                  </a:cubicBezTo>
                  <a:cubicBezTo>
                    <a:pt x="2036" y="2744"/>
                    <a:pt x="2409" y="2535"/>
                    <a:pt x="2692" y="2068"/>
                  </a:cubicBezTo>
                  <a:cubicBezTo>
                    <a:pt x="3124" y="1352"/>
                    <a:pt x="2961" y="695"/>
                    <a:pt x="2288" y="226"/>
                  </a:cubicBezTo>
                  <a:cubicBezTo>
                    <a:pt x="2067" y="73"/>
                    <a:pt x="1817" y="1"/>
                    <a:pt x="1569"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1" name="Google Shape;5561;p14"/>
            <p:cNvSpPr/>
            <p:nvPr/>
          </p:nvSpPr>
          <p:spPr>
            <a:xfrm>
              <a:off x="4320425" y="479650"/>
              <a:ext cx="77575" cy="69600"/>
            </a:xfrm>
            <a:custGeom>
              <a:rect b="b" l="l" r="r" t="t"/>
              <a:pathLst>
                <a:path extrusionOk="0" h="2784" w="3103">
                  <a:moveTo>
                    <a:pt x="1566" y="0"/>
                  </a:moveTo>
                  <a:cubicBezTo>
                    <a:pt x="1087" y="0"/>
                    <a:pt x="627" y="268"/>
                    <a:pt x="382" y="751"/>
                  </a:cubicBezTo>
                  <a:cubicBezTo>
                    <a:pt x="0" y="1502"/>
                    <a:pt x="168" y="2137"/>
                    <a:pt x="867" y="2579"/>
                  </a:cubicBezTo>
                  <a:cubicBezTo>
                    <a:pt x="1083" y="2716"/>
                    <a:pt x="1316" y="2783"/>
                    <a:pt x="1548" y="2783"/>
                  </a:cubicBezTo>
                  <a:cubicBezTo>
                    <a:pt x="2039" y="2783"/>
                    <a:pt x="2525" y="2482"/>
                    <a:pt x="2837" y="1907"/>
                  </a:cubicBezTo>
                  <a:cubicBezTo>
                    <a:pt x="3102" y="1286"/>
                    <a:pt x="2984" y="651"/>
                    <a:pt x="2277" y="209"/>
                  </a:cubicBezTo>
                  <a:cubicBezTo>
                    <a:pt x="2051" y="67"/>
                    <a:pt x="1806" y="0"/>
                    <a:pt x="1566"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2" name="Google Shape;5562;p14"/>
            <p:cNvSpPr/>
            <p:nvPr/>
          </p:nvSpPr>
          <p:spPr>
            <a:xfrm>
              <a:off x="1721675" y="4011950"/>
              <a:ext cx="79725" cy="70200"/>
            </a:xfrm>
            <a:custGeom>
              <a:rect b="b" l="l" r="r" t="t"/>
              <a:pathLst>
                <a:path extrusionOk="0" h="2808" w="3189">
                  <a:moveTo>
                    <a:pt x="1539" y="1"/>
                  </a:moveTo>
                  <a:cubicBezTo>
                    <a:pt x="1094" y="1"/>
                    <a:pt x="713" y="248"/>
                    <a:pt x="420" y="735"/>
                  </a:cubicBezTo>
                  <a:cubicBezTo>
                    <a:pt x="0" y="1430"/>
                    <a:pt x="252" y="2263"/>
                    <a:pt x="1092" y="2699"/>
                  </a:cubicBezTo>
                  <a:cubicBezTo>
                    <a:pt x="1273" y="2770"/>
                    <a:pt x="1455" y="2808"/>
                    <a:pt x="1632" y="2808"/>
                  </a:cubicBezTo>
                  <a:cubicBezTo>
                    <a:pt x="2061" y="2808"/>
                    <a:pt x="2465" y="2586"/>
                    <a:pt x="2773" y="2068"/>
                  </a:cubicBezTo>
                  <a:cubicBezTo>
                    <a:pt x="3189" y="1370"/>
                    <a:pt x="2947" y="521"/>
                    <a:pt x="2227" y="175"/>
                  </a:cubicBezTo>
                  <a:cubicBezTo>
                    <a:pt x="1984" y="59"/>
                    <a:pt x="1754" y="1"/>
                    <a:pt x="1539"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3" name="Google Shape;5563;p14"/>
            <p:cNvSpPr/>
            <p:nvPr/>
          </p:nvSpPr>
          <p:spPr>
            <a:xfrm>
              <a:off x="3815450" y="5189050"/>
              <a:ext cx="77900" cy="69825"/>
            </a:xfrm>
            <a:custGeom>
              <a:rect b="b" l="l" r="r" t="t"/>
              <a:pathLst>
                <a:path extrusionOk="0" h="2793" w="3116">
                  <a:moveTo>
                    <a:pt x="1590" y="0"/>
                  </a:moveTo>
                  <a:cubicBezTo>
                    <a:pt x="1133" y="0"/>
                    <a:pt x="688" y="245"/>
                    <a:pt x="422" y="685"/>
                  </a:cubicBezTo>
                  <a:cubicBezTo>
                    <a:pt x="1" y="1383"/>
                    <a:pt x="207" y="2228"/>
                    <a:pt x="912" y="2599"/>
                  </a:cubicBezTo>
                  <a:cubicBezTo>
                    <a:pt x="1160" y="2730"/>
                    <a:pt x="1394" y="2792"/>
                    <a:pt x="1614" y="2792"/>
                  </a:cubicBezTo>
                  <a:cubicBezTo>
                    <a:pt x="2046" y="2792"/>
                    <a:pt x="2422" y="2551"/>
                    <a:pt x="2743" y="2122"/>
                  </a:cubicBezTo>
                  <a:cubicBezTo>
                    <a:pt x="3116" y="1363"/>
                    <a:pt x="3029" y="720"/>
                    <a:pt x="2345" y="243"/>
                  </a:cubicBezTo>
                  <a:cubicBezTo>
                    <a:pt x="2110" y="78"/>
                    <a:pt x="1848" y="0"/>
                    <a:pt x="1590"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4" name="Google Shape;5564;p14"/>
            <p:cNvSpPr/>
            <p:nvPr/>
          </p:nvSpPr>
          <p:spPr>
            <a:xfrm>
              <a:off x="5483200" y="1133525"/>
              <a:ext cx="77900" cy="69825"/>
            </a:xfrm>
            <a:custGeom>
              <a:rect b="b" l="l" r="r" t="t"/>
              <a:pathLst>
                <a:path extrusionOk="0" h="2793" w="3116">
                  <a:moveTo>
                    <a:pt x="1590" y="0"/>
                  </a:moveTo>
                  <a:cubicBezTo>
                    <a:pt x="1133" y="0"/>
                    <a:pt x="688" y="245"/>
                    <a:pt x="422" y="685"/>
                  </a:cubicBezTo>
                  <a:cubicBezTo>
                    <a:pt x="0" y="1383"/>
                    <a:pt x="205" y="2228"/>
                    <a:pt x="911" y="2599"/>
                  </a:cubicBezTo>
                  <a:cubicBezTo>
                    <a:pt x="1160" y="2730"/>
                    <a:pt x="1394" y="2792"/>
                    <a:pt x="1613" y="2792"/>
                  </a:cubicBezTo>
                  <a:cubicBezTo>
                    <a:pt x="2045" y="2792"/>
                    <a:pt x="2420" y="2551"/>
                    <a:pt x="2741" y="2122"/>
                  </a:cubicBezTo>
                  <a:cubicBezTo>
                    <a:pt x="3116" y="1363"/>
                    <a:pt x="3027" y="720"/>
                    <a:pt x="2345" y="243"/>
                  </a:cubicBezTo>
                  <a:cubicBezTo>
                    <a:pt x="2109" y="78"/>
                    <a:pt x="1848" y="0"/>
                    <a:pt x="1590"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5" name="Google Shape;5565;p14"/>
            <p:cNvSpPr/>
            <p:nvPr/>
          </p:nvSpPr>
          <p:spPr>
            <a:xfrm>
              <a:off x="4912800" y="4869775"/>
              <a:ext cx="79750" cy="70225"/>
            </a:xfrm>
            <a:custGeom>
              <a:rect b="b" l="l" r="r" t="t"/>
              <a:pathLst>
                <a:path extrusionOk="0" h="2809" w="3190">
                  <a:moveTo>
                    <a:pt x="1540" y="1"/>
                  </a:moveTo>
                  <a:cubicBezTo>
                    <a:pt x="1097" y="1"/>
                    <a:pt x="716" y="246"/>
                    <a:pt x="422" y="730"/>
                  </a:cubicBezTo>
                  <a:cubicBezTo>
                    <a:pt x="1" y="1426"/>
                    <a:pt x="250" y="2260"/>
                    <a:pt x="1090" y="2697"/>
                  </a:cubicBezTo>
                  <a:cubicBezTo>
                    <a:pt x="1272" y="2770"/>
                    <a:pt x="1455" y="2808"/>
                    <a:pt x="1634" y="2808"/>
                  </a:cubicBezTo>
                  <a:cubicBezTo>
                    <a:pt x="2060" y="2808"/>
                    <a:pt x="2463" y="2587"/>
                    <a:pt x="2771" y="2072"/>
                  </a:cubicBezTo>
                  <a:cubicBezTo>
                    <a:pt x="3190" y="1374"/>
                    <a:pt x="2952" y="525"/>
                    <a:pt x="2232" y="177"/>
                  </a:cubicBezTo>
                  <a:cubicBezTo>
                    <a:pt x="1988" y="59"/>
                    <a:pt x="1756" y="1"/>
                    <a:pt x="1540"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6" name="Google Shape;5566;p14"/>
            <p:cNvSpPr/>
            <p:nvPr/>
          </p:nvSpPr>
          <p:spPr>
            <a:xfrm>
              <a:off x="1424400" y="2908400"/>
              <a:ext cx="77625" cy="69625"/>
            </a:xfrm>
            <a:custGeom>
              <a:rect b="b" l="l" r="r" t="t"/>
              <a:pathLst>
                <a:path extrusionOk="0" h="2785" w="3105">
                  <a:moveTo>
                    <a:pt x="1568" y="1"/>
                  </a:moveTo>
                  <a:cubicBezTo>
                    <a:pt x="1097" y="1"/>
                    <a:pt x="644" y="260"/>
                    <a:pt x="396" y="729"/>
                  </a:cubicBezTo>
                  <a:cubicBezTo>
                    <a:pt x="1" y="1473"/>
                    <a:pt x="155" y="2111"/>
                    <a:pt x="844" y="2568"/>
                  </a:cubicBezTo>
                  <a:cubicBezTo>
                    <a:pt x="1064" y="2714"/>
                    <a:pt x="1304" y="2785"/>
                    <a:pt x="1543" y="2785"/>
                  </a:cubicBezTo>
                  <a:cubicBezTo>
                    <a:pt x="2027" y="2785"/>
                    <a:pt x="2509" y="2493"/>
                    <a:pt x="2826" y="1933"/>
                  </a:cubicBezTo>
                  <a:cubicBezTo>
                    <a:pt x="3104" y="1317"/>
                    <a:pt x="2998" y="679"/>
                    <a:pt x="2300" y="224"/>
                  </a:cubicBezTo>
                  <a:cubicBezTo>
                    <a:pt x="2069" y="73"/>
                    <a:pt x="1816" y="1"/>
                    <a:pt x="1568"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7" name="Google Shape;5567;p14"/>
            <p:cNvSpPr/>
            <p:nvPr/>
          </p:nvSpPr>
          <p:spPr>
            <a:xfrm>
              <a:off x="5413825" y="4527825"/>
              <a:ext cx="77125" cy="67600"/>
            </a:xfrm>
            <a:custGeom>
              <a:rect b="b" l="l" r="r" t="t"/>
              <a:pathLst>
                <a:path extrusionOk="0" h="2704" w="3085">
                  <a:moveTo>
                    <a:pt x="1489" y="1"/>
                  </a:moveTo>
                  <a:cubicBezTo>
                    <a:pt x="1007" y="1"/>
                    <a:pt x="605" y="233"/>
                    <a:pt x="343" y="768"/>
                  </a:cubicBezTo>
                  <a:cubicBezTo>
                    <a:pt x="1" y="1471"/>
                    <a:pt x="188" y="2130"/>
                    <a:pt x="867" y="2503"/>
                  </a:cubicBezTo>
                  <a:cubicBezTo>
                    <a:pt x="1112" y="2637"/>
                    <a:pt x="1353" y="2703"/>
                    <a:pt x="1579" y="2703"/>
                  </a:cubicBezTo>
                  <a:cubicBezTo>
                    <a:pt x="2022" y="2703"/>
                    <a:pt x="2412" y="2450"/>
                    <a:pt x="2678" y="1959"/>
                  </a:cubicBezTo>
                  <a:cubicBezTo>
                    <a:pt x="3085" y="1213"/>
                    <a:pt x="2818" y="587"/>
                    <a:pt x="2146" y="123"/>
                  </a:cubicBezTo>
                  <a:cubicBezTo>
                    <a:pt x="1916" y="43"/>
                    <a:pt x="1695" y="1"/>
                    <a:pt x="1489"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8" name="Google Shape;5568;p14"/>
            <p:cNvSpPr/>
            <p:nvPr/>
          </p:nvSpPr>
          <p:spPr>
            <a:xfrm>
              <a:off x="4970175" y="688875"/>
              <a:ext cx="72075" cy="67075"/>
            </a:xfrm>
            <a:custGeom>
              <a:rect b="b" l="l" r="r" t="t"/>
              <a:pathLst>
                <a:path extrusionOk="0" h="2683" w="2883">
                  <a:moveTo>
                    <a:pt x="1467" y="1"/>
                  </a:moveTo>
                  <a:cubicBezTo>
                    <a:pt x="1036" y="1"/>
                    <a:pt x="625" y="282"/>
                    <a:pt x="367" y="763"/>
                  </a:cubicBezTo>
                  <a:cubicBezTo>
                    <a:pt x="0" y="1444"/>
                    <a:pt x="187" y="2120"/>
                    <a:pt x="850" y="2497"/>
                  </a:cubicBezTo>
                  <a:cubicBezTo>
                    <a:pt x="1067" y="2621"/>
                    <a:pt x="1275" y="2683"/>
                    <a:pt x="1480" y="2683"/>
                  </a:cubicBezTo>
                  <a:cubicBezTo>
                    <a:pt x="1951" y="2683"/>
                    <a:pt x="2402" y="2353"/>
                    <a:pt x="2883" y="1693"/>
                  </a:cubicBezTo>
                  <a:cubicBezTo>
                    <a:pt x="2689" y="1287"/>
                    <a:pt x="2566" y="573"/>
                    <a:pt x="2146" y="247"/>
                  </a:cubicBezTo>
                  <a:cubicBezTo>
                    <a:pt x="1927" y="79"/>
                    <a:pt x="1694" y="1"/>
                    <a:pt x="1467"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9" name="Google Shape;5569;p14"/>
            <p:cNvSpPr/>
            <p:nvPr/>
          </p:nvSpPr>
          <p:spPr>
            <a:xfrm>
              <a:off x="2054925" y="4509700"/>
              <a:ext cx="70125" cy="68700"/>
            </a:xfrm>
            <a:custGeom>
              <a:rect b="b" l="l" r="r" t="t"/>
              <a:pathLst>
                <a:path extrusionOk="0" h="2748" w="2805">
                  <a:moveTo>
                    <a:pt x="2018" y="1"/>
                  </a:moveTo>
                  <a:cubicBezTo>
                    <a:pt x="1483" y="278"/>
                    <a:pt x="777" y="428"/>
                    <a:pt x="453" y="864"/>
                  </a:cubicBezTo>
                  <a:cubicBezTo>
                    <a:pt x="0" y="1473"/>
                    <a:pt x="255" y="2211"/>
                    <a:pt x="935" y="2571"/>
                  </a:cubicBezTo>
                  <a:cubicBezTo>
                    <a:pt x="1157" y="2689"/>
                    <a:pt x="1389" y="2747"/>
                    <a:pt x="1608" y="2747"/>
                  </a:cubicBezTo>
                  <a:cubicBezTo>
                    <a:pt x="2056" y="2747"/>
                    <a:pt x="2453" y="2504"/>
                    <a:pt x="2623" y="2022"/>
                  </a:cubicBezTo>
                  <a:cubicBezTo>
                    <a:pt x="2805" y="1510"/>
                    <a:pt x="2538" y="842"/>
                    <a:pt x="2471" y="242"/>
                  </a:cubicBezTo>
                  <a:lnTo>
                    <a:pt x="2018" y="1"/>
                  </a:ln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0" name="Google Shape;5570;p14"/>
            <p:cNvSpPr/>
            <p:nvPr/>
          </p:nvSpPr>
          <p:spPr>
            <a:xfrm>
              <a:off x="1458625" y="2304150"/>
              <a:ext cx="77175" cy="67700"/>
            </a:xfrm>
            <a:custGeom>
              <a:rect b="b" l="l" r="r" t="t"/>
              <a:pathLst>
                <a:path extrusionOk="0" h="2708" w="3087">
                  <a:moveTo>
                    <a:pt x="1512" y="0"/>
                  </a:moveTo>
                  <a:cubicBezTo>
                    <a:pt x="1075" y="0"/>
                    <a:pt x="688" y="249"/>
                    <a:pt x="418" y="731"/>
                  </a:cubicBezTo>
                  <a:cubicBezTo>
                    <a:pt x="1" y="1472"/>
                    <a:pt x="261" y="2100"/>
                    <a:pt x="979" y="2613"/>
                  </a:cubicBezTo>
                  <a:cubicBezTo>
                    <a:pt x="1183" y="2673"/>
                    <a:pt x="1384" y="2708"/>
                    <a:pt x="1577" y="2708"/>
                  </a:cubicBezTo>
                  <a:cubicBezTo>
                    <a:pt x="2047" y="2708"/>
                    <a:pt x="2464" y="2501"/>
                    <a:pt x="2737" y="1952"/>
                  </a:cubicBezTo>
                  <a:cubicBezTo>
                    <a:pt x="3086" y="1251"/>
                    <a:pt x="2908" y="592"/>
                    <a:pt x="2235" y="211"/>
                  </a:cubicBezTo>
                  <a:cubicBezTo>
                    <a:pt x="1987" y="70"/>
                    <a:pt x="1743" y="0"/>
                    <a:pt x="1512"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1" name="Google Shape;5571;p14"/>
            <p:cNvSpPr/>
            <p:nvPr/>
          </p:nvSpPr>
          <p:spPr>
            <a:xfrm>
              <a:off x="2442700" y="828350"/>
              <a:ext cx="72000" cy="67100"/>
            </a:xfrm>
            <a:custGeom>
              <a:rect b="b" l="l" r="r" t="t"/>
              <a:pathLst>
                <a:path extrusionOk="0" h="2684" w="2880">
                  <a:moveTo>
                    <a:pt x="1477" y="1"/>
                  </a:moveTo>
                  <a:cubicBezTo>
                    <a:pt x="1052" y="1"/>
                    <a:pt x="643" y="274"/>
                    <a:pt x="380" y="744"/>
                  </a:cubicBezTo>
                  <a:cubicBezTo>
                    <a:pt x="0" y="1422"/>
                    <a:pt x="182" y="2098"/>
                    <a:pt x="834" y="2487"/>
                  </a:cubicBezTo>
                  <a:cubicBezTo>
                    <a:pt x="1054" y="2618"/>
                    <a:pt x="1267" y="2683"/>
                    <a:pt x="1477" y="2683"/>
                  </a:cubicBezTo>
                  <a:cubicBezTo>
                    <a:pt x="1943" y="2683"/>
                    <a:pt x="2395" y="2361"/>
                    <a:pt x="2880" y="1716"/>
                  </a:cubicBezTo>
                  <a:cubicBezTo>
                    <a:pt x="2694" y="1308"/>
                    <a:pt x="2582" y="590"/>
                    <a:pt x="2166" y="259"/>
                  </a:cubicBezTo>
                  <a:cubicBezTo>
                    <a:pt x="1946" y="83"/>
                    <a:pt x="1709" y="1"/>
                    <a:pt x="1477"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2" name="Google Shape;5572;p14"/>
            <p:cNvSpPr/>
            <p:nvPr/>
          </p:nvSpPr>
          <p:spPr>
            <a:xfrm>
              <a:off x="6164375" y="2920625"/>
              <a:ext cx="72000" cy="67075"/>
            </a:xfrm>
            <a:custGeom>
              <a:rect b="b" l="l" r="r" t="t"/>
              <a:pathLst>
                <a:path extrusionOk="0" h="2683" w="2880">
                  <a:moveTo>
                    <a:pt x="1475" y="0"/>
                  </a:moveTo>
                  <a:cubicBezTo>
                    <a:pt x="1048" y="0"/>
                    <a:pt x="638" y="276"/>
                    <a:pt x="376" y="749"/>
                  </a:cubicBezTo>
                  <a:cubicBezTo>
                    <a:pt x="0" y="1428"/>
                    <a:pt x="183" y="2104"/>
                    <a:pt x="839" y="2490"/>
                  </a:cubicBezTo>
                  <a:cubicBezTo>
                    <a:pt x="1057" y="2619"/>
                    <a:pt x="1268" y="2683"/>
                    <a:pt x="1476" y="2683"/>
                  </a:cubicBezTo>
                  <a:cubicBezTo>
                    <a:pt x="1944" y="2683"/>
                    <a:pt x="2396" y="2358"/>
                    <a:pt x="2880" y="1709"/>
                  </a:cubicBezTo>
                  <a:cubicBezTo>
                    <a:pt x="2692" y="1303"/>
                    <a:pt x="2577" y="587"/>
                    <a:pt x="2160" y="255"/>
                  </a:cubicBezTo>
                  <a:cubicBezTo>
                    <a:pt x="1941" y="81"/>
                    <a:pt x="1706" y="0"/>
                    <a:pt x="1475"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3" name="Google Shape;5573;p14"/>
            <p:cNvSpPr/>
            <p:nvPr/>
          </p:nvSpPr>
          <p:spPr>
            <a:xfrm>
              <a:off x="5765825" y="1448825"/>
              <a:ext cx="77475" cy="67825"/>
            </a:xfrm>
            <a:custGeom>
              <a:rect b="b" l="l" r="r" t="t"/>
              <a:pathLst>
                <a:path extrusionOk="0" h="2713" w="3099">
                  <a:moveTo>
                    <a:pt x="1524" y="1"/>
                  </a:moveTo>
                  <a:cubicBezTo>
                    <a:pt x="1102" y="1"/>
                    <a:pt x="721" y="237"/>
                    <a:pt x="443" y="693"/>
                  </a:cubicBezTo>
                  <a:cubicBezTo>
                    <a:pt x="1" y="1421"/>
                    <a:pt x="241" y="2056"/>
                    <a:pt x="926" y="2585"/>
                  </a:cubicBezTo>
                  <a:cubicBezTo>
                    <a:pt x="1153" y="2667"/>
                    <a:pt x="1376" y="2713"/>
                    <a:pt x="1587" y="2713"/>
                  </a:cubicBezTo>
                  <a:cubicBezTo>
                    <a:pt x="2037" y="2713"/>
                    <a:pt x="2436" y="2505"/>
                    <a:pt x="2717" y="1997"/>
                  </a:cubicBezTo>
                  <a:cubicBezTo>
                    <a:pt x="3098" y="1307"/>
                    <a:pt x="2930" y="643"/>
                    <a:pt x="2278" y="238"/>
                  </a:cubicBezTo>
                  <a:cubicBezTo>
                    <a:pt x="2021" y="78"/>
                    <a:pt x="1766" y="1"/>
                    <a:pt x="1524"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4" name="Google Shape;5574;p14"/>
            <p:cNvSpPr/>
            <p:nvPr/>
          </p:nvSpPr>
          <p:spPr>
            <a:xfrm>
              <a:off x="3905275" y="402725"/>
              <a:ext cx="75950" cy="68300"/>
            </a:xfrm>
            <a:custGeom>
              <a:rect b="b" l="l" r="r" t="t"/>
              <a:pathLst>
                <a:path extrusionOk="0" h="2732" w="3038">
                  <a:moveTo>
                    <a:pt x="1519" y="0"/>
                  </a:moveTo>
                  <a:cubicBezTo>
                    <a:pt x="1114" y="0"/>
                    <a:pt x="744" y="218"/>
                    <a:pt x="469" y="632"/>
                  </a:cubicBezTo>
                  <a:cubicBezTo>
                    <a:pt x="0" y="1337"/>
                    <a:pt x="146" y="2041"/>
                    <a:pt x="833" y="2493"/>
                  </a:cubicBezTo>
                  <a:cubicBezTo>
                    <a:pt x="1081" y="2657"/>
                    <a:pt x="1323" y="2732"/>
                    <a:pt x="1554" y="2732"/>
                  </a:cubicBezTo>
                  <a:cubicBezTo>
                    <a:pt x="1972" y="2732"/>
                    <a:pt x="2358" y="2487"/>
                    <a:pt x="2694" y="2075"/>
                  </a:cubicBezTo>
                  <a:cubicBezTo>
                    <a:pt x="3038" y="1313"/>
                    <a:pt x="2948" y="643"/>
                    <a:pt x="2231" y="215"/>
                  </a:cubicBezTo>
                  <a:cubicBezTo>
                    <a:pt x="1990" y="70"/>
                    <a:pt x="1749" y="0"/>
                    <a:pt x="1519"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5" name="Google Shape;5575;p14"/>
            <p:cNvSpPr/>
            <p:nvPr/>
          </p:nvSpPr>
          <p:spPr>
            <a:xfrm>
              <a:off x="3218175" y="5165375"/>
              <a:ext cx="77450" cy="63825"/>
            </a:xfrm>
            <a:custGeom>
              <a:rect b="b" l="l" r="r" t="t"/>
              <a:pathLst>
                <a:path extrusionOk="0" h="2553" w="3098">
                  <a:moveTo>
                    <a:pt x="1511" y="0"/>
                  </a:moveTo>
                  <a:cubicBezTo>
                    <a:pt x="1097" y="0"/>
                    <a:pt x="693" y="257"/>
                    <a:pt x="426" y="704"/>
                  </a:cubicBezTo>
                  <a:cubicBezTo>
                    <a:pt x="0" y="1417"/>
                    <a:pt x="171" y="2204"/>
                    <a:pt x="917" y="2487"/>
                  </a:cubicBezTo>
                  <a:cubicBezTo>
                    <a:pt x="1040" y="2533"/>
                    <a:pt x="1175" y="2552"/>
                    <a:pt x="1322" y="2552"/>
                  </a:cubicBezTo>
                  <a:cubicBezTo>
                    <a:pt x="1770" y="2552"/>
                    <a:pt x="2340" y="2380"/>
                    <a:pt x="3098" y="2298"/>
                  </a:cubicBezTo>
                  <a:cubicBezTo>
                    <a:pt x="2713" y="1356"/>
                    <a:pt x="2631" y="633"/>
                    <a:pt x="2227" y="284"/>
                  </a:cubicBezTo>
                  <a:cubicBezTo>
                    <a:pt x="2003" y="90"/>
                    <a:pt x="1755" y="0"/>
                    <a:pt x="1511"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6" name="Google Shape;5576;p14"/>
            <p:cNvSpPr/>
            <p:nvPr/>
          </p:nvSpPr>
          <p:spPr>
            <a:xfrm>
              <a:off x="1384350" y="2726775"/>
              <a:ext cx="63300" cy="60450"/>
            </a:xfrm>
            <a:custGeom>
              <a:rect b="b" l="l" r="r" t="t"/>
              <a:pathLst>
                <a:path extrusionOk="0" h="2418" w="2532">
                  <a:moveTo>
                    <a:pt x="1129" y="0"/>
                  </a:moveTo>
                  <a:cubicBezTo>
                    <a:pt x="719" y="0"/>
                    <a:pt x="332" y="247"/>
                    <a:pt x="167" y="698"/>
                  </a:cubicBezTo>
                  <a:cubicBezTo>
                    <a:pt x="1" y="1157"/>
                    <a:pt x="198" y="2066"/>
                    <a:pt x="549" y="2303"/>
                  </a:cubicBezTo>
                  <a:cubicBezTo>
                    <a:pt x="674" y="2388"/>
                    <a:pt x="835" y="2417"/>
                    <a:pt x="1016" y="2417"/>
                  </a:cubicBezTo>
                  <a:cubicBezTo>
                    <a:pt x="1401" y="2417"/>
                    <a:pt x="1876" y="2284"/>
                    <a:pt x="2279" y="2257"/>
                  </a:cubicBezTo>
                  <a:lnTo>
                    <a:pt x="2531" y="1811"/>
                  </a:lnTo>
                  <a:cubicBezTo>
                    <a:pt x="2312" y="1285"/>
                    <a:pt x="2226" y="598"/>
                    <a:pt x="1841" y="271"/>
                  </a:cubicBezTo>
                  <a:cubicBezTo>
                    <a:pt x="1624" y="87"/>
                    <a:pt x="1373" y="0"/>
                    <a:pt x="1129"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7" name="Google Shape;5577;p14"/>
            <p:cNvSpPr/>
            <p:nvPr/>
          </p:nvSpPr>
          <p:spPr>
            <a:xfrm>
              <a:off x="5210650" y="821150"/>
              <a:ext cx="63900" cy="60475"/>
            </a:xfrm>
            <a:custGeom>
              <a:rect b="b" l="l" r="r" t="t"/>
              <a:pathLst>
                <a:path extrusionOk="0" h="2419" w="2556">
                  <a:moveTo>
                    <a:pt x="1123" y="1"/>
                  </a:moveTo>
                  <a:cubicBezTo>
                    <a:pt x="699" y="1"/>
                    <a:pt x="302" y="263"/>
                    <a:pt x="150" y="734"/>
                  </a:cubicBezTo>
                  <a:cubicBezTo>
                    <a:pt x="1" y="1198"/>
                    <a:pt x="234" y="2097"/>
                    <a:pt x="593" y="2321"/>
                  </a:cubicBezTo>
                  <a:cubicBezTo>
                    <a:pt x="708" y="2393"/>
                    <a:pt x="850" y="2419"/>
                    <a:pt x="1009" y="2419"/>
                  </a:cubicBezTo>
                  <a:cubicBezTo>
                    <a:pt x="1404" y="2419"/>
                    <a:pt x="1900" y="2256"/>
                    <a:pt x="2322" y="2214"/>
                  </a:cubicBezTo>
                  <a:lnTo>
                    <a:pt x="2556" y="1754"/>
                  </a:lnTo>
                  <a:cubicBezTo>
                    <a:pt x="2317" y="1238"/>
                    <a:pt x="2205" y="557"/>
                    <a:pt x="1806" y="245"/>
                  </a:cubicBezTo>
                  <a:cubicBezTo>
                    <a:pt x="1594" y="79"/>
                    <a:pt x="1354" y="1"/>
                    <a:pt x="1123"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8" name="Google Shape;5578;p14"/>
            <p:cNvSpPr/>
            <p:nvPr/>
          </p:nvSpPr>
          <p:spPr>
            <a:xfrm>
              <a:off x="1683400" y="1652575"/>
              <a:ext cx="69025" cy="61950"/>
            </a:xfrm>
            <a:custGeom>
              <a:rect b="b" l="l" r="r" t="t"/>
              <a:pathLst>
                <a:path extrusionOk="0" h="2478" w="2761">
                  <a:moveTo>
                    <a:pt x="1511" y="1"/>
                  </a:moveTo>
                  <a:cubicBezTo>
                    <a:pt x="1043" y="1"/>
                    <a:pt x="442" y="209"/>
                    <a:pt x="258" y="496"/>
                  </a:cubicBezTo>
                  <a:cubicBezTo>
                    <a:pt x="0" y="900"/>
                    <a:pt x="270" y="1644"/>
                    <a:pt x="311" y="2241"/>
                  </a:cubicBezTo>
                  <a:lnTo>
                    <a:pt x="759" y="2478"/>
                  </a:lnTo>
                  <a:cubicBezTo>
                    <a:pt x="1276" y="2235"/>
                    <a:pt x="1954" y="2121"/>
                    <a:pt x="2275" y="1719"/>
                  </a:cubicBezTo>
                  <a:cubicBezTo>
                    <a:pt x="2760" y="1112"/>
                    <a:pt x="2557" y="282"/>
                    <a:pt x="1844" y="46"/>
                  </a:cubicBezTo>
                  <a:cubicBezTo>
                    <a:pt x="1749" y="15"/>
                    <a:pt x="1634" y="1"/>
                    <a:pt x="1511"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9" name="Google Shape;5579;p14"/>
            <p:cNvSpPr/>
            <p:nvPr/>
          </p:nvSpPr>
          <p:spPr>
            <a:xfrm>
              <a:off x="5104750" y="4824375"/>
              <a:ext cx="68675" cy="61075"/>
            </a:xfrm>
            <a:custGeom>
              <a:rect b="b" l="l" r="r" t="t"/>
              <a:pathLst>
                <a:path extrusionOk="0" h="2443" w="2747">
                  <a:moveTo>
                    <a:pt x="1470" y="1"/>
                  </a:moveTo>
                  <a:cubicBezTo>
                    <a:pt x="1016" y="1"/>
                    <a:pt x="463" y="176"/>
                    <a:pt x="276" y="439"/>
                  </a:cubicBezTo>
                  <a:cubicBezTo>
                    <a:pt x="0" y="828"/>
                    <a:pt x="234" y="1587"/>
                    <a:pt x="246" y="2184"/>
                  </a:cubicBezTo>
                  <a:lnTo>
                    <a:pt x="678" y="2443"/>
                  </a:lnTo>
                  <a:cubicBezTo>
                    <a:pt x="1207" y="2225"/>
                    <a:pt x="1888" y="2144"/>
                    <a:pt x="2230" y="1758"/>
                  </a:cubicBezTo>
                  <a:cubicBezTo>
                    <a:pt x="2747" y="1173"/>
                    <a:pt x="2575" y="336"/>
                    <a:pt x="1879" y="64"/>
                  </a:cubicBezTo>
                  <a:cubicBezTo>
                    <a:pt x="1766" y="21"/>
                    <a:pt x="1624" y="1"/>
                    <a:pt x="1470"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0" name="Google Shape;5580;p14"/>
            <p:cNvSpPr/>
            <p:nvPr/>
          </p:nvSpPr>
          <p:spPr>
            <a:xfrm>
              <a:off x="5870575" y="4001975"/>
              <a:ext cx="68700" cy="71300"/>
            </a:xfrm>
            <a:custGeom>
              <a:rect b="b" l="l" r="r" t="t"/>
              <a:pathLst>
                <a:path extrusionOk="0" h="2852" w="2748">
                  <a:moveTo>
                    <a:pt x="1163" y="1"/>
                  </a:moveTo>
                  <a:cubicBezTo>
                    <a:pt x="705" y="1"/>
                    <a:pt x="307" y="264"/>
                    <a:pt x="151" y="779"/>
                  </a:cubicBezTo>
                  <a:cubicBezTo>
                    <a:pt x="0" y="1272"/>
                    <a:pt x="285" y="1896"/>
                    <a:pt x="438" y="2852"/>
                  </a:cubicBezTo>
                  <a:cubicBezTo>
                    <a:pt x="1301" y="2410"/>
                    <a:pt x="1973" y="2273"/>
                    <a:pt x="2281" y="1859"/>
                  </a:cubicBezTo>
                  <a:cubicBezTo>
                    <a:pt x="2747" y="1237"/>
                    <a:pt x="2499" y="513"/>
                    <a:pt x="1804" y="163"/>
                  </a:cubicBezTo>
                  <a:cubicBezTo>
                    <a:pt x="1589" y="54"/>
                    <a:pt x="1370" y="1"/>
                    <a:pt x="1163"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1" name="Google Shape;5581;p14"/>
            <p:cNvSpPr/>
            <p:nvPr/>
          </p:nvSpPr>
          <p:spPr>
            <a:xfrm>
              <a:off x="4745475" y="559600"/>
              <a:ext cx="63875" cy="60475"/>
            </a:xfrm>
            <a:custGeom>
              <a:rect b="b" l="l" r="r" t="t"/>
              <a:pathLst>
                <a:path extrusionOk="0" h="2419" w="2555">
                  <a:moveTo>
                    <a:pt x="1123" y="1"/>
                  </a:moveTo>
                  <a:cubicBezTo>
                    <a:pt x="701" y="1"/>
                    <a:pt x="305" y="262"/>
                    <a:pt x="152" y="731"/>
                  </a:cubicBezTo>
                  <a:cubicBezTo>
                    <a:pt x="1" y="1193"/>
                    <a:pt x="229" y="2094"/>
                    <a:pt x="587" y="2319"/>
                  </a:cubicBezTo>
                  <a:cubicBezTo>
                    <a:pt x="703" y="2392"/>
                    <a:pt x="848" y="2419"/>
                    <a:pt x="1010" y="2419"/>
                  </a:cubicBezTo>
                  <a:cubicBezTo>
                    <a:pt x="1403" y="2419"/>
                    <a:pt x="1897" y="2260"/>
                    <a:pt x="2316" y="2220"/>
                  </a:cubicBezTo>
                  <a:lnTo>
                    <a:pt x="2554" y="1762"/>
                  </a:lnTo>
                  <a:cubicBezTo>
                    <a:pt x="2316" y="1245"/>
                    <a:pt x="2208" y="564"/>
                    <a:pt x="1810" y="249"/>
                  </a:cubicBezTo>
                  <a:cubicBezTo>
                    <a:pt x="1597" y="80"/>
                    <a:pt x="1356" y="1"/>
                    <a:pt x="1123"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2" name="Google Shape;5582;p14"/>
            <p:cNvSpPr/>
            <p:nvPr/>
          </p:nvSpPr>
          <p:spPr>
            <a:xfrm>
              <a:off x="3637075" y="5245500"/>
              <a:ext cx="67525" cy="58350"/>
            </a:xfrm>
            <a:custGeom>
              <a:rect b="b" l="l" r="r" t="t"/>
              <a:pathLst>
                <a:path extrusionOk="0" h="2334" w="2701">
                  <a:moveTo>
                    <a:pt x="1366" y="1"/>
                  </a:moveTo>
                  <a:cubicBezTo>
                    <a:pt x="1002" y="1"/>
                    <a:pt x="645" y="232"/>
                    <a:pt x="396" y="637"/>
                  </a:cubicBezTo>
                  <a:cubicBezTo>
                    <a:pt x="1" y="1281"/>
                    <a:pt x="99" y="1978"/>
                    <a:pt x="774" y="2254"/>
                  </a:cubicBezTo>
                  <a:cubicBezTo>
                    <a:pt x="920" y="2313"/>
                    <a:pt x="1082" y="2334"/>
                    <a:pt x="1253" y="2334"/>
                  </a:cubicBezTo>
                  <a:cubicBezTo>
                    <a:pt x="1626" y="2334"/>
                    <a:pt x="2040" y="2234"/>
                    <a:pt x="2422" y="2216"/>
                  </a:cubicBezTo>
                  <a:cubicBezTo>
                    <a:pt x="2515" y="2064"/>
                    <a:pt x="2607" y="1914"/>
                    <a:pt x="2700" y="1763"/>
                  </a:cubicBezTo>
                  <a:cubicBezTo>
                    <a:pt x="2479" y="1252"/>
                    <a:pt x="2385" y="596"/>
                    <a:pt x="2009" y="263"/>
                  </a:cubicBezTo>
                  <a:cubicBezTo>
                    <a:pt x="1806" y="84"/>
                    <a:pt x="1585" y="1"/>
                    <a:pt x="1366"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3" name="Google Shape;5583;p14"/>
            <p:cNvSpPr/>
            <p:nvPr/>
          </p:nvSpPr>
          <p:spPr>
            <a:xfrm>
              <a:off x="5732200" y="4245250"/>
              <a:ext cx="68400" cy="51800"/>
            </a:xfrm>
            <a:custGeom>
              <a:rect b="b" l="l" r="r" t="t"/>
              <a:pathLst>
                <a:path extrusionOk="0" h="2072" w="2736">
                  <a:moveTo>
                    <a:pt x="1647" y="0"/>
                  </a:moveTo>
                  <a:cubicBezTo>
                    <a:pt x="1256" y="0"/>
                    <a:pt x="742" y="188"/>
                    <a:pt x="504" y="436"/>
                  </a:cubicBezTo>
                  <a:cubicBezTo>
                    <a:pt x="0" y="962"/>
                    <a:pt x="155" y="1725"/>
                    <a:pt x="840" y="1996"/>
                  </a:cubicBezTo>
                  <a:cubicBezTo>
                    <a:pt x="980" y="2052"/>
                    <a:pt x="1134" y="2071"/>
                    <a:pt x="1296" y="2071"/>
                  </a:cubicBezTo>
                  <a:cubicBezTo>
                    <a:pt x="1665" y="2071"/>
                    <a:pt x="2076" y="1968"/>
                    <a:pt x="2454" y="1948"/>
                  </a:cubicBezTo>
                  <a:lnTo>
                    <a:pt x="2735" y="1462"/>
                  </a:lnTo>
                  <a:cubicBezTo>
                    <a:pt x="2494" y="974"/>
                    <a:pt x="2364" y="261"/>
                    <a:pt x="1975" y="65"/>
                  </a:cubicBezTo>
                  <a:cubicBezTo>
                    <a:pt x="1888" y="20"/>
                    <a:pt x="1774" y="0"/>
                    <a:pt x="1647"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4" name="Google Shape;5584;p14"/>
            <p:cNvSpPr/>
            <p:nvPr/>
          </p:nvSpPr>
          <p:spPr>
            <a:xfrm>
              <a:off x="4093700" y="353725"/>
              <a:ext cx="65125" cy="55850"/>
            </a:xfrm>
            <a:custGeom>
              <a:rect b="b" l="l" r="r" t="t"/>
              <a:pathLst>
                <a:path extrusionOk="0" h="2234" w="2605">
                  <a:moveTo>
                    <a:pt x="1286" y="0"/>
                  </a:moveTo>
                  <a:cubicBezTo>
                    <a:pt x="918" y="0"/>
                    <a:pt x="573" y="248"/>
                    <a:pt x="340" y="682"/>
                  </a:cubicBezTo>
                  <a:cubicBezTo>
                    <a:pt x="1" y="1313"/>
                    <a:pt x="145" y="1948"/>
                    <a:pt x="792" y="2174"/>
                  </a:cubicBezTo>
                  <a:cubicBezTo>
                    <a:pt x="918" y="2217"/>
                    <a:pt x="1053" y="2234"/>
                    <a:pt x="1193" y="2234"/>
                  </a:cubicBezTo>
                  <a:cubicBezTo>
                    <a:pt x="1557" y="2234"/>
                    <a:pt x="1960" y="2125"/>
                    <a:pt x="2334" y="2097"/>
                  </a:cubicBezTo>
                  <a:cubicBezTo>
                    <a:pt x="2423" y="1942"/>
                    <a:pt x="2515" y="1786"/>
                    <a:pt x="2605" y="1631"/>
                  </a:cubicBezTo>
                  <a:cubicBezTo>
                    <a:pt x="2384" y="1160"/>
                    <a:pt x="2278" y="548"/>
                    <a:pt x="1917" y="249"/>
                  </a:cubicBezTo>
                  <a:cubicBezTo>
                    <a:pt x="1710" y="79"/>
                    <a:pt x="1494" y="0"/>
                    <a:pt x="1286"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5" name="Google Shape;5585;p14"/>
            <p:cNvSpPr/>
            <p:nvPr/>
          </p:nvSpPr>
          <p:spPr>
            <a:xfrm>
              <a:off x="1812950" y="1411450"/>
              <a:ext cx="68000" cy="58400"/>
            </a:xfrm>
            <a:custGeom>
              <a:rect b="b" l="l" r="r" t="t"/>
              <a:pathLst>
                <a:path extrusionOk="0" h="2336" w="2720">
                  <a:moveTo>
                    <a:pt x="1359" y="0"/>
                  </a:moveTo>
                  <a:cubicBezTo>
                    <a:pt x="985" y="0"/>
                    <a:pt x="625" y="246"/>
                    <a:pt x="381" y="667"/>
                  </a:cubicBezTo>
                  <a:cubicBezTo>
                    <a:pt x="1" y="1323"/>
                    <a:pt x="126" y="2015"/>
                    <a:pt x="807" y="2269"/>
                  </a:cubicBezTo>
                  <a:cubicBezTo>
                    <a:pt x="938" y="2318"/>
                    <a:pt x="1080" y="2336"/>
                    <a:pt x="1230" y="2336"/>
                  </a:cubicBezTo>
                  <a:cubicBezTo>
                    <a:pt x="1618" y="2336"/>
                    <a:pt x="2052" y="2213"/>
                    <a:pt x="2451" y="2182"/>
                  </a:cubicBezTo>
                  <a:lnTo>
                    <a:pt x="2719" y="1719"/>
                  </a:lnTo>
                  <a:cubicBezTo>
                    <a:pt x="2484" y="1217"/>
                    <a:pt x="2367" y="567"/>
                    <a:pt x="1983" y="244"/>
                  </a:cubicBezTo>
                  <a:cubicBezTo>
                    <a:pt x="1783" y="78"/>
                    <a:pt x="1569" y="0"/>
                    <a:pt x="1359"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6" name="Google Shape;5586;p14"/>
            <p:cNvSpPr/>
            <p:nvPr/>
          </p:nvSpPr>
          <p:spPr>
            <a:xfrm>
              <a:off x="1549850" y="1891325"/>
              <a:ext cx="67100" cy="51400"/>
            </a:xfrm>
            <a:custGeom>
              <a:rect b="b" l="l" r="r" t="t"/>
              <a:pathLst>
                <a:path extrusionOk="0" h="2056" w="2684">
                  <a:moveTo>
                    <a:pt x="1323" y="0"/>
                  </a:moveTo>
                  <a:cubicBezTo>
                    <a:pt x="1000" y="0"/>
                    <a:pt x="651" y="56"/>
                    <a:pt x="328" y="56"/>
                  </a:cubicBezTo>
                  <a:cubicBezTo>
                    <a:pt x="320" y="56"/>
                    <a:pt x="313" y="56"/>
                    <a:pt x="305" y="56"/>
                  </a:cubicBezTo>
                  <a:lnTo>
                    <a:pt x="0" y="515"/>
                  </a:lnTo>
                  <a:cubicBezTo>
                    <a:pt x="210" y="1021"/>
                    <a:pt x="289" y="1743"/>
                    <a:pt x="665" y="1968"/>
                  </a:cubicBezTo>
                  <a:cubicBezTo>
                    <a:pt x="766" y="2029"/>
                    <a:pt x="910" y="2056"/>
                    <a:pt x="1071" y="2056"/>
                  </a:cubicBezTo>
                  <a:cubicBezTo>
                    <a:pt x="1449" y="2056"/>
                    <a:pt x="1921" y="1907"/>
                    <a:pt x="2155" y="1690"/>
                  </a:cubicBezTo>
                  <a:cubicBezTo>
                    <a:pt x="2684" y="1201"/>
                    <a:pt x="2592" y="424"/>
                    <a:pt x="1922" y="109"/>
                  </a:cubicBezTo>
                  <a:cubicBezTo>
                    <a:pt x="1744" y="25"/>
                    <a:pt x="1539" y="0"/>
                    <a:pt x="1323"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7" name="Google Shape;5587;p14"/>
            <p:cNvSpPr/>
            <p:nvPr/>
          </p:nvSpPr>
          <p:spPr>
            <a:xfrm>
              <a:off x="5999800" y="3765250"/>
              <a:ext cx="68250" cy="58475"/>
            </a:xfrm>
            <a:custGeom>
              <a:rect b="b" l="l" r="r" t="t"/>
              <a:pathLst>
                <a:path extrusionOk="0" h="2339" w="2730">
                  <a:moveTo>
                    <a:pt x="1351" y="1"/>
                  </a:moveTo>
                  <a:cubicBezTo>
                    <a:pt x="970" y="1"/>
                    <a:pt x="607" y="256"/>
                    <a:pt x="368" y="688"/>
                  </a:cubicBezTo>
                  <a:cubicBezTo>
                    <a:pt x="1" y="1353"/>
                    <a:pt x="141" y="2041"/>
                    <a:pt x="827" y="2280"/>
                  </a:cubicBezTo>
                  <a:cubicBezTo>
                    <a:pt x="948" y="2322"/>
                    <a:pt x="1078" y="2339"/>
                    <a:pt x="1214" y="2339"/>
                  </a:cubicBezTo>
                  <a:cubicBezTo>
                    <a:pt x="1611" y="2339"/>
                    <a:pt x="2059" y="2198"/>
                    <a:pt x="2470" y="2158"/>
                  </a:cubicBezTo>
                  <a:lnTo>
                    <a:pt x="2730" y="1690"/>
                  </a:lnTo>
                  <a:cubicBezTo>
                    <a:pt x="2482" y="1194"/>
                    <a:pt x="2354" y="548"/>
                    <a:pt x="1962" y="233"/>
                  </a:cubicBezTo>
                  <a:cubicBezTo>
                    <a:pt x="1764" y="74"/>
                    <a:pt x="1555" y="1"/>
                    <a:pt x="1351"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8" name="Google Shape;5588;p14"/>
            <p:cNvSpPr/>
            <p:nvPr/>
          </p:nvSpPr>
          <p:spPr>
            <a:xfrm>
              <a:off x="5721625" y="1269000"/>
              <a:ext cx="65425" cy="56025"/>
            </a:xfrm>
            <a:custGeom>
              <a:rect b="b" l="l" r="r" t="t"/>
              <a:pathLst>
                <a:path extrusionOk="0" h="2241" w="2617">
                  <a:moveTo>
                    <a:pt x="1314" y="1"/>
                  </a:moveTo>
                  <a:cubicBezTo>
                    <a:pt x="975" y="1"/>
                    <a:pt x="644" y="212"/>
                    <a:pt x="409" y="587"/>
                  </a:cubicBezTo>
                  <a:cubicBezTo>
                    <a:pt x="1" y="1236"/>
                    <a:pt x="105" y="1908"/>
                    <a:pt x="804" y="2174"/>
                  </a:cubicBezTo>
                  <a:cubicBezTo>
                    <a:pt x="929" y="2223"/>
                    <a:pt x="1065" y="2240"/>
                    <a:pt x="1209" y="2240"/>
                  </a:cubicBezTo>
                  <a:cubicBezTo>
                    <a:pt x="1569" y="2240"/>
                    <a:pt x="1973" y="2128"/>
                    <a:pt x="2344" y="2102"/>
                  </a:cubicBezTo>
                  <a:cubicBezTo>
                    <a:pt x="2435" y="1947"/>
                    <a:pt x="2525" y="1793"/>
                    <a:pt x="2616" y="1638"/>
                  </a:cubicBezTo>
                  <a:cubicBezTo>
                    <a:pt x="2395" y="1166"/>
                    <a:pt x="2286" y="568"/>
                    <a:pt x="1929" y="253"/>
                  </a:cubicBezTo>
                  <a:cubicBezTo>
                    <a:pt x="1735" y="81"/>
                    <a:pt x="1523" y="1"/>
                    <a:pt x="1314"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9" name="Google Shape;5589;p14"/>
            <p:cNvSpPr/>
            <p:nvPr/>
          </p:nvSpPr>
          <p:spPr>
            <a:xfrm>
              <a:off x="1774575" y="4197450"/>
              <a:ext cx="65875" cy="64550"/>
            </a:xfrm>
            <a:custGeom>
              <a:rect b="b" l="l" r="r" t="t"/>
              <a:pathLst>
                <a:path extrusionOk="0" h="2582" w="2635">
                  <a:moveTo>
                    <a:pt x="1942" y="0"/>
                  </a:moveTo>
                  <a:cubicBezTo>
                    <a:pt x="1440" y="247"/>
                    <a:pt x="794" y="373"/>
                    <a:pt x="469" y="768"/>
                  </a:cubicBezTo>
                  <a:cubicBezTo>
                    <a:pt x="0" y="1338"/>
                    <a:pt x="217" y="2006"/>
                    <a:pt x="861" y="2379"/>
                  </a:cubicBezTo>
                  <a:cubicBezTo>
                    <a:pt x="1093" y="2513"/>
                    <a:pt x="1330" y="2582"/>
                    <a:pt x="1551" y="2582"/>
                  </a:cubicBezTo>
                  <a:cubicBezTo>
                    <a:pt x="1944" y="2582"/>
                    <a:pt x="2286" y="2365"/>
                    <a:pt x="2454" y="1922"/>
                  </a:cubicBezTo>
                  <a:cubicBezTo>
                    <a:pt x="2635" y="1443"/>
                    <a:pt x="2429" y="820"/>
                    <a:pt x="2395" y="263"/>
                  </a:cubicBezTo>
                  <a:lnTo>
                    <a:pt x="1942" y="0"/>
                  </a:ln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0" name="Google Shape;5590;p14"/>
            <p:cNvSpPr/>
            <p:nvPr/>
          </p:nvSpPr>
          <p:spPr>
            <a:xfrm>
              <a:off x="2579850" y="4960075"/>
              <a:ext cx="56950" cy="64375"/>
            </a:xfrm>
            <a:custGeom>
              <a:rect b="b" l="l" r="r" t="t"/>
              <a:pathLst>
                <a:path extrusionOk="0" h="2575" w="2278">
                  <a:moveTo>
                    <a:pt x="1060" y="0"/>
                  </a:moveTo>
                  <a:cubicBezTo>
                    <a:pt x="685" y="0"/>
                    <a:pt x="329" y="247"/>
                    <a:pt x="170" y="689"/>
                  </a:cubicBezTo>
                  <a:cubicBezTo>
                    <a:pt x="0" y="1162"/>
                    <a:pt x="216" y="1769"/>
                    <a:pt x="260" y="2315"/>
                  </a:cubicBezTo>
                  <a:lnTo>
                    <a:pt x="745" y="2575"/>
                  </a:lnTo>
                  <a:cubicBezTo>
                    <a:pt x="1221" y="2302"/>
                    <a:pt x="1924" y="2133"/>
                    <a:pt x="2108" y="1727"/>
                  </a:cubicBezTo>
                  <a:cubicBezTo>
                    <a:pt x="2277" y="1361"/>
                    <a:pt x="2037" y="568"/>
                    <a:pt x="1704" y="266"/>
                  </a:cubicBezTo>
                  <a:cubicBezTo>
                    <a:pt x="1507" y="85"/>
                    <a:pt x="1280" y="0"/>
                    <a:pt x="1060"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1" name="Google Shape;5591;p14"/>
            <p:cNvSpPr/>
            <p:nvPr/>
          </p:nvSpPr>
          <p:spPr>
            <a:xfrm>
              <a:off x="6109850" y="1957600"/>
              <a:ext cx="58075" cy="49700"/>
            </a:xfrm>
            <a:custGeom>
              <a:rect b="b" l="l" r="r" t="t"/>
              <a:pathLst>
                <a:path extrusionOk="0" h="1988" w="2323">
                  <a:moveTo>
                    <a:pt x="1303" y="0"/>
                  </a:moveTo>
                  <a:cubicBezTo>
                    <a:pt x="886" y="0"/>
                    <a:pt x="341" y="191"/>
                    <a:pt x="192" y="442"/>
                  </a:cubicBezTo>
                  <a:cubicBezTo>
                    <a:pt x="0" y="767"/>
                    <a:pt x="223" y="1628"/>
                    <a:pt x="550" y="1884"/>
                  </a:cubicBezTo>
                  <a:cubicBezTo>
                    <a:pt x="648" y="1961"/>
                    <a:pt x="785" y="1988"/>
                    <a:pt x="943" y="1988"/>
                  </a:cubicBezTo>
                  <a:cubicBezTo>
                    <a:pt x="1277" y="1988"/>
                    <a:pt x="1705" y="1867"/>
                    <a:pt x="2056" y="1845"/>
                  </a:cubicBezTo>
                  <a:cubicBezTo>
                    <a:pt x="2146" y="1693"/>
                    <a:pt x="2234" y="1543"/>
                    <a:pt x="2323" y="1392"/>
                  </a:cubicBezTo>
                  <a:cubicBezTo>
                    <a:pt x="2100" y="924"/>
                    <a:pt x="1985" y="207"/>
                    <a:pt x="1627" y="54"/>
                  </a:cubicBezTo>
                  <a:cubicBezTo>
                    <a:pt x="1540" y="17"/>
                    <a:pt x="1427" y="0"/>
                    <a:pt x="1303"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2" name="Google Shape;5592;p14"/>
            <p:cNvSpPr/>
            <p:nvPr/>
          </p:nvSpPr>
          <p:spPr>
            <a:xfrm>
              <a:off x="3318925" y="380425"/>
              <a:ext cx="55575" cy="56725"/>
            </a:xfrm>
            <a:custGeom>
              <a:rect b="b" l="l" r="r" t="t"/>
              <a:pathLst>
                <a:path extrusionOk="0" h="2269" w="2223">
                  <a:moveTo>
                    <a:pt x="1442" y="1"/>
                  </a:moveTo>
                  <a:cubicBezTo>
                    <a:pt x="988" y="258"/>
                    <a:pt x="284" y="426"/>
                    <a:pt x="147" y="799"/>
                  </a:cubicBezTo>
                  <a:cubicBezTo>
                    <a:pt x="1" y="1196"/>
                    <a:pt x="257" y="2049"/>
                    <a:pt x="587" y="2218"/>
                  </a:cubicBezTo>
                  <a:cubicBezTo>
                    <a:pt x="654" y="2253"/>
                    <a:pt x="743" y="2268"/>
                    <a:pt x="843" y="2268"/>
                  </a:cubicBezTo>
                  <a:cubicBezTo>
                    <a:pt x="1235" y="2268"/>
                    <a:pt x="1809" y="2029"/>
                    <a:pt x="1999" y="1751"/>
                  </a:cubicBezTo>
                  <a:cubicBezTo>
                    <a:pt x="2223" y="1423"/>
                    <a:pt x="1952" y="754"/>
                    <a:pt x="1897" y="235"/>
                  </a:cubicBezTo>
                  <a:lnTo>
                    <a:pt x="1442" y="1"/>
                  </a:ln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3" name="Google Shape;5593;p14"/>
            <p:cNvSpPr/>
            <p:nvPr/>
          </p:nvSpPr>
          <p:spPr>
            <a:xfrm>
              <a:off x="6227000" y="3114325"/>
              <a:ext cx="56425" cy="50050"/>
            </a:xfrm>
            <a:custGeom>
              <a:rect b="b" l="l" r="r" t="t"/>
              <a:pathLst>
                <a:path extrusionOk="0" h="2002" w="2257">
                  <a:moveTo>
                    <a:pt x="1305" y="1"/>
                  </a:moveTo>
                  <a:cubicBezTo>
                    <a:pt x="926" y="1"/>
                    <a:pt x="431" y="320"/>
                    <a:pt x="0" y="464"/>
                  </a:cubicBezTo>
                  <a:cubicBezTo>
                    <a:pt x="158" y="970"/>
                    <a:pt x="174" y="1685"/>
                    <a:pt x="516" y="1919"/>
                  </a:cubicBezTo>
                  <a:cubicBezTo>
                    <a:pt x="603" y="1978"/>
                    <a:pt x="714" y="2001"/>
                    <a:pt x="842" y="2001"/>
                  </a:cubicBezTo>
                  <a:cubicBezTo>
                    <a:pt x="1186" y="2001"/>
                    <a:pt x="1644" y="1835"/>
                    <a:pt x="2019" y="1788"/>
                  </a:cubicBezTo>
                  <a:cubicBezTo>
                    <a:pt x="2099" y="1633"/>
                    <a:pt x="2177" y="1478"/>
                    <a:pt x="2256" y="1323"/>
                  </a:cubicBezTo>
                  <a:cubicBezTo>
                    <a:pt x="2007" y="870"/>
                    <a:pt x="1851" y="161"/>
                    <a:pt x="1484" y="30"/>
                  </a:cubicBezTo>
                  <a:cubicBezTo>
                    <a:pt x="1428" y="10"/>
                    <a:pt x="1368" y="1"/>
                    <a:pt x="1305"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4" name="Google Shape;5594;p14"/>
            <p:cNvSpPr/>
            <p:nvPr/>
          </p:nvSpPr>
          <p:spPr>
            <a:xfrm>
              <a:off x="2272800" y="891275"/>
              <a:ext cx="56375" cy="50000"/>
            </a:xfrm>
            <a:custGeom>
              <a:rect b="b" l="l" r="r" t="t"/>
              <a:pathLst>
                <a:path extrusionOk="0" h="2000" w="2255">
                  <a:moveTo>
                    <a:pt x="1304" y="1"/>
                  </a:moveTo>
                  <a:cubicBezTo>
                    <a:pt x="926" y="1"/>
                    <a:pt x="431" y="318"/>
                    <a:pt x="0" y="461"/>
                  </a:cubicBezTo>
                  <a:cubicBezTo>
                    <a:pt x="156" y="966"/>
                    <a:pt x="170" y="1682"/>
                    <a:pt x="511" y="1917"/>
                  </a:cubicBezTo>
                  <a:cubicBezTo>
                    <a:pt x="598" y="1976"/>
                    <a:pt x="711" y="1999"/>
                    <a:pt x="839" y="1999"/>
                  </a:cubicBezTo>
                  <a:cubicBezTo>
                    <a:pt x="1183" y="1999"/>
                    <a:pt x="1640" y="1835"/>
                    <a:pt x="2016" y="1790"/>
                  </a:cubicBezTo>
                  <a:lnTo>
                    <a:pt x="2255" y="1326"/>
                  </a:lnTo>
                  <a:cubicBezTo>
                    <a:pt x="2006" y="872"/>
                    <a:pt x="1851" y="163"/>
                    <a:pt x="1484" y="30"/>
                  </a:cubicBezTo>
                  <a:cubicBezTo>
                    <a:pt x="1428" y="10"/>
                    <a:pt x="1367" y="1"/>
                    <a:pt x="1304"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5" name="Google Shape;5595;p14"/>
            <p:cNvSpPr/>
            <p:nvPr/>
          </p:nvSpPr>
          <p:spPr>
            <a:xfrm>
              <a:off x="5446425" y="952450"/>
              <a:ext cx="55450" cy="56925"/>
            </a:xfrm>
            <a:custGeom>
              <a:rect b="b" l="l" r="r" t="t"/>
              <a:pathLst>
                <a:path extrusionOk="0" h="2277" w="2218">
                  <a:moveTo>
                    <a:pt x="1460" y="0"/>
                  </a:moveTo>
                  <a:cubicBezTo>
                    <a:pt x="1001" y="251"/>
                    <a:pt x="295" y="408"/>
                    <a:pt x="153" y="778"/>
                  </a:cubicBezTo>
                  <a:cubicBezTo>
                    <a:pt x="1" y="1173"/>
                    <a:pt x="381" y="1770"/>
                    <a:pt x="530" y="2277"/>
                  </a:cubicBezTo>
                  <a:cubicBezTo>
                    <a:pt x="1035" y="2119"/>
                    <a:pt x="1743" y="2106"/>
                    <a:pt x="1987" y="1761"/>
                  </a:cubicBezTo>
                  <a:cubicBezTo>
                    <a:pt x="2217" y="1438"/>
                    <a:pt x="1958" y="763"/>
                    <a:pt x="1914" y="243"/>
                  </a:cubicBezTo>
                  <a:lnTo>
                    <a:pt x="1460" y="0"/>
                  </a:ln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6" name="Google Shape;5596;p14"/>
            <p:cNvSpPr/>
            <p:nvPr/>
          </p:nvSpPr>
          <p:spPr>
            <a:xfrm>
              <a:off x="4513800" y="436125"/>
              <a:ext cx="55575" cy="57325"/>
            </a:xfrm>
            <a:custGeom>
              <a:rect b="b" l="l" r="r" t="t"/>
              <a:pathLst>
                <a:path extrusionOk="0" h="2293" w="2223">
                  <a:moveTo>
                    <a:pt x="1676" y="1"/>
                  </a:moveTo>
                  <a:cubicBezTo>
                    <a:pt x="1172" y="167"/>
                    <a:pt x="463" y="192"/>
                    <a:pt x="224" y="541"/>
                  </a:cubicBezTo>
                  <a:cubicBezTo>
                    <a:pt x="0" y="870"/>
                    <a:pt x="273" y="1539"/>
                    <a:pt x="326" y="2058"/>
                  </a:cubicBezTo>
                  <a:lnTo>
                    <a:pt x="781" y="2292"/>
                  </a:lnTo>
                  <a:cubicBezTo>
                    <a:pt x="1237" y="2034"/>
                    <a:pt x="1940" y="1866"/>
                    <a:pt x="2078" y="1493"/>
                  </a:cubicBezTo>
                  <a:cubicBezTo>
                    <a:pt x="2222" y="1095"/>
                    <a:pt x="1830" y="506"/>
                    <a:pt x="1676"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7" name="Google Shape;5597;p14"/>
            <p:cNvSpPr/>
            <p:nvPr/>
          </p:nvSpPr>
          <p:spPr>
            <a:xfrm>
              <a:off x="6209175" y="2325500"/>
              <a:ext cx="58025" cy="49675"/>
            </a:xfrm>
            <a:custGeom>
              <a:rect b="b" l="l" r="r" t="t"/>
              <a:pathLst>
                <a:path extrusionOk="0" h="1987" w="2321">
                  <a:moveTo>
                    <a:pt x="1300" y="1"/>
                  </a:moveTo>
                  <a:cubicBezTo>
                    <a:pt x="883" y="1"/>
                    <a:pt x="339" y="190"/>
                    <a:pt x="192" y="441"/>
                  </a:cubicBezTo>
                  <a:cubicBezTo>
                    <a:pt x="0" y="767"/>
                    <a:pt x="223" y="1629"/>
                    <a:pt x="550" y="1884"/>
                  </a:cubicBezTo>
                  <a:cubicBezTo>
                    <a:pt x="648" y="1960"/>
                    <a:pt x="784" y="1987"/>
                    <a:pt x="942" y="1987"/>
                  </a:cubicBezTo>
                  <a:cubicBezTo>
                    <a:pt x="1276" y="1987"/>
                    <a:pt x="1704" y="1866"/>
                    <a:pt x="2056" y="1844"/>
                  </a:cubicBezTo>
                  <a:lnTo>
                    <a:pt x="2321" y="1392"/>
                  </a:lnTo>
                  <a:cubicBezTo>
                    <a:pt x="2098" y="923"/>
                    <a:pt x="1984" y="207"/>
                    <a:pt x="1625" y="55"/>
                  </a:cubicBezTo>
                  <a:cubicBezTo>
                    <a:pt x="1538" y="18"/>
                    <a:pt x="1424" y="1"/>
                    <a:pt x="1300"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8" name="Google Shape;5598;p14"/>
            <p:cNvSpPr/>
            <p:nvPr/>
          </p:nvSpPr>
          <p:spPr>
            <a:xfrm>
              <a:off x="6157925" y="2141325"/>
              <a:ext cx="55100" cy="55950"/>
            </a:xfrm>
            <a:custGeom>
              <a:rect b="b" l="l" r="r" t="t"/>
              <a:pathLst>
                <a:path extrusionOk="0" h="2238" w="2204">
                  <a:moveTo>
                    <a:pt x="1364" y="1"/>
                  </a:moveTo>
                  <a:cubicBezTo>
                    <a:pt x="975" y="1"/>
                    <a:pt x="437" y="200"/>
                    <a:pt x="242" y="453"/>
                  </a:cubicBezTo>
                  <a:cubicBezTo>
                    <a:pt x="0" y="767"/>
                    <a:pt x="233" y="1452"/>
                    <a:pt x="257" y="1974"/>
                  </a:cubicBezTo>
                  <a:lnTo>
                    <a:pt x="696" y="2238"/>
                  </a:lnTo>
                  <a:cubicBezTo>
                    <a:pt x="1164" y="2004"/>
                    <a:pt x="1875" y="1875"/>
                    <a:pt x="2035" y="1510"/>
                  </a:cubicBezTo>
                  <a:cubicBezTo>
                    <a:pt x="2203" y="1124"/>
                    <a:pt x="1996" y="256"/>
                    <a:pt x="1676" y="67"/>
                  </a:cubicBezTo>
                  <a:cubicBezTo>
                    <a:pt x="1598" y="21"/>
                    <a:pt x="1489" y="1"/>
                    <a:pt x="1364"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9" name="Google Shape;5599;p14"/>
            <p:cNvSpPr/>
            <p:nvPr/>
          </p:nvSpPr>
          <p:spPr>
            <a:xfrm>
              <a:off x="2349150" y="4828550"/>
              <a:ext cx="55250" cy="56500"/>
            </a:xfrm>
            <a:custGeom>
              <a:rect b="b" l="l" r="r" t="t"/>
              <a:pathLst>
                <a:path extrusionOk="0" h="2260" w="2210">
                  <a:moveTo>
                    <a:pt x="1479" y="1"/>
                  </a:moveTo>
                  <a:cubicBezTo>
                    <a:pt x="1018" y="242"/>
                    <a:pt x="309" y="387"/>
                    <a:pt x="160" y="754"/>
                  </a:cubicBezTo>
                  <a:cubicBezTo>
                    <a:pt x="1" y="1146"/>
                    <a:pt x="369" y="1748"/>
                    <a:pt x="508" y="2260"/>
                  </a:cubicBezTo>
                  <a:cubicBezTo>
                    <a:pt x="1016" y="2112"/>
                    <a:pt x="1723" y="2112"/>
                    <a:pt x="1974" y="1773"/>
                  </a:cubicBezTo>
                  <a:cubicBezTo>
                    <a:pt x="2210" y="1454"/>
                    <a:pt x="1964" y="774"/>
                    <a:pt x="1930" y="254"/>
                  </a:cubicBezTo>
                  <a:lnTo>
                    <a:pt x="1479" y="1"/>
                  </a:ln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0" name="Google Shape;5600;p14"/>
            <p:cNvSpPr/>
            <p:nvPr/>
          </p:nvSpPr>
          <p:spPr>
            <a:xfrm>
              <a:off x="3135400" y="441225"/>
              <a:ext cx="58925" cy="50275"/>
            </a:xfrm>
            <a:custGeom>
              <a:rect b="b" l="l" r="r" t="t"/>
              <a:pathLst>
                <a:path extrusionOk="0" h="2011" w="2357">
                  <a:moveTo>
                    <a:pt x="1330" y="1"/>
                  </a:moveTo>
                  <a:cubicBezTo>
                    <a:pt x="905" y="1"/>
                    <a:pt x="314" y="235"/>
                    <a:pt x="173" y="510"/>
                  </a:cubicBezTo>
                  <a:cubicBezTo>
                    <a:pt x="0" y="847"/>
                    <a:pt x="273" y="1693"/>
                    <a:pt x="616" y="1929"/>
                  </a:cubicBezTo>
                  <a:cubicBezTo>
                    <a:pt x="703" y="1988"/>
                    <a:pt x="814" y="2010"/>
                    <a:pt x="940" y="2010"/>
                  </a:cubicBezTo>
                  <a:cubicBezTo>
                    <a:pt x="1284" y="2010"/>
                    <a:pt x="1742" y="1844"/>
                    <a:pt x="2119" y="1798"/>
                  </a:cubicBezTo>
                  <a:cubicBezTo>
                    <a:pt x="2197" y="1642"/>
                    <a:pt x="2277" y="1488"/>
                    <a:pt x="2357" y="1334"/>
                  </a:cubicBezTo>
                  <a:cubicBezTo>
                    <a:pt x="2108" y="878"/>
                    <a:pt x="1950" y="169"/>
                    <a:pt x="1583" y="38"/>
                  </a:cubicBezTo>
                  <a:cubicBezTo>
                    <a:pt x="1512" y="13"/>
                    <a:pt x="1425" y="1"/>
                    <a:pt x="1330"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1" name="Google Shape;5601;p14"/>
            <p:cNvSpPr/>
            <p:nvPr/>
          </p:nvSpPr>
          <p:spPr>
            <a:xfrm>
              <a:off x="2814325" y="5090075"/>
              <a:ext cx="55300" cy="56200"/>
            </a:xfrm>
            <a:custGeom>
              <a:rect b="b" l="l" r="r" t="t"/>
              <a:pathLst>
                <a:path extrusionOk="0" h="2248" w="2212">
                  <a:moveTo>
                    <a:pt x="1482" y="1"/>
                  </a:moveTo>
                  <a:cubicBezTo>
                    <a:pt x="1019" y="242"/>
                    <a:pt x="312" y="385"/>
                    <a:pt x="162" y="754"/>
                  </a:cubicBezTo>
                  <a:cubicBezTo>
                    <a:pt x="1" y="1144"/>
                    <a:pt x="225" y="2006"/>
                    <a:pt x="548" y="2188"/>
                  </a:cubicBezTo>
                  <a:cubicBezTo>
                    <a:pt x="622" y="2229"/>
                    <a:pt x="724" y="2248"/>
                    <a:pt x="840" y="2248"/>
                  </a:cubicBezTo>
                  <a:cubicBezTo>
                    <a:pt x="1230" y="2248"/>
                    <a:pt x="1781" y="2036"/>
                    <a:pt x="1974" y="1775"/>
                  </a:cubicBezTo>
                  <a:cubicBezTo>
                    <a:pt x="2211" y="1455"/>
                    <a:pt x="1965" y="776"/>
                    <a:pt x="1933" y="256"/>
                  </a:cubicBezTo>
                  <a:lnTo>
                    <a:pt x="1482" y="1"/>
                  </a:ln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2" name="Google Shape;5602;p14"/>
            <p:cNvSpPr/>
            <p:nvPr/>
          </p:nvSpPr>
          <p:spPr>
            <a:xfrm>
              <a:off x="1422150" y="2131175"/>
              <a:ext cx="58875" cy="47450"/>
            </a:xfrm>
            <a:custGeom>
              <a:rect b="b" l="l" r="r" t="t"/>
              <a:pathLst>
                <a:path extrusionOk="0" h="1898" w="2355">
                  <a:moveTo>
                    <a:pt x="1244" y="1"/>
                  </a:moveTo>
                  <a:cubicBezTo>
                    <a:pt x="847" y="1"/>
                    <a:pt x="328" y="181"/>
                    <a:pt x="186" y="419"/>
                  </a:cubicBezTo>
                  <a:cubicBezTo>
                    <a:pt x="1" y="731"/>
                    <a:pt x="210" y="1565"/>
                    <a:pt x="522" y="1804"/>
                  </a:cubicBezTo>
                  <a:cubicBezTo>
                    <a:pt x="612" y="1872"/>
                    <a:pt x="734" y="1898"/>
                    <a:pt x="885" y="1898"/>
                  </a:cubicBezTo>
                  <a:cubicBezTo>
                    <a:pt x="1235" y="1898"/>
                    <a:pt x="1740" y="1762"/>
                    <a:pt x="2354" y="1714"/>
                  </a:cubicBezTo>
                  <a:cubicBezTo>
                    <a:pt x="1998" y="907"/>
                    <a:pt x="1905" y="211"/>
                    <a:pt x="1563" y="56"/>
                  </a:cubicBezTo>
                  <a:cubicBezTo>
                    <a:pt x="1478" y="18"/>
                    <a:pt x="1367" y="1"/>
                    <a:pt x="1244"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3" name="Google Shape;5603;p14"/>
            <p:cNvSpPr/>
            <p:nvPr/>
          </p:nvSpPr>
          <p:spPr>
            <a:xfrm>
              <a:off x="5611300" y="4484975"/>
              <a:ext cx="57525" cy="47625"/>
            </a:xfrm>
            <a:custGeom>
              <a:rect b="b" l="l" r="r" t="t"/>
              <a:pathLst>
                <a:path extrusionOk="0" h="1905" w="2301">
                  <a:moveTo>
                    <a:pt x="1247" y="0"/>
                  </a:moveTo>
                  <a:cubicBezTo>
                    <a:pt x="889" y="0"/>
                    <a:pt x="411" y="296"/>
                    <a:pt x="0" y="427"/>
                  </a:cubicBezTo>
                  <a:cubicBezTo>
                    <a:pt x="145" y="913"/>
                    <a:pt x="147" y="1606"/>
                    <a:pt x="473" y="1828"/>
                  </a:cubicBezTo>
                  <a:cubicBezTo>
                    <a:pt x="553" y="1883"/>
                    <a:pt x="655" y="1905"/>
                    <a:pt x="779" y="1905"/>
                  </a:cubicBezTo>
                  <a:cubicBezTo>
                    <a:pt x="1130" y="1905"/>
                    <a:pt x="1652" y="1729"/>
                    <a:pt x="2300" y="1645"/>
                  </a:cubicBezTo>
                  <a:cubicBezTo>
                    <a:pt x="1904" y="857"/>
                    <a:pt x="1776" y="167"/>
                    <a:pt x="1428" y="32"/>
                  </a:cubicBezTo>
                  <a:cubicBezTo>
                    <a:pt x="1372" y="10"/>
                    <a:pt x="1312" y="0"/>
                    <a:pt x="1247"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4" name="Google Shape;5604;p14"/>
            <p:cNvSpPr/>
            <p:nvPr/>
          </p:nvSpPr>
          <p:spPr>
            <a:xfrm>
              <a:off x="5291125" y="4774400"/>
              <a:ext cx="53150" cy="58625"/>
            </a:xfrm>
            <a:custGeom>
              <a:rect b="b" l="l" r="r" t="t"/>
              <a:pathLst>
                <a:path extrusionOk="0" h="2345" w="2126">
                  <a:moveTo>
                    <a:pt x="1611" y="0"/>
                  </a:moveTo>
                  <a:cubicBezTo>
                    <a:pt x="1126" y="154"/>
                    <a:pt x="441" y="170"/>
                    <a:pt x="215" y="501"/>
                  </a:cubicBezTo>
                  <a:cubicBezTo>
                    <a:pt x="0" y="814"/>
                    <a:pt x="267" y="1459"/>
                    <a:pt x="366" y="2345"/>
                  </a:cubicBezTo>
                  <a:cubicBezTo>
                    <a:pt x="1154" y="1929"/>
                    <a:pt x="1838" y="1789"/>
                    <a:pt x="1978" y="1437"/>
                  </a:cubicBezTo>
                  <a:cubicBezTo>
                    <a:pt x="2125" y="1063"/>
                    <a:pt x="1755" y="488"/>
                    <a:pt x="1611"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5" name="Google Shape;5605;p14"/>
            <p:cNvSpPr/>
            <p:nvPr/>
          </p:nvSpPr>
          <p:spPr>
            <a:xfrm>
              <a:off x="3501075" y="335300"/>
              <a:ext cx="53175" cy="58675"/>
            </a:xfrm>
            <a:custGeom>
              <a:rect b="b" l="l" r="r" t="t"/>
              <a:pathLst>
                <a:path extrusionOk="0" h="2347" w="2127">
                  <a:moveTo>
                    <a:pt x="1609" y="0"/>
                  </a:moveTo>
                  <a:cubicBezTo>
                    <a:pt x="1125" y="155"/>
                    <a:pt x="439" y="171"/>
                    <a:pt x="214" y="504"/>
                  </a:cubicBezTo>
                  <a:cubicBezTo>
                    <a:pt x="0" y="818"/>
                    <a:pt x="270" y="1462"/>
                    <a:pt x="370" y="2346"/>
                  </a:cubicBezTo>
                  <a:cubicBezTo>
                    <a:pt x="1155" y="1931"/>
                    <a:pt x="1839" y="1789"/>
                    <a:pt x="1979" y="1434"/>
                  </a:cubicBezTo>
                  <a:cubicBezTo>
                    <a:pt x="2127" y="1061"/>
                    <a:pt x="1755" y="487"/>
                    <a:pt x="1609"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6" name="Google Shape;5606;p14"/>
            <p:cNvSpPr/>
            <p:nvPr/>
          </p:nvSpPr>
          <p:spPr>
            <a:xfrm>
              <a:off x="6059975" y="1774400"/>
              <a:ext cx="52725" cy="57000"/>
            </a:xfrm>
            <a:custGeom>
              <a:rect b="b" l="l" r="r" t="t"/>
              <a:pathLst>
                <a:path extrusionOk="0" h="2280" w="2109">
                  <a:moveTo>
                    <a:pt x="1647" y="1"/>
                  </a:moveTo>
                  <a:cubicBezTo>
                    <a:pt x="1157" y="129"/>
                    <a:pt x="473" y="110"/>
                    <a:pt x="230" y="430"/>
                  </a:cubicBezTo>
                  <a:cubicBezTo>
                    <a:pt x="0" y="732"/>
                    <a:pt x="233" y="1389"/>
                    <a:pt x="286" y="2279"/>
                  </a:cubicBezTo>
                  <a:cubicBezTo>
                    <a:pt x="1093" y="1905"/>
                    <a:pt x="1785" y="1800"/>
                    <a:pt x="1942" y="1454"/>
                  </a:cubicBezTo>
                  <a:cubicBezTo>
                    <a:pt x="2109" y="1090"/>
                    <a:pt x="1767" y="496"/>
                    <a:pt x="1647"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7" name="Google Shape;5607;p14"/>
            <p:cNvSpPr/>
            <p:nvPr/>
          </p:nvSpPr>
          <p:spPr>
            <a:xfrm>
              <a:off x="6137950" y="3534925"/>
              <a:ext cx="54400" cy="47750"/>
            </a:xfrm>
            <a:custGeom>
              <a:rect b="b" l="l" r="r" t="t"/>
              <a:pathLst>
                <a:path extrusionOk="0" h="1910" w="2176">
                  <a:moveTo>
                    <a:pt x="1357" y="1"/>
                  </a:moveTo>
                  <a:cubicBezTo>
                    <a:pt x="1011" y="1"/>
                    <a:pt x="580" y="137"/>
                    <a:pt x="213" y="170"/>
                  </a:cubicBezTo>
                  <a:lnTo>
                    <a:pt x="1" y="593"/>
                  </a:lnTo>
                  <a:cubicBezTo>
                    <a:pt x="213" y="1045"/>
                    <a:pt x="334" y="1772"/>
                    <a:pt x="661" y="1879"/>
                  </a:cubicBezTo>
                  <a:cubicBezTo>
                    <a:pt x="724" y="1900"/>
                    <a:pt x="792" y="1909"/>
                    <a:pt x="863" y="1909"/>
                  </a:cubicBezTo>
                  <a:cubicBezTo>
                    <a:pt x="1255" y="1909"/>
                    <a:pt x="1741" y="1626"/>
                    <a:pt x="2176" y="1499"/>
                  </a:cubicBezTo>
                  <a:cubicBezTo>
                    <a:pt x="2043" y="1010"/>
                    <a:pt x="2053" y="286"/>
                    <a:pt x="1738" y="90"/>
                  </a:cubicBezTo>
                  <a:cubicBezTo>
                    <a:pt x="1633" y="25"/>
                    <a:pt x="1502" y="1"/>
                    <a:pt x="1357"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8" name="Google Shape;5608;p14"/>
            <p:cNvSpPr/>
            <p:nvPr/>
          </p:nvSpPr>
          <p:spPr>
            <a:xfrm>
              <a:off x="1955600" y="1171200"/>
              <a:ext cx="53175" cy="58200"/>
            </a:xfrm>
            <a:custGeom>
              <a:rect b="b" l="l" r="r" t="t"/>
              <a:pathLst>
                <a:path extrusionOk="0" h="2328" w="2127">
                  <a:moveTo>
                    <a:pt x="1758" y="0"/>
                  </a:moveTo>
                  <a:cubicBezTo>
                    <a:pt x="973" y="417"/>
                    <a:pt x="289" y="559"/>
                    <a:pt x="148" y="914"/>
                  </a:cubicBezTo>
                  <a:cubicBezTo>
                    <a:pt x="0" y="1285"/>
                    <a:pt x="242" y="2110"/>
                    <a:pt x="556" y="2277"/>
                  </a:cubicBezTo>
                  <a:cubicBezTo>
                    <a:pt x="622" y="2312"/>
                    <a:pt x="710" y="2327"/>
                    <a:pt x="811" y="2327"/>
                  </a:cubicBezTo>
                  <a:cubicBezTo>
                    <a:pt x="1188" y="2327"/>
                    <a:pt x="1736" y="2105"/>
                    <a:pt x="1915" y="1842"/>
                  </a:cubicBezTo>
                  <a:cubicBezTo>
                    <a:pt x="2127" y="1528"/>
                    <a:pt x="1859" y="884"/>
                    <a:pt x="1758"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9" name="Google Shape;5609;p14"/>
            <p:cNvSpPr/>
            <p:nvPr/>
          </p:nvSpPr>
          <p:spPr>
            <a:xfrm>
              <a:off x="1338725" y="2540800"/>
              <a:ext cx="53175" cy="58675"/>
            </a:xfrm>
            <a:custGeom>
              <a:rect b="b" l="l" r="r" t="t"/>
              <a:pathLst>
                <a:path extrusionOk="0" h="2347" w="2127">
                  <a:moveTo>
                    <a:pt x="1758" y="0"/>
                  </a:moveTo>
                  <a:cubicBezTo>
                    <a:pt x="973" y="416"/>
                    <a:pt x="289" y="557"/>
                    <a:pt x="147" y="911"/>
                  </a:cubicBezTo>
                  <a:cubicBezTo>
                    <a:pt x="0" y="1284"/>
                    <a:pt x="373" y="1860"/>
                    <a:pt x="517" y="2346"/>
                  </a:cubicBezTo>
                  <a:cubicBezTo>
                    <a:pt x="1002" y="2191"/>
                    <a:pt x="1687" y="2175"/>
                    <a:pt x="1913" y="1842"/>
                  </a:cubicBezTo>
                  <a:cubicBezTo>
                    <a:pt x="2127" y="1528"/>
                    <a:pt x="1858" y="884"/>
                    <a:pt x="1758"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0" name="Google Shape;5610;p14"/>
            <p:cNvSpPr/>
            <p:nvPr/>
          </p:nvSpPr>
          <p:spPr>
            <a:xfrm>
              <a:off x="2955550" y="495875"/>
              <a:ext cx="57975" cy="48625"/>
            </a:xfrm>
            <a:custGeom>
              <a:rect b="b" l="l" r="r" t="t"/>
              <a:pathLst>
                <a:path extrusionOk="0" h="1945" w="2319">
                  <a:moveTo>
                    <a:pt x="1313" y="0"/>
                  </a:moveTo>
                  <a:cubicBezTo>
                    <a:pt x="922" y="0"/>
                    <a:pt x="434" y="281"/>
                    <a:pt x="0" y="406"/>
                  </a:cubicBezTo>
                  <a:cubicBezTo>
                    <a:pt x="164" y="916"/>
                    <a:pt x="189" y="1606"/>
                    <a:pt x="535" y="1874"/>
                  </a:cubicBezTo>
                  <a:cubicBezTo>
                    <a:pt x="600" y="1924"/>
                    <a:pt x="688" y="1944"/>
                    <a:pt x="796" y="1944"/>
                  </a:cubicBezTo>
                  <a:cubicBezTo>
                    <a:pt x="1139" y="1944"/>
                    <a:pt x="1680" y="1738"/>
                    <a:pt x="2318" y="1635"/>
                  </a:cubicBezTo>
                  <a:cubicBezTo>
                    <a:pt x="1962" y="867"/>
                    <a:pt x="1844" y="138"/>
                    <a:pt x="1515" y="30"/>
                  </a:cubicBezTo>
                  <a:cubicBezTo>
                    <a:pt x="1451" y="9"/>
                    <a:pt x="1384" y="0"/>
                    <a:pt x="1313"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1" name="Google Shape;5611;p14"/>
            <p:cNvSpPr/>
            <p:nvPr/>
          </p:nvSpPr>
          <p:spPr>
            <a:xfrm>
              <a:off x="4429875" y="5216100"/>
              <a:ext cx="49350" cy="55150"/>
            </a:xfrm>
            <a:custGeom>
              <a:rect b="b" l="l" r="r" t="t"/>
              <a:pathLst>
                <a:path extrusionOk="0" h="2206" w="1974">
                  <a:moveTo>
                    <a:pt x="1725" y="1"/>
                  </a:moveTo>
                  <a:cubicBezTo>
                    <a:pt x="935" y="355"/>
                    <a:pt x="251" y="456"/>
                    <a:pt x="142" y="761"/>
                  </a:cubicBezTo>
                  <a:cubicBezTo>
                    <a:pt x="0" y="1156"/>
                    <a:pt x="180" y="1862"/>
                    <a:pt x="485" y="2143"/>
                  </a:cubicBezTo>
                  <a:cubicBezTo>
                    <a:pt x="532" y="2186"/>
                    <a:pt x="620" y="2205"/>
                    <a:pt x="729" y="2205"/>
                  </a:cubicBezTo>
                  <a:cubicBezTo>
                    <a:pt x="1068" y="2205"/>
                    <a:pt x="1611" y="2023"/>
                    <a:pt x="1755" y="1800"/>
                  </a:cubicBezTo>
                  <a:cubicBezTo>
                    <a:pt x="1974" y="1464"/>
                    <a:pt x="1764" y="850"/>
                    <a:pt x="1725"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2" name="Google Shape;5612;p14"/>
            <p:cNvSpPr/>
            <p:nvPr/>
          </p:nvSpPr>
          <p:spPr>
            <a:xfrm>
              <a:off x="4612750" y="5163175"/>
              <a:ext cx="50600" cy="55175"/>
            </a:xfrm>
            <a:custGeom>
              <a:rect b="b" l="l" r="r" t="t"/>
              <a:pathLst>
                <a:path extrusionOk="0" h="2207" w="2024">
                  <a:moveTo>
                    <a:pt x="1604" y="0"/>
                  </a:moveTo>
                  <a:cubicBezTo>
                    <a:pt x="905" y="347"/>
                    <a:pt x="226" y="473"/>
                    <a:pt x="127" y="781"/>
                  </a:cubicBezTo>
                  <a:cubicBezTo>
                    <a:pt x="0" y="1182"/>
                    <a:pt x="335" y="1724"/>
                    <a:pt x="472" y="2206"/>
                  </a:cubicBezTo>
                  <a:cubicBezTo>
                    <a:pt x="942" y="2035"/>
                    <a:pt x="1582" y="1990"/>
                    <a:pt x="1831" y="1652"/>
                  </a:cubicBezTo>
                  <a:cubicBezTo>
                    <a:pt x="2024" y="1391"/>
                    <a:pt x="1730" y="767"/>
                    <a:pt x="1604"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3" name="Google Shape;5613;p14"/>
            <p:cNvSpPr/>
            <p:nvPr/>
          </p:nvSpPr>
          <p:spPr>
            <a:xfrm>
              <a:off x="1404250" y="3526725"/>
              <a:ext cx="56875" cy="44575"/>
            </a:xfrm>
            <a:custGeom>
              <a:rect b="b" l="l" r="r" t="t"/>
              <a:pathLst>
                <a:path extrusionOk="0" h="1783" w="2275">
                  <a:moveTo>
                    <a:pt x="1249" y="1"/>
                  </a:moveTo>
                  <a:cubicBezTo>
                    <a:pt x="868" y="1"/>
                    <a:pt x="399" y="168"/>
                    <a:pt x="179" y="409"/>
                  </a:cubicBezTo>
                  <a:cubicBezTo>
                    <a:pt x="1" y="604"/>
                    <a:pt x="204" y="1498"/>
                    <a:pt x="491" y="1688"/>
                  </a:cubicBezTo>
                  <a:cubicBezTo>
                    <a:pt x="596" y="1757"/>
                    <a:pt x="730" y="1782"/>
                    <a:pt x="891" y="1782"/>
                  </a:cubicBezTo>
                  <a:cubicBezTo>
                    <a:pt x="1234" y="1782"/>
                    <a:pt x="1701" y="1669"/>
                    <a:pt x="2274" y="1635"/>
                  </a:cubicBezTo>
                  <a:cubicBezTo>
                    <a:pt x="1941" y="843"/>
                    <a:pt x="1853" y="153"/>
                    <a:pt x="1555" y="47"/>
                  </a:cubicBezTo>
                  <a:cubicBezTo>
                    <a:pt x="1467" y="15"/>
                    <a:pt x="1362" y="1"/>
                    <a:pt x="1249"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4" name="Google Shape;5614;p14"/>
            <p:cNvSpPr/>
            <p:nvPr/>
          </p:nvSpPr>
          <p:spPr>
            <a:xfrm>
              <a:off x="2773375" y="540750"/>
              <a:ext cx="48825" cy="53475"/>
            </a:xfrm>
            <a:custGeom>
              <a:rect b="b" l="l" r="r" t="t"/>
              <a:pathLst>
                <a:path extrusionOk="0" h="2139" w="1953">
                  <a:moveTo>
                    <a:pt x="1774" y="1"/>
                  </a:moveTo>
                  <a:lnTo>
                    <a:pt x="1774" y="1"/>
                  </a:lnTo>
                  <a:cubicBezTo>
                    <a:pt x="971" y="317"/>
                    <a:pt x="286" y="388"/>
                    <a:pt x="161" y="689"/>
                  </a:cubicBezTo>
                  <a:cubicBezTo>
                    <a:pt x="0" y="1075"/>
                    <a:pt x="288" y="1647"/>
                    <a:pt x="383" y="2139"/>
                  </a:cubicBezTo>
                  <a:cubicBezTo>
                    <a:pt x="846" y="2040"/>
                    <a:pt x="1512" y="2089"/>
                    <a:pt x="1718" y="1801"/>
                  </a:cubicBezTo>
                  <a:cubicBezTo>
                    <a:pt x="1953" y="1479"/>
                    <a:pt x="1774" y="854"/>
                    <a:pt x="1774"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5" name="Google Shape;5615;p14"/>
            <p:cNvSpPr/>
            <p:nvPr/>
          </p:nvSpPr>
          <p:spPr>
            <a:xfrm>
              <a:off x="3466450" y="5308750"/>
              <a:ext cx="53700" cy="45450"/>
            </a:xfrm>
            <a:custGeom>
              <a:rect b="b" l="l" r="r" t="t"/>
              <a:pathLst>
                <a:path extrusionOk="0" h="1818" w="2148">
                  <a:moveTo>
                    <a:pt x="1230" y="1"/>
                  </a:moveTo>
                  <a:cubicBezTo>
                    <a:pt x="863" y="1"/>
                    <a:pt x="408" y="261"/>
                    <a:pt x="0" y="378"/>
                  </a:cubicBezTo>
                  <a:cubicBezTo>
                    <a:pt x="155" y="854"/>
                    <a:pt x="178" y="1500"/>
                    <a:pt x="504" y="1753"/>
                  </a:cubicBezTo>
                  <a:cubicBezTo>
                    <a:pt x="563" y="1799"/>
                    <a:pt x="642" y="1817"/>
                    <a:pt x="739" y="1817"/>
                  </a:cubicBezTo>
                  <a:cubicBezTo>
                    <a:pt x="1057" y="1817"/>
                    <a:pt x="1563" y="1619"/>
                    <a:pt x="2147" y="1519"/>
                  </a:cubicBezTo>
                  <a:cubicBezTo>
                    <a:pt x="1829" y="816"/>
                    <a:pt x="1724" y="129"/>
                    <a:pt x="1422" y="29"/>
                  </a:cubicBezTo>
                  <a:cubicBezTo>
                    <a:pt x="1362" y="9"/>
                    <a:pt x="1297" y="1"/>
                    <a:pt x="1230"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6" name="Google Shape;5616;p14"/>
            <p:cNvSpPr/>
            <p:nvPr/>
          </p:nvSpPr>
          <p:spPr>
            <a:xfrm>
              <a:off x="1837200" y="4382275"/>
              <a:ext cx="49450" cy="55675"/>
            </a:xfrm>
            <a:custGeom>
              <a:rect b="b" l="l" r="r" t="t"/>
              <a:pathLst>
                <a:path extrusionOk="0" h="2227" w="1978">
                  <a:moveTo>
                    <a:pt x="1699" y="0"/>
                  </a:moveTo>
                  <a:cubicBezTo>
                    <a:pt x="918" y="372"/>
                    <a:pt x="236" y="488"/>
                    <a:pt x="134" y="795"/>
                  </a:cubicBezTo>
                  <a:cubicBezTo>
                    <a:pt x="0" y="1193"/>
                    <a:pt x="193" y="1894"/>
                    <a:pt x="504" y="2170"/>
                  </a:cubicBezTo>
                  <a:cubicBezTo>
                    <a:pt x="549" y="2209"/>
                    <a:pt x="629" y="2226"/>
                    <a:pt x="729" y="2226"/>
                  </a:cubicBezTo>
                  <a:cubicBezTo>
                    <a:pt x="1066" y="2226"/>
                    <a:pt x="1624" y="2029"/>
                    <a:pt x="1767" y="1798"/>
                  </a:cubicBezTo>
                  <a:cubicBezTo>
                    <a:pt x="1978" y="1458"/>
                    <a:pt x="1757" y="849"/>
                    <a:pt x="1699"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7" name="Google Shape;5617;p14"/>
            <p:cNvSpPr/>
            <p:nvPr/>
          </p:nvSpPr>
          <p:spPr>
            <a:xfrm>
              <a:off x="6260250" y="2511850"/>
              <a:ext cx="57425" cy="44725"/>
            </a:xfrm>
            <a:custGeom>
              <a:rect b="b" l="l" r="r" t="t"/>
              <a:pathLst>
                <a:path extrusionOk="0" h="1789" w="2297">
                  <a:moveTo>
                    <a:pt x="1264" y="0"/>
                  </a:moveTo>
                  <a:cubicBezTo>
                    <a:pt x="878" y="0"/>
                    <a:pt x="394" y="181"/>
                    <a:pt x="173" y="433"/>
                  </a:cubicBezTo>
                  <a:cubicBezTo>
                    <a:pt x="1" y="629"/>
                    <a:pt x="223" y="1519"/>
                    <a:pt x="517" y="1703"/>
                  </a:cubicBezTo>
                  <a:cubicBezTo>
                    <a:pt x="615" y="1766"/>
                    <a:pt x="738" y="1789"/>
                    <a:pt x="885" y="1789"/>
                  </a:cubicBezTo>
                  <a:cubicBezTo>
                    <a:pt x="1231" y="1789"/>
                    <a:pt x="1707" y="1660"/>
                    <a:pt x="2297" y="1612"/>
                  </a:cubicBezTo>
                  <a:cubicBezTo>
                    <a:pt x="1946" y="827"/>
                    <a:pt x="1843" y="140"/>
                    <a:pt x="1542" y="40"/>
                  </a:cubicBezTo>
                  <a:cubicBezTo>
                    <a:pt x="1461" y="13"/>
                    <a:pt x="1366" y="0"/>
                    <a:pt x="1264"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8" name="Google Shape;5618;p14"/>
            <p:cNvSpPr/>
            <p:nvPr/>
          </p:nvSpPr>
          <p:spPr>
            <a:xfrm>
              <a:off x="1456425" y="3710625"/>
              <a:ext cx="54325" cy="45600"/>
            </a:xfrm>
            <a:custGeom>
              <a:rect b="b" l="l" r="r" t="t"/>
              <a:pathLst>
                <a:path extrusionOk="0" h="1824" w="2173">
                  <a:moveTo>
                    <a:pt x="1239" y="1"/>
                  </a:moveTo>
                  <a:cubicBezTo>
                    <a:pt x="868" y="1"/>
                    <a:pt x="410" y="277"/>
                    <a:pt x="0" y="405"/>
                  </a:cubicBezTo>
                  <a:cubicBezTo>
                    <a:pt x="165" y="877"/>
                    <a:pt x="205" y="1519"/>
                    <a:pt x="535" y="1764"/>
                  </a:cubicBezTo>
                  <a:cubicBezTo>
                    <a:pt x="592" y="1806"/>
                    <a:pt x="668" y="1824"/>
                    <a:pt x="759" y="1824"/>
                  </a:cubicBezTo>
                  <a:cubicBezTo>
                    <a:pt x="1076" y="1824"/>
                    <a:pt x="1583" y="1612"/>
                    <a:pt x="2172" y="1500"/>
                  </a:cubicBezTo>
                  <a:cubicBezTo>
                    <a:pt x="1838" y="800"/>
                    <a:pt x="1718" y="116"/>
                    <a:pt x="1415" y="25"/>
                  </a:cubicBezTo>
                  <a:cubicBezTo>
                    <a:pt x="1359" y="8"/>
                    <a:pt x="1300" y="1"/>
                    <a:pt x="1239"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9" name="Google Shape;5619;p14"/>
            <p:cNvSpPr/>
            <p:nvPr/>
          </p:nvSpPr>
          <p:spPr>
            <a:xfrm>
              <a:off x="4246900" y="5269825"/>
              <a:ext cx="50550" cy="54700"/>
            </a:xfrm>
            <a:custGeom>
              <a:rect b="b" l="l" r="r" t="t"/>
              <a:pathLst>
                <a:path extrusionOk="0" h="2188" w="2022">
                  <a:moveTo>
                    <a:pt x="1620" y="0"/>
                  </a:moveTo>
                  <a:cubicBezTo>
                    <a:pt x="918" y="333"/>
                    <a:pt x="236" y="450"/>
                    <a:pt x="133" y="756"/>
                  </a:cubicBezTo>
                  <a:cubicBezTo>
                    <a:pt x="0" y="1154"/>
                    <a:pt x="326" y="1702"/>
                    <a:pt x="454" y="2187"/>
                  </a:cubicBezTo>
                  <a:cubicBezTo>
                    <a:pt x="928" y="2024"/>
                    <a:pt x="1568" y="1988"/>
                    <a:pt x="1824" y="1657"/>
                  </a:cubicBezTo>
                  <a:cubicBezTo>
                    <a:pt x="2022" y="1400"/>
                    <a:pt x="1736" y="768"/>
                    <a:pt x="1620"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0" name="Google Shape;5620;p14"/>
            <p:cNvSpPr/>
            <p:nvPr/>
          </p:nvSpPr>
          <p:spPr>
            <a:xfrm>
              <a:off x="1356325" y="3332600"/>
              <a:ext cx="50600" cy="54900"/>
            </a:xfrm>
            <a:custGeom>
              <a:rect b="b" l="l" r="r" t="t"/>
              <a:pathLst>
                <a:path extrusionOk="0" h="2196" w="2024">
                  <a:moveTo>
                    <a:pt x="1614" y="0"/>
                  </a:moveTo>
                  <a:cubicBezTo>
                    <a:pt x="914" y="339"/>
                    <a:pt x="232" y="460"/>
                    <a:pt x="132" y="768"/>
                  </a:cubicBezTo>
                  <a:cubicBezTo>
                    <a:pt x="1" y="1166"/>
                    <a:pt x="331" y="1713"/>
                    <a:pt x="463" y="2196"/>
                  </a:cubicBezTo>
                  <a:cubicBezTo>
                    <a:pt x="936" y="2029"/>
                    <a:pt x="1574" y="1990"/>
                    <a:pt x="1828" y="1655"/>
                  </a:cubicBezTo>
                  <a:cubicBezTo>
                    <a:pt x="2024" y="1397"/>
                    <a:pt x="1736" y="768"/>
                    <a:pt x="1614"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1" name="Google Shape;5621;p14"/>
            <p:cNvSpPr/>
            <p:nvPr/>
          </p:nvSpPr>
          <p:spPr>
            <a:xfrm>
              <a:off x="4799925" y="5122125"/>
              <a:ext cx="48800" cy="41300"/>
            </a:xfrm>
            <a:custGeom>
              <a:rect b="b" l="l" r="r" t="t"/>
              <a:pathLst>
                <a:path extrusionOk="0" h="1652" w="1952">
                  <a:moveTo>
                    <a:pt x="1045" y="1"/>
                  </a:moveTo>
                  <a:cubicBezTo>
                    <a:pt x="740" y="1"/>
                    <a:pt x="343" y="210"/>
                    <a:pt x="1" y="294"/>
                  </a:cubicBezTo>
                  <a:cubicBezTo>
                    <a:pt x="116" y="738"/>
                    <a:pt x="105" y="1324"/>
                    <a:pt x="388" y="1580"/>
                  </a:cubicBezTo>
                  <a:cubicBezTo>
                    <a:pt x="445" y="1632"/>
                    <a:pt x="529" y="1652"/>
                    <a:pt x="638" y="1652"/>
                  </a:cubicBezTo>
                  <a:cubicBezTo>
                    <a:pt x="930" y="1652"/>
                    <a:pt x="1396" y="1507"/>
                    <a:pt x="1952" y="1443"/>
                  </a:cubicBezTo>
                  <a:cubicBezTo>
                    <a:pt x="1623" y="751"/>
                    <a:pt x="1532" y="169"/>
                    <a:pt x="1237" y="38"/>
                  </a:cubicBezTo>
                  <a:cubicBezTo>
                    <a:pt x="1179" y="12"/>
                    <a:pt x="1114" y="1"/>
                    <a:pt x="1045"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2" name="Google Shape;5622;p14"/>
            <p:cNvSpPr/>
            <p:nvPr/>
          </p:nvSpPr>
          <p:spPr>
            <a:xfrm>
              <a:off x="1310450" y="3160375"/>
              <a:ext cx="49925" cy="41725"/>
            </a:xfrm>
            <a:custGeom>
              <a:rect b="b" l="l" r="r" t="t"/>
              <a:pathLst>
                <a:path extrusionOk="0" h="1669" w="1997">
                  <a:moveTo>
                    <a:pt x="1058" y="1"/>
                  </a:moveTo>
                  <a:cubicBezTo>
                    <a:pt x="751" y="1"/>
                    <a:pt x="348" y="236"/>
                    <a:pt x="1" y="336"/>
                  </a:cubicBezTo>
                  <a:cubicBezTo>
                    <a:pt x="132" y="777"/>
                    <a:pt x="144" y="1362"/>
                    <a:pt x="436" y="1606"/>
                  </a:cubicBezTo>
                  <a:cubicBezTo>
                    <a:pt x="489" y="1650"/>
                    <a:pt x="563" y="1668"/>
                    <a:pt x="656" y="1668"/>
                  </a:cubicBezTo>
                  <a:cubicBezTo>
                    <a:pt x="947" y="1668"/>
                    <a:pt x="1420" y="1495"/>
                    <a:pt x="1996" y="1405"/>
                  </a:cubicBezTo>
                  <a:cubicBezTo>
                    <a:pt x="1641" y="727"/>
                    <a:pt x="1525" y="152"/>
                    <a:pt x="1224" y="30"/>
                  </a:cubicBezTo>
                  <a:cubicBezTo>
                    <a:pt x="1173" y="9"/>
                    <a:pt x="1117" y="1"/>
                    <a:pt x="1058"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3" name="Google Shape;5623;p14"/>
            <p:cNvSpPr/>
            <p:nvPr/>
          </p:nvSpPr>
          <p:spPr>
            <a:xfrm>
              <a:off x="4063200" y="5334250"/>
              <a:ext cx="46550" cy="51050"/>
            </a:xfrm>
            <a:custGeom>
              <a:rect b="b" l="l" r="r" t="t"/>
              <a:pathLst>
                <a:path extrusionOk="0" h="2042" w="1862">
                  <a:moveTo>
                    <a:pt x="1443" y="1"/>
                  </a:moveTo>
                  <a:cubicBezTo>
                    <a:pt x="1007" y="144"/>
                    <a:pt x="427" y="167"/>
                    <a:pt x="182" y="469"/>
                  </a:cubicBezTo>
                  <a:cubicBezTo>
                    <a:pt x="1" y="693"/>
                    <a:pt x="256" y="1275"/>
                    <a:pt x="368" y="2042"/>
                  </a:cubicBezTo>
                  <a:cubicBezTo>
                    <a:pt x="1043" y="1666"/>
                    <a:pt x="1614" y="1535"/>
                    <a:pt x="1735" y="1230"/>
                  </a:cubicBezTo>
                  <a:cubicBezTo>
                    <a:pt x="1862" y="907"/>
                    <a:pt x="1558" y="416"/>
                    <a:pt x="1443"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4" name="Google Shape;5624;p14"/>
            <p:cNvSpPr/>
            <p:nvPr/>
          </p:nvSpPr>
          <p:spPr>
            <a:xfrm>
              <a:off x="3051475" y="5231225"/>
              <a:ext cx="53025" cy="43225"/>
            </a:xfrm>
            <a:custGeom>
              <a:rect b="b" l="l" r="r" t="t"/>
              <a:pathLst>
                <a:path extrusionOk="0" h="1729" w="2121">
                  <a:moveTo>
                    <a:pt x="1051" y="0"/>
                  </a:moveTo>
                  <a:cubicBezTo>
                    <a:pt x="699" y="0"/>
                    <a:pt x="212" y="166"/>
                    <a:pt x="142" y="346"/>
                  </a:cubicBezTo>
                  <a:cubicBezTo>
                    <a:pt x="0" y="712"/>
                    <a:pt x="127" y="1409"/>
                    <a:pt x="406" y="1637"/>
                  </a:cubicBezTo>
                  <a:cubicBezTo>
                    <a:pt x="488" y="1704"/>
                    <a:pt x="605" y="1729"/>
                    <a:pt x="753" y="1729"/>
                  </a:cubicBezTo>
                  <a:cubicBezTo>
                    <a:pt x="1073" y="1729"/>
                    <a:pt x="1540" y="1616"/>
                    <a:pt x="2121" y="1580"/>
                  </a:cubicBezTo>
                  <a:cubicBezTo>
                    <a:pt x="1750" y="815"/>
                    <a:pt x="1646" y="226"/>
                    <a:pt x="1322" y="52"/>
                  </a:cubicBezTo>
                  <a:cubicBezTo>
                    <a:pt x="1255" y="16"/>
                    <a:pt x="1160" y="0"/>
                    <a:pt x="1051"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5" name="Google Shape;5625;p14"/>
            <p:cNvSpPr/>
            <p:nvPr/>
          </p:nvSpPr>
          <p:spPr>
            <a:xfrm>
              <a:off x="2120925" y="4707950"/>
              <a:ext cx="53825" cy="43550"/>
            </a:xfrm>
            <a:custGeom>
              <a:rect b="b" l="l" r="r" t="t"/>
              <a:pathLst>
                <a:path extrusionOk="0" h="1742" w="2153">
                  <a:moveTo>
                    <a:pt x="1067" y="1"/>
                  </a:moveTo>
                  <a:cubicBezTo>
                    <a:pt x="713" y="1"/>
                    <a:pt x="197" y="194"/>
                    <a:pt x="131" y="386"/>
                  </a:cubicBezTo>
                  <a:cubicBezTo>
                    <a:pt x="1" y="755"/>
                    <a:pt x="154" y="1447"/>
                    <a:pt x="442" y="1662"/>
                  </a:cubicBezTo>
                  <a:cubicBezTo>
                    <a:pt x="518" y="1720"/>
                    <a:pt x="620" y="1742"/>
                    <a:pt x="747" y="1742"/>
                  </a:cubicBezTo>
                  <a:cubicBezTo>
                    <a:pt x="1068" y="1742"/>
                    <a:pt x="1546" y="1601"/>
                    <a:pt x="2152" y="1540"/>
                  </a:cubicBezTo>
                  <a:cubicBezTo>
                    <a:pt x="1752" y="788"/>
                    <a:pt x="1628" y="203"/>
                    <a:pt x="1298" y="43"/>
                  </a:cubicBezTo>
                  <a:cubicBezTo>
                    <a:pt x="1238" y="14"/>
                    <a:pt x="1158" y="1"/>
                    <a:pt x="1067"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6" name="Google Shape;5626;p14"/>
            <p:cNvSpPr/>
            <p:nvPr/>
          </p:nvSpPr>
          <p:spPr>
            <a:xfrm>
              <a:off x="5170975" y="642625"/>
              <a:ext cx="41400" cy="46500"/>
            </a:xfrm>
            <a:custGeom>
              <a:rect b="b" l="l" r="r" t="t"/>
              <a:pathLst>
                <a:path extrusionOk="0" h="1860" w="1656">
                  <a:moveTo>
                    <a:pt x="1489" y="0"/>
                  </a:moveTo>
                  <a:lnTo>
                    <a:pt x="1489" y="0"/>
                  </a:lnTo>
                  <a:cubicBezTo>
                    <a:pt x="817" y="274"/>
                    <a:pt x="234" y="341"/>
                    <a:pt x="133" y="595"/>
                  </a:cubicBezTo>
                  <a:cubicBezTo>
                    <a:pt x="1" y="934"/>
                    <a:pt x="124" y="1531"/>
                    <a:pt x="372" y="1796"/>
                  </a:cubicBezTo>
                  <a:cubicBezTo>
                    <a:pt x="412" y="1840"/>
                    <a:pt x="502" y="1859"/>
                    <a:pt x="615" y="1859"/>
                  </a:cubicBezTo>
                  <a:cubicBezTo>
                    <a:pt x="904" y="1859"/>
                    <a:pt x="1342" y="1732"/>
                    <a:pt x="1460" y="1558"/>
                  </a:cubicBezTo>
                  <a:cubicBezTo>
                    <a:pt x="1656" y="1270"/>
                    <a:pt x="1496" y="741"/>
                    <a:pt x="1489"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7" name="Google Shape;5627;p14"/>
            <p:cNvSpPr/>
            <p:nvPr/>
          </p:nvSpPr>
          <p:spPr>
            <a:xfrm>
              <a:off x="6313825" y="2698175"/>
              <a:ext cx="49575" cy="39750"/>
            </a:xfrm>
            <a:custGeom>
              <a:rect b="b" l="l" r="r" t="t"/>
              <a:pathLst>
                <a:path extrusionOk="0" h="1590" w="1983">
                  <a:moveTo>
                    <a:pt x="1029" y="0"/>
                  </a:moveTo>
                  <a:cubicBezTo>
                    <a:pt x="700" y="0"/>
                    <a:pt x="284" y="136"/>
                    <a:pt x="163" y="328"/>
                  </a:cubicBezTo>
                  <a:cubicBezTo>
                    <a:pt x="1" y="585"/>
                    <a:pt x="157" y="1288"/>
                    <a:pt x="415" y="1499"/>
                  </a:cubicBezTo>
                  <a:cubicBezTo>
                    <a:pt x="497" y="1566"/>
                    <a:pt x="614" y="1589"/>
                    <a:pt x="764" y="1589"/>
                  </a:cubicBezTo>
                  <a:cubicBezTo>
                    <a:pt x="1057" y="1589"/>
                    <a:pt x="1472" y="1500"/>
                    <a:pt x="1983" y="1480"/>
                  </a:cubicBezTo>
                  <a:cubicBezTo>
                    <a:pt x="1680" y="771"/>
                    <a:pt x="1611" y="188"/>
                    <a:pt x="1327" y="53"/>
                  </a:cubicBezTo>
                  <a:cubicBezTo>
                    <a:pt x="1249" y="17"/>
                    <a:pt x="1145" y="0"/>
                    <a:pt x="1029"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8" name="Google Shape;5628;p14"/>
            <p:cNvSpPr/>
            <p:nvPr/>
          </p:nvSpPr>
          <p:spPr>
            <a:xfrm>
              <a:off x="3688650" y="286675"/>
              <a:ext cx="44250" cy="48200"/>
            </a:xfrm>
            <a:custGeom>
              <a:rect b="b" l="l" r="r" t="t"/>
              <a:pathLst>
                <a:path extrusionOk="0" h="1928" w="1770">
                  <a:moveTo>
                    <a:pt x="1393" y="0"/>
                  </a:moveTo>
                  <a:cubicBezTo>
                    <a:pt x="979" y="103"/>
                    <a:pt x="407" y="81"/>
                    <a:pt x="198" y="346"/>
                  </a:cubicBezTo>
                  <a:cubicBezTo>
                    <a:pt x="1" y="598"/>
                    <a:pt x="185" y="1153"/>
                    <a:pt x="214" y="1928"/>
                  </a:cubicBezTo>
                  <a:cubicBezTo>
                    <a:pt x="914" y="1603"/>
                    <a:pt x="1491" y="1515"/>
                    <a:pt x="1626" y="1223"/>
                  </a:cubicBezTo>
                  <a:cubicBezTo>
                    <a:pt x="1769" y="917"/>
                    <a:pt x="1489" y="416"/>
                    <a:pt x="1393"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9" name="Google Shape;5629;p14"/>
            <p:cNvSpPr/>
            <p:nvPr/>
          </p:nvSpPr>
          <p:spPr>
            <a:xfrm>
              <a:off x="2592225" y="595100"/>
              <a:ext cx="44850" cy="50625"/>
            </a:xfrm>
            <a:custGeom>
              <a:rect b="b" l="l" r="r" t="t"/>
              <a:pathLst>
                <a:path extrusionOk="0" h="2025" w="1794">
                  <a:moveTo>
                    <a:pt x="1465" y="0"/>
                  </a:moveTo>
                  <a:cubicBezTo>
                    <a:pt x="792" y="388"/>
                    <a:pt x="223" y="526"/>
                    <a:pt x="116" y="827"/>
                  </a:cubicBezTo>
                  <a:cubicBezTo>
                    <a:pt x="1" y="1145"/>
                    <a:pt x="325" y="1620"/>
                    <a:pt x="456" y="2025"/>
                  </a:cubicBezTo>
                  <a:cubicBezTo>
                    <a:pt x="860" y="1883"/>
                    <a:pt x="1433" y="1855"/>
                    <a:pt x="1619" y="1571"/>
                  </a:cubicBezTo>
                  <a:cubicBezTo>
                    <a:pt x="1794" y="1304"/>
                    <a:pt x="1563" y="769"/>
                    <a:pt x="1465"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0" name="Google Shape;5630;p14"/>
            <p:cNvSpPr/>
            <p:nvPr/>
          </p:nvSpPr>
          <p:spPr>
            <a:xfrm>
              <a:off x="4938375" y="511825"/>
              <a:ext cx="41400" cy="46500"/>
            </a:xfrm>
            <a:custGeom>
              <a:rect b="b" l="l" r="r" t="t"/>
              <a:pathLst>
                <a:path extrusionOk="0" h="1860" w="1656">
                  <a:moveTo>
                    <a:pt x="1489" y="1"/>
                  </a:moveTo>
                  <a:cubicBezTo>
                    <a:pt x="817" y="275"/>
                    <a:pt x="233" y="343"/>
                    <a:pt x="133" y="596"/>
                  </a:cubicBezTo>
                  <a:cubicBezTo>
                    <a:pt x="0" y="935"/>
                    <a:pt x="124" y="1533"/>
                    <a:pt x="372" y="1797"/>
                  </a:cubicBezTo>
                  <a:cubicBezTo>
                    <a:pt x="412" y="1841"/>
                    <a:pt x="502" y="1860"/>
                    <a:pt x="615" y="1860"/>
                  </a:cubicBezTo>
                  <a:cubicBezTo>
                    <a:pt x="904" y="1860"/>
                    <a:pt x="1342" y="1733"/>
                    <a:pt x="1459" y="1560"/>
                  </a:cubicBezTo>
                  <a:cubicBezTo>
                    <a:pt x="1655" y="1273"/>
                    <a:pt x="1496" y="742"/>
                    <a:pt x="1489"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1" name="Google Shape;5631;p14"/>
            <p:cNvSpPr/>
            <p:nvPr/>
          </p:nvSpPr>
          <p:spPr>
            <a:xfrm>
              <a:off x="5683950" y="1096825"/>
              <a:ext cx="49150" cy="37775"/>
            </a:xfrm>
            <a:custGeom>
              <a:rect b="b" l="l" r="r" t="t"/>
              <a:pathLst>
                <a:path extrusionOk="0" h="1511" w="1966">
                  <a:moveTo>
                    <a:pt x="1081" y="0"/>
                  </a:moveTo>
                  <a:cubicBezTo>
                    <a:pt x="751" y="0"/>
                    <a:pt x="346" y="148"/>
                    <a:pt x="147" y="360"/>
                  </a:cubicBezTo>
                  <a:cubicBezTo>
                    <a:pt x="0" y="514"/>
                    <a:pt x="181" y="1289"/>
                    <a:pt x="426" y="1438"/>
                  </a:cubicBezTo>
                  <a:cubicBezTo>
                    <a:pt x="513" y="1491"/>
                    <a:pt x="620" y="1511"/>
                    <a:pt x="747" y="1511"/>
                  </a:cubicBezTo>
                  <a:cubicBezTo>
                    <a:pt x="1045" y="1511"/>
                    <a:pt x="1453" y="1403"/>
                    <a:pt x="1966" y="1362"/>
                  </a:cubicBezTo>
                  <a:cubicBezTo>
                    <a:pt x="1667" y="700"/>
                    <a:pt x="1578" y="117"/>
                    <a:pt x="1325" y="34"/>
                  </a:cubicBezTo>
                  <a:cubicBezTo>
                    <a:pt x="1253" y="11"/>
                    <a:pt x="1169" y="0"/>
                    <a:pt x="1081"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2" name="Google Shape;5632;p14"/>
            <p:cNvSpPr/>
            <p:nvPr/>
          </p:nvSpPr>
          <p:spPr>
            <a:xfrm>
              <a:off x="4290225" y="303500"/>
              <a:ext cx="41375" cy="46500"/>
            </a:xfrm>
            <a:custGeom>
              <a:rect b="b" l="l" r="r" t="t"/>
              <a:pathLst>
                <a:path extrusionOk="0" h="1860" w="1655">
                  <a:moveTo>
                    <a:pt x="1488" y="1"/>
                  </a:moveTo>
                  <a:cubicBezTo>
                    <a:pt x="816" y="275"/>
                    <a:pt x="233" y="341"/>
                    <a:pt x="133" y="596"/>
                  </a:cubicBezTo>
                  <a:cubicBezTo>
                    <a:pt x="0" y="933"/>
                    <a:pt x="124" y="1532"/>
                    <a:pt x="371" y="1797"/>
                  </a:cubicBezTo>
                  <a:cubicBezTo>
                    <a:pt x="411" y="1840"/>
                    <a:pt x="501" y="1859"/>
                    <a:pt x="613" y="1859"/>
                  </a:cubicBezTo>
                  <a:cubicBezTo>
                    <a:pt x="902" y="1859"/>
                    <a:pt x="1341" y="1731"/>
                    <a:pt x="1459" y="1558"/>
                  </a:cubicBezTo>
                  <a:cubicBezTo>
                    <a:pt x="1655" y="1271"/>
                    <a:pt x="1496" y="742"/>
                    <a:pt x="1488"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3" name="Google Shape;5633;p14"/>
            <p:cNvSpPr/>
            <p:nvPr/>
          </p:nvSpPr>
          <p:spPr>
            <a:xfrm>
              <a:off x="1506075" y="3896725"/>
              <a:ext cx="44225" cy="48200"/>
            </a:xfrm>
            <a:custGeom>
              <a:rect b="b" l="l" r="r" t="t"/>
              <a:pathLst>
                <a:path extrusionOk="0" h="1928" w="1769">
                  <a:moveTo>
                    <a:pt x="1393" y="0"/>
                  </a:moveTo>
                  <a:cubicBezTo>
                    <a:pt x="979" y="104"/>
                    <a:pt x="407" y="82"/>
                    <a:pt x="198" y="347"/>
                  </a:cubicBezTo>
                  <a:cubicBezTo>
                    <a:pt x="1" y="597"/>
                    <a:pt x="185" y="1153"/>
                    <a:pt x="214" y="1928"/>
                  </a:cubicBezTo>
                  <a:cubicBezTo>
                    <a:pt x="914" y="1604"/>
                    <a:pt x="1490" y="1515"/>
                    <a:pt x="1626" y="1224"/>
                  </a:cubicBezTo>
                  <a:cubicBezTo>
                    <a:pt x="1769" y="917"/>
                    <a:pt x="1488" y="416"/>
                    <a:pt x="1393"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4" name="Google Shape;5634;p14"/>
            <p:cNvSpPr/>
            <p:nvPr/>
          </p:nvSpPr>
          <p:spPr>
            <a:xfrm>
              <a:off x="6016050" y="1584100"/>
              <a:ext cx="44675" cy="49500"/>
            </a:xfrm>
            <a:custGeom>
              <a:rect b="b" l="l" r="r" t="t"/>
              <a:pathLst>
                <a:path extrusionOk="0" h="1980" w="1787">
                  <a:moveTo>
                    <a:pt x="1493" y="0"/>
                  </a:moveTo>
                  <a:cubicBezTo>
                    <a:pt x="811" y="369"/>
                    <a:pt x="239" y="493"/>
                    <a:pt x="124" y="790"/>
                  </a:cubicBezTo>
                  <a:cubicBezTo>
                    <a:pt x="0" y="1106"/>
                    <a:pt x="199" y="1797"/>
                    <a:pt x="463" y="1937"/>
                  </a:cubicBezTo>
                  <a:cubicBezTo>
                    <a:pt x="519" y="1966"/>
                    <a:pt x="593" y="1980"/>
                    <a:pt x="678" y="1980"/>
                  </a:cubicBezTo>
                  <a:cubicBezTo>
                    <a:pt x="994" y="1980"/>
                    <a:pt x="1452" y="1794"/>
                    <a:pt x="1604" y="1576"/>
                  </a:cubicBezTo>
                  <a:cubicBezTo>
                    <a:pt x="1786" y="1313"/>
                    <a:pt x="1568" y="771"/>
                    <a:pt x="1493"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5" name="Google Shape;5635;p14"/>
            <p:cNvSpPr/>
            <p:nvPr/>
          </p:nvSpPr>
          <p:spPr>
            <a:xfrm>
              <a:off x="1646250" y="1470475"/>
              <a:ext cx="38925" cy="42950"/>
            </a:xfrm>
            <a:custGeom>
              <a:rect b="b" l="l" r="r" t="t"/>
              <a:pathLst>
                <a:path extrusionOk="0" h="1718" w="1557">
                  <a:moveTo>
                    <a:pt x="1272" y="1"/>
                  </a:moveTo>
                  <a:cubicBezTo>
                    <a:pt x="696" y="321"/>
                    <a:pt x="200" y="434"/>
                    <a:pt x="102" y="693"/>
                  </a:cubicBezTo>
                  <a:cubicBezTo>
                    <a:pt x="1" y="969"/>
                    <a:pt x="186" y="1567"/>
                    <a:pt x="418" y="1684"/>
                  </a:cubicBezTo>
                  <a:cubicBezTo>
                    <a:pt x="464" y="1707"/>
                    <a:pt x="524" y="1717"/>
                    <a:pt x="593" y="1717"/>
                  </a:cubicBezTo>
                  <a:cubicBezTo>
                    <a:pt x="869" y="1717"/>
                    <a:pt x="1275" y="1546"/>
                    <a:pt x="1405" y="1349"/>
                  </a:cubicBezTo>
                  <a:cubicBezTo>
                    <a:pt x="1557" y="1118"/>
                    <a:pt x="1355" y="651"/>
                    <a:pt x="1272"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6" name="Google Shape;5636;p14"/>
            <p:cNvSpPr/>
            <p:nvPr/>
          </p:nvSpPr>
          <p:spPr>
            <a:xfrm>
              <a:off x="6064425" y="3963300"/>
              <a:ext cx="38700" cy="42650"/>
            </a:xfrm>
            <a:custGeom>
              <a:rect b="b" l="l" r="r" t="t"/>
              <a:pathLst>
                <a:path extrusionOk="0" h="1706" w="1548">
                  <a:moveTo>
                    <a:pt x="1184" y="0"/>
                  </a:moveTo>
                  <a:cubicBezTo>
                    <a:pt x="828" y="108"/>
                    <a:pt x="330" y="112"/>
                    <a:pt x="161" y="352"/>
                  </a:cubicBezTo>
                  <a:cubicBezTo>
                    <a:pt x="0" y="576"/>
                    <a:pt x="186" y="1051"/>
                    <a:pt x="248" y="1705"/>
                  </a:cubicBezTo>
                  <a:cubicBezTo>
                    <a:pt x="833" y="1405"/>
                    <a:pt x="1332" y="1307"/>
                    <a:pt x="1437" y="1052"/>
                  </a:cubicBezTo>
                  <a:cubicBezTo>
                    <a:pt x="1548" y="780"/>
                    <a:pt x="1284" y="357"/>
                    <a:pt x="1184"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7" name="Google Shape;5637;p14"/>
            <p:cNvSpPr/>
            <p:nvPr/>
          </p:nvSpPr>
          <p:spPr>
            <a:xfrm>
              <a:off x="6280225" y="3305075"/>
              <a:ext cx="41800" cy="44200"/>
            </a:xfrm>
            <a:custGeom>
              <a:rect b="b" l="l" r="r" t="t"/>
              <a:pathLst>
                <a:path extrusionOk="0" h="1768" w="1672">
                  <a:moveTo>
                    <a:pt x="978" y="0"/>
                  </a:moveTo>
                  <a:cubicBezTo>
                    <a:pt x="678" y="0"/>
                    <a:pt x="338" y="98"/>
                    <a:pt x="194" y="267"/>
                  </a:cubicBezTo>
                  <a:cubicBezTo>
                    <a:pt x="1" y="494"/>
                    <a:pt x="172" y="1033"/>
                    <a:pt x="189" y="1767"/>
                  </a:cubicBezTo>
                  <a:cubicBezTo>
                    <a:pt x="849" y="1456"/>
                    <a:pt x="1359" y="1374"/>
                    <a:pt x="1529" y="1089"/>
                  </a:cubicBezTo>
                  <a:cubicBezTo>
                    <a:pt x="1672" y="849"/>
                    <a:pt x="1517" y="133"/>
                    <a:pt x="1322" y="56"/>
                  </a:cubicBezTo>
                  <a:cubicBezTo>
                    <a:pt x="1227" y="18"/>
                    <a:pt x="1106" y="0"/>
                    <a:pt x="978"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8" name="Google Shape;5638;p14"/>
            <p:cNvSpPr/>
            <p:nvPr/>
          </p:nvSpPr>
          <p:spPr>
            <a:xfrm>
              <a:off x="2093900" y="941675"/>
              <a:ext cx="41975" cy="44550"/>
            </a:xfrm>
            <a:custGeom>
              <a:rect b="b" l="l" r="r" t="t"/>
              <a:pathLst>
                <a:path extrusionOk="0" h="1782" w="1679">
                  <a:moveTo>
                    <a:pt x="1467" y="1"/>
                  </a:moveTo>
                  <a:cubicBezTo>
                    <a:pt x="814" y="323"/>
                    <a:pt x="305" y="415"/>
                    <a:pt x="139" y="705"/>
                  </a:cubicBezTo>
                  <a:cubicBezTo>
                    <a:pt x="0" y="947"/>
                    <a:pt x="170" y="1662"/>
                    <a:pt x="364" y="1734"/>
                  </a:cubicBezTo>
                  <a:cubicBezTo>
                    <a:pt x="453" y="1766"/>
                    <a:pt x="563" y="1782"/>
                    <a:pt x="680" y="1782"/>
                  </a:cubicBezTo>
                  <a:cubicBezTo>
                    <a:pt x="988" y="1782"/>
                    <a:pt x="1344" y="1676"/>
                    <a:pt x="1490" y="1498"/>
                  </a:cubicBezTo>
                  <a:cubicBezTo>
                    <a:pt x="1679" y="1268"/>
                    <a:pt x="1499" y="733"/>
                    <a:pt x="1467"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9" name="Google Shape;5639;p14"/>
            <p:cNvSpPr/>
            <p:nvPr/>
          </p:nvSpPr>
          <p:spPr>
            <a:xfrm>
              <a:off x="1561200" y="4083150"/>
              <a:ext cx="42650" cy="34950"/>
            </a:xfrm>
            <a:custGeom>
              <a:rect b="b" l="l" r="r" t="t"/>
              <a:pathLst>
                <a:path extrusionOk="0" h="1398" w="1706">
                  <a:moveTo>
                    <a:pt x="914" y="0"/>
                  </a:moveTo>
                  <a:cubicBezTo>
                    <a:pt x="650" y="0"/>
                    <a:pt x="302" y="226"/>
                    <a:pt x="0" y="328"/>
                  </a:cubicBezTo>
                  <a:cubicBezTo>
                    <a:pt x="112" y="682"/>
                    <a:pt x="125" y="1186"/>
                    <a:pt x="366" y="1345"/>
                  </a:cubicBezTo>
                  <a:cubicBezTo>
                    <a:pt x="422" y="1383"/>
                    <a:pt x="493" y="1398"/>
                    <a:pt x="578" y="1398"/>
                  </a:cubicBezTo>
                  <a:cubicBezTo>
                    <a:pt x="835" y="1398"/>
                    <a:pt x="1219" y="1260"/>
                    <a:pt x="1705" y="1189"/>
                  </a:cubicBezTo>
                  <a:cubicBezTo>
                    <a:pt x="1397" y="613"/>
                    <a:pt x="1292" y="112"/>
                    <a:pt x="1038" y="20"/>
                  </a:cubicBezTo>
                  <a:cubicBezTo>
                    <a:pt x="999" y="6"/>
                    <a:pt x="957" y="0"/>
                    <a:pt x="914"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0" name="Google Shape;5640;p14"/>
            <p:cNvSpPr/>
            <p:nvPr/>
          </p:nvSpPr>
          <p:spPr>
            <a:xfrm>
              <a:off x="3884425" y="5389925"/>
              <a:ext cx="39000" cy="43775"/>
            </a:xfrm>
            <a:custGeom>
              <a:rect b="b" l="l" r="r" t="t"/>
              <a:pathLst>
                <a:path extrusionOk="0" h="1751" w="1560">
                  <a:moveTo>
                    <a:pt x="1156" y="0"/>
                  </a:moveTo>
                  <a:cubicBezTo>
                    <a:pt x="805" y="126"/>
                    <a:pt x="305" y="157"/>
                    <a:pt x="149" y="406"/>
                  </a:cubicBezTo>
                  <a:cubicBezTo>
                    <a:pt x="0" y="640"/>
                    <a:pt x="211" y="1103"/>
                    <a:pt x="305" y="1751"/>
                  </a:cubicBezTo>
                  <a:cubicBezTo>
                    <a:pt x="876" y="1421"/>
                    <a:pt x="1372" y="1299"/>
                    <a:pt x="1462" y="1038"/>
                  </a:cubicBezTo>
                  <a:cubicBezTo>
                    <a:pt x="1559" y="759"/>
                    <a:pt x="1274" y="351"/>
                    <a:pt x="1156"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1" name="Google Shape;5641;p14"/>
            <p:cNvSpPr/>
            <p:nvPr/>
          </p:nvSpPr>
          <p:spPr>
            <a:xfrm>
              <a:off x="1296250" y="2367025"/>
              <a:ext cx="38325" cy="41325"/>
            </a:xfrm>
            <a:custGeom>
              <a:rect b="b" l="l" r="r" t="t"/>
              <a:pathLst>
                <a:path extrusionOk="0" h="1653" w="1533">
                  <a:moveTo>
                    <a:pt x="1348" y="0"/>
                  </a:moveTo>
                  <a:cubicBezTo>
                    <a:pt x="749" y="266"/>
                    <a:pt x="245" y="335"/>
                    <a:pt x="125" y="585"/>
                  </a:cubicBezTo>
                  <a:cubicBezTo>
                    <a:pt x="0" y="851"/>
                    <a:pt x="239" y="1290"/>
                    <a:pt x="318" y="1652"/>
                  </a:cubicBezTo>
                  <a:cubicBezTo>
                    <a:pt x="679" y="1565"/>
                    <a:pt x="1177" y="1589"/>
                    <a:pt x="1360" y="1359"/>
                  </a:cubicBezTo>
                  <a:cubicBezTo>
                    <a:pt x="1533" y="1142"/>
                    <a:pt x="1373" y="659"/>
                    <a:pt x="1348"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2" name="Google Shape;5642;p14"/>
            <p:cNvSpPr/>
            <p:nvPr/>
          </p:nvSpPr>
          <p:spPr>
            <a:xfrm>
              <a:off x="5485050" y="4728725"/>
              <a:ext cx="40500" cy="34250"/>
            </a:xfrm>
            <a:custGeom>
              <a:rect b="b" l="l" r="r" t="t"/>
              <a:pathLst>
                <a:path extrusionOk="0" h="1370" w="1620">
                  <a:moveTo>
                    <a:pt x="892" y="0"/>
                  </a:moveTo>
                  <a:cubicBezTo>
                    <a:pt x="635" y="0"/>
                    <a:pt x="292" y="177"/>
                    <a:pt x="0" y="248"/>
                  </a:cubicBezTo>
                  <a:cubicBezTo>
                    <a:pt x="81" y="610"/>
                    <a:pt x="49" y="1113"/>
                    <a:pt x="273" y="1294"/>
                  </a:cubicBezTo>
                  <a:cubicBezTo>
                    <a:pt x="342" y="1349"/>
                    <a:pt x="439" y="1369"/>
                    <a:pt x="561" y="1369"/>
                  </a:cubicBezTo>
                  <a:cubicBezTo>
                    <a:pt x="816" y="1369"/>
                    <a:pt x="1179" y="1284"/>
                    <a:pt x="1620" y="1260"/>
                  </a:cubicBezTo>
                  <a:cubicBezTo>
                    <a:pt x="1366" y="659"/>
                    <a:pt x="1306" y="150"/>
                    <a:pt x="1060" y="34"/>
                  </a:cubicBezTo>
                  <a:cubicBezTo>
                    <a:pt x="1010" y="10"/>
                    <a:pt x="954" y="0"/>
                    <a:pt x="892"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3" name="Google Shape;5643;p14"/>
            <p:cNvSpPr/>
            <p:nvPr/>
          </p:nvSpPr>
          <p:spPr>
            <a:xfrm>
              <a:off x="1511525" y="1715550"/>
              <a:ext cx="38975" cy="43425"/>
            </a:xfrm>
            <a:custGeom>
              <a:rect b="b" l="l" r="r" t="t"/>
              <a:pathLst>
                <a:path extrusionOk="0" h="1737" w="1559">
                  <a:moveTo>
                    <a:pt x="1166" y="0"/>
                  </a:moveTo>
                  <a:cubicBezTo>
                    <a:pt x="816" y="120"/>
                    <a:pt x="316" y="140"/>
                    <a:pt x="154" y="386"/>
                  </a:cubicBezTo>
                  <a:cubicBezTo>
                    <a:pt x="1" y="618"/>
                    <a:pt x="204" y="1085"/>
                    <a:pt x="287" y="1736"/>
                  </a:cubicBezTo>
                  <a:cubicBezTo>
                    <a:pt x="863" y="1416"/>
                    <a:pt x="1359" y="1303"/>
                    <a:pt x="1455" y="1043"/>
                  </a:cubicBezTo>
                  <a:cubicBezTo>
                    <a:pt x="1558" y="766"/>
                    <a:pt x="1278" y="352"/>
                    <a:pt x="1166"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4" name="Google Shape;5644;p14"/>
            <p:cNvSpPr/>
            <p:nvPr/>
          </p:nvSpPr>
          <p:spPr>
            <a:xfrm>
              <a:off x="1259375" y="2977800"/>
              <a:ext cx="49125" cy="37675"/>
            </a:xfrm>
            <a:custGeom>
              <a:rect b="b" l="l" r="r" t="t"/>
              <a:pathLst>
                <a:path extrusionOk="0" h="1507" w="1965">
                  <a:moveTo>
                    <a:pt x="1049" y="1"/>
                  </a:moveTo>
                  <a:cubicBezTo>
                    <a:pt x="739" y="1"/>
                    <a:pt x="298" y="225"/>
                    <a:pt x="124" y="469"/>
                  </a:cubicBezTo>
                  <a:cubicBezTo>
                    <a:pt x="0" y="644"/>
                    <a:pt x="237" y="1332"/>
                    <a:pt x="482" y="1456"/>
                  </a:cubicBezTo>
                  <a:cubicBezTo>
                    <a:pt x="553" y="1492"/>
                    <a:pt x="634" y="1506"/>
                    <a:pt x="727" y="1506"/>
                  </a:cubicBezTo>
                  <a:cubicBezTo>
                    <a:pt x="1017" y="1506"/>
                    <a:pt x="1420" y="1365"/>
                    <a:pt x="1964" y="1286"/>
                  </a:cubicBezTo>
                  <a:cubicBezTo>
                    <a:pt x="1600" y="654"/>
                    <a:pt x="1466" y="105"/>
                    <a:pt x="1186" y="19"/>
                  </a:cubicBezTo>
                  <a:cubicBezTo>
                    <a:pt x="1145" y="7"/>
                    <a:pt x="1099" y="1"/>
                    <a:pt x="1049"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5" name="Google Shape;5645;p14"/>
            <p:cNvSpPr/>
            <p:nvPr/>
          </p:nvSpPr>
          <p:spPr>
            <a:xfrm>
              <a:off x="4981450" y="5060825"/>
              <a:ext cx="42450" cy="45650"/>
            </a:xfrm>
            <a:custGeom>
              <a:rect b="b" l="l" r="r" t="t"/>
              <a:pathLst>
                <a:path extrusionOk="0" h="1826" w="1698">
                  <a:moveTo>
                    <a:pt x="1412" y="1"/>
                  </a:moveTo>
                  <a:cubicBezTo>
                    <a:pt x="775" y="363"/>
                    <a:pt x="273" y="485"/>
                    <a:pt x="124" y="783"/>
                  </a:cubicBezTo>
                  <a:cubicBezTo>
                    <a:pt x="0" y="1032"/>
                    <a:pt x="214" y="1731"/>
                    <a:pt x="416" y="1794"/>
                  </a:cubicBezTo>
                  <a:cubicBezTo>
                    <a:pt x="485" y="1816"/>
                    <a:pt x="568" y="1826"/>
                    <a:pt x="656" y="1826"/>
                  </a:cubicBezTo>
                  <a:cubicBezTo>
                    <a:pt x="978" y="1826"/>
                    <a:pt x="1377" y="1692"/>
                    <a:pt x="1522" y="1490"/>
                  </a:cubicBezTo>
                  <a:cubicBezTo>
                    <a:pt x="1698" y="1247"/>
                    <a:pt x="1487" y="727"/>
                    <a:pt x="1412"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6" name="Google Shape;5646;p14"/>
            <p:cNvSpPr/>
            <p:nvPr/>
          </p:nvSpPr>
          <p:spPr>
            <a:xfrm>
              <a:off x="5932100" y="4200775"/>
              <a:ext cx="44050" cy="34950"/>
            </a:xfrm>
            <a:custGeom>
              <a:rect b="b" l="l" r="r" t="t"/>
              <a:pathLst>
                <a:path extrusionOk="0" h="1398" w="1762">
                  <a:moveTo>
                    <a:pt x="925" y="0"/>
                  </a:moveTo>
                  <a:cubicBezTo>
                    <a:pt x="630" y="0"/>
                    <a:pt x="224" y="156"/>
                    <a:pt x="124" y="345"/>
                  </a:cubicBezTo>
                  <a:cubicBezTo>
                    <a:pt x="0" y="579"/>
                    <a:pt x="183" y="1177"/>
                    <a:pt x="420" y="1341"/>
                  </a:cubicBezTo>
                  <a:cubicBezTo>
                    <a:pt x="479" y="1382"/>
                    <a:pt x="554" y="1398"/>
                    <a:pt x="645" y="1398"/>
                  </a:cubicBezTo>
                  <a:cubicBezTo>
                    <a:pt x="902" y="1398"/>
                    <a:pt x="1283" y="1271"/>
                    <a:pt x="1761" y="1210"/>
                  </a:cubicBezTo>
                  <a:cubicBezTo>
                    <a:pt x="1463" y="628"/>
                    <a:pt x="1368" y="127"/>
                    <a:pt x="1114" y="30"/>
                  </a:cubicBezTo>
                  <a:cubicBezTo>
                    <a:pt x="1062" y="9"/>
                    <a:pt x="997" y="0"/>
                    <a:pt x="925"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7" name="Google Shape;5647;p14"/>
            <p:cNvSpPr/>
            <p:nvPr/>
          </p:nvSpPr>
          <p:spPr>
            <a:xfrm>
              <a:off x="6202750" y="3728475"/>
              <a:ext cx="36100" cy="30225"/>
            </a:xfrm>
            <a:custGeom>
              <a:rect b="b" l="l" r="r" t="t"/>
              <a:pathLst>
                <a:path extrusionOk="0" h="1209" w="1444">
                  <a:moveTo>
                    <a:pt x="714" y="0"/>
                  </a:moveTo>
                  <a:cubicBezTo>
                    <a:pt x="471" y="0"/>
                    <a:pt x="137" y="109"/>
                    <a:pt x="98" y="222"/>
                  </a:cubicBezTo>
                  <a:cubicBezTo>
                    <a:pt x="1" y="493"/>
                    <a:pt x="63" y="978"/>
                    <a:pt x="254" y="1141"/>
                  </a:cubicBezTo>
                  <a:cubicBezTo>
                    <a:pt x="312" y="1191"/>
                    <a:pt x="397" y="1209"/>
                    <a:pt x="506" y="1209"/>
                  </a:cubicBezTo>
                  <a:cubicBezTo>
                    <a:pt x="730" y="1209"/>
                    <a:pt x="1054" y="1134"/>
                    <a:pt x="1443" y="1115"/>
                  </a:cubicBezTo>
                  <a:cubicBezTo>
                    <a:pt x="1200" y="587"/>
                    <a:pt x="1138" y="180"/>
                    <a:pt x="911" y="40"/>
                  </a:cubicBezTo>
                  <a:cubicBezTo>
                    <a:pt x="865" y="12"/>
                    <a:pt x="795" y="0"/>
                    <a:pt x="714"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8" name="Google Shape;5648;p14"/>
            <p:cNvSpPr/>
            <p:nvPr/>
          </p:nvSpPr>
          <p:spPr>
            <a:xfrm>
              <a:off x="1781225" y="1245050"/>
              <a:ext cx="33900" cy="35725"/>
            </a:xfrm>
            <a:custGeom>
              <a:rect b="b" l="l" r="r" t="t"/>
              <a:pathLst>
                <a:path extrusionOk="0" h="1429" w="1356">
                  <a:moveTo>
                    <a:pt x="808" y="0"/>
                  </a:moveTo>
                  <a:cubicBezTo>
                    <a:pt x="557" y="0"/>
                    <a:pt x="268" y="84"/>
                    <a:pt x="151" y="229"/>
                  </a:cubicBezTo>
                  <a:cubicBezTo>
                    <a:pt x="1" y="415"/>
                    <a:pt x="153" y="845"/>
                    <a:pt x="188" y="1429"/>
                  </a:cubicBezTo>
                  <a:cubicBezTo>
                    <a:pt x="707" y="1162"/>
                    <a:pt x="1109" y="1082"/>
                    <a:pt x="1246" y="848"/>
                  </a:cubicBezTo>
                  <a:cubicBezTo>
                    <a:pt x="1355" y="660"/>
                    <a:pt x="1209" y="83"/>
                    <a:pt x="1059" y="35"/>
                  </a:cubicBezTo>
                  <a:cubicBezTo>
                    <a:pt x="987" y="11"/>
                    <a:pt x="900" y="0"/>
                    <a:pt x="808"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9" name="Google Shape;5649;p14"/>
            <p:cNvSpPr/>
            <p:nvPr/>
          </p:nvSpPr>
          <p:spPr>
            <a:xfrm>
              <a:off x="5171750" y="5022000"/>
              <a:ext cx="32700" cy="28025"/>
            </a:xfrm>
            <a:custGeom>
              <a:rect b="b" l="l" r="r" t="t"/>
              <a:pathLst>
                <a:path extrusionOk="0" h="1121" w="1308">
                  <a:moveTo>
                    <a:pt x="732" y="1"/>
                  </a:moveTo>
                  <a:cubicBezTo>
                    <a:pt x="522" y="1"/>
                    <a:pt x="240" y="147"/>
                    <a:pt x="1" y="204"/>
                  </a:cubicBezTo>
                  <a:cubicBezTo>
                    <a:pt x="67" y="502"/>
                    <a:pt x="42" y="916"/>
                    <a:pt x="226" y="1061"/>
                  </a:cubicBezTo>
                  <a:cubicBezTo>
                    <a:pt x="281" y="1105"/>
                    <a:pt x="358" y="1121"/>
                    <a:pt x="453" y="1121"/>
                  </a:cubicBezTo>
                  <a:cubicBezTo>
                    <a:pt x="660" y="1121"/>
                    <a:pt x="956" y="1046"/>
                    <a:pt x="1308" y="1023"/>
                  </a:cubicBezTo>
                  <a:cubicBezTo>
                    <a:pt x="1113" y="544"/>
                    <a:pt x="1068" y="126"/>
                    <a:pt x="867" y="28"/>
                  </a:cubicBezTo>
                  <a:cubicBezTo>
                    <a:pt x="827" y="9"/>
                    <a:pt x="781" y="1"/>
                    <a:pt x="732"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0" name="Google Shape;5650;p14"/>
            <p:cNvSpPr/>
            <p:nvPr/>
          </p:nvSpPr>
          <p:spPr>
            <a:xfrm>
              <a:off x="6368125" y="2879125"/>
              <a:ext cx="35550" cy="37500"/>
            </a:xfrm>
            <a:custGeom>
              <a:rect b="b" l="l" r="r" t="t"/>
              <a:pathLst>
                <a:path extrusionOk="0" h="1500" w="1422">
                  <a:moveTo>
                    <a:pt x="1163" y="1"/>
                  </a:moveTo>
                  <a:cubicBezTo>
                    <a:pt x="658" y="245"/>
                    <a:pt x="216" y="321"/>
                    <a:pt x="111" y="549"/>
                  </a:cubicBezTo>
                  <a:cubicBezTo>
                    <a:pt x="1" y="789"/>
                    <a:pt x="214" y="1177"/>
                    <a:pt x="285" y="1499"/>
                  </a:cubicBezTo>
                  <a:cubicBezTo>
                    <a:pt x="628" y="1402"/>
                    <a:pt x="1072" y="1399"/>
                    <a:pt x="1280" y="1174"/>
                  </a:cubicBezTo>
                  <a:cubicBezTo>
                    <a:pt x="1421" y="1020"/>
                    <a:pt x="1234" y="558"/>
                    <a:pt x="1163"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1" name="Google Shape;5651;p14"/>
            <p:cNvSpPr/>
            <p:nvPr/>
          </p:nvSpPr>
          <p:spPr>
            <a:xfrm>
              <a:off x="2416575" y="663450"/>
              <a:ext cx="35275" cy="31275"/>
            </a:xfrm>
            <a:custGeom>
              <a:rect b="b" l="l" r="r" t="t"/>
              <a:pathLst>
                <a:path extrusionOk="0" h="1251" w="1411">
                  <a:moveTo>
                    <a:pt x="775" y="1"/>
                  </a:moveTo>
                  <a:cubicBezTo>
                    <a:pt x="547" y="1"/>
                    <a:pt x="252" y="126"/>
                    <a:pt x="1" y="169"/>
                  </a:cubicBezTo>
                  <a:cubicBezTo>
                    <a:pt x="70" y="520"/>
                    <a:pt x="37" y="968"/>
                    <a:pt x="244" y="1189"/>
                  </a:cubicBezTo>
                  <a:cubicBezTo>
                    <a:pt x="286" y="1234"/>
                    <a:pt x="358" y="1251"/>
                    <a:pt x="454" y="1251"/>
                  </a:cubicBezTo>
                  <a:cubicBezTo>
                    <a:pt x="676" y="1251"/>
                    <a:pt x="1024" y="1162"/>
                    <a:pt x="1411" y="1133"/>
                  </a:cubicBezTo>
                  <a:cubicBezTo>
                    <a:pt x="1213" y="611"/>
                    <a:pt x="1176" y="157"/>
                    <a:pt x="960" y="41"/>
                  </a:cubicBezTo>
                  <a:cubicBezTo>
                    <a:pt x="906" y="12"/>
                    <a:pt x="844" y="1"/>
                    <a:pt x="775"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2" name="Google Shape;5652;p14"/>
            <p:cNvSpPr/>
            <p:nvPr/>
          </p:nvSpPr>
          <p:spPr>
            <a:xfrm>
              <a:off x="5802625" y="4439575"/>
              <a:ext cx="37275" cy="30675"/>
            </a:xfrm>
            <a:custGeom>
              <a:rect b="b" l="l" r="r" t="t"/>
              <a:pathLst>
                <a:path extrusionOk="0" h="1227" w="1491">
                  <a:moveTo>
                    <a:pt x="731" y="0"/>
                  </a:moveTo>
                  <a:cubicBezTo>
                    <a:pt x="490" y="0"/>
                    <a:pt x="113" y="151"/>
                    <a:pt x="78" y="280"/>
                  </a:cubicBezTo>
                  <a:cubicBezTo>
                    <a:pt x="1" y="553"/>
                    <a:pt x="104" y="1033"/>
                    <a:pt x="307" y="1177"/>
                  </a:cubicBezTo>
                  <a:cubicBezTo>
                    <a:pt x="356" y="1213"/>
                    <a:pt x="420" y="1227"/>
                    <a:pt x="498" y="1227"/>
                  </a:cubicBezTo>
                  <a:cubicBezTo>
                    <a:pt x="723" y="1227"/>
                    <a:pt x="1064" y="1110"/>
                    <a:pt x="1491" y="1051"/>
                  </a:cubicBezTo>
                  <a:cubicBezTo>
                    <a:pt x="1206" y="548"/>
                    <a:pt x="1111" y="149"/>
                    <a:pt x="870" y="26"/>
                  </a:cubicBezTo>
                  <a:cubicBezTo>
                    <a:pt x="835" y="8"/>
                    <a:pt x="787" y="0"/>
                    <a:pt x="731"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3" name="Google Shape;5653;p14"/>
            <p:cNvSpPr/>
            <p:nvPr/>
          </p:nvSpPr>
          <p:spPr>
            <a:xfrm>
              <a:off x="4706900" y="392725"/>
              <a:ext cx="35775" cy="38050"/>
            </a:xfrm>
            <a:custGeom>
              <a:rect b="b" l="l" r="r" t="t"/>
              <a:pathLst>
                <a:path extrusionOk="0" h="1522" w="1431">
                  <a:moveTo>
                    <a:pt x="1125" y="1"/>
                  </a:moveTo>
                  <a:cubicBezTo>
                    <a:pt x="785" y="107"/>
                    <a:pt x="341" y="122"/>
                    <a:pt x="139" y="353"/>
                  </a:cubicBezTo>
                  <a:cubicBezTo>
                    <a:pt x="1" y="509"/>
                    <a:pt x="203" y="967"/>
                    <a:pt x="288" y="1521"/>
                  </a:cubicBezTo>
                  <a:cubicBezTo>
                    <a:pt x="786" y="1264"/>
                    <a:pt x="1227" y="1177"/>
                    <a:pt x="1326" y="947"/>
                  </a:cubicBezTo>
                  <a:cubicBezTo>
                    <a:pt x="1430" y="704"/>
                    <a:pt x="1206" y="322"/>
                    <a:pt x="1125"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4" name="Google Shape;5654;p14"/>
            <p:cNvSpPr/>
            <p:nvPr/>
          </p:nvSpPr>
          <p:spPr>
            <a:xfrm>
              <a:off x="1383450" y="1955325"/>
              <a:ext cx="35750" cy="30175"/>
            </a:xfrm>
            <a:custGeom>
              <a:rect b="b" l="l" r="r" t="t"/>
              <a:pathLst>
                <a:path extrusionOk="0" h="1207" w="1430">
                  <a:moveTo>
                    <a:pt x="706" y="0"/>
                  </a:moveTo>
                  <a:cubicBezTo>
                    <a:pt x="465" y="0"/>
                    <a:pt x="140" y="101"/>
                    <a:pt x="100" y="210"/>
                  </a:cubicBezTo>
                  <a:cubicBezTo>
                    <a:pt x="0" y="481"/>
                    <a:pt x="52" y="967"/>
                    <a:pt x="240" y="1135"/>
                  </a:cubicBezTo>
                  <a:cubicBezTo>
                    <a:pt x="300" y="1189"/>
                    <a:pt x="391" y="1207"/>
                    <a:pt x="508" y="1207"/>
                  </a:cubicBezTo>
                  <a:cubicBezTo>
                    <a:pt x="731" y="1207"/>
                    <a:pt x="1050" y="1140"/>
                    <a:pt x="1429" y="1127"/>
                  </a:cubicBezTo>
                  <a:cubicBezTo>
                    <a:pt x="1197" y="596"/>
                    <a:pt x="1141" y="186"/>
                    <a:pt x="917" y="44"/>
                  </a:cubicBezTo>
                  <a:cubicBezTo>
                    <a:pt x="869" y="13"/>
                    <a:pt x="793" y="0"/>
                    <a:pt x="706"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5" name="Google Shape;5655;p14"/>
            <p:cNvSpPr/>
            <p:nvPr/>
          </p:nvSpPr>
          <p:spPr>
            <a:xfrm>
              <a:off x="1611800" y="4269550"/>
              <a:ext cx="31875" cy="35125"/>
            </a:xfrm>
            <a:custGeom>
              <a:rect b="b" l="l" r="r" t="t"/>
              <a:pathLst>
                <a:path extrusionOk="0" h="1405" w="1275">
                  <a:moveTo>
                    <a:pt x="951" y="0"/>
                  </a:moveTo>
                  <a:cubicBezTo>
                    <a:pt x="664" y="99"/>
                    <a:pt x="251" y="117"/>
                    <a:pt x="123" y="317"/>
                  </a:cubicBezTo>
                  <a:cubicBezTo>
                    <a:pt x="1" y="509"/>
                    <a:pt x="172" y="890"/>
                    <a:pt x="245" y="1405"/>
                  </a:cubicBezTo>
                  <a:cubicBezTo>
                    <a:pt x="699" y="1157"/>
                    <a:pt x="1109" y="1066"/>
                    <a:pt x="1189" y="853"/>
                  </a:cubicBezTo>
                  <a:cubicBezTo>
                    <a:pt x="1274" y="631"/>
                    <a:pt x="1044" y="291"/>
                    <a:pt x="951"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6" name="Google Shape;5656;p14"/>
            <p:cNvSpPr/>
            <p:nvPr/>
          </p:nvSpPr>
          <p:spPr>
            <a:xfrm>
              <a:off x="3706275" y="5447200"/>
              <a:ext cx="34500" cy="28250"/>
            </a:xfrm>
            <a:custGeom>
              <a:rect b="b" l="l" r="r" t="t"/>
              <a:pathLst>
                <a:path extrusionOk="0" h="1130" w="1380">
                  <a:moveTo>
                    <a:pt x="735" y="0"/>
                  </a:moveTo>
                  <a:cubicBezTo>
                    <a:pt x="501" y="0"/>
                    <a:pt x="200" y="101"/>
                    <a:pt x="115" y="238"/>
                  </a:cubicBezTo>
                  <a:cubicBezTo>
                    <a:pt x="0" y="422"/>
                    <a:pt x="115" y="925"/>
                    <a:pt x="299" y="1071"/>
                  </a:cubicBezTo>
                  <a:cubicBezTo>
                    <a:pt x="354" y="1114"/>
                    <a:pt x="430" y="1130"/>
                    <a:pt x="525" y="1130"/>
                  </a:cubicBezTo>
                  <a:cubicBezTo>
                    <a:pt x="732" y="1130"/>
                    <a:pt x="1028" y="1055"/>
                    <a:pt x="1379" y="1032"/>
                  </a:cubicBezTo>
                  <a:cubicBezTo>
                    <a:pt x="1185" y="553"/>
                    <a:pt x="1142" y="135"/>
                    <a:pt x="940" y="38"/>
                  </a:cubicBezTo>
                  <a:cubicBezTo>
                    <a:pt x="887" y="12"/>
                    <a:pt x="815" y="0"/>
                    <a:pt x="735"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7" name="Google Shape;5657;p14"/>
            <p:cNvSpPr/>
            <p:nvPr/>
          </p:nvSpPr>
          <p:spPr>
            <a:xfrm>
              <a:off x="5406525" y="778450"/>
              <a:ext cx="35400" cy="37000"/>
            </a:xfrm>
            <a:custGeom>
              <a:rect b="b" l="l" r="r" t="t"/>
              <a:pathLst>
                <a:path extrusionOk="0" h="1480" w="1416">
                  <a:moveTo>
                    <a:pt x="1181" y="0"/>
                  </a:moveTo>
                  <a:cubicBezTo>
                    <a:pt x="670" y="233"/>
                    <a:pt x="225" y="296"/>
                    <a:pt x="117" y="523"/>
                  </a:cubicBezTo>
                  <a:cubicBezTo>
                    <a:pt x="1" y="762"/>
                    <a:pt x="204" y="1154"/>
                    <a:pt x="269" y="1480"/>
                  </a:cubicBezTo>
                  <a:cubicBezTo>
                    <a:pt x="614" y="1390"/>
                    <a:pt x="1057" y="1396"/>
                    <a:pt x="1271" y="1175"/>
                  </a:cubicBezTo>
                  <a:cubicBezTo>
                    <a:pt x="1416" y="1026"/>
                    <a:pt x="1239" y="557"/>
                    <a:pt x="1181"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8" name="Google Shape;5658;p14"/>
            <p:cNvSpPr/>
            <p:nvPr/>
          </p:nvSpPr>
          <p:spPr>
            <a:xfrm>
              <a:off x="1217525" y="2798975"/>
              <a:ext cx="32725" cy="28025"/>
            </a:xfrm>
            <a:custGeom>
              <a:rect b="b" l="l" r="r" t="t"/>
              <a:pathLst>
                <a:path extrusionOk="0" h="1121" w="1309">
                  <a:moveTo>
                    <a:pt x="731" y="1"/>
                  </a:moveTo>
                  <a:cubicBezTo>
                    <a:pt x="520" y="1"/>
                    <a:pt x="238" y="147"/>
                    <a:pt x="0" y="205"/>
                  </a:cubicBezTo>
                  <a:cubicBezTo>
                    <a:pt x="66" y="501"/>
                    <a:pt x="41" y="917"/>
                    <a:pt x="225" y="1061"/>
                  </a:cubicBezTo>
                  <a:cubicBezTo>
                    <a:pt x="280" y="1105"/>
                    <a:pt x="357" y="1120"/>
                    <a:pt x="451" y="1120"/>
                  </a:cubicBezTo>
                  <a:cubicBezTo>
                    <a:pt x="659" y="1120"/>
                    <a:pt x="956" y="1045"/>
                    <a:pt x="1309" y="1021"/>
                  </a:cubicBezTo>
                  <a:cubicBezTo>
                    <a:pt x="1113" y="542"/>
                    <a:pt x="1067" y="124"/>
                    <a:pt x="866" y="28"/>
                  </a:cubicBezTo>
                  <a:cubicBezTo>
                    <a:pt x="826" y="9"/>
                    <a:pt x="780" y="1"/>
                    <a:pt x="731"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9" name="Google Shape;5659;p14"/>
            <p:cNvSpPr/>
            <p:nvPr/>
          </p:nvSpPr>
          <p:spPr>
            <a:xfrm>
              <a:off x="3880475" y="238125"/>
              <a:ext cx="34650" cy="31150"/>
            </a:xfrm>
            <a:custGeom>
              <a:rect b="b" l="l" r="r" t="t"/>
              <a:pathLst>
                <a:path extrusionOk="0" h="1246" w="1386">
                  <a:moveTo>
                    <a:pt x="766" y="0"/>
                  </a:moveTo>
                  <a:cubicBezTo>
                    <a:pt x="540" y="0"/>
                    <a:pt x="248" y="115"/>
                    <a:pt x="1" y="152"/>
                  </a:cubicBezTo>
                  <a:cubicBezTo>
                    <a:pt x="61" y="505"/>
                    <a:pt x="20" y="952"/>
                    <a:pt x="219" y="1177"/>
                  </a:cubicBezTo>
                  <a:cubicBezTo>
                    <a:pt x="263" y="1227"/>
                    <a:pt x="343" y="1245"/>
                    <a:pt x="450" y="1245"/>
                  </a:cubicBezTo>
                  <a:cubicBezTo>
                    <a:pt x="673" y="1245"/>
                    <a:pt x="1012" y="1168"/>
                    <a:pt x="1386" y="1148"/>
                  </a:cubicBezTo>
                  <a:cubicBezTo>
                    <a:pt x="1202" y="622"/>
                    <a:pt x="1178" y="168"/>
                    <a:pt x="963" y="44"/>
                  </a:cubicBezTo>
                  <a:cubicBezTo>
                    <a:pt x="907" y="13"/>
                    <a:pt x="840" y="0"/>
                    <a:pt x="766"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0" name="Google Shape;5660;p14"/>
            <p:cNvSpPr/>
            <p:nvPr/>
          </p:nvSpPr>
          <p:spPr>
            <a:xfrm>
              <a:off x="5972625" y="1414425"/>
              <a:ext cx="37775" cy="32175"/>
            </a:xfrm>
            <a:custGeom>
              <a:rect b="b" l="l" r="r" t="t"/>
              <a:pathLst>
                <a:path extrusionOk="0" h="1287" w="1511">
                  <a:moveTo>
                    <a:pt x="810" y="1"/>
                  </a:moveTo>
                  <a:cubicBezTo>
                    <a:pt x="575" y="1"/>
                    <a:pt x="267" y="183"/>
                    <a:pt x="0" y="262"/>
                  </a:cubicBezTo>
                  <a:cubicBezTo>
                    <a:pt x="108" y="603"/>
                    <a:pt x="124" y="1051"/>
                    <a:pt x="354" y="1245"/>
                  </a:cubicBezTo>
                  <a:cubicBezTo>
                    <a:pt x="388" y="1274"/>
                    <a:pt x="436" y="1286"/>
                    <a:pt x="496" y="1286"/>
                  </a:cubicBezTo>
                  <a:cubicBezTo>
                    <a:pt x="712" y="1286"/>
                    <a:pt x="1082" y="1131"/>
                    <a:pt x="1511" y="1046"/>
                  </a:cubicBezTo>
                  <a:cubicBezTo>
                    <a:pt x="1253" y="556"/>
                    <a:pt x="1164" y="113"/>
                    <a:pt x="934" y="22"/>
                  </a:cubicBezTo>
                  <a:cubicBezTo>
                    <a:pt x="896" y="7"/>
                    <a:pt x="854" y="1"/>
                    <a:pt x="810"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1" name="Google Shape;5661;p14"/>
            <p:cNvSpPr/>
            <p:nvPr/>
          </p:nvSpPr>
          <p:spPr>
            <a:xfrm>
              <a:off x="1893700" y="4577375"/>
              <a:ext cx="35100" cy="36050"/>
            </a:xfrm>
            <a:custGeom>
              <a:rect b="b" l="l" r="r" t="t"/>
              <a:pathLst>
                <a:path extrusionOk="0" h="1442" w="1404">
                  <a:moveTo>
                    <a:pt x="1215" y="1"/>
                  </a:moveTo>
                  <a:cubicBezTo>
                    <a:pt x="695" y="210"/>
                    <a:pt x="247" y="253"/>
                    <a:pt x="128" y="474"/>
                  </a:cubicBezTo>
                  <a:cubicBezTo>
                    <a:pt x="1" y="708"/>
                    <a:pt x="188" y="1112"/>
                    <a:pt x="238" y="1442"/>
                  </a:cubicBezTo>
                  <a:cubicBezTo>
                    <a:pt x="586" y="1365"/>
                    <a:pt x="1029" y="1390"/>
                    <a:pt x="1252" y="1178"/>
                  </a:cubicBezTo>
                  <a:cubicBezTo>
                    <a:pt x="1404" y="1035"/>
                    <a:pt x="1247" y="559"/>
                    <a:pt x="1215"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2" name="Google Shape;5662;p14"/>
            <p:cNvSpPr/>
            <p:nvPr/>
          </p:nvSpPr>
          <p:spPr>
            <a:xfrm>
              <a:off x="3289100" y="5360825"/>
              <a:ext cx="35725" cy="37950"/>
            </a:xfrm>
            <a:custGeom>
              <a:rect b="b" l="l" r="r" t="t"/>
              <a:pathLst>
                <a:path extrusionOk="0" h="1518" w="1429">
                  <a:moveTo>
                    <a:pt x="1144" y="0"/>
                  </a:moveTo>
                  <a:cubicBezTo>
                    <a:pt x="647" y="257"/>
                    <a:pt x="205" y="342"/>
                    <a:pt x="105" y="573"/>
                  </a:cubicBezTo>
                  <a:cubicBezTo>
                    <a:pt x="0" y="815"/>
                    <a:pt x="223" y="1198"/>
                    <a:pt x="302" y="1518"/>
                  </a:cubicBezTo>
                  <a:cubicBezTo>
                    <a:pt x="643" y="1413"/>
                    <a:pt x="1086" y="1400"/>
                    <a:pt x="1290" y="1170"/>
                  </a:cubicBezTo>
                  <a:cubicBezTo>
                    <a:pt x="1428" y="1014"/>
                    <a:pt x="1228" y="556"/>
                    <a:pt x="1144"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3" name="Google Shape;5663;p14"/>
            <p:cNvSpPr/>
            <p:nvPr/>
          </p:nvSpPr>
          <p:spPr>
            <a:xfrm>
              <a:off x="2177375" y="4892950"/>
              <a:ext cx="31850" cy="34725"/>
            </a:xfrm>
            <a:custGeom>
              <a:rect b="b" l="l" r="r" t="t"/>
              <a:pathLst>
                <a:path extrusionOk="0" h="1389" w="1274">
                  <a:moveTo>
                    <a:pt x="1029" y="0"/>
                  </a:moveTo>
                  <a:cubicBezTo>
                    <a:pt x="574" y="248"/>
                    <a:pt x="166" y="338"/>
                    <a:pt x="86" y="550"/>
                  </a:cubicBezTo>
                  <a:cubicBezTo>
                    <a:pt x="0" y="774"/>
                    <a:pt x="154" y="1265"/>
                    <a:pt x="344" y="1361"/>
                  </a:cubicBezTo>
                  <a:cubicBezTo>
                    <a:pt x="381" y="1380"/>
                    <a:pt x="430" y="1388"/>
                    <a:pt x="486" y="1388"/>
                  </a:cubicBezTo>
                  <a:cubicBezTo>
                    <a:pt x="712" y="1388"/>
                    <a:pt x="1047" y="1247"/>
                    <a:pt x="1150" y="1087"/>
                  </a:cubicBezTo>
                  <a:cubicBezTo>
                    <a:pt x="1274" y="896"/>
                    <a:pt x="1101" y="513"/>
                    <a:pt x="1029"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4" name="Google Shape;5664;p14"/>
            <p:cNvSpPr/>
            <p:nvPr/>
          </p:nvSpPr>
          <p:spPr>
            <a:xfrm>
              <a:off x="2408400" y="5030375"/>
              <a:ext cx="33625" cy="35150"/>
            </a:xfrm>
            <a:custGeom>
              <a:rect b="b" l="l" r="r" t="t"/>
              <a:pathLst>
                <a:path extrusionOk="0" h="1406" w="1345">
                  <a:moveTo>
                    <a:pt x="777" y="1"/>
                  </a:moveTo>
                  <a:cubicBezTo>
                    <a:pt x="537" y="1"/>
                    <a:pt x="273" y="71"/>
                    <a:pt x="158" y="203"/>
                  </a:cubicBezTo>
                  <a:cubicBezTo>
                    <a:pt x="0" y="383"/>
                    <a:pt x="134" y="821"/>
                    <a:pt x="146" y="1406"/>
                  </a:cubicBezTo>
                  <a:cubicBezTo>
                    <a:pt x="674" y="1163"/>
                    <a:pt x="1079" y="1098"/>
                    <a:pt x="1226" y="868"/>
                  </a:cubicBezTo>
                  <a:cubicBezTo>
                    <a:pt x="1344" y="685"/>
                    <a:pt x="1222" y="100"/>
                    <a:pt x="1075" y="46"/>
                  </a:cubicBezTo>
                  <a:cubicBezTo>
                    <a:pt x="991" y="16"/>
                    <a:pt x="887" y="1"/>
                    <a:pt x="777"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5" name="Google Shape;5665;p14"/>
            <p:cNvSpPr/>
            <p:nvPr/>
          </p:nvSpPr>
          <p:spPr>
            <a:xfrm>
              <a:off x="2642925" y="5159925"/>
              <a:ext cx="36075" cy="30225"/>
            </a:xfrm>
            <a:custGeom>
              <a:rect b="b" l="l" r="r" t="t"/>
              <a:pathLst>
                <a:path extrusionOk="0" h="1209" w="1443">
                  <a:moveTo>
                    <a:pt x="714" y="0"/>
                  </a:moveTo>
                  <a:cubicBezTo>
                    <a:pt x="472" y="0"/>
                    <a:pt x="137" y="109"/>
                    <a:pt x="98" y="222"/>
                  </a:cubicBezTo>
                  <a:cubicBezTo>
                    <a:pt x="0" y="493"/>
                    <a:pt x="62" y="978"/>
                    <a:pt x="254" y="1141"/>
                  </a:cubicBezTo>
                  <a:cubicBezTo>
                    <a:pt x="312" y="1191"/>
                    <a:pt x="397" y="1209"/>
                    <a:pt x="506" y="1209"/>
                  </a:cubicBezTo>
                  <a:cubicBezTo>
                    <a:pt x="730" y="1209"/>
                    <a:pt x="1053" y="1135"/>
                    <a:pt x="1443" y="1115"/>
                  </a:cubicBezTo>
                  <a:cubicBezTo>
                    <a:pt x="1200" y="587"/>
                    <a:pt x="1138" y="180"/>
                    <a:pt x="911" y="40"/>
                  </a:cubicBezTo>
                  <a:cubicBezTo>
                    <a:pt x="865" y="12"/>
                    <a:pt x="795" y="0"/>
                    <a:pt x="714"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6" name="Google Shape;5666;p14"/>
            <p:cNvSpPr/>
            <p:nvPr/>
          </p:nvSpPr>
          <p:spPr>
            <a:xfrm>
              <a:off x="2877000" y="5292275"/>
              <a:ext cx="32700" cy="28025"/>
            </a:xfrm>
            <a:custGeom>
              <a:rect b="b" l="l" r="r" t="t"/>
              <a:pathLst>
                <a:path extrusionOk="0" h="1121" w="1308">
                  <a:moveTo>
                    <a:pt x="732" y="0"/>
                  </a:moveTo>
                  <a:cubicBezTo>
                    <a:pt x="522" y="0"/>
                    <a:pt x="240" y="146"/>
                    <a:pt x="1" y="203"/>
                  </a:cubicBezTo>
                  <a:cubicBezTo>
                    <a:pt x="67" y="501"/>
                    <a:pt x="40" y="915"/>
                    <a:pt x="224" y="1061"/>
                  </a:cubicBezTo>
                  <a:cubicBezTo>
                    <a:pt x="280" y="1104"/>
                    <a:pt x="357" y="1120"/>
                    <a:pt x="452" y="1120"/>
                  </a:cubicBezTo>
                  <a:cubicBezTo>
                    <a:pt x="660" y="1120"/>
                    <a:pt x="956" y="1046"/>
                    <a:pt x="1308" y="1022"/>
                  </a:cubicBezTo>
                  <a:cubicBezTo>
                    <a:pt x="1112" y="544"/>
                    <a:pt x="1067" y="125"/>
                    <a:pt x="868" y="28"/>
                  </a:cubicBezTo>
                  <a:cubicBezTo>
                    <a:pt x="828" y="8"/>
                    <a:pt x="782" y="0"/>
                    <a:pt x="732"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667" name="Google Shape;5667;p14"/>
          <p:cNvSpPr/>
          <p:nvPr/>
        </p:nvSpPr>
        <p:spPr>
          <a:xfrm>
            <a:off x="644675" y="2253448"/>
            <a:ext cx="3898500" cy="2155200"/>
          </a:xfrm>
          <a:prstGeom prst="rect">
            <a:avLst/>
          </a:prstGeom>
          <a:solidFill>
            <a:schemeClr val="dk1"/>
          </a:solid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8" name="Google Shape;5668;p14"/>
          <p:cNvSpPr/>
          <p:nvPr/>
        </p:nvSpPr>
        <p:spPr>
          <a:xfrm>
            <a:off x="469525" y="2128000"/>
            <a:ext cx="3898500" cy="2155200"/>
          </a:xfrm>
          <a:prstGeom prst="rect">
            <a:avLst/>
          </a:prstGeom>
          <a:solidFill>
            <a:schemeClr val="lt1"/>
          </a:solid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669" name="Google Shape;5669;p14"/>
          <p:cNvGrpSpPr/>
          <p:nvPr/>
        </p:nvGrpSpPr>
        <p:grpSpPr>
          <a:xfrm rot="10800000">
            <a:off x="4837444" y="-358251"/>
            <a:ext cx="5040584" cy="6246243"/>
            <a:chOff x="1696350" y="238125"/>
            <a:chExt cx="4226550" cy="5237500"/>
          </a:xfrm>
        </p:grpSpPr>
        <p:sp>
          <p:nvSpPr>
            <p:cNvPr id="5670" name="Google Shape;5670;p14"/>
            <p:cNvSpPr/>
            <p:nvPr/>
          </p:nvSpPr>
          <p:spPr>
            <a:xfrm>
              <a:off x="4739900" y="249125"/>
              <a:ext cx="265350" cy="1245350"/>
            </a:xfrm>
            <a:custGeom>
              <a:rect b="b" l="l" r="r" t="t"/>
              <a:pathLst>
                <a:path extrusionOk="0" h="49814" w="10614">
                  <a:moveTo>
                    <a:pt x="1" y="1"/>
                  </a:moveTo>
                  <a:lnTo>
                    <a:pt x="5306" y="49813"/>
                  </a:lnTo>
                  <a:lnTo>
                    <a:pt x="10613" y="1"/>
                  </a:ln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1" name="Google Shape;5671;p14"/>
            <p:cNvSpPr/>
            <p:nvPr/>
          </p:nvSpPr>
          <p:spPr>
            <a:xfrm>
              <a:off x="4069825" y="300625"/>
              <a:ext cx="434500" cy="1239750"/>
            </a:xfrm>
            <a:custGeom>
              <a:rect b="b" l="l" r="r" t="t"/>
              <a:pathLst>
                <a:path extrusionOk="0" h="49590" w="17380">
                  <a:moveTo>
                    <a:pt x="10288" y="0"/>
                  </a:moveTo>
                  <a:lnTo>
                    <a:pt x="0" y="2607"/>
                  </a:lnTo>
                  <a:lnTo>
                    <a:pt x="17380" y="49590"/>
                  </a:lnTo>
                  <a:lnTo>
                    <a:pt x="10288" y="0"/>
                  </a:lnTo>
                  <a:close/>
                  <a:moveTo>
                    <a:pt x="17380" y="49590"/>
                  </a:moveTo>
                  <a:lnTo>
                    <a:pt x="17380" y="49590"/>
                  </a:lnTo>
                  <a:lnTo>
                    <a:pt x="17380" y="49590"/>
                  </a:ln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2" name="Google Shape;5672;p14"/>
            <p:cNvSpPr/>
            <p:nvPr/>
          </p:nvSpPr>
          <p:spPr>
            <a:xfrm>
              <a:off x="3360092" y="341379"/>
              <a:ext cx="709725" cy="1158250"/>
            </a:xfrm>
            <a:custGeom>
              <a:rect b="b" l="l" r="r" t="t"/>
              <a:pathLst>
                <a:path extrusionOk="0" h="46330" w="28389">
                  <a:moveTo>
                    <a:pt x="9332" y="1"/>
                  </a:moveTo>
                  <a:lnTo>
                    <a:pt x="0" y="5055"/>
                  </a:lnTo>
                  <a:lnTo>
                    <a:pt x="28388" y="46329"/>
                  </a:lnTo>
                  <a:lnTo>
                    <a:pt x="9332" y="1"/>
                  </a:ln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3" name="Google Shape;5673;p14"/>
            <p:cNvSpPr/>
            <p:nvPr/>
          </p:nvSpPr>
          <p:spPr>
            <a:xfrm>
              <a:off x="2614750" y="593400"/>
              <a:ext cx="941450" cy="1005725"/>
            </a:xfrm>
            <a:custGeom>
              <a:rect b="b" l="l" r="r" t="t"/>
              <a:pathLst>
                <a:path extrusionOk="0" h="40229" w="37658">
                  <a:moveTo>
                    <a:pt x="7806" y="0"/>
                  </a:moveTo>
                  <a:lnTo>
                    <a:pt x="1" y="7190"/>
                  </a:lnTo>
                  <a:lnTo>
                    <a:pt x="37657" y="40229"/>
                  </a:lnTo>
                  <a:lnTo>
                    <a:pt x="7806" y="0"/>
                  </a:ln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4" name="Google Shape;5674;p14"/>
            <p:cNvSpPr/>
            <p:nvPr/>
          </p:nvSpPr>
          <p:spPr>
            <a:xfrm>
              <a:off x="2057050" y="1098650"/>
              <a:ext cx="1115475" cy="791625"/>
            </a:xfrm>
            <a:custGeom>
              <a:rect b="b" l="l" r="r" t="t"/>
              <a:pathLst>
                <a:path extrusionOk="0" h="31665" w="44619">
                  <a:moveTo>
                    <a:pt x="5798" y="1"/>
                  </a:moveTo>
                  <a:lnTo>
                    <a:pt x="0" y="8889"/>
                  </a:lnTo>
                  <a:lnTo>
                    <a:pt x="44619" y="31664"/>
                  </a:lnTo>
                  <a:lnTo>
                    <a:pt x="5798" y="1"/>
                  </a:ln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5" name="Google Shape;5675;p14"/>
            <p:cNvSpPr/>
            <p:nvPr/>
          </p:nvSpPr>
          <p:spPr>
            <a:xfrm>
              <a:off x="2233150" y="1918525"/>
              <a:ext cx="1221175" cy="528950"/>
            </a:xfrm>
            <a:custGeom>
              <a:rect b="b" l="l" r="r" t="t"/>
              <a:pathLst>
                <a:path extrusionOk="0" h="21158" w="48847">
                  <a:moveTo>
                    <a:pt x="3439" y="1"/>
                  </a:moveTo>
                  <a:lnTo>
                    <a:pt x="1" y="10041"/>
                  </a:lnTo>
                  <a:lnTo>
                    <a:pt x="48846" y="21158"/>
                  </a:lnTo>
                  <a:lnTo>
                    <a:pt x="48846" y="21158"/>
                  </a:lnTo>
                  <a:lnTo>
                    <a:pt x="3439" y="1"/>
                  </a:ln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6" name="Google Shape;5676;p14"/>
            <p:cNvSpPr/>
            <p:nvPr/>
          </p:nvSpPr>
          <p:spPr>
            <a:xfrm>
              <a:off x="1981725" y="2637275"/>
              <a:ext cx="1574475" cy="332525"/>
            </a:xfrm>
            <a:custGeom>
              <a:rect b="b" l="l" r="r" t="t"/>
              <a:pathLst>
                <a:path extrusionOk="0" h="13301" w="62979">
                  <a:moveTo>
                    <a:pt x="1091" y="0"/>
                  </a:moveTo>
                  <a:lnTo>
                    <a:pt x="1" y="13301"/>
                  </a:lnTo>
                  <a:lnTo>
                    <a:pt x="62978" y="11765"/>
                  </a:lnTo>
                  <a:lnTo>
                    <a:pt x="1091" y="0"/>
                  </a:ln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7" name="Google Shape;5677;p14"/>
            <p:cNvSpPr/>
            <p:nvPr/>
          </p:nvSpPr>
          <p:spPr>
            <a:xfrm>
              <a:off x="1696350" y="3381625"/>
              <a:ext cx="1250125" cy="337150"/>
            </a:xfrm>
            <a:custGeom>
              <a:rect b="b" l="l" r="r" t="t"/>
              <a:pathLst>
                <a:path extrusionOk="0" h="13486" w="50005">
                  <a:moveTo>
                    <a:pt x="50004" y="0"/>
                  </a:moveTo>
                  <a:lnTo>
                    <a:pt x="0" y="3020"/>
                  </a:lnTo>
                  <a:lnTo>
                    <a:pt x="1759" y="13486"/>
                  </a:lnTo>
                  <a:lnTo>
                    <a:pt x="50004" y="0"/>
                  </a:ln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8" name="Google Shape;5678;p14"/>
            <p:cNvSpPr/>
            <p:nvPr/>
          </p:nvSpPr>
          <p:spPr>
            <a:xfrm>
              <a:off x="1986400" y="3705375"/>
              <a:ext cx="1394925" cy="740650"/>
            </a:xfrm>
            <a:custGeom>
              <a:rect b="b" l="l" r="r" t="t"/>
              <a:pathLst>
                <a:path extrusionOk="0" h="29626" w="55797">
                  <a:moveTo>
                    <a:pt x="55796" y="0"/>
                  </a:moveTo>
                  <a:lnTo>
                    <a:pt x="0" y="17055"/>
                  </a:lnTo>
                  <a:lnTo>
                    <a:pt x="5533" y="29626"/>
                  </a:lnTo>
                  <a:lnTo>
                    <a:pt x="55796" y="0"/>
                  </a:ln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9" name="Google Shape;5679;p14"/>
            <p:cNvSpPr/>
            <p:nvPr/>
          </p:nvSpPr>
          <p:spPr>
            <a:xfrm>
              <a:off x="2083125" y="4351375"/>
              <a:ext cx="1063300" cy="870875"/>
            </a:xfrm>
            <a:custGeom>
              <a:rect b="b" l="l" r="r" t="t"/>
              <a:pathLst>
                <a:path extrusionOk="0" h="34835" w="42532">
                  <a:moveTo>
                    <a:pt x="42532" y="1"/>
                  </a:moveTo>
                  <a:lnTo>
                    <a:pt x="0" y="26470"/>
                  </a:lnTo>
                  <a:lnTo>
                    <a:pt x="6530" y="34835"/>
                  </a:lnTo>
                  <a:lnTo>
                    <a:pt x="42532" y="1"/>
                  </a:ln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0" name="Google Shape;5680;p14"/>
            <p:cNvSpPr/>
            <p:nvPr/>
          </p:nvSpPr>
          <p:spPr>
            <a:xfrm>
              <a:off x="2960075" y="4410350"/>
              <a:ext cx="868175" cy="1065275"/>
            </a:xfrm>
            <a:custGeom>
              <a:rect b="b" l="l" r="r" t="t"/>
              <a:pathLst>
                <a:path extrusionOk="0" h="42611" w="34727">
                  <a:moveTo>
                    <a:pt x="34727" y="0"/>
                  </a:moveTo>
                  <a:lnTo>
                    <a:pt x="1" y="36105"/>
                  </a:lnTo>
                  <a:lnTo>
                    <a:pt x="8385" y="42610"/>
                  </a:lnTo>
                  <a:lnTo>
                    <a:pt x="34727" y="0"/>
                  </a:ln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1" name="Google Shape;5681;p14"/>
            <p:cNvSpPr/>
            <p:nvPr/>
          </p:nvSpPr>
          <p:spPr>
            <a:xfrm>
              <a:off x="5434075" y="238125"/>
              <a:ext cx="488825" cy="1136450"/>
            </a:xfrm>
            <a:custGeom>
              <a:rect b="b" l="l" r="r" t="t"/>
              <a:pathLst>
                <a:path extrusionOk="0" h="45458" w="19553">
                  <a:moveTo>
                    <a:pt x="10205" y="0"/>
                  </a:moveTo>
                  <a:lnTo>
                    <a:pt x="1" y="45457"/>
                  </a:lnTo>
                  <a:lnTo>
                    <a:pt x="19552" y="3169"/>
                  </a:lnTo>
                  <a:lnTo>
                    <a:pt x="10205" y="0"/>
                  </a:ln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682" name="Google Shape;5682;p14"/>
          <p:cNvGrpSpPr/>
          <p:nvPr/>
        </p:nvGrpSpPr>
        <p:grpSpPr>
          <a:xfrm flipH="1" rot="-133100">
            <a:off x="4549211" y="-173323"/>
            <a:ext cx="5293048" cy="3510774"/>
            <a:chOff x="238125" y="488325"/>
            <a:chExt cx="7138725" cy="4734975"/>
          </a:xfrm>
        </p:grpSpPr>
        <p:sp>
          <p:nvSpPr>
            <p:cNvPr id="5683" name="Google Shape;5683;p14"/>
            <p:cNvSpPr/>
            <p:nvPr/>
          </p:nvSpPr>
          <p:spPr>
            <a:xfrm>
              <a:off x="238125" y="488325"/>
              <a:ext cx="7138725" cy="4734975"/>
            </a:xfrm>
            <a:custGeom>
              <a:rect b="b" l="l" r="r" t="t"/>
              <a:pathLst>
                <a:path extrusionOk="0" h="189399" w="285549">
                  <a:moveTo>
                    <a:pt x="258865" y="0"/>
                  </a:moveTo>
                  <a:lnTo>
                    <a:pt x="0" y="7804"/>
                  </a:lnTo>
                  <a:lnTo>
                    <a:pt x="936" y="140225"/>
                  </a:lnTo>
                  <a:lnTo>
                    <a:pt x="2177" y="141016"/>
                  </a:lnTo>
                  <a:cubicBezTo>
                    <a:pt x="3066" y="141583"/>
                    <a:pt x="24427" y="154976"/>
                    <a:pt x="60422" y="156797"/>
                  </a:cubicBezTo>
                  <a:cubicBezTo>
                    <a:pt x="66536" y="157111"/>
                    <a:pt x="72542" y="157265"/>
                    <a:pt x="78277" y="157265"/>
                  </a:cubicBezTo>
                  <a:cubicBezTo>
                    <a:pt x="97269" y="157265"/>
                    <a:pt x="108846" y="155585"/>
                    <a:pt x="113088" y="154831"/>
                  </a:cubicBezTo>
                  <a:cubicBezTo>
                    <a:pt x="116805" y="160065"/>
                    <a:pt x="130043" y="177124"/>
                    <a:pt x="149906" y="185068"/>
                  </a:cubicBezTo>
                  <a:cubicBezTo>
                    <a:pt x="157092" y="187942"/>
                    <a:pt x="164938" y="189398"/>
                    <a:pt x="173234" y="189398"/>
                  </a:cubicBezTo>
                  <a:cubicBezTo>
                    <a:pt x="186496" y="189398"/>
                    <a:pt x="196214" y="185691"/>
                    <a:pt x="196622" y="185531"/>
                  </a:cubicBezTo>
                  <a:lnTo>
                    <a:pt x="210165" y="179914"/>
                  </a:lnTo>
                  <a:cubicBezTo>
                    <a:pt x="210165" y="179914"/>
                    <a:pt x="190971" y="177714"/>
                    <a:pt x="172129" y="163042"/>
                  </a:cubicBezTo>
                  <a:cubicBezTo>
                    <a:pt x="161540" y="154798"/>
                    <a:pt x="158932" y="148951"/>
                    <a:pt x="158122" y="146367"/>
                  </a:cubicBezTo>
                  <a:cubicBezTo>
                    <a:pt x="169751" y="142959"/>
                    <a:pt x="217234" y="127684"/>
                    <a:pt x="249329" y="93688"/>
                  </a:cubicBezTo>
                  <a:cubicBezTo>
                    <a:pt x="285137" y="55769"/>
                    <a:pt x="285549" y="37395"/>
                    <a:pt x="285549" y="36632"/>
                  </a:cubicBezTo>
                  <a:lnTo>
                    <a:pt x="285549" y="35733"/>
                  </a:lnTo>
                  <a:lnTo>
                    <a:pt x="25886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4" name="Google Shape;5684;p14"/>
            <p:cNvSpPr/>
            <p:nvPr/>
          </p:nvSpPr>
          <p:spPr>
            <a:xfrm>
              <a:off x="360525" y="522725"/>
              <a:ext cx="6894025" cy="4527225"/>
            </a:xfrm>
            <a:custGeom>
              <a:rect b="b" l="l" r="r" t="t"/>
              <a:pathLst>
                <a:path extrusionOk="0" h="181089" w="275761">
                  <a:moveTo>
                    <a:pt x="250851" y="0"/>
                  </a:moveTo>
                  <a:lnTo>
                    <a:pt x="1" y="7561"/>
                  </a:lnTo>
                  <a:lnTo>
                    <a:pt x="890" y="133873"/>
                  </a:lnTo>
                  <a:cubicBezTo>
                    <a:pt x="890" y="133873"/>
                    <a:pt x="21797" y="147215"/>
                    <a:pt x="56931" y="148994"/>
                  </a:cubicBezTo>
                  <a:cubicBezTo>
                    <a:pt x="63327" y="149318"/>
                    <a:pt x="69149" y="149451"/>
                    <a:pt x="74393" y="149451"/>
                  </a:cubicBezTo>
                  <a:cubicBezTo>
                    <a:pt x="97956" y="149451"/>
                    <a:pt x="109858" y="146770"/>
                    <a:pt x="109858" y="146770"/>
                  </a:cubicBezTo>
                  <a:cubicBezTo>
                    <a:pt x="109858" y="146770"/>
                    <a:pt x="123649" y="168122"/>
                    <a:pt x="145886" y="177016"/>
                  </a:cubicBezTo>
                  <a:cubicBezTo>
                    <a:pt x="153554" y="180083"/>
                    <a:pt x="161169" y="181088"/>
                    <a:pt x="167856" y="181088"/>
                  </a:cubicBezTo>
                  <a:cubicBezTo>
                    <a:pt x="180563" y="181088"/>
                    <a:pt x="189919" y="177461"/>
                    <a:pt x="189919" y="177461"/>
                  </a:cubicBezTo>
                  <a:cubicBezTo>
                    <a:pt x="189919" y="177461"/>
                    <a:pt x="176380" y="176019"/>
                    <a:pt x="160688" y="161619"/>
                  </a:cubicBezTo>
                  <a:cubicBezTo>
                    <a:pt x="144996" y="147220"/>
                    <a:pt x="146204" y="140647"/>
                    <a:pt x="146204" y="140647"/>
                  </a:cubicBezTo>
                  <a:cubicBezTo>
                    <a:pt x="146204" y="140647"/>
                    <a:pt x="205905" y="124693"/>
                    <a:pt x="240833" y="87696"/>
                  </a:cubicBezTo>
                  <a:cubicBezTo>
                    <a:pt x="275756" y="50704"/>
                    <a:pt x="275761" y="33355"/>
                    <a:pt x="275761" y="33355"/>
                  </a:cubicBezTo>
                  <a:lnTo>
                    <a:pt x="25085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5" name="Google Shape;5685;p14"/>
            <p:cNvSpPr/>
            <p:nvPr/>
          </p:nvSpPr>
          <p:spPr>
            <a:xfrm>
              <a:off x="379725" y="1086950"/>
              <a:ext cx="6874825" cy="3963100"/>
            </a:xfrm>
            <a:custGeom>
              <a:rect b="b" l="l" r="r" t="t"/>
              <a:pathLst>
                <a:path extrusionOk="0" h="158524" w="274993">
                  <a:moveTo>
                    <a:pt x="266936" y="0"/>
                  </a:moveTo>
                  <a:cubicBezTo>
                    <a:pt x="256759" y="25134"/>
                    <a:pt x="239171" y="47193"/>
                    <a:pt x="217824" y="64064"/>
                  </a:cubicBezTo>
                  <a:cubicBezTo>
                    <a:pt x="192498" y="84082"/>
                    <a:pt x="168024" y="98412"/>
                    <a:pt x="133667" y="107751"/>
                  </a:cubicBezTo>
                  <a:cubicBezTo>
                    <a:pt x="136668" y="120423"/>
                    <a:pt x="144542" y="132525"/>
                    <a:pt x="150679" y="141775"/>
                  </a:cubicBezTo>
                  <a:cubicBezTo>
                    <a:pt x="135334" y="135104"/>
                    <a:pt x="120925" y="115115"/>
                    <a:pt x="113982" y="104081"/>
                  </a:cubicBezTo>
                  <a:cubicBezTo>
                    <a:pt x="101461" y="107005"/>
                    <a:pt x="85680" y="108371"/>
                    <a:pt x="71432" y="108371"/>
                  </a:cubicBezTo>
                  <a:cubicBezTo>
                    <a:pt x="66999" y="108371"/>
                    <a:pt x="62715" y="108239"/>
                    <a:pt x="58723" y="107980"/>
                  </a:cubicBezTo>
                  <a:cubicBezTo>
                    <a:pt x="44314" y="107044"/>
                    <a:pt x="14943" y="104900"/>
                    <a:pt x="0" y="93875"/>
                  </a:cubicBezTo>
                  <a:lnTo>
                    <a:pt x="0" y="93875"/>
                  </a:lnTo>
                  <a:lnTo>
                    <a:pt x="122" y="111309"/>
                  </a:lnTo>
                  <a:cubicBezTo>
                    <a:pt x="122" y="111309"/>
                    <a:pt x="21029" y="124651"/>
                    <a:pt x="56163" y="126429"/>
                  </a:cubicBezTo>
                  <a:cubicBezTo>
                    <a:pt x="62551" y="126753"/>
                    <a:pt x="68367" y="126885"/>
                    <a:pt x="73606" y="126885"/>
                  </a:cubicBezTo>
                  <a:cubicBezTo>
                    <a:pt x="97182" y="126885"/>
                    <a:pt x="109090" y="124206"/>
                    <a:pt x="109090" y="124206"/>
                  </a:cubicBezTo>
                  <a:cubicBezTo>
                    <a:pt x="109090" y="124206"/>
                    <a:pt x="122881" y="145553"/>
                    <a:pt x="145118" y="154452"/>
                  </a:cubicBezTo>
                  <a:cubicBezTo>
                    <a:pt x="152786" y="157519"/>
                    <a:pt x="160401" y="158524"/>
                    <a:pt x="167088" y="158524"/>
                  </a:cubicBezTo>
                  <a:cubicBezTo>
                    <a:pt x="179795" y="158524"/>
                    <a:pt x="189151" y="154897"/>
                    <a:pt x="189151" y="154897"/>
                  </a:cubicBezTo>
                  <a:cubicBezTo>
                    <a:pt x="189151" y="154897"/>
                    <a:pt x="175612" y="153455"/>
                    <a:pt x="159920" y="139050"/>
                  </a:cubicBezTo>
                  <a:cubicBezTo>
                    <a:pt x="144228" y="124651"/>
                    <a:pt x="145436" y="118078"/>
                    <a:pt x="145436" y="118078"/>
                  </a:cubicBezTo>
                  <a:cubicBezTo>
                    <a:pt x="145436" y="118078"/>
                    <a:pt x="205137" y="102124"/>
                    <a:pt x="240065" y="65127"/>
                  </a:cubicBezTo>
                  <a:cubicBezTo>
                    <a:pt x="274988" y="28130"/>
                    <a:pt x="274993" y="10786"/>
                    <a:pt x="274993" y="10786"/>
                  </a:cubicBezTo>
                  <a:lnTo>
                    <a:pt x="266936" y="0"/>
                  </a:lnTo>
                  <a:close/>
                </a:path>
              </a:pathLst>
            </a:custGeom>
            <a:solidFill>
              <a:srgbClr val="DCDE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686" name="Google Shape;5686;p14"/>
          <p:cNvSpPr txBox="1"/>
          <p:nvPr>
            <p:ph type="title"/>
          </p:nvPr>
        </p:nvSpPr>
        <p:spPr>
          <a:xfrm>
            <a:off x="5947875" y="503575"/>
            <a:ext cx="2495700" cy="1341300"/>
          </a:xfrm>
          <a:prstGeom prst="rect">
            <a:avLst/>
          </a:prstGeom>
        </p:spPr>
        <p:txBody>
          <a:bodyPr anchorCtr="0" anchor="t" bIns="91425" lIns="91425" spcFirstLastPara="1" rIns="91425" wrap="square" tIns="91425">
            <a:noAutofit/>
          </a:bodyPr>
          <a:lstStyle>
            <a:lvl1pPr lvl="0" rtl="0" algn="r">
              <a:spcBef>
                <a:spcPts val="0"/>
              </a:spcBef>
              <a:spcAft>
                <a:spcPts val="0"/>
              </a:spcAft>
              <a:buSzPts val="4000"/>
              <a:buNone/>
              <a:defRPr sz="4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
        <p:nvSpPr>
          <p:cNvPr id="5687" name="Google Shape;5687;p14"/>
          <p:cNvSpPr txBox="1"/>
          <p:nvPr>
            <p:ph idx="1" type="body"/>
          </p:nvPr>
        </p:nvSpPr>
        <p:spPr>
          <a:xfrm>
            <a:off x="1034875" y="2469400"/>
            <a:ext cx="2767800" cy="2132700"/>
          </a:xfrm>
          <a:prstGeom prst="rect">
            <a:avLst/>
          </a:prstGeom>
        </p:spPr>
        <p:txBody>
          <a:bodyPr anchorCtr="0" anchor="t" bIns="91425" lIns="91425" spcFirstLastPara="1" rIns="91425" wrap="square" tIns="91425">
            <a:noAutofit/>
          </a:bodyPr>
          <a:lstStyle>
            <a:lvl1pPr indent="-342900" lvl="0" marL="457200" rtl="0">
              <a:lnSpc>
                <a:spcPct val="100000"/>
              </a:lnSpc>
              <a:spcBef>
                <a:spcPts val="0"/>
              </a:spcBef>
              <a:spcAft>
                <a:spcPts val="0"/>
              </a:spcAft>
              <a:buSzPts val="1800"/>
              <a:buChar char="●"/>
              <a:defRPr sz="1400"/>
            </a:lvl1pPr>
            <a:lvl2pPr indent="-317500" lvl="1" marL="914400" rtl="0">
              <a:lnSpc>
                <a:spcPct val="100000"/>
              </a:lnSpc>
              <a:spcBef>
                <a:spcPts val="1600"/>
              </a:spcBef>
              <a:spcAft>
                <a:spcPts val="0"/>
              </a:spcAft>
              <a:buSzPts val="1400"/>
              <a:buChar char="○"/>
              <a:defRPr/>
            </a:lvl2pPr>
            <a:lvl3pPr indent="-317500" lvl="2" marL="1371600" rtl="0">
              <a:lnSpc>
                <a:spcPct val="100000"/>
              </a:lnSpc>
              <a:spcBef>
                <a:spcPts val="1600"/>
              </a:spcBef>
              <a:spcAft>
                <a:spcPts val="0"/>
              </a:spcAft>
              <a:buSzPts val="1400"/>
              <a:buChar char="■"/>
              <a:defRPr/>
            </a:lvl3pPr>
            <a:lvl4pPr indent="-317500" lvl="3" marL="1828800" rtl="0">
              <a:lnSpc>
                <a:spcPct val="100000"/>
              </a:lnSpc>
              <a:spcBef>
                <a:spcPts val="1600"/>
              </a:spcBef>
              <a:spcAft>
                <a:spcPts val="0"/>
              </a:spcAft>
              <a:buSzPts val="1400"/>
              <a:buChar char="●"/>
              <a:defRPr/>
            </a:lvl4pPr>
            <a:lvl5pPr indent="-317500" lvl="4" marL="2286000" rtl="0">
              <a:lnSpc>
                <a:spcPct val="100000"/>
              </a:lnSpc>
              <a:spcBef>
                <a:spcPts val="1600"/>
              </a:spcBef>
              <a:spcAft>
                <a:spcPts val="0"/>
              </a:spcAft>
              <a:buSzPts val="1400"/>
              <a:buChar char="○"/>
              <a:defRPr/>
            </a:lvl5pPr>
            <a:lvl6pPr indent="-317500" lvl="5" marL="2743200" rtl="0">
              <a:lnSpc>
                <a:spcPct val="100000"/>
              </a:lnSpc>
              <a:spcBef>
                <a:spcPts val="1600"/>
              </a:spcBef>
              <a:spcAft>
                <a:spcPts val="0"/>
              </a:spcAft>
              <a:buSzPts val="1400"/>
              <a:buChar char="■"/>
              <a:defRPr/>
            </a:lvl6pPr>
            <a:lvl7pPr indent="-317500" lvl="6" marL="3200400" rtl="0">
              <a:lnSpc>
                <a:spcPct val="100000"/>
              </a:lnSpc>
              <a:spcBef>
                <a:spcPts val="1600"/>
              </a:spcBef>
              <a:spcAft>
                <a:spcPts val="0"/>
              </a:spcAft>
              <a:buSzPts val="1400"/>
              <a:buChar char="●"/>
              <a:defRPr/>
            </a:lvl7pPr>
            <a:lvl8pPr indent="-317500" lvl="7" marL="3657600" rtl="0">
              <a:lnSpc>
                <a:spcPct val="100000"/>
              </a:lnSpc>
              <a:spcBef>
                <a:spcPts val="1600"/>
              </a:spcBef>
              <a:spcAft>
                <a:spcPts val="0"/>
              </a:spcAft>
              <a:buSzPts val="1400"/>
              <a:buChar char="○"/>
              <a:defRPr/>
            </a:lvl8pPr>
            <a:lvl9pPr indent="-317500" lvl="8" marL="4114800" rtl="0">
              <a:lnSpc>
                <a:spcPct val="100000"/>
              </a:lnSpc>
              <a:spcBef>
                <a:spcPts val="1600"/>
              </a:spcBef>
              <a:spcAft>
                <a:spcPts val="1600"/>
              </a:spcAft>
              <a:buSzPts val="1400"/>
              <a:buChar char="■"/>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1">
  <p:cSld name="BIG_NUMBER_1_1">
    <p:bg>
      <p:bgPr>
        <a:solidFill>
          <a:schemeClr val="accent2"/>
        </a:solidFill>
      </p:bgPr>
    </p:bg>
    <p:spTree>
      <p:nvGrpSpPr>
        <p:cNvPr id="5688" name="Shape 5688"/>
        <p:cNvGrpSpPr/>
        <p:nvPr/>
      </p:nvGrpSpPr>
      <p:grpSpPr>
        <a:xfrm>
          <a:off x="0" y="0"/>
          <a:ext cx="0" cy="0"/>
          <a:chOff x="0" y="0"/>
          <a:chExt cx="0" cy="0"/>
        </a:xfrm>
      </p:grpSpPr>
      <p:grpSp>
        <p:nvGrpSpPr>
          <p:cNvPr id="5689" name="Google Shape;5689;p15"/>
          <p:cNvGrpSpPr/>
          <p:nvPr/>
        </p:nvGrpSpPr>
        <p:grpSpPr>
          <a:xfrm flipH="1">
            <a:off x="-2204264" y="-4893623"/>
            <a:ext cx="11633881" cy="13465876"/>
            <a:chOff x="-132864" y="-4967423"/>
            <a:chExt cx="11633881" cy="13465876"/>
          </a:xfrm>
        </p:grpSpPr>
        <p:sp>
          <p:nvSpPr>
            <p:cNvPr id="5690" name="Google Shape;5690;p15"/>
            <p:cNvSpPr/>
            <p:nvPr/>
          </p:nvSpPr>
          <p:spPr>
            <a:xfrm flipH="1">
              <a:off x="-132864" y="-147600"/>
              <a:ext cx="5070663" cy="6221845"/>
            </a:xfrm>
            <a:custGeom>
              <a:rect b="b" l="l" r="r" t="t"/>
              <a:pathLst>
                <a:path extrusionOk="0" h="42611" w="34727">
                  <a:moveTo>
                    <a:pt x="34727" y="0"/>
                  </a:moveTo>
                  <a:lnTo>
                    <a:pt x="1" y="36105"/>
                  </a:lnTo>
                  <a:lnTo>
                    <a:pt x="8385" y="42610"/>
                  </a:lnTo>
                  <a:lnTo>
                    <a:pt x="34727" y="0"/>
                  </a:ln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1" name="Google Shape;5691;p15"/>
            <p:cNvSpPr/>
            <p:nvPr/>
          </p:nvSpPr>
          <p:spPr>
            <a:xfrm flipH="1" rot="-1328052">
              <a:off x="1339595" y="-1884447"/>
              <a:ext cx="7577637" cy="9297972"/>
            </a:xfrm>
            <a:custGeom>
              <a:rect b="b" l="l" r="r" t="t"/>
              <a:pathLst>
                <a:path extrusionOk="0" h="42611" w="34727">
                  <a:moveTo>
                    <a:pt x="34727" y="0"/>
                  </a:moveTo>
                  <a:lnTo>
                    <a:pt x="1" y="36105"/>
                  </a:lnTo>
                  <a:lnTo>
                    <a:pt x="8385" y="42610"/>
                  </a:lnTo>
                  <a:lnTo>
                    <a:pt x="34727" y="0"/>
                  </a:ln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2" name="Google Shape;5692;p15"/>
            <p:cNvSpPr/>
            <p:nvPr/>
          </p:nvSpPr>
          <p:spPr>
            <a:xfrm flipH="1" rot="-2500983">
              <a:off x="2070932" y="-3663496"/>
              <a:ext cx="7359148" cy="9029880"/>
            </a:xfrm>
            <a:custGeom>
              <a:rect b="b" l="l" r="r" t="t"/>
              <a:pathLst>
                <a:path extrusionOk="0" h="42611" w="34727">
                  <a:moveTo>
                    <a:pt x="34727" y="0"/>
                  </a:moveTo>
                  <a:lnTo>
                    <a:pt x="1" y="36105"/>
                  </a:lnTo>
                  <a:lnTo>
                    <a:pt x="8385" y="42610"/>
                  </a:lnTo>
                  <a:lnTo>
                    <a:pt x="34727" y="0"/>
                  </a:ln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693" name="Google Shape;5693;p15"/>
          <p:cNvSpPr txBox="1"/>
          <p:nvPr>
            <p:ph type="title"/>
          </p:nvPr>
        </p:nvSpPr>
        <p:spPr>
          <a:xfrm>
            <a:off x="5062325" y="503575"/>
            <a:ext cx="3381300" cy="572700"/>
          </a:xfrm>
          <a:prstGeom prst="rect">
            <a:avLst/>
          </a:prstGeom>
        </p:spPr>
        <p:txBody>
          <a:bodyPr anchorCtr="0" anchor="t" bIns="91425" lIns="91425" spcFirstLastPara="1" rIns="91425" wrap="square" tIns="91425">
            <a:noAutofit/>
          </a:bodyPr>
          <a:lstStyle>
            <a:lvl1pPr lvl="0" rtl="0" algn="r">
              <a:spcBef>
                <a:spcPts val="0"/>
              </a:spcBef>
              <a:spcAft>
                <a:spcPts val="0"/>
              </a:spcAft>
              <a:buSzPts val="4000"/>
              <a:buNone/>
              <a:defRPr sz="4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
        <p:nvSpPr>
          <p:cNvPr id="5694" name="Google Shape;5694;p15"/>
          <p:cNvSpPr txBox="1"/>
          <p:nvPr>
            <p:ph hasCustomPrompt="1" idx="2" type="title"/>
          </p:nvPr>
        </p:nvSpPr>
        <p:spPr>
          <a:xfrm>
            <a:off x="1107425" y="2173550"/>
            <a:ext cx="1202700" cy="7779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None/>
              <a:defRPr sz="24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a:r>
              <a:t>xx%</a:t>
            </a:r>
          </a:p>
        </p:txBody>
      </p:sp>
      <p:sp>
        <p:nvSpPr>
          <p:cNvPr id="5695" name="Google Shape;5695;p15"/>
          <p:cNvSpPr txBox="1"/>
          <p:nvPr>
            <p:ph idx="3" type="title"/>
          </p:nvPr>
        </p:nvSpPr>
        <p:spPr>
          <a:xfrm>
            <a:off x="856325" y="3440138"/>
            <a:ext cx="1704900" cy="8295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000"/>
              <a:buNone/>
              <a:defRPr sz="2000"/>
            </a:lvl1pPr>
            <a:lvl2pPr lvl="1" rtl="0" algn="ctr">
              <a:spcBef>
                <a:spcPts val="0"/>
              </a:spcBef>
              <a:spcAft>
                <a:spcPts val="0"/>
              </a:spcAft>
              <a:buSzPts val="2000"/>
              <a:buNone/>
              <a:defRPr sz="2000"/>
            </a:lvl2pPr>
            <a:lvl3pPr lvl="2" rtl="0" algn="ctr">
              <a:spcBef>
                <a:spcPts val="0"/>
              </a:spcBef>
              <a:spcAft>
                <a:spcPts val="0"/>
              </a:spcAft>
              <a:buSzPts val="2000"/>
              <a:buNone/>
              <a:defRPr sz="2000"/>
            </a:lvl3pPr>
            <a:lvl4pPr lvl="3" rtl="0" algn="ctr">
              <a:spcBef>
                <a:spcPts val="0"/>
              </a:spcBef>
              <a:spcAft>
                <a:spcPts val="0"/>
              </a:spcAft>
              <a:buSzPts val="2000"/>
              <a:buNone/>
              <a:defRPr sz="2000"/>
            </a:lvl4pPr>
            <a:lvl5pPr lvl="4" rtl="0" algn="ctr">
              <a:spcBef>
                <a:spcPts val="0"/>
              </a:spcBef>
              <a:spcAft>
                <a:spcPts val="0"/>
              </a:spcAft>
              <a:buSzPts val="2000"/>
              <a:buNone/>
              <a:defRPr sz="2000"/>
            </a:lvl5pPr>
            <a:lvl6pPr lvl="5" rtl="0" algn="ctr">
              <a:spcBef>
                <a:spcPts val="0"/>
              </a:spcBef>
              <a:spcAft>
                <a:spcPts val="0"/>
              </a:spcAft>
              <a:buSzPts val="2000"/>
              <a:buNone/>
              <a:defRPr sz="2000"/>
            </a:lvl6pPr>
            <a:lvl7pPr lvl="6" rtl="0" algn="ctr">
              <a:spcBef>
                <a:spcPts val="0"/>
              </a:spcBef>
              <a:spcAft>
                <a:spcPts val="0"/>
              </a:spcAft>
              <a:buSzPts val="2000"/>
              <a:buNone/>
              <a:defRPr sz="2000"/>
            </a:lvl7pPr>
            <a:lvl8pPr lvl="7" rtl="0" algn="ctr">
              <a:spcBef>
                <a:spcPts val="0"/>
              </a:spcBef>
              <a:spcAft>
                <a:spcPts val="0"/>
              </a:spcAft>
              <a:buSzPts val="2000"/>
              <a:buNone/>
              <a:defRPr sz="2000"/>
            </a:lvl8pPr>
            <a:lvl9pPr lvl="8" rtl="0" algn="ctr">
              <a:spcBef>
                <a:spcPts val="0"/>
              </a:spcBef>
              <a:spcAft>
                <a:spcPts val="0"/>
              </a:spcAft>
              <a:buSzPts val="2000"/>
              <a:buNone/>
              <a:defRPr sz="2000"/>
            </a:lvl9pPr>
          </a:lstStyle>
          <a:p/>
        </p:txBody>
      </p:sp>
      <p:sp>
        <p:nvSpPr>
          <p:cNvPr id="5696" name="Google Shape;5696;p15"/>
          <p:cNvSpPr txBox="1"/>
          <p:nvPr>
            <p:ph idx="1" type="subTitle"/>
          </p:nvPr>
        </p:nvSpPr>
        <p:spPr>
          <a:xfrm>
            <a:off x="856325" y="3818375"/>
            <a:ext cx="1704900" cy="1235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5697" name="Google Shape;5697;p15"/>
          <p:cNvSpPr txBox="1"/>
          <p:nvPr>
            <p:ph hasCustomPrompt="1" idx="4" type="title"/>
          </p:nvPr>
        </p:nvSpPr>
        <p:spPr>
          <a:xfrm>
            <a:off x="3011325" y="2173550"/>
            <a:ext cx="1202700" cy="7779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None/>
              <a:defRPr sz="24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a:r>
              <a:t>xx%</a:t>
            </a:r>
          </a:p>
        </p:txBody>
      </p:sp>
      <p:sp>
        <p:nvSpPr>
          <p:cNvPr id="5698" name="Google Shape;5698;p15"/>
          <p:cNvSpPr txBox="1"/>
          <p:nvPr>
            <p:ph idx="5" type="title"/>
          </p:nvPr>
        </p:nvSpPr>
        <p:spPr>
          <a:xfrm>
            <a:off x="2760225" y="3440138"/>
            <a:ext cx="1704900" cy="8295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000"/>
              <a:buNone/>
              <a:defRPr sz="2000"/>
            </a:lvl1pPr>
            <a:lvl2pPr lvl="1" rtl="0" algn="ctr">
              <a:spcBef>
                <a:spcPts val="0"/>
              </a:spcBef>
              <a:spcAft>
                <a:spcPts val="0"/>
              </a:spcAft>
              <a:buSzPts val="2000"/>
              <a:buNone/>
              <a:defRPr sz="2000"/>
            </a:lvl2pPr>
            <a:lvl3pPr lvl="2" rtl="0" algn="ctr">
              <a:spcBef>
                <a:spcPts val="0"/>
              </a:spcBef>
              <a:spcAft>
                <a:spcPts val="0"/>
              </a:spcAft>
              <a:buSzPts val="2000"/>
              <a:buNone/>
              <a:defRPr sz="2000"/>
            </a:lvl3pPr>
            <a:lvl4pPr lvl="3" rtl="0" algn="ctr">
              <a:spcBef>
                <a:spcPts val="0"/>
              </a:spcBef>
              <a:spcAft>
                <a:spcPts val="0"/>
              </a:spcAft>
              <a:buSzPts val="2000"/>
              <a:buNone/>
              <a:defRPr sz="2000"/>
            </a:lvl4pPr>
            <a:lvl5pPr lvl="4" rtl="0" algn="ctr">
              <a:spcBef>
                <a:spcPts val="0"/>
              </a:spcBef>
              <a:spcAft>
                <a:spcPts val="0"/>
              </a:spcAft>
              <a:buSzPts val="2000"/>
              <a:buNone/>
              <a:defRPr sz="2000"/>
            </a:lvl5pPr>
            <a:lvl6pPr lvl="5" rtl="0" algn="ctr">
              <a:spcBef>
                <a:spcPts val="0"/>
              </a:spcBef>
              <a:spcAft>
                <a:spcPts val="0"/>
              </a:spcAft>
              <a:buSzPts val="2000"/>
              <a:buNone/>
              <a:defRPr sz="2000"/>
            </a:lvl6pPr>
            <a:lvl7pPr lvl="6" rtl="0" algn="ctr">
              <a:spcBef>
                <a:spcPts val="0"/>
              </a:spcBef>
              <a:spcAft>
                <a:spcPts val="0"/>
              </a:spcAft>
              <a:buSzPts val="2000"/>
              <a:buNone/>
              <a:defRPr sz="2000"/>
            </a:lvl7pPr>
            <a:lvl8pPr lvl="7" rtl="0" algn="ctr">
              <a:spcBef>
                <a:spcPts val="0"/>
              </a:spcBef>
              <a:spcAft>
                <a:spcPts val="0"/>
              </a:spcAft>
              <a:buSzPts val="2000"/>
              <a:buNone/>
              <a:defRPr sz="2000"/>
            </a:lvl8pPr>
            <a:lvl9pPr lvl="8" rtl="0" algn="ctr">
              <a:spcBef>
                <a:spcPts val="0"/>
              </a:spcBef>
              <a:spcAft>
                <a:spcPts val="0"/>
              </a:spcAft>
              <a:buSzPts val="2000"/>
              <a:buNone/>
              <a:defRPr sz="2000"/>
            </a:lvl9pPr>
          </a:lstStyle>
          <a:p/>
        </p:txBody>
      </p:sp>
      <p:sp>
        <p:nvSpPr>
          <p:cNvPr id="5699" name="Google Shape;5699;p15"/>
          <p:cNvSpPr txBox="1"/>
          <p:nvPr>
            <p:ph idx="6" type="subTitle"/>
          </p:nvPr>
        </p:nvSpPr>
        <p:spPr>
          <a:xfrm>
            <a:off x="2760225" y="3818375"/>
            <a:ext cx="1704900" cy="1235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5700" name="Google Shape;5700;p15"/>
          <p:cNvSpPr txBox="1"/>
          <p:nvPr>
            <p:ph hasCustomPrompt="1" idx="7" type="title"/>
          </p:nvPr>
        </p:nvSpPr>
        <p:spPr>
          <a:xfrm>
            <a:off x="4915225" y="2173550"/>
            <a:ext cx="1202700" cy="7779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None/>
              <a:defRPr sz="24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a:r>
              <a:t>xx%</a:t>
            </a:r>
          </a:p>
        </p:txBody>
      </p:sp>
      <p:sp>
        <p:nvSpPr>
          <p:cNvPr id="5701" name="Google Shape;5701;p15"/>
          <p:cNvSpPr txBox="1"/>
          <p:nvPr>
            <p:ph idx="8" type="title"/>
          </p:nvPr>
        </p:nvSpPr>
        <p:spPr>
          <a:xfrm>
            <a:off x="4664125" y="3440138"/>
            <a:ext cx="1704900" cy="8295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000"/>
              <a:buNone/>
              <a:defRPr sz="2000"/>
            </a:lvl1pPr>
            <a:lvl2pPr lvl="1" rtl="0" algn="ctr">
              <a:spcBef>
                <a:spcPts val="0"/>
              </a:spcBef>
              <a:spcAft>
                <a:spcPts val="0"/>
              </a:spcAft>
              <a:buSzPts val="2000"/>
              <a:buNone/>
              <a:defRPr sz="2000"/>
            </a:lvl2pPr>
            <a:lvl3pPr lvl="2" rtl="0" algn="ctr">
              <a:spcBef>
                <a:spcPts val="0"/>
              </a:spcBef>
              <a:spcAft>
                <a:spcPts val="0"/>
              </a:spcAft>
              <a:buSzPts val="2000"/>
              <a:buNone/>
              <a:defRPr sz="2000"/>
            </a:lvl3pPr>
            <a:lvl4pPr lvl="3" rtl="0" algn="ctr">
              <a:spcBef>
                <a:spcPts val="0"/>
              </a:spcBef>
              <a:spcAft>
                <a:spcPts val="0"/>
              </a:spcAft>
              <a:buSzPts val="2000"/>
              <a:buNone/>
              <a:defRPr sz="2000"/>
            </a:lvl4pPr>
            <a:lvl5pPr lvl="4" rtl="0" algn="ctr">
              <a:spcBef>
                <a:spcPts val="0"/>
              </a:spcBef>
              <a:spcAft>
                <a:spcPts val="0"/>
              </a:spcAft>
              <a:buSzPts val="2000"/>
              <a:buNone/>
              <a:defRPr sz="2000"/>
            </a:lvl5pPr>
            <a:lvl6pPr lvl="5" rtl="0" algn="ctr">
              <a:spcBef>
                <a:spcPts val="0"/>
              </a:spcBef>
              <a:spcAft>
                <a:spcPts val="0"/>
              </a:spcAft>
              <a:buSzPts val="2000"/>
              <a:buNone/>
              <a:defRPr sz="2000"/>
            </a:lvl6pPr>
            <a:lvl7pPr lvl="6" rtl="0" algn="ctr">
              <a:spcBef>
                <a:spcPts val="0"/>
              </a:spcBef>
              <a:spcAft>
                <a:spcPts val="0"/>
              </a:spcAft>
              <a:buSzPts val="2000"/>
              <a:buNone/>
              <a:defRPr sz="2000"/>
            </a:lvl7pPr>
            <a:lvl8pPr lvl="7" rtl="0" algn="ctr">
              <a:spcBef>
                <a:spcPts val="0"/>
              </a:spcBef>
              <a:spcAft>
                <a:spcPts val="0"/>
              </a:spcAft>
              <a:buSzPts val="2000"/>
              <a:buNone/>
              <a:defRPr sz="2000"/>
            </a:lvl8pPr>
            <a:lvl9pPr lvl="8" rtl="0" algn="ctr">
              <a:spcBef>
                <a:spcPts val="0"/>
              </a:spcBef>
              <a:spcAft>
                <a:spcPts val="0"/>
              </a:spcAft>
              <a:buSzPts val="2000"/>
              <a:buNone/>
              <a:defRPr sz="2000"/>
            </a:lvl9pPr>
          </a:lstStyle>
          <a:p/>
        </p:txBody>
      </p:sp>
      <p:sp>
        <p:nvSpPr>
          <p:cNvPr id="5702" name="Google Shape;5702;p15"/>
          <p:cNvSpPr txBox="1"/>
          <p:nvPr>
            <p:ph idx="9" type="subTitle"/>
          </p:nvPr>
        </p:nvSpPr>
        <p:spPr>
          <a:xfrm>
            <a:off x="4664125" y="3818375"/>
            <a:ext cx="1704900" cy="1235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5703" name="Google Shape;5703;p15"/>
          <p:cNvSpPr txBox="1"/>
          <p:nvPr>
            <p:ph hasCustomPrompt="1" idx="13" type="title"/>
          </p:nvPr>
        </p:nvSpPr>
        <p:spPr>
          <a:xfrm>
            <a:off x="6819125" y="2173550"/>
            <a:ext cx="1202700" cy="7779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None/>
              <a:defRPr sz="24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a:r>
              <a:t>xx%</a:t>
            </a:r>
          </a:p>
        </p:txBody>
      </p:sp>
      <p:sp>
        <p:nvSpPr>
          <p:cNvPr id="5704" name="Google Shape;5704;p15"/>
          <p:cNvSpPr txBox="1"/>
          <p:nvPr>
            <p:ph idx="14" type="title"/>
          </p:nvPr>
        </p:nvSpPr>
        <p:spPr>
          <a:xfrm>
            <a:off x="6568025" y="3440138"/>
            <a:ext cx="1704900" cy="8295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000"/>
              <a:buNone/>
              <a:defRPr sz="2000"/>
            </a:lvl1pPr>
            <a:lvl2pPr lvl="1" rtl="0" algn="ctr">
              <a:spcBef>
                <a:spcPts val="0"/>
              </a:spcBef>
              <a:spcAft>
                <a:spcPts val="0"/>
              </a:spcAft>
              <a:buSzPts val="2000"/>
              <a:buNone/>
              <a:defRPr sz="2000"/>
            </a:lvl2pPr>
            <a:lvl3pPr lvl="2" rtl="0" algn="ctr">
              <a:spcBef>
                <a:spcPts val="0"/>
              </a:spcBef>
              <a:spcAft>
                <a:spcPts val="0"/>
              </a:spcAft>
              <a:buSzPts val="2000"/>
              <a:buNone/>
              <a:defRPr sz="2000"/>
            </a:lvl3pPr>
            <a:lvl4pPr lvl="3" rtl="0" algn="ctr">
              <a:spcBef>
                <a:spcPts val="0"/>
              </a:spcBef>
              <a:spcAft>
                <a:spcPts val="0"/>
              </a:spcAft>
              <a:buSzPts val="2000"/>
              <a:buNone/>
              <a:defRPr sz="2000"/>
            </a:lvl4pPr>
            <a:lvl5pPr lvl="4" rtl="0" algn="ctr">
              <a:spcBef>
                <a:spcPts val="0"/>
              </a:spcBef>
              <a:spcAft>
                <a:spcPts val="0"/>
              </a:spcAft>
              <a:buSzPts val="2000"/>
              <a:buNone/>
              <a:defRPr sz="2000"/>
            </a:lvl5pPr>
            <a:lvl6pPr lvl="5" rtl="0" algn="ctr">
              <a:spcBef>
                <a:spcPts val="0"/>
              </a:spcBef>
              <a:spcAft>
                <a:spcPts val="0"/>
              </a:spcAft>
              <a:buSzPts val="2000"/>
              <a:buNone/>
              <a:defRPr sz="2000"/>
            </a:lvl6pPr>
            <a:lvl7pPr lvl="6" rtl="0" algn="ctr">
              <a:spcBef>
                <a:spcPts val="0"/>
              </a:spcBef>
              <a:spcAft>
                <a:spcPts val="0"/>
              </a:spcAft>
              <a:buSzPts val="2000"/>
              <a:buNone/>
              <a:defRPr sz="2000"/>
            </a:lvl7pPr>
            <a:lvl8pPr lvl="7" rtl="0" algn="ctr">
              <a:spcBef>
                <a:spcPts val="0"/>
              </a:spcBef>
              <a:spcAft>
                <a:spcPts val="0"/>
              </a:spcAft>
              <a:buSzPts val="2000"/>
              <a:buNone/>
              <a:defRPr sz="2000"/>
            </a:lvl8pPr>
            <a:lvl9pPr lvl="8" rtl="0" algn="ctr">
              <a:spcBef>
                <a:spcPts val="0"/>
              </a:spcBef>
              <a:spcAft>
                <a:spcPts val="0"/>
              </a:spcAft>
              <a:buSzPts val="2000"/>
              <a:buNone/>
              <a:defRPr sz="2000"/>
            </a:lvl9pPr>
          </a:lstStyle>
          <a:p/>
        </p:txBody>
      </p:sp>
      <p:sp>
        <p:nvSpPr>
          <p:cNvPr id="5705" name="Google Shape;5705;p15"/>
          <p:cNvSpPr txBox="1"/>
          <p:nvPr>
            <p:ph idx="15" type="subTitle"/>
          </p:nvPr>
        </p:nvSpPr>
        <p:spPr>
          <a:xfrm>
            <a:off x="6568025" y="3818375"/>
            <a:ext cx="1704900" cy="1235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4">
  <p:cSld name="TITLE_ONLY_1">
    <p:bg>
      <p:bgPr>
        <a:solidFill>
          <a:schemeClr val="accent2"/>
        </a:solidFill>
      </p:bgPr>
    </p:bg>
    <p:spTree>
      <p:nvGrpSpPr>
        <p:cNvPr id="5706" name="Shape 5706"/>
        <p:cNvGrpSpPr/>
        <p:nvPr/>
      </p:nvGrpSpPr>
      <p:grpSpPr>
        <a:xfrm>
          <a:off x="0" y="0"/>
          <a:ext cx="0" cy="0"/>
          <a:chOff x="0" y="0"/>
          <a:chExt cx="0" cy="0"/>
        </a:xfrm>
      </p:grpSpPr>
      <p:sp>
        <p:nvSpPr>
          <p:cNvPr id="5707" name="Google Shape;5707;p16"/>
          <p:cNvSpPr/>
          <p:nvPr/>
        </p:nvSpPr>
        <p:spPr>
          <a:xfrm>
            <a:off x="4628825" y="-49775"/>
            <a:ext cx="4607225" cy="5252525"/>
          </a:xfrm>
          <a:custGeom>
            <a:rect b="b" l="l" r="r" t="t"/>
            <a:pathLst>
              <a:path extrusionOk="0" h="210101" w="184289">
                <a:moveTo>
                  <a:pt x="181158" y="447"/>
                </a:moveTo>
                <a:lnTo>
                  <a:pt x="98415" y="447"/>
                </a:lnTo>
                <a:lnTo>
                  <a:pt x="0" y="57267"/>
                </a:lnTo>
                <a:lnTo>
                  <a:pt x="78159" y="135426"/>
                </a:lnTo>
                <a:lnTo>
                  <a:pt x="3484" y="210101"/>
                </a:lnTo>
                <a:lnTo>
                  <a:pt x="184289" y="210101"/>
                </a:lnTo>
                <a:lnTo>
                  <a:pt x="184289" y="0"/>
                </a:lnTo>
                <a:close/>
              </a:path>
            </a:pathLst>
          </a:custGeom>
          <a:solidFill>
            <a:schemeClr val="accent1"/>
          </a:solidFill>
          <a:ln>
            <a:noFill/>
          </a:ln>
        </p:spPr>
      </p:sp>
      <p:grpSp>
        <p:nvGrpSpPr>
          <p:cNvPr id="5708" name="Google Shape;5708;p16"/>
          <p:cNvGrpSpPr/>
          <p:nvPr/>
        </p:nvGrpSpPr>
        <p:grpSpPr>
          <a:xfrm rot="10800000">
            <a:off x="5911375" y="32500"/>
            <a:ext cx="4226550" cy="5820850"/>
            <a:chOff x="1696350" y="238125"/>
            <a:chExt cx="4226550" cy="5820850"/>
          </a:xfrm>
        </p:grpSpPr>
        <p:sp>
          <p:nvSpPr>
            <p:cNvPr id="5709" name="Google Shape;5709;p16"/>
            <p:cNvSpPr/>
            <p:nvPr/>
          </p:nvSpPr>
          <p:spPr>
            <a:xfrm>
              <a:off x="4739900" y="249125"/>
              <a:ext cx="265350" cy="1245350"/>
            </a:xfrm>
            <a:custGeom>
              <a:rect b="b" l="l" r="r" t="t"/>
              <a:pathLst>
                <a:path extrusionOk="0" h="49814" w="10614">
                  <a:moveTo>
                    <a:pt x="1" y="1"/>
                  </a:moveTo>
                  <a:lnTo>
                    <a:pt x="5306" y="49813"/>
                  </a:lnTo>
                  <a:lnTo>
                    <a:pt x="10613" y="1"/>
                  </a:ln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0" name="Google Shape;5710;p16"/>
            <p:cNvSpPr/>
            <p:nvPr/>
          </p:nvSpPr>
          <p:spPr>
            <a:xfrm>
              <a:off x="4069825" y="300625"/>
              <a:ext cx="434500" cy="1239750"/>
            </a:xfrm>
            <a:custGeom>
              <a:rect b="b" l="l" r="r" t="t"/>
              <a:pathLst>
                <a:path extrusionOk="0" h="49590" w="17380">
                  <a:moveTo>
                    <a:pt x="10288" y="0"/>
                  </a:moveTo>
                  <a:lnTo>
                    <a:pt x="0" y="2607"/>
                  </a:lnTo>
                  <a:lnTo>
                    <a:pt x="17380" y="49590"/>
                  </a:lnTo>
                  <a:lnTo>
                    <a:pt x="10288" y="0"/>
                  </a:lnTo>
                  <a:close/>
                  <a:moveTo>
                    <a:pt x="17380" y="49590"/>
                  </a:moveTo>
                  <a:lnTo>
                    <a:pt x="17380" y="49590"/>
                  </a:lnTo>
                  <a:lnTo>
                    <a:pt x="17380" y="49590"/>
                  </a:ln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1" name="Google Shape;5711;p16"/>
            <p:cNvSpPr/>
            <p:nvPr/>
          </p:nvSpPr>
          <p:spPr>
            <a:xfrm>
              <a:off x="3454763" y="440875"/>
              <a:ext cx="709725" cy="1158250"/>
            </a:xfrm>
            <a:custGeom>
              <a:rect b="b" l="l" r="r" t="t"/>
              <a:pathLst>
                <a:path extrusionOk="0" h="46330" w="28389">
                  <a:moveTo>
                    <a:pt x="9332" y="1"/>
                  </a:moveTo>
                  <a:lnTo>
                    <a:pt x="0" y="5055"/>
                  </a:lnTo>
                  <a:lnTo>
                    <a:pt x="28388" y="46329"/>
                  </a:lnTo>
                  <a:lnTo>
                    <a:pt x="9332" y="1"/>
                  </a:ln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2" name="Google Shape;5712;p16"/>
            <p:cNvSpPr/>
            <p:nvPr/>
          </p:nvSpPr>
          <p:spPr>
            <a:xfrm>
              <a:off x="2614750" y="593400"/>
              <a:ext cx="941450" cy="1005725"/>
            </a:xfrm>
            <a:custGeom>
              <a:rect b="b" l="l" r="r" t="t"/>
              <a:pathLst>
                <a:path extrusionOk="0" h="40229" w="37658">
                  <a:moveTo>
                    <a:pt x="7806" y="0"/>
                  </a:moveTo>
                  <a:lnTo>
                    <a:pt x="1" y="7190"/>
                  </a:lnTo>
                  <a:lnTo>
                    <a:pt x="37657" y="40229"/>
                  </a:lnTo>
                  <a:lnTo>
                    <a:pt x="7806" y="0"/>
                  </a:ln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3" name="Google Shape;5713;p16"/>
            <p:cNvSpPr/>
            <p:nvPr/>
          </p:nvSpPr>
          <p:spPr>
            <a:xfrm>
              <a:off x="2057050" y="1098650"/>
              <a:ext cx="1115475" cy="791625"/>
            </a:xfrm>
            <a:custGeom>
              <a:rect b="b" l="l" r="r" t="t"/>
              <a:pathLst>
                <a:path extrusionOk="0" h="31665" w="44619">
                  <a:moveTo>
                    <a:pt x="5798" y="1"/>
                  </a:moveTo>
                  <a:lnTo>
                    <a:pt x="0" y="8889"/>
                  </a:lnTo>
                  <a:lnTo>
                    <a:pt x="44619" y="31664"/>
                  </a:lnTo>
                  <a:lnTo>
                    <a:pt x="5798" y="1"/>
                  </a:ln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4" name="Google Shape;5714;p16"/>
            <p:cNvSpPr/>
            <p:nvPr/>
          </p:nvSpPr>
          <p:spPr>
            <a:xfrm>
              <a:off x="2233150" y="1918525"/>
              <a:ext cx="1221175" cy="528950"/>
            </a:xfrm>
            <a:custGeom>
              <a:rect b="b" l="l" r="r" t="t"/>
              <a:pathLst>
                <a:path extrusionOk="0" h="21158" w="48847">
                  <a:moveTo>
                    <a:pt x="3439" y="1"/>
                  </a:moveTo>
                  <a:lnTo>
                    <a:pt x="1" y="10041"/>
                  </a:lnTo>
                  <a:lnTo>
                    <a:pt x="48846" y="21158"/>
                  </a:lnTo>
                  <a:lnTo>
                    <a:pt x="48846" y="21158"/>
                  </a:lnTo>
                  <a:lnTo>
                    <a:pt x="3439" y="1"/>
                  </a:ln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5" name="Google Shape;5715;p16"/>
            <p:cNvSpPr/>
            <p:nvPr/>
          </p:nvSpPr>
          <p:spPr>
            <a:xfrm>
              <a:off x="1981725" y="2637275"/>
              <a:ext cx="1574475" cy="332525"/>
            </a:xfrm>
            <a:custGeom>
              <a:rect b="b" l="l" r="r" t="t"/>
              <a:pathLst>
                <a:path extrusionOk="0" h="13301" w="62979">
                  <a:moveTo>
                    <a:pt x="1091" y="0"/>
                  </a:moveTo>
                  <a:lnTo>
                    <a:pt x="1" y="13301"/>
                  </a:lnTo>
                  <a:lnTo>
                    <a:pt x="62978" y="11765"/>
                  </a:lnTo>
                  <a:lnTo>
                    <a:pt x="1091" y="0"/>
                  </a:ln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6" name="Google Shape;5716;p16"/>
            <p:cNvSpPr/>
            <p:nvPr/>
          </p:nvSpPr>
          <p:spPr>
            <a:xfrm>
              <a:off x="1696350" y="3381625"/>
              <a:ext cx="1250125" cy="337150"/>
            </a:xfrm>
            <a:custGeom>
              <a:rect b="b" l="l" r="r" t="t"/>
              <a:pathLst>
                <a:path extrusionOk="0" h="13486" w="50005">
                  <a:moveTo>
                    <a:pt x="50004" y="0"/>
                  </a:moveTo>
                  <a:lnTo>
                    <a:pt x="0" y="3020"/>
                  </a:lnTo>
                  <a:lnTo>
                    <a:pt x="1759" y="13486"/>
                  </a:lnTo>
                  <a:lnTo>
                    <a:pt x="50004" y="0"/>
                  </a:ln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7" name="Google Shape;5717;p16"/>
            <p:cNvSpPr/>
            <p:nvPr/>
          </p:nvSpPr>
          <p:spPr>
            <a:xfrm>
              <a:off x="1986400" y="3705375"/>
              <a:ext cx="1394925" cy="740650"/>
            </a:xfrm>
            <a:custGeom>
              <a:rect b="b" l="l" r="r" t="t"/>
              <a:pathLst>
                <a:path extrusionOk="0" h="29626" w="55797">
                  <a:moveTo>
                    <a:pt x="55796" y="0"/>
                  </a:moveTo>
                  <a:lnTo>
                    <a:pt x="0" y="17055"/>
                  </a:lnTo>
                  <a:lnTo>
                    <a:pt x="5533" y="29626"/>
                  </a:lnTo>
                  <a:lnTo>
                    <a:pt x="55796" y="0"/>
                  </a:ln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8" name="Google Shape;5718;p16"/>
            <p:cNvSpPr/>
            <p:nvPr/>
          </p:nvSpPr>
          <p:spPr>
            <a:xfrm>
              <a:off x="2083125" y="4351375"/>
              <a:ext cx="1063300" cy="870875"/>
            </a:xfrm>
            <a:custGeom>
              <a:rect b="b" l="l" r="r" t="t"/>
              <a:pathLst>
                <a:path extrusionOk="0" h="34835" w="42532">
                  <a:moveTo>
                    <a:pt x="42532" y="1"/>
                  </a:moveTo>
                  <a:lnTo>
                    <a:pt x="0" y="26470"/>
                  </a:lnTo>
                  <a:lnTo>
                    <a:pt x="6530" y="34835"/>
                  </a:lnTo>
                  <a:lnTo>
                    <a:pt x="42532" y="1"/>
                  </a:ln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9" name="Google Shape;5719;p16"/>
            <p:cNvSpPr/>
            <p:nvPr/>
          </p:nvSpPr>
          <p:spPr>
            <a:xfrm>
              <a:off x="2513150" y="4993700"/>
              <a:ext cx="868175" cy="1065275"/>
            </a:xfrm>
            <a:custGeom>
              <a:rect b="b" l="l" r="r" t="t"/>
              <a:pathLst>
                <a:path extrusionOk="0" h="42611" w="34727">
                  <a:moveTo>
                    <a:pt x="34727" y="0"/>
                  </a:moveTo>
                  <a:lnTo>
                    <a:pt x="1" y="36105"/>
                  </a:lnTo>
                  <a:lnTo>
                    <a:pt x="8385" y="42610"/>
                  </a:lnTo>
                  <a:lnTo>
                    <a:pt x="34727" y="0"/>
                  </a:ln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0" name="Google Shape;5720;p16"/>
            <p:cNvSpPr/>
            <p:nvPr/>
          </p:nvSpPr>
          <p:spPr>
            <a:xfrm>
              <a:off x="5434075" y="238125"/>
              <a:ext cx="488825" cy="1136450"/>
            </a:xfrm>
            <a:custGeom>
              <a:rect b="b" l="l" r="r" t="t"/>
              <a:pathLst>
                <a:path extrusionOk="0" h="45458" w="19553">
                  <a:moveTo>
                    <a:pt x="10205" y="0"/>
                  </a:moveTo>
                  <a:lnTo>
                    <a:pt x="1" y="45457"/>
                  </a:lnTo>
                  <a:lnTo>
                    <a:pt x="19552" y="3169"/>
                  </a:lnTo>
                  <a:lnTo>
                    <a:pt x="10205" y="0"/>
                  </a:ln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721" name="Google Shape;5721;p16"/>
          <p:cNvSpPr txBox="1"/>
          <p:nvPr>
            <p:ph type="title"/>
          </p:nvPr>
        </p:nvSpPr>
        <p:spPr>
          <a:xfrm>
            <a:off x="2696125" y="503575"/>
            <a:ext cx="5747400" cy="572700"/>
          </a:xfrm>
          <a:prstGeom prst="rect">
            <a:avLst/>
          </a:prstGeom>
        </p:spPr>
        <p:txBody>
          <a:bodyPr anchorCtr="0" anchor="t" bIns="91425" lIns="91425" spcFirstLastPara="1" rIns="91425" wrap="square" tIns="91425">
            <a:noAutofit/>
          </a:bodyPr>
          <a:lstStyle>
            <a:lvl1pPr lvl="0" rtl="0" algn="r">
              <a:spcBef>
                <a:spcPts val="0"/>
              </a:spcBef>
              <a:spcAft>
                <a:spcPts val="0"/>
              </a:spcAft>
              <a:buSzPts val="4000"/>
              <a:buNone/>
              <a:defRPr sz="4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5">
  <p:cSld name="TITLE_AND_BODY_1_1">
    <p:bg>
      <p:bgPr>
        <a:solidFill>
          <a:schemeClr val="accent2"/>
        </a:solidFill>
      </p:bgPr>
    </p:bg>
    <p:spTree>
      <p:nvGrpSpPr>
        <p:cNvPr id="5722" name="Shape 5722"/>
        <p:cNvGrpSpPr/>
        <p:nvPr/>
      </p:nvGrpSpPr>
      <p:grpSpPr>
        <a:xfrm>
          <a:off x="0" y="0"/>
          <a:ext cx="0" cy="0"/>
          <a:chOff x="0" y="0"/>
          <a:chExt cx="0" cy="0"/>
        </a:xfrm>
      </p:grpSpPr>
      <p:grpSp>
        <p:nvGrpSpPr>
          <p:cNvPr id="5723" name="Google Shape;5723;p17"/>
          <p:cNvGrpSpPr/>
          <p:nvPr/>
        </p:nvGrpSpPr>
        <p:grpSpPr>
          <a:xfrm rot="10800000">
            <a:off x="4837444" y="-358251"/>
            <a:ext cx="5040584" cy="6246243"/>
            <a:chOff x="1696350" y="238125"/>
            <a:chExt cx="4226550" cy="5237500"/>
          </a:xfrm>
        </p:grpSpPr>
        <p:sp>
          <p:nvSpPr>
            <p:cNvPr id="5724" name="Google Shape;5724;p17"/>
            <p:cNvSpPr/>
            <p:nvPr/>
          </p:nvSpPr>
          <p:spPr>
            <a:xfrm>
              <a:off x="4739900" y="249125"/>
              <a:ext cx="265350" cy="1245350"/>
            </a:xfrm>
            <a:custGeom>
              <a:rect b="b" l="l" r="r" t="t"/>
              <a:pathLst>
                <a:path extrusionOk="0" h="49814" w="10614">
                  <a:moveTo>
                    <a:pt x="1" y="1"/>
                  </a:moveTo>
                  <a:lnTo>
                    <a:pt x="5306" y="49813"/>
                  </a:lnTo>
                  <a:lnTo>
                    <a:pt x="10613" y="1"/>
                  </a:ln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5" name="Google Shape;5725;p17"/>
            <p:cNvSpPr/>
            <p:nvPr/>
          </p:nvSpPr>
          <p:spPr>
            <a:xfrm>
              <a:off x="4069825" y="300625"/>
              <a:ext cx="434500" cy="1239750"/>
            </a:xfrm>
            <a:custGeom>
              <a:rect b="b" l="l" r="r" t="t"/>
              <a:pathLst>
                <a:path extrusionOk="0" h="49590" w="17380">
                  <a:moveTo>
                    <a:pt x="10288" y="0"/>
                  </a:moveTo>
                  <a:lnTo>
                    <a:pt x="0" y="2607"/>
                  </a:lnTo>
                  <a:lnTo>
                    <a:pt x="17380" y="49590"/>
                  </a:lnTo>
                  <a:lnTo>
                    <a:pt x="10288" y="0"/>
                  </a:lnTo>
                  <a:close/>
                  <a:moveTo>
                    <a:pt x="17380" y="49590"/>
                  </a:moveTo>
                  <a:lnTo>
                    <a:pt x="17380" y="49590"/>
                  </a:lnTo>
                  <a:lnTo>
                    <a:pt x="17380" y="49590"/>
                  </a:ln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6" name="Google Shape;5726;p17"/>
            <p:cNvSpPr/>
            <p:nvPr/>
          </p:nvSpPr>
          <p:spPr>
            <a:xfrm>
              <a:off x="3360092" y="341379"/>
              <a:ext cx="709725" cy="1158250"/>
            </a:xfrm>
            <a:custGeom>
              <a:rect b="b" l="l" r="r" t="t"/>
              <a:pathLst>
                <a:path extrusionOk="0" h="46330" w="28389">
                  <a:moveTo>
                    <a:pt x="9332" y="1"/>
                  </a:moveTo>
                  <a:lnTo>
                    <a:pt x="0" y="5055"/>
                  </a:lnTo>
                  <a:lnTo>
                    <a:pt x="28388" y="46329"/>
                  </a:lnTo>
                  <a:lnTo>
                    <a:pt x="9332" y="1"/>
                  </a:ln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7" name="Google Shape;5727;p17"/>
            <p:cNvSpPr/>
            <p:nvPr/>
          </p:nvSpPr>
          <p:spPr>
            <a:xfrm>
              <a:off x="2614750" y="593400"/>
              <a:ext cx="941450" cy="1005725"/>
            </a:xfrm>
            <a:custGeom>
              <a:rect b="b" l="l" r="r" t="t"/>
              <a:pathLst>
                <a:path extrusionOk="0" h="40229" w="37658">
                  <a:moveTo>
                    <a:pt x="7806" y="0"/>
                  </a:moveTo>
                  <a:lnTo>
                    <a:pt x="1" y="7190"/>
                  </a:lnTo>
                  <a:lnTo>
                    <a:pt x="37657" y="40229"/>
                  </a:lnTo>
                  <a:lnTo>
                    <a:pt x="7806" y="0"/>
                  </a:ln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8" name="Google Shape;5728;p17"/>
            <p:cNvSpPr/>
            <p:nvPr/>
          </p:nvSpPr>
          <p:spPr>
            <a:xfrm>
              <a:off x="2057050" y="1098650"/>
              <a:ext cx="1115475" cy="791625"/>
            </a:xfrm>
            <a:custGeom>
              <a:rect b="b" l="l" r="r" t="t"/>
              <a:pathLst>
                <a:path extrusionOk="0" h="31665" w="44619">
                  <a:moveTo>
                    <a:pt x="5798" y="1"/>
                  </a:moveTo>
                  <a:lnTo>
                    <a:pt x="0" y="8889"/>
                  </a:lnTo>
                  <a:lnTo>
                    <a:pt x="44619" y="31664"/>
                  </a:lnTo>
                  <a:lnTo>
                    <a:pt x="5798" y="1"/>
                  </a:ln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9" name="Google Shape;5729;p17"/>
            <p:cNvSpPr/>
            <p:nvPr/>
          </p:nvSpPr>
          <p:spPr>
            <a:xfrm>
              <a:off x="2233150" y="1918525"/>
              <a:ext cx="1221175" cy="528950"/>
            </a:xfrm>
            <a:custGeom>
              <a:rect b="b" l="l" r="r" t="t"/>
              <a:pathLst>
                <a:path extrusionOk="0" h="21158" w="48847">
                  <a:moveTo>
                    <a:pt x="3439" y="1"/>
                  </a:moveTo>
                  <a:lnTo>
                    <a:pt x="1" y="10041"/>
                  </a:lnTo>
                  <a:lnTo>
                    <a:pt x="48846" y="21158"/>
                  </a:lnTo>
                  <a:lnTo>
                    <a:pt x="48846" y="21158"/>
                  </a:lnTo>
                  <a:lnTo>
                    <a:pt x="3439" y="1"/>
                  </a:ln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0" name="Google Shape;5730;p17"/>
            <p:cNvSpPr/>
            <p:nvPr/>
          </p:nvSpPr>
          <p:spPr>
            <a:xfrm>
              <a:off x="1981725" y="2637275"/>
              <a:ext cx="1574475" cy="332525"/>
            </a:xfrm>
            <a:custGeom>
              <a:rect b="b" l="l" r="r" t="t"/>
              <a:pathLst>
                <a:path extrusionOk="0" h="13301" w="62979">
                  <a:moveTo>
                    <a:pt x="1091" y="0"/>
                  </a:moveTo>
                  <a:lnTo>
                    <a:pt x="1" y="13301"/>
                  </a:lnTo>
                  <a:lnTo>
                    <a:pt x="62978" y="11765"/>
                  </a:lnTo>
                  <a:lnTo>
                    <a:pt x="1091" y="0"/>
                  </a:ln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1" name="Google Shape;5731;p17"/>
            <p:cNvSpPr/>
            <p:nvPr/>
          </p:nvSpPr>
          <p:spPr>
            <a:xfrm>
              <a:off x="1696350" y="3381625"/>
              <a:ext cx="1250125" cy="337150"/>
            </a:xfrm>
            <a:custGeom>
              <a:rect b="b" l="l" r="r" t="t"/>
              <a:pathLst>
                <a:path extrusionOk="0" h="13486" w="50005">
                  <a:moveTo>
                    <a:pt x="50004" y="0"/>
                  </a:moveTo>
                  <a:lnTo>
                    <a:pt x="0" y="3020"/>
                  </a:lnTo>
                  <a:lnTo>
                    <a:pt x="1759" y="13486"/>
                  </a:lnTo>
                  <a:lnTo>
                    <a:pt x="50004" y="0"/>
                  </a:ln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2" name="Google Shape;5732;p17"/>
            <p:cNvSpPr/>
            <p:nvPr/>
          </p:nvSpPr>
          <p:spPr>
            <a:xfrm>
              <a:off x="1986400" y="3705375"/>
              <a:ext cx="1394925" cy="740650"/>
            </a:xfrm>
            <a:custGeom>
              <a:rect b="b" l="l" r="r" t="t"/>
              <a:pathLst>
                <a:path extrusionOk="0" h="29626" w="55797">
                  <a:moveTo>
                    <a:pt x="55796" y="0"/>
                  </a:moveTo>
                  <a:lnTo>
                    <a:pt x="0" y="17055"/>
                  </a:lnTo>
                  <a:lnTo>
                    <a:pt x="5533" y="29626"/>
                  </a:lnTo>
                  <a:lnTo>
                    <a:pt x="55796" y="0"/>
                  </a:ln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3" name="Google Shape;5733;p17"/>
            <p:cNvSpPr/>
            <p:nvPr/>
          </p:nvSpPr>
          <p:spPr>
            <a:xfrm>
              <a:off x="2083125" y="4351375"/>
              <a:ext cx="1063300" cy="870875"/>
            </a:xfrm>
            <a:custGeom>
              <a:rect b="b" l="l" r="r" t="t"/>
              <a:pathLst>
                <a:path extrusionOk="0" h="34835" w="42532">
                  <a:moveTo>
                    <a:pt x="42532" y="1"/>
                  </a:moveTo>
                  <a:lnTo>
                    <a:pt x="0" y="26470"/>
                  </a:lnTo>
                  <a:lnTo>
                    <a:pt x="6530" y="34835"/>
                  </a:lnTo>
                  <a:lnTo>
                    <a:pt x="42532" y="1"/>
                  </a:ln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4" name="Google Shape;5734;p17"/>
            <p:cNvSpPr/>
            <p:nvPr/>
          </p:nvSpPr>
          <p:spPr>
            <a:xfrm>
              <a:off x="2960075" y="4410350"/>
              <a:ext cx="868175" cy="1065275"/>
            </a:xfrm>
            <a:custGeom>
              <a:rect b="b" l="l" r="r" t="t"/>
              <a:pathLst>
                <a:path extrusionOk="0" h="42611" w="34727">
                  <a:moveTo>
                    <a:pt x="34727" y="0"/>
                  </a:moveTo>
                  <a:lnTo>
                    <a:pt x="1" y="36105"/>
                  </a:lnTo>
                  <a:lnTo>
                    <a:pt x="8385" y="42610"/>
                  </a:lnTo>
                  <a:lnTo>
                    <a:pt x="34727" y="0"/>
                  </a:ln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5" name="Google Shape;5735;p17"/>
            <p:cNvSpPr/>
            <p:nvPr/>
          </p:nvSpPr>
          <p:spPr>
            <a:xfrm>
              <a:off x="5434075" y="238125"/>
              <a:ext cx="488825" cy="1136450"/>
            </a:xfrm>
            <a:custGeom>
              <a:rect b="b" l="l" r="r" t="t"/>
              <a:pathLst>
                <a:path extrusionOk="0" h="45458" w="19553">
                  <a:moveTo>
                    <a:pt x="10205" y="0"/>
                  </a:moveTo>
                  <a:lnTo>
                    <a:pt x="1" y="45457"/>
                  </a:lnTo>
                  <a:lnTo>
                    <a:pt x="19552" y="3169"/>
                  </a:lnTo>
                  <a:lnTo>
                    <a:pt x="10205" y="0"/>
                  </a:ln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736" name="Google Shape;5736;p17"/>
          <p:cNvGrpSpPr/>
          <p:nvPr/>
        </p:nvGrpSpPr>
        <p:grpSpPr>
          <a:xfrm>
            <a:off x="-1052883" y="-1127790"/>
            <a:ext cx="5023824" cy="5073397"/>
            <a:chOff x="1217525" y="238125"/>
            <a:chExt cx="5186150" cy="5237325"/>
          </a:xfrm>
        </p:grpSpPr>
        <p:sp>
          <p:nvSpPr>
            <p:cNvPr id="5737" name="Google Shape;5737;p17"/>
            <p:cNvSpPr/>
            <p:nvPr/>
          </p:nvSpPr>
          <p:spPr>
            <a:xfrm>
              <a:off x="3064700" y="2105425"/>
              <a:ext cx="1488400" cy="1501400"/>
            </a:xfrm>
            <a:custGeom>
              <a:rect b="b" l="l" r="r" t="t"/>
              <a:pathLst>
                <a:path extrusionOk="0" h="60056" w="59536">
                  <a:moveTo>
                    <a:pt x="35171" y="5672"/>
                  </a:moveTo>
                  <a:cubicBezTo>
                    <a:pt x="35857" y="6721"/>
                    <a:pt x="36948" y="7490"/>
                    <a:pt x="38284" y="7490"/>
                  </a:cubicBezTo>
                  <a:cubicBezTo>
                    <a:pt x="38312" y="7490"/>
                    <a:pt x="38341" y="7490"/>
                    <a:pt x="38370" y="7489"/>
                  </a:cubicBezTo>
                  <a:lnTo>
                    <a:pt x="38370" y="7489"/>
                  </a:lnTo>
                  <a:lnTo>
                    <a:pt x="36351" y="10618"/>
                  </a:lnTo>
                  <a:lnTo>
                    <a:pt x="33545" y="9039"/>
                  </a:lnTo>
                  <a:cubicBezTo>
                    <a:pt x="34040" y="8015"/>
                    <a:pt x="34614" y="6827"/>
                    <a:pt x="35171" y="5672"/>
                  </a:cubicBezTo>
                  <a:close/>
                  <a:moveTo>
                    <a:pt x="27767" y="8151"/>
                  </a:moveTo>
                  <a:lnTo>
                    <a:pt x="30691" y="9794"/>
                  </a:lnTo>
                  <a:lnTo>
                    <a:pt x="28892" y="12601"/>
                  </a:lnTo>
                  <a:lnTo>
                    <a:pt x="26273" y="11127"/>
                  </a:lnTo>
                  <a:cubicBezTo>
                    <a:pt x="26765" y="10146"/>
                    <a:pt x="27303" y="9075"/>
                    <a:pt x="27767" y="8151"/>
                  </a:cubicBezTo>
                  <a:close/>
                  <a:moveTo>
                    <a:pt x="20447" y="10270"/>
                  </a:moveTo>
                  <a:cubicBezTo>
                    <a:pt x="21294" y="10808"/>
                    <a:pt x="22283" y="11438"/>
                    <a:pt x="23213" y="12029"/>
                  </a:cubicBezTo>
                  <a:lnTo>
                    <a:pt x="21695" y="14729"/>
                  </a:lnTo>
                  <a:lnTo>
                    <a:pt x="18758" y="13273"/>
                  </a:lnTo>
                  <a:cubicBezTo>
                    <a:pt x="19285" y="12336"/>
                    <a:pt x="19897" y="11248"/>
                    <a:pt x="20447" y="10270"/>
                  </a:cubicBezTo>
                  <a:close/>
                  <a:moveTo>
                    <a:pt x="44513" y="11007"/>
                  </a:moveTo>
                  <a:cubicBezTo>
                    <a:pt x="45226" y="11938"/>
                    <a:pt x="46252" y="12716"/>
                    <a:pt x="47536" y="12716"/>
                  </a:cubicBezTo>
                  <a:cubicBezTo>
                    <a:pt x="47615" y="12716"/>
                    <a:pt x="47694" y="12713"/>
                    <a:pt x="47774" y="12707"/>
                  </a:cubicBezTo>
                  <a:lnTo>
                    <a:pt x="47774" y="12707"/>
                  </a:lnTo>
                  <a:lnTo>
                    <a:pt x="45710" y="15877"/>
                  </a:lnTo>
                  <a:lnTo>
                    <a:pt x="42913" y="14304"/>
                  </a:lnTo>
                  <a:cubicBezTo>
                    <a:pt x="43401" y="13297"/>
                    <a:pt x="43956" y="12154"/>
                    <a:pt x="44513" y="11007"/>
                  </a:cubicBezTo>
                  <a:close/>
                  <a:moveTo>
                    <a:pt x="12830" y="11513"/>
                  </a:moveTo>
                  <a:lnTo>
                    <a:pt x="12830" y="11513"/>
                  </a:lnTo>
                  <a:cubicBezTo>
                    <a:pt x="13700" y="12980"/>
                    <a:pt x="14705" y="13874"/>
                    <a:pt x="16122" y="13917"/>
                  </a:cubicBezTo>
                  <a:lnTo>
                    <a:pt x="16123" y="13917"/>
                  </a:lnTo>
                  <a:lnTo>
                    <a:pt x="14378" y="17019"/>
                  </a:lnTo>
                  <a:lnTo>
                    <a:pt x="10974" y="15469"/>
                  </a:lnTo>
                  <a:cubicBezTo>
                    <a:pt x="12166" y="14729"/>
                    <a:pt x="12887" y="13457"/>
                    <a:pt x="12830" y="11513"/>
                  </a:cubicBezTo>
                  <a:close/>
                  <a:moveTo>
                    <a:pt x="37204" y="13597"/>
                  </a:moveTo>
                  <a:lnTo>
                    <a:pt x="39925" y="15127"/>
                  </a:lnTo>
                  <a:lnTo>
                    <a:pt x="38315" y="17574"/>
                  </a:lnTo>
                  <a:lnTo>
                    <a:pt x="35937" y="16238"/>
                  </a:lnTo>
                  <a:lnTo>
                    <a:pt x="37204" y="13597"/>
                  </a:lnTo>
                  <a:close/>
                  <a:moveTo>
                    <a:pt x="29867" y="15955"/>
                  </a:moveTo>
                  <a:lnTo>
                    <a:pt x="32225" y="17281"/>
                  </a:lnTo>
                  <a:cubicBezTo>
                    <a:pt x="31790" y="17960"/>
                    <a:pt x="31338" y="18669"/>
                    <a:pt x="30866" y="19406"/>
                  </a:cubicBezTo>
                  <a:lnTo>
                    <a:pt x="28780" y="18233"/>
                  </a:lnTo>
                  <a:lnTo>
                    <a:pt x="29867" y="15955"/>
                  </a:lnTo>
                  <a:close/>
                  <a:moveTo>
                    <a:pt x="22541" y="18031"/>
                  </a:moveTo>
                  <a:cubicBezTo>
                    <a:pt x="23224" y="18498"/>
                    <a:pt x="23938" y="18983"/>
                    <a:pt x="24624" y="19452"/>
                  </a:cubicBezTo>
                  <a:lnTo>
                    <a:pt x="23419" y="21596"/>
                  </a:lnTo>
                  <a:lnTo>
                    <a:pt x="21149" y="20504"/>
                  </a:lnTo>
                  <a:cubicBezTo>
                    <a:pt x="21593" y="19717"/>
                    <a:pt x="22054" y="18893"/>
                    <a:pt x="22541" y="18031"/>
                  </a:cubicBezTo>
                  <a:close/>
                  <a:moveTo>
                    <a:pt x="46568" y="18718"/>
                  </a:moveTo>
                  <a:lnTo>
                    <a:pt x="49498" y="20365"/>
                  </a:lnTo>
                  <a:lnTo>
                    <a:pt x="47698" y="23125"/>
                  </a:lnTo>
                  <a:lnTo>
                    <a:pt x="45107" y="21668"/>
                  </a:lnTo>
                  <a:cubicBezTo>
                    <a:pt x="45598" y="20678"/>
                    <a:pt x="46084" y="19695"/>
                    <a:pt x="46568" y="18718"/>
                  </a:cubicBezTo>
                  <a:close/>
                  <a:moveTo>
                    <a:pt x="15096" y="19957"/>
                  </a:moveTo>
                  <a:lnTo>
                    <a:pt x="17551" y="21599"/>
                  </a:lnTo>
                  <a:lnTo>
                    <a:pt x="16163" y="24067"/>
                  </a:lnTo>
                  <a:lnTo>
                    <a:pt x="13481" y="22829"/>
                  </a:lnTo>
                  <a:lnTo>
                    <a:pt x="15096" y="19957"/>
                  </a:lnTo>
                  <a:close/>
                  <a:moveTo>
                    <a:pt x="39356" y="21292"/>
                  </a:moveTo>
                  <a:lnTo>
                    <a:pt x="41706" y="22613"/>
                  </a:lnTo>
                  <a:lnTo>
                    <a:pt x="40334" y="24726"/>
                  </a:lnTo>
                  <a:lnTo>
                    <a:pt x="38265" y="23563"/>
                  </a:lnTo>
                  <a:cubicBezTo>
                    <a:pt x="38620" y="22823"/>
                    <a:pt x="38974" y="22088"/>
                    <a:pt x="39356" y="21292"/>
                  </a:cubicBezTo>
                  <a:close/>
                  <a:moveTo>
                    <a:pt x="32036" y="23833"/>
                  </a:moveTo>
                  <a:lnTo>
                    <a:pt x="33850" y="24852"/>
                  </a:lnTo>
                  <a:lnTo>
                    <a:pt x="32838" y="26400"/>
                  </a:lnTo>
                  <a:lnTo>
                    <a:pt x="31254" y="25508"/>
                  </a:lnTo>
                  <a:lnTo>
                    <a:pt x="32036" y="23833"/>
                  </a:lnTo>
                  <a:close/>
                  <a:moveTo>
                    <a:pt x="7495" y="21569"/>
                  </a:moveTo>
                  <a:lnTo>
                    <a:pt x="10643" y="23738"/>
                  </a:lnTo>
                  <a:lnTo>
                    <a:pt x="8883" y="26868"/>
                  </a:lnTo>
                  <a:cubicBezTo>
                    <a:pt x="8157" y="25803"/>
                    <a:pt x="7066" y="25308"/>
                    <a:pt x="5548" y="25308"/>
                  </a:cubicBezTo>
                  <a:cubicBezTo>
                    <a:pt x="5382" y="25308"/>
                    <a:pt x="5211" y="25314"/>
                    <a:pt x="5034" y="25325"/>
                  </a:cubicBezTo>
                  <a:cubicBezTo>
                    <a:pt x="6680" y="24337"/>
                    <a:pt x="7533" y="23106"/>
                    <a:pt x="7495" y="21569"/>
                  </a:cubicBezTo>
                  <a:close/>
                  <a:moveTo>
                    <a:pt x="24561" y="25944"/>
                  </a:moveTo>
                  <a:lnTo>
                    <a:pt x="26176" y="26994"/>
                  </a:lnTo>
                  <a:lnTo>
                    <a:pt x="25208" y="28718"/>
                  </a:lnTo>
                  <a:lnTo>
                    <a:pt x="23488" y="27851"/>
                  </a:lnTo>
                  <a:lnTo>
                    <a:pt x="24561" y="25944"/>
                  </a:lnTo>
                  <a:close/>
                  <a:moveTo>
                    <a:pt x="48560" y="26304"/>
                  </a:moveTo>
                  <a:lnTo>
                    <a:pt x="51478" y="27699"/>
                  </a:lnTo>
                  <a:lnTo>
                    <a:pt x="49773" y="30731"/>
                  </a:lnTo>
                  <a:lnTo>
                    <a:pt x="47063" y="28967"/>
                  </a:lnTo>
                  <a:lnTo>
                    <a:pt x="48560" y="26304"/>
                  </a:lnTo>
                  <a:close/>
                  <a:moveTo>
                    <a:pt x="17079" y="27695"/>
                  </a:moveTo>
                  <a:lnTo>
                    <a:pt x="19313" y="29098"/>
                  </a:lnTo>
                  <a:cubicBezTo>
                    <a:pt x="18895" y="29844"/>
                    <a:pt x="18479" y="30583"/>
                    <a:pt x="18065" y="31317"/>
                  </a:cubicBezTo>
                  <a:lnTo>
                    <a:pt x="15696" y="30157"/>
                  </a:lnTo>
                  <a:lnTo>
                    <a:pt x="17079" y="27695"/>
                  </a:lnTo>
                  <a:close/>
                  <a:moveTo>
                    <a:pt x="41457" y="28918"/>
                  </a:moveTo>
                  <a:lnTo>
                    <a:pt x="43731" y="29975"/>
                  </a:lnTo>
                  <a:lnTo>
                    <a:pt x="42356" y="32421"/>
                  </a:lnTo>
                  <a:lnTo>
                    <a:pt x="40250" y="31065"/>
                  </a:lnTo>
                  <a:lnTo>
                    <a:pt x="41457" y="28918"/>
                  </a:lnTo>
                  <a:close/>
                  <a:moveTo>
                    <a:pt x="9766" y="29422"/>
                  </a:moveTo>
                  <a:lnTo>
                    <a:pt x="12507" y="31154"/>
                  </a:lnTo>
                  <a:lnTo>
                    <a:pt x="10948" y="33930"/>
                  </a:lnTo>
                  <a:lnTo>
                    <a:pt x="7892" y="32439"/>
                  </a:lnTo>
                  <a:cubicBezTo>
                    <a:pt x="8447" y="31546"/>
                    <a:pt x="9147" y="30418"/>
                    <a:pt x="9766" y="29422"/>
                  </a:cubicBezTo>
                  <a:close/>
                  <a:moveTo>
                    <a:pt x="34175" y="31534"/>
                  </a:moveTo>
                  <a:lnTo>
                    <a:pt x="35962" y="32310"/>
                  </a:lnTo>
                  <a:lnTo>
                    <a:pt x="34894" y="34211"/>
                  </a:lnTo>
                  <a:lnTo>
                    <a:pt x="33203" y="33261"/>
                  </a:lnTo>
                  <a:lnTo>
                    <a:pt x="34175" y="31534"/>
                  </a:lnTo>
                  <a:close/>
                  <a:moveTo>
                    <a:pt x="26533" y="33625"/>
                  </a:moveTo>
                  <a:lnTo>
                    <a:pt x="28370" y="34658"/>
                  </a:lnTo>
                  <a:lnTo>
                    <a:pt x="27377" y="36425"/>
                  </a:lnTo>
                  <a:lnTo>
                    <a:pt x="25538" y="35392"/>
                  </a:lnTo>
                  <a:lnTo>
                    <a:pt x="26533" y="33625"/>
                  </a:lnTo>
                  <a:close/>
                  <a:moveTo>
                    <a:pt x="50598" y="33318"/>
                  </a:moveTo>
                  <a:cubicBezTo>
                    <a:pt x="51296" y="34276"/>
                    <a:pt x="52310" y="34826"/>
                    <a:pt x="53784" y="34826"/>
                  </a:cubicBezTo>
                  <a:cubicBezTo>
                    <a:pt x="53996" y="34826"/>
                    <a:pt x="54217" y="34815"/>
                    <a:pt x="54448" y="34792"/>
                  </a:cubicBezTo>
                  <a:lnTo>
                    <a:pt x="54448" y="34792"/>
                  </a:lnTo>
                  <a:cubicBezTo>
                    <a:pt x="52730" y="35837"/>
                    <a:pt x="51925" y="37060"/>
                    <a:pt x="51970" y="38530"/>
                  </a:cubicBezTo>
                  <a:lnTo>
                    <a:pt x="48869" y="36395"/>
                  </a:lnTo>
                  <a:lnTo>
                    <a:pt x="50598" y="33318"/>
                  </a:lnTo>
                  <a:close/>
                  <a:moveTo>
                    <a:pt x="19142" y="35281"/>
                  </a:moveTo>
                  <a:lnTo>
                    <a:pt x="21347" y="36520"/>
                  </a:lnTo>
                  <a:cubicBezTo>
                    <a:pt x="20917" y="37400"/>
                    <a:pt x="20544" y="38163"/>
                    <a:pt x="20155" y="38959"/>
                  </a:cubicBezTo>
                  <a:lnTo>
                    <a:pt x="17664" y="37559"/>
                  </a:lnTo>
                  <a:cubicBezTo>
                    <a:pt x="18112" y="36871"/>
                    <a:pt x="18625" y="36078"/>
                    <a:pt x="19142" y="35281"/>
                  </a:cubicBezTo>
                  <a:close/>
                  <a:moveTo>
                    <a:pt x="43302" y="36072"/>
                  </a:moveTo>
                  <a:lnTo>
                    <a:pt x="45978" y="37321"/>
                  </a:lnTo>
                  <a:lnTo>
                    <a:pt x="44362" y="40196"/>
                  </a:lnTo>
                  <a:lnTo>
                    <a:pt x="41914" y="38541"/>
                  </a:lnTo>
                  <a:lnTo>
                    <a:pt x="43302" y="36072"/>
                  </a:lnTo>
                  <a:close/>
                  <a:moveTo>
                    <a:pt x="11785" y="36908"/>
                  </a:moveTo>
                  <a:lnTo>
                    <a:pt x="14489" y="38427"/>
                  </a:lnTo>
                  <a:lnTo>
                    <a:pt x="12928" y="41537"/>
                  </a:lnTo>
                  <a:lnTo>
                    <a:pt x="9840" y="39799"/>
                  </a:lnTo>
                  <a:lnTo>
                    <a:pt x="11785" y="36908"/>
                  </a:lnTo>
                  <a:close/>
                  <a:moveTo>
                    <a:pt x="35983" y="38469"/>
                  </a:moveTo>
                  <a:lnTo>
                    <a:pt x="38342" y="39639"/>
                  </a:lnTo>
                  <a:lnTo>
                    <a:pt x="36949" y="42116"/>
                  </a:lnTo>
                  <a:lnTo>
                    <a:pt x="34733" y="40694"/>
                  </a:lnTo>
                  <a:cubicBezTo>
                    <a:pt x="35141" y="39966"/>
                    <a:pt x="35574" y="39196"/>
                    <a:pt x="35983" y="38469"/>
                  </a:cubicBezTo>
                  <a:close/>
                  <a:moveTo>
                    <a:pt x="28560" y="40610"/>
                  </a:moveTo>
                  <a:cubicBezTo>
                    <a:pt x="29266" y="41008"/>
                    <a:pt x="30043" y="41444"/>
                    <a:pt x="30775" y="41855"/>
                  </a:cubicBezTo>
                  <a:lnTo>
                    <a:pt x="29602" y="44270"/>
                  </a:lnTo>
                  <a:lnTo>
                    <a:pt x="27118" y="42875"/>
                  </a:lnTo>
                  <a:lnTo>
                    <a:pt x="28560" y="40610"/>
                  </a:lnTo>
                  <a:close/>
                  <a:moveTo>
                    <a:pt x="21139" y="42437"/>
                  </a:moveTo>
                  <a:lnTo>
                    <a:pt x="23637" y="43841"/>
                  </a:lnTo>
                  <a:lnTo>
                    <a:pt x="22308" y="46640"/>
                  </a:lnTo>
                  <a:lnTo>
                    <a:pt x="19436" y="45026"/>
                  </a:lnTo>
                  <a:lnTo>
                    <a:pt x="21139" y="42437"/>
                  </a:lnTo>
                  <a:close/>
                  <a:moveTo>
                    <a:pt x="45072" y="43062"/>
                  </a:moveTo>
                  <a:lnTo>
                    <a:pt x="48470" y="44659"/>
                  </a:lnTo>
                  <a:cubicBezTo>
                    <a:pt x="47334" y="45414"/>
                    <a:pt x="46517" y="46671"/>
                    <a:pt x="46688" y="48760"/>
                  </a:cubicBezTo>
                  <a:cubicBezTo>
                    <a:pt x="45770" y="47147"/>
                    <a:pt x="44730" y="46237"/>
                    <a:pt x="43292" y="46228"/>
                  </a:cubicBezTo>
                  <a:lnTo>
                    <a:pt x="45072" y="43062"/>
                  </a:lnTo>
                  <a:close/>
                  <a:moveTo>
                    <a:pt x="13507" y="44000"/>
                  </a:moveTo>
                  <a:lnTo>
                    <a:pt x="16851" y="45879"/>
                  </a:lnTo>
                  <a:cubicBezTo>
                    <a:pt x="15827" y="46762"/>
                    <a:pt x="15128" y="47967"/>
                    <a:pt x="15224" y="49565"/>
                  </a:cubicBezTo>
                  <a:cubicBezTo>
                    <a:pt x="14342" y="48171"/>
                    <a:pt x="13158" y="47461"/>
                    <a:pt x="11371" y="47461"/>
                  </a:cubicBezTo>
                  <a:cubicBezTo>
                    <a:pt x="11227" y="47461"/>
                    <a:pt x="11079" y="47466"/>
                    <a:pt x="10927" y="47475"/>
                  </a:cubicBezTo>
                  <a:cubicBezTo>
                    <a:pt x="12554" y="46556"/>
                    <a:pt x="13471" y="45462"/>
                    <a:pt x="13507" y="44000"/>
                  </a:cubicBezTo>
                  <a:close/>
                  <a:moveTo>
                    <a:pt x="37873" y="45409"/>
                  </a:moveTo>
                  <a:lnTo>
                    <a:pt x="40797" y="46856"/>
                  </a:lnTo>
                  <a:cubicBezTo>
                    <a:pt x="40246" y="47836"/>
                    <a:pt x="39599" y="48990"/>
                    <a:pt x="39052" y="49960"/>
                  </a:cubicBezTo>
                  <a:lnTo>
                    <a:pt x="36204" y="48079"/>
                  </a:lnTo>
                  <a:cubicBezTo>
                    <a:pt x="36665" y="47341"/>
                    <a:pt x="37279" y="46361"/>
                    <a:pt x="37873" y="45409"/>
                  </a:cubicBezTo>
                  <a:close/>
                  <a:moveTo>
                    <a:pt x="30517" y="47440"/>
                  </a:moveTo>
                  <a:lnTo>
                    <a:pt x="33226" y="48963"/>
                  </a:lnTo>
                  <a:lnTo>
                    <a:pt x="31712" y="52113"/>
                  </a:lnTo>
                  <a:lnTo>
                    <a:pt x="28762" y="50229"/>
                  </a:lnTo>
                  <a:lnTo>
                    <a:pt x="30517" y="47440"/>
                  </a:lnTo>
                  <a:close/>
                  <a:moveTo>
                    <a:pt x="23140" y="49413"/>
                  </a:moveTo>
                  <a:lnTo>
                    <a:pt x="26233" y="51153"/>
                  </a:lnTo>
                  <a:cubicBezTo>
                    <a:pt x="25155" y="52004"/>
                    <a:pt x="24495" y="53237"/>
                    <a:pt x="24693" y="55151"/>
                  </a:cubicBezTo>
                  <a:cubicBezTo>
                    <a:pt x="23725" y="53585"/>
                    <a:pt x="22615" y="52666"/>
                    <a:pt x="21236" y="52666"/>
                  </a:cubicBezTo>
                  <a:cubicBezTo>
                    <a:pt x="21137" y="52666"/>
                    <a:pt x="21038" y="52671"/>
                    <a:pt x="20937" y="52680"/>
                  </a:cubicBezTo>
                  <a:cubicBezTo>
                    <a:pt x="21653" y="51617"/>
                    <a:pt x="22415" y="50489"/>
                    <a:pt x="23140" y="49413"/>
                  </a:cubicBezTo>
                  <a:close/>
                  <a:moveTo>
                    <a:pt x="38465" y="1"/>
                  </a:moveTo>
                  <a:cubicBezTo>
                    <a:pt x="38343" y="1"/>
                    <a:pt x="38220" y="7"/>
                    <a:pt x="38097" y="19"/>
                  </a:cubicBezTo>
                  <a:cubicBezTo>
                    <a:pt x="36239" y="204"/>
                    <a:pt x="35219" y="1366"/>
                    <a:pt x="34547" y="4138"/>
                  </a:cubicBezTo>
                  <a:cubicBezTo>
                    <a:pt x="33728" y="2800"/>
                    <a:pt x="32640" y="2040"/>
                    <a:pt x="31269" y="2040"/>
                  </a:cubicBezTo>
                  <a:cubicBezTo>
                    <a:pt x="30935" y="2040"/>
                    <a:pt x="30584" y="2085"/>
                    <a:pt x="30217" y="2178"/>
                  </a:cubicBezTo>
                  <a:cubicBezTo>
                    <a:pt x="28338" y="2653"/>
                    <a:pt x="27470" y="4084"/>
                    <a:pt x="27200" y="6260"/>
                  </a:cubicBezTo>
                  <a:cubicBezTo>
                    <a:pt x="26092" y="4297"/>
                    <a:pt x="24455" y="4113"/>
                    <a:pt x="22744" y="4104"/>
                  </a:cubicBezTo>
                  <a:lnTo>
                    <a:pt x="22726" y="4109"/>
                  </a:lnTo>
                  <a:cubicBezTo>
                    <a:pt x="21231" y="5040"/>
                    <a:pt x="19932" y="6119"/>
                    <a:pt x="19968" y="8410"/>
                  </a:cubicBezTo>
                  <a:cubicBezTo>
                    <a:pt x="18961" y="7026"/>
                    <a:pt x="17879" y="6301"/>
                    <a:pt x="16602" y="6301"/>
                  </a:cubicBezTo>
                  <a:cubicBezTo>
                    <a:pt x="16245" y="6301"/>
                    <a:pt x="15873" y="6358"/>
                    <a:pt x="15484" y="6472"/>
                  </a:cubicBezTo>
                  <a:cubicBezTo>
                    <a:pt x="13471" y="7065"/>
                    <a:pt x="12676" y="8630"/>
                    <a:pt x="12634" y="10774"/>
                  </a:cubicBezTo>
                  <a:cubicBezTo>
                    <a:pt x="11614" y="9261"/>
                    <a:pt x="10437" y="8514"/>
                    <a:pt x="9182" y="8514"/>
                  </a:cubicBezTo>
                  <a:cubicBezTo>
                    <a:pt x="8759" y="8514"/>
                    <a:pt x="8328" y="8599"/>
                    <a:pt x="7890" y="8768"/>
                  </a:cubicBezTo>
                  <a:cubicBezTo>
                    <a:pt x="6350" y="9363"/>
                    <a:pt x="5348" y="10956"/>
                    <a:pt x="5478" y="12608"/>
                  </a:cubicBezTo>
                  <a:cubicBezTo>
                    <a:pt x="5630" y="14564"/>
                    <a:pt x="6906" y="15675"/>
                    <a:pt x="9554" y="16070"/>
                  </a:cubicBezTo>
                  <a:cubicBezTo>
                    <a:pt x="7971" y="16978"/>
                    <a:pt x="7265" y="18333"/>
                    <a:pt x="7271" y="20172"/>
                  </a:cubicBezTo>
                  <a:cubicBezTo>
                    <a:pt x="6205" y="18717"/>
                    <a:pt x="5061" y="18006"/>
                    <a:pt x="3850" y="18006"/>
                  </a:cubicBezTo>
                  <a:cubicBezTo>
                    <a:pt x="3408" y="18006"/>
                    <a:pt x="2956" y="18101"/>
                    <a:pt x="2497" y="18289"/>
                  </a:cubicBezTo>
                  <a:cubicBezTo>
                    <a:pt x="967" y="18915"/>
                    <a:pt x="0" y="20529"/>
                    <a:pt x="167" y="22176"/>
                  </a:cubicBezTo>
                  <a:cubicBezTo>
                    <a:pt x="364" y="24141"/>
                    <a:pt x="1590" y="25141"/>
                    <a:pt x="4396" y="25557"/>
                  </a:cubicBezTo>
                  <a:cubicBezTo>
                    <a:pt x="2637" y="26513"/>
                    <a:pt x="1764" y="27925"/>
                    <a:pt x="2136" y="29846"/>
                  </a:cubicBezTo>
                  <a:cubicBezTo>
                    <a:pt x="2539" y="31929"/>
                    <a:pt x="4003" y="32842"/>
                    <a:pt x="6225" y="32926"/>
                  </a:cubicBezTo>
                  <a:cubicBezTo>
                    <a:pt x="4445" y="34102"/>
                    <a:pt x="3659" y="35570"/>
                    <a:pt x="4153" y="37459"/>
                  </a:cubicBezTo>
                  <a:cubicBezTo>
                    <a:pt x="4658" y="39391"/>
                    <a:pt x="6081" y="40250"/>
                    <a:pt x="8281" y="40288"/>
                  </a:cubicBezTo>
                  <a:cubicBezTo>
                    <a:pt x="6359" y="41528"/>
                    <a:pt x="5612" y="43082"/>
                    <a:pt x="6241" y="45038"/>
                  </a:cubicBezTo>
                  <a:cubicBezTo>
                    <a:pt x="6822" y="46844"/>
                    <a:pt x="8189" y="47588"/>
                    <a:pt x="10013" y="47588"/>
                  </a:cubicBezTo>
                  <a:cubicBezTo>
                    <a:pt x="10124" y="47588"/>
                    <a:pt x="10236" y="47585"/>
                    <a:pt x="10350" y="47580"/>
                  </a:cubicBezTo>
                  <a:lnTo>
                    <a:pt x="10350" y="47580"/>
                  </a:lnTo>
                  <a:cubicBezTo>
                    <a:pt x="8158" y="49453"/>
                    <a:pt x="7615" y="50931"/>
                    <a:pt x="8419" y="52718"/>
                  </a:cubicBezTo>
                  <a:cubicBezTo>
                    <a:pt x="9008" y="54029"/>
                    <a:pt x="10307" y="54849"/>
                    <a:pt x="11711" y="54849"/>
                  </a:cubicBezTo>
                  <a:cubicBezTo>
                    <a:pt x="11884" y="54849"/>
                    <a:pt x="12059" y="54836"/>
                    <a:pt x="12234" y="54811"/>
                  </a:cubicBezTo>
                  <a:cubicBezTo>
                    <a:pt x="14113" y="54535"/>
                    <a:pt x="15130" y="53268"/>
                    <a:pt x="15500" y="50820"/>
                  </a:cubicBezTo>
                  <a:cubicBezTo>
                    <a:pt x="16046" y="51326"/>
                    <a:pt x="16559" y="51993"/>
                    <a:pt x="17236" y="52369"/>
                  </a:cubicBezTo>
                  <a:cubicBezTo>
                    <a:pt x="17903" y="52742"/>
                    <a:pt x="18736" y="52817"/>
                    <a:pt x="19492" y="53022"/>
                  </a:cubicBezTo>
                  <a:cubicBezTo>
                    <a:pt x="17701" y="54291"/>
                    <a:pt x="17038" y="55827"/>
                    <a:pt x="17555" y="57522"/>
                  </a:cubicBezTo>
                  <a:cubicBezTo>
                    <a:pt x="17981" y="58922"/>
                    <a:pt x="19262" y="60055"/>
                    <a:pt x="20674" y="60055"/>
                  </a:cubicBezTo>
                  <a:cubicBezTo>
                    <a:pt x="20807" y="60055"/>
                    <a:pt x="20941" y="60045"/>
                    <a:pt x="21076" y="60024"/>
                  </a:cubicBezTo>
                  <a:cubicBezTo>
                    <a:pt x="22031" y="59877"/>
                    <a:pt x="23124" y="59389"/>
                    <a:pt x="23768" y="58691"/>
                  </a:cubicBezTo>
                  <a:cubicBezTo>
                    <a:pt x="24425" y="57976"/>
                    <a:pt x="24609" y="56816"/>
                    <a:pt x="24971" y="55925"/>
                  </a:cubicBezTo>
                  <a:cubicBezTo>
                    <a:pt x="25853" y="57332"/>
                    <a:pt x="26854" y="58053"/>
                    <a:pt x="28151" y="58053"/>
                  </a:cubicBezTo>
                  <a:cubicBezTo>
                    <a:pt x="28355" y="58053"/>
                    <a:pt x="28565" y="58035"/>
                    <a:pt x="28784" y="58000"/>
                  </a:cubicBezTo>
                  <a:cubicBezTo>
                    <a:pt x="31024" y="57637"/>
                    <a:pt x="32014" y="56100"/>
                    <a:pt x="32212" y="53792"/>
                  </a:cubicBezTo>
                  <a:cubicBezTo>
                    <a:pt x="33079" y="55195"/>
                    <a:pt x="34155" y="55952"/>
                    <a:pt x="35514" y="55952"/>
                  </a:cubicBezTo>
                  <a:cubicBezTo>
                    <a:pt x="35786" y="55952"/>
                    <a:pt x="36069" y="55921"/>
                    <a:pt x="36364" y="55860"/>
                  </a:cubicBezTo>
                  <a:cubicBezTo>
                    <a:pt x="38470" y="55422"/>
                    <a:pt x="39394" y="53897"/>
                    <a:pt x="39553" y="51678"/>
                  </a:cubicBezTo>
                  <a:cubicBezTo>
                    <a:pt x="40446" y="53048"/>
                    <a:pt x="41517" y="53801"/>
                    <a:pt x="42829" y="53801"/>
                  </a:cubicBezTo>
                  <a:cubicBezTo>
                    <a:pt x="43212" y="53801"/>
                    <a:pt x="43616" y="53737"/>
                    <a:pt x="44042" y="53605"/>
                  </a:cubicBezTo>
                  <a:cubicBezTo>
                    <a:pt x="46018" y="52995"/>
                    <a:pt x="46815" y="51469"/>
                    <a:pt x="46778" y="49385"/>
                  </a:cubicBezTo>
                  <a:lnTo>
                    <a:pt x="46778" y="49385"/>
                  </a:lnTo>
                  <a:cubicBezTo>
                    <a:pt x="47978" y="50907"/>
                    <a:pt x="49082" y="51619"/>
                    <a:pt x="50275" y="51619"/>
                  </a:cubicBezTo>
                  <a:cubicBezTo>
                    <a:pt x="50691" y="51619"/>
                    <a:pt x="51117" y="51533"/>
                    <a:pt x="51562" y="51364"/>
                  </a:cubicBezTo>
                  <a:cubicBezTo>
                    <a:pt x="53026" y="50808"/>
                    <a:pt x="54161" y="49314"/>
                    <a:pt x="53952" y="47771"/>
                  </a:cubicBezTo>
                  <a:cubicBezTo>
                    <a:pt x="53823" y="46840"/>
                    <a:pt x="53389" y="45786"/>
                    <a:pt x="52742" y="45150"/>
                  </a:cubicBezTo>
                  <a:cubicBezTo>
                    <a:pt x="52080" y="44501"/>
                    <a:pt x="50991" y="44295"/>
                    <a:pt x="50132" y="43913"/>
                  </a:cubicBezTo>
                  <a:cubicBezTo>
                    <a:pt x="51538" y="43134"/>
                    <a:pt x="52186" y="41781"/>
                    <a:pt x="52198" y="39982"/>
                  </a:cubicBezTo>
                  <a:cubicBezTo>
                    <a:pt x="53282" y="41428"/>
                    <a:pt x="54416" y="42128"/>
                    <a:pt x="55621" y="42128"/>
                  </a:cubicBezTo>
                  <a:cubicBezTo>
                    <a:pt x="56033" y="42128"/>
                    <a:pt x="56453" y="42046"/>
                    <a:pt x="56883" y="41884"/>
                  </a:cubicBezTo>
                  <a:cubicBezTo>
                    <a:pt x="58386" y="41318"/>
                    <a:pt x="59535" y="39761"/>
                    <a:pt x="59283" y="38186"/>
                  </a:cubicBezTo>
                  <a:cubicBezTo>
                    <a:pt x="59136" y="37259"/>
                    <a:pt x="58661" y="36223"/>
                    <a:pt x="57995" y="35604"/>
                  </a:cubicBezTo>
                  <a:cubicBezTo>
                    <a:pt x="57317" y="34975"/>
                    <a:pt x="56225" y="34798"/>
                    <a:pt x="55375" y="34447"/>
                  </a:cubicBezTo>
                  <a:cubicBezTo>
                    <a:pt x="57065" y="33259"/>
                    <a:pt x="57754" y="31864"/>
                    <a:pt x="57351" y="30153"/>
                  </a:cubicBezTo>
                  <a:cubicBezTo>
                    <a:pt x="56896" y="28214"/>
                    <a:pt x="55486" y="27356"/>
                    <a:pt x="53303" y="27107"/>
                  </a:cubicBezTo>
                  <a:cubicBezTo>
                    <a:pt x="55278" y="26005"/>
                    <a:pt x="55475" y="24404"/>
                    <a:pt x="55559" y="22754"/>
                  </a:cubicBezTo>
                  <a:lnTo>
                    <a:pt x="55461" y="22389"/>
                  </a:lnTo>
                  <a:cubicBezTo>
                    <a:pt x="54599" y="20977"/>
                    <a:pt x="53549" y="19827"/>
                    <a:pt x="51419" y="19827"/>
                  </a:cubicBezTo>
                  <a:cubicBezTo>
                    <a:pt x="51390" y="19827"/>
                    <a:pt x="51360" y="19827"/>
                    <a:pt x="51330" y="19828"/>
                  </a:cubicBezTo>
                  <a:cubicBezTo>
                    <a:pt x="53209" y="18481"/>
                    <a:pt x="53860" y="16951"/>
                    <a:pt x="53290" y="15106"/>
                  </a:cubicBezTo>
                  <a:cubicBezTo>
                    <a:pt x="52720" y="13264"/>
                    <a:pt x="51274" y="12499"/>
                    <a:pt x="49320" y="12457"/>
                  </a:cubicBezTo>
                  <a:cubicBezTo>
                    <a:pt x="51289" y="10756"/>
                    <a:pt x="51830" y="9254"/>
                    <a:pt x="51170" y="7558"/>
                  </a:cubicBezTo>
                  <a:cubicBezTo>
                    <a:pt x="50632" y="6181"/>
                    <a:pt x="49334" y="5238"/>
                    <a:pt x="47877" y="5238"/>
                  </a:cubicBezTo>
                  <a:cubicBezTo>
                    <a:pt x="47782" y="5238"/>
                    <a:pt x="47685" y="5242"/>
                    <a:pt x="47589" y="5251"/>
                  </a:cubicBezTo>
                  <a:cubicBezTo>
                    <a:pt x="45250" y="5450"/>
                    <a:pt x="44208" y="6982"/>
                    <a:pt x="43964" y="8933"/>
                  </a:cubicBezTo>
                  <a:lnTo>
                    <a:pt x="40406" y="6934"/>
                  </a:lnTo>
                  <a:cubicBezTo>
                    <a:pt x="42077" y="5320"/>
                    <a:pt x="42543" y="3829"/>
                    <a:pt x="41790" y="2156"/>
                  </a:cubicBezTo>
                  <a:cubicBezTo>
                    <a:pt x="41198" y="836"/>
                    <a:pt x="39890" y="1"/>
                    <a:pt x="38465"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8" name="Google Shape;5738;p17"/>
            <p:cNvSpPr/>
            <p:nvPr/>
          </p:nvSpPr>
          <p:spPr>
            <a:xfrm>
              <a:off x="4444725" y="2552100"/>
              <a:ext cx="190550" cy="183550"/>
            </a:xfrm>
            <a:custGeom>
              <a:rect b="b" l="l" r="r" t="t"/>
              <a:pathLst>
                <a:path extrusionOk="0" h="7342" w="7622">
                  <a:moveTo>
                    <a:pt x="3875" y="0"/>
                  </a:moveTo>
                  <a:cubicBezTo>
                    <a:pt x="3254" y="0"/>
                    <a:pt x="2625" y="187"/>
                    <a:pt x="2004" y="566"/>
                  </a:cubicBezTo>
                  <a:cubicBezTo>
                    <a:pt x="537" y="1462"/>
                    <a:pt x="0" y="2836"/>
                    <a:pt x="260" y="4522"/>
                  </a:cubicBezTo>
                  <a:lnTo>
                    <a:pt x="358" y="4887"/>
                  </a:lnTo>
                  <a:cubicBezTo>
                    <a:pt x="1086" y="6485"/>
                    <a:pt x="2261" y="7342"/>
                    <a:pt x="3704" y="7342"/>
                  </a:cubicBezTo>
                  <a:cubicBezTo>
                    <a:pt x="3854" y="7342"/>
                    <a:pt x="4007" y="7333"/>
                    <a:pt x="4162" y="7314"/>
                  </a:cubicBezTo>
                  <a:cubicBezTo>
                    <a:pt x="5743" y="7124"/>
                    <a:pt x="7041" y="5952"/>
                    <a:pt x="7337" y="4395"/>
                  </a:cubicBezTo>
                  <a:cubicBezTo>
                    <a:pt x="7622" y="2896"/>
                    <a:pt x="7188" y="1638"/>
                    <a:pt x="5973" y="745"/>
                  </a:cubicBezTo>
                  <a:cubicBezTo>
                    <a:pt x="5301" y="251"/>
                    <a:pt x="4593" y="0"/>
                    <a:pt x="3875"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9" name="Google Shape;5739;p17"/>
            <p:cNvSpPr/>
            <p:nvPr/>
          </p:nvSpPr>
          <p:spPr>
            <a:xfrm>
              <a:off x="3510175" y="2029875"/>
              <a:ext cx="200650" cy="181350"/>
            </a:xfrm>
            <a:custGeom>
              <a:rect b="b" l="l" r="r" t="t"/>
              <a:pathLst>
                <a:path extrusionOk="0" h="7254" w="8026">
                  <a:moveTo>
                    <a:pt x="4030" y="0"/>
                  </a:moveTo>
                  <a:cubicBezTo>
                    <a:pt x="3696" y="0"/>
                    <a:pt x="3357" y="48"/>
                    <a:pt x="3021" y="147"/>
                  </a:cubicBezTo>
                  <a:cubicBezTo>
                    <a:pt x="1141" y="697"/>
                    <a:pt x="0" y="2660"/>
                    <a:pt x="457" y="4564"/>
                  </a:cubicBezTo>
                  <a:cubicBezTo>
                    <a:pt x="856" y="6230"/>
                    <a:pt x="2220" y="7253"/>
                    <a:pt x="3889" y="7253"/>
                  </a:cubicBezTo>
                  <a:cubicBezTo>
                    <a:pt x="4218" y="7253"/>
                    <a:pt x="4559" y="7213"/>
                    <a:pt x="4907" y="7131"/>
                  </a:cubicBezTo>
                  <a:lnTo>
                    <a:pt x="4925" y="7126"/>
                  </a:lnTo>
                  <a:cubicBezTo>
                    <a:pt x="6981" y="6407"/>
                    <a:pt x="8025" y="4487"/>
                    <a:pt x="7429" y="2526"/>
                  </a:cubicBezTo>
                  <a:cubicBezTo>
                    <a:pt x="6964" y="991"/>
                    <a:pt x="5555" y="0"/>
                    <a:pt x="4030"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0" name="Google Shape;5740;p17"/>
            <p:cNvSpPr/>
            <p:nvPr/>
          </p:nvSpPr>
          <p:spPr>
            <a:xfrm>
              <a:off x="3689650" y="1977200"/>
              <a:ext cx="205175" cy="181775"/>
            </a:xfrm>
            <a:custGeom>
              <a:rect b="b" l="l" r="r" t="t"/>
              <a:pathLst>
                <a:path extrusionOk="0" h="7271" w="8207">
                  <a:moveTo>
                    <a:pt x="4153" y="1"/>
                  </a:moveTo>
                  <a:cubicBezTo>
                    <a:pt x="2899" y="1"/>
                    <a:pt x="1685" y="671"/>
                    <a:pt x="1006" y="1873"/>
                  </a:cubicBezTo>
                  <a:cubicBezTo>
                    <a:pt x="1" y="3650"/>
                    <a:pt x="590" y="5838"/>
                    <a:pt x="2342" y="6814"/>
                  </a:cubicBezTo>
                  <a:cubicBezTo>
                    <a:pt x="2896" y="7123"/>
                    <a:pt x="3490" y="7270"/>
                    <a:pt x="4075" y="7270"/>
                  </a:cubicBezTo>
                  <a:cubicBezTo>
                    <a:pt x="5343" y="7270"/>
                    <a:pt x="6567" y="6578"/>
                    <a:pt x="7246" y="5346"/>
                  </a:cubicBezTo>
                  <a:cubicBezTo>
                    <a:pt x="8207" y="3601"/>
                    <a:pt x="7626" y="1453"/>
                    <a:pt x="5932" y="480"/>
                  </a:cubicBezTo>
                  <a:cubicBezTo>
                    <a:pt x="5366" y="155"/>
                    <a:pt x="4755" y="1"/>
                    <a:pt x="4153"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1" name="Google Shape;5741;p17"/>
            <p:cNvSpPr/>
            <p:nvPr/>
          </p:nvSpPr>
          <p:spPr>
            <a:xfrm>
              <a:off x="4486650" y="2737400"/>
              <a:ext cx="205300" cy="181675"/>
            </a:xfrm>
            <a:custGeom>
              <a:rect b="b" l="l" r="r" t="t"/>
              <a:pathLst>
                <a:path extrusionOk="0" h="7267" w="8212">
                  <a:moveTo>
                    <a:pt x="4158" y="0"/>
                  </a:moveTo>
                  <a:cubicBezTo>
                    <a:pt x="2904" y="0"/>
                    <a:pt x="1690" y="670"/>
                    <a:pt x="1011" y="1871"/>
                  </a:cubicBezTo>
                  <a:cubicBezTo>
                    <a:pt x="0" y="3655"/>
                    <a:pt x="585" y="5830"/>
                    <a:pt x="2343" y="6812"/>
                  </a:cubicBezTo>
                  <a:cubicBezTo>
                    <a:pt x="2895" y="7120"/>
                    <a:pt x="3488" y="7267"/>
                    <a:pt x="4073" y="7267"/>
                  </a:cubicBezTo>
                  <a:cubicBezTo>
                    <a:pt x="5342" y="7267"/>
                    <a:pt x="6572" y="6576"/>
                    <a:pt x="7249" y="5347"/>
                  </a:cubicBezTo>
                  <a:cubicBezTo>
                    <a:pt x="8211" y="3602"/>
                    <a:pt x="7632" y="1454"/>
                    <a:pt x="5937" y="480"/>
                  </a:cubicBezTo>
                  <a:cubicBezTo>
                    <a:pt x="5372" y="155"/>
                    <a:pt x="4760" y="0"/>
                    <a:pt x="4158"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2" name="Google Shape;5742;p17"/>
            <p:cNvSpPr/>
            <p:nvPr/>
          </p:nvSpPr>
          <p:spPr>
            <a:xfrm>
              <a:off x="3324450" y="2083775"/>
              <a:ext cx="204650" cy="181225"/>
            </a:xfrm>
            <a:custGeom>
              <a:rect b="b" l="l" r="r" t="t"/>
              <a:pathLst>
                <a:path extrusionOk="0" h="7249" w="8186">
                  <a:moveTo>
                    <a:pt x="4134" y="0"/>
                  </a:moveTo>
                  <a:cubicBezTo>
                    <a:pt x="2869" y="0"/>
                    <a:pt x="1639" y="683"/>
                    <a:pt x="965" y="1896"/>
                  </a:cubicBezTo>
                  <a:cubicBezTo>
                    <a:pt x="1" y="3629"/>
                    <a:pt x="571" y="5788"/>
                    <a:pt x="2248" y="6762"/>
                  </a:cubicBezTo>
                  <a:cubicBezTo>
                    <a:pt x="2815" y="7092"/>
                    <a:pt x="3431" y="7249"/>
                    <a:pt x="4038" y="7249"/>
                  </a:cubicBezTo>
                  <a:cubicBezTo>
                    <a:pt x="5285" y="7249"/>
                    <a:pt x="6495" y="6587"/>
                    <a:pt x="7173" y="5402"/>
                  </a:cubicBezTo>
                  <a:cubicBezTo>
                    <a:pt x="8185" y="3637"/>
                    <a:pt x="7605" y="1438"/>
                    <a:pt x="5870" y="460"/>
                  </a:cubicBezTo>
                  <a:cubicBezTo>
                    <a:pt x="5319" y="148"/>
                    <a:pt x="4723" y="0"/>
                    <a:pt x="4134"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3" name="Google Shape;5743;p17"/>
            <p:cNvSpPr/>
            <p:nvPr/>
          </p:nvSpPr>
          <p:spPr>
            <a:xfrm>
              <a:off x="4087475" y="3449425"/>
              <a:ext cx="204300" cy="180300"/>
            </a:xfrm>
            <a:custGeom>
              <a:rect b="b" l="l" r="r" t="t"/>
              <a:pathLst>
                <a:path extrusionOk="0" h="7212" w="8172">
                  <a:moveTo>
                    <a:pt x="4155" y="1"/>
                  </a:moveTo>
                  <a:cubicBezTo>
                    <a:pt x="2905" y="1"/>
                    <a:pt x="1678" y="662"/>
                    <a:pt x="1006" y="1832"/>
                  </a:cubicBezTo>
                  <a:cubicBezTo>
                    <a:pt x="1" y="3581"/>
                    <a:pt x="598" y="5815"/>
                    <a:pt x="2326" y="6776"/>
                  </a:cubicBezTo>
                  <a:cubicBezTo>
                    <a:pt x="2859" y="7072"/>
                    <a:pt x="3440" y="7212"/>
                    <a:pt x="4016" y="7212"/>
                  </a:cubicBezTo>
                  <a:cubicBezTo>
                    <a:pt x="5266" y="7212"/>
                    <a:pt x="6495" y="6550"/>
                    <a:pt x="7167" y="5382"/>
                  </a:cubicBezTo>
                  <a:cubicBezTo>
                    <a:pt x="8172" y="3632"/>
                    <a:pt x="7575" y="1398"/>
                    <a:pt x="5847" y="438"/>
                  </a:cubicBezTo>
                  <a:cubicBezTo>
                    <a:pt x="5313" y="141"/>
                    <a:pt x="4731" y="1"/>
                    <a:pt x="4155"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4" name="Google Shape;5744;p17"/>
            <p:cNvSpPr/>
            <p:nvPr/>
          </p:nvSpPr>
          <p:spPr>
            <a:xfrm>
              <a:off x="2924475" y="2795625"/>
              <a:ext cx="204325" cy="180275"/>
            </a:xfrm>
            <a:custGeom>
              <a:rect b="b" l="l" r="r" t="t"/>
              <a:pathLst>
                <a:path extrusionOk="0" h="7211" w="8173">
                  <a:moveTo>
                    <a:pt x="4156" y="0"/>
                  </a:moveTo>
                  <a:cubicBezTo>
                    <a:pt x="2906" y="0"/>
                    <a:pt x="1678" y="662"/>
                    <a:pt x="1006" y="1830"/>
                  </a:cubicBezTo>
                  <a:cubicBezTo>
                    <a:pt x="1" y="3579"/>
                    <a:pt x="598" y="5813"/>
                    <a:pt x="2326" y="6774"/>
                  </a:cubicBezTo>
                  <a:cubicBezTo>
                    <a:pt x="2859" y="7070"/>
                    <a:pt x="3439" y="7211"/>
                    <a:pt x="4015" y="7211"/>
                  </a:cubicBezTo>
                  <a:cubicBezTo>
                    <a:pt x="5266" y="7211"/>
                    <a:pt x="6495" y="6549"/>
                    <a:pt x="7167" y="5380"/>
                  </a:cubicBezTo>
                  <a:cubicBezTo>
                    <a:pt x="8172" y="3631"/>
                    <a:pt x="7575" y="1399"/>
                    <a:pt x="5845" y="438"/>
                  </a:cubicBezTo>
                  <a:cubicBezTo>
                    <a:pt x="5312" y="141"/>
                    <a:pt x="4732" y="0"/>
                    <a:pt x="4156"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5" name="Google Shape;5745;p17"/>
            <p:cNvSpPr/>
            <p:nvPr/>
          </p:nvSpPr>
          <p:spPr>
            <a:xfrm>
              <a:off x="3722100" y="3555800"/>
              <a:ext cx="203250" cy="180300"/>
            </a:xfrm>
            <a:custGeom>
              <a:rect b="b" l="l" r="r" t="t"/>
              <a:pathLst>
                <a:path extrusionOk="0" h="7212" w="8130">
                  <a:moveTo>
                    <a:pt x="4133" y="0"/>
                  </a:moveTo>
                  <a:cubicBezTo>
                    <a:pt x="2873" y="0"/>
                    <a:pt x="1638" y="671"/>
                    <a:pt x="967" y="1860"/>
                  </a:cubicBezTo>
                  <a:cubicBezTo>
                    <a:pt x="1" y="3579"/>
                    <a:pt x="570" y="5764"/>
                    <a:pt x="2239" y="6737"/>
                  </a:cubicBezTo>
                  <a:cubicBezTo>
                    <a:pt x="2791" y="7058"/>
                    <a:pt x="3397" y="7211"/>
                    <a:pt x="3998" y="7211"/>
                  </a:cubicBezTo>
                  <a:cubicBezTo>
                    <a:pt x="5257" y="7211"/>
                    <a:pt x="6493" y="6541"/>
                    <a:pt x="7162" y="5351"/>
                  </a:cubicBezTo>
                  <a:cubicBezTo>
                    <a:pt x="8129" y="3633"/>
                    <a:pt x="7560" y="1448"/>
                    <a:pt x="5892" y="475"/>
                  </a:cubicBezTo>
                  <a:cubicBezTo>
                    <a:pt x="5340" y="153"/>
                    <a:pt x="4733" y="0"/>
                    <a:pt x="4133"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6" name="Google Shape;5746;p17"/>
            <p:cNvSpPr/>
            <p:nvPr/>
          </p:nvSpPr>
          <p:spPr>
            <a:xfrm>
              <a:off x="4105650" y="2055275"/>
              <a:ext cx="204750" cy="180700"/>
            </a:xfrm>
            <a:custGeom>
              <a:rect b="b" l="l" r="r" t="t"/>
              <a:pathLst>
                <a:path extrusionOk="0" h="7228" w="8190">
                  <a:moveTo>
                    <a:pt x="4154" y="0"/>
                  </a:moveTo>
                  <a:cubicBezTo>
                    <a:pt x="2912" y="0"/>
                    <a:pt x="1696" y="654"/>
                    <a:pt x="1022" y="1818"/>
                  </a:cubicBezTo>
                  <a:cubicBezTo>
                    <a:pt x="0" y="3576"/>
                    <a:pt x="579" y="5798"/>
                    <a:pt x="2314" y="6775"/>
                  </a:cubicBezTo>
                  <a:cubicBezTo>
                    <a:pt x="2858" y="7082"/>
                    <a:pt x="3450" y="7227"/>
                    <a:pt x="4036" y="7227"/>
                  </a:cubicBezTo>
                  <a:cubicBezTo>
                    <a:pt x="5277" y="7227"/>
                    <a:pt x="6492" y="6573"/>
                    <a:pt x="7168" y="5410"/>
                  </a:cubicBezTo>
                  <a:cubicBezTo>
                    <a:pt x="8189" y="3651"/>
                    <a:pt x="7610" y="1429"/>
                    <a:pt x="5876" y="452"/>
                  </a:cubicBezTo>
                  <a:cubicBezTo>
                    <a:pt x="5332" y="146"/>
                    <a:pt x="4740" y="0"/>
                    <a:pt x="4154"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7" name="Google Shape;5747;p17"/>
            <p:cNvSpPr/>
            <p:nvPr/>
          </p:nvSpPr>
          <p:spPr>
            <a:xfrm>
              <a:off x="3024250" y="3163500"/>
              <a:ext cx="203375" cy="180325"/>
            </a:xfrm>
            <a:custGeom>
              <a:rect b="b" l="l" r="r" t="t"/>
              <a:pathLst>
                <a:path extrusionOk="0" h="7213" w="8135">
                  <a:moveTo>
                    <a:pt x="4134" y="1"/>
                  </a:moveTo>
                  <a:cubicBezTo>
                    <a:pt x="2857" y="1"/>
                    <a:pt x="1605" y="693"/>
                    <a:pt x="942" y="1910"/>
                  </a:cubicBezTo>
                  <a:cubicBezTo>
                    <a:pt x="0" y="3639"/>
                    <a:pt x="603" y="5815"/>
                    <a:pt x="2287" y="6763"/>
                  </a:cubicBezTo>
                  <a:cubicBezTo>
                    <a:pt x="2828" y="7068"/>
                    <a:pt x="3416" y="7212"/>
                    <a:pt x="3999" y="7212"/>
                  </a:cubicBezTo>
                  <a:cubicBezTo>
                    <a:pt x="5277" y="7212"/>
                    <a:pt x="6529" y="6519"/>
                    <a:pt x="7192" y="5302"/>
                  </a:cubicBezTo>
                  <a:cubicBezTo>
                    <a:pt x="8135" y="3572"/>
                    <a:pt x="7532" y="1399"/>
                    <a:pt x="5846" y="450"/>
                  </a:cubicBezTo>
                  <a:cubicBezTo>
                    <a:pt x="5306" y="145"/>
                    <a:pt x="4718" y="1"/>
                    <a:pt x="4134"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8" name="Google Shape;5748;p17"/>
            <p:cNvSpPr/>
            <p:nvPr/>
          </p:nvSpPr>
          <p:spPr>
            <a:xfrm>
              <a:off x="2973775" y="2979125"/>
              <a:ext cx="205125" cy="181175"/>
            </a:xfrm>
            <a:custGeom>
              <a:rect b="b" l="l" r="r" t="t"/>
              <a:pathLst>
                <a:path extrusionOk="0" h="7247" w="8205">
                  <a:moveTo>
                    <a:pt x="4153" y="0"/>
                  </a:moveTo>
                  <a:cubicBezTo>
                    <a:pt x="2911" y="0"/>
                    <a:pt x="1698" y="657"/>
                    <a:pt x="1022" y="1824"/>
                  </a:cubicBezTo>
                  <a:cubicBezTo>
                    <a:pt x="1" y="3585"/>
                    <a:pt x="566" y="5791"/>
                    <a:pt x="2292" y="6777"/>
                  </a:cubicBezTo>
                  <a:cubicBezTo>
                    <a:pt x="2849" y="7095"/>
                    <a:pt x="3452" y="7246"/>
                    <a:pt x="4048" y="7246"/>
                  </a:cubicBezTo>
                  <a:cubicBezTo>
                    <a:pt x="5306" y="7246"/>
                    <a:pt x="6531" y="6573"/>
                    <a:pt x="7207" y="5373"/>
                  </a:cubicBezTo>
                  <a:cubicBezTo>
                    <a:pt x="8204" y="3600"/>
                    <a:pt x="7606" y="1412"/>
                    <a:pt x="5860" y="444"/>
                  </a:cubicBezTo>
                  <a:cubicBezTo>
                    <a:pt x="5319" y="143"/>
                    <a:pt x="4733" y="0"/>
                    <a:pt x="4153"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9" name="Google Shape;5749;p17"/>
            <p:cNvSpPr/>
            <p:nvPr/>
          </p:nvSpPr>
          <p:spPr>
            <a:xfrm>
              <a:off x="3904175" y="3502150"/>
              <a:ext cx="204550" cy="181225"/>
            </a:xfrm>
            <a:custGeom>
              <a:rect b="b" l="l" r="r" t="t"/>
              <a:pathLst>
                <a:path extrusionOk="0" h="7249" w="8182">
                  <a:moveTo>
                    <a:pt x="4146" y="1"/>
                  </a:moveTo>
                  <a:cubicBezTo>
                    <a:pt x="2898" y="1"/>
                    <a:pt x="1686" y="663"/>
                    <a:pt x="1008" y="1851"/>
                  </a:cubicBezTo>
                  <a:cubicBezTo>
                    <a:pt x="0" y="3614"/>
                    <a:pt x="582" y="5815"/>
                    <a:pt x="2317" y="6792"/>
                  </a:cubicBezTo>
                  <a:cubicBezTo>
                    <a:pt x="2867" y="7101"/>
                    <a:pt x="3461" y="7248"/>
                    <a:pt x="4049" y="7248"/>
                  </a:cubicBezTo>
                  <a:cubicBezTo>
                    <a:pt x="5315" y="7248"/>
                    <a:pt x="6547" y="6564"/>
                    <a:pt x="7221" y="5349"/>
                  </a:cubicBezTo>
                  <a:cubicBezTo>
                    <a:pt x="8182" y="3616"/>
                    <a:pt x="7610" y="1457"/>
                    <a:pt x="5931" y="485"/>
                  </a:cubicBezTo>
                  <a:cubicBezTo>
                    <a:pt x="5366" y="157"/>
                    <a:pt x="4751" y="1"/>
                    <a:pt x="4146"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0" name="Google Shape;5750;p17"/>
            <p:cNvSpPr/>
            <p:nvPr/>
          </p:nvSpPr>
          <p:spPr>
            <a:xfrm>
              <a:off x="4387350" y="2369550"/>
              <a:ext cx="205225" cy="181600"/>
            </a:xfrm>
            <a:custGeom>
              <a:rect b="b" l="l" r="r" t="t"/>
              <a:pathLst>
                <a:path extrusionOk="0" h="7264" w="8209">
                  <a:moveTo>
                    <a:pt x="4160" y="0"/>
                  </a:moveTo>
                  <a:cubicBezTo>
                    <a:pt x="2912" y="0"/>
                    <a:pt x="1703" y="661"/>
                    <a:pt x="1024" y="1847"/>
                  </a:cubicBezTo>
                  <a:cubicBezTo>
                    <a:pt x="1" y="3630"/>
                    <a:pt x="573" y="5807"/>
                    <a:pt x="2322" y="6799"/>
                  </a:cubicBezTo>
                  <a:cubicBezTo>
                    <a:pt x="2879" y="7114"/>
                    <a:pt x="3480" y="7264"/>
                    <a:pt x="4072" y="7264"/>
                  </a:cubicBezTo>
                  <a:cubicBezTo>
                    <a:pt x="5335" y="7264"/>
                    <a:pt x="6560" y="6582"/>
                    <a:pt x="7238" y="5368"/>
                  </a:cubicBezTo>
                  <a:cubicBezTo>
                    <a:pt x="8209" y="3626"/>
                    <a:pt x="7643" y="1470"/>
                    <a:pt x="5960" y="490"/>
                  </a:cubicBezTo>
                  <a:cubicBezTo>
                    <a:pt x="5389" y="158"/>
                    <a:pt x="4770" y="0"/>
                    <a:pt x="4160"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1" name="Google Shape;5751;p17"/>
            <p:cNvSpPr/>
            <p:nvPr/>
          </p:nvSpPr>
          <p:spPr>
            <a:xfrm>
              <a:off x="4404375" y="3159375"/>
              <a:ext cx="203025" cy="179825"/>
            </a:xfrm>
            <a:custGeom>
              <a:rect b="b" l="l" r="r" t="t"/>
              <a:pathLst>
                <a:path extrusionOk="0" h="7193" w="8121">
                  <a:moveTo>
                    <a:pt x="4134" y="0"/>
                  </a:moveTo>
                  <a:cubicBezTo>
                    <a:pt x="2848" y="0"/>
                    <a:pt x="1584" y="701"/>
                    <a:pt x="929" y="1925"/>
                  </a:cubicBezTo>
                  <a:cubicBezTo>
                    <a:pt x="1" y="3664"/>
                    <a:pt x="631" y="5851"/>
                    <a:pt x="2330" y="6775"/>
                  </a:cubicBezTo>
                  <a:cubicBezTo>
                    <a:pt x="2853" y="7058"/>
                    <a:pt x="3422" y="7193"/>
                    <a:pt x="3986" y="7193"/>
                  </a:cubicBezTo>
                  <a:cubicBezTo>
                    <a:pt x="5255" y="7193"/>
                    <a:pt x="6503" y="6512"/>
                    <a:pt x="7165" y="5317"/>
                  </a:cubicBezTo>
                  <a:cubicBezTo>
                    <a:pt x="8120" y="3592"/>
                    <a:pt x="7525" y="1397"/>
                    <a:pt x="5839" y="447"/>
                  </a:cubicBezTo>
                  <a:cubicBezTo>
                    <a:pt x="5303" y="144"/>
                    <a:pt x="4716" y="0"/>
                    <a:pt x="4134"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2" name="Google Shape;5752;p17"/>
            <p:cNvSpPr/>
            <p:nvPr/>
          </p:nvSpPr>
          <p:spPr>
            <a:xfrm>
              <a:off x="3008750" y="2374775"/>
              <a:ext cx="203050" cy="179825"/>
            </a:xfrm>
            <a:custGeom>
              <a:rect b="b" l="l" r="r" t="t"/>
              <a:pathLst>
                <a:path extrusionOk="0" h="7193" w="8122">
                  <a:moveTo>
                    <a:pt x="4136" y="0"/>
                  </a:moveTo>
                  <a:cubicBezTo>
                    <a:pt x="2865" y="0"/>
                    <a:pt x="1613" y="684"/>
                    <a:pt x="951" y="1887"/>
                  </a:cubicBezTo>
                  <a:cubicBezTo>
                    <a:pt x="0" y="3616"/>
                    <a:pt x="606" y="5807"/>
                    <a:pt x="2294" y="6753"/>
                  </a:cubicBezTo>
                  <a:cubicBezTo>
                    <a:pt x="2827" y="7051"/>
                    <a:pt x="3410" y="7193"/>
                    <a:pt x="3988" y="7193"/>
                  </a:cubicBezTo>
                  <a:cubicBezTo>
                    <a:pt x="5241" y="7193"/>
                    <a:pt x="6475" y="6528"/>
                    <a:pt x="7144" y="5355"/>
                  </a:cubicBezTo>
                  <a:cubicBezTo>
                    <a:pt x="8121" y="3641"/>
                    <a:pt x="7549" y="1439"/>
                    <a:pt x="5877" y="467"/>
                  </a:cubicBezTo>
                  <a:cubicBezTo>
                    <a:pt x="5331" y="150"/>
                    <a:pt x="4731" y="0"/>
                    <a:pt x="4136"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3" name="Google Shape;5753;p17"/>
            <p:cNvSpPr/>
            <p:nvPr/>
          </p:nvSpPr>
          <p:spPr>
            <a:xfrm>
              <a:off x="4272025" y="3397550"/>
              <a:ext cx="201050" cy="177675"/>
            </a:xfrm>
            <a:custGeom>
              <a:rect b="b" l="l" r="r" t="t"/>
              <a:pathLst>
                <a:path extrusionOk="0" h="7107" w="8042">
                  <a:moveTo>
                    <a:pt x="4118" y="0"/>
                  </a:moveTo>
                  <a:cubicBezTo>
                    <a:pt x="2863" y="0"/>
                    <a:pt x="1619" y="663"/>
                    <a:pt x="962" y="1817"/>
                  </a:cubicBezTo>
                  <a:cubicBezTo>
                    <a:pt x="0" y="3507"/>
                    <a:pt x="609" y="5761"/>
                    <a:pt x="2275" y="6687"/>
                  </a:cubicBezTo>
                  <a:cubicBezTo>
                    <a:pt x="2787" y="6972"/>
                    <a:pt x="3353" y="7106"/>
                    <a:pt x="3919" y="7106"/>
                  </a:cubicBezTo>
                  <a:cubicBezTo>
                    <a:pt x="5196" y="7106"/>
                    <a:pt x="6470" y="6422"/>
                    <a:pt x="7110" y="5243"/>
                  </a:cubicBezTo>
                  <a:cubicBezTo>
                    <a:pt x="8041" y="3528"/>
                    <a:pt x="7398" y="1282"/>
                    <a:pt x="5721" y="394"/>
                  </a:cubicBezTo>
                  <a:cubicBezTo>
                    <a:pt x="5216" y="127"/>
                    <a:pt x="4666" y="0"/>
                    <a:pt x="4118"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4" name="Google Shape;5754;p17"/>
            <p:cNvSpPr/>
            <p:nvPr/>
          </p:nvSpPr>
          <p:spPr>
            <a:xfrm>
              <a:off x="3874375" y="1925425"/>
              <a:ext cx="202075" cy="178850"/>
            </a:xfrm>
            <a:custGeom>
              <a:rect b="b" l="l" r="r" t="t"/>
              <a:pathLst>
                <a:path extrusionOk="0" h="7154" w="8083">
                  <a:moveTo>
                    <a:pt x="4133" y="0"/>
                  </a:moveTo>
                  <a:cubicBezTo>
                    <a:pt x="2882" y="0"/>
                    <a:pt x="1639" y="660"/>
                    <a:pt x="974" y="1820"/>
                  </a:cubicBezTo>
                  <a:cubicBezTo>
                    <a:pt x="0" y="3516"/>
                    <a:pt x="584" y="5747"/>
                    <a:pt x="2252" y="6705"/>
                  </a:cubicBezTo>
                  <a:cubicBezTo>
                    <a:pt x="2782" y="7010"/>
                    <a:pt x="3367" y="7154"/>
                    <a:pt x="3952" y="7154"/>
                  </a:cubicBezTo>
                  <a:cubicBezTo>
                    <a:pt x="5202" y="7154"/>
                    <a:pt x="6444" y="6494"/>
                    <a:pt x="7110" y="5335"/>
                  </a:cubicBezTo>
                  <a:cubicBezTo>
                    <a:pt x="8083" y="3637"/>
                    <a:pt x="7501" y="1408"/>
                    <a:pt x="5833" y="448"/>
                  </a:cubicBezTo>
                  <a:cubicBezTo>
                    <a:pt x="5303" y="144"/>
                    <a:pt x="4717" y="0"/>
                    <a:pt x="4133"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5" name="Google Shape;5755;p17"/>
            <p:cNvSpPr/>
            <p:nvPr/>
          </p:nvSpPr>
          <p:spPr>
            <a:xfrm>
              <a:off x="3142775" y="2138425"/>
              <a:ext cx="201675" cy="178300"/>
            </a:xfrm>
            <a:custGeom>
              <a:rect b="b" l="l" r="r" t="t"/>
              <a:pathLst>
                <a:path extrusionOk="0" h="7132" w="8067">
                  <a:moveTo>
                    <a:pt x="4129" y="1"/>
                  </a:moveTo>
                  <a:cubicBezTo>
                    <a:pt x="2886" y="1"/>
                    <a:pt x="1650" y="651"/>
                    <a:pt x="983" y="1791"/>
                  </a:cubicBezTo>
                  <a:cubicBezTo>
                    <a:pt x="0" y="3469"/>
                    <a:pt x="587" y="5736"/>
                    <a:pt x="2249" y="6689"/>
                  </a:cubicBezTo>
                  <a:cubicBezTo>
                    <a:pt x="2772" y="6989"/>
                    <a:pt x="3354" y="7131"/>
                    <a:pt x="3934" y="7131"/>
                  </a:cubicBezTo>
                  <a:cubicBezTo>
                    <a:pt x="5196" y="7131"/>
                    <a:pt x="6455" y="6460"/>
                    <a:pt x="7110" y="5291"/>
                  </a:cubicBezTo>
                  <a:cubicBezTo>
                    <a:pt x="8066" y="3586"/>
                    <a:pt x="7448" y="1336"/>
                    <a:pt x="5768" y="415"/>
                  </a:cubicBezTo>
                  <a:cubicBezTo>
                    <a:pt x="5255" y="134"/>
                    <a:pt x="4691" y="1"/>
                    <a:pt x="4129"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6" name="Google Shape;5756;p17"/>
            <p:cNvSpPr/>
            <p:nvPr/>
          </p:nvSpPr>
          <p:spPr>
            <a:xfrm>
              <a:off x="2877150" y="2613250"/>
              <a:ext cx="199650" cy="177150"/>
            </a:xfrm>
            <a:custGeom>
              <a:rect b="b" l="l" r="r" t="t"/>
              <a:pathLst>
                <a:path extrusionOk="0" h="7086" w="7986">
                  <a:moveTo>
                    <a:pt x="4096" y="0"/>
                  </a:moveTo>
                  <a:cubicBezTo>
                    <a:pt x="2821" y="0"/>
                    <a:pt x="1546" y="685"/>
                    <a:pt x="910" y="1866"/>
                  </a:cubicBezTo>
                  <a:cubicBezTo>
                    <a:pt x="0" y="3554"/>
                    <a:pt x="603" y="5735"/>
                    <a:pt x="2234" y="6657"/>
                  </a:cubicBezTo>
                  <a:cubicBezTo>
                    <a:pt x="2748" y="6948"/>
                    <a:pt x="3319" y="7085"/>
                    <a:pt x="3890" y="7085"/>
                  </a:cubicBezTo>
                  <a:cubicBezTo>
                    <a:pt x="5165" y="7085"/>
                    <a:pt x="6439" y="6400"/>
                    <a:pt x="7077" y="5219"/>
                  </a:cubicBezTo>
                  <a:cubicBezTo>
                    <a:pt x="7986" y="3532"/>
                    <a:pt x="7383" y="1351"/>
                    <a:pt x="5752" y="428"/>
                  </a:cubicBezTo>
                  <a:cubicBezTo>
                    <a:pt x="5238" y="137"/>
                    <a:pt x="4667" y="0"/>
                    <a:pt x="4096"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7" name="Google Shape;5757;p17"/>
            <p:cNvSpPr/>
            <p:nvPr/>
          </p:nvSpPr>
          <p:spPr>
            <a:xfrm>
              <a:off x="3307150" y="3478950"/>
              <a:ext cx="202075" cy="178825"/>
            </a:xfrm>
            <a:custGeom>
              <a:rect b="b" l="l" r="r" t="t"/>
              <a:pathLst>
                <a:path extrusionOk="0" h="7153" w="8083">
                  <a:moveTo>
                    <a:pt x="4133" y="0"/>
                  </a:moveTo>
                  <a:cubicBezTo>
                    <a:pt x="2879" y="0"/>
                    <a:pt x="1633" y="664"/>
                    <a:pt x="970" y="1827"/>
                  </a:cubicBezTo>
                  <a:cubicBezTo>
                    <a:pt x="0" y="3524"/>
                    <a:pt x="588" y="5755"/>
                    <a:pt x="2258" y="6709"/>
                  </a:cubicBezTo>
                  <a:cubicBezTo>
                    <a:pt x="2786" y="7010"/>
                    <a:pt x="3369" y="7153"/>
                    <a:pt x="3950" y="7153"/>
                  </a:cubicBezTo>
                  <a:cubicBezTo>
                    <a:pt x="5204" y="7153"/>
                    <a:pt x="6450" y="6489"/>
                    <a:pt x="7113" y="5326"/>
                  </a:cubicBezTo>
                  <a:cubicBezTo>
                    <a:pt x="8083" y="3627"/>
                    <a:pt x="7493" y="1398"/>
                    <a:pt x="5825" y="444"/>
                  </a:cubicBezTo>
                  <a:cubicBezTo>
                    <a:pt x="5297" y="143"/>
                    <a:pt x="4714" y="0"/>
                    <a:pt x="4133"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8" name="Google Shape;5758;p17"/>
            <p:cNvSpPr/>
            <p:nvPr/>
          </p:nvSpPr>
          <p:spPr>
            <a:xfrm>
              <a:off x="4538325" y="2923050"/>
              <a:ext cx="201175" cy="178250"/>
            </a:xfrm>
            <a:custGeom>
              <a:rect b="b" l="l" r="r" t="t"/>
              <a:pathLst>
                <a:path extrusionOk="0" h="7130" w="8047">
                  <a:moveTo>
                    <a:pt x="4141" y="0"/>
                  </a:moveTo>
                  <a:cubicBezTo>
                    <a:pt x="2888" y="0"/>
                    <a:pt x="1634" y="660"/>
                    <a:pt x="972" y="1814"/>
                  </a:cubicBezTo>
                  <a:cubicBezTo>
                    <a:pt x="1" y="3510"/>
                    <a:pt x="602" y="5764"/>
                    <a:pt x="2276" y="6702"/>
                  </a:cubicBezTo>
                  <a:cubicBezTo>
                    <a:pt x="2794" y="6992"/>
                    <a:pt x="3366" y="7129"/>
                    <a:pt x="3937" y="7129"/>
                  </a:cubicBezTo>
                  <a:cubicBezTo>
                    <a:pt x="5210" y="7129"/>
                    <a:pt x="6478" y="6448"/>
                    <a:pt x="7127" y="5265"/>
                  </a:cubicBezTo>
                  <a:cubicBezTo>
                    <a:pt x="8047" y="3587"/>
                    <a:pt x="7464" y="1406"/>
                    <a:pt x="5843" y="454"/>
                  </a:cubicBezTo>
                  <a:cubicBezTo>
                    <a:pt x="5317" y="146"/>
                    <a:pt x="4729" y="0"/>
                    <a:pt x="4141"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9" name="Google Shape;5759;p17"/>
            <p:cNvSpPr/>
            <p:nvPr/>
          </p:nvSpPr>
          <p:spPr>
            <a:xfrm>
              <a:off x="4339575" y="2186975"/>
              <a:ext cx="202100" cy="178800"/>
            </a:xfrm>
            <a:custGeom>
              <a:rect b="b" l="l" r="r" t="t"/>
              <a:pathLst>
                <a:path extrusionOk="0" h="7152" w="8084">
                  <a:moveTo>
                    <a:pt x="4130" y="0"/>
                  </a:moveTo>
                  <a:cubicBezTo>
                    <a:pt x="2858" y="0"/>
                    <a:pt x="1599" y="682"/>
                    <a:pt x="947" y="1868"/>
                  </a:cubicBezTo>
                  <a:cubicBezTo>
                    <a:pt x="1" y="3586"/>
                    <a:pt x="618" y="5807"/>
                    <a:pt x="2299" y="6731"/>
                  </a:cubicBezTo>
                  <a:cubicBezTo>
                    <a:pt x="2818" y="7016"/>
                    <a:pt x="3387" y="7151"/>
                    <a:pt x="3953" y="7151"/>
                  </a:cubicBezTo>
                  <a:cubicBezTo>
                    <a:pt x="5225" y="7151"/>
                    <a:pt x="6485" y="6470"/>
                    <a:pt x="7137" y="5284"/>
                  </a:cubicBezTo>
                  <a:cubicBezTo>
                    <a:pt x="8083" y="3567"/>
                    <a:pt x="7466" y="1346"/>
                    <a:pt x="5785" y="421"/>
                  </a:cubicBezTo>
                  <a:cubicBezTo>
                    <a:pt x="5265" y="135"/>
                    <a:pt x="4697" y="0"/>
                    <a:pt x="4130"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0" name="Google Shape;5760;p17"/>
            <p:cNvSpPr/>
            <p:nvPr/>
          </p:nvSpPr>
          <p:spPr>
            <a:xfrm>
              <a:off x="3076000" y="3349125"/>
              <a:ext cx="199125" cy="176950"/>
            </a:xfrm>
            <a:custGeom>
              <a:rect b="b" l="l" r="r" t="t"/>
              <a:pathLst>
                <a:path extrusionOk="0" h="7078" w="7965">
                  <a:moveTo>
                    <a:pt x="4096" y="0"/>
                  </a:moveTo>
                  <a:cubicBezTo>
                    <a:pt x="2910" y="0"/>
                    <a:pt x="1709" y="604"/>
                    <a:pt x="1015" y="1690"/>
                  </a:cubicBezTo>
                  <a:cubicBezTo>
                    <a:pt x="1" y="3275"/>
                    <a:pt x="472" y="5472"/>
                    <a:pt x="2057" y="6536"/>
                  </a:cubicBezTo>
                  <a:cubicBezTo>
                    <a:pt x="2602" y="6903"/>
                    <a:pt x="3234" y="7077"/>
                    <a:pt x="3870" y="7077"/>
                  </a:cubicBezTo>
                  <a:cubicBezTo>
                    <a:pt x="5055" y="7077"/>
                    <a:pt x="6256" y="6473"/>
                    <a:pt x="6950" y="5388"/>
                  </a:cubicBezTo>
                  <a:cubicBezTo>
                    <a:pt x="7964" y="3803"/>
                    <a:pt x="7493" y="1606"/>
                    <a:pt x="5908" y="540"/>
                  </a:cubicBezTo>
                  <a:cubicBezTo>
                    <a:pt x="5363" y="174"/>
                    <a:pt x="4731" y="0"/>
                    <a:pt x="4096"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1" name="Google Shape;5761;p17"/>
            <p:cNvSpPr/>
            <p:nvPr/>
          </p:nvSpPr>
          <p:spPr>
            <a:xfrm>
              <a:off x="3540625" y="3610700"/>
              <a:ext cx="200300" cy="176875"/>
            </a:xfrm>
            <a:custGeom>
              <a:rect b="b" l="l" r="r" t="t"/>
              <a:pathLst>
                <a:path extrusionOk="0" h="7075" w="8012">
                  <a:moveTo>
                    <a:pt x="4108" y="0"/>
                  </a:moveTo>
                  <a:cubicBezTo>
                    <a:pt x="2902" y="0"/>
                    <a:pt x="1695" y="622"/>
                    <a:pt x="1013" y="1726"/>
                  </a:cubicBezTo>
                  <a:cubicBezTo>
                    <a:pt x="1" y="3365"/>
                    <a:pt x="556" y="5641"/>
                    <a:pt x="2210" y="6618"/>
                  </a:cubicBezTo>
                  <a:cubicBezTo>
                    <a:pt x="2733" y="6928"/>
                    <a:pt x="3318" y="7074"/>
                    <a:pt x="3903" y="7074"/>
                  </a:cubicBezTo>
                  <a:cubicBezTo>
                    <a:pt x="5109" y="7074"/>
                    <a:pt x="6317" y="6452"/>
                    <a:pt x="6999" y="5348"/>
                  </a:cubicBezTo>
                  <a:cubicBezTo>
                    <a:pt x="8011" y="3709"/>
                    <a:pt x="7456" y="1433"/>
                    <a:pt x="5801" y="456"/>
                  </a:cubicBezTo>
                  <a:cubicBezTo>
                    <a:pt x="5277" y="147"/>
                    <a:pt x="4693" y="0"/>
                    <a:pt x="4108"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2" name="Google Shape;5762;p17"/>
            <p:cNvSpPr/>
            <p:nvPr/>
          </p:nvSpPr>
          <p:spPr>
            <a:xfrm>
              <a:off x="4674675" y="2688875"/>
              <a:ext cx="195200" cy="172375"/>
            </a:xfrm>
            <a:custGeom>
              <a:rect b="b" l="l" r="r" t="t"/>
              <a:pathLst>
                <a:path extrusionOk="0" h="6895" w="7808">
                  <a:moveTo>
                    <a:pt x="3932" y="0"/>
                  </a:moveTo>
                  <a:cubicBezTo>
                    <a:pt x="2766" y="0"/>
                    <a:pt x="1646" y="618"/>
                    <a:pt x="998" y="1737"/>
                  </a:cubicBezTo>
                  <a:cubicBezTo>
                    <a:pt x="0" y="3458"/>
                    <a:pt x="544" y="5517"/>
                    <a:pt x="2245" y="6460"/>
                  </a:cubicBezTo>
                  <a:cubicBezTo>
                    <a:pt x="2774" y="6754"/>
                    <a:pt x="3339" y="6894"/>
                    <a:pt x="3893" y="6894"/>
                  </a:cubicBezTo>
                  <a:cubicBezTo>
                    <a:pt x="5074" y="6894"/>
                    <a:pt x="6209" y="6255"/>
                    <a:pt x="6856" y="5106"/>
                  </a:cubicBezTo>
                  <a:cubicBezTo>
                    <a:pt x="7808" y="3418"/>
                    <a:pt x="7276" y="1401"/>
                    <a:pt x="5630" y="459"/>
                  </a:cubicBezTo>
                  <a:cubicBezTo>
                    <a:pt x="5086" y="149"/>
                    <a:pt x="4504" y="0"/>
                    <a:pt x="3932"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3" name="Google Shape;5763;p17"/>
            <p:cNvSpPr/>
            <p:nvPr/>
          </p:nvSpPr>
          <p:spPr>
            <a:xfrm>
              <a:off x="4142400" y="3637900"/>
              <a:ext cx="193750" cy="171275"/>
            </a:xfrm>
            <a:custGeom>
              <a:rect b="b" l="l" r="r" t="t"/>
              <a:pathLst>
                <a:path extrusionOk="0" h="6851" w="7750">
                  <a:moveTo>
                    <a:pt x="3900" y="1"/>
                  </a:moveTo>
                  <a:cubicBezTo>
                    <a:pt x="2729" y="1"/>
                    <a:pt x="1603" y="626"/>
                    <a:pt x="959" y="1754"/>
                  </a:cubicBezTo>
                  <a:cubicBezTo>
                    <a:pt x="1" y="3433"/>
                    <a:pt x="531" y="5463"/>
                    <a:pt x="2172" y="6398"/>
                  </a:cubicBezTo>
                  <a:cubicBezTo>
                    <a:pt x="2708" y="6705"/>
                    <a:pt x="3284" y="6851"/>
                    <a:pt x="3850" y="6851"/>
                  </a:cubicBezTo>
                  <a:cubicBezTo>
                    <a:pt x="5021" y="6851"/>
                    <a:pt x="6147" y="6225"/>
                    <a:pt x="6791" y="5097"/>
                  </a:cubicBezTo>
                  <a:cubicBezTo>
                    <a:pt x="7749" y="3419"/>
                    <a:pt x="7219" y="1388"/>
                    <a:pt x="5579" y="452"/>
                  </a:cubicBezTo>
                  <a:cubicBezTo>
                    <a:pt x="5042" y="147"/>
                    <a:pt x="4466" y="1"/>
                    <a:pt x="3900"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4" name="Google Shape;5764;p17"/>
            <p:cNvSpPr/>
            <p:nvPr/>
          </p:nvSpPr>
          <p:spPr>
            <a:xfrm>
              <a:off x="3360900" y="3666625"/>
              <a:ext cx="193875" cy="171375"/>
            </a:xfrm>
            <a:custGeom>
              <a:rect b="b" l="l" r="r" t="t"/>
              <a:pathLst>
                <a:path extrusionOk="0" h="6855" w="7755">
                  <a:moveTo>
                    <a:pt x="3903" y="1"/>
                  </a:moveTo>
                  <a:cubicBezTo>
                    <a:pt x="2721" y="1"/>
                    <a:pt x="1583" y="641"/>
                    <a:pt x="942" y="1789"/>
                  </a:cubicBezTo>
                  <a:cubicBezTo>
                    <a:pt x="0" y="3472"/>
                    <a:pt x="553" y="5495"/>
                    <a:pt x="2206" y="6419"/>
                  </a:cubicBezTo>
                  <a:cubicBezTo>
                    <a:pt x="2734" y="6714"/>
                    <a:pt x="3297" y="6854"/>
                    <a:pt x="3851" y="6854"/>
                  </a:cubicBezTo>
                  <a:cubicBezTo>
                    <a:pt x="5033" y="6854"/>
                    <a:pt x="6170" y="6213"/>
                    <a:pt x="6811" y="5065"/>
                  </a:cubicBezTo>
                  <a:cubicBezTo>
                    <a:pt x="7754" y="3378"/>
                    <a:pt x="7200" y="1360"/>
                    <a:pt x="5547" y="435"/>
                  </a:cubicBezTo>
                  <a:cubicBezTo>
                    <a:pt x="5020" y="141"/>
                    <a:pt x="4457" y="1"/>
                    <a:pt x="3903"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5" name="Google Shape;5765;p17"/>
            <p:cNvSpPr/>
            <p:nvPr/>
          </p:nvSpPr>
          <p:spPr>
            <a:xfrm>
              <a:off x="3128350" y="3535900"/>
              <a:ext cx="193700" cy="171275"/>
            </a:xfrm>
            <a:custGeom>
              <a:rect b="b" l="l" r="r" t="t"/>
              <a:pathLst>
                <a:path extrusionOk="0" h="6851" w="7748">
                  <a:moveTo>
                    <a:pt x="3901" y="1"/>
                  </a:moveTo>
                  <a:cubicBezTo>
                    <a:pt x="2729" y="1"/>
                    <a:pt x="1602" y="627"/>
                    <a:pt x="959" y="1755"/>
                  </a:cubicBezTo>
                  <a:cubicBezTo>
                    <a:pt x="1" y="3433"/>
                    <a:pt x="531" y="5464"/>
                    <a:pt x="2171" y="6399"/>
                  </a:cubicBezTo>
                  <a:cubicBezTo>
                    <a:pt x="2708" y="6705"/>
                    <a:pt x="3283" y="6851"/>
                    <a:pt x="3849" y="6851"/>
                  </a:cubicBezTo>
                  <a:cubicBezTo>
                    <a:pt x="5020" y="6851"/>
                    <a:pt x="6147" y="6225"/>
                    <a:pt x="6791" y="5097"/>
                  </a:cubicBezTo>
                  <a:cubicBezTo>
                    <a:pt x="7748" y="3417"/>
                    <a:pt x="7219" y="1388"/>
                    <a:pt x="5577" y="452"/>
                  </a:cubicBezTo>
                  <a:cubicBezTo>
                    <a:pt x="5041" y="146"/>
                    <a:pt x="4466" y="1"/>
                    <a:pt x="3901"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6" name="Google Shape;5766;p17"/>
            <p:cNvSpPr/>
            <p:nvPr/>
          </p:nvSpPr>
          <p:spPr>
            <a:xfrm>
              <a:off x="3462050" y="1850575"/>
              <a:ext cx="195600" cy="173375"/>
            </a:xfrm>
            <a:custGeom>
              <a:rect b="b" l="l" r="r" t="t"/>
              <a:pathLst>
                <a:path extrusionOk="0" h="6935" w="7824">
                  <a:moveTo>
                    <a:pt x="3939" y="0"/>
                  </a:moveTo>
                  <a:cubicBezTo>
                    <a:pt x="2742" y="0"/>
                    <a:pt x="1590" y="648"/>
                    <a:pt x="941" y="1812"/>
                  </a:cubicBezTo>
                  <a:cubicBezTo>
                    <a:pt x="1" y="3498"/>
                    <a:pt x="539" y="5526"/>
                    <a:pt x="2176" y="6469"/>
                  </a:cubicBezTo>
                  <a:cubicBezTo>
                    <a:pt x="2722" y="6784"/>
                    <a:pt x="3310" y="6935"/>
                    <a:pt x="3886" y="6935"/>
                  </a:cubicBezTo>
                  <a:cubicBezTo>
                    <a:pt x="5083" y="6935"/>
                    <a:pt x="6234" y="6287"/>
                    <a:pt x="6884" y="5124"/>
                  </a:cubicBezTo>
                  <a:cubicBezTo>
                    <a:pt x="7824" y="3438"/>
                    <a:pt x="7286" y="1409"/>
                    <a:pt x="5649" y="466"/>
                  </a:cubicBezTo>
                  <a:cubicBezTo>
                    <a:pt x="5102" y="150"/>
                    <a:pt x="4515" y="0"/>
                    <a:pt x="3939"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7" name="Google Shape;5767;p17"/>
            <p:cNvSpPr/>
            <p:nvPr/>
          </p:nvSpPr>
          <p:spPr>
            <a:xfrm>
              <a:off x="2962950" y="2194300"/>
              <a:ext cx="195275" cy="172875"/>
            </a:xfrm>
            <a:custGeom>
              <a:rect b="b" l="l" r="r" t="t"/>
              <a:pathLst>
                <a:path extrusionOk="0" h="6915" w="7811">
                  <a:moveTo>
                    <a:pt x="3927" y="1"/>
                  </a:moveTo>
                  <a:cubicBezTo>
                    <a:pt x="2737" y="1"/>
                    <a:pt x="1596" y="644"/>
                    <a:pt x="946" y="1808"/>
                  </a:cubicBezTo>
                  <a:cubicBezTo>
                    <a:pt x="0" y="3502"/>
                    <a:pt x="546" y="5523"/>
                    <a:pt x="2202" y="6463"/>
                  </a:cubicBezTo>
                  <a:cubicBezTo>
                    <a:pt x="2741" y="6768"/>
                    <a:pt x="3318" y="6914"/>
                    <a:pt x="3885" y="6914"/>
                  </a:cubicBezTo>
                  <a:cubicBezTo>
                    <a:pt x="5060" y="6914"/>
                    <a:pt x="6190" y="6288"/>
                    <a:pt x="6841" y="5157"/>
                  </a:cubicBezTo>
                  <a:cubicBezTo>
                    <a:pt x="7810" y="3471"/>
                    <a:pt x="7296" y="1435"/>
                    <a:pt x="5662" y="480"/>
                  </a:cubicBezTo>
                  <a:cubicBezTo>
                    <a:pt x="5107" y="155"/>
                    <a:pt x="4511" y="1"/>
                    <a:pt x="3927"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8" name="Google Shape;5768;p17"/>
            <p:cNvSpPr/>
            <p:nvPr/>
          </p:nvSpPr>
          <p:spPr>
            <a:xfrm>
              <a:off x="4591150" y="3109650"/>
              <a:ext cx="195400" cy="172925"/>
            </a:xfrm>
            <a:custGeom>
              <a:rect b="b" l="l" r="r" t="t"/>
              <a:pathLst>
                <a:path extrusionOk="0" h="6917" w="7816">
                  <a:moveTo>
                    <a:pt x="3932" y="1"/>
                  </a:moveTo>
                  <a:cubicBezTo>
                    <a:pt x="2741" y="1"/>
                    <a:pt x="1597" y="647"/>
                    <a:pt x="948" y="1805"/>
                  </a:cubicBezTo>
                  <a:cubicBezTo>
                    <a:pt x="1" y="3500"/>
                    <a:pt x="545" y="5522"/>
                    <a:pt x="2198" y="6462"/>
                  </a:cubicBezTo>
                  <a:cubicBezTo>
                    <a:pt x="2740" y="6770"/>
                    <a:pt x="3319" y="6916"/>
                    <a:pt x="3886" y="6916"/>
                  </a:cubicBezTo>
                  <a:cubicBezTo>
                    <a:pt x="5093" y="6916"/>
                    <a:pt x="6249" y="6253"/>
                    <a:pt x="6896" y="5062"/>
                  </a:cubicBezTo>
                  <a:cubicBezTo>
                    <a:pt x="7815" y="3366"/>
                    <a:pt x="7239" y="1347"/>
                    <a:pt x="5570" y="429"/>
                  </a:cubicBezTo>
                  <a:cubicBezTo>
                    <a:pt x="5043" y="139"/>
                    <a:pt x="4482" y="1"/>
                    <a:pt x="3932"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9" name="Google Shape;5769;p17"/>
            <p:cNvSpPr/>
            <p:nvPr/>
          </p:nvSpPr>
          <p:spPr>
            <a:xfrm>
              <a:off x="4060075" y="1875000"/>
              <a:ext cx="196575" cy="173350"/>
            </a:xfrm>
            <a:custGeom>
              <a:rect b="b" l="l" r="r" t="t"/>
              <a:pathLst>
                <a:path extrusionOk="0" h="6934" w="7863">
                  <a:moveTo>
                    <a:pt x="3960" y="0"/>
                  </a:moveTo>
                  <a:cubicBezTo>
                    <a:pt x="2784" y="0"/>
                    <a:pt x="1648" y="625"/>
                    <a:pt x="995" y="1749"/>
                  </a:cubicBezTo>
                  <a:cubicBezTo>
                    <a:pt x="0" y="3460"/>
                    <a:pt x="543" y="5538"/>
                    <a:pt x="2230" y="6488"/>
                  </a:cubicBezTo>
                  <a:cubicBezTo>
                    <a:pt x="2765" y="6789"/>
                    <a:pt x="3339" y="6933"/>
                    <a:pt x="3904" y="6933"/>
                  </a:cubicBezTo>
                  <a:cubicBezTo>
                    <a:pt x="5080" y="6933"/>
                    <a:pt x="6216" y="6309"/>
                    <a:pt x="6869" y="5185"/>
                  </a:cubicBezTo>
                  <a:cubicBezTo>
                    <a:pt x="7862" y="3473"/>
                    <a:pt x="7321" y="1395"/>
                    <a:pt x="5633" y="445"/>
                  </a:cubicBezTo>
                  <a:cubicBezTo>
                    <a:pt x="5098" y="144"/>
                    <a:pt x="4524" y="0"/>
                    <a:pt x="3960"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0" name="Google Shape;5770;p17"/>
            <p:cNvSpPr/>
            <p:nvPr/>
          </p:nvSpPr>
          <p:spPr>
            <a:xfrm>
              <a:off x="3279075" y="1904300"/>
              <a:ext cx="195150" cy="172350"/>
            </a:xfrm>
            <a:custGeom>
              <a:rect b="b" l="l" r="r" t="t"/>
              <a:pathLst>
                <a:path extrusionOk="0" h="6894" w="7806">
                  <a:moveTo>
                    <a:pt x="3932" y="0"/>
                  </a:moveTo>
                  <a:cubicBezTo>
                    <a:pt x="2767" y="0"/>
                    <a:pt x="1648" y="617"/>
                    <a:pt x="999" y="1734"/>
                  </a:cubicBezTo>
                  <a:cubicBezTo>
                    <a:pt x="0" y="3455"/>
                    <a:pt x="543" y="5514"/>
                    <a:pt x="2243" y="6458"/>
                  </a:cubicBezTo>
                  <a:cubicBezTo>
                    <a:pt x="2773" y="6753"/>
                    <a:pt x="3338" y="6894"/>
                    <a:pt x="3893" y="6894"/>
                  </a:cubicBezTo>
                  <a:cubicBezTo>
                    <a:pt x="5074" y="6894"/>
                    <a:pt x="6208" y="6255"/>
                    <a:pt x="6855" y="5107"/>
                  </a:cubicBezTo>
                  <a:cubicBezTo>
                    <a:pt x="7806" y="3421"/>
                    <a:pt x="7275" y="1402"/>
                    <a:pt x="5631" y="461"/>
                  </a:cubicBezTo>
                  <a:cubicBezTo>
                    <a:pt x="5087" y="149"/>
                    <a:pt x="4504" y="0"/>
                    <a:pt x="3932"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1" name="Google Shape;5771;p17"/>
            <p:cNvSpPr/>
            <p:nvPr/>
          </p:nvSpPr>
          <p:spPr>
            <a:xfrm>
              <a:off x="4293225" y="2005750"/>
              <a:ext cx="195500" cy="173400"/>
            </a:xfrm>
            <a:custGeom>
              <a:rect b="b" l="l" r="r" t="t"/>
              <a:pathLst>
                <a:path extrusionOk="0" h="6936" w="7820">
                  <a:moveTo>
                    <a:pt x="3935" y="0"/>
                  </a:moveTo>
                  <a:cubicBezTo>
                    <a:pt x="2749" y="0"/>
                    <a:pt x="1607" y="635"/>
                    <a:pt x="954" y="1783"/>
                  </a:cubicBezTo>
                  <a:cubicBezTo>
                    <a:pt x="1" y="3460"/>
                    <a:pt x="521" y="5499"/>
                    <a:pt x="2145" y="6454"/>
                  </a:cubicBezTo>
                  <a:cubicBezTo>
                    <a:pt x="2700" y="6780"/>
                    <a:pt x="3297" y="6935"/>
                    <a:pt x="3884" y="6935"/>
                  </a:cubicBezTo>
                  <a:cubicBezTo>
                    <a:pt x="5070" y="6935"/>
                    <a:pt x="6212" y="6299"/>
                    <a:pt x="6865" y="5151"/>
                  </a:cubicBezTo>
                  <a:cubicBezTo>
                    <a:pt x="7820" y="3474"/>
                    <a:pt x="7300" y="1435"/>
                    <a:pt x="5674" y="482"/>
                  </a:cubicBezTo>
                  <a:cubicBezTo>
                    <a:pt x="5120" y="156"/>
                    <a:pt x="4522" y="0"/>
                    <a:pt x="3935"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2" name="Google Shape;5772;p17"/>
            <p:cNvSpPr/>
            <p:nvPr/>
          </p:nvSpPr>
          <p:spPr>
            <a:xfrm>
              <a:off x="3959175" y="3690800"/>
              <a:ext cx="194325" cy="171850"/>
            </a:xfrm>
            <a:custGeom>
              <a:rect b="b" l="l" r="r" t="t"/>
              <a:pathLst>
                <a:path extrusionOk="0" h="6874" w="7773">
                  <a:moveTo>
                    <a:pt x="3908" y="0"/>
                  </a:moveTo>
                  <a:cubicBezTo>
                    <a:pt x="2730" y="0"/>
                    <a:pt x="1599" y="635"/>
                    <a:pt x="954" y="1777"/>
                  </a:cubicBezTo>
                  <a:cubicBezTo>
                    <a:pt x="0" y="3466"/>
                    <a:pt x="540" y="5491"/>
                    <a:pt x="2196" y="6426"/>
                  </a:cubicBezTo>
                  <a:cubicBezTo>
                    <a:pt x="2731" y="6729"/>
                    <a:pt x="3303" y="6873"/>
                    <a:pt x="3864" y="6873"/>
                  </a:cubicBezTo>
                  <a:cubicBezTo>
                    <a:pt x="5042" y="6873"/>
                    <a:pt x="6173" y="6239"/>
                    <a:pt x="6819" y="5096"/>
                  </a:cubicBezTo>
                  <a:cubicBezTo>
                    <a:pt x="7772" y="3407"/>
                    <a:pt x="7233" y="1382"/>
                    <a:pt x="5576" y="447"/>
                  </a:cubicBezTo>
                  <a:cubicBezTo>
                    <a:pt x="5041" y="144"/>
                    <a:pt x="4469" y="0"/>
                    <a:pt x="3908"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3" name="Google Shape;5773;p17"/>
            <p:cNvSpPr/>
            <p:nvPr/>
          </p:nvSpPr>
          <p:spPr>
            <a:xfrm>
              <a:off x="4624575" y="2504400"/>
              <a:ext cx="196600" cy="173400"/>
            </a:xfrm>
            <a:custGeom>
              <a:rect b="b" l="l" r="r" t="t"/>
              <a:pathLst>
                <a:path extrusionOk="0" h="6936" w="7864">
                  <a:moveTo>
                    <a:pt x="3960" y="0"/>
                  </a:moveTo>
                  <a:cubicBezTo>
                    <a:pt x="2772" y="0"/>
                    <a:pt x="1627" y="639"/>
                    <a:pt x="976" y="1783"/>
                  </a:cubicBezTo>
                  <a:cubicBezTo>
                    <a:pt x="0" y="3500"/>
                    <a:pt x="565" y="5573"/>
                    <a:pt x="2264" y="6508"/>
                  </a:cubicBezTo>
                  <a:cubicBezTo>
                    <a:pt x="2790" y="6797"/>
                    <a:pt x="3351" y="6935"/>
                    <a:pt x="3904" y="6935"/>
                  </a:cubicBezTo>
                  <a:cubicBezTo>
                    <a:pt x="5092" y="6935"/>
                    <a:pt x="6237" y="6297"/>
                    <a:pt x="6888" y="5152"/>
                  </a:cubicBezTo>
                  <a:cubicBezTo>
                    <a:pt x="7863" y="3435"/>
                    <a:pt x="7299" y="1362"/>
                    <a:pt x="5600" y="428"/>
                  </a:cubicBezTo>
                  <a:cubicBezTo>
                    <a:pt x="5074" y="138"/>
                    <a:pt x="4512" y="0"/>
                    <a:pt x="3960"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4" name="Google Shape;5774;p17"/>
            <p:cNvSpPr/>
            <p:nvPr/>
          </p:nvSpPr>
          <p:spPr>
            <a:xfrm>
              <a:off x="2829925" y="2431675"/>
              <a:ext cx="194725" cy="172375"/>
            </a:xfrm>
            <a:custGeom>
              <a:rect b="b" l="l" r="r" t="t"/>
              <a:pathLst>
                <a:path extrusionOk="0" h="6895" w="7789">
                  <a:moveTo>
                    <a:pt x="3913" y="1"/>
                  </a:moveTo>
                  <a:cubicBezTo>
                    <a:pt x="2724" y="1"/>
                    <a:pt x="1585" y="647"/>
                    <a:pt x="937" y="1814"/>
                  </a:cubicBezTo>
                  <a:cubicBezTo>
                    <a:pt x="0" y="3506"/>
                    <a:pt x="550" y="5518"/>
                    <a:pt x="2206" y="6449"/>
                  </a:cubicBezTo>
                  <a:cubicBezTo>
                    <a:pt x="2742" y="6751"/>
                    <a:pt x="3315" y="6895"/>
                    <a:pt x="3877" y="6895"/>
                  </a:cubicBezTo>
                  <a:cubicBezTo>
                    <a:pt x="5051" y="6895"/>
                    <a:pt x="6178" y="6265"/>
                    <a:pt x="6826" y="5130"/>
                  </a:cubicBezTo>
                  <a:cubicBezTo>
                    <a:pt x="7788" y="3446"/>
                    <a:pt x="7269" y="1421"/>
                    <a:pt x="5634" y="473"/>
                  </a:cubicBezTo>
                  <a:cubicBezTo>
                    <a:pt x="5082" y="153"/>
                    <a:pt x="4492" y="1"/>
                    <a:pt x="3913"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5" name="Google Shape;5775;p17"/>
            <p:cNvSpPr/>
            <p:nvPr/>
          </p:nvSpPr>
          <p:spPr>
            <a:xfrm>
              <a:off x="4575350" y="2320950"/>
              <a:ext cx="195275" cy="172425"/>
            </a:xfrm>
            <a:custGeom>
              <a:rect b="b" l="l" r="r" t="t"/>
              <a:pathLst>
                <a:path extrusionOk="0" h="6897" w="7811">
                  <a:moveTo>
                    <a:pt x="3934" y="1"/>
                  </a:moveTo>
                  <a:cubicBezTo>
                    <a:pt x="2761" y="1"/>
                    <a:pt x="1635" y="629"/>
                    <a:pt x="986" y="1762"/>
                  </a:cubicBezTo>
                  <a:cubicBezTo>
                    <a:pt x="1" y="3485"/>
                    <a:pt x="561" y="5539"/>
                    <a:pt x="2270" y="6475"/>
                  </a:cubicBezTo>
                  <a:cubicBezTo>
                    <a:pt x="2791" y="6760"/>
                    <a:pt x="3346" y="6896"/>
                    <a:pt x="3891" y="6896"/>
                  </a:cubicBezTo>
                  <a:cubicBezTo>
                    <a:pt x="5082" y="6896"/>
                    <a:pt x="6226" y="6246"/>
                    <a:pt x="6872" y="5084"/>
                  </a:cubicBezTo>
                  <a:cubicBezTo>
                    <a:pt x="7811" y="3392"/>
                    <a:pt x="7263" y="1381"/>
                    <a:pt x="5608" y="448"/>
                  </a:cubicBezTo>
                  <a:cubicBezTo>
                    <a:pt x="5071" y="145"/>
                    <a:pt x="4497" y="1"/>
                    <a:pt x="3934"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6" name="Google Shape;5776;p17"/>
            <p:cNvSpPr/>
            <p:nvPr/>
          </p:nvSpPr>
          <p:spPr>
            <a:xfrm>
              <a:off x="2796075" y="3036950"/>
              <a:ext cx="194500" cy="171925"/>
            </a:xfrm>
            <a:custGeom>
              <a:rect b="b" l="l" r="r" t="t"/>
              <a:pathLst>
                <a:path extrusionOk="0" h="6877" w="7780">
                  <a:moveTo>
                    <a:pt x="3915" y="0"/>
                  </a:moveTo>
                  <a:cubicBezTo>
                    <a:pt x="2725" y="0"/>
                    <a:pt x="1583" y="649"/>
                    <a:pt x="939" y="1812"/>
                  </a:cubicBezTo>
                  <a:cubicBezTo>
                    <a:pt x="0" y="3503"/>
                    <a:pt x="563" y="5522"/>
                    <a:pt x="2230" y="6446"/>
                  </a:cubicBezTo>
                  <a:cubicBezTo>
                    <a:pt x="2755" y="6737"/>
                    <a:pt x="3315" y="6876"/>
                    <a:pt x="3865" y="6876"/>
                  </a:cubicBezTo>
                  <a:cubicBezTo>
                    <a:pt x="5054" y="6876"/>
                    <a:pt x="6197" y="6227"/>
                    <a:pt x="6840" y="5064"/>
                  </a:cubicBezTo>
                  <a:cubicBezTo>
                    <a:pt x="7779" y="3371"/>
                    <a:pt x="7216" y="1353"/>
                    <a:pt x="5550" y="429"/>
                  </a:cubicBezTo>
                  <a:cubicBezTo>
                    <a:pt x="5024" y="139"/>
                    <a:pt x="4465" y="0"/>
                    <a:pt x="3915"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7" name="Google Shape;5777;p17"/>
            <p:cNvSpPr/>
            <p:nvPr/>
          </p:nvSpPr>
          <p:spPr>
            <a:xfrm>
              <a:off x="3645375" y="1797875"/>
              <a:ext cx="194825" cy="172425"/>
            </a:xfrm>
            <a:custGeom>
              <a:rect b="b" l="l" r="r" t="t"/>
              <a:pathLst>
                <a:path extrusionOk="0" h="6897" w="7793">
                  <a:moveTo>
                    <a:pt x="3918" y="0"/>
                  </a:moveTo>
                  <a:cubicBezTo>
                    <a:pt x="2714" y="0"/>
                    <a:pt x="1563" y="664"/>
                    <a:pt x="917" y="1854"/>
                  </a:cubicBezTo>
                  <a:cubicBezTo>
                    <a:pt x="0" y="3548"/>
                    <a:pt x="578" y="5555"/>
                    <a:pt x="2246" y="6471"/>
                  </a:cubicBezTo>
                  <a:cubicBezTo>
                    <a:pt x="2770" y="6759"/>
                    <a:pt x="3328" y="6897"/>
                    <a:pt x="3876" y="6897"/>
                  </a:cubicBezTo>
                  <a:cubicBezTo>
                    <a:pt x="5064" y="6897"/>
                    <a:pt x="6204" y="6250"/>
                    <a:pt x="6850" y="5090"/>
                  </a:cubicBezTo>
                  <a:cubicBezTo>
                    <a:pt x="7793" y="3400"/>
                    <a:pt x="7249" y="1387"/>
                    <a:pt x="5597" y="452"/>
                  </a:cubicBezTo>
                  <a:cubicBezTo>
                    <a:pt x="5057" y="146"/>
                    <a:pt x="4482" y="0"/>
                    <a:pt x="3918"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8" name="Google Shape;5778;p17"/>
            <p:cNvSpPr/>
            <p:nvPr/>
          </p:nvSpPr>
          <p:spPr>
            <a:xfrm>
              <a:off x="4457675" y="3347050"/>
              <a:ext cx="195300" cy="172400"/>
            </a:xfrm>
            <a:custGeom>
              <a:rect b="b" l="l" r="r" t="t"/>
              <a:pathLst>
                <a:path extrusionOk="0" h="6896" w="7812">
                  <a:moveTo>
                    <a:pt x="3935" y="1"/>
                  </a:moveTo>
                  <a:cubicBezTo>
                    <a:pt x="2765" y="1"/>
                    <a:pt x="1642" y="624"/>
                    <a:pt x="993" y="1751"/>
                  </a:cubicBezTo>
                  <a:cubicBezTo>
                    <a:pt x="1" y="3472"/>
                    <a:pt x="554" y="5527"/>
                    <a:pt x="2259" y="6468"/>
                  </a:cubicBezTo>
                  <a:cubicBezTo>
                    <a:pt x="2784" y="6757"/>
                    <a:pt x="3343" y="6895"/>
                    <a:pt x="3892" y="6895"/>
                  </a:cubicBezTo>
                  <a:cubicBezTo>
                    <a:pt x="5079" y="6895"/>
                    <a:pt x="6218" y="6251"/>
                    <a:pt x="6865" y="5096"/>
                  </a:cubicBezTo>
                  <a:cubicBezTo>
                    <a:pt x="7811" y="3404"/>
                    <a:pt x="7270" y="1391"/>
                    <a:pt x="5620" y="454"/>
                  </a:cubicBezTo>
                  <a:cubicBezTo>
                    <a:pt x="5080" y="147"/>
                    <a:pt x="4502" y="1"/>
                    <a:pt x="3935"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9" name="Google Shape;5779;p17"/>
            <p:cNvSpPr/>
            <p:nvPr/>
          </p:nvSpPr>
          <p:spPr>
            <a:xfrm>
              <a:off x="2746950" y="2853475"/>
              <a:ext cx="193525" cy="170900"/>
            </a:xfrm>
            <a:custGeom>
              <a:rect b="b" l="l" r="r" t="t"/>
              <a:pathLst>
                <a:path extrusionOk="0" h="6836" w="7741">
                  <a:moveTo>
                    <a:pt x="3904" y="1"/>
                  </a:moveTo>
                  <a:cubicBezTo>
                    <a:pt x="2732" y="1"/>
                    <a:pt x="1596" y="631"/>
                    <a:pt x="957" y="1756"/>
                  </a:cubicBezTo>
                  <a:cubicBezTo>
                    <a:pt x="1" y="3438"/>
                    <a:pt x="546" y="5476"/>
                    <a:pt x="2199" y="6401"/>
                  </a:cubicBezTo>
                  <a:cubicBezTo>
                    <a:pt x="2724" y="6695"/>
                    <a:pt x="3287" y="6836"/>
                    <a:pt x="3839" y="6836"/>
                  </a:cubicBezTo>
                  <a:cubicBezTo>
                    <a:pt x="5027" y="6836"/>
                    <a:pt x="6170" y="6188"/>
                    <a:pt x="6809" y="5032"/>
                  </a:cubicBezTo>
                  <a:cubicBezTo>
                    <a:pt x="7740" y="3346"/>
                    <a:pt x="7161" y="1317"/>
                    <a:pt x="5490" y="408"/>
                  </a:cubicBezTo>
                  <a:cubicBezTo>
                    <a:pt x="4983" y="132"/>
                    <a:pt x="4440" y="1"/>
                    <a:pt x="3904"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0" name="Google Shape;5780;p17"/>
            <p:cNvSpPr/>
            <p:nvPr/>
          </p:nvSpPr>
          <p:spPr>
            <a:xfrm>
              <a:off x="3776750" y="3744500"/>
              <a:ext cx="193325" cy="170775"/>
            </a:xfrm>
            <a:custGeom>
              <a:rect b="b" l="l" r="r" t="t"/>
              <a:pathLst>
                <a:path extrusionOk="0" h="6831" w="7733">
                  <a:moveTo>
                    <a:pt x="3895" y="1"/>
                  </a:moveTo>
                  <a:cubicBezTo>
                    <a:pt x="2737" y="1"/>
                    <a:pt x="1616" y="612"/>
                    <a:pt x="977" y="1711"/>
                  </a:cubicBezTo>
                  <a:cubicBezTo>
                    <a:pt x="0" y="3388"/>
                    <a:pt x="516" y="5434"/>
                    <a:pt x="2153" y="6375"/>
                  </a:cubicBezTo>
                  <a:cubicBezTo>
                    <a:pt x="2690" y="6684"/>
                    <a:pt x="3268" y="6831"/>
                    <a:pt x="3836" y="6831"/>
                  </a:cubicBezTo>
                  <a:cubicBezTo>
                    <a:pt x="5009" y="6831"/>
                    <a:pt x="6140" y="6202"/>
                    <a:pt x="6782" y="5071"/>
                  </a:cubicBezTo>
                  <a:cubicBezTo>
                    <a:pt x="7732" y="3391"/>
                    <a:pt x="7184" y="1353"/>
                    <a:pt x="5528" y="429"/>
                  </a:cubicBezTo>
                  <a:cubicBezTo>
                    <a:pt x="5007" y="139"/>
                    <a:pt x="4447" y="1"/>
                    <a:pt x="3895"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1" name="Google Shape;5781;p17"/>
            <p:cNvSpPr/>
            <p:nvPr/>
          </p:nvSpPr>
          <p:spPr>
            <a:xfrm>
              <a:off x="2846275" y="3221400"/>
              <a:ext cx="193475" cy="170825"/>
            </a:xfrm>
            <a:custGeom>
              <a:rect b="b" l="l" r="r" t="t"/>
              <a:pathLst>
                <a:path extrusionOk="0" h="6833" w="7739">
                  <a:moveTo>
                    <a:pt x="3899" y="1"/>
                  </a:moveTo>
                  <a:cubicBezTo>
                    <a:pt x="2735" y="1"/>
                    <a:pt x="1609" y="621"/>
                    <a:pt x="969" y="1731"/>
                  </a:cubicBezTo>
                  <a:cubicBezTo>
                    <a:pt x="1" y="3409"/>
                    <a:pt x="530" y="5452"/>
                    <a:pt x="2174" y="6386"/>
                  </a:cubicBezTo>
                  <a:cubicBezTo>
                    <a:pt x="2706" y="6689"/>
                    <a:pt x="3277" y="6833"/>
                    <a:pt x="3838" y="6833"/>
                  </a:cubicBezTo>
                  <a:cubicBezTo>
                    <a:pt x="5017" y="6833"/>
                    <a:pt x="6154" y="6196"/>
                    <a:pt x="6794" y="5054"/>
                  </a:cubicBezTo>
                  <a:cubicBezTo>
                    <a:pt x="7738" y="3368"/>
                    <a:pt x="7175" y="1339"/>
                    <a:pt x="5512" y="421"/>
                  </a:cubicBezTo>
                  <a:cubicBezTo>
                    <a:pt x="4997" y="136"/>
                    <a:pt x="4444" y="1"/>
                    <a:pt x="3899"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2" name="Google Shape;5782;p17"/>
            <p:cNvSpPr/>
            <p:nvPr/>
          </p:nvSpPr>
          <p:spPr>
            <a:xfrm>
              <a:off x="3829575" y="1746025"/>
              <a:ext cx="192350" cy="169750"/>
            </a:xfrm>
            <a:custGeom>
              <a:rect b="b" l="l" r="r" t="t"/>
              <a:pathLst>
                <a:path extrusionOk="0" h="6790" w="7694">
                  <a:moveTo>
                    <a:pt x="3893" y="0"/>
                  </a:moveTo>
                  <a:cubicBezTo>
                    <a:pt x="2742" y="0"/>
                    <a:pt x="1620" y="600"/>
                    <a:pt x="982" y="1675"/>
                  </a:cubicBezTo>
                  <a:cubicBezTo>
                    <a:pt x="0" y="3330"/>
                    <a:pt x="519" y="5409"/>
                    <a:pt x="2146" y="6345"/>
                  </a:cubicBezTo>
                  <a:cubicBezTo>
                    <a:pt x="2669" y="6646"/>
                    <a:pt x="3239" y="6790"/>
                    <a:pt x="3802" y="6790"/>
                  </a:cubicBezTo>
                  <a:cubicBezTo>
                    <a:pt x="4953" y="6790"/>
                    <a:pt x="6076" y="6190"/>
                    <a:pt x="6714" y="5115"/>
                  </a:cubicBezTo>
                  <a:cubicBezTo>
                    <a:pt x="7694" y="3460"/>
                    <a:pt x="7177" y="1381"/>
                    <a:pt x="5550" y="445"/>
                  </a:cubicBezTo>
                  <a:cubicBezTo>
                    <a:pt x="5026" y="144"/>
                    <a:pt x="4456" y="0"/>
                    <a:pt x="3893"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3" name="Google Shape;5783;p17"/>
            <p:cNvSpPr/>
            <p:nvPr/>
          </p:nvSpPr>
          <p:spPr>
            <a:xfrm>
              <a:off x="3098375" y="1958950"/>
              <a:ext cx="191150" cy="169325"/>
            </a:xfrm>
            <a:custGeom>
              <a:rect b="b" l="l" r="r" t="t"/>
              <a:pathLst>
                <a:path extrusionOk="0" h="6773" w="7646">
                  <a:moveTo>
                    <a:pt x="3875" y="1"/>
                  </a:moveTo>
                  <a:cubicBezTo>
                    <a:pt x="2701" y="1"/>
                    <a:pt x="1555" y="629"/>
                    <a:pt x="923" y="1743"/>
                  </a:cubicBezTo>
                  <a:cubicBezTo>
                    <a:pt x="0" y="3373"/>
                    <a:pt x="537" y="5416"/>
                    <a:pt x="2122" y="6329"/>
                  </a:cubicBezTo>
                  <a:cubicBezTo>
                    <a:pt x="2644" y="6630"/>
                    <a:pt x="3210" y="6773"/>
                    <a:pt x="3771" y="6773"/>
                  </a:cubicBezTo>
                  <a:cubicBezTo>
                    <a:pt x="4962" y="6773"/>
                    <a:pt x="6123" y="6127"/>
                    <a:pt x="6751" y="4982"/>
                  </a:cubicBezTo>
                  <a:cubicBezTo>
                    <a:pt x="7645" y="3345"/>
                    <a:pt x="7077" y="1309"/>
                    <a:pt x="5475" y="417"/>
                  </a:cubicBezTo>
                  <a:cubicBezTo>
                    <a:pt x="4967" y="135"/>
                    <a:pt x="4418" y="1"/>
                    <a:pt x="3875"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4" name="Google Shape;5784;p17"/>
            <p:cNvSpPr/>
            <p:nvPr/>
          </p:nvSpPr>
          <p:spPr>
            <a:xfrm>
              <a:off x="4726650" y="2874375"/>
              <a:ext cx="191050" cy="169250"/>
            </a:xfrm>
            <a:custGeom>
              <a:rect b="b" l="l" r="r" t="t"/>
              <a:pathLst>
                <a:path extrusionOk="0" h="6770" w="7642">
                  <a:moveTo>
                    <a:pt x="3874" y="0"/>
                  </a:moveTo>
                  <a:cubicBezTo>
                    <a:pt x="2716" y="0"/>
                    <a:pt x="1585" y="606"/>
                    <a:pt x="950" y="1688"/>
                  </a:cubicBezTo>
                  <a:cubicBezTo>
                    <a:pt x="1" y="3306"/>
                    <a:pt x="500" y="5360"/>
                    <a:pt x="2070" y="6299"/>
                  </a:cubicBezTo>
                  <a:cubicBezTo>
                    <a:pt x="2604" y="6618"/>
                    <a:pt x="3190" y="6770"/>
                    <a:pt x="3769" y="6770"/>
                  </a:cubicBezTo>
                  <a:cubicBezTo>
                    <a:pt x="4942" y="6770"/>
                    <a:pt x="6086" y="6147"/>
                    <a:pt x="6719" y="5032"/>
                  </a:cubicBezTo>
                  <a:cubicBezTo>
                    <a:pt x="7641" y="3405"/>
                    <a:pt x="7108" y="1358"/>
                    <a:pt x="5522" y="443"/>
                  </a:cubicBezTo>
                  <a:cubicBezTo>
                    <a:pt x="5003" y="143"/>
                    <a:pt x="4435" y="0"/>
                    <a:pt x="3874"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5" name="Google Shape;5785;p17"/>
            <p:cNvSpPr/>
            <p:nvPr/>
          </p:nvSpPr>
          <p:spPr>
            <a:xfrm>
              <a:off x="4527400" y="2138325"/>
              <a:ext cx="192400" cy="169750"/>
            </a:xfrm>
            <a:custGeom>
              <a:rect b="b" l="l" r="r" t="t"/>
              <a:pathLst>
                <a:path extrusionOk="0" h="6790" w="7696">
                  <a:moveTo>
                    <a:pt x="3893" y="1"/>
                  </a:moveTo>
                  <a:cubicBezTo>
                    <a:pt x="2740" y="1"/>
                    <a:pt x="1617" y="602"/>
                    <a:pt x="979" y="1680"/>
                  </a:cubicBezTo>
                  <a:cubicBezTo>
                    <a:pt x="0" y="3336"/>
                    <a:pt x="522" y="5414"/>
                    <a:pt x="2150" y="6348"/>
                  </a:cubicBezTo>
                  <a:cubicBezTo>
                    <a:pt x="2672" y="6648"/>
                    <a:pt x="3240" y="6790"/>
                    <a:pt x="3801" y="6790"/>
                  </a:cubicBezTo>
                  <a:cubicBezTo>
                    <a:pt x="4954" y="6790"/>
                    <a:pt x="6078" y="6189"/>
                    <a:pt x="6715" y="5111"/>
                  </a:cubicBezTo>
                  <a:cubicBezTo>
                    <a:pt x="7695" y="3454"/>
                    <a:pt x="7173" y="1377"/>
                    <a:pt x="5544" y="442"/>
                  </a:cubicBezTo>
                  <a:cubicBezTo>
                    <a:pt x="5022" y="143"/>
                    <a:pt x="4454" y="1"/>
                    <a:pt x="3893"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6" name="Google Shape;5786;p17"/>
            <p:cNvSpPr/>
            <p:nvPr/>
          </p:nvSpPr>
          <p:spPr>
            <a:xfrm>
              <a:off x="3595375" y="3798975"/>
              <a:ext cx="190075" cy="168150"/>
            </a:xfrm>
            <a:custGeom>
              <a:rect b="b" l="l" r="r" t="t"/>
              <a:pathLst>
                <a:path extrusionOk="0" h="6726" w="7603">
                  <a:moveTo>
                    <a:pt x="3880" y="1"/>
                  </a:moveTo>
                  <a:cubicBezTo>
                    <a:pt x="2685" y="1"/>
                    <a:pt x="1505" y="643"/>
                    <a:pt x="889" y="1763"/>
                  </a:cubicBezTo>
                  <a:cubicBezTo>
                    <a:pt x="1" y="3381"/>
                    <a:pt x="581" y="5461"/>
                    <a:pt x="2168" y="6332"/>
                  </a:cubicBezTo>
                  <a:cubicBezTo>
                    <a:pt x="2656" y="6599"/>
                    <a:pt x="3190" y="6726"/>
                    <a:pt x="3721" y="6726"/>
                  </a:cubicBezTo>
                  <a:cubicBezTo>
                    <a:pt x="4917" y="6726"/>
                    <a:pt x="6098" y="6084"/>
                    <a:pt x="6714" y="4964"/>
                  </a:cubicBezTo>
                  <a:cubicBezTo>
                    <a:pt x="7603" y="3346"/>
                    <a:pt x="7022" y="1267"/>
                    <a:pt x="5435" y="396"/>
                  </a:cubicBezTo>
                  <a:cubicBezTo>
                    <a:pt x="4946" y="128"/>
                    <a:pt x="4412" y="1"/>
                    <a:pt x="3880"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7" name="Google Shape;5787;p17"/>
            <p:cNvSpPr/>
            <p:nvPr/>
          </p:nvSpPr>
          <p:spPr>
            <a:xfrm>
              <a:off x="2698950" y="2670900"/>
              <a:ext cx="190150" cy="168200"/>
            </a:xfrm>
            <a:custGeom>
              <a:rect b="b" l="l" r="r" t="t"/>
              <a:pathLst>
                <a:path extrusionOk="0" h="6728" w="7606">
                  <a:moveTo>
                    <a:pt x="3882" y="0"/>
                  </a:moveTo>
                  <a:cubicBezTo>
                    <a:pt x="2705" y="0"/>
                    <a:pt x="1541" y="623"/>
                    <a:pt x="916" y="1718"/>
                  </a:cubicBezTo>
                  <a:cubicBezTo>
                    <a:pt x="1" y="3322"/>
                    <a:pt x="552" y="5408"/>
                    <a:pt x="2126" y="6306"/>
                  </a:cubicBezTo>
                  <a:cubicBezTo>
                    <a:pt x="2626" y="6592"/>
                    <a:pt x="3177" y="6727"/>
                    <a:pt x="3725" y="6727"/>
                  </a:cubicBezTo>
                  <a:cubicBezTo>
                    <a:pt x="4901" y="6727"/>
                    <a:pt x="6065" y="6104"/>
                    <a:pt x="6689" y="5010"/>
                  </a:cubicBezTo>
                  <a:cubicBezTo>
                    <a:pt x="7606" y="3405"/>
                    <a:pt x="7055" y="1318"/>
                    <a:pt x="5481" y="421"/>
                  </a:cubicBezTo>
                  <a:cubicBezTo>
                    <a:pt x="4981" y="135"/>
                    <a:pt x="4430" y="0"/>
                    <a:pt x="3882"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8" name="Google Shape;5788;p17"/>
            <p:cNvSpPr/>
            <p:nvPr/>
          </p:nvSpPr>
          <p:spPr>
            <a:xfrm>
              <a:off x="4326475" y="3586000"/>
              <a:ext cx="191025" cy="168750"/>
            </a:xfrm>
            <a:custGeom>
              <a:rect b="b" l="l" r="r" t="t"/>
              <a:pathLst>
                <a:path extrusionOk="0" h="6750" w="7641">
                  <a:moveTo>
                    <a:pt x="3902" y="0"/>
                  </a:moveTo>
                  <a:cubicBezTo>
                    <a:pt x="2718" y="0"/>
                    <a:pt x="1553" y="633"/>
                    <a:pt x="928" y="1743"/>
                  </a:cubicBezTo>
                  <a:cubicBezTo>
                    <a:pt x="0" y="3392"/>
                    <a:pt x="598" y="5504"/>
                    <a:pt x="2240" y="6373"/>
                  </a:cubicBezTo>
                  <a:cubicBezTo>
                    <a:pt x="2722" y="6629"/>
                    <a:pt x="3243" y="6750"/>
                    <a:pt x="3760" y="6750"/>
                  </a:cubicBezTo>
                  <a:cubicBezTo>
                    <a:pt x="4963" y="6750"/>
                    <a:pt x="6144" y="6095"/>
                    <a:pt x="6759" y="4957"/>
                  </a:cubicBezTo>
                  <a:cubicBezTo>
                    <a:pt x="7641" y="3330"/>
                    <a:pt x="7060" y="1279"/>
                    <a:pt x="5470" y="402"/>
                  </a:cubicBezTo>
                  <a:cubicBezTo>
                    <a:pt x="4976" y="130"/>
                    <a:pt x="4437" y="0"/>
                    <a:pt x="3902"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9" name="Google Shape;5789;p17"/>
            <p:cNvSpPr/>
            <p:nvPr/>
          </p:nvSpPr>
          <p:spPr>
            <a:xfrm>
              <a:off x="2897700" y="3406925"/>
              <a:ext cx="189800" cy="167650"/>
            </a:xfrm>
            <a:custGeom>
              <a:rect b="b" l="l" r="r" t="t"/>
              <a:pathLst>
                <a:path extrusionOk="0" h="6706" w="7592">
                  <a:moveTo>
                    <a:pt x="3881" y="1"/>
                  </a:moveTo>
                  <a:cubicBezTo>
                    <a:pt x="2699" y="1"/>
                    <a:pt x="1529" y="628"/>
                    <a:pt x="910" y="1721"/>
                  </a:cubicBezTo>
                  <a:cubicBezTo>
                    <a:pt x="1" y="3328"/>
                    <a:pt x="572" y="5433"/>
                    <a:pt x="2157" y="6309"/>
                  </a:cubicBezTo>
                  <a:cubicBezTo>
                    <a:pt x="2643" y="6579"/>
                    <a:pt x="3177" y="6706"/>
                    <a:pt x="3710" y="6706"/>
                  </a:cubicBezTo>
                  <a:cubicBezTo>
                    <a:pt x="4911" y="6706"/>
                    <a:pt x="6102" y="6059"/>
                    <a:pt x="6710" y="4938"/>
                  </a:cubicBezTo>
                  <a:cubicBezTo>
                    <a:pt x="7591" y="3312"/>
                    <a:pt x="6984" y="1215"/>
                    <a:pt x="5388" y="371"/>
                  </a:cubicBezTo>
                  <a:cubicBezTo>
                    <a:pt x="4913" y="120"/>
                    <a:pt x="4396" y="1"/>
                    <a:pt x="3881"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0" name="Google Shape;5790;p17"/>
            <p:cNvSpPr/>
            <p:nvPr/>
          </p:nvSpPr>
          <p:spPr>
            <a:xfrm>
              <a:off x="2784125" y="2250825"/>
              <a:ext cx="187125" cy="166175"/>
            </a:xfrm>
            <a:custGeom>
              <a:rect b="b" l="l" r="r" t="t"/>
              <a:pathLst>
                <a:path extrusionOk="0" h="6647" w="7485">
                  <a:moveTo>
                    <a:pt x="3847" y="1"/>
                  </a:moveTo>
                  <a:cubicBezTo>
                    <a:pt x="2692" y="1"/>
                    <a:pt x="1528" y="604"/>
                    <a:pt x="902" y="1666"/>
                  </a:cubicBezTo>
                  <a:cubicBezTo>
                    <a:pt x="1" y="3197"/>
                    <a:pt x="503" y="5260"/>
                    <a:pt x="2006" y="6191"/>
                  </a:cubicBezTo>
                  <a:cubicBezTo>
                    <a:pt x="2504" y="6500"/>
                    <a:pt x="3070" y="6646"/>
                    <a:pt x="3638" y="6646"/>
                  </a:cubicBezTo>
                  <a:cubicBezTo>
                    <a:pt x="4793" y="6646"/>
                    <a:pt x="5956" y="6043"/>
                    <a:pt x="6582" y="4983"/>
                  </a:cubicBezTo>
                  <a:cubicBezTo>
                    <a:pt x="7485" y="3450"/>
                    <a:pt x="6982" y="1387"/>
                    <a:pt x="5479" y="456"/>
                  </a:cubicBezTo>
                  <a:cubicBezTo>
                    <a:pt x="4981" y="147"/>
                    <a:pt x="4415" y="1"/>
                    <a:pt x="3847"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1" name="Google Shape;5791;p17"/>
            <p:cNvSpPr/>
            <p:nvPr/>
          </p:nvSpPr>
          <p:spPr>
            <a:xfrm>
              <a:off x="4644675" y="3296775"/>
              <a:ext cx="187625" cy="166550"/>
            </a:xfrm>
            <a:custGeom>
              <a:rect b="b" l="l" r="r" t="t"/>
              <a:pathLst>
                <a:path extrusionOk="0" h="6662" w="7505">
                  <a:moveTo>
                    <a:pt x="3850" y="1"/>
                  </a:moveTo>
                  <a:cubicBezTo>
                    <a:pt x="2649" y="1"/>
                    <a:pt x="1450" y="647"/>
                    <a:pt x="851" y="1760"/>
                  </a:cubicBezTo>
                  <a:cubicBezTo>
                    <a:pt x="1" y="3345"/>
                    <a:pt x="571" y="5399"/>
                    <a:pt x="2102" y="6261"/>
                  </a:cubicBezTo>
                  <a:cubicBezTo>
                    <a:pt x="2586" y="6533"/>
                    <a:pt x="3121" y="6662"/>
                    <a:pt x="3657" y="6662"/>
                  </a:cubicBezTo>
                  <a:cubicBezTo>
                    <a:pt x="4858" y="6662"/>
                    <a:pt x="6057" y="6015"/>
                    <a:pt x="6654" y="4902"/>
                  </a:cubicBezTo>
                  <a:cubicBezTo>
                    <a:pt x="7504" y="3317"/>
                    <a:pt x="6934" y="1265"/>
                    <a:pt x="5405" y="402"/>
                  </a:cubicBezTo>
                  <a:cubicBezTo>
                    <a:pt x="4921" y="129"/>
                    <a:pt x="4386" y="1"/>
                    <a:pt x="3850"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2" name="Google Shape;5792;p17"/>
            <p:cNvSpPr/>
            <p:nvPr/>
          </p:nvSpPr>
          <p:spPr>
            <a:xfrm>
              <a:off x="4246750" y="1824900"/>
              <a:ext cx="189125" cy="167175"/>
            </a:xfrm>
            <a:custGeom>
              <a:rect b="b" l="l" r="r" t="t"/>
              <a:pathLst>
                <a:path extrusionOk="0" h="6687" w="7565">
                  <a:moveTo>
                    <a:pt x="3882" y="1"/>
                  </a:moveTo>
                  <a:cubicBezTo>
                    <a:pt x="2718" y="1"/>
                    <a:pt x="1550" y="609"/>
                    <a:pt x="924" y="1678"/>
                  </a:cubicBezTo>
                  <a:cubicBezTo>
                    <a:pt x="0" y="3255"/>
                    <a:pt x="550" y="5378"/>
                    <a:pt x="2112" y="6273"/>
                  </a:cubicBezTo>
                  <a:cubicBezTo>
                    <a:pt x="2601" y="6553"/>
                    <a:pt x="3145" y="6686"/>
                    <a:pt x="3688" y="6686"/>
                  </a:cubicBezTo>
                  <a:cubicBezTo>
                    <a:pt x="4833" y="6686"/>
                    <a:pt x="5977" y="6097"/>
                    <a:pt x="6614" y="5057"/>
                  </a:cubicBezTo>
                  <a:cubicBezTo>
                    <a:pt x="7564" y="3504"/>
                    <a:pt x="7051" y="1370"/>
                    <a:pt x="5503" y="442"/>
                  </a:cubicBezTo>
                  <a:cubicBezTo>
                    <a:pt x="5004" y="142"/>
                    <a:pt x="4443" y="1"/>
                    <a:pt x="3882"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3" name="Google Shape;5793;p17"/>
            <p:cNvSpPr/>
            <p:nvPr/>
          </p:nvSpPr>
          <p:spPr>
            <a:xfrm>
              <a:off x="4479975" y="1956475"/>
              <a:ext cx="187325" cy="165550"/>
            </a:xfrm>
            <a:custGeom>
              <a:rect b="b" l="l" r="r" t="t"/>
              <a:pathLst>
                <a:path extrusionOk="0" h="6622" w="7493">
                  <a:moveTo>
                    <a:pt x="3856" y="0"/>
                  </a:moveTo>
                  <a:cubicBezTo>
                    <a:pt x="2715" y="0"/>
                    <a:pt x="1569" y="593"/>
                    <a:pt x="941" y="1638"/>
                  </a:cubicBezTo>
                  <a:cubicBezTo>
                    <a:pt x="1" y="3198"/>
                    <a:pt x="556" y="5348"/>
                    <a:pt x="2127" y="6226"/>
                  </a:cubicBezTo>
                  <a:cubicBezTo>
                    <a:pt x="2607" y="6494"/>
                    <a:pt x="3137" y="6621"/>
                    <a:pt x="3666" y="6621"/>
                  </a:cubicBezTo>
                  <a:cubicBezTo>
                    <a:pt x="4830" y="6621"/>
                    <a:pt x="5989" y="6008"/>
                    <a:pt x="6602" y="4937"/>
                  </a:cubicBezTo>
                  <a:cubicBezTo>
                    <a:pt x="7492" y="3384"/>
                    <a:pt x="6959" y="1319"/>
                    <a:pt x="5438" y="423"/>
                  </a:cubicBezTo>
                  <a:cubicBezTo>
                    <a:pt x="4950" y="136"/>
                    <a:pt x="4404" y="0"/>
                    <a:pt x="3856"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4" name="Google Shape;5794;p17"/>
            <p:cNvSpPr/>
            <p:nvPr/>
          </p:nvSpPr>
          <p:spPr>
            <a:xfrm>
              <a:off x="3181625" y="3723025"/>
              <a:ext cx="186475" cy="164975"/>
            </a:xfrm>
            <a:custGeom>
              <a:rect b="b" l="l" r="r" t="t"/>
              <a:pathLst>
                <a:path extrusionOk="0" h="6599" w="7459">
                  <a:moveTo>
                    <a:pt x="3819" y="0"/>
                  </a:moveTo>
                  <a:cubicBezTo>
                    <a:pt x="2664" y="0"/>
                    <a:pt x="1512" y="610"/>
                    <a:pt x="897" y="1679"/>
                  </a:cubicBezTo>
                  <a:cubicBezTo>
                    <a:pt x="1" y="3236"/>
                    <a:pt x="541" y="5302"/>
                    <a:pt x="2077" y="6187"/>
                  </a:cubicBezTo>
                  <a:cubicBezTo>
                    <a:pt x="2563" y="6466"/>
                    <a:pt x="3102" y="6598"/>
                    <a:pt x="3641" y="6598"/>
                  </a:cubicBezTo>
                  <a:cubicBezTo>
                    <a:pt x="4796" y="6598"/>
                    <a:pt x="5947" y="5989"/>
                    <a:pt x="6561" y="4921"/>
                  </a:cubicBezTo>
                  <a:cubicBezTo>
                    <a:pt x="7459" y="3360"/>
                    <a:pt x="6918" y="1296"/>
                    <a:pt x="5381" y="412"/>
                  </a:cubicBezTo>
                  <a:cubicBezTo>
                    <a:pt x="4895" y="132"/>
                    <a:pt x="4357" y="0"/>
                    <a:pt x="3819"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5" name="Google Shape;5795;p17"/>
            <p:cNvSpPr/>
            <p:nvPr/>
          </p:nvSpPr>
          <p:spPr>
            <a:xfrm>
              <a:off x="2651475" y="2488875"/>
              <a:ext cx="185800" cy="164350"/>
            </a:xfrm>
            <a:custGeom>
              <a:rect b="b" l="l" r="r" t="t"/>
              <a:pathLst>
                <a:path extrusionOk="0" h="6574" w="7432">
                  <a:moveTo>
                    <a:pt x="3788" y="1"/>
                  </a:moveTo>
                  <a:cubicBezTo>
                    <a:pt x="2616" y="1"/>
                    <a:pt x="1464" y="632"/>
                    <a:pt x="867" y="1731"/>
                  </a:cubicBezTo>
                  <a:cubicBezTo>
                    <a:pt x="0" y="3324"/>
                    <a:pt x="573" y="5349"/>
                    <a:pt x="2128" y="6192"/>
                  </a:cubicBezTo>
                  <a:cubicBezTo>
                    <a:pt x="2606" y="6451"/>
                    <a:pt x="3127" y="6573"/>
                    <a:pt x="3644" y="6573"/>
                  </a:cubicBezTo>
                  <a:cubicBezTo>
                    <a:pt x="4816" y="6573"/>
                    <a:pt x="5969" y="5943"/>
                    <a:pt x="6565" y="4843"/>
                  </a:cubicBezTo>
                  <a:cubicBezTo>
                    <a:pt x="7431" y="3249"/>
                    <a:pt x="6858" y="1225"/>
                    <a:pt x="5304" y="383"/>
                  </a:cubicBezTo>
                  <a:cubicBezTo>
                    <a:pt x="4825" y="123"/>
                    <a:pt x="4305" y="1"/>
                    <a:pt x="3788"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6" name="Google Shape;5796;p17"/>
            <p:cNvSpPr/>
            <p:nvPr/>
          </p:nvSpPr>
          <p:spPr>
            <a:xfrm>
              <a:off x="4512325" y="3535000"/>
              <a:ext cx="185775" cy="164350"/>
            </a:xfrm>
            <a:custGeom>
              <a:rect b="b" l="l" r="r" t="t"/>
              <a:pathLst>
                <a:path extrusionOk="0" h="6574" w="7431">
                  <a:moveTo>
                    <a:pt x="3788" y="1"/>
                  </a:moveTo>
                  <a:cubicBezTo>
                    <a:pt x="2622" y="1"/>
                    <a:pt x="1473" y="626"/>
                    <a:pt x="873" y="1718"/>
                  </a:cubicBezTo>
                  <a:cubicBezTo>
                    <a:pt x="0" y="3304"/>
                    <a:pt x="563" y="5332"/>
                    <a:pt x="2113" y="6183"/>
                  </a:cubicBezTo>
                  <a:cubicBezTo>
                    <a:pt x="2595" y="6448"/>
                    <a:pt x="3121" y="6573"/>
                    <a:pt x="3642" y="6573"/>
                  </a:cubicBezTo>
                  <a:cubicBezTo>
                    <a:pt x="4808" y="6573"/>
                    <a:pt x="5956" y="5948"/>
                    <a:pt x="6556" y="4857"/>
                  </a:cubicBezTo>
                  <a:cubicBezTo>
                    <a:pt x="7430" y="3270"/>
                    <a:pt x="6866" y="1242"/>
                    <a:pt x="5316" y="391"/>
                  </a:cubicBezTo>
                  <a:cubicBezTo>
                    <a:pt x="4834" y="126"/>
                    <a:pt x="4309" y="1"/>
                    <a:pt x="3788"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7" name="Google Shape;5797;p17"/>
            <p:cNvSpPr/>
            <p:nvPr/>
          </p:nvSpPr>
          <p:spPr>
            <a:xfrm>
              <a:off x="4014750" y="1694925"/>
              <a:ext cx="187375" cy="165525"/>
            </a:xfrm>
            <a:custGeom>
              <a:rect b="b" l="l" r="r" t="t"/>
              <a:pathLst>
                <a:path extrusionOk="0" h="6621" w="7495">
                  <a:moveTo>
                    <a:pt x="3858" y="1"/>
                  </a:moveTo>
                  <a:cubicBezTo>
                    <a:pt x="2715" y="1"/>
                    <a:pt x="1569" y="594"/>
                    <a:pt x="940" y="1639"/>
                  </a:cubicBezTo>
                  <a:cubicBezTo>
                    <a:pt x="1" y="3201"/>
                    <a:pt x="558" y="5351"/>
                    <a:pt x="2129" y="6227"/>
                  </a:cubicBezTo>
                  <a:cubicBezTo>
                    <a:pt x="2608" y="6494"/>
                    <a:pt x="3137" y="6621"/>
                    <a:pt x="3666" y="6621"/>
                  </a:cubicBezTo>
                  <a:cubicBezTo>
                    <a:pt x="4831" y="6621"/>
                    <a:pt x="5991" y="6007"/>
                    <a:pt x="6606" y="4935"/>
                  </a:cubicBezTo>
                  <a:cubicBezTo>
                    <a:pt x="7494" y="3383"/>
                    <a:pt x="6959" y="1319"/>
                    <a:pt x="5437" y="423"/>
                  </a:cubicBezTo>
                  <a:cubicBezTo>
                    <a:pt x="4949" y="136"/>
                    <a:pt x="4404" y="1"/>
                    <a:pt x="3858"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8" name="Google Shape;5798;p17"/>
            <p:cNvSpPr/>
            <p:nvPr/>
          </p:nvSpPr>
          <p:spPr>
            <a:xfrm>
              <a:off x="2917825" y="2014350"/>
              <a:ext cx="186350" cy="164900"/>
            </a:xfrm>
            <a:custGeom>
              <a:rect b="b" l="l" r="r" t="t"/>
              <a:pathLst>
                <a:path extrusionOk="0" h="6596" w="7454">
                  <a:moveTo>
                    <a:pt x="3810" y="0"/>
                  </a:moveTo>
                  <a:cubicBezTo>
                    <a:pt x="2628" y="0"/>
                    <a:pt x="1458" y="635"/>
                    <a:pt x="862" y="1733"/>
                  </a:cubicBezTo>
                  <a:cubicBezTo>
                    <a:pt x="0" y="3323"/>
                    <a:pt x="581" y="5378"/>
                    <a:pt x="2130" y="6216"/>
                  </a:cubicBezTo>
                  <a:cubicBezTo>
                    <a:pt x="2605" y="6474"/>
                    <a:pt x="3125" y="6595"/>
                    <a:pt x="3642" y="6595"/>
                  </a:cubicBezTo>
                  <a:cubicBezTo>
                    <a:pt x="4825" y="6595"/>
                    <a:pt x="5995" y="5961"/>
                    <a:pt x="6590" y="4862"/>
                  </a:cubicBezTo>
                  <a:cubicBezTo>
                    <a:pt x="7454" y="3272"/>
                    <a:pt x="6872" y="1218"/>
                    <a:pt x="5323" y="379"/>
                  </a:cubicBezTo>
                  <a:cubicBezTo>
                    <a:pt x="4848" y="122"/>
                    <a:pt x="4328" y="0"/>
                    <a:pt x="3810"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9" name="Google Shape;5799;p17"/>
            <p:cNvSpPr/>
            <p:nvPr/>
          </p:nvSpPr>
          <p:spPr>
            <a:xfrm>
              <a:off x="4778625" y="3060475"/>
              <a:ext cx="186375" cy="164900"/>
            </a:xfrm>
            <a:custGeom>
              <a:rect b="b" l="l" r="r" t="t"/>
              <a:pathLst>
                <a:path extrusionOk="0" h="6596" w="7455">
                  <a:moveTo>
                    <a:pt x="3812" y="1"/>
                  </a:moveTo>
                  <a:cubicBezTo>
                    <a:pt x="2634" y="1"/>
                    <a:pt x="1467" y="631"/>
                    <a:pt x="869" y="1725"/>
                  </a:cubicBezTo>
                  <a:cubicBezTo>
                    <a:pt x="1" y="3311"/>
                    <a:pt x="576" y="5367"/>
                    <a:pt x="2123" y="6212"/>
                  </a:cubicBezTo>
                  <a:cubicBezTo>
                    <a:pt x="2599" y="6473"/>
                    <a:pt x="3121" y="6596"/>
                    <a:pt x="3642" y="6596"/>
                  </a:cubicBezTo>
                  <a:cubicBezTo>
                    <a:pt x="4820" y="6596"/>
                    <a:pt x="5987" y="5965"/>
                    <a:pt x="6586" y="4872"/>
                  </a:cubicBezTo>
                  <a:cubicBezTo>
                    <a:pt x="7454" y="3286"/>
                    <a:pt x="6880" y="1230"/>
                    <a:pt x="5332" y="384"/>
                  </a:cubicBezTo>
                  <a:cubicBezTo>
                    <a:pt x="4855" y="124"/>
                    <a:pt x="4332" y="1"/>
                    <a:pt x="3812"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0" name="Google Shape;5800;p17"/>
            <p:cNvSpPr/>
            <p:nvPr/>
          </p:nvSpPr>
          <p:spPr>
            <a:xfrm>
              <a:off x="4813125" y="2456000"/>
              <a:ext cx="185425" cy="163850"/>
            </a:xfrm>
            <a:custGeom>
              <a:rect b="b" l="l" r="r" t="t"/>
              <a:pathLst>
                <a:path extrusionOk="0" h="6554" w="7417">
                  <a:moveTo>
                    <a:pt x="3765" y="0"/>
                  </a:moveTo>
                  <a:cubicBezTo>
                    <a:pt x="2657" y="0"/>
                    <a:pt x="1570" y="577"/>
                    <a:pt x="943" y="1609"/>
                  </a:cubicBezTo>
                  <a:cubicBezTo>
                    <a:pt x="0" y="3165"/>
                    <a:pt x="492" y="5193"/>
                    <a:pt x="2035" y="6111"/>
                  </a:cubicBezTo>
                  <a:cubicBezTo>
                    <a:pt x="2539" y="6411"/>
                    <a:pt x="3095" y="6553"/>
                    <a:pt x="3646" y="6553"/>
                  </a:cubicBezTo>
                  <a:cubicBezTo>
                    <a:pt x="4773" y="6553"/>
                    <a:pt x="5883" y="5957"/>
                    <a:pt x="6500" y="4895"/>
                  </a:cubicBezTo>
                  <a:cubicBezTo>
                    <a:pt x="7417" y="3317"/>
                    <a:pt x="6891" y="1303"/>
                    <a:pt x="5332" y="416"/>
                  </a:cubicBezTo>
                  <a:cubicBezTo>
                    <a:pt x="4838" y="134"/>
                    <a:pt x="4299" y="0"/>
                    <a:pt x="3765"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1" name="Google Shape;5801;p17"/>
            <p:cNvSpPr/>
            <p:nvPr/>
          </p:nvSpPr>
          <p:spPr>
            <a:xfrm>
              <a:off x="3417475" y="1671425"/>
              <a:ext cx="185450" cy="163775"/>
            </a:xfrm>
            <a:custGeom>
              <a:rect b="b" l="l" r="r" t="t"/>
              <a:pathLst>
                <a:path extrusionOk="0" h="6551" w="7418">
                  <a:moveTo>
                    <a:pt x="3765" y="1"/>
                  </a:moveTo>
                  <a:cubicBezTo>
                    <a:pt x="2636" y="1"/>
                    <a:pt x="1533" y="598"/>
                    <a:pt x="917" y="1658"/>
                  </a:cubicBezTo>
                  <a:cubicBezTo>
                    <a:pt x="1" y="3234"/>
                    <a:pt x="527" y="5249"/>
                    <a:pt x="2084" y="6137"/>
                  </a:cubicBezTo>
                  <a:cubicBezTo>
                    <a:pt x="2578" y="6418"/>
                    <a:pt x="3117" y="6551"/>
                    <a:pt x="3650" y="6551"/>
                  </a:cubicBezTo>
                  <a:cubicBezTo>
                    <a:pt x="4799" y="6551"/>
                    <a:pt x="5924" y="5935"/>
                    <a:pt x="6530" y="4845"/>
                  </a:cubicBezTo>
                  <a:cubicBezTo>
                    <a:pt x="7417" y="3246"/>
                    <a:pt x="6859" y="1241"/>
                    <a:pt x="5285" y="387"/>
                  </a:cubicBezTo>
                  <a:cubicBezTo>
                    <a:pt x="4802" y="125"/>
                    <a:pt x="4281" y="1"/>
                    <a:pt x="3765"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2" name="Google Shape;5802;p17"/>
            <p:cNvSpPr/>
            <p:nvPr/>
          </p:nvSpPr>
          <p:spPr>
            <a:xfrm>
              <a:off x="4863250" y="2640575"/>
              <a:ext cx="184425" cy="162575"/>
            </a:xfrm>
            <a:custGeom>
              <a:rect b="b" l="l" r="r" t="t"/>
              <a:pathLst>
                <a:path extrusionOk="0" h="6503" w="7377">
                  <a:moveTo>
                    <a:pt x="3715" y="0"/>
                  </a:moveTo>
                  <a:cubicBezTo>
                    <a:pt x="2600" y="0"/>
                    <a:pt x="1526" y="600"/>
                    <a:pt x="916" y="1675"/>
                  </a:cubicBezTo>
                  <a:cubicBezTo>
                    <a:pt x="1" y="3286"/>
                    <a:pt x="534" y="5232"/>
                    <a:pt x="2130" y="6105"/>
                  </a:cubicBezTo>
                  <a:cubicBezTo>
                    <a:pt x="2622" y="6374"/>
                    <a:pt x="3146" y="6502"/>
                    <a:pt x="3662" y="6502"/>
                  </a:cubicBezTo>
                  <a:cubicBezTo>
                    <a:pt x="4777" y="6502"/>
                    <a:pt x="5850" y="5903"/>
                    <a:pt x="6461" y="4829"/>
                  </a:cubicBezTo>
                  <a:cubicBezTo>
                    <a:pt x="7376" y="3217"/>
                    <a:pt x="6843" y="1270"/>
                    <a:pt x="5247" y="398"/>
                  </a:cubicBezTo>
                  <a:cubicBezTo>
                    <a:pt x="4755" y="129"/>
                    <a:pt x="4231" y="0"/>
                    <a:pt x="3715"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3" name="Google Shape;5803;p17"/>
            <p:cNvSpPr/>
            <p:nvPr/>
          </p:nvSpPr>
          <p:spPr>
            <a:xfrm>
              <a:off x="3414925" y="3854675"/>
              <a:ext cx="185050" cy="163150"/>
            </a:xfrm>
            <a:custGeom>
              <a:rect b="b" l="l" r="r" t="t"/>
              <a:pathLst>
                <a:path extrusionOk="0" h="6526" w="7402">
                  <a:moveTo>
                    <a:pt x="3737" y="0"/>
                  </a:moveTo>
                  <a:cubicBezTo>
                    <a:pt x="2628" y="0"/>
                    <a:pt x="1552" y="587"/>
                    <a:pt x="935" y="1641"/>
                  </a:cubicBezTo>
                  <a:cubicBezTo>
                    <a:pt x="1" y="3239"/>
                    <a:pt x="517" y="5221"/>
                    <a:pt x="2099" y="6111"/>
                  </a:cubicBezTo>
                  <a:cubicBezTo>
                    <a:pt x="2599" y="6392"/>
                    <a:pt x="3137" y="6526"/>
                    <a:pt x="3667" y="6526"/>
                  </a:cubicBezTo>
                  <a:cubicBezTo>
                    <a:pt x="4776" y="6526"/>
                    <a:pt x="5850" y="5939"/>
                    <a:pt x="6467" y="4885"/>
                  </a:cubicBezTo>
                  <a:cubicBezTo>
                    <a:pt x="7401" y="3287"/>
                    <a:pt x="6886" y="1305"/>
                    <a:pt x="5304" y="415"/>
                  </a:cubicBezTo>
                  <a:cubicBezTo>
                    <a:pt x="4805" y="134"/>
                    <a:pt x="4267" y="0"/>
                    <a:pt x="3737"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4" name="Google Shape;5804;p17"/>
            <p:cNvSpPr/>
            <p:nvPr/>
          </p:nvSpPr>
          <p:spPr>
            <a:xfrm>
              <a:off x="2949800" y="3593125"/>
              <a:ext cx="184925" cy="163175"/>
            </a:xfrm>
            <a:custGeom>
              <a:rect b="b" l="l" r="r" t="t"/>
              <a:pathLst>
                <a:path extrusionOk="0" h="6527" w="7397">
                  <a:moveTo>
                    <a:pt x="3736" y="1"/>
                  </a:moveTo>
                  <a:cubicBezTo>
                    <a:pt x="2644" y="1"/>
                    <a:pt x="1583" y="568"/>
                    <a:pt x="960" y="1596"/>
                  </a:cubicBezTo>
                  <a:cubicBezTo>
                    <a:pt x="0" y="3179"/>
                    <a:pt x="484" y="5170"/>
                    <a:pt x="2050" y="6085"/>
                  </a:cubicBezTo>
                  <a:cubicBezTo>
                    <a:pt x="2561" y="6384"/>
                    <a:pt x="3115" y="6526"/>
                    <a:pt x="3662" y="6526"/>
                  </a:cubicBezTo>
                  <a:cubicBezTo>
                    <a:pt x="4753" y="6526"/>
                    <a:pt x="5814" y="5959"/>
                    <a:pt x="6437" y="4931"/>
                  </a:cubicBezTo>
                  <a:cubicBezTo>
                    <a:pt x="7396" y="3349"/>
                    <a:pt x="6913" y="1358"/>
                    <a:pt x="5347" y="441"/>
                  </a:cubicBezTo>
                  <a:cubicBezTo>
                    <a:pt x="4836" y="143"/>
                    <a:pt x="4282" y="1"/>
                    <a:pt x="3736"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5" name="Google Shape;5805;p17"/>
            <p:cNvSpPr/>
            <p:nvPr/>
          </p:nvSpPr>
          <p:spPr>
            <a:xfrm>
              <a:off x="3601025" y="1618875"/>
              <a:ext cx="184275" cy="162525"/>
            </a:xfrm>
            <a:custGeom>
              <a:rect b="b" l="l" r="r" t="t"/>
              <a:pathLst>
                <a:path extrusionOk="0" h="6501" w="7371">
                  <a:moveTo>
                    <a:pt x="3710" y="0"/>
                  </a:moveTo>
                  <a:cubicBezTo>
                    <a:pt x="2616" y="0"/>
                    <a:pt x="1560" y="576"/>
                    <a:pt x="945" y="1617"/>
                  </a:cubicBezTo>
                  <a:cubicBezTo>
                    <a:pt x="0" y="3216"/>
                    <a:pt x="495" y="5173"/>
                    <a:pt x="2072" y="6073"/>
                  </a:cubicBezTo>
                  <a:cubicBezTo>
                    <a:pt x="2579" y="6362"/>
                    <a:pt x="3124" y="6501"/>
                    <a:pt x="3661" y="6501"/>
                  </a:cubicBezTo>
                  <a:cubicBezTo>
                    <a:pt x="4755" y="6501"/>
                    <a:pt x="5811" y="5925"/>
                    <a:pt x="6426" y="4884"/>
                  </a:cubicBezTo>
                  <a:cubicBezTo>
                    <a:pt x="7371" y="3285"/>
                    <a:pt x="6876" y="1328"/>
                    <a:pt x="5299" y="428"/>
                  </a:cubicBezTo>
                  <a:cubicBezTo>
                    <a:pt x="4792" y="138"/>
                    <a:pt x="4247" y="0"/>
                    <a:pt x="3710"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6" name="Google Shape;5806;p17"/>
            <p:cNvSpPr/>
            <p:nvPr/>
          </p:nvSpPr>
          <p:spPr>
            <a:xfrm>
              <a:off x="4197825" y="3826825"/>
              <a:ext cx="182225" cy="161300"/>
            </a:xfrm>
            <a:custGeom>
              <a:rect b="b" l="l" r="r" t="t"/>
              <a:pathLst>
                <a:path extrusionOk="0" h="6452" w="7289">
                  <a:moveTo>
                    <a:pt x="3659" y="1"/>
                  </a:moveTo>
                  <a:cubicBezTo>
                    <a:pt x="2580" y="1"/>
                    <a:pt x="1544" y="564"/>
                    <a:pt x="935" y="1593"/>
                  </a:cubicBezTo>
                  <a:cubicBezTo>
                    <a:pt x="0" y="3171"/>
                    <a:pt x="456" y="5083"/>
                    <a:pt x="1982" y="5990"/>
                  </a:cubicBezTo>
                  <a:cubicBezTo>
                    <a:pt x="2508" y="6302"/>
                    <a:pt x="3075" y="6452"/>
                    <a:pt x="3630" y="6452"/>
                  </a:cubicBezTo>
                  <a:cubicBezTo>
                    <a:pt x="4709" y="6452"/>
                    <a:pt x="5744" y="5888"/>
                    <a:pt x="6354" y="4859"/>
                  </a:cubicBezTo>
                  <a:cubicBezTo>
                    <a:pt x="7289" y="3283"/>
                    <a:pt x="6833" y="1369"/>
                    <a:pt x="5307" y="462"/>
                  </a:cubicBezTo>
                  <a:cubicBezTo>
                    <a:pt x="4781" y="150"/>
                    <a:pt x="4214" y="1"/>
                    <a:pt x="3659"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7" name="Google Shape;5807;p17"/>
            <p:cNvSpPr/>
            <p:nvPr/>
          </p:nvSpPr>
          <p:spPr>
            <a:xfrm>
              <a:off x="4014550" y="3879675"/>
              <a:ext cx="182825" cy="161950"/>
            </a:xfrm>
            <a:custGeom>
              <a:rect b="b" l="l" r="r" t="t"/>
              <a:pathLst>
                <a:path extrusionOk="0" h="6478" w="7313">
                  <a:moveTo>
                    <a:pt x="3675" y="1"/>
                  </a:moveTo>
                  <a:cubicBezTo>
                    <a:pt x="2572" y="1"/>
                    <a:pt x="1514" y="590"/>
                    <a:pt x="902" y="1661"/>
                  </a:cubicBezTo>
                  <a:cubicBezTo>
                    <a:pt x="0" y="3244"/>
                    <a:pt x="486" y="5142"/>
                    <a:pt x="2025" y="6035"/>
                  </a:cubicBezTo>
                  <a:cubicBezTo>
                    <a:pt x="2541" y="6335"/>
                    <a:pt x="3096" y="6478"/>
                    <a:pt x="3640" y="6478"/>
                  </a:cubicBezTo>
                  <a:cubicBezTo>
                    <a:pt x="4727" y="6478"/>
                    <a:pt x="5771" y="5906"/>
                    <a:pt x="6384" y="4867"/>
                  </a:cubicBezTo>
                  <a:cubicBezTo>
                    <a:pt x="7312" y="3294"/>
                    <a:pt x="6857" y="1385"/>
                    <a:pt x="5337" y="472"/>
                  </a:cubicBezTo>
                  <a:cubicBezTo>
                    <a:pt x="4807" y="153"/>
                    <a:pt x="4235" y="1"/>
                    <a:pt x="3675"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8" name="Google Shape;5808;p17"/>
            <p:cNvSpPr/>
            <p:nvPr/>
          </p:nvSpPr>
          <p:spPr>
            <a:xfrm>
              <a:off x="3235525" y="1725225"/>
              <a:ext cx="183900" cy="162550"/>
            </a:xfrm>
            <a:custGeom>
              <a:rect b="b" l="l" r="r" t="t"/>
              <a:pathLst>
                <a:path extrusionOk="0" h="6502" w="7356">
                  <a:moveTo>
                    <a:pt x="3695" y="0"/>
                  </a:moveTo>
                  <a:cubicBezTo>
                    <a:pt x="2553" y="0"/>
                    <a:pt x="1456" y="629"/>
                    <a:pt x="855" y="1750"/>
                  </a:cubicBezTo>
                  <a:cubicBezTo>
                    <a:pt x="1" y="3337"/>
                    <a:pt x="537" y="5229"/>
                    <a:pt x="2087" y="6091"/>
                  </a:cubicBezTo>
                  <a:cubicBezTo>
                    <a:pt x="2586" y="6369"/>
                    <a:pt x="3119" y="6501"/>
                    <a:pt x="3644" y="6501"/>
                  </a:cubicBezTo>
                  <a:cubicBezTo>
                    <a:pt x="4750" y="6501"/>
                    <a:pt x="5816" y="5912"/>
                    <a:pt x="6428" y="4850"/>
                  </a:cubicBezTo>
                  <a:cubicBezTo>
                    <a:pt x="7355" y="3246"/>
                    <a:pt x="6838" y="1295"/>
                    <a:pt x="5251" y="410"/>
                  </a:cubicBezTo>
                  <a:cubicBezTo>
                    <a:pt x="4752" y="132"/>
                    <a:pt x="4219" y="0"/>
                    <a:pt x="3695"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9" name="Google Shape;5809;p17"/>
            <p:cNvSpPr/>
            <p:nvPr/>
          </p:nvSpPr>
          <p:spPr>
            <a:xfrm>
              <a:off x="2618975" y="3095100"/>
              <a:ext cx="182675" cy="161925"/>
            </a:xfrm>
            <a:custGeom>
              <a:rect b="b" l="l" r="r" t="t"/>
              <a:pathLst>
                <a:path extrusionOk="0" h="6477" w="7307">
                  <a:moveTo>
                    <a:pt x="3668" y="0"/>
                  </a:moveTo>
                  <a:cubicBezTo>
                    <a:pt x="2580" y="0"/>
                    <a:pt x="1535" y="574"/>
                    <a:pt x="921" y="1622"/>
                  </a:cubicBezTo>
                  <a:cubicBezTo>
                    <a:pt x="0" y="3198"/>
                    <a:pt x="463" y="5105"/>
                    <a:pt x="1987" y="6014"/>
                  </a:cubicBezTo>
                  <a:cubicBezTo>
                    <a:pt x="2513" y="6327"/>
                    <a:pt x="3080" y="6477"/>
                    <a:pt x="3637" y="6477"/>
                  </a:cubicBezTo>
                  <a:cubicBezTo>
                    <a:pt x="4711" y="6477"/>
                    <a:pt x="5744" y="5920"/>
                    <a:pt x="6360" y="4903"/>
                  </a:cubicBezTo>
                  <a:cubicBezTo>
                    <a:pt x="7307" y="3336"/>
                    <a:pt x="6878" y="1422"/>
                    <a:pt x="5370" y="494"/>
                  </a:cubicBezTo>
                  <a:cubicBezTo>
                    <a:pt x="4829" y="160"/>
                    <a:pt x="4242" y="0"/>
                    <a:pt x="3668"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0" name="Google Shape;5810;p17"/>
            <p:cNvSpPr/>
            <p:nvPr/>
          </p:nvSpPr>
          <p:spPr>
            <a:xfrm>
              <a:off x="4764000" y="2272700"/>
              <a:ext cx="184350" cy="162550"/>
            </a:xfrm>
            <a:custGeom>
              <a:rect b="b" l="l" r="r" t="t"/>
              <a:pathLst>
                <a:path extrusionOk="0" h="6502" w="7374">
                  <a:moveTo>
                    <a:pt x="3712" y="0"/>
                  </a:moveTo>
                  <a:cubicBezTo>
                    <a:pt x="2611" y="0"/>
                    <a:pt x="1549" y="584"/>
                    <a:pt x="935" y="1637"/>
                  </a:cubicBezTo>
                  <a:cubicBezTo>
                    <a:pt x="1" y="3240"/>
                    <a:pt x="509" y="5194"/>
                    <a:pt x="2092" y="6084"/>
                  </a:cubicBezTo>
                  <a:cubicBezTo>
                    <a:pt x="2594" y="6366"/>
                    <a:pt x="3132" y="6501"/>
                    <a:pt x="3661" y="6501"/>
                  </a:cubicBezTo>
                  <a:cubicBezTo>
                    <a:pt x="4762" y="6501"/>
                    <a:pt x="5825" y="5917"/>
                    <a:pt x="6439" y="4864"/>
                  </a:cubicBezTo>
                  <a:cubicBezTo>
                    <a:pt x="7373" y="3262"/>
                    <a:pt x="6865" y="1308"/>
                    <a:pt x="5282" y="418"/>
                  </a:cubicBezTo>
                  <a:cubicBezTo>
                    <a:pt x="4780" y="135"/>
                    <a:pt x="4242" y="0"/>
                    <a:pt x="3712"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1" name="Google Shape;5811;p17"/>
            <p:cNvSpPr/>
            <p:nvPr/>
          </p:nvSpPr>
          <p:spPr>
            <a:xfrm>
              <a:off x="4715775" y="2089925"/>
              <a:ext cx="181075" cy="160250"/>
            </a:xfrm>
            <a:custGeom>
              <a:rect b="b" l="l" r="r" t="t"/>
              <a:pathLst>
                <a:path extrusionOk="0" h="6410" w="7243">
                  <a:moveTo>
                    <a:pt x="3654" y="1"/>
                  </a:moveTo>
                  <a:cubicBezTo>
                    <a:pt x="2551" y="1"/>
                    <a:pt x="1491" y="595"/>
                    <a:pt x="890" y="1665"/>
                  </a:cubicBezTo>
                  <a:cubicBezTo>
                    <a:pt x="1" y="3249"/>
                    <a:pt x="523" y="5147"/>
                    <a:pt x="2086" y="6011"/>
                  </a:cubicBezTo>
                  <a:cubicBezTo>
                    <a:pt x="2574" y="6281"/>
                    <a:pt x="3094" y="6409"/>
                    <a:pt x="3605" y="6409"/>
                  </a:cubicBezTo>
                  <a:cubicBezTo>
                    <a:pt x="4724" y="6409"/>
                    <a:pt x="5799" y="5793"/>
                    <a:pt x="6398" y="4693"/>
                  </a:cubicBezTo>
                  <a:cubicBezTo>
                    <a:pt x="7242" y="3145"/>
                    <a:pt x="6729" y="1285"/>
                    <a:pt x="5223" y="424"/>
                  </a:cubicBezTo>
                  <a:cubicBezTo>
                    <a:pt x="4721" y="138"/>
                    <a:pt x="4182" y="1"/>
                    <a:pt x="3654"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2" name="Google Shape;5812;p17"/>
            <p:cNvSpPr/>
            <p:nvPr/>
          </p:nvSpPr>
          <p:spPr>
            <a:xfrm>
              <a:off x="2569800" y="2911725"/>
              <a:ext cx="181825" cy="160775"/>
            </a:xfrm>
            <a:custGeom>
              <a:rect b="b" l="l" r="r" t="t"/>
              <a:pathLst>
                <a:path extrusionOk="0" h="6431" w="7273">
                  <a:moveTo>
                    <a:pt x="3655" y="0"/>
                  </a:moveTo>
                  <a:cubicBezTo>
                    <a:pt x="2557" y="0"/>
                    <a:pt x="1504" y="589"/>
                    <a:pt x="899" y="1653"/>
                  </a:cubicBezTo>
                  <a:cubicBezTo>
                    <a:pt x="0" y="3234"/>
                    <a:pt x="498" y="5128"/>
                    <a:pt x="2044" y="6007"/>
                  </a:cubicBezTo>
                  <a:cubicBezTo>
                    <a:pt x="2548" y="6294"/>
                    <a:pt x="3087" y="6431"/>
                    <a:pt x="3617" y="6431"/>
                  </a:cubicBezTo>
                  <a:cubicBezTo>
                    <a:pt x="4715" y="6431"/>
                    <a:pt x="5769" y="5841"/>
                    <a:pt x="6375" y="4778"/>
                  </a:cubicBezTo>
                  <a:cubicBezTo>
                    <a:pt x="7272" y="3197"/>
                    <a:pt x="6774" y="1304"/>
                    <a:pt x="5229" y="424"/>
                  </a:cubicBezTo>
                  <a:cubicBezTo>
                    <a:pt x="4724" y="137"/>
                    <a:pt x="4185" y="0"/>
                    <a:pt x="3655"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3" name="Google Shape;5813;p17"/>
            <p:cNvSpPr/>
            <p:nvPr/>
          </p:nvSpPr>
          <p:spPr>
            <a:xfrm>
              <a:off x="3785400" y="1566850"/>
              <a:ext cx="181025" cy="160250"/>
            </a:xfrm>
            <a:custGeom>
              <a:rect b="b" l="l" r="r" t="t"/>
              <a:pathLst>
                <a:path extrusionOk="0" h="6410" w="7241">
                  <a:moveTo>
                    <a:pt x="3650" y="1"/>
                  </a:moveTo>
                  <a:cubicBezTo>
                    <a:pt x="2551" y="1"/>
                    <a:pt x="1495" y="592"/>
                    <a:pt x="893" y="1657"/>
                  </a:cubicBezTo>
                  <a:cubicBezTo>
                    <a:pt x="0" y="3238"/>
                    <a:pt x="518" y="5141"/>
                    <a:pt x="2077" y="6007"/>
                  </a:cubicBezTo>
                  <a:cubicBezTo>
                    <a:pt x="2567" y="6279"/>
                    <a:pt x="3091" y="6409"/>
                    <a:pt x="3605" y="6409"/>
                  </a:cubicBezTo>
                  <a:cubicBezTo>
                    <a:pt x="4720" y="6409"/>
                    <a:pt x="5792" y="5797"/>
                    <a:pt x="6391" y="4701"/>
                  </a:cubicBezTo>
                  <a:cubicBezTo>
                    <a:pt x="7240" y="3153"/>
                    <a:pt x="6733" y="1292"/>
                    <a:pt x="5230" y="430"/>
                  </a:cubicBezTo>
                  <a:cubicBezTo>
                    <a:pt x="4724" y="139"/>
                    <a:pt x="4182" y="1"/>
                    <a:pt x="3650"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4" name="Google Shape;5814;p17"/>
            <p:cNvSpPr/>
            <p:nvPr/>
          </p:nvSpPr>
          <p:spPr>
            <a:xfrm>
              <a:off x="3832025" y="3933400"/>
              <a:ext cx="182000" cy="160875"/>
            </a:xfrm>
            <a:custGeom>
              <a:rect b="b" l="l" r="r" t="t"/>
              <a:pathLst>
                <a:path extrusionOk="0" h="6435" w="7280">
                  <a:moveTo>
                    <a:pt x="3660" y="0"/>
                  </a:moveTo>
                  <a:cubicBezTo>
                    <a:pt x="2547" y="0"/>
                    <a:pt x="1479" y="609"/>
                    <a:pt x="876" y="1700"/>
                  </a:cubicBezTo>
                  <a:cubicBezTo>
                    <a:pt x="1" y="3287"/>
                    <a:pt x="529" y="5171"/>
                    <a:pt x="2092" y="6034"/>
                  </a:cubicBezTo>
                  <a:cubicBezTo>
                    <a:pt x="2583" y="6305"/>
                    <a:pt x="3106" y="6434"/>
                    <a:pt x="3619" y="6434"/>
                  </a:cubicBezTo>
                  <a:cubicBezTo>
                    <a:pt x="4733" y="6434"/>
                    <a:pt x="5800" y="5826"/>
                    <a:pt x="6402" y="4734"/>
                  </a:cubicBezTo>
                  <a:cubicBezTo>
                    <a:pt x="7279" y="3147"/>
                    <a:pt x="6751" y="1264"/>
                    <a:pt x="5187" y="401"/>
                  </a:cubicBezTo>
                  <a:cubicBezTo>
                    <a:pt x="4696" y="129"/>
                    <a:pt x="4173" y="0"/>
                    <a:pt x="3660"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5" name="Google Shape;5815;p17"/>
            <p:cNvSpPr/>
            <p:nvPr/>
          </p:nvSpPr>
          <p:spPr>
            <a:xfrm>
              <a:off x="2669075" y="3279600"/>
              <a:ext cx="181875" cy="160800"/>
            </a:xfrm>
            <a:custGeom>
              <a:rect b="b" l="l" r="r" t="t"/>
              <a:pathLst>
                <a:path extrusionOk="0" h="6432" w="7275">
                  <a:moveTo>
                    <a:pt x="3655" y="1"/>
                  </a:moveTo>
                  <a:cubicBezTo>
                    <a:pt x="2559" y="1"/>
                    <a:pt x="1507" y="588"/>
                    <a:pt x="902" y="1649"/>
                  </a:cubicBezTo>
                  <a:cubicBezTo>
                    <a:pt x="1" y="3230"/>
                    <a:pt x="496" y="5123"/>
                    <a:pt x="2040" y="6005"/>
                  </a:cubicBezTo>
                  <a:cubicBezTo>
                    <a:pt x="2546" y="6293"/>
                    <a:pt x="3088" y="6431"/>
                    <a:pt x="3619" y="6431"/>
                  </a:cubicBezTo>
                  <a:cubicBezTo>
                    <a:pt x="4715" y="6431"/>
                    <a:pt x="5768" y="5844"/>
                    <a:pt x="6372" y="4783"/>
                  </a:cubicBezTo>
                  <a:cubicBezTo>
                    <a:pt x="7274" y="3203"/>
                    <a:pt x="6779" y="1308"/>
                    <a:pt x="5235" y="427"/>
                  </a:cubicBezTo>
                  <a:cubicBezTo>
                    <a:pt x="4728" y="138"/>
                    <a:pt x="4186" y="1"/>
                    <a:pt x="3655"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6" name="Google Shape;5816;p17"/>
            <p:cNvSpPr/>
            <p:nvPr/>
          </p:nvSpPr>
          <p:spPr>
            <a:xfrm>
              <a:off x="4434375" y="1775500"/>
              <a:ext cx="180275" cy="159625"/>
            </a:xfrm>
            <a:custGeom>
              <a:rect b="b" l="l" r="r" t="t"/>
              <a:pathLst>
                <a:path extrusionOk="0" h="6385" w="7211">
                  <a:moveTo>
                    <a:pt x="3626" y="1"/>
                  </a:moveTo>
                  <a:cubicBezTo>
                    <a:pt x="2519" y="1"/>
                    <a:pt x="1452" y="599"/>
                    <a:pt x="855" y="1672"/>
                  </a:cubicBezTo>
                  <a:cubicBezTo>
                    <a:pt x="0" y="3209"/>
                    <a:pt x="489" y="5081"/>
                    <a:pt x="1973" y="5946"/>
                  </a:cubicBezTo>
                  <a:cubicBezTo>
                    <a:pt x="2482" y="6243"/>
                    <a:pt x="3031" y="6385"/>
                    <a:pt x="3571" y="6385"/>
                  </a:cubicBezTo>
                  <a:cubicBezTo>
                    <a:pt x="4660" y="6385"/>
                    <a:pt x="5710" y="5806"/>
                    <a:pt x="6310" y="4762"/>
                  </a:cubicBezTo>
                  <a:cubicBezTo>
                    <a:pt x="7211" y="3193"/>
                    <a:pt x="6709" y="1283"/>
                    <a:pt x="5170" y="412"/>
                  </a:cubicBezTo>
                  <a:cubicBezTo>
                    <a:pt x="4676" y="133"/>
                    <a:pt x="4147" y="1"/>
                    <a:pt x="3626"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7" name="Google Shape;5817;p17"/>
            <p:cNvSpPr/>
            <p:nvPr/>
          </p:nvSpPr>
          <p:spPr>
            <a:xfrm>
              <a:off x="3053950" y="1779850"/>
              <a:ext cx="180275" cy="159625"/>
            </a:xfrm>
            <a:custGeom>
              <a:rect b="b" l="l" r="r" t="t"/>
              <a:pathLst>
                <a:path extrusionOk="0" h="6385" w="7211">
                  <a:moveTo>
                    <a:pt x="3638" y="1"/>
                  </a:moveTo>
                  <a:cubicBezTo>
                    <a:pt x="2549" y="1"/>
                    <a:pt x="1500" y="579"/>
                    <a:pt x="901" y="1623"/>
                  </a:cubicBezTo>
                  <a:cubicBezTo>
                    <a:pt x="0" y="3193"/>
                    <a:pt x="500" y="5103"/>
                    <a:pt x="2040" y="5974"/>
                  </a:cubicBezTo>
                  <a:cubicBezTo>
                    <a:pt x="2532" y="6252"/>
                    <a:pt x="3062" y="6385"/>
                    <a:pt x="3583" y="6385"/>
                  </a:cubicBezTo>
                  <a:cubicBezTo>
                    <a:pt x="4690" y="6385"/>
                    <a:pt x="5758" y="5785"/>
                    <a:pt x="6354" y="4712"/>
                  </a:cubicBezTo>
                  <a:cubicBezTo>
                    <a:pt x="7210" y="3177"/>
                    <a:pt x="6720" y="1305"/>
                    <a:pt x="5236" y="440"/>
                  </a:cubicBezTo>
                  <a:cubicBezTo>
                    <a:pt x="4727" y="143"/>
                    <a:pt x="4177" y="1"/>
                    <a:pt x="3638"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8" name="Google Shape;5818;p17"/>
            <p:cNvSpPr/>
            <p:nvPr/>
          </p:nvSpPr>
          <p:spPr>
            <a:xfrm>
              <a:off x="4914750" y="2825975"/>
              <a:ext cx="180800" cy="159625"/>
            </a:xfrm>
            <a:custGeom>
              <a:rect b="b" l="l" r="r" t="t"/>
              <a:pathLst>
                <a:path extrusionOk="0" h="6385" w="7232">
                  <a:moveTo>
                    <a:pt x="3647" y="1"/>
                  </a:moveTo>
                  <a:cubicBezTo>
                    <a:pt x="2558" y="1"/>
                    <a:pt x="1503" y="580"/>
                    <a:pt x="906" y="1617"/>
                  </a:cubicBezTo>
                  <a:cubicBezTo>
                    <a:pt x="1" y="3186"/>
                    <a:pt x="496" y="5096"/>
                    <a:pt x="2034" y="5970"/>
                  </a:cubicBezTo>
                  <a:cubicBezTo>
                    <a:pt x="2529" y="6251"/>
                    <a:pt x="3061" y="6385"/>
                    <a:pt x="3584" y="6385"/>
                  </a:cubicBezTo>
                  <a:cubicBezTo>
                    <a:pt x="4688" y="6385"/>
                    <a:pt x="5754" y="5789"/>
                    <a:pt x="6352" y="4720"/>
                  </a:cubicBezTo>
                  <a:cubicBezTo>
                    <a:pt x="7232" y="3144"/>
                    <a:pt x="6703" y="1244"/>
                    <a:pt x="5147" y="389"/>
                  </a:cubicBezTo>
                  <a:cubicBezTo>
                    <a:pt x="4668" y="126"/>
                    <a:pt x="4154" y="1"/>
                    <a:pt x="3647"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9" name="Google Shape;5819;p17"/>
            <p:cNvSpPr/>
            <p:nvPr/>
          </p:nvSpPr>
          <p:spPr>
            <a:xfrm>
              <a:off x="4201350" y="1644725"/>
              <a:ext cx="180700" cy="159625"/>
            </a:xfrm>
            <a:custGeom>
              <a:rect b="b" l="l" r="r" t="t"/>
              <a:pathLst>
                <a:path extrusionOk="0" h="6385" w="7228">
                  <a:moveTo>
                    <a:pt x="3644" y="1"/>
                  </a:moveTo>
                  <a:cubicBezTo>
                    <a:pt x="2561" y="1"/>
                    <a:pt x="1513" y="572"/>
                    <a:pt x="914" y="1597"/>
                  </a:cubicBezTo>
                  <a:cubicBezTo>
                    <a:pt x="1" y="3163"/>
                    <a:pt x="481" y="5077"/>
                    <a:pt x="2011" y="5957"/>
                  </a:cubicBezTo>
                  <a:cubicBezTo>
                    <a:pt x="2513" y="6247"/>
                    <a:pt x="3054" y="6385"/>
                    <a:pt x="3586" y="6385"/>
                  </a:cubicBezTo>
                  <a:cubicBezTo>
                    <a:pt x="4683" y="6385"/>
                    <a:pt x="5740" y="5797"/>
                    <a:pt x="6339" y="4740"/>
                  </a:cubicBezTo>
                  <a:cubicBezTo>
                    <a:pt x="7227" y="3172"/>
                    <a:pt x="6713" y="1262"/>
                    <a:pt x="5166" y="400"/>
                  </a:cubicBezTo>
                  <a:cubicBezTo>
                    <a:pt x="4681" y="130"/>
                    <a:pt x="4158" y="1"/>
                    <a:pt x="3644"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0" name="Google Shape;5820;p17"/>
            <p:cNvSpPr/>
            <p:nvPr/>
          </p:nvSpPr>
          <p:spPr>
            <a:xfrm>
              <a:off x="2738125" y="2070750"/>
              <a:ext cx="179350" cy="158475"/>
            </a:xfrm>
            <a:custGeom>
              <a:rect b="b" l="l" r="r" t="t"/>
              <a:pathLst>
                <a:path extrusionOk="0" h="6339" w="7174">
                  <a:moveTo>
                    <a:pt x="3640" y="0"/>
                  </a:moveTo>
                  <a:cubicBezTo>
                    <a:pt x="2564" y="0"/>
                    <a:pt x="1514" y="560"/>
                    <a:pt x="920" y="1566"/>
                  </a:cubicBezTo>
                  <a:cubicBezTo>
                    <a:pt x="0" y="3119"/>
                    <a:pt x="500" y="5076"/>
                    <a:pt x="2037" y="5941"/>
                  </a:cubicBezTo>
                  <a:cubicBezTo>
                    <a:pt x="2516" y="6210"/>
                    <a:pt x="3036" y="6339"/>
                    <a:pt x="3549" y="6339"/>
                  </a:cubicBezTo>
                  <a:cubicBezTo>
                    <a:pt x="4643" y="6339"/>
                    <a:pt x="5710" y="5757"/>
                    <a:pt x="6301" y="4723"/>
                  </a:cubicBezTo>
                  <a:cubicBezTo>
                    <a:pt x="7174" y="3200"/>
                    <a:pt x="6686" y="1289"/>
                    <a:pt x="5205" y="425"/>
                  </a:cubicBezTo>
                  <a:cubicBezTo>
                    <a:pt x="4711" y="137"/>
                    <a:pt x="4172" y="0"/>
                    <a:pt x="3640"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1" name="Google Shape;5821;p17"/>
            <p:cNvSpPr/>
            <p:nvPr/>
          </p:nvSpPr>
          <p:spPr>
            <a:xfrm>
              <a:off x="4832050" y="3247650"/>
              <a:ext cx="178875" cy="158450"/>
            </a:xfrm>
            <a:custGeom>
              <a:rect b="b" l="l" r="r" t="t"/>
              <a:pathLst>
                <a:path extrusionOk="0" h="6338" w="7155">
                  <a:moveTo>
                    <a:pt x="3621" y="1"/>
                  </a:moveTo>
                  <a:cubicBezTo>
                    <a:pt x="2537" y="1"/>
                    <a:pt x="1479" y="570"/>
                    <a:pt x="886" y="1587"/>
                  </a:cubicBezTo>
                  <a:cubicBezTo>
                    <a:pt x="1" y="3108"/>
                    <a:pt x="469" y="5025"/>
                    <a:pt x="1941" y="5897"/>
                  </a:cubicBezTo>
                  <a:cubicBezTo>
                    <a:pt x="2443" y="6196"/>
                    <a:pt x="2991" y="6337"/>
                    <a:pt x="3532" y="6337"/>
                  </a:cubicBezTo>
                  <a:cubicBezTo>
                    <a:pt x="4632" y="6337"/>
                    <a:pt x="5702" y="5750"/>
                    <a:pt x="6294" y="4701"/>
                  </a:cubicBezTo>
                  <a:cubicBezTo>
                    <a:pt x="7155" y="3173"/>
                    <a:pt x="6652" y="1267"/>
                    <a:pt x="5163" y="413"/>
                  </a:cubicBezTo>
                  <a:cubicBezTo>
                    <a:pt x="4675" y="133"/>
                    <a:pt x="4145" y="1"/>
                    <a:pt x="3621"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2" name="Google Shape;5822;p17"/>
            <p:cNvSpPr/>
            <p:nvPr/>
          </p:nvSpPr>
          <p:spPr>
            <a:xfrm>
              <a:off x="4698225" y="3484775"/>
              <a:ext cx="179350" cy="158500"/>
            </a:xfrm>
            <a:custGeom>
              <a:rect b="b" l="l" r="r" t="t"/>
              <a:pathLst>
                <a:path extrusionOk="0" h="6340" w="7174">
                  <a:moveTo>
                    <a:pt x="3642" y="1"/>
                  </a:moveTo>
                  <a:cubicBezTo>
                    <a:pt x="2560" y="1"/>
                    <a:pt x="1505" y="567"/>
                    <a:pt x="911" y="1582"/>
                  </a:cubicBezTo>
                  <a:cubicBezTo>
                    <a:pt x="0" y="3138"/>
                    <a:pt x="510" y="5092"/>
                    <a:pt x="2053" y="5950"/>
                  </a:cubicBezTo>
                  <a:cubicBezTo>
                    <a:pt x="2528" y="6214"/>
                    <a:pt x="3042" y="6339"/>
                    <a:pt x="3550" y="6339"/>
                  </a:cubicBezTo>
                  <a:cubicBezTo>
                    <a:pt x="4648" y="6339"/>
                    <a:pt x="5719" y="5751"/>
                    <a:pt x="6310" y="4707"/>
                  </a:cubicBezTo>
                  <a:cubicBezTo>
                    <a:pt x="7174" y="3181"/>
                    <a:pt x="6677" y="1272"/>
                    <a:pt x="5189" y="416"/>
                  </a:cubicBezTo>
                  <a:cubicBezTo>
                    <a:pt x="4700" y="135"/>
                    <a:pt x="4168" y="1"/>
                    <a:pt x="3642"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3" name="Google Shape;5823;p17"/>
            <p:cNvSpPr/>
            <p:nvPr/>
          </p:nvSpPr>
          <p:spPr>
            <a:xfrm>
              <a:off x="2605150" y="2308150"/>
              <a:ext cx="178675" cy="157925"/>
            </a:xfrm>
            <a:custGeom>
              <a:rect b="b" l="l" r="r" t="t"/>
              <a:pathLst>
                <a:path extrusionOk="0" h="6317" w="7147">
                  <a:moveTo>
                    <a:pt x="3639" y="0"/>
                  </a:moveTo>
                  <a:cubicBezTo>
                    <a:pt x="2571" y="0"/>
                    <a:pt x="1521" y="549"/>
                    <a:pt x="925" y="1534"/>
                  </a:cubicBezTo>
                  <a:cubicBezTo>
                    <a:pt x="1" y="3063"/>
                    <a:pt x="489" y="5043"/>
                    <a:pt x="2003" y="5911"/>
                  </a:cubicBezTo>
                  <a:cubicBezTo>
                    <a:pt x="2483" y="6186"/>
                    <a:pt x="3007" y="6316"/>
                    <a:pt x="3526" y="6316"/>
                  </a:cubicBezTo>
                  <a:cubicBezTo>
                    <a:pt x="4613" y="6316"/>
                    <a:pt x="5678" y="5746"/>
                    <a:pt x="6270" y="4732"/>
                  </a:cubicBezTo>
                  <a:cubicBezTo>
                    <a:pt x="7146" y="3229"/>
                    <a:pt x="6672" y="1300"/>
                    <a:pt x="5210" y="432"/>
                  </a:cubicBezTo>
                  <a:cubicBezTo>
                    <a:pt x="4719" y="140"/>
                    <a:pt x="4177" y="0"/>
                    <a:pt x="3639"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4" name="Google Shape;5824;p17"/>
            <p:cNvSpPr/>
            <p:nvPr/>
          </p:nvSpPr>
          <p:spPr>
            <a:xfrm>
              <a:off x="3235525" y="3910725"/>
              <a:ext cx="177950" cy="157425"/>
            </a:xfrm>
            <a:custGeom>
              <a:rect b="b" l="l" r="r" t="t"/>
              <a:pathLst>
                <a:path extrusionOk="0" h="6297" w="7118">
                  <a:moveTo>
                    <a:pt x="3627" y="0"/>
                  </a:moveTo>
                  <a:cubicBezTo>
                    <a:pt x="2529" y="0"/>
                    <a:pt x="1446" y="582"/>
                    <a:pt x="860" y="1607"/>
                  </a:cubicBezTo>
                  <a:cubicBezTo>
                    <a:pt x="1" y="3113"/>
                    <a:pt x="512" y="5056"/>
                    <a:pt x="1988" y="5901"/>
                  </a:cubicBezTo>
                  <a:cubicBezTo>
                    <a:pt x="2460" y="6169"/>
                    <a:pt x="2977" y="6297"/>
                    <a:pt x="3491" y="6297"/>
                  </a:cubicBezTo>
                  <a:cubicBezTo>
                    <a:pt x="4589" y="6297"/>
                    <a:pt x="5672" y="5715"/>
                    <a:pt x="6257" y="4689"/>
                  </a:cubicBezTo>
                  <a:cubicBezTo>
                    <a:pt x="7118" y="3183"/>
                    <a:pt x="6607" y="1240"/>
                    <a:pt x="5130" y="397"/>
                  </a:cubicBezTo>
                  <a:cubicBezTo>
                    <a:pt x="4659" y="128"/>
                    <a:pt x="4141" y="0"/>
                    <a:pt x="3627"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5" name="Google Shape;5825;p17"/>
            <p:cNvSpPr/>
            <p:nvPr/>
          </p:nvSpPr>
          <p:spPr>
            <a:xfrm>
              <a:off x="3002875" y="3779925"/>
              <a:ext cx="178050" cy="157475"/>
            </a:xfrm>
            <a:custGeom>
              <a:rect b="b" l="l" r="r" t="t"/>
              <a:pathLst>
                <a:path extrusionOk="0" h="6299" w="7122">
                  <a:moveTo>
                    <a:pt x="3629" y="0"/>
                  </a:moveTo>
                  <a:cubicBezTo>
                    <a:pt x="2506" y="0"/>
                    <a:pt x="1400" y="611"/>
                    <a:pt x="826" y="1674"/>
                  </a:cubicBezTo>
                  <a:cubicBezTo>
                    <a:pt x="1" y="3199"/>
                    <a:pt x="558" y="5129"/>
                    <a:pt x="2053" y="5937"/>
                  </a:cubicBezTo>
                  <a:cubicBezTo>
                    <a:pt x="2508" y="6183"/>
                    <a:pt x="3003" y="6299"/>
                    <a:pt x="3493" y="6299"/>
                  </a:cubicBezTo>
                  <a:cubicBezTo>
                    <a:pt x="4617" y="6299"/>
                    <a:pt x="5723" y="5689"/>
                    <a:pt x="6296" y="4627"/>
                  </a:cubicBezTo>
                  <a:cubicBezTo>
                    <a:pt x="7121" y="3100"/>
                    <a:pt x="6564" y="1170"/>
                    <a:pt x="5068" y="362"/>
                  </a:cubicBezTo>
                  <a:cubicBezTo>
                    <a:pt x="4614" y="116"/>
                    <a:pt x="4120" y="0"/>
                    <a:pt x="3629"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6" name="Google Shape;5826;p17"/>
            <p:cNvSpPr/>
            <p:nvPr/>
          </p:nvSpPr>
          <p:spPr>
            <a:xfrm>
              <a:off x="3651075" y="3988075"/>
              <a:ext cx="178075" cy="157900"/>
            </a:xfrm>
            <a:custGeom>
              <a:rect b="b" l="l" r="r" t="t"/>
              <a:pathLst>
                <a:path extrusionOk="0" h="6316" w="7123">
                  <a:moveTo>
                    <a:pt x="3615" y="0"/>
                  </a:moveTo>
                  <a:cubicBezTo>
                    <a:pt x="2550" y="0"/>
                    <a:pt x="1502" y="546"/>
                    <a:pt x="905" y="1526"/>
                  </a:cubicBezTo>
                  <a:cubicBezTo>
                    <a:pt x="1" y="3014"/>
                    <a:pt x="438" y="4957"/>
                    <a:pt x="1878" y="5851"/>
                  </a:cubicBezTo>
                  <a:cubicBezTo>
                    <a:pt x="2384" y="6166"/>
                    <a:pt x="2946" y="6315"/>
                    <a:pt x="3503" y="6315"/>
                  </a:cubicBezTo>
                  <a:cubicBezTo>
                    <a:pt x="4585" y="6315"/>
                    <a:pt x="5648" y="5752"/>
                    <a:pt x="6241" y="4740"/>
                  </a:cubicBezTo>
                  <a:cubicBezTo>
                    <a:pt x="7123" y="3238"/>
                    <a:pt x="6652" y="1308"/>
                    <a:pt x="5194" y="436"/>
                  </a:cubicBezTo>
                  <a:cubicBezTo>
                    <a:pt x="4701" y="141"/>
                    <a:pt x="4156" y="0"/>
                    <a:pt x="3615"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7" name="Google Shape;5827;p17"/>
            <p:cNvSpPr/>
            <p:nvPr/>
          </p:nvSpPr>
          <p:spPr>
            <a:xfrm>
              <a:off x="2720000" y="3465000"/>
              <a:ext cx="178825" cy="157975"/>
            </a:xfrm>
            <a:custGeom>
              <a:rect b="b" l="l" r="r" t="t"/>
              <a:pathLst>
                <a:path extrusionOk="0" h="6319" w="7153">
                  <a:moveTo>
                    <a:pt x="3642" y="1"/>
                  </a:moveTo>
                  <a:cubicBezTo>
                    <a:pt x="2552" y="1"/>
                    <a:pt x="1482" y="576"/>
                    <a:pt x="893" y="1596"/>
                  </a:cubicBezTo>
                  <a:cubicBezTo>
                    <a:pt x="0" y="3142"/>
                    <a:pt x="529" y="5106"/>
                    <a:pt x="2066" y="5946"/>
                  </a:cubicBezTo>
                  <a:cubicBezTo>
                    <a:pt x="2528" y="6199"/>
                    <a:pt x="3030" y="6319"/>
                    <a:pt x="3527" y="6319"/>
                  </a:cubicBezTo>
                  <a:cubicBezTo>
                    <a:pt x="4636" y="6319"/>
                    <a:pt x="5723" y="5722"/>
                    <a:pt x="6307" y="4673"/>
                  </a:cubicBezTo>
                  <a:cubicBezTo>
                    <a:pt x="7153" y="3154"/>
                    <a:pt x="6637" y="1240"/>
                    <a:pt x="5153" y="400"/>
                  </a:cubicBezTo>
                  <a:cubicBezTo>
                    <a:pt x="4677" y="129"/>
                    <a:pt x="4158" y="1"/>
                    <a:pt x="3642"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8" name="Google Shape;5828;p17"/>
            <p:cNvSpPr/>
            <p:nvPr/>
          </p:nvSpPr>
          <p:spPr>
            <a:xfrm>
              <a:off x="2521050" y="2728900"/>
              <a:ext cx="179550" cy="158525"/>
            </a:xfrm>
            <a:custGeom>
              <a:rect b="b" l="l" r="r" t="t"/>
              <a:pathLst>
                <a:path extrusionOk="0" h="6341" w="7182">
                  <a:moveTo>
                    <a:pt x="3647" y="0"/>
                  </a:moveTo>
                  <a:cubicBezTo>
                    <a:pt x="2549" y="0"/>
                    <a:pt x="1479" y="587"/>
                    <a:pt x="888" y="1629"/>
                  </a:cubicBezTo>
                  <a:cubicBezTo>
                    <a:pt x="1" y="3194"/>
                    <a:pt x="544" y="5139"/>
                    <a:pt x="2102" y="5976"/>
                  </a:cubicBezTo>
                  <a:cubicBezTo>
                    <a:pt x="2563" y="6223"/>
                    <a:pt x="3059" y="6341"/>
                    <a:pt x="3549" y="6341"/>
                  </a:cubicBezTo>
                  <a:cubicBezTo>
                    <a:pt x="4666" y="6341"/>
                    <a:pt x="5755" y="5733"/>
                    <a:pt x="6340" y="4663"/>
                  </a:cubicBezTo>
                  <a:cubicBezTo>
                    <a:pt x="7181" y="3127"/>
                    <a:pt x="6651" y="1229"/>
                    <a:pt x="5148" y="392"/>
                  </a:cubicBezTo>
                  <a:cubicBezTo>
                    <a:pt x="4672" y="127"/>
                    <a:pt x="4156" y="0"/>
                    <a:pt x="3647"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9" name="Google Shape;5829;p17"/>
            <p:cNvSpPr/>
            <p:nvPr/>
          </p:nvSpPr>
          <p:spPr>
            <a:xfrm>
              <a:off x="4382375" y="3775050"/>
              <a:ext cx="178925" cy="158500"/>
            </a:xfrm>
            <a:custGeom>
              <a:rect b="b" l="l" r="r" t="t"/>
              <a:pathLst>
                <a:path extrusionOk="0" h="6340" w="7157">
                  <a:moveTo>
                    <a:pt x="3625" y="1"/>
                  </a:moveTo>
                  <a:cubicBezTo>
                    <a:pt x="2519" y="1"/>
                    <a:pt x="1444" y="594"/>
                    <a:pt x="854" y="1654"/>
                  </a:cubicBezTo>
                  <a:cubicBezTo>
                    <a:pt x="1" y="3186"/>
                    <a:pt x="514" y="5087"/>
                    <a:pt x="2009" y="5936"/>
                  </a:cubicBezTo>
                  <a:cubicBezTo>
                    <a:pt x="2492" y="6209"/>
                    <a:pt x="3016" y="6339"/>
                    <a:pt x="3534" y="6339"/>
                  </a:cubicBezTo>
                  <a:cubicBezTo>
                    <a:pt x="4624" y="6339"/>
                    <a:pt x="5686" y="5764"/>
                    <a:pt x="6278" y="4736"/>
                  </a:cubicBezTo>
                  <a:cubicBezTo>
                    <a:pt x="7157" y="3214"/>
                    <a:pt x="6676" y="1300"/>
                    <a:pt x="5200" y="432"/>
                  </a:cubicBezTo>
                  <a:cubicBezTo>
                    <a:pt x="4702" y="140"/>
                    <a:pt x="4160" y="1"/>
                    <a:pt x="3625"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0" name="Google Shape;5830;p17"/>
            <p:cNvSpPr/>
            <p:nvPr/>
          </p:nvSpPr>
          <p:spPr>
            <a:xfrm>
              <a:off x="4567400" y="3723500"/>
              <a:ext cx="174875" cy="155225"/>
            </a:xfrm>
            <a:custGeom>
              <a:rect b="b" l="l" r="r" t="t"/>
              <a:pathLst>
                <a:path extrusionOk="0" h="6209" w="6995">
                  <a:moveTo>
                    <a:pt x="3589" y="1"/>
                  </a:moveTo>
                  <a:cubicBezTo>
                    <a:pt x="2470" y="1"/>
                    <a:pt x="1352" y="602"/>
                    <a:pt x="795" y="1639"/>
                  </a:cubicBezTo>
                  <a:cubicBezTo>
                    <a:pt x="0" y="3113"/>
                    <a:pt x="528" y="5024"/>
                    <a:pt x="1953" y="5832"/>
                  </a:cubicBezTo>
                  <a:cubicBezTo>
                    <a:pt x="2404" y="6088"/>
                    <a:pt x="2905" y="6209"/>
                    <a:pt x="3406" y="6209"/>
                  </a:cubicBezTo>
                  <a:cubicBezTo>
                    <a:pt x="4524" y="6209"/>
                    <a:pt x="5642" y="5608"/>
                    <a:pt x="6200" y="4572"/>
                  </a:cubicBezTo>
                  <a:cubicBezTo>
                    <a:pt x="6994" y="3097"/>
                    <a:pt x="6466" y="1187"/>
                    <a:pt x="5042" y="378"/>
                  </a:cubicBezTo>
                  <a:cubicBezTo>
                    <a:pt x="4591" y="122"/>
                    <a:pt x="4090" y="1"/>
                    <a:pt x="3589"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1" name="Google Shape;5831;p17"/>
            <p:cNvSpPr/>
            <p:nvPr/>
          </p:nvSpPr>
          <p:spPr>
            <a:xfrm>
              <a:off x="4966400" y="3011825"/>
              <a:ext cx="176725" cy="155825"/>
            </a:xfrm>
            <a:custGeom>
              <a:rect b="b" l="l" r="r" t="t"/>
              <a:pathLst>
                <a:path extrusionOk="0" h="6233" w="7069">
                  <a:moveTo>
                    <a:pt x="3619" y="0"/>
                  </a:moveTo>
                  <a:cubicBezTo>
                    <a:pt x="2514" y="0"/>
                    <a:pt x="1418" y="587"/>
                    <a:pt x="845" y="1605"/>
                  </a:cubicBezTo>
                  <a:cubicBezTo>
                    <a:pt x="1" y="3107"/>
                    <a:pt x="556" y="5092"/>
                    <a:pt x="2042" y="5885"/>
                  </a:cubicBezTo>
                  <a:cubicBezTo>
                    <a:pt x="2484" y="6121"/>
                    <a:pt x="2968" y="6233"/>
                    <a:pt x="3451" y="6233"/>
                  </a:cubicBezTo>
                  <a:cubicBezTo>
                    <a:pt x="4555" y="6233"/>
                    <a:pt x="5651" y="5647"/>
                    <a:pt x="6224" y="4629"/>
                  </a:cubicBezTo>
                  <a:cubicBezTo>
                    <a:pt x="7068" y="3128"/>
                    <a:pt x="6513" y="1141"/>
                    <a:pt x="5027" y="348"/>
                  </a:cubicBezTo>
                  <a:cubicBezTo>
                    <a:pt x="4585" y="112"/>
                    <a:pt x="4101" y="0"/>
                    <a:pt x="3619"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2" name="Google Shape;5832;p17"/>
            <p:cNvSpPr/>
            <p:nvPr/>
          </p:nvSpPr>
          <p:spPr>
            <a:xfrm>
              <a:off x="3971075" y="1515550"/>
              <a:ext cx="176525" cy="156475"/>
            </a:xfrm>
            <a:custGeom>
              <a:rect b="b" l="l" r="r" t="t"/>
              <a:pathLst>
                <a:path extrusionOk="0" h="6259" w="7061">
                  <a:moveTo>
                    <a:pt x="3600" y="0"/>
                  </a:moveTo>
                  <a:cubicBezTo>
                    <a:pt x="2497" y="0"/>
                    <a:pt x="1402" y="586"/>
                    <a:pt x="824" y="1612"/>
                  </a:cubicBezTo>
                  <a:cubicBezTo>
                    <a:pt x="0" y="3075"/>
                    <a:pt x="485" y="4981"/>
                    <a:pt x="1901" y="5835"/>
                  </a:cubicBezTo>
                  <a:cubicBezTo>
                    <a:pt x="2376" y="6123"/>
                    <a:pt x="2907" y="6259"/>
                    <a:pt x="3438" y="6259"/>
                  </a:cubicBezTo>
                  <a:cubicBezTo>
                    <a:pt x="4520" y="6259"/>
                    <a:pt x="5599" y="5694"/>
                    <a:pt x="6188" y="4695"/>
                  </a:cubicBezTo>
                  <a:cubicBezTo>
                    <a:pt x="7060" y="3214"/>
                    <a:pt x="6558" y="1241"/>
                    <a:pt x="5092" y="395"/>
                  </a:cubicBezTo>
                  <a:cubicBezTo>
                    <a:pt x="4627" y="127"/>
                    <a:pt x="4112" y="0"/>
                    <a:pt x="3600"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3" name="Google Shape;5833;p17"/>
            <p:cNvSpPr/>
            <p:nvPr/>
          </p:nvSpPr>
          <p:spPr>
            <a:xfrm>
              <a:off x="2873575" y="1834875"/>
              <a:ext cx="175525" cy="155950"/>
            </a:xfrm>
            <a:custGeom>
              <a:rect b="b" l="l" r="r" t="t"/>
              <a:pathLst>
                <a:path extrusionOk="0" h="6238" w="7021">
                  <a:moveTo>
                    <a:pt x="3605" y="1"/>
                  </a:moveTo>
                  <a:cubicBezTo>
                    <a:pt x="2537" y="1"/>
                    <a:pt x="1460" y="551"/>
                    <a:pt x="865" y="1528"/>
                  </a:cubicBezTo>
                  <a:cubicBezTo>
                    <a:pt x="0" y="2953"/>
                    <a:pt x="445" y="4891"/>
                    <a:pt x="1845" y="5787"/>
                  </a:cubicBezTo>
                  <a:cubicBezTo>
                    <a:pt x="2323" y="6093"/>
                    <a:pt x="2868" y="6237"/>
                    <a:pt x="3416" y="6237"/>
                  </a:cubicBezTo>
                  <a:cubicBezTo>
                    <a:pt x="4485" y="6237"/>
                    <a:pt x="5561" y="5687"/>
                    <a:pt x="6156" y="4710"/>
                  </a:cubicBezTo>
                  <a:cubicBezTo>
                    <a:pt x="7021" y="3285"/>
                    <a:pt x="6576" y="1347"/>
                    <a:pt x="5176" y="451"/>
                  </a:cubicBezTo>
                  <a:cubicBezTo>
                    <a:pt x="4698" y="145"/>
                    <a:pt x="4153" y="1"/>
                    <a:pt x="3605"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4" name="Google Shape;5834;p17"/>
            <p:cNvSpPr/>
            <p:nvPr/>
          </p:nvSpPr>
          <p:spPr>
            <a:xfrm>
              <a:off x="4668350" y="1907825"/>
              <a:ext cx="177075" cy="156475"/>
            </a:xfrm>
            <a:custGeom>
              <a:rect b="b" l="l" r="r" t="t"/>
              <a:pathLst>
                <a:path extrusionOk="0" h="6259" w="7083">
                  <a:moveTo>
                    <a:pt x="3618" y="1"/>
                  </a:moveTo>
                  <a:cubicBezTo>
                    <a:pt x="2518" y="1"/>
                    <a:pt x="1431" y="584"/>
                    <a:pt x="852" y="1602"/>
                  </a:cubicBezTo>
                  <a:cubicBezTo>
                    <a:pt x="0" y="3100"/>
                    <a:pt x="530" y="5065"/>
                    <a:pt x="2009" y="5885"/>
                  </a:cubicBezTo>
                  <a:cubicBezTo>
                    <a:pt x="2464" y="6138"/>
                    <a:pt x="2965" y="6258"/>
                    <a:pt x="3463" y="6258"/>
                  </a:cubicBezTo>
                  <a:cubicBezTo>
                    <a:pt x="4581" y="6258"/>
                    <a:pt x="5690" y="5656"/>
                    <a:pt x="6258" y="4609"/>
                  </a:cubicBezTo>
                  <a:cubicBezTo>
                    <a:pt x="7082" y="3091"/>
                    <a:pt x="6516" y="1136"/>
                    <a:pt x="5026" y="348"/>
                  </a:cubicBezTo>
                  <a:cubicBezTo>
                    <a:pt x="4582" y="112"/>
                    <a:pt x="4099" y="1"/>
                    <a:pt x="3618"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5" name="Google Shape;5835;p17"/>
            <p:cNvSpPr/>
            <p:nvPr/>
          </p:nvSpPr>
          <p:spPr>
            <a:xfrm>
              <a:off x="3470150" y="4043250"/>
              <a:ext cx="173925" cy="153925"/>
            </a:xfrm>
            <a:custGeom>
              <a:rect b="b" l="l" r="r" t="t"/>
              <a:pathLst>
                <a:path extrusionOk="0" h="6157" w="6957">
                  <a:moveTo>
                    <a:pt x="3566" y="0"/>
                  </a:moveTo>
                  <a:cubicBezTo>
                    <a:pt x="2458" y="0"/>
                    <a:pt x="1355" y="594"/>
                    <a:pt x="801" y="1618"/>
                  </a:cubicBezTo>
                  <a:cubicBezTo>
                    <a:pt x="1" y="3096"/>
                    <a:pt x="549" y="5029"/>
                    <a:pt x="1989" y="5807"/>
                  </a:cubicBezTo>
                  <a:cubicBezTo>
                    <a:pt x="2427" y="6045"/>
                    <a:pt x="2910" y="6156"/>
                    <a:pt x="3391" y="6156"/>
                  </a:cubicBezTo>
                  <a:cubicBezTo>
                    <a:pt x="4499" y="6156"/>
                    <a:pt x="5602" y="5562"/>
                    <a:pt x="6156" y="4539"/>
                  </a:cubicBezTo>
                  <a:cubicBezTo>
                    <a:pt x="6956" y="3061"/>
                    <a:pt x="6408" y="1127"/>
                    <a:pt x="4968" y="349"/>
                  </a:cubicBezTo>
                  <a:cubicBezTo>
                    <a:pt x="4530" y="112"/>
                    <a:pt x="4047" y="0"/>
                    <a:pt x="3566"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6" name="Google Shape;5836;p17"/>
            <p:cNvSpPr/>
            <p:nvPr/>
          </p:nvSpPr>
          <p:spPr>
            <a:xfrm>
              <a:off x="2772350" y="3650925"/>
              <a:ext cx="173900" cy="153925"/>
            </a:xfrm>
            <a:custGeom>
              <a:rect b="b" l="l" r="r" t="t"/>
              <a:pathLst>
                <a:path extrusionOk="0" h="6157" w="6956">
                  <a:moveTo>
                    <a:pt x="3568" y="0"/>
                  </a:moveTo>
                  <a:cubicBezTo>
                    <a:pt x="2472" y="0"/>
                    <a:pt x="1379" y="582"/>
                    <a:pt x="816" y="1592"/>
                  </a:cubicBezTo>
                  <a:cubicBezTo>
                    <a:pt x="0" y="3054"/>
                    <a:pt x="528" y="4993"/>
                    <a:pt x="1961" y="5793"/>
                  </a:cubicBezTo>
                  <a:cubicBezTo>
                    <a:pt x="2405" y="6040"/>
                    <a:pt x="2896" y="6157"/>
                    <a:pt x="3387" y="6157"/>
                  </a:cubicBezTo>
                  <a:cubicBezTo>
                    <a:pt x="4483" y="6157"/>
                    <a:pt x="5578" y="5575"/>
                    <a:pt x="6140" y="4566"/>
                  </a:cubicBezTo>
                  <a:cubicBezTo>
                    <a:pt x="6955" y="3104"/>
                    <a:pt x="6428" y="1165"/>
                    <a:pt x="4994" y="365"/>
                  </a:cubicBezTo>
                  <a:cubicBezTo>
                    <a:pt x="4550" y="117"/>
                    <a:pt x="4058" y="0"/>
                    <a:pt x="3568"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7" name="Google Shape;5837;p17"/>
            <p:cNvSpPr/>
            <p:nvPr/>
          </p:nvSpPr>
          <p:spPr>
            <a:xfrm>
              <a:off x="2474200" y="2546925"/>
              <a:ext cx="174425" cy="154625"/>
            </a:xfrm>
            <a:custGeom>
              <a:rect b="b" l="l" r="r" t="t"/>
              <a:pathLst>
                <a:path extrusionOk="0" h="6185" w="6977">
                  <a:moveTo>
                    <a:pt x="3580" y="1"/>
                  </a:moveTo>
                  <a:cubicBezTo>
                    <a:pt x="2488" y="1"/>
                    <a:pt x="1398" y="577"/>
                    <a:pt x="825" y="1580"/>
                  </a:cubicBezTo>
                  <a:cubicBezTo>
                    <a:pt x="0" y="3028"/>
                    <a:pt x="504" y="4963"/>
                    <a:pt x="1922" y="5794"/>
                  </a:cubicBezTo>
                  <a:cubicBezTo>
                    <a:pt x="2375" y="6059"/>
                    <a:pt x="2883" y="6184"/>
                    <a:pt x="3392" y="6184"/>
                  </a:cubicBezTo>
                  <a:cubicBezTo>
                    <a:pt x="4505" y="6184"/>
                    <a:pt x="5622" y="5587"/>
                    <a:pt x="6179" y="4556"/>
                  </a:cubicBezTo>
                  <a:cubicBezTo>
                    <a:pt x="6976" y="3083"/>
                    <a:pt x="6437" y="1157"/>
                    <a:pt x="5008" y="364"/>
                  </a:cubicBezTo>
                  <a:cubicBezTo>
                    <a:pt x="4562" y="117"/>
                    <a:pt x="4071" y="1"/>
                    <a:pt x="3580"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8" name="Google Shape;5838;p17"/>
            <p:cNvSpPr/>
            <p:nvPr/>
          </p:nvSpPr>
          <p:spPr>
            <a:xfrm>
              <a:off x="3557275" y="1440125"/>
              <a:ext cx="172525" cy="152125"/>
            </a:xfrm>
            <a:custGeom>
              <a:rect b="b" l="l" r="r" t="t"/>
              <a:pathLst>
                <a:path extrusionOk="0" h="6085" w="6901">
                  <a:moveTo>
                    <a:pt x="3499" y="1"/>
                  </a:moveTo>
                  <a:cubicBezTo>
                    <a:pt x="2463" y="1"/>
                    <a:pt x="1449" y="544"/>
                    <a:pt x="873" y="1515"/>
                  </a:cubicBezTo>
                  <a:cubicBezTo>
                    <a:pt x="1" y="2989"/>
                    <a:pt x="481" y="4868"/>
                    <a:pt x="1943" y="5697"/>
                  </a:cubicBezTo>
                  <a:cubicBezTo>
                    <a:pt x="2404" y="5960"/>
                    <a:pt x="2906" y="6084"/>
                    <a:pt x="3402" y="6084"/>
                  </a:cubicBezTo>
                  <a:cubicBezTo>
                    <a:pt x="4438" y="6084"/>
                    <a:pt x="5451" y="5541"/>
                    <a:pt x="6026" y="4570"/>
                  </a:cubicBezTo>
                  <a:cubicBezTo>
                    <a:pt x="6900" y="3097"/>
                    <a:pt x="6418" y="1218"/>
                    <a:pt x="4957" y="387"/>
                  </a:cubicBezTo>
                  <a:cubicBezTo>
                    <a:pt x="4496" y="125"/>
                    <a:pt x="3995" y="1"/>
                    <a:pt x="3499"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9" name="Google Shape;5839;p17"/>
            <p:cNvSpPr/>
            <p:nvPr/>
          </p:nvSpPr>
          <p:spPr>
            <a:xfrm>
              <a:off x="4953400" y="2224725"/>
              <a:ext cx="171475" cy="152125"/>
            </a:xfrm>
            <a:custGeom>
              <a:rect b="b" l="l" r="r" t="t"/>
              <a:pathLst>
                <a:path extrusionOk="0" h="6085" w="6859">
                  <a:moveTo>
                    <a:pt x="3479" y="1"/>
                  </a:moveTo>
                  <a:cubicBezTo>
                    <a:pt x="2418" y="1"/>
                    <a:pt x="1381" y="570"/>
                    <a:pt x="816" y="1582"/>
                  </a:cubicBezTo>
                  <a:cubicBezTo>
                    <a:pt x="1" y="3040"/>
                    <a:pt x="477" y="4852"/>
                    <a:pt x="1891" y="5680"/>
                  </a:cubicBezTo>
                  <a:cubicBezTo>
                    <a:pt x="2360" y="5954"/>
                    <a:pt x="2873" y="6085"/>
                    <a:pt x="3380" y="6085"/>
                  </a:cubicBezTo>
                  <a:cubicBezTo>
                    <a:pt x="4440" y="6085"/>
                    <a:pt x="5478" y="5515"/>
                    <a:pt x="6044" y="4503"/>
                  </a:cubicBezTo>
                  <a:cubicBezTo>
                    <a:pt x="6859" y="3044"/>
                    <a:pt x="6383" y="1233"/>
                    <a:pt x="4967" y="405"/>
                  </a:cubicBezTo>
                  <a:cubicBezTo>
                    <a:pt x="4498" y="131"/>
                    <a:pt x="3986" y="1"/>
                    <a:pt x="3479"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0" name="Google Shape;5840;p17"/>
            <p:cNvSpPr/>
            <p:nvPr/>
          </p:nvSpPr>
          <p:spPr>
            <a:xfrm>
              <a:off x="3374075" y="1492950"/>
              <a:ext cx="173000" cy="152850"/>
            </a:xfrm>
            <a:custGeom>
              <a:rect b="b" l="l" r="r" t="t"/>
              <a:pathLst>
                <a:path extrusionOk="0" h="6114" w="6920">
                  <a:moveTo>
                    <a:pt x="3529" y="1"/>
                  </a:moveTo>
                  <a:cubicBezTo>
                    <a:pt x="2495" y="1"/>
                    <a:pt x="1471" y="534"/>
                    <a:pt x="883" y="1486"/>
                  </a:cubicBezTo>
                  <a:cubicBezTo>
                    <a:pt x="1" y="2920"/>
                    <a:pt x="458" y="4837"/>
                    <a:pt x="1885" y="5699"/>
                  </a:cubicBezTo>
                  <a:cubicBezTo>
                    <a:pt x="2351" y="5981"/>
                    <a:pt x="2870" y="6114"/>
                    <a:pt x="3387" y="6114"/>
                  </a:cubicBezTo>
                  <a:cubicBezTo>
                    <a:pt x="4441" y="6114"/>
                    <a:pt x="5487" y="5561"/>
                    <a:pt x="6065" y="4579"/>
                  </a:cubicBezTo>
                  <a:cubicBezTo>
                    <a:pt x="6919" y="3123"/>
                    <a:pt x="6427" y="1215"/>
                    <a:pt x="4986" y="387"/>
                  </a:cubicBezTo>
                  <a:cubicBezTo>
                    <a:pt x="4530" y="125"/>
                    <a:pt x="4028" y="1"/>
                    <a:pt x="3529"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1" name="Google Shape;5841;p17"/>
            <p:cNvSpPr/>
            <p:nvPr/>
          </p:nvSpPr>
          <p:spPr>
            <a:xfrm>
              <a:off x="4388125" y="1594975"/>
              <a:ext cx="173025" cy="152800"/>
            </a:xfrm>
            <a:custGeom>
              <a:rect b="b" l="l" r="r" t="t"/>
              <a:pathLst>
                <a:path extrusionOk="0" h="6112" w="6921">
                  <a:moveTo>
                    <a:pt x="3525" y="0"/>
                  </a:moveTo>
                  <a:cubicBezTo>
                    <a:pt x="2479" y="0"/>
                    <a:pt x="1447" y="545"/>
                    <a:pt x="867" y="1513"/>
                  </a:cubicBezTo>
                  <a:cubicBezTo>
                    <a:pt x="1" y="2959"/>
                    <a:pt x="478" y="4873"/>
                    <a:pt x="1915" y="5715"/>
                  </a:cubicBezTo>
                  <a:cubicBezTo>
                    <a:pt x="2375" y="5984"/>
                    <a:pt x="2883" y="6112"/>
                    <a:pt x="3390" y="6112"/>
                  </a:cubicBezTo>
                  <a:cubicBezTo>
                    <a:pt x="4456" y="6112"/>
                    <a:pt x="5513" y="5546"/>
                    <a:pt x="6082" y="4548"/>
                  </a:cubicBezTo>
                  <a:cubicBezTo>
                    <a:pt x="6921" y="3077"/>
                    <a:pt x="6408" y="1176"/>
                    <a:pt x="4958" y="370"/>
                  </a:cubicBezTo>
                  <a:cubicBezTo>
                    <a:pt x="4507" y="119"/>
                    <a:pt x="4015" y="0"/>
                    <a:pt x="3525"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2" name="Google Shape;5842;p17"/>
            <p:cNvSpPr/>
            <p:nvPr/>
          </p:nvSpPr>
          <p:spPr>
            <a:xfrm>
              <a:off x="3191875" y="1546475"/>
              <a:ext cx="171475" cy="152125"/>
            </a:xfrm>
            <a:custGeom>
              <a:rect b="b" l="l" r="r" t="t"/>
              <a:pathLst>
                <a:path extrusionOk="0" h="6085" w="6859">
                  <a:moveTo>
                    <a:pt x="3478" y="1"/>
                  </a:moveTo>
                  <a:cubicBezTo>
                    <a:pt x="2420" y="1"/>
                    <a:pt x="1386" y="566"/>
                    <a:pt x="820" y="1573"/>
                  </a:cubicBezTo>
                  <a:cubicBezTo>
                    <a:pt x="0" y="3029"/>
                    <a:pt x="472" y="4845"/>
                    <a:pt x="1884" y="5676"/>
                  </a:cubicBezTo>
                  <a:cubicBezTo>
                    <a:pt x="2354" y="5953"/>
                    <a:pt x="2870" y="6085"/>
                    <a:pt x="3380" y="6085"/>
                  </a:cubicBezTo>
                  <a:cubicBezTo>
                    <a:pt x="4438" y="6085"/>
                    <a:pt x="5472" y="5519"/>
                    <a:pt x="6039" y="4512"/>
                  </a:cubicBezTo>
                  <a:cubicBezTo>
                    <a:pt x="6858" y="3057"/>
                    <a:pt x="6387" y="1242"/>
                    <a:pt x="4975" y="410"/>
                  </a:cubicBezTo>
                  <a:cubicBezTo>
                    <a:pt x="4504" y="133"/>
                    <a:pt x="3988" y="1"/>
                    <a:pt x="3478"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3" name="Google Shape;5843;p17"/>
            <p:cNvSpPr/>
            <p:nvPr/>
          </p:nvSpPr>
          <p:spPr>
            <a:xfrm>
              <a:off x="5052700" y="2592625"/>
              <a:ext cx="171475" cy="152125"/>
            </a:xfrm>
            <a:custGeom>
              <a:rect b="b" l="l" r="r" t="t"/>
              <a:pathLst>
                <a:path extrusionOk="0" h="6085" w="6859">
                  <a:moveTo>
                    <a:pt x="3478" y="0"/>
                  </a:moveTo>
                  <a:cubicBezTo>
                    <a:pt x="2420" y="0"/>
                    <a:pt x="1384" y="567"/>
                    <a:pt x="818" y="1576"/>
                  </a:cubicBezTo>
                  <a:cubicBezTo>
                    <a:pt x="0" y="3030"/>
                    <a:pt x="473" y="4846"/>
                    <a:pt x="1885" y="5677"/>
                  </a:cubicBezTo>
                  <a:cubicBezTo>
                    <a:pt x="2355" y="5953"/>
                    <a:pt x="2870" y="6084"/>
                    <a:pt x="3379" y="6084"/>
                  </a:cubicBezTo>
                  <a:cubicBezTo>
                    <a:pt x="4438" y="6084"/>
                    <a:pt x="5473" y="5517"/>
                    <a:pt x="6040" y="4508"/>
                  </a:cubicBezTo>
                  <a:cubicBezTo>
                    <a:pt x="6858" y="3054"/>
                    <a:pt x="6387" y="1238"/>
                    <a:pt x="4972" y="407"/>
                  </a:cubicBezTo>
                  <a:cubicBezTo>
                    <a:pt x="4502" y="131"/>
                    <a:pt x="3988" y="0"/>
                    <a:pt x="3478"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4" name="Google Shape;5844;p17"/>
            <p:cNvSpPr/>
            <p:nvPr/>
          </p:nvSpPr>
          <p:spPr>
            <a:xfrm>
              <a:off x="5002850" y="2408375"/>
              <a:ext cx="172400" cy="152725"/>
            </a:xfrm>
            <a:custGeom>
              <a:rect b="b" l="l" r="r" t="t"/>
              <a:pathLst>
                <a:path extrusionOk="0" h="6109" w="6896">
                  <a:moveTo>
                    <a:pt x="3504" y="1"/>
                  </a:moveTo>
                  <a:cubicBezTo>
                    <a:pt x="2399" y="1"/>
                    <a:pt x="1313" y="604"/>
                    <a:pt x="768" y="1649"/>
                  </a:cubicBezTo>
                  <a:cubicBezTo>
                    <a:pt x="0" y="3118"/>
                    <a:pt x="519" y="4939"/>
                    <a:pt x="1929" y="5733"/>
                  </a:cubicBezTo>
                  <a:cubicBezTo>
                    <a:pt x="2381" y="5988"/>
                    <a:pt x="2877" y="6109"/>
                    <a:pt x="3370" y="6109"/>
                  </a:cubicBezTo>
                  <a:cubicBezTo>
                    <a:pt x="4453" y="6109"/>
                    <a:pt x="5521" y="5527"/>
                    <a:pt x="6079" y="4510"/>
                  </a:cubicBezTo>
                  <a:cubicBezTo>
                    <a:pt x="6895" y="3025"/>
                    <a:pt x="6357" y="1128"/>
                    <a:pt x="4898" y="347"/>
                  </a:cubicBezTo>
                  <a:cubicBezTo>
                    <a:pt x="4458" y="112"/>
                    <a:pt x="3979" y="1"/>
                    <a:pt x="3504"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5" name="Google Shape;5845;p17"/>
            <p:cNvSpPr/>
            <p:nvPr/>
          </p:nvSpPr>
          <p:spPr>
            <a:xfrm>
              <a:off x="4885150" y="3435125"/>
              <a:ext cx="171350" cy="151400"/>
            </a:xfrm>
            <a:custGeom>
              <a:rect b="b" l="l" r="r" t="t"/>
              <a:pathLst>
                <a:path extrusionOk="0" h="6056" w="6854">
                  <a:moveTo>
                    <a:pt x="3469" y="1"/>
                  </a:moveTo>
                  <a:cubicBezTo>
                    <a:pt x="2453" y="1"/>
                    <a:pt x="1467" y="531"/>
                    <a:pt x="892" y="1490"/>
                  </a:cubicBezTo>
                  <a:cubicBezTo>
                    <a:pt x="0" y="2977"/>
                    <a:pt x="469" y="4829"/>
                    <a:pt x="1945" y="5666"/>
                  </a:cubicBezTo>
                  <a:cubicBezTo>
                    <a:pt x="2411" y="5930"/>
                    <a:pt x="2913" y="6055"/>
                    <a:pt x="3407" y="6055"/>
                  </a:cubicBezTo>
                  <a:cubicBezTo>
                    <a:pt x="4441" y="6055"/>
                    <a:pt x="5442" y="5505"/>
                    <a:pt x="6011" y="4517"/>
                  </a:cubicBezTo>
                  <a:cubicBezTo>
                    <a:pt x="6854" y="3057"/>
                    <a:pt x="6401" y="1256"/>
                    <a:pt x="4979" y="417"/>
                  </a:cubicBezTo>
                  <a:cubicBezTo>
                    <a:pt x="4501" y="135"/>
                    <a:pt x="3981" y="1"/>
                    <a:pt x="3469"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6" name="Google Shape;5846;p17"/>
            <p:cNvSpPr/>
            <p:nvPr/>
          </p:nvSpPr>
          <p:spPr>
            <a:xfrm>
              <a:off x="4753075" y="3673125"/>
              <a:ext cx="169525" cy="149600"/>
            </a:xfrm>
            <a:custGeom>
              <a:rect b="b" l="l" r="r" t="t"/>
              <a:pathLst>
                <a:path extrusionOk="0" h="5984" w="6781">
                  <a:moveTo>
                    <a:pt x="3404" y="0"/>
                  </a:moveTo>
                  <a:cubicBezTo>
                    <a:pt x="2391" y="0"/>
                    <a:pt x="1418" y="541"/>
                    <a:pt x="855" y="1518"/>
                  </a:cubicBezTo>
                  <a:cubicBezTo>
                    <a:pt x="0" y="2998"/>
                    <a:pt x="459" y="4765"/>
                    <a:pt x="1912" y="5591"/>
                  </a:cubicBezTo>
                  <a:cubicBezTo>
                    <a:pt x="2381" y="5857"/>
                    <a:pt x="2882" y="5984"/>
                    <a:pt x="3373" y="5984"/>
                  </a:cubicBezTo>
                  <a:cubicBezTo>
                    <a:pt x="4402" y="5984"/>
                    <a:pt x="5388" y="5426"/>
                    <a:pt x="5951" y="4418"/>
                  </a:cubicBezTo>
                  <a:cubicBezTo>
                    <a:pt x="6780" y="2929"/>
                    <a:pt x="6290" y="1174"/>
                    <a:pt x="4817" y="368"/>
                  </a:cubicBezTo>
                  <a:cubicBezTo>
                    <a:pt x="4363" y="119"/>
                    <a:pt x="3879" y="0"/>
                    <a:pt x="3404"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7" name="Google Shape;5847;p17"/>
            <p:cNvSpPr/>
            <p:nvPr/>
          </p:nvSpPr>
          <p:spPr>
            <a:xfrm>
              <a:off x="4156850" y="1465225"/>
              <a:ext cx="170300" cy="150750"/>
            </a:xfrm>
            <a:custGeom>
              <a:rect b="b" l="l" r="r" t="t"/>
              <a:pathLst>
                <a:path extrusionOk="0" h="6030" w="6812">
                  <a:moveTo>
                    <a:pt x="3430" y="1"/>
                  </a:moveTo>
                  <a:cubicBezTo>
                    <a:pt x="2376" y="1"/>
                    <a:pt x="1364" y="579"/>
                    <a:pt x="802" y="1615"/>
                  </a:cubicBezTo>
                  <a:cubicBezTo>
                    <a:pt x="1" y="3095"/>
                    <a:pt x="503" y="4856"/>
                    <a:pt x="1955" y="5656"/>
                  </a:cubicBezTo>
                  <a:cubicBezTo>
                    <a:pt x="2414" y="5909"/>
                    <a:pt x="2903" y="6029"/>
                    <a:pt x="3384" y="6029"/>
                  </a:cubicBezTo>
                  <a:cubicBezTo>
                    <a:pt x="4421" y="6029"/>
                    <a:pt x="5419" y="5468"/>
                    <a:pt x="5985" y="4464"/>
                  </a:cubicBezTo>
                  <a:cubicBezTo>
                    <a:pt x="6812" y="2993"/>
                    <a:pt x="6343" y="1223"/>
                    <a:pt x="4908" y="401"/>
                  </a:cubicBezTo>
                  <a:cubicBezTo>
                    <a:pt x="4435" y="130"/>
                    <a:pt x="3928" y="1"/>
                    <a:pt x="3430"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8" name="Google Shape;5848;p17"/>
            <p:cNvSpPr/>
            <p:nvPr/>
          </p:nvSpPr>
          <p:spPr>
            <a:xfrm>
              <a:off x="4622150" y="1726775"/>
              <a:ext cx="170100" cy="150675"/>
            </a:xfrm>
            <a:custGeom>
              <a:rect b="b" l="l" r="r" t="t"/>
              <a:pathLst>
                <a:path extrusionOk="0" h="6027" w="6804">
                  <a:moveTo>
                    <a:pt x="3424" y="0"/>
                  </a:moveTo>
                  <a:cubicBezTo>
                    <a:pt x="2394" y="0"/>
                    <a:pt x="1403" y="552"/>
                    <a:pt x="834" y="1551"/>
                  </a:cubicBezTo>
                  <a:cubicBezTo>
                    <a:pt x="0" y="3019"/>
                    <a:pt x="460" y="4793"/>
                    <a:pt x="1888" y="5619"/>
                  </a:cubicBezTo>
                  <a:cubicBezTo>
                    <a:pt x="2364" y="5895"/>
                    <a:pt x="2877" y="6027"/>
                    <a:pt x="3381" y="6027"/>
                  </a:cubicBezTo>
                  <a:cubicBezTo>
                    <a:pt x="4396" y="6027"/>
                    <a:pt x="5376" y="5493"/>
                    <a:pt x="5945" y="4528"/>
                  </a:cubicBezTo>
                  <a:cubicBezTo>
                    <a:pt x="6804" y="3069"/>
                    <a:pt x="6376" y="1284"/>
                    <a:pt x="4968" y="437"/>
                  </a:cubicBezTo>
                  <a:cubicBezTo>
                    <a:pt x="4476" y="141"/>
                    <a:pt x="3945" y="0"/>
                    <a:pt x="3424"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9" name="Google Shape;5849;p17"/>
            <p:cNvSpPr/>
            <p:nvPr/>
          </p:nvSpPr>
          <p:spPr>
            <a:xfrm>
              <a:off x="4904550" y="2041775"/>
              <a:ext cx="169825" cy="150150"/>
            </a:xfrm>
            <a:custGeom>
              <a:rect b="b" l="l" r="r" t="t"/>
              <a:pathLst>
                <a:path extrusionOk="0" h="6006" w="6793">
                  <a:moveTo>
                    <a:pt x="3412" y="0"/>
                  </a:moveTo>
                  <a:cubicBezTo>
                    <a:pt x="2392" y="0"/>
                    <a:pt x="1415" y="545"/>
                    <a:pt x="848" y="1532"/>
                  </a:cubicBezTo>
                  <a:cubicBezTo>
                    <a:pt x="1" y="3007"/>
                    <a:pt x="458" y="4774"/>
                    <a:pt x="1899" y="5601"/>
                  </a:cubicBezTo>
                  <a:cubicBezTo>
                    <a:pt x="2374" y="5875"/>
                    <a:pt x="2883" y="6005"/>
                    <a:pt x="3382" y="6005"/>
                  </a:cubicBezTo>
                  <a:cubicBezTo>
                    <a:pt x="4402" y="6005"/>
                    <a:pt x="5379" y="5460"/>
                    <a:pt x="5945" y="4474"/>
                  </a:cubicBezTo>
                  <a:cubicBezTo>
                    <a:pt x="6792" y="2997"/>
                    <a:pt x="6337" y="1232"/>
                    <a:pt x="4896" y="404"/>
                  </a:cubicBezTo>
                  <a:cubicBezTo>
                    <a:pt x="4420" y="131"/>
                    <a:pt x="3911" y="0"/>
                    <a:pt x="3412"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0" name="Google Shape;5850;p17"/>
            <p:cNvSpPr/>
            <p:nvPr/>
          </p:nvSpPr>
          <p:spPr>
            <a:xfrm>
              <a:off x="4070475" y="4069250"/>
              <a:ext cx="170250" cy="150725"/>
            </a:xfrm>
            <a:custGeom>
              <a:rect b="b" l="l" r="r" t="t"/>
              <a:pathLst>
                <a:path extrusionOk="0" h="6029" w="6810">
                  <a:moveTo>
                    <a:pt x="3428" y="0"/>
                  </a:moveTo>
                  <a:cubicBezTo>
                    <a:pt x="2379" y="0"/>
                    <a:pt x="1371" y="574"/>
                    <a:pt x="808" y="1602"/>
                  </a:cubicBezTo>
                  <a:cubicBezTo>
                    <a:pt x="0" y="3079"/>
                    <a:pt x="495" y="4844"/>
                    <a:pt x="1941" y="5649"/>
                  </a:cubicBezTo>
                  <a:cubicBezTo>
                    <a:pt x="2404" y="5906"/>
                    <a:pt x="2898" y="6029"/>
                    <a:pt x="3384" y="6029"/>
                  </a:cubicBezTo>
                  <a:cubicBezTo>
                    <a:pt x="4416" y="6029"/>
                    <a:pt x="5409" y="5474"/>
                    <a:pt x="5975" y="4476"/>
                  </a:cubicBezTo>
                  <a:cubicBezTo>
                    <a:pt x="6810" y="3006"/>
                    <a:pt x="6348" y="1234"/>
                    <a:pt x="4919" y="407"/>
                  </a:cubicBezTo>
                  <a:cubicBezTo>
                    <a:pt x="4442" y="131"/>
                    <a:pt x="3930" y="0"/>
                    <a:pt x="3428"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1" name="Google Shape;5851;p17"/>
            <p:cNvSpPr/>
            <p:nvPr/>
          </p:nvSpPr>
          <p:spPr>
            <a:xfrm>
              <a:off x="2441850" y="3153925"/>
              <a:ext cx="170625" cy="150700"/>
            </a:xfrm>
            <a:custGeom>
              <a:rect b="b" l="l" r="r" t="t"/>
              <a:pathLst>
                <a:path extrusionOk="0" h="6028" w="6825">
                  <a:moveTo>
                    <a:pt x="3446" y="0"/>
                  </a:moveTo>
                  <a:cubicBezTo>
                    <a:pt x="2432" y="0"/>
                    <a:pt x="1454" y="531"/>
                    <a:pt x="885" y="1495"/>
                  </a:cubicBezTo>
                  <a:cubicBezTo>
                    <a:pt x="0" y="2989"/>
                    <a:pt x="468" y="4812"/>
                    <a:pt x="1949" y="5643"/>
                  </a:cubicBezTo>
                  <a:cubicBezTo>
                    <a:pt x="2414" y="5903"/>
                    <a:pt x="2911" y="6027"/>
                    <a:pt x="3400" y="6027"/>
                  </a:cubicBezTo>
                  <a:cubicBezTo>
                    <a:pt x="4430" y="6027"/>
                    <a:pt x="5421" y="5475"/>
                    <a:pt x="5988" y="4482"/>
                  </a:cubicBezTo>
                  <a:cubicBezTo>
                    <a:pt x="6825" y="3017"/>
                    <a:pt x="6371" y="1240"/>
                    <a:pt x="4943" y="410"/>
                  </a:cubicBezTo>
                  <a:cubicBezTo>
                    <a:pt x="4466" y="133"/>
                    <a:pt x="3952" y="0"/>
                    <a:pt x="3446"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2" name="Google Shape;5852;p17"/>
            <p:cNvSpPr/>
            <p:nvPr/>
          </p:nvSpPr>
          <p:spPr>
            <a:xfrm>
              <a:off x="3056825" y="3967775"/>
              <a:ext cx="169525" cy="149650"/>
            </a:xfrm>
            <a:custGeom>
              <a:rect b="b" l="l" r="r" t="t"/>
              <a:pathLst>
                <a:path extrusionOk="0" h="5986" w="6781">
                  <a:moveTo>
                    <a:pt x="3408" y="1"/>
                  </a:moveTo>
                  <a:cubicBezTo>
                    <a:pt x="2390" y="1"/>
                    <a:pt x="1411" y="548"/>
                    <a:pt x="849" y="1531"/>
                  </a:cubicBezTo>
                  <a:cubicBezTo>
                    <a:pt x="0" y="3012"/>
                    <a:pt x="467" y="4777"/>
                    <a:pt x="1923" y="5598"/>
                  </a:cubicBezTo>
                  <a:cubicBezTo>
                    <a:pt x="2389" y="5860"/>
                    <a:pt x="2886" y="5986"/>
                    <a:pt x="3372" y="5986"/>
                  </a:cubicBezTo>
                  <a:cubicBezTo>
                    <a:pt x="4405" y="5986"/>
                    <a:pt x="5395" y="5422"/>
                    <a:pt x="5956" y="4407"/>
                  </a:cubicBezTo>
                  <a:cubicBezTo>
                    <a:pt x="6780" y="2919"/>
                    <a:pt x="6282" y="1164"/>
                    <a:pt x="4807" y="362"/>
                  </a:cubicBezTo>
                  <a:cubicBezTo>
                    <a:pt x="4357" y="118"/>
                    <a:pt x="3879" y="1"/>
                    <a:pt x="3408"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3" name="Google Shape;5853;p17"/>
            <p:cNvSpPr/>
            <p:nvPr/>
          </p:nvSpPr>
          <p:spPr>
            <a:xfrm>
              <a:off x="3887800" y="4122725"/>
              <a:ext cx="169725" cy="150100"/>
            </a:xfrm>
            <a:custGeom>
              <a:rect b="b" l="l" r="r" t="t"/>
              <a:pathLst>
                <a:path extrusionOk="0" h="6004" w="6789">
                  <a:moveTo>
                    <a:pt x="3411" y="1"/>
                  </a:moveTo>
                  <a:cubicBezTo>
                    <a:pt x="2396" y="1"/>
                    <a:pt x="1421" y="539"/>
                    <a:pt x="854" y="1516"/>
                  </a:cubicBezTo>
                  <a:cubicBezTo>
                    <a:pt x="1" y="2986"/>
                    <a:pt x="447" y="4759"/>
                    <a:pt x="1880" y="5592"/>
                  </a:cubicBezTo>
                  <a:cubicBezTo>
                    <a:pt x="2360" y="5870"/>
                    <a:pt x="2874" y="6004"/>
                    <a:pt x="3379" y="6004"/>
                  </a:cubicBezTo>
                  <a:cubicBezTo>
                    <a:pt x="4393" y="6004"/>
                    <a:pt x="5367" y="5466"/>
                    <a:pt x="5934" y="4490"/>
                  </a:cubicBezTo>
                  <a:cubicBezTo>
                    <a:pt x="6788" y="3017"/>
                    <a:pt x="6343" y="1245"/>
                    <a:pt x="4908" y="412"/>
                  </a:cubicBezTo>
                  <a:cubicBezTo>
                    <a:pt x="4429" y="134"/>
                    <a:pt x="3915" y="1"/>
                    <a:pt x="3411"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4" name="Google Shape;5854;p17"/>
            <p:cNvSpPr/>
            <p:nvPr/>
          </p:nvSpPr>
          <p:spPr>
            <a:xfrm>
              <a:off x="5019725" y="3198900"/>
              <a:ext cx="169475" cy="149600"/>
            </a:xfrm>
            <a:custGeom>
              <a:rect b="b" l="l" r="r" t="t"/>
              <a:pathLst>
                <a:path extrusionOk="0" h="5984" w="6779">
                  <a:moveTo>
                    <a:pt x="3406" y="0"/>
                  </a:moveTo>
                  <a:cubicBezTo>
                    <a:pt x="2388" y="0"/>
                    <a:pt x="1410" y="546"/>
                    <a:pt x="847" y="1529"/>
                  </a:cubicBezTo>
                  <a:cubicBezTo>
                    <a:pt x="0" y="3010"/>
                    <a:pt x="466" y="4777"/>
                    <a:pt x="1922" y="5596"/>
                  </a:cubicBezTo>
                  <a:cubicBezTo>
                    <a:pt x="2388" y="5858"/>
                    <a:pt x="2885" y="5984"/>
                    <a:pt x="3373" y="5984"/>
                  </a:cubicBezTo>
                  <a:cubicBezTo>
                    <a:pt x="4405" y="5984"/>
                    <a:pt x="5393" y="5420"/>
                    <a:pt x="5955" y="4405"/>
                  </a:cubicBezTo>
                  <a:cubicBezTo>
                    <a:pt x="6779" y="2918"/>
                    <a:pt x="6281" y="1162"/>
                    <a:pt x="4806" y="362"/>
                  </a:cubicBezTo>
                  <a:cubicBezTo>
                    <a:pt x="4355" y="117"/>
                    <a:pt x="3876" y="0"/>
                    <a:pt x="3406"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5" name="Google Shape;5855;p17"/>
            <p:cNvSpPr/>
            <p:nvPr/>
          </p:nvSpPr>
          <p:spPr>
            <a:xfrm>
              <a:off x="2492050" y="3338075"/>
              <a:ext cx="169975" cy="150200"/>
            </a:xfrm>
            <a:custGeom>
              <a:rect b="b" l="l" r="r" t="t"/>
              <a:pathLst>
                <a:path extrusionOk="0" h="6008" w="6799">
                  <a:moveTo>
                    <a:pt x="3419" y="1"/>
                  </a:moveTo>
                  <a:cubicBezTo>
                    <a:pt x="2374" y="1"/>
                    <a:pt x="1372" y="577"/>
                    <a:pt x="811" y="1606"/>
                  </a:cubicBezTo>
                  <a:cubicBezTo>
                    <a:pt x="1" y="3089"/>
                    <a:pt x="506" y="4845"/>
                    <a:pt x="1971" y="5643"/>
                  </a:cubicBezTo>
                  <a:cubicBezTo>
                    <a:pt x="2424" y="5890"/>
                    <a:pt x="2906" y="6008"/>
                    <a:pt x="3379" y="6008"/>
                  </a:cubicBezTo>
                  <a:cubicBezTo>
                    <a:pt x="4424" y="6008"/>
                    <a:pt x="5427" y="5432"/>
                    <a:pt x="5988" y="4404"/>
                  </a:cubicBezTo>
                  <a:cubicBezTo>
                    <a:pt x="6799" y="2920"/>
                    <a:pt x="6293" y="1165"/>
                    <a:pt x="4828" y="366"/>
                  </a:cubicBezTo>
                  <a:cubicBezTo>
                    <a:pt x="4374" y="119"/>
                    <a:pt x="3892" y="1"/>
                    <a:pt x="3419"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6" name="Google Shape;5856;p17"/>
            <p:cNvSpPr/>
            <p:nvPr/>
          </p:nvSpPr>
          <p:spPr>
            <a:xfrm>
              <a:off x="2392775" y="2970200"/>
              <a:ext cx="169975" cy="150175"/>
            </a:xfrm>
            <a:custGeom>
              <a:rect b="b" l="l" r="r" t="t"/>
              <a:pathLst>
                <a:path extrusionOk="0" h="6007" w="6799">
                  <a:moveTo>
                    <a:pt x="3414" y="0"/>
                  </a:moveTo>
                  <a:cubicBezTo>
                    <a:pt x="2379" y="0"/>
                    <a:pt x="1388" y="564"/>
                    <a:pt x="826" y="1577"/>
                  </a:cubicBezTo>
                  <a:cubicBezTo>
                    <a:pt x="1" y="3061"/>
                    <a:pt x="487" y="4816"/>
                    <a:pt x="1946" y="5627"/>
                  </a:cubicBezTo>
                  <a:cubicBezTo>
                    <a:pt x="2409" y="5884"/>
                    <a:pt x="2901" y="6007"/>
                    <a:pt x="3384" y="6007"/>
                  </a:cubicBezTo>
                  <a:cubicBezTo>
                    <a:pt x="4418" y="6007"/>
                    <a:pt x="5409" y="5443"/>
                    <a:pt x="5973" y="4430"/>
                  </a:cubicBezTo>
                  <a:cubicBezTo>
                    <a:pt x="6798" y="2946"/>
                    <a:pt x="6312" y="1190"/>
                    <a:pt x="4853" y="381"/>
                  </a:cubicBezTo>
                  <a:cubicBezTo>
                    <a:pt x="4390" y="123"/>
                    <a:pt x="3897" y="0"/>
                    <a:pt x="3414"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7" name="Google Shape;5857;p17"/>
            <p:cNvSpPr/>
            <p:nvPr/>
          </p:nvSpPr>
          <p:spPr>
            <a:xfrm>
              <a:off x="3742175" y="1388175"/>
              <a:ext cx="169125" cy="149650"/>
            </a:xfrm>
            <a:custGeom>
              <a:rect b="b" l="l" r="r" t="t"/>
              <a:pathLst>
                <a:path extrusionOk="0" h="5986" w="6765">
                  <a:moveTo>
                    <a:pt x="3391" y="1"/>
                  </a:moveTo>
                  <a:cubicBezTo>
                    <a:pt x="2344" y="1"/>
                    <a:pt x="1341" y="582"/>
                    <a:pt x="782" y="1620"/>
                  </a:cubicBezTo>
                  <a:cubicBezTo>
                    <a:pt x="1" y="3072"/>
                    <a:pt x="484" y="4791"/>
                    <a:pt x="1897" y="5593"/>
                  </a:cubicBezTo>
                  <a:cubicBezTo>
                    <a:pt x="2367" y="5859"/>
                    <a:pt x="2867" y="5986"/>
                    <a:pt x="3358" y="5986"/>
                  </a:cubicBezTo>
                  <a:cubicBezTo>
                    <a:pt x="4387" y="5986"/>
                    <a:pt x="5373" y="5426"/>
                    <a:pt x="5935" y="4417"/>
                  </a:cubicBezTo>
                  <a:cubicBezTo>
                    <a:pt x="6765" y="2927"/>
                    <a:pt x="6271" y="1172"/>
                    <a:pt x="4800" y="368"/>
                  </a:cubicBezTo>
                  <a:cubicBezTo>
                    <a:pt x="4346" y="119"/>
                    <a:pt x="3864" y="1"/>
                    <a:pt x="3391"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8" name="Google Shape;5858;p17"/>
            <p:cNvSpPr/>
            <p:nvPr/>
          </p:nvSpPr>
          <p:spPr>
            <a:xfrm>
              <a:off x="2559950" y="2127775"/>
              <a:ext cx="170225" cy="150750"/>
            </a:xfrm>
            <a:custGeom>
              <a:rect b="b" l="l" r="r" t="t"/>
              <a:pathLst>
                <a:path extrusionOk="0" h="6030" w="6809">
                  <a:moveTo>
                    <a:pt x="3427" y="1"/>
                  </a:moveTo>
                  <a:cubicBezTo>
                    <a:pt x="2378" y="1"/>
                    <a:pt x="1370" y="574"/>
                    <a:pt x="807" y="1603"/>
                  </a:cubicBezTo>
                  <a:cubicBezTo>
                    <a:pt x="1" y="3079"/>
                    <a:pt x="494" y="4844"/>
                    <a:pt x="1940" y="5649"/>
                  </a:cubicBezTo>
                  <a:cubicBezTo>
                    <a:pt x="2403" y="5907"/>
                    <a:pt x="2897" y="6030"/>
                    <a:pt x="3383" y="6030"/>
                  </a:cubicBezTo>
                  <a:cubicBezTo>
                    <a:pt x="4416" y="6030"/>
                    <a:pt x="5409" y="5475"/>
                    <a:pt x="5975" y="4476"/>
                  </a:cubicBezTo>
                  <a:cubicBezTo>
                    <a:pt x="6809" y="3008"/>
                    <a:pt x="6348" y="1236"/>
                    <a:pt x="4918" y="409"/>
                  </a:cubicBezTo>
                  <a:cubicBezTo>
                    <a:pt x="4441" y="133"/>
                    <a:pt x="3929" y="1"/>
                    <a:pt x="3427"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9" name="Google Shape;5859;p17"/>
            <p:cNvSpPr/>
            <p:nvPr/>
          </p:nvSpPr>
          <p:spPr>
            <a:xfrm>
              <a:off x="4253600" y="4016325"/>
              <a:ext cx="169925" cy="150200"/>
            </a:xfrm>
            <a:custGeom>
              <a:rect b="b" l="l" r="r" t="t"/>
              <a:pathLst>
                <a:path extrusionOk="0" h="6008" w="6797">
                  <a:moveTo>
                    <a:pt x="3416" y="1"/>
                  </a:moveTo>
                  <a:cubicBezTo>
                    <a:pt x="2379" y="1"/>
                    <a:pt x="1385" y="567"/>
                    <a:pt x="821" y="1584"/>
                  </a:cubicBezTo>
                  <a:cubicBezTo>
                    <a:pt x="0" y="3068"/>
                    <a:pt x="490" y="4823"/>
                    <a:pt x="1950" y="5630"/>
                  </a:cubicBezTo>
                  <a:cubicBezTo>
                    <a:pt x="2411" y="5886"/>
                    <a:pt x="2902" y="6008"/>
                    <a:pt x="3383" y="6008"/>
                  </a:cubicBezTo>
                  <a:cubicBezTo>
                    <a:pt x="4420" y="6008"/>
                    <a:pt x="5413" y="5441"/>
                    <a:pt x="5976" y="4423"/>
                  </a:cubicBezTo>
                  <a:cubicBezTo>
                    <a:pt x="6797" y="2941"/>
                    <a:pt x="6307" y="1185"/>
                    <a:pt x="4848" y="377"/>
                  </a:cubicBezTo>
                  <a:cubicBezTo>
                    <a:pt x="4387" y="122"/>
                    <a:pt x="3897" y="1"/>
                    <a:pt x="3416"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0" name="Google Shape;5860;p17"/>
            <p:cNvSpPr/>
            <p:nvPr/>
          </p:nvSpPr>
          <p:spPr>
            <a:xfrm>
              <a:off x="3009950" y="1600925"/>
              <a:ext cx="169450" cy="149600"/>
            </a:xfrm>
            <a:custGeom>
              <a:rect b="b" l="l" r="r" t="t"/>
              <a:pathLst>
                <a:path extrusionOk="0" h="5984" w="6778">
                  <a:moveTo>
                    <a:pt x="3403" y="0"/>
                  </a:moveTo>
                  <a:cubicBezTo>
                    <a:pt x="2394" y="0"/>
                    <a:pt x="1425" y="536"/>
                    <a:pt x="861" y="1504"/>
                  </a:cubicBezTo>
                  <a:cubicBezTo>
                    <a:pt x="1" y="2983"/>
                    <a:pt x="450" y="4753"/>
                    <a:pt x="1897" y="5583"/>
                  </a:cubicBezTo>
                  <a:cubicBezTo>
                    <a:pt x="2371" y="5854"/>
                    <a:pt x="2877" y="5983"/>
                    <a:pt x="3373" y="5983"/>
                  </a:cubicBezTo>
                  <a:cubicBezTo>
                    <a:pt x="4398" y="5983"/>
                    <a:pt x="5379" y="5430"/>
                    <a:pt x="5942" y="4430"/>
                  </a:cubicBezTo>
                  <a:cubicBezTo>
                    <a:pt x="6778" y="2948"/>
                    <a:pt x="6294" y="1186"/>
                    <a:pt x="4830" y="375"/>
                  </a:cubicBezTo>
                  <a:cubicBezTo>
                    <a:pt x="4371" y="121"/>
                    <a:pt x="3883" y="0"/>
                    <a:pt x="3403"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1" name="Google Shape;5861;p17"/>
            <p:cNvSpPr/>
            <p:nvPr/>
          </p:nvSpPr>
          <p:spPr>
            <a:xfrm>
              <a:off x="5103300" y="2777825"/>
              <a:ext cx="169050" cy="149625"/>
            </a:xfrm>
            <a:custGeom>
              <a:rect b="b" l="l" r="r" t="t"/>
              <a:pathLst>
                <a:path extrusionOk="0" h="5985" w="6762">
                  <a:moveTo>
                    <a:pt x="3403" y="1"/>
                  </a:moveTo>
                  <a:cubicBezTo>
                    <a:pt x="2385" y="1"/>
                    <a:pt x="1410" y="547"/>
                    <a:pt x="845" y="1537"/>
                  </a:cubicBezTo>
                  <a:cubicBezTo>
                    <a:pt x="1" y="3020"/>
                    <a:pt x="472" y="4784"/>
                    <a:pt x="1933" y="5600"/>
                  </a:cubicBezTo>
                  <a:cubicBezTo>
                    <a:pt x="2398" y="5860"/>
                    <a:pt x="2892" y="5985"/>
                    <a:pt x="3377" y="5985"/>
                  </a:cubicBezTo>
                  <a:cubicBezTo>
                    <a:pt x="4412" y="5985"/>
                    <a:pt x="5402" y="5417"/>
                    <a:pt x="5963" y="4398"/>
                  </a:cubicBezTo>
                  <a:cubicBezTo>
                    <a:pt x="6762" y="2948"/>
                    <a:pt x="6300" y="1225"/>
                    <a:pt x="4897" y="411"/>
                  </a:cubicBezTo>
                  <a:cubicBezTo>
                    <a:pt x="4418" y="134"/>
                    <a:pt x="3906" y="1"/>
                    <a:pt x="3403"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2" name="Google Shape;5862;p17"/>
            <p:cNvSpPr/>
            <p:nvPr/>
          </p:nvSpPr>
          <p:spPr>
            <a:xfrm>
              <a:off x="2694125" y="1891225"/>
              <a:ext cx="168975" cy="149600"/>
            </a:xfrm>
            <a:custGeom>
              <a:rect b="b" l="l" r="r" t="t"/>
              <a:pathLst>
                <a:path extrusionOk="0" h="5984" w="6759">
                  <a:moveTo>
                    <a:pt x="3386" y="0"/>
                  </a:moveTo>
                  <a:cubicBezTo>
                    <a:pt x="2353" y="0"/>
                    <a:pt x="1365" y="563"/>
                    <a:pt x="804" y="1577"/>
                  </a:cubicBezTo>
                  <a:cubicBezTo>
                    <a:pt x="1" y="3026"/>
                    <a:pt x="456" y="4753"/>
                    <a:pt x="1856" y="5568"/>
                  </a:cubicBezTo>
                  <a:cubicBezTo>
                    <a:pt x="2338" y="5849"/>
                    <a:pt x="2853" y="5983"/>
                    <a:pt x="3358" y="5983"/>
                  </a:cubicBezTo>
                  <a:cubicBezTo>
                    <a:pt x="4374" y="5983"/>
                    <a:pt x="5346" y="5441"/>
                    <a:pt x="5911" y="4455"/>
                  </a:cubicBezTo>
                  <a:cubicBezTo>
                    <a:pt x="6758" y="2974"/>
                    <a:pt x="6293" y="1209"/>
                    <a:pt x="4837" y="388"/>
                  </a:cubicBezTo>
                  <a:cubicBezTo>
                    <a:pt x="4370" y="126"/>
                    <a:pt x="3873" y="0"/>
                    <a:pt x="3386"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3" name="Google Shape;5863;p17"/>
            <p:cNvSpPr/>
            <p:nvPr/>
          </p:nvSpPr>
          <p:spPr>
            <a:xfrm>
              <a:off x="2427850" y="2365750"/>
              <a:ext cx="168300" cy="149025"/>
            </a:xfrm>
            <a:custGeom>
              <a:rect b="b" l="l" r="r" t="t"/>
              <a:pathLst>
                <a:path extrusionOk="0" h="5961" w="6732">
                  <a:moveTo>
                    <a:pt x="3375" y="0"/>
                  </a:moveTo>
                  <a:cubicBezTo>
                    <a:pt x="2344" y="0"/>
                    <a:pt x="1356" y="563"/>
                    <a:pt x="796" y="1575"/>
                  </a:cubicBezTo>
                  <a:cubicBezTo>
                    <a:pt x="0" y="3016"/>
                    <a:pt x="457" y="4740"/>
                    <a:pt x="1851" y="5551"/>
                  </a:cubicBezTo>
                  <a:cubicBezTo>
                    <a:pt x="2328" y="5828"/>
                    <a:pt x="2840" y="5960"/>
                    <a:pt x="3341" y="5960"/>
                  </a:cubicBezTo>
                  <a:cubicBezTo>
                    <a:pt x="4356" y="5960"/>
                    <a:pt x="5329" y="5418"/>
                    <a:pt x="5890" y="4435"/>
                  </a:cubicBezTo>
                  <a:cubicBezTo>
                    <a:pt x="6732" y="2962"/>
                    <a:pt x="6265" y="1199"/>
                    <a:pt x="4815" y="384"/>
                  </a:cubicBezTo>
                  <a:cubicBezTo>
                    <a:pt x="4352" y="124"/>
                    <a:pt x="3859" y="0"/>
                    <a:pt x="3375"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4" name="Google Shape;5864;p17"/>
            <p:cNvSpPr/>
            <p:nvPr/>
          </p:nvSpPr>
          <p:spPr>
            <a:xfrm>
              <a:off x="2824900" y="3837650"/>
              <a:ext cx="168100" cy="148375"/>
            </a:xfrm>
            <a:custGeom>
              <a:rect b="b" l="l" r="r" t="t"/>
              <a:pathLst>
                <a:path extrusionOk="0" h="5935" w="6724">
                  <a:moveTo>
                    <a:pt x="3384" y="1"/>
                  </a:moveTo>
                  <a:cubicBezTo>
                    <a:pt x="2390" y="1"/>
                    <a:pt x="1430" y="519"/>
                    <a:pt x="872" y="1457"/>
                  </a:cubicBezTo>
                  <a:cubicBezTo>
                    <a:pt x="1" y="2920"/>
                    <a:pt x="440" y="4709"/>
                    <a:pt x="1874" y="5536"/>
                  </a:cubicBezTo>
                  <a:cubicBezTo>
                    <a:pt x="2341" y="5806"/>
                    <a:pt x="2845" y="5934"/>
                    <a:pt x="3341" y="5934"/>
                  </a:cubicBezTo>
                  <a:cubicBezTo>
                    <a:pt x="4334" y="5934"/>
                    <a:pt x="5294" y="5417"/>
                    <a:pt x="5852" y="4480"/>
                  </a:cubicBezTo>
                  <a:cubicBezTo>
                    <a:pt x="6723" y="3015"/>
                    <a:pt x="6284" y="1226"/>
                    <a:pt x="4850" y="399"/>
                  </a:cubicBezTo>
                  <a:cubicBezTo>
                    <a:pt x="4383" y="130"/>
                    <a:pt x="3879" y="1"/>
                    <a:pt x="3384"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5" name="Google Shape;5865;p17"/>
            <p:cNvSpPr/>
            <p:nvPr/>
          </p:nvSpPr>
          <p:spPr>
            <a:xfrm>
              <a:off x="3705825" y="4177100"/>
              <a:ext cx="167275" cy="147750"/>
            </a:xfrm>
            <a:custGeom>
              <a:rect b="b" l="l" r="r" t="t"/>
              <a:pathLst>
                <a:path extrusionOk="0" h="5910" w="6691">
                  <a:moveTo>
                    <a:pt x="3385" y="0"/>
                  </a:moveTo>
                  <a:cubicBezTo>
                    <a:pt x="2392" y="0"/>
                    <a:pt x="1428" y="515"/>
                    <a:pt x="871" y="1447"/>
                  </a:cubicBezTo>
                  <a:cubicBezTo>
                    <a:pt x="0" y="2904"/>
                    <a:pt x="453" y="4712"/>
                    <a:pt x="1894" y="5528"/>
                  </a:cubicBezTo>
                  <a:cubicBezTo>
                    <a:pt x="2349" y="5787"/>
                    <a:pt x="2840" y="5910"/>
                    <a:pt x="3324" y="5910"/>
                  </a:cubicBezTo>
                  <a:cubicBezTo>
                    <a:pt x="4334" y="5910"/>
                    <a:pt x="5312" y="5375"/>
                    <a:pt x="5867" y="4414"/>
                  </a:cubicBezTo>
                  <a:cubicBezTo>
                    <a:pt x="6691" y="2985"/>
                    <a:pt x="6250" y="1221"/>
                    <a:pt x="4866" y="408"/>
                  </a:cubicBezTo>
                  <a:cubicBezTo>
                    <a:pt x="4398" y="132"/>
                    <a:pt x="3888" y="0"/>
                    <a:pt x="3385"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6" name="Google Shape;5866;p17"/>
            <p:cNvSpPr/>
            <p:nvPr/>
          </p:nvSpPr>
          <p:spPr>
            <a:xfrm>
              <a:off x="2543275" y="3523225"/>
              <a:ext cx="166950" cy="147825"/>
            </a:xfrm>
            <a:custGeom>
              <a:rect b="b" l="l" r="r" t="t"/>
              <a:pathLst>
                <a:path extrusionOk="0" h="5913" w="6678">
                  <a:moveTo>
                    <a:pt x="3370" y="0"/>
                  </a:moveTo>
                  <a:cubicBezTo>
                    <a:pt x="2348" y="0"/>
                    <a:pt x="1359" y="550"/>
                    <a:pt x="806" y="1531"/>
                  </a:cubicBezTo>
                  <a:cubicBezTo>
                    <a:pt x="0" y="2963"/>
                    <a:pt x="461" y="4720"/>
                    <a:pt x="1860" y="5521"/>
                  </a:cubicBezTo>
                  <a:cubicBezTo>
                    <a:pt x="2321" y="5786"/>
                    <a:pt x="2818" y="5912"/>
                    <a:pt x="3306" y="5912"/>
                  </a:cubicBezTo>
                  <a:cubicBezTo>
                    <a:pt x="4343" y="5912"/>
                    <a:pt x="5345" y="5345"/>
                    <a:pt x="5895" y="4332"/>
                  </a:cubicBezTo>
                  <a:cubicBezTo>
                    <a:pt x="6677" y="2892"/>
                    <a:pt x="6180" y="1146"/>
                    <a:pt x="4766" y="364"/>
                  </a:cubicBezTo>
                  <a:cubicBezTo>
                    <a:pt x="4320" y="117"/>
                    <a:pt x="3842" y="0"/>
                    <a:pt x="3370"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7" name="Google Shape;5867;p17"/>
            <p:cNvSpPr/>
            <p:nvPr/>
          </p:nvSpPr>
          <p:spPr>
            <a:xfrm>
              <a:off x="2344000" y="2787175"/>
              <a:ext cx="168225" cy="148350"/>
            </a:xfrm>
            <a:custGeom>
              <a:rect b="b" l="l" r="r" t="t"/>
              <a:pathLst>
                <a:path extrusionOk="0" h="5934" w="6729">
                  <a:moveTo>
                    <a:pt x="3388" y="0"/>
                  </a:moveTo>
                  <a:cubicBezTo>
                    <a:pt x="2388" y="0"/>
                    <a:pt x="1422" y="525"/>
                    <a:pt x="864" y="1473"/>
                  </a:cubicBezTo>
                  <a:cubicBezTo>
                    <a:pt x="1" y="2939"/>
                    <a:pt x="450" y="4724"/>
                    <a:pt x="1891" y="5544"/>
                  </a:cubicBezTo>
                  <a:cubicBezTo>
                    <a:pt x="2354" y="5808"/>
                    <a:pt x="2852" y="5934"/>
                    <a:pt x="3341" y="5934"/>
                  </a:cubicBezTo>
                  <a:cubicBezTo>
                    <a:pt x="4341" y="5934"/>
                    <a:pt x="5306" y="5409"/>
                    <a:pt x="5864" y="4461"/>
                  </a:cubicBezTo>
                  <a:cubicBezTo>
                    <a:pt x="6729" y="2995"/>
                    <a:pt x="6278" y="1210"/>
                    <a:pt x="4837" y="390"/>
                  </a:cubicBezTo>
                  <a:cubicBezTo>
                    <a:pt x="4375" y="126"/>
                    <a:pt x="3877" y="0"/>
                    <a:pt x="3388"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8" name="Google Shape;5868;p17"/>
            <p:cNvSpPr/>
            <p:nvPr/>
          </p:nvSpPr>
          <p:spPr>
            <a:xfrm>
              <a:off x="4437900" y="3964050"/>
              <a:ext cx="167250" cy="148375"/>
            </a:xfrm>
            <a:custGeom>
              <a:rect b="b" l="l" r="r" t="t"/>
              <a:pathLst>
                <a:path extrusionOk="0" h="5935" w="6690">
                  <a:moveTo>
                    <a:pt x="3366" y="1"/>
                  </a:moveTo>
                  <a:cubicBezTo>
                    <a:pt x="2354" y="1"/>
                    <a:pt x="1382" y="539"/>
                    <a:pt x="823" y="1513"/>
                  </a:cubicBezTo>
                  <a:cubicBezTo>
                    <a:pt x="1" y="2948"/>
                    <a:pt x="434" y="4693"/>
                    <a:pt x="1816" y="5512"/>
                  </a:cubicBezTo>
                  <a:cubicBezTo>
                    <a:pt x="2297" y="5798"/>
                    <a:pt x="2817" y="5935"/>
                    <a:pt x="3326" y="5935"/>
                  </a:cubicBezTo>
                  <a:cubicBezTo>
                    <a:pt x="4338" y="5935"/>
                    <a:pt x="5310" y="5397"/>
                    <a:pt x="5869" y="4422"/>
                  </a:cubicBezTo>
                  <a:cubicBezTo>
                    <a:pt x="6689" y="2988"/>
                    <a:pt x="6256" y="1243"/>
                    <a:pt x="4875" y="423"/>
                  </a:cubicBezTo>
                  <a:cubicBezTo>
                    <a:pt x="4394" y="137"/>
                    <a:pt x="3875" y="1"/>
                    <a:pt x="3366"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9" name="Google Shape;5869;p17"/>
            <p:cNvSpPr/>
            <p:nvPr/>
          </p:nvSpPr>
          <p:spPr>
            <a:xfrm>
              <a:off x="3290525" y="4099175"/>
              <a:ext cx="167250" cy="148400"/>
            </a:xfrm>
            <a:custGeom>
              <a:rect b="b" l="l" r="r" t="t"/>
              <a:pathLst>
                <a:path extrusionOk="0" h="5936" w="6690">
                  <a:moveTo>
                    <a:pt x="3365" y="0"/>
                  </a:moveTo>
                  <a:cubicBezTo>
                    <a:pt x="2348" y="0"/>
                    <a:pt x="1369" y="546"/>
                    <a:pt x="811" y="1532"/>
                  </a:cubicBezTo>
                  <a:cubicBezTo>
                    <a:pt x="1" y="2968"/>
                    <a:pt x="447" y="4711"/>
                    <a:pt x="1834" y="5524"/>
                  </a:cubicBezTo>
                  <a:cubicBezTo>
                    <a:pt x="2309" y="5803"/>
                    <a:pt x="2821" y="5936"/>
                    <a:pt x="3323" y="5936"/>
                  </a:cubicBezTo>
                  <a:cubicBezTo>
                    <a:pt x="4342" y="5936"/>
                    <a:pt x="5320" y="5390"/>
                    <a:pt x="5879" y="4403"/>
                  </a:cubicBezTo>
                  <a:cubicBezTo>
                    <a:pt x="6689" y="2969"/>
                    <a:pt x="6243" y="1226"/>
                    <a:pt x="4856" y="412"/>
                  </a:cubicBezTo>
                  <a:cubicBezTo>
                    <a:pt x="4380" y="133"/>
                    <a:pt x="3868" y="0"/>
                    <a:pt x="3365"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0" name="Google Shape;5870;p17"/>
            <p:cNvSpPr/>
            <p:nvPr/>
          </p:nvSpPr>
          <p:spPr>
            <a:xfrm>
              <a:off x="4856850" y="1859525"/>
              <a:ext cx="165975" cy="146775"/>
            </a:xfrm>
            <a:custGeom>
              <a:rect b="b" l="l" r="r" t="t"/>
              <a:pathLst>
                <a:path extrusionOk="0" h="5871" w="6639">
                  <a:moveTo>
                    <a:pt x="3365" y="0"/>
                  </a:moveTo>
                  <a:cubicBezTo>
                    <a:pt x="2337" y="0"/>
                    <a:pt x="1335" y="555"/>
                    <a:pt x="792" y="1537"/>
                  </a:cubicBezTo>
                  <a:cubicBezTo>
                    <a:pt x="0" y="2966"/>
                    <a:pt x="491" y="4736"/>
                    <a:pt x="1894" y="5513"/>
                  </a:cubicBezTo>
                  <a:cubicBezTo>
                    <a:pt x="2332" y="5755"/>
                    <a:pt x="2806" y="5870"/>
                    <a:pt x="3274" y="5870"/>
                  </a:cubicBezTo>
                  <a:cubicBezTo>
                    <a:pt x="4302" y="5870"/>
                    <a:pt x="5304" y="5315"/>
                    <a:pt x="5848" y="4334"/>
                  </a:cubicBezTo>
                  <a:cubicBezTo>
                    <a:pt x="6639" y="2904"/>
                    <a:pt x="6147" y="1135"/>
                    <a:pt x="4745" y="358"/>
                  </a:cubicBezTo>
                  <a:cubicBezTo>
                    <a:pt x="4307" y="115"/>
                    <a:pt x="3833" y="0"/>
                    <a:pt x="3365"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1" name="Google Shape;5871;p17"/>
            <p:cNvSpPr/>
            <p:nvPr/>
          </p:nvSpPr>
          <p:spPr>
            <a:xfrm>
              <a:off x="2829325" y="1656150"/>
              <a:ext cx="164675" cy="145500"/>
            </a:xfrm>
            <a:custGeom>
              <a:rect b="b" l="l" r="r" t="t"/>
              <a:pathLst>
                <a:path extrusionOk="0" h="5820" w="6587">
                  <a:moveTo>
                    <a:pt x="3365" y="1"/>
                  </a:moveTo>
                  <a:cubicBezTo>
                    <a:pt x="2343" y="1"/>
                    <a:pt x="1332" y="544"/>
                    <a:pt x="793" y="1491"/>
                  </a:cubicBezTo>
                  <a:cubicBezTo>
                    <a:pt x="1" y="2886"/>
                    <a:pt x="494" y="4710"/>
                    <a:pt x="1872" y="5474"/>
                  </a:cubicBezTo>
                  <a:cubicBezTo>
                    <a:pt x="2296" y="5708"/>
                    <a:pt x="2760" y="5819"/>
                    <a:pt x="3223" y="5819"/>
                  </a:cubicBezTo>
                  <a:cubicBezTo>
                    <a:pt x="4265" y="5819"/>
                    <a:pt x="5295" y="5257"/>
                    <a:pt x="5823" y="4282"/>
                  </a:cubicBezTo>
                  <a:cubicBezTo>
                    <a:pt x="6586" y="2871"/>
                    <a:pt x="6059" y="1051"/>
                    <a:pt x="4669" y="320"/>
                  </a:cubicBezTo>
                  <a:cubicBezTo>
                    <a:pt x="4258" y="103"/>
                    <a:pt x="3810" y="1"/>
                    <a:pt x="3365"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2" name="Google Shape;5872;p17"/>
            <p:cNvSpPr/>
            <p:nvPr/>
          </p:nvSpPr>
          <p:spPr>
            <a:xfrm>
              <a:off x="5155925" y="2963825"/>
              <a:ext cx="164175" cy="145475"/>
            </a:xfrm>
            <a:custGeom>
              <a:rect b="b" l="l" r="r" t="t"/>
              <a:pathLst>
                <a:path extrusionOk="0" h="5819" w="6567">
                  <a:moveTo>
                    <a:pt x="3344" y="0"/>
                  </a:moveTo>
                  <a:cubicBezTo>
                    <a:pt x="2310" y="0"/>
                    <a:pt x="1285" y="555"/>
                    <a:pt x="753" y="1523"/>
                  </a:cubicBezTo>
                  <a:cubicBezTo>
                    <a:pt x="0" y="2892"/>
                    <a:pt x="464" y="4656"/>
                    <a:pt x="1785" y="5437"/>
                  </a:cubicBezTo>
                  <a:cubicBezTo>
                    <a:pt x="2223" y="5696"/>
                    <a:pt x="2711" y="5819"/>
                    <a:pt x="3198" y="5819"/>
                  </a:cubicBezTo>
                  <a:cubicBezTo>
                    <a:pt x="4212" y="5819"/>
                    <a:pt x="5221" y="5286"/>
                    <a:pt x="5763" y="4346"/>
                  </a:cubicBezTo>
                  <a:cubicBezTo>
                    <a:pt x="6566" y="2955"/>
                    <a:pt x="6083" y="1129"/>
                    <a:pt x="4711" y="356"/>
                  </a:cubicBezTo>
                  <a:cubicBezTo>
                    <a:pt x="4283" y="114"/>
                    <a:pt x="3813" y="0"/>
                    <a:pt x="3344"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3" name="Google Shape;5873;p17"/>
            <p:cNvSpPr/>
            <p:nvPr/>
          </p:nvSpPr>
          <p:spPr>
            <a:xfrm>
              <a:off x="3926725" y="1336750"/>
              <a:ext cx="165275" cy="146150"/>
            </a:xfrm>
            <a:custGeom>
              <a:rect b="b" l="l" r="r" t="t"/>
              <a:pathLst>
                <a:path extrusionOk="0" h="5846" w="6611">
                  <a:moveTo>
                    <a:pt x="3370" y="1"/>
                  </a:moveTo>
                  <a:cubicBezTo>
                    <a:pt x="2377" y="1"/>
                    <a:pt x="1394" y="513"/>
                    <a:pt x="840" y="1431"/>
                  </a:cubicBezTo>
                  <a:cubicBezTo>
                    <a:pt x="0" y="2820"/>
                    <a:pt x="444" y="4644"/>
                    <a:pt x="1814" y="5456"/>
                  </a:cubicBezTo>
                  <a:cubicBezTo>
                    <a:pt x="2261" y="5720"/>
                    <a:pt x="2756" y="5846"/>
                    <a:pt x="3248" y="5846"/>
                  </a:cubicBezTo>
                  <a:cubicBezTo>
                    <a:pt x="4223" y="5846"/>
                    <a:pt x="5187" y="5352"/>
                    <a:pt x="5747" y="4464"/>
                  </a:cubicBezTo>
                  <a:cubicBezTo>
                    <a:pt x="6611" y="3094"/>
                    <a:pt x="6204" y="1258"/>
                    <a:pt x="4850" y="419"/>
                  </a:cubicBezTo>
                  <a:cubicBezTo>
                    <a:pt x="4392" y="135"/>
                    <a:pt x="3880" y="1"/>
                    <a:pt x="3370"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4" name="Google Shape;5874;p17"/>
            <p:cNvSpPr/>
            <p:nvPr/>
          </p:nvSpPr>
          <p:spPr>
            <a:xfrm>
              <a:off x="4622950" y="3912650"/>
              <a:ext cx="163075" cy="144850"/>
            </a:xfrm>
            <a:custGeom>
              <a:rect b="b" l="l" r="r" t="t"/>
              <a:pathLst>
                <a:path extrusionOk="0" h="5794" w="6523">
                  <a:moveTo>
                    <a:pt x="3348" y="1"/>
                  </a:moveTo>
                  <a:cubicBezTo>
                    <a:pt x="2325" y="1"/>
                    <a:pt x="1301" y="541"/>
                    <a:pt x="767" y="1485"/>
                  </a:cubicBezTo>
                  <a:cubicBezTo>
                    <a:pt x="1" y="2838"/>
                    <a:pt x="459" y="4629"/>
                    <a:pt x="1773" y="5414"/>
                  </a:cubicBezTo>
                  <a:cubicBezTo>
                    <a:pt x="2205" y="5672"/>
                    <a:pt x="2690" y="5794"/>
                    <a:pt x="3176" y="5794"/>
                  </a:cubicBezTo>
                  <a:cubicBezTo>
                    <a:pt x="4198" y="5794"/>
                    <a:pt x="5222" y="5254"/>
                    <a:pt x="5756" y="4310"/>
                  </a:cubicBezTo>
                  <a:cubicBezTo>
                    <a:pt x="6523" y="2956"/>
                    <a:pt x="6064" y="1166"/>
                    <a:pt x="4750" y="380"/>
                  </a:cubicBezTo>
                  <a:cubicBezTo>
                    <a:pt x="4318" y="122"/>
                    <a:pt x="3833" y="1"/>
                    <a:pt x="3348"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5" name="Google Shape;5875;p17"/>
            <p:cNvSpPr/>
            <p:nvPr/>
          </p:nvSpPr>
          <p:spPr>
            <a:xfrm>
              <a:off x="3525450" y="4232075"/>
              <a:ext cx="162600" cy="144125"/>
            </a:xfrm>
            <a:custGeom>
              <a:rect b="b" l="l" r="r" t="t"/>
              <a:pathLst>
                <a:path extrusionOk="0" h="5765" w="6504">
                  <a:moveTo>
                    <a:pt x="3346" y="0"/>
                  </a:moveTo>
                  <a:cubicBezTo>
                    <a:pt x="2312" y="0"/>
                    <a:pt x="1270" y="552"/>
                    <a:pt x="748" y="1507"/>
                  </a:cubicBezTo>
                  <a:cubicBezTo>
                    <a:pt x="1" y="2871"/>
                    <a:pt x="496" y="4675"/>
                    <a:pt x="1824" y="5421"/>
                  </a:cubicBezTo>
                  <a:cubicBezTo>
                    <a:pt x="2239" y="5654"/>
                    <a:pt x="2701" y="5765"/>
                    <a:pt x="3163" y="5765"/>
                  </a:cubicBezTo>
                  <a:cubicBezTo>
                    <a:pt x="4177" y="5765"/>
                    <a:pt x="5193" y="5234"/>
                    <a:pt x="5729" y="4309"/>
                  </a:cubicBezTo>
                  <a:cubicBezTo>
                    <a:pt x="6504" y="2968"/>
                    <a:pt x="6042" y="1153"/>
                    <a:pt x="4729" y="372"/>
                  </a:cubicBezTo>
                  <a:cubicBezTo>
                    <a:pt x="4305" y="119"/>
                    <a:pt x="3826" y="0"/>
                    <a:pt x="3346"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6" name="Google Shape;5876;p17"/>
            <p:cNvSpPr/>
            <p:nvPr/>
          </p:nvSpPr>
          <p:spPr>
            <a:xfrm>
              <a:off x="2595100" y="3709000"/>
              <a:ext cx="162575" cy="144125"/>
            </a:xfrm>
            <a:custGeom>
              <a:rect b="b" l="l" r="r" t="t"/>
              <a:pathLst>
                <a:path extrusionOk="0" h="5765" w="6503">
                  <a:moveTo>
                    <a:pt x="3341" y="1"/>
                  </a:moveTo>
                  <a:cubicBezTo>
                    <a:pt x="2290" y="1"/>
                    <a:pt x="1236" y="570"/>
                    <a:pt x="724" y="1544"/>
                  </a:cubicBezTo>
                  <a:cubicBezTo>
                    <a:pt x="1" y="2925"/>
                    <a:pt x="524" y="4723"/>
                    <a:pt x="1859" y="5442"/>
                  </a:cubicBezTo>
                  <a:cubicBezTo>
                    <a:pt x="2265" y="5661"/>
                    <a:pt x="2713" y="5764"/>
                    <a:pt x="3161" y="5764"/>
                  </a:cubicBezTo>
                  <a:cubicBezTo>
                    <a:pt x="4192" y="5764"/>
                    <a:pt x="5224" y="5216"/>
                    <a:pt x="5748" y="4270"/>
                  </a:cubicBezTo>
                  <a:cubicBezTo>
                    <a:pt x="6502" y="2912"/>
                    <a:pt x="6014" y="1107"/>
                    <a:pt x="4690" y="351"/>
                  </a:cubicBezTo>
                  <a:cubicBezTo>
                    <a:pt x="4272" y="113"/>
                    <a:pt x="3807" y="1"/>
                    <a:pt x="3341"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7" name="Google Shape;5877;p17"/>
            <p:cNvSpPr/>
            <p:nvPr/>
          </p:nvSpPr>
          <p:spPr>
            <a:xfrm>
              <a:off x="4343750" y="1415375"/>
              <a:ext cx="162550" cy="144100"/>
            </a:xfrm>
            <a:custGeom>
              <a:rect b="b" l="l" r="r" t="t"/>
              <a:pathLst>
                <a:path extrusionOk="0" h="5764" w="6502">
                  <a:moveTo>
                    <a:pt x="3341" y="0"/>
                  </a:moveTo>
                  <a:cubicBezTo>
                    <a:pt x="2290" y="0"/>
                    <a:pt x="1235" y="569"/>
                    <a:pt x="724" y="1543"/>
                  </a:cubicBezTo>
                  <a:cubicBezTo>
                    <a:pt x="0" y="2925"/>
                    <a:pt x="523" y="4722"/>
                    <a:pt x="1858" y="5441"/>
                  </a:cubicBezTo>
                  <a:cubicBezTo>
                    <a:pt x="2265" y="5660"/>
                    <a:pt x="2713" y="5763"/>
                    <a:pt x="3161" y="5763"/>
                  </a:cubicBezTo>
                  <a:cubicBezTo>
                    <a:pt x="4192" y="5763"/>
                    <a:pt x="5223" y="5215"/>
                    <a:pt x="5747" y="4269"/>
                  </a:cubicBezTo>
                  <a:cubicBezTo>
                    <a:pt x="6502" y="2911"/>
                    <a:pt x="6014" y="1105"/>
                    <a:pt x="4689" y="350"/>
                  </a:cubicBezTo>
                  <a:cubicBezTo>
                    <a:pt x="4272" y="112"/>
                    <a:pt x="3807" y="0"/>
                    <a:pt x="3341"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8" name="Google Shape;5878;p17"/>
            <p:cNvSpPr/>
            <p:nvPr/>
          </p:nvSpPr>
          <p:spPr>
            <a:xfrm>
              <a:off x="4575750" y="1546125"/>
              <a:ext cx="163125" cy="144125"/>
            </a:xfrm>
            <a:custGeom>
              <a:rect b="b" l="l" r="r" t="t"/>
              <a:pathLst>
                <a:path extrusionOk="0" h="5765" w="6525">
                  <a:moveTo>
                    <a:pt x="3364" y="0"/>
                  </a:moveTo>
                  <a:cubicBezTo>
                    <a:pt x="2350" y="0"/>
                    <a:pt x="1332" y="531"/>
                    <a:pt x="797" y="1456"/>
                  </a:cubicBezTo>
                  <a:cubicBezTo>
                    <a:pt x="1" y="2834"/>
                    <a:pt x="517" y="4717"/>
                    <a:pt x="1893" y="5448"/>
                  </a:cubicBezTo>
                  <a:cubicBezTo>
                    <a:pt x="2297" y="5663"/>
                    <a:pt x="2741" y="5764"/>
                    <a:pt x="3185" y="5764"/>
                  </a:cubicBezTo>
                  <a:cubicBezTo>
                    <a:pt x="4222" y="5764"/>
                    <a:pt x="5256" y="5210"/>
                    <a:pt x="5777" y="4259"/>
                  </a:cubicBezTo>
                  <a:cubicBezTo>
                    <a:pt x="6524" y="2894"/>
                    <a:pt x="6029" y="1091"/>
                    <a:pt x="4702" y="343"/>
                  </a:cubicBezTo>
                  <a:cubicBezTo>
                    <a:pt x="4287" y="110"/>
                    <a:pt x="3826" y="0"/>
                    <a:pt x="3364"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9" name="Google Shape;5879;p17"/>
            <p:cNvSpPr/>
            <p:nvPr/>
          </p:nvSpPr>
          <p:spPr>
            <a:xfrm>
              <a:off x="2296925" y="2604975"/>
              <a:ext cx="163075" cy="144825"/>
            </a:xfrm>
            <a:custGeom>
              <a:rect b="b" l="l" r="r" t="t"/>
              <a:pathLst>
                <a:path extrusionOk="0" h="5793" w="6523">
                  <a:moveTo>
                    <a:pt x="3347" y="1"/>
                  </a:moveTo>
                  <a:cubicBezTo>
                    <a:pt x="2326" y="1"/>
                    <a:pt x="1304" y="539"/>
                    <a:pt x="768" y="1481"/>
                  </a:cubicBezTo>
                  <a:cubicBezTo>
                    <a:pt x="0" y="2832"/>
                    <a:pt x="456" y="4624"/>
                    <a:pt x="1769" y="5411"/>
                  </a:cubicBezTo>
                  <a:cubicBezTo>
                    <a:pt x="2201" y="5671"/>
                    <a:pt x="2687" y="5793"/>
                    <a:pt x="3174" y="5793"/>
                  </a:cubicBezTo>
                  <a:cubicBezTo>
                    <a:pt x="4195" y="5793"/>
                    <a:pt x="5218" y="5255"/>
                    <a:pt x="5753" y="4313"/>
                  </a:cubicBezTo>
                  <a:cubicBezTo>
                    <a:pt x="6522" y="2962"/>
                    <a:pt x="6067" y="1170"/>
                    <a:pt x="4753" y="383"/>
                  </a:cubicBezTo>
                  <a:cubicBezTo>
                    <a:pt x="4320" y="123"/>
                    <a:pt x="3834" y="1"/>
                    <a:pt x="3347"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0" name="Google Shape;5880;p17"/>
            <p:cNvSpPr/>
            <p:nvPr/>
          </p:nvSpPr>
          <p:spPr>
            <a:xfrm>
              <a:off x="2514750" y="1947825"/>
              <a:ext cx="161350" cy="142775"/>
            </a:xfrm>
            <a:custGeom>
              <a:rect b="b" l="l" r="r" t="t"/>
              <a:pathLst>
                <a:path extrusionOk="0" h="5711" w="6454">
                  <a:moveTo>
                    <a:pt x="3313" y="0"/>
                  </a:moveTo>
                  <a:cubicBezTo>
                    <a:pt x="2277" y="0"/>
                    <a:pt x="1245" y="557"/>
                    <a:pt x="735" y="1511"/>
                  </a:cubicBezTo>
                  <a:cubicBezTo>
                    <a:pt x="1" y="2884"/>
                    <a:pt x="519" y="4682"/>
                    <a:pt x="1854" y="5395"/>
                  </a:cubicBezTo>
                  <a:cubicBezTo>
                    <a:pt x="2257" y="5609"/>
                    <a:pt x="2699" y="5710"/>
                    <a:pt x="3141" y="5710"/>
                  </a:cubicBezTo>
                  <a:cubicBezTo>
                    <a:pt x="4177" y="5710"/>
                    <a:pt x="5209" y="5154"/>
                    <a:pt x="5720" y="4200"/>
                  </a:cubicBezTo>
                  <a:cubicBezTo>
                    <a:pt x="6454" y="2827"/>
                    <a:pt x="5935" y="1029"/>
                    <a:pt x="4600" y="316"/>
                  </a:cubicBezTo>
                  <a:cubicBezTo>
                    <a:pt x="4197" y="101"/>
                    <a:pt x="3755" y="0"/>
                    <a:pt x="3313"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1" name="Google Shape;5881;p17"/>
            <p:cNvSpPr/>
            <p:nvPr/>
          </p:nvSpPr>
          <p:spPr>
            <a:xfrm>
              <a:off x="2381425" y="2184900"/>
              <a:ext cx="161400" cy="142850"/>
            </a:xfrm>
            <a:custGeom>
              <a:rect b="b" l="l" r="r" t="t"/>
              <a:pathLst>
                <a:path extrusionOk="0" h="5714" w="6456">
                  <a:moveTo>
                    <a:pt x="3314" y="1"/>
                  </a:moveTo>
                  <a:cubicBezTo>
                    <a:pt x="2294" y="1"/>
                    <a:pt x="1274" y="543"/>
                    <a:pt x="754" y="1481"/>
                  </a:cubicBezTo>
                  <a:cubicBezTo>
                    <a:pt x="1" y="2838"/>
                    <a:pt x="496" y="4642"/>
                    <a:pt x="1824" y="5378"/>
                  </a:cubicBezTo>
                  <a:cubicBezTo>
                    <a:pt x="2234" y="5606"/>
                    <a:pt x="2688" y="5713"/>
                    <a:pt x="3141" y="5713"/>
                  </a:cubicBezTo>
                  <a:cubicBezTo>
                    <a:pt x="4162" y="5713"/>
                    <a:pt x="5182" y="5171"/>
                    <a:pt x="5702" y="4233"/>
                  </a:cubicBezTo>
                  <a:cubicBezTo>
                    <a:pt x="6455" y="2876"/>
                    <a:pt x="5960" y="1073"/>
                    <a:pt x="4632" y="336"/>
                  </a:cubicBezTo>
                  <a:cubicBezTo>
                    <a:pt x="4222" y="108"/>
                    <a:pt x="3768" y="1"/>
                    <a:pt x="3314"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2" name="Google Shape;5882;p17"/>
            <p:cNvSpPr/>
            <p:nvPr/>
          </p:nvSpPr>
          <p:spPr>
            <a:xfrm>
              <a:off x="4940075" y="3623350"/>
              <a:ext cx="161350" cy="142825"/>
            </a:xfrm>
            <a:custGeom>
              <a:rect b="b" l="l" r="r" t="t"/>
              <a:pathLst>
                <a:path extrusionOk="0" h="5713" w="6454">
                  <a:moveTo>
                    <a:pt x="3313" y="1"/>
                  </a:moveTo>
                  <a:cubicBezTo>
                    <a:pt x="2277" y="1"/>
                    <a:pt x="1245" y="558"/>
                    <a:pt x="734" y="1512"/>
                  </a:cubicBezTo>
                  <a:cubicBezTo>
                    <a:pt x="0" y="2885"/>
                    <a:pt x="519" y="4683"/>
                    <a:pt x="1855" y="5396"/>
                  </a:cubicBezTo>
                  <a:cubicBezTo>
                    <a:pt x="2258" y="5611"/>
                    <a:pt x="2700" y="5713"/>
                    <a:pt x="3142" y="5713"/>
                  </a:cubicBezTo>
                  <a:cubicBezTo>
                    <a:pt x="4177" y="5713"/>
                    <a:pt x="5209" y="5156"/>
                    <a:pt x="5719" y="4201"/>
                  </a:cubicBezTo>
                  <a:cubicBezTo>
                    <a:pt x="6453" y="2828"/>
                    <a:pt x="5936" y="1030"/>
                    <a:pt x="4599" y="317"/>
                  </a:cubicBezTo>
                  <a:cubicBezTo>
                    <a:pt x="4196" y="102"/>
                    <a:pt x="3754" y="1"/>
                    <a:pt x="3313"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3" name="Google Shape;5883;p17"/>
            <p:cNvSpPr/>
            <p:nvPr/>
          </p:nvSpPr>
          <p:spPr>
            <a:xfrm>
              <a:off x="5073350" y="3386225"/>
              <a:ext cx="161425" cy="142850"/>
            </a:xfrm>
            <a:custGeom>
              <a:rect b="b" l="l" r="r" t="t"/>
              <a:pathLst>
                <a:path extrusionOk="0" h="5714" w="6457">
                  <a:moveTo>
                    <a:pt x="3314" y="0"/>
                  </a:moveTo>
                  <a:cubicBezTo>
                    <a:pt x="2294" y="0"/>
                    <a:pt x="1274" y="543"/>
                    <a:pt x="754" y="1480"/>
                  </a:cubicBezTo>
                  <a:cubicBezTo>
                    <a:pt x="1" y="2837"/>
                    <a:pt x="496" y="4641"/>
                    <a:pt x="1825" y="5378"/>
                  </a:cubicBezTo>
                  <a:cubicBezTo>
                    <a:pt x="2235" y="5606"/>
                    <a:pt x="2689" y="5713"/>
                    <a:pt x="3143" y="5713"/>
                  </a:cubicBezTo>
                  <a:cubicBezTo>
                    <a:pt x="4163" y="5713"/>
                    <a:pt x="5182" y="5170"/>
                    <a:pt x="5702" y="4233"/>
                  </a:cubicBezTo>
                  <a:cubicBezTo>
                    <a:pt x="6457" y="2876"/>
                    <a:pt x="5960" y="1072"/>
                    <a:pt x="4632" y="335"/>
                  </a:cubicBezTo>
                  <a:cubicBezTo>
                    <a:pt x="4222" y="108"/>
                    <a:pt x="3768" y="0"/>
                    <a:pt x="3314"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4" name="Google Shape;5884;p17"/>
            <p:cNvSpPr/>
            <p:nvPr/>
          </p:nvSpPr>
          <p:spPr>
            <a:xfrm>
              <a:off x="3331200" y="1314625"/>
              <a:ext cx="159475" cy="141575"/>
            </a:xfrm>
            <a:custGeom>
              <a:rect b="b" l="l" r="r" t="t"/>
              <a:pathLst>
                <a:path extrusionOk="0" h="5663" w="6379">
                  <a:moveTo>
                    <a:pt x="3257" y="1"/>
                  </a:moveTo>
                  <a:cubicBezTo>
                    <a:pt x="2260" y="1"/>
                    <a:pt x="1269" y="533"/>
                    <a:pt x="748" y="1466"/>
                  </a:cubicBezTo>
                  <a:cubicBezTo>
                    <a:pt x="0" y="2806"/>
                    <a:pt x="450" y="4527"/>
                    <a:pt x="1748" y="5293"/>
                  </a:cubicBezTo>
                  <a:cubicBezTo>
                    <a:pt x="2174" y="5544"/>
                    <a:pt x="2647" y="5663"/>
                    <a:pt x="3118" y="5663"/>
                  </a:cubicBezTo>
                  <a:cubicBezTo>
                    <a:pt x="4117" y="5663"/>
                    <a:pt x="5108" y="5131"/>
                    <a:pt x="5630" y="4197"/>
                  </a:cubicBezTo>
                  <a:cubicBezTo>
                    <a:pt x="6378" y="2859"/>
                    <a:pt x="5927" y="1138"/>
                    <a:pt x="4629" y="371"/>
                  </a:cubicBezTo>
                  <a:cubicBezTo>
                    <a:pt x="4203" y="120"/>
                    <a:pt x="3729" y="1"/>
                    <a:pt x="3257"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5" name="Google Shape;5885;p17"/>
            <p:cNvSpPr/>
            <p:nvPr/>
          </p:nvSpPr>
          <p:spPr>
            <a:xfrm>
              <a:off x="5191675" y="2360725"/>
              <a:ext cx="160100" cy="141700"/>
            </a:xfrm>
            <a:custGeom>
              <a:rect b="b" l="l" r="r" t="t"/>
              <a:pathLst>
                <a:path extrusionOk="0" h="5668" w="6404">
                  <a:moveTo>
                    <a:pt x="3269" y="0"/>
                  </a:moveTo>
                  <a:cubicBezTo>
                    <a:pt x="2359" y="0"/>
                    <a:pt x="1450" y="451"/>
                    <a:pt x="887" y="1276"/>
                  </a:cubicBezTo>
                  <a:cubicBezTo>
                    <a:pt x="1" y="2573"/>
                    <a:pt x="356" y="4371"/>
                    <a:pt x="1668" y="5232"/>
                  </a:cubicBezTo>
                  <a:cubicBezTo>
                    <a:pt x="2117" y="5526"/>
                    <a:pt x="2626" y="5667"/>
                    <a:pt x="3135" y="5667"/>
                  </a:cubicBezTo>
                  <a:cubicBezTo>
                    <a:pt x="4045" y="5667"/>
                    <a:pt x="4955" y="5217"/>
                    <a:pt x="5518" y="4392"/>
                  </a:cubicBezTo>
                  <a:cubicBezTo>
                    <a:pt x="6404" y="3093"/>
                    <a:pt x="6049" y="1296"/>
                    <a:pt x="4737" y="436"/>
                  </a:cubicBezTo>
                  <a:cubicBezTo>
                    <a:pt x="4288" y="141"/>
                    <a:pt x="3778" y="0"/>
                    <a:pt x="3269"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6" name="Google Shape;5886;p17"/>
            <p:cNvSpPr/>
            <p:nvPr/>
          </p:nvSpPr>
          <p:spPr>
            <a:xfrm>
              <a:off x="5142100" y="2177175"/>
              <a:ext cx="159500" cy="140875"/>
            </a:xfrm>
            <a:custGeom>
              <a:rect b="b" l="l" r="r" t="t"/>
              <a:pathLst>
                <a:path extrusionOk="0" h="5635" w="6380">
                  <a:moveTo>
                    <a:pt x="3245" y="0"/>
                  </a:moveTo>
                  <a:cubicBezTo>
                    <a:pt x="2297" y="0"/>
                    <a:pt x="1367" y="491"/>
                    <a:pt x="830" y="1376"/>
                  </a:cubicBezTo>
                  <a:cubicBezTo>
                    <a:pt x="0" y="2743"/>
                    <a:pt x="440" y="4501"/>
                    <a:pt x="1807" y="5276"/>
                  </a:cubicBezTo>
                  <a:cubicBezTo>
                    <a:pt x="2235" y="5519"/>
                    <a:pt x="2699" y="5634"/>
                    <a:pt x="3158" y="5634"/>
                  </a:cubicBezTo>
                  <a:cubicBezTo>
                    <a:pt x="4124" y="5634"/>
                    <a:pt x="5068" y="5123"/>
                    <a:pt x="5597" y="4209"/>
                  </a:cubicBezTo>
                  <a:cubicBezTo>
                    <a:pt x="6380" y="2863"/>
                    <a:pt x="5954" y="1168"/>
                    <a:pt x="4642" y="385"/>
                  </a:cubicBezTo>
                  <a:cubicBezTo>
                    <a:pt x="4203" y="125"/>
                    <a:pt x="3722" y="0"/>
                    <a:pt x="3245"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7" name="Google Shape;5887;p17"/>
            <p:cNvSpPr/>
            <p:nvPr/>
          </p:nvSpPr>
          <p:spPr>
            <a:xfrm>
              <a:off x="3110900" y="4155750"/>
              <a:ext cx="160575" cy="141575"/>
            </a:xfrm>
            <a:custGeom>
              <a:rect b="b" l="l" r="r" t="t"/>
              <a:pathLst>
                <a:path extrusionOk="0" h="5663" w="6423">
                  <a:moveTo>
                    <a:pt x="3277" y="1"/>
                  </a:moveTo>
                  <a:cubicBezTo>
                    <a:pt x="2300" y="1"/>
                    <a:pt x="1333" y="512"/>
                    <a:pt x="801" y="1415"/>
                  </a:cubicBezTo>
                  <a:cubicBezTo>
                    <a:pt x="0" y="2769"/>
                    <a:pt x="469" y="4564"/>
                    <a:pt x="1817" y="5319"/>
                  </a:cubicBezTo>
                  <a:cubicBezTo>
                    <a:pt x="2234" y="5552"/>
                    <a:pt x="2692" y="5663"/>
                    <a:pt x="3147" y="5663"/>
                  </a:cubicBezTo>
                  <a:cubicBezTo>
                    <a:pt x="4124" y="5663"/>
                    <a:pt x="5091" y="5152"/>
                    <a:pt x="5624" y="4249"/>
                  </a:cubicBezTo>
                  <a:cubicBezTo>
                    <a:pt x="6422" y="2896"/>
                    <a:pt x="5955" y="1101"/>
                    <a:pt x="4605" y="345"/>
                  </a:cubicBezTo>
                  <a:cubicBezTo>
                    <a:pt x="4189" y="112"/>
                    <a:pt x="3732" y="1"/>
                    <a:pt x="3277"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8" name="Google Shape;5888;p17"/>
            <p:cNvSpPr/>
            <p:nvPr/>
          </p:nvSpPr>
          <p:spPr>
            <a:xfrm>
              <a:off x="3148425" y="1368150"/>
              <a:ext cx="159000" cy="140875"/>
            </a:xfrm>
            <a:custGeom>
              <a:rect b="b" l="l" r="r" t="t"/>
              <a:pathLst>
                <a:path extrusionOk="0" h="5635" w="6360">
                  <a:moveTo>
                    <a:pt x="3227" y="1"/>
                  </a:moveTo>
                  <a:cubicBezTo>
                    <a:pt x="2242" y="1"/>
                    <a:pt x="1278" y="532"/>
                    <a:pt x="755" y="1475"/>
                  </a:cubicBezTo>
                  <a:cubicBezTo>
                    <a:pt x="1" y="2837"/>
                    <a:pt x="459" y="4523"/>
                    <a:pt x="1787" y="5276"/>
                  </a:cubicBezTo>
                  <a:cubicBezTo>
                    <a:pt x="2215" y="5519"/>
                    <a:pt x="2680" y="5634"/>
                    <a:pt x="3140" y="5634"/>
                  </a:cubicBezTo>
                  <a:cubicBezTo>
                    <a:pt x="4106" y="5634"/>
                    <a:pt x="5048" y="5123"/>
                    <a:pt x="5579" y="4210"/>
                  </a:cubicBezTo>
                  <a:cubicBezTo>
                    <a:pt x="6360" y="2863"/>
                    <a:pt x="5937" y="1169"/>
                    <a:pt x="4624" y="386"/>
                  </a:cubicBezTo>
                  <a:cubicBezTo>
                    <a:pt x="4185" y="125"/>
                    <a:pt x="3703" y="1"/>
                    <a:pt x="3227"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9" name="Google Shape;5889;p17"/>
            <p:cNvSpPr/>
            <p:nvPr/>
          </p:nvSpPr>
          <p:spPr>
            <a:xfrm>
              <a:off x="4810725" y="1678525"/>
              <a:ext cx="158950" cy="140850"/>
            </a:xfrm>
            <a:custGeom>
              <a:rect b="b" l="l" r="r" t="t"/>
              <a:pathLst>
                <a:path extrusionOk="0" h="5634" w="6358">
                  <a:moveTo>
                    <a:pt x="3223" y="0"/>
                  </a:moveTo>
                  <a:cubicBezTo>
                    <a:pt x="2270" y="0"/>
                    <a:pt x="1337" y="497"/>
                    <a:pt x="802" y="1390"/>
                  </a:cubicBezTo>
                  <a:cubicBezTo>
                    <a:pt x="0" y="2725"/>
                    <a:pt x="403" y="4427"/>
                    <a:pt x="1704" y="5227"/>
                  </a:cubicBezTo>
                  <a:cubicBezTo>
                    <a:pt x="2152" y="5503"/>
                    <a:pt x="2646" y="5634"/>
                    <a:pt x="3135" y="5634"/>
                  </a:cubicBezTo>
                  <a:cubicBezTo>
                    <a:pt x="4105" y="5634"/>
                    <a:pt x="5055" y="5119"/>
                    <a:pt x="5584" y="4196"/>
                  </a:cubicBezTo>
                  <a:cubicBezTo>
                    <a:pt x="6358" y="2846"/>
                    <a:pt x="5924" y="1153"/>
                    <a:pt x="4608" y="379"/>
                  </a:cubicBezTo>
                  <a:cubicBezTo>
                    <a:pt x="4172" y="123"/>
                    <a:pt x="3695" y="0"/>
                    <a:pt x="3223"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90" name="Google Shape;5890;p17"/>
            <p:cNvSpPr/>
            <p:nvPr/>
          </p:nvSpPr>
          <p:spPr>
            <a:xfrm>
              <a:off x="4112900" y="1286225"/>
              <a:ext cx="159000" cy="140850"/>
            </a:xfrm>
            <a:custGeom>
              <a:rect b="b" l="l" r="r" t="t"/>
              <a:pathLst>
                <a:path extrusionOk="0" h="5634" w="6360">
                  <a:moveTo>
                    <a:pt x="3222" y="0"/>
                  </a:moveTo>
                  <a:cubicBezTo>
                    <a:pt x="2248" y="0"/>
                    <a:pt x="1298" y="520"/>
                    <a:pt x="771" y="1444"/>
                  </a:cubicBezTo>
                  <a:cubicBezTo>
                    <a:pt x="1" y="2797"/>
                    <a:pt x="437" y="4488"/>
                    <a:pt x="1756" y="5259"/>
                  </a:cubicBezTo>
                  <a:cubicBezTo>
                    <a:pt x="2191" y="5513"/>
                    <a:pt x="2666" y="5634"/>
                    <a:pt x="3135" y="5634"/>
                  </a:cubicBezTo>
                  <a:cubicBezTo>
                    <a:pt x="4128" y="5634"/>
                    <a:pt x="5096" y="5095"/>
                    <a:pt x="5615" y="4141"/>
                  </a:cubicBezTo>
                  <a:cubicBezTo>
                    <a:pt x="6359" y="2773"/>
                    <a:pt x="5889" y="1090"/>
                    <a:pt x="4554" y="348"/>
                  </a:cubicBezTo>
                  <a:cubicBezTo>
                    <a:pt x="4131" y="112"/>
                    <a:pt x="3674" y="0"/>
                    <a:pt x="3222"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91" name="Google Shape;5891;p17"/>
            <p:cNvSpPr/>
            <p:nvPr/>
          </p:nvSpPr>
          <p:spPr>
            <a:xfrm>
              <a:off x="5241900" y="2545075"/>
              <a:ext cx="158975" cy="140850"/>
            </a:xfrm>
            <a:custGeom>
              <a:rect b="b" l="l" r="r" t="t"/>
              <a:pathLst>
                <a:path extrusionOk="0" h="5634" w="6359">
                  <a:moveTo>
                    <a:pt x="3223" y="0"/>
                  </a:moveTo>
                  <a:cubicBezTo>
                    <a:pt x="2268" y="0"/>
                    <a:pt x="1334" y="500"/>
                    <a:pt x="799" y="1396"/>
                  </a:cubicBezTo>
                  <a:cubicBezTo>
                    <a:pt x="0" y="2732"/>
                    <a:pt x="407" y="4436"/>
                    <a:pt x="1710" y="5231"/>
                  </a:cubicBezTo>
                  <a:cubicBezTo>
                    <a:pt x="2156" y="5504"/>
                    <a:pt x="2648" y="5634"/>
                    <a:pt x="3135" y="5634"/>
                  </a:cubicBezTo>
                  <a:cubicBezTo>
                    <a:pt x="4108" y="5634"/>
                    <a:pt x="5060" y="5117"/>
                    <a:pt x="5588" y="4190"/>
                  </a:cubicBezTo>
                  <a:cubicBezTo>
                    <a:pt x="6359" y="2837"/>
                    <a:pt x="5921" y="1145"/>
                    <a:pt x="4602" y="374"/>
                  </a:cubicBezTo>
                  <a:cubicBezTo>
                    <a:pt x="4168" y="121"/>
                    <a:pt x="3693" y="0"/>
                    <a:pt x="3223"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92" name="Google Shape;5892;p17"/>
            <p:cNvSpPr/>
            <p:nvPr/>
          </p:nvSpPr>
          <p:spPr>
            <a:xfrm>
              <a:off x="2878325" y="4025025"/>
              <a:ext cx="160525" cy="141550"/>
            </a:xfrm>
            <a:custGeom>
              <a:rect b="b" l="l" r="r" t="t"/>
              <a:pathLst>
                <a:path extrusionOk="0" h="5662" w="6421">
                  <a:moveTo>
                    <a:pt x="3275" y="0"/>
                  </a:moveTo>
                  <a:cubicBezTo>
                    <a:pt x="2279" y="0"/>
                    <a:pt x="1298" y="530"/>
                    <a:pt x="776" y="1457"/>
                  </a:cubicBezTo>
                  <a:cubicBezTo>
                    <a:pt x="1" y="2829"/>
                    <a:pt x="499" y="4615"/>
                    <a:pt x="1859" y="5341"/>
                  </a:cubicBezTo>
                  <a:cubicBezTo>
                    <a:pt x="2265" y="5559"/>
                    <a:pt x="2707" y="5662"/>
                    <a:pt x="3146" y="5662"/>
                  </a:cubicBezTo>
                  <a:cubicBezTo>
                    <a:pt x="4142" y="5662"/>
                    <a:pt x="5123" y="5132"/>
                    <a:pt x="5646" y="4205"/>
                  </a:cubicBezTo>
                  <a:cubicBezTo>
                    <a:pt x="6421" y="2832"/>
                    <a:pt x="5923" y="1046"/>
                    <a:pt x="4563" y="321"/>
                  </a:cubicBezTo>
                  <a:cubicBezTo>
                    <a:pt x="4156" y="103"/>
                    <a:pt x="3714" y="0"/>
                    <a:pt x="3275"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93" name="Google Shape;5893;p17"/>
            <p:cNvSpPr/>
            <p:nvPr/>
          </p:nvSpPr>
          <p:spPr>
            <a:xfrm>
              <a:off x="3514375" y="1261825"/>
              <a:ext cx="159025" cy="140850"/>
            </a:xfrm>
            <a:custGeom>
              <a:rect b="b" l="l" r="r" t="t"/>
              <a:pathLst>
                <a:path extrusionOk="0" h="5634" w="6361">
                  <a:moveTo>
                    <a:pt x="3222" y="1"/>
                  </a:moveTo>
                  <a:cubicBezTo>
                    <a:pt x="2247" y="1"/>
                    <a:pt x="1297" y="521"/>
                    <a:pt x="771" y="1446"/>
                  </a:cubicBezTo>
                  <a:cubicBezTo>
                    <a:pt x="0" y="2799"/>
                    <a:pt x="439" y="4490"/>
                    <a:pt x="1758" y="5260"/>
                  </a:cubicBezTo>
                  <a:cubicBezTo>
                    <a:pt x="2193" y="5513"/>
                    <a:pt x="2667" y="5634"/>
                    <a:pt x="3136" y="5634"/>
                  </a:cubicBezTo>
                  <a:cubicBezTo>
                    <a:pt x="4129" y="5634"/>
                    <a:pt x="5099" y="5093"/>
                    <a:pt x="5617" y="4138"/>
                  </a:cubicBezTo>
                  <a:cubicBezTo>
                    <a:pt x="6360" y="2769"/>
                    <a:pt x="5887" y="1088"/>
                    <a:pt x="4552" y="347"/>
                  </a:cubicBezTo>
                  <a:cubicBezTo>
                    <a:pt x="4130" y="112"/>
                    <a:pt x="3673" y="1"/>
                    <a:pt x="3222"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94" name="Google Shape;5894;p17"/>
            <p:cNvSpPr/>
            <p:nvPr/>
          </p:nvSpPr>
          <p:spPr>
            <a:xfrm>
              <a:off x="4126425" y="4258800"/>
              <a:ext cx="157700" cy="139500"/>
            </a:xfrm>
            <a:custGeom>
              <a:rect b="b" l="l" r="r" t="t"/>
              <a:pathLst>
                <a:path extrusionOk="0" h="5580" w="6308">
                  <a:moveTo>
                    <a:pt x="3166" y="0"/>
                  </a:moveTo>
                  <a:cubicBezTo>
                    <a:pt x="2226" y="0"/>
                    <a:pt x="1325" y="500"/>
                    <a:pt x="796" y="1407"/>
                  </a:cubicBezTo>
                  <a:cubicBezTo>
                    <a:pt x="0" y="2775"/>
                    <a:pt x="412" y="4416"/>
                    <a:pt x="1745" y="5194"/>
                  </a:cubicBezTo>
                  <a:cubicBezTo>
                    <a:pt x="2193" y="5455"/>
                    <a:pt x="2672" y="5580"/>
                    <a:pt x="3142" y="5580"/>
                  </a:cubicBezTo>
                  <a:cubicBezTo>
                    <a:pt x="4082" y="5580"/>
                    <a:pt x="4983" y="5081"/>
                    <a:pt x="5512" y="4173"/>
                  </a:cubicBezTo>
                  <a:cubicBezTo>
                    <a:pt x="6307" y="2806"/>
                    <a:pt x="5898" y="1164"/>
                    <a:pt x="4563" y="386"/>
                  </a:cubicBezTo>
                  <a:cubicBezTo>
                    <a:pt x="4115" y="125"/>
                    <a:pt x="3636" y="0"/>
                    <a:pt x="3166"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95" name="Google Shape;5895;p17"/>
            <p:cNvSpPr/>
            <p:nvPr/>
          </p:nvSpPr>
          <p:spPr>
            <a:xfrm>
              <a:off x="2649600" y="1712000"/>
              <a:ext cx="158325" cy="140175"/>
            </a:xfrm>
            <a:custGeom>
              <a:rect b="b" l="l" r="r" t="t"/>
              <a:pathLst>
                <a:path extrusionOk="0" h="5607" w="6333">
                  <a:moveTo>
                    <a:pt x="3187" y="0"/>
                  </a:moveTo>
                  <a:cubicBezTo>
                    <a:pt x="2228" y="0"/>
                    <a:pt x="1304" y="515"/>
                    <a:pt x="777" y="1440"/>
                  </a:cubicBezTo>
                  <a:cubicBezTo>
                    <a:pt x="0" y="2802"/>
                    <a:pt x="427" y="4454"/>
                    <a:pt x="1754" y="5226"/>
                  </a:cubicBezTo>
                  <a:cubicBezTo>
                    <a:pt x="2196" y="5484"/>
                    <a:pt x="2673" y="5606"/>
                    <a:pt x="3141" y="5606"/>
                  </a:cubicBezTo>
                  <a:cubicBezTo>
                    <a:pt x="4119" y="5606"/>
                    <a:pt x="5061" y="5073"/>
                    <a:pt x="5582" y="4118"/>
                  </a:cubicBezTo>
                  <a:cubicBezTo>
                    <a:pt x="6332" y="2743"/>
                    <a:pt x="5872" y="1101"/>
                    <a:pt x="4530" y="354"/>
                  </a:cubicBezTo>
                  <a:cubicBezTo>
                    <a:pt x="4100" y="115"/>
                    <a:pt x="3640" y="0"/>
                    <a:pt x="3187"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96" name="Google Shape;5896;p17"/>
            <p:cNvSpPr/>
            <p:nvPr/>
          </p:nvSpPr>
          <p:spPr>
            <a:xfrm>
              <a:off x="2249900" y="2423675"/>
              <a:ext cx="157825" cy="139550"/>
            </a:xfrm>
            <a:custGeom>
              <a:rect b="b" l="l" r="r" t="t"/>
              <a:pathLst>
                <a:path extrusionOk="0" h="5582" w="6313">
                  <a:moveTo>
                    <a:pt x="3167" y="1"/>
                  </a:moveTo>
                  <a:cubicBezTo>
                    <a:pt x="2216" y="1"/>
                    <a:pt x="1307" y="514"/>
                    <a:pt x="781" y="1442"/>
                  </a:cubicBezTo>
                  <a:cubicBezTo>
                    <a:pt x="1" y="2817"/>
                    <a:pt x="433" y="4449"/>
                    <a:pt x="1781" y="5214"/>
                  </a:cubicBezTo>
                  <a:cubicBezTo>
                    <a:pt x="2219" y="5463"/>
                    <a:pt x="2687" y="5582"/>
                    <a:pt x="3145" y="5582"/>
                  </a:cubicBezTo>
                  <a:cubicBezTo>
                    <a:pt x="4096" y="5582"/>
                    <a:pt x="5007" y="5069"/>
                    <a:pt x="5533" y="4141"/>
                  </a:cubicBezTo>
                  <a:cubicBezTo>
                    <a:pt x="6312" y="2765"/>
                    <a:pt x="5881" y="1134"/>
                    <a:pt x="4532" y="369"/>
                  </a:cubicBezTo>
                  <a:cubicBezTo>
                    <a:pt x="4093" y="120"/>
                    <a:pt x="3625" y="1"/>
                    <a:pt x="3167"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97" name="Google Shape;5897;p17"/>
            <p:cNvSpPr/>
            <p:nvPr/>
          </p:nvSpPr>
          <p:spPr>
            <a:xfrm>
              <a:off x="5208225" y="3150425"/>
              <a:ext cx="158300" cy="140175"/>
            </a:xfrm>
            <a:custGeom>
              <a:rect b="b" l="l" r="r" t="t"/>
              <a:pathLst>
                <a:path extrusionOk="0" h="5607" w="6332">
                  <a:moveTo>
                    <a:pt x="3188" y="1"/>
                  </a:moveTo>
                  <a:cubicBezTo>
                    <a:pt x="2225" y="1"/>
                    <a:pt x="1299" y="519"/>
                    <a:pt x="773" y="1447"/>
                  </a:cubicBezTo>
                  <a:cubicBezTo>
                    <a:pt x="1" y="2810"/>
                    <a:pt x="431" y="4459"/>
                    <a:pt x="1759" y="5229"/>
                  </a:cubicBezTo>
                  <a:cubicBezTo>
                    <a:pt x="2200" y="5484"/>
                    <a:pt x="2675" y="5606"/>
                    <a:pt x="3142" y="5606"/>
                  </a:cubicBezTo>
                  <a:cubicBezTo>
                    <a:pt x="4122" y="5606"/>
                    <a:pt x="5065" y="5070"/>
                    <a:pt x="5585" y="4112"/>
                  </a:cubicBezTo>
                  <a:cubicBezTo>
                    <a:pt x="6331" y="2737"/>
                    <a:pt x="5867" y="1095"/>
                    <a:pt x="4524" y="351"/>
                  </a:cubicBezTo>
                  <a:cubicBezTo>
                    <a:pt x="4096" y="114"/>
                    <a:pt x="3638" y="1"/>
                    <a:pt x="3188"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98" name="Google Shape;5898;p17"/>
            <p:cNvSpPr/>
            <p:nvPr/>
          </p:nvSpPr>
          <p:spPr>
            <a:xfrm>
              <a:off x="4808475" y="3862100"/>
              <a:ext cx="157925" cy="139550"/>
            </a:xfrm>
            <a:custGeom>
              <a:rect b="b" l="l" r="r" t="t"/>
              <a:pathLst>
                <a:path extrusionOk="0" h="5582" w="6317">
                  <a:moveTo>
                    <a:pt x="3171" y="1"/>
                  </a:moveTo>
                  <a:cubicBezTo>
                    <a:pt x="2208" y="1"/>
                    <a:pt x="1287" y="527"/>
                    <a:pt x="764" y="1474"/>
                  </a:cubicBezTo>
                  <a:cubicBezTo>
                    <a:pt x="1" y="2855"/>
                    <a:pt x="456" y="4481"/>
                    <a:pt x="1815" y="5232"/>
                  </a:cubicBezTo>
                  <a:cubicBezTo>
                    <a:pt x="2244" y="5469"/>
                    <a:pt x="2700" y="5582"/>
                    <a:pt x="3146" y="5582"/>
                  </a:cubicBezTo>
                  <a:cubicBezTo>
                    <a:pt x="4110" y="5582"/>
                    <a:pt x="5031" y="5055"/>
                    <a:pt x="5553" y="4109"/>
                  </a:cubicBezTo>
                  <a:cubicBezTo>
                    <a:pt x="6316" y="2728"/>
                    <a:pt x="5863" y="1101"/>
                    <a:pt x="4502" y="351"/>
                  </a:cubicBezTo>
                  <a:cubicBezTo>
                    <a:pt x="4073" y="114"/>
                    <a:pt x="3617" y="1"/>
                    <a:pt x="3171"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99" name="Google Shape;5899;p17"/>
            <p:cNvSpPr/>
            <p:nvPr/>
          </p:nvSpPr>
          <p:spPr>
            <a:xfrm>
              <a:off x="2265450" y="3212625"/>
              <a:ext cx="157975" cy="139600"/>
            </a:xfrm>
            <a:custGeom>
              <a:rect b="b" l="l" r="r" t="t"/>
              <a:pathLst>
                <a:path extrusionOk="0" h="5584" w="6319">
                  <a:moveTo>
                    <a:pt x="3171" y="1"/>
                  </a:moveTo>
                  <a:cubicBezTo>
                    <a:pt x="2212" y="1"/>
                    <a:pt x="1296" y="523"/>
                    <a:pt x="772" y="1463"/>
                  </a:cubicBezTo>
                  <a:cubicBezTo>
                    <a:pt x="1" y="2844"/>
                    <a:pt x="449" y="4471"/>
                    <a:pt x="1805" y="5227"/>
                  </a:cubicBezTo>
                  <a:cubicBezTo>
                    <a:pt x="2238" y="5468"/>
                    <a:pt x="2698" y="5583"/>
                    <a:pt x="3149" y="5583"/>
                  </a:cubicBezTo>
                  <a:cubicBezTo>
                    <a:pt x="4108" y="5583"/>
                    <a:pt x="5023" y="5062"/>
                    <a:pt x="5547" y="4121"/>
                  </a:cubicBezTo>
                  <a:cubicBezTo>
                    <a:pt x="6318" y="2738"/>
                    <a:pt x="5872" y="1114"/>
                    <a:pt x="4514" y="358"/>
                  </a:cubicBezTo>
                  <a:cubicBezTo>
                    <a:pt x="4081" y="116"/>
                    <a:pt x="3621" y="1"/>
                    <a:pt x="3171"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00" name="Google Shape;5900;p17"/>
            <p:cNvSpPr/>
            <p:nvPr/>
          </p:nvSpPr>
          <p:spPr>
            <a:xfrm>
              <a:off x="3698675" y="1209650"/>
              <a:ext cx="156775" cy="138850"/>
            </a:xfrm>
            <a:custGeom>
              <a:rect b="b" l="l" r="r" t="t"/>
              <a:pathLst>
                <a:path extrusionOk="0" h="5554" w="6271">
                  <a:moveTo>
                    <a:pt x="3133" y="1"/>
                  </a:moveTo>
                  <a:cubicBezTo>
                    <a:pt x="2184" y="1"/>
                    <a:pt x="1277" y="516"/>
                    <a:pt x="755" y="1449"/>
                  </a:cubicBezTo>
                  <a:cubicBezTo>
                    <a:pt x="1" y="2793"/>
                    <a:pt x="407" y="4388"/>
                    <a:pt x="1700" y="5154"/>
                  </a:cubicBezTo>
                  <a:cubicBezTo>
                    <a:pt x="2154" y="5424"/>
                    <a:pt x="2642" y="5553"/>
                    <a:pt x="3119" y="5553"/>
                  </a:cubicBezTo>
                  <a:cubicBezTo>
                    <a:pt x="4052" y="5553"/>
                    <a:pt x="4944" y="5059"/>
                    <a:pt x="5469" y="4155"/>
                  </a:cubicBezTo>
                  <a:cubicBezTo>
                    <a:pt x="6271" y="2778"/>
                    <a:pt x="5854" y="1144"/>
                    <a:pt x="4504" y="374"/>
                  </a:cubicBezTo>
                  <a:cubicBezTo>
                    <a:pt x="4063" y="121"/>
                    <a:pt x="3593" y="1"/>
                    <a:pt x="3133"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01" name="Google Shape;5901;p17"/>
            <p:cNvSpPr/>
            <p:nvPr/>
          </p:nvSpPr>
          <p:spPr>
            <a:xfrm>
              <a:off x="3762375" y="4366800"/>
              <a:ext cx="153975" cy="136225"/>
            </a:xfrm>
            <a:custGeom>
              <a:rect b="b" l="l" r="r" t="t"/>
              <a:pathLst>
                <a:path extrusionOk="0" h="5449" w="6159">
                  <a:moveTo>
                    <a:pt x="3113" y="1"/>
                  </a:moveTo>
                  <a:cubicBezTo>
                    <a:pt x="2178" y="1"/>
                    <a:pt x="1269" y="498"/>
                    <a:pt x="758" y="1389"/>
                  </a:cubicBezTo>
                  <a:cubicBezTo>
                    <a:pt x="0" y="2712"/>
                    <a:pt x="425" y="4349"/>
                    <a:pt x="1719" y="5092"/>
                  </a:cubicBezTo>
                  <a:cubicBezTo>
                    <a:pt x="2140" y="5334"/>
                    <a:pt x="2596" y="5449"/>
                    <a:pt x="3046" y="5449"/>
                  </a:cubicBezTo>
                  <a:cubicBezTo>
                    <a:pt x="3981" y="5449"/>
                    <a:pt x="4889" y="4952"/>
                    <a:pt x="5400" y="4060"/>
                  </a:cubicBezTo>
                  <a:cubicBezTo>
                    <a:pt x="6159" y="2737"/>
                    <a:pt x="5734" y="1100"/>
                    <a:pt x="4440" y="357"/>
                  </a:cubicBezTo>
                  <a:cubicBezTo>
                    <a:pt x="4019" y="116"/>
                    <a:pt x="3563" y="1"/>
                    <a:pt x="3113"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02" name="Google Shape;5902;p17"/>
            <p:cNvSpPr/>
            <p:nvPr/>
          </p:nvSpPr>
          <p:spPr>
            <a:xfrm>
              <a:off x="2167900" y="2846100"/>
              <a:ext cx="154575" cy="136875"/>
            </a:xfrm>
            <a:custGeom>
              <a:rect b="b" l="l" r="r" t="t"/>
              <a:pathLst>
                <a:path extrusionOk="0" h="5475" w="6183">
                  <a:moveTo>
                    <a:pt x="3113" y="0"/>
                  </a:moveTo>
                  <a:cubicBezTo>
                    <a:pt x="2176" y="0"/>
                    <a:pt x="1272" y="502"/>
                    <a:pt x="760" y="1403"/>
                  </a:cubicBezTo>
                  <a:cubicBezTo>
                    <a:pt x="1" y="2733"/>
                    <a:pt x="413" y="4349"/>
                    <a:pt x="1707" y="5100"/>
                  </a:cubicBezTo>
                  <a:cubicBezTo>
                    <a:pt x="2143" y="5354"/>
                    <a:pt x="2610" y="5475"/>
                    <a:pt x="3070" y="5475"/>
                  </a:cubicBezTo>
                  <a:cubicBezTo>
                    <a:pt x="4022" y="5475"/>
                    <a:pt x="4938" y="4955"/>
                    <a:pt x="5449" y="4021"/>
                  </a:cubicBezTo>
                  <a:cubicBezTo>
                    <a:pt x="6183" y="2683"/>
                    <a:pt x="5736" y="1080"/>
                    <a:pt x="4425" y="346"/>
                  </a:cubicBezTo>
                  <a:cubicBezTo>
                    <a:pt x="4005" y="112"/>
                    <a:pt x="3555" y="0"/>
                    <a:pt x="3113"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03" name="Google Shape;5903;p17"/>
            <p:cNvSpPr/>
            <p:nvPr/>
          </p:nvSpPr>
          <p:spPr>
            <a:xfrm>
              <a:off x="4309675" y="4205975"/>
              <a:ext cx="157200" cy="138825"/>
            </a:xfrm>
            <a:custGeom>
              <a:rect b="b" l="l" r="r" t="t"/>
              <a:pathLst>
                <a:path extrusionOk="0" h="5553" w="6288">
                  <a:moveTo>
                    <a:pt x="3151" y="0"/>
                  </a:moveTo>
                  <a:cubicBezTo>
                    <a:pt x="2228" y="0"/>
                    <a:pt x="1343" y="484"/>
                    <a:pt x="818" y="1364"/>
                  </a:cubicBezTo>
                  <a:cubicBezTo>
                    <a:pt x="0" y="2733"/>
                    <a:pt x="395" y="4378"/>
                    <a:pt x="1730" y="5160"/>
                  </a:cubicBezTo>
                  <a:cubicBezTo>
                    <a:pt x="2181" y="5425"/>
                    <a:pt x="2664" y="5552"/>
                    <a:pt x="3136" y="5552"/>
                  </a:cubicBezTo>
                  <a:cubicBezTo>
                    <a:pt x="4073" y="5552"/>
                    <a:pt x="4969" y="5052"/>
                    <a:pt x="5494" y="4139"/>
                  </a:cubicBezTo>
                  <a:cubicBezTo>
                    <a:pt x="6288" y="2760"/>
                    <a:pt x="5861" y="1129"/>
                    <a:pt x="4506" y="364"/>
                  </a:cubicBezTo>
                  <a:cubicBezTo>
                    <a:pt x="4071" y="118"/>
                    <a:pt x="3606" y="0"/>
                    <a:pt x="3151"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04" name="Google Shape;5904;p17"/>
            <p:cNvSpPr/>
            <p:nvPr/>
          </p:nvSpPr>
          <p:spPr>
            <a:xfrm>
              <a:off x="2966850" y="1422700"/>
              <a:ext cx="156375" cy="138150"/>
            </a:xfrm>
            <a:custGeom>
              <a:rect b="b" l="l" r="r" t="t"/>
              <a:pathLst>
                <a:path extrusionOk="0" h="5526" w="6255">
                  <a:moveTo>
                    <a:pt x="3135" y="0"/>
                  </a:moveTo>
                  <a:cubicBezTo>
                    <a:pt x="2223" y="0"/>
                    <a:pt x="1346" y="474"/>
                    <a:pt x="823" y="1339"/>
                  </a:cubicBezTo>
                  <a:cubicBezTo>
                    <a:pt x="1" y="2700"/>
                    <a:pt x="382" y="4342"/>
                    <a:pt x="1701" y="5127"/>
                  </a:cubicBezTo>
                  <a:cubicBezTo>
                    <a:pt x="2155" y="5397"/>
                    <a:pt x="2641" y="5526"/>
                    <a:pt x="3117" y="5526"/>
                  </a:cubicBezTo>
                  <a:cubicBezTo>
                    <a:pt x="4046" y="5526"/>
                    <a:pt x="4935" y="5035"/>
                    <a:pt x="5457" y="4138"/>
                  </a:cubicBezTo>
                  <a:cubicBezTo>
                    <a:pt x="6255" y="2769"/>
                    <a:pt x="5842" y="1140"/>
                    <a:pt x="4502" y="372"/>
                  </a:cubicBezTo>
                  <a:cubicBezTo>
                    <a:pt x="4065" y="121"/>
                    <a:pt x="3595" y="0"/>
                    <a:pt x="3135"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05" name="Google Shape;5905;p17"/>
            <p:cNvSpPr/>
            <p:nvPr/>
          </p:nvSpPr>
          <p:spPr>
            <a:xfrm>
              <a:off x="4493450" y="4153800"/>
              <a:ext cx="154950" cy="136825"/>
            </a:xfrm>
            <a:custGeom>
              <a:rect b="b" l="l" r="r" t="t"/>
              <a:pathLst>
                <a:path extrusionOk="0" h="5473" w="6198">
                  <a:moveTo>
                    <a:pt x="3130" y="0"/>
                  </a:moveTo>
                  <a:cubicBezTo>
                    <a:pt x="2214" y="0"/>
                    <a:pt x="1330" y="476"/>
                    <a:pt x="814" y="1338"/>
                  </a:cubicBezTo>
                  <a:cubicBezTo>
                    <a:pt x="1" y="2697"/>
                    <a:pt x="418" y="4359"/>
                    <a:pt x="1760" y="5118"/>
                  </a:cubicBezTo>
                  <a:cubicBezTo>
                    <a:pt x="2184" y="5358"/>
                    <a:pt x="2640" y="5473"/>
                    <a:pt x="3088" y="5473"/>
                  </a:cubicBezTo>
                  <a:cubicBezTo>
                    <a:pt x="4019" y="5473"/>
                    <a:pt x="4918" y="4976"/>
                    <a:pt x="5433" y="4084"/>
                  </a:cubicBezTo>
                  <a:cubicBezTo>
                    <a:pt x="6197" y="2756"/>
                    <a:pt x="5794" y="1138"/>
                    <a:pt x="4506" y="380"/>
                  </a:cubicBezTo>
                  <a:cubicBezTo>
                    <a:pt x="4069" y="123"/>
                    <a:pt x="3595" y="0"/>
                    <a:pt x="3130"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06" name="Google Shape;5906;p17"/>
            <p:cNvSpPr/>
            <p:nvPr/>
          </p:nvSpPr>
          <p:spPr>
            <a:xfrm>
              <a:off x="5292725" y="2730300"/>
              <a:ext cx="156675" cy="138275"/>
            </a:xfrm>
            <a:custGeom>
              <a:rect b="b" l="l" r="r" t="t"/>
              <a:pathLst>
                <a:path extrusionOk="0" h="5531" w="6267">
                  <a:moveTo>
                    <a:pt x="3148" y="1"/>
                  </a:moveTo>
                  <a:cubicBezTo>
                    <a:pt x="2202" y="1"/>
                    <a:pt x="1295" y="515"/>
                    <a:pt x="775" y="1436"/>
                  </a:cubicBezTo>
                  <a:cubicBezTo>
                    <a:pt x="1" y="2811"/>
                    <a:pt x="443" y="4432"/>
                    <a:pt x="1800" y="5182"/>
                  </a:cubicBezTo>
                  <a:cubicBezTo>
                    <a:pt x="2226" y="5418"/>
                    <a:pt x="2678" y="5530"/>
                    <a:pt x="3121" y="5530"/>
                  </a:cubicBezTo>
                  <a:cubicBezTo>
                    <a:pt x="4082" y="5530"/>
                    <a:pt x="4999" y="4999"/>
                    <a:pt x="5517" y="4047"/>
                  </a:cubicBezTo>
                  <a:cubicBezTo>
                    <a:pt x="6267" y="2668"/>
                    <a:pt x="5789" y="1054"/>
                    <a:pt x="4416" y="323"/>
                  </a:cubicBezTo>
                  <a:cubicBezTo>
                    <a:pt x="4006" y="105"/>
                    <a:pt x="3573" y="1"/>
                    <a:pt x="3148"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07" name="Google Shape;5907;p17"/>
            <p:cNvSpPr/>
            <p:nvPr/>
          </p:nvSpPr>
          <p:spPr>
            <a:xfrm>
              <a:off x="2216125" y="3029075"/>
              <a:ext cx="156850" cy="138850"/>
            </a:xfrm>
            <a:custGeom>
              <a:rect b="b" l="l" r="r" t="t"/>
              <a:pathLst>
                <a:path extrusionOk="0" h="5554" w="6274">
                  <a:moveTo>
                    <a:pt x="3154" y="0"/>
                  </a:moveTo>
                  <a:cubicBezTo>
                    <a:pt x="2212" y="0"/>
                    <a:pt x="1313" y="505"/>
                    <a:pt x="789" y="1424"/>
                  </a:cubicBezTo>
                  <a:cubicBezTo>
                    <a:pt x="1" y="2805"/>
                    <a:pt x="434" y="4433"/>
                    <a:pt x="1793" y="5195"/>
                  </a:cubicBezTo>
                  <a:cubicBezTo>
                    <a:pt x="2227" y="5438"/>
                    <a:pt x="2687" y="5554"/>
                    <a:pt x="3138" y="5554"/>
                  </a:cubicBezTo>
                  <a:cubicBezTo>
                    <a:pt x="4097" y="5554"/>
                    <a:pt x="5011" y="5028"/>
                    <a:pt x="5533" y="4081"/>
                  </a:cubicBezTo>
                  <a:cubicBezTo>
                    <a:pt x="6274" y="2732"/>
                    <a:pt x="5851" y="1144"/>
                    <a:pt x="4550" y="386"/>
                  </a:cubicBezTo>
                  <a:cubicBezTo>
                    <a:pt x="4101" y="125"/>
                    <a:pt x="3622" y="0"/>
                    <a:pt x="3154"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08" name="Google Shape;5908;p17"/>
            <p:cNvSpPr/>
            <p:nvPr/>
          </p:nvSpPr>
          <p:spPr>
            <a:xfrm>
              <a:off x="3943775" y="4312325"/>
              <a:ext cx="157175" cy="138825"/>
            </a:xfrm>
            <a:custGeom>
              <a:rect b="b" l="l" r="r" t="t"/>
              <a:pathLst>
                <a:path extrusionOk="0" h="5553" w="6287">
                  <a:moveTo>
                    <a:pt x="3150" y="0"/>
                  </a:moveTo>
                  <a:cubicBezTo>
                    <a:pt x="2230" y="0"/>
                    <a:pt x="1348" y="480"/>
                    <a:pt x="823" y="1356"/>
                  </a:cubicBezTo>
                  <a:cubicBezTo>
                    <a:pt x="0" y="2723"/>
                    <a:pt x="389" y="4369"/>
                    <a:pt x="1720" y="5156"/>
                  </a:cubicBezTo>
                  <a:cubicBezTo>
                    <a:pt x="2174" y="5424"/>
                    <a:pt x="2659" y="5553"/>
                    <a:pt x="3134" y="5553"/>
                  </a:cubicBezTo>
                  <a:cubicBezTo>
                    <a:pt x="4070" y="5553"/>
                    <a:pt x="4963" y="5055"/>
                    <a:pt x="5488" y="4148"/>
                  </a:cubicBezTo>
                  <a:cubicBezTo>
                    <a:pt x="6287" y="2770"/>
                    <a:pt x="5865" y="1138"/>
                    <a:pt x="4514" y="369"/>
                  </a:cubicBezTo>
                  <a:cubicBezTo>
                    <a:pt x="4076" y="120"/>
                    <a:pt x="3609" y="0"/>
                    <a:pt x="3150"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09" name="Google Shape;5909;p17"/>
            <p:cNvSpPr/>
            <p:nvPr/>
          </p:nvSpPr>
          <p:spPr>
            <a:xfrm>
              <a:off x="3345500" y="4288225"/>
              <a:ext cx="156150" cy="138200"/>
            </a:xfrm>
            <a:custGeom>
              <a:rect b="b" l="l" r="r" t="t"/>
              <a:pathLst>
                <a:path extrusionOk="0" h="5528" w="6246">
                  <a:moveTo>
                    <a:pt x="3140" y="0"/>
                  </a:moveTo>
                  <a:cubicBezTo>
                    <a:pt x="2195" y="0"/>
                    <a:pt x="1291" y="513"/>
                    <a:pt x="771" y="1440"/>
                  </a:cubicBezTo>
                  <a:cubicBezTo>
                    <a:pt x="0" y="2815"/>
                    <a:pt x="448" y="4434"/>
                    <a:pt x="1807" y="5183"/>
                  </a:cubicBezTo>
                  <a:cubicBezTo>
                    <a:pt x="2231" y="5417"/>
                    <a:pt x="2680" y="5528"/>
                    <a:pt x="3120" y="5528"/>
                  </a:cubicBezTo>
                  <a:cubicBezTo>
                    <a:pt x="4083" y="5528"/>
                    <a:pt x="5003" y="4995"/>
                    <a:pt x="5520" y="4038"/>
                  </a:cubicBezTo>
                  <a:cubicBezTo>
                    <a:pt x="6245" y="2696"/>
                    <a:pt x="5809" y="1117"/>
                    <a:pt x="4505" y="372"/>
                  </a:cubicBezTo>
                  <a:cubicBezTo>
                    <a:pt x="4066" y="120"/>
                    <a:pt x="3598" y="0"/>
                    <a:pt x="3140"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10" name="Google Shape;5910;p17"/>
            <p:cNvSpPr/>
            <p:nvPr/>
          </p:nvSpPr>
          <p:spPr>
            <a:xfrm>
              <a:off x="2315900" y="3396925"/>
              <a:ext cx="156850" cy="138850"/>
            </a:xfrm>
            <a:custGeom>
              <a:rect b="b" l="l" r="r" t="t"/>
              <a:pathLst>
                <a:path extrusionOk="0" h="5554" w="6274">
                  <a:moveTo>
                    <a:pt x="3136" y="1"/>
                  </a:moveTo>
                  <a:cubicBezTo>
                    <a:pt x="2179" y="1"/>
                    <a:pt x="1266" y="525"/>
                    <a:pt x="744" y="1471"/>
                  </a:cubicBezTo>
                  <a:cubicBezTo>
                    <a:pt x="0" y="2818"/>
                    <a:pt x="420" y="4406"/>
                    <a:pt x="1721" y="5165"/>
                  </a:cubicBezTo>
                  <a:cubicBezTo>
                    <a:pt x="2171" y="5428"/>
                    <a:pt x="2652" y="5554"/>
                    <a:pt x="3121" y="5554"/>
                  </a:cubicBezTo>
                  <a:cubicBezTo>
                    <a:pt x="4061" y="5554"/>
                    <a:pt x="4959" y="5050"/>
                    <a:pt x="5483" y="4134"/>
                  </a:cubicBezTo>
                  <a:cubicBezTo>
                    <a:pt x="6273" y="2754"/>
                    <a:pt x="5843" y="1125"/>
                    <a:pt x="4486" y="363"/>
                  </a:cubicBezTo>
                  <a:cubicBezTo>
                    <a:pt x="4050" y="118"/>
                    <a:pt x="3588" y="1"/>
                    <a:pt x="3136"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11" name="Google Shape;5911;p17"/>
            <p:cNvSpPr/>
            <p:nvPr/>
          </p:nvSpPr>
          <p:spPr>
            <a:xfrm>
              <a:off x="5093875" y="1994275"/>
              <a:ext cx="156675" cy="138825"/>
            </a:xfrm>
            <a:custGeom>
              <a:rect b="b" l="l" r="r" t="t"/>
              <a:pathLst>
                <a:path extrusionOk="0" h="5553" w="6267">
                  <a:moveTo>
                    <a:pt x="3148" y="0"/>
                  </a:moveTo>
                  <a:cubicBezTo>
                    <a:pt x="2225" y="0"/>
                    <a:pt x="1342" y="483"/>
                    <a:pt x="815" y="1369"/>
                  </a:cubicBezTo>
                  <a:cubicBezTo>
                    <a:pt x="0" y="2740"/>
                    <a:pt x="400" y="4383"/>
                    <a:pt x="1736" y="5164"/>
                  </a:cubicBezTo>
                  <a:cubicBezTo>
                    <a:pt x="2185" y="5426"/>
                    <a:pt x="2665" y="5552"/>
                    <a:pt x="3135" y="5552"/>
                  </a:cubicBezTo>
                  <a:cubicBezTo>
                    <a:pt x="4074" y="5552"/>
                    <a:pt x="4972" y="5048"/>
                    <a:pt x="5497" y="4132"/>
                  </a:cubicBezTo>
                  <a:cubicBezTo>
                    <a:pt x="6266" y="2791"/>
                    <a:pt x="5879" y="1194"/>
                    <a:pt x="4597" y="416"/>
                  </a:cubicBezTo>
                  <a:cubicBezTo>
                    <a:pt x="4134" y="135"/>
                    <a:pt x="3635" y="0"/>
                    <a:pt x="3148"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12" name="Google Shape;5912;p17"/>
            <p:cNvSpPr/>
            <p:nvPr/>
          </p:nvSpPr>
          <p:spPr>
            <a:xfrm>
              <a:off x="4530925" y="1366150"/>
              <a:ext cx="154025" cy="136200"/>
            </a:xfrm>
            <a:custGeom>
              <a:rect b="b" l="l" r="r" t="t"/>
              <a:pathLst>
                <a:path extrusionOk="0" h="5448" w="6161">
                  <a:moveTo>
                    <a:pt x="3111" y="0"/>
                  </a:moveTo>
                  <a:cubicBezTo>
                    <a:pt x="2181" y="0"/>
                    <a:pt x="1278" y="492"/>
                    <a:pt x="767" y="1375"/>
                  </a:cubicBezTo>
                  <a:cubicBezTo>
                    <a:pt x="0" y="2697"/>
                    <a:pt x="416" y="4334"/>
                    <a:pt x="1707" y="5083"/>
                  </a:cubicBezTo>
                  <a:cubicBezTo>
                    <a:pt x="2133" y="5330"/>
                    <a:pt x="2595" y="5447"/>
                    <a:pt x="3050" y="5447"/>
                  </a:cubicBezTo>
                  <a:cubicBezTo>
                    <a:pt x="3980" y="5447"/>
                    <a:pt x="4882" y="4956"/>
                    <a:pt x="5394" y="4072"/>
                  </a:cubicBezTo>
                  <a:cubicBezTo>
                    <a:pt x="6160" y="2750"/>
                    <a:pt x="5745" y="1112"/>
                    <a:pt x="4454" y="365"/>
                  </a:cubicBezTo>
                  <a:cubicBezTo>
                    <a:pt x="4028" y="118"/>
                    <a:pt x="3566" y="0"/>
                    <a:pt x="3111"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13" name="Google Shape;5913;p17"/>
            <p:cNvSpPr/>
            <p:nvPr/>
          </p:nvSpPr>
          <p:spPr>
            <a:xfrm>
              <a:off x="2647825" y="3895925"/>
              <a:ext cx="156450" cy="138175"/>
            </a:xfrm>
            <a:custGeom>
              <a:rect b="b" l="l" r="r" t="t"/>
              <a:pathLst>
                <a:path extrusionOk="0" h="5527" w="6258">
                  <a:moveTo>
                    <a:pt x="3135" y="1"/>
                  </a:moveTo>
                  <a:cubicBezTo>
                    <a:pt x="2217" y="1"/>
                    <a:pt x="1337" y="480"/>
                    <a:pt x="815" y="1353"/>
                  </a:cubicBezTo>
                  <a:cubicBezTo>
                    <a:pt x="0" y="2716"/>
                    <a:pt x="391" y="4356"/>
                    <a:pt x="1716" y="5136"/>
                  </a:cubicBezTo>
                  <a:cubicBezTo>
                    <a:pt x="2165" y="5400"/>
                    <a:pt x="2646" y="5526"/>
                    <a:pt x="3118" y="5526"/>
                  </a:cubicBezTo>
                  <a:cubicBezTo>
                    <a:pt x="4051" y="5526"/>
                    <a:pt x="4944" y="5030"/>
                    <a:pt x="5466" y="4126"/>
                  </a:cubicBezTo>
                  <a:cubicBezTo>
                    <a:pt x="6257" y="2756"/>
                    <a:pt x="5834" y="1127"/>
                    <a:pt x="4489" y="365"/>
                  </a:cubicBezTo>
                  <a:cubicBezTo>
                    <a:pt x="4054" y="119"/>
                    <a:pt x="3590" y="1"/>
                    <a:pt x="3135"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14" name="Google Shape;5914;p17"/>
            <p:cNvSpPr/>
            <p:nvPr/>
          </p:nvSpPr>
          <p:spPr>
            <a:xfrm>
              <a:off x="2366725" y="3582175"/>
              <a:ext cx="154025" cy="136250"/>
            </a:xfrm>
            <a:custGeom>
              <a:rect b="b" l="l" r="r" t="t"/>
              <a:pathLst>
                <a:path extrusionOk="0" h="5450" w="6161">
                  <a:moveTo>
                    <a:pt x="3113" y="1"/>
                  </a:moveTo>
                  <a:cubicBezTo>
                    <a:pt x="2172" y="1"/>
                    <a:pt x="1260" y="505"/>
                    <a:pt x="751" y="1405"/>
                  </a:cubicBezTo>
                  <a:cubicBezTo>
                    <a:pt x="1" y="2730"/>
                    <a:pt x="435" y="4364"/>
                    <a:pt x="1735" y="5101"/>
                  </a:cubicBezTo>
                  <a:cubicBezTo>
                    <a:pt x="2152" y="5337"/>
                    <a:pt x="2603" y="5449"/>
                    <a:pt x="3047" y="5449"/>
                  </a:cubicBezTo>
                  <a:cubicBezTo>
                    <a:pt x="3988" y="5449"/>
                    <a:pt x="4901" y="4946"/>
                    <a:pt x="5410" y="4046"/>
                  </a:cubicBezTo>
                  <a:cubicBezTo>
                    <a:pt x="6160" y="2721"/>
                    <a:pt x="5727" y="1087"/>
                    <a:pt x="4426" y="350"/>
                  </a:cubicBezTo>
                  <a:cubicBezTo>
                    <a:pt x="4008" y="114"/>
                    <a:pt x="3557" y="1"/>
                    <a:pt x="3113"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15" name="Google Shape;5915;p17"/>
            <p:cNvSpPr/>
            <p:nvPr/>
          </p:nvSpPr>
          <p:spPr>
            <a:xfrm>
              <a:off x="2933025" y="4212925"/>
              <a:ext cx="150450" cy="133625"/>
            </a:xfrm>
            <a:custGeom>
              <a:rect b="b" l="l" r="r" t="t"/>
              <a:pathLst>
                <a:path extrusionOk="0" h="5345" w="6018">
                  <a:moveTo>
                    <a:pt x="3086" y="1"/>
                  </a:moveTo>
                  <a:cubicBezTo>
                    <a:pt x="2123" y="1"/>
                    <a:pt x="1162" y="520"/>
                    <a:pt x="680" y="1416"/>
                  </a:cubicBezTo>
                  <a:cubicBezTo>
                    <a:pt x="1" y="2681"/>
                    <a:pt x="456" y="4325"/>
                    <a:pt x="1678" y="5019"/>
                  </a:cubicBezTo>
                  <a:cubicBezTo>
                    <a:pt x="2067" y="5240"/>
                    <a:pt x="2499" y="5344"/>
                    <a:pt x="2931" y="5344"/>
                  </a:cubicBezTo>
                  <a:cubicBezTo>
                    <a:pt x="3895" y="5344"/>
                    <a:pt x="4857" y="4825"/>
                    <a:pt x="5338" y="3929"/>
                  </a:cubicBezTo>
                  <a:cubicBezTo>
                    <a:pt x="6018" y="2665"/>
                    <a:pt x="5561" y="1020"/>
                    <a:pt x="4339" y="326"/>
                  </a:cubicBezTo>
                  <a:cubicBezTo>
                    <a:pt x="3950" y="105"/>
                    <a:pt x="3518" y="1"/>
                    <a:pt x="3086"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16" name="Google Shape;5916;p17"/>
            <p:cNvSpPr/>
            <p:nvPr/>
          </p:nvSpPr>
          <p:spPr>
            <a:xfrm>
              <a:off x="5046975" y="1812275"/>
              <a:ext cx="152175" cy="134900"/>
            </a:xfrm>
            <a:custGeom>
              <a:rect b="b" l="l" r="r" t="t"/>
              <a:pathLst>
                <a:path extrusionOk="0" h="5396" w="6087">
                  <a:moveTo>
                    <a:pt x="3095" y="1"/>
                  </a:moveTo>
                  <a:cubicBezTo>
                    <a:pt x="2145" y="1"/>
                    <a:pt x="1206" y="507"/>
                    <a:pt x="708" y="1396"/>
                  </a:cubicBezTo>
                  <a:cubicBezTo>
                    <a:pt x="1" y="2661"/>
                    <a:pt x="418" y="4293"/>
                    <a:pt x="1633" y="5027"/>
                  </a:cubicBezTo>
                  <a:cubicBezTo>
                    <a:pt x="2049" y="5277"/>
                    <a:pt x="2511" y="5395"/>
                    <a:pt x="2971" y="5395"/>
                  </a:cubicBezTo>
                  <a:cubicBezTo>
                    <a:pt x="3901" y="5395"/>
                    <a:pt x="4823" y="4911"/>
                    <a:pt x="5329" y="4049"/>
                  </a:cubicBezTo>
                  <a:cubicBezTo>
                    <a:pt x="6087" y="2759"/>
                    <a:pt x="5655" y="1072"/>
                    <a:pt x="4383" y="341"/>
                  </a:cubicBezTo>
                  <a:cubicBezTo>
                    <a:pt x="3980" y="110"/>
                    <a:pt x="3536" y="1"/>
                    <a:pt x="3095"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17" name="Google Shape;5917;p17"/>
            <p:cNvSpPr/>
            <p:nvPr/>
          </p:nvSpPr>
          <p:spPr>
            <a:xfrm>
              <a:off x="3883550" y="1158450"/>
              <a:ext cx="152575" cy="134875"/>
            </a:xfrm>
            <a:custGeom>
              <a:rect b="b" l="l" r="r" t="t"/>
              <a:pathLst>
                <a:path extrusionOk="0" h="5395" w="6103">
                  <a:moveTo>
                    <a:pt x="3109" y="0"/>
                  </a:moveTo>
                  <a:cubicBezTo>
                    <a:pt x="2198" y="0"/>
                    <a:pt x="1295" y="465"/>
                    <a:pt x="783" y="1294"/>
                  </a:cubicBezTo>
                  <a:cubicBezTo>
                    <a:pt x="0" y="2563"/>
                    <a:pt x="393" y="4266"/>
                    <a:pt x="1646" y="5024"/>
                  </a:cubicBezTo>
                  <a:cubicBezTo>
                    <a:pt x="2062" y="5275"/>
                    <a:pt x="2526" y="5395"/>
                    <a:pt x="2987" y="5395"/>
                  </a:cubicBezTo>
                  <a:cubicBezTo>
                    <a:pt x="3916" y="5395"/>
                    <a:pt x="4837" y="4912"/>
                    <a:pt x="5343" y="4051"/>
                  </a:cubicBezTo>
                  <a:cubicBezTo>
                    <a:pt x="6102" y="2763"/>
                    <a:pt x="5675" y="1076"/>
                    <a:pt x="4403" y="344"/>
                  </a:cubicBezTo>
                  <a:cubicBezTo>
                    <a:pt x="4000" y="111"/>
                    <a:pt x="3554" y="0"/>
                    <a:pt x="3109"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18" name="Google Shape;5918;p17"/>
            <p:cNvSpPr/>
            <p:nvPr/>
          </p:nvSpPr>
          <p:spPr>
            <a:xfrm>
              <a:off x="4764350" y="1497600"/>
              <a:ext cx="152500" cy="134850"/>
            </a:xfrm>
            <a:custGeom>
              <a:rect b="b" l="l" r="r" t="t"/>
              <a:pathLst>
                <a:path extrusionOk="0" h="5394" w="6100">
                  <a:moveTo>
                    <a:pt x="3109" y="0"/>
                  </a:moveTo>
                  <a:cubicBezTo>
                    <a:pt x="2209" y="0"/>
                    <a:pt x="1316" y="452"/>
                    <a:pt x="800" y="1263"/>
                  </a:cubicBezTo>
                  <a:cubicBezTo>
                    <a:pt x="0" y="2522"/>
                    <a:pt x="373" y="4231"/>
                    <a:pt x="1615" y="5005"/>
                  </a:cubicBezTo>
                  <a:cubicBezTo>
                    <a:pt x="2038" y="5268"/>
                    <a:pt x="2513" y="5393"/>
                    <a:pt x="2986" y="5393"/>
                  </a:cubicBezTo>
                  <a:cubicBezTo>
                    <a:pt x="3904" y="5393"/>
                    <a:pt x="4814" y="4923"/>
                    <a:pt x="5326" y="4081"/>
                  </a:cubicBezTo>
                  <a:cubicBezTo>
                    <a:pt x="6099" y="2805"/>
                    <a:pt x="5691" y="1107"/>
                    <a:pt x="4433" y="360"/>
                  </a:cubicBezTo>
                  <a:cubicBezTo>
                    <a:pt x="4022" y="116"/>
                    <a:pt x="3565" y="0"/>
                    <a:pt x="3109"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19" name="Google Shape;5919;p17"/>
            <p:cNvSpPr/>
            <p:nvPr/>
          </p:nvSpPr>
          <p:spPr>
            <a:xfrm>
              <a:off x="5261300" y="3337650"/>
              <a:ext cx="151400" cy="133625"/>
            </a:xfrm>
            <a:custGeom>
              <a:rect b="b" l="l" r="r" t="t"/>
              <a:pathLst>
                <a:path extrusionOk="0" h="5345" w="6056">
                  <a:moveTo>
                    <a:pt x="3107" y="1"/>
                  </a:moveTo>
                  <a:cubicBezTo>
                    <a:pt x="2199" y="1"/>
                    <a:pt x="1288" y="462"/>
                    <a:pt x="778" y="1279"/>
                  </a:cubicBezTo>
                  <a:cubicBezTo>
                    <a:pt x="1" y="2523"/>
                    <a:pt x="412" y="4256"/>
                    <a:pt x="1659" y="4997"/>
                  </a:cubicBezTo>
                  <a:cubicBezTo>
                    <a:pt x="2056" y="5233"/>
                    <a:pt x="2502" y="5344"/>
                    <a:pt x="2949" y="5344"/>
                  </a:cubicBezTo>
                  <a:cubicBezTo>
                    <a:pt x="3857" y="5344"/>
                    <a:pt x="4768" y="4884"/>
                    <a:pt x="5279" y="4066"/>
                  </a:cubicBezTo>
                  <a:cubicBezTo>
                    <a:pt x="6056" y="2822"/>
                    <a:pt x="5645" y="1089"/>
                    <a:pt x="4397" y="348"/>
                  </a:cubicBezTo>
                  <a:cubicBezTo>
                    <a:pt x="4000" y="112"/>
                    <a:pt x="3554" y="1"/>
                    <a:pt x="3107"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20" name="Google Shape;5920;p17"/>
            <p:cNvSpPr/>
            <p:nvPr/>
          </p:nvSpPr>
          <p:spPr>
            <a:xfrm>
              <a:off x="2336200" y="2004950"/>
              <a:ext cx="152100" cy="134900"/>
            </a:xfrm>
            <a:custGeom>
              <a:rect b="b" l="l" r="r" t="t"/>
              <a:pathLst>
                <a:path extrusionOk="0" h="5396" w="6084">
                  <a:moveTo>
                    <a:pt x="3113" y="1"/>
                  </a:moveTo>
                  <a:cubicBezTo>
                    <a:pt x="2193" y="1"/>
                    <a:pt x="1281" y="473"/>
                    <a:pt x="771" y="1318"/>
                  </a:cubicBezTo>
                  <a:cubicBezTo>
                    <a:pt x="0" y="2596"/>
                    <a:pt x="410" y="4292"/>
                    <a:pt x="1673" y="5038"/>
                  </a:cubicBezTo>
                  <a:cubicBezTo>
                    <a:pt x="2084" y="5280"/>
                    <a:pt x="2539" y="5395"/>
                    <a:pt x="2991" y="5395"/>
                  </a:cubicBezTo>
                  <a:cubicBezTo>
                    <a:pt x="3929" y="5395"/>
                    <a:pt x="4857" y="4901"/>
                    <a:pt x="5360" y="4027"/>
                  </a:cubicBezTo>
                  <a:cubicBezTo>
                    <a:pt x="6083" y="2771"/>
                    <a:pt x="5687" y="1134"/>
                    <a:pt x="4477" y="385"/>
                  </a:cubicBezTo>
                  <a:cubicBezTo>
                    <a:pt x="4056" y="124"/>
                    <a:pt x="3583" y="1"/>
                    <a:pt x="3113"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21" name="Google Shape;5921;p17"/>
            <p:cNvSpPr/>
            <p:nvPr/>
          </p:nvSpPr>
          <p:spPr>
            <a:xfrm>
              <a:off x="5127350" y="3574125"/>
              <a:ext cx="152750" cy="134900"/>
            </a:xfrm>
            <a:custGeom>
              <a:rect b="b" l="l" r="r" t="t"/>
              <a:pathLst>
                <a:path extrusionOk="0" h="5396" w="6110">
                  <a:moveTo>
                    <a:pt x="3115" y="1"/>
                  </a:moveTo>
                  <a:cubicBezTo>
                    <a:pt x="2183" y="1"/>
                    <a:pt x="1262" y="489"/>
                    <a:pt x="757" y="1349"/>
                  </a:cubicBezTo>
                  <a:cubicBezTo>
                    <a:pt x="1" y="2638"/>
                    <a:pt x="431" y="4325"/>
                    <a:pt x="1703" y="5055"/>
                  </a:cubicBezTo>
                  <a:cubicBezTo>
                    <a:pt x="2107" y="5286"/>
                    <a:pt x="2551" y="5396"/>
                    <a:pt x="2993" y="5396"/>
                  </a:cubicBezTo>
                  <a:cubicBezTo>
                    <a:pt x="3943" y="5396"/>
                    <a:pt x="4880" y="4890"/>
                    <a:pt x="5378" y="4000"/>
                  </a:cubicBezTo>
                  <a:cubicBezTo>
                    <a:pt x="6109" y="2697"/>
                    <a:pt x="5642" y="1017"/>
                    <a:pt x="4357" y="316"/>
                  </a:cubicBezTo>
                  <a:cubicBezTo>
                    <a:pt x="3966" y="102"/>
                    <a:pt x="3539" y="1"/>
                    <a:pt x="3115"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22" name="Google Shape;5922;p17"/>
            <p:cNvSpPr/>
            <p:nvPr/>
          </p:nvSpPr>
          <p:spPr>
            <a:xfrm>
              <a:off x="4678400" y="4102200"/>
              <a:ext cx="151475" cy="133625"/>
            </a:xfrm>
            <a:custGeom>
              <a:rect b="b" l="l" r="r" t="t"/>
              <a:pathLst>
                <a:path extrusionOk="0" h="5345" w="6059">
                  <a:moveTo>
                    <a:pt x="3107" y="1"/>
                  </a:moveTo>
                  <a:cubicBezTo>
                    <a:pt x="2184" y="1"/>
                    <a:pt x="1260" y="478"/>
                    <a:pt x="756" y="1316"/>
                  </a:cubicBezTo>
                  <a:cubicBezTo>
                    <a:pt x="0" y="2577"/>
                    <a:pt x="438" y="4301"/>
                    <a:pt x="1696" y="5019"/>
                  </a:cubicBezTo>
                  <a:cubicBezTo>
                    <a:pt x="2086" y="5240"/>
                    <a:pt x="2518" y="5345"/>
                    <a:pt x="2951" y="5345"/>
                  </a:cubicBezTo>
                  <a:cubicBezTo>
                    <a:pt x="3875" y="5345"/>
                    <a:pt x="4799" y="4868"/>
                    <a:pt x="5302" y="4030"/>
                  </a:cubicBezTo>
                  <a:cubicBezTo>
                    <a:pt x="6058" y="2769"/>
                    <a:pt x="5621" y="1043"/>
                    <a:pt x="4362" y="327"/>
                  </a:cubicBezTo>
                  <a:cubicBezTo>
                    <a:pt x="3973" y="105"/>
                    <a:pt x="3540" y="1"/>
                    <a:pt x="3107"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23" name="Google Shape;5923;p17"/>
            <p:cNvSpPr/>
            <p:nvPr/>
          </p:nvSpPr>
          <p:spPr>
            <a:xfrm>
              <a:off x="4299750" y="1236325"/>
              <a:ext cx="151175" cy="134300"/>
            </a:xfrm>
            <a:custGeom>
              <a:rect b="b" l="l" r="r" t="t"/>
              <a:pathLst>
                <a:path extrusionOk="0" h="5372" w="6047">
                  <a:moveTo>
                    <a:pt x="3095" y="1"/>
                  </a:moveTo>
                  <a:cubicBezTo>
                    <a:pt x="2155" y="1"/>
                    <a:pt x="1219" y="495"/>
                    <a:pt x="720" y="1365"/>
                  </a:cubicBezTo>
                  <a:cubicBezTo>
                    <a:pt x="1" y="2621"/>
                    <a:pt x="413" y="4273"/>
                    <a:pt x="1629" y="5008"/>
                  </a:cubicBezTo>
                  <a:cubicBezTo>
                    <a:pt x="2037" y="5255"/>
                    <a:pt x="2494" y="5371"/>
                    <a:pt x="2951" y="5371"/>
                  </a:cubicBezTo>
                  <a:cubicBezTo>
                    <a:pt x="3890" y="5371"/>
                    <a:pt x="4827" y="4877"/>
                    <a:pt x="5326" y="4006"/>
                  </a:cubicBezTo>
                  <a:cubicBezTo>
                    <a:pt x="6047" y="2752"/>
                    <a:pt x="5634" y="1100"/>
                    <a:pt x="4417" y="365"/>
                  </a:cubicBezTo>
                  <a:cubicBezTo>
                    <a:pt x="4009" y="117"/>
                    <a:pt x="3552" y="1"/>
                    <a:pt x="3095"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24" name="Google Shape;5924;p17"/>
            <p:cNvSpPr/>
            <p:nvPr/>
          </p:nvSpPr>
          <p:spPr>
            <a:xfrm>
              <a:off x="2120300" y="2663775"/>
              <a:ext cx="150425" cy="133625"/>
            </a:xfrm>
            <a:custGeom>
              <a:rect b="b" l="l" r="r" t="t"/>
              <a:pathLst>
                <a:path extrusionOk="0" h="5345" w="6017">
                  <a:moveTo>
                    <a:pt x="3086" y="0"/>
                  </a:moveTo>
                  <a:cubicBezTo>
                    <a:pt x="2123" y="0"/>
                    <a:pt x="1162" y="520"/>
                    <a:pt x="680" y="1416"/>
                  </a:cubicBezTo>
                  <a:cubicBezTo>
                    <a:pt x="1" y="2679"/>
                    <a:pt x="456" y="4324"/>
                    <a:pt x="1678" y="5019"/>
                  </a:cubicBezTo>
                  <a:cubicBezTo>
                    <a:pt x="2067" y="5240"/>
                    <a:pt x="2499" y="5344"/>
                    <a:pt x="2931" y="5344"/>
                  </a:cubicBezTo>
                  <a:cubicBezTo>
                    <a:pt x="3894" y="5344"/>
                    <a:pt x="4855" y="4825"/>
                    <a:pt x="5337" y="3929"/>
                  </a:cubicBezTo>
                  <a:cubicBezTo>
                    <a:pt x="6016" y="2664"/>
                    <a:pt x="5561" y="1020"/>
                    <a:pt x="4339" y="326"/>
                  </a:cubicBezTo>
                  <a:cubicBezTo>
                    <a:pt x="3950" y="105"/>
                    <a:pt x="3518" y="0"/>
                    <a:pt x="3086"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25" name="Google Shape;5925;p17"/>
            <p:cNvSpPr/>
            <p:nvPr/>
          </p:nvSpPr>
          <p:spPr>
            <a:xfrm>
              <a:off x="5345075" y="2916250"/>
              <a:ext cx="151200" cy="134275"/>
            </a:xfrm>
            <a:custGeom>
              <a:rect b="b" l="l" r="r" t="t"/>
              <a:pathLst>
                <a:path extrusionOk="0" h="5371" w="6048">
                  <a:moveTo>
                    <a:pt x="3093" y="1"/>
                  </a:moveTo>
                  <a:cubicBezTo>
                    <a:pt x="2131" y="1"/>
                    <a:pt x="1176" y="520"/>
                    <a:pt x="689" y="1423"/>
                  </a:cubicBezTo>
                  <a:cubicBezTo>
                    <a:pt x="1" y="2698"/>
                    <a:pt x="455" y="4338"/>
                    <a:pt x="1688" y="5039"/>
                  </a:cubicBezTo>
                  <a:cubicBezTo>
                    <a:pt x="2084" y="5265"/>
                    <a:pt x="2520" y="5371"/>
                    <a:pt x="2955" y="5371"/>
                  </a:cubicBezTo>
                  <a:cubicBezTo>
                    <a:pt x="3918" y="5371"/>
                    <a:pt x="4873" y="4851"/>
                    <a:pt x="5360" y="3947"/>
                  </a:cubicBezTo>
                  <a:cubicBezTo>
                    <a:pt x="6047" y="2674"/>
                    <a:pt x="5595" y="1034"/>
                    <a:pt x="4361" y="333"/>
                  </a:cubicBezTo>
                  <a:cubicBezTo>
                    <a:pt x="3965" y="107"/>
                    <a:pt x="3529" y="1"/>
                    <a:pt x="3093"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26" name="Google Shape;5926;p17"/>
            <p:cNvSpPr/>
            <p:nvPr/>
          </p:nvSpPr>
          <p:spPr>
            <a:xfrm>
              <a:off x="2785975" y="1477825"/>
              <a:ext cx="152175" cy="134275"/>
            </a:xfrm>
            <a:custGeom>
              <a:rect b="b" l="l" r="r" t="t"/>
              <a:pathLst>
                <a:path extrusionOk="0" h="5371" w="6087">
                  <a:moveTo>
                    <a:pt x="3112" y="1"/>
                  </a:moveTo>
                  <a:cubicBezTo>
                    <a:pt x="2196" y="1"/>
                    <a:pt x="1283" y="470"/>
                    <a:pt x="774" y="1304"/>
                  </a:cubicBezTo>
                  <a:cubicBezTo>
                    <a:pt x="0" y="2571"/>
                    <a:pt x="422" y="4293"/>
                    <a:pt x="1686" y="5028"/>
                  </a:cubicBezTo>
                  <a:cubicBezTo>
                    <a:pt x="2086" y="5260"/>
                    <a:pt x="2530" y="5370"/>
                    <a:pt x="2974" y="5370"/>
                  </a:cubicBezTo>
                  <a:cubicBezTo>
                    <a:pt x="3890" y="5370"/>
                    <a:pt x="4803" y="4900"/>
                    <a:pt x="5313" y="4067"/>
                  </a:cubicBezTo>
                  <a:cubicBezTo>
                    <a:pt x="6086" y="2798"/>
                    <a:pt x="5665" y="1079"/>
                    <a:pt x="4400" y="343"/>
                  </a:cubicBezTo>
                  <a:cubicBezTo>
                    <a:pt x="4000" y="111"/>
                    <a:pt x="3556" y="1"/>
                    <a:pt x="3112"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27" name="Google Shape;5927;p17"/>
            <p:cNvSpPr/>
            <p:nvPr/>
          </p:nvSpPr>
          <p:spPr>
            <a:xfrm>
              <a:off x="2470575" y="1768450"/>
              <a:ext cx="150425" cy="133625"/>
            </a:xfrm>
            <a:custGeom>
              <a:rect b="b" l="l" r="r" t="t"/>
              <a:pathLst>
                <a:path extrusionOk="0" h="5345" w="6017">
                  <a:moveTo>
                    <a:pt x="3089" y="1"/>
                  </a:moveTo>
                  <a:cubicBezTo>
                    <a:pt x="2146" y="1"/>
                    <a:pt x="1200" y="497"/>
                    <a:pt x="707" y="1366"/>
                  </a:cubicBezTo>
                  <a:cubicBezTo>
                    <a:pt x="1" y="2611"/>
                    <a:pt x="422" y="4266"/>
                    <a:pt x="1629" y="4991"/>
                  </a:cubicBezTo>
                  <a:cubicBezTo>
                    <a:pt x="2029" y="5231"/>
                    <a:pt x="2478" y="5345"/>
                    <a:pt x="2928" y="5345"/>
                  </a:cubicBezTo>
                  <a:cubicBezTo>
                    <a:pt x="3871" y="5345"/>
                    <a:pt x="4816" y="4848"/>
                    <a:pt x="5310" y="3979"/>
                  </a:cubicBezTo>
                  <a:cubicBezTo>
                    <a:pt x="6016" y="2734"/>
                    <a:pt x="5595" y="1079"/>
                    <a:pt x="4388" y="354"/>
                  </a:cubicBezTo>
                  <a:cubicBezTo>
                    <a:pt x="3988" y="114"/>
                    <a:pt x="3539" y="1"/>
                    <a:pt x="3089"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28" name="Google Shape;5928;p17"/>
            <p:cNvSpPr/>
            <p:nvPr/>
          </p:nvSpPr>
          <p:spPr>
            <a:xfrm>
              <a:off x="4994875" y="3812225"/>
              <a:ext cx="150500" cy="132950"/>
            </a:xfrm>
            <a:custGeom>
              <a:rect b="b" l="l" r="r" t="t"/>
              <a:pathLst>
                <a:path extrusionOk="0" h="5318" w="6020">
                  <a:moveTo>
                    <a:pt x="3106" y="1"/>
                  </a:moveTo>
                  <a:cubicBezTo>
                    <a:pt x="2176" y="1"/>
                    <a:pt x="1242" y="485"/>
                    <a:pt x="745" y="1329"/>
                  </a:cubicBezTo>
                  <a:cubicBezTo>
                    <a:pt x="1" y="2595"/>
                    <a:pt x="471" y="4338"/>
                    <a:pt x="1740" y="5021"/>
                  </a:cubicBezTo>
                  <a:cubicBezTo>
                    <a:pt x="2115" y="5223"/>
                    <a:pt x="2528" y="5318"/>
                    <a:pt x="2940" y="5318"/>
                  </a:cubicBezTo>
                  <a:cubicBezTo>
                    <a:pt x="3891" y="5318"/>
                    <a:pt x="4841" y="4812"/>
                    <a:pt x="5325" y="3940"/>
                  </a:cubicBezTo>
                  <a:cubicBezTo>
                    <a:pt x="6019" y="2688"/>
                    <a:pt x="5573" y="1024"/>
                    <a:pt x="4352" y="326"/>
                  </a:cubicBezTo>
                  <a:cubicBezTo>
                    <a:pt x="3967" y="105"/>
                    <a:pt x="3537" y="1"/>
                    <a:pt x="3106"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29" name="Google Shape;5929;p17"/>
            <p:cNvSpPr/>
            <p:nvPr/>
          </p:nvSpPr>
          <p:spPr>
            <a:xfrm>
              <a:off x="2203800" y="2243025"/>
              <a:ext cx="150325" cy="132975"/>
            </a:xfrm>
            <a:custGeom>
              <a:rect b="b" l="l" r="r" t="t"/>
              <a:pathLst>
                <a:path extrusionOk="0" h="5319" w="6013">
                  <a:moveTo>
                    <a:pt x="3106" y="1"/>
                  </a:moveTo>
                  <a:cubicBezTo>
                    <a:pt x="2214" y="1"/>
                    <a:pt x="1309" y="446"/>
                    <a:pt x="791" y="1242"/>
                  </a:cubicBezTo>
                  <a:cubicBezTo>
                    <a:pt x="0" y="2464"/>
                    <a:pt x="404" y="4226"/>
                    <a:pt x="1646" y="4972"/>
                  </a:cubicBezTo>
                  <a:cubicBezTo>
                    <a:pt x="2039" y="5207"/>
                    <a:pt x="2482" y="5319"/>
                    <a:pt x="2928" y="5319"/>
                  </a:cubicBezTo>
                  <a:cubicBezTo>
                    <a:pt x="3841" y="5319"/>
                    <a:pt x="4762" y="4852"/>
                    <a:pt x="5268" y="4029"/>
                  </a:cubicBezTo>
                  <a:cubicBezTo>
                    <a:pt x="6012" y="2819"/>
                    <a:pt x="5626" y="1135"/>
                    <a:pt x="4431" y="376"/>
                  </a:cubicBezTo>
                  <a:cubicBezTo>
                    <a:pt x="4030" y="121"/>
                    <a:pt x="3570" y="1"/>
                    <a:pt x="3106"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30" name="Google Shape;5930;p17"/>
            <p:cNvSpPr/>
            <p:nvPr/>
          </p:nvSpPr>
          <p:spPr>
            <a:xfrm>
              <a:off x="3580900" y="4421600"/>
              <a:ext cx="150475" cy="132975"/>
            </a:xfrm>
            <a:custGeom>
              <a:rect b="b" l="l" r="r" t="t"/>
              <a:pathLst>
                <a:path extrusionOk="0" h="5319" w="6019">
                  <a:moveTo>
                    <a:pt x="3106" y="1"/>
                  </a:moveTo>
                  <a:cubicBezTo>
                    <a:pt x="2184" y="1"/>
                    <a:pt x="1255" y="477"/>
                    <a:pt x="753" y="1313"/>
                  </a:cubicBezTo>
                  <a:cubicBezTo>
                    <a:pt x="0" y="2568"/>
                    <a:pt x="457" y="4317"/>
                    <a:pt x="1722" y="5012"/>
                  </a:cubicBezTo>
                  <a:cubicBezTo>
                    <a:pt x="2101" y="5220"/>
                    <a:pt x="2521" y="5319"/>
                    <a:pt x="2940" y="5319"/>
                  </a:cubicBezTo>
                  <a:cubicBezTo>
                    <a:pt x="3882" y="5319"/>
                    <a:pt x="4824" y="4821"/>
                    <a:pt x="5313" y="3958"/>
                  </a:cubicBezTo>
                  <a:cubicBezTo>
                    <a:pt x="6019" y="2711"/>
                    <a:pt x="5584" y="1045"/>
                    <a:pt x="4367" y="334"/>
                  </a:cubicBezTo>
                  <a:cubicBezTo>
                    <a:pt x="3979" y="108"/>
                    <a:pt x="3543" y="1"/>
                    <a:pt x="3106"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31" name="Google Shape;5931;p17"/>
            <p:cNvSpPr/>
            <p:nvPr/>
          </p:nvSpPr>
          <p:spPr>
            <a:xfrm>
              <a:off x="2417875" y="3767775"/>
              <a:ext cx="150475" cy="132975"/>
            </a:xfrm>
            <a:custGeom>
              <a:rect b="b" l="l" r="r" t="t"/>
              <a:pathLst>
                <a:path extrusionOk="0" h="5319" w="6019">
                  <a:moveTo>
                    <a:pt x="3106" y="1"/>
                  </a:moveTo>
                  <a:cubicBezTo>
                    <a:pt x="2178" y="1"/>
                    <a:pt x="1243" y="483"/>
                    <a:pt x="746" y="1326"/>
                  </a:cubicBezTo>
                  <a:cubicBezTo>
                    <a:pt x="0" y="2590"/>
                    <a:pt x="467" y="4333"/>
                    <a:pt x="1735" y="5018"/>
                  </a:cubicBezTo>
                  <a:cubicBezTo>
                    <a:pt x="2111" y="5222"/>
                    <a:pt x="2526" y="5318"/>
                    <a:pt x="2940" y="5318"/>
                  </a:cubicBezTo>
                  <a:cubicBezTo>
                    <a:pt x="3890" y="5318"/>
                    <a:pt x="4837" y="4814"/>
                    <a:pt x="5321" y="3944"/>
                  </a:cubicBezTo>
                  <a:cubicBezTo>
                    <a:pt x="6018" y="2695"/>
                    <a:pt x="5575" y="1028"/>
                    <a:pt x="4355" y="327"/>
                  </a:cubicBezTo>
                  <a:cubicBezTo>
                    <a:pt x="3969" y="105"/>
                    <a:pt x="3538" y="1"/>
                    <a:pt x="3106"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32" name="Google Shape;5932;p17"/>
            <p:cNvSpPr/>
            <p:nvPr/>
          </p:nvSpPr>
          <p:spPr>
            <a:xfrm>
              <a:off x="3166375" y="4344650"/>
              <a:ext cx="148925" cy="131675"/>
            </a:xfrm>
            <a:custGeom>
              <a:rect b="b" l="l" r="r" t="t"/>
              <a:pathLst>
                <a:path extrusionOk="0" h="5267" w="5957">
                  <a:moveTo>
                    <a:pt x="3056" y="0"/>
                  </a:moveTo>
                  <a:cubicBezTo>
                    <a:pt x="2159" y="0"/>
                    <a:pt x="1261" y="458"/>
                    <a:pt x="755" y="1270"/>
                  </a:cubicBezTo>
                  <a:cubicBezTo>
                    <a:pt x="1" y="2482"/>
                    <a:pt x="400" y="4179"/>
                    <a:pt x="1616" y="4917"/>
                  </a:cubicBezTo>
                  <a:cubicBezTo>
                    <a:pt x="2007" y="5154"/>
                    <a:pt x="2450" y="5267"/>
                    <a:pt x="2894" y="5267"/>
                  </a:cubicBezTo>
                  <a:cubicBezTo>
                    <a:pt x="3812" y="5267"/>
                    <a:pt x="4737" y="4789"/>
                    <a:pt x="5230" y="3950"/>
                  </a:cubicBezTo>
                  <a:cubicBezTo>
                    <a:pt x="5957" y="2714"/>
                    <a:pt x="5521" y="1025"/>
                    <a:pt x="4295" y="324"/>
                  </a:cubicBezTo>
                  <a:cubicBezTo>
                    <a:pt x="3910" y="104"/>
                    <a:pt x="3483" y="0"/>
                    <a:pt x="3056"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33" name="Google Shape;5933;p17"/>
            <p:cNvSpPr/>
            <p:nvPr/>
          </p:nvSpPr>
          <p:spPr>
            <a:xfrm>
              <a:off x="2701125" y="4083150"/>
              <a:ext cx="148450" cy="131550"/>
            </a:xfrm>
            <a:custGeom>
              <a:rect b="b" l="l" r="r" t="t"/>
              <a:pathLst>
                <a:path extrusionOk="0" h="5262" w="5938">
                  <a:moveTo>
                    <a:pt x="3061" y="1"/>
                  </a:moveTo>
                  <a:cubicBezTo>
                    <a:pt x="2127" y="1"/>
                    <a:pt x="1191" y="496"/>
                    <a:pt x="708" y="1356"/>
                  </a:cubicBezTo>
                  <a:cubicBezTo>
                    <a:pt x="1" y="2611"/>
                    <a:pt x="463" y="4288"/>
                    <a:pt x="1703" y="4963"/>
                  </a:cubicBezTo>
                  <a:cubicBezTo>
                    <a:pt x="2075" y="5166"/>
                    <a:pt x="2487" y="5261"/>
                    <a:pt x="2899" y="5261"/>
                  </a:cubicBezTo>
                  <a:cubicBezTo>
                    <a:pt x="3856" y="5261"/>
                    <a:pt x="4814" y="4745"/>
                    <a:pt x="5282" y="3861"/>
                  </a:cubicBezTo>
                  <a:cubicBezTo>
                    <a:pt x="5938" y="2620"/>
                    <a:pt x="5496" y="1020"/>
                    <a:pt x="4308" y="330"/>
                  </a:cubicBezTo>
                  <a:cubicBezTo>
                    <a:pt x="3922" y="106"/>
                    <a:pt x="3492" y="1"/>
                    <a:pt x="3061"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34" name="Google Shape;5934;p17"/>
            <p:cNvSpPr/>
            <p:nvPr/>
          </p:nvSpPr>
          <p:spPr>
            <a:xfrm>
              <a:off x="4999150" y="1630675"/>
              <a:ext cx="147475" cy="130175"/>
            </a:xfrm>
            <a:custGeom>
              <a:rect b="b" l="l" r="r" t="t"/>
              <a:pathLst>
                <a:path extrusionOk="0" h="5207" w="5899">
                  <a:moveTo>
                    <a:pt x="3013" y="1"/>
                  </a:moveTo>
                  <a:cubicBezTo>
                    <a:pt x="2126" y="1"/>
                    <a:pt x="1250" y="462"/>
                    <a:pt x="755" y="1286"/>
                  </a:cubicBezTo>
                  <a:cubicBezTo>
                    <a:pt x="1" y="2542"/>
                    <a:pt x="431" y="4198"/>
                    <a:pt x="1691" y="4894"/>
                  </a:cubicBezTo>
                  <a:cubicBezTo>
                    <a:pt x="2075" y="5106"/>
                    <a:pt x="2493" y="5207"/>
                    <a:pt x="2908" y="5207"/>
                  </a:cubicBezTo>
                  <a:cubicBezTo>
                    <a:pt x="3817" y="5207"/>
                    <a:pt x="4709" y="4724"/>
                    <a:pt x="5192" y="3873"/>
                  </a:cubicBezTo>
                  <a:cubicBezTo>
                    <a:pt x="5898" y="2632"/>
                    <a:pt x="5486" y="1049"/>
                    <a:pt x="4277" y="342"/>
                  </a:cubicBezTo>
                  <a:cubicBezTo>
                    <a:pt x="3882" y="110"/>
                    <a:pt x="3446" y="1"/>
                    <a:pt x="3013"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35" name="Google Shape;5935;p17"/>
            <p:cNvSpPr/>
            <p:nvPr/>
          </p:nvSpPr>
          <p:spPr>
            <a:xfrm>
              <a:off x="4068775" y="1107625"/>
              <a:ext cx="147425" cy="130150"/>
            </a:xfrm>
            <a:custGeom>
              <a:rect b="b" l="l" r="r" t="t"/>
              <a:pathLst>
                <a:path extrusionOk="0" h="5206" w="5897">
                  <a:moveTo>
                    <a:pt x="3011" y="1"/>
                  </a:moveTo>
                  <a:cubicBezTo>
                    <a:pt x="2103" y="1"/>
                    <a:pt x="1212" y="483"/>
                    <a:pt x="727" y="1332"/>
                  </a:cubicBezTo>
                  <a:cubicBezTo>
                    <a:pt x="0" y="2608"/>
                    <a:pt x="463" y="4254"/>
                    <a:pt x="1736" y="4919"/>
                  </a:cubicBezTo>
                  <a:cubicBezTo>
                    <a:pt x="2109" y="5113"/>
                    <a:pt x="2510" y="5206"/>
                    <a:pt x="2907" y="5206"/>
                  </a:cubicBezTo>
                  <a:cubicBezTo>
                    <a:pt x="3836" y="5206"/>
                    <a:pt x="4744" y="4701"/>
                    <a:pt x="5218" y="3824"/>
                  </a:cubicBezTo>
                  <a:cubicBezTo>
                    <a:pt x="5896" y="2567"/>
                    <a:pt x="5451" y="992"/>
                    <a:pt x="4229" y="315"/>
                  </a:cubicBezTo>
                  <a:cubicBezTo>
                    <a:pt x="3845" y="102"/>
                    <a:pt x="3426" y="1"/>
                    <a:pt x="3011"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36" name="Google Shape;5936;p17"/>
            <p:cNvSpPr/>
            <p:nvPr/>
          </p:nvSpPr>
          <p:spPr>
            <a:xfrm>
              <a:off x="5397325" y="3102675"/>
              <a:ext cx="146025" cy="129325"/>
            </a:xfrm>
            <a:custGeom>
              <a:rect b="b" l="l" r="r" t="t"/>
              <a:pathLst>
                <a:path extrusionOk="0" h="5173" w="5841">
                  <a:moveTo>
                    <a:pt x="2950" y="0"/>
                  </a:moveTo>
                  <a:cubicBezTo>
                    <a:pt x="2050" y="0"/>
                    <a:pt x="1179" y="487"/>
                    <a:pt x="699" y="1350"/>
                  </a:cubicBezTo>
                  <a:cubicBezTo>
                    <a:pt x="0" y="2606"/>
                    <a:pt x="412" y="4138"/>
                    <a:pt x="1636" y="4837"/>
                  </a:cubicBezTo>
                  <a:cubicBezTo>
                    <a:pt x="2034" y="5064"/>
                    <a:pt x="2464" y="5172"/>
                    <a:pt x="2888" y="5172"/>
                  </a:cubicBezTo>
                  <a:cubicBezTo>
                    <a:pt x="3806" y="5172"/>
                    <a:pt x="4696" y="4667"/>
                    <a:pt x="5168" y="3773"/>
                  </a:cubicBezTo>
                  <a:cubicBezTo>
                    <a:pt x="5840" y="2506"/>
                    <a:pt x="5394" y="979"/>
                    <a:pt x="4156" y="309"/>
                  </a:cubicBezTo>
                  <a:cubicBezTo>
                    <a:pt x="3770" y="100"/>
                    <a:pt x="3357" y="0"/>
                    <a:pt x="2950"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37" name="Google Shape;5937;p17"/>
            <p:cNvSpPr/>
            <p:nvPr/>
          </p:nvSpPr>
          <p:spPr>
            <a:xfrm>
              <a:off x="4864350" y="4051550"/>
              <a:ext cx="145450" cy="128550"/>
            </a:xfrm>
            <a:custGeom>
              <a:rect b="b" l="l" r="r" t="t"/>
              <a:pathLst>
                <a:path extrusionOk="0" h="5142" w="5818">
                  <a:moveTo>
                    <a:pt x="2928" y="1"/>
                  </a:moveTo>
                  <a:cubicBezTo>
                    <a:pt x="2028" y="1"/>
                    <a:pt x="1165" y="498"/>
                    <a:pt x="688" y="1382"/>
                  </a:cubicBezTo>
                  <a:cubicBezTo>
                    <a:pt x="1" y="2655"/>
                    <a:pt x="440" y="4161"/>
                    <a:pt x="1696" y="4836"/>
                  </a:cubicBezTo>
                  <a:cubicBezTo>
                    <a:pt x="2080" y="5043"/>
                    <a:pt x="2489" y="5142"/>
                    <a:pt x="2891" y="5142"/>
                  </a:cubicBezTo>
                  <a:cubicBezTo>
                    <a:pt x="3791" y="5142"/>
                    <a:pt x="4655" y="4645"/>
                    <a:pt x="5132" y="3760"/>
                  </a:cubicBezTo>
                  <a:cubicBezTo>
                    <a:pt x="5817" y="2488"/>
                    <a:pt x="5378" y="982"/>
                    <a:pt x="4124" y="307"/>
                  </a:cubicBezTo>
                  <a:cubicBezTo>
                    <a:pt x="3739" y="100"/>
                    <a:pt x="3330" y="1"/>
                    <a:pt x="2928"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38" name="Google Shape;5938;p17"/>
            <p:cNvSpPr/>
            <p:nvPr/>
          </p:nvSpPr>
          <p:spPr>
            <a:xfrm>
              <a:off x="5381675" y="2313700"/>
              <a:ext cx="146025" cy="129350"/>
            </a:xfrm>
            <a:custGeom>
              <a:rect b="b" l="l" r="r" t="t"/>
              <a:pathLst>
                <a:path extrusionOk="0" h="5174" w="5841">
                  <a:moveTo>
                    <a:pt x="2951" y="1"/>
                  </a:moveTo>
                  <a:cubicBezTo>
                    <a:pt x="2058" y="1"/>
                    <a:pt x="1195" y="478"/>
                    <a:pt x="710" y="1332"/>
                  </a:cubicBezTo>
                  <a:cubicBezTo>
                    <a:pt x="0" y="2581"/>
                    <a:pt x="400" y="4118"/>
                    <a:pt x="1617" y="4827"/>
                  </a:cubicBezTo>
                  <a:cubicBezTo>
                    <a:pt x="2019" y="5062"/>
                    <a:pt x="2457" y="5174"/>
                    <a:pt x="2888" y="5174"/>
                  </a:cubicBezTo>
                  <a:cubicBezTo>
                    <a:pt x="3799" y="5174"/>
                    <a:pt x="4682" y="4677"/>
                    <a:pt x="5159" y="3794"/>
                  </a:cubicBezTo>
                  <a:cubicBezTo>
                    <a:pt x="5840" y="2530"/>
                    <a:pt x="5408" y="1002"/>
                    <a:pt x="4176" y="319"/>
                  </a:cubicBezTo>
                  <a:cubicBezTo>
                    <a:pt x="3785" y="103"/>
                    <a:pt x="3365" y="1"/>
                    <a:pt x="2951"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39" name="Google Shape;5939;p17"/>
            <p:cNvSpPr/>
            <p:nvPr/>
          </p:nvSpPr>
          <p:spPr>
            <a:xfrm>
              <a:off x="5332425" y="2130175"/>
              <a:ext cx="145225" cy="128500"/>
            </a:xfrm>
            <a:custGeom>
              <a:rect b="b" l="l" r="r" t="t"/>
              <a:pathLst>
                <a:path extrusionOk="0" h="5140" w="5809">
                  <a:moveTo>
                    <a:pt x="2922" y="0"/>
                  </a:moveTo>
                  <a:cubicBezTo>
                    <a:pt x="2046" y="0"/>
                    <a:pt x="1204" y="469"/>
                    <a:pt x="719" y="1315"/>
                  </a:cubicBezTo>
                  <a:cubicBezTo>
                    <a:pt x="0" y="2572"/>
                    <a:pt x="392" y="4091"/>
                    <a:pt x="1625" y="4799"/>
                  </a:cubicBezTo>
                  <a:cubicBezTo>
                    <a:pt x="2029" y="5029"/>
                    <a:pt x="2461" y="5140"/>
                    <a:pt x="2887" y="5140"/>
                  </a:cubicBezTo>
                  <a:cubicBezTo>
                    <a:pt x="3762" y="5140"/>
                    <a:pt x="4605" y="4672"/>
                    <a:pt x="5090" y="3826"/>
                  </a:cubicBezTo>
                  <a:cubicBezTo>
                    <a:pt x="5809" y="2569"/>
                    <a:pt x="5417" y="1050"/>
                    <a:pt x="4184" y="342"/>
                  </a:cubicBezTo>
                  <a:cubicBezTo>
                    <a:pt x="3780" y="111"/>
                    <a:pt x="3347" y="0"/>
                    <a:pt x="2922"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40" name="Google Shape;5940;p17"/>
            <p:cNvSpPr/>
            <p:nvPr/>
          </p:nvSpPr>
          <p:spPr>
            <a:xfrm>
              <a:off x="3471600" y="1084025"/>
              <a:ext cx="145275" cy="128525"/>
            </a:xfrm>
            <a:custGeom>
              <a:rect b="b" l="l" r="r" t="t"/>
              <a:pathLst>
                <a:path extrusionOk="0" h="5141" w="5811">
                  <a:moveTo>
                    <a:pt x="2921" y="1"/>
                  </a:moveTo>
                  <a:cubicBezTo>
                    <a:pt x="2055" y="1"/>
                    <a:pt x="1220" y="459"/>
                    <a:pt x="734" y="1290"/>
                  </a:cubicBezTo>
                  <a:cubicBezTo>
                    <a:pt x="0" y="2544"/>
                    <a:pt x="378" y="4066"/>
                    <a:pt x="1601" y="4786"/>
                  </a:cubicBezTo>
                  <a:cubicBezTo>
                    <a:pt x="2011" y="5026"/>
                    <a:pt x="2453" y="5141"/>
                    <a:pt x="2887" y="5141"/>
                  </a:cubicBezTo>
                  <a:cubicBezTo>
                    <a:pt x="3754" y="5141"/>
                    <a:pt x="4589" y="4683"/>
                    <a:pt x="5075" y="3851"/>
                  </a:cubicBezTo>
                  <a:cubicBezTo>
                    <a:pt x="5811" y="2599"/>
                    <a:pt x="5432" y="1075"/>
                    <a:pt x="4209" y="357"/>
                  </a:cubicBezTo>
                  <a:cubicBezTo>
                    <a:pt x="3798" y="116"/>
                    <a:pt x="3356" y="1"/>
                    <a:pt x="2921"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41" name="Google Shape;5941;p17"/>
            <p:cNvSpPr/>
            <p:nvPr/>
          </p:nvSpPr>
          <p:spPr>
            <a:xfrm>
              <a:off x="5431575" y="2498050"/>
              <a:ext cx="145525" cy="128550"/>
            </a:xfrm>
            <a:custGeom>
              <a:rect b="b" l="l" r="r" t="t"/>
              <a:pathLst>
                <a:path extrusionOk="0" h="5142" w="5821">
                  <a:moveTo>
                    <a:pt x="2927" y="0"/>
                  </a:moveTo>
                  <a:cubicBezTo>
                    <a:pt x="2038" y="0"/>
                    <a:pt x="1185" y="485"/>
                    <a:pt x="704" y="1354"/>
                  </a:cubicBezTo>
                  <a:cubicBezTo>
                    <a:pt x="1" y="2624"/>
                    <a:pt x="422" y="4130"/>
                    <a:pt x="1669" y="4820"/>
                  </a:cubicBezTo>
                  <a:cubicBezTo>
                    <a:pt x="2063" y="5037"/>
                    <a:pt x="2483" y="5141"/>
                    <a:pt x="2894" y="5141"/>
                  </a:cubicBezTo>
                  <a:cubicBezTo>
                    <a:pt x="3784" y="5141"/>
                    <a:pt x="4637" y="4656"/>
                    <a:pt x="5117" y="3788"/>
                  </a:cubicBezTo>
                  <a:cubicBezTo>
                    <a:pt x="5820" y="2516"/>
                    <a:pt x="5399" y="1012"/>
                    <a:pt x="4152" y="322"/>
                  </a:cubicBezTo>
                  <a:cubicBezTo>
                    <a:pt x="3758" y="104"/>
                    <a:pt x="3339" y="0"/>
                    <a:pt x="2927"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42" name="Google Shape;5942;p17"/>
            <p:cNvSpPr/>
            <p:nvPr/>
          </p:nvSpPr>
          <p:spPr>
            <a:xfrm>
              <a:off x="3288250" y="1136800"/>
              <a:ext cx="146050" cy="129350"/>
            </a:xfrm>
            <a:custGeom>
              <a:rect b="b" l="l" r="r" t="t"/>
              <a:pathLst>
                <a:path extrusionOk="0" h="5174" w="5842">
                  <a:moveTo>
                    <a:pt x="2955" y="1"/>
                  </a:moveTo>
                  <a:cubicBezTo>
                    <a:pt x="2049" y="1"/>
                    <a:pt x="1169" y="492"/>
                    <a:pt x="690" y="1367"/>
                  </a:cubicBezTo>
                  <a:cubicBezTo>
                    <a:pt x="0" y="2627"/>
                    <a:pt x="423" y="4157"/>
                    <a:pt x="1652" y="4847"/>
                  </a:cubicBezTo>
                  <a:cubicBezTo>
                    <a:pt x="2047" y="5068"/>
                    <a:pt x="2472" y="5174"/>
                    <a:pt x="2891" y="5174"/>
                  </a:cubicBezTo>
                  <a:cubicBezTo>
                    <a:pt x="3777" y="5174"/>
                    <a:pt x="4637" y="4702"/>
                    <a:pt x="5124" y="3856"/>
                  </a:cubicBezTo>
                  <a:cubicBezTo>
                    <a:pt x="5842" y="2610"/>
                    <a:pt x="5450" y="1070"/>
                    <a:pt x="4237" y="354"/>
                  </a:cubicBezTo>
                  <a:cubicBezTo>
                    <a:pt x="3831" y="114"/>
                    <a:pt x="3390" y="1"/>
                    <a:pt x="2955"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43" name="Google Shape;5943;p17"/>
            <p:cNvSpPr/>
            <p:nvPr/>
          </p:nvSpPr>
          <p:spPr>
            <a:xfrm>
              <a:off x="2605575" y="1533450"/>
              <a:ext cx="146575" cy="129350"/>
            </a:xfrm>
            <a:custGeom>
              <a:rect b="b" l="l" r="r" t="t"/>
              <a:pathLst>
                <a:path extrusionOk="0" h="5174" w="5863">
                  <a:moveTo>
                    <a:pt x="2972" y="1"/>
                  </a:moveTo>
                  <a:cubicBezTo>
                    <a:pt x="2096" y="1"/>
                    <a:pt x="1244" y="461"/>
                    <a:pt x="753" y="1291"/>
                  </a:cubicBezTo>
                  <a:cubicBezTo>
                    <a:pt x="0" y="2564"/>
                    <a:pt x="422" y="4162"/>
                    <a:pt x="1693" y="4859"/>
                  </a:cubicBezTo>
                  <a:cubicBezTo>
                    <a:pt x="2083" y="5072"/>
                    <a:pt x="2500" y="5174"/>
                    <a:pt x="2912" y="5174"/>
                  </a:cubicBezTo>
                  <a:cubicBezTo>
                    <a:pt x="3807" y="5174"/>
                    <a:pt x="4673" y="4693"/>
                    <a:pt x="5156" y="3834"/>
                  </a:cubicBezTo>
                  <a:cubicBezTo>
                    <a:pt x="5862" y="2583"/>
                    <a:pt x="5457" y="1048"/>
                    <a:pt x="4237" y="344"/>
                  </a:cubicBezTo>
                  <a:cubicBezTo>
                    <a:pt x="3836" y="111"/>
                    <a:pt x="3401" y="1"/>
                    <a:pt x="2972"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44" name="Google Shape;5944;p17"/>
            <p:cNvSpPr/>
            <p:nvPr/>
          </p:nvSpPr>
          <p:spPr>
            <a:xfrm>
              <a:off x="3106025" y="1190775"/>
              <a:ext cx="144700" cy="127750"/>
            </a:xfrm>
            <a:custGeom>
              <a:rect b="b" l="l" r="r" t="t"/>
              <a:pathLst>
                <a:path extrusionOk="0" h="5110" w="5788">
                  <a:moveTo>
                    <a:pt x="2903" y="1"/>
                  </a:moveTo>
                  <a:cubicBezTo>
                    <a:pt x="2049" y="1"/>
                    <a:pt x="1229" y="450"/>
                    <a:pt x="745" y="1264"/>
                  </a:cubicBezTo>
                  <a:cubicBezTo>
                    <a:pt x="1" y="2523"/>
                    <a:pt x="374" y="4042"/>
                    <a:pt x="1603" y="4758"/>
                  </a:cubicBezTo>
                  <a:cubicBezTo>
                    <a:pt x="2012" y="4996"/>
                    <a:pt x="2450" y="5110"/>
                    <a:pt x="2879" y="5110"/>
                  </a:cubicBezTo>
                  <a:cubicBezTo>
                    <a:pt x="3750" y="5110"/>
                    <a:pt x="4583" y="4642"/>
                    <a:pt x="5066" y="3796"/>
                  </a:cubicBezTo>
                  <a:cubicBezTo>
                    <a:pt x="5788" y="2527"/>
                    <a:pt x="5382" y="1021"/>
                    <a:pt x="4131" y="325"/>
                  </a:cubicBezTo>
                  <a:cubicBezTo>
                    <a:pt x="3737" y="106"/>
                    <a:pt x="3316" y="1"/>
                    <a:pt x="2903"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45" name="Google Shape;5945;p17"/>
            <p:cNvSpPr/>
            <p:nvPr/>
          </p:nvSpPr>
          <p:spPr>
            <a:xfrm>
              <a:off x="2073525" y="2482750"/>
              <a:ext cx="144725" cy="127775"/>
            </a:xfrm>
            <a:custGeom>
              <a:rect b="b" l="l" r="r" t="t"/>
              <a:pathLst>
                <a:path extrusionOk="0" h="5111" w="5789">
                  <a:moveTo>
                    <a:pt x="2906" y="0"/>
                  </a:moveTo>
                  <a:cubicBezTo>
                    <a:pt x="2049" y="0"/>
                    <a:pt x="1226" y="453"/>
                    <a:pt x="743" y="1272"/>
                  </a:cubicBezTo>
                  <a:cubicBezTo>
                    <a:pt x="0" y="2531"/>
                    <a:pt x="378" y="4048"/>
                    <a:pt x="1611" y="4762"/>
                  </a:cubicBezTo>
                  <a:cubicBezTo>
                    <a:pt x="2019" y="4998"/>
                    <a:pt x="2455" y="5111"/>
                    <a:pt x="2882" y="5111"/>
                  </a:cubicBezTo>
                  <a:cubicBezTo>
                    <a:pt x="3754" y="5111"/>
                    <a:pt x="4589" y="4641"/>
                    <a:pt x="5071" y="3790"/>
                  </a:cubicBezTo>
                  <a:cubicBezTo>
                    <a:pt x="5789" y="2521"/>
                    <a:pt x="5381" y="1015"/>
                    <a:pt x="4126" y="321"/>
                  </a:cubicBezTo>
                  <a:cubicBezTo>
                    <a:pt x="3734" y="104"/>
                    <a:pt x="3316" y="0"/>
                    <a:pt x="2906"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46" name="Google Shape;5946;p17"/>
            <p:cNvSpPr/>
            <p:nvPr/>
          </p:nvSpPr>
          <p:spPr>
            <a:xfrm>
              <a:off x="4000100" y="4502500"/>
              <a:ext cx="143300" cy="126400"/>
            </a:xfrm>
            <a:custGeom>
              <a:rect b="b" l="l" r="r" t="t"/>
              <a:pathLst>
                <a:path extrusionOk="0" h="5056" w="5732">
                  <a:moveTo>
                    <a:pt x="2888" y="1"/>
                  </a:moveTo>
                  <a:cubicBezTo>
                    <a:pt x="2024" y="1"/>
                    <a:pt x="1197" y="466"/>
                    <a:pt x="723" y="1304"/>
                  </a:cubicBezTo>
                  <a:cubicBezTo>
                    <a:pt x="0" y="2577"/>
                    <a:pt x="428" y="4086"/>
                    <a:pt x="1701" y="4762"/>
                  </a:cubicBezTo>
                  <a:cubicBezTo>
                    <a:pt x="2075" y="4961"/>
                    <a:pt x="2470" y="5055"/>
                    <a:pt x="2858" y="5055"/>
                  </a:cubicBezTo>
                  <a:cubicBezTo>
                    <a:pt x="3739" y="5055"/>
                    <a:pt x="4582" y="4568"/>
                    <a:pt x="5055" y="3700"/>
                  </a:cubicBezTo>
                  <a:cubicBezTo>
                    <a:pt x="5731" y="2458"/>
                    <a:pt x="5317" y="996"/>
                    <a:pt x="4097" y="320"/>
                  </a:cubicBezTo>
                  <a:cubicBezTo>
                    <a:pt x="3708" y="104"/>
                    <a:pt x="3294" y="1"/>
                    <a:pt x="2888"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47" name="Google Shape;5947;p17"/>
            <p:cNvSpPr/>
            <p:nvPr/>
          </p:nvSpPr>
          <p:spPr>
            <a:xfrm>
              <a:off x="2158850" y="2063075"/>
              <a:ext cx="141325" cy="125000"/>
            </a:xfrm>
            <a:custGeom>
              <a:rect b="b" l="l" r="r" t="t"/>
              <a:pathLst>
                <a:path extrusionOk="0" h="5000" w="5653">
                  <a:moveTo>
                    <a:pt x="2855" y="0"/>
                  </a:moveTo>
                  <a:cubicBezTo>
                    <a:pt x="1993" y="0"/>
                    <a:pt x="1157" y="463"/>
                    <a:pt x="690" y="1290"/>
                  </a:cubicBezTo>
                  <a:cubicBezTo>
                    <a:pt x="0" y="2508"/>
                    <a:pt x="400" y="4003"/>
                    <a:pt x="1593" y="4680"/>
                  </a:cubicBezTo>
                  <a:cubicBezTo>
                    <a:pt x="1976" y="4896"/>
                    <a:pt x="2390" y="4999"/>
                    <a:pt x="2797" y="4999"/>
                  </a:cubicBezTo>
                  <a:cubicBezTo>
                    <a:pt x="3661" y="4999"/>
                    <a:pt x="4497" y="4537"/>
                    <a:pt x="4965" y="3709"/>
                  </a:cubicBezTo>
                  <a:cubicBezTo>
                    <a:pt x="5653" y="2491"/>
                    <a:pt x="5255" y="996"/>
                    <a:pt x="4060" y="321"/>
                  </a:cubicBezTo>
                  <a:cubicBezTo>
                    <a:pt x="3676" y="104"/>
                    <a:pt x="3263" y="0"/>
                    <a:pt x="2855"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48" name="Google Shape;5948;p17"/>
            <p:cNvSpPr/>
            <p:nvPr/>
          </p:nvSpPr>
          <p:spPr>
            <a:xfrm>
              <a:off x="5182725" y="3763050"/>
              <a:ext cx="141250" cy="124950"/>
            </a:xfrm>
            <a:custGeom>
              <a:rect b="b" l="l" r="r" t="t"/>
              <a:pathLst>
                <a:path extrusionOk="0" h="4998" w="5650">
                  <a:moveTo>
                    <a:pt x="2854" y="1"/>
                  </a:moveTo>
                  <a:cubicBezTo>
                    <a:pt x="2001" y="1"/>
                    <a:pt x="1171" y="452"/>
                    <a:pt x="702" y="1263"/>
                  </a:cubicBezTo>
                  <a:cubicBezTo>
                    <a:pt x="1" y="2474"/>
                    <a:pt x="382" y="3978"/>
                    <a:pt x="1566" y="4664"/>
                  </a:cubicBezTo>
                  <a:cubicBezTo>
                    <a:pt x="1956" y="4890"/>
                    <a:pt x="2378" y="4998"/>
                    <a:pt x="2796" y="4998"/>
                  </a:cubicBezTo>
                  <a:cubicBezTo>
                    <a:pt x="3649" y="4998"/>
                    <a:pt x="4478" y="4546"/>
                    <a:pt x="4948" y="3735"/>
                  </a:cubicBezTo>
                  <a:cubicBezTo>
                    <a:pt x="5649" y="2524"/>
                    <a:pt x="5267" y="1021"/>
                    <a:pt x="4084" y="334"/>
                  </a:cubicBezTo>
                  <a:cubicBezTo>
                    <a:pt x="3694" y="108"/>
                    <a:pt x="3271" y="1"/>
                    <a:pt x="2854"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49" name="Google Shape;5949;p17"/>
            <p:cNvSpPr/>
            <p:nvPr/>
          </p:nvSpPr>
          <p:spPr>
            <a:xfrm>
              <a:off x="5315975" y="3525925"/>
              <a:ext cx="141375" cy="124975"/>
            </a:xfrm>
            <a:custGeom>
              <a:rect b="b" l="l" r="r" t="t"/>
              <a:pathLst>
                <a:path extrusionOk="0" h="4999" w="5655">
                  <a:moveTo>
                    <a:pt x="2860" y="0"/>
                  </a:moveTo>
                  <a:cubicBezTo>
                    <a:pt x="1980" y="0"/>
                    <a:pt x="1129" y="482"/>
                    <a:pt x="667" y="1333"/>
                  </a:cubicBezTo>
                  <a:cubicBezTo>
                    <a:pt x="1" y="2557"/>
                    <a:pt x="430" y="4047"/>
                    <a:pt x="1636" y="4701"/>
                  </a:cubicBezTo>
                  <a:cubicBezTo>
                    <a:pt x="2008" y="4903"/>
                    <a:pt x="2405" y="4999"/>
                    <a:pt x="2797" y="4999"/>
                  </a:cubicBezTo>
                  <a:cubicBezTo>
                    <a:pt x="3676" y="4999"/>
                    <a:pt x="4527" y="4518"/>
                    <a:pt x="4989" y="3667"/>
                  </a:cubicBezTo>
                  <a:cubicBezTo>
                    <a:pt x="5655" y="2441"/>
                    <a:pt x="5226" y="951"/>
                    <a:pt x="4019" y="297"/>
                  </a:cubicBezTo>
                  <a:cubicBezTo>
                    <a:pt x="3649" y="96"/>
                    <a:pt x="3251" y="0"/>
                    <a:pt x="2860"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0" name="Google Shape;5950;p17"/>
            <p:cNvSpPr/>
            <p:nvPr/>
          </p:nvSpPr>
          <p:spPr>
            <a:xfrm>
              <a:off x="2292175" y="1825950"/>
              <a:ext cx="141325" cy="124975"/>
            </a:xfrm>
            <a:custGeom>
              <a:rect b="b" l="l" r="r" t="t"/>
              <a:pathLst>
                <a:path extrusionOk="0" h="4999" w="5653">
                  <a:moveTo>
                    <a:pt x="2855" y="0"/>
                  </a:moveTo>
                  <a:cubicBezTo>
                    <a:pt x="1992" y="0"/>
                    <a:pt x="1156" y="463"/>
                    <a:pt x="688" y="1290"/>
                  </a:cubicBezTo>
                  <a:cubicBezTo>
                    <a:pt x="0" y="2507"/>
                    <a:pt x="398" y="4004"/>
                    <a:pt x="1593" y="4679"/>
                  </a:cubicBezTo>
                  <a:cubicBezTo>
                    <a:pt x="1976" y="4896"/>
                    <a:pt x="2389" y="4999"/>
                    <a:pt x="2796" y="4999"/>
                  </a:cubicBezTo>
                  <a:cubicBezTo>
                    <a:pt x="3659" y="4999"/>
                    <a:pt x="4496" y="4536"/>
                    <a:pt x="4963" y="3710"/>
                  </a:cubicBezTo>
                  <a:cubicBezTo>
                    <a:pt x="5653" y="2491"/>
                    <a:pt x="5254" y="995"/>
                    <a:pt x="4060" y="320"/>
                  </a:cubicBezTo>
                  <a:cubicBezTo>
                    <a:pt x="3676" y="103"/>
                    <a:pt x="3263" y="0"/>
                    <a:pt x="2855"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1" name="Google Shape;5951;p17"/>
            <p:cNvSpPr/>
            <p:nvPr/>
          </p:nvSpPr>
          <p:spPr>
            <a:xfrm>
              <a:off x="2139275" y="3456375"/>
              <a:ext cx="143300" cy="126400"/>
            </a:xfrm>
            <a:custGeom>
              <a:rect b="b" l="l" r="r" t="t"/>
              <a:pathLst>
                <a:path extrusionOk="0" h="5056" w="5732">
                  <a:moveTo>
                    <a:pt x="2888" y="0"/>
                  </a:moveTo>
                  <a:cubicBezTo>
                    <a:pt x="2025" y="0"/>
                    <a:pt x="1196" y="466"/>
                    <a:pt x="721" y="1305"/>
                  </a:cubicBezTo>
                  <a:cubicBezTo>
                    <a:pt x="1" y="2576"/>
                    <a:pt x="428" y="4087"/>
                    <a:pt x="1701" y="4762"/>
                  </a:cubicBezTo>
                  <a:cubicBezTo>
                    <a:pt x="2075" y="4961"/>
                    <a:pt x="2470" y="5055"/>
                    <a:pt x="2859" y="5055"/>
                  </a:cubicBezTo>
                  <a:cubicBezTo>
                    <a:pt x="3739" y="5055"/>
                    <a:pt x="4583" y="4568"/>
                    <a:pt x="5055" y="3699"/>
                  </a:cubicBezTo>
                  <a:cubicBezTo>
                    <a:pt x="5732" y="2457"/>
                    <a:pt x="5316" y="995"/>
                    <a:pt x="4096" y="319"/>
                  </a:cubicBezTo>
                  <a:cubicBezTo>
                    <a:pt x="3707" y="103"/>
                    <a:pt x="3294" y="0"/>
                    <a:pt x="2888"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2" name="Google Shape;5952;p17"/>
            <p:cNvSpPr/>
            <p:nvPr/>
          </p:nvSpPr>
          <p:spPr>
            <a:xfrm>
              <a:off x="4719650" y="1317900"/>
              <a:ext cx="142600" cy="126325"/>
            </a:xfrm>
            <a:custGeom>
              <a:rect b="b" l="l" r="r" t="t"/>
              <a:pathLst>
                <a:path extrusionOk="0" h="5053" w="5704">
                  <a:moveTo>
                    <a:pt x="2860" y="0"/>
                  </a:moveTo>
                  <a:cubicBezTo>
                    <a:pt x="2015" y="0"/>
                    <a:pt x="1205" y="443"/>
                    <a:pt x="727" y="1250"/>
                  </a:cubicBezTo>
                  <a:cubicBezTo>
                    <a:pt x="1" y="2476"/>
                    <a:pt x="347" y="3963"/>
                    <a:pt x="1526" y="4677"/>
                  </a:cubicBezTo>
                  <a:cubicBezTo>
                    <a:pt x="1945" y="4931"/>
                    <a:pt x="2396" y="5053"/>
                    <a:pt x="2837" y="5053"/>
                  </a:cubicBezTo>
                  <a:cubicBezTo>
                    <a:pt x="3698" y="5053"/>
                    <a:pt x="4522" y="4592"/>
                    <a:pt x="4999" y="3753"/>
                  </a:cubicBezTo>
                  <a:cubicBezTo>
                    <a:pt x="5704" y="2519"/>
                    <a:pt x="5325" y="1046"/>
                    <a:pt x="4125" y="348"/>
                  </a:cubicBezTo>
                  <a:cubicBezTo>
                    <a:pt x="3720" y="113"/>
                    <a:pt x="3286" y="0"/>
                    <a:pt x="2860"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3" name="Google Shape;5953;p17"/>
            <p:cNvSpPr/>
            <p:nvPr/>
          </p:nvSpPr>
          <p:spPr>
            <a:xfrm>
              <a:off x="3656225" y="1032000"/>
              <a:ext cx="142100" cy="126275"/>
            </a:xfrm>
            <a:custGeom>
              <a:rect b="b" l="l" r="r" t="t"/>
              <a:pathLst>
                <a:path extrusionOk="0" h="5051" w="5684">
                  <a:moveTo>
                    <a:pt x="2845" y="1"/>
                  </a:moveTo>
                  <a:cubicBezTo>
                    <a:pt x="2038" y="1"/>
                    <a:pt x="1260" y="402"/>
                    <a:pt x="779" y="1146"/>
                  </a:cubicBezTo>
                  <a:cubicBezTo>
                    <a:pt x="1" y="2353"/>
                    <a:pt x="277" y="3857"/>
                    <a:pt x="1416" y="4612"/>
                  </a:cubicBezTo>
                  <a:cubicBezTo>
                    <a:pt x="1862" y="4908"/>
                    <a:pt x="2353" y="5050"/>
                    <a:pt x="2832" y="5050"/>
                  </a:cubicBezTo>
                  <a:cubicBezTo>
                    <a:pt x="3655" y="5050"/>
                    <a:pt x="4445" y="4632"/>
                    <a:pt x="4927" y="3856"/>
                  </a:cubicBezTo>
                  <a:cubicBezTo>
                    <a:pt x="5683" y="2639"/>
                    <a:pt x="5374" y="1145"/>
                    <a:pt x="4214" y="408"/>
                  </a:cubicBezTo>
                  <a:cubicBezTo>
                    <a:pt x="3781" y="133"/>
                    <a:pt x="3308" y="1"/>
                    <a:pt x="2845"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4" name="Google Shape;5954;p17"/>
            <p:cNvSpPr/>
            <p:nvPr/>
          </p:nvSpPr>
          <p:spPr>
            <a:xfrm>
              <a:off x="2924000" y="1245025"/>
              <a:ext cx="142200" cy="125600"/>
            </a:xfrm>
            <a:custGeom>
              <a:rect b="b" l="l" r="r" t="t"/>
              <a:pathLst>
                <a:path extrusionOk="0" h="5024" w="5688">
                  <a:moveTo>
                    <a:pt x="2874" y="0"/>
                  </a:moveTo>
                  <a:cubicBezTo>
                    <a:pt x="2040" y="0"/>
                    <a:pt x="1234" y="430"/>
                    <a:pt x="758" y="1212"/>
                  </a:cubicBezTo>
                  <a:cubicBezTo>
                    <a:pt x="1" y="2455"/>
                    <a:pt x="374" y="3988"/>
                    <a:pt x="1604" y="4692"/>
                  </a:cubicBezTo>
                  <a:cubicBezTo>
                    <a:pt x="1996" y="4917"/>
                    <a:pt x="2419" y="5024"/>
                    <a:pt x="2834" y="5024"/>
                  </a:cubicBezTo>
                  <a:cubicBezTo>
                    <a:pt x="3684" y="5024"/>
                    <a:pt x="4505" y="4575"/>
                    <a:pt x="4979" y="3764"/>
                  </a:cubicBezTo>
                  <a:cubicBezTo>
                    <a:pt x="5687" y="2550"/>
                    <a:pt x="5326" y="1060"/>
                    <a:pt x="4153" y="358"/>
                  </a:cubicBezTo>
                  <a:cubicBezTo>
                    <a:pt x="3747" y="116"/>
                    <a:pt x="3307" y="0"/>
                    <a:pt x="2874"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5" name="Google Shape;5955;p17"/>
            <p:cNvSpPr/>
            <p:nvPr/>
          </p:nvSpPr>
          <p:spPr>
            <a:xfrm>
              <a:off x="5482575" y="2683450"/>
              <a:ext cx="142400" cy="125675"/>
            </a:xfrm>
            <a:custGeom>
              <a:rect b="b" l="l" r="r" t="t"/>
              <a:pathLst>
                <a:path extrusionOk="0" h="5027" w="5696">
                  <a:moveTo>
                    <a:pt x="2876" y="0"/>
                  </a:moveTo>
                  <a:cubicBezTo>
                    <a:pt x="2024" y="0"/>
                    <a:pt x="1202" y="452"/>
                    <a:pt x="730" y="1266"/>
                  </a:cubicBezTo>
                  <a:cubicBezTo>
                    <a:pt x="0" y="2518"/>
                    <a:pt x="410" y="4042"/>
                    <a:pt x="1658" y="4723"/>
                  </a:cubicBezTo>
                  <a:cubicBezTo>
                    <a:pt x="2035" y="4929"/>
                    <a:pt x="2438" y="5027"/>
                    <a:pt x="2834" y="5027"/>
                  </a:cubicBezTo>
                  <a:cubicBezTo>
                    <a:pt x="3703" y="5027"/>
                    <a:pt x="4541" y="4554"/>
                    <a:pt x="5011" y="3711"/>
                  </a:cubicBezTo>
                  <a:cubicBezTo>
                    <a:pt x="5696" y="2484"/>
                    <a:pt x="5298" y="1011"/>
                    <a:pt x="4103" y="330"/>
                  </a:cubicBezTo>
                  <a:cubicBezTo>
                    <a:pt x="3711" y="107"/>
                    <a:pt x="3290" y="0"/>
                    <a:pt x="2876"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6" name="Google Shape;5956;p17"/>
            <p:cNvSpPr/>
            <p:nvPr/>
          </p:nvSpPr>
          <p:spPr>
            <a:xfrm>
              <a:off x="4366100" y="4396150"/>
              <a:ext cx="143050" cy="126375"/>
            </a:xfrm>
            <a:custGeom>
              <a:rect b="b" l="l" r="r" t="t"/>
              <a:pathLst>
                <a:path extrusionOk="0" h="5055" w="5722">
                  <a:moveTo>
                    <a:pt x="2881" y="1"/>
                  </a:moveTo>
                  <a:cubicBezTo>
                    <a:pt x="2047" y="1"/>
                    <a:pt x="1246" y="431"/>
                    <a:pt x="767" y="1218"/>
                  </a:cubicBezTo>
                  <a:cubicBezTo>
                    <a:pt x="1" y="2478"/>
                    <a:pt x="371" y="4002"/>
                    <a:pt x="1613" y="4715"/>
                  </a:cubicBezTo>
                  <a:cubicBezTo>
                    <a:pt x="2013" y="4945"/>
                    <a:pt x="2441" y="5054"/>
                    <a:pt x="2861" y="5054"/>
                  </a:cubicBezTo>
                  <a:cubicBezTo>
                    <a:pt x="3711" y="5054"/>
                    <a:pt x="4525" y="4604"/>
                    <a:pt x="5002" y="3787"/>
                  </a:cubicBezTo>
                  <a:cubicBezTo>
                    <a:pt x="5721" y="2558"/>
                    <a:pt x="5363" y="1074"/>
                    <a:pt x="4177" y="366"/>
                  </a:cubicBezTo>
                  <a:cubicBezTo>
                    <a:pt x="3764" y="119"/>
                    <a:pt x="3318" y="1"/>
                    <a:pt x="2881"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7" name="Google Shape;5957;p17"/>
            <p:cNvSpPr/>
            <p:nvPr/>
          </p:nvSpPr>
          <p:spPr>
            <a:xfrm>
              <a:off x="2471025" y="3954725"/>
              <a:ext cx="144025" cy="126950"/>
            </a:xfrm>
            <a:custGeom>
              <a:rect b="b" l="l" r="r" t="t"/>
              <a:pathLst>
                <a:path extrusionOk="0" h="5078" w="5761">
                  <a:moveTo>
                    <a:pt x="2889" y="0"/>
                  </a:moveTo>
                  <a:cubicBezTo>
                    <a:pt x="2048" y="0"/>
                    <a:pt x="1241" y="436"/>
                    <a:pt x="761" y="1233"/>
                  </a:cubicBezTo>
                  <a:cubicBezTo>
                    <a:pt x="1" y="2493"/>
                    <a:pt x="366" y="4013"/>
                    <a:pt x="1601" y="4729"/>
                  </a:cubicBezTo>
                  <a:cubicBezTo>
                    <a:pt x="2008" y="4965"/>
                    <a:pt x="2445" y="5078"/>
                    <a:pt x="2873" y="5078"/>
                  </a:cubicBezTo>
                  <a:cubicBezTo>
                    <a:pt x="3713" y="5078"/>
                    <a:pt x="4520" y="4641"/>
                    <a:pt x="5000" y="3845"/>
                  </a:cubicBezTo>
                  <a:cubicBezTo>
                    <a:pt x="5761" y="2585"/>
                    <a:pt x="5397" y="1065"/>
                    <a:pt x="4160" y="349"/>
                  </a:cubicBezTo>
                  <a:cubicBezTo>
                    <a:pt x="3753" y="113"/>
                    <a:pt x="3317" y="0"/>
                    <a:pt x="2889"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8" name="Google Shape;5958;p17"/>
            <p:cNvSpPr/>
            <p:nvPr/>
          </p:nvSpPr>
          <p:spPr>
            <a:xfrm>
              <a:off x="4183375" y="4449000"/>
              <a:ext cx="143050" cy="127025"/>
            </a:xfrm>
            <a:custGeom>
              <a:rect b="b" l="l" r="r" t="t"/>
              <a:pathLst>
                <a:path extrusionOk="0" h="5081" w="5722">
                  <a:moveTo>
                    <a:pt x="2869" y="0"/>
                  </a:moveTo>
                  <a:cubicBezTo>
                    <a:pt x="2015" y="0"/>
                    <a:pt x="1197" y="453"/>
                    <a:pt x="715" y="1281"/>
                  </a:cubicBezTo>
                  <a:cubicBezTo>
                    <a:pt x="1" y="2511"/>
                    <a:pt x="354" y="3988"/>
                    <a:pt x="1532" y="4701"/>
                  </a:cubicBezTo>
                  <a:cubicBezTo>
                    <a:pt x="1955" y="4957"/>
                    <a:pt x="2410" y="5080"/>
                    <a:pt x="2855" y="5080"/>
                  </a:cubicBezTo>
                  <a:cubicBezTo>
                    <a:pt x="3709" y="5080"/>
                    <a:pt x="4526" y="4628"/>
                    <a:pt x="5008" y="3799"/>
                  </a:cubicBezTo>
                  <a:cubicBezTo>
                    <a:pt x="5721" y="2570"/>
                    <a:pt x="5369" y="1092"/>
                    <a:pt x="4192" y="379"/>
                  </a:cubicBezTo>
                  <a:cubicBezTo>
                    <a:pt x="3769" y="123"/>
                    <a:pt x="3314" y="0"/>
                    <a:pt x="2869"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9" name="Google Shape;5959;p17"/>
            <p:cNvSpPr/>
            <p:nvPr/>
          </p:nvSpPr>
          <p:spPr>
            <a:xfrm>
              <a:off x="2089875" y="3272050"/>
              <a:ext cx="143225" cy="127100"/>
            </a:xfrm>
            <a:custGeom>
              <a:rect b="b" l="l" r="r" t="t"/>
              <a:pathLst>
                <a:path extrusionOk="0" h="5084" w="5729">
                  <a:moveTo>
                    <a:pt x="2872" y="0"/>
                  </a:moveTo>
                  <a:cubicBezTo>
                    <a:pt x="2003" y="0"/>
                    <a:pt x="1174" y="471"/>
                    <a:pt x="695" y="1326"/>
                  </a:cubicBezTo>
                  <a:cubicBezTo>
                    <a:pt x="1" y="2564"/>
                    <a:pt x="381" y="4028"/>
                    <a:pt x="1576" y="4727"/>
                  </a:cubicBezTo>
                  <a:cubicBezTo>
                    <a:pt x="1988" y="4968"/>
                    <a:pt x="2428" y="5083"/>
                    <a:pt x="2857" y="5083"/>
                  </a:cubicBezTo>
                  <a:cubicBezTo>
                    <a:pt x="3727" y="5083"/>
                    <a:pt x="4555" y="4612"/>
                    <a:pt x="5034" y="3757"/>
                  </a:cubicBezTo>
                  <a:cubicBezTo>
                    <a:pt x="5729" y="2521"/>
                    <a:pt x="5348" y="1056"/>
                    <a:pt x="4153" y="356"/>
                  </a:cubicBezTo>
                  <a:cubicBezTo>
                    <a:pt x="3741" y="115"/>
                    <a:pt x="3302" y="0"/>
                    <a:pt x="2872"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60" name="Google Shape;5960;p17"/>
            <p:cNvSpPr/>
            <p:nvPr/>
          </p:nvSpPr>
          <p:spPr>
            <a:xfrm>
              <a:off x="2040525" y="3088475"/>
              <a:ext cx="142575" cy="126375"/>
            </a:xfrm>
            <a:custGeom>
              <a:rect b="b" l="l" r="r" t="t"/>
              <a:pathLst>
                <a:path extrusionOk="0" h="5055" w="5703">
                  <a:moveTo>
                    <a:pt x="2864" y="1"/>
                  </a:moveTo>
                  <a:cubicBezTo>
                    <a:pt x="2000" y="1"/>
                    <a:pt x="1172" y="466"/>
                    <a:pt x="696" y="1311"/>
                  </a:cubicBezTo>
                  <a:cubicBezTo>
                    <a:pt x="0" y="2548"/>
                    <a:pt x="386" y="4020"/>
                    <a:pt x="1590" y="4712"/>
                  </a:cubicBezTo>
                  <a:cubicBezTo>
                    <a:pt x="1992" y="4944"/>
                    <a:pt x="2422" y="5054"/>
                    <a:pt x="2843" y="5054"/>
                  </a:cubicBezTo>
                  <a:cubicBezTo>
                    <a:pt x="3691" y="5054"/>
                    <a:pt x="4504" y="4607"/>
                    <a:pt x="4982" y="3793"/>
                  </a:cubicBezTo>
                  <a:cubicBezTo>
                    <a:pt x="5703" y="2564"/>
                    <a:pt x="5348" y="1080"/>
                    <a:pt x="4164" y="370"/>
                  </a:cubicBezTo>
                  <a:cubicBezTo>
                    <a:pt x="3749" y="120"/>
                    <a:pt x="3302" y="1"/>
                    <a:pt x="2864"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61" name="Google Shape;5961;p17"/>
            <p:cNvSpPr/>
            <p:nvPr/>
          </p:nvSpPr>
          <p:spPr>
            <a:xfrm>
              <a:off x="5283925" y="1947300"/>
              <a:ext cx="142850" cy="126400"/>
            </a:xfrm>
            <a:custGeom>
              <a:rect b="b" l="l" r="r" t="t"/>
              <a:pathLst>
                <a:path extrusionOk="0" h="5056" w="5714">
                  <a:moveTo>
                    <a:pt x="2869" y="0"/>
                  </a:moveTo>
                  <a:cubicBezTo>
                    <a:pt x="1986" y="0"/>
                    <a:pt x="1143" y="489"/>
                    <a:pt x="671" y="1368"/>
                  </a:cubicBezTo>
                  <a:cubicBezTo>
                    <a:pt x="1" y="2615"/>
                    <a:pt x="424" y="4071"/>
                    <a:pt x="1650" y="4744"/>
                  </a:cubicBezTo>
                  <a:cubicBezTo>
                    <a:pt x="2035" y="4955"/>
                    <a:pt x="2444" y="5056"/>
                    <a:pt x="2845" y="5056"/>
                  </a:cubicBezTo>
                  <a:cubicBezTo>
                    <a:pt x="3713" y="5056"/>
                    <a:pt x="4545" y="4584"/>
                    <a:pt x="5020" y="3738"/>
                  </a:cubicBezTo>
                  <a:cubicBezTo>
                    <a:pt x="5714" y="2498"/>
                    <a:pt x="5322" y="1029"/>
                    <a:pt x="4117" y="339"/>
                  </a:cubicBezTo>
                  <a:cubicBezTo>
                    <a:pt x="3715" y="110"/>
                    <a:pt x="3287" y="0"/>
                    <a:pt x="2869"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62" name="Google Shape;5962;p17"/>
            <p:cNvSpPr/>
            <p:nvPr/>
          </p:nvSpPr>
          <p:spPr>
            <a:xfrm>
              <a:off x="4486975" y="1187125"/>
              <a:ext cx="142750" cy="126375"/>
            </a:xfrm>
            <a:custGeom>
              <a:rect b="b" l="l" r="r" t="t"/>
              <a:pathLst>
                <a:path extrusionOk="0" h="5055" w="5710">
                  <a:moveTo>
                    <a:pt x="2867" y="0"/>
                  </a:moveTo>
                  <a:cubicBezTo>
                    <a:pt x="2001" y="0"/>
                    <a:pt x="1171" y="468"/>
                    <a:pt x="696" y="1310"/>
                  </a:cubicBezTo>
                  <a:cubicBezTo>
                    <a:pt x="1" y="2543"/>
                    <a:pt x="385" y="4017"/>
                    <a:pt x="1589" y="4711"/>
                  </a:cubicBezTo>
                  <a:cubicBezTo>
                    <a:pt x="1993" y="4944"/>
                    <a:pt x="2424" y="5055"/>
                    <a:pt x="2844" y="5055"/>
                  </a:cubicBezTo>
                  <a:cubicBezTo>
                    <a:pt x="3724" y="5055"/>
                    <a:pt x="4563" y="4569"/>
                    <a:pt x="5037" y="3693"/>
                  </a:cubicBezTo>
                  <a:cubicBezTo>
                    <a:pt x="5709" y="2449"/>
                    <a:pt x="5291" y="990"/>
                    <a:pt x="4069" y="315"/>
                  </a:cubicBezTo>
                  <a:cubicBezTo>
                    <a:pt x="3682" y="102"/>
                    <a:pt x="3271" y="0"/>
                    <a:pt x="2867"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63" name="Google Shape;5963;p17"/>
            <p:cNvSpPr/>
            <p:nvPr/>
          </p:nvSpPr>
          <p:spPr>
            <a:xfrm>
              <a:off x="3401775" y="4477700"/>
              <a:ext cx="143300" cy="127125"/>
            </a:xfrm>
            <a:custGeom>
              <a:rect b="b" l="l" r="r" t="t"/>
              <a:pathLst>
                <a:path extrusionOk="0" h="5085" w="5732">
                  <a:moveTo>
                    <a:pt x="2872" y="1"/>
                  </a:moveTo>
                  <a:cubicBezTo>
                    <a:pt x="1999" y="1"/>
                    <a:pt x="1166" y="478"/>
                    <a:pt x="688" y="1341"/>
                  </a:cubicBezTo>
                  <a:cubicBezTo>
                    <a:pt x="1" y="2580"/>
                    <a:pt x="390" y="4042"/>
                    <a:pt x="1592" y="4736"/>
                  </a:cubicBezTo>
                  <a:cubicBezTo>
                    <a:pt x="2001" y="4972"/>
                    <a:pt x="2435" y="5085"/>
                    <a:pt x="2860" y="5085"/>
                  </a:cubicBezTo>
                  <a:cubicBezTo>
                    <a:pt x="3734" y="5085"/>
                    <a:pt x="4566" y="4608"/>
                    <a:pt x="5045" y="3745"/>
                  </a:cubicBezTo>
                  <a:cubicBezTo>
                    <a:pt x="5732" y="2505"/>
                    <a:pt x="5343" y="1043"/>
                    <a:pt x="4140" y="349"/>
                  </a:cubicBezTo>
                  <a:cubicBezTo>
                    <a:pt x="3732" y="114"/>
                    <a:pt x="3297" y="1"/>
                    <a:pt x="2872"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64" name="Google Shape;5964;p17"/>
            <p:cNvSpPr/>
            <p:nvPr/>
          </p:nvSpPr>
          <p:spPr>
            <a:xfrm>
              <a:off x="3818775" y="4557000"/>
              <a:ext cx="140425" cy="123700"/>
            </a:xfrm>
            <a:custGeom>
              <a:rect b="b" l="l" r="r" t="t"/>
              <a:pathLst>
                <a:path extrusionOk="0" h="4948" w="5617">
                  <a:moveTo>
                    <a:pt x="2860" y="1"/>
                  </a:moveTo>
                  <a:cubicBezTo>
                    <a:pt x="1992" y="1"/>
                    <a:pt x="1140" y="464"/>
                    <a:pt x="683" y="1277"/>
                  </a:cubicBezTo>
                  <a:cubicBezTo>
                    <a:pt x="0" y="2487"/>
                    <a:pt x="437" y="4030"/>
                    <a:pt x="1638" y="4669"/>
                  </a:cubicBezTo>
                  <a:cubicBezTo>
                    <a:pt x="1993" y="4858"/>
                    <a:pt x="2377" y="4948"/>
                    <a:pt x="2759" y="4948"/>
                  </a:cubicBezTo>
                  <a:cubicBezTo>
                    <a:pt x="3626" y="4948"/>
                    <a:pt x="4478" y="4484"/>
                    <a:pt x="4936" y="3671"/>
                  </a:cubicBezTo>
                  <a:cubicBezTo>
                    <a:pt x="5616" y="2462"/>
                    <a:pt x="5182" y="919"/>
                    <a:pt x="3981" y="279"/>
                  </a:cubicBezTo>
                  <a:cubicBezTo>
                    <a:pt x="3626" y="90"/>
                    <a:pt x="3241" y="1"/>
                    <a:pt x="2860"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65" name="Google Shape;5965;p17"/>
            <p:cNvSpPr/>
            <p:nvPr/>
          </p:nvSpPr>
          <p:spPr>
            <a:xfrm>
              <a:off x="2190625" y="3641650"/>
              <a:ext cx="140325" cy="123675"/>
            </a:xfrm>
            <a:custGeom>
              <a:rect b="b" l="l" r="r" t="t"/>
              <a:pathLst>
                <a:path extrusionOk="0" h="4947" w="5613">
                  <a:moveTo>
                    <a:pt x="2856" y="0"/>
                  </a:moveTo>
                  <a:cubicBezTo>
                    <a:pt x="2010" y="0"/>
                    <a:pt x="1176" y="440"/>
                    <a:pt x="710" y="1223"/>
                  </a:cubicBezTo>
                  <a:cubicBezTo>
                    <a:pt x="1" y="2414"/>
                    <a:pt x="397" y="3970"/>
                    <a:pt x="1584" y="4639"/>
                  </a:cubicBezTo>
                  <a:cubicBezTo>
                    <a:pt x="1953" y="4848"/>
                    <a:pt x="2357" y="4947"/>
                    <a:pt x="2758" y="4947"/>
                  </a:cubicBezTo>
                  <a:cubicBezTo>
                    <a:pt x="3604" y="4947"/>
                    <a:pt x="4438" y="4507"/>
                    <a:pt x="4904" y="3724"/>
                  </a:cubicBezTo>
                  <a:cubicBezTo>
                    <a:pt x="5612" y="2532"/>
                    <a:pt x="5216" y="977"/>
                    <a:pt x="4031" y="308"/>
                  </a:cubicBezTo>
                  <a:cubicBezTo>
                    <a:pt x="3662" y="99"/>
                    <a:pt x="3258" y="0"/>
                    <a:pt x="2856"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66" name="Google Shape;5966;p17"/>
            <p:cNvSpPr/>
            <p:nvPr/>
          </p:nvSpPr>
          <p:spPr>
            <a:xfrm>
              <a:off x="4256075" y="1057675"/>
              <a:ext cx="139225" cy="123700"/>
            </a:xfrm>
            <a:custGeom>
              <a:rect b="b" l="l" r="r" t="t"/>
              <a:pathLst>
                <a:path extrusionOk="0" h="4948" w="5569">
                  <a:moveTo>
                    <a:pt x="2839" y="1"/>
                  </a:moveTo>
                  <a:cubicBezTo>
                    <a:pt x="1980" y="1"/>
                    <a:pt x="1131" y="454"/>
                    <a:pt x="669" y="1258"/>
                  </a:cubicBezTo>
                  <a:cubicBezTo>
                    <a:pt x="0" y="2422"/>
                    <a:pt x="371" y="3922"/>
                    <a:pt x="1497" y="4605"/>
                  </a:cubicBezTo>
                  <a:cubicBezTo>
                    <a:pt x="1881" y="4837"/>
                    <a:pt x="2307" y="4948"/>
                    <a:pt x="2731" y="4948"/>
                  </a:cubicBezTo>
                  <a:cubicBezTo>
                    <a:pt x="3590" y="4948"/>
                    <a:pt x="4438" y="4495"/>
                    <a:pt x="4901" y="3690"/>
                  </a:cubicBezTo>
                  <a:cubicBezTo>
                    <a:pt x="5569" y="2527"/>
                    <a:pt x="5197" y="1027"/>
                    <a:pt x="4072" y="343"/>
                  </a:cubicBezTo>
                  <a:cubicBezTo>
                    <a:pt x="3689" y="111"/>
                    <a:pt x="3263" y="1"/>
                    <a:pt x="2839"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67" name="Google Shape;5967;p17"/>
            <p:cNvSpPr/>
            <p:nvPr/>
          </p:nvSpPr>
          <p:spPr>
            <a:xfrm>
              <a:off x="4953850" y="1449975"/>
              <a:ext cx="139300" cy="123700"/>
            </a:xfrm>
            <a:custGeom>
              <a:rect b="b" l="l" r="r" t="t"/>
              <a:pathLst>
                <a:path extrusionOk="0" h="4948" w="5572">
                  <a:moveTo>
                    <a:pt x="2838" y="0"/>
                  </a:moveTo>
                  <a:cubicBezTo>
                    <a:pt x="1972" y="0"/>
                    <a:pt x="1119" y="461"/>
                    <a:pt x="659" y="1276"/>
                  </a:cubicBezTo>
                  <a:cubicBezTo>
                    <a:pt x="0" y="2446"/>
                    <a:pt x="385" y="3942"/>
                    <a:pt x="1517" y="4615"/>
                  </a:cubicBezTo>
                  <a:cubicBezTo>
                    <a:pt x="1897" y="4841"/>
                    <a:pt x="2317" y="4948"/>
                    <a:pt x="2734" y="4948"/>
                  </a:cubicBezTo>
                  <a:cubicBezTo>
                    <a:pt x="3599" y="4948"/>
                    <a:pt x="4452" y="4488"/>
                    <a:pt x="4912" y="3672"/>
                  </a:cubicBezTo>
                  <a:cubicBezTo>
                    <a:pt x="5572" y="2502"/>
                    <a:pt x="5187" y="1006"/>
                    <a:pt x="4056" y="333"/>
                  </a:cubicBezTo>
                  <a:cubicBezTo>
                    <a:pt x="3675" y="107"/>
                    <a:pt x="3255" y="0"/>
                    <a:pt x="2838"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68" name="Google Shape;5968;p17"/>
            <p:cNvSpPr/>
            <p:nvPr/>
          </p:nvSpPr>
          <p:spPr>
            <a:xfrm>
              <a:off x="4550425" y="4343950"/>
              <a:ext cx="140900" cy="124350"/>
            </a:xfrm>
            <a:custGeom>
              <a:rect b="b" l="l" r="r" t="t"/>
              <a:pathLst>
                <a:path extrusionOk="0" h="4974" w="5636">
                  <a:moveTo>
                    <a:pt x="2858" y="0"/>
                  </a:moveTo>
                  <a:cubicBezTo>
                    <a:pt x="1994" y="0"/>
                    <a:pt x="1150" y="463"/>
                    <a:pt x="687" y="1279"/>
                  </a:cubicBezTo>
                  <a:cubicBezTo>
                    <a:pt x="0" y="2490"/>
                    <a:pt x="413" y="4009"/>
                    <a:pt x="1608" y="4671"/>
                  </a:cubicBezTo>
                  <a:cubicBezTo>
                    <a:pt x="1979" y="4876"/>
                    <a:pt x="2380" y="4973"/>
                    <a:pt x="2776" y="4973"/>
                  </a:cubicBezTo>
                  <a:cubicBezTo>
                    <a:pt x="3657" y="4973"/>
                    <a:pt x="4516" y="4492"/>
                    <a:pt x="4972" y="3647"/>
                  </a:cubicBezTo>
                  <a:cubicBezTo>
                    <a:pt x="5635" y="2419"/>
                    <a:pt x="5187" y="913"/>
                    <a:pt x="3976" y="276"/>
                  </a:cubicBezTo>
                  <a:cubicBezTo>
                    <a:pt x="3620" y="89"/>
                    <a:pt x="3237" y="0"/>
                    <a:pt x="2858"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69" name="Google Shape;5969;p17"/>
            <p:cNvSpPr/>
            <p:nvPr/>
          </p:nvSpPr>
          <p:spPr>
            <a:xfrm>
              <a:off x="2755050" y="4271050"/>
              <a:ext cx="140425" cy="123725"/>
            </a:xfrm>
            <a:custGeom>
              <a:rect b="b" l="l" r="r" t="t"/>
              <a:pathLst>
                <a:path extrusionOk="0" h="4949" w="5617">
                  <a:moveTo>
                    <a:pt x="2861" y="1"/>
                  </a:moveTo>
                  <a:cubicBezTo>
                    <a:pt x="1993" y="1"/>
                    <a:pt x="1141" y="464"/>
                    <a:pt x="683" y="1277"/>
                  </a:cubicBezTo>
                  <a:cubicBezTo>
                    <a:pt x="1" y="2485"/>
                    <a:pt x="436" y="4030"/>
                    <a:pt x="1637" y="4669"/>
                  </a:cubicBezTo>
                  <a:cubicBezTo>
                    <a:pt x="1992" y="4859"/>
                    <a:pt x="2377" y="4949"/>
                    <a:pt x="2759" y="4949"/>
                  </a:cubicBezTo>
                  <a:cubicBezTo>
                    <a:pt x="3627" y="4949"/>
                    <a:pt x="4479" y="4485"/>
                    <a:pt x="4936" y="3673"/>
                  </a:cubicBezTo>
                  <a:cubicBezTo>
                    <a:pt x="5617" y="2463"/>
                    <a:pt x="5184" y="919"/>
                    <a:pt x="3983" y="279"/>
                  </a:cubicBezTo>
                  <a:cubicBezTo>
                    <a:pt x="3627" y="90"/>
                    <a:pt x="3243" y="1"/>
                    <a:pt x="2861"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70" name="Google Shape;5970;p17"/>
            <p:cNvSpPr/>
            <p:nvPr/>
          </p:nvSpPr>
          <p:spPr>
            <a:xfrm>
              <a:off x="1991850" y="2905575"/>
              <a:ext cx="140750" cy="124300"/>
            </a:xfrm>
            <a:custGeom>
              <a:rect b="b" l="l" r="r" t="t"/>
              <a:pathLst>
                <a:path extrusionOk="0" h="4972" w="5630">
                  <a:moveTo>
                    <a:pt x="2854" y="0"/>
                  </a:moveTo>
                  <a:cubicBezTo>
                    <a:pt x="2010" y="0"/>
                    <a:pt x="1184" y="440"/>
                    <a:pt x="715" y="1225"/>
                  </a:cubicBezTo>
                  <a:cubicBezTo>
                    <a:pt x="0" y="2422"/>
                    <a:pt x="376" y="3953"/>
                    <a:pt x="1555" y="4641"/>
                  </a:cubicBezTo>
                  <a:cubicBezTo>
                    <a:pt x="1939" y="4865"/>
                    <a:pt x="2358" y="4972"/>
                    <a:pt x="2773" y="4972"/>
                  </a:cubicBezTo>
                  <a:cubicBezTo>
                    <a:pt x="3634" y="4972"/>
                    <a:pt x="4476" y="4514"/>
                    <a:pt x="4941" y="3698"/>
                  </a:cubicBezTo>
                  <a:cubicBezTo>
                    <a:pt x="5630" y="2488"/>
                    <a:pt x="5220" y="967"/>
                    <a:pt x="4025" y="304"/>
                  </a:cubicBezTo>
                  <a:cubicBezTo>
                    <a:pt x="3654" y="98"/>
                    <a:pt x="3252" y="0"/>
                    <a:pt x="2854"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71" name="Google Shape;5971;p17"/>
            <p:cNvSpPr/>
            <p:nvPr/>
          </p:nvSpPr>
          <p:spPr>
            <a:xfrm>
              <a:off x="2988225" y="4401825"/>
              <a:ext cx="139300" cy="123700"/>
            </a:xfrm>
            <a:custGeom>
              <a:rect b="b" l="l" r="r" t="t"/>
              <a:pathLst>
                <a:path extrusionOk="0" h="4948" w="5572">
                  <a:moveTo>
                    <a:pt x="2836" y="1"/>
                  </a:moveTo>
                  <a:cubicBezTo>
                    <a:pt x="1955" y="1"/>
                    <a:pt x="1089" y="479"/>
                    <a:pt x="637" y="1317"/>
                  </a:cubicBezTo>
                  <a:cubicBezTo>
                    <a:pt x="0" y="2499"/>
                    <a:pt x="413" y="3986"/>
                    <a:pt x="1556" y="4637"/>
                  </a:cubicBezTo>
                  <a:cubicBezTo>
                    <a:pt x="1927" y="4848"/>
                    <a:pt x="2333" y="4948"/>
                    <a:pt x="2736" y="4948"/>
                  </a:cubicBezTo>
                  <a:cubicBezTo>
                    <a:pt x="3617" y="4948"/>
                    <a:pt x="4483" y="4469"/>
                    <a:pt x="4935" y="3632"/>
                  </a:cubicBezTo>
                  <a:cubicBezTo>
                    <a:pt x="5572" y="2450"/>
                    <a:pt x="5161" y="963"/>
                    <a:pt x="4016" y="312"/>
                  </a:cubicBezTo>
                  <a:cubicBezTo>
                    <a:pt x="3645" y="101"/>
                    <a:pt x="3239" y="1"/>
                    <a:pt x="2836"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72" name="Google Shape;5972;p17"/>
            <p:cNvSpPr/>
            <p:nvPr/>
          </p:nvSpPr>
          <p:spPr>
            <a:xfrm>
              <a:off x="5534175" y="2869125"/>
              <a:ext cx="138375" cy="122250"/>
            </a:xfrm>
            <a:custGeom>
              <a:rect b="b" l="l" r="r" t="t"/>
              <a:pathLst>
                <a:path extrusionOk="0" h="4890" w="5535">
                  <a:moveTo>
                    <a:pt x="2854" y="0"/>
                  </a:moveTo>
                  <a:cubicBezTo>
                    <a:pt x="2009" y="0"/>
                    <a:pt x="1160" y="436"/>
                    <a:pt x="699" y="1202"/>
                  </a:cubicBezTo>
                  <a:cubicBezTo>
                    <a:pt x="1" y="2362"/>
                    <a:pt x="418" y="3962"/>
                    <a:pt x="1586" y="4605"/>
                  </a:cubicBezTo>
                  <a:cubicBezTo>
                    <a:pt x="1938" y="4798"/>
                    <a:pt x="2325" y="4889"/>
                    <a:pt x="2711" y="4889"/>
                  </a:cubicBezTo>
                  <a:cubicBezTo>
                    <a:pt x="3575" y="4889"/>
                    <a:pt x="4434" y="4432"/>
                    <a:pt x="4884" y="3637"/>
                  </a:cubicBezTo>
                  <a:cubicBezTo>
                    <a:pt x="5534" y="2489"/>
                    <a:pt x="5138" y="964"/>
                    <a:pt x="4018" y="309"/>
                  </a:cubicBezTo>
                  <a:cubicBezTo>
                    <a:pt x="3659" y="99"/>
                    <a:pt x="3257" y="0"/>
                    <a:pt x="2854"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73" name="Google Shape;5973;p17"/>
            <p:cNvSpPr/>
            <p:nvPr/>
          </p:nvSpPr>
          <p:spPr>
            <a:xfrm>
              <a:off x="2742950" y="1299900"/>
              <a:ext cx="138350" cy="122250"/>
            </a:xfrm>
            <a:custGeom>
              <a:rect b="b" l="l" r="r" t="t"/>
              <a:pathLst>
                <a:path extrusionOk="0" h="4890" w="5534">
                  <a:moveTo>
                    <a:pt x="2855" y="1"/>
                  </a:moveTo>
                  <a:cubicBezTo>
                    <a:pt x="2017" y="1"/>
                    <a:pt x="1173" y="429"/>
                    <a:pt x="709" y="1186"/>
                  </a:cubicBezTo>
                  <a:cubicBezTo>
                    <a:pt x="0" y="2340"/>
                    <a:pt x="405" y="3943"/>
                    <a:pt x="1569" y="4596"/>
                  </a:cubicBezTo>
                  <a:cubicBezTo>
                    <a:pt x="1924" y="4795"/>
                    <a:pt x="2317" y="4889"/>
                    <a:pt x="2709" y="4889"/>
                  </a:cubicBezTo>
                  <a:cubicBezTo>
                    <a:pt x="3565" y="4889"/>
                    <a:pt x="4420" y="4440"/>
                    <a:pt x="4875" y="3654"/>
                  </a:cubicBezTo>
                  <a:cubicBezTo>
                    <a:pt x="5533" y="2518"/>
                    <a:pt x="5146" y="984"/>
                    <a:pt x="4035" y="319"/>
                  </a:cubicBezTo>
                  <a:cubicBezTo>
                    <a:pt x="3673" y="103"/>
                    <a:pt x="3264" y="1"/>
                    <a:pt x="2855"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74" name="Google Shape;5974;p17"/>
            <p:cNvSpPr/>
            <p:nvPr/>
          </p:nvSpPr>
          <p:spPr>
            <a:xfrm>
              <a:off x="5235975" y="1765050"/>
              <a:ext cx="139575" cy="122975"/>
            </a:xfrm>
            <a:custGeom>
              <a:rect b="b" l="l" r="r" t="t"/>
              <a:pathLst>
                <a:path extrusionOk="0" h="4919" w="5583">
                  <a:moveTo>
                    <a:pt x="2852" y="0"/>
                  </a:moveTo>
                  <a:cubicBezTo>
                    <a:pt x="1988" y="0"/>
                    <a:pt x="1133" y="458"/>
                    <a:pt x="678" y="1258"/>
                  </a:cubicBezTo>
                  <a:cubicBezTo>
                    <a:pt x="0" y="2448"/>
                    <a:pt x="432" y="4007"/>
                    <a:pt x="1614" y="4641"/>
                  </a:cubicBezTo>
                  <a:cubicBezTo>
                    <a:pt x="1965" y="4830"/>
                    <a:pt x="2348" y="4919"/>
                    <a:pt x="2729" y="4919"/>
                  </a:cubicBezTo>
                  <a:cubicBezTo>
                    <a:pt x="3594" y="4919"/>
                    <a:pt x="4449" y="4461"/>
                    <a:pt x="4904" y="3661"/>
                  </a:cubicBezTo>
                  <a:cubicBezTo>
                    <a:pt x="5582" y="2472"/>
                    <a:pt x="5150" y="913"/>
                    <a:pt x="3967" y="278"/>
                  </a:cubicBezTo>
                  <a:cubicBezTo>
                    <a:pt x="3616" y="90"/>
                    <a:pt x="3233" y="0"/>
                    <a:pt x="2852"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75" name="Google Shape;5975;p17"/>
            <p:cNvSpPr/>
            <p:nvPr/>
          </p:nvSpPr>
          <p:spPr>
            <a:xfrm>
              <a:off x="5051100" y="4001525"/>
              <a:ext cx="137800" cy="122200"/>
            </a:xfrm>
            <a:custGeom>
              <a:rect b="b" l="l" r="r" t="t"/>
              <a:pathLst>
                <a:path extrusionOk="0" h="4888" w="5512">
                  <a:moveTo>
                    <a:pt x="2835" y="1"/>
                  </a:moveTo>
                  <a:cubicBezTo>
                    <a:pt x="1968" y="1"/>
                    <a:pt x="1096" y="459"/>
                    <a:pt x="646" y="1261"/>
                  </a:cubicBezTo>
                  <a:cubicBezTo>
                    <a:pt x="1" y="2413"/>
                    <a:pt x="401" y="3932"/>
                    <a:pt x="1526" y="4584"/>
                  </a:cubicBezTo>
                  <a:cubicBezTo>
                    <a:pt x="1883" y="4790"/>
                    <a:pt x="2283" y="4888"/>
                    <a:pt x="2683" y="4888"/>
                  </a:cubicBezTo>
                  <a:cubicBezTo>
                    <a:pt x="3531" y="4888"/>
                    <a:pt x="4382" y="4450"/>
                    <a:pt x="4841" y="3679"/>
                  </a:cubicBezTo>
                  <a:cubicBezTo>
                    <a:pt x="5512" y="2553"/>
                    <a:pt x="5142" y="1013"/>
                    <a:pt x="4038" y="334"/>
                  </a:cubicBezTo>
                  <a:cubicBezTo>
                    <a:pt x="3670" y="108"/>
                    <a:pt x="3253" y="1"/>
                    <a:pt x="2835"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76" name="Google Shape;5976;p17"/>
            <p:cNvSpPr/>
            <p:nvPr/>
          </p:nvSpPr>
          <p:spPr>
            <a:xfrm>
              <a:off x="3840350" y="980450"/>
              <a:ext cx="139550" cy="123000"/>
            </a:xfrm>
            <a:custGeom>
              <a:rect b="b" l="l" r="r" t="t"/>
              <a:pathLst>
                <a:path extrusionOk="0" h="4920" w="5582">
                  <a:moveTo>
                    <a:pt x="2853" y="0"/>
                  </a:moveTo>
                  <a:cubicBezTo>
                    <a:pt x="1993" y="0"/>
                    <a:pt x="1141" y="453"/>
                    <a:pt x="685" y="1247"/>
                  </a:cubicBezTo>
                  <a:cubicBezTo>
                    <a:pt x="1" y="2433"/>
                    <a:pt x="424" y="3993"/>
                    <a:pt x="1603" y="4636"/>
                  </a:cubicBezTo>
                  <a:cubicBezTo>
                    <a:pt x="1957" y="4829"/>
                    <a:pt x="2344" y="4920"/>
                    <a:pt x="2730" y="4920"/>
                  </a:cubicBezTo>
                  <a:cubicBezTo>
                    <a:pt x="3589" y="4920"/>
                    <a:pt x="4441" y="4467"/>
                    <a:pt x="4898" y="3674"/>
                  </a:cubicBezTo>
                  <a:cubicBezTo>
                    <a:pt x="5581" y="2487"/>
                    <a:pt x="5159" y="925"/>
                    <a:pt x="3980" y="284"/>
                  </a:cubicBezTo>
                  <a:cubicBezTo>
                    <a:pt x="3626" y="92"/>
                    <a:pt x="3239" y="0"/>
                    <a:pt x="2853"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77" name="Google Shape;5977;p17"/>
            <p:cNvSpPr/>
            <p:nvPr/>
          </p:nvSpPr>
          <p:spPr>
            <a:xfrm>
              <a:off x="2426400" y="1589825"/>
              <a:ext cx="139475" cy="122975"/>
            </a:xfrm>
            <a:custGeom>
              <a:rect b="b" l="l" r="r" t="t"/>
              <a:pathLst>
                <a:path extrusionOk="0" h="4919" w="5579">
                  <a:moveTo>
                    <a:pt x="2850" y="0"/>
                  </a:moveTo>
                  <a:cubicBezTo>
                    <a:pt x="2009" y="0"/>
                    <a:pt x="1172" y="433"/>
                    <a:pt x="707" y="1202"/>
                  </a:cubicBezTo>
                  <a:cubicBezTo>
                    <a:pt x="1" y="2371"/>
                    <a:pt x="394" y="3943"/>
                    <a:pt x="1559" y="4611"/>
                  </a:cubicBezTo>
                  <a:cubicBezTo>
                    <a:pt x="1923" y="4819"/>
                    <a:pt x="2326" y="4918"/>
                    <a:pt x="2728" y="4918"/>
                  </a:cubicBezTo>
                  <a:cubicBezTo>
                    <a:pt x="3570" y="4918"/>
                    <a:pt x="4407" y="4484"/>
                    <a:pt x="4873" y="3716"/>
                  </a:cubicBezTo>
                  <a:cubicBezTo>
                    <a:pt x="5579" y="2549"/>
                    <a:pt x="5185" y="977"/>
                    <a:pt x="4019" y="308"/>
                  </a:cubicBezTo>
                  <a:cubicBezTo>
                    <a:pt x="3655" y="99"/>
                    <a:pt x="3252" y="0"/>
                    <a:pt x="2850"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78" name="Google Shape;5978;p17"/>
            <p:cNvSpPr/>
            <p:nvPr/>
          </p:nvSpPr>
          <p:spPr>
            <a:xfrm>
              <a:off x="2027250" y="2301575"/>
              <a:ext cx="137800" cy="122200"/>
            </a:xfrm>
            <a:custGeom>
              <a:rect b="b" l="l" r="r" t="t"/>
              <a:pathLst>
                <a:path extrusionOk="0" h="4888" w="5512">
                  <a:moveTo>
                    <a:pt x="2835" y="0"/>
                  </a:moveTo>
                  <a:cubicBezTo>
                    <a:pt x="1968" y="0"/>
                    <a:pt x="1097" y="459"/>
                    <a:pt x="648" y="1260"/>
                  </a:cubicBezTo>
                  <a:cubicBezTo>
                    <a:pt x="1" y="2412"/>
                    <a:pt x="403" y="3933"/>
                    <a:pt x="1526" y="4583"/>
                  </a:cubicBezTo>
                  <a:cubicBezTo>
                    <a:pt x="1884" y="4790"/>
                    <a:pt x="2284" y="4888"/>
                    <a:pt x="2684" y="4888"/>
                  </a:cubicBezTo>
                  <a:cubicBezTo>
                    <a:pt x="3532" y="4888"/>
                    <a:pt x="4383" y="4449"/>
                    <a:pt x="4841" y="3679"/>
                  </a:cubicBezTo>
                  <a:cubicBezTo>
                    <a:pt x="5512" y="2553"/>
                    <a:pt x="5143" y="1014"/>
                    <a:pt x="4040" y="334"/>
                  </a:cubicBezTo>
                  <a:cubicBezTo>
                    <a:pt x="3671" y="107"/>
                    <a:pt x="3253" y="0"/>
                    <a:pt x="2835"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79" name="Google Shape;5979;p17"/>
            <p:cNvSpPr/>
            <p:nvPr/>
          </p:nvSpPr>
          <p:spPr>
            <a:xfrm>
              <a:off x="5450200" y="3289775"/>
              <a:ext cx="139525" cy="123025"/>
            </a:xfrm>
            <a:custGeom>
              <a:rect b="b" l="l" r="r" t="t"/>
              <a:pathLst>
                <a:path extrusionOk="0" h="4921" w="5581">
                  <a:moveTo>
                    <a:pt x="2852" y="1"/>
                  </a:moveTo>
                  <a:cubicBezTo>
                    <a:pt x="1996" y="1"/>
                    <a:pt x="1147" y="451"/>
                    <a:pt x="688" y="1240"/>
                  </a:cubicBezTo>
                  <a:cubicBezTo>
                    <a:pt x="0" y="2424"/>
                    <a:pt x="419" y="3986"/>
                    <a:pt x="1596" y="4632"/>
                  </a:cubicBezTo>
                  <a:cubicBezTo>
                    <a:pt x="1952" y="4828"/>
                    <a:pt x="2341" y="4920"/>
                    <a:pt x="2729" y="4920"/>
                  </a:cubicBezTo>
                  <a:cubicBezTo>
                    <a:pt x="3586" y="4920"/>
                    <a:pt x="4435" y="4470"/>
                    <a:pt x="4894" y="3681"/>
                  </a:cubicBezTo>
                  <a:cubicBezTo>
                    <a:pt x="5581" y="2497"/>
                    <a:pt x="5162" y="935"/>
                    <a:pt x="3985" y="288"/>
                  </a:cubicBezTo>
                  <a:cubicBezTo>
                    <a:pt x="3630" y="93"/>
                    <a:pt x="3240" y="1"/>
                    <a:pt x="2852"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80" name="Google Shape;5980;p17"/>
            <p:cNvSpPr/>
            <p:nvPr/>
          </p:nvSpPr>
          <p:spPr>
            <a:xfrm>
              <a:off x="4735525" y="4292625"/>
              <a:ext cx="135975" cy="120625"/>
            </a:xfrm>
            <a:custGeom>
              <a:rect b="b" l="l" r="r" t="t"/>
              <a:pathLst>
                <a:path extrusionOk="0" h="4825" w="5439">
                  <a:moveTo>
                    <a:pt x="2814" y="1"/>
                  </a:moveTo>
                  <a:cubicBezTo>
                    <a:pt x="1950" y="1"/>
                    <a:pt x="1079" y="458"/>
                    <a:pt x="640" y="1246"/>
                  </a:cubicBezTo>
                  <a:cubicBezTo>
                    <a:pt x="1" y="2391"/>
                    <a:pt x="434" y="3949"/>
                    <a:pt x="1564" y="4558"/>
                  </a:cubicBezTo>
                  <a:cubicBezTo>
                    <a:pt x="1901" y="4739"/>
                    <a:pt x="2274" y="4825"/>
                    <a:pt x="2648" y="4825"/>
                  </a:cubicBezTo>
                  <a:cubicBezTo>
                    <a:pt x="3534" y="4825"/>
                    <a:pt x="4424" y="4345"/>
                    <a:pt x="4849" y="3532"/>
                  </a:cubicBezTo>
                  <a:cubicBezTo>
                    <a:pt x="5438" y="2400"/>
                    <a:pt x="5026" y="919"/>
                    <a:pt x="3944" y="296"/>
                  </a:cubicBezTo>
                  <a:cubicBezTo>
                    <a:pt x="3597" y="95"/>
                    <a:pt x="3206" y="1"/>
                    <a:pt x="2814"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81" name="Google Shape;5981;p17"/>
            <p:cNvSpPr/>
            <p:nvPr/>
          </p:nvSpPr>
          <p:spPr>
            <a:xfrm>
              <a:off x="2524450" y="4141850"/>
              <a:ext cx="135950" cy="120600"/>
            </a:xfrm>
            <a:custGeom>
              <a:rect b="b" l="l" r="r" t="t"/>
              <a:pathLst>
                <a:path extrusionOk="0" h="4824" w="5438">
                  <a:moveTo>
                    <a:pt x="2812" y="0"/>
                  </a:moveTo>
                  <a:cubicBezTo>
                    <a:pt x="1941" y="0"/>
                    <a:pt x="1064" y="465"/>
                    <a:pt x="629" y="1262"/>
                  </a:cubicBezTo>
                  <a:cubicBezTo>
                    <a:pt x="0" y="2417"/>
                    <a:pt x="447" y="3971"/>
                    <a:pt x="1581" y="4566"/>
                  </a:cubicBezTo>
                  <a:cubicBezTo>
                    <a:pt x="1915" y="4741"/>
                    <a:pt x="2282" y="4824"/>
                    <a:pt x="2649" y="4824"/>
                  </a:cubicBezTo>
                  <a:cubicBezTo>
                    <a:pt x="3543" y="4824"/>
                    <a:pt x="4438" y="4335"/>
                    <a:pt x="4857" y="3512"/>
                  </a:cubicBezTo>
                  <a:cubicBezTo>
                    <a:pt x="5438" y="2373"/>
                    <a:pt x="5012" y="895"/>
                    <a:pt x="3926" y="285"/>
                  </a:cubicBezTo>
                  <a:cubicBezTo>
                    <a:pt x="3582" y="91"/>
                    <a:pt x="3198" y="0"/>
                    <a:pt x="2812"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82" name="Google Shape;5982;p17"/>
            <p:cNvSpPr/>
            <p:nvPr/>
          </p:nvSpPr>
          <p:spPr>
            <a:xfrm>
              <a:off x="3222325" y="4534075"/>
              <a:ext cx="136450" cy="120675"/>
            </a:xfrm>
            <a:custGeom>
              <a:rect b="b" l="l" r="r" t="t"/>
              <a:pathLst>
                <a:path extrusionOk="0" h="4827" w="5458">
                  <a:moveTo>
                    <a:pt x="2813" y="1"/>
                  </a:moveTo>
                  <a:cubicBezTo>
                    <a:pt x="2005" y="1"/>
                    <a:pt x="1186" y="403"/>
                    <a:pt x="714" y="1118"/>
                  </a:cubicBezTo>
                  <a:cubicBezTo>
                    <a:pt x="1" y="2203"/>
                    <a:pt x="337" y="3779"/>
                    <a:pt x="1433" y="4484"/>
                  </a:cubicBezTo>
                  <a:cubicBezTo>
                    <a:pt x="1796" y="4717"/>
                    <a:pt x="2215" y="4827"/>
                    <a:pt x="2638" y="4827"/>
                  </a:cubicBezTo>
                  <a:cubicBezTo>
                    <a:pt x="3467" y="4827"/>
                    <a:pt x="4310" y="4406"/>
                    <a:pt x="4771" y="3663"/>
                  </a:cubicBezTo>
                  <a:cubicBezTo>
                    <a:pt x="5458" y="2558"/>
                    <a:pt x="5083" y="984"/>
                    <a:pt x="3974" y="315"/>
                  </a:cubicBezTo>
                  <a:cubicBezTo>
                    <a:pt x="3620" y="102"/>
                    <a:pt x="3218" y="1"/>
                    <a:pt x="2813"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83" name="Google Shape;5983;p17"/>
            <p:cNvSpPr/>
            <p:nvPr/>
          </p:nvSpPr>
          <p:spPr>
            <a:xfrm>
              <a:off x="1944300" y="2723400"/>
              <a:ext cx="136550" cy="120700"/>
            </a:xfrm>
            <a:custGeom>
              <a:rect b="b" l="l" r="r" t="t"/>
              <a:pathLst>
                <a:path extrusionOk="0" h="4828" w="5462">
                  <a:moveTo>
                    <a:pt x="2810" y="1"/>
                  </a:moveTo>
                  <a:cubicBezTo>
                    <a:pt x="1987" y="1"/>
                    <a:pt x="1157" y="418"/>
                    <a:pt x="694" y="1153"/>
                  </a:cubicBezTo>
                  <a:cubicBezTo>
                    <a:pt x="0" y="2254"/>
                    <a:pt x="366" y="3829"/>
                    <a:pt x="1471" y="4507"/>
                  </a:cubicBezTo>
                  <a:cubicBezTo>
                    <a:pt x="1826" y="4725"/>
                    <a:pt x="2232" y="4828"/>
                    <a:pt x="2641" y="4828"/>
                  </a:cubicBezTo>
                  <a:cubicBezTo>
                    <a:pt x="3485" y="4828"/>
                    <a:pt x="4343" y="4391"/>
                    <a:pt x="4795" y="3627"/>
                  </a:cubicBezTo>
                  <a:cubicBezTo>
                    <a:pt x="5461" y="2502"/>
                    <a:pt x="5062" y="938"/>
                    <a:pt x="3940" y="296"/>
                  </a:cubicBezTo>
                  <a:cubicBezTo>
                    <a:pt x="3592" y="95"/>
                    <a:pt x="3202" y="1"/>
                    <a:pt x="2810"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84" name="Google Shape;5984;p17"/>
            <p:cNvSpPr/>
            <p:nvPr/>
          </p:nvSpPr>
          <p:spPr>
            <a:xfrm>
              <a:off x="2242400" y="3827500"/>
              <a:ext cx="136075" cy="119875"/>
            </a:xfrm>
            <a:custGeom>
              <a:rect b="b" l="l" r="r" t="t"/>
              <a:pathLst>
                <a:path extrusionOk="0" h="4795" w="5443">
                  <a:moveTo>
                    <a:pt x="2792" y="0"/>
                  </a:moveTo>
                  <a:cubicBezTo>
                    <a:pt x="1957" y="0"/>
                    <a:pt x="1121" y="435"/>
                    <a:pt x="672" y="1196"/>
                  </a:cubicBezTo>
                  <a:cubicBezTo>
                    <a:pt x="0" y="2332"/>
                    <a:pt x="410" y="3886"/>
                    <a:pt x="1546" y="4514"/>
                  </a:cubicBezTo>
                  <a:cubicBezTo>
                    <a:pt x="1890" y="4705"/>
                    <a:pt x="2270" y="4795"/>
                    <a:pt x="2650" y="4795"/>
                  </a:cubicBezTo>
                  <a:cubicBezTo>
                    <a:pt x="3486" y="4795"/>
                    <a:pt x="4322" y="4360"/>
                    <a:pt x="4770" y="3599"/>
                  </a:cubicBezTo>
                  <a:cubicBezTo>
                    <a:pt x="5442" y="2463"/>
                    <a:pt x="5033" y="908"/>
                    <a:pt x="3897" y="281"/>
                  </a:cubicBezTo>
                  <a:cubicBezTo>
                    <a:pt x="3553" y="90"/>
                    <a:pt x="3173" y="0"/>
                    <a:pt x="2792"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85" name="Google Shape;5985;p17"/>
            <p:cNvSpPr/>
            <p:nvPr/>
          </p:nvSpPr>
          <p:spPr>
            <a:xfrm>
              <a:off x="3638050" y="4612075"/>
              <a:ext cx="136000" cy="119925"/>
            </a:xfrm>
            <a:custGeom>
              <a:rect b="b" l="l" r="r" t="t"/>
              <a:pathLst>
                <a:path extrusionOk="0" h="4797" w="5440">
                  <a:moveTo>
                    <a:pt x="2792" y="1"/>
                  </a:moveTo>
                  <a:cubicBezTo>
                    <a:pt x="1966" y="1"/>
                    <a:pt x="1137" y="425"/>
                    <a:pt x="682" y="1172"/>
                  </a:cubicBezTo>
                  <a:cubicBezTo>
                    <a:pt x="0" y="2297"/>
                    <a:pt x="393" y="3859"/>
                    <a:pt x="1521" y="4503"/>
                  </a:cubicBezTo>
                  <a:cubicBezTo>
                    <a:pt x="1870" y="4702"/>
                    <a:pt x="2258" y="4796"/>
                    <a:pt x="2647" y="4796"/>
                  </a:cubicBezTo>
                  <a:cubicBezTo>
                    <a:pt x="3473" y="4796"/>
                    <a:pt x="4301" y="4372"/>
                    <a:pt x="4755" y="3624"/>
                  </a:cubicBezTo>
                  <a:cubicBezTo>
                    <a:pt x="5439" y="2500"/>
                    <a:pt x="5046" y="938"/>
                    <a:pt x="3918" y="294"/>
                  </a:cubicBezTo>
                  <a:cubicBezTo>
                    <a:pt x="3569" y="95"/>
                    <a:pt x="3181" y="1"/>
                    <a:pt x="2792"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86" name="Google Shape;5986;p17"/>
            <p:cNvSpPr/>
            <p:nvPr/>
          </p:nvSpPr>
          <p:spPr>
            <a:xfrm>
              <a:off x="4026300" y="929675"/>
              <a:ext cx="133600" cy="118175"/>
            </a:xfrm>
            <a:custGeom>
              <a:rect b="b" l="l" r="r" t="t"/>
              <a:pathLst>
                <a:path extrusionOk="0" h="4727" w="5344">
                  <a:moveTo>
                    <a:pt x="2712" y="1"/>
                  </a:moveTo>
                  <a:cubicBezTo>
                    <a:pt x="1897" y="1"/>
                    <a:pt x="1099" y="432"/>
                    <a:pt x="656" y="1200"/>
                  </a:cubicBezTo>
                  <a:cubicBezTo>
                    <a:pt x="0" y="2335"/>
                    <a:pt x="372" y="3776"/>
                    <a:pt x="1486" y="4420"/>
                  </a:cubicBezTo>
                  <a:cubicBezTo>
                    <a:pt x="1846" y="4628"/>
                    <a:pt x="2240" y="4727"/>
                    <a:pt x="2631" y="4727"/>
                  </a:cubicBezTo>
                  <a:cubicBezTo>
                    <a:pt x="3446" y="4727"/>
                    <a:pt x="4244" y="4295"/>
                    <a:pt x="4688" y="3528"/>
                  </a:cubicBezTo>
                  <a:cubicBezTo>
                    <a:pt x="5343" y="2392"/>
                    <a:pt x="4971" y="951"/>
                    <a:pt x="3858" y="308"/>
                  </a:cubicBezTo>
                  <a:cubicBezTo>
                    <a:pt x="3497" y="100"/>
                    <a:pt x="3103" y="1"/>
                    <a:pt x="2712"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87" name="Google Shape;5987;p17"/>
            <p:cNvSpPr/>
            <p:nvPr/>
          </p:nvSpPr>
          <p:spPr>
            <a:xfrm>
              <a:off x="5189300" y="1583500"/>
              <a:ext cx="133600" cy="118175"/>
            </a:xfrm>
            <a:custGeom>
              <a:rect b="b" l="l" r="r" t="t"/>
              <a:pathLst>
                <a:path extrusionOk="0" h="4727" w="5344">
                  <a:moveTo>
                    <a:pt x="2713" y="1"/>
                  </a:moveTo>
                  <a:cubicBezTo>
                    <a:pt x="1899" y="1"/>
                    <a:pt x="1101" y="431"/>
                    <a:pt x="657" y="1197"/>
                  </a:cubicBezTo>
                  <a:cubicBezTo>
                    <a:pt x="0" y="2332"/>
                    <a:pt x="371" y="3773"/>
                    <a:pt x="1484" y="4419"/>
                  </a:cubicBezTo>
                  <a:cubicBezTo>
                    <a:pt x="1845" y="4628"/>
                    <a:pt x="2240" y="4727"/>
                    <a:pt x="2631" y="4727"/>
                  </a:cubicBezTo>
                  <a:cubicBezTo>
                    <a:pt x="3445" y="4727"/>
                    <a:pt x="4244" y="4297"/>
                    <a:pt x="4688" y="3530"/>
                  </a:cubicBezTo>
                  <a:cubicBezTo>
                    <a:pt x="5343" y="2395"/>
                    <a:pt x="4973" y="954"/>
                    <a:pt x="3859" y="309"/>
                  </a:cubicBezTo>
                  <a:cubicBezTo>
                    <a:pt x="3498" y="100"/>
                    <a:pt x="3104" y="1"/>
                    <a:pt x="2713"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88" name="Google Shape;5988;p17"/>
            <p:cNvSpPr/>
            <p:nvPr/>
          </p:nvSpPr>
          <p:spPr>
            <a:xfrm>
              <a:off x="2295075" y="4013825"/>
              <a:ext cx="130025" cy="115100"/>
            </a:xfrm>
            <a:custGeom>
              <a:rect b="b" l="l" r="r" t="t"/>
              <a:pathLst>
                <a:path extrusionOk="0" h="4604" w="5201">
                  <a:moveTo>
                    <a:pt x="2605" y="0"/>
                  </a:moveTo>
                  <a:cubicBezTo>
                    <a:pt x="1823" y="0"/>
                    <a:pt x="1077" y="422"/>
                    <a:pt x="643" y="1187"/>
                  </a:cubicBezTo>
                  <a:cubicBezTo>
                    <a:pt x="1" y="2318"/>
                    <a:pt x="342" y="3645"/>
                    <a:pt x="1440" y="4283"/>
                  </a:cubicBezTo>
                  <a:cubicBezTo>
                    <a:pt x="1813" y="4500"/>
                    <a:pt x="2209" y="4603"/>
                    <a:pt x="2596" y="4603"/>
                  </a:cubicBezTo>
                  <a:cubicBezTo>
                    <a:pt x="3394" y="4603"/>
                    <a:pt x="4154" y="4163"/>
                    <a:pt x="4585" y="3367"/>
                  </a:cubicBezTo>
                  <a:cubicBezTo>
                    <a:pt x="5201" y="2231"/>
                    <a:pt x="4827" y="910"/>
                    <a:pt x="3711" y="293"/>
                  </a:cubicBezTo>
                  <a:cubicBezTo>
                    <a:pt x="3354" y="95"/>
                    <a:pt x="2976" y="0"/>
                    <a:pt x="2605"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89" name="Google Shape;5989;p17"/>
            <p:cNvSpPr/>
            <p:nvPr/>
          </p:nvSpPr>
          <p:spPr>
            <a:xfrm>
              <a:off x="3457600" y="4667650"/>
              <a:ext cx="130500" cy="115125"/>
            </a:xfrm>
            <a:custGeom>
              <a:rect b="b" l="l" r="r" t="t"/>
              <a:pathLst>
                <a:path extrusionOk="0" h="4605" w="5220">
                  <a:moveTo>
                    <a:pt x="2623" y="1"/>
                  </a:moveTo>
                  <a:cubicBezTo>
                    <a:pt x="1857" y="1"/>
                    <a:pt x="1124" y="405"/>
                    <a:pt x="689" y="1142"/>
                  </a:cubicBezTo>
                  <a:cubicBezTo>
                    <a:pt x="0" y="2303"/>
                    <a:pt x="358" y="3677"/>
                    <a:pt x="1511" y="4313"/>
                  </a:cubicBezTo>
                  <a:cubicBezTo>
                    <a:pt x="1867" y="4510"/>
                    <a:pt x="2244" y="4604"/>
                    <a:pt x="2614" y="4604"/>
                  </a:cubicBezTo>
                  <a:cubicBezTo>
                    <a:pt x="3398" y="4604"/>
                    <a:pt x="4145" y="4180"/>
                    <a:pt x="4579" y="3413"/>
                  </a:cubicBezTo>
                  <a:cubicBezTo>
                    <a:pt x="5220" y="2283"/>
                    <a:pt x="4875" y="956"/>
                    <a:pt x="3776" y="318"/>
                  </a:cubicBezTo>
                  <a:cubicBezTo>
                    <a:pt x="3406" y="104"/>
                    <a:pt x="3010" y="1"/>
                    <a:pt x="2623"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0" name="Google Shape;5990;p17"/>
            <p:cNvSpPr/>
            <p:nvPr/>
          </p:nvSpPr>
          <p:spPr>
            <a:xfrm>
              <a:off x="2810275" y="4459675"/>
              <a:ext cx="129300" cy="114350"/>
            </a:xfrm>
            <a:custGeom>
              <a:rect b="b" l="l" r="r" t="t"/>
              <a:pathLst>
                <a:path extrusionOk="0" h="4574" w="5172">
                  <a:moveTo>
                    <a:pt x="2599" y="0"/>
                  </a:moveTo>
                  <a:cubicBezTo>
                    <a:pt x="1827" y="0"/>
                    <a:pt x="1085" y="410"/>
                    <a:pt x="652" y="1154"/>
                  </a:cubicBezTo>
                  <a:cubicBezTo>
                    <a:pt x="1" y="2274"/>
                    <a:pt x="340" y="3623"/>
                    <a:pt x="1433" y="4259"/>
                  </a:cubicBezTo>
                  <a:cubicBezTo>
                    <a:pt x="1798" y="4472"/>
                    <a:pt x="2190" y="4574"/>
                    <a:pt x="2575" y="4574"/>
                  </a:cubicBezTo>
                  <a:cubicBezTo>
                    <a:pt x="3346" y="4574"/>
                    <a:pt x="4088" y="4164"/>
                    <a:pt x="4520" y="3421"/>
                  </a:cubicBezTo>
                  <a:cubicBezTo>
                    <a:pt x="5172" y="2299"/>
                    <a:pt x="4833" y="952"/>
                    <a:pt x="3739" y="314"/>
                  </a:cubicBezTo>
                  <a:cubicBezTo>
                    <a:pt x="3375" y="102"/>
                    <a:pt x="2983" y="0"/>
                    <a:pt x="2599"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1" name="Google Shape;5991;p17"/>
            <p:cNvSpPr/>
            <p:nvPr/>
          </p:nvSpPr>
          <p:spPr>
            <a:xfrm>
              <a:off x="4443325" y="1008375"/>
              <a:ext cx="130650" cy="115975"/>
            </a:xfrm>
            <a:custGeom>
              <a:rect b="b" l="l" r="r" t="t"/>
              <a:pathLst>
                <a:path extrusionOk="0" h="4639" w="5226">
                  <a:moveTo>
                    <a:pt x="2613" y="0"/>
                  </a:moveTo>
                  <a:cubicBezTo>
                    <a:pt x="1812" y="0"/>
                    <a:pt x="1054" y="443"/>
                    <a:pt x="618" y="1245"/>
                  </a:cubicBezTo>
                  <a:cubicBezTo>
                    <a:pt x="0" y="2381"/>
                    <a:pt x="366" y="3697"/>
                    <a:pt x="1469" y="4326"/>
                  </a:cubicBezTo>
                  <a:cubicBezTo>
                    <a:pt x="1840" y="4537"/>
                    <a:pt x="2232" y="4638"/>
                    <a:pt x="2614" y="4638"/>
                  </a:cubicBezTo>
                  <a:cubicBezTo>
                    <a:pt x="3415" y="4638"/>
                    <a:pt x="4174" y="4195"/>
                    <a:pt x="4610" y="3392"/>
                  </a:cubicBezTo>
                  <a:cubicBezTo>
                    <a:pt x="5226" y="2258"/>
                    <a:pt x="4862" y="940"/>
                    <a:pt x="3758" y="312"/>
                  </a:cubicBezTo>
                  <a:cubicBezTo>
                    <a:pt x="3387" y="101"/>
                    <a:pt x="2995" y="0"/>
                    <a:pt x="2613"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2" name="Google Shape;5992;p17"/>
            <p:cNvSpPr/>
            <p:nvPr/>
          </p:nvSpPr>
          <p:spPr>
            <a:xfrm>
              <a:off x="4675225" y="1138450"/>
              <a:ext cx="132550" cy="117350"/>
            </a:xfrm>
            <a:custGeom>
              <a:rect b="b" l="l" r="r" t="t"/>
              <a:pathLst>
                <a:path extrusionOk="0" h="4694" w="5302">
                  <a:moveTo>
                    <a:pt x="2661" y="0"/>
                  </a:moveTo>
                  <a:cubicBezTo>
                    <a:pt x="1827" y="0"/>
                    <a:pt x="1026" y="465"/>
                    <a:pt x="596" y="1287"/>
                  </a:cubicBezTo>
                  <a:cubicBezTo>
                    <a:pt x="1" y="2424"/>
                    <a:pt x="385" y="3767"/>
                    <a:pt x="1486" y="4389"/>
                  </a:cubicBezTo>
                  <a:cubicBezTo>
                    <a:pt x="1851" y="4595"/>
                    <a:pt x="2241" y="4694"/>
                    <a:pt x="2625" y="4694"/>
                  </a:cubicBezTo>
                  <a:cubicBezTo>
                    <a:pt x="3439" y="4694"/>
                    <a:pt x="4221" y="4250"/>
                    <a:pt x="4659" y="3456"/>
                  </a:cubicBezTo>
                  <a:cubicBezTo>
                    <a:pt x="5301" y="2290"/>
                    <a:pt x="4902" y="896"/>
                    <a:pt x="3748" y="277"/>
                  </a:cubicBezTo>
                  <a:cubicBezTo>
                    <a:pt x="3398" y="90"/>
                    <a:pt x="3026" y="0"/>
                    <a:pt x="2661"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3" name="Google Shape;5993;p17"/>
            <p:cNvSpPr/>
            <p:nvPr/>
          </p:nvSpPr>
          <p:spPr>
            <a:xfrm>
              <a:off x="4908725" y="1269975"/>
              <a:ext cx="130250" cy="115825"/>
            </a:xfrm>
            <a:custGeom>
              <a:rect b="b" l="l" r="r" t="t"/>
              <a:pathLst>
                <a:path extrusionOk="0" h="4633" w="5210">
                  <a:moveTo>
                    <a:pt x="2604" y="0"/>
                  </a:moveTo>
                  <a:cubicBezTo>
                    <a:pt x="1844" y="0"/>
                    <a:pt x="1118" y="395"/>
                    <a:pt x="677" y="1124"/>
                  </a:cubicBezTo>
                  <a:cubicBezTo>
                    <a:pt x="0" y="2240"/>
                    <a:pt x="288" y="3581"/>
                    <a:pt x="1347" y="4254"/>
                  </a:cubicBezTo>
                  <a:cubicBezTo>
                    <a:pt x="1749" y="4510"/>
                    <a:pt x="2183" y="4632"/>
                    <a:pt x="2607" y="4632"/>
                  </a:cubicBezTo>
                  <a:cubicBezTo>
                    <a:pt x="3367" y="4632"/>
                    <a:pt x="4093" y="4238"/>
                    <a:pt x="4534" y="3509"/>
                  </a:cubicBezTo>
                  <a:cubicBezTo>
                    <a:pt x="5209" y="2392"/>
                    <a:pt x="4922" y="1052"/>
                    <a:pt x="3862" y="377"/>
                  </a:cubicBezTo>
                  <a:cubicBezTo>
                    <a:pt x="3461" y="123"/>
                    <a:pt x="3027" y="0"/>
                    <a:pt x="2604"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4" name="Google Shape;5994;p17"/>
            <p:cNvSpPr/>
            <p:nvPr/>
          </p:nvSpPr>
          <p:spPr>
            <a:xfrm>
              <a:off x="3429850" y="907175"/>
              <a:ext cx="129450" cy="114350"/>
            </a:xfrm>
            <a:custGeom>
              <a:rect b="b" l="l" r="r" t="t"/>
              <a:pathLst>
                <a:path extrusionOk="0" h="4574" w="5178">
                  <a:moveTo>
                    <a:pt x="2602" y="0"/>
                  </a:moveTo>
                  <a:cubicBezTo>
                    <a:pt x="1810" y="0"/>
                    <a:pt x="1052" y="434"/>
                    <a:pt x="624" y="1210"/>
                  </a:cubicBezTo>
                  <a:cubicBezTo>
                    <a:pt x="1" y="2340"/>
                    <a:pt x="378" y="3678"/>
                    <a:pt x="1489" y="4290"/>
                  </a:cubicBezTo>
                  <a:cubicBezTo>
                    <a:pt x="1839" y="4482"/>
                    <a:pt x="2211" y="4574"/>
                    <a:pt x="2576" y="4574"/>
                  </a:cubicBezTo>
                  <a:cubicBezTo>
                    <a:pt x="3368" y="4574"/>
                    <a:pt x="4126" y="4141"/>
                    <a:pt x="4554" y="3364"/>
                  </a:cubicBezTo>
                  <a:cubicBezTo>
                    <a:pt x="5177" y="2234"/>
                    <a:pt x="4800" y="896"/>
                    <a:pt x="3688" y="284"/>
                  </a:cubicBezTo>
                  <a:cubicBezTo>
                    <a:pt x="3338" y="92"/>
                    <a:pt x="2967" y="0"/>
                    <a:pt x="2602"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5" name="Google Shape;5995;p17"/>
            <p:cNvSpPr/>
            <p:nvPr/>
          </p:nvSpPr>
          <p:spPr>
            <a:xfrm>
              <a:off x="5522950" y="2083700"/>
              <a:ext cx="130025" cy="115075"/>
            </a:xfrm>
            <a:custGeom>
              <a:rect b="b" l="l" r="r" t="t"/>
              <a:pathLst>
                <a:path extrusionOk="0" h="4603" w="5201">
                  <a:moveTo>
                    <a:pt x="2607" y="0"/>
                  </a:moveTo>
                  <a:cubicBezTo>
                    <a:pt x="1811" y="0"/>
                    <a:pt x="1053" y="438"/>
                    <a:pt x="621" y="1232"/>
                  </a:cubicBezTo>
                  <a:cubicBezTo>
                    <a:pt x="0" y="2369"/>
                    <a:pt x="372" y="3688"/>
                    <a:pt x="1486" y="4307"/>
                  </a:cubicBezTo>
                  <a:cubicBezTo>
                    <a:pt x="1845" y="4507"/>
                    <a:pt x="2225" y="4603"/>
                    <a:pt x="2598" y="4603"/>
                  </a:cubicBezTo>
                  <a:cubicBezTo>
                    <a:pt x="3378" y="4603"/>
                    <a:pt x="4122" y="4183"/>
                    <a:pt x="4557" y="3422"/>
                  </a:cubicBezTo>
                  <a:cubicBezTo>
                    <a:pt x="5201" y="2293"/>
                    <a:pt x="4862" y="962"/>
                    <a:pt x="3767" y="323"/>
                  </a:cubicBezTo>
                  <a:cubicBezTo>
                    <a:pt x="3394" y="105"/>
                    <a:pt x="2996" y="0"/>
                    <a:pt x="2607"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6" name="Google Shape;5996;p17"/>
            <p:cNvSpPr/>
            <p:nvPr/>
          </p:nvSpPr>
          <p:spPr>
            <a:xfrm>
              <a:off x="3246200" y="960000"/>
              <a:ext cx="130375" cy="115100"/>
            </a:xfrm>
            <a:custGeom>
              <a:rect b="b" l="l" r="r" t="t"/>
              <a:pathLst>
                <a:path extrusionOk="0" h="4604" w="5215">
                  <a:moveTo>
                    <a:pt x="2621" y="0"/>
                  </a:moveTo>
                  <a:cubicBezTo>
                    <a:pt x="1861" y="0"/>
                    <a:pt x="1133" y="396"/>
                    <a:pt x="696" y="1123"/>
                  </a:cubicBezTo>
                  <a:cubicBezTo>
                    <a:pt x="1" y="2280"/>
                    <a:pt x="346" y="3658"/>
                    <a:pt x="1492" y="4303"/>
                  </a:cubicBezTo>
                  <a:cubicBezTo>
                    <a:pt x="1854" y="4506"/>
                    <a:pt x="2237" y="4603"/>
                    <a:pt x="2613" y="4603"/>
                  </a:cubicBezTo>
                  <a:cubicBezTo>
                    <a:pt x="3390" y="4603"/>
                    <a:pt x="4131" y="4187"/>
                    <a:pt x="4568" y="3431"/>
                  </a:cubicBezTo>
                  <a:cubicBezTo>
                    <a:pt x="5214" y="2305"/>
                    <a:pt x="4881" y="970"/>
                    <a:pt x="3791" y="327"/>
                  </a:cubicBezTo>
                  <a:cubicBezTo>
                    <a:pt x="3416" y="106"/>
                    <a:pt x="3014" y="0"/>
                    <a:pt x="2621"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7" name="Google Shape;5997;p17"/>
            <p:cNvSpPr/>
            <p:nvPr/>
          </p:nvSpPr>
          <p:spPr>
            <a:xfrm>
              <a:off x="5572125" y="2267625"/>
              <a:ext cx="130550" cy="115175"/>
            </a:xfrm>
            <a:custGeom>
              <a:rect b="b" l="l" r="r" t="t"/>
              <a:pathLst>
                <a:path extrusionOk="0" h="4607" w="5222">
                  <a:moveTo>
                    <a:pt x="2626" y="0"/>
                  </a:moveTo>
                  <a:cubicBezTo>
                    <a:pt x="1841" y="0"/>
                    <a:pt x="1092" y="427"/>
                    <a:pt x="658" y="1199"/>
                  </a:cubicBezTo>
                  <a:cubicBezTo>
                    <a:pt x="1" y="2369"/>
                    <a:pt x="394" y="3732"/>
                    <a:pt x="1567" y="4345"/>
                  </a:cubicBezTo>
                  <a:cubicBezTo>
                    <a:pt x="1906" y="4522"/>
                    <a:pt x="2262" y="4606"/>
                    <a:pt x="2611" y="4606"/>
                  </a:cubicBezTo>
                  <a:cubicBezTo>
                    <a:pt x="3415" y="4606"/>
                    <a:pt x="4182" y="4158"/>
                    <a:pt x="4612" y="3357"/>
                  </a:cubicBezTo>
                  <a:cubicBezTo>
                    <a:pt x="5222" y="2221"/>
                    <a:pt x="4840" y="902"/>
                    <a:pt x="3723" y="288"/>
                  </a:cubicBezTo>
                  <a:cubicBezTo>
                    <a:pt x="3368" y="93"/>
                    <a:pt x="2993" y="0"/>
                    <a:pt x="2626"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8" name="Google Shape;5998;p17"/>
            <p:cNvSpPr/>
            <p:nvPr/>
          </p:nvSpPr>
          <p:spPr>
            <a:xfrm>
              <a:off x="3063950" y="1013525"/>
              <a:ext cx="129425" cy="114375"/>
            </a:xfrm>
            <a:custGeom>
              <a:rect b="b" l="l" r="r" t="t"/>
              <a:pathLst>
                <a:path extrusionOk="0" h="4575" w="5177">
                  <a:moveTo>
                    <a:pt x="2604" y="0"/>
                  </a:moveTo>
                  <a:cubicBezTo>
                    <a:pt x="1801" y="0"/>
                    <a:pt x="1033" y="445"/>
                    <a:pt x="608" y="1237"/>
                  </a:cubicBezTo>
                  <a:cubicBezTo>
                    <a:pt x="1" y="2370"/>
                    <a:pt x="396" y="3705"/>
                    <a:pt x="1516" y="4305"/>
                  </a:cubicBezTo>
                  <a:cubicBezTo>
                    <a:pt x="1857" y="4487"/>
                    <a:pt x="2219" y="4574"/>
                    <a:pt x="2574" y="4574"/>
                  </a:cubicBezTo>
                  <a:cubicBezTo>
                    <a:pt x="3376" y="4574"/>
                    <a:pt x="4144" y="4130"/>
                    <a:pt x="4569" y="3338"/>
                  </a:cubicBezTo>
                  <a:cubicBezTo>
                    <a:pt x="5176" y="2205"/>
                    <a:pt x="4783" y="870"/>
                    <a:pt x="3661" y="270"/>
                  </a:cubicBezTo>
                  <a:cubicBezTo>
                    <a:pt x="3320" y="87"/>
                    <a:pt x="2959" y="0"/>
                    <a:pt x="2604"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9" name="Google Shape;5999;p17"/>
            <p:cNvSpPr/>
            <p:nvPr/>
          </p:nvSpPr>
          <p:spPr>
            <a:xfrm>
              <a:off x="5622625" y="2451975"/>
              <a:ext cx="129350" cy="114350"/>
            </a:xfrm>
            <a:custGeom>
              <a:rect b="b" l="l" r="r" t="t"/>
              <a:pathLst>
                <a:path extrusionOk="0" h="4574" w="5174">
                  <a:moveTo>
                    <a:pt x="2599" y="0"/>
                  </a:moveTo>
                  <a:cubicBezTo>
                    <a:pt x="1822" y="0"/>
                    <a:pt x="1076" y="415"/>
                    <a:pt x="645" y="1167"/>
                  </a:cubicBezTo>
                  <a:cubicBezTo>
                    <a:pt x="1" y="2290"/>
                    <a:pt x="349" y="3636"/>
                    <a:pt x="1447" y="4266"/>
                  </a:cubicBezTo>
                  <a:cubicBezTo>
                    <a:pt x="1808" y="4474"/>
                    <a:pt x="2195" y="4573"/>
                    <a:pt x="2575" y="4573"/>
                  </a:cubicBezTo>
                  <a:cubicBezTo>
                    <a:pt x="3351" y="4573"/>
                    <a:pt x="4096" y="4158"/>
                    <a:pt x="4528" y="3406"/>
                  </a:cubicBezTo>
                  <a:cubicBezTo>
                    <a:pt x="5173" y="2283"/>
                    <a:pt x="4824" y="938"/>
                    <a:pt x="3728" y="307"/>
                  </a:cubicBezTo>
                  <a:cubicBezTo>
                    <a:pt x="3366" y="99"/>
                    <a:pt x="2978" y="0"/>
                    <a:pt x="2599"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00" name="Google Shape;6000;p17"/>
            <p:cNvSpPr/>
            <p:nvPr/>
          </p:nvSpPr>
          <p:spPr>
            <a:xfrm>
              <a:off x="2563275" y="1355900"/>
              <a:ext cx="132350" cy="116600"/>
            </a:xfrm>
            <a:custGeom>
              <a:rect b="b" l="l" r="r" t="t"/>
              <a:pathLst>
                <a:path extrusionOk="0" h="4664" w="5294">
                  <a:moveTo>
                    <a:pt x="2653" y="0"/>
                  </a:moveTo>
                  <a:cubicBezTo>
                    <a:pt x="1875" y="0"/>
                    <a:pt x="1131" y="411"/>
                    <a:pt x="689" y="1159"/>
                  </a:cubicBezTo>
                  <a:cubicBezTo>
                    <a:pt x="0" y="2322"/>
                    <a:pt x="354" y="3708"/>
                    <a:pt x="1502" y="4357"/>
                  </a:cubicBezTo>
                  <a:cubicBezTo>
                    <a:pt x="1869" y="4564"/>
                    <a:pt x="2260" y="4664"/>
                    <a:pt x="2642" y="4664"/>
                  </a:cubicBezTo>
                  <a:cubicBezTo>
                    <a:pt x="3419" y="4664"/>
                    <a:pt x="4163" y="4253"/>
                    <a:pt x="4605" y="3504"/>
                  </a:cubicBezTo>
                  <a:cubicBezTo>
                    <a:pt x="5294" y="2342"/>
                    <a:pt x="4940" y="956"/>
                    <a:pt x="3792" y="306"/>
                  </a:cubicBezTo>
                  <a:cubicBezTo>
                    <a:pt x="3425" y="99"/>
                    <a:pt x="3035" y="0"/>
                    <a:pt x="2653"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01" name="Google Shape;6001;p17"/>
            <p:cNvSpPr/>
            <p:nvPr/>
          </p:nvSpPr>
          <p:spPr>
            <a:xfrm>
              <a:off x="5587575" y="3055875"/>
              <a:ext cx="131375" cy="116575"/>
            </a:xfrm>
            <a:custGeom>
              <a:rect b="b" l="l" r="r" t="t"/>
              <a:pathLst>
                <a:path extrusionOk="0" h="4663" w="5255">
                  <a:moveTo>
                    <a:pt x="2635" y="0"/>
                  </a:moveTo>
                  <a:cubicBezTo>
                    <a:pt x="1842" y="0"/>
                    <a:pt x="1085" y="427"/>
                    <a:pt x="644" y="1205"/>
                  </a:cubicBezTo>
                  <a:cubicBezTo>
                    <a:pt x="0" y="2338"/>
                    <a:pt x="338" y="3676"/>
                    <a:pt x="1431" y="4328"/>
                  </a:cubicBezTo>
                  <a:cubicBezTo>
                    <a:pt x="1812" y="4554"/>
                    <a:pt x="2221" y="4663"/>
                    <a:pt x="2621" y="4663"/>
                  </a:cubicBezTo>
                  <a:cubicBezTo>
                    <a:pt x="3414" y="4663"/>
                    <a:pt x="4172" y="4236"/>
                    <a:pt x="4612" y="3458"/>
                  </a:cubicBezTo>
                  <a:cubicBezTo>
                    <a:pt x="5255" y="2323"/>
                    <a:pt x="4919" y="985"/>
                    <a:pt x="3826" y="336"/>
                  </a:cubicBezTo>
                  <a:cubicBezTo>
                    <a:pt x="3444" y="109"/>
                    <a:pt x="3035" y="0"/>
                    <a:pt x="2635"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02" name="Google Shape;6002;p17"/>
            <p:cNvSpPr/>
            <p:nvPr/>
          </p:nvSpPr>
          <p:spPr>
            <a:xfrm>
              <a:off x="2248575" y="1647350"/>
              <a:ext cx="129225" cy="114325"/>
            </a:xfrm>
            <a:custGeom>
              <a:rect b="b" l="l" r="r" t="t"/>
              <a:pathLst>
                <a:path extrusionOk="0" h="4573" w="5169">
                  <a:moveTo>
                    <a:pt x="2597" y="0"/>
                  </a:moveTo>
                  <a:cubicBezTo>
                    <a:pt x="1829" y="0"/>
                    <a:pt x="1091" y="404"/>
                    <a:pt x="658" y="1140"/>
                  </a:cubicBezTo>
                  <a:cubicBezTo>
                    <a:pt x="1" y="2255"/>
                    <a:pt x="331" y="3609"/>
                    <a:pt x="1417" y="4250"/>
                  </a:cubicBezTo>
                  <a:cubicBezTo>
                    <a:pt x="1786" y="4468"/>
                    <a:pt x="2182" y="4572"/>
                    <a:pt x="2572" y="4572"/>
                  </a:cubicBezTo>
                  <a:cubicBezTo>
                    <a:pt x="3339" y="4572"/>
                    <a:pt x="4077" y="4168"/>
                    <a:pt x="4510" y="3433"/>
                  </a:cubicBezTo>
                  <a:cubicBezTo>
                    <a:pt x="5169" y="2316"/>
                    <a:pt x="4837" y="963"/>
                    <a:pt x="3751" y="322"/>
                  </a:cubicBezTo>
                  <a:cubicBezTo>
                    <a:pt x="3383" y="104"/>
                    <a:pt x="2986" y="0"/>
                    <a:pt x="2597"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03" name="Google Shape;6003;p17"/>
            <p:cNvSpPr/>
            <p:nvPr/>
          </p:nvSpPr>
          <p:spPr>
            <a:xfrm>
              <a:off x="5505200" y="3478075"/>
              <a:ext cx="128800" cy="114300"/>
            </a:xfrm>
            <a:custGeom>
              <a:rect b="b" l="l" r="r" t="t"/>
              <a:pathLst>
                <a:path extrusionOk="0" h="4572" w="5152">
                  <a:moveTo>
                    <a:pt x="2586" y="1"/>
                  </a:moveTo>
                  <a:cubicBezTo>
                    <a:pt x="1852" y="1"/>
                    <a:pt x="1143" y="368"/>
                    <a:pt x="705" y="1048"/>
                  </a:cubicBezTo>
                  <a:cubicBezTo>
                    <a:pt x="0" y="2145"/>
                    <a:pt x="268" y="3517"/>
                    <a:pt x="1320" y="4197"/>
                  </a:cubicBezTo>
                  <a:cubicBezTo>
                    <a:pt x="1712" y="4450"/>
                    <a:pt x="2143" y="4572"/>
                    <a:pt x="2565" y="4572"/>
                  </a:cubicBezTo>
                  <a:cubicBezTo>
                    <a:pt x="3299" y="4572"/>
                    <a:pt x="4009" y="4205"/>
                    <a:pt x="4447" y="3524"/>
                  </a:cubicBezTo>
                  <a:cubicBezTo>
                    <a:pt x="5152" y="2428"/>
                    <a:pt x="4884" y="1056"/>
                    <a:pt x="3833" y="376"/>
                  </a:cubicBezTo>
                  <a:cubicBezTo>
                    <a:pt x="3440" y="123"/>
                    <a:pt x="3009" y="1"/>
                    <a:pt x="2586"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04" name="Google Shape;6004;p17"/>
            <p:cNvSpPr/>
            <p:nvPr/>
          </p:nvSpPr>
          <p:spPr>
            <a:xfrm>
              <a:off x="2114525" y="1883625"/>
              <a:ext cx="130700" cy="116000"/>
            </a:xfrm>
            <a:custGeom>
              <a:rect b="b" l="l" r="r" t="t"/>
              <a:pathLst>
                <a:path extrusionOk="0" h="4640" w="5228">
                  <a:moveTo>
                    <a:pt x="2612" y="0"/>
                  </a:moveTo>
                  <a:cubicBezTo>
                    <a:pt x="1811" y="0"/>
                    <a:pt x="1052" y="445"/>
                    <a:pt x="616" y="1251"/>
                  </a:cubicBezTo>
                  <a:cubicBezTo>
                    <a:pt x="1" y="2387"/>
                    <a:pt x="367" y="3703"/>
                    <a:pt x="1473" y="4329"/>
                  </a:cubicBezTo>
                  <a:cubicBezTo>
                    <a:pt x="1843" y="4539"/>
                    <a:pt x="2234" y="4640"/>
                    <a:pt x="2615" y="4640"/>
                  </a:cubicBezTo>
                  <a:cubicBezTo>
                    <a:pt x="3417" y="4640"/>
                    <a:pt x="4176" y="4195"/>
                    <a:pt x="4611" y="3390"/>
                  </a:cubicBezTo>
                  <a:cubicBezTo>
                    <a:pt x="5227" y="2254"/>
                    <a:pt x="4860" y="938"/>
                    <a:pt x="3754" y="311"/>
                  </a:cubicBezTo>
                  <a:cubicBezTo>
                    <a:pt x="3384" y="101"/>
                    <a:pt x="2993" y="0"/>
                    <a:pt x="2612"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05" name="Google Shape;6005;p17"/>
            <p:cNvSpPr/>
            <p:nvPr/>
          </p:nvSpPr>
          <p:spPr>
            <a:xfrm>
              <a:off x="5370725" y="3714450"/>
              <a:ext cx="131175" cy="115800"/>
            </a:xfrm>
            <a:custGeom>
              <a:rect b="b" l="l" r="r" t="t"/>
              <a:pathLst>
                <a:path extrusionOk="0" h="4632" w="5247">
                  <a:moveTo>
                    <a:pt x="2625" y="1"/>
                  </a:moveTo>
                  <a:cubicBezTo>
                    <a:pt x="1881" y="1"/>
                    <a:pt x="1167" y="378"/>
                    <a:pt x="724" y="1077"/>
                  </a:cubicBezTo>
                  <a:cubicBezTo>
                    <a:pt x="1" y="2222"/>
                    <a:pt x="297" y="3607"/>
                    <a:pt x="1412" y="4285"/>
                  </a:cubicBezTo>
                  <a:cubicBezTo>
                    <a:pt x="1798" y="4519"/>
                    <a:pt x="2214" y="4632"/>
                    <a:pt x="2621" y="4632"/>
                  </a:cubicBezTo>
                  <a:cubicBezTo>
                    <a:pt x="3365" y="4632"/>
                    <a:pt x="4079" y="4254"/>
                    <a:pt x="4522" y="3554"/>
                  </a:cubicBezTo>
                  <a:cubicBezTo>
                    <a:pt x="5247" y="2411"/>
                    <a:pt x="4949" y="1024"/>
                    <a:pt x="3835" y="348"/>
                  </a:cubicBezTo>
                  <a:cubicBezTo>
                    <a:pt x="3448" y="113"/>
                    <a:pt x="3032" y="1"/>
                    <a:pt x="2625"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06" name="Google Shape;6006;p17"/>
            <p:cNvSpPr/>
            <p:nvPr/>
          </p:nvSpPr>
          <p:spPr>
            <a:xfrm>
              <a:off x="5238275" y="3952275"/>
              <a:ext cx="129450" cy="114400"/>
            </a:xfrm>
            <a:custGeom>
              <a:rect b="b" l="l" r="r" t="t"/>
              <a:pathLst>
                <a:path extrusionOk="0" h="4576" w="5178">
                  <a:moveTo>
                    <a:pt x="2604" y="1"/>
                  </a:moveTo>
                  <a:cubicBezTo>
                    <a:pt x="1804" y="1"/>
                    <a:pt x="1037" y="444"/>
                    <a:pt x="611" y="1233"/>
                  </a:cubicBezTo>
                  <a:cubicBezTo>
                    <a:pt x="1" y="2366"/>
                    <a:pt x="391" y="3701"/>
                    <a:pt x="1511" y="4304"/>
                  </a:cubicBezTo>
                  <a:cubicBezTo>
                    <a:pt x="1854" y="4488"/>
                    <a:pt x="2218" y="4576"/>
                    <a:pt x="2575" y="4576"/>
                  </a:cubicBezTo>
                  <a:cubicBezTo>
                    <a:pt x="3375" y="4576"/>
                    <a:pt x="4141" y="4133"/>
                    <a:pt x="4566" y="3344"/>
                  </a:cubicBezTo>
                  <a:cubicBezTo>
                    <a:pt x="5178" y="2211"/>
                    <a:pt x="4786" y="876"/>
                    <a:pt x="3667" y="273"/>
                  </a:cubicBezTo>
                  <a:cubicBezTo>
                    <a:pt x="3324" y="89"/>
                    <a:pt x="2961" y="1"/>
                    <a:pt x="2604"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07" name="Google Shape;6007;p17"/>
            <p:cNvSpPr/>
            <p:nvPr/>
          </p:nvSpPr>
          <p:spPr>
            <a:xfrm>
              <a:off x="1897650" y="2541900"/>
              <a:ext cx="130500" cy="115825"/>
            </a:xfrm>
            <a:custGeom>
              <a:rect b="b" l="l" r="r" t="t"/>
              <a:pathLst>
                <a:path extrusionOk="0" h="4633" w="5220">
                  <a:moveTo>
                    <a:pt x="2614" y="0"/>
                  </a:moveTo>
                  <a:cubicBezTo>
                    <a:pt x="1833" y="0"/>
                    <a:pt x="1089" y="417"/>
                    <a:pt x="649" y="1181"/>
                  </a:cubicBezTo>
                  <a:cubicBezTo>
                    <a:pt x="0" y="2308"/>
                    <a:pt x="323" y="3636"/>
                    <a:pt x="1405" y="4289"/>
                  </a:cubicBezTo>
                  <a:cubicBezTo>
                    <a:pt x="1790" y="4521"/>
                    <a:pt x="2203" y="4632"/>
                    <a:pt x="2607" y="4632"/>
                  </a:cubicBezTo>
                  <a:cubicBezTo>
                    <a:pt x="3387" y="4632"/>
                    <a:pt x="4131" y="4216"/>
                    <a:pt x="4570" y="3453"/>
                  </a:cubicBezTo>
                  <a:cubicBezTo>
                    <a:pt x="5220" y="2326"/>
                    <a:pt x="4897" y="997"/>
                    <a:pt x="3816" y="344"/>
                  </a:cubicBezTo>
                  <a:cubicBezTo>
                    <a:pt x="3430" y="111"/>
                    <a:pt x="3017" y="0"/>
                    <a:pt x="2614"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08" name="Google Shape;6008;p17"/>
            <p:cNvSpPr/>
            <p:nvPr/>
          </p:nvSpPr>
          <p:spPr>
            <a:xfrm>
              <a:off x="4921425" y="4241825"/>
              <a:ext cx="130625" cy="115925"/>
            </a:xfrm>
            <a:custGeom>
              <a:rect b="b" l="l" r="r" t="t"/>
              <a:pathLst>
                <a:path extrusionOk="0" h="4637" w="5225">
                  <a:moveTo>
                    <a:pt x="2612" y="0"/>
                  </a:moveTo>
                  <a:cubicBezTo>
                    <a:pt x="1815" y="0"/>
                    <a:pt x="1059" y="438"/>
                    <a:pt x="622" y="1233"/>
                  </a:cubicBezTo>
                  <a:cubicBezTo>
                    <a:pt x="1" y="2368"/>
                    <a:pt x="357" y="3687"/>
                    <a:pt x="1458" y="4319"/>
                  </a:cubicBezTo>
                  <a:cubicBezTo>
                    <a:pt x="1831" y="4534"/>
                    <a:pt x="2227" y="4637"/>
                    <a:pt x="2613" y="4637"/>
                  </a:cubicBezTo>
                  <a:cubicBezTo>
                    <a:pt x="3410" y="4637"/>
                    <a:pt x="4166" y="4199"/>
                    <a:pt x="4603" y="3404"/>
                  </a:cubicBezTo>
                  <a:cubicBezTo>
                    <a:pt x="5224" y="2269"/>
                    <a:pt x="4868" y="950"/>
                    <a:pt x="3767" y="318"/>
                  </a:cubicBezTo>
                  <a:cubicBezTo>
                    <a:pt x="3394" y="103"/>
                    <a:pt x="2998" y="0"/>
                    <a:pt x="2612"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09" name="Google Shape;6009;p17"/>
            <p:cNvSpPr/>
            <p:nvPr/>
          </p:nvSpPr>
          <p:spPr>
            <a:xfrm>
              <a:off x="3044100" y="4591225"/>
              <a:ext cx="126875" cy="112800"/>
            </a:xfrm>
            <a:custGeom>
              <a:rect b="b" l="l" r="r" t="t"/>
              <a:pathLst>
                <a:path extrusionOk="0" h="4512" w="5075">
                  <a:moveTo>
                    <a:pt x="2576" y="0"/>
                  </a:moveTo>
                  <a:cubicBezTo>
                    <a:pt x="1804" y="0"/>
                    <a:pt x="1047" y="404"/>
                    <a:pt x="623" y="1129"/>
                  </a:cubicBezTo>
                  <a:cubicBezTo>
                    <a:pt x="1" y="2190"/>
                    <a:pt x="320" y="3548"/>
                    <a:pt x="1343" y="4181"/>
                  </a:cubicBezTo>
                  <a:cubicBezTo>
                    <a:pt x="1704" y="4405"/>
                    <a:pt x="2103" y="4512"/>
                    <a:pt x="2499" y="4512"/>
                  </a:cubicBezTo>
                  <a:cubicBezTo>
                    <a:pt x="3271" y="4512"/>
                    <a:pt x="4028" y="4108"/>
                    <a:pt x="4452" y="3383"/>
                  </a:cubicBezTo>
                  <a:cubicBezTo>
                    <a:pt x="5074" y="2322"/>
                    <a:pt x="4755" y="964"/>
                    <a:pt x="3732" y="331"/>
                  </a:cubicBezTo>
                  <a:cubicBezTo>
                    <a:pt x="3371" y="107"/>
                    <a:pt x="2972" y="0"/>
                    <a:pt x="2576"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0" name="Google Shape;6010;p17"/>
            <p:cNvSpPr/>
            <p:nvPr/>
          </p:nvSpPr>
          <p:spPr>
            <a:xfrm>
              <a:off x="4424025" y="4586875"/>
              <a:ext cx="126975" cy="112775"/>
            </a:xfrm>
            <a:custGeom>
              <a:rect b="b" l="l" r="r" t="t"/>
              <a:pathLst>
                <a:path extrusionOk="0" h="4511" w="5079">
                  <a:moveTo>
                    <a:pt x="2578" y="0"/>
                  </a:moveTo>
                  <a:cubicBezTo>
                    <a:pt x="1791" y="0"/>
                    <a:pt x="1021" y="421"/>
                    <a:pt x="601" y="1169"/>
                  </a:cubicBezTo>
                  <a:cubicBezTo>
                    <a:pt x="0" y="2241"/>
                    <a:pt x="348" y="3589"/>
                    <a:pt x="1384" y="4204"/>
                  </a:cubicBezTo>
                  <a:cubicBezTo>
                    <a:pt x="1735" y="4412"/>
                    <a:pt x="2119" y="4511"/>
                    <a:pt x="2501" y="4511"/>
                  </a:cubicBezTo>
                  <a:cubicBezTo>
                    <a:pt x="3287" y="4511"/>
                    <a:pt x="4057" y="4090"/>
                    <a:pt x="4477" y="3341"/>
                  </a:cubicBezTo>
                  <a:cubicBezTo>
                    <a:pt x="5078" y="2270"/>
                    <a:pt x="4730" y="922"/>
                    <a:pt x="3696" y="307"/>
                  </a:cubicBezTo>
                  <a:cubicBezTo>
                    <a:pt x="3345" y="99"/>
                    <a:pt x="2960" y="0"/>
                    <a:pt x="2578"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1" name="Google Shape;6011;p17"/>
            <p:cNvSpPr/>
            <p:nvPr/>
          </p:nvSpPr>
          <p:spPr>
            <a:xfrm>
              <a:off x="4057900" y="4693650"/>
              <a:ext cx="126825" cy="111950"/>
            </a:xfrm>
            <a:custGeom>
              <a:rect b="b" l="l" r="r" t="t"/>
              <a:pathLst>
                <a:path extrusionOk="0" h="4478" w="5073">
                  <a:moveTo>
                    <a:pt x="2603" y="0"/>
                  </a:moveTo>
                  <a:cubicBezTo>
                    <a:pt x="1826" y="0"/>
                    <a:pt x="1054" y="407"/>
                    <a:pt x="636" y="1123"/>
                  </a:cubicBezTo>
                  <a:cubicBezTo>
                    <a:pt x="1" y="2211"/>
                    <a:pt x="394" y="3649"/>
                    <a:pt x="1484" y="4230"/>
                  </a:cubicBezTo>
                  <a:cubicBezTo>
                    <a:pt x="1802" y="4398"/>
                    <a:pt x="2148" y="4478"/>
                    <a:pt x="2492" y="4478"/>
                  </a:cubicBezTo>
                  <a:cubicBezTo>
                    <a:pt x="3290" y="4478"/>
                    <a:pt x="4079" y="4049"/>
                    <a:pt x="4488" y="3306"/>
                  </a:cubicBezTo>
                  <a:cubicBezTo>
                    <a:pt x="5073" y="2240"/>
                    <a:pt x="4698" y="864"/>
                    <a:pt x="3661" y="276"/>
                  </a:cubicBezTo>
                  <a:cubicBezTo>
                    <a:pt x="3331" y="89"/>
                    <a:pt x="2967" y="0"/>
                    <a:pt x="2603"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2" name="Google Shape;6012;p17"/>
            <p:cNvSpPr/>
            <p:nvPr/>
          </p:nvSpPr>
          <p:spPr>
            <a:xfrm>
              <a:off x="1965000" y="3516725"/>
              <a:ext cx="126350" cy="112000"/>
            </a:xfrm>
            <a:custGeom>
              <a:rect b="b" l="l" r="r" t="t"/>
              <a:pathLst>
                <a:path extrusionOk="0" h="4480" w="5054">
                  <a:moveTo>
                    <a:pt x="2582" y="0"/>
                  </a:moveTo>
                  <a:cubicBezTo>
                    <a:pt x="1800" y="0"/>
                    <a:pt x="1025" y="411"/>
                    <a:pt x="609" y="1133"/>
                  </a:cubicBezTo>
                  <a:cubicBezTo>
                    <a:pt x="0" y="2189"/>
                    <a:pt x="351" y="3571"/>
                    <a:pt x="1377" y="4182"/>
                  </a:cubicBezTo>
                  <a:cubicBezTo>
                    <a:pt x="1716" y="4384"/>
                    <a:pt x="2094" y="4479"/>
                    <a:pt x="2470" y="4479"/>
                  </a:cubicBezTo>
                  <a:cubicBezTo>
                    <a:pt x="3270" y="4479"/>
                    <a:pt x="4064" y="4049"/>
                    <a:pt x="4473" y="3297"/>
                  </a:cubicBezTo>
                  <a:cubicBezTo>
                    <a:pt x="5053" y="2227"/>
                    <a:pt x="4670" y="852"/>
                    <a:pt x="3630" y="270"/>
                  </a:cubicBezTo>
                  <a:cubicBezTo>
                    <a:pt x="3302" y="87"/>
                    <a:pt x="2941" y="0"/>
                    <a:pt x="2582"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3" name="Google Shape;6013;p17"/>
            <p:cNvSpPr/>
            <p:nvPr/>
          </p:nvSpPr>
          <p:spPr>
            <a:xfrm>
              <a:off x="1915100" y="3332375"/>
              <a:ext cx="126875" cy="112800"/>
            </a:xfrm>
            <a:custGeom>
              <a:rect b="b" l="l" r="r" t="t"/>
              <a:pathLst>
                <a:path extrusionOk="0" h="4512" w="5075">
                  <a:moveTo>
                    <a:pt x="2576" y="0"/>
                  </a:moveTo>
                  <a:cubicBezTo>
                    <a:pt x="1804" y="0"/>
                    <a:pt x="1047" y="404"/>
                    <a:pt x="623" y="1129"/>
                  </a:cubicBezTo>
                  <a:cubicBezTo>
                    <a:pt x="1" y="2192"/>
                    <a:pt x="321" y="3547"/>
                    <a:pt x="1343" y="4182"/>
                  </a:cubicBezTo>
                  <a:cubicBezTo>
                    <a:pt x="1703" y="4406"/>
                    <a:pt x="2103" y="4512"/>
                    <a:pt x="2498" y="4512"/>
                  </a:cubicBezTo>
                  <a:cubicBezTo>
                    <a:pt x="3270" y="4512"/>
                    <a:pt x="4027" y="4108"/>
                    <a:pt x="4453" y="3382"/>
                  </a:cubicBezTo>
                  <a:cubicBezTo>
                    <a:pt x="5075" y="2321"/>
                    <a:pt x="4755" y="964"/>
                    <a:pt x="3732" y="331"/>
                  </a:cubicBezTo>
                  <a:cubicBezTo>
                    <a:pt x="3372" y="107"/>
                    <a:pt x="2972" y="0"/>
                    <a:pt x="2576"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4" name="Google Shape;6014;p17"/>
            <p:cNvSpPr/>
            <p:nvPr/>
          </p:nvSpPr>
          <p:spPr>
            <a:xfrm>
              <a:off x="1865050" y="3148450"/>
              <a:ext cx="127700" cy="112750"/>
            </a:xfrm>
            <a:custGeom>
              <a:rect b="b" l="l" r="r" t="t"/>
              <a:pathLst>
                <a:path extrusionOk="0" h="4510" w="5108">
                  <a:moveTo>
                    <a:pt x="2593" y="0"/>
                  </a:moveTo>
                  <a:cubicBezTo>
                    <a:pt x="1854" y="0"/>
                    <a:pt x="1125" y="369"/>
                    <a:pt x="691" y="1040"/>
                  </a:cubicBezTo>
                  <a:cubicBezTo>
                    <a:pt x="0" y="2110"/>
                    <a:pt x="305" y="3533"/>
                    <a:pt x="1366" y="4186"/>
                  </a:cubicBezTo>
                  <a:cubicBezTo>
                    <a:pt x="1723" y="4405"/>
                    <a:pt x="2120" y="4510"/>
                    <a:pt x="2514" y="4510"/>
                  </a:cubicBezTo>
                  <a:cubicBezTo>
                    <a:pt x="3253" y="4510"/>
                    <a:pt x="3982" y="4141"/>
                    <a:pt x="4415" y="3470"/>
                  </a:cubicBezTo>
                  <a:cubicBezTo>
                    <a:pt x="5108" y="2400"/>
                    <a:pt x="4801" y="978"/>
                    <a:pt x="3740" y="324"/>
                  </a:cubicBezTo>
                  <a:cubicBezTo>
                    <a:pt x="3383" y="105"/>
                    <a:pt x="2987" y="0"/>
                    <a:pt x="2593"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5" name="Google Shape;6015;p17"/>
            <p:cNvSpPr/>
            <p:nvPr/>
          </p:nvSpPr>
          <p:spPr>
            <a:xfrm>
              <a:off x="1982300" y="2121950"/>
              <a:ext cx="128600" cy="113575"/>
            </a:xfrm>
            <a:custGeom>
              <a:rect b="b" l="l" r="r" t="t"/>
              <a:pathLst>
                <a:path extrusionOk="0" h="4543" w="5144">
                  <a:moveTo>
                    <a:pt x="2594" y="1"/>
                  </a:moveTo>
                  <a:cubicBezTo>
                    <a:pt x="1836" y="1"/>
                    <a:pt x="1100" y="393"/>
                    <a:pt x="670" y="1100"/>
                  </a:cubicBezTo>
                  <a:cubicBezTo>
                    <a:pt x="1" y="2199"/>
                    <a:pt x="325" y="3583"/>
                    <a:pt x="1404" y="4226"/>
                  </a:cubicBezTo>
                  <a:cubicBezTo>
                    <a:pt x="1765" y="4440"/>
                    <a:pt x="2158" y="4543"/>
                    <a:pt x="2545" y="4543"/>
                  </a:cubicBezTo>
                  <a:cubicBezTo>
                    <a:pt x="3320" y="4543"/>
                    <a:pt x="4071" y="4133"/>
                    <a:pt x="4500" y="3395"/>
                  </a:cubicBezTo>
                  <a:cubicBezTo>
                    <a:pt x="5144" y="2282"/>
                    <a:pt x="4786" y="910"/>
                    <a:pt x="3689" y="291"/>
                  </a:cubicBezTo>
                  <a:cubicBezTo>
                    <a:pt x="3341" y="95"/>
                    <a:pt x="2965" y="1"/>
                    <a:pt x="2594"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6" name="Google Shape;6016;p17"/>
            <p:cNvSpPr/>
            <p:nvPr/>
          </p:nvSpPr>
          <p:spPr>
            <a:xfrm>
              <a:off x="5673250" y="2637100"/>
              <a:ext cx="126875" cy="111975"/>
            </a:xfrm>
            <a:custGeom>
              <a:rect b="b" l="l" r="r" t="t"/>
              <a:pathLst>
                <a:path extrusionOk="0" h="4479" w="5075">
                  <a:moveTo>
                    <a:pt x="2606" y="1"/>
                  </a:moveTo>
                  <a:cubicBezTo>
                    <a:pt x="1845" y="1"/>
                    <a:pt x="1086" y="388"/>
                    <a:pt x="661" y="1079"/>
                  </a:cubicBezTo>
                  <a:cubicBezTo>
                    <a:pt x="1" y="2149"/>
                    <a:pt x="362" y="3597"/>
                    <a:pt x="1439" y="4206"/>
                  </a:cubicBezTo>
                  <a:cubicBezTo>
                    <a:pt x="1768" y="4391"/>
                    <a:pt x="2130" y="4479"/>
                    <a:pt x="2492" y="4479"/>
                  </a:cubicBezTo>
                  <a:cubicBezTo>
                    <a:pt x="3271" y="4479"/>
                    <a:pt x="4045" y="4070"/>
                    <a:pt x="4463" y="3351"/>
                  </a:cubicBezTo>
                  <a:cubicBezTo>
                    <a:pt x="5074" y="2300"/>
                    <a:pt x="4728" y="915"/>
                    <a:pt x="3705" y="301"/>
                  </a:cubicBezTo>
                  <a:cubicBezTo>
                    <a:pt x="3366" y="97"/>
                    <a:pt x="2985" y="1"/>
                    <a:pt x="2606"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7" name="Google Shape;6017;p17"/>
            <p:cNvSpPr/>
            <p:nvPr/>
          </p:nvSpPr>
          <p:spPr>
            <a:xfrm>
              <a:off x="2578825" y="4329700"/>
              <a:ext cx="127050" cy="112775"/>
            </a:xfrm>
            <a:custGeom>
              <a:rect b="b" l="l" r="r" t="t"/>
              <a:pathLst>
                <a:path extrusionOk="0" h="4511" w="5082">
                  <a:moveTo>
                    <a:pt x="2577" y="0"/>
                  </a:moveTo>
                  <a:cubicBezTo>
                    <a:pt x="1776" y="0"/>
                    <a:pt x="994" y="437"/>
                    <a:pt x="581" y="1208"/>
                  </a:cubicBezTo>
                  <a:cubicBezTo>
                    <a:pt x="0" y="2289"/>
                    <a:pt x="373" y="3629"/>
                    <a:pt x="1422" y="4224"/>
                  </a:cubicBezTo>
                  <a:cubicBezTo>
                    <a:pt x="1764" y="4418"/>
                    <a:pt x="2136" y="4510"/>
                    <a:pt x="2503" y="4510"/>
                  </a:cubicBezTo>
                  <a:cubicBezTo>
                    <a:pt x="3304" y="4510"/>
                    <a:pt x="4086" y="4073"/>
                    <a:pt x="4499" y="3303"/>
                  </a:cubicBezTo>
                  <a:cubicBezTo>
                    <a:pt x="5081" y="2221"/>
                    <a:pt x="4707" y="883"/>
                    <a:pt x="3659" y="287"/>
                  </a:cubicBezTo>
                  <a:cubicBezTo>
                    <a:pt x="3317" y="92"/>
                    <a:pt x="2945" y="0"/>
                    <a:pt x="2577"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8" name="Google Shape;6018;p17"/>
            <p:cNvSpPr/>
            <p:nvPr/>
          </p:nvSpPr>
          <p:spPr>
            <a:xfrm>
              <a:off x="2882625" y="1067900"/>
              <a:ext cx="126250" cy="112000"/>
            </a:xfrm>
            <a:custGeom>
              <a:rect b="b" l="l" r="r" t="t"/>
              <a:pathLst>
                <a:path extrusionOk="0" h="4480" w="5050">
                  <a:moveTo>
                    <a:pt x="2579" y="0"/>
                  </a:moveTo>
                  <a:cubicBezTo>
                    <a:pt x="1810" y="0"/>
                    <a:pt x="1045" y="398"/>
                    <a:pt x="623" y="1103"/>
                  </a:cubicBezTo>
                  <a:cubicBezTo>
                    <a:pt x="1" y="2143"/>
                    <a:pt x="328" y="3537"/>
                    <a:pt x="1342" y="4165"/>
                  </a:cubicBezTo>
                  <a:cubicBezTo>
                    <a:pt x="1689" y="4379"/>
                    <a:pt x="2078" y="4480"/>
                    <a:pt x="2466" y="4480"/>
                  </a:cubicBezTo>
                  <a:cubicBezTo>
                    <a:pt x="3253" y="4480"/>
                    <a:pt x="4037" y="4063"/>
                    <a:pt x="4451" y="3326"/>
                  </a:cubicBezTo>
                  <a:cubicBezTo>
                    <a:pt x="5049" y="2268"/>
                    <a:pt x="4687" y="887"/>
                    <a:pt x="3655" y="288"/>
                  </a:cubicBezTo>
                  <a:cubicBezTo>
                    <a:pt x="3321" y="93"/>
                    <a:pt x="2950" y="0"/>
                    <a:pt x="2579"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9" name="Google Shape;6019;p17"/>
            <p:cNvSpPr/>
            <p:nvPr/>
          </p:nvSpPr>
          <p:spPr>
            <a:xfrm>
              <a:off x="3614025" y="854775"/>
              <a:ext cx="127050" cy="112800"/>
            </a:xfrm>
            <a:custGeom>
              <a:rect b="b" l="l" r="r" t="t"/>
              <a:pathLst>
                <a:path extrusionOk="0" h="4512" w="5082">
                  <a:moveTo>
                    <a:pt x="2577" y="0"/>
                  </a:moveTo>
                  <a:cubicBezTo>
                    <a:pt x="1783" y="0"/>
                    <a:pt x="1008" y="430"/>
                    <a:pt x="591" y="1190"/>
                  </a:cubicBezTo>
                  <a:cubicBezTo>
                    <a:pt x="0" y="2268"/>
                    <a:pt x="360" y="3609"/>
                    <a:pt x="1405" y="4215"/>
                  </a:cubicBezTo>
                  <a:cubicBezTo>
                    <a:pt x="1751" y="4416"/>
                    <a:pt x="2129" y="4512"/>
                    <a:pt x="2503" y="4512"/>
                  </a:cubicBezTo>
                  <a:cubicBezTo>
                    <a:pt x="3297" y="4512"/>
                    <a:pt x="4072" y="4082"/>
                    <a:pt x="4489" y="3322"/>
                  </a:cubicBezTo>
                  <a:cubicBezTo>
                    <a:pt x="5081" y="2243"/>
                    <a:pt x="4720" y="902"/>
                    <a:pt x="3677" y="297"/>
                  </a:cubicBezTo>
                  <a:cubicBezTo>
                    <a:pt x="3330" y="96"/>
                    <a:pt x="2951" y="0"/>
                    <a:pt x="2577"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20" name="Google Shape;6020;p17"/>
            <p:cNvSpPr/>
            <p:nvPr/>
          </p:nvSpPr>
          <p:spPr>
            <a:xfrm>
              <a:off x="5474800" y="1900875"/>
              <a:ext cx="127075" cy="112850"/>
            </a:xfrm>
            <a:custGeom>
              <a:rect b="b" l="l" r="r" t="t"/>
              <a:pathLst>
                <a:path extrusionOk="0" h="4514" w="5083">
                  <a:moveTo>
                    <a:pt x="2578" y="1"/>
                  </a:moveTo>
                  <a:cubicBezTo>
                    <a:pt x="1783" y="1"/>
                    <a:pt x="1006" y="432"/>
                    <a:pt x="590" y="1196"/>
                  </a:cubicBezTo>
                  <a:cubicBezTo>
                    <a:pt x="0" y="2275"/>
                    <a:pt x="364" y="3616"/>
                    <a:pt x="1411" y="4220"/>
                  </a:cubicBezTo>
                  <a:cubicBezTo>
                    <a:pt x="1756" y="4419"/>
                    <a:pt x="2133" y="4513"/>
                    <a:pt x="2505" y="4513"/>
                  </a:cubicBezTo>
                  <a:cubicBezTo>
                    <a:pt x="3301" y="4513"/>
                    <a:pt x="4078" y="4082"/>
                    <a:pt x="4493" y="3319"/>
                  </a:cubicBezTo>
                  <a:cubicBezTo>
                    <a:pt x="5083" y="2239"/>
                    <a:pt x="4719" y="898"/>
                    <a:pt x="3674" y="296"/>
                  </a:cubicBezTo>
                  <a:cubicBezTo>
                    <a:pt x="3328" y="96"/>
                    <a:pt x="2951" y="1"/>
                    <a:pt x="2578"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21" name="Google Shape;6021;p17"/>
            <p:cNvSpPr/>
            <p:nvPr/>
          </p:nvSpPr>
          <p:spPr>
            <a:xfrm>
              <a:off x="4241025" y="4640050"/>
              <a:ext cx="127050" cy="112800"/>
            </a:xfrm>
            <a:custGeom>
              <a:rect b="b" l="l" r="r" t="t"/>
              <a:pathLst>
                <a:path extrusionOk="0" h="4512" w="5082">
                  <a:moveTo>
                    <a:pt x="2579" y="1"/>
                  </a:moveTo>
                  <a:cubicBezTo>
                    <a:pt x="1776" y="1"/>
                    <a:pt x="991" y="440"/>
                    <a:pt x="578" y="1213"/>
                  </a:cubicBezTo>
                  <a:cubicBezTo>
                    <a:pt x="1" y="2296"/>
                    <a:pt x="380" y="3636"/>
                    <a:pt x="1429" y="4228"/>
                  </a:cubicBezTo>
                  <a:cubicBezTo>
                    <a:pt x="1769" y="4420"/>
                    <a:pt x="2139" y="4511"/>
                    <a:pt x="2504" y="4511"/>
                  </a:cubicBezTo>
                  <a:cubicBezTo>
                    <a:pt x="3308" y="4511"/>
                    <a:pt x="4092" y="4071"/>
                    <a:pt x="4504" y="3298"/>
                  </a:cubicBezTo>
                  <a:cubicBezTo>
                    <a:pt x="5082" y="2215"/>
                    <a:pt x="4703" y="876"/>
                    <a:pt x="3654" y="283"/>
                  </a:cubicBezTo>
                  <a:cubicBezTo>
                    <a:pt x="3314" y="92"/>
                    <a:pt x="2945" y="1"/>
                    <a:pt x="2579"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22" name="Google Shape;6022;p17"/>
            <p:cNvSpPr/>
            <p:nvPr/>
          </p:nvSpPr>
          <p:spPr>
            <a:xfrm>
              <a:off x="5143250" y="1403075"/>
              <a:ext cx="125850" cy="111175"/>
            </a:xfrm>
            <a:custGeom>
              <a:rect b="b" l="l" r="r" t="t"/>
              <a:pathLst>
                <a:path extrusionOk="0" h="4447" w="5034">
                  <a:moveTo>
                    <a:pt x="2596" y="0"/>
                  </a:moveTo>
                  <a:cubicBezTo>
                    <a:pt x="1827" y="0"/>
                    <a:pt x="1054" y="396"/>
                    <a:pt x="637" y="1092"/>
                  </a:cubicBezTo>
                  <a:cubicBezTo>
                    <a:pt x="0" y="2152"/>
                    <a:pt x="383" y="3613"/>
                    <a:pt x="1450" y="4194"/>
                  </a:cubicBezTo>
                  <a:cubicBezTo>
                    <a:pt x="1765" y="4365"/>
                    <a:pt x="2112" y="4446"/>
                    <a:pt x="2460" y="4446"/>
                  </a:cubicBezTo>
                  <a:cubicBezTo>
                    <a:pt x="3250" y="4446"/>
                    <a:pt x="4040" y="4028"/>
                    <a:pt x="4447" y="3304"/>
                  </a:cubicBezTo>
                  <a:cubicBezTo>
                    <a:pt x="5034" y="2264"/>
                    <a:pt x="4668" y="871"/>
                    <a:pt x="3655" y="280"/>
                  </a:cubicBezTo>
                  <a:cubicBezTo>
                    <a:pt x="3329" y="90"/>
                    <a:pt x="2963" y="0"/>
                    <a:pt x="2596"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23" name="Google Shape;6023;p17"/>
            <p:cNvSpPr/>
            <p:nvPr/>
          </p:nvSpPr>
          <p:spPr>
            <a:xfrm>
              <a:off x="4212850" y="880000"/>
              <a:ext cx="125875" cy="111150"/>
            </a:xfrm>
            <a:custGeom>
              <a:rect b="b" l="l" r="r" t="t"/>
              <a:pathLst>
                <a:path extrusionOk="0" h="4446" w="5035">
                  <a:moveTo>
                    <a:pt x="2595" y="1"/>
                  </a:moveTo>
                  <a:cubicBezTo>
                    <a:pt x="1821" y="1"/>
                    <a:pt x="1044" y="402"/>
                    <a:pt x="630" y="1105"/>
                  </a:cubicBezTo>
                  <a:cubicBezTo>
                    <a:pt x="0" y="2169"/>
                    <a:pt x="392" y="3629"/>
                    <a:pt x="1461" y="4199"/>
                  </a:cubicBezTo>
                  <a:cubicBezTo>
                    <a:pt x="1773" y="4367"/>
                    <a:pt x="2116" y="4446"/>
                    <a:pt x="2459" y="4446"/>
                  </a:cubicBezTo>
                  <a:cubicBezTo>
                    <a:pt x="3255" y="4446"/>
                    <a:pt x="4049" y="4021"/>
                    <a:pt x="4454" y="3292"/>
                  </a:cubicBezTo>
                  <a:cubicBezTo>
                    <a:pt x="5034" y="2248"/>
                    <a:pt x="4660" y="857"/>
                    <a:pt x="3642" y="274"/>
                  </a:cubicBezTo>
                  <a:cubicBezTo>
                    <a:pt x="3318" y="88"/>
                    <a:pt x="2957" y="1"/>
                    <a:pt x="2595"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24" name="Google Shape;6024;p17"/>
            <p:cNvSpPr/>
            <p:nvPr/>
          </p:nvSpPr>
          <p:spPr>
            <a:xfrm>
              <a:off x="5725450" y="2822650"/>
              <a:ext cx="122275" cy="108750"/>
            </a:xfrm>
            <a:custGeom>
              <a:rect b="b" l="l" r="r" t="t"/>
              <a:pathLst>
                <a:path extrusionOk="0" h="4350" w="4891">
                  <a:moveTo>
                    <a:pt x="2519" y="1"/>
                  </a:moveTo>
                  <a:cubicBezTo>
                    <a:pt x="1748" y="1"/>
                    <a:pt x="970" y="406"/>
                    <a:pt x="570" y="1112"/>
                  </a:cubicBezTo>
                  <a:cubicBezTo>
                    <a:pt x="1" y="2114"/>
                    <a:pt x="344" y="3470"/>
                    <a:pt x="1314" y="4060"/>
                  </a:cubicBezTo>
                  <a:cubicBezTo>
                    <a:pt x="1637" y="4257"/>
                    <a:pt x="2003" y="4350"/>
                    <a:pt x="2372" y="4350"/>
                  </a:cubicBezTo>
                  <a:cubicBezTo>
                    <a:pt x="3142" y="4350"/>
                    <a:pt x="3921" y="3944"/>
                    <a:pt x="4321" y="3238"/>
                  </a:cubicBezTo>
                  <a:cubicBezTo>
                    <a:pt x="4890" y="2236"/>
                    <a:pt x="4547" y="882"/>
                    <a:pt x="3577" y="290"/>
                  </a:cubicBezTo>
                  <a:cubicBezTo>
                    <a:pt x="3254" y="93"/>
                    <a:pt x="2888" y="1"/>
                    <a:pt x="2519"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25" name="Google Shape;6025;p17"/>
            <p:cNvSpPr/>
            <p:nvPr/>
          </p:nvSpPr>
          <p:spPr>
            <a:xfrm>
              <a:off x="5426725" y="1718575"/>
              <a:ext cx="123425" cy="109550"/>
            </a:xfrm>
            <a:custGeom>
              <a:rect b="b" l="l" r="r" t="t"/>
              <a:pathLst>
                <a:path extrusionOk="0" h="4382" w="4937">
                  <a:moveTo>
                    <a:pt x="2557" y="1"/>
                  </a:moveTo>
                  <a:cubicBezTo>
                    <a:pt x="1772" y="1"/>
                    <a:pt x="979" y="417"/>
                    <a:pt x="580" y="1132"/>
                  </a:cubicBezTo>
                  <a:cubicBezTo>
                    <a:pt x="0" y="2171"/>
                    <a:pt x="395" y="3590"/>
                    <a:pt x="1422" y="4141"/>
                  </a:cubicBezTo>
                  <a:cubicBezTo>
                    <a:pt x="1727" y="4304"/>
                    <a:pt x="2064" y="4381"/>
                    <a:pt x="2402" y="4381"/>
                  </a:cubicBezTo>
                  <a:cubicBezTo>
                    <a:pt x="3209" y="4381"/>
                    <a:pt x="4022" y="3943"/>
                    <a:pt x="4406" y="3202"/>
                  </a:cubicBezTo>
                  <a:cubicBezTo>
                    <a:pt x="4937" y="2179"/>
                    <a:pt x="4560" y="834"/>
                    <a:pt x="3584" y="270"/>
                  </a:cubicBezTo>
                  <a:cubicBezTo>
                    <a:pt x="3269" y="87"/>
                    <a:pt x="2914" y="1"/>
                    <a:pt x="2557"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26" name="Google Shape;6026;p17"/>
            <p:cNvSpPr/>
            <p:nvPr/>
          </p:nvSpPr>
          <p:spPr>
            <a:xfrm>
              <a:off x="3798475" y="803225"/>
              <a:ext cx="123475" cy="109550"/>
            </a:xfrm>
            <a:custGeom>
              <a:rect b="b" l="l" r="r" t="t"/>
              <a:pathLst>
                <a:path extrusionOk="0" h="4382" w="4939">
                  <a:moveTo>
                    <a:pt x="2564" y="0"/>
                  </a:moveTo>
                  <a:cubicBezTo>
                    <a:pt x="1802" y="0"/>
                    <a:pt x="1026" y="390"/>
                    <a:pt x="614" y="1074"/>
                  </a:cubicBezTo>
                  <a:cubicBezTo>
                    <a:pt x="1" y="2086"/>
                    <a:pt x="357" y="3518"/>
                    <a:pt x="1368" y="4109"/>
                  </a:cubicBezTo>
                  <a:cubicBezTo>
                    <a:pt x="1685" y="4295"/>
                    <a:pt x="2043" y="4382"/>
                    <a:pt x="2402" y="4382"/>
                  </a:cubicBezTo>
                  <a:cubicBezTo>
                    <a:pt x="3184" y="4382"/>
                    <a:pt x="3975" y="3970"/>
                    <a:pt x="4376" y="3259"/>
                  </a:cubicBezTo>
                  <a:cubicBezTo>
                    <a:pt x="4939" y="2260"/>
                    <a:pt x="4601" y="901"/>
                    <a:pt x="3642" y="300"/>
                  </a:cubicBezTo>
                  <a:cubicBezTo>
                    <a:pt x="3317" y="96"/>
                    <a:pt x="2942" y="0"/>
                    <a:pt x="2564"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27" name="Google Shape;6027;p17"/>
            <p:cNvSpPr/>
            <p:nvPr/>
          </p:nvSpPr>
          <p:spPr>
            <a:xfrm>
              <a:off x="2016375" y="3701900"/>
              <a:ext cx="123450" cy="109550"/>
            </a:xfrm>
            <a:custGeom>
              <a:rect b="b" l="l" r="r" t="t"/>
              <a:pathLst>
                <a:path extrusionOk="0" h="4382" w="4938">
                  <a:moveTo>
                    <a:pt x="2537" y="0"/>
                  </a:moveTo>
                  <a:cubicBezTo>
                    <a:pt x="1760" y="0"/>
                    <a:pt x="972" y="408"/>
                    <a:pt x="568" y="1114"/>
                  </a:cubicBezTo>
                  <a:cubicBezTo>
                    <a:pt x="1" y="2108"/>
                    <a:pt x="331" y="3467"/>
                    <a:pt x="1289" y="4076"/>
                  </a:cubicBezTo>
                  <a:cubicBezTo>
                    <a:pt x="1616" y="4283"/>
                    <a:pt x="1994" y="4381"/>
                    <a:pt x="2375" y="4381"/>
                  </a:cubicBezTo>
                  <a:cubicBezTo>
                    <a:pt x="3133" y="4381"/>
                    <a:pt x="3905" y="3996"/>
                    <a:pt x="4320" y="3317"/>
                  </a:cubicBezTo>
                  <a:cubicBezTo>
                    <a:pt x="4937" y="2309"/>
                    <a:pt x="4588" y="875"/>
                    <a:pt x="3580" y="278"/>
                  </a:cubicBezTo>
                  <a:cubicBezTo>
                    <a:pt x="3262" y="89"/>
                    <a:pt x="2901" y="0"/>
                    <a:pt x="2537"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28" name="Google Shape;6028;p17"/>
            <p:cNvSpPr/>
            <p:nvPr/>
          </p:nvSpPr>
          <p:spPr>
            <a:xfrm>
              <a:off x="2384150" y="1412200"/>
              <a:ext cx="124650" cy="110350"/>
            </a:xfrm>
            <a:custGeom>
              <a:rect b="b" l="l" r="r" t="t"/>
              <a:pathLst>
                <a:path extrusionOk="0" h="4414" w="4986">
                  <a:moveTo>
                    <a:pt x="2570" y="1"/>
                  </a:moveTo>
                  <a:cubicBezTo>
                    <a:pt x="1767" y="1"/>
                    <a:pt x="960" y="432"/>
                    <a:pt x="565" y="1168"/>
                  </a:cubicBezTo>
                  <a:cubicBezTo>
                    <a:pt x="1" y="2220"/>
                    <a:pt x="406" y="3623"/>
                    <a:pt x="1433" y="4172"/>
                  </a:cubicBezTo>
                  <a:cubicBezTo>
                    <a:pt x="1739" y="4336"/>
                    <a:pt x="2078" y="4414"/>
                    <a:pt x="2417" y="4414"/>
                  </a:cubicBezTo>
                  <a:cubicBezTo>
                    <a:pt x="3221" y="4414"/>
                    <a:pt x="4028" y="3981"/>
                    <a:pt x="4422" y="3247"/>
                  </a:cubicBezTo>
                  <a:cubicBezTo>
                    <a:pt x="4986" y="2195"/>
                    <a:pt x="4581" y="790"/>
                    <a:pt x="3555" y="242"/>
                  </a:cubicBezTo>
                  <a:cubicBezTo>
                    <a:pt x="3248" y="78"/>
                    <a:pt x="2909" y="1"/>
                    <a:pt x="2570"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29" name="Google Shape;6029;p17"/>
            <p:cNvSpPr/>
            <p:nvPr/>
          </p:nvSpPr>
          <p:spPr>
            <a:xfrm>
              <a:off x="5107700" y="4191850"/>
              <a:ext cx="123900" cy="109550"/>
            </a:xfrm>
            <a:custGeom>
              <a:rect b="b" l="l" r="r" t="t"/>
              <a:pathLst>
                <a:path extrusionOk="0" h="4382" w="4956">
                  <a:moveTo>
                    <a:pt x="2556" y="0"/>
                  </a:moveTo>
                  <a:cubicBezTo>
                    <a:pt x="1789" y="0"/>
                    <a:pt x="1016" y="397"/>
                    <a:pt x="607" y="1084"/>
                  </a:cubicBezTo>
                  <a:cubicBezTo>
                    <a:pt x="0" y="2102"/>
                    <a:pt x="363" y="3530"/>
                    <a:pt x="1376" y="4115"/>
                  </a:cubicBezTo>
                  <a:cubicBezTo>
                    <a:pt x="1691" y="4296"/>
                    <a:pt x="2045" y="4381"/>
                    <a:pt x="2401" y="4381"/>
                  </a:cubicBezTo>
                  <a:cubicBezTo>
                    <a:pt x="3187" y="4381"/>
                    <a:pt x="3982" y="3965"/>
                    <a:pt x="4380" y="3248"/>
                  </a:cubicBezTo>
                  <a:cubicBezTo>
                    <a:pt x="4956" y="2208"/>
                    <a:pt x="4561" y="789"/>
                    <a:pt x="3534" y="239"/>
                  </a:cubicBezTo>
                  <a:cubicBezTo>
                    <a:pt x="3230" y="77"/>
                    <a:pt x="2894" y="0"/>
                    <a:pt x="2556"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30" name="Google Shape;6030;p17"/>
            <p:cNvSpPr/>
            <p:nvPr/>
          </p:nvSpPr>
          <p:spPr>
            <a:xfrm>
              <a:off x="3876350" y="4747650"/>
              <a:ext cx="124625" cy="110325"/>
            </a:xfrm>
            <a:custGeom>
              <a:rect b="b" l="l" r="r" t="t"/>
              <a:pathLst>
                <a:path extrusionOk="0" h="4413" w="4985">
                  <a:moveTo>
                    <a:pt x="2568" y="0"/>
                  </a:moveTo>
                  <a:cubicBezTo>
                    <a:pt x="1760" y="0"/>
                    <a:pt x="948" y="437"/>
                    <a:pt x="558" y="1178"/>
                  </a:cubicBezTo>
                  <a:cubicBezTo>
                    <a:pt x="1" y="2235"/>
                    <a:pt x="415" y="3636"/>
                    <a:pt x="1443" y="4178"/>
                  </a:cubicBezTo>
                  <a:cubicBezTo>
                    <a:pt x="1747" y="4338"/>
                    <a:pt x="2081" y="4413"/>
                    <a:pt x="2416" y="4413"/>
                  </a:cubicBezTo>
                  <a:cubicBezTo>
                    <a:pt x="3225" y="4413"/>
                    <a:pt x="4036" y="3975"/>
                    <a:pt x="4427" y="3234"/>
                  </a:cubicBezTo>
                  <a:cubicBezTo>
                    <a:pt x="4984" y="2177"/>
                    <a:pt x="4570" y="776"/>
                    <a:pt x="3542" y="235"/>
                  </a:cubicBezTo>
                  <a:cubicBezTo>
                    <a:pt x="3238" y="75"/>
                    <a:pt x="2903" y="0"/>
                    <a:pt x="2568"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31" name="Google Shape;6031;p17"/>
            <p:cNvSpPr/>
            <p:nvPr/>
          </p:nvSpPr>
          <p:spPr>
            <a:xfrm>
              <a:off x="5640625" y="3242900"/>
              <a:ext cx="124600" cy="110375"/>
            </a:xfrm>
            <a:custGeom>
              <a:rect b="b" l="l" r="r" t="t"/>
              <a:pathLst>
                <a:path extrusionOk="0" h="4415" w="4984">
                  <a:moveTo>
                    <a:pt x="2568" y="1"/>
                  </a:moveTo>
                  <a:cubicBezTo>
                    <a:pt x="1791" y="1"/>
                    <a:pt x="1007" y="405"/>
                    <a:pt x="597" y="1108"/>
                  </a:cubicBezTo>
                  <a:cubicBezTo>
                    <a:pt x="0" y="2134"/>
                    <a:pt x="361" y="3548"/>
                    <a:pt x="1372" y="4139"/>
                  </a:cubicBezTo>
                  <a:cubicBezTo>
                    <a:pt x="1692" y="4327"/>
                    <a:pt x="2053" y="4415"/>
                    <a:pt x="2416" y="4415"/>
                  </a:cubicBezTo>
                  <a:cubicBezTo>
                    <a:pt x="3193" y="4415"/>
                    <a:pt x="3977" y="4010"/>
                    <a:pt x="4387" y="3307"/>
                  </a:cubicBezTo>
                  <a:cubicBezTo>
                    <a:pt x="4984" y="2281"/>
                    <a:pt x="4623" y="867"/>
                    <a:pt x="3612" y="276"/>
                  </a:cubicBezTo>
                  <a:cubicBezTo>
                    <a:pt x="3292" y="89"/>
                    <a:pt x="2931" y="1"/>
                    <a:pt x="2568"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32" name="Google Shape;6032;p17"/>
            <p:cNvSpPr/>
            <p:nvPr/>
          </p:nvSpPr>
          <p:spPr>
            <a:xfrm>
              <a:off x="1851300" y="2361100"/>
              <a:ext cx="123950" cy="109550"/>
            </a:xfrm>
            <a:custGeom>
              <a:rect b="b" l="l" r="r" t="t"/>
              <a:pathLst>
                <a:path extrusionOk="0" h="4382" w="4958">
                  <a:moveTo>
                    <a:pt x="2555" y="0"/>
                  </a:moveTo>
                  <a:cubicBezTo>
                    <a:pt x="1813" y="0"/>
                    <a:pt x="1060" y="372"/>
                    <a:pt x="639" y="1030"/>
                  </a:cubicBezTo>
                  <a:cubicBezTo>
                    <a:pt x="1" y="2022"/>
                    <a:pt x="322" y="3461"/>
                    <a:pt x="1320" y="4083"/>
                  </a:cubicBezTo>
                  <a:cubicBezTo>
                    <a:pt x="1644" y="4286"/>
                    <a:pt x="2017" y="4381"/>
                    <a:pt x="2394" y="4381"/>
                  </a:cubicBezTo>
                  <a:cubicBezTo>
                    <a:pt x="3157" y="4381"/>
                    <a:pt x="3934" y="3990"/>
                    <a:pt x="4346" y="3304"/>
                  </a:cubicBezTo>
                  <a:cubicBezTo>
                    <a:pt x="4958" y="2289"/>
                    <a:pt x="4600" y="859"/>
                    <a:pt x="3587" y="271"/>
                  </a:cubicBezTo>
                  <a:cubicBezTo>
                    <a:pt x="3271" y="87"/>
                    <a:pt x="2915" y="0"/>
                    <a:pt x="2555"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33" name="Google Shape;6033;p17"/>
            <p:cNvSpPr/>
            <p:nvPr/>
          </p:nvSpPr>
          <p:spPr>
            <a:xfrm>
              <a:off x="1816975" y="2965750"/>
              <a:ext cx="124550" cy="110325"/>
            </a:xfrm>
            <a:custGeom>
              <a:rect b="b" l="l" r="r" t="t"/>
              <a:pathLst>
                <a:path extrusionOk="0" h="4413" w="4982">
                  <a:moveTo>
                    <a:pt x="2566" y="1"/>
                  </a:moveTo>
                  <a:cubicBezTo>
                    <a:pt x="1774" y="1"/>
                    <a:pt x="976" y="421"/>
                    <a:pt x="576" y="1142"/>
                  </a:cubicBezTo>
                  <a:cubicBezTo>
                    <a:pt x="0" y="2183"/>
                    <a:pt x="386" y="3593"/>
                    <a:pt x="1406" y="4157"/>
                  </a:cubicBezTo>
                  <a:cubicBezTo>
                    <a:pt x="1719" y="4331"/>
                    <a:pt x="2067" y="4412"/>
                    <a:pt x="2416" y="4412"/>
                  </a:cubicBezTo>
                  <a:cubicBezTo>
                    <a:pt x="3208" y="4412"/>
                    <a:pt x="4006" y="3991"/>
                    <a:pt x="4405" y="3270"/>
                  </a:cubicBezTo>
                  <a:cubicBezTo>
                    <a:pt x="4981" y="2230"/>
                    <a:pt x="4595" y="818"/>
                    <a:pt x="3575" y="255"/>
                  </a:cubicBezTo>
                  <a:cubicBezTo>
                    <a:pt x="3263" y="82"/>
                    <a:pt x="2915" y="1"/>
                    <a:pt x="2566"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34" name="Google Shape;6034;p17"/>
            <p:cNvSpPr/>
            <p:nvPr/>
          </p:nvSpPr>
          <p:spPr>
            <a:xfrm>
              <a:off x="4608175" y="4534925"/>
              <a:ext cx="124575" cy="110325"/>
            </a:xfrm>
            <a:custGeom>
              <a:rect b="b" l="l" r="r" t="t"/>
              <a:pathLst>
                <a:path extrusionOk="0" h="4413" w="4983">
                  <a:moveTo>
                    <a:pt x="2569" y="0"/>
                  </a:moveTo>
                  <a:cubicBezTo>
                    <a:pt x="1776" y="0"/>
                    <a:pt x="977" y="421"/>
                    <a:pt x="577" y="1143"/>
                  </a:cubicBezTo>
                  <a:cubicBezTo>
                    <a:pt x="1" y="2182"/>
                    <a:pt x="388" y="3592"/>
                    <a:pt x="1408" y="4158"/>
                  </a:cubicBezTo>
                  <a:cubicBezTo>
                    <a:pt x="1720" y="4331"/>
                    <a:pt x="2067" y="4412"/>
                    <a:pt x="2416" y="4412"/>
                  </a:cubicBezTo>
                  <a:cubicBezTo>
                    <a:pt x="3208" y="4412"/>
                    <a:pt x="4007" y="3992"/>
                    <a:pt x="4407" y="3270"/>
                  </a:cubicBezTo>
                  <a:cubicBezTo>
                    <a:pt x="4983" y="2231"/>
                    <a:pt x="4595" y="819"/>
                    <a:pt x="3577" y="255"/>
                  </a:cubicBezTo>
                  <a:cubicBezTo>
                    <a:pt x="3265" y="82"/>
                    <a:pt x="2917" y="0"/>
                    <a:pt x="2569"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35" name="Google Shape;6035;p17"/>
            <p:cNvSpPr/>
            <p:nvPr/>
          </p:nvSpPr>
          <p:spPr>
            <a:xfrm>
              <a:off x="2701675" y="1122675"/>
              <a:ext cx="122150" cy="108800"/>
            </a:xfrm>
            <a:custGeom>
              <a:rect b="b" l="l" r="r" t="t"/>
              <a:pathLst>
                <a:path extrusionOk="0" h="4352" w="4886">
                  <a:moveTo>
                    <a:pt x="2519" y="1"/>
                  </a:moveTo>
                  <a:cubicBezTo>
                    <a:pt x="1755" y="1"/>
                    <a:pt x="980" y="400"/>
                    <a:pt x="575" y="1098"/>
                  </a:cubicBezTo>
                  <a:cubicBezTo>
                    <a:pt x="1" y="2092"/>
                    <a:pt x="332" y="3453"/>
                    <a:pt x="1297" y="4053"/>
                  </a:cubicBezTo>
                  <a:cubicBezTo>
                    <a:pt x="1623" y="4256"/>
                    <a:pt x="1994" y="4351"/>
                    <a:pt x="2368" y="4351"/>
                  </a:cubicBezTo>
                  <a:cubicBezTo>
                    <a:pt x="3132" y="4351"/>
                    <a:pt x="3906" y="3952"/>
                    <a:pt x="4311" y="3253"/>
                  </a:cubicBezTo>
                  <a:cubicBezTo>
                    <a:pt x="4886" y="2260"/>
                    <a:pt x="4554" y="899"/>
                    <a:pt x="3589" y="298"/>
                  </a:cubicBezTo>
                  <a:cubicBezTo>
                    <a:pt x="3264" y="96"/>
                    <a:pt x="2893" y="1"/>
                    <a:pt x="2519"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36" name="Google Shape;6036;p17"/>
            <p:cNvSpPr/>
            <p:nvPr/>
          </p:nvSpPr>
          <p:spPr>
            <a:xfrm>
              <a:off x="2348350" y="4201375"/>
              <a:ext cx="122225" cy="107900"/>
            </a:xfrm>
            <a:custGeom>
              <a:rect b="b" l="l" r="r" t="t"/>
              <a:pathLst>
                <a:path extrusionOk="0" h="4316" w="4889">
                  <a:moveTo>
                    <a:pt x="2508" y="1"/>
                  </a:moveTo>
                  <a:cubicBezTo>
                    <a:pt x="1773" y="1"/>
                    <a:pt x="1042" y="379"/>
                    <a:pt x="631" y="1053"/>
                  </a:cubicBezTo>
                  <a:cubicBezTo>
                    <a:pt x="0" y="2088"/>
                    <a:pt x="359" y="3482"/>
                    <a:pt x="1403" y="4059"/>
                  </a:cubicBezTo>
                  <a:cubicBezTo>
                    <a:pt x="1718" y="4233"/>
                    <a:pt x="2063" y="4315"/>
                    <a:pt x="2405" y="4315"/>
                  </a:cubicBezTo>
                  <a:cubicBezTo>
                    <a:pt x="3160" y="4315"/>
                    <a:pt x="3905" y="3916"/>
                    <a:pt x="4306" y="3214"/>
                  </a:cubicBezTo>
                  <a:cubicBezTo>
                    <a:pt x="4888" y="2194"/>
                    <a:pt x="4548" y="872"/>
                    <a:pt x="3555" y="284"/>
                  </a:cubicBezTo>
                  <a:cubicBezTo>
                    <a:pt x="3230" y="92"/>
                    <a:pt x="2868" y="1"/>
                    <a:pt x="2508"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37" name="Google Shape;6037;p17"/>
            <p:cNvSpPr/>
            <p:nvPr/>
          </p:nvSpPr>
          <p:spPr>
            <a:xfrm>
              <a:off x="4792975" y="4483425"/>
              <a:ext cx="120925" cy="106975"/>
            </a:xfrm>
            <a:custGeom>
              <a:rect b="b" l="l" r="r" t="t"/>
              <a:pathLst>
                <a:path extrusionOk="0" h="4279" w="4837">
                  <a:moveTo>
                    <a:pt x="2442" y="0"/>
                  </a:moveTo>
                  <a:cubicBezTo>
                    <a:pt x="1712" y="0"/>
                    <a:pt x="1003" y="388"/>
                    <a:pt x="600" y="1086"/>
                  </a:cubicBezTo>
                  <a:cubicBezTo>
                    <a:pt x="0" y="2121"/>
                    <a:pt x="327" y="3404"/>
                    <a:pt x="1344" y="3993"/>
                  </a:cubicBezTo>
                  <a:cubicBezTo>
                    <a:pt x="1677" y="4186"/>
                    <a:pt x="2038" y="4278"/>
                    <a:pt x="2394" y="4278"/>
                  </a:cubicBezTo>
                  <a:cubicBezTo>
                    <a:pt x="3125" y="4278"/>
                    <a:pt x="3834" y="3891"/>
                    <a:pt x="4237" y="3194"/>
                  </a:cubicBezTo>
                  <a:cubicBezTo>
                    <a:pt x="4837" y="2157"/>
                    <a:pt x="4509" y="875"/>
                    <a:pt x="3493" y="285"/>
                  </a:cubicBezTo>
                  <a:cubicBezTo>
                    <a:pt x="3159" y="92"/>
                    <a:pt x="2798" y="0"/>
                    <a:pt x="2442"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38" name="Google Shape;6038;p17"/>
            <p:cNvSpPr/>
            <p:nvPr/>
          </p:nvSpPr>
          <p:spPr>
            <a:xfrm>
              <a:off x="3278800" y="4724450"/>
              <a:ext cx="122150" cy="107875"/>
            </a:xfrm>
            <a:custGeom>
              <a:rect b="b" l="l" r="r" t="t"/>
              <a:pathLst>
                <a:path extrusionOk="0" h="4315" w="4886">
                  <a:moveTo>
                    <a:pt x="2504" y="1"/>
                  </a:moveTo>
                  <a:cubicBezTo>
                    <a:pt x="1761" y="1"/>
                    <a:pt x="1025" y="388"/>
                    <a:pt x="618" y="1075"/>
                  </a:cubicBezTo>
                  <a:cubicBezTo>
                    <a:pt x="1" y="2118"/>
                    <a:pt x="374" y="3509"/>
                    <a:pt x="1423" y="4070"/>
                  </a:cubicBezTo>
                  <a:cubicBezTo>
                    <a:pt x="1733" y="4236"/>
                    <a:pt x="2070" y="4314"/>
                    <a:pt x="2405" y="4314"/>
                  </a:cubicBezTo>
                  <a:cubicBezTo>
                    <a:pt x="3169" y="4314"/>
                    <a:pt x="3922" y="3905"/>
                    <a:pt x="4317" y="3192"/>
                  </a:cubicBezTo>
                  <a:cubicBezTo>
                    <a:pt x="4886" y="2166"/>
                    <a:pt x="4532" y="846"/>
                    <a:pt x="3533" y="273"/>
                  </a:cubicBezTo>
                  <a:cubicBezTo>
                    <a:pt x="3212" y="88"/>
                    <a:pt x="2857" y="1"/>
                    <a:pt x="2504"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39" name="Google Shape;6039;p17"/>
            <p:cNvSpPr/>
            <p:nvPr/>
          </p:nvSpPr>
          <p:spPr>
            <a:xfrm>
              <a:off x="1769150" y="2783450"/>
              <a:ext cx="120900" cy="106975"/>
            </a:xfrm>
            <a:custGeom>
              <a:rect b="b" l="l" r="r" t="t"/>
              <a:pathLst>
                <a:path extrusionOk="0" h="4279" w="4836">
                  <a:moveTo>
                    <a:pt x="2443" y="0"/>
                  </a:moveTo>
                  <a:cubicBezTo>
                    <a:pt x="1713" y="0"/>
                    <a:pt x="1005" y="387"/>
                    <a:pt x="600" y="1084"/>
                  </a:cubicBezTo>
                  <a:cubicBezTo>
                    <a:pt x="1" y="2121"/>
                    <a:pt x="328" y="3403"/>
                    <a:pt x="1343" y="3993"/>
                  </a:cubicBezTo>
                  <a:cubicBezTo>
                    <a:pt x="1677" y="4187"/>
                    <a:pt x="2038" y="4279"/>
                    <a:pt x="2394" y="4279"/>
                  </a:cubicBezTo>
                  <a:cubicBezTo>
                    <a:pt x="3124" y="4279"/>
                    <a:pt x="3833" y="3891"/>
                    <a:pt x="4236" y="3194"/>
                  </a:cubicBezTo>
                  <a:cubicBezTo>
                    <a:pt x="4835" y="2158"/>
                    <a:pt x="4510" y="876"/>
                    <a:pt x="3493" y="285"/>
                  </a:cubicBezTo>
                  <a:cubicBezTo>
                    <a:pt x="3160" y="92"/>
                    <a:pt x="2799" y="0"/>
                    <a:pt x="2443"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40" name="Google Shape;6040;p17"/>
            <p:cNvSpPr/>
            <p:nvPr/>
          </p:nvSpPr>
          <p:spPr>
            <a:xfrm>
              <a:off x="5559675" y="3666675"/>
              <a:ext cx="119175" cy="105000"/>
            </a:xfrm>
            <a:custGeom>
              <a:rect b="b" l="l" r="r" t="t"/>
              <a:pathLst>
                <a:path extrusionOk="0" h="4200" w="4767">
                  <a:moveTo>
                    <a:pt x="2383" y="0"/>
                  </a:moveTo>
                  <a:cubicBezTo>
                    <a:pt x="1696" y="0"/>
                    <a:pt x="1039" y="357"/>
                    <a:pt x="639" y="1014"/>
                  </a:cubicBezTo>
                  <a:cubicBezTo>
                    <a:pt x="1" y="2060"/>
                    <a:pt x="297" y="3310"/>
                    <a:pt x="1327" y="3908"/>
                  </a:cubicBezTo>
                  <a:cubicBezTo>
                    <a:pt x="1666" y="4105"/>
                    <a:pt x="2029" y="4200"/>
                    <a:pt x="2383" y="4200"/>
                  </a:cubicBezTo>
                  <a:cubicBezTo>
                    <a:pt x="3070" y="4200"/>
                    <a:pt x="3727" y="3843"/>
                    <a:pt x="4128" y="3187"/>
                  </a:cubicBezTo>
                  <a:cubicBezTo>
                    <a:pt x="4766" y="2141"/>
                    <a:pt x="4470" y="891"/>
                    <a:pt x="3440" y="293"/>
                  </a:cubicBezTo>
                  <a:cubicBezTo>
                    <a:pt x="3100" y="95"/>
                    <a:pt x="2737" y="0"/>
                    <a:pt x="2383"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41" name="Google Shape;6041;p17"/>
            <p:cNvSpPr/>
            <p:nvPr/>
          </p:nvSpPr>
          <p:spPr>
            <a:xfrm>
              <a:off x="4632025" y="960175"/>
              <a:ext cx="119700" cy="106025"/>
            </a:xfrm>
            <a:custGeom>
              <a:rect b="b" l="l" r="r" t="t"/>
              <a:pathLst>
                <a:path extrusionOk="0" h="4241" w="4788">
                  <a:moveTo>
                    <a:pt x="2391" y="1"/>
                  </a:moveTo>
                  <a:cubicBezTo>
                    <a:pt x="1644" y="1"/>
                    <a:pt x="932" y="418"/>
                    <a:pt x="541" y="1162"/>
                  </a:cubicBezTo>
                  <a:cubicBezTo>
                    <a:pt x="0" y="2192"/>
                    <a:pt x="337" y="3387"/>
                    <a:pt x="1332" y="3956"/>
                  </a:cubicBezTo>
                  <a:cubicBezTo>
                    <a:pt x="1668" y="4148"/>
                    <a:pt x="2026" y="4240"/>
                    <a:pt x="2377" y="4240"/>
                  </a:cubicBezTo>
                  <a:cubicBezTo>
                    <a:pt x="3105" y="4240"/>
                    <a:pt x="3799" y="3844"/>
                    <a:pt x="4198" y="3127"/>
                  </a:cubicBezTo>
                  <a:cubicBezTo>
                    <a:pt x="4788" y="2066"/>
                    <a:pt x="4434" y="823"/>
                    <a:pt x="3386" y="257"/>
                  </a:cubicBezTo>
                  <a:cubicBezTo>
                    <a:pt x="3064" y="83"/>
                    <a:pt x="2724" y="1"/>
                    <a:pt x="2391"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42" name="Google Shape;6042;p17"/>
            <p:cNvSpPr/>
            <p:nvPr/>
          </p:nvSpPr>
          <p:spPr>
            <a:xfrm>
              <a:off x="3695575" y="4802975"/>
              <a:ext cx="120200" cy="106000"/>
            </a:xfrm>
            <a:custGeom>
              <a:rect b="b" l="l" r="r" t="t"/>
              <a:pathLst>
                <a:path extrusionOk="0" h="4240" w="4808">
                  <a:moveTo>
                    <a:pt x="2414" y="1"/>
                  </a:moveTo>
                  <a:cubicBezTo>
                    <a:pt x="1696" y="1"/>
                    <a:pt x="1010" y="386"/>
                    <a:pt x="609" y="1080"/>
                  </a:cubicBezTo>
                  <a:cubicBezTo>
                    <a:pt x="1" y="2132"/>
                    <a:pt x="331" y="3383"/>
                    <a:pt x="1370" y="3965"/>
                  </a:cubicBezTo>
                  <a:cubicBezTo>
                    <a:pt x="1701" y="4151"/>
                    <a:pt x="2053" y="4240"/>
                    <a:pt x="2398" y="4240"/>
                  </a:cubicBezTo>
                  <a:cubicBezTo>
                    <a:pt x="3132" y="4240"/>
                    <a:pt x="3832" y="3837"/>
                    <a:pt x="4227" y="3112"/>
                  </a:cubicBezTo>
                  <a:cubicBezTo>
                    <a:pt x="4808" y="2049"/>
                    <a:pt x="4445" y="807"/>
                    <a:pt x="3393" y="249"/>
                  </a:cubicBezTo>
                  <a:cubicBezTo>
                    <a:pt x="3076" y="81"/>
                    <a:pt x="2742" y="1"/>
                    <a:pt x="2414"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43" name="Google Shape;6043;p17"/>
            <p:cNvSpPr/>
            <p:nvPr/>
          </p:nvSpPr>
          <p:spPr>
            <a:xfrm>
              <a:off x="4864100" y="1090925"/>
              <a:ext cx="120200" cy="106050"/>
            </a:xfrm>
            <a:custGeom>
              <a:rect b="b" l="l" r="r" t="t"/>
              <a:pathLst>
                <a:path extrusionOk="0" h="4242" w="4808">
                  <a:moveTo>
                    <a:pt x="2415" y="0"/>
                  </a:moveTo>
                  <a:cubicBezTo>
                    <a:pt x="1694" y="0"/>
                    <a:pt x="1004" y="390"/>
                    <a:pt x="603" y="1089"/>
                  </a:cubicBezTo>
                  <a:cubicBezTo>
                    <a:pt x="1" y="2143"/>
                    <a:pt x="337" y="3391"/>
                    <a:pt x="1377" y="3970"/>
                  </a:cubicBezTo>
                  <a:cubicBezTo>
                    <a:pt x="1706" y="4154"/>
                    <a:pt x="2056" y="4241"/>
                    <a:pt x="2397" y="4241"/>
                  </a:cubicBezTo>
                  <a:cubicBezTo>
                    <a:pt x="3135" y="4241"/>
                    <a:pt x="3838" y="3833"/>
                    <a:pt x="4233" y="3102"/>
                  </a:cubicBezTo>
                  <a:cubicBezTo>
                    <a:pt x="4808" y="2040"/>
                    <a:pt x="4439" y="798"/>
                    <a:pt x="3383" y="243"/>
                  </a:cubicBezTo>
                  <a:cubicBezTo>
                    <a:pt x="3069" y="79"/>
                    <a:pt x="2739" y="0"/>
                    <a:pt x="2415"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44" name="Google Shape;6044;p17"/>
            <p:cNvSpPr/>
            <p:nvPr/>
          </p:nvSpPr>
          <p:spPr>
            <a:xfrm>
              <a:off x="2067550" y="3887625"/>
              <a:ext cx="119425" cy="106000"/>
            </a:xfrm>
            <a:custGeom>
              <a:rect b="b" l="l" r="r" t="t"/>
              <a:pathLst>
                <a:path extrusionOk="0" h="4240" w="4777">
                  <a:moveTo>
                    <a:pt x="2403" y="0"/>
                  </a:moveTo>
                  <a:cubicBezTo>
                    <a:pt x="1719" y="0"/>
                    <a:pt x="1059" y="350"/>
                    <a:pt x="651" y="998"/>
                  </a:cubicBezTo>
                  <a:cubicBezTo>
                    <a:pt x="1" y="2027"/>
                    <a:pt x="275" y="3298"/>
                    <a:pt x="1280" y="3919"/>
                  </a:cubicBezTo>
                  <a:cubicBezTo>
                    <a:pt x="1631" y="4136"/>
                    <a:pt x="2012" y="4239"/>
                    <a:pt x="2386" y="4239"/>
                  </a:cubicBezTo>
                  <a:cubicBezTo>
                    <a:pt x="3090" y="4239"/>
                    <a:pt x="3768" y="3870"/>
                    <a:pt x="4174" y="3194"/>
                  </a:cubicBezTo>
                  <a:cubicBezTo>
                    <a:pt x="4777" y="2187"/>
                    <a:pt x="4513" y="975"/>
                    <a:pt x="3559" y="353"/>
                  </a:cubicBezTo>
                  <a:cubicBezTo>
                    <a:pt x="3194" y="115"/>
                    <a:pt x="2795" y="0"/>
                    <a:pt x="2403"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45" name="Google Shape;6045;p17"/>
            <p:cNvSpPr/>
            <p:nvPr/>
          </p:nvSpPr>
          <p:spPr>
            <a:xfrm>
              <a:off x="3984625" y="752700"/>
              <a:ext cx="117650" cy="104200"/>
            </a:xfrm>
            <a:custGeom>
              <a:rect b="b" l="l" r="r" t="t"/>
              <a:pathLst>
                <a:path extrusionOk="0" h="4168" w="4706">
                  <a:moveTo>
                    <a:pt x="2356" y="1"/>
                  </a:moveTo>
                  <a:cubicBezTo>
                    <a:pt x="1646" y="1"/>
                    <a:pt x="971" y="387"/>
                    <a:pt x="578" y="1085"/>
                  </a:cubicBezTo>
                  <a:cubicBezTo>
                    <a:pt x="1" y="2107"/>
                    <a:pt x="314" y="3305"/>
                    <a:pt x="1309" y="3880"/>
                  </a:cubicBezTo>
                  <a:cubicBezTo>
                    <a:pt x="1644" y="4074"/>
                    <a:pt x="2000" y="4167"/>
                    <a:pt x="2348" y="4167"/>
                  </a:cubicBezTo>
                  <a:cubicBezTo>
                    <a:pt x="3075" y="4167"/>
                    <a:pt x="3767" y="3763"/>
                    <a:pt x="4156" y="3036"/>
                  </a:cubicBezTo>
                  <a:cubicBezTo>
                    <a:pt x="4706" y="2006"/>
                    <a:pt x="4359" y="815"/>
                    <a:pt x="3349" y="261"/>
                  </a:cubicBezTo>
                  <a:cubicBezTo>
                    <a:pt x="3027" y="85"/>
                    <a:pt x="2688" y="1"/>
                    <a:pt x="2356"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46" name="Google Shape;6046;p17"/>
            <p:cNvSpPr/>
            <p:nvPr/>
          </p:nvSpPr>
          <p:spPr>
            <a:xfrm>
              <a:off x="5098325" y="1223025"/>
              <a:ext cx="116950" cy="103350"/>
            </a:xfrm>
            <a:custGeom>
              <a:rect b="b" l="l" r="r" t="t"/>
              <a:pathLst>
                <a:path extrusionOk="0" h="4134" w="4678">
                  <a:moveTo>
                    <a:pt x="2349" y="1"/>
                  </a:moveTo>
                  <a:cubicBezTo>
                    <a:pt x="1639" y="1"/>
                    <a:pt x="960" y="387"/>
                    <a:pt x="573" y="1081"/>
                  </a:cubicBezTo>
                  <a:cubicBezTo>
                    <a:pt x="1" y="2102"/>
                    <a:pt x="332" y="3309"/>
                    <a:pt x="1333" y="3869"/>
                  </a:cubicBezTo>
                  <a:cubicBezTo>
                    <a:pt x="1653" y="4048"/>
                    <a:pt x="1994" y="4133"/>
                    <a:pt x="2329" y="4133"/>
                  </a:cubicBezTo>
                  <a:cubicBezTo>
                    <a:pt x="3039" y="4133"/>
                    <a:pt x="3719" y="3748"/>
                    <a:pt x="4106" y="3054"/>
                  </a:cubicBezTo>
                  <a:cubicBezTo>
                    <a:pt x="4678" y="2033"/>
                    <a:pt x="4346" y="826"/>
                    <a:pt x="3346" y="266"/>
                  </a:cubicBezTo>
                  <a:cubicBezTo>
                    <a:pt x="3025" y="87"/>
                    <a:pt x="2684" y="1"/>
                    <a:pt x="2349"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47" name="Google Shape;6047;p17"/>
            <p:cNvSpPr/>
            <p:nvPr/>
          </p:nvSpPr>
          <p:spPr>
            <a:xfrm>
              <a:off x="1938075" y="1942725"/>
              <a:ext cx="117650" cy="104200"/>
            </a:xfrm>
            <a:custGeom>
              <a:rect b="b" l="l" r="r" t="t"/>
              <a:pathLst>
                <a:path extrusionOk="0" h="4168" w="4706">
                  <a:moveTo>
                    <a:pt x="2358" y="1"/>
                  </a:moveTo>
                  <a:cubicBezTo>
                    <a:pt x="1634" y="1"/>
                    <a:pt x="945" y="401"/>
                    <a:pt x="556" y="1125"/>
                  </a:cubicBezTo>
                  <a:cubicBezTo>
                    <a:pt x="0" y="2154"/>
                    <a:pt x="342" y="3344"/>
                    <a:pt x="1351" y="3903"/>
                  </a:cubicBezTo>
                  <a:cubicBezTo>
                    <a:pt x="1675" y="4082"/>
                    <a:pt x="2017" y="4167"/>
                    <a:pt x="2351" y="4167"/>
                  </a:cubicBezTo>
                  <a:cubicBezTo>
                    <a:pt x="3059" y="4167"/>
                    <a:pt x="3731" y="3784"/>
                    <a:pt x="4125" y="3089"/>
                  </a:cubicBezTo>
                  <a:cubicBezTo>
                    <a:pt x="4705" y="2068"/>
                    <a:pt x="4396" y="869"/>
                    <a:pt x="3404" y="291"/>
                  </a:cubicBezTo>
                  <a:cubicBezTo>
                    <a:pt x="3067" y="95"/>
                    <a:pt x="2708" y="1"/>
                    <a:pt x="2358"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48" name="Google Shape;6048;p17"/>
            <p:cNvSpPr/>
            <p:nvPr/>
          </p:nvSpPr>
          <p:spPr>
            <a:xfrm>
              <a:off x="2071525" y="1705625"/>
              <a:ext cx="117475" cy="104150"/>
            </a:xfrm>
            <a:custGeom>
              <a:rect b="b" l="l" r="r" t="t"/>
              <a:pathLst>
                <a:path extrusionOk="0" h="4166" w="4699">
                  <a:moveTo>
                    <a:pt x="2351" y="0"/>
                  </a:moveTo>
                  <a:cubicBezTo>
                    <a:pt x="1659" y="0"/>
                    <a:pt x="997" y="364"/>
                    <a:pt x="602" y="1029"/>
                  </a:cubicBezTo>
                  <a:cubicBezTo>
                    <a:pt x="1" y="2043"/>
                    <a:pt x="281" y="3254"/>
                    <a:pt x="1253" y="3850"/>
                  </a:cubicBezTo>
                  <a:cubicBezTo>
                    <a:pt x="1603" y="4063"/>
                    <a:pt x="1978" y="4165"/>
                    <a:pt x="2344" y="4165"/>
                  </a:cubicBezTo>
                  <a:cubicBezTo>
                    <a:pt x="3052" y="4165"/>
                    <a:pt x="3727" y="3783"/>
                    <a:pt x="4121" y="3085"/>
                  </a:cubicBezTo>
                  <a:cubicBezTo>
                    <a:pt x="4699" y="2062"/>
                    <a:pt x="4388" y="864"/>
                    <a:pt x="3395" y="288"/>
                  </a:cubicBezTo>
                  <a:cubicBezTo>
                    <a:pt x="3059" y="93"/>
                    <a:pt x="2701" y="0"/>
                    <a:pt x="2351"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49" name="Google Shape;6049;p17"/>
            <p:cNvSpPr/>
            <p:nvPr/>
          </p:nvSpPr>
          <p:spPr>
            <a:xfrm>
              <a:off x="5777800" y="3009350"/>
              <a:ext cx="116850" cy="103275"/>
            </a:xfrm>
            <a:custGeom>
              <a:rect b="b" l="l" r="r" t="t"/>
              <a:pathLst>
                <a:path extrusionOk="0" h="4131" w="4674">
                  <a:moveTo>
                    <a:pt x="2350" y="0"/>
                  </a:moveTo>
                  <a:cubicBezTo>
                    <a:pt x="1631" y="0"/>
                    <a:pt x="942" y="396"/>
                    <a:pt x="556" y="1103"/>
                  </a:cubicBezTo>
                  <a:cubicBezTo>
                    <a:pt x="1" y="2124"/>
                    <a:pt x="347" y="3331"/>
                    <a:pt x="1355" y="3879"/>
                  </a:cubicBezTo>
                  <a:cubicBezTo>
                    <a:pt x="1667" y="4049"/>
                    <a:pt x="1999" y="4130"/>
                    <a:pt x="2324" y="4130"/>
                  </a:cubicBezTo>
                  <a:cubicBezTo>
                    <a:pt x="3043" y="4130"/>
                    <a:pt x="3732" y="3735"/>
                    <a:pt x="4118" y="3028"/>
                  </a:cubicBezTo>
                  <a:cubicBezTo>
                    <a:pt x="4674" y="2006"/>
                    <a:pt x="4327" y="798"/>
                    <a:pt x="3319" y="251"/>
                  </a:cubicBezTo>
                  <a:cubicBezTo>
                    <a:pt x="3007" y="82"/>
                    <a:pt x="2676" y="0"/>
                    <a:pt x="2350"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0" name="Google Shape;6050;p17"/>
            <p:cNvSpPr/>
            <p:nvPr/>
          </p:nvSpPr>
          <p:spPr>
            <a:xfrm>
              <a:off x="5426675" y="3904225"/>
              <a:ext cx="118100" cy="104175"/>
            </a:xfrm>
            <a:custGeom>
              <a:rect b="b" l="l" r="r" t="t"/>
              <a:pathLst>
                <a:path extrusionOk="0" h="4167" w="4724">
                  <a:moveTo>
                    <a:pt x="2375" y="1"/>
                  </a:moveTo>
                  <a:cubicBezTo>
                    <a:pt x="1679" y="1"/>
                    <a:pt x="1014" y="369"/>
                    <a:pt x="618" y="1041"/>
                  </a:cubicBezTo>
                  <a:cubicBezTo>
                    <a:pt x="1" y="2094"/>
                    <a:pt x="332" y="3340"/>
                    <a:pt x="1383" y="3911"/>
                  </a:cubicBezTo>
                  <a:cubicBezTo>
                    <a:pt x="1702" y="4084"/>
                    <a:pt x="2038" y="4166"/>
                    <a:pt x="2366" y="4166"/>
                  </a:cubicBezTo>
                  <a:cubicBezTo>
                    <a:pt x="3079" y="4166"/>
                    <a:pt x="3758" y="3777"/>
                    <a:pt x="4151" y="3075"/>
                  </a:cubicBezTo>
                  <a:cubicBezTo>
                    <a:pt x="4724" y="2049"/>
                    <a:pt x="4406" y="856"/>
                    <a:pt x="3406" y="283"/>
                  </a:cubicBezTo>
                  <a:cubicBezTo>
                    <a:pt x="3074" y="92"/>
                    <a:pt x="2721" y="1"/>
                    <a:pt x="2375"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1" name="Google Shape;6051;p17"/>
            <p:cNvSpPr/>
            <p:nvPr/>
          </p:nvSpPr>
          <p:spPr>
            <a:xfrm>
              <a:off x="4400575" y="830750"/>
              <a:ext cx="116850" cy="103300"/>
            </a:xfrm>
            <a:custGeom>
              <a:rect b="b" l="l" r="r" t="t"/>
              <a:pathLst>
                <a:path extrusionOk="0" h="4132" w="4674">
                  <a:moveTo>
                    <a:pt x="2351" y="1"/>
                  </a:moveTo>
                  <a:cubicBezTo>
                    <a:pt x="1631" y="1"/>
                    <a:pt x="941" y="397"/>
                    <a:pt x="556" y="1103"/>
                  </a:cubicBezTo>
                  <a:cubicBezTo>
                    <a:pt x="1" y="2126"/>
                    <a:pt x="347" y="3333"/>
                    <a:pt x="1354" y="3881"/>
                  </a:cubicBezTo>
                  <a:cubicBezTo>
                    <a:pt x="1666" y="4050"/>
                    <a:pt x="1998" y="4131"/>
                    <a:pt x="2323" y="4131"/>
                  </a:cubicBezTo>
                  <a:cubicBezTo>
                    <a:pt x="3043" y="4131"/>
                    <a:pt x="3732" y="3735"/>
                    <a:pt x="4117" y="3029"/>
                  </a:cubicBezTo>
                  <a:cubicBezTo>
                    <a:pt x="4674" y="2008"/>
                    <a:pt x="4326" y="799"/>
                    <a:pt x="3319" y="251"/>
                  </a:cubicBezTo>
                  <a:cubicBezTo>
                    <a:pt x="3008" y="82"/>
                    <a:pt x="2676" y="1"/>
                    <a:pt x="2351"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2" name="Google Shape;6052;p17"/>
            <p:cNvSpPr/>
            <p:nvPr/>
          </p:nvSpPr>
          <p:spPr>
            <a:xfrm>
              <a:off x="5380350" y="1537350"/>
              <a:ext cx="117525" cy="104175"/>
            </a:xfrm>
            <a:custGeom>
              <a:rect b="b" l="l" r="r" t="t"/>
              <a:pathLst>
                <a:path extrusionOk="0" h="4167" w="4701">
                  <a:moveTo>
                    <a:pt x="2352" y="1"/>
                  </a:moveTo>
                  <a:cubicBezTo>
                    <a:pt x="1661" y="1"/>
                    <a:pt x="999" y="364"/>
                    <a:pt x="604" y="1027"/>
                  </a:cubicBezTo>
                  <a:cubicBezTo>
                    <a:pt x="0" y="2041"/>
                    <a:pt x="279" y="3253"/>
                    <a:pt x="1251" y="3849"/>
                  </a:cubicBezTo>
                  <a:cubicBezTo>
                    <a:pt x="1602" y="4064"/>
                    <a:pt x="1977" y="4167"/>
                    <a:pt x="2344" y="4167"/>
                  </a:cubicBezTo>
                  <a:cubicBezTo>
                    <a:pt x="3051" y="4167"/>
                    <a:pt x="3725" y="3785"/>
                    <a:pt x="4120" y="3088"/>
                  </a:cubicBezTo>
                  <a:cubicBezTo>
                    <a:pt x="4701" y="2066"/>
                    <a:pt x="4390" y="867"/>
                    <a:pt x="3397" y="289"/>
                  </a:cubicBezTo>
                  <a:cubicBezTo>
                    <a:pt x="3061" y="94"/>
                    <a:pt x="2703" y="1"/>
                    <a:pt x="2352"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3" name="Google Shape;6053;p17"/>
            <p:cNvSpPr/>
            <p:nvPr/>
          </p:nvSpPr>
          <p:spPr>
            <a:xfrm>
              <a:off x="4978725" y="4432925"/>
              <a:ext cx="114850" cy="101600"/>
            </a:xfrm>
            <a:custGeom>
              <a:rect b="b" l="l" r="r" t="t"/>
              <a:pathLst>
                <a:path extrusionOk="0" h="4064" w="4594">
                  <a:moveTo>
                    <a:pt x="2344" y="1"/>
                  </a:moveTo>
                  <a:cubicBezTo>
                    <a:pt x="1623" y="1"/>
                    <a:pt x="917" y="392"/>
                    <a:pt x="545" y="1079"/>
                  </a:cubicBezTo>
                  <a:cubicBezTo>
                    <a:pt x="0" y="2087"/>
                    <a:pt x="380" y="3346"/>
                    <a:pt x="1382" y="3854"/>
                  </a:cubicBezTo>
                  <a:cubicBezTo>
                    <a:pt x="1663" y="3996"/>
                    <a:pt x="1964" y="4064"/>
                    <a:pt x="2263" y="4064"/>
                  </a:cubicBezTo>
                  <a:cubicBezTo>
                    <a:pt x="2987" y="4064"/>
                    <a:pt x="3697" y="3669"/>
                    <a:pt x="4069" y="2985"/>
                  </a:cubicBezTo>
                  <a:cubicBezTo>
                    <a:pt x="4593" y="2017"/>
                    <a:pt x="4262" y="805"/>
                    <a:pt x="3327" y="264"/>
                  </a:cubicBezTo>
                  <a:cubicBezTo>
                    <a:pt x="3018" y="86"/>
                    <a:pt x="2679" y="1"/>
                    <a:pt x="2344"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4" name="Google Shape;6054;p17"/>
            <p:cNvSpPr/>
            <p:nvPr/>
          </p:nvSpPr>
          <p:spPr>
            <a:xfrm>
              <a:off x="3100700" y="4781550"/>
              <a:ext cx="112975" cy="100000"/>
            </a:xfrm>
            <a:custGeom>
              <a:rect b="b" l="l" r="r" t="t"/>
              <a:pathLst>
                <a:path extrusionOk="0" h="4000" w="4519">
                  <a:moveTo>
                    <a:pt x="2321" y="1"/>
                  </a:moveTo>
                  <a:cubicBezTo>
                    <a:pt x="1623" y="1"/>
                    <a:pt x="923" y="363"/>
                    <a:pt x="550" y="999"/>
                  </a:cubicBezTo>
                  <a:cubicBezTo>
                    <a:pt x="0" y="1934"/>
                    <a:pt x="318" y="3202"/>
                    <a:pt x="1239" y="3743"/>
                  </a:cubicBezTo>
                  <a:cubicBezTo>
                    <a:pt x="1535" y="3917"/>
                    <a:pt x="1867" y="4000"/>
                    <a:pt x="2199" y="4000"/>
                  </a:cubicBezTo>
                  <a:cubicBezTo>
                    <a:pt x="2896" y="4000"/>
                    <a:pt x="3595" y="3638"/>
                    <a:pt x="3969" y="3002"/>
                  </a:cubicBezTo>
                  <a:cubicBezTo>
                    <a:pt x="4518" y="2068"/>
                    <a:pt x="4200" y="799"/>
                    <a:pt x="3279" y="257"/>
                  </a:cubicBezTo>
                  <a:cubicBezTo>
                    <a:pt x="2984" y="83"/>
                    <a:pt x="2653" y="1"/>
                    <a:pt x="2321"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5" name="Google Shape;6055;p17"/>
            <p:cNvSpPr/>
            <p:nvPr/>
          </p:nvSpPr>
          <p:spPr>
            <a:xfrm>
              <a:off x="2866575" y="4649625"/>
              <a:ext cx="116075" cy="102400"/>
            </a:xfrm>
            <a:custGeom>
              <a:rect b="b" l="l" r="r" t="t"/>
              <a:pathLst>
                <a:path extrusionOk="0" h="4096" w="4643">
                  <a:moveTo>
                    <a:pt x="2347" y="0"/>
                  </a:moveTo>
                  <a:cubicBezTo>
                    <a:pt x="1649" y="0"/>
                    <a:pt x="970" y="369"/>
                    <a:pt x="585" y="1027"/>
                  </a:cubicBezTo>
                  <a:cubicBezTo>
                    <a:pt x="0" y="2028"/>
                    <a:pt x="319" y="3269"/>
                    <a:pt x="1306" y="3830"/>
                  </a:cubicBezTo>
                  <a:cubicBezTo>
                    <a:pt x="1622" y="4010"/>
                    <a:pt x="1962" y="4095"/>
                    <a:pt x="2298" y="4095"/>
                  </a:cubicBezTo>
                  <a:cubicBezTo>
                    <a:pt x="3011" y="4095"/>
                    <a:pt x="3701" y="3709"/>
                    <a:pt x="4082" y="3018"/>
                  </a:cubicBezTo>
                  <a:cubicBezTo>
                    <a:pt x="4642" y="2006"/>
                    <a:pt x="4289" y="774"/>
                    <a:pt x="3287" y="238"/>
                  </a:cubicBezTo>
                  <a:cubicBezTo>
                    <a:pt x="2987" y="77"/>
                    <a:pt x="2665" y="0"/>
                    <a:pt x="2347"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6" name="Google Shape;6056;p17"/>
            <p:cNvSpPr/>
            <p:nvPr/>
          </p:nvSpPr>
          <p:spPr>
            <a:xfrm>
              <a:off x="2634400" y="4518825"/>
              <a:ext cx="115650" cy="102425"/>
            </a:xfrm>
            <a:custGeom>
              <a:rect b="b" l="l" r="r" t="t"/>
              <a:pathLst>
                <a:path extrusionOk="0" h="4097" w="4626">
                  <a:moveTo>
                    <a:pt x="2328" y="0"/>
                  </a:moveTo>
                  <a:cubicBezTo>
                    <a:pt x="1600" y="0"/>
                    <a:pt x="896" y="403"/>
                    <a:pt x="520" y="1114"/>
                  </a:cubicBezTo>
                  <a:cubicBezTo>
                    <a:pt x="1" y="2094"/>
                    <a:pt x="331" y="3280"/>
                    <a:pt x="1276" y="3824"/>
                  </a:cubicBezTo>
                  <a:cubicBezTo>
                    <a:pt x="1595" y="4008"/>
                    <a:pt x="1940" y="4096"/>
                    <a:pt x="2280" y="4096"/>
                  </a:cubicBezTo>
                  <a:cubicBezTo>
                    <a:pt x="2989" y="4096"/>
                    <a:pt x="3674" y="3715"/>
                    <a:pt x="4058" y="3032"/>
                  </a:cubicBezTo>
                  <a:cubicBezTo>
                    <a:pt x="4625" y="2021"/>
                    <a:pt x="4282" y="789"/>
                    <a:pt x="3283" y="246"/>
                  </a:cubicBezTo>
                  <a:cubicBezTo>
                    <a:pt x="2977" y="79"/>
                    <a:pt x="2650" y="0"/>
                    <a:pt x="2328"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7" name="Google Shape;6057;p17"/>
            <p:cNvSpPr/>
            <p:nvPr/>
          </p:nvSpPr>
          <p:spPr>
            <a:xfrm>
              <a:off x="2521750" y="1179050"/>
              <a:ext cx="115550" cy="102425"/>
            </a:xfrm>
            <a:custGeom>
              <a:rect b="b" l="l" r="r" t="t"/>
              <a:pathLst>
                <a:path extrusionOk="0" h="4097" w="4622">
                  <a:moveTo>
                    <a:pt x="2345" y="1"/>
                  </a:moveTo>
                  <a:cubicBezTo>
                    <a:pt x="1646" y="1"/>
                    <a:pt x="967" y="371"/>
                    <a:pt x="581" y="1038"/>
                  </a:cubicBezTo>
                  <a:cubicBezTo>
                    <a:pt x="1" y="2041"/>
                    <a:pt x="326" y="3279"/>
                    <a:pt x="1317" y="3836"/>
                  </a:cubicBezTo>
                  <a:cubicBezTo>
                    <a:pt x="1630" y="4012"/>
                    <a:pt x="1967" y="4096"/>
                    <a:pt x="2299" y="4096"/>
                  </a:cubicBezTo>
                  <a:cubicBezTo>
                    <a:pt x="3017" y="4096"/>
                    <a:pt x="3710" y="3705"/>
                    <a:pt x="4090" y="3009"/>
                  </a:cubicBezTo>
                  <a:cubicBezTo>
                    <a:pt x="4622" y="2035"/>
                    <a:pt x="4309" y="843"/>
                    <a:pt x="3375" y="288"/>
                  </a:cubicBezTo>
                  <a:cubicBezTo>
                    <a:pt x="3049" y="93"/>
                    <a:pt x="2695" y="1"/>
                    <a:pt x="2345"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8" name="Google Shape;6058;p17"/>
            <p:cNvSpPr/>
            <p:nvPr/>
          </p:nvSpPr>
          <p:spPr>
            <a:xfrm>
              <a:off x="3515875" y="4858775"/>
              <a:ext cx="113650" cy="100825"/>
            </a:xfrm>
            <a:custGeom>
              <a:rect b="b" l="l" r="r" t="t"/>
              <a:pathLst>
                <a:path extrusionOk="0" h="4033" w="4546">
                  <a:moveTo>
                    <a:pt x="2327" y="0"/>
                  </a:moveTo>
                  <a:cubicBezTo>
                    <a:pt x="1610" y="0"/>
                    <a:pt x="897" y="384"/>
                    <a:pt x="528" y="1057"/>
                  </a:cubicBezTo>
                  <a:cubicBezTo>
                    <a:pt x="1" y="2016"/>
                    <a:pt x="338" y="3252"/>
                    <a:pt x="1272" y="3783"/>
                  </a:cubicBezTo>
                  <a:cubicBezTo>
                    <a:pt x="1570" y="3952"/>
                    <a:pt x="1898" y="4032"/>
                    <a:pt x="2226" y="4032"/>
                  </a:cubicBezTo>
                  <a:cubicBezTo>
                    <a:pt x="2924" y="4032"/>
                    <a:pt x="3617" y="3667"/>
                    <a:pt x="3994" y="3025"/>
                  </a:cubicBezTo>
                  <a:cubicBezTo>
                    <a:pt x="4545" y="2084"/>
                    <a:pt x="4242" y="833"/>
                    <a:pt x="3326" y="277"/>
                  </a:cubicBezTo>
                  <a:cubicBezTo>
                    <a:pt x="3017" y="89"/>
                    <a:pt x="2671" y="0"/>
                    <a:pt x="2327"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9" name="Google Shape;6059;p17"/>
            <p:cNvSpPr/>
            <p:nvPr/>
          </p:nvSpPr>
          <p:spPr>
            <a:xfrm>
              <a:off x="2119750" y="4074150"/>
              <a:ext cx="114200" cy="100850"/>
            </a:xfrm>
            <a:custGeom>
              <a:rect b="b" l="l" r="r" t="t"/>
              <a:pathLst>
                <a:path extrusionOk="0" h="4034" w="4568">
                  <a:moveTo>
                    <a:pt x="2345" y="1"/>
                  </a:moveTo>
                  <a:cubicBezTo>
                    <a:pt x="1648" y="1"/>
                    <a:pt x="955" y="364"/>
                    <a:pt x="577" y="1007"/>
                  </a:cubicBezTo>
                  <a:cubicBezTo>
                    <a:pt x="1" y="1985"/>
                    <a:pt x="354" y="3286"/>
                    <a:pt x="1339" y="3810"/>
                  </a:cubicBezTo>
                  <a:cubicBezTo>
                    <a:pt x="1624" y="3961"/>
                    <a:pt x="1934" y="4033"/>
                    <a:pt x="2244" y="4033"/>
                  </a:cubicBezTo>
                  <a:cubicBezTo>
                    <a:pt x="2961" y="4033"/>
                    <a:pt x="3672" y="3647"/>
                    <a:pt x="4040" y="2978"/>
                  </a:cubicBezTo>
                  <a:cubicBezTo>
                    <a:pt x="4567" y="2022"/>
                    <a:pt x="4233" y="783"/>
                    <a:pt x="3300" y="251"/>
                  </a:cubicBezTo>
                  <a:cubicBezTo>
                    <a:pt x="3002" y="81"/>
                    <a:pt x="2673" y="1"/>
                    <a:pt x="2345"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60" name="Google Shape;6060;p17"/>
            <p:cNvSpPr/>
            <p:nvPr/>
          </p:nvSpPr>
          <p:spPr>
            <a:xfrm>
              <a:off x="2402875" y="4389250"/>
              <a:ext cx="112975" cy="100025"/>
            </a:xfrm>
            <a:custGeom>
              <a:rect b="b" l="l" r="r" t="t"/>
              <a:pathLst>
                <a:path extrusionOk="0" h="4001" w="4519">
                  <a:moveTo>
                    <a:pt x="2321" y="0"/>
                  </a:moveTo>
                  <a:cubicBezTo>
                    <a:pt x="1591" y="0"/>
                    <a:pt x="863" y="398"/>
                    <a:pt x="507" y="1076"/>
                  </a:cubicBezTo>
                  <a:cubicBezTo>
                    <a:pt x="0" y="2039"/>
                    <a:pt x="375" y="3295"/>
                    <a:pt x="1316" y="3787"/>
                  </a:cubicBezTo>
                  <a:cubicBezTo>
                    <a:pt x="1593" y="3932"/>
                    <a:pt x="1896" y="4000"/>
                    <a:pt x="2199" y="4000"/>
                  </a:cubicBezTo>
                  <a:cubicBezTo>
                    <a:pt x="2929" y="4000"/>
                    <a:pt x="3658" y="3602"/>
                    <a:pt x="4013" y="2925"/>
                  </a:cubicBezTo>
                  <a:cubicBezTo>
                    <a:pt x="4518" y="1961"/>
                    <a:pt x="4144" y="706"/>
                    <a:pt x="3204" y="214"/>
                  </a:cubicBezTo>
                  <a:cubicBezTo>
                    <a:pt x="2927" y="69"/>
                    <a:pt x="2624" y="0"/>
                    <a:pt x="2321"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61" name="Google Shape;6061;p17"/>
            <p:cNvSpPr/>
            <p:nvPr/>
          </p:nvSpPr>
          <p:spPr>
            <a:xfrm>
              <a:off x="5695500" y="3431275"/>
              <a:ext cx="114125" cy="101550"/>
            </a:xfrm>
            <a:custGeom>
              <a:rect b="b" l="l" r="r" t="t"/>
              <a:pathLst>
                <a:path extrusionOk="0" h="4062" w="4565">
                  <a:moveTo>
                    <a:pt x="2322" y="0"/>
                  </a:moveTo>
                  <a:cubicBezTo>
                    <a:pt x="1629" y="0"/>
                    <a:pt x="947" y="359"/>
                    <a:pt x="564" y="1005"/>
                  </a:cubicBezTo>
                  <a:cubicBezTo>
                    <a:pt x="1" y="1951"/>
                    <a:pt x="282" y="3183"/>
                    <a:pt x="1190" y="3757"/>
                  </a:cubicBezTo>
                  <a:cubicBezTo>
                    <a:pt x="1516" y="3964"/>
                    <a:pt x="1881" y="4062"/>
                    <a:pt x="2243" y="4062"/>
                  </a:cubicBezTo>
                  <a:cubicBezTo>
                    <a:pt x="2936" y="4062"/>
                    <a:pt x="3618" y="3703"/>
                    <a:pt x="4002" y="3057"/>
                  </a:cubicBezTo>
                  <a:cubicBezTo>
                    <a:pt x="4564" y="2113"/>
                    <a:pt x="4284" y="881"/>
                    <a:pt x="3375" y="305"/>
                  </a:cubicBezTo>
                  <a:cubicBezTo>
                    <a:pt x="3049" y="98"/>
                    <a:pt x="2684" y="0"/>
                    <a:pt x="2322"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62" name="Google Shape;6062;p17"/>
            <p:cNvSpPr/>
            <p:nvPr/>
          </p:nvSpPr>
          <p:spPr>
            <a:xfrm>
              <a:off x="1722325" y="2602225"/>
              <a:ext cx="115225" cy="101525"/>
            </a:xfrm>
            <a:custGeom>
              <a:rect b="b" l="l" r="r" t="t"/>
              <a:pathLst>
                <a:path extrusionOk="0" h="4061" w="4609">
                  <a:moveTo>
                    <a:pt x="2342" y="1"/>
                  </a:moveTo>
                  <a:cubicBezTo>
                    <a:pt x="1659" y="1"/>
                    <a:pt x="986" y="349"/>
                    <a:pt x="602" y="974"/>
                  </a:cubicBezTo>
                  <a:cubicBezTo>
                    <a:pt x="1" y="1951"/>
                    <a:pt x="307" y="3231"/>
                    <a:pt x="1278" y="3796"/>
                  </a:cubicBezTo>
                  <a:cubicBezTo>
                    <a:pt x="1588" y="3975"/>
                    <a:pt x="1928" y="4061"/>
                    <a:pt x="2266" y="4061"/>
                  </a:cubicBezTo>
                  <a:cubicBezTo>
                    <a:pt x="2949" y="4061"/>
                    <a:pt x="3622" y="3712"/>
                    <a:pt x="4007" y="3087"/>
                  </a:cubicBezTo>
                  <a:cubicBezTo>
                    <a:pt x="4609" y="2111"/>
                    <a:pt x="4302" y="831"/>
                    <a:pt x="3331" y="266"/>
                  </a:cubicBezTo>
                  <a:cubicBezTo>
                    <a:pt x="3021" y="86"/>
                    <a:pt x="2680" y="1"/>
                    <a:pt x="2342"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63" name="Google Shape;6063;p17"/>
            <p:cNvSpPr/>
            <p:nvPr/>
          </p:nvSpPr>
          <p:spPr>
            <a:xfrm>
              <a:off x="1806275" y="2181500"/>
              <a:ext cx="114175" cy="100825"/>
            </a:xfrm>
            <a:custGeom>
              <a:rect b="b" l="l" r="r" t="t"/>
              <a:pathLst>
                <a:path extrusionOk="0" h="4033" w="4567">
                  <a:moveTo>
                    <a:pt x="2345" y="1"/>
                  </a:moveTo>
                  <a:cubicBezTo>
                    <a:pt x="1668" y="1"/>
                    <a:pt x="993" y="341"/>
                    <a:pt x="608" y="952"/>
                  </a:cubicBezTo>
                  <a:cubicBezTo>
                    <a:pt x="1" y="1911"/>
                    <a:pt x="315" y="3223"/>
                    <a:pt x="1283" y="3780"/>
                  </a:cubicBezTo>
                  <a:cubicBezTo>
                    <a:pt x="1582" y="3952"/>
                    <a:pt x="1913" y="4033"/>
                    <a:pt x="2243" y="4033"/>
                  </a:cubicBezTo>
                  <a:cubicBezTo>
                    <a:pt x="2939" y="4033"/>
                    <a:pt x="3630" y="3672"/>
                    <a:pt x="4009" y="3033"/>
                  </a:cubicBezTo>
                  <a:cubicBezTo>
                    <a:pt x="4566" y="2093"/>
                    <a:pt x="4266" y="843"/>
                    <a:pt x="3352" y="282"/>
                  </a:cubicBezTo>
                  <a:cubicBezTo>
                    <a:pt x="3042" y="91"/>
                    <a:pt x="2693" y="1"/>
                    <a:pt x="2345"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64" name="Google Shape;6064;p17"/>
            <p:cNvSpPr/>
            <p:nvPr/>
          </p:nvSpPr>
          <p:spPr>
            <a:xfrm>
              <a:off x="2205850" y="1469775"/>
              <a:ext cx="114850" cy="101600"/>
            </a:xfrm>
            <a:custGeom>
              <a:rect b="b" l="l" r="r" t="t"/>
              <a:pathLst>
                <a:path extrusionOk="0" h="4064" w="4594">
                  <a:moveTo>
                    <a:pt x="2346" y="1"/>
                  </a:moveTo>
                  <a:cubicBezTo>
                    <a:pt x="1625" y="1"/>
                    <a:pt x="919" y="391"/>
                    <a:pt x="547" y="1078"/>
                  </a:cubicBezTo>
                  <a:cubicBezTo>
                    <a:pt x="1" y="2086"/>
                    <a:pt x="381" y="3344"/>
                    <a:pt x="1384" y="3853"/>
                  </a:cubicBezTo>
                  <a:cubicBezTo>
                    <a:pt x="1665" y="3996"/>
                    <a:pt x="1967" y="4063"/>
                    <a:pt x="2266" y="4063"/>
                  </a:cubicBezTo>
                  <a:cubicBezTo>
                    <a:pt x="2989" y="4063"/>
                    <a:pt x="3698" y="3668"/>
                    <a:pt x="4069" y="2983"/>
                  </a:cubicBezTo>
                  <a:cubicBezTo>
                    <a:pt x="4594" y="2017"/>
                    <a:pt x="4264" y="804"/>
                    <a:pt x="3328" y="263"/>
                  </a:cubicBezTo>
                  <a:cubicBezTo>
                    <a:pt x="3019" y="85"/>
                    <a:pt x="2681" y="1"/>
                    <a:pt x="2346"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65" name="Google Shape;6065;p17"/>
            <p:cNvSpPr/>
            <p:nvPr/>
          </p:nvSpPr>
          <p:spPr>
            <a:xfrm>
              <a:off x="5295025" y="4142650"/>
              <a:ext cx="115225" cy="101525"/>
            </a:xfrm>
            <a:custGeom>
              <a:rect b="b" l="l" r="r" t="t"/>
              <a:pathLst>
                <a:path extrusionOk="0" h="4061" w="4609">
                  <a:moveTo>
                    <a:pt x="2343" y="1"/>
                  </a:moveTo>
                  <a:cubicBezTo>
                    <a:pt x="1664" y="1"/>
                    <a:pt x="995" y="344"/>
                    <a:pt x="609" y="962"/>
                  </a:cubicBezTo>
                  <a:cubicBezTo>
                    <a:pt x="0" y="1935"/>
                    <a:pt x="299" y="3218"/>
                    <a:pt x="1266" y="3788"/>
                  </a:cubicBezTo>
                  <a:cubicBezTo>
                    <a:pt x="1578" y="3973"/>
                    <a:pt x="1923" y="4061"/>
                    <a:pt x="2266" y="4061"/>
                  </a:cubicBezTo>
                  <a:cubicBezTo>
                    <a:pt x="2944" y="4061"/>
                    <a:pt x="3613" y="3718"/>
                    <a:pt x="4000" y="3100"/>
                  </a:cubicBezTo>
                  <a:cubicBezTo>
                    <a:pt x="4608" y="2128"/>
                    <a:pt x="4311" y="844"/>
                    <a:pt x="3342" y="272"/>
                  </a:cubicBezTo>
                  <a:cubicBezTo>
                    <a:pt x="3030" y="88"/>
                    <a:pt x="2685" y="1"/>
                    <a:pt x="2343"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66" name="Google Shape;6066;p17"/>
            <p:cNvSpPr/>
            <p:nvPr/>
          </p:nvSpPr>
          <p:spPr>
            <a:xfrm>
              <a:off x="3205500" y="783575"/>
              <a:ext cx="112975" cy="100025"/>
            </a:xfrm>
            <a:custGeom>
              <a:rect b="b" l="l" r="r" t="t"/>
              <a:pathLst>
                <a:path extrusionOk="0" h="4001" w="4519">
                  <a:moveTo>
                    <a:pt x="2321" y="1"/>
                  </a:moveTo>
                  <a:cubicBezTo>
                    <a:pt x="1625" y="1"/>
                    <a:pt x="925" y="362"/>
                    <a:pt x="550" y="996"/>
                  </a:cubicBezTo>
                  <a:cubicBezTo>
                    <a:pt x="1" y="1929"/>
                    <a:pt x="317" y="3199"/>
                    <a:pt x="1237" y="3743"/>
                  </a:cubicBezTo>
                  <a:cubicBezTo>
                    <a:pt x="1533" y="3918"/>
                    <a:pt x="1865" y="4000"/>
                    <a:pt x="2198" y="4000"/>
                  </a:cubicBezTo>
                  <a:cubicBezTo>
                    <a:pt x="2894" y="4000"/>
                    <a:pt x="3593" y="3639"/>
                    <a:pt x="3967" y="3005"/>
                  </a:cubicBezTo>
                  <a:cubicBezTo>
                    <a:pt x="4519" y="2072"/>
                    <a:pt x="4202" y="802"/>
                    <a:pt x="3282" y="258"/>
                  </a:cubicBezTo>
                  <a:cubicBezTo>
                    <a:pt x="2986" y="83"/>
                    <a:pt x="2654" y="1"/>
                    <a:pt x="2321"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67" name="Google Shape;6067;p17"/>
            <p:cNvSpPr/>
            <p:nvPr/>
          </p:nvSpPr>
          <p:spPr>
            <a:xfrm>
              <a:off x="5764100" y="2222000"/>
              <a:ext cx="113025" cy="100050"/>
            </a:xfrm>
            <a:custGeom>
              <a:rect b="b" l="l" r="r" t="t"/>
              <a:pathLst>
                <a:path extrusionOk="0" h="4002" w="4521">
                  <a:moveTo>
                    <a:pt x="2320" y="1"/>
                  </a:moveTo>
                  <a:cubicBezTo>
                    <a:pt x="1620" y="1"/>
                    <a:pt x="918" y="367"/>
                    <a:pt x="546" y="1008"/>
                  </a:cubicBezTo>
                  <a:cubicBezTo>
                    <a:pt x="1" y="1946"/>
                    <a:pt x="325" y="3212"/>
                    <a:pt x="1249" y="3750"/>
                  </a:cubicBezTo>
                  <a:cubicBezTo>
                    <a:pt x="1542" y="3921"/>
                    <a:pt x="1871" y="4001"/>
                    <a:pt x="2199" y="4001"/>
                  </a:cubicBezTo>
                  <a:cubicBezTo>
                    <a:pt x="2900" y="4001"/>
                    <a:pt x="3603" y="3635"/>
                    <a:pt x="3975" y="2994"/>
                  </a:cubicBezTo>
                  <a:cubicBezTo>
                    <a:pt x="4520" y="2057"/>
                    <a:pt x="4194" y="791"/>
                    <a:pt x="3272" y="253"/>
                  </a:cubicBezTo>
                  <a:cubicBezTo>
                    <a:pt x="2978" y="82"/>
                    <a:pt x="2649" y="1"/>
                    <a:pt x="2320"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68" name="Google Shape;6068;p17"/>
            <p:cNvSpPr/>
            <p:nvPr/>
          </p:nvSpPr>
          <p:spPr>
            <a:xfrm>
              <a:off x="3388850" y="730875"/>
              <a:ext cx="111625" cy="99075"/>
            </a:xfrm>
            <a:custGeom>
              <a:rect b="b" l="l" r="r" t="t"/>
              <a:pathLst>
                <a:path extrusionOk="0" h="3963" w="4465">
                  <a:moveTo>
                    <a:pt x="2312" y="1"/>
                  </a:moveTo>
                  <a:cubicBezTo>
                    <a:pt x="1602" y="1"/>
                    <a:pt x="886" y="377"/>
                    <a:pt x="525" y="1025"/>
                  </a:cubicBezTo>
                  <a:cubicBezTo>
                    <a:pt x="1" y="1967"/>
                    <a:pt x="360" y="3249"/>
                    <a:pt x="1291" y="3747"/>
                  </a:cubicBezTo>
                  <a:cubicBezTo>
                    <a:pt x="1566" y="3893"/>
                    <a:pt x="1869" y="3962"/>
                    <a:pt x="2173" y="3962"/>
                  </a:cubicBezTo>
                  <a:cubicBezTo>
                    <a:pt x="2905" y="3962"/>
                    <a:pt x="3641" y="3563"/>
                    <a:pt x="3988" y="2889"/>
                  </a:cubicBezTo>
                  <a:cubicBezTo>
                    <a:pt x="4464" y="1965"/>
                    <a:pt x="4124" y="752"/>
                    <a:pt x="3243" y="244"/>
                  </a:cubicBezTo>
                  <a:cubicBezTo>
                    <a:pt x="2956" y="79"/>
                    <a:pt x="2635" y="1"/>
                    <a:pt x="2312"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69" name="Google Shape;6069;p17"/>
            <p:cNvSpPr/>
            <p:nvPr/>
          </p:nvSpPr>
          <p:spPr>
            <a:xfrm>
              <a:off x="5714875" y="2038525"/>
              <a:ext cx="111625" cy="99100"/>
            </a:xfrm>
            <a:custGeom>
              <a:rect b="b" l="l" r="r" t="t"/>
              <a:pathLst>
                <a:path extrusionOk="0" h="3964" w="4465">
                  <a:moveTo>
                    <a:pt x="2315" y="1"/>
                  </a:moveTo>
                  <a:cubicBezTo>
                    <a:pt x="1623" y="1"/>
                    <a:pt x="921" y="356"/>
                    <a:pt x="551" y="980"/>
                  </a:cubicBezTo>
                  <a:cubicBezTo>
                    <a:pt x="1" y="1906"/>
                    <a:pt x="329" y="3195"/>
                    <a:pt x="1248" y="3722"/>
                  </a:cubicBezTo>
                  <a:cubicBezTo>
                    <a:pt x="1533" y="3886"/>
                    <a:pt x="1853" y="3963"/>
                    <a:pt x="2174" y="3963"/>
                  </a:cubicBezTo>
                  <a:cubicBezTo>
                    <a:pt x="2887" y="3963"/>
                    <a:pt x="3605" y="3584"/>
                    <a:pt x="3963" y="2934"/>
                  </a:cubicBezTo>
                  <a:cubicBezTo>
                    <a:pt x="4464" y="2028"/>
                    <a:pt x="4153" y="806"/>
                    <a:pt x="3287" y="268"/>
                  </a:cubicBezTo>
                  <a:cubicBezTo>
                    <a:pt x="2992" y="86"/>
                    <a:pt x="2655" y="1"/>
                    <a:pt x="2315"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70" name="Google Shape;6070;p17"/>
            <p:cNvSpPr/>
            <p:nvPr/>
          </p:nvSpPr>
          <p:spPr>
            <a:xfrm>
              <a:off x="5814725" y="2406425"/>
              <a:ext cx="111600" cy="99075"/>
            </a:xfrm>
            <a:custGeom>
              <a:rect b="b" l="l" r="r" t="t"/>
              <a:pathLst>
                <a:path extrusionOk="0" h="3963" w="4464">
                  <a:moveTo>
                    <a:pt x="2290" y="1"/>
                  </a:moveTo>
                  <a:cubicBezTo>
                    <a:pt x="1585" y="1"/>
                    <a:pt x="873" y="371"/>
                    <a:pt x="509" y="1013"/>
                  </a:cubicBezTo>
                  <a:cubicBezTo>
                    <a:pt x="0" y="1914"/>
                    <a:pt x="299" y="3138"/>
                    <a:pt x="1161" y="3685"/>
                  </a:cubicBezTo>
                  <a:cubicBezTo>
                    <a:pt x="1459" y="3874"/>
                    <a:pt x="1802" y="3963"/>
                    <a:pt x="2148" y="3963"/>
                  </a:cubicBezTo>
                  <a:cubicBezTo>
                    <a:pt x="2834" y="3963"/>
                    <a:pt x="3530" y="3613"/>
                    <a:pt x="3905" y="2998"/>
                  </a:cubicBezTo>
                  <a:cubicBezTo>
                    <a:pt x="4464" y="2082"/>
                    <a:pt x="4147" y="788"/>
                    <a:pt x="3232" y="250"/>
                  </a:cubicBezTo>
                  <a:cubicBezTo>
                    <a:pt x="2943" y="80"/>
                    <a:pt x="2617" y="1"/>
                    <a:pt x="2290"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71" name="Google Shape;6071;p17"/>
            <p:cNvSpPr/>
            <p:nvPr/>
          </p:nvSpPr>
          <p:spPr>
            <a:xfrm>
              <a:off x="3023475" y="837225"/>
              <a:ext cx="111625" cy="99075"/>
            </a:xfrm>
            <a:custGeom>
              <a:rect b="b" l="l" r="r" t="t"/>
              <a:pathLst>
                <a:path extrusionOk="0" h="3963" w="4465">
                  <a:moveTo>
                    <a:pt x="2292" y="1"/>
                  </a:moveTo>
                  <a:cubicBezTo>
                    <a:pt x="1583" y="1"/>
                    <a:pt x="868" y="375"/>
                    <a:pt x="506" y="1021"/>
                  </a:cubicBezTo>
                  <a:cubicBezTo>
                    <a:pt x="1" y="1924"/>
                    <a:pt x="306" y="3147"/>
                    <a:pt x="1169" y="3690"/>
                  </a:cubicBezTo>
                  <a:cubicBezTo>
                    <a:pt x="1465" y="3875"/>
                    <a:pt x="1806" y="3963"/>
                    <a:pt x="2149" y="3963"/>
                  </a:cubicBezTo>
                  <a:cubicBezTo>
                    <a:pt x="2837" y="3963"/>
                    <a:pt x="3536" y="3611"/>
                    <a:pt x="3908" y="2991"/>
                  </a:cubicBezTo>
                  <a:cubicBezTo>
                    <a:pt x="4464" y="2072"/>
                    <a:pt x="4143" y="779"/>
                    <a:pt x="3225" y="246"/>
                  </a:cubicBezTo>
                  <a:cubicBezTo>
                    <a:pt x="2938" y="79"/>
                    <a:pt x="2616" y="1"/>
                    <a:pt x="2292"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72" name="Google Shape;6072;p17"/>
            <p:cNvSpPr/>
            <p:nvPr/>
          </p:nvSpPr>
          <p:spPr>
            <a:xfrm>
              <a:off x="4299525" y="4831850"/>
              <a:ext cx="109375" cy="97075"/>
            </a:xfrm>
            <a:custGeom>
              <a:rect b="b" l="l" r="r" t="t"/>
              <a:pathLst>
                <a:path extrusionOk="0" h="3883" w="4375">
                  <a:moveTo>
                    <a:pt x="2255" y="1"/>
                  </a:moveTo>
                  <a:cubicBezTo>
                    <a:pt x="1540" y="1"/>
                    <a:pt x="818" y="390"/>
                    <a:pt x="478" y="1053"/>
                  </a:cubicBezTo>
                  <a:cubicBezTo>
                    <a:pt x="1" y="1980"/>
                    <a:pt x="360" y="3192"/>
                    <a:pt x="1256" y="3671"/>
                  </a:cubicBezTo>
                  <a:cubicBezTo>
                    <a:pt x="1526" y="3815"/>
                    <a:pt x="1824" y="3882"/>
                    <a:pt x="2122" y="3882"/>
                  </a:cubicBezTo>
                  <a:cubicBezTo>
                    <a:pt x="2818" y="3882"/>
                    <a:pt x="3518" y="3513"/>
                    <a:pt x="3871" y="2879"/>
                  </a:cubicBezTo>
                  <a:cubicBezTo>
                    <a:pt x="4374" y="1974"/>
                    <a:pt x="4049" y="751"/>
                    <a:pt x="3168" y="240"/>
                  </a:cubicBezTo>
                  <a:cubicBezTo>
                    <a:pt x="2887" y="77"/>
                    <a:pt x="2571" y="1"/>
                    <a:pt x="2255"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73" name="Google Shape;6073;p17"/>
            <p:cNvSpPr/>
            <p:nvPr/>
          </p:nvSpPr>
          <p:spPr>
            <a:xfrm>
              <a:off x="1740375" y="3393400"/>
              <a:ext cx="109875" cy="97100"/>
            </a:xfrm>
            <a:custGeom>
              <a:rect b="b" l="l" r="r" t="t"/>
              <a:pathLst>
                <a:path extrusionOk="0" h="3884" w="4395">
                  <a:moveTo>
                    <a:pt x="2274" y="1"/>
                  </a:moveTo>
                  <a:cubicBezTo>
                    <a:pt x="1611" y="1"/>
                    <a:pt x="939" y="336"/>
                    <a:pt x="570" y="928"/>
                  </a:cubicBezTo>
                  <a:cubicBezTo>
                    <a:pt x="1" y="1837"/>
                    <a:pt x="326" y="3138"/>
                    <a:pt x="1250" y="3656"/>
                  </a:cubicBezTo>
                  <a:cubicBezTo>
                    <a:pt x="1527" y="3810"/>
                    <a:pt x="1835" y="3883"/>
                    <a:pt x="2144" y="3883"/>
                  </a:cubicBezTo>
                  <a:cubicBezTo>
                    <a:pt x="2828" y="3883"/>
                    <a:pt x="3517" y="3526"/>
                    <a:pt x="3876" y="2907"/>
                  </a:cubicBezTo>
                  <a:cubicBezTo>
                    <a:pt x="4395" y="2011"/>
                    <a:pt x="4090" y="784"/>
                    <a:pt x="3215" y="256"/>
                  </a:cubicBezTo>
                  <a:cubicBezTo>
                    <a:pt x="2928" y="83"/>
                    <a:pt x="2602" y="1"/>
                    <a:pt x="2274"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74" name="Google Shape;6074;p17"/>
            <p:cNvSpPr/>
            <p:nvPr/>
          </p:nvSpPr>
          <p:spPr>
            <a:xfrm>
              <a:off x="4171700" y="703100"/>
              <a:ext cx="109375" cy="97075"/>
            </a:xfrm>
            <a:custGeom>
              <a:rect b="b" l="l" r="r" t="t"/>
              <a:pathLst>
                <a:path extrusionOk="0" h="3883" w="4375">
                  <a:moveTo>
                    <a:pt x="2253" y="1"/>
                  </a:moveTo>
                  <a:cubicBezTo>
                    <a:pt x="1571" y="1"/>
                    <a:pt x="883" y="357"/>
                    <a:pt x="524" y="973"/>
                  </a:cubicBezTo>
                  <a:cubicBezTo>
                    <a:pt x="0" y="1868"/>
                    <a:pt x="304" y="3095"/>
                    <a:pt x="1178" y="3626"/>
                  </a:cubicBezTo>
                  <a:cubicBezTo>
                    <a:pt x="1465" y="3801"/>
                    <a:pt x="1792" y="3883"/>
                    <a:pt x="2120" y="3883"/>
                  </a:cubicBezTo>
                  <a:cubicBezTo>
                    <a:pt x="2822" y="3883"/>
                    <a:pt x="3531" y="3508"/>
                    <a:pt x="3880" y="2861"/>
                  </a:cubicBezTo>
                  <a:cubicBezTo>
                    <a:pt x="4374" y="1947"/>
                    <a:pt x="4037" y="729"/>
                    <a:pt x="3150" y="231"/>
                  </a:cubicBezTo>
                  <a:cubicBezTo>
                    <a:pt x="2873" y="74"/>
                    <a:pt x="2563" y="1"/>
                    <a:pt x="2253"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75" name="Google Shape;6075;p17"/>
            <p:cNvSpPr/>
            <p:nvPr/>
          </p:nvSpPr>
          <p:spPr>
            <a:xfrm>
              <a:off x="3573275" y="678675"/>
              <a:ext cx="109325" cy="97100"/>
            </a:xfrm>
            <a:custGeom>
              <a:rect b="b" l="l" r="r" t="t"/>
              <a:pathLst>
                <a:path extrusionOk="0" h="3884" w="4373">
                  <a:moveTo>
                    <a:pt x="2250" y="0"/>
                  </a:moveTo>
                  <a:cubicBezTo>
                    <a:pt x="1586" y="0"/>
                    <a:pt x="914" y="337"/>
                    <a:pt x="544" y="931"/>
                  </a:cubicBezTo>
                  <a:cubicBezTo>
                    <a:pt x="0" y="1803"/>
                    <a:pt x="275" y="3044"/>
                    <a:pt x="1134" y="3601"/>
                  </a:cubicBezTo>
                  <a:cubicBezTo>
                    <a:pt x="1430" y="3793"/>
                    <a:pt x="1772" y="3883"/>
                    <a:pt x="2117" y="3883"/>
                  </a:cubicBezTo>
                  <a:cubicBezTo>
                    <a:pt x="2800" y="3883"/>
                    <a:pt x="3492" y="3528"/>
                    <a:pt x="3852" y="2904"/>
                  </a:cubicBezTo>
                  <a:cubicBezTo>
                    <a:pt x="4373" y="2008"/>
                    <a:pt x="4065" y="782"/>
                    <a:pt x="3189" y="254"/>
                  </a:cubicBezTo>
                  <a:cubicBezTo>
                    <a:pt x="2903" y="82"/>
                    <a:pt x="2577" y="0"/>
                    <a:pt x="2250"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76" name="Google Shape;6076;p17"/>
            <p:cNvSpPr/>
            <p:nvPr/>
          </p:nvSpPr>
          <p:spPr>
            <a:xfrm>
              <a:off x="5666075" y="1855600"/>
              <a:ext cx="109925" cy="97050"/>
            </a:xfrm>
            <a:custGeom>
              <a:rect b="b" l="l" r="r" t="t"/>
              <a:pathLst>
                <a:path extrusionOk="0" h="3882" w="4397">
                  <a:moveTo>
                    <a:pt x="2273" y="0"/>
                  </a:moveTo>
                  <a:cubicBezTo>
                    <a:pt x="1602" y="0"/>
                    <a:pt x="924" y="345"/>
                    <a:pt x="557" y="948"/>
                  </a:cubicBezTo>
                  <a:cubicBezTo>
                    <a:pt x="0" y="1869"/>
                    <a:pt x="339" y="3163"/>
                    <a:pt x="1271" y="3666"/>
                  </a:cubicBezTo>
                  <a:cubicBezTo>
                    <a:pt x="1542" y="3812"/>
                    <a:pt x="1843" y="3881"/>
                    <a:pt x="2143" y="3881"/>
                  </a:cubicBezTo>
                  <a:cubicBezTo>
                    <a:pt x="2837" y="3881"/>
                    <a:pt x="3533" y="3515"/>
                    <a:pt x="3888" y="2885"/>
                  </a:cubicBezTo>
                  <a:cubicBezTo>
                    <a:pt x="4396" y="1981"/>
                    <a:pt x="4075" y="758"/>
                    <a:pt x="3195" y="244"/>
                  </a:cubicBezTo>
                  <a:cubicBezTo>
                    <a:pt x="2912" y="78"/>
                    <a:pt x="2593" y="0"/>
                    <a:pt x="2273"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77" name="Google Shape;6077;p17"/>
            <p:cNvSpPr/>
            <p:nvPr/>
          </p:nvSpPr>
          <p:spPr>
            <a:xfrm>
              <a:off x="5334225" y="1356925"/>
              <a:ext cx="109875" cy="97050"/>
            </a:xfrm>
            <a:custGeom>
              <a:rect b="b" l="l" r="r" t="t"/>
              <a:pathLst>
                <a:path extrusionOk="0" h="3882" w="4395">
                  <a:moveTo>
                    <a:pt x="2276" y="1"/>
                  </a:moveTo>
                  <a:cubicBezTo>
                    <a:pt x="1614" y="1"/>
                    <a:pt x="943" y="333"/>
                    <a:pt x="572" y="921"/>
                  </a:cubicBezTo>
                  <a:cubicBezTo>
                    <a:pt x="0" y="1827"/>
                    <a:pt x="320" y="3130"/>
                    <a:pt x="1241" y="3651"/>
                  </a:cubicBezTo>
                  <a:cubicBezTo>
                    <a:pt x="1518" y="3808"/>
                    <a:pt x="1829" y="3882"/>
                    <a:pt x="2141" y="3882"/>
                  </a:cubicBezTo>
                  <a:cubicBezTo>
                    <a:pt x="2822" y="3882"/>
                    <a:pt x="3510" y="3528"/>
                    <a:pt x="3870" y="2914"/>
                  </a:cubicBezTo>
                  <a:cubicBezTo>
                    <a:pt x="4394" y="2020"/>
                    <a:pt x="4095" y="792"/>
                    <a:pt x="3221" y="259"/>
                  </a:cubicBezTo>
                  <a:cubicBezTo>
                    <a:pt x="2934" y="84"/>
                    <a:pt x="2606" y="1"/>
                    <a:pt x="2276"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78" name="Google Shape;6078;p17"/>
            <p:cNvSpPr/>
            <p:nvPr/>
          </p:nvSpPr>
          <p:spPr>
            <a:xfrm>
              <a:off x="4482875" y="4779150"/>
              <a:ext cx="108575" cy="96100"/>
            </a:xfrm>
            <a:custGeom>
              <a:rect b="b" l="l" r="r" t="t"/>
              <a:pathLst>
                <a:path extrusionOk="0" h="3844" w="4343">
                  <a:moveTo>
                    <a:pt x="2212" y="1"/>
                  </a:moveTo>
                  <a:cubicBezTo>
                    <a:pt x="1527" y="1"/>
                    <a:pt x="854" y="372"/>
                    <a:pt x="505" y="1019"/>
                  </a:cubicBezTo>
                  <a:cubicBezTo>
                    <a:pt x="1" y="1949"/>
                    <a:pt x="337" y="3128"/>
                    <a:pt x="1249" y="3621"/>
                  </a:cubicBezTo>
                  <a:cubicBezTo>
                    <a:pt x="1528" y="3772"/>
                    <a:pt x="1831" y="3843"/>
                    <a:pt x="2131" y="3843"/>
                  </a:cubicBezTo>
                  <a:cubicBezTo>
                    <a:pt x="2816" y="3843"/>
                    <a:pt x="3489" y="3473"/>
                    <a:pt x="3838" y="2825"/>
                  </a:cubicBezTo>
                  <a:cubicBezTo>
                    <a:pt x="4342" y="1896"/>
                    <a:pt x="4006" y="717"/>
                    <a:pt x="3094" y="223"/>
                  </a:cubicBezTo>
                  <a:cubicBezTo>
                    <a:pt x="2815" y="72"/>
                    <a:pt x="2512" y="1"/>
                    <a:pt x="2212"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79" name="Google Shape;6079;p17"/>
            <p:cNvSpPr/>
            <p:nvPr/>
          </p:nvSpPr>
          <p:spPr>
            <a:xfrm>
              <a:off x="1691600" y="3209950"/>
              <a:ext cx="108675" cy="96125"/>
            </a:xfrm>
            <a:custGeom>
              <a:rect b="b" l="l" r="r" t="t"/>
              <a:pathLst>
                <a:path extrusionOk="0" h="3845" w="4347">
                  <a:moveTo>
                    <a:pt x="2213" y="1"/>
                  </a:moveTo>
                  <a:cubicBezTo>
                    <a:pt x="1549" y="1"/>
                    <a:pt x="894" y="350"/>
                    <a:pt x="534" y="969"/>
                  </a:cubicBezTo>
                  <a:cubicBezTo>
                    <a:pt x="1" y="1885"/>
                    <a:pt x="304" y="3070"/>
                    <a:pt x="1203" y="3593"/>
                  </a:cubicBezTo>
                  <a:cubicBezTo>
                    <a:pt x="1495" y="3764"/>
                    <a:pt x="1816" y="3844"/>
                    <a:pt x="2135" y="3844"/>
                  </a:cubicBezTo>
                  <a:cubicBezTo>
                    <a:pt x="2798" y="3844"/>
                    <a:pt x="3453" y="3495"/>
                    <a:pt x="3813" y="2876"/>
                  </a:cubicBezTo>
                  <a:cubicBezTo>
                    <a:pt x="4346" y="1959"/>
                    <a:pt x="4044" y="774"/>
                    <a:pt x="3144" y="251"/>
                  </a:cubicBezTo>
                  <a:cubicBezTo>
                    <a:pt x="2853" y="81"/>
                    <a:pt x="2532" y="1"/>
                    <a:pt x="2213"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80" name="Google Shape;6080;p17"/>
            <p:cNvSpPr/>
            <p:nvPr/>
          </p:nvSpPr>
          <p:spPr>
            <a:xfrm>
              <a:off x="1790900" y="3577850"/>
              <a:ext cx="108650" cy="96100"/>
            </a:xfrm>
            <a:custGeom>
              <a:rect b="b" l="l" r="r" t="t"/>
              <a:pathLst>
                <a:path extrusionOk="0" h="3844" w="4346">
                  <a:moveTo>
                    <a:pt x="2214" y="1"/>
                  </a:moveTo>
                  <a:cubicBezTo>
                    <a:pt x="1551" y="1"/>
                    <a:pt x="896" y="349"/>
                    <a:pt x="535" y="967"/>
                  </a:cubicBezTo>
                  <a:cubicBezTo>
                    <a:pt x="0" y="1882"/>
                    <a:pt x="302" y="3068"/>
                    <a:pt x="1201" y="3593"/>
                  </a:cubicBezTo>
                  <a:cubicBezTo>
                    <a:pt x="1493" y="3763"/>
                    <a:pt x="1814" y="3844"/>
                    <a:pt x="2134" y="3844"/>
                  </a:cubicBezTo>
                  <a:cubicBezTo>
                    <a:pt x="2797" y="3844"/>
                    <a:pt x="3451" y="3496"/>
                    <a:pt x="3811" y="2878"/>
                  </a:cubicBezTo>
                  <a:cubicBezTo>
                    <a:pt x="4346" y="1961"/>
                    <a:pt x="4044" y="777"/>
                    <a:pt x="3146" y="252"/>
                  </a:cubicBezTo>
                  <a:cubicBezTo>
                    <a:pt x="2855" y="81"/>
                    <a:pt x="2534" y="1"/>
                    <a:pt x="2214"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81" name="Google Shape;6081;p17"/>
            <p:cNvSpPr/>
            <p:nvPr/>
          </p:nvSpPr>
          <p:spPr>
            <a:xfrm>
              <a:off x="4116950" y="4885525"/>
              <a:ext cx="108600" cy="96075"/>
            </a:xfrm>
            <a:custGeom>
              <a:rect b="b" l="l" r="r" t="t"/>
              <a:pathLst>
                <a:path extrusionOk="0" h="3843" w="4344">
                  <a:moveTo>
                    <a:pt x="2212" y="1"/>
                  </a:moveTo>
                  <a:cubicBezTo>
                    <a:pt x="1528" y="1"/>
                    <a:pt x="855" y="372"/>
                    <a:pt x="505" y="1018"/>
                  </a:cubicBezTo>
                  <a:cubicBezTo>
                    <a:pt x="1" y="1948"/>
                    <a:pt x="337" y="3127"/>
                    <a:pt x="1250" y="3620"/>
                  </a:cubicBezTo>
                  <a:cubicBezTo>
                    <a:pt x="1529" y="3771"/>
                    <a:pt x="1831" y="3842"/>
                    <a:pt x="2131" y="3842"/>
                  </a:cubicBezTo>
                  <a:cubicBezTo>
                    <a:pt x="2816" y="3842"/>
                    <a:pt x="3489" y="3472"/>
                    <a:pt x="3839" y="2825"/>
                  </a:cubicBezTo>
                  <a:cubicBezTo>
                    <a:pt x="4343" y="1895"/>
                    <a:pt x="4007" y="717"/>
                    <a:pt x="3094" y="222"/>
                  </a:cubicBezTo>
                  <a:cubicBezTo>
                    <a:pt x="2815" y="72"/>
                    <a:pt x="2513" y="1"/>
                    <a:pt x="2212"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82" name="Google Shape;6082;p17"/>
            <p:cNvSpPr/>
            <p:nvPr/>
          </p:nvSpPr>
          <p:spPr>
            <a:xfrm>
              <a:off x="5831600" y="3196875"/>
              <a:ext cx="108550" cy="96075"/>
            </a:xfrm>
            <a:custGeom>
              <a:rect b="b" l="l" r="r" t="t"/>
              <a:pathLst>
                <a:path extrusionOk="0" h="3843" w="4342">
                  <a:moveTo>
                    <a:pt x="2211" y="0"/>
                  </a:moveTo>
                  <a:cubicBezTo>
                    <a:pt x="1526" y="0"/>
                    <a:pt x="854" y="372"/>
                    <a:pt x="504" y="1019"/>
                  </a:cubicBezTo>
                  <a:cubicBezTo>
                    <a:pt x="0" y="1949"/>
                    <a:pt x="336" y="3127"/>
                    <a:pt x="1250" y="3621"/>
                  </a:cubicBezTo>
                  <a:cubicBezTo>
                    <a:pt x="1528" y="3772"/>
                    <a:pt x="1830" y="3843"/>
                    <a:pt x="2130" y="3843"/>
                  </a:cubicBezTo>
                  <a:cubicBezTo>
                    <a:pt x="2815" y="3843"/>
                    <a:pt x="3488" y="3472"/>
                    <a:pt x="3839" y="2825"/>
                  </a:cubicBezTo>
                  <a:cubicBezTo>
                    <a:pt x="4341" y="1896"/>
                    <a:pt x="4007" y="717"/>
                    <a:pt x="3093" y="223"/>
                  </a:cubicBezTo>
                  <a:cubicBezTo>
                    <a:pt x="2814" y="72"/>
                    <a:pt x="2511" y="0"/>
                    <a:pt x="2211"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83" name="Google Shape;6083;p17"/>
            <p:cNvSpPr/>
            <p:nvPr/>
          </p:nvSpPr>
          <p:spPr>
            <a:xfrm>
              <a:off x="5865550" y="2591850"/>
              <a:ext cx="108675" cy="96125"/>
            </a:xfrm>
            <a:custGeom>
              <a:rect b="b" l="l" r="r" t="t"/>
              <a:pathLst>
                <a:path extrusionOk="0" h="3845" w="4347">
                  <a:moveTo>
                    <a:pt x="2215" y="1"/>
                  </a:moveTo>
                  <a:cubicBezTo>
                    <a:pt x="1552" y="1"/>
                    <a:pt x="896" y="350"/>
                    <a:pt x="536" y="969"/>
                  </a:cubicBezTo>
                  <a:cubicBezTo>
                    <a:pt x="1" y="1884"/>
                    <a:pt x="303" y="3069"/>
                    <a:pt x="1202" y="3593"/>
                  </a:cubicBezTo>
                  <a:cubicBezTo>
                    <a:pt x="1494" y="3764"/>
                    <a:pt x="1815" y="3845"/>
                    <a:pt x="2134" y="3845"/>
                  </a:cubicBezTo>
                  <a:cubicBezTo>
                    <a:pt x="2798" y="3845"/>
                    <a:pt x="3452" y="3495"/>
                    <a:pt x="3813" y="2877"/>
                  </a:cubicBezTo>
                  <a:cubicBezTo>
                    <a:pt x="4346" y="1961"/>
                    <a:pt x="4044" y="776"/>
                    <a:pt x="3146" y="251"/>
                  </a:cubicBezTo>
                  <a:cubicBezTo>
                    <a:pt x="2855" y="81"/>
                    <a:pt x="2534" y="1"/>
                    <a:pt x="2215"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84" name="Google Shape;6084;p17"/>
            <p:cNvSpPr/>
            <p:nvPr/>
          </p:nvSpPr>
          <p:spPr>
            <a:xfrm>
              <a:off x="2841775" y="891900"/>
              <a:ext cx="108550" cy="96100"/>
            </a:xfrm>
            <a:custGeom>
              <a:rect b="b" l="l" r="r" t="t"/>
              <a:pathLst>
                <a:path extrusionOk="0" h="3844" w="4342">
                  <a:moveTo>
                    <a:pt x="2210" y="0"/>
                  </a:moveTo>
                  <a:cubicBezTo>
                    <a:pt x="1527" y="0"/>
                    <a:pt x="857" y="370"/>
                    <a:pt x="506" y="1016"/>
                  </a:cubicBezTo>
                  <a:cubicBezTo>
                    <a:pt x="1" y="1948"/>
                    <a:pt x="334" y="3125"/>
                    <a:pt x="1247" y="3620"/>
                  </a:cubicBezTo>
                  <a:cubicBezTo>
                    <a:pt x="1526" y="3772"/>
                    <a:pt x="1830" y="3843"/>
                    <a:pt x="2131" y="3843"/>
                  </a:cubicBezTo>
                  <a:cubicBezTo>
                    <a:pt x="2814" y="3843"/>
                    <a:pt x="3486" y="3474"/>
                    <a:pt x="3837" y="2827"/>
                  </a:cubicBezTo>
                  <a:cubicBezTo>
                    <a:pt x="4342" y="1897"/>
                    <a:pt x="4009" y="720"/>
                    <a:pt x="3097" y="225"/>
                  </a:cubicBezTo>
                  <a:cubicBezTo>
                    <a:pt x="2816" y="72"/>
                    <a:pt x="2512" y="0"/>
                    <a:pt x="2210"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85" name="Google Shape;6085;p17"/>
            <p:cNvSpPr/>
            <p:nvPr/>
          </p:nvSpPr>
          <p:spPr>
            <a:xfrm>
              <a:off x="2342525" y="1235375"/>
              <a:ext cx="108625" cy="96125"/>
            </a:xfrm>
            <a:custGeom>
              <a:rect b="b" l="l" r="r" t="t"/>
              <a:pathLst>
                <a:path extrusionOk="0" h="3845" w="4345">
                  <a:moveTo>
                    <a:pt x="2214" y="0"/>
                  </a:moveTo>
                  <a:cubicBezTo>
                    <a:pt x="1550" y="0"/>
                    <a:pt x="896" y="348"/>
                    <a:pt x="536" y="967"/>
                  </a:cubicBezTo>
                  <a:cubicBezTo>
                    <a:pt x="1" y="1882"/>
                    <a:pt x="303" y="3068"/>
                    <a:pt x="1200" y="3593"/>
                  </a:cubicBezTo>
                  <a:cubicBezTo>
                    <a:pt x="1492" y="3763"/>
                    <a:pt x="1813" y="3844"/>
                    <a:pt x="2132" y="3844"/>
                  </a:cubicBezTo>
                  <a:cubicBezTo>
                    <a:pt x="2796" y="3844"/>
                    <a:pt x="3450" y="3495"/>
                    <a:pt x="3811" y="2877"/>
                  </a:cubicBezTo>
                  <a:cubicBezTo>
                    <a:pt x="4345" y="1962"/>
                    <a:pt x="4044" y="777"/>
                    <a:pt x="3145" y="251"/>
                  </a:cubicBezTo>
                  <a:cubicBezTo>
                    <a:pt x="2854" y="81"/>
                    <a:pt x="2533" y="0"/>
                    <a:pt x="2214"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86" name="Google Shape;6086;p17"/>
            <p:cNvSpPr/>
            <p:nvPr/>
          </p:nvSpPr>
          <p:spPr>
            <a:xfrm>
              <a:off x="3934850" y="4939775"/>
              <a:ext cx="106425" cy="93975"/>
            </a:xfrm>
            <a:custGeom>
              <a:rect b="b" l="l" r="r" t="t"/>
              <a:pathLst>
                <a:path extrusionOk="0" h="3759" w="4257">
                  <a:moveTo>
                    <a:pt x="2141" y="0"/>
                  </a:moveTo>
                  <a:cubicBezTo>
                    <a:pt x="1530" y="0"/>
                    <a:pt x="945" y="314"/>
                    <a:pt x="584" y="893"/>
                  </a:cubicBezTo>
                  <a:cubicBezTo>
                    <a:pt x="1" y="1834"/>
                    <a:pt x="273" y="2971"/>
                    <a:pt x="1209" y="3506"/>
                  </a:cubicBezTo>
                  <a:cubicBezTo>
                    <a:pt x="1508" y="3677"/>
                    <a:pt x="1826" y="3759"/>
                    <a:pt x="2137" y="3759"/>
                  </a:cubicBezTo>
                  <a:cubicBezTo>
                    <a:pt x="2764" y="3759"/>
                    <a:pt x="3362" y="3425"/>
                    <a:pt x="3719" y="2815"/>
                  </a:cubicBezTo>
                  <a:cubicBezTo>
                    <a:pt x="4256" y="1900"/>
                    <a:pt x="3997" y="814"/>
                    <a:pt x="3114" y="279"/>
                  </a:cubicBezTo>
                  <a:cubicBezTo>
                    <a:pt x="2803" y="91"/>
                    <a:pt x="2468" y="0"/>
                    <a:pt x="2141"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87" name="Google Shape;6087;p17"/>
            <p:cNvSpPr/>
            <p:nvPr/>
          </p:nvSpPr>
          <p:spPr>
            <a:xfrm>
              <a:off x="1842275" y="3763300"/>
              <a:ext cx="105200" cy="93075"/>
            </a:xfrm>
            <a:custGeom>
              <a:rect b="b" l="l" r="r" t="t"/>
              <a:pathLst>
                <a:path extrusionOk="0" h="3723" w="4208">
                  <a:moveTo>
                    <a:pt x="2103" y="1"/>
                  </a:moveTo>
                  <a:cubicBezTo>
                    <a:pt x="1478" y="1"/>
                    <a:pt x="883" y="337"/>
                    <a:pt x="530" y="952"/>
                  </a:cubicBezTo>
                  <a:cubicBezTo>
                    <a:pt x="1" y="1872"/>
                    <a:pt x="275" y="2949"/>
                    <a:pt x="1177" y="3467"/>
                  </a:cubicBezTo>
                  <a:cubicBezTo>
                    <a:pt x="1476" y="3639"/>
                    <a:pt x="1794" y="3722"/>
                    <a:pt x="2104" y="3722"/>
                  </a:cubicBezTo>
                  <a:cubicBezTo>
                    <a:pt x="2730" y="3722"/>
                    <a:pt x="3325" y="3387"/>
                    <a:pt x="3679" y="2772"/>
                  </a:cubicBezTo>
                  <a:cubicBezTo>
                    <a:pt x="4208" y="1852"/>
                    <a:pt x="3932" y="775"/>
                    <a:pt x="3030" y="256"/>
                  </a:cubicBezTo>
                  <a:cubicBezTo>
                    <a:pt x="2731" y="84"/>
                    <a:pt x="2413" y="1"/>
                    <a:pt x="2103"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88" name="Google Shape;6088;p17"/>
            <p:cNvSpPr/>
            <p:nvPr/>
          </p:nvSpPr>
          <p:spPr>
            <a:xfrm>
              <a:off x="5054500" y="1044225"/>
              <a:ext cx="105375" cy="93050"/>
            </a:xfrm>
            <a:custGeom>
              <a:rect b="b" l="l" r="r" t="t"/>
              <a:pathLst>
                <a:path extrusionOk="0" h="3722" w="4215">
                  <a:moveTo>
                    <a:pt x="2107" y="0"/>
                  </a:moveTo>
                  <a:cubicBezTo>
                    <a:pt x="1462" y="0"/>
                    <a:pt x="853" y="357"/>
                    <a:pt x="504" y="1000"/>
                  </a:cubicBezTo>
                  <a:cubicBezTo>
                    <a:pt x="0" y="1932"/>
                    <a:pt x="310" y="2999"/>
                    <a:pt x="1228" y="3494"/>
                  </a:cubicBezTo>
                  <a:cubicBezTo>
                    <a:pt x="1513" y="3648"/>
                    <a:pt x="1813" y="3722"/>
                    <a:pt x="2106" y="3722"/>
                  </a:cubicBezTo>
                  <a:cubicBezTo>
                    <a:pt x="2751" y="3722"/>
                    <a:pt x="3361" y="3365"/>
                    <a:pt x="3709" y="2723"/>
                  </a:cubicBezTo>
                  <a:cubicBezTo>
                    <a:pt x="4215" y="1790"/>
                    <a:pt x="3905" y="726"/>
                    <a:pt x="2986" y="228"/>
                  </a:cubicBezTo>
                  <a:cubicBezTo>
                    <a:pt x="2700" y="74"/>
                    <a:pt x="2400" y="0"/>
                    <a:pt x="2107"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89" name="Google Shape;6089;p17"/>
            <p:cNvSpPr/>
            <p:nvPr/>
          </p:nvSpPr>
          <p:spPr>
            <a:xfrm>
              <a:off x="3337125" y="4915825"/>
              <a:ext cx="105325" cy="93050"/>
            </a:xfrm>
            <a:custGeom>
              <a:rect b="b" l="l" r="r" t="t"/>
              <a:pathLst>
                <a:path extrusionOk="0" h="3722" w="4213">
                  <a:moveTo>
                    <a:pt x="2106" y="1"/>
                  </a:moveTo>
                  <a:cubicBezTo>
                    <a:pt x="1471" y="1"/>
                    <a:pt x="868" y="347"/>
                    <a:pt x="518" y="975"/>
                  </a:cubicBezTo>
                  <a:cubicBezTo>
                    <a:pt x="1" y="1902"/>
                    <a:pt x="294" y="2973"/>
                    <a:pt x="1203" y="3480"/>
                  </a:cubicBezTo>
                  <a:cubicBezTo>
                    <a:pt x="1496" y="3643"/>
                    <a:pt x="1805" y="3722"/>
                    <a:pt x="2107" y="3722"/>
                  </a:cubicBezTo>
                  <a:cubicBezTo>
                    <a:pt x="2742" y="3722"/>
                    <a:pt x="3344" y="3375"/>
                    <a:pt x="3695" y="2747"/>
                  </a:cubicBezTo>
                  <a:cubicBezTo>
                    <a:pt x="4212" y="1820"/>
                    <a:pt x="3919" y="749"/>
                    <a:pt x="3010" y="242"/>
                  </a:cubicBezTo>
                  <a:cubicBezTo>
                    <a:pt x="2717" y="79"/>
                    <a:pt x="2408" y="1"/>
                    <a:pt x="2106"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0" name="Google Shape;6090;p17"/>
            <p:cNvSpPr/>
            <p:nvPr/>
          </p:nvSpPr>
          <p:spPr>
            <a:xfrm>
              <a:off x="1894600" y="1764325"/>
              <a:ext cx="105350" cy="93050"/>
            </a:xfrm>
            <a:custGeom>
              <a:rect b="b" l="l" r="r" t="t"/>
              <a:pathLst>
                <a:path extrusionOk="0" h="3722" w="4214">
                  <a:moveTo>
                    <a:pt x="2109" y="0"/>
                  </a:moveTo>
                  <a:cubicBezTo>
                    <a:pt x="1460" y="0"/>
                    <a:pt x="844" y="363"/>
                    <a:pt x="498" y="1013"/>
                  </a:cubicBezTo>
                  <a:cubicBezTo>
                    <a:pt x="0" y="1944"/>
                    <a:pt x="320" y="3011"/>
                    <a:pt x="1239" y="3500"/>
                  </a:cubicBezTo>
                  <a:cubicBezTo>
                    <a:pt x="1521" y="3650"/>
                    <a:pt x="1816" y="3722"/>
                    <a:pt x="2104" y="3722"/>
                  </a:cubicBezTo>
                  <a:cubicBezTo>
                    <a:pt x="2754" y="3722"/>
                    <a:pt x="3370" y="3359"/>
                    <a:pt x="3717" y="2710"/>
                  </a:cubicBezTo>
                  <a:cubicBezTo>
                    <a:pt x="4213" y="1779"/>
                    <a:pt x="3895" y="712"/>
                    <a:pt x="2974" y="221"/>
                  </a:cubicBezTo>
                  <a:cubicBezTo>
                    <a:pt x="2693" y="72"/>
                    <a:pt x="2398" y="0"/>
                    <a:pt x="2109"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1" name="Google Shape;6091;p17"/>
            <p:cNvSpPr/>
            <p:nvPr/>
          </p:nvSpPr>
          <p:spPr>
            <a:xfrm>
              <a:off x="1677225" y="2422075"/>
              <a:ext cx="106100" cy="93975"/>
            </a:xfrm>
            <a:custGeom>
              <a:rect b="b" l="l" r="r" t="t"/>
              <a:pathLst>
                <a:path extrusionOk="0" h="3759" w="4244">
                  <a:moveTo>
                    <a:pt x="2125" y="1"/>
                  </a:moveTo>
                  <a:cubicBezTo>
                    <a:pt x="1471" y="1"/>
                    <a:pt x="850" y="364"/>
                    <a:pt x="499" y="1020"/>
                  </a:cubicBezTo>
                  <a:cubicBezTo>
                    <a:pt x="1" y="1949"/>
                    <a:pt x="309" y="3018"/>
                    <a:pt x="1220" y="3520"/>
                  </a:cubicBezTo>
                  <a:cubicBezTo>
                    <a:pt x="1511" y="3681"/>
                    <a:pt x="1819" y="3758"/>
                    <a:pt x="2121" y="3758"/>
                  </a:cubicBezTo>
                  <a:cubicBezTo>
                    <a:pt x="2758" y="3758"/>
                    <a:pt x="3365" y="3414"/>
                    <a:pt x="3719" y="2789"/>
                  </a:cubicBezTo>
                  <a:cubicBezTo>
                    <a:pt x="4243" y="1867"/>
                    <a:pt x="3968" y="790"/>
                    <a:pt x="3075" y="267"/>
                  </a:cubicBezTo>
                  <a:cubicBezTo>
                    <a:pt x="2769" y="87"/>
                    <a:pt x="2443" y="1"/>
                    <a:pt x="2125"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2" name="Google Shape;6092;p17"/>
            <p:cNvSpPr/>
            <p:nvPr/>
          </p:nvSpPr>
          <p:spPr>
            <a:xfrm>
              <a:off x="3758200" y="627525"/>
              <a:ext cx="105250" cy="93025"/>
            </a:xfrm>
            <a:custGeom>
              <a:rect b="b" l="l" r="r" t="t"/>
              <a:pathLst>
                <a:path extrusionOk="0" h="3721" w="4210">
                  <a:moveTo>
                    <a:pt x="2106" y="0"/>
                  </a:moveTo>
                  <a:cubicBezTo>
                    <a:pt x="1475" y="0"/>
                    <a:pt x="875" y="342"/>
                    <a:pt x="523" y="965"/>
                  </a:cubicBezTo>
                  <a:cubicBezTo>
                    <a:pt x="1" y="1889"/>
                    <a:pt x="287" y="2962"/>
                    <a:pt x="1193" y="3475"/>
                  </a:cubicBezTo>
                  <a:cubicBezTo>
                    <a:pt x="1488" y="3641"/>
                    <a:pt x="1800" y="3721"/>
                    <a:pt x="2105" y="3721"/>
                  </a:cubicBezTo>
                  <a:cubicBezTo>
                    <a:pt x="2736" y="3721"/>
                    <a:pt x="3336" y="3379"/>
                    <a:pt x="3688" y="2757"/>
                  </a:cubicBezTo>
                  <a:cubicBezTo>
                    <a:pt x="4209" y="1835"/>
                    <a:pt x="3924" y="760"/>
                    <a:pt x="3019" y="247"/>
                  </a:cubicBezTo>
                  <a:cubicBezTo>
                    <a:pt x="2723" y="80"/>
                    <a:pt x="2411" y="0"/>
                    <a:pt x="2106"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3" name="Google Shape;6093;p17"/>
            <p:cNvSpPr/>
            <p:nvPr/>
          </p:nvSpPr>
          <p:spPr>
            <a:xfrm>
              <a:off x="4666675" y="4727075"/>
              <a:ext cx="106375" cy="93950"/>
            </a:xfrm>
            <a:custGeom>
              <a:rect b="b" l="l" r="r" t="t"/>
              <a:pathLst>
                <a:path extrusionOk="0" h="3758" w="4255">
                  <a:moveTo>
                    <a:pt x="2144" y="0"/>
                  </a:moveTo>
                  <a:cubicBezTo>
                    <a:pt x="1537" y="0"/>
                    <a:pt x="954" y="310"/>
                    <a:pt x="593" y="881"/>
                  </a:cubicBezTo>
                  <a:cubicBezTo>
                    <a:pt x="1" y="1818"/>
                    <a:pt x="263" y="2957"/>
                    <a:pt x="1196" y="3498"/>
                  </a:cubicBezTo>
                  <a:cubicBezTo>
                    <a:pt x="1498" y="3673"/>
                    <a:pt x="1820" y="3757"/>
                    <a:pt x="2135" y="3757"/>
                  </a:cubicBezTo>
                  <a:cubicBezTo>
                    <a:pt x="2758" y="3757"/>
                    <a:pt x="3353" y="3429"/>
                    <a:pt x="3711" y="2828"/>
                  </a:cubicBezTo>
                  <a:cubicBezTo>
                    <a:pt x="4255" y="1916"/>
                    <a:pt x="4004" y="825"/>
                    <a:pt x="3128" y="286"/>
                  </a:cubicBezTo>
                  <a:cubicBezTo>
                    <a:pt x="2814" y="93"/>
                    <a:pt x="2476" y="0"/>
                    <a:pt x="2144"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4" name="Google Shape;6094;p17"/>
            <p:cNvSpPr/>
            <p:nvPr/>
          </p:nvSpPr>
          <p:spPr>
            <a:xfrm>
              <a:off x="1643275" y="3027100"/>
              <a:ext cx="106050" cy="93950"/>
            </a:xfrm>
            <a:custGeom>
              <a:rect b="b" l="l" r="r" t="t"/>
              <a:pathLst>
                <a:path extrusionOk="0" h="3758" w="4242">
                  <a:moveTo>
                    <a:pt x="2121" y="0"/>
                  </a:moveTo>
                  <a:cubicBezTo>
                    <a:pt x="1489" y="0"/>
                    <a:pt x="887" y="339"/>
                    <a:pt x="531" y="958"/>
                  </a:cubicBezTo>
                  <a:cubicBezTo>
                    <a:pt x="0" y="1877"/>
                    <a:pt x="269" y="2957"/>
                    <a:pt x="1157" y="3486"/>
                  </a:cubicBezTo>
                  <a:cubicBezTo>
                    <a:pt x="1466" y="3670"/>
                    <a:pt x="1796" y="3758"/>
                    <a:pt x="2118" y="3758"/>
                  </a:cubicBezTo>
                  <a:cubicBezTo>
                    <a:pt x="2767" y="3758"/>
                    <a:pt x="3385" y="3400"/>
                    <a:pt x="3737" y="2751"/>
                  </a:cubicBezTo>
                  <a:cubicBezTo>
                    <a:pt x="4241" y="1823"/>
                    <a:pt x="3942" y="751"/>
                    <a:pt x="3034" y="244"/>
                  </a:cubicBezTo>
                  <a:cubicBezTo>
                    <a:pt x="2739" y="79"/>
                    <a:pt x="2427" y="0"/>
                    <a:pt x="2121"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5" name="Google Shape;6095;p17"/>
            <p:cNvSpPr/>
            <p:nvPr/>
          </p:nvSpPr>
          <p:spPr>
            <a:xfrm>
              <a:off x="5616300" y="3856575"/>
              <a:ext cx="105200" cy="93075"/>
            </a:xfrm>
            <a:custGeom>
              <a:rect b="b" l="l" r="r" t="t"/>
              <a:pathLst>
                <a:path extrusionOk="0" h="3723" w="4208">
                  <a:moveTo>
                    <a:pt x="2103" y="1"/>
                  </a:moveTo>
                  <a:cubicBezTo>
                    <a:pt x="1478" y="1"/>
                    <a:pt x="883" y="338"/>
                    <a:pt x="530" y="952"/>
                  </a:cubicBezTo>
                  <a:cubicBezTo>
                    <a:pt x="1" y="1872"/>
                    <a:pt x="276" y="2947"/>
                    <a:pt x="1178" y="3468"/>
                  </a:cubicBezTo>
                  <a:cubicBezTo>
                    <a:pt x="1478" y="3640"/>
                    <a:pt x="1796" y="3723"/>
                    <a:pt x="2106" y="3723"/>
                  </a:cubicBezTo>
                  <a:cubicBezTo>
                    <a:pt x="2731" y="3723"/>
                    <a:pt x="3325" y="3387"/>
                    <a:pt x="3679" y="2772"/>
                  </a:cubicBezTo>
                  <a:cubicBezTo>
                    <a:pt x="4208" y="1853"/>
                    <a:pt x="3934" y="775"/>
                    <a:pt x="3032" y="257"/>
                  </a:cubicBezTo>
                  <a:cubicBezTo>
                    <a:pt x="2732" y="84"/>
                    <a:pt x="2414" y="1"/>
                    <a:pt x="2103"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6" name="Google Shape;6096;p17"/>
            <p:cNvSpPr/>
            <p:nvPr/>
          </p:nvSpPr>
          <p:spPr>
            <a:xfrm>
              <a:off x="5165500" y="4383125"/>
              <a:ext cx="107650" cy="94825"/>
            </a:xfrm>
            <a:custGeom>
              <a:rect b="b" l="l" r="r" t="t"/>
              <a:pathLst>
                <a:path extrusionOk="0" h="3793" w="4306">
                  <a:moveTo>
                    <a:pt x="2172" y="1"/>
                  </a:moveTo>
                  <a:cubicBezTo>
                    <a:pt x="1548" y="1"/>
                    <a:pt x="941" y="319"/>
                    <a:pt x="578" y="899"/>
                  </a:cubicBezTo>
                  <a:cubicBezTo>
                    <a:pt x="0" y="1825"/>
                    <a:pt x="270" y="2992"/>
                    <a:pt x="1188" y="3533"/>
                  </a:cubicBezTo>
                  <a:cubicBezTo>
                    <a:pt x="1487" y="3709"/>
                    <a:pt x="1813" y="3793"/>
                    <a:pt x="2134" y="3793"/>
                  </a:cubicBezTo>
                  <a:cubicBezTo>
                    <a:pt x="2758" y="3793"/>
                    <a:pt x="3365" y="3475"/>
                    <a:pt x="3728" y="2895"/>
                  </a:cubicBezTo>
                  <a:cubicBezTo>
                    <a:pt x="4306" y="1969"/>
                    <a:pt x="4036" y="803"/>
                    <a:pt x="3118" y="261"/>
                  </a:cubicBezTo>
                  <a:cubicBezTo>
                    <a:pt x="2819" y="85"/>
                    <a:pt x="2493" y="1"/>
                    <a:pt x="2172"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7" name="Google Shape;6097;p17"/>
            <p:cNvSpPr/>
            <p:nvPr/>
          </p:nvSpPr>
          <p:spPr>
            <a:xfrm>
              <a:off x="5619000" y="1673650"/>
              <a:ext cx="105300" cy="93075"/>
            </a:xfrm>
            <a:custGeom>
              <a:rect b="b" l="l" r="r" t="t"/>
              <a:pathLst>
                <a:path extrusionOk="0" h="3723" w="4212">
                  <a:moveTo>
                    <a:pt x="2108" y="1"/>
                  </a:moveTo>
                  <a:cubicBezTo>
                    <a:pt x="1459" y="1"/>
                    <a:pt x="844" y="363"/>
                    <a:pt x="497" y="1013"/>
                  </a:cubicBezTo>
                  <a:cubicBezTo>
                    <a:pt x="0" y="1944"/>
                    <a:pt x="318" y="3011"/>
                    <a:pt x="1241" y="3502"/>
                  </a:cubicBezTo>
                  <a:cubicBezTo>
                    <a:pt x="1522" y="3651"/>
                    <a:pt x="1817" y="3723"/>
                    <a:pt x="2105" y="3723"/>
                  </a:cubicBezTo>
                  <a:cubicBezTo>
                    <a:pt x="2754" y="3723"/>
                    <a:pt x="3370" y="3360"/>
                    <a:pt x="3716" y="2709"/>
                  </a:cubicBezTo>
                  <a:cubicBezTo>
                    <a:pt x="4212" y="1778"/>
                    <a:pt x="3893" y="711"/>
                    <a:pt x="2972" y="222"/>
                  </a:cubicBezTo>
                  <a:cubicBezTo>
                    <a:pt x="2691" y="72"/>
                    <a:pt x="2396" y="1"/>
                    <a:pt x="2108"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8" name="Google Shape;6098;p17"/>
            <p:cNvSpPr/>
            <p:nvPr/>
          </p:nvSpPr>
          <p:spPr>
            <a:xfrm>
              <a:off x="2174100" y="4261975"/>
              <a:ext cx="105350" cy="93075"/>
            </a:xfrm>
            <a:custGeom>
              <a:rect b="b" l="l" r="r" t="t"/>
              <a:pathLst>
                <a:path extrusionOk="0" h="3723" w="4214">
                  <a:moveTo>
                    <a:pt x="2108" y="0"/>
                  </a:moveTo>
                  <a:cubicBezTo>
                    <a:pt x="1463" y="0"/>
                    <a:pt x="852" y="358"/>
                    <a:pt x="504" y="1002"/>
                  </a:cubicBezTo>
                  <a:cubicBezTo>
                    <a:pt x="0" y="1932"/>
                    <a:pt x="311" y="2998"/>
                    <a:pt x="1229" y="3495"/>
                  </a:cubicBezTo>
                  <a:cubicBezTo>
                    <a:pt x="1515" y="3649"/>
                    <a:pt x="1814" y="3723"/>
                    <a:pt x="2107" y="3723"/>
                  </a:cubicBezTo>
                  <a:cubicBezTo>
                    <a:pt x="2751" y="3723"/>
                    <a:pt x="3362" y="3365"/>
                    <a:pt x="3709" y="2721"/>
                  </a:cubicBezTo>
                  <a:cubicBezTo>
                    <a:pt x="4213" y="1790"/>
                    <a:pt x="3902" y="723"/>
                    <a:pt x="2984" y="228"/>
                  </a:cubicBezTo>
                  <a:cubicBezTo>
                    <a:pt x="2700" y="74"/>
                    <a:pt x="2400" y="0"/>
                    <a:pt x="2108"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9" name="Google Shape;6099;p17"/>
            <p:cNvSpPr/>
            <p:nvPr/>
          </p:nvSpPr>
          <p:spPr>
            <a:xfrm>
              <a:off x="4589350" y="782675"/>
              <a:ext cx="105250" cy="93050"/>
            </a:xfrm>
            <a:custGeom>
              <a:rect b="b" l="l" r="r" t="t"/>
              <a:pathLst>
                <a:path extrusionOk="0" h="3722" w="4210">
                  <a:moveTo>
                    <a:pt x="2105" y="1"/>
                  </a:moveTo>
                  <a:cubicBezTo>
                    <a:pt x="1474" y="1"/>
                    <a:pt x="875" y="343"/>
                    <a:pt x="522" y="964"/>
                  </a:cubicBezTo>
                  <a:cubicBezTo>
                    <a:pt x="1" y="1887"/>
                    <a:pt x="285" y="2961"/>
                    <a:pt x="1191" y="3474"/>
                  </a:cubicBezTo>
                  <a:cubicBezTo>
                    <a:pt x="1486" y="3641"/>
                    <a:pt x="1799" y="3721"/>
                    <a:pt x="2104" y="3721"/>
                  </a:cubicBezTo>
                  <a:cubicBezTo>
                    <a:pt x="2735" y="3721"/>
                    <a:pt x="3335" y="3379"/>
                    <a:pt x="3686" y="2758"/>
                  </a:cubicBezTo>
                  <a:cubicBezTo>
                    <a:pt x="4209" y="1835"/>
                    <a:pt x="3923" y="761"/>
                    <a:pt x="3019" y="248"/>
                  </a:cubicBezTo>
                  <a:cubicBezTo>
                    <a:pt x="2723" y="81"/>
                    <a:pt x="2410" y="1"/>
                    <a:pt x="2105"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0" name="Google Shape;6100;p17"/>
            <p:cNvSpPr/>
            <p:nvPr/>
          </p:nvSpPr>
          <p:spPr>
            <a:xfrm>
              <a:off x="4821150" y="912525"/>
              <a:ext cx="107375" cy="94925"/>
            </a:xfrm>
            <a:custGeom>
              <a:rect b="b" l="l" r="r" t="t"/>
              <a:pathLst>
                <a:path extrusionOk="0" h="3797" w="4295">
                  <a:moveTo>
                    <a:pt x="2159" y="1"/>
                  </a:moveTo>
                  <a:cubicBezTo>
                    <a:pt x="1490" y="1"/>
                    <a:pt x="844" y="370"/>
                    <a:pt x="496" y="1018"/>
                  </a:cubicBezTo>
                  <a:cubicBezTo>
                    <a:pt x="0" y="1936"/>
                    <a:pt x="300" y="3032"/>
                    <a:pt x="1190" y="3544"/>
                  </a:cubicBezTo>
                  <a:cubicBezTo>
                    <a:pt x="1486" y="3715"/>
                    <a:pt x="1806" y="3796"/>
                    <a:pt x="2120" y="3796"/>
                  </a:cubicBezTo>
                  <a:cubicBezTo>
                    <a:pt x="2785" y="3796"/>
                    <a:pt x="3427" y="3431"/>
                    <a:pt x="3777" y="2779"/>
                  </a:cubicBezTo>
                  <a:cubicBezTo>
                    <a:pt x="4295" y="1821"/>
                    <a:pt x="3942" y="680"/>
                    <a:pt x="2986" y="199"/>
                  </a:cubicBezTo>
                  <a:cubicBezTo>
                    <a:pt x="2719" y="64"/>
                    <a:pt x="2437" y="1"/>
                    <a:pt x="2159"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1" name="Google Shape;6101;p17"/>
            <p:cNvSpPr/>
            <p:nvPr/>
          </p:nvSpPr>
          <p:spPr>
            <a:xfrm>
              <a:off x="1762150" y="2002375"/>
              <a:ext cx="103625" cy="91200"/>
            </a:xfrm>
            <a:custGeom>
              <a:rect b="b" l="l" r="r" t="t"/>
              <a:pathLst>
                <a:path extrusionOk="0" h="3648" w="4145">
                  <a:moveTo>
                    <a:pt x="2087" y="0"/>
                  </a:moveTo>
                  <a:cubicBezTo>
                    <a:pt x="1483" y="0"/>
                    <a:pt x="898" y="312"/>
                    <a:pt x="550" y="880"/>
                  </a:cubicBezTo>
                  <a:cubicBezTo>
                    <a:pt x="1" y="1776"/>
                    <a:pt x="270" y="2890"/>
                    <a:pt x="1160" y="3403"/>
                  </a:cubicBezTo>
                  <a:cubicBezTo>
                    <a:pt x="1447" y="3568"/>
                    <a:pt x="1755" y="3647"/>
                    <a:pt x="2059" y="3647"/>
                  </a:cubicBezTo>
                  <a:cubicBezTo>
                    <a:pt x="2663" y="3647"/>
                    <a:pt x="3247" y="3336"/>
                    <a:pt x="3595" y="2768"/>
                  </a:cubicBezTo>
                  <a:cubicBezTo>
                    <a:pt x="4144" y="1872"/>
                    <a:pt x="3875" y="758"/>
                    <a:pt x="2985" y="244"/>
                  </a:cubicBezTo>
                  <a:cubicBezTo>
                    <a:pt x="2699" y="79"/>
                    <a:pt x="2390" y="0"/>
                    <a:pt x="2087"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2" name="Google Shape;6102;p17"/>
            <p:cNvSpPr/>
            <p:nvPr/>
          </p:nvSpPr>
          <p:spPr>
            <a:xfrm>
              <a:off x="1894050" y="3949125"/>
              <a:ext cx="100950" cy="89325"/>
            </a:xfrm>
            <a:custGeom>
              <a:rect b="b" l="l" r="r" t="t"/>
              <a:pathLst>
                <a:path extrusionOk="0" h="3573" w="4038">
                  <a:moveTo>
                    <a:pt x="2068" y="1"/>
                  </a:moveTo>
                  <a:cubicBezTo>
                    <a:pt x="1453" y="1"/>
                    <a:pt x="838" y="319"/>
                    <a:pt x="501" y="881"/>
                  </a:cubicBezTo>
                  <a:cubicBezTo>
                    <a:pt x="0" y="1720"/>
                    <a:pt x="276" y="2841"/>
                    <a:pt x="1096" y="3335"/>
                  </a:cubicBezTo>
                  <a:cubicBezTo>
                    <a:pt x="1367" y="3496"/>
                    <a:pt x="1669" y="3573"/>
                    <a:pt x="1970" y="3573"/>
                  </a:cubicBezTo>
                  <a:cubicBezTo>
                    <a:pt x="2586" y="3573"/>
                    <a:pt x="3200" y="3255"/>
                    <a:pt x="3537" y="2692"/>
                  </a:cubicBezTo>
                  <a:cubicBezTo>
                    <a:pt x="4038" y="1854"/>
                    <a:pt x="3762" y="732"/>
                    <a:pt x="2941" y="239"/>
                  </a:cubicBezTo>
                  <a:cubicBezTo>
                    <a:pt x="2672" y="77"/>
                    <a:pt x="2370" y="1"/>
                    <a:pt x="2068"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3" name="Google Shape;6103;p17"/>
            <p:cNvSpPr/>
            <p:nvPr/>
          </p:nvSpPr>
          <p:spPr>
            <a:xfrm>
              <a:off x="1595825" y="2844950"/>
              <a:ext cx="101725" cy="90350"/>
            </a:xfrm>
            <a:custGeom>
              <a:rect b="b" l="l" r="r" t="t"/>
              <a:pathLst>
                <a:path extrusionOk="0" h="3614" w="4069">
                  <a:moveTo>
                    <a:pt x="2062" y="1"/>
                  </a:moveTo>
                  <a:cubicBezTo>
                    <a:pt x="1455" y="1"/>
                    <a:pt x="860" y="314"/>
                    <a:pt x="516" y="877"/>
                  </a:cubicBezTo>
                  <a:cubicBezTo>
                    <a:pt x="0" y="1723"/>
                    <a:pt x="243" y="2822"/>
                    <a:pt x="1064" y="3341"/>
                  </a:cubicBezTo>
                  <a:cubicBezTo>
                    <a:pt x="1355" y="3525"/>
                    <a:pt x="1679" y="3613"/>
                    <a:pt x="2001" y="3613"/>
                  </a:cubicBezTo>
                  <a:cubicBezTo>
                    <a:pt x="2625" y="3613"/>
                    <a:pt x="3239" y="3281"/>
                    <a:pt x="3577" y="2687"/>
                  </a:cubicBezTo>
                  <a:cubicBezTo>
                    <a:pt x="4069" y="1825"/>
                    <a:pt x="3792" y="740"/>
                    <a:pt x="2953" y="245"/>
                  </a:cubicBezTo>
                  <a:cubicBezTo>
                    <a:pt x="2673" y="79"/>
                    <a:pt x="2366" y="1"/>
                    <a:pt x="2062"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4" name="Google Shape;6104;p17"/>
            <p:cNvSpPr/>
            <p:nvPr/>
          </p:nvSpPr>
          <p:spPr>
            <a:xfrm>
              <a:off x="3754900" y="4995275"/>
              <a:ext cx="100875" cy="89275"/>
            </a:xfrm>
            <a:custGeom>
              <a:rect b="b" l="l" r="r" t="t"/>
              <a:pathLst>
                <a:path extrusionOk="0" h="3571" w="4035">
                  <a:moveTo>
                    <a:pt x="2064" y="0"/>
                  </a:moveTo>
                  <a:cubicBezTo>
                    <a:pt x="1419" y="0"/>
                    <a:pt x="781" y="351"/>
                    <a:pt x="459" y="953"/>
                  </a:cubicBezTo>
                  <a:cubicBezTo>
                    <a:pt x="0" y="1812"/>
                    <a:pt x="324" y="2925"/>
                    <a:pt x="1169" y="3373"/>
                  </a:cubicBezTo>
                  <a:cubicBezTo>
                    <a:pt x="1421" y="3507"/>
                    <a:pt x="1696" y="3570"/>
                    <a:pt x="1970" y="3570"/>
                  </a:cubicBezTo>
                  <a:cubicBezTo>
                    <a:pt x="2615" y="3570"/>
                    <a:pt x="3255" y="3221"/>
                    <a:pt x="3577" y="2618"/>
                  </a:cubicBezTo>
                  <a:cubicBezTo>
                    <a:pt x="4035" y="1759"/>
                    <a:pt x="3711" y="647"/>
                    <a:pt x="2868" y="199"/>
                  </a:cubicBezTo>
                  <a:cubicBezTo>
                    <a:pt x="2615" y="64"/>
                    <a:pt x="2339" y="0"/>
                    <a:pt x="2064"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5" name="Google Shape;6105;p17"/>
            <p:cNvSpPr/>
            <p:nvPr/>
          </p:nvSpPr>
          <p:spPr>
            <a:xfrm>
              <a:off x="4851625" y="4675700"/>
              <a:ext cx="102400" cy="90325"/>
            </a:xfrm>
            <a:custGeom>
              <a:rect b="b" l="l" r="r" t="t"/>
              <a:pathLst>
                <a:path extrusionOk="0" h="3613" w="4096">
                  <a:moveTo>
                    <a:pt x="2086" y="0"/>
                  </a:moveTo>
                  <a:cubicBezTo>
                    <a:pt x="1462" y="0"/>
                    <a:pt x="854" y="332"/>
                    <a:pt x="516" y="922"/>
                  </a:cubicBezTo>
                  <a:cubicBezTo>
                    <a:pt x="0" y="1821"/>
                    <a:pt x="324" y="2955"/>
                    <a:pt x="1229" y="3419"/>
                  </a:cubicBezTo>
                  <a:cubicBezTo>
                    <a:pt x="1484" y="3550"/>
                    <a:pt x="1757" y="3612"/>
                    <a:pt x="2027" y="3612"/>
                  </a:cubicBezTo>
                  <a:cubicBezTo>
                    <a:pt x="2672" y="3612"/>
                    <a:pt x="3299" y="3258"/>
                    <a:pt x="3628" y="2641"/>
                  </a:cubicBezTo>
                  <a:cubicBezTo>
                    <a:pt x="4095" y="1766"/>
                    <a:pt x="3787" y="692"/>
                    <a:pt x="2936" y="220"/>
                  </a:cubicBezTo>
                  <a:cubicBezTo>
                    <a:pt x="2666" y="71"/>
                    <a:pt x="2374" y="0"/>
                    <a:pt x="2086"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6" name="Google Shape;6106;p17"/>
            <p:cNvSpPr/>
            <p:nvPr/>
          </p:nvSpPr>
          <p:spPr>
            <a:xfrm>
              <a:off x="5484225" y="4094650"/>
              <a:ext cx="103225" cy="91250"/>
            </a:xfrm>
            <a:custGeom>
              <a:rect b="b" l="l" r="r" t="t"/>
              <a:pathLst>
                <a:path extrusionOk="0" h="3650" w="4129">
                  <a:moveTo>
                    <a:pt x="2069" y="1"/>
                  </a:moveTo>
                  <a:cubicBezTo>
                    <a:pt x="1418" y="1"/>
                    <a:pt x="793" y="365"/>
                    <a:pt x="460" y="1011"/>
                  </a:cubicBezTo>
                  <a:cubicBezTo>
                    <a:pt x="1" y="1901"/>
                    <a:pt x="310" y="2945"/>
                    <a:pt x="1174" y="3423"/>
                  </a:cubicBezTo>
                  <a:cubicBezTo>
                    <a:pt x="1452" y="3576"/>
                    <a:pt x="1749" y="3649"/>
                    <a:pt x="2041" y="3649"/>
                  </a:cubicBezTo>
                  <a:cubicBezTo>
                    <a:pt x="2657" y="3649"/>
                    <a:pt x="3249" y="3324"/>
                    <a:pt x="3595" y="2738"/>
                  </a:cubicBezTo>
                  <a:cubicBezTo>
                    <a:pt x="4128" y="1830"/>
                    <a:pt x="3838" y="725"/>
                    <a:pt x="2936" y="228"/>
                  </a:cubicBezTo>
                  <a:cubicBezTo>
                    <a:pt x="2657" y="74"/>
                    <a:pt x="2360" y="1"/>
                    <a:pt x="2069"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7" name="Google Shape;6107;p17"/>
            <p:cNvSpPr/>
            <p:nvPr/>
          </p:nvSpPr>
          <p:spPr>
            <a:xfrm>
              <a:off x="2458575" y="4578550"/>
              <a:ext cx="100900" cy="89300"/>
            </a:xfrm>
            <a:custGeom>
              <a:rect b="b" l="l" r="r" t="t"/>
              <a:pathLst>
                <a:path extrusionOk="0" h="3572" w="4036">
                  <a:moveTo>
                    <a:pt x="2066" y="1"/>
                  </a:moveTo>
                  <a:cubicBezTo>
                    <a:pt x="1420" y="1"/>
                    <a:pt x="781" y="351"/>
                    <a:pt x="459" y="954"/>
                  </a:cubicBezTo>
                  <a:cubicBezTo>
                    <a:pt x="0" y="1812"/>
                    <a:pt x="325" y="2924"/>
                    <a:pt x="1168" y="3374"/>
                  </a:cubicBezTo>
                  <a:cubicBezTo>
                    <a:pt x="1419" y="3508"/>
                    <a:pt x="1695" y="3571"/>
                    <a:pt x="1969" y="3571"/>
                  </a:cubicBezTo>
                  <a:cubicBezTo>
                    <a:pt x="2614" y="3571"/>
                    <a:pt x="3255" y="3221"/>
                    <a:pt x="3577" y="2619"/>
                  </a:cubicBezTo>
                  <a:cubicBezTo>
                    <a:pt x="4035" y="1760"/>
                    <a:pt x="3711" y="648"/>
                    <a:pt x="2868" y="198"/>
                  </a:cubicBezTo>
                  <a:cubicBezTo>
                    <a:pt x="2615" y="64"/>
                    <a:pt x="2340" y="1"/>
                    <a:pt x="2066"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8" name="Google Shape;6108;p17"/>
            <p:cNvSpPr/>
            <p:nvPr/>
          </p:nvSpPr>
          <p:spPr>
            <a:xfrm>
              <a:off x="2690250" y="4708350"/>
              <a:ext cx="103225" cy="91250"/>
            </a:xfrm>
            <a:custGeom>
              <a:rect b="b" l="l" r="r" t="t"/>
              <a:pathLst>
                <a:path extrusionOk="0" h="3650" w="4129">
                  <a:moveTo>
                    <a:pt x="2070" y="1"/>
                  </a:moveTo>
                  <a:cubicBezTo>
                    <a:pt x="1419" y="1"/>
                    <a:pt x="794" y="366"/>
                    <a:pt x="461" y="1011"/>
                  </a:cubicBezTo>
                  <a:cubicBezTo>
                    <a:pt x="1" y="1900"/>
                    <a:pt x="310" y="2946"/>
                    <a:pt x="1174" y="3423"/>
                  </a:cubicBezTo>
                  <a:cubicBezTo>
                    <a:pt x="1452" y="3577"/>
                    <a:pt x="1749" y="3650"/>
                    <a:pt x="2041" y="3650"/>
                  </a:cubicBezTo>
                  <a:cubicBezTo>
                    <a:pt x="2657" y="3650"/>
                    <a:pt x="3249" y="3325"/>
                    <a:pt x="3595" y="2738"/>
                  </a:cubicBezTo>
                  <a:cubicBezTo>
                    <a:pt x="4128" y="1832"/>
                    <a:pt x="3838" y="725"/>
                    <a:pt x="2936" y="227"/>
                  </a:cubicBezTo>
                  <a:cubicBezTo>
                    <a:pt x="2658" y="74"/>
                    <a:pt x="2361" y="1"/>
                    <a:pt x="2070"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9" name="Google Shape;6109;p17"/>
            <p:cNvSpPr/>
            <p:nvPr/>
          </p:nvSpPr>
          <p:spPr>
            <a:xfrm>
              <a:off x="2660900" y="947075"/>
              <a:ext cx="104325" cy="92100"/>
            </a:xfrm>
            <a:custGeom>
              <a:rect b="b" l="l" r="r" t="t"/>
              <a:pathLst>
                <a:path extrusionOk="0" h="3684" w="4173">
                  <a:moveTo>
                    <a:pt x="2094" y="0"/>
                  </a:moveTo>
                  <a:cubicBezTo>
                    <a:pt x="1481" y="0"/>
                    <a:pt x="894" y="323"/>
                    <a:pt x="543" y="914"/>
                  </a:cubicBezTo>
                  <a:cubicBezTo>
                    <a:pt x="0" y="1826"/>
                    <a:pt x="272" y="2915"/>
                    <a:pt x="1169" y="3432"/>
                  </a:cubicBezTo>
                  <a:cubicBezTo>
                    <a:pt x="1464" y="3602"/>
                    <a:pt x="1778" y="3683"/>
                    <a:pt x="2087" y="3683"/>
                  </a:cubicBezTo>
                  <a:cubicBezTo>
                    <a:pt x="2682" y="3683"/>
                    <a:pt x="3253" y="3379"/>
                    <a:pt x="3606" y="2819"/>
                  </a:cubicBezTo>
                  <a:cubicBezTo>
                    <a:pt x="4172" y="1919"/>
                    <a:pt x="3933" y="816"/>
                    <a:pt x="3057" y="278"/>
                  </a:cubicBezTo>
                  <a:cubicBezTo>
                    <a:pt x="2749" y="90"/>
                    <a:pt x="2418" y="0"/>
                    <a:pt x="2094"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0" name="Google Shape;6110;p17"/>
            <p:cNvSpPr/>
            <p:nvPr/>
          </p:nvSpPr>
          <p:spPr>
            <a:xfrm>
              <a:off x="2923775" y="4840075"/>
              <a:ext cx="100900" cy="89325"/>
            </a:xfrm>
            <a:custGeom>
              <a:rect b="b" l="l" r="r" t="t"/>
              <a:pathLst>
                <a:path extrusionOk="0" h="3573" w="4036">
                  <a:moveTo>
                    <a:pt x="2064" y="1"/>
                  </a:moveTo>
                  <a:cubicBezTo>
                    <a:pt x="1427" y="1"/>
                    <a:pt x="795" y="343"/>
                    <a:pt x="470" y="937"/>
                  </a:cubicBezTo>
                  <a:cubicBezTo>
                    <a:pt x="1" y="1793"/>
                    <a:pt x="312" y="2905"/>
                    <a:pt x="1150" y="3365"/>
                  </a:cubicBezTo>
                  <a:cubicBezTo>
                    <a:pt x="1407" y="3506"/>
                    <a:pt x="1689" y="3572"/>
                    <a:pt x="1970" y="3572"/>
                  </a:cubicBezTo>
                  <a:cubicBezTo>
                    <a:pt x="2608" y="3572"/>
                    <a:pt x="3241" y="3230"/>
                    <a:pt x="3567" y="2637"/>
                  </a:cubicBezTo>
                  <a:cubicBezTo>
                    <a:pt x="4036" y="1781"/>
                    <a:pt x="3725" y="668"/>
                    <a:pt x="2885" y="209"/>
                  </a:cubicBezTo>
                  <a:cubicBezTo>
                    <a:pt x="2627" y="67"/>
                    <a:pt x="2345" y="1"/>
                    <a:pt x="2064"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1" name="Google Shape;6111;p17"/>
            <p:cNvSpPr/>
            <p:nvPr/>
          </p:nvSpPr>
          <p:spPr>
            <a:xfrm>
              <a:off x="2028825" y="1528125"/>
              <a:ext cx="103525" cy="91200"/>
            </a:xfrm>
            <a:custGeom>
              <a:rect b="b" l="l" r="r" t="t"/>
              <a:pathLst>
                <a:path extrusionOk="0" h="3648" w="4141">
                  <a:moveTo>
                    <a:pt x="2085" y="0"/>
                  </a:moveTo>
                  <a:cubicBezTo>
                    <a:pt x="1491" y="0"/>
                    <a:pt x="914" y="302"/>
                    <a:pt x="564" y="854"/>
                  </a:cubicBezTo>
                  <a:cubicBezTo>
                    <a:pt x="1" y="1743"/>
                    <a:pt x="251" y="2863"/>
                    <a:pt x="1133" y="3389"/>
                  </a:cubicBezTo>
                  <a:cubicBezTo>
                    <a:pt x="1425" y="3564"/>
                    <a:pt x="1744" y="3648"/>
                    <a:pt x="2057" y="3648"/>
                  </a:cubicBezTo>
                  <a:cubicBezTo>
                    <a:pt x="2650" y="3648"/>
                    <a:pt x="3226" y="3347"/>
                    <a:pt x="3576" y="2795"/>
                  </a:cubicBezTo>
                  <a:cubicBezTo>
                    <a:pt x="4140" y="1906"/>
                    <a:pt x="3888" y="785"/>
                    <a:pt x="3009" y="259"/>
                  </a:cubicBezTo>
                  <a:cubicBezTo>
                    <a:pt x="2716" y="84"/>
                    <a:pt x="2398" y="0"/>
                    <a:pt x="2085"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2" name="Google Shape;6112;p17"/>
            <p:cNvSpPr/>
            <p:nvPr/>
          </p:nvSpPr>
          <p:spPr>
            <a:xfrm>
              <a:off x="5917825" y="2777775"/>
              <a:ext cx="103925" cy="92125"/>
            </a:xfrm>
            <a:custGeom>
              <a:rect b="b" l="l" r="r" t="t"/>
              <a:pathLst>
                <a:path extrusionOk="0" h="3685" w="4157">
                  <a:moveTo>
                    <a:pt x="2072" y="0"/>
                  </a:moveTo>
                  <a:cubicBezTo>
                    <a:pt x="1444" y="0"/>
                    <a:pt x="844" y="341"/>
                    <a:pt x="497" y="960"/>
                  </a:cubicBezTo>
                  <a:cubicBezTo>
                    <a:pt x="1" y="1844"/>
                    <a:pt x="256" y="2886"/>
                    <a:pt x="1097" y="3405"/>
                  </a:cubicBezTo>
                  <a:cubicBezTo>
                    <a:pt x="1405" y="3594"/>
                    <a:pt x="1737" y="3685"/>
                    <a:pt x="2063" y="3685"/>
                  </a:cubicBezTo>
                  <a:cubicBezTo>
                    <a:pt x="2674" y="3685"/>
                    <a:pt x="3262" y="3364"/>
                    <a:pt x="3613" y="2776"/>
                  </a:cubicBezTo>
                  <a:cubicBezTo>
                    <a:pt x="4156" y="1864"/>
                    <a:pt x="3888" y="775"/>
                    <a:pt x="2992" y="254"/>
                  </a:cubicBezTo>
                  <a:cubicBezTo>
                    <a:pt x="2696" y="83"/>
                    <a:pt x="2381" y="0"/>
                    <a:pt x="2072"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3" name="Google Shape;6113;p17"/>
            <p:cNvSpPr/>
            <p:nvPr/>
          </p:nvSpPr>
          <p:spPr>
            <a:xfrm>
              <a:off x="5750100" y="3619950"/>
              <a:ext cx="104325" cy="92100"/>
            </a:xfrm>
            <a:custGeom>
              <a:rect b="b" l="l" r="r" t="t"/>
              <a:pathLst>
                <a:path extrusionOk="0" h="3684" w="4173">
                  <a:moveTo>
                    <a:pt x="2088" y="0"/>
                  </a:moveTo>
                  <a:cubicBezTo>
                    <a:pt x="1492" y="0"/>
                    <a:pt x="921" y="305"/>
                    <a:pt x="568" y="865"/>
                  </a:cubicBezTo>
                  <a:cubicBezTo>
                    <a:pt x="1" y="1766"/>
                    <a:pt x="239" y="2868"/>
                    <a:pt x="1116" y="3406"/>
                  </a:cubicBezTo>
                  <a:cubicBezTo>
                    <a:pt x="1423" y="3594"/>
                    <a:pt x="1754" y="3684"/>
                    <a:pt x="2078" y="3684"/>
                  </a:cubicBezTo>
                  <a:cubicBezTo>
                    <a:pt x="2692" y="3684"/>
                    <a:pt x="3280" y="3361"/>
                    <a:pt x="3632" y="2769"/>
                  </a:cubicBezTo>
                  <a:cubicBezTo>
                    <a:pt x="4172" y="1857"/>
                    <a:pt x="3901" y="768"/>
                    <a:pt x="3004" y="251"/>
                  </a:cubicBezTo>
                  <a:cubicBezTo>
                    <a:pt x="2710" y="82"/>
                    <a:pt x="2396" y="0"/>
                    <a:pt x="2088"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4" name="Google Shape;6114;p17"/>
            <p:cNvSpPr/>
            <p:nvPr/>
          </p:nvSpPr>
          <p:spPr>
            <a:xfrm>
              <a:off x="5572050" y="1492125"/>
              <a:ext cx="99375" cy="88225"/>
            </a:xfrm>
            <a:custGeom>
              <a:rect b="b" l="l" r="r" t="t"/>
              <a:pathLst>
                <a:path extrusionOk="0" h="3529" w="3975">
                  <a:moveTo>
                    <a:pt x="2066" y="1"/>
                  </a:moveTo>
                  <a:cubicBezTo>
                    <a:pt x="1431" y="1"/>
                    <a:pt x="787" y="336"/>
                    <a:pt x="466" y="910"/>
                  </a:cubicBezTo>
                  <a:cubicBezTo>
                    <a:pt x="1" y="1747"/>
                    <a:pt x="325" y="2898"/>
                    <a:pt x="1152" y="3339"/>
                  </a:cubicBezTo>
                  <a:cubicBezTo>
                    <a:pt x="1394" y="3468"/>
                    <a:pt x="1662" y="3529"/>
                    <a:pt x="1931" y="3529"/>
                  </a:cubicBezTo>
                  <a:cubicBezTo>
                    <a:pt x="2587" y="3529"/>
                    <a:pt x="3250" y="3170"/>
                    <a:pt x="3558" y="2568"/>
                  </a:cubicBezTo>
                  <a:cubicBezTo>
                    <a:pt x="3975" y="1752"/>
                    <a:pt x="3669" y="667"/>
                    <a:pt x="2893" y="216"/>
                  </a:cubicBezTo>
                  <a:cubicBezTo>
                    <a:pt x="2640" y="70"/>
                    <a:pt x="2354" y="1"/>
                    <a:pt x="2066"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5" name="Google Shape;6115;p17"/>
            <p:cNvSpPr/>
            <p:nvPr/>
          </p:nvSpPr>
          <p:spPr>
            <a:xfrm>
              <a:off x="4359425" y="654350"/>
              <a:ext cx="99325" cy="88225"/>
            </a:xfrm>
            <a:custGeom>
              <a:rect b="b" l="l" r="r" t="t"/>
              <a:pathLst>
                <a:path extrusionOk="0" h="3529" w="3973">
                  <a:moveTo>
                    <a:pt x="2065" y="1"/>
                  </a:moveTo>
                  <a:cubicBezTo>
                    <a:pt x="1458" y="1"/>
                    <a:pt x="840" y="304"/>
                    <a:pt x="505" y="841"/>
                  </a:cubicBezTo>
                  <a:cubicBezTo>
                    <a:pt x="1" y="1647"/>
                    <a:pt x="275" y="2814"/>
                    <a:pt x="1083" y="3301"/>
                  </a:cubicBezTo>
                  <a:cubicBezTo>
                    <a:pt x="1340" y="3456"/>
                    <a:pt x="1634" y="3529"/>
                    <a:pt x="1930" y="3529"/>
                  </a:cubicBezTo>
                  <a:cubicBezTo>
                    <a:pt x="2555" y="3529"/>
                    <a:pt x="3191" y="3203"/>
                    <a:pt x="3517" y="2639"/>
                  </a:cubicBezTo>
                  <a:cubicBezTo>
                    <a:pt x="3972" y="1851"/>
                    <a:pt x="3714" y="750"/>
                    <a:pt x="2960" y="258"/>
                  </a:cubicBezTo>
                  <a:cubicBezTo>
                    <a:pt x="2692" y="83"/>
                    <a:pt x="2380" y="1"/>
                    <a:pt x="2065"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6" name="Google Shape;6116;p17"/>
            <p:cNvSpPr/>
            <p:nvPr/>
          </p:nvSpPr>
          <p:spPr>
            <a:xfrm>
              <a:off x="5289825" y="1177425"/>
              <a:ext cx="99900" cy="88225"/>
            </a:xfrm>
            <a:custGeom>
              <a:rect b="b" l="l" r="r" t="t"/>
              <a:pathLst>
                <a:path extrusionOk="0" h="3529" w="3996">
                  <a:moveTo>
                    <a:pt x="2065" y="0"/>
                  </a:moveTo>
                  <a:cubicBezTo>
                    <a:pt x="1441" y="0"/>
                    <a:pt x="810" y="324"/>
                    <a:pt x="484" y="880"/>
                  </a:cubicBezTo>
                  <a:cubicBezTo>
                    <a:pt x="1" y="1704"/>
                    <a:pt x="301" y="2861"/>
                    <a:pt x="1120" y="3322"/>
                  </a:cubicBezTo>
                  <a:cubicBezTo>
                    <a:pt x="1370" y="3462"/>
                    <a:pt x="1650" y="3528"/>
                    <a:pt x="1931" y="3528"/>
                  </a:cubicBezTo>
                  <a:cubicBezTo>
                    <a:pt x="2573" y="3528"/>
                    <a:pt x="3223" y="3185"/>
                    <a:pt x="3539" y="2600"/>
                  </a:cubicBezTo>
                  <a:cubicBezTo>
                    <a:pt x="3995" y="1755"/>
                    <a:pt x="3658" y="609"/>
                    <a:pt x="2827" y="180"/>
                  </a:cubicBezTo>
                  <a:cubicBezTo>
                    <a:pt x="2590" y="58"/>
                    <a:pt x="2328" y="0"/>
                    <a:pt x="2065"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7" name="Google Shape;6117;p17"/>
            <p:cNvSpPr/>
            <p:nvPr/>
          </p:nvSpPr>
          <p:spPr>
            <a:xfrm>
              <a:off x="2481675" y="1003250"/>
              <a:ext cx="96950" cy="86125"/>
            </a:xfrm>
            <a:custGeom>
              <a:rect b="b" l="l" r="r" t="t"/>
              <a:pathLst>
                <a:path extrusionOk="0" h="3445" w="3878">
                  <a:moveTo>
                    <a:pt x="2004" y="0"/>
                  </a:moveTo>
                  <a:cubicBezTo>
                    <a:pt x="1363" y="0"/>
                    <a:pt x="715" y="350"/>
                    <a:pt x="416" y="940"/>
                  </a:cubicBezTo>
                  <a:cubicBezTo>
                    <a:pt x="0" y="1760"/>
                    <a:pt x="328" y="2843"/>
                    <a:pt x="1116" y="3261"/>
                  </a:cubicBezTo>
                  <a:cubicBezTo>
                    <a:pt x="1351" y="3386"/>
                    <a:pt x="1612" y="3445"/>
                    <a:pt x="1874" y="3445"/>
                  </a:cubicBezTo>
                  <a:cubicBezTo>
                    <a:pt x="2496" y="3445"/>
                    <a:pt x="3123" y="3114"/>
                    <a:pt x="3435" y="2552"/>
                  </a:cubicBezTo>
                  <a:cubicBezTo>
                    <a:pt x="3877" y="1754"/>
                    <a:pt x="3589" y="660"/>
                    <a:pt x="2811" y="211"/>
                  </a:cubicBezTo>
                  <a:cubicBezTo>
                    <a:pt x="2563" y="67"/>
                    <a:pt x="2284" y="0"/>
                    <a:pt x="2004"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8" name="Google Shape;6118;p17"/>
            <p:cNvSpPr/>
            <p:nvPr/>
          </p:nvSpPr>
          <p:spPr>
            <a:xfrm>
              <a:off x="2165000" y="1293050"/>
              <a:ext cx="97800" cy="87125"/>
            </a:xfrm>
            <a:custGeom>
              <a:rect b="b" l="l" r="r" t="t"/>
              <a:pathLst>
                <a:path extrusionOk="0" h="3485" w="3912">
                  <a:moveTo>
                    <a:pt x="2029" y="0"/>
                  </a:moveTo>
                  <a:cubicBezTo>
                    <a:pt x="1419" y="0"/>
                    <a:pt x="793" y="310"/>
                    <a:pt x="467" y="851"/>
                  </a:cubicBezTo>
                  <a:cubicBezTo>
                    <a:pt x="0" y="1625"/>
                    <a:pt x="251" y="2739"/>
                    <a:pt x="1001" y="3233"/>
                  </a:cubicBezTo>
                  <a:cubicBezTo>
                    <a:pt x="1262" y="3404"/>
                    <a:pt x="1569" y="3484"/>
                    <a:pt x="1880" y="3484"/>
                  </a:cubicBezTo>
                  <a:cubicBezTo>
                    <a:pt x="2491" y="3484"/>
                    <a:pt x="3117" y="3175"/>
                    <a:pt x="3444" y="2633"/>
                  </a:cubicBezTo>
                  <a:cubicBezTo>
                    <a:pt x="3911" y="1859"/>
                    <a:pt x="3661" y="747"/>
                    <a:pt x="2909" y="253"/>
                  </a:cubicBezTo>
                  <a:cubicBezTo>
                    <a:pt x="2648" y="81"/>
                    <a:pt x="2340" y="0"/>
                    <a:pt x="2029"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9" name="Google Shape;6119;p17"/>
            <p:cNvSpPr/>
            <p:nvPr/>
          </p:nvSpPr>
          <p:spPr>
            <a:xfrm>
              <a:off x="5886050" y="3385300"/>
              <a:ext cx="98975" cy="87125"/>
            </a:xfrm>
            <a:custGeom>
              <a:rect b="b" l="l" r="r" t="t"/>
              <a:pathLst>
                <a:path extrusionOk="0" h="3485" w="3959">
                  <a:moveTo>
                    <a:pt x="2050" y="0"/>
                  </a:moveTo>
                  <a:cubicBezTo>
                    <a:pt x="1431" y="0"/>
                    <a:pt x="802" y="322"/>
                    <a:pt x="481" y="869"/>
                  </a:cubicBezTo>
                  <a:cubicBezTo>
                    <a:pt x="0" y="1690"/>
                    <a:pt x="317" y="2857"/>
                    <a:pt x="1138" y="3297"/>
                  </a:cubicBezTo>
                  <a:cubicBezTo>
                    <a:pt x="1375" y="3425"/>
                    <a:pt x="1641" y="3484"/>
                    <a:pt x="1908" y="3484"/>
                  </a:cubicBezTo>
                  <a:cubicBezTo>
                    <a:pt x="2527" y="3484"/>
                    <a:pt x="3157" y="3164"/>
                    <a:pt x="3478" y="2617"/>
                  </a:cubicBezTo>
                  <a:cubicBezTo>
                    <a:pt x="3958" y="1796"/>
                    <a:pt x="3641" y="629"/>
                    <a:pt x="2821" y="188"/>
                  </a:cubicBezTo>
                  <a:cubicBezTo>
                    <a:pt x="2583" y="60"/>
                    <a:pt x="2318" y="0"/>
                    <a:pt x="2050"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0" name="Google Shape;6120;p17"/>
            <p:cNvSpPr/>
            <p:nvPr/>
          </p:nvSpPr>
          <p:spPr>
            <a:xfrm>
              <a:off x="3944875" y="577300"/>
              <a:ext cx="97825" cy="87150"/>
            </a:xfrm>
            <a:custGeom>
              <a:rect b="b" l="l" r="r" t="t"/>
              <a:pathLst>
                <a:path extrusionOk="0" h="3486" w="3913">
                  <a:moveTo>
                    <a:pt x="2028" y="0"/>
                  </a:moveTo>
                  <a:cubicBezTo>
                    <a:pt x="1391" y="0"/>
                    <a:pt x="740" y="341"/>
                    <a:pt x="429" y="920"/>
                  </a:cubicBezTo>
                  <a:cubicBezTo>
                    <a:pt x="1" y="1722"/>
                    <a:pt x="298" y="2821"/>
                    <a:pt x="1069" y="3272"/>
                  </a:cubicBezTo>
                  <a:cubicBezTo>
                    <a:pt x="1317" y="3417"/>
                    <a:pt x="1600" y="3485"/>
                    <a:pt x="1885" y="3485"/>
                  </a:cubicBezTo>
                  <a:cubicBezTo>
                    <a:pt x="2523" y="3485"/>
                    <a:pt x="3174" y="3144"/>
                    <a:pt x="3484" y="2566"/>
                  </a:cubicBezTo>
                  <a:cubicBezTo>
                    <a:pt x="3913" y="1764"/>
                    <a:pt x="3615" y="665"/>
                    <a:pt x="2845" y="214"/>
                  </a:cubicBezTo>
                  <a:cubicBezTo>
                    <a:pt x="2596" y="68"/>
                    <a:pt x="2313" y="0"/>
                    <a:pt x="2028"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1" name="Google Shape;6121;p17"/>
            <p:cNvSpPr/>
            <p:nvPr/>
          </p:nvSpPr>
          <p:spPr>
            <a:xfrm>
              <a:off x="5969750" y="2964250"/>
              <a:ext cx="98900" cy="87125"/>
            </a:xfrm>
            <a:custGeom>
              <a:rect b="b" l="l" r="r" t="t"/>
              <a:pathLst>
                <a:path extrusionOk="0" h="3485" w="3956">
                  <a:moveTo>
                    <a:pt x="2048" y="0"/>
                  </a:moveTo>
                  <a:cubicBezTo>
                    <a:pt x="1446" y="0"/>
                    <a:pt x="830" y="303"/>
                    <a:pt x="501" y="829"/>
                  </a:cubicBezTo>
                  <a:cubicBezTo>
                    <a:pt x="0" y="1631"/>
                    <a:pt x="288" y="2808"/>
                    <a:pt x="1098" y="3276"/>
                  </a:cubicBezTo>
                  <a:cubicBezTo>
                    <a:pt x="1344" y="3417"/>
                    <a:pt x="1624" y="3484"/>
                    <a:pt x="1907" y="3484"/>
                  </a:cubicBezTo>
                  <a:cubicBezTo>
                    <a:pt x="2509" y="3484"/>
                    <a:pt x="3124" y="3182"/>
                    <a:pt x="3454" y="2655"/>
                  </a:cubicBezTo>
                  <a:cubicBezTo>
                    <a:pt x="3955" y="1854"/>
                    <a:pt x="3668" y="676"/>
                    <a:pt x="2857" y="209"/>
                  </a:cubicBezTo>
                  <a:cubicBezTo>
                    <a:pt x="2612" y="67"/>
                    <a:pt x="2332" y="0"/>
                    <a:pt x="2048"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2" name="Google Shape;6122;p17"/>
            <p:cNvSpPr/>
            <p:nvPr/>
          </p:nvSpPr>
          <p:spPr>
            <a:xfrm>
              <a:off x="1632175" y="2242050"/>
              <a:ext cx="97000" cy="86125"/>
            </a:xfrm>
            <a:custGeom>
              <a:rect b="b" l="l" r="r" t="t"/>
              <a:pathLst>
                <a:path extrusionOk="0" h="3445" w="3880">
                  <a:moveTo>
                    <a:pt x="2003" y="0"/>
                  </a:moveTo>
                  <a:cubicBezTo>
                    <a:pt x="1358" y="0"/>
                    <a:pt x="706" y="355"/>
                    <a:pt x="410" y="950"/>
                  </a:cubicBezTo>
                  <a:cubicBezTo>
                    <a:pt x="1" y="1772"/>
                    <a:pt x="335" y="2855"/>
                    <a:pt x="1125" y="3266"/>
                  </a:cubicBezTo>
                  <a:cubicBezTo>
                    <a:pt x="1359" y="3388"/>
                    <a:pt x="1616" y="3445"/>
                    <a:pt x="1875" y="3445"/>
                  </a:cubicBezTo>
                  <a:cubicBezTo>
                    <a:pt x="2500" y="3445"/>
                    <a:pt x="3132" y="3110"/>
                    <a:pt x="3442" y="2543"/>
                  </a:cubicBezTo>
                  <a:cubicBezTo>
                    <a:pt x="3879" y="1738"/>
                    <a:pt x="3580" y="649"/>
                    <a:pt x="2801" y="206"/>
                  </a:cubicBezTo>
                  <a:cubicBezTo>
                    <a:pt x="2555" y="66"/>
                    <a:pt x="2280" y="0"/>
                    <a:pt x="2003"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3" name="Google Shape;6123;p17"/>
            <p:cNvSpPr/>
            <p:nvPr/>
          </p:nvSpPr>
          <p:spPr>
            <a:xfrm>
              <a:off x="5353275" y="4334300"/>
              <a:ext cx="97525" cy="86150"/>
            </a:xfrm>
            <a:custGeom>
              <a:rect b="b" l="l" r="r" t="t"/>
              <a:pathLst>
                <a:path extrusionOk="0" h="3446" w="3901">
                  <a:moveTo>
                    <a:pt x="2025" y="0"/>
                  </a:moveTo>
                  <a:cubicBezTo>
                    <a:pt x="1429" y="0"/>
                    <a:pt x="822" y="304"/>
                    <a:pt x="497" y="833"/>
                  </a:cubicBezTo>
                  <a:cubicBezTo>
                    <a:pt x="0" y="1647"/>
                    <a:pt x="302" y="2811"/>
                    <a:pt x="1129" y="3256"/>
                  </a:cubicBezTo>
                  <a:cubicBezTo>
                    <a:pt x="1367" y="3385"/>
                    <a:pt x="1632" y="3445"/>
                    <a:pt x="1898" y="3445"/>
                  </a:cubicBezTo>
                  <a:cubicBezTo>
                    <a:pt x="2515" y="3445"/>
                    <a:pt x="3138" y="3119"/>
                    <a:pt x="3451" y="2563"/>
                  </a:cubicBezTo>
                  <a:cubicBezTo>
                    <a:pt x="3901" y="1766"/>
                    <a:pt x="3616" y="673"/>
                    <a:pt x="2841" y="216"/>
                  </a:cubicBezTo>
                  <a:cubicBezTo>
                    <a:pt x="2593" y="69"/>
                    <a:pt x="2310" y="0"/>
                    <a:pt x="2025"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4" name="Google Shape;6124;p17"/>
            <p:cNvSpPr/>
            <p:nvPr/>
          </p:nvSpPr>
          <p:spPr>
            <a:xfrm>
              <a:off x="1548875" y="2663675"/>
              <a:ext cx="96300" cy="85000"/>
            </a:xfrm>
            <a:custGeom>
              <a:rect b="b" l="l" r="r" t="t"/>
              <a:pathLst>
                <a:path extrusionOk="0" h="3400" w="3852">
                  <a:moveTo>
                    <a:pt x="1967" y="1"/>
                  </a:moveTo>
                  <a:cubicBezTo>
                    <a:pt x="1391" y="1"/>
                    <a:pt x="818" y="295"/>
                    <a:pt x="495" y="816"/>
                  </a:cubicBezTo>
                  <a:cubicBezTo>
                    <a:pt x="1" y="1613"/>
                    <a:pt x="256" y="2698"/>
                    <a:pt x="1050" y="3172"/>
                  </a:cubicBezTo>
                  <a:cubicBezTo>
                    <a:pt x="1309" y="3327"/>
                    <a:pt x="1597" y="3400"/>
                    <a:pt x="1883" y="3400"/>
                  </a:cubicBezTo>
                  <a:cubicBezTo>
                    <a:pt x="2477" y="3400"/>
                    <a:pt x="3066" y="3087"/>
                    <a:pt x="3383" y="2534"/>
                  </a:cubicBezTo>
                  <a:cubicBezTo>
                    <a:pt x="3851" y="1716"/>
                    <a:pt x="3561" y="645"/>
                    <a:pt x="2752" y="200"/>
                  </a:cubicBezTo>
                  <a:cubicBezTo>
                    <a:pt x="2506" y="65"/>
                    <a:pt x="2236" y="1"/>
                    <a:pt x="1967"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5" name="Google Shape;6125;p17"/>
            <p:cNvSpPr/>
            <p:nvPr/>
          </p:nvSpPr>
          <p:spPr>
            <a:xfrm>
              <a:off x="5037850" y="4625150"/>
              <a:ext cx="95800" cy="85025"/>
            </a:xfrm>
            <a:custGeom>
              <a:rect b="b" l="l" r="r" t="t"/>
              <a:pathLst>
                <a:path extrusionOk="0" h="3401" w="3832">
                  <a:moveTo>
                    <a:pt x="1970" y="1"/>
                  </a:moveTo>
                  <a:cubicBezTo>
                    <a:pt x="1377" y="1"/>
                    <a:pt x="788" y="312"/>
                    <a:pt x="472" y="863"/>
                  </a:cubicBezTo>
                  <a:cubicBezTo>
                    <a:pt x="0" y="1681"/>
                    <a:pt x="289" y="2752"/>
                    <a:pt x="1098" y="3199"/>
                  </a:cubicBezTo>
                  <a:cubicBezTo>
                    <a:pt x="1345" y="3336"/>
                    <a:pt x="1616" y="3400"/>
                    <a:pt x="1885" y="3400"/>
                  </a:cubicBezTo>
                  <a:cubicBezTo>
                    <a:pt x="2498" y="3400"/>
                    <a:pt x="3104" y="3066"/>
                    <a:pt x="3410" y="2488"/>
                  </a:cubicBezTo>
                  <a:cubicBezTo>
                    <a:pt x="3831" y="1696"/>
                    <a:pt x="3560" y="683"/>
                    <a:pt x="2804" y="229"/>
                  </a:cubicBezTo>
                  <a:cubicBezTo>
                    <a:pt x="2546" y="74"/>
                    <a:pt x="2257" y="1"/>
                    <a:pt x="1970"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6" name="Google Shape;6126;p17"/>
            <p:cNvSpPr/>
            <p:nvPr/>
          </p:nvSpPr>
          <p:spPr>
            <a:xfrm>
              <a:off x="3574750" y="5051225"/>
              <a:ext cx="94775" cy="83775"/>
            </a:xfrm>
            <a:custGeom>
              <a:rect b="b" l="l" r="r" t="t"/>
              <a:pathLst>
                <a:path extrusionOk="0" h="3351" w="3791">
                  <a:moveTo>
                    <a:pt x="1913" y="0"/>
                  </a:moveTo>
                  <a:cubicBezTo>
                    <a:pt x="1328" y="0"/>
                    <a:pt x="769" y="323"/>
                    <a:pt x="457" y="903"/>
                  </a:cubicBezTo>
                  <a:cubicBezTo>
                    <a:pt x="0" y="1757"/>
                    <a:pt x="310" y="2753"/>
                    <a:pt x="1166" y="3177"/>
                  </a:cubicBezTo>
                  <a:cubicBezTo>
                    <a:pt x="1403" y="3295"/>
                    <a:pt x="1651" y="3351"/>
                    <a:pt x="1894" y="3351"/>
                  </a:cubicBezTo>
                  <a:cubicBezTo>
                    <a:pt x="2482" y="3351"/>
                    <a:pt x="3043" y="3024"/>
                    <a:pt x="3353" y="2446"/>
                  </a:cubicBezTo>
                  <a:cubicBezTo>
                    <a:pt x="3790" y="1630"/>
                    <a:pt x="3530" y="682"/>
                    <a:pt x="2741" y="227"/>
                  </a:cubicBezTo>
                  <a:cubicBezTo>
                    <a:pt x="2476" y="73"/>
                    <a:pt x="2192" y="0"/>
                    <a:pt x="1913"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7" name="Google Shape;6127;p17"/>
            <p:cNvSpPr/>
            <p:nvPr/>
          </p:nvSpPr>
          <p:spPr>
            <a:xfrm>
              <a:off x="1947050" y="4135825"/>
              <a:ext cx="94225" cy="83800"/>
            </a:xfrm>
            <a:custGeom>
              <a:rect b="b" l="l" r="r" t="t"/>
              <a:pathLst>
                <a:path extrusionOk="0" h="3352" w="3769">
                  <a:moveTo>
                    <a:pt x="1894" y="1"/>
                  </a:moveTo>
                  <a:cubicBezTo>
                    <a:pt x="1322" y="1"/>
                    <a:pt x="774" y="309"/>
                    <a:pt x="457" y="868"/>
                  </a:cubicBezTo>
                  <a:cubicBezTo>
                    <a:pt x="1" y="1676"/>
                    <a:pt x="239" y="2635"/>
                    <a:pt x="1013" y="3105"/>
                  </a:cubicBezTo>
                  <a:cubicBezTo>
                    <a:pt x="1288" y="3272"/>
                    <a:pt x="1585" y="3352"/>
                    <a:pt x="1876" y="3352"/>
                  </a:cubicBezTo>
                  <a:cubicBezTo>
                    <a:pt x="2447" y="3352"/>
                    <a:pt x="2995" y="3044"/>
                    <a:pt x="3312" y="2485"/>
                  </a:cubicBezTo>
                  <a:cubicBezTo>
                    <a:pt x="3769" y="1677"/>
                    <a:pt x="3531" y="719"/>
                    <a:pt x="2756" y="248"/>
                  </a:cubicBezTo>
                  <a:cubicBezTo>
                    <a:pt x="2481" y="81"/>
                    <a:pt x="2184" y="1"/>
                    <a:pt x="1894"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8" name="Google Shape;6128;p17"/>
            <p:cNvSpPr/>
            <p:nvPr/>
          </p:nvSpPr>
          <p:spPr>
            <a:xfrm>
              <a:off x="3159150" y="4973625"/>
              <a:ext cx="94825" cy="83800"/>
            </a:xfrm>
            <a:custGeom>
              <a:rect b="b" l="l" r="r" t="t"/>
              <a:pathLst>
                <a:path extrusionOk="0" h="3352" w="3793">
                  <a:moveTo>
                    <a:pt x="1914" y="1"/>
                  </a:moveTo>
                  <a:cubicBezTo>
                    <a:pt x="1329" y="1"/>
                    <a:pt x="770" y="324"/>
                    <a:pt x="459" y="904"/>
                  </a:cubicBezTo>
                  <a:cubicBezTo>
                    <a:pt x="1" y="1757"/>
                    <a:pt x="313" y="2755"/>
                    <a:pt x="1168" y="3178"/>
                  </a:cubicBezTo>
                  <a:cubicBezTo>
                    <a:pt x="1405" y="3295"/>
                    <a:pt x="1653" y="3351"/>
                    <a:pt x="1897" y="3351"/>
                  </a:cubicBezTo>
                  <a:cubicBezTo>
                    <a:pt x="2485" y="3351"/>
                    <a:pt x="3045" y="3025"/>
                    <a:pt x="3355" y="2447"/>
                  </a:cubicBezTo>
                  <a:cubicBezTo>
                    <a:pt x="3792" y="1629"/>
                    <a:pt x="3530" y="681"/>
                    <a:pt x="2743" y="228"/>
                  </a:cubicBezTo>
                  <a:cubicBezTo>
                    <a:pt x="2477" y="74"/>
                    <a:pt x="2193" y="1"/>
                    <a:pt x="1914"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9" name="Google Shape;6129;p17"/>
            <p:cNvSpPr/>
            <p:nvPr/>
          </p:nvSpPr>
          <p:spPr>
            <a:xfrm>
              <a:off x="2229325" y="4450550"/>
              <a:ext cx="94225" cy="83800"/>
            </a:xfrm>
            <a:custGeom>
              <a:rect b="b" l="l" r="r" t="t"/>
              <a:pathLst>
                <a:path extrusionOk="0" h="3352" w="3769">
                  <a:moveTo>
                    <a:pt x="1892" y="1"/>
                  </a:moveTo>
                  <a:cubicBezTo>
                    <a:pt x="1319" y="1"/>
                    <a:pt x="769" y="310"/>
                    <a:pt x="454" y="872"/>
                  </a:cubicBezTo>
                  <a:cubicBezTo>
                    <a:pt x="0" y="1681"/>
                    <a:pt x="240" y="2639"/>
                    <a:pt x="1017" y="3106"/>
                  </a:cubicBezTo>
                  <a:cubicBezTo>
                    <a:pt x="1291" y="3272"/>
                    <a:pt x="1586" y="3351"/>
                    <a:pt x="1875" y="3351"/>
                  </a:cubicBezTo>
                  <a:cubicBezTo>
                    <a:pt x="2449" y="3351"/>
                    <a:pt x="2999" y="3041"/>
                    <a:pt x="3314" y="2479"/>
                  </a:cubicBezTo>
                  <a:cubicBezTo>
                    <a:pt x="3768" y="1671"/>
                    <a:pt x="3527" y="713"/>
                    <a:pt x="2750" y="245"/>
                  </a:cubicBezTo>
                  <a:cubicBezTo>
                    <a:pt x="2476" y="80"/>
                    <a:pt x="2181" y="1"/>
                    <a:pt x="1892"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30" name="Google Shape;6130;p17"/>
            <p:cNvSpPr/>
            <p:nvPr/>
          </p:nvSpPr>
          <p:spPr>
            <a:xfrm>
              <a:off x="5526700" y="1312075"/>
              <a:ext cx="91325" cy="80425"/>
            </a:xfrm>
            <a:custGeom>
              <a:rect b="b" l="l" r="r" t="t"/>
              <a:pathLst>
                <a:path extrusionOk="0" h="3217" w="3653">
                  <a:moveTo>
                    <a:pt x="1834" y="1"/>
                  </a:moveTo>
                  <a:cubicBezTo>
                    <a:pt x="1316" y="1"/>
                    <a:pt x="816" y="262"/>
                    <a:pt x="506" y="744"/>
                  </a:cubicBezTo>
                  <a:cubicBezTo>
                    <a:pt x="1" y="1530"/>
                    <a:pt x="217" y="2516"/>
                    <a:pt x="997" y="2984"/>
                  </a:cubicBezTo>
                  <a:cubicBezTo>
                    <a:pt x="1258" y="3141"/>
                    <a:pt x="1541" y="3217"/>
                    <a:pt x="1819" y="3217"/>
                  </a:cubicBezTo>
                  <a:cubicBezTo>
                    <a:pt x="2337" y="3217"/>
                    <a:pt x="2837" y="2955"/>
                    <a:pt x="3147" y="2473"/>
                  </a:cubicBezTo>
                  <a:cubicBezTo>
                    <a:pt x="3652" y="1688"/>
                    <a:pt x="3436" y="700"/>
                    <a:pt x="2656" y="233"/>
                  </a:cubicBezTo>
                  <a:cubicBezTo>
                    <a:pt x="2395" y="76"/>
                    <a:pt x="2112" y="1"/>
                    <a:pt x="1834"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31" name="Google Shape;6131;p17"/>
            <p:cNvSpPr/>
            <p:nvPr/>
          </p:nvSpPr>
          <p:spPr>
            <a:xfrm>
              <a:off x="3349550" y="556250"/>
              <a:ext cx="91025" cy="80450"/>
            </a:xfrm>
            <a:custGeom>
              <a:rect b="b" l="l" r="r" t="t"/>
              <a:pathLst>
                <a:path extrusionOk="0" h="3218" w="3641">
                  <a:moveTo>
                    <a:pt x="1838" y="1"/>
                  </a:moveTo>
                  <a:cubicBezTo>
                    <a:pt x="1293" y="1"/>
                    <a:pt x="770" y="293"/>
                    <a:pt x="466" y="819"/>
                  </a:cubicBezTo>
                  <a:cubicBezTo>
                    <a:pt x="0" y="1626"/>
                    <a:pt x="267" y="2596"/>
                    <a:pt x="1073" y="3026"/>
                  </a:cubicBezTo>
                  <a:cubicBezTo>
                    <a:pt x="1315" y="3156"/>
                    <a:pt x="1571" y="3217"/>
                    <a:pt x="1821" y="3217"/>
                  </a:cubicBezTo>
                  <a:cubicBezTo>
                    <a:pt x="2403" y="3217"/>
                    <a:pt x="2958" y="2885"/>
                    <a:pt x="3248" y="2300"/>
                  </a:cubicBezTo>
                  <a:cubicBezTo>
                    <a:pt x="3640" y="1511"/>
                    <a:pt x="3353" y="601"/>
                    <a:pt x="2585" y="191"/>
                  </a:cubicBezTo>
                  <a:cubicBezTo>
                    <a:pt x="2344" y="62"/>
                    <a:pt x="2088" y="1"/>
                    <a:pt x="1838"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32" name="Google Shape;6132;p17"/>
            <p:cNvSpPr/>
            <p:nvPr/>
          </p:nvSpPr>
          <p:spPr>
            <a:xfrm>
              <a:off x="5908250" y="1994700"/>
              <a:ext cx="91325" cy="80400"/>
            </a:xfrm>
            <a:custGeom>
              <a:rect b="b" l="l" r="r" t="t"/>
              <a:pathLst>
                <a:path extrusionOk="0" h="3216" w="3653">
                  <a:moveTo>
                    <a:pt x="1835" y="0"/>
                  </a:moveTo>
                  <a:cubicBezTo>
                    <a:pt x="1315" y="0"/>
                    <a:pt x="811" y="264"/>
                    <a:pt x="502" y="750"/>
                  </a:cubicBezTo>
                  <a:cubicBezTo>
                    <a:pt x="1" y="1538"/>
                    <a:pt x="220" y="2521"/>
                    <a:pt x="1001" y="2987"/>
                  </a:cubicBezTo>
                  <a:cubicBezTo>
                    <a:pt x="1261" y="3141"/>
                    <a:pt x="1542" y="3215"/>
                    <a:pt x="1817" y="3215"/>
                  </a:cubicBezTo>
                  <a:cubicBezTo>
                    <a:pt x="2338" y="3215"/>
                    <a:pt x="2841" y="2951"/>
                    <a:pt x="3150" y="2466"/>
                  </a:cubicBezTo>
                  <a:cubicBezTo>
                    <a:pt x="3652" y="1678"/>
                    <a:pt x="3433" y="694"/>
                    <a:pt x="2650" y="228"/>
                  </a:cubicBezTo>
                  <a:cubicBezTo>
                    <a:pt x="2391" y="74"/>
                    <a:pt x="2111" y="0"/>
                    <a:pt x="1835"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33" name="Google Shape;6133;p17"/>
            <p:cNvSpPr/>
            <p:nvPr/>
          </p:nvSpPr>
          <p:spPr>
            <a:xfrm>
              <a:off x="4779625" y="735850"/>
              <a:ext cx="90550" cy="80425"/>
            </a:xfrm>
            <a:custGeom>
              <a:rect b="b" l="l" r="r" t="t"/>
              <a:pathLst>
                <a:path extrusionOk="0" h="3217" w="3622">
                  <a:moveTo>
                    <a:pt x="1819" y="0"/>
                  </a:moveTo>
                  <a:cubicBezTo>
                    <a:pt x="1250" y="0"/>
                    <a:pt x="707" y="317"/>
                    <a:pt x="410" y="883"/>
                  </a:cubicBezTo>
                  <a:cubicBezTo>
                    <a:pt x="1" y="1667"/>
                    <a:pt x="265" y="2581"/>
                    <a:pt x="1023" y="3007"/>
                  </a:cubicBezTo>
                  <a:cubicBezTo>
                    <a:pt x="1274" y="3149"/>
                    <a:pt x="1542" y="3216"/>
                    <a:pt x="1804" y="3216"/>
                  </a:cubicBezTo>
                  <a:cubicBezTo>
                    <a:pt x="2372" y="3216"/>
                    <a:pt x="2916" y="2898"/>
                    <a:pt x="3212" y="2332"/>
                  </a:cubicBezTo>
                  <a:cubicBezTo>
                    <a:pt x="3621" y="1548"/>
                    <a:pt x="3358" y="634"/>
                    <a:pt x="2600" y="209"/>
                  </a:cubicBezTo>
                  <a:cubicBezTo>
                    <a:pt x="2349" y="67"/>
                    <a:pt x="2081" y="0"/>
                    <a:pt x="1819"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34" name="Google Shape;6134;p17"/>
            <p:cNvSpPr/>
            <p:nvPr/>
          </p:nvSpPr>
          <p:spPr>
            <a:xfrm>
              <a:off x="3166050" y="608850"/>
              <a:ext cx="92550" cy="81625"/>
            </a:xfrm>
            <a:custGeom>
              <a:rect b="b" l="l" r="r" t="t"/>
              <a:pathLst>
                <a:path extrusionOk="0" h="3265" w="3702">
                  <a:moveTo>
                    <a:pt x="1845" y="1"/>
                  </a:moveTo>
                  <a:cubicBezTo>
                    <a:pt x="1277" y="1"/>
                    <a:pt x="743" y="319"/>
                    <a:pt x="439" y="894"/>
                  </a:cubicBezTo>
                  <a:cubicBezTo>
                    <a:pt x="0" y="1727"/>
                    <a:pt x="292" y="2661"/>
                    <a:pt x="1122" y="3084"/>
                  </a:cubicBezTo>
                  <a:cubicBezTo>
                    <a:pt x="1361" y="3206"/>
                    <a:pt x="1611" y="3264"/>
                    <a:pt x="1854" y="3264"/>
                  </a:cubicBezTo>
                  <a:cubicBezTo>
                    <a:pt x="2405" y="3264"/>
                    <a:pt x="2926" y="2963"/>
                    <a:pt x="3235" y="2418"/>
                  </a:cubicBezTo>
                  <a:cubicBezTo>
                    <a:pt x="3702" y="1594"/>
                    <a:pt x="3444" y="653"/>
                    <a:pt x="2628" y="208"/>
                  </a:cubicBezTo>
                  <a:cubicBezTo>
                    <a:pt x="2373" y="68"/>
                    <a:pt x="2105" y="1"/>
                    <a:pt x="1845"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35" name="Google Shape;6135;p17"/>
            <p:cNvSpPr/>
            <p:nvPr/>
          </p:nvSpPr>
          <p:spPr>
            <a:xfrm>
              <a:off x="5957250" y="2178025"/>
              <a:ext cx="92600" cy="81575"/>
            </a:xfrm>
            <a:custGeom>
              <a:rect b="b" l="l" r="r" t="t"/>
              <a:pathLst>
                <a:path extrusionOk="0" h="3263" w="3704">
                  <a:moveTo>
                    <a:pt x="1849" y="0"/>
                  </a:moveTo>
                  <a:cubicBezTo>
                    <a:pt x="1297" y="0"/>
                    <a:pt x="777" y="301"/>
                    <a:pt x="468" y="847"/>
                  </a:cubicBezTo>
                  <a:cubicBezTo>
                    <a:pt x="1" y="1670"/>
                    <a:pt x="259" y="2610"/>
                    <a:pt x="1076" y="3057"/>
                  </a:cubicBezTo>
                  <a:cubicBezTo>
                    <a:pt x="1331" y="3196"/>
                    <a:pt x="1598" y="3263"/>
                    <a:pt x="1858" y="3263"/>
                  </a:cubicBezTo>
                  <a:cubicBezTo>
                    <a:pt x="2426" y="3263"/>
                    <a:pt x="2960" y="2944"/>
                    <a:pt x="3265" y="2369"/>
                  </a:cubicBezTo>
                  <a:cubicBezTo>
                    <a:pt x="3704" y="1538"/>
                    <a:pt x="3411" y="602"/>
                    <a:pt x="2581" y="180"/>
                  </a:cubicBezTo>
                  <a:cubicBezTo>
                    <a:pt x="2341" y="59"/>
                    <a:pt x="2092" y="0"/>
                    <a:pt x="1849"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36" name="Google Shape;6136;p17"/>
            <p:cNvSpPr/>
            <p:nvPr/>
          </p:nvSpPr>
          <p:spPr>
            <a:xfrm>
              <a:off x="2983650" y="662625"/>
              <a:ext cx="91425" cy="80375"/>
            </a:xfrm>
            <a:custGeom>
              <a:rect b="b" l="l" r="r" t="t"/>
              <a:pathLst>
                <a:path extrusionOk="0" h="3215" w="3657">
                  <a:moveTo>
                    <a:pt x="1838" y="0"/>
                  </a:moveTo>
                  <a:cubicBezTo>
                    <a:pt x="1310" y="0"/>
                    <a:pt x="801" y="272"/>
                    <a:pt x="493" y="769"/>
                  </a:cubicBezTo>
                  <a:cubicBezTo>
                    <a:pt x="1" y="1564"/>
                    <a:pt x="235" y="2542"/>
                    <a:pt x="1025" y="2998"/>
                  </a:cubicBezTo>
                  <a:cubicBezTo>
                    <a:pt x="1279" y="3145"/>
                    <a:pt x="1552" y="3215"/>
                    <a:pt x="1821" y="3215"/>
                  </a:cubicBezTo>
                  <a:cubicBezTo>
                    <a:pt x="2349" y="3215"/>
                    <a:pt x="2858" y="2942"/>
                    <a:pt x="3166" y="2445"/>
                  </a:cubicBezTo>
                  <a:cubicBezTo>
                    <a:pt x="3657" y="1652"/>
                    <a:pt x="3424" y="674"/>
                    <a:pt x="2632" y="217"/>
                  </a:cubicBezTo>
                  <a:cubicBezTo>
                    <a:pt x="2379" y="70"/>
                    <a:pt x="2106" y="0"/>
                    <a:pt x="1838"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37" name="Google Shape;6137;p17"/>
            <p:cNvSpPr/>
            <p:nvPr/>
          </p:nvSpPr>
          <p:spPr>
            <a:xfrm>
              <a:off x="5012275" y="866600"/>
              <a:ext cx="90500" cy="80425"/>
            </a:xfrm>
            <a:custGeom>
              <a:rect b="b" l="l" r="r" t="t"/>
              <a:pathLst>
                <a:path extrusionOk="0" h="3217" w="3620">
                  <a:moveTo>
                    <a:pt x="1817" y="0"/>
                  </a:moveTo>
                  <a:cubicBezTo>
                    <a:pt x="1251" y="0"/>
                    <a:pt x="711" y="314"/>
                    <a:pt x="415" y="876"/>
                  </a:cubicBezTo>
                  <a:cubicBezTo>
                    <a:pt x="0" y="1658"/>
                    <a:pt x="257" y="2572"/>
                    <a:pt x="1013" y="3004"/>
                  </a:cubicBezTo>
                  <a:cubicBezTo>
                    <a:pt x="1266" y="3148"/>
                    <a:pt x="1536" y="3217"/>
                    <a:pt x="1801" y="3217"/>
                  </a:cubicBezTo>
                  <a:cubicBezTo>
                    <a:pt x="2366" y="3217"/>
                    <a:pt x="2907" y="2903"/>
                    <a:pt x="3206" y="2341"/>
                  </a:cubicBezTo>
                  <a:cubicBezTo>
                    <a:pt x="3620" y="1560"/>
                    <a:pt x="3362" y="645"/>
                    <a:pt x="2606" y="214"/>
                  </a:cubicBezTo>
                  <a:cubicBezTo>
                    <a:pt x="2352" y="69"/>
                    <a:pt x="2082" y="0"/>
                    <a:pt x="1817"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38" name="Google Shape;6138;p17"/>
            <p:cNvSpPr/>
            <p:nvPr/>
          </p:nvSpPr>
          <p:spPr>
            <a:xfrm>
              <a:off x="6008025" y="2362550"/>
              <a:ext cx="90375" cy="80475"/>
            </a:xfrm>
            <a:custGeom>
              <a:rect b="b" l="l" r="r" t="t"/>
              <a:pathLst>
                <a:path extrusionOk="0" h="3219" w="3615">
                  <a:moveTo>
                    <a:pt x="1818" y="1"/>
                  </a:moveTo>
                  <a:cubicBezTo>
                    <a:pt x="1271" y="1"/>
                    <a:pt x="744" y="294"/>
                    <a:pt x="439" y="826"/>
                  </a:cubicBezTo>
                  <a:cubicBezTo>
                    <a:pt x="0" y="1595"/>
                    <a:pt x="224" y="2522"/>
                    <a:pt x="960" y="2976"/>
                  </a:cubicBezTo>
                  <a:cubicBezTo>
                    <a:pt x="1226" y="3140"/>
                    <a:pt x="1514" y="3218"/>
                    <a:pt x="1797" y="3218"/>
                  </a:cubicBezTo>
                  <a:cubicBezTo>
                    <a:pt x="2344" y="3218"/>
                    <a:pt x="2869" y="2926"/>
                    <a:pt x="3174" y="2393"/>
                  </a:cubicBezTo>
                  <a:cubicBezTo>
                    <a:pt x="3615" y="1623"/>
                    <a:pt x="3391" y="696"/>
                    <a:pt x="2654" y="243"/>
                  </a:cubicBezTo>
                  <a:cubicBezTo>
                    <a:pt x="2388" y="79"/>
                    <a:pt x="2100" y="1"/>
                    <a:pt x="1818"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39" name="Google Shape;6139;p17"/>
            <p:cNvSpPr/>
            <p:nvPr/>
          </p:nvSpPr>
          <p:spPr>
            <a:xfrm>
              <a:off x="4131575" y="527475"/>
              <a:ext cx="90350" cy="80425"/>
            </a:xfrm>
            <a:custGeom>
              <a:rect b="b" l="l" r="r" t="t"/>
              <a:pathLst>
                <a:path extrusionOk="0" h="3217" w="3614">
                  <a:moveTo>
                    <a:pt x="1818" y="0"/>
                  </a:moveTo>
                  <a:cubicBezTo>
                    <a:pt x="1282" y="0"/>
                    <a:pt x="763" y="281"/>
                    <a:pt x="456" y="797"/>
                  </a:cubicBezTo>
                  <a:cubicBezTo>
                    <a:pt x="1" y="1560"/>
                    <a:pt x="207" y="2491"/>
                    <a:pt x="934" y="2959"/>
                  </a:cubicBezTo>
                  <a:cubicBezTo>
                    <a:pt x="1205" y="3133"/>
                    <a:pt x="1503" y="3217"/>
                    <a:pt x="1796" y="3217"/>
                  </a:cubicBezTo>
                  <a:cubicBezTo>
                    <a:pt x="2332" y="3217"/>
                    <a:pt x="2851" y="2936"/>
                    <a:pt x="3159" y="2421"/>
                  </a:cubicBezTo>
                  <a:cubicBezTo>
                    <a:pt x="3614" y="1656"/>
                    <a:pt x="3408" y="725"/>
                    <a:pt x="2681" y="258"/>
                  </a:cubicBezTo>
                  <a:cubicBezTo>
                    <a:pt x="2409" y="83"/>
                    <a:pt x="2111" y="0"/>
                    <a:pt x="1818"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40" name="Google Shape;6140;p17"/>
            <p:cNvSpPr/>
            <p:nvPr/>
          </p:nvSpPr>
          <p:spPr>
            <a:xfrm>
              <a:off x="5674500" y="4048000"/>
              <a:ext cx="88125" cy="78125"/>
            </a:xfrm>
            <a:custGeom>
              <a:rect b="b" l="l" r="r" t="t"/>
              <a:pathLst>
                <a:path extrusionOk="0" h="3125" w="3525">
                  <a:moveTo>
                    <a:pt x="1812" y="0"/>
                  </a:moveTo>
                  <a:cubicBezTo>
                    <a:pt x="1286" y="0"/>
                    <a:pt x="755" y="261"/>
                    <a:pt x="456" y="727"/>
                  </a:cubicBezTo>
                  <a:cubicBezTo>
                    <a:pt x="1" y="1437"/>
                    <a:pt x="214" y="2446"/>
                    <a:pt x="914" y="2896"/>
                  </a:cubicBezTo>
                  <a:cubicBezTo>
                    <a:pt x="1156" y="3051"/>
                    <a:pt x="1434" y="3124"/>
                    <a:pt x="1713" y="3124"/>
                  </a:cubicBezTo>
                  <a:cubicBezTo>
                    <a:pt x="2240" y="3124"/>
                    <a:pt x="2771" y="2864"/>
                    <a:pt x="3069" y="2398"/>
                  </a:cubicBezTo>
                  <a:cubicBezTo>
                    <a:pt x="3524" y="1689"/>
                    <a:pt x="3310" y="679"/>
                    <a:pt x="2611" y="228"/>
                  </a:cubicBezTo>
                  <a:cubicBezTo>
                    <a:pt x="2369" y="74"/>
                    <a:pt x="2091" y="0"/>
                    <a:pt x="1812"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41" name="Google Shape;6141;p17"/>
            <p:cNvSpPr/>
            <p:nvPr/>
          </p:nvSpPr>
          <p:spPr>
            <a:xfrm>
              <a:off x="6024675" y="3152650"/>
              <a:ext cx="88325" cy="78175"/>
            </a:xfrm>
            <a:custGeom>
              <a:rect b="b" l="l" r="r" t="t"/>
              <a:pathLst>
                <a:path extrusionOk="0" h="3127" w="3533">
                  <a:moveTo>
                    <a:pt x="1812" y="0"/>
                  </a:moveTo>
                  <a:cubicBezTo>
                    <a:pt x="1249" y="0"/>
                    <a:pt x="687" y="304"/>
                    <a:pt x="404" y="826"/>
                  </a:cubicBezTo>
                  <a:cubicBezTo>
                    <a:pt x="0" y="1574"/>
                    <a:pt x="280" y="2555"/>
                    <a:pt x="1014" y="2951"/>
                  </a:cubicBezTo>
                  <a:cubicBezTo>
                    <a:pt x="1235" y="3071"/>
                    <a:pt x="1478" y="3127"/>
                    <a:pt x="1721" y="3127"/>
                  </a:cubicBezTo>
                  <a:cubicBezTo>
                    <a:pt x="2284" y="3127"/>
                    <a:pt x="2846" y="2824"/>
                    <a:pt x="3129" y="2301"/>
                  </a:cubicBezTo>
                  <a:cubicBezTo>
                    <a:pt x="3533" y="1554"/>
                    <a:pt x="3253" y="573"/>
                    <a:pt x="2519" y="177"/>
                  </a:cubicBezTo>
                  <a:cubicBezTo>
                    <a:pt x="2298" y="57"/>
                    <a:pt x="2055" y="0"/>
                    <a:pt x="1812"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42" name="Google Shape;6142;p17"/>
            <p:cNvSpPr/>
            <p:nvPr/>
          </p:nvSpPr>
          <p:spPr>
            <a:xfrm>
              <a:off x="2303000" y="1060375"/>
              <a:ext cx="88325" cy="78200"/>
            </a:xfrm>
            <a:custGeom>
              <a:rect b="b" l="l" r="r" t="t"/>
              <a:pathLst>
                <a:path extrusionOk="0" h="3128" w="3533">
                  <a:moveTo>
                    <a:pt x="1814" y="1"/>
                  </a:moveTo>
                  <a:cubicBezTo>
                    <a:pt x="1272" y="1"/>
                    <a:pt x="730" y="279"/>
                    <a:pt x="437" y="770"/>
                  </a:cubicBezTo>
                  <a:cubicBezTo>
                    <a:pt x="0" y="1501"/>
                    <a:pt x="242" y="2493"/>
                    <a:pt x="958" y="2921"/>
                  </a:cubicBezTo>
                  <a:cubicBezTo>
                    <a:pt x="1193" y="3062"/>
                    <a:pt x="1457" y="3128"/>
                    <a:pt x="1721" y="3128"/>
                  </a:cubicBezTo>
                  <a:cubicBezTo>
                    <a:pt x="2262" y="3128"/>
                    <a:pt x="2803" y="2850"/>
                    <a:pt x="3096" y="2358"/>
                  </a:cubicBezTo>
                  <a:cubicBezTo>
                    <a:pt x="3533" y="1629"/>
                    <a:pt x="3292" y="636"/>
                    <a:pt x="2576" y="207"/>
                  </a:cubicBezTo>
                  <a:cubicBezTo>
                    <a:pt x="2342" y="67"/>
                    <a:pt x="2078" y="1"/>
                    <a:pt x="1814"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43" name="Google Shape;6143;p17"/>
            <p:cNvSpPr/>
            <p:nvPr/>
          </p:nvSpPr>
          <p:spPr>
            <a:xfrm>
              <a:off x="1720125" y="1824925"/>
              <a:ext cx="88400" cy="78225"/>
            </a:xfrm>
            <a:custGeom>
              <a:rect b="b" l="l" r="r" t="t"/>
              <a:pathLst>
                <a:path extrusionOk="0" h="3129" w="3536">
                  <a:moveTo>
                    <a:pt x="1814" y="1"/>
                  </a:moveTo>
                  <a:cubicBezTo>
                    <a:pt x="1262" y="1"/>
                    <a:pt x="711" y="292"/>
                    <a:pt x="422" y="799"/>
                  </a:cubicBezTo>
                  <a:cubicBezTo>
                    <a:pt x="0" y="1539"/>
                    <a:pt x="261" y="2523"/>
                    <a:pt x="988" y="2937"/>
                  </a:cubicBezTo>
                  <a:cubicBezTo>
                    <a:pt x="1216" y="3067"/>
                    <a:pt x="1469" y="3128"/>
                    <a:pt x="1722" y="3128"/>
                  </a:cubicBezTo>
                  <a:cubicBezTo>
                    <a:pt x="2274" y="3128"/>
                    <a:pt x="2825" y="2837"/>
                    <a:pt x="3114" y="2330"/>
                  </a:cubicBezTo>
                  <a:cubicBezTo>
                    <a:pt x="3535" y="1590"/>
                    <a:pt x="3273" y="604"/>
                    <a:pt x="2548" y="192"/>
                  </a:cubicBezTo>
                  <a:cubicBezTo>
                    <a:pt x="2320" y="62"/>
                    <a:pt x="2067" y="1"/>
                    <a:pt x="1814"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44" name="Google Shape;6144;p17"/>
            <p:cNvSpPr/>
            <p:nvPr/>
          </p:nvSpPr>
          <p:spPr>
            <a:xfrm>
              <a:off x="5860075" y="1811850"/>
              <a:ext cx="88350" cy="78200"/>
            </a:xfrm>
            <a:custGeom>
              <a:rect b="b" l="l" r="r" t="t"/>
              <a:pathLst>
                <a:path extrusionOk="0" h="3128" w="3534">
                  <a:moveTo>
                    <a:pt x="1813" y="0"/>
                  </a:moveTo>
                  <a:cubicBezTo>
                    <a:pt x="1262" y="0"/>
                    <a:pt x="712" y="290"/>
                    <a:pt x="423" y="796"/>
                  </a:cubicBezTo>
                  <a:cubicBezTo>
                    <a:pt x="0" y="1534"/>
                    <a:pt x="260" y="2520"/>
                    <a:pt x="985" y="2934"/>
                  </a:cubicBezTo>
                  <a:cubicBezTo>
                    <a:pt x="1214" y="3065"/>
                    <a:pt x="1469" y="3127"/>
                    <a:pt x="1723" y="3127"/>
                  </a:cubicBezTo>
                  <a:cubicBezTo>
                    <a:pt x="2274" y="3127"/>
                    <a:pt x="2823" y="2838"/>
                    <a:pt x="3111" y="2333"/>
                  </a:cubicBezTo>
                  <a:cubicBezTo>
                    <a:pt x="3534" y="1593"/>
                    <a:pt x="3276" y="607"/>
                    <a:pt x="2551" y="193"/>
                  </a:cubicBezTo>
                  <a:cubicBezTo>
                    <a:pt x="2322" y="62"/>
                    <a:pt x="2067" y="0"/>
                    <a:pt x="1813"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45" name="Google Shape;6145;p17"/>
            <p:cNvSpPr/>
            <p:nvPr/>
          </p:nvSpPr>
          <p:spPr>
            <a:xfrm>
              <a:off x="3534075" y="504200"/>
              <a:ext cx="88325" cy="78200"/>
            </a:xfrm>
            <a:custGeom>
              <a:rect b="b" l="l" r="r" t="t"/>
              <a:pathLst>
                <a:path extrusionOk="0" h="3128" w="3533">
                  <a:moveTo>
                    <a:pt x="1813" y="0"/>
                  </a:moveTo>
                  <a:cubicBezTo>
                    <a:pt x="1245" y="0"/>
                    <a:pt x="679" y="309"/>
                    <a:pt x="398" y="838"/>
                  </a:cubicBezTo>
                  <a:cubicBezTo>
                    <a:pt x="1" y="1589"/>
                    <a:pt x="289" y="2569"/>
                    <a:pt x="1025" y="2958"/>
                  </a:cubicBezTo>
                  <a:cubicBezTo>
                    <a:pt x="1242" y="3074"/>
                    <a:pt x="1480" y="3128"/>
                    <a:pt x="1718" y="3128"/>
                  </a:cubicBezTo>
                  <a:cubicBezTo>
                    <a:pt x="2286" y="3128"/>
                    <a:pt x="2854" y="2818"/>
                    <a:pt x="3135" y="2289"/>
                  </a:cubicBezTo>
                  <a:cubicBezTo>
                    <a:pt x="3533" y="1539"/>
                    <a:pt x="3244" y="559"/>
                    <a:pt x="2507" y="170"/>
                  </a:cubicBezTo>
                  <a:cubicBezTo>
                    <a:pt x="2289" y="55"/>
                    <a:pt x="2051" y="0"/>
                    <a:pt x="1813"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46" name="Google Shape;6146;p17"/>
            <p:cNvSpPr/>
            <p:nvPr/>
          </p:nvSpPr>
          <p:spPr>
            <a:xfrm>
              <a:off x="1568450" y="3456050"/>
              <a:ext cx="88325" cy="78175"/>
            </a:xfrm>
            <a:custGeom>
              <a:rect b="b" l="l" r="r" t="t"/>
              <a:pathLst>
                <a:path extrusionOk="0" h="3127" w="3533">
                  <a:moveTo>
                    <a:pt x="1814" y="0"/>
                  </a:moveTo>
                  <a:cubicBezTo>
                    <a:pt x="1272" y="0"/>
                    <a:pt x="730" y="278"/>
                    <a:pt x="437" y="770"/>
                  </a:cubicBezTo>
                  <a:cubicBezTo>
                    <a:pt x="0" y="1499"/>
                    <a:pt x="242" y="2491"/>
                    <a:pt x="958" y="2919"/>
                  </a:cubicBezTo>
                  <a:cubicBezTo>
                    <a:pt x="1193" y="3060"/>
                    <a:pt x="1457" y="3127"/>
                    <a:pt x="1721" y="3127"/>
                  </a:cubicBezTo>
                  <a:cubicBezTo>
                    <a:pt x="2262" y="3127"/>
                    <a:pt x="2803" y="2848"/>
                    <a:pt x="3096" y="2358"/>
                  </a:cubicBezTo>
                  <a:cubicBezTo>
                    <a:pt x="3533" y="1627"/>
                    <a:pt x="3291" y="635"/>
                    <a:pt x="2576" y="207"/>
                  </a:cubicBezTo>
                  <a:cubicBezTo>
                    <a:pt x="2342" y="66"/>
                    <a:pt x="2078" y="0"/>
                    <a:pt x="1814"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47" name="Google Shape;6147;p17"/>
            <p:cNvSpPr/>
            <p:nvPr/>
          </p:nvSpPr>
          <p:spPr>
            <a:xfrm>
              <a:off x="4359700" y="5025225"/>
              <a:ext cx="88325" cy="78175"/>
            </a:xfrm>
            <a:custGeom>
              <a:rect b="b" l="l" r="r" t="t"/>
              <a:pathLst>
                <a:path extrusionOk="0" h="3127" w="3533">
                  <a:moveTo>
                    <a:pt x="1813" y="1"/>
                  </a:moveTo>
                  <a:cubicBezTo>
                    <a:pt x="1244" y="1"/>
                    <a:pt x="676" y="311"/>
                    <a:pt x="397" y="841"/>
                  </a:cubicBezTo>
                  <a:cubicBezTo>
                    <a:pt x="0" y="1591"/>
                    <a:pt x="291" y="2573"/>
                    <a:pt x="1027" y="2959"/>
                  </a:cubicBezTo>
                  <a:cubicBezTo>
                    <a:pt x="1244" y="3073"/>
                    <a:pt x="1481" y="3126"/>
                    <a:pt x="1718" y="3126"/>
                  </a:cubicBezTo>
                  <a:cubicBezTo>
                    <a:pt x="2288" y="3126"/>
                    <a:pt x="2856" y="2816"/>
                    <a:pt x="3136" y="2287"/>
                  </a:cubicBezTo>
                  <a:cubicBezTo>
                    <a:pt x="3532" y="1535"/>
                    <a:pt x="3242" y="557"/>
                    <a:pt x="2505" y="169"/>
                  </a:cubicBezTo>
                  <a:cubicBezTo>
                    <a:pt x="2288" y="55"/>
                    <a:pt x="2050" y="1"/>
                    <a:pt x="1813"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48" name="Google Shape;6148;p17"/>
            <p:cNvSpPr/>
            <p:nvPr/>
          </p:nvSpPr>
          <p:spPr>
            <a:xfrm>
              <a:off x="5807175" y="3810275"/>
              <a:ext cx="89425" cy="79325"/>
            </a:xfrm>
            <a:custGeom>
              <a:rect b="b" l="l" r="r" t="t"/>
              <a:pathLst>
                <a:path extrusionOk="0" h="3173" w="3577">
                  <a:moveTo>
                    <a:pt x="1810" y="1"/>
                  </a:moveTo>
                  <a:cubicBezTo>
                    <a:pt x="1267" y="1"/>
                    <a:pt x="737" y="288"/>
                    <a:pt x="438" y="802"/>
                  </a:cubicBezTo>
                  <a:cubicBezTo>
                    <a:pt x="0" y="1555"/>
                    <a:pt x="235" y="2508"/>
                    <a:pt x="964" y="2949"/>
                  </a:cubicBezTo>
                  <a:cubicBezTo>
                    <a:pt x="1215" y="3101"/>
                    <a:pt x="1490" y="3173"/>
                    <a:pt x="1762" y="3173"/>
                  </a:cubicBezTo>
                  <a:cubicBezTo>
                    <a:pt x="2324" y="3173"/>
                    <a:pt x="2872" y="2866"/>
                    <a:pt x="3164" y="2322"/>
                  </a:cubicBezTo>
                  <a:cubicBezTo>
                    <a:pt x="3577" y="1556"/>
                    <a:pt x="3310" y="614"/>
                    <a:pt x="2563" y="197"/>
                  </a:cubicBezTo>
                  <a:cubicBezTo>
                    <a:pt x="2324" y="64"/>
                    <a:pt x="2066" y="1"/>
                    <a:pt x="1810"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49" name="Google Shape;6149;p17"/>
            <p:cNvSpPr/>
            <p:nvPr/>
          </p:nvSpPr>
          <p:spPr>
            <a:xfrm>
              <a:off x="1853475" y="1587775"/>
              <a:ext cx="88300" cy="78175"/>
            </a:xfrm>
            <a:custGeom>
              <a:rect b="b" l="l" r="r" t="t"/>
              <a:pathLst>
                <a:path extrusionOk="0" h="3127" w="3532">
                  <a:moveTo>
                    <a:pt x="1814" y="0"/>
                  </a:moveTo>
                  <a:cubicBezTo>
                    <a:pt x="1245" y="0"/>
                    <a:pt x="677" y="311"/>
                    <a:pt x="397" y="841"/>
                  </a:cubicBezTo>
                  <a:cubicBezTo>
                    <a:pt x="1" y="1592"/>
                    <a:pt x="291" y="2572"/>
                    <a:pt x="1028" y="2960"/>
                  </a:cubicBezTo>
                  <a:cubicBezTo>
                    <a:pt x="1244" y="3073"/>
                    <a:pt x="1481" y="3127"/>
                    <a:pt x="1718" y="3127"/>
                  </a:cubicBezTo>
                  <a:cubicBezTo>
                    <a:pt x="2288" y="3127"/>
                    <a:pt x="2857" y="2817"/>
                    <a:pt x="3136" y="2288"/>
                  </a:cubicBezTo>
                  <a:cubicBezTo>
                    <a:pt x="3531" y="1536"/>
                    <a:pt x="3243" y="558"/>
                    <a:pt x="2506" y="169"/>
                  </a:cubicBezTo>
                  <a:cubicBezTo>
                    <a:pt x="2289" y="54"/>
                    <a:pt x="2051" y="0"/>
                    <a:pt x="1814"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0" name="Google Shape;6150;p17"/>
            <p:cNvSpPr/>
            <p:nvPr/>
          </p:nvSpPr>
          <p:spPr>
            <a:xfrm>
              <a:off x="6059600" y="2548100"/>
              <a:ext cx="86950" cy="77475"/>
            </a:xfrm>
            <a:custGeom>
              <a:rect b="b" l="l" r="r" t="t"/>
              <a:pathLst>
                <a:path extrusionOk="0" h="3099" w="3478">
                  <a:moveTo>
                    <a:pt x="1773" y="1"/>
                  </a:moveTo>
                  <a:cubicBezTo>
                    <a:pt x="1200" y="1"/>
                    <a:pt x="621" y="308"/>
                    <a:pt x="378" y="840"/>
                  </a:cubicBezTo>
                  <a:cubicBezTo>
                    <a:pt x="0" y="1665"/>
                    <a:pt x="198" y="2387"/>
                    <a:pt x="939" y="2884"/>
                  </a:cubicBezTo>
                  <a:cubicBezTo>
                    <a:pt x="1159" y="3030"/>
                    <a:pt x="1414" y="3098"/>
                    <a:pt x="1673" y="3098"/>
                  </a:cubicBezTo>
                  <a:cubicBezTo>
                    <a:pt x="2219" y="3098"/>
                    <a:pt x="2781" y="2798"/>
                    <a:pt x="3062" y="2303"/>
                  </a:cubicBezTo>
                  <a:cubicBezTo>
                    <a:pt x="3478" y="1572"/>
                    <a:pt x="3202" y="567"/>
                    <a:pt x="2477" y="174"/>
                  </a:cubicBezTo>
                  <a:cubicBezTo>
                    <a:pt x="2261" y="56"/>
                    <a:pt x="2018" y="1"/>
                    <a:pt x="1773"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1" name="Google Shape;6151;p17"/>
            <p:cNvSpPr/>
            <p:nvPr/>
          </p:nvSpPr>
          <p:spPr>
            <a:xfrm>
              <a:off x="5542950" y="4286750"/>
              <a:ext cx="84600" cy="74900"/>
            </a:xfrm>
            <a:custGeom>
              <a:rect b="b" l="l" r="r" t="t"/>
              <a:pathLst>
                <a:path extrusionOk="0" h="2996" w="3384">
                  <a:moveTo>
                    <a:pt x="1743" y="0"/>
                  </a:moveTo>
                  <a:cubicBezTo>
                    <a:pt x="1219" y="0"/>
                    <a:pt x="689" y="272"/>
                    <a:pt x="410" y="746"/>
                  </a:cubicBezTo>
                  <a:cubicBezTo>
                    <a:pt x="1" y="1442"/>
                    <a:pt x="241" y="2401"/>
                    <a:pt x="926" y="2805"/>
                  </a:cubicBezTo>
                  <a:cubicBezTo>
                    <a:pt x="1146" y="2934"/>
                    <a:pt x="1394" y="2996"/>
                    <a:pt x="1642" y="2996"/>
                  </a:cubicBezTo>
                  <a:cubicBezTo>
                    <a:pt x="2167" y="2996"/>
                    <a:pt x="2694" y="2723"/>
                    <a:pt x="2974" y="2249"/>
                  </a:cubicBezTo>
                  <a:cubicBezTo>
                    <a:pt x="3384" y="1554"/>
                    <a:pt x="3142" y="594"/>
                    <a:pt x="2457" y="191"/>
                  </a:cubicBezTo>
                  <a:cubicBezTo>
                    <a:pt x="2238" y="61"/>
                    <a:pt x="1991" y="0"/>
                    <a:pt x="1743"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2" name="Google Shape;6152;p17"/>
            <p:cNvSpPr/>
            <p:nvPr/>
          </p:nvSpPr>
          <p:spPr>
            <a:xfrm>
              <a:off x="5245775" y="998725"/>
              <a:ext cx="88050" cy="77450"/>
            </a:xfrm>
            <a:custGeom>
              <a:rect b="b" l="l" r="r" t="t"/>
              <a:pathLst>
                <a:path extrusionOk="0" h="3098" w="3522">
                  <a:moveTo>
                    <a:pt x="1747" y="0"/>
                  </a:moveTo>
                  <a:cubicBezTo>
                    <a:pt x="1251" y="0"/>
                    <a:pt x="812" y="259"/>
                    <a:pt x="469" y="765"/>
                  </a:cubicBezTo>
                  <a:cubicBezTo>
                    <a:pt x="0" y="1456"/>
                    <a:pt x="277" y="2490"/>
                    <a:pt x="990" y="2906"/>
                  </a:cubicBezTo>
                  <a:cubicBezTo>
                    <a:pt x="1214" y="3036"/>
                    <a:pt x="1466" y="3098"/>
                    <a:pt x="1719" y="3098"/>
                  </a:cubicBezTo>
                  <a:cubicBezTo>
                    <a:pt x="2273" y="3098"/>
                    <a:pt x="2832" y="2804"/>
                    <a:pt x="3112" y="2299"/>
                  </a:cubicBezTo>
                  <a:cubicBezTo>
                    <a:pt x="3522" y="1563"/>
                    <a:pt x="3249" y="530"/>
                    <a:pt x="2505" y="184"/>
                  </a:cubicBezTo>
                  <a:cubicBezTo>
                    <a:pt x="2242" y="61"/>
                    <a:pt x="1988" y="0"/>
                    <a:pt x="1747"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3" name="Google Shape;6153;p17"/>
            <p:cNvSpPr/>
            <p:nvPr/>
          </p:nvSpPr>
          <p:spPr>
            <a:xfrm>
              <a:off x="2748500" y="4899900"/>
              <a:ext cx="85575" cy="76050"/>
            </a:xfrm>
            <a:custGeom>
              <a:rect b="b" l="l" r="r" t="t"/>
              <a:pathLst>
                <a:path extrusionOk="0" h="3042" w="3423">
                  <a:moveTo>
                    <a:pt x="1770" y="0"/>
                  </a:moveTo>
                  <a:cubicBezTo>
                    <a:pt x="1202" y="0"/>
                    <a:pt x="625" y="312"/>
                    <a:pt x="362" y="835"/>
                  </a:cubicBezTo>
                  <a:cubicBezTo>
                    <a:pt x="1" y="1553"/>
                    <a:pt x="294" y="2516"/>
                    <a:pt x="985" y="2882"/>
                  </a:cubicBezTo>
                  <a:cubicBezTo>
                    <a:pt x="1191" y="2991"/>
                    <a:pt x="1421" y="3042"/>
                    <a:pt x="1651" y="3042"/>
                  </a:cubicBezTo>
                  <a:cubicBezTo>
                    <a:pt x="2201" y="3042"/>
                    <a:pt x="2758" y="2751"/>
                    <a:pt x="3032" y="2256"/>
                  </a:cubicBezTo>
                  <a:cubicBezTo>
                    <a:pt x="3422" y="1553"/>
                    <a:pt x="3167" y="586"/>
                    <a:pt x="2485" y="188"/>
                  </a:cubicBezTo>
                  <a:cubicBezTo>
                    <a:pt x="2267" y="60"/>
                    <a:pt x="2019" y="0"/>
                    <a:pt x="1770"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4" name="Google Shape;6154;p17"/>
            <p:cNvSpPr/>
            <p:nvPr/>
          </p:nvSpPr>
          <p:spPr>
            <a:xfrm>
              <a:off x="2515850" y="4769125"/>
              <a:ext cx="85550" cy="76050"/>
            </a:xfrm>
            <a:custGeom>
              <a:rect b="b" l="l" r="r" t="t"/>
              <a:pathLst>
                <a:path extrusionOk="0" h="3042" w="3422">
                  <a:moveTo>
                    <a:pt x="1777" y="0"/>
                  </a:moveTo>
                  <a:cubicBezTo>
                    <a:pt x="1229" y="0"/>
                    <a:pt x="668" y="288"/>
                    <a:pt x="391" y="783"/>
                  </a:cubicBezTo>
                  <a:cubicBezTo>
                    <a:pt x="1" y="1486"/>
                    <a:pt x="256" y="2454"/>
                    <a:pt x="937" y="2854"/>
                  </a:cubicBezTo>
                  <a:cubicBezTo>
                    <a:pt x="1155" y="2982"/>
                    <a:pt x="1403" y="3042"/>
                    <a:pt x="1653" y="3042"/>
                  </a:cubicBezTo>
                  <a:cubicBezTo>
                    <a:pt x="2181" y="3042"/>
                    <a:pt x="2720" y="2774"/>
                    <a:pt x="3006" y="2307"/>
                  </a:cubicBezTo>
                  <a:cubicBezTo>
                    <a:pt x="3421" y="1631"/>
                    <a:pt x="3199" y="643"/>
                    <a:pt x="2537" y="216"/>
                  </a:cubicBezTo>
                  <a:cubicBezTo>
                    <a:pt x="2310" y="69"/>
                    <a:pt x="2045" y="0"/>
                    <a:pt x="1777"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5" name="Google Shape;6155;p17"/>
            <p:cNvSpPr/>
            <p:nvPr/>
          </p:nvSpPr>
          <p:spPr>
            <a:xfrm>
              <a:off x="5224625" y="4575650"/>
              <a:ext cx="88075" cy="77475"/>
            </a:xfrm>
            <a:custGeom>
              <a:rect b="b" l="l" r="r" t="t"/>
              <a:pathLst>
                <a:path extrusionOk="0" h="3099" w="3523">
                  <a:moveTo>
                    <a:pt x="1746" y="0"/>
                  </a:moveTo>
                  <a:cubicBezTo>
                    <a:pt x="1245" y="0"/>
                    <a:pt x="804" y="262"/>
                    <a:pt x="463" y="777"/>
                  </a:cubicBezTo>
                  <a:cubicBezTo>
                    <a:pt x="0" y="1474"/>
                    <a:pt x="285" y="2504"/>
                    <a:pt x="1002" y="2914"/>
                  </a:cubicBezTo>
                  <a:cubicBezTo>
                    <a:pt x="1223" y="3039"/>
                    <a:pt x="1470" y="3098"/>
                    <a:pt x="1718" y="3098"/>
                  </a:cubicBezTo>
                  <a:cubicBezTo>
                    <a:pt x="2277" y="3098"/>
                    <a:pt x="2842" y="2800"/>
                    <a:pt x="3120" y="2287"/>
                  </a:cubicBezTo>
                  <a:cubicBezTo>
                    <a:pt x="3522" y="1549"/>
                    <a:pt x="3241" y="515"/>
                    <a:pt x="2495" y="177"/>
                  </a:cubicBezTo>
                  <a:cubicBezTo>
                    <a:pt x="2235" y="59"/>
                    <a:pt x="1984" y="0"/>
                    <a:pt x="1746"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6" name="Google Shape;6156;p17"/>
            <p:cNvSpPr/>
            <p:nvPr/>
          </p:nvSpPr>
          <p:spPr>
            <a:xfrm>
              <a:off x="1502975" y="2483350"/>
              <a:ext cx="88075" cy="77450"/>
            </a:xfrm>
            <a:custGeom>
              <a:rect b="b" l="l" r="r" t="t"/>
              <a:pathLst>
                <a:path extrusionOk="0" h="3098" w="3523">
                  <a:moveTo>
                    <a:pt x="1748" y="1"/>
                  </a:moveTo>
                  <a:cubicBezTo>
                    <a:pt x="1246" y="1"/>
                    <a:pt x="805" y="263"/>
                    <a:pt x="464" y="777"/>
                  </a:cubicBezTo>
                  <a:cubicBezTo>
                    <a:pt x="1" y="1474"/>
                    <a:pt x="287" y="2505"/>
                    <a:pt x="1003" y="2913"/>
                  </a:cubicBezTo>
                  <a:cubicBezTo>
                    <a:pt x="1223" y="3038"/>
                    <a:pt x="1471" y="3097"/>
                    <a:pt x="1719" y="3097"/>
                  </a:cubicBezTo>
                  <a:cubicBezTo>
                    <a:pt x="2278" y="3097"/>
                    <a:pt x="2843" y="2799"/>
                    <a:pt x="3120" y="2288"/>
                  </a:cubicBezTo>
                  <a:cubicBezTo>
                    <a:pt x="3523" y="1550"/>
                    <a:pt x="3241" y="517"/>
                    <a:pt x="2496" y="178"/>
                  </a:cubicBezTo>
                  <a:cubicBezTo>
                    <a:pt x="2236" y="59"/>
                    <a:pt x="1985" y="1"/>
                    <a:pt x="1748"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7" name="Google Shape;6157;p17"/>
            <p:cNvSpPr/>
            <p:nvPr/>
          </p:nvSpPr>
          <p:spPr>
            <a:xfrm>
              <a:off x="3995650" y="5133250"/>
              <a:ext cx="84600" cy="74900"/>
            </a:xfrm>
            <a:custGeom>
              <a:rect b="b" l="l" r="r" t="t"/>
              <a:pathLst>
                <a:path extrusionOk="0" h="2996" w="3384">
                  <a:moveTo>
                    <a:pt x="1742" y="0"/>
                  </a:moveTo>
                  <a:cubicBezTo>
                    <a:pt x="1218" y="0"/>
                    <a:pt x="690" y="271"/>
                    <a:pt x="410" y="745"/>
                  </a:cubicBezTo>
                  <a:cubicBezTo>
                    <a:pt x="0" y="1440"/>
                    <a:pt x="240" y="2400"/>
                    <a:pt x="926" y="2805"/>
                  </a:cubicBezTo>
                  <a:cubicBezTo>
                    <a:pt x="1145" y="2934"/>
                    <a:pt x="1393" y="2996"/>
                    <a:pt x="1641" y="2996"/>
                  </a:cubicBezTo>
                  <a:cubicBezTo>
                    <a:pt x="2165" y="2996"/>
                    <a:pt x="2694" y="2724"/>
                    <a:pt x="2974" y="2249"/>
                  </a:cubicBezTo>
                  <a:cubicBezTo>
                    <a:pt x="3384" y="1554"/>
                    <a:pt x="3143" y="596"/>
                    <a:pt x="2458" y="191"/>
                  </a:cubicBezTo>
                  <a:cubicBezTo>
                    <a:pt x="2238" y="61"/>
                    <a:pt x="1991" y="0"/>
                    <a:pt x="1742"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8" name="Google Shape;6158;p17"/>
            <p:cNvSpPr/>
            <p:nvPr/>
          </p:nvSpPr>
          <p:spPr>
            <a:xfrm>
              <a:off x="4548950" y="606625"/>
              <a:ext cx="87075" cy="77500"/>
            </a:xfrm>
            <a:custGeom>
              <a:rect b="b" l="l" r="r" t="t"/>
              <a:pathLst>
                <a:path extrusionOk="0" h="3100" w="3483">
                  <a:moveTo>
                    <a:pt x="1777" y="1"/>
                  </a:moveTo>
                  <a:cubicBezTo>
                    <a:pt x="1213" y="1"/>
                    <a:pt x="645" y="298"/>
                    <a:pt x="394" y="820"/>
                  </a:cubicBezTo>
                  <a:cubicBezTo>
                    <a:pt x="0" y="1641"/>
                    <a:pt x="192" y="2364"/>
                    <a:pt x="923" y="2872"/>
                  </a:cubicBezTo>
                  <a:cubicBezTo>
                    <a:pt x="1145" y="3028"/>
                    <a:pt x="1408" y="3099"/>
                    <a:pt x="1675" y="3099"/>
                  </a:cubicBezTo>
                  <a:cubicBezTo>
                    <a:pt x="2212" y="3099"/>
                    <a:pt x="2768" y="2809"/>
                    <a:pt x="3055" y="2326"/>
                  </a:cubicBezTo>
                  <a:cubicBezTo>
                    <a:pt x="3482" y="1602"/>
                    <a:pt x="3221" y="593"/>
                    <a:pt x="2504" y="186"/>
                  </a:cubicBezTo>
                  <a:cubicBezTo>
                    <a:pt x="2282" y="60"/>
                    <a:pt x="2030" y="1"/>
                    <a:pt x="1777"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9" name="Google Shape;6159;p17"/>
            <p:cNvSpPr/>
            <p:nvPr/>
          </p:nvSpPr>
          <p:spPr>
            <a:xfrm>
              <a:off x="4543300" y="4972500"/>
              <a:ext cx="87125" cy="77450"/>
            </a:xfrm>
            <a:custGeom>
              <a:rect b="b" l="l" r="r" t="t"/>
              <a:pathLst>
                <a:path extrusionOk="0" h="3098" w="3485">
                  <a:moveTo>
                    <a:pt x="1784" y="1"/>
                  </a:moveTo>
                  <a:cubicBezTo>
                    <a:pt x="1238" y="1"/>
                    <a:pt x="685" y="278"/>
                    <a:pt x="425" y="777"/>
                  </a:cubicBezTo>
                  <a:cubicBezTo>
                    <a:pt x="1" y="1584"/>
                    <a:pt x="177" y="2314"/>
                    <a:pt x="886" y="2845"/>
                  </a:cubicBezTo>
                  <a:cubicBezTo>
                    <a:pt x="1116" y="3018"/>
                    <a:pt x="1394" y="3098"/>
                    <a:pt x="1678" y="3098"/>
                  </a:cubicBezTo>
                  <a:cubicBezTo>
                    <a:pt x="2200" y="3098"/>
                    <a:pt x="2741" y="2828"/>
                    <a:pt x="3036" y="2370"/>
                  </a:cubicBezTo>
                  <a:cubicBezTo>
                    <a:pt x="3484" y="1670"/>
                    <a:pt x="3254" y="642"/>
                    <a:pt x="2553" y="211"/>
                  </a:cubicBezTo>
                  <a:cubicBezTo>
                    <a:pt x="2322" y="68"/>
                    <a:pt x="2054" y="1"/>
                    <a:pt x="1784"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60" name="Google Shape;6160;p17"/>
            <p:cNvSpPr/>
            <p:nvPr/>
          </p:nvSpPr>
          <p:spPr>
            <a:xfrm>
              <a:off x="1518750" y="3272250"/>
              <a:ext cx="87925" cy="77500"/>
            </a:xfrm>
            <a:custGeom>
              <a:rect b="b" l="l" r="r" t="t"/>
              <a:pathLst>
                <a:path extrusionOk="0" h="3100" w="3517">
                  <a:moveTo>
                    <a:pt x="1751" y="0"/>
                  </a:moveTo>
                  <a:cubicBezTo>
                    <a:pt x="1275" y="0"/>
                    <a:pt x="846" y="246"/>
                    <a:pt x="496" y="718"/>
                  </a:cubicBezTo>
                  <a:cubicBezTo>
                    <a:pt x="1" y="1383"/>
                    <a:pt x="239" y="2435"/>
                    <a:pt x="933" y="2880"/>
                  </a:cubicBezTo>
                  <a:cubicBezTo>
                    <a:pt x="1165" y="3029"/>
                    <a:pt x="1436" y="3100"/>
                    <a:pt x="1709" y="3100"/>
                  </a:cubicBezTo>
                  <a:cubicBezTo>
                    <a:pt x="2243" y="3100"/>
                    <a:pt x="2789" y="2830"/>
                    <a:pt x="3079" y="2355"/>
                  </a:cubicBezTo>
                  <a:cubicBezTo>
                    <a:pt x="3517" y="1642"/>
                    <a:pt x="3284" y="596"/>
                    <a:pt x="2553" y="216"/>
                  </a:cubicBezTo>
                  <a:cubicBezTo>
                    <a:pt x="2276" y="71"/>
                    <a:pt x="2007" y="0"/>
                    <a:pt x="1751"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61" name="Google Shape;6161;p17"/>
            <p:cNvSpPr/>
            <p:nvPr/>
          </p:nvSpPr>
          <p:spPr>
            <a:xfrm>
              <a:off x="1618600" y="3640250"/>
              <a:ext cx="86775" cy="77425"/>
            </a:xfrm>
            <a:custGeom>
              <a:rect b="b" l="l" r="r" t="t"/>
              <a:pathLst>
                <a:path extrusionOk="0" h="3097" w="3471">
                  <a:moveTo>
                    <a:pt x="1799" y="1"/>
                  </a:moveTo>
                  <a:cubicBezTo>
                    <a:pt x="1245" y="1"/>
                    <a:pt x="677" y="311"/>
                    <a:pt x="401" y="820"/>
                  </a:cubicBezTo>
                  <a:cubicBezTo>
                    <a:pt x="0" y="1559"/>
                    <a:pt x="295" y="2561"/>
                    <a:pt x="1023" y="2939"/>
                  </a:cubicBezTo>
                  <a:cubicBezTo>
                    <a:pt x="1231" y="3046"/>
                    <a:pt x="1463" y="3097"/>
                    <a:pt x="1697" y="3097"/>
                  </a:cubicBezTo>
                  <a:cubicBezTo>
                    <a:pt x="2283" y="3097"/>
                    <a:pt x="2877" y="2778"/>
                    <a:pt x="3112" y="2233"/>
                  </a:cubicBezTo>
                  <a:cubicBezTo>
                    <a:pt x="3470" y="1403"/>
                    <a:pt x="3268" y="683"/>
                    <a:pt x="2514" y="202"/>
                  </a:cubicBezTo>
                  <a:cubicBezTo>
                    <a:pt x="2297" y="64"/>
                    <a:pt x="2049" y="1"/>
                    <a:pt x="1799"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62" name="Google Shape;6162;p17"/>
            <p:cNvSpPr/>
            <p:nvPr/>
          </p:nvSpPr>
          <p:spPr>
            <a:xfrm>
              <a:off x="4176625" y="5078575"/>
              <a:ext cx="87975" cy="77500"/>
            </a:xfrm>
            <a:custGeom>
              <a:rect b="b" l="l" r="r" t="t"/>
              <a:pathLst>
                <a:path extrusionOk="0" h="3100" w="3519">
                  <a:moveTo>
                    <a:pt x="1751" y="1"/>
                  </a:moveTo>
                  <a:cubicBezTo>
                    <a:pt x="1270" y="1"/>
                    <a:pt x="838" y="250"/>
                    <a:pt x="490" y="729"/>
                  </a:cubicBezTo>
                  <a:cubicBezTo>
                    <a:pt x="1" y="1399"/>
                    <a:pt x="250" y="2449"/>
                    <a:pt x="948" y="2888"/>
                  </a:cubicBezTo>
                  <a:cubicBezTo>
                    <a:pt x="1178" y="3032"/>
                    <a:pt x="1443" y="3100"/>
                    <a:pt x="1711" y="3100"/>
                  </a:cubicBezTo>
                  <a:cubicBezTo>
                    <a:pt x="2250" y="3100"/>
                    <a:pt x="2800" y="2824"/>
                    <a:pt x="3088" y="2342"/>
                  </a:cubicBezTo>
                  <a:cubicBezTo>
                    <a:pt x="3518" y="1622"/>
                    <a:pt x="3277" y="583"/>
                    <a:pt x="2543" y="209"/>
                  </a:cubicBezTo>
                  <a:cubicBezTo>
                    <a:pt x="2268" y="69"/>
                    <a:pt x="2003" y="1"/>
                    <a:pt x="1751"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63" name="Google Shape;6163;p17"/>
            <p:cNvSpPr/>
            <p:nvPr/>
          </p:nvSpPr>
          <p:spPr>
            <a:xfrm>
              <a:off x="5942325" y="3574750"/>
              <a:ext cx="85600" cy="76075"/>
            </a:xfrm>
            <a:custGeom>
              <a:rect b="b" l="l" r="r" t="t"/>
              <a:pathLst>
                <a:path extrusionOk="0" h="3043" w="3424">
                  <a:moveTo>
                    <a:pt x="1775" y="1"/>
                  </a:moveTo>
                  <a:cubicBezTo>
                    <a:pt x="1222" y="1"/>
                    <a:pt x="659" y="295"/>
                    <a:pt x="385" y="799"/>
                  </a:cubicBezTo>
                  <a:cubicBezTo>
                    <a:pt x="1" y="1508"/>
                    <a:pt x="266" y="2473"/>
                    <a:pt x="953" y="2862"/>
                  </a:cubicBezTo>
                  <a:cubicBezTo>
                    <a:pt x="1168" y="2985"/>
                    <a:pt x="1411" y="3043"/>
                    <a:pt x="1656" y="3043"/>
                  </a:cubicBezTo>
                  <a:cubicBezTo>
                    <a:pt x="2190" y="3043"/>
                    <a:pt x="2732" y="2768"/>
                    <a:pt x="3016" y="2295"/>
                  </a:cubicBezTo>
                  <a:cubicBezTo>
                    <a:pt x="3424" y="1611"/>
                    <a:pt x="3193" y="629"/>
                    <a:pt x="2524" y="209"/>
                  </a:cubicBezTo>
                  <a:cubicBezTo>
                    <a:pt x="2298" y="67"/>
                    <a:pt x="2037" y="1"/>
                    <a:pt x="1775"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64" name="Google Shape;6164;p17"/>
            <p:cNvSpPr/>
            <p:nvPr/>
          </p:nvSpPr>
          <p:spPr>
            <a:xfrm>
              <a:off x="3396700" y="5108275"/>
              <a:ext cx="85375" cy="76050"/>
            </a:xfrm>
            <a:custGeom>
              <a:rect b="b" l="l" r="r" t="t"/>
              <a:pathLst>
                <a:path extrusionOk="0" h="3042" w="3415">
                  <a:moveTo>
                    <a:pt x="1766" y="1"/>
                  </a:moveTo>
                  <a:cubicBezTo>
                    <a:pt x="1243" y="1"/>
                    <a:pt x="707" y="262"/>
                    <a:pt x="419" y="729"/>
                  </a:cubicBezTo>
                  <a:cubicBezTo>
                    <a:pt x="0" y="1406"/>
                    <a:pt x="217" y="2392"/>
                    <a:pt x="880" y="2824"/>
                  </a:cubicBezTo>
                  <a:cubicBezTo>
                    <a:pt x="1107" y="2972"/>
                    <a:pt x="1374" y="3042"/>
                    <a:pt x="1645" y="3042"/>
                  </a:cubicBezTo>
                  <a:cubicBezTo>
                    <a:pt x="2152" y="3042"/>
                    <a:pt x="2672" y="2796"/>
                    <a:pt x="2968" y="2358"/>
                  </a:cubicBezTo>
                  <a:cubicBezTo>
                    <a:pt x="3415" y="1700"/>
                    <a:pt x="3235" y="715"/>
                    <a:pt x="2582" y="251"/>
                  </a:cubicBezTo>
                  <a:cubicBezTo>
                    <a:pt x="2343" y="81"/>
                    <a:pt x="2056" y="1"/>
                    <a:pt x="1766"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65" name="Google Shape;6165;p17"/>
            <p:cNvSpPr/>
            <p:nvPr/>
          </p:nvSpPr>
          <p:spPr>
            <a:xfrm>
              <a:off x="2802725" y="717175"/>
              <a:ext cx="87150" cy="77475"/>
            </a:xfrm>
            <a:custGeom>
              <a:rect b="b" l="l" r="r" t="t"/>
              <a:pathLst>
                <a:path extrusionOk="0" h="3099" w="3486">
                  <a:moveTo>
                    <a:pt x="1810" y="0"/>
                  </a:moveTo>
                  <a:cubicBezTo>
                    <a:pt x="1279" y="0"/>
                    <a:pt x="728" y="281"/>
                    <a:pt x="438" y="754"/>
                  </a:cubicBezTo>
                  <a:cubicBezTo>
                    <a:pt x="1" y="1467"/>
                    <a:pt x="248" y="2484"/>
                    <a:pt x="959" y="2902"/>
                  </a:cubicBezTo>
                  <a:cubicBezTo>
                    <a:pt x="1185" y="3035"/>
                    <a:pt x="1445" y="3098"/>
                    <a:pt x="1705" y="3098"/>
                  </a:cubicBezTo>
                  <a:cubicBezTo>
                    <a:pt x="2261" y="3098"/>
                    <a:pt x="2822" y="2810"/>
                    <a:pt x="3078" y="2298"/>
                  </a:cubicBezTo>
                  <a:cubicBezTo>
                    <a:pt x="3486" y="1483"/>
                    <a:pt x="3297" y="757"/>
                    <a:pt x="2578" y="238"/>
                  </a:cubicBezTo>
                  <a:cubicBezTo>
                    <a:pt x="2353" y="75"/>
                    <a:pt x="2084" y="0"/>
                    <a:pt x="1810"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66" name="Google Shape;6166;p17"/>
            <p:cNvSpPr/>
            <p:nvPr/>
          </p:nvSpPr>
          <p:spPr>
            <a:xfrm>
              <a:off x="1988100" y="1351750"/>
              <a:ext cx="85675" cy="76025"/>
            </a:xfrm>
            <a:custGeom>
              <a:rect b="b" l="l" r="r" t="t"/>
              <a:pathLst>
                <a:path extrusionOk="0" h="3041" w="3427">
                  <a:moveTo>
                    <a:pt x="1772" y="0"/>
                  </a:moveTo>
                  <a:cubicBezTo>
                    <a:pt x="1229" y="0"/>
                    <a:pt x="679" y="284"/>
                    <a:pt x="400" y="771"/>
                  </a:cubicBezTo>
                  <a:cubicBezTo>
                    <a:pt x="0" y="1470"/>
                    <a:pt x="246" y="2439"/>
                    <a:pt x="924" y="2847"/>
                  </a:cubicBezTo>
                  <a:cubicBezTo>
                    <a:pt x="1144" y="2979"/>
                    <a:pt x="1395" y="3041"/>
                    <a:pt x="1649" y="3041"/>
                  </a:cubicBezTo>
                  <a:cubicBezTo>
                    <a:pt x="2212" y="3041"/>
                    <a:pt x="2788" y="2737"/>
                    <a:pt x="3055" y="2223"/>
                  </a:cubicBezTo>
                  <a:cubicBezTo>
                    <a:pt x="3426" y="1506"/>
                    <a:pt x="3145" y="546"/>
                    <a:pt x="2454" y="168"/>
                  </a:cubicBezTo>
                  <a:cubicBezTo>
                    <a:pt x="2243" y="54"/>
                    <a:pt x="2008" y="0"/>
                    <a:pt x="1772"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67" name="Google Shape;6167;p17"/>
            <p:cNvSpPr/>
            <p:nvPr/>
          </p:nvSpPr>
          <p:spPr>
            <a:xfrm>
              <a:off x="2001100" y="4323700"/>
              <a:ext cx="85525" cy="76000"/>
            </a:xfrm>
            <a:custGeom>
              <a:rect b="b" l="l" r="r" t="t"/>
              <a:pathLst>
                <a:path extrusionOk="0" h="3040" w="3421">
                  <a:moveTo>
                    <a:pt x="1770" y="0"/>
                  </a:moveTo>
                  <a:cubicBezTo>
                    <a:pt x="1246" y="0"/>
                    <a:pt x="709" y="263"/>
                    <a:pt x="422" y="721"/>
                  </a:cubicBezTo>
                  <a:cubicBezTo>
                    <a:pt x="0" y="1396"/>
                    <a:pt x="213" y="2382"/>
                    <a:pt x="874" y="2818"/>
                  </a:cubicBezTo>
                  <a:cubicBezTo>
                    <a:pt x="1104" y="2969"/>
                    <a:pt x="1372" y="3040"/>
                    <a:pt x="1645" y="3040"/>
                  </a:cubicBezTo>
                  <a:cubicBezTo>
                    <a:pt x="2187" y="3040"/>
                    <a:pt x="2743" y="2758"/>
                    <a:pt x="3023" y="2268"/>
                  </a:cubicBezTo>
                  <a:cubicBezTo>
                    <a:pt x="3421" y="1570"/>
                    <a:pt x="3174" y="600"/>
                    <a:pt x="2495" y="193"/>
                  </a:cubicBezTo>
                  <a:cubicBezTo>
                    <a:pt x="2276" y="62"/>
                    <a:pt x="2024" y="0"/>
                    <a:pt x="1770"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68" name="Google Shape;6168;p17"/>
            <p:cNvSpPr/>
            <p:nvPr/>
          </p:nvSpPr>
          <p:spPr>
            <a:xfrm>
              <a:off x="4727475" y="4920525"/>
              <a:ext cx="84600" cy="74900"/>
            </a:xfrm>
            <a:custGeom>
              <a:rect b="b" l="l" r="r" t="t"/>
              <a:pathLst>
                <a:path extrusionOk="0" h="2996" w="3384">
                  <a:moveTo>
                    <a:pt x="1742" y="1"/>
                  </a:moveTo>
                  <a:cubicBezTo>
                    <a:pt x="1197" y="1"/>
                    <a:pt x="651" y="295"/>
                    <a:pt x="383" y="795"/>
                  </a:cubicBezTo>
                  <a:cubicBezTo>
                    <a:pt x="0" y="1510"/>
                    <a:pt x="276" y="2459"/>
                    <a:pt x="974" y="2832"/>
                  </a:cubicBezTo>
                  <a:cubicBezTo>
                    <a:pt x="1183" y="2943"/>
                    <a:pt x="1413" y="2995"/>
                    <a:pt x="1642" y="2995"/>
                  </a:cubicBezTo>
                  <a:cubicBezTo>
                    <a:pt x="2187" y="2995"/>
                    <a:pt x="2733" y="2702"/>
                    <a:pt x="3000" y="2201"/>
                  </a:cubicBezTo>
                  <a:cubicBezTo>
                    <a:pt x="3383" y="1487"/>
                    <a:pt x="3108" y="538"/>
                    <a:pt x="2409" y="165"/>
                  </a:cubicBezTo>
                  <a:cubicBezTo>
                    <a:pt x="2201" y="53"/>
                    <a:pt x="1972" y="1"/>
                    <a:pt x="1742"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69" name="Google Shape;6169;p17"/>
            <p:cNvSpPr/>
            <p:nvPr/>
          </p:nvSpPr>
          <p:spPr>
            <a:xfrm>
              <a:off x="1471050" y="3089825"/>
              <a:ext cx="84575" cy="74875"/>
            </a:xfrm>
            <a:custGeom>
              <a:rect b="b" l="l" r="r" t="t"/>
              <a:pathLst>
                <a:path extrusionOk="0" h="2995" w="3383">
                  <a:moveTo>
                    <a:pt x="1741" y="0"/>
                  </a:moveTo>
                  <a:cubicBezTo>
                    <a:pt x="1218" y="0"/>
                    <a:pt x="689" y="271"/>
                    <a:pt x="410" y="744"/>
                  </a:cubicBezTo>
                  <a:cubicBezTo>
                    <a:pt x="0" y="1438"/>
                    <a:pt x="240" y="2399"/>
                    <a:pt x="926" y="2803"/>
                  </a:cubicBezTo>
                  <a:cubicBezTo>
                    <a:pt x="1145" y="2933"/>
                    <a:pt x="1393" y="2995"/>
                    <a:pt x="1642" y="2995"/>
                  </a:cubicBezTo>
                  <a:cubicBezTo>
                    <a:pt x="2165" y="2995"/>
                    <a:pt x="2693" y="2724"/>
                    <a:pt x="2973" y="2250"/>
                  </a:cubicBezTo>
                  <a:cubicBezTo>
                    <a:pt x="3382" y="1555"/>
                    <a:pt x="3143" y="596"/>
                    <a:pt x="2458" y="192"/>
                  </a:cubicBezTo>
                  <a:cubicBezTo>
                    <a:pt x="2239" y="62"/>
                    <a:pt x="1991" y="0"/>
                    <a:pt x="1741"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0" name="Google Shape;6170;p17"/>
            <p:cNvSpPr/>
            <p:nvPr/>
          </p:nvSpPr>
          <p:spPr>
            <a:xfrm>
              <a:off x="1588700" y="2063725"/>
              <a:ext cx="84625" cy="74875"/>
            </a:xfrm>
            <a:custGeom>
              <a:rect b="b" l="l" r="r" t="t"/>
              <a:pathLst>
                <a:path extrusionOk="0" h="2995" w="3385">
                  <a:moveTo>
                    <a:pt x="1743" y="0"/>
                  </a:moveTo>
                  <a:cubicBezTo>
                    <a:pt x="1219" y="0"/>
                    <a:pt x="692" y="271"/>
                    <a:pt x="412" y="744"/>
                  </a:cubicBezTo>
                  <a:cubicBezTo>
                    <a:pt x="1" y="1438"/>
                    <a:pt x="240" y="2398"/>
                    <a:pt x="925" y="2803"/>
                  </a:cubicBezTo>
                  <a:cubicBezTo>
                    <a:pt x="1145" y="2933"/>
                    <a:pt x="1393" y="2995"/>
                    <a:pt x="1643" y="2995"/>
                  </a:cubicBezTo>
                  <a:cubicBezTo>
                    <a:pt x="2166" y="2995"/>
                    <a:pt x="2694" y="2724"/>
                    <a:pt x="2973" y="2250"/>
                  </a:cubicBezTo>
                  <a:cubicBezTo>
                    <a:pt x="3384" y="1556"/>
                    <a:pt x="3144" y="597"/>
                    <a:pt x="2460" y="192"/>
                  </a:cubicBezTo>
                  <a:cubicBezTo>
                    <a:pt x="2240" y="61"/>
                    <a:pt x="1992" y="0"/>
                    <a:pt x="1743"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1" name="Google Shape;6171;p17"/>
            <p:cNvSpPr/>
            <p:nvPr/>
          </p:nvSpPr>
          <p:spPr>
            <a:xfrm>
              <a:off x="6111050" y="2733650"/>
              <a:ext cx="82125" cy="73950"/>
            </a:xfrm>
            <a:custGeom>
              <a:rect b="b" l="l" r="r" t="t"/>
              <a:pathLst>
                <a:path extrusionOk="0" h="2958" w="3285">
                  <a:moveTo>
                    <a:pt x="1677" y="0"/>
                  </a:moveTo>
                  <a:cubicBezTo>
                    <a:pt x="1168" y="0"/>
                    <a:pt x="662" y="276"/>
                    <a:pt x="408" y="762"/>
                  </a:cubicBezTo>
                  <a:cubicBezTo>
                    <a:pt x="1" y="1545"/>
                    <a:pt x="166" y="2236"/>
                    <a:pt x="879" y="2728"/>
                  </a:cubicBezTo>
                  <a:cubicBezTo>
                    <a:pt x="1104" y="2884"/>
                    <a:pt x="1361" y="2958"/>
                    <a:pt x="1619" y="2958"/>
                  </a:cubicBezTo>
                  <a:cubicBezTo>
                    <a:pt x="2130" y="2958"/>
                    <a:pt x="2646" y="2670"/>
                    <a:pt x="2938" y="2162"/>
                  </a:cubicBezTo>
                  <a:cubicBezTo>
                    <a:pt x="3284" y="1408"/>
                    <a:pt x="3151" y="726"/>
                    <a:pt x="2437" y="233"/>
                  </a:cubicBezTo>
                  <a:cubicBezTo>
                    <a:pt x="2207" y="75"/>
                    <a:pt x="1942" y="0"/>
                    <a:pt x="1677"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2" name="Google Shape;6172;p17"/>
            <p:cNvSpPr/>
            <p:nvPr/>
          </p:nvSpPr>
          <p:spPr>
            <a:xfrm>
              <a:off x="1670600" y="3826225"/>
              <a:ext cx="82625" cy="73725"/>
            </a:xfrm>
            <a:custGeom>
              <a:rect b="b" l="l" r="r" t="t"/>
              <a:pathLst>
                <a:path extrusionOk="0" h="2949" w="3305">
                  <a:moveTo>
                    <a:pt x="1669" y="0"/>
                  </a:moveTo>
                  <a:cubicBezTo>
                    <a:pt x="1134" y="0"/>
                    <a:pt x="612" y="292"/>
                    <a:pt x="371" y="812"/>
                  </a:cubicBezTo>
                  <a:cubicBezTo>
                    <a:pt x="1" y="1612"/>
                    <a:pt x="197" y="2294"/>
                    <a:pt x="932" y="2751"/>
                  </a:cubicBezTo>
                  <a:cubicBezTo>
                    <a:pt x="1149" y="2886"/>
                    <a:pt x="1389" y="2949"/>
                    <a:pt x="1628" y="2949"/>
                  </a:cubicBezTo>
                  <a:cubicBezTo>
                    <a:pt x="2156" y="2949"/>
                    <a:pt x="2681" y="2644"/>
                    <a:pt x="2943" y="2134"/>
                  </a:cubicBezTo>
                  <a:cubicBezTo>
                    <a:pt x="3305" y="1431"/>
                    <a:pt x="3054" y="567"/>
                    <a:pt x="2379" y="186"/>
                  </a:cubicBezTo>
                  <a:cubicBezTo>
                    <a:pt x="2156" y="60"/>
                    <a:pt x="1911" y="0"/>
                    <a:pt x="1669"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3" name="Google Shape;6173;p17"/>
            <p:cNvSpPr/>
            <p:nvPr/>
          </p:nvSpPr>
          <p:spPr>
            <a:xfrm>
              <a:off x="3719925" y="453150"/>
              <a:ext cx="81625" cy="73775"/>
            </a:xfrm>
            <a:custGeom>
              <a:rect b="b" l="l" r="r" t="t"/>
              <a:pathLst>
                <a:path extrusionOk="0" h="2951" w="3265">
                  <a:moveTo>
                    <a:pt x="1662" y="0"/>
                  </a:moveTo>
                  <a:cubicBezTo>
                    <a:pt x="1177" y="0"/>
                    <a:pt x="696" y="247"/>
                    <a:pt x="436" y="699"/>
                  </a:cubicBezTo>
                  <a:cubicBezTo>
                    <a:pt x="1" y="1458"/>
                    <a:pt x="117" y="2159"/>
                    <a:pt x="816" y="2685"/>
                  </a:cubicBezTo>
                  <a:cubicBezTo>
                    <a:pt x="1054" y="2865"/>
                    <a:pt x="1333" y="2950"/>
                    <a:pt x="1614" y="2950"/>
                  </a:cubicBezTo>
                  <a:cubicBezTo>
                    <a:pt x="2102" y="2950"/>
                    <a:pt x="2597" y="2691"/>
                    <a:pt x="2899" y="2217"/>
                  </a:cubicBezTo>
                  <a:cubicBezTo>
                    <a:pt x="3265" y="1486"/>
                    <a:pt x="3187" y="798"/>
                    <a:pt x="2485" y="272"/>
                  </a:cubicBezTo>
                  <a:cubicBezTo>
                    <a:pt x="2240" y="88"/>
                    <a:pt x="1950" y="0"/>
                    <a:pt x="1662"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4" name="Google Shape;6174;p17"/>
            <p:cNvSpPr/>
            <p:nvPr/>
          </p:nvSpPr>
          <p:spPr>
            <a:xfrm>
              <a:off x="5813250" y="1630000"/>
              <a:ext cx="82100" cy="73950"/>
            </a:xfrm>
            <a:custGeom>
              <a:rect b="b" l="l" r="r" t="t"/>
              <a:pathLst>
                <a:path extrusionOk="0" h="2958" w="3284">
                  <a:moveTo>
                    <a:pt x="1668" y="0"/>
                  </a:moveTo>
                  <a:cubicBezTo>
                    <a:pt x="1138" y="0"/>
                    <a:pt x="614" y="302"/>
                    <a:pt x="373" y="818"/>
                  </a:cubicBezTo>
                  <a:cubicBezTo>
                    <a:pt x="0" y="1617"/>
                    <a:pt x="196" y="2301"/>
                    <a:pt x="930" y="2759"/>
                  </a:cubicBezTo>
                  <a:cubicBezTo>
                    <a:pt x="1147" y="2895"/>
                    <a:pt x="1388" y="2958"/>
                    <a:pt x="1629" y="2958"/>
                  </a:cubicBezTo>
                  <a:cubicBezTo>
                    <a:pt x="2156" y="2958"/>
                    <a:pt x="2680" y="2654"/>
                    <a:pt x="2943" y="2145"/>
                  </a:cubicBezTo>
                  <a:cubicBezTo>
                    <a:pt x="3284" y="1333"/>
                    <a:pt x="3114" y="661"/>
                    <a:pt x="2379" y="202"/>
                  </a:cubicBezTo>
                  <a:cubicBezTo>
                    <a:pt x="2159" y="65"/>
                    <a:pt x="1913" y="0"/>
                    <a:pt x="1668"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5" name="Google Shape;6175;p17"/>
            <p:cNvSpPr/>
            <p:nvPr/>
          </p:nvSpPr>
          <p:spPr>
            <a:xfrm>
              <a:off x="2982725" y="5032600"/>
              <a:ext cx="82025" cy="72275"/>
            </a:xfrm>
            <a:custGeom>
              <a:rect b="b" l="l" r="r" t="t"/>
              <a:pathLst>
                <a:path extrusionOk="0" h="2891" w="3281">
                  <a:moveTo>
                    <a:pt x="1586" y="0"/>
                  </a:moveTo>
                  <a:cubicBezTo>
                    <a:pt x="1130" y="0"/>
                    <a:pt x="738" y="232"/>
                    <a:pt x="444" y="735"/>
                  </a:cubicBezTo>
                  <a:cubicBezTo>
                    <a:pt x="1" y="1497"/>
                    <a:pt x="172" y="2180"/>
                    <a:pt x="897" y="2659"/>
                  </a:cubicBezTo>
                  <a:cubicBezTo>
                    <a:pt x="1133" y="2816"/>
                    <a:pt x="1393" y="2890"/>
                    <a:pt x="1649" y="2890"/>
                  </a:cubicBezTo>
                  <a:cubicBezTo>
                    <a:pt x="2146" y="2890"/>
                    <a:pt x="2626" y="2609"/>
                    <a:pt x="2879" y="2107"/>
                  </a:cubicBezTo>
                  <a:cubicBezTo>
                    <a:pt x="3281" y="1312"/>
                    <a:pt x="3064" y="673"/>
                    <a:pt x="2354" y="188"/>
                  </a:cubicBezTo>
                  <a:cubicBezTo>
                    <a:pt x="2084" y="65"/>
                    <a:pt x="1826" y="0"/>
                    <a:pt x="1586"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6" name="Google Shape;6176;p17"/>
            <p:cNvSpPr/>
            <p:nvPr/>
          </p:nvSpPr>
          <p:spPr>
            <a:xfrm>
              <a:off x="2284950" y="4640275"/>
              <a:ext cx="82000" cy="72325"/>
            </a:xfrm>
            <a:custGeom>
              <a:rect b="b" l="l" r="r" t="t"/>
              <a:pathLst>
                <a:path extrusionOk="0" h="2893" w="3280">
                  <a:moveTo>
                    <a:pt x="1585" y="0"/>
                  </a:moveTo>
                  <a:cubicBezTo>
                    <a:pt x="1140" y="0"/>
                    <a:pt x="752" y="224"/>
                    <a:pt x="456" y="715"/>
                  </a:cubicBezTo>
                  <a:cubicBezTo>
                    <a:pt x="0" y="1469"/>
                    <a:pt x="157" y="2159"/>
                    <a:pt x="876" y="2650"/>
                  </a:cubicBezTo>
                  <a:cubicBezTo>
                    <a:pt x="1116" y="2814"/>
                    <a:pt x="1383" y="2892"/>
                    <a:pt x="1645" y="2892"/>
                  </a:cubicBezTo>
                  <a:cubicBezTo>
                    <a:pt x="2135" y="2892"/>
                    <a:pt x="2609" y="2620"/>
                    <a:pt x="2865" y="2129"/>
                  </a:cubicBezTo>
                  <a:cubicBezTo>
                    <a:pt x="3279" y="1341"/>
                    <a:pt x="3077" y="697"/>
                    <a:pt x="2371" y="199"/>
                  </a:cubicBezTo>
                  <a:cubicBezTo>
                    <a:pt x="2096" y="69"/>
                    <a:pt x="1832" y="0"/>
                    <a:pt x="1585"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7" name="Google Shape;6177;p17"/>
            <p:cNvSpPr/>
            <p:nvPr/>
          </p:nvSpPr>
          <p:spPr>
            <a:xfrm>
              <a:off x="2623500" y="773000"/>
              <a:ext cx="81450" cy="72625"/>
            </a:xfrm>
            <a:custGeom>
              <a:rect b="b" l="l" r="r" t="t"/>
              <a:pathLst>
                <a:path extrusionOk="0" h="2905" w="3258">
                  <a:moveTo>
                    <a:pt x="1557" y="1"/>
                  </a:moveTo>
                  <a:cubicBezTo>
                    <a:pt x="1090" y="1"/>
                    <a:pt x="692" y="268"/>
                    <a:pt x="362" y="762"/>
                  </a:cubicBezTo>
                  <a:cubicBezTo>
                    <a:pt x="1" y="1561"/>
                    <a:pt x="129" y="2243"/>
                    <a:pt x="886" y="2678"/>
                  </a:cubicBezTo>
                  <a:cubicBezTo>
                    <a:pt x="1152" y="2830"/>
                    <a:pt x="1408" y="2905"/>
                    <a:pt x="1649" y="2905"/>
                  </a:cubicBezTo>
                  <a:cubicBezTo>
                    <a:pt x="2092" y="2905"/>
                    <a:pt x="2485" y="2654"/>
                    <a:pt x="2796" y="2174"/>
                  </a:cubicBezTo>
                  <a:cubicBezTo>
                    <a:pt x="3257" y="1458"/>
                    <a:pt x="3016" y="554"/>
                    <a:pt x="2266" y="184"/>
                  </a:cubicBezTo>
                  <a:cubicBezTo>
                    <a:pt x="2014" y="60"/>
                    <a:pt x="1778" y="1"/>
                    <a:pt x="1557"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8" name="Google Shape;6178;p17"/>
            <p:cNvSpPr/>
            <p:nvPr/>
          </p:nvSpPr>
          <p:spPr>
            <a:xfrm>
              <a:off x="2125275" y="1118275"/>
              <a:ext cx="78100" cy="68700"/>
            </a:xfrm>
            <a:custGeom>
              <a:rect b="b" l="l" r="r" t="t"/>
              <a:pathLst>
                <a:path extrusionOk="0" h="2748" w="3124">
                  <a:moveTo>
                    <a:pt x="1573" y="1"/>
                  </a:moveTo>
                  <a:cubicBezTo>
                    <a:pt x="1121" y="1"/>
                    <a:pt x="674" y="238"/>
                    <a:pt x="425" y="667"/>
                  </a:cubicBezTo>
                  <a:cubicBezTo>
                    <a:pt x="1" y="1400"/>
                    <a:pt x="188" y="2019"/>
                    <a:pt x="791" y="2524"/>
                  </a:cubicBezTo>
                  <a:cubicBezTo>
                    <a:pt x="1076" y="2670"/>
                    <a:pt x="1350" y="2747"/>
                    <a:pt x="1606" y="2747"/>
                  </a:cubicBezTo>
                  <a:cubicBezTo>
                    <a:pt x="2010" y="2747"/>
                    <a:pt x="2370" y="2553"/>
                    <a:pt x="2658" y="2126"/>
                  </a:cubicBezTo>
                  <a:cubicBezTo>
                    <a:pt x="3123" y="1434"/>
                    <a:pt x="2994" y="766"/>
                    <a:pt x="2345" y="265"/>
                  </a:cubicBezTo>
                  <a:cubicBezTo>
                    <a:pt x="2114" y="86"/>
                    <a:pt x="1843" y="1"/>
                    <a:pt x="1573"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9" name="Google Shape;6179;p17"/>
            <p:cNvSpPr/>
            <p:nvPr/>
          </p:nvSpPr>
          <p:spPr>
            <a:xfrm>
              <a:off x="6079550" y="3341325"/>
              <a:ext cx="78100" cy="68600"/>
            </a:xfrm>
            <a:custGeom>
              <a:rect b="b" l="l" r="r" t="t"/>
              <a:pathLst>
                <a:path extrusionOk="0" h="2744" w="3124">
                  <a:moveTo>
                    <a:pt x="1569" y="1"/>
                  </a:moveTo>
                  <a:cubicBezTo>
                    <a:pt x="1096" y="1"/>
                    <a:pt x="630" y="263"/>
                    <a:pt x="390" y="727"/>
                  </a:cubicBezTo>
                  <a:cubicBezTo>
                    <a:pt x="1" y="1479"/>
                    <a:pt x="218" y="2086"/>
                    <a:pt x="859" y="2566"/>
                  </a:cubicBezTo>
                  <a:cubicBezTo>
                    <a:pt x="1121" y="2682"/>
                    <a:pt x="1372" y="2744"/>
                    <a:pt x="1606" y="2744"/>
                  </a:cubicBezTo>
                  <a:cubicBezTo>
                    <a:pt x="2036" y="2744"/>
                    <a:pt x="2409" y="2535"/>
                    <a:pt x="2692" y="2068"/>
                  </a:cubicBezTo>
                  <a:cubicBezTo>
                    <a:pt x="3124" y="1352"/>
                    <a:pt x="2961" y="695"/>
                    <a:pt x="2288" y="226"/>
                  </a:cubicBezTo>
                  <a:cubicBezTo>
                    <a:pt x="2067" y="73"/>
                    <a:pt x="1817" y="1"/>
                    <a:pt x="1569"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80" name="Google Shape;6180;p17"/>
            <p:cNvSpPr/>
            <p:nvPr/>
          </p:nvSpPr>
          <p:spPr>
            <a:xfrm>
              <a:off x="4320425" y="479650"/>
              <a:ext cx="77575" cy="69600"/>
            </a:xfrm>
            <a:custGeom>
              <a:rect b="b" l="l" r="r" t="t"/>
              <a:pathLst>
                <a:path extrusionOk="0" h="2784" w="3103">
                  <a:moveTo>
                    <a:pt x="1566" y="0"/>
                  </a:moveTo>
                  <a:cubicBezTo>
                    <a:pt x="1087" y="0"/>
                    <a:pt x="627" y="268"/>
                    <a:pt x="382" y="751"/>
                  </a:cubicBezTo>
                  <a:cubicBezTo>
                    <a:pt x="0" y="1502"/>
                    <a:pt x="168" y="2137"/>
                    <a:pt x="867" y="2579"/>
                  </a:cubicBezTo>
                  <a:cubicBezTo>
                    <a:pt x="1083" y="2716"/>
                    <a:pt x="1316" y="2783"/>
                    <a:pt x="1548" y="2783"/>
                  </a:cubicBezTo>
                  <a:cubicBezTo>
                    <a:pt x="2039" y="2783"/>
                    <a:pt x="2525" y="2482"/>
                    <a:pt x="2837" y="1907"/>
                  </a:cubicBezTo>
                  <a:cubicBezTo>
                    <a:pt x="3102" y="1286"/>
                    <a:pt x="2984" y="651"/>
                    <a:pt x="2277" y="209"/>
                  </a:cubicBezTo>
                  <a:cubicBezTo>
                    <a:pt x="2051" y="67"/>
                    <a:pt x="1806" y="0"/>
                    <a:pt x="1566"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81" name="Google Shape;6181;p17"/>
            <p:cNvSpPr/>
            <p:nvPr/>
          </p:nvSpPr>
          <p:spPr>
            <a:xfrm>
              <a:off x="1721675" y="4011950"/>
              <a:ext cx="79725" cy="70200"/>
            </a:xfrm>
            <a:custGeom>
              <a:rect b="b" l="l" r="r" t="t"/>
              <a:pathLst>
                <a:path extrusionOk="0" h="2808" w="3189">
                  <a:moveTo>
                    <a:pt x="1539" y="1"/>
                  </a:moveTo>
                  <a:cubicBezTo>
                    <a:pt x="1094" y="1"/>
                    <a:pt x="713" y="248"/>
                    <a:pt x="420" y="735"/>
                  </a:cubicBezTo>
                  <a:cubicBezTo>
                    <a:pt x="0" y="1430"/>
                    <a:pt x="252" y="2263"/>
                    <a:pt x="1092" y="2699"/>
                  </a:cubicBezTo>
                  <a:cubicBezTo>
                    <a:pt x="1273" y="2770"/>
                    <a:pt x="1455" y="2808"/>
                    <a:pt x="1632" y="2808"/>
                  </a:cubicBezTo>
                  <a:cubicBezTo>
                    <a:pt x="2061" y="2808"/>
                    <a:pt x="2465" y="2586"/>
                    <a:pt x="2773" y="2068"/>
                  </a:cubicBezTo>
                  <a:cubicBezTo>
                    <a:pt x="3189" y="1370"/>
                    <a:pt x="2947" y="521"/>
                    <a:pt x="2227" y="175"/>
                  </a:cubicBezTo>
                  <a:cubicBezTo>
                    <a:pt x="1984" y="59"/>
                    <a:pt x="1754" y="1"/>
                    <a:pt x="1539"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82" name="Google Shape;6182;p17"/>
            <p:cNvSpPr/>
            <p:nvPr/>
          </p:nvSpPr>
          <p:spPr>
            <a:xfrm>
              <a:off x="3815450" y="5189050"/>
              <a:ext cx="77900" cy="69825"/>
            </a:xfrm>
            <a:custGeom>
              <a:rect b="b" l="l" r="r" t="t"/>
              <a:pathLst>
                <a:path extrusionOk="0" h="2793" w="3116">
                  <a:moveTo>
                    <a:pt x="1590" y="0"/>
                  </a:moveTo>
                  <a:cubicBezTo>
                    <a:pt x="1133" y="0"/>
                    <a:pt x="688" y="245"/>
                    <a:pt x="422" y="685"/>
                  </a:cubicBezTo>
                  <a:cubicBezTo>
                    <a:pt x="1" y="1383"/>
                    <a:pt x="207" y="2228"/>
                    <a:pt x="912" y="2599"/>
                  </a:cubicBezTo>
                  <a:cubicBezTo>
                    <a:pt x="1160" y="2730"/>
                    <a:pt x="1394" y="2792"/>
                    <a:pt x="1614" y="2792"/>
                  </a:cubicBezTo>
                  <a:cubicBezTo>
                    <a:pt x="2046" y="2792"/>
                    <a:pt x="2422" y="2551"/>
                    <a:pt x="2743" y="2122"/>
                  </a:cubicBezTo>
                  <a:cubicBezTo>
                    <a:pt x="3116" y="1363"/>
                    <a:pt x="3029" y="720"/>
                    <a:pt x="2345" y="243"/>
                  </a:cubicBezTo>
                  <a:cubicBezTo>
                    <a:pt x="2110" y="78"/>
                    <a:pt x="1848" y="0"/>
                    <a:pt x="1590"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83" name="Google Shape;6183;p17"/>
            <p:cNvSpPr/>
            <p:nvPr/>
          </p:nvSpPr>
          <p:spPr>
            <a:xfrm>
              <a:off x="5483200" y="1133525"/>
              <a:ext cx="77900" cy="69825"/>
            </a:xfrm>
            <a:custGeom>
              <a:rect b="b" l="l" r="r" t="t"/>
              <a:pathLst>
                <a:path extrusionOk="0" h="2793" w="3116">
                  <a:moveTo>
                    <a:pt x="1590" y="0"/>
                  </a:moveTo>
                  <a:cubicBezTo>
                    <a:pt x="1133" y="0"/>
                    <a:pt x="688" y="245"/>
                    <a:pt x="422" y="685"/>
                  </a:cubicBezTo>
                  <a:cubicBezTo>
                    <a:pt x="0" y="1383"/>
                    <a:pt x="205" y="2228"/>
                    <a:pt x="911" y="2599"/>
                  </a:cubicBezTo>
                  <a:cubicBezTo>
                    <a:pt x="1160" y="2730"/>
                    <a:pt x="1394" y="2792"/>
                    <a:pt x="1613" y="2792"/>
                  </a:cubicBezTo>
                  <a:cubicBezTo>
                    <a:pt x="2045" y="2792"/>
                    <a:pt x="2420" y="2551"/>
                    <a:pt x="2741" y="2122"/>
                  </a:cubicBezTo>
                  <a:cubicBezTo>
                    <a:pt x="3116" y="1363"/>
                    <a:pt x="3027" y="720"/>
                    <a:pt x="2345" y="243"/>
                  </a:cubicBezTo>
                  <a:cubicBezTo>
                    <a:pt x="2109" y="78"/>
                    <a:pt x="1848" y="0"/>
                    <a:pt x="1590"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84" name="Google Shape;6184;p17"/>
            <p:cNvSpPr/>
            <p:nvPr/>
          </p:nvSpPr>
          <p:spPr>
            <a:xfrm>
              <a:off x="4912800" y="4869775"/>
              <a:ext cx="79750" cy="70225"/>
            </a:xfrm>
            <a:custGeom>
              <a:rect b="b" l="l" r="r" t="t"/>
              <a:pathLst>
                <a:path extrusionOk="0" h="2809" w="3190">
                  <a:moveTo>
                    <a:pt x="1540" y="1"/>
                  </a:moveTo>
                  <a:cubicBezTo>
                    <a:pt x="1097" y="1"/>
                    <a:pt x="716" y="246"/>
                    <a:pt x="422" y="730"/>
                  </a:cubicBezTo>
                  <a:cubicBezTo>
                    <a:pt x="1" y="1426"/>
                    <a:pt x="250" y="2260"/>
                    <a:pt x="1090" y="2697"/>
                  </a:cubicBezTo>
                  <a:cubicBezTo>
                    <a:pt x="1272" y="2770"/>
                    <a:pt x="1455" y="2808"/>
                    <a:pt x="1634" y="2808"/>
                  </a:cubicBezTo>
                  <a:cubicBezTo>
                    <a:pt x="2060" y="2808"/>
                    <a:pt x="2463" y="2587"/>
                    <a:pt x="2771" y="2072"/>
                  </a:cubicBezTo>
                  <a:cubicBezTo>
                    <a:pt x="3190" y="1374"/>
                    <a:pt x="2952" y="525"/>
                    <a:pt x="2232" y="177"/>
                  </a:cubicBezTo>
                  <a:cubicBezTo>
                    <a:pt x="1988" y="59"/>
                    <a:pt x="1756" y="1"/>
                    <a:pt x="1540"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85" name="Google Shape;6185;p17"/>
            <p:cNvSpPr/>
            <p:nvPr/>
          </p:nvSpPr>
          <p:spPr>
            <a:xfrm>
              <a:off x="1424400" y="2908400"/>
              <a:ext cx="77625" cy="69625"/>
            </a:xfrm>
            <a:custGeom>
              <a:rect b="b" l="l" r="r" t="t"/>
              <a:pathLst>
                <a:path extrusionOk="0" h="2785" w="3105">
                  <a:moveTo>
                    <a:pt x="1568" y="1"/>
                  </a:moveTo>
                  <a:cubicBezTo>
                    <a:pt x="1097" y="1"/>
                    <a:pt x="644" y="260"/>
                    <a:pt x="396" y="729"/>
                  </a:cubicBezTo>
                  <a:cubicBezTo>
                    <a:pt x="1" y="1473"/>
                    <a:pt x="155" y="2111"/>
                    <a:pt x="844" y="2568"/>
                  </a:cubicBezTo>
                  <a:cubicBezTo>
                    <a:pt x="1064" y="2714"/>
                    <a:pt x="1304" y="2785"/>
                    <a:pt x="1543" y="2785"/>
                  </a:cubicBezTo>
                  <a:cubicBezTo>
                    <a:pt x="2027" y="2785"/>
                    <a:pt x="2509" y="2493"/>
                    <a:pt x="2826" y="1933"/>
                  </a:cubicBezTo>
                  <a:cubicBezTo>
                    <a:pt x="3104" y="1317"/>
                    <a:pt x="2998" y="679"/>
                    <a:pt x="2300" y="224"/>
                  </a:cubicBezTo>
                  <a:cubicBezTo>
                    <a:pt x="2069" y="73"/>
                    <a:pt x="1816" y="1"/>
                    <a:pt x="1568"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86" name="Google Shape;6186;p17"/>
            <p:cNvSpPr/>
            <p:nvPr/>
          </p:nvSpPr>
          <p:spPr>
            <a:xfrm>
              <a:off x="5413825" y="4527825"/>
              <a:ext cx="77125" cy="67600"/>
            </a:xfrm>
            <a:custGeom>
              <a:rect b="b" l="l" r="r" t="t"/>
              <a:pathLst>
                <a:path extrusionOk="0" h="2704" w="3085">
                  <a:moveTo>
                    <a:pt x="1489" y="1"/>
                  </a:moveTo>
                  <a:cubicBezTo>
                    <a:pt x="1007" y="1"/>
                    <a:pt x="605" y="233"/>
                    <a:pt x="343" y="768"/>
                  </a:cubicBezTo>
                  <a:cubicBezTo>
                    <a:pt x="1" y="1471"/>
                    <a:pt x="188" y="2130"/>
                    <a:pt x="867" y="2503"/>
                  </a:cubicBezTo>
                  <a:cubicBezTo>
                    <a:pt x="1112" y="2637"/>
                    <a:pt x="1353" y="2703"/>
                    <a:pt x="1579" y="2703"/>
                  </a:cubicBezTo>
                  <a:cubicBezTo>
                    <a:pt x="2022" y="2703"/>
                    <a:pt x="2412" y="2450"/>
                    <a:pt x="2678" y="1959"/>
                  </a:cubicBezTo>
                  <a:cubicBezTo>
                    <a:pt x="3085" y="1213"/>
                    <a:pt x="2818" y="587"/>
                    <a:pt x="2146" y="123"/>
                  </a:cubicBezTo>
                  <a:cubicBezTo>
                    <a:pt x="1916" y="43"/>
                    <a:pt x="1695" y="1"/>
                    <a:pt x="1489"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87" name="Google Shape;6187;p17"/>
            <p:cNvSpPr/>
            <p:nvPr/>
          </p:nvSpPr>
          <p:spPr>
            <a:xfrm>
              <a:off x="4970175" y="688875"/>
              <a:ext cx="72075" cy="67075"/>
            </a:xfrm>
            <a:custGeom>
              <a:rect b="b" l="l" r="r" t="t"/>
              <a:pathLst>
                <a:path extrusionOk="0" h="2683" w="2883">
                  <a:moveTo>
                    <a:pt x="1467" y="1"/>
                  </a:moveTo>
                  <a:cubicBezTo>
                    <a:pt x="1036" y="1"/>
                    <a:pt x="625" y="282"/>
                    <a:pt x="367" y="763"/>
                  </a:cubicBezTo>
                  <a:cubicBezTo>
                    <a:pt x="0" y="1444"/>
                    <a:pt x="187" y="2120"/>
                    <a:pt x="850" y="2497"/>
                  </a:cubicBezTo>
                  <a:cubicBezTo>
                    <a:pt x="1067" y="2621"/>
                    <a:pt x="1275" y="2683"/>
                    <a:pt x="1480" y="2683"/>
                  </a:cubicBezTo>
                  <a:cubicBezTo>
                    <a:pt x="1951" y="2683"/>
                    <a:pt x="2402" y="2353"/>
                    <a:pt x="2883" y="1693"/>
                  </a:cubicBezTo>
                  <a:cubicBezTo>
                    <a:pt x="2689" y="1287"/>
                    <a:pt x="2566" y="573"/>
                    <a:pt x="2146" y="247"/>
                  </a:cubicBezTo>
                  <a:cubicBezTo>
                    <a:pt x="1927" y="79"/>
                    <a:pt x="1694" y="1"/>
                    <a:pt x="1467"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88" name="Google Shape;6188;p17"/>
            <p:cNvSpPr/>
            <p:nvPr/>
          </p:nvSpPr>
          <p:spPr>
            <a:xfrm>
              <a:off x="2054925" y="4509700"/>
              <a:ext cx="70125" cy="68700"/>
            </a:xfrm>
            <a:custGeom>
              <a:rect b="b" l="l" r="r" t="t"/>
              <a:pathLst>
                <a:path extrusionOk="0" h="2748" w="2805">
                  <a:moveTo>
                    <a:pt x="2018" y="1"/>
                  </a:moveTo>
                  <a:cubicBezTo>
                    <a:pt x="1483" y="278"/>
                    <a:pt x="777" y="428"/>
                    <a:pt x="453" y="864"/>
                  </a:cubicBezTo>
                  <a:cubicBezTo>
                    <a:pt x="0" y="1473"/>
                    <a:pt x="255" y="2211"/>
                    <a:pt x="935" y="2571"/>
                  </a:cubicBezTo>
                  <a:cubicBezTo>
                    <a:pt x="1157" y="2689"/>
                    <a:pt x="1389" y="2747"/>
                    <a:pt x="1608" y="2747"/>
                  </a:cubicBezTo>
                  <a:cubicBezTo>
                    <a:pt x="2056" y="2747"/>
                    <a:pt x="2453" y="2504"/>
                    <a:pt x="2623" y="2022"/>
                  </a:cubicBezTo>
                  <a:cubicBezTo>
                    <a:pt x="2805" y="1510"/>
                    <a:pt x="2538" y="842"/>
                    <a:pt x="2471" y="242"/>
                  </a:cubicBezTo>
                  <a:lnTo>
                    <a:pt x="2018" y="1"/>
                  </a:ln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89" name="Google Shape;6189;p17"/>
            <p:cNvSpPr/>
            <p:nvPr/>
          </p:nvSpPr>
          <p:spPr>
            <a:xfrm>
              <a:off x="1458625" y="2304150"/>
              <a:ext cx="77175" cy="67700"/>
            </a:xfrm>
            <a:custGeom>
              <a:rect b="b" l="l" r="r" t="t"/>
              <a:pathLst>
                <a:path extrusionOk="0" h="2708" w="3087">
                  <a:moveTo>
                    <a:pt x="1512" y="0"/>
                  </a:moveTo>
                  <a:cubicBezTo>
                    <a:pt x="1075" y="0"/>
                    <a:pt x="688" y="249"/>
                    <a:pt x="418" y="731"/>
                  </a:cubicBezTo>
                  <a:cubicBezTo>
                    <a:pt x="1" y="1472"/>
                    <a:pt x="261" y="2100"/>
                    <a:pt x="979" y="2613"/>
                  </a:cubicBezTo>
                  <a:cubicBezTo>
                    <a:pt x="1183" y="2673"/>
                    <a:pt x="1384" y="2708"/>
                    <a:pt x="1577" y="2708"/>
                  </a:cubicBezTo>
                  <a:cubicBezTo>
                    <a:pt x="2047" y="2708"/>
                    <a:pt x="2464" y="2501"/>
                    <a:pt x="2737" y="1952"/>
                  </a:cubicBezTo>
                  <a:cubicBezTo>
                    <a:pt x="3086" y="1251"/>
                    <a:pt x="2908" y="592"/>
                    <a:pt x="2235" y="211"/>
                  </a:cubicBezTo>
                  <a:cubicBezTo>
                    <a:pt x="1987" y="70"/>
                    <a:pt x="1743" y="0"/>
                    <a:pt x="1512"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0" name="Google Shape;6190;p17"/>
            <p:cNvSpPr/>
            <p:nvPr/>
          </p:nvSpPr>
          <p:spPr>
            <a:xfrm>
              <a:off x="2442700" y="828350"/>
              <a:ext cx="72000" cy="67100"/>
            </a:xfrm>
            <a:custGeom>
              <a:rect b="b" l="l" r="r" t="t"/>
              <a:pathLst>
                <a:path extrusionOk="0" h="2684" w="2880">
                  <a:moveTo>
                    <a:pt x="1477" y="1"/>
                  </a:moveTo>
                  <a:cubicBezTo>
                    <a:pt x="1052" y="1"/>
                    <a:pt x="643" y="274"/>
                    <a:pt x="380" y="744"/>
                  </a:cubicBezTo>
                  <a:cubicBezTo>
                    <a:pt x="0" y="1422"/>
                    <a:pt x="182" y="2098"/>
                    <a:pt x="834" y="2487"/>
                  </a:cubicBezTo>
                  <a:cubicBezTo>
                    <a:pt x="1054" y="2618"/>
                    <a:pt x="1267" y="2683"/>
                    <a:pt x="1477" y="2683"/>
                  </a:cubicBezTo>
                  <a:cubicBezTo>
                    <a:pt x="1943" y="2683"/>
                    <a:pt x="2395" y="2361"/>
                    <a:pt x="2880" y="1716"/>
                  </a:cubicBezTo>
                  <a:cubicBezTo>
                    <a:pt x="2694" y="1308"/>
                    <a:pt x="2582" y="590"/>
                    <a:pt x="2166" y="259"/>
                  </a:cubicBezTo>
                  <a:cubicBezTo>
                    <a:pt x="1946" y="83"/>
                    <a:pt x="1709" y="1"/>
                    <a:pt x="1477"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1" name="Google Shape;6191;p17"/>
            <p:cNvSpPr/>
            <p:nvPr/>
          </p:nvSpPr>
          <p:spPr>
            <a:xfrm>
              <a:off x="6164375" y="2920625"/>
              <a:ext cx="72000" cy="67075"/>
            </a:xfrm>
            <a:custGeom>
              <a:rect b="b" l="l" r="r" t="t"/>
              <a:pathLst>
                <a:path extrusionOk="0" h="2683" w="2880">
                  <a:moveTo>
                    <a:pt x="1475" y="0"/>
                  </a:moveTo>
                  <a:cubicBezTo>
                    <a:pt x="1048" y="0"/>
                    <a:pt x="638" y="276"/>
                    <a:pt x="376" y="749"/>
                  </a:cubicBezTo>
                  <a:cubicBezTo>
                    <a:pt x="0" y="1428"/>
                    <a:pt x="183" y="2104"/>
                    <a:pt x="839" y="2490"/>
                  </a:cubicBezTo>
                  <a:cubicBezTo>
                    <a:pt x="1057" y="2619"/>
                    <a:pt x="1268" y="2683"/>
                    <a:pt x="1476" y="2683"/>
                  </a:cubicBezTo>
                  <a:cubicBezTo>
                    <a:pt x="1944" y="2683"/>
                    <a:pt x="2396" y="2358"/>
                    <a:pt x="2880" y="1709"/>
                  </a:cubicBezTo>
                  <a:cubicBezTo>
                    <a:pt x="2692" y="1303"/>
                    <a:pt x="2577" y="587"/>
                    <a:pt x="2160" y="255"/>
                  </a:cubicBezTo>
                  <a:cubicBezTo>
                    <a:pt x="1941" y="81"/>
                    <a:pt x="1706" y="0"/>
                    <a:pt x="1475"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2" name="Google Shape;6192;p17"/>
            <p:cNvSpPr/>
            <p:nvPr/>
          </p:nvSpPr>
          <p:spPr>
            <a:xfrm>
              <a:off x="5765825" y="1448825"/>
              <a:ext cx="77475" cy="67825"/>
            </a:xfrm>
            <a:custGeom>
              <a:rect b="b" l="l" r="r" t="t"/>
              <a:pathLst>
                <a:path extrusionOk="0" h="2713" w="3099">
                  <a:moveTo>
                    <a:pt x="1524" y="1"/>
                  </a:moveTo>
                  <a:cubicBezTo>
                    <a:pt x="1102" y="1"/>
                    <a:pt x="721" y="237"/>
                    <a:pt x="443" y="693"/>
                  </a:cubicBezTo>
                  <a:cubicBezTo>
                    <a:pt x="1" y="1421"/>
                    <a:pt x="241" y="2056"/>
                    <a:pt x="926" y="2585"/>
                  </a:cubicBezTo>
                  <a:cubicBezTo>
                    <a:pt x="1153" y="2667"/>
                    <a:pt x="1376" y="2713"/>
                    <a:pt x="1587" y="2713"/>
                  </a:cubicBezTo>
                  <a:cubicBezTo>
                    <a:pt x="2037" y="2713"/>
                    <a:pt x="2436" y="2505"/>
                    <a:pt x="2717" y="1997"/>
                  </a:cubicBezTo>
                  <a:cubicBezTo>
                    <a:pt x="3098" y="1307"/>
                    <a:pt x="2930" y="643"/>
                    <a:pt x="2278" y="238"/>
                  </a:cubicBezTo>
                  <a:cubicBezTo>
                    <a:pt x="2021" y="78"/>
                    <a:pt x="1766" y="1"/>
                    <a:pt x="1524"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3" name="Google Shape;6193;p17"/>
            <p:cNvSpPr/>
            <p:nvPr/>
          </p:nvSpPr>
          <p:spPr>
            <a:xfrm>
              <a:off x="3905275" y="402725"/>
              <a:ext cx="75950" cy="68300"/>
            </a:xfrm>
            <a:custGeom>
              <a:rect b="b" l="l" r="r" t="t"/>
              <a:pathLst>
                <a:path extrusionOk="0" h="2732" w="3038">
                  <a:moveTo>
                    <a:pt x="1519" y="0"/>
                  </a:moveTo>
                  <a:cubicBezTo>
                    <a:pt x="1114" y="0"/>
                    <a:pt x="744" y="218"/>
                    <a:pt x="469" y="632"/>
                  </a:cubicBezTo>
                  <a:cubicBezTo>
                    <a:pt x="0" y="1337"/>
                    <a:pt x="146" y="2041"/>
                    <a:pt x="833" y="2493"/>
                  </a:cubicBezTo>
                  <a:cubicBezTo>
                    <a:pt x="1081" y="2657"/>
                    <a:pt x="1323" y="2732"/>
                    <a:pt x="1554" y="2732"/>
                  </a:cubicBezTo>
                  <a:cubicBezTo>
                    <a:pt x="1972" y="2732"/>
                    <a:pt x="2358" y="2487"/>
                    <a:pt x="2694" y="2075"/>
                  </a:cubicBezTo>
                  <a:cubicBezTo>
                    <a:pt x="3038" y="1313"/>
                    <a:pt x="2948" y="643"/>
                    <a:pt x="2231" y="215"/>
                  </a:cubicBezTo>
                  <a:cubicBezTo>
                    <a:pt x="1990" y="70"/>
                    <a:pt x="1749" y="0"/>
                    <a:pt x="1519"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4" name="Google Shape;6194;p17"/>
            <p:cNvSpPr/>
            <p:nvPr/>
          </p:nvSpPr>
          <p:spPr>
            <a:xfrm>
              <a:off x="3218175" y="5165375"/>
              <a:ext cx="77450" cy="63825"/>
            </a:xfrm>
            <a:custGeom>
              <a:rect b="b" l="l" r="r" t="t"/>
              <a:pathLst>
                <a:path extrusionOk="0" h="2553" w="3098">
                  <a:moveTo>
                    <a:pt x="1511" y="0"/>
                  </a:moveTo>
                  <a:cubicBezTo>
                    <a:pt x="1097" y="0"/>
                    <a:pt x="693" y="257"/>
                    <a:pt x="426" y="704"/>
                  </a:cubicBezTo>
                  <a:cubicBezTo>
                    <a:pt x="0" y="1417"/>
                    <a:pt x="171" y="2204"/>
                    <a:pt x="917" y="2487"/>
                  </a:cubicBezTo>
                  <a:cubicBezTo>
                    <a:pt x="1040" y="2533"/>
                    <a:pt x="1175" y="2552"/>
                    <a:pt x="1322" y="2552"/>
                  </a:cubicBezTo>
                  <a:cubicBezTo>
                    <a:pt x="1770" y="2552"/>
                    <a:pt x="2340" y="2380"/>
                    <a:pt x="3098" y="2298"/>
                  </a:cubicBezTo>
                  <a:cubicBezTo>
                    <a:pt x="2713" y="1356"/>
                    <a:pt x="2631" y="633"/>
                    <a:pt x="2227" y="284"/>
                  </a:cubicBezTo>
                  <a:cubicBezTo>
                    <a:pt x="2003" y="90"/>
                    <a:pt x="1755" y="0"/>
                    <a:pt x="1511"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5" name="Google Shape;6195;p17"/>
            <p:cNvSpPr/>
            <p:nvPr/>
          </p:nvSpPr>
          <p:spPr>
            <a:xfrm>
              <a:off x="1384350" y="2726775"/>
              <a:ext cx="63300" cy="60450"/>
            </a:xfrm>
            <a:custGeom>
              <a:rect b="b" l="l" r="r" t="t"/>
              <a:pathLst>
                <a:path extrusionOk="0" h="2418" w="2532">
                  <a:moveTo>
                    <a:pt x="1129" y="0"/>
                  </a:moveTo>
                  <a:cubicBezTo>
                    <a:pt x="719" y="0"/>
                    <a:pt x="332" y="247"/>
                    <a:pt x="167" y="698"/>
                  </a:cubicBezTo>
                  <a:cubicBezTo>
                    <a:pt x="1" y="1157"/>
                    <a:pt x="198" y="2066"/>
                    <a:pt x="549" y="2303"/>
                  </a:cubicBezTo>
                  <a:cubicBezTo>
                    <a:pt x="674" y="2388"/>
                    <a:pt x="835" y="2417"/>
                    <a:pt x="1016" y="2417"/>
                  </a:cubicBezTo>
                  <a:cubicBezTo>
                    <a:pt x="1401" y="2417"/>
                    <a:pt x="1876" y="2284"/>
                    <a:pt x="2279" y="2257"/>
                  </a:cubicBezTo>
                  <a:lnTo>
                    <a:pt x="2531" y="1811"/>
                  </a:lnTo>
                  <a:cubicBezTo>
                    <a:pt x="2312" y="1285"/>
                    <a:pt x="2226" y="598"/>
                    <a:pt x="1841" y="271"/>
                  </a:cubicBezTo>
                  <a:cubicBezTo>
                    <a:pt x="1624" y="87"/>
                    <a:pt x="1373" y="0"/>
                    <a:pt x="1129"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6" name="Google Shape;6196;p17"/>
            <p:cNvSpPr/>
            <p:nvPr/>
          </p:nvSpPr>
          <p:spPr>
            <a:xfrm>
              <a:off x="5210650" y="821150"/>
              <a:ext cx="63900" cy="60475"/>
            </a:xfrm>
            <a:custGeom>
              <a:rect b="b" l="l" r="r" t="t"/>
              <a:pathLst>
                <a:path extrusionOk="0" h="2419" w="2556">
                  <a:moveTo>
                    <a:pt x="1123" y="1"/>
                  </a:moveTo>
                  <a:cubicBezTo>
                    <a:pt x="699" y="1"/>
                    <a:pt x="302" y="263"/>
                    <a:pt x="150" y="734"/>
                  </a:cubicBezTo>
                  <a:cubicBezTo>
                    <a:pt x="1" y="1198"/>
                    <a:pt x="234" y="2097"/>
                    <a:pt x="593" y="2321"/>
                  </a:cubicBezTo>
                  <a:cubicBezTo>
                    <a:pt x="708" y="2393"/>
                    <a:pt x="850" y="2419"/>
                    <a:pt x="1009" y="2419"/>
                  </a:cubicBezTo>
                  <a:cubicBezTo>
                    <a:pt x="1404" y="2419"/>
                    <a:pt x="1900" y="2256"/>
                    <a:pt x="2322" y="2214"/>
                  </a:cubicBezTo>
                  <a:lnTo>
                    <a:pt x="2556" y="1754"/>
                  </a:lnTo>
                  <a:cubicBezTo>
                    <a:pt x="2317" y="1238"/>
                    <a:pt x="2205" y="557"/>
                    <a:pt x="1806" y="245"/>
                  </a:cubicBezTo>
                  <a:cubicBezTo>
                    <a:pt x="1594" y="79"/>
                    <a:pt x="1354" y="1"/>
                    <a:pt x="1123"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7" name="Google Shape;6197;p17"/>
            <p:cNvSpPr/>
            <p:nvPr/>
          </p:nvSpPr>
          <p:spPr>
            <a:xfrm>
              <a:off x="1683400" y="1652575"/>
              <a:ext cx="69025" cy="61950"/>
            </a:xfrm>
            <a:custGeom>
              <a:rect b="b" l="l" r="r" t="t"/>
              <a:pathLst>
                <a:path extrusionOk="0" h="2478" w="2761">
                  <a:moveTo>
                    <a:pt x="1511" y="1"/>
                  </a:moveTo>
                  <a:cubicBezTo>
                    <a:pt x="1043" y="1"/>
                    <a:pt x="442" y="209"/>
                    <a:pt x="258" y="496"/>
                  </a:cubicBezTo>
                  <a:cubicBezTo>
                    <a:pt x="0" y="900"/>
                    <a:pt x="270" y="1644"/>
                    <a:pt x="311" y="2241"/>
                  </a:cubicBezTo>
                  <a:lnTo>
                    <a:pt x="759" y="2478"/>
                  </a:lnTo>
                  <a:cubicBezTo>
                    <a:pt x="1276" y="2235"/>
                    <a:pt x="1954" y="2121"/>
                    <a:pt x="2275" y="1719"/>
                  </a:cubicBezTo>
                  <a:cubicBezTo>
                    <a:pt x="2760" y="1112"/>
                    <a:pt x="2557" y="282"/>
                    <a:pt x="1844" y="46"/>
                  </a:cubicBezTo>
                  <a:cubicBezTo>
                    <a:pt x="1749" y="15"/>
                    <a:pt x="1634" y="1"/>
                    <a:pt x="1511"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8" name="Google Shape;6198;p17"/>
            <p:cNvSpPr/>
            <p:nvPr/>
          </p:nvSpPr>
          <p:spPr>
            <a:xfrm>
              <a:off x="5104750" y="4824375"/>
              <a:ext cx="68675" cy="61075"/>
            </a:xfrm>
            <a:custGeom>
              <a:rect b="b" l="l" r="r" t="t"/>
              <a:pathLst>
                <a:path extrusionOk="0" h="2443" w="2747">
                  <a:moveTo>
                    <a:pt x="1470" y="1"/>
                  </a:moveTo>
                  <a:cubicBezTo>
                    <a:pt x="1016" y="1"/>
                    <a:pt x="463" y="176"/>
                    <a:pt x="276" y="439"/>
                  </a:cubicBezTo>
                  <a:cubicBezTo>
                    <a:pt x="0" y="828"/>
                    <a:pt x="234" y="1587"/>
                    <a:pt x="246" y="2184"/>
                  </a:cubicBezTo>
                  <a:lnTo>
                    <a:pt x="678" y="2443"/>
                  </a:lnTo>
                  <a:cubicBezTo>
                    <a:pt x="1207" y="2225"/>
                    <a:pt x="1888" y="2144"/>
                    <a:pt x="2230" y="1758"/>
                  </a:cubicBezTo>
                  <a:cubicBezTo>
                    <a:pt x="2747" y="1173"/>
                    <a:pt x="2575" y="336"/>
                    <a:pt x="1879" y="64"/>
                  </a:cubicBezTo>
                  <a:cubicBezTo>
                    <a:pt x="1766" y="21"/>
                    <a:pt x="1624" y="1"/>
                    <a:pt x="1470"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9" name="Google Shape;6199;p17"/>
            <p:cNvSpPr/>
            <p:nvPr/>
          </p:nvSpPr>
          <p:spPr>
            <a:xfrm>
              <a:off x="5870575" y="4001975"/>
              <a:ext cx="68700" cy="71300"/>
            </a:xfrm>
            <a:custGeom>
              <a:rect b="b" l="l" r="r" t="t"/>
              <a:pathLst>
                <a:path extrusionOk="0" h="2852" w="2748">
                  <a:moveTo>
                    <a:pt x="1163" y="1"/>
                  </a:moveTo>
                  <a:cubicBezTo>
                    <a:pt x="705" y="1"/>
                    <a:pt x="307" y="264"/>
                    <a:pt x="151" y="779"/>
                  </a:cubicBezTo>
                  <a:cubicBezTo>
                    <a:pt x="0" y="1272"/>
                    <a:pt x="285" y="1896"/>
                    <a:pt x="438" y="2852"/>
                  </a:cubicBezTo>
                  <a:cubicBezTo>
                    <a:pt x="1301" y="2410"/>
                    <a:pt x="1973" y="2273"/>
                    <a:pt x="2281" y="1859"/>
                  </a:cubicBezTo>
                  <a:cubicBezTo>
                    <a:pt x="2747" y="1237"/>
                    <a:pt x="2499" y="513"/>
                    <a:pt x="1804" y="163"/>
                  </a:cubicBezTo>
                  <a:cubicBezTo>
                    <a:pt x="1589" y="54"/>
                    <a:pt x="1370" y="1"/>
                    <a:pt x="1163"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00" name="Google Shape;6200;p17"/>
            <p:cNvSpPr/>
            <p:nvPr/>
          </p:nvSpPr>
          <p:spPr>
            <a:xfrm>
              <a:off x="4745475" y="559600"/>
              <a:ext cx="63875" cy="60475"/>
            </a:xfrm>
            <a:custGeom>
              <a:rect b="b" l="l" r="r" t="t"/>
              <a:pathLst>
                <a:path extrusionOk="0" h="2419" w="2555">
                  <a:moveTo>
                    <a:pt x="1123" y="1"/>
                  </a:moveTo>
                  <a:cubicBezTo>
                    <a:pt x="701" y="1"/>
                    <a:pt x="305" y="262"/>
                    <a:pt x="152" y="731"/>
                  </a:cubicBezTo>
                  <a:cubicBezTo>
                    <a:pt x="1" y="1193"/>
                    <a:pt x="229" y="2094"/>
                    <a:pt x="587" y="2319"/>
                  </a:cubicBezTo>
                  <a:cubicBezTo>
                    <a:pt x="703" y="2392"/>
                    <a:pt x="848" y="2419"/>
                    <a:pt x="1010" y="2419"/>
                  </a:cubicBezTo>
                  <a:cubicBezTo>
                    <a:pt x="1403" y="2419"/>
                    <a:pt x="1897" y="2260"/>
                    <a:pt x="2316" y="2220"/>
                  </a:cubicBezTo>
                  <a:lnTo>
                    <a:pt x="2554" y="1762"/>
                  </a:lnTo>
                  <a:cubicBezTo>
                    <a:pt x="2316" y="1245"/>
                    <a:pt x="2208" y="564"/>
                    <a:pt x="1810" y="249"/>
                  </a:cubicBezTo>
                  <a:cubicBezTo>
                    <a:pt x="1597" y="80"/>
                    <a:pt x="1356" y="1"/>
                    <a:pt x="1123"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01" name="Google Shape;6201;p17"/>
            <p:cNvSpPr/>
            <p:nvPr/>
          </p:nvSpPr>
          <p:spPr>
            <a:xfrm>
              <a:off x="3637075" y="5245500"/>
              <a:ext cx="67525" cy="58350"/>
            </a:xfrm>
            <a:custGeom>
              <a:rect b="b" l="l" r="r" t="t"/>
              <a:pathLst>
                <a:path extrusionOk="0" h="2334" w="2701">
                  <a:moveTo>
                    <a:pt x="1366" y="1"/>
                  </a:moveTo>
                  <a:cubicBezTo>
                    <a:pt x="1002" y="1"/>
                    <a:pt x="645" y="232"/>
                    <a:pt x="396" y="637"/>
                  </a:cubicBezTo>
                  <a:cubicBezTo>
                    <a:pt x="1" y="1281"/>
                    <a:pt x="99" y="1978"/>
                    <a:pt x="774" y="2254"/>
                  </a:cubicBezTo>
                  <a:cubicBezTo>
                    <a:pt x="920" y="2313"/>
                    <a:pt x="1082" y="2334"/>
                    <a:pt x="1253" y="2334"/>
                  </a:cubicBezTo>
                  <a:cubicBezTo>
                    <a:pt x="1626" y="2334"/>
                    <a:pt x="2040" y="2234"/>
                    <a:pt x="2422" y="2216"/>
                  </a:cubicBezTo>
                  <a:cubicBezTo>
                    <a:pt x="2515" y="2064"/>
                    <a:pt x="2607" y="1914"/>
                    <a:pt x="2700" y="1763"/>
                  </a:cubicBezTo>
                  <a:cubicBezTo>
                    <a:pt x="2479" y="1252"/>
                    <a:pt x="2385" y="596"/>
                    <a:pt x="2009" y="263"/>
                  </a:cubicBezTo>
                  <a:cubicBezTo>
                    <a:pt x="1806" y="84"/>
                    <a:pt x="1585" y="1"/>
                    <a:pt x="1366"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02" name="Google Shape;6202;p17"/>
            <p:cNvSpPr/>
            <p:nvPr/>
          </p:nvSpPr>
          <p:spPr>
            <a:xfrm>
              <a:off x="5732200" y="4245250"/>
              <a:ext cx="68400" cy="51800"/>
            </a:xfrm>
            <a:custGeom>
              <a:rect b="b" l="l" r="r" t="t"/>
              <a:pathLst>
                <a:path extrusionOk="0" h="2072" w="2736">
                  <a:moveTo>
                    <a:pt x="1647" y="0"/>
                  </a:moveTo>
                  <a:cubicBezTo>
                    <a:pt x="1256" y="0"/>
                    <a:pt x="742" y="188"/>
                    <a:pt x="504" y="436"/>
                  </a:cubicBezTo>
                  <a:cubicBezTo>
                    <a:pt x="0" y="962"/>
                    <a:pt x="155" y="1725"/>
                    <a:pt x="840" y="1996"/>
                  </a:cubicBezTo>
                  <a:cubicBezTo>
                    <a:pt x="980" y="2052"/>
                    <a:pt x="1134" y="2071"/>
                    <a:pt x="1296" y="2071"/>
                  </a:cubicBezTo>
                  <a:cubicBezTo>
                    <a:pt x="1665" y="2071"/>
                    <a:pt x="2076" y="1968"/>
                    <a:pt x="2454" y="1948"/>
                  </a:cubicBezTo>
                  <a:lnTo>
                    <a:pt x="2735" y="1462"/>
                  </a:lnTo>
                  <a:cubicBezTo>
                    <a:pt x="2494" y="974"/>
                    <a:pt x="2364" y="261"/>
                    <a:pt x="1975" y="65"/>
                  </a:cubicBezTo>
                  <a:cubicBezTo>
                    <a:pt x="1888" y="20"/>
                    <a:pt x="1774" y="0"/>
                    <a:pt x="1647"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03" name="Google Shape;6203;p17"/>
            <p:cNvSpPr/>
            <p:nvPr/>
          </p:nvSpPr>
          <p:spPr>
            <a:xfrm>
              <a:off x="4093700" y="353725"/>
              <a:ext cx="65125" cy="55850"/>
            </a:xfrm>
            <a:custGeom>
              <a:rect b="b" l="l" r="r" t="t"/>
              <a:pathLst>
                <a:path extrusionOk="0" h="2234" w="2605">
                  <a:moveTo>
                    <a:pt x="1286" y="0"/>
                  </a:moveTo>
                  <a:cubicBezTo>
                    <a:pt x="918" y="0"/>
                    <a:pt x="573" y="248"/>
                    <a:pt x="340" y="682"/>
                  </a:cubicBezTo>
                  <a:cubicBezTo>
                    <a:pt x="1" y="1313"/>
                    <a:pt x="145" y="1948"/>
                    <a:pt x="792" y="2174"/>
                  </a:cubicBezTo>
                  <a:cubicBezTo>
                    <a:pt x="918" y="2217"/>
                    <a:pt x="1053" y="2234"/>
                    <a:pt x="1193" y="2234"/>
                  </a:cubicBezTo>
                  <a:cubicBezTo>
                    <a:pt x="1557" y="2234"/>
                    <a:pt x="1960" y="2125"/>
                    <a:pt x="2334" y="2097"/>
                  </a:cubicBezTo>
                  <a:cubicBezTo>
                    <a:pt x="2423" y="1942"/>
                    <a:pt x="2515" y="1786"/>
                    <a:pt x="2605" y="1631"/>
                  </a:cubicBezTo>
                  <a:cubicBezTo>
                    <a:pt x="2384" y="1160"/>
                    <a:pt x="2278" y="548"/>
                    <a:pt x="1917" y="249"/>
                  </a:cubicBezTo>
                  <a:cubicBezTo>
                    <a:pt x="1710" y="79"/>
                    <a:pt x="1494" y="0"/>
                    <a:pt x="1286"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04" name="Google Shape;6204;p17"/>
            <p:cNvSpPr/>
            <p:nvPr/>
          </p:nvSpPr>
          <p:spPr>
            <a:xfrm>
              <a:off x="1812950" y="1411450"/>
              <a:ext cx="68000" cy="58400"/>
            </a:xfrm>
            <a:custGeom>
              <a:rect b="b" l="l" r="r" t="t"/>
              <a:pathLst>
                <a:path extrusionOk="0" h="2336" w="2720">
                  <a:moveTo>
                    <a:pt x="1359" y="0"/>
                  </a:moveTo>
                  <a:cubicBezTo>
                    <a:pt x="985" y="0"/>
                    <a:pt x="625" y="246"/>
                    <a:pt x="381" y="667"/>
                  </a:cubicBezTo>
                  <a:cubicBezTo>
                    <a:pt x="1" y="1323"/>
                    <a:pt x="126" y="2015"/>
                    <a:pt x="807" y="2269"/>
                  </a:cubicBezTo>
                  <a:cubicBezTo>
                    <a:pt x="938" y="2318"/>
                    <a:pt x="1080" y="2336"/>
                    <a:pt x="1230" y="2336"/>
                  </a:cubicBezTo>
                  <a:cubicBezTo>
                    <a:pt x="1618" y="2336"/>
                    <a:pt x="2052" y="2213"/>
                    <a:pt x="2451" y="2182"/>
                  </a:cubicBezTo>
                  <a:lnTo>
                    <a:pt x="2719" y="1719"/>
                  </a:lnTo>
                  <a:cubicBezTo>
                    <a:pt x="2484" y="1217"/>
                    <a:pt x="2367" y="567"/>
                    <a:pt x="1983" y="244"/>
                  </a:cubicBezTo>
                  <a:cubicBezTo>
                    <a:pt x="1783" y="78"/>
                    <a:pt x="1569" y="0"/>
                    <a:pt x="1359"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05" name="Google Shape;6205;p17"/>
            <p:cNvSpPr/>
            <p:nvPr/>
          </p:nvSpPr>
          <p:spPr>
            <a:xfrm>
              <a:off x="1549850" y="1891325"/>
              <a:ext cx="67100" cy="51400"/>
            </a:xfrm>
            <a:custGeom>
              <a:rect b="b" l="l" r="r" t="t"/>
              <a:pathLst>
                <a:path extrusionOk="0" h="2056" w="2684">
                  <a:moveTo>
                    <a:pt x="1323" y="0"/>
                  </a:moveTo>
                  <a:cubicBezTo>
                    <a:pt x="1000" y="0"/>
                    <a:pt x="651" y="56"/>
                    <a:pt x="328" y="56"/>
                  </a:cubicBezTo>
                  <a:cubicBezTo>
                    <a:pt x="320" y="56"/>
                    <a:pt x="313" y="56"/>
                    <a:pt x="305" y="56"/>
                  </a:cubicBezTo>
                  <a:lnTo>
                    <a:pt x="0" y="515"/>
                  </a:lnTo>
                  <a:cubicBezTo>
                    <a:pt x="210" y="1021"/>
                    <a:pt x="289" y="1743"/>
                    <a:pt x="665" y="1968"/>
                  </a:cubicBezTo>
                  <a:cubicBezTo>
                    <a:pt x="766" y="2029"/>
                    <a:pt x="910" y="2056"/>
                    <a:pt x="1071" y="2056"/>
                  </a:cubicBezTo>
                  <a:cubicBezTo>
                    <a:pt x="1449" y="2056"/>
                    <a:pt x="1921" y="1907"/>
                    <a:pt x="2155" y="1690"/>
                  </a:cubicBezTo>
                  <a:cubicBezTo>
                    <a:pt x="2684" y="1201"/>
                    <a:pt x="2592" y="424"/>
                    <a:pt x="1922" y="109"/>
                  </a:cubicBezTo>
                  <a:cubicBezTo>
                    <a:pt x="1744" y="25"/>
                    <a:pt x="1539" y="0"/>
                    <a:pt x="1323"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06" name="Google Shape;6206;p17"/>
            <p:cNvSpPr/>
            <p:nvPr/>
          </p:nvSpPr>
          <p:spPr>
            <a:xfrm>
              <a:off x="5999800" y="3765250"/>
              <a:ext cx="68250" cy="58475"/>
            </a:xfrm>
            <a:custGeom>
              <a:rect b="b" l="l" r="r" t="t"/>
              <a:pathLst>
                <a:path extrusionOk="0" h="2339" w="2730">
                  <a:moveTo>
                    <a:pt x="1351" y="1"/>
                  </a:moveTo>
                  <a:cubicBezTo>
                    <a:pt x="970" y="1"/>
                    <a:pt x="607" y="256"/>
                    <a:pt x="368" y="688"/>
                  </a:cubicBezTo>
                  <a:cubicBezTo>
                    <a:pt x="1" y="1353"/>
                    <a:pt x="141" y="2041"/>
                    <a:pt x="827" y="2280"/>
                  </a:cubicBezTo>
                  <a:cubicBezTo>
                    <a:pt x="948" y="2322"/>
                    <a:pt x="1078" y="2339"/>
                    <a:pt x="1214" y="2339"/>
                  </a:cubicBezTo>
                  <a:cubicBezTo>
                    <a:pt x="1611" y="2339"/>
                    <a:pt x="2059" y="2198"/>
                    <a:pt x="2470" y="2158"/>
                  </a:cubicBezTo>
                  <a:lnTo>
                    <a:pt x="2730" y="1690"/>
                  </a:lnTo>
                  <a:cubicBezTo>
                    <a:pt x="2482" y="1194"/>
                    <a:pt x="2354" y="548"/>
                    <a:pt x="1962" y="233"/>
                  </a:cubicBezTo>
                  <a:cubicBezTo>
                    <a:pt x="1764" y="74"/>
                    <a:pt x="1555" y="1"/>
                    <a:pt x="1351"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07" name="Google Shape;6207;p17"/>
            <p:cNvSpPr/>
            <p:nvPr/>
          </p:nvSpPr>
          <p:spPr>
            <a:xfrm>
              <a:off x="5721625" y="1269000"/>
              <a:ext cx="65425" cy="56025"/>
            </a:xfrm>
            <a:custGeom>
              <a:rect b="b" l="l" r="r" t="t"/>
              <a:pathLst>
                <a:path extrusionOk="0" h="2241" w="2617">
                  <a:moveTo>
                    <a:pt x="1314" y="1"/>
                  </a:moveTo>
                  <a:cubicBezTo>
                    <a:pt x="975" y="1"/>
                    <a:pt x="644" y="212"/>
                    <a:pt x="409" y="587"/>
                  </a:cubicBezTo>
                  <a:cubicBezTo>
                    <a:pt x="1" y="1236"/>
                    <a:pt x="105" y="1908"/>
                    <a:pt x="804" y="2174"/>
                  </a:cubicBezTo>
                  <a:cubicBezTo>
                    <a:pt x="929" y="2223"/>
                    <a:pt x="1065" y="2240"/>
                    <a:pt x="1209" y="2240"/>
                  </a:cubicBezTo>
                  <a:cubicBezTo>
                    <a:pt x="1569" y="2240"/>
                    <a:pt x="1973" y="2128"/>
                    <a:pt x="2344" y="2102"/>
                  </a:cubicBezTo>
                  <a:cubicBezTo>
                    <a:pt x="2435" y="1947"/>
                    <a:pt x="2525" y="1793"/>
                    <a:pt x="2616" y="1638"/>
                  </a:cubicBezTo>
                  <a:cubicBezTo>
                    <a:pt x="2395" y="1166"/>
                    <a:pt x="2286" y="568"/>
                    <a:pt x="1929" y="253"/>
                  </a:cubicBezTo>
                  <a:cubicBezTo>
                    <a:pt x="1735" y="81"/>
                    <a:pt x="1523" y="1"/>
                    <a:pt x="1314"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08" name="Google Shape;6208;p17"/>
            <p:cNvSpPr/>
            <p:nvPr/>
          </p:nvSpPr>
          <p:spPr>
            <a:xfrm>
              <a:off x="1774575" y="4197450"/>
              <a:ext cx="65875" cy="64550"/>
            </a:xfrm>
            <a:custGeom>
              <a:rect b="b" l="l" r="r" t="t"/>
              <a:pathLst>
                <a:path extrusionOk="0" h="2582" w="2635">
                  <a:moveTo>
                    <a:pt x="1942" y="0"/>
                  </a:moveTo>
                  <a:cubicBezTo>
                    <a:pt x="1440" y="247"/>
                    <a:pt x="794" y="373"/>
                    <a:pt x="469" y="768"/>
                  </a:cubicBezTo>
                  <a:cubicBezTo>
                    <a:pt x="0" y="1338"/>
                    <a:pt x="217" y="2006"/>
                    <a:pt x="861" y="2379"/>
                  </a:cubicBezTo>
                  <a:cubicBezTo>
                    <a:pt x="1093" y="2513"/>
                    <a:pt x="1330" y="2582"/>
                    <a:pt x="1551" y="2582"/>
                  </a:cubicBezTo>
                  <a:cubicBezTo>
                    <a:pt x="1944" y="2582"/>
                    <a:pt x="2286" y="2365"/>
                    <a:pt x="2454" y="1922"/>
                  </a:cubicBezTo>
                  <a:cubicBezTo>
                    <a:pt x="2635" y="1443"/>
                    <a:pt x="2429" y="820"/>
                    <a:pt x="2395" y="263"/>
                  </a:cubicBezTo>
                  <a:lnTo>
                    <a:pt x="1942" y="0"/>
                  </a:ln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09" name="Google Shape;6209;p17"/>
            <p:cNvSpPr/>
            <p:nvPr/>
          </p:nvSpPr>
          <p:spPr>
            <a:xfrm>
              <a:off x="2579850" y="4960075"/>
              <a:ext cx="56950" cy="64375"/>
            </a:xfrm>
            <a:custGeom>
              <a:rect b="b" l="l" r="r" t="t"/>
              <a:pathLst>
                <a:path extrusionOk="0" h="2575" w="2278">
                  <a:moveTo>
                    <a:pt x="1060" y="0"/>
                  </a:moveTo>
                  <a:cubicBezTo>
                    <a:pt x="685" y="0"/>
                    <a:pt x="329" y="247"/>
                    <a:pt x="170" y="689"/>
                  </a:cubicBezTo>
                  <a:cubicBezTo>
                    <a:pt x="0" y="1162"/>
                    <a:pt x="216" y="1769"/>
                    <a:pt x="260" y="2315"/>
                  </a:cubicBezTo>
                  <a:lnTo>
                    <a:pt x="745" y="2575"/>
                  </a:lnTo>
                  <a:cubicBezTo>
                    <a:pt x="1221" y="2302"/>
                    <a:pt x="1924" y="2133"/>
                    <a:pt x="2108" y="1727"/>
                  </a:cubicBezTo>
                  <a:cubicBezTo>
                    <a:pt x="2277" y="1361"/>
                    <a:pt x="2037" y="568"/>
                    <a:pt x="1704" y="266"/>
                  </a:cubicBezTo>
                  <a:cubicBezTo>
                    <a:pt x="1507" y="85"/>
                    <a:pt x="1280" y="0"/>
                    <a:pt x="1060"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10" name="Google Shape;6210;p17"/>
            <p:cNvSpPr/>
            <p:nvPr/>
          </p:nvSpPr>
          <p:spPr>
            <a:xfrm>
              <a:off x="6109850" y="1957600"/>
              <a:ext cx="58075" cy="49700"/>
            </a:xfrm>
            <a:custGeom>
              <a:rect b="b" l="l" r="r" t="t"/>
              <a:pathLst>
                <a:path extrusionOk="0" h="1988" w="2323">
                  <a:moveTo>
                    <a:pt x="1303" y="0"/>
                  </a:moveTo>
                  <a:cubicBezTo>
                    <a:pt x="886" y="0"/>
                    <a:pt x="341" y="191"/>
                    <a:pt x="192" y="442"/>
                  </a:cubicBezTo>
                  <a:cubicBezTo>
                    <a:pt x="0" y="767"/>
                    <a:pt x="223" y="1628"/>
                    <a:pt x="550" y="1884"/>
                  </a:cubicBezTo>
                  <a:cubicBezTo>
                    <a:pt x="648" y="1961"/>
                    <a:pt x="785" y="1988"/>
                    <a:pt x="943" y="1988"/>
                  </a:cubicBezTo>
                  <a:cubicBezTo>
                    <a:pt x="1277" y="1988"/>
                    <a:pt x="1705" y="1867"/>
                    <a:pt x="2056" y="1845"/>
                  </a:cubicBezTo>
                  <a:cubicBezTo>
                    <a:pt x="2146" y="1693"/>
                    <a:pt x="2234" y="1543"/>
                    <a:pt x="2323" y="1392"/>
                  </a:cubicBezTo>
                  <a:cubicBezTo>
                    <a:pt x="2100" y="924"/>
                    <a:pt x="1985" y="207"/>
                    <a:pt x="1627" y="54"/>
                  </a:cubicBezTo>
                  <a:cubicBezTo>
                    <a:pt x="1540" y="17"/>
                    <a:pt x="1427" y="0"/>
                    <a:pt x="1303"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11" name="Google Shape;6211;p17"/>
            <p:cNvSpPr/>
            <p:nvPr/>
          </p:nvSpPr>
          <p:spPr>
            <a:xfrm>
              <a:off x="3318925" y="380425"/>
              <a:ext cx="55575" cy="56725"/>
            </a:xfrm>
            <a:custGeom>
              <a:rect b="b" l="l" r="r" t="t"/>
              <a:pathLst>
                <a:path extrusionOk="0" h="2269" w="2223">
                  <a:moveTo>
                    <a:pt x="1442" y="1"/>
                  </a:moveTo>
                  <a:cubicBezTo>
                    <a:pt x="988" y="258"/>
                    <a:pt x="284" y="426"/>
                    <a:pt x="147" y="799"/>
                  </a:cubicBezTo>
                  <a:cubicBezTo>
                    <a:pt x="1" y="1196"/>
                    <a:pt x="257" y="2049"/>
                    <a:pt x="587" y="2218"/>
                  </a:cubicBezTo>
                  <a:cubicBezTo>
                    <a:pt x="654" y="2253"/>
                    <a:pt x="743" y="2268"/>
                    <a:pt x="843" y="2268"/>
                  </a:cubicBezTo>
                  <a:cubicBezTo>
                    <a:pt x="1235" y="2268"/>
                    <a:pt x="1809" y="2029"/>
                    <a:pt x="1999" y="1751"/>
                  </a:cubicBezTo>
                  <a:cubicBezTo>
                    <a:pt x="2223" y="1423"/>
                    <a:pt x="1952" y="754"/>
                    <a:pt x="1897" y="235"/>
                  </a:cubicBezTo>
                  <a:lnTo>
                    <a:pt x="1442" y="1"/>
                  </a:ln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12" name="Google Shape;6212;p17"/>
            <p:cNvSpPr/>
            <p:nvPr/>
          </p:nvSpPr>
          <p:spPr>
            <a:xfrm>
              <a:off x="6227000" y="3114325"/>
              <a:ext cx="56425" cy="50050"/>
            </a:xfrm>
            <a:custGeom>
              <a:rect b="b" l="l" r="r" t="t"/>
              <a:pathLst>
                <a:path extrusionOk="0" h="2002" w="2257">
                  <a:moveTo>
                    <a:pt x="1305" y="1"/>
                  </a:moveTo>
                  <a:cubicBezTo>
                    <a:pt x="926" y="1"/>
                    <a:pt x="431" y="320"/>
                    <a:pt x="0" y="464"/>
                  </a:cubicBezTo>
                  <a:cubicBezTo>
                    <a:pt x="158" y="970"/>
                    <a:pt x="174" y="1685"/>
                    <a:pt x="516" y="1919"/>
                  </a:cubicBezTo>
                  <a:cubicBezTo>
                    <a:pt x="603" y="1978"/>
                    <a:pt x="714" y="2001"/>
                    <a:pt x="842" y="2001"/>
                  </a:cubicBezTo>
                  <a:cubicBezTo>
                    <a:pt x="1186" y="2001"/>
                    <a:pt x="1644" y="1835"/>
                    <a:pt x="2019" y="1788"/>
                  </a:cubicBezTo>
                  <a:cubicBezTo>
                    <a:pt x="2099" y="1633"/>
                    <a:pt x="2177" y="1478"/>
                    <a:pt x="2256" y="1323"/>
                  </a:cubicBezTo>
                  <a:cubicBezTo>
                    <a:pt x="2007" y="870"/>
                    <a:pt x="1851" y="161"/>
                    <a:pt x="1484" y="30"/>
                  </a:cubicBezTo>
                  <a:cubicBezTo>
                    <a:pt x="1428" y="10"/>
                    <a:pt x="1368" y="1"/>
                    <a:pt x="1305"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13" name="Google Shape;6213;p17"/>
            <p:cNvSpPr/>
            <p:nvPr/>
          </p:nvSpPr>
          <p:spPr>
            <a:xfrm>
              <a:off x="2272800" y="891275"/>
              <a:ext cx="56375" cy="50000"/>
            </a:xfrm>
            <a:custGeom>
              <a:rect b="b" l="l" r="r" t="t"/>
              <a:pathLst>
                <a:path extrusionOk="0" h="2000" w="2255">
                  <a:moveTo>
                    <a:pt x="1304" y="1"/>
                  </a:moveTo>
                  <a:cubicBezTo>
                    <a:pt x="926" y="1"/>
                    <a:pt x="431" y="318"/>
                    <a:pt x="0" y="461"/>
                  </a:cubicBezTo>
                  <a:cubicBezTo>
                    <a:pt x="156" y="966"/>
                    <a:pt x="170" y="1682"/>
                    <a:pt x="511" y="1917"/>
                  </a:cubicBezTo>
                  <a:cubicBezTo>
                    <a:pt x="598" y="1976"/>
                    <a:pt x="711" y="1999"/>
                    <a:pt x="839" y="1999"/>
                  </a:cubicBezTo>
                  <a:cubicBezTo>
                    <a:pt x="1183" y="1999"/>
                    <a:pt x="1640" y="1835"/>
                    <a:pt x="2016" y="1790"/>
                  </a:cubicBezTo>
                  <a:lnTo>
                    <a:pt x="2255" y="1326"/>
                  </a:lnTo>
                  <a:cubicBezTo>
                    <a:pt x="2006" y="872"/>
                    <a:pt x="1851" y="163"/>
                    <a:pt x="1484" y="30"/>
                  </a:cubicBezTo>
                  <a:cubicBezTo>
                    <a:pt x="1428" y="10"/>
                    <a:pt x="1367" y="1"/>
                    <a:pt x="1304"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14" name="Google Shape;6214;p17"/>
            <p:cNvSpPr/>
            <p:nvPr/>
          </p:nvSpPr>
          <p:spPr>
            <a:xfrm>
              <a:off x="5446425" y="952450"/>
              <a:ext cx="55450" cy="56925"/>
            </a:xfrm>
            <a:custGeom>
              <a:rect b="b" l="l" r="r" t="t"/>
              <a:pathLst>
                <a:path extrusionOk="0" h="2277" w="2218">
                  <a:moveTo>
                    <a:pt x="1460" y="0"/>
                  </a:moveTo>
                  <a:cubicBezTo>
                    <a:pt x="1001" y="251"/>
                    <a:pt x="295" y="408"/>
                    <a:pt x="153" y="778"/>
                  </a:cubicBezTo>
                  <a:cubicBezTo>
                    <a:pt x="1" y="1173"/>
                    <a:pt x="381" y="1770"/>
                    <a:pt x="530" y="2277"/>
                  </a:cubicBezTo>
                  <a:cubicBezTo>
                    <a:pt x="1035" y="2119"/>
                    <a:pt x="1743" y="2106"/>
                    <a:pt x="1987" y="1761"/>
                  </a:cubicBezTo>
                  <a:cubicBezTo>
                    <a:pt x="2217" y="1438"/>
                    <a:pt x="1958" y="763"/>
                    <a:pt x="1914" y="243"/>
                  </a:cubicBezTo>
                  <a:lnTo>
                    <a:pt x="1460" y="0"/>
                  </a:ln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15" name="Google Shape;6215;p17"/>
            <p:cNvSpPr/>
            <p:nvPr/>
          </p:nvSpPr>
          <p:spPr>
            <a:xfrm>
              <a:off x="4513800" y="436125"/>
              <a:ext cx="55575" cy="57325"/>
            </a:xfrm>
            <a:custGeom>
              <a:rect b="b" l="l" r="r" t="t"/>
              <a:pathLst>
                <a:path extrusionOk="0" h="2293" w="2223">
                  <a:moveTo>
                    <a:pt x="1676" y="1"/>
                  </a:moveTo>
                  <a:cubicBezTo>
                    <a:pt x="1172" y="167"/>
                    <a:pt x="463" y="192"/>
                    <a:pt x="224" y="541"/>
                  </a:cubicBezTo>
                  <a:cubicBezTo>
                    <a:pt x="0" y="870"/>
                    <a:pt x="273" y="1539"/>
                    <a:pt x="326" y="2058"/>
                  </a:cubicBezTo>
                  <a:lnTo>
                    <a:pt x="781" y="2292"/>
                  </a:lnTo>
                  <a:cubicBezTo>
                    <a:pt x="1237" y="2034"/>
                    <a:pt x="1940" y="1866"/>
                    <a:pt x="2078" y="1493"/>
                  </a:cubicBezTo>
                  <a:cubicBezTo>
                    <a:pt x="2222" y="1095"/>
                    <a:pt x="1830" y="506"/>
                    <a:pt x="1676"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16" name="Google Shape;6216;p17"/>
            <p:cNvSpPr/>
            <p:nvPr/>
          </p:nvSpPr>
          <p:spPr>
            <a:xfrm>
              <a:off x="6209175" y="2325500"/>
              <a:ext cx="58025" cy="49675"/>
            </a:xfrm>
            <a:custGeom>
              <a:rect b="b" l="l" r="r" t="t"/>
              <a:pathLst>
                <a:path extrusionOk="0" h="1987" w="2321">
                  <a:moveTo>
                    <a:pt x="1300" y="1"/>
                  </a:moveTo>
                  <a:cubicBezTo>
                    <a:pt x="883" y="1"/>
                    <a:pt x="339" y="190"/>
                    <a:pt x="192" y="441"/>
                  </a:cubicBezTo>
                  <a:cubicBezTo>
                    <a:pt x="0" y="767"/>
                    <a:pt x="223" y="1629"/>
                    <a:pt x="550" y="1884"/>
                  </a:cubicBezTo>
                  <a:cubicBezTo>
                    <a:pt x="648" y="1960"/>
                    <a:pt x="784" y="1987"/>
                    <a:pt x="942" y="1987"/>
                  </a:cubicBezTo>
                  <a:cubicBezTo>
                    <a:pt x="1276" y="1987"/>
                    <a:pt x="1704" y="1866"/>
                    <a:pt x="2056" y="1844"/>
                  </a:cubicBezTo>
                  <a:lnTo>
                    <a:pt x="2321" y="1392"/>
                  </a:lnTo>
                  <a:cubicBezTo>
                    <a:pt x="2098" y="923"/>
                    <a:pt x="1984" y="207"/>
                    <a:pt x="1625" y="55"/>
                  </a:cubicBezTo>
                  <a:cubicBezTo>
                    <a:pt x="1538" y="18"/>
                    <a:pt x="1424" y="1"/>
                    <a:pt x="1300"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17" name="Google Shape;6217;p17"/>
            <p:cNvSpPr/>
            <p:nvPr/>
          </p:nvSpPr>
          <p:spPr>
            <a:xfrm>
              <a:off x="6157925" y="2141325"/>
              <a:ext cx="55100" cy="55950"/>
            </a:xfrm>
            <a:custGeom>
              <a:rect b="b" l="l" r="r" t="t"/>
              <a:pathLst>
                <a:path extrusionOk="0" h="2238" w="2204">
                  <a:moveTo>
                    <a:pt x="1364" y="1"/>
                  </a:moveTo>
                  <a:cubicBezTo>
                    <a:pt x="975" y="1"/>
                    <a:pt x="437" y="200"/>
                    <a:pt x="242" y="453"/>
                  </a:cubicBezTo>
                  <a:cubicBezTo>
                    <a:pt x="0" y="767"/>
                    <a:pt x="233" y="1452"/>
                    <a:pt x="257" y="1974"/>
                  </a:cubicBezTo>
                  <a:lnTo>
                    <a:pt x="696" y="2238"/>
                  </a:lnTo>
                  <a:cubicBezTo>
                    <a:pt x="1164" y="2004"/>
                    <a:pt x="1875" y="1875"/>
                    <a:pt x="2035" y="1510"/>
                  </a:cubicBezTo>
                  <a:cubicBezTo>
                    <a:pt x="2203" y="1124"/>
                    <a:pt x="1996" y="256"/>
                    <a:pt x="1676" y="67"/>
                  </a:cubicBezTo>
                  <a:cubicBezTo>
                    <a:pt x="1598" y="21"/>
                    <a:pt x="1489" y="1"/>
                    <a:pt x="1364"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18" name="Google Shape;6218;p17"/>
            <p:cNvSpPr/>
            <p:nvPr/>
          </p:nvSpPr>
          <p:spPr>
            <a:xfrm>
              <a:off x="2349150" y="4828550"/>
              <a:ext cx="55250" cy="56500"/>
            </a:xfrm>
            <a:custGeom>
              <a:rect b="b" l="l" r="r" t="t"/>
              <a:pathLst>
                <a:path extrusionOk="0" h="2260" w="2210">
                  <a:moveTo>
                    <a:pt x="1479" y="1"/>
                  </a:moveTo>
                  <a:cubicBezTo>
                    <a:pt x="1018" y="242"/>
                    <a:pt x="309" y="387"/>
                    <a:pt x="160" y="754"/>
                  </a:cubicBezTo>
                  <a:cubicBezTo>
                    <a:pt x="1" y="1146"/>
                    <a:pt x="369" y="1748"/>
                    <a:pt x="508" y="2260"/>
                  </a:cubicBezTo>
                  <a:cubicBezTo>
                    <a:pt x="1016" y="2112"/>
                    <a:pt x="1723" y="2112"/>
                    <a:pt x="1974" y="1773"/>
                  </a:cubicBezTo>
                  <a:cubicBezTo>
                    <a:pt x="2210" y="1454"/>
                    <a:pt x="1964" y="774"/>
                    <a:pt x="1930" y="254"/>
                  </a:cubicBezTo>
                  <a:lnTo>
                    <a:pt x="1479" y="1"/>
                  </a:ln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19" name="Google Shape;6219;p17"/>
            <p:cNvSpPr/>
            <p:nvPr/>
          </p:nvSpPr>
          <p:spPr>
            <a:xfrm>
              <a:off x="3135400" y="441225"/>
              <a:ext cx="58925" cy="50275"/>
            </a:xfrm>
            <a:custGeom>
              <a:rect b="b" l="l" r="r" t="t"/>
              <a:pathLst>
                <a:path extrusionOk="0" h="2011" w="2357">
                  <a:moveTo>
                    <a:pt x="1330" y="1"/>
                  </a:moveTo>
                  <a:cubicBezTo>
                    <a:pt x="905" y="1"/>
                    <a:pt x="314" y="235"/>
                    <a:pt x="173" y="510"/>
                  </a:cubicBezTo>
                  <a:cubicBezTo>
                    <a:pt x="0" y="847"/>
                    <a:pt x="273" y="1693"/>
                    <a:pt x="616" y="1929"/>
                  </a:cubicBezTo>
                  <a:cubicBezTo>
                    <a:pt x="703" y="1988"/>
                    <a:pt x="814" y="2010"/>
                    <a:pt x="940" y="2010"/>
                  </a:cubicBezTo>
                  <a:cubicBezTo>
                    <a:pt x="1284" y="2010"/>
                    <a:pt x="1742" y="1844"/>
                    <a:pt x="2119" y="1798"/>
                  </a:cubicBezTo>
                  <a:cubicBezTo>
                    <a:pt x="2197" y="1642"/>
                    <a:pt x="2277" y="1488"/>
                    <a:pt x="2357" y="1334"/>
                  </a:cubicBezTo>
                  <a:cubicBezTo>
                    <a:pt x="2108" y="878"/>
                    <a:pt x="1950" y="169"/>
                    <a:pt x="1583" y="38"/>
                  </a:cubicBezTo>
                  <a:cubicBezTo>
                    <a:pt x="1512" y="13"/>
                    <a:pt x="1425" y="1"/>
                    <a:pt x="1330"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20" name="Google Shape;6220;p17"/>
            <p:cNvSpPr/>
            <p:nvPr/>
          </p:nvSpPr>
          <p:spPr>
            <a:xfrm>
              <a:off x="2814325" y="5090075"/>
              <a:ext cx="55300" cy="56200"/>
            </a:xfrm>
            <a:custGeom>
              <a:rect b="b" l="l" r="r" t="t"/>
              <a:pathLst>
                <a:path extrusionOk="0" h="2248" w="2212">
                  <a:moveTo>
                    <a:pt x="1482" y="1"/>
                  </a:moveTo>
                  <a:cubicBezTo>
                    <a:pt x="1019" y="242"/>
                    <a:pt x="312" y="385"/>
                    <a:pt x="162" y="754"/>
                  </a:cubicBezTo>
                  <a:cubicBezTo>
                    <a:pt x="1" y="1144"/>
                    <a:pt x="225" y="2006"/>
                    <a:pt x="548" y="2188"/>
                  </a:cubicBezTo>
                  <a:cubicBezTo>
                    <a:pt x="622" y="2229"/>
                    <a:pt x="724" y="2248"/>
                    <a:pt x="840" y="2248"/>
                  </a:cubicBezTo>
                  <a:cubicBezTo>
                    <a:pt x="1230" y="2248"/>
                    <a:pt x="1781" y="2036"/>
                    <a:pt x="1974" y="1775"/>
                  </a:cubicBezTo>
                  <a:cubicBezTo>
                    <a:pt x="2211" y="1455"/>
                    <a:pt x="1965" y="776"/>
                    <a:pt x="1933" y="256"/>
                  </a:cubicBezTo>
                  <a:lnTo>
                    <a:pt x="1482" y="1"/>
                  </a:ln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21" name="Google Shape;6221;p17"/>
            <p:cNvSpPr/>
            <p:nvPr/>
          </p:nvSpPr>
          <p:spPr>
            <a:xfrm>
              <a:off x="1422150" y="2131175"/>
              <a:ext cx="58875" cy="47450"/>
            </a:xfrm>
            <a:custGeom>
              <a:rect b="b" l="l" r="r" t="t"/>
              <a:pathLst>
                <a:path extrusionOk="0" h="1898" w="2355">
                  <a:moveTo>
                    <a:pt x="1244" y="1"/>
                  </a:moveTo>
                  <a:cubicBezTo>
                    <a:pt x="847" y="1"/>
                    <a:pt x="328" y="181"/>
                    <a:pt x="186" y="419"/>
                  </a:cubicBezTo>
                  <a:cubicBezTo>
                    <a:pt x="1" y="731"/>
                    <a:pt x="210" y="1565"/>
                    <a:pt x="522" y="1804"/>
                  </a:cubicBezTo>
                  <a:cubicBezTo>
                    <a:pt x="612" y="1872"/>
                    <a:pt x="734" y="1898"/>
                    <a:pt x="885" y="1898"/>
                  </a:cubicBezTo>
                  <a:cubicBezTo>
                    <a:pt x="1235" y="1898"/>
                    <a:pt x="1740" y="1762"/>
                    <a:pt x="2354" y="1714"/>
                  </a:cubicBezTo>
                  <a:cubicBezTo>
                    <a:pt x="1998" y="907"/>
                    <a:pt x="1905" y="211"/>
                    <a:pt x="1563" y="56"/>
                  </a:cubicBezTo>
                  <a:cubicBezTo>
                    <a:pt x="1478" y="18"/>
                    <a:pt x="1367" y="1"/>
                    <a:pt x="1244"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22" name="Google Shape;6222;p17"/>
            <p:cNvSpPr/>
            <p:nvPr/>
          </p:nvSpPr>
          <p:spPr>
            <a:xfrm>
              <a:off x="5611300" y="4484975"/>
              <a:ext cx="57525" cy="47625"/>
            </a:xfrm>
            <a:custGeom>
              <a:rect b="b" l="l" r="r" t="t"/>
              <a:pathLst>
                <a:path extrusionOk="0" h="1905" w="2301">
                  <a:moveTo>
                    <a:pt x="1247" y="0"/>
                  </a:moveTo>
                  <a:cubicBezTo>
                    <a:pt x="889" y="0"/>
                    <a:pt x="411" y="296"/>
                    <a:pt x="0" y="427"/>
                  </a:cubicBezTo>
                  <a:cubicBezTo>
                    <a:pt x="145" y="913"/>
                    <a:pt x="147" y="1606"/>
                    <a:pt x="473" y="1828"/>
                  </a:cubicBezTo>
                  <a:cubicBezTo>
                    <a:pt x="553" y="1883"/>
                    <a:pt x="655" y="1905"/>
                    <a:pt x="779" y="1905"/>
                  </a:cubicBezTo>
                  <a:cubicBezTo>
                    <a:pt x="1130" y="1905"/>
                    <a:pt x="1652" y="1729"/>
                    <a:pt x="2300" y="1645"/>
                  </a:cubicBezTo>
                  <a:cubicBezTo>
                    <a:pt x="1904" y="857"/>
                    <a:pt x="1776" y="167"/>
                    <a:pt x="1428" y="32"/>
                  </a:cubicBezTo>
                  <a:cubicBezTo>
                    <a:pt x="1372" y="10"/>
                    <a:pt x="1312" y="0"/>
                    <a:pt x="1247"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23" name="Google Shape;6223;p17"/>
            <p:cNvSpPr/>
            <p:nvPr/>
          </p:nvSpPr>
          <p:spPr>
            <a:xfrm>
              <a:off x="5291125" y="4774400"/>
              <a:ext cx="53150" cy="58625"/>
            </a:xfrm>
            <a:custGeom>
              <a:rect b="b" l="l" r="r" t="t"/>
              <a:pathLst>
                <a:path extrusionOk="0" h="2345" w="2126">
                  <a:moveTo>
                    <a:pt x="1611" y="0"/>
                  </a:moveTo>
                  <a:cubicBezTo>
                    <a:pt x="1126" y="154"/>
                    <a:pt x="441" y="170"/>
                    <a:pt x="215" y="501"/>
                  </a:cubicBezTo>
                  <a:cubicBezTo>
                    <a:pt x="0" y="814"/>
                    <a:pt x="267" y="1459"/>
                    <a:pt x="366" y="2345"/>
                  </a:cubicBezTo>
                  <a:cubicBezTo>
                    <a:pt x="1154" y="1929"/>
                    <a:pt x="1838" y="1789"/>
                    <a:pt x="1978" y="1437"/>
                  </a:cubicBezTo>
                  <a:cubicBezTo>
                    <a:pt x="2125" y="1063"/>
                    <a:pt x="1755" y="488"/>
                    <a:pt x="1611"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24" name="Google Shape;6224;p17"/>
            <p:cNvSpPr/>
            <p:nvPr/>
          </p:nvSpPr>
          <p:spPr>
            <a:xfrm>
              <a:off x="3501075" y="335300"/>
              <a:ext cx="53175" cy="58675"/>
            </a:xfrm>
            <a:custGeom>
              <a:rect b="b" l="l" r="r" t="t"/>
              <a:pathLst>
                <a:path extrusionOk="0" h="2347" w="2127">
                  <a:moveTo>
                    <a:pt x="1609" y="0"/>
                  </a:moveTo>
                  <a:cubicBezTo>
                    <a:pt x="1125" y="155"/>
                    <a:pt x="439" y="171"/>
                    <a:pt x="214" y="504"/>
                  </a:cubicBezTo>
                  <a:cubicBezTo>
                    <a:pt x="0" y="818"/>
                    <a:pt x="270" y="1462"/>
                    <a:pt x="370" y="2346"/>
                  </a:cubicBezTo>
                  <a:cubicBezTo>
                    <a:pt x="1155" y="1931"/>
                    <a:pt x="1839" y="1789"/>
                    <a:pt x="1979" y="1434"/>
                  </a:cubicBezTo>
                  <a:cubicBezTo>
                    <a:pt x="2127" y="1061"/>
                    <a:pt x="1755" y="487"/>
                    <a:pt x="1609"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25" name="Google Shape;6225;p17"/>
            <p:cNvSpPr/>
            <p:nvPr/>
          </p:nvSpPr>
          <p:spPr>
            <a:xfrm>
              <a:off x="6059975" y="1774400"/>
              <a:ext cx="52725" cy="57000"/>
            </a:xfrm>
            <a:custGeom>
              <a:rect b="b" l="l" r="r" t="t"/>
              <a:pathLst>
                <a:path extrusionOk="0" h="2280" w="2109">
                  <a:moveTo>
                    <a:pt x="1647" y="1"/>
                  </a:moveTo>
                  <a:cubicBezTo>
                    <a:pt x="1157" y="129"/>
                    <a:pt x="473" y="110"/>
                    <a:pt x="230" y="430"/>
                  </a:cubicBezTo>
                  <a:cubicBezTo>
                    <a:pt x="0" y="732"/>
                    <a:pt x="233" y="1389"/>
                    <a:pt x="286" y="2279"/>
                  </a:cubicBezTo>
                  <a:cubicBezTo>
                    <a:pt x="1093" y="1905"/>
                    <a:pt x="1785" y="1800"/>
                    <a:pt x="1942" y="1454"/>
                  </a:cubicBezTo>
                  <a:cubicBezTo>
                    <a:pt x="2109" y="1090"/>
                    <a:pt x="1767" y="496"/>
                    <a:pt x="1647"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26" name="Google Shape;6226;p17"/>
            <p:cNvSpPr/>
            <p:nvPr/>
          </p:nvSpPr>
          <p:spPr>
            <a:xfrm>
              <a:off x="6137950" y="3534925"/>
              <a:ext cx="54400" cy="47750"/>
            </a:xfrm>
            <a:custGeom>
              <a:rect b="b" l="l" r="r" t="t"/>
              <a:pathLst>
                <a:path extrusionOk="0" h="1910" w="2176">
                  <a:moveTo>
                    <a:pt x="1357" y="1"/>
                  </a:moveTo>
                  <a:cubicBezTo>
                    <a:pt x="1011" y="1"/>
                    <a:pt x="580" y="137"/>
                    <a:pt x="213" y="170"/>
                  </a:cubicBezTo>
                  <a:lnTo>
                    <a:pt x="1" y="593"/>
                  </a:lnTo>
                  <a:cubicBezTo>
                    <a:pt x="213" y="1045"/>
                    <a:pt x="334" y="1772"/>
                    <a:pt x="661" y="1879"/>
                  </a:cubicBezTo>
                  <a:cubicBezTo>
                    <a:pt x="724" y="1900"/>
                    <a:pt x="792" y="1909"/>
                    <a:pt x="863" y="1909"/>
                  </a:cubicBezTo>
                  <a:cubicBezTo>
                    <a:pt x="1255" y="1909"/>
                    <a:pt x="1741" y="1626"/>
                    <a:pt x="2176" y="1499"/>
                  </a:cubicBezTo>
                  <a:cubicBezTo>
                    <a:pt x="2043" y="1010"/>
                    <a:pt x="2053" y="286"/>
                    <a:pt x="1738" y="90"/>
                  </a:cubicBezTo>
                  <a:cubicBezTo>
                    <a:pt x="1633" y="25"/>
                    <a:pt x="1502" y="1"/>
                    <a:pt x="1357"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27" name="Google Shape;6227;p17"/>
            <p:cNvSpPr/>
            <p:nvPr/>
          </p:nvSpPr>
          <p:spPr>
            <a:xfrm>
              <a:off x="1955600" y="1171200"/>
              <a:ext cx="53175" cy="58200"/>
            </a:xfrm>
            <a:custGeom>
              <a:rect b="b" l="l" r="r" t="t"/>
              <a:pathLst>
                <a:path extrusionOk="0" h="2328" w="2127">
                  <a:moveTo>
                    <a:pt x="1758" y="0"/>
                  </a:moveTo>
                  <a:cubicBezTo>
                    <a:pt x="973" y="417"/>
                    <a:pt x="289" y="559"/>
                    <a:pt x="148" y="914"/>
                  </a:cubicBezTo>
                  <a:cubicBezTo>
                    <a:pt x="0" y="1285"/>
                    <a:pt x="242" y="2110"/>
                    <a:pt x="556" y="2277"/>
                  </a:cubicBezTo>
                  <a:cubicBezTo>
                    <a:pt x="622" y="2312"/>
                    <a:pt x="710" y="2327"/>
                    <a:pt x="811" y="2327"/>
                  </a:cubicBezTo>
                  <a:cubicBezTo>
                    <a:pt x="1188" y="2327"/>
                    <a:pt x="1736" y="2105"/>
                    <a:pt x="1915" y="1842"/>
                  </a:cubicBezTo>
                  <a:cubicBezTo>
                    <a:pt x="2127" y="1528"/>
                    <a:pt x="1859" y="884"/>
                    <a:pt x="1758"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28" name="Google Shape;6228;p17"/>
            <p:cNvSpPr/>
            <p:nvPr/>
          </p:nvSpPr>
          <p:spPr>
            <a:xfrm>
              <a:off x="1338725" y="2540800"/>
              <a:ext cx="53175" cy="58675"/>
            </a:xfrm>
            <a:custGeom>
              <a:rect b="b" l="l" r="r" t="t"/>
              <a:pathLst>
                <a:path extrusionOk="0" h="2347" w="2127">
                  <a:moveTo>
                    <a:pt x="1758" y="0"/>
                  </a:moveTo>
                  <a:cubicBezTo>
                    <a:pt x="973" y="416"/>
                    <a:pt x="289" y="557"/>
                    <a:pt x="147" y="911"/>
                  </a:cubicBezTo>
                  <a:cubicBezTo>
                    <a:pt x="0" y="1284"/>
                    <a:pt x="373" y="1860"/>
                    <a:pt x="517" y="2346"/>
                  </a:cubicBezTo>
                  <a:cubicBezTo>
                    <a:pt x="1002" y="2191"/>
                    <a:pt x="1687" y="2175"/>
                    <a:pt x="1913" y="1842"/>
                  </a:cubicBezTo>
                  <a:cubicBezTo>
                    <a:pt x="2127" y="1528"/>
                    <a:pt x="1858" y="884"/>
                    <a:pt x="1758"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29" name="Google Shape;6229;p17"/>
            <p:cNvSpPr/>
            <p:nvPr/>
          </p:nvSpPr>
          <p:spPr>
            <a:xfrm>
              <a:off x="2955550" y="495875"/>
              <a:ext cx="57975" cy="48625"/>
            </a:xfrm>
            <a:custGeom>
              <a:rect b="b" l="l" r="r" t="t"/>
              <a:pathLst>
                <a:path extrusionOk="0" h="1945" w="2319">
                  <a:moveTo>
                    <a:pt x="1313" y="0"/>
                  </a:moveTo>
                  <a:cubicBezTo>
                    <a:pt x="922" y="0"/>
                    <a:pt x="434" y="281"/>
                    <a:pt x="0" y="406"/>
                  </a:cubicBezTo>
                  <a:cubicBezTo>
                    <a:pt x="164" y="916"/>
                    <a:pt x="189" y="1606"/>
                    <a:pt x="535" y="1874"/>
                  </a:cubicBezTo>
                  <a:cubicBezTo>
                    <a:pt x="600" y="1924"/>
                    <a:pt x="688" y="1944"/>
                    <a:pt x="796" y="1944"/>
                  </a:cubicBezTo>
                  <a:cubicBezTo>
                    <a:pt x="1139" y="1944"/>
                    <a:pt x="1680" y="1738"/>
                    <a:pt x="2318" y="1635"/>
                  </a:cubicBezTo>
                  <a:cubicBezTo>
                    <a:pt x="1962" y="867"/>
                    <a:pt x="1844" y="138"/>
                    <a:pt x="1515" y="30"/>
                  </a:cubicBezTo>
                  <a:cubicBezTo>
                    <a:pt x="1451" y="9"/>
                    <a:pt x="1384" y="0"/>
                    <a:pt x="1313"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30" name="Google Shape;6230;p17"/>
            <p:cNvSpPr/>
            <p:nvPr/>
          </p:nvSpPr>
          <p:spPr>
            <a:xfrm>
              <a:off x="4429875" y="5216100"/>
              <a:ext cx="49350" cy="55150"/>
            </a:xfrm>
            <a:custGeom>
              <a:rect b="b" l="l" r="r" t="t"/>
              <a:pathLst>
                <a:path extrusionOk="0" h="2206" w="1974">
                  <a:moveTo>
                    <a:pt x="1725" y="1"/>
                  </a:moveTo>
                  <a:cubicBezTo>
                    <a:pt x="935" y="355"/>
                    <a:pt x="251" y="456"/>
                    <a:pt x="142" y="761"/>
                  </a:cubicBezTo>
                  <a:cubicBezTo>
                    <a:pt x="0" y="1156"/>
                    <a:pt x="180" y="1862"/>
                    <a:pt x="485" y="2143"/>
                  </a:cubicBezTo>
                  <a:cubicBezTo>
                    <a:pt x="532" y="2186"/>
                    <a:pt x="620" y="2205"/>
                    <a:pt x="729" y="2205"/>
                  </a:cubicBezTo>
                  <a:cubicBezTo>
                    <a:pt x="1068" y="2205"/>
                    <a:pt x="1611" y="2023"/>
                    <a:pt x="1755" y="1800"/>
                  </a:cubicBezTo>
                  <a:cubicBezTo>
                    <a:pt x="1974" y="1464"/>
                    <a:pt x="1764" y="850"/>
                    <a:pt x="1725"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31" name="Google Shape;6231;p17"/>
            <p:cNvSpPr/>
            <p:nvPr/>
          </p:nvSpPr>
          <p:spPr>
            <a:xfrm>
              <a:off x="4612750" y="5163175"/>
              <a:ext cx="50600" cy="55175"/>
            </a:xfrm>
            <a:custGeom>
              <a:rect b="b" l="l" r="r" t="t"/>
              <a:pathLst>
                <a:path extrusionOk="0" h="2207" w="2024">
                  <a:moveTo>
                    <a:pt x="1604" y="0"/>
                  </a:moveTo>
                  <a:cubicBezTo>
                    <a:pt x="905" y="347"/>
                    <a:pt x="226" y="473"/>
                    <a:pt x="127" y="781"/>
                  </a:cubicBezTo>
                  <a:cubicBezTo>
                    <a:pt x="0" y="1182"/>
                    <a:pt x="335" y="1724"/>
                    <a:pt x="472" y="2206"/>
                  </a:cubicBezTo>
                  <a:cubicBezTo>
                    <a:pt x="942" y="2035"/>
                    <a:pt x="1582" y="1990"/>
                    <a:pt x="1831" y="1652"/>
                  </a:cubicBezTo>
                  <a:cubicBezTo>
                    <a:pt x="2024" y="1391"/>
                    <a:pt x="1730" y="767"/>
                    <a:pt x="1604"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32" name="Google Shape;6232;p17"/>
            <p:cNvSpPr/>
            <p:nvPr/>
          </p:nvSpPr>
          <p:spPr>
            <a:xfrm>
              <a:off x="1404250" y="3526725"/>
              <a:ext cx="56875" cy="44575"/>
            </a:xfrm>
            <a:custGeom>
              <a:rect b="b" l="l" r="r" t="t"/>
              <a:pathLst>
                <a:path extrusionOk="0" h="1783" w="2275">
                  <a:moveTo>
                    <a:pt x="1249" y="1"/>
                  </a:moveTo>
                  <a:cubicBezTo>
                    <a:pt x="868" y="1"/>
                    <a:pt x="399" y="168"/>
                    <a:pt x="179" y="409"/>
                  </a:cubicBezTo>
                  <a:cubicBezTo>
                    <a:pt x="1" y="604"/>
                    <a:pt x="204" y="1498"/>
                    <a:pt x="491" y="1688"/>
                  </a:cubicBezTo>
                  <a:cubicBezTo>
                    <a:pt x="596" y="1757"/>
                    <a:pt x="730" y="1782"/>
                    <a:pt x="891" y="1782"/>
                  </a:cubicBezTo>
                  <a:cubicBezTo>
                    <a:pt x="1234" y="1782"/>
                    <a:pt x="1701" y="1669"/>
                    <a:pt x="2274" y="1635"/>
                  </a:cubicBezTo>
                  <a:cubicBezTo>
                    <a:pt x="1941" y="843"/>
                    <a:pt x="1853" y="153"/>
                    <a:pt x="1555" y="47"/>
                  </a:cubicBezTo>
                  <a:cubicBezTo>
                    <a:pt x="1467" y="15"/>
                    <a:pt x="1362" y="1"/>
                    <a:pt x="1249"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33" name="Google Shape;6233;p17"/>
            <p:cNvSpPr/>
            <p:nvPr/>
          </p:nvSpPr>
          <p:spPr>
            <a:xfrm>
              <a:off x="2773375" y="540750"/>
              <a:ext cx="48825" cy="53475"/>
            </a:xfrm>
            <a:custGeom>
              <a:rect b="b" l="l" r="r" t="t"/>
              <a:pathLst>
                <a:path extrusionOk="0" h="2139" w="1953">
                  <a:moveTo>
                    <a:pt x="1774" y="1"/>
                  </a:moveTo>
                  <a:lnTo>
                    <a:pt x="1774" y="1"/>
                  </a:lnTo>
                  <a:cubicBezTo>
                    <a:pt x="971" y="317"/>
                    <a:pt x="286" y="388"/>
                    <a:pt x="161" y="689"/>
                  </a:cubicBezTo>
                  <a:cubicBezTo>
                    <a:pt x="0" y="1075"/>
                    <a:pt x="288" y="1647"/>
                    <a:pt x="383" y="2139"/>
                  </a:cubicBezTo>
                  <a:cubicBezTo>
                    <a:pt x="846" y="2040"/>
                    <a:pt x="1512" y="2089"/>
                    <a:pt x="1718" y="1801"/>
                  </a:cubicBezTo>
                  <a:cubicBezTo>
                    <a:pt x="1953" y="1479"/>
                    <a:pt x="1774" y="854"/>
                    <a:pt x="1774"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34" name="Google Shape;6234;p17"/>
            <p:cNvSpPr/>
            <p:nvPr/>
          </p:nvSpPr>
          <p:spPr>
            <a:xfrm>
              <a:off x="3466450" y="5308750"/>
              <a:ext cx="53700" cy="45450"/>
            </a:xfrm>
            <a:custGeom>
              <a:rect b="b" l="l" r="r" t="t"/>
              <a:pathLst>
                <a:path extrusionOk="0" h="1818" w="2148">
                  <a:moveTo>
                    <a:pt x="1230" y="1"/>
                  </a:moveTo>
                  <a:cubicBezTo>
                    <a:pt x="863" y="1"/>
                    <a:pt x="408" y="261"/>
                    <a:pt x="0" y="378"/>
                  </a:cubicBezTo>
                  <a:cubicBezTo>
                    <a:pt x="155" y="854"/>
                    <a:pt x="178" y="1500"/>
                    <a:pt x="504" y="1753"/>
                  </a:cubicBezTo>
                  <a:cubicBezTo>
                    <a:pt x="563" y="1799"/>
                    <a:pt x="642" y="1817"/>
                    <a:pt x="739" y="1817"/>
                  </a:cubicBezTo>
                  <a:cubicBezTo>
                    <a:pt x="1057" y="1817"/>
                    <a:pt x="1563" y="1619"/>
                    <a:pt x="2147" y="1519"/>
                  </a:cubicBezTo>
                  <a:cubicBezTo>
                    <a:pt x="1829" y="816"/>
                    <a:pt x="1724" y="129"/>
                    <a:pt x="1422" y="29"/>
                  </a:cubicBezTo>
                  <a:cubicBezTo>
                    <a:pt x="1362" y="9"/>
                    <a:pt x="1297" y="1"/>
                    <a:pt x="1230"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35" name="Google Shape;6235;p17"/>
            <p:cNvSpPr/>
            <p:nvPr/>
          </p:nvSpPr>
          <p:spPr>
            <a:xfrm>
              <a:off x="1837200" y="4382275"/>
              <a:ext cx="49450" cy="55675"/>
            </a:xfrm>
            <a:custGeom>
              <a:rect b="b" l="l" r="r" t="t"/>
              <a:pathLst>
                <a:path extrusionOk="0" h="2227" w="1978">
                  <a:moveTo>
                    <a:pt x="1699" y="0"/>
                  </a:moveTo>
                  <a:cubicBezTo>
                    <a:pt x="918" y="372"/>
                    <a:pt x="236" y="488"/>
                    <a:pt x="134" y="795"/>
                  </a:cubicBezTo>
                  <a:cubicBezTo>
                    <a:pt x="0" y="1193"/>
                    <a:pt x="193" y="1894"/>
                    <a:pt x="504" y="2170"/>
                  </a:cubicBezTo>
                  <a:cubicBezTo>
                    <a:pt x="549" y="2209"/>
                    <a:pt x="629" y="2226"/>
                    <a:pt x="729" y="2226"/>
                  </a:cubicBezTo>
                  <a:cubicBezTo>
                    <a:pt x="1066" y="2226"/>
                    <a:pt x="1624" y="2029"/>
                    <a:pt x="1767" y="1798"/>
                  </a:cubicBezTo>
                  <a:cubicBezTo>
                    <a:pt x="1978" y="1458"/>
                    <a:pt x="1757" y="849"/>
                    <a:pt x="1699"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36" name="Google Shape;6236;p17"/>
            <p:cNvSpPr/>
            <p:nvPr/>
          </p:nvSpPr>
          <p:spPr>
            <a:xfrm>
              <a:off x="6260250" y="2511850"/>
              <a:ext cx="57425" cy="44725"/>
            </a:xfrm>
            <a:custGeom>
              <a:rect b="b" l="l" r="r" t="t"/>
              <a:pathLst>
                <a:path extrusionOk="0" h="1789" w="2297">
                  <a:moveTo>
                    <a:pt x="1264" y="0"/>
                  </a:moveTo>
                  <a:cubicBezTo>
                    <a:pt x="878" y="0"/>
                    <a:pt x="394" y="181"/>
                    <a:pt x="173" y="433"/>
                  </a:cubicBezTo>
                  <a:cubicBezTo>
                    <a:pt x="1" y="629"/>
                    <a:pt x="223" y="1519"/>
                    <a:pt x="517" y="1703"/>
                  </a:cubicBezTo>
                  <a:cubicBezTo>
                    <a:pt x="615" y="1766"/>
                    <a:pt x="738" y="1789"/>
                    <a:pt x="885" y="1789"/>
                  </a:cubicBezTo>
                  <a:cubicBezTo>
                    <a:pt x="1231" y="1789"/>
                    <a:pt x="1707" y="1660"/>
                    <a:pt x="2297" y="1612"/>
                  </a:cubicBezTo>
                  <a:cubicBezTo>
                    <a:pt x="1946" y="827"/>
                    <a:pt x="1843" y="140"/>
                    <a:pt x="1542" y="40"/>
                  </a:cubicBezTo>
                  <a:cubicBezTo>
                    <a:pt x="1461" y="13"/>
                    <a:pt x="1366" y="0"/>
                    <a:pt x="1264"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37" name="Google Shape;6237;p17"/>
            <p:cNvSpPr/>
            <p:nvPr/>
          </p:nvSpPr>
          <p:spPr>
            <a:xfrm>
              <a:off x="1456425" y="3710625"/>
              <a:ext cx="54325" cy="45600"/>
            </a:xfrm>
            <a:custGeom>
              <a:rect b="b" l="l" r="r" t="t"/>
              <a:pathLst>
                <a:path extrusionOk="0" h="1824" w="2173">
                  <a:moveTo>
                    <a:pt x="1239" y="1"/>
                  </a:moveTo>
                  <a:cubicBezTo>
                    <a:pt x="868" y="1"/>
                    <a:pt x="410" y="277"/>
                    <a:pt x="0" y="405"/>
                  </a:cubicBezTo>
                  <a:cubicBezTo>
                    <a:pt x="165" y="877"/>
                    <a:pt x="205" y="1519"/>
                    <a:pt x="535" y="1764"/>
                  </a:cubicBezTo>
                  <a:cubicBezTo>
                    <a:pt x="592" y="1806"/>
                    <a:pt x="668" y="1824"/>
                    <a:pt x="759" y="1824"/>
                  </a:cubicBezTo>
                  <a:cubicBezTo>
                    <a:pt x="1076" y="1824"/>
                    <a:pt x="1583" y="1612"/>
                    <a:pt x="2172" y="1500"/>
                  </a:cubicBezTo>
                  <a:cubicBezTo>
                    <a:pt x="1838" y="800"/>
                    <a:pt x="1718" y="116"/>
                    <a:pt x="1415" y="25"/>
                  </a:cubicBezTo>
                  <a:cubicBezTo>
                    <a:pt x="1359" y="8"/>
                    <a:pt x="1300" y="1"/>
                    <a:pt x="1239"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38" name="Google Shape;6238;p17"/>
            <p:cNvSpPr/>
            <p:nvPr/>
          </p:nvSpPr>
          <p:spPr>
            <a:xfrm>
              <a:off x="4246900" y="5269825"/>
              <a:ext cx="50550" cy="54700"/>
            </a:xfrm>
            <a:custGeom>
              <a:rect b="b" l="l" r="r" t="t"/>
              <a:pathLst>
                <a:path extrusionOk="0" h="2188" w="2022">
                  <a:moveTo>
                    <a:pt x="1620" y="0"/>
                  </a:moveTo>
                  <a:cubicBezTo>
                    <a:pt x="918" y="333"/>
                    <a:pt x="236" y="450"/>
                    <a:pt x="133" y="756"/>
                  </a:cubicBezTo>
                  <a:cubicBezTo>
                    <a:pt x="0" y="1154"/>
                    <a:pt x="326" y="1702"/>
                    <a:pt x="454" y="2187"/>
                  </a:cubicBezTo>
                  <a:cubicBezTo>
                    <a:pt x="928" y="2024"/>
                    <a:pt x="1568" y="1988"/>
                    <a:pt x="1824" y="1657"/>
                  </a:cubicBezTo>
                  <a:cubicBezTo>
                    <a:pt x="2022" y="1400"/>
                    <a:pt x="1736" y="768"/>
                    <a:pt x="1620"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39" name="Google Shape;6239;p17"/>
            <p:cNvSpPr/>
            <p:nvPr/>
          </p:nvSpPr>
          <p:spPr>
            <a:xfrm>
              <a:off x="1356325" y="3332600"/>
              <a:ext cx="50600" cy="54900"/>
            </a:xfrm>
            <a:custGeom>
              <a:rect b="b" l="l" r="r" t="t"/>
              <a:pathLst>
                <a:path extrusionOk="0" h="2196" w="2024">
                  <a:moveTo>
                    <a:pt x="1614" y="0"/>
                  </a:moveTo>
                  <a:cubicBezTo>
                    <a:pt x="914" y="339"/>
                    <a:pt x="232" y="460"/>
                    <a:pt x="132" y="768"/>
                  </a:cubicBezTo>
                  <a:cubicBezTo>
                    <a:pt x="1" y="1166"/>
                    <a:pt x="331" y="1713"/>
                    <a:pt x="463" y="2196"/>
                  </a:cubicBezTo>
                  <a:cubicBezTo>
                    <a:pt x="936" y="2029"/>
                    <a:pt x="1574" y="1990"/>
                    <a:pt x="1828" y="1655"/>
                  </a:cubicBezTo>
                  <a:cubicBezTo>
                    <a:pt x="2024" y="1397"/>
                    <a:pt x="1736" y="768"/>
                    <a:pt x="1614"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40" name="Google Shape;6240;p17"/>
            <p:cNvSpPr/>
            <p:nvPr/>
          </p:nvSpPr>
          <p:spPr>
            <a:xfrm>
              <a:off x="4799925" y="5122125"/>
              <a:ext cx="48800" cy="41300"/>
            </a:xfrm>
            <a:custGeom>
              <a:rect b="b" l="l" r="r" t="t"/>
              <a:pathLst>
                <a:path extrusionOk="0" h="1652" w="1952">
                  <a:moveTo>
                    <a:pt x="1045" y="1"/>
                  </a:moveTo>
                  <a:cubicBezTo>
                    <a:pt x="740" y="1"/>
                    <a:pt x="343" y="210"/>
                    <a:pt x="1" y="294"/>
                  </a:cubicBezTo>
                  <a:cubicBezTo>
                    <a:pt x="116" y="738"/>
                    <a:pt x="105" y="1324"/>
                    <a:pt x="388" y="1580"/>
                  </a:cubicBezTo>
                  <a:cubicBezTo>
                    <a:pt x="445" y="1632"/>
                    <a:pt x="529" y="1652"/>
                    <a:pt x="638" y="1652"/>
                  </a:cubicBezTo>
                  <a:cubicBezTo>
                    <a:pt x="930" y="1652"/>
                    <a:pt x="1396" y="1507"/>
                    <a:pt x="1952" y="1443"/>
                  </a:cubicBezTo>
                  <a:cubicBezTo>
                    <a:pt x="1623" y="751"/>
                    <a:pt x="1532" y="169"/>
                    <a:pt x="1237" y="38"/>
                  </a:cubicBezTo>
                  <a:cubicBezTo>
                    <a:pt x="1179" y="12"/>
                    <a:pt x="1114" y="1"/>
                    <a:pt x="1045"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41" name="Google Shape;6241;p17"/>
            <p:cNvSpPr/>
            <p:nvPr/>
          </p:nvSpPr>
          <p:spPr>
            <a:xfrm>
              <a:off x="1310450" y="3160375"/>
              <a:ext cx="49925" cy="41725"/>
            </a:xfrm>
            <a:custGeom>
              <a:rect b="b" l="l" r="r" t="t"/>
              <a:pathLst>
                <a:path extrusionOk="0" h="1669" w="1997">
                  <a:moveTo>
                    <a:pt x="1058" y="1"/>
                  </a:moveTo>
                  <a:cubicBezTo>
                    <a:pt x="751" y="1"/>
                    <a:pt x="348" y="236"/>
                    <a:pt x="1" y="336"/>
                  </a:cubicBezTo>
                  <a:cubicBezTo>
                    <a:pt x="132" y="777"/>
                    <a:pt x="144" y="1362"/>
                    <a:pt x="436" y="1606"/>
                  </a:cubicBezTo>
                  <a:cubicBezTo>
                    <a:pt x="489" y="1650"/>
                    <a:pt x="563" y="1668"/>
                    <a:pt x="656" y="1668"/>
                  </a:cubicBezTo>
                  <a:cubicBezTo>
                    <a:pt x="947" y="1668"/>
                    <a:pt x="1420" y="1495"/>
                    <a:pt x="1996" y="1405"/>
                  </a:cubicBezTo>
                  <a:cubicBezTo>
                    <a:pt x="1641" y="727"/>
                    <a:pt x="1525" y="152"/>
                    <a:pt x="1224" y="30"/>
                  </a:cubicBezTo>
                  <a:cubicBezTo>
                    <a:pt x="1173" y="9"/>
                    <a:pt x="1117" y="1"/>
                    <a:pt x="1058"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42" name="Google Shape;6242;p17"/>
            <p:cNvSpPr/>
            <p:nvPr/>
          </p:nvSpPr>
          <p:spPr>
            <a:xfrm>
              <a:off x="4063200" y="5334250"/>
              <a:ext cx="46550" cy="51050"/>
            </a:xfrm>
            <a:custGeom>
              <a:rect b="b" l="l" r="r" t="t"/>
              <a:pathLst>
                <a:path extrusionOk="0" h="2042" w="1862">
                  <a:moveTo>
                    <a:pt x="1443" y="1"/>
                  </a:moveTo>
                  <a:cubicBezTo>
                    <a:pt x="1007" y="144"/>
                    <a:pt x="427" y="167"/>
                    <a:pt x="182" y="469"/>
                  </a:cubicBezTo>
                  <a:cubicBezTo>
                    <a:pt x="1" y="693"/>
                    <a:pt x="256" y="1275"/>
                    <a:pt x="368" y="2042"/>
                  </a:cubicBezTo>
                  <a:cubicBezTo>
                    <a:pt x="1043" y="1666"/>
                    <a:pt x="1614" y="1535"/>
                    <a:pt x="1735" y="1230"/>
                  </a:cubicBezTo>
                  <a:cubicBezTo>
                    <a:pt x="1862" y="907"/>
                    <a:pt x="1558" y="416"/>
                    <a:pt x="1443"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43" name="Google Shape;6243;p17"/>
            <p:cNvSpPr/>
            <p:nvPr/>
          </p:nvSpPr>
          <p:spPr>
            <a:xfrm>
              <a:off x="3051475" y="5231225"/>
              <a:ext cx="53025" cy="43225"/>
            </a:xfrm>
            <a:custGeom>
              <a:rect b="b" l="l" r="r" t="t"/>
              <a:pathLst>
                <a:path extrusionOk="0" h="1729" w="2121">
                  <a:moveTo>
                    <a:pt x="1051" y="0"/>
                  </a:moveTo>
                  <a:cubicBezTo>
                    <a:pt x="699" y="0"/>
                    <a:pt x="212" y="166"/>
                    <a:pt x="142" y="346"/>
                  </a:cubicBezTo>
                  <a:cubicBezTo>
                    <a:pt x="0" y="712"/>
                    <a:pt x="127" y="1409"/>
                    <a:pt x="406" y="1637"/>
                  </a:cubicBezTo>
                  <a:cubicBezTo>
                    <a:pt x="488" y="1704"/>
                    <a:pt x="605" y="1729"/>
                    <a:pt x="753" y="1729"/>
                  </a:cubicBezTo>
                  <a:cubicBezTo>
                    <a:pt x="1073" y="1729"/>
                    <a:pt x="1540" y="1616"/>
                    <a:pt x="2121" y="1580"/>
                  </a:cubicBezTo>
                  <a:cubicBezTo>
                    <a:pt x="1750" y="815"/>
                    <a:pt x="1646" y="226"/>
                    <a:pt x="1322" y="52"/>
                  </a:cubicBezTo>
                  <a:cubicBezTo>
                    <a:pt x="1255" y="16"/>
                    <a:pt x="1160" y="0"/>
                    <a:pt x="1051"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44" name="Google Shape;6244;p17"/>
            <p:cNvSpPr/>
            <p:nvPr/>
          </p:nvSpPr>
          <p:spPr>
            <a:xfrm>
              <a:off x="2120925" y="4707950"/>
              <a:ext cx="53825" cy="43550"/>
            </a:xfrm>
            <a:custGeom>
              <a:rect b="b" l="l" r="r" t="t"/>
              <a:pathLst>
                <a:path extrusionOk="0" h="1742" w="2153">
                  <a:moveTo>
                    <a:pt x="1067" y="1"/>
                  </a:moveTo>
                  <a:cubicBezTo>
                    <a:pt x="713" y="1"/>
                    <a:pt x="197" y="194"/>
                    <a:pt x="131" y="386"/>
                  </a:cubicBezTo>
                  <a:cubicBezTo>
                    <a:pt x="1" y="755"/>
                    <a:pt x="154" y="1447"/>
                    <a:pt x="442" y="1662"/>
                  </a:cubicBezTo>
                  <a:cubicBezTo>
                    <a:pt x="518" y="1720"/>
                    <a:pt x="620" y="1742"/>
                    <a:pt x="747" y="1742"/>
                  </a:cubicBezTo>
                  <a:cubicBezTo>
                    <a:pt x="1068" y="1742"/>
                    <a:pt x="1546" y="1601"/>
                    <a:pt x="2152" y="1540"/>
                  </a:cubicBezTo>
                  <a:cubicBezTo>
                    <a:pt x="1752" y="788"/>
                    <a:pt x="1628" y="203"/>
                    <a:pt x="1298" y="43"/>
                  </a:cubicBezTo>
                  <a:cubicBezTo>
                    <a:pt x="1238" y="14"/>
                    <a:pt x="1158" y="1"/>
                    <a:pt x="1067"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45" name="Google Shape;6245;p17"/>
            <p:cNvSpPr/>
            <p:nvPr/>
          </p:nvSpPr>
          <p:spPr>
            <a:xfrm>
              <a:off x="5170975" y="642625"/>
              <a:ext cx="41400" cy="46500"/>
            </a:xfrm>
            <a:custGeom>
              <a:rect b="b" l="l" r="r" t="t"/>
              <a:pathLst>
                <a:path extrusionOk="0" h="1860" w="1656">
                  <a:moveTo>
                    <a:pt x="1489" y="0"/>
                  </a:moveTo>
                  <a:lnTo>
                    <a:pt x="1489" y="0"/>
                  </a:lnTo>
                  <a:cubicBezTo>
                    <a:pt x="817" y="274"/>
                    <a:pt x="234" y="341"/>
                    <a:pt x="133" y="595"/>
                  </a:cubicBezTo>
                  <a:cubicBezTo>
                    <a:pt x="1" y="934"/>
                    <a:pt x="124" y="1531"/>
                    <a:pt x="372" y="1796"/>
                  </a:cubicBezTo>
                  <a:cubicBezTo>
                    <a:pt x="412" y="1840"/>
                    <a:pt x="502" y="1859"/>
                    <a:pt x="615" y="1859"/>
                  </a:cubicBezTo>
                  <a:cubicBezTo>
                    <a:pt x="904" y="1859"/>
                    <a:pt x="1342" y="1732"/>
                    <a:pt x="1460" y="1558"/>
                  </a:cubicBezTo>
                  <a:cubicBezTo>
                    <a:pt x="1656" y="1270"/>
                    <a:pt x="1496" y="741"/>
                    <a:pt x="1489"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46" name="Google Shape;6246;p17"/>
            <p:cNvSpPr/>
            <p:nvPr/>
          </p:nvSpPr>
          <p:spPr>
            <a:xfrm>
              <a:off x="6313825" y="2698175"/>
              <a:ext cx="49575" cy="39750"/>
            </a:xfrm>
            <a:custGeom>
              <a:rect b="b" l="l" r="r" t="t"/>
              <a:pathLst>
                <a:path extrusionOk="0" h="1590" w="1983">
                  <a:moveTo>
                    <a:pt x="1029" y="0"/>
                  </a:moveTo>
                  <a:cubicBezTo>
                    <a:pt x="700" y="0"/>
                    <a:pt x="284" y="136"/>
                    <a:pt x="163" y="328"/>
                  </a:cubicBezTo>
                  <a:cubicBezTo>
                    <a:pt x="1" y="585"/>
                    <a:pt x="157" y="1288"/>
                    <a:pt x="415" y="1499"/>
                  </a:cubicBezTo>
                  <a:cubicBezTo>
                    <a:pt x="497" y="1566"/>
                    <a:pt x="614" y="1589"/>
                    <a:pt x="764" y="1589"/>
                  </a:cubicBezTo>
                  <a:cubicBezTo>
                    <a:pt x="1057" y="1589"/>
                    <a:pt x="1472" y="1500"/>
                    <a:pt x="1983" y="1480"/>
                  </a:cubicBezTo>
                  <a:cubicBezTo>
                    <a:pt x="1680" y="771"/>
                    <a:pt x="1611" y="188"/>
                    <a:pt x="1327" y="53"/>
                  </a:cubicBezTo>
                  <a:cubicBezTo>
                    <a:pt x="1249" y="17"/>
                    <a:pt x="1145" y="0"/>
                    <a:pt x="1029"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47" name="Google Shape;6247;p17"/>
            <p:cNvSpPr/>
            <p:nvPr/>
          </p:nvSpPr>
          <p:spPr>
            <a:xfrm>
              <a:off x="3688650" y="286675"/>
              <a:ext cx="44250" cy="48200"/>
            </a:xfrm>
            <a:custGeom>
              <a:rect b="b" l="l" r="r" t="t"/>
              <a:pathLst>
                <a:path extrusionOk="0" h="1928" w="1770">
                  <a:moveTo>
                    <a:pt x="1393" y="0"/>
                  </a:moveTo>
                  <a:cubicBezTo>
                    <a:pt x="979" y="103"/>
                    <a:pt x="407" y="81"/>
                    <a:pt x="198" y="346"/>
                  </a:cubicBezTo>
                  <a:cubicBezTo>
                    <a:pt x="1" y="598"/>
                    <a:pt x="185" y="1153"/>
                    <a:pt x="214" y="1928"/>
                  </a:cubicBezTo>
                  <a:cubicBezTo>
                    <a:pt x="914" y="1603"/>
                    <a:pt x="1491" y="1515"/>
                    <a:pt x="1626" y="1223"/>
                  </a:cubicBezTo>
                  <a:cubicBezTo>
                    <a:pt x="1769" y="917"/>
                    <a:pt x="1489" y="416"/>
                    <a:pt x="1393"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48" name="Google Shape;6248;p17"/>
            <p:cNvSpPr/>
            <p:nvPr/>
          </p:nvSpPr>
          <p:spPr>
            <a:xfrm>
              <a:off x="2592225" y="595100"/>
              <a:ext cx="44850" cy="50625"/>
            </a:xfrm>
            <a:custGeom>
              <a:rect b="b" l="l" r="r" t="t"/>
              <a:pathLst>
                <a:path extrusionOk="0" h="2025" w="1794">
                  <a:moveTo>
                    <a:pt x="1465" y="0"/>
                  </a:moveTo>
                  <a:cubicBezTo>
                    <a:pt x="792" y="388"/>
                    <a:pt x="223" y="526"/>
                    <a:pt x="116" y="827"/>
                  </a:cubicBezTo>
                  <a:cubicBezTo>
                    <a:pt x="1" y="1145"/>
                    <a:pt x="325" y="1620"/>
                    <a:pt x="456" y="2025"/>
                  </a:cubicBezTo>
                  <a:cubicBezTo>
                    <a:pt x="860" y="1883"/>
                    <a:pt x="1433" y="1855"/>
                    <a:pt x="1619" y="1571"/>
                  </a:cubicBezTo>
                  <a:cubicBezTo>
                    <a:pt x="1794" y="1304"/>
                    <a:pt x="1563" y="769"/>
                    <a:pt x="1465"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49" name="Google Shape;6249;p17"/>
            <p:cNvSpPr/>
            <p:nvPr/>
          </p:nvSpPr>
          <p:spPr>
            <a:xfrm>
              <a:off x="4938375" y="511825"/>
              <a:ext cx="41400" cy="46500"/>
            </a:xfrm>
            <a:custGeom>
              <a:rect b="b" l="l" r="r" t="t"/>
              <a:pathLst>
                <a:path extrusionOk="0" h="1860" w="1656">
                  <a:moveTo>
                    <a:pt x="1489" y="1"/>
                  </a:moveTo>
                  <a:cubicBezTo>
                    <a:pt x="817" y="275"/>
                    <a:pt x="233" y="343"/>
                    <a:pt x="133" y="596"/>
                  </a:cubicBezTo>
                  <a:cubicBezTo>
                    <a:pt x="0" y="935"/>
                    <a:pt x="124" y="1533"/>
                    <a:pt x="372" y="1797"/>
                  </a:cubicBezTo>
                  <a:cubicBezTo>
                    <a:pt x="412" y="1841"/>
                    <a:pt x="502" y="1860"/>
                    <a:pt x="615" y="1860"/>
                  </a:cubicBezTo>
                  <a:cubicBezTo>
                    <a:pt x="904" y="1860"/>
                    <a:pt x="1342" y="1733"/>
                    <a:pt x="1459" y="1560"/>
                  </a:cubicBezTo>
                  <a:cubicBezTo>
                    <a:pt x="1655" y="1273"/>
                    <a:pt x="1496" y="742"/>
                    <a:pt x="1489"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50" name="Google Shape;6250;p17"/>
            <p:cNvSpPr/>
            <p:nvPr/>
          </p:nvSpPr>
          <p:spPr>
            <a:xfrm>
              <a:off x="5683950" y="1096825"/>
              <a:ext cx="49150" cy="37775"/>
            </a:xfrm>
            <a:custGeom>
              <a:rect b="b" l="l" r="r" t="t"/>
              <a:pathLst>
                <a:path extrusionOk="0" h="1511" w="1966">
                  <a:moveTo>
                    <a:pt x="1081" y="0"/>
                  </a:moveTo>
                  <a:cubicBezTo>
                    <a:pt x="751" y="0"/>
                    <a:pt x="346" y="148"/>
                    <a:pt x="147" y="360"/>
                  </a:cubicBezTo>
                  <a:cubicBezTo>
                    <a:pt x="0" y="514"/>
                    <a:pt x="181" y="1289"/>
                    <a:pt x="426" y="1438"/>
                  </a:cubicBezTo>
                  <a:cubicBezTo>
                    <a:pt x="513" y="1491"/>
                    <a:pt x="620" y="1511"/>
                    <a:pt x="747" y="1511"/>
                  </a:cubicBezTo>
                  <a:cubicBezTo>
                    <a:pt x="1045" y="1511"/>
                    <a:pt x="1453" y="1403"/>
                    <a:pt x="1966" y="1362"/>
                  </a:cubicBezTo>
                  <a:cubicBezTo>
                    <a:pt x="1667" y="700"/>
                    <a:pt x="1578" y="117"/>
                    <a:pt x="1325" y="34"/>
                  </a:cubicBezTo>
                  <a:cubicBezTo>
                    <a:pt x="1253" y="11"/>
                    <a:pt x="1169" y="0"/>
                    <a:pt x="1081"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51" name="Google Shape;6251;p17"/>
            <p:cNvSpPr/>
            <p:nvPr/>
          </p:nvSpPr>
          <p:spPr>
            <a:xfrm>
              <a:off x="4290225" y="303500"/>
              <a:ext cx="41375" cy="46500"/>
            </a:xfrm>
            <a:custGeom>
              <a:rect b="b" l="l" r="r" t="t"/>
              <a:pathLst>
                <a:path extrusionOk="0" h="1860" w="1655">
                  <a:moveTo>
                    <a:pt x="1488" y="1"/>
                  </a:moveTo>
                  <a:cubicBezTo>
                    <a:pt x="816" y="275"/>
                    <a:pt x="233" y="341"/>
                    <a:pt x="133" y="596"/>
                  </a:cubicBezTo>
                  <a:cubicBezTo>
                    <a:pt x="0" y="933"/>
                    <a:pt x="124" y="1532"/>
                    <a:pt x="371" y="1797"/>
                  </a:cubicBezTo>
                  <a:cubicBezTo>
                    <a:pt x="411" y="1840"/>
                    <a:pt x="501" y="1859"/>
                    <a:pt x="613" y="1859"/>
                  </a:cubicBezTo>
                  <a:cubicBezTo>
                    <a:pt x="902" y="1859"/>
                    <a:pt x="1341" y="1731"/>
                    <a:pt x="1459" y="1558"/>
                  </a:cubicBezTo>
                  <a:cubicBezTo>
                    <a:pt x="1655" y="1271"/>
                    <a:pt x="1496" y="742"/>
                    <a:pt x="1488"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52" name="Google Shape;6252;p17"/>
            <p:cNvSpPr/>
            <p:nvPr/>
          </p:nvSpPr>
          <p:spPr>
            <a:xfrm>
              <a:off x="1506075" y="3896725"/>
              <a:ext cx="44225" cy="48200"/>
            </a:xfrm>
            <a:custGeom>
              <a:rect b="b" l="l" r="r" t="t"/>
              <a:pathLst>
                <a:path extrusionOk="0" h="1928" w="1769">
                  <a:moveTo>
                    <a:pt x="1393" y="0"/>
                  </a:moveTo>
                  <a:cubicBezTo>
                    <a:pt x="979" y="104"/>
                    <a:pt x="407" y="82"/>
                    <a:pt x="198" y="347"/>
                  </a:cubicBezTo>
                  <a:cubicBezTo>
                    <a:pt x="1" y="597"/>
                    <a:pt x="185" y="1153"/>
                    <a:pt x="214" y="1928"/>
                  </a:cubicBezTo>
                  <a:cubicBezTo>
                    <a:pt x="914" y="1604"/>
                    <a:pt x="1490" y="1515"/>
                    <a:pt x="1626" y="1224"/>
                  </a:cubicBezTo>
                  <a:cubicBezTo>
                    <a:pt x="1769" y="917"/>
                    <a:pt x="1488" y="416"/>
                    <a:pt x="1393"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53" name="Google Shape;6253;p17"/>
            <p:cNvSpPr/>
            <p:nvPr/>
          </p:nvSpPr>
          <p:spPr>
            <a:xfrm>
              <a:off x="6016050" y="1584100"/>
              <a:ext cx="44675" cy="49500"/>
            </a:xfrm>
            <a:custGeom>
              <a:rect b="b" l="l" r="r" t="t"/>
              <a:pathLst>
                <a:path extrusionOk="0" h="1980" w="1787">
                  <a:moveTo>
                    <a:pt x="1493" y="0"/>
                  </a:moveTo>
                  <a:cubicBezTo>
                    <a:pt x="811" y="369"/>
                    <a:pt x="239" y="493"/>
                    <a:pt x="124" y="790"/>
                  </a:cubicBezTo>
                  <a:cubicBezTo>
                    <a:pt x="0" y="1106"/>
                    <a:pt x="199" y="1797"/>
                    <a:pt x="463" y="1937"/>
                  </a:cubicBezTo>
                  <a:cubicBezTo>
                    <a:pt x="519" y="1966"/>
                    <a:pt x="593" y="1980"/>
                    <a:pt x="678" y="1980"/>
                  </a:cubicBezTo>
                  <a:cubicBezTo>
                    <a:pt x="994" y="1980"/>
                    <a:pt x="1452" y="1794"/>
                    <a:pt x="1604" y="1576"/>
                  </a:cubicBezTo>
                  <a:cubicBezTo>
                    <a:pt x="1786" y="1313"/>
                    <a:pt x="1568" y="771"/>
                    <a:pt x="1493"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54" name="Google Shape;6254;p17"/>
            <p:cNvSpPr/>
            <p:nvPr/>
          </p:nvSpPr>
          <p:spPr>
            <a:xfrm>
              <a:off x="1646250" y="1470475"/>
              <a:ext cx="38925" cy="42950"/>
            </a:xfrm>
            <a:custGeom>
              <a:rect b="b" l="l" r="r" t="t"/>
              <a:pathLst>
                <a:path extrusionOk="0" h="1718" w="1557">
                  <a:moveTo>
                    <a:pt x="1272" y="1"/>
                  </a:moveTo>
                  <a:cubicBezTo>
                    <a:pt x="696" y="321"/>
                    <a:pt x="200" y="434"/>
                    <a:pt x="102" y="693"/>
                  </a:cubicBezTo>
                  <a:cubicBezTo>
                    <a:pt x="1" y="969"/>
                    <a:pt x="186" y="1567"/>
                    <a:pt x="418" y="1684"/>
                  </a:cubicBezTo>
                  <a:cubicBezTo>
                    <a:pt x="464" y="1707"/>
                    <a:pt x="524" y="1717"/>
                    <a:pt x="593" y="1717"/>
                  </a:cubicBezTo>
                  <a:cubicBezTo>
                    <a:pt x="869" y="1717"/>
                    <a:pt x="1275" y="1546"/>
                    <a:pt x="1405" y="1349"/>
                  </a:cubicBezTo>
                  <a:cubicBezTo>
                    <a:pt x="1557" y="1118"/>
                    <a:pt x="1355" y="651"/>
                    <a:pt x="1272"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55" name="Google Shape;6255;p17"/>
            <p:cNvSpPr/>
            <p:nvPr/>
          </p:nvSpPr>
          <p:spPr>
            <a:xfrm>
              <a:off x="6064425" y="3963300"/>
              <a:ext cx="38700" cy="42650"/>
            </a:xfrm>
            <a:custGeom>
              <a:rect b="b" l="l" r="r" t="t"/>
              <a:pathLst>
                <a:path extrusionOk="0" h="1706" w="1548">
                  <a:moveTo>
                    <a:pt x="1184" y="0"/>
                  </a:moveTo>
                  <a:cubicBezTo>
                    <a:pt x="828" y="108"/>
                    <a:pt x="330" y="112"/>
                    <a:pt x="161" y="352"/>
                  </a:cubicBezTo>
                  <a:cubicBezTo>
                    <a:pt x="0" y="576"/>
                    <a:pt x="186" y="1051"/>
                    <a:pt x="248" y="1705"/>
                  </a:cubicBezTo>
                  <a:cubicBezTo>
                    <a:pt x="833" y="1405"/>
                    <a:pt x="1332" y="1307"/>
                    <a:pt x="1437" y="1052"/>
                  </a:cubicBezTo>
                  <a:cubicBezTo>
                    <a:pt x="1548" y="780"/>
                    <a:pt x="1284" y="357"/>
                    <a:pt x="1184"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56" name="Google Shape;6256;p17"/>
            <p:cNvSpPr/>
            <p:nvPr/>
          </p:nvSpPr>
          <p:spPr>
            <a:xfrm>
              <a:off x="6280225" y="3305075"/>
              <a:ext cx="41800" cy="44200"/>
            </a:xfrm>
            <a:custGeom>
              <a:rect b="b" l="l" r="r" t="t"/>
              <a:pathLst>
                <a:path extrusionOk="0" h="1768" w="1672">
                  <a:moveTo>
                    <a:pt x="978" y="0"/>
                  </a:moveTo>
                  <a:cubicBezTo>
                    <a:pt x="678" y="0"/>
                    <a:pt x="338" y="98"/>
                    <a:pt x="194" y="267"/>
                  </a:cubicBezTo>
                  <a:cubicBezTo>
                    <a:pt x="1" y="494"/>
                    <a:pt x="172" y="1033"/>
                    <a:pt x="189" y="1767"/>
                  </a:cubicBezTo>
                  <a:cubicBezTo>
                    <a:pt x="849" y="1456"/>
                    <a:pt x="1359" y="1374"/>
                    <a:pt x="1529" y="1089"/>
                  </a:cubicBezTo>
                  <a:cubicBezTo>
                    <a:pt x="1672" y="849"/>
                    <a:pt x="1517" y="133"/>
                    <a:pt x="1322" y="56"/>
                  </a:cubicBezTo>
                  <a:cubicBezTo>
                    <a:pt x="1227" y="18"/>
                    <a:pt x="1106" y="0"/>
                    <a:pt x="978"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57" name="Google Shape;6257;p17"/>
            <p:cNvSpPr/>
            <p:nvPr/>
          </p:nvSpPr>
          <p:spPr>
            <a:xfrm>
              <a:off x="2093900" y="941675"/>
              <a:ext cx="41975" cy="44550"/>
            </a:xfrm>
            <a:custGeom>
              <a:rect b="b" l="l" r="r" t="t"/>
              <a:pathLst>
                <a:path extrusionOk="0" h="1782" w="1679">
                  <a:moveTo>
                    <a:pt x="1467" y="1"/>
                  </a:moveTo>
                  <a:cubicBezTo>
                    <a:pt x="814" y="323"/>
                    <a:pt x="305" y="415"/>
                    <a:pt x="139" y="705"/>
                  </a:cubicBezTo>
                  <a:cubicBezTo>
                    <a:pt x="0" y="947"/>
                    <a:pt x="170" y="1662"/>
                    <a:pt x="364" y="1734"/>
                  </a:cubicBezTo>
                  <a:cubicBezTo>
                    <a:pt x="453" y="1766"/>
                    <a:pt x="563" y="1782"/>
                    <a:pt x="680" y="1782"/>
                  </a:cubicBezTo>
                  <a:cubicBezTo>
                    <a:pt x="988" y="1782"/>
                    <a:pt x="1344" y="1676"/>
                    <a:pt x="1490" y="1498"/>
                  </a:cubicBezTo>
                  <a:cubicBezTo>
                    <a:pt x="1679" y="1268"/>
                    <a:pt x="1499" y="733"/>
                    <a:pt x="1467"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58" name="Google Shape;6258;p17"/>
            <p:cNvSpPr/>
            <p:nvPr/>
          </p:nvSpPr>
          <p:spPr>
            <a:xfrm>
              <a:off x="1561200" y="4083150"/>
              <a:ext cx="42650" cy="34950"/>
            </a:xfrm>
            <a:custGeom>
              <a:rect b="b" l="l" r="r" t="t"/>
              <a:pathLst>
                <a:path extrusionOk="0" h="1398" w="1706">
                  <a:moveTo>
                    <a:pt x="914" y="0"/>
                  </a:moveTo>
                  <a:cubicBezTo>
                    <a:pt x="650" y="0"/>
                    <a:pt x="302" y="226"/>
                    <a:pt x="0" y="328"/>
                  </a:cubicBezTo>
                  <a:cubicBezTo>
                    <a:pt x="112" y="682"/>
                    <a:pt x="125" y="1186"/>
                    <a:pt x="366" y="1345"/>
                  </a:cubicBezTo>
                  <a:cubicBezTo>
                    <a:pt x="422" y="1383"/>
                    <a:pt x="493" y="1398"/>
                    <a:pt x="578" y="1398"/>
                  </a:cubicBezTo>
                  <a:cubicBezTo>
                    <a:pt x="835" y="1398"/>
                    <a:pt x="1219" y="1260"/>
                    <a:pt x="1705" y="1189"/>
                  </a:cubicBezTo>
                  <a:cubicBezTo>
                    <a:pt x="1397" y="613"/>
                    <a:pt x="1292" y="112"/>
                    <a:pt x="1038" y="20"/>
                  </a:cubicBezTo>
                  <a:cubicBezTo>
                    <a:pt x="999" y="6"/>
                    <a:pt x="957" y="0"/>
                    <a:pt x="914"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59" name="Google Shape;6259;p17"/>
            <p:cNvSpPr/>
            <p:nvPr/>
          </p:nvSpPr>
          <p:spPr>
            <a:xfrm>
              <a:off x="3884425" y="5389925"/>
              <a:ext cx="39000" cy="43775"/>
            </a:xfrm>
            <a:custGeom>
              <a:rect b="b" l="l" r="r" t="t"/>
              <a:pathLst>
                <a:path extrusionOk="0" h="1751" w="1560">
                  <a:moveTo>
                    <a:pt x="1156" y="0"/>
                  </a:moveTo>
                  <a:cubicBezTo>
                    <a:pt x="805" y="126"/>
                    <a:pt x="305" y="157"/>
                    <a:pt x="149" y="406"/>
                  </a:cubicBezTo>
                  <a:cubicBezTo>
                    <a:pt x="0" y="640"/>
                    <a:pt x="211" y="1103"/>
                    <a:pt x="305" y="1751"/>
                  </a:cubicBezTo>
                  <a:cubicBezTo>
                    <a:pt x="876" y="1421"/>
                    <a:pt x="1372" y="1299"/>
                    <a:pt x="1462" y="1038"/>
                  </a:cubicBezTo>
                  <a:cubicBezTo>
                    <a:pt x="1559" y="759"/>
                    <a:pt x="1274" y="351"/>
                    <a:pt x="1156"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60" name="Google Shape;6260;p17"/>
            <p:cNvSpPr/>
            <p:nvPr/>
          </p:nvSpPr>
          <p:spPr>
            <a:xfrm>
              <a:off x="1296250" y="2367025"/>
              <a:ext cx="38325" cy="41325"/>
            </a:xfrm>
            <a:custGeom>
              <a:rect b="b" l="l" r="r" t="t"/>
              <a:pathLst>
                <a:path extrusionOk="0" h="1653" w="1533">
                  <a:moveTo>
                    <a:pt x="1348" y="0"/>
                  </a:moveTo>
                  <a:cubicBezTo>
                    <a:pt x="749" y="266"/>
                    <a:pt x="245" y="335"/>
                    <a:pt x="125" y="585"/>
                  </a:cubicBezTo>
                  <a:cubicBezTo>
                    <a:pt x="0" y="851"/>
                    <a:pt x="239" y="1290"/>
                    <a:pt x="318" y="1652"/>
                  </a:cubicBezTo>
                  <a:cubicBezTo>
                    <a:pt x="679" y="1565"/>
                    <a:pt x="1177" y="1589"/>
                    <a:pt x="1360" y="1359"/>
                  </a:cubicBezTo>
                  <a:cubicBezTo>
                    <a:pt x="1533" y="1142"/>
                    <a:pt x="1373" y="659"/>
                    <a:pt x="1348"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61" name="Google Shape;6261;p17"/>
            <p:cNvSpPr/>
            <p:nvPr/>
          </p:nvSpPr>
          <p:spPr>
            <a:xfrm>
              <a:off x="5485050" y="4728725"/>
              <a:ext cx="40500" cy="34250"/>
            </a:xfrm>
            <a:custGeom>
              <a:rect b="b" l="l" r="r" t="t"/>
              <a:pathLst>
                <a:path extrusionOk="0" h="1370" w="1620">
                  <a:moveTo>
                    <a:pt x="892" y="0"/>
                  </a:moveTo>
                  <a:cubicBezTo>
                    <a:pt x="635" y="0"/>
                    <a:pt x="292" y="177"/>
                    <a:pt x="0" y="248"/>
                  </a:cubicBezTo>
                  <a:cubicBezTo>
                    <a:pt x="81" y="610"/>
                    <a:pt x="49" y="1113"/>
                    <a:pt x="273" y="1294"/>
                  </a:cubicBezTo>
                  <a:cubicBezTo>
                    <a:pt x="342" y="1349"/>
                    <a:pt x="439" y="1369"/>
                    <a:pt x="561" y="1369"/>
                  </a:cubicBezTo>
                  <a:cubicBezTo>
                    <a:pt x="816" y="1369"/>
                    <a:pt x="1179" y="1284"/>
                    <a:pt x="1620" y="1260"/>
                  </a:cubicBezTo>
                  <a:cubicBezTo>
                    <a:pt x="1366" y="659"/>
                    <a:pt x="1306" y="150"/>
                    <a:pt x="1060" y="34"/>
                  </a:cubicBezTo>
                  <a:cubicBezTo>
                    <a:pt x="1010" y="10"/>
                    <a:pt x="954" y="0"/>
                    <a:pt x="892"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62" name="Google Shape;6262;p17"/>
            <p:cNvSpPr/>
            <p:nvPr/>
          </p:nvSpPr>
          <p:spPr>
            <a:xfrm>
              <a:off x="1511525" y="1715550"/>
              <a:ext cx="38975" cy="43425"/>
            </a:xfrm>
            <a:custGeom>
              <a:rect b="b" l="l" r="r" t="t"/>
              <a:pathLst>
                <a:path extrusionOk="0" h="1737" w="1559">
                  <a:moveTo>
                    <a:pt x="1166" y="0"/>
                  </a:moveTo>
                  <a:cubicBezTo>
                    <a:pt x="816" y="120"/>
                    <a:pt x="316" y="140"/>
                    <a:pt x="154" y="386"/>
                  </a:cubicBezTo>
                  <a:cubicBezTo>
                    <a:pt x="1" y="618"/>
                    <a:pt x="204" y="1085"/>
                    <a:pt x="287" y="1736"/>
                  </a:cubicBezTo>
                  <a:cubicBezTo>
                    <a:pt x="863" y="1416"/>
                    <a:pt x="1359" y="1303"/>
                    <a:pt x="1455" y="1043"/>
                  </a:cubicBezTo>
                  <a:cubicBezTo>
                    <a:pt x="1558" y="766"/>
                    <a:pt x="1278" y="352"/>
                    <a:pt x="1166"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63" name="Google Shape;6263;p17"/>
            <p:cNvSpPr/>
            <p:nvPr/>
          </p:nvSpPr>
          <p:spPr>
            <a:xfrm>
              <a:off x="1259375" y="2977800"/>
              <a:ext cx="49125" cy="37675"/>
            </a:xfrm>
            <a:custGeom>
              <a:rect b="b" l="l" r="r" t="t"/>
              <a:pathLst>
                <a:path extrusionOk="0" h="1507" w="1965">
                  <a:moveTo>
                    <a:pt x="1049" y="1"/>
                  </a:moveTo>
                  <a:cubicBezTo>
                    <a:pt x="739" y="1"/>
                    <a:pt x="298" y="225"/>
                    <a:pt x="124" y="469"/>
                  </a:cubicBezTo>
                  <a:cubicBezTo>
                    <a:pt x="0" y="644"/>
                    <a:pt x="237" y="1332"/>
                    <a:pt x="482" y="1456"/>
                  </a:cubicBezTo>
                  <a:cubicBezTo>
                    <a:pt x="553" y="1492"/>
                    <a:pt x="634" y="1506"/>
                    <a:pt x="727" y="1506"/>
                  </a:cubicBezTo>
                  <a:cubicBezTo>
                    <a:pt x="1017" y="1506"/>
                    <a:pt x="1420" y="1365"/>
                    <a:pt x="1964" y="1286"/>
                  </a:cubicBezTo>
                  <a:cubicBezTo>
                    <a:pt x="1600" y="654"/>
                    <a:pt x="1466" y="105"/>
                    <a:pt x="1186" y="19"/>
                  </a:cubicBezTo>
                  <a:cubicBezTo>
                    <a:pt x="1145" y="7"/>
                    <a:pt x="1099" y="1"/>
                    <a:pt x="1049"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64" name="Google Shape;6264;p17"/>
            <p:cNvSpPr/>
            <p:nvPr/>
          </p:nvSpPr>
          <p:spPr>
            <a:xfrm>
              <a:off x="4981450" y="5060825"/>
              <a:ext cx="42450" cy="45650"/>
            </a:xfrm>
            <a:custGeom>
              <a:rect b="b" l="l" r="r" t="t"/>
              <a:pathLst>
                <a:path extrusionOk="0" h="1826" w="1698">
                  <a:moveTo>
                    <a:pt x="1412" y="1"/>
                  </a:moveTo>
                  <a:cubicBezTo>
                    <a:pt x="775" y="363"/>
                    <a:pt x="273" y="485"/>
                    <a:pt x="124" y="783"/>
                  </a:cubicBezTo>
                  <a:cubicBezTo>
                    <a:pt x="0" y="1032"/>
                    <a:pt x="214" y="1731"/>
                    <a:pt x="416" y="1794"/>
                  </a:cubicBezTo>
                  <a:cubicBezTo>
                    <a:pt x="485" y="1816"/>
                    <a:pt x="568" y="1826"/>
                    <a:pt x="656" y="1826"/>
                  </a:cubicBezTo>
                  <a:cubicBezTo>
                    <a:pt x="978" y="1826"/>
                    <a:pt x="1377" y="1692"/>
                    <a:pt x="1522" y="1490"/>
                  </a:cubicBezTo>
                  <a:cubicBezTo>
                    <a:pt x="1698" y="1247"/>
                    <a:pt x="1487" y="727"/>
                    <a:pt x="1412"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65" name="Google Shape;6265;p17"/>
            <p:cNvSpPr/>
            <p:nvPr/>
          </p:nvSpPr>
          <p:spPr>
            <a:xfrm>
              <a:off x="5932100" y="4200775"/>
              <a:ext cx="44050" cy="34950"/>
            </a:xfrm>
            <a:custGeom>
              <a:rect b="b" l="l" r="r" t="t"/>
              <a:pathLst>
                <a:path extrusionOk="0" h="1398" w="1762">
                  <a:moveTo>
                    <a:pt x="925" y="0"/>
                  </a:moveTo>
                  <a:cubicBezTo>
                    <a:pt x="630" y="0"/>
                    <a:pt x="224" y="156"/>
                    <a:pt x="124" y="345"/>
                  </a:cubicBezTo>
                  <a:cubicBezTo>
                    <a:pt x="0" y="579"/>
                    <a:pt x="183" y="1177"/>
                    <a:pt x="420" y="1341"/>
                  </a:cubicBezTo>
                  <a:cubicBezTo>
                    <a:pt x="479" y="1382"/>
                    <a:pt x="554" y="1398"/>
                    <a:pt x="645" y="1398"/>
                  </a:cubicBezTo>
                  <a:cubicBezTo>
                    <a:pt x="902" y="1398"/>
                    <a:pt x="1283" y="1271"/>
                    <a:pt x="1761" y="1210"/>
                  </a:cubicBezTo>
                  <a:cubicBezTo>
                    <a:pt x="1463" y="628"/>
                    <a:pt x="1368" y="127"/>
                    <a:pt x="1114" y="30"/>
                  </a:cubicBezTo>
                  <a:cubicBezTo>
                    <a:pt x="1062" y="9"/>
                    <a:pt x="997" y="0"/>
                    <a:pt x="925"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66" name="Google Shape;6266;p17"/>
            <p:cNvSpPr/>
            <p:nvPr/>
          </p:nvSpPr>
          <p:spPr>
            <a:xfrm>
              <a:off x="6202750" y="3728475"/>
              <a:ext cx="36100" cy="30225"/>
            </a:xfrm>
            <a:custGeom>
              <a:rect b="b" l="l" r="r" t="t"/>
              <a:pathLst>
                <a:path extrusionOk="0" h="1209" w="1444">
                  <a:moveTo>
                    <a:pt x="714" y="0"/>
                  </a:moveTo>
                  <a:cubicBezTo>
                    <a:pt x="471" y="0"/>
                    <a:pt x="137" y="109"/>
                    <a:pt x="98" y="222"/>
                  </a:cubicBezTo>
                  <a:cubicBezTo>
                    <a:pt x="1" y="493"/>
                    <a:pt x="63" y="978"/>
                    <a:pt x="254" y="1141"/>
                  </a:cubicBezTo>
                  <a:cubicBezTo>
                    <a:pt x="312" y="1191"/>
                    <a:pt x="397" y="1209"/>
                    <a:pt x="506" y="1209"/>
                  </a:cubicBezTo>
                  <a:cubicBezTo>
                    <a:pt x="730" y="1209"/>
                    <a:pt x="1054" y="1134"/>
                    <a:pt x="1443" y="1115"/>
                  </a:cubicBezTo>
                  <a:cubicBezTo>
                    <a:pt x="1200" y="587"/>
                    <a:pt x="1138" y="180"/>
                    <a:pt x="911" y="40"/>
                  </a:cubicBezTo>
                  <a:cubicBezTo>
                    <a:pt x="865" y="12"/>
                    <a:pt x="795" y="0"/>
                    <a:pt x="714"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67" name="Google Shape;6267;p17"/>
            <p:cNvSpPr/>
            <p:nvPr/>
          </p:nvSpPr>
          <p:spPr>
            <a:xfrm>
              <a:off x="1781225" y="1245050"/>
              <a:ext cx="33900" cy="35725"/>
            </a:xfrm>
            <a:custGeom>
              <a:rect b="b" l="l" r="r" t="t"/>
              <a:pathLst>
                <a:path extrusionOk="0" h="1429" w="1356">
                  <a:moveTo>
                    <a:pt x="808" y="0"/>
                  </a:moveTo>
                  <a:cubicBezTo>
                    <a:pt x="557" y="0"/>
                    <a:pt x="268" y="84"/>
                    <a:pt x="151" y="229"/>
                  </a:cubicBezTo>
                  <a:cubicBezTo>
                    <a:pt x="1" y="415"/>
                    <a:pt x="153" y="845"/>
                    <a:pt x="188" y="1429"/>
                  </a:cubicBezTo>
                  <a:cubicBezTo>
                    <a:pt x="707" y="1162"/>
                    <a:pt x="1109" y="1082"/>
                    <a:pt x="1246" y="848"/>
                  </a:cubicBezTo>
                  <a:cubicBezTo>
                    <a:pt x="1355" y="660"/>
                    <a:pt x="1209" y="83"/>
                    <a:pt x="1059" y="35"/>
                  </a:cubicBezTo>
                  <a:cubicBezTo>
                    <a:pt x="987" y="11"/>
                    <a:pt x="900" y="0"/>
                    <a:pt x="808"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68" name="Google Shape;6268;p17"/>
            <p:cNvSpPr/>
            <p:nvPr/>
          </p:nvSpPr>
          <p:spPr>
            <a:xfrm>
              <a:off x="5171750" y="5022000"/>
              <a:ext cx="32700" cy="28025"/>
            </a:xfrm>
            <a:custGeom>
              <a:rect b="b" l="l" r="r" t="t"/>
              <a:pathLst>
                <a:path extrusionOk="0" h="1121" w="1308">
                  <a:moveTo>
                    <a:pt x="732" y="1"/>
                  </a:moveTo>
                  <a:cubicBezTo>
                    <a:pt x="522" y="1"/>
                    <a:pt x="240" y="147"/>
                    <a:pt x="1" y="204"/>
                  </a:cubicBezTo>
                  <a:cubicBezTo>
                    <a:pt x="67" y="502"/>
                    <a:pt x="42" y="916"/>
                    <a:pt x="226" y="1061"/>
                  </a:cubicBezTo>
                  <a:cubicBezTo>
                    <a:pt x="281" y="1105"/>
                    <a:pt x="358" y="1121"/>
                    <a:pt x="453" y="1121"/>
                  </a:cubicBezTo>
                  <a:cubicBezTo>
                    <a:pt x="660" y="1121"/>
                    <a:pt x="956" y="1046"/>
                    <a:pt x="1308" y="1023"/>
                  </a:cubicBezTo>
                  <a:cubicBezTo>
                    <a:pt x="1113" y="544"/>
                    <a:pt x="1068" y="126"/>
                    <a:pt x="867" y="28"/>
                  </a:cubicBezTo>
                  <a:cubicBezTo>
                    <a:pt x="827" y="9"/>
                    <a:pt x="781" y="1"/>
                    <a:pt x="732"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69" name="Google Shape;6269;p17"/>
            <p:cNvSpPr/>
            <p:nvPr/>
          </p:nvSpPr>
          <p:spPr>
            <a:xfrm>
              <a:off x="6368125" y="2879125"/>
              <a:ext cx="35550" cy="37500"/>
            </a:xfrm>
            <a:custGeom>
              <a:rect b="b" l="l" r="r" t="t"/>
              <a:pathLst>
                <a:path extrusionOk="0" h="1500" w="1422">
                  <a:moveTo>
                    <a:pt x="1163" y="1"/>
                  </a:moveTo>
                  <a:cubicBezTo>
                    <a:pt x="658" y="245"/>
                    <a:pt x="216" y="321"/>
                    <a:pt x="111" y="549"/>
                  </a:cubicBezTo>
                  <a:cubicBezTo>
                    <a:pt x="1" y="789"/>
                    <a:pt x="214" y="1177"/>
                    <a:pt x="285" y="1499"/>
                  </a:cubicBezTo>
                  <a:cubicBezTo>
                    <a:pt x="628" y="1402"/>
                    <a:pt x="1072" y="1399"/>
                    <a:pt x="1280" y="1174"/>
                  </a:cubicBezTo>
                  <a:cubicBezTo>
                    <a:pt x="1421" y="1020"/>
                    <a:pt x="1234" y="558"/>
                    <a:pt x="1163"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70" name="Google Shape;6270;p17"/>
            <p:cNvSpPr/>
            <p:nvPr/>
          </p:nvSpPr>
          <p:spPr>
            <a:xfrm>
              <a:off x="2416575" y="663450"/>
              <a:ext cx="35275" cy="31275"/>
            </a:xfrm>
            <a:custGeom>
              <a:rect b="b" l="l" r="r" t="t"/>
              <a:pathLst>
                <a:path extrusionOk="0" h="1251" w="1411">
                  <a:moveTo>
                    <a:pt x="775" y="1"/>
                  </a:moveTo>
                  <a:cubicBezTo>
                    <a:pt x="547" y="1"/>
                    <a:pt x="252" y="126"/>
                    <a:pt x="1" y="169"/>
                  </a:cubicBezTo>
                  <a:cubicBezTo>
                    <a:pt x="70" y="520"/>
                    <a:pt x="37" y="968"/>
                    <a:pt x="244" y="1189"/>
                  </a:cubicBezTo>
                  <a:cubicBezTo>
                    <a:pt x="286" y="1234"/>
                    <a:pt x="358" y="1251"/>
                    <a:pt x="454" y="1251"/>
                  </a:cubicBezTo>
                  <a:cubicBezTo>
                    <a:pt x="676" y="1251"/>
                    <a:pt x="1024" y="1162"/>
                    <a:pt x="1411" y="1133"/>
                  </a:cubicBezTo>
                  <a:cubicBezTo>
                    <a:pt x="1213" y="611"/>
                    <a:pt x="1176" y="157"/>
                    <a:pt x="960" y="41"/>
                  </a:cubicBezTo>
                  <a:cubicBezTo>
                    <a:pt x="906" y="12"/>
                    <a:pt x="844" y="1"/>
                    <a:pt x="775"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71" name="Google Shape;6271;p17"/>
            <p:cNvSpPr/>
            <p:nvPr/>
          </p:nvSpPr>
          <p:spPr>
            <a:xfrm>
              <a:off x="5802625" y="4439575"/>
              <a:ext cx="37275" cy="30675"/>
            </a:xfrm>
            <a:custGeom>
              <a:rect b="b" l="l" r="r" t="t"/>
              <a:pathLst>
                <a:path extrusionOk="0" h="1227" w="1491">
                  <a:moveTo>
                    <a:pt x="731" y="0"/>
                  </a:moveTo>
                  <a:cubicBezTo>
                    <a:pt x="490" y="0"/>
                    <a:pt x="113" y="151"/>
                    <a:pt x="78" y="280"/>
                  </a:cubicBezTo>
                  <a:cubicBezTo>
                    <a:pt x="1" y="553"/>
                    <a:pt x="104" y="1033"/>
                    <a:pt x="307" y="1177"/>
                  </a:cubicBezTo>
                  <a:cubicBezTo>
                    <a:pt x="356" y="1213"/>
                    <a:pt x="420" y="1227"/>
                    <a:pt x="498" y="1227"/>
                  </a:cubicBezTo>
                  <a:cubicBezTo>
                    <a:pt x="723" y="1227"/>
                    <a:pt x="1064" y="1110"/>
                    <a:pt x="1491" y="1051"/>
                  </a:cubicBezTo>
                  <a:cubicBezTo>
                    <a:pt x="1206" y="548"/>
                    <a:pt x="1111" y="149"/>
                    <a:pt x="870" y="26"/>
                  </a:cubicBezTo>
                  <a:cubicBezTo>
                    <a:pt x="835" y="8"/>
                    <a:pt x="787" y="0"/>
                    <a:pt x="731"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72" name="Google Shape;6272;p17"/>
            <p:cNvSpPr/>
            <p:nvPr/>
          </p:nvSpPr>
          <p:spPr>
            <a:xfrm>
              <a:off x="4706900" y="392725"/>
              <a:ext cx="35775" cy="38050"/>
            </a:xfrm>
            <a:custGeom>
              <a:rect b="b" l="l" r="r" t="t"/>
              <a:pathLst>
                <a:path extrusionOk="0" h="1522" w="1431">
                  <a:moveTo>
                    <a:pt x="1125" y="1"/>
                  </a:moveTo>
                  <a:cubicBezTo>
                    <a:pt x="785" y="107"/>
                    <a:pt x="341" y="122"/>
                    <a:pt x="139" y="353"/>
                  </a:cubicBezTo>
                  <a:cubicBezTo>
                    <a:pt x="1" y="509"/>
                    <a:pt x="203" y="967"/>
                    <a:pt x="288" y="1521"/>
                  </a:cubicBezTo>
                  <a:cubicBezTo>
                    <a:pt x="786" y="1264"/>
                    <a:pt x="1227" y="1177"/>
                    <a:pt x="1326" y="947"/>
                  </a:cubicBezTo>
                  <a:cubicBezTo>
                    <a:pt x="1430" y="704"/>
                    <a:pt x="1206" y="322"/>
                    <a:pt x="1125"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73" name="Google Shape;6273;p17"/>
            <p:cNvSpPr/>
            <p:nvPr/>
          </p:nvSpPr>
          <p:spPr>
            <a:xfrm>
              <a:off x="1383450" y="1955325"/>
              <a:ext cx="35750" cy="30175"/>
            </a:xfrm>
            <a:custGeom>
              <a:rect b="b" l="l" r="r" t="t"/>
              <a:pathLst>
                <a:path extrusionOk="0" h="1207" w="1430">
                  <a:moveTo>
                    <a:pt x="706" y="0"/>
                  </a:moveTo>
                  <a:cubicBezTo>
                    <a:pt x="465" y="0"/>
                    <a:pt x="140" y="101"/>
                    <a:pt x="100" y="210"/>
                  </a:cubicBezTo>
                  <a:cubicBezTo>
                    <a:pt x="0" y="481"/>
                    <a:pt x="52" y="967"/>
                    <a:pt x="240" y="1135"/>
                  </a:cubicBezTo>
                  <a:cubicBezTo>
                    <a:pt x="300" y="1189"/>
                    <a:pt x="391" y="1207"/>
                    <a:pt x="508" y="1207"/>
                  </a:cubicBezTo>
                  <a:cubicBezTo>
                    <a:pt x="731" y="1207"/>
                    <a:pt x="1050" y="1140"/>
                    <a:pt x="1429" y="1127"/>
                  </a:cubicBezTo>
                  <a:cubicBezTo>
                    <a:pt x="1197" y="596"/>
                    <a:pt x="1141" y="186"/>
                    <a:pt x="917" y="44"/>
                  </a:cubicBezTo>
                  <a:cubicBezTo>
                    <a:pt x="869" y="13"/>
                    <a:pt x="793" y="0"/>
                    <a:pt x="706"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74" name="Google Shape;6274;p17"/>
            <p:cNvSpPr/>
            <p:nvPr/>
          </p:nvSpPr>
          <p:spPr>
            <a:xfrm>
              <a:off x="1611800" y="4269550"/>
              <a:ext cx="31875" cy="35125"/>
            </a:xfrm>
            <a:custGeom>
              <a:rect b="b" l="l" r="r" t="t"/>
              <a:pathLst>
                <a:path extrusionOk="0" h="1405" w="1275">
                  <a:moveTo>
                    <a:pt x="951" y="0"/>
                  </a:moveTo>
                  <a:cubicBezTo>
                    <a:pt x="664" y="99"/>
                    <a:pt x="251" y="117"/>
                    <a:pt x="123" y="317"/>
                  </a:cubicBezTo>
                  <a:cubicBezTo>
                    <a:pt x="1" y="509"/>
                    <a:pt x="172" y="890"/>
                    <a:pt x="245" y="1405"/>
                  </a:cubicBezTo>
                  <a:cubicBezTo>
                    <a:pt x="699" y="1157"/>
                    <a:pt x="1109" y="1066"/>
                    <a:pt x="1189" y="853"/>
                  </a:cubicBezTo>
                  <a:cubicBezTo>
                    <a:pt x="1274" y="631"/>
                    <a:pt x="1044" y="291"/>
                    <a:pt x="951"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75" name="Google Shape;6275;p17"/>
            <p:cNvSpPr/>
            <p:nvPr/>
          </p:nvSpPr>
          <p:spPr>
            <a:xfrm>
              <a:off x="3706275" y="5447200"/>
              <a:ext cx="34500" cy="28250"/>
            </a:xfrm>
            <a:custGeom>
              <a:rect b="b" l="l" r="r" t="t"/>
              <a:pathLst>
                <a:path extrusionOk="0" h="1130" w="1380">
                  <a:moveTo>
                    <a:pt x="735" y="0"/>
                  </a:moveTo>
                  <a:cubicBezTo>
                    <a:pt x="501" y="0"/>
                    <a:pt x="200" y="101"/>
                    <a:pt x="115" y="238"/>
                  </a:cubicBezTo>
                  <a:cubicBezTo>
                    <a:pt x="0" y="422"/>
                    <a:pt x="115" y="925"/>
                    <a:pt x="299" y="1071"/>
                  </a:cubicBezTo>
                  <a:cubicBezTo>
                    <a:pt x="354" y="1114"/>
                    <a:pt x="430" y="1130"/>
                    <a:pt x="525" y="1130"/>
                  </a:cubicBezTo>
                  <a:cubicBezTo>
                    <a:pt x="732" y="1130"/>
                    <a:pt x="1028" y="1055"/>
                    <a:pt x="1379" y="1032"/>
                  </a:cubicBezTo>
                  <a:cubicBezTo>
                    <a:pt x="1185" y="553"/>
                    <a:pt x="1142" y="135"/>
                    <a:pt x="940" y="38"/>
                  </a:cubicBezTo>
                  <a:cubicBezTo>
                    <a:pt x="887" y="12"/>
                    <a:pt x="815" y="0"/>
                    <a:pt x="735"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76" name="Google Shape;6276;p17"/>
            <p:cNvSpPr/>
            <p:nvPr/>
          </p:nvSpPr>
          <p:spPr>
            <a:xfrm>
              <a:off x="5406525" y="778450"/>
              <a:ext cx="35400" cy="37000"/>
            </a:xfrm>
            <a:custGeom>
              <a:rect b="b" l="l" r="r" t="t"/>
              <a:pathLst>
                <a:path extrusionOk="0" h="1480" w="1416">
                  <a:moveTo>
                    <a:pt x="1181" y="0"/>
                  </a:moveTo>
                  <a:cubicBezTo>
                    <a:pt x="670" y="233"/>
                    <a:pt x="225" y="296"/>
                    <a:pt x="117" y="523"/>
                  </a:cubicBezTo>
                  <a:cubicBezTo>
                    <a:pt x="1" y="762"/>
                    <a:pt x="204" y="1154"/>
                    <a:pt x="269" y="1480"/>
                  </a:cubicBezTo>
                  <a:cubicBezTo>
                    <a:pt x="614" y="1390"/>
                    <a:pt x="1057" y="1396"/>
                    <a:pt x="1271" y="1175"/>
                  </a:cubicBezTo>
                  <a:cubicBezTo>
                    <a:pt x="1416" y="1026"/>
                    <a:pt x="1239" y="557"/>
                    <a:pt x="1181"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77" name="Google Shape;6277;p17"/>
            <p:cNvSpPr/>
            <p:nvPr/>
          </p:nvSpPr>
          <p:spPr>
            <a:xfrm>
              <a:off x="1217525" y="2798975"/>
              <a:ext cx="32725" cy="28025"/>
            </a:xfrm>
            <a:custGeom>
              <a:rect b="b" l="l" r="r" t="t"/>
              <a:pathLst>
                <a:path extrusionOk="0" h="1121" w="1309">
                  <a:moveTo>
                    <a:pt x="731" y="1"/>
                  </a:moveTo>
                  <a:cubicBezTo>
                    <a:pt x="520" y="1"/>
                    <a:pt x="238" y="147"/>
                    <a:pt x="0" y="205"/>
                  </a:cubicBezTo>
                  <a:cubicBezTo>
                    <a:pt x="66" y="501"/>
                    <a:pt x="41" y="917"/>
                    <a:pt x="225" y="1061"/>
                  </a:cubicBezTo>
                  <a:cubicBezTo>
                    <a:pt x="280" y="1105"/>
                    <a:pt x="357" y="1120"/>
                    <a:pt x="451" y="1120"/>
                  </a:cubicBezTo>
                  <a:cubicBezTo>
                    <a:pt x="659" y="1120"/>
                    <a:pt x="956" y="1045"/>
                    <a:pt x="1309" y="1021"/>
                  </a:cubicBezTo>
                  <a:cubicBezTo>
                    <a:pt x="1113" y="542"/>
                    <a:pt x="1067" y="124"/>
                    <a:pt x="866" y="28"/>
                  </a:cubicBezTo>
                  <a:cubicBezTo>
                    <a:pt x="826" y="9"/>
                    <a:pt x="780" y="1"/>
                    <a:pt x="731"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78" name="Google Shape;6278;p17"/>
            <p:cNvSpPr/>
            <p:nvPr/>
          </p:nvSpPr>
          <p:spPr>
            <a:xfrm>
              <a:off x="3880475" y="238125"/>
              <a:ext cx="34650" cy="31150"/>
            </a:xfrm>
            <a:custGeom>
              <a:rect b="b" l="l" r="r" t="t"/>
              <a:pathLst>
                <a:path extrusionOk="0" h="1246" w="1386">
                  <a:moveTo>
                    <a:pt x="766" y="0"/>
                  </a:moveTo>
                  <a:cubicBezTo>
                    <a:pt x="540" y="0"/>
                    <a:pt x="248" y="115"/>
                    <a:pt x="1" y="152"/>
                  </a:cubicBezTo>
                  <a:cubicBezTo>
                    <a:pt x="61" y="505"/>
                    <a:pt x="20" y="952"/>
                    <a:pt x="219" y="1177"/>
                  </a:cubicBezTo>
                  <a:cubicBezTo>
                    <a:pt x="263" y="1227"/>
                    <a:pt x="343" y="1245"/>
                    <a:pt x="450" y="1245"/>
                  </a:cubicBezTo>
                  <a:cubicBezTo>
                    <a:pt x="673" y="1245"/>
                    <a:pt x="1012" y="1168"/>
                    <a:pt x="1386" y="1148"/>
                  </a:cubicBezTo>
                  <a:cubicBezTo>
                    <a:pt x="1202" y="622"/>
                    <a:pt x="1178" y="168"/>
                    <a:pt x="963" y="44"/>
                  </a:cubicBezTo>
                  <a:cubicBezTo>
                    <a:pt x="907" y="13"/>
                    <a:pt x="840" y="0"/>
                    <a:pt x="766"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79" name="Google Shape;6279;p17"/>
            <p:cNvSpPr/>
            <p:nvPr/>
          </p:nvSpPr>
          <p:spPr>
            <a:xfrm>
              <a:off x="5972625" y="1414425"/>
              <a:ext cx="37775" cy="32175"/>
            </a:xfrm>
            <a:custGeom>
              <a:rect b="b" l="l" r="r" t="t"/>
              <a:pathLst>
                <a:path extrusionOk="0" h="1287" w="1511">
                  <a:moveTo>
                    <a:pt x="810" y="1"/>
                  </a:moveTo>
                  <a:cubicBezTo>
                    <a:pt x="575" y="1"/>
                    <a:pt x="267" y="183"/>
                    <a:pt x="0" y="262"/>
                  </a:cubicBezTo>
                  <a:cubicBezTo>
                    <a:pt x="108" y="603"/>
                    <a:pt x="124" y="1051"/>
                    <a:pt x="354" y="1245"/>
                  </a:cubicBezTo>
                  <a:cubicBezTo>
                    <a:pt x="388" y="1274"/>
                    <a:pt x="436" y="1286"/>
                    <a:pt x="496" y="1286"/>
                  </a:cubicBezTo>
                  <a:cubicBezTo>
                    <a:pt x="712" y="1286"/>
                    <a:pt x="1082" y="1131"/>
                    <a:pt x="1511" y="1046"/>
                  </a:cubicBezTo>
                  <a:cubicBezTo>
                    <a:pt x="1253" y="556"/>
                    <a:pt x="1164" y="113"/>
                    <a:pt x="934" y="22"/>
                  </a:cubicBezTo>
                  <a:cubicBezTo>
                    <a:pt x="896" y="7"/>
                    <a:pt x="854" y="1"/>
                    <a:pt x="810"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80" name="Google Shape;6280;p17"/>
            <p:cNvSpPr/>
            <p:nvPr/>
          </p:nvSpPr>
          <p:spPr>
            <a:xfrm>
              <a:off x="1893700" y="4577375"/>
              <a:ext cx="35100" cy="36050"/>
            </a:xfrm>
            <a:custGeom>
              <a:rect b="b" l="l" r="r" t="t"/>
              <a:pathLst>
                <a:path extrusionOk="0" h="1442" w="1404">
                  <a:moveTo>
                    <a:pt x="1215" y="1"/>
                  </a:moveTo>
                  <a:cubicBezTo>
                    <a:pt x="695" y="210"/>
                    <a:pt x="247" y="253"/>
                    <a:pt x="128" y="474"/>
                  </a:cubicBezTo>
                  <a:cubicBezTo>
                    <a:pt x="1" y="708"/>
                    <a:pt x="188" y="1112"/>
                    <a:pt x="238" y="1442"/>
                  </a:cubicBezTo>
                  <a:cubicBezTo>
                    <a:pt x="586" y="1365"/>
                    <a:pt x="1029" y="1390"/>
                    <a:pt x="1252" y="1178"/>
                  </a:cubicBezTo>
                  <a:cubicBezTo>
                    <a:pt x="1404" y="1035"/>
                    <a:pt x="1247" y="559"/>
                    <a:pt x="1215"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81" name="Google Shape;6281;p17"/>
            <p:cNvSpPr/>
            <p:nvPr/>
          </p:nvSpPr>
          <p:spPr>
            <a:xfrm>
              <a:off x="3289100" y="5360825"/>
              <a:ext cx="35725" cy="37950"/>
            </a:xfrm>
            <a:custGeom>
              <a:rect b="b" l="l" r="r" t="t"/>
              <a:pathLst>
                <a:path extrusionOk="0" h="1518" w="1429">
                  <a:moveTo>
                    <a:pt x="1144" y="0"/>
                  </a:moveTo>
                  <a:cubicBezTo>
                    <a:pt x="647" y="257"/>
                    <a:pt x="205" y="342"/>
                    <a:pt x="105" y="573"/>
                  </a:cubicBezTo>
                  <a:cubicBezTo>
                    <a:pt x="0" y="815"/>
                    <a:pt x="223" y="1198"/>
                    <a:pt x="302" y="1518"/>
                  </a:cubicBezTo>
                  <a:cubicBezTo>
                    <a:pt x="643" y="1413"/>
                    <a:pt x="1086" y="1400"/>
                    <a:pt x="1290" y="1170"/>
                  </a:cubicBezTo>
                  <a:cubicBezTo>
                    <a:pt x="1428" y="1014"/>
                    <a:pt x="1228" y="556"/>
                    <a:pt x="1144"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82" name="Google Shape;6282;p17"/>
            <p:cNvSpPr/>
            <p:nvPr/>
          </p:nvSpPr>
          <p:spPr>
            <a:xfrm>
              <a:off x="2177375" y="4892950"/>
              <a:ext cx="31850" cy="34725"/>
            </a:xfrm>
            <a:custGeom>
              <a:rect b="b" l="l" r="r" t="t"/>
              <a:pathLst>
                <a:path extrusionOk="0" h="1389" w="1274">
                  <a:moveTo>
                    <a:pt x="1029" y="0"/>
                  </a:moveTo>
                  <a:cubicBezTo>
                    <a:pt x="574" y="248"/>
                    <a:pt x="166" y="338"/>
                    <a:pt x="86" y="550"/>
                  </a:cubicBezTo>
                  <a:cubicBezTo>
                    <a:pt x="0" y="774"/>
                    <a:pt x="154" y="1265"/>
                    <a:pt x="344" y="1361"/>
                  </a:cubicBezTo>
                  <a:cubicBezTo>
                    <a:pt x="381" y="1380"/>
                    <a:pt x="430" y="1388"/>
                    <a:pt x="486" y="1388"/>
                  </a:cubicBezTo>
                  <a:cubicBezTo>
                    <a:pt x="712" y="1388"/>
                    <a:pt x="1047" y="1247"/>
                    <a:pt x="1150" y="1087"/>
                  </a:cubicBezTo>
                  <a:cubicBezTo>
                    <a:pt x="1274" y="896"/>
                    <a:pt x="1101" y="513"/>
                    <a:pt x="1029"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83" name="Google Shape;6283;p17"/>
            <p:cNvSpPr/>
            <p:nvPr/>
          </p:nvSpPr>
          <p:spPr>
            <a:xfrm>
              <a:off x="2408400" y="5030375"/>
              <a:ext cx="33625" cy="35150"/>
            </a:xfrm>
            <a:custGeom>
              <a:rect b="b" l="l" r="r" t="t"/>
              <a:pathLst>
                <a:path extrusionOk="0" h="1406" w="1345">
                  <a:moveTo>
                    <a:pt x="777" y="1"/>
                  </a:moveTo>
                  <a:cubicBezTo>
                    <a:pt x="537" y="1"/>
                    <a:pt x="273" y="71"/>
                    <a:pt x="158" y="203"/>
                  </a:cubicBezTo>
                  <a:cubicBezTo>
                    <a:pt x="0" y="383"/>
                    <a:pt x="134" y="821"/>
                    <a:pt x="146" y="1406"/>
                  </a:cubicBezTo>
                  <a:cubicBezTo>
                    <a:pt x="674" y="1163"/>
                    <a:pt x="1079" y="1098"/>
                    <a:pt x="1226" y="868"/>
                  </a:cubicBezTo>
                  <a:cubicBezTo>
                    <a:pt x="1344" y="685"/>
                    <a:pt x="1222" y="100"/>
                    <a:pt x="1075" y="46"/>
                  </a:cubicBezTo>
                  <a:cubicBezTo>
                    <a:pt x="991" y="16"/>
                    <a:pt x="887" y="1"/>
                    <a:pt x="777"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84" name="Google Shape;6284;p17"/>
            <p:cNvSpPr/>
            <p:nvPr/>
          </p:nvSpPr>
          <p:spPr>
            <a:xfrm>
              <a:off x="2642925" y="5159925"/>
              <a:ext cx="36075" cy="30225"/>
            </a:xfrm>
            <a:custGeom>
              <a:rect b="b" l="l" r="r" t="t"/>
              <a:pathLst>
                <a:path extrusionOk="0" h="1209" w="1443">
                  <a:moveTo>
                    <a:pt x="714" y="0"/>
                  </a:moveTo>
                  <a:cubicBezTo>
                    <a:pt x="472" y="0"/>
                    <a:pt x="137" y="109"/>
                    <a:pt x="98" y="222"/>
                  </a:cubicBezTo>
                  <a:cubicBezTo>
                    <a:pt x="0" y="493"/>
                    <a:pt x="62" y="978"/>
                    <a:pt x="254" y="1141"/>
                  </a:cubicBezTo>
                  <a:cubicBezTo>
                    <a:pt x="312" y="1191"/>
                    <a:pt x="397" y="1209"/>
                    <a:pt x="506" y="1209"/>
                  </a:cubicBezTo>
                  <a:cubicBezTo>
                    <a:pt x="730" y="1209"/>
                    <a:pt x="1053" y="1135"/>
                    <a:pt x="1443" y="1115"/>
                  </a:cubicBezTo>
                  <a:cubicBezTo>
                    <a:pt x="1200" y="587"/>
                    <a:pt x="1138" y="180"/>
                    <a:pt x="911" y="40"/>
                  </a:cubicBezTo>
                  <a:cubicBezTo>
                    <a:pt x="865" y="12"/>
                    <a:pt x="795" y="0"/>
                    <a:pt x="714"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85" name="Google Shape;6285;p17"/>
            <p:cNvSpPr/>
            <p:nvPr/>
          </p:nvSpPr>
          <p:spPr>
            <a:xfrm>
              <a:off x="2877000" y="5292275"/>
              <a:ext cx="32700" cy="28025"/>
            </a:xfrm>
            <a:custGeom>
              <a:rect b="b" l="l" r="r" t="t"/>
              <a:pathLst>
                <a:path extrusionOk="0" h="1121" w="1308">
                  <a:moveTo>
                    <a:pt x="732" y="0"/>
                  </a:moveTo>
                  <a:cubicBezTo>
                    <a:pt x="522" y="0"/>
                    <a:pt x="240" y="146"/>
                    <a:pt x="1" y="203"/>
                  </a:cubicBezTo>
                  <a:cubicBezTo>
                    <a:pt x="67" y="501"/>
                    <a:pt x="40" y="915"/>
                    <a:pt x="224" y="1061"/>
                  </a:cubicBezTo>
                  <a:cubicBezTo>
                    <a:pt x="280" y="1104"/>
                    <a:pt x="357" y="1120"/>
                    <a:pt x="452" y="1120"/>
                  </a:cubicBezTo>
                  <a:cubicBezTo>
                    <a:pt x="660" y="1120"/>
                    <a:pt x="956" y="1046"/>
                    <a:pt x="1308" y="1022"/>
                  </a:cubicBezTo>
                  <a:cubicBezTo>
                    <a:pt x="1112" y="544"/>
                    <a:pt x="1067" y="125"/>
                    <a:pt x="868" y="28"/>
                  </a:cubicBezTo>
                  <a:cubicBezTo>
                    <a:pt x="828" y="8"/>
                    <a:pt x="782" y="0"/>
                    <a:pt x="732"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286" name="Google Shape;6286;p17"/>
          <p:cNvSpPr txBox="1"/>
          <p:nvPr>
            <p:ph type="title"/>
          </p:nvPr>
        </p:nvSpPr>
        <p:spPr>
          <a:xfrm>
            <a:off x="693675" y="501250"/>
            <a:ext cx="68433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4000"/>
              <a:buNone/>
              <a:defRPr sz="4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1">
  <p:cSld name="BIG_NUMBER_1_2">
    <p:bg>
      <p:bgPr>
        <a:solidFill>
          <a:schemeClr val="accent1"/>
        </a:solidFill>
      </p:bgPr>
    </p:bg>
    <p:spTree>
      <p:nvGrpSpPr>
        <p:cNvPr id="6287" name="Shape 6287"/>
        <p:cNvGrpSpPr/>
        <p:nvPr/>
      </p:nvGrpSpPr>
      <p:grpSpPr>
        <a:xfrm>
          <a:off x="0" y="0"/>
          <a:ext cx="0" cy="0"/>
          <a:chOff x="0" y="0"/>
          <a:chExt cx="0" cy="0"/>
        </a:xfrm>
      </p:grpSpPr>
      <p:grpSp>
        <p:nvGrpSpPr>
          <p:cNvPr id="6288" name="Google Shape;6288;p18"/>
          <p:cNvGrpSpPr/>
          <p:nvPr/>
        </p:nvGrpSpPr>
        <p:grpSpPr>
          <a:xfrm flipH="1">
            <a:off x="-2296514" y="-4920648"/>
            <a:ext cx="11633881" cy="13465876"/>
            <a:chOff x="-132864" y="-4967423"/>
            <a:chExt cx="11633881" cy="13465876"/>
          </a:xfrm>
        </p:grpSpPr>
        <p:sp>
          <p:nvSpPr>
            <p:cNvPr id="6289" name="Google Shape;6289;p18"/>
            <p:cNvSpPr/>
            <p:nvPr/>
          </p:nvSpPr>
          <p:spPr>
            <a:xfrm flipH="1">
              <a:off x="-132864" y="-147600"/>
              <a:ext cx="5070663" cy="6221845"/>
            </a:xfrm>
            <a:custGeom>
              <a:rect b="b" l="l" r="r" t="t"/>
              <a:pathLst>
                <a:path extrusionOk="0" h="42611" w="34727">
                  <a:moveTo>
                    <a:pt x="34727" y="0"/>
                  </a:moveTo>
                  <a:lnTo>
                    <a:pt x="1" y="36105"/>
                  </a:lnTo>
                  <a:lnTo>
                    <a:pt x="8385" y="42610"/>
                  </a:lnTo>
                  <a:lnTo>
                    <a:pt x="34727" y="0"/>
                  </a:ln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90" name="Google Shape;6290;p18"/>
            <p:cNvSpPr/>
            <p:nvPr/>
          </p:nvSpPr>
          <p:spPr>
            <a:xfrm flipH="1" rot="-1328052">
              <a:off x="1339595" y="-1884447"/>
              <a:ext cx="7577637" cy="9297972"/>
            </a:xfrm>
            <a:custGeom>
              <a:rect b="b" l="l" r="r" t="t"/>
              <a:pathLst>
                <a:path extrusionOk="0" h="42611" w="34727">
                  <a:moveTo>
                    <a:pt x="34727" y="0"/>
                  </a:moveTo>
                  <a:lnTo>
                    <a:pt x="1" y="36105"/>
                  </a:lnTo>
                  <a:lnTo>
                    <a:pt x="8385" y="42610"/>
                  </a:lnTo>
                  <a:lnTo>
                    <a:pt x="34727" y="0"/>
                  </a:ln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91" name="Google Shape;6291;p18"/>
            <p:cNvSpPr/>
            <p:nvPr/>
          </p:nvSpPr>
          <p:spPr>
            <a:xfrm flipH="1" rot="-2500983">
              <a:off x="2070932" y="-3663496"/>
              <a:ext cx="7359148" cy="9029880"/>
            </a:xfrm>
            <a:custGeom>
              <a:rect b="b" l="l" r="r" t="t"/>
              <a:pathLst>
                <a:path extrusionOk="0" h="42611" w="34727">
                  <a:moveTo>
                    <a:pt x="34727" y="0"/>
                  </a:moveTo>
                  <a:lnTo>
                    <a:pt x="1" y="36105"/>
                  </a:lnTo>
                  <a:lnTo>
                    <a:pt x="8385" y="42610"/>
                  </a:lnTo>
                  <a:lnTo>
                    <a:pt x="34727" y="0"/>
                  </a:ln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292" name="Google Shape;6292;p18"/>
          <p:cNvSpPr txBox="1"/>
          <p:nvPr>
            <p:ph type="title"/>
          </p:nvPr>
        </p:nvSpPr>
        <p:spPr>
          <a:xfrm>
            <a:off x="693675" y="501250"/>
            <a:ext cx="4479600" cy="784200"/>
          </a:xfrm>
          <a:prstGeom prst="rect">
            <a:avLst/>
          </a:prstGeom>
        </p:spPr>
        <p:txBody>
          <a:bodyPr anchorCtr="0" anchor="t" bIns="91425" lIns="91425" spcFirstLastPara="1" rIns="91425" wrap="square" tIns="91425">
            <a:noAutofit/>
          </a:bodyPr>
          <a:lstStyle>
            <a:lvl1pPr lvl="0" rtl="0">
              <a:spcBef>
                <a:spcPts val="0"/>
              </a:spcBef>
              <a:spcAft>
                <a:spcPts val="0"/>
              </a:spcAft>
              <a:buSzPts val="4000"/>
              <a:buNone/>
              <a:defRPr sz="4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
        <p:nvSpPr>
          <p:cNvPr id="6293" name="Google Shape;6293;p18"/>
          <p:cNvSpPr txBox="1"/>
          <p:nvPr>
            <p:ph idx="2" type="title"/>
          </p:nvPr>
        </p:nvSpPr>
        <p:spPr>
          <a:xfrm>
            <a:off x="1587050" y="3364525"/>
            <a:ext cx="1704900" cy="8295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600"/>
              <a:buNone/>
              <a:defRPr sz="1600"/>
            </a:lvl1pPr>
            <a:lvl2pPr lvl="1" rtl="0" algn="ctr">
              <a:spcBef>
                <a:spcPts val="0"/>
              </a:spcBef>
              <a:spcAft>
                <a:spcPts val="0"/>
              </a:spcAft>
              <a:buSzPts val="1600"/>
              <a:buNone/>
              <a:defRPr sz="1600"/>
            </a:lvl2pPr>
            <a:lvl3pPr lvl="2" rtl="0" algn="ctr">
              <a:spcBef>
                <a:spcPts val="0"/>
              </a:spcBef>
              <a:spcAft>
                <a:spcPts val="0"/>
              </a:spcAft>
              <a:buSzPts val="1600"/>
              <a:buNone/>
              <a:defRPr sz="1600"/>
            </a:lvl3pPr>
            <a:lvl4pPr lvl="3" rtl="0" algn="ctr">
              <a:spcBef>
                <a:spcPts val="0"/>
              </a:spcBef>
              <a:spcAft>
                <a:spcPts val="0"/>
              </a:spcAft>
              <a:buSzPts val="1600"/>
              <a:buNone/>
              <a:defRPr sz="1600"/>
            </a:lvl4pPr>
            <a:lvl5pPr lvl="4" rtl="0" algn="ctr">
              <a:spcBef>
                <a:spcPts val="0"/>
              </a:spcBef>
              <a:spcAft>
                <a:spcPts val="0"/>
              </a:spcAft>
              <a:buSzPts val="1600"/>
              <a:buNone/>
              <a:defRPr sz="1600"/>
            </a:lvl5pPr>
            <a:lvl6pPr lvl="5" rtl="0" algn="ctr">
              <a:spcBef>
                <a:spcPts val="0"/>
              </a:spcBef>
              <a:spcAft>
                <a:spcPts val="0"/>
              </a:spcAft>
              <a:buSzPts val="1600"/>
              <a:buNone/>
              <a:defRPr sz="1600"/>
            </a:lvl6pPr>
            <a:lvl7pPr lvl="6" rtl="0" algn="ctr">
              <a:spcBef>
                <a:spcPts val="0"/>
              </a:spcBef>
              <a:spcAft>
                <a:spcPts val="0"/>
              </a:spcAft>
              <a:buSzPts val="1600"/>
              <a:buNone/>
              <a:defRPr sz="1600"/>
            </a:lvl7pPr>
            <a:lvl8pPr lvl="7" rtl="0" algn="ctr">
              <a:spcBef>
                <a:spcPts val="0"/>
              </a:spcBef>
              <a:spcAft>
                <a:spcPts val="0"/>
              </a:spcAft>
              <a:buSzPts val="1600"/>
              <a:buNone/>
              <a:defRPr sz="1600"/>
            </a:lvl8pPr>
            <a:lvl9pPr lvl="8" rtl="0" algn="ctr">
              <a:spcBef>
                <a:spcPts val="0"/>
              </a:spcBef>
              <a:spcAft>
                <a:spcPts val="0"/>
              </a:spcAft>
              <a:buSzPts val="1600"/>
              <a:buNone/>
              <a:defRPr sz="1600"/>
            </a:lvl9pPr>
          </a:lstStyle>
          <a:p/>
        </p:txBody>
      </p:sp>
      <p:sp>
        <p:nvSpPr>
          <p:cNvPr id="6294" name="Google Shape;6294;p18"/>
          <p:cNvSpPr txBox="1"/>
          <p:nvPr>
            <p:ph idx="1" type="subTitle"/>
          </p:nvPr>
        </p:nvSpPr>
        <p:spPr>
          <a:xfrm>
            <a:off x="1587050" y="3723425"/>
            <a:ext cx="1704900" cy="7779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6295" name="Google Shape;6295;p18"/>
          <p:cNvSpPr txBox="1"/>
          <p:nvPr>
            <p:ph idx="3" type="title"/>
          </p:nvPr>
        </p:nvSpPr>
        <p:spPr>
          <a:xfrm>
            <a:off x="3719550" y="3364525"/>
            <a:ext cx="1704900" cy="8295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600"/>
              <a:buNone/>
              <a:defRPr sz="1600"/>
            </a:lvl1pPr>
            <a:lvl2pPr lvl="1" rtl="0" algn="ctr">
              <a:spcBef>
                <a:spcPts val="0"/>
              </a:spcBef>
              <a:spcAft>
                <a:spcPts val="0"/>
              </a:spcAft>
              <a:buSzPts val="1600"/>
              <a:buNone/>
              <a:defRPr sz="1600"/>
            </a:lvl2pPr>
            <a:lvl3pPr lvl="2" rtl="0" algn="ctr">
              <a:spcBef>
                <a:spcPts val="0"/>
              </a:spcBef>
              <a:spcAft>
                <a:spcPts val="0"/>
              </a:spcAft>
              <a:buSzPts val="1600"/>
              <a:buNone/>
              <a:defRPr sz="1600"/>
            </a:lvl3pPr>
            <a:lvl4pPr lvl="3" rtl="0" algn="ctr">
              <a:spcBef>
                <a:spcPts val="0"/>
              </a:spcBef>
              <a:spcAft>
                <a:spcPts val="0"/>
              </a:spcAft>
              <a:buSzPts val="1600"/>
              <a:buNone/>
              <a:defRPr sz="1600"/>
            </a:lvl4pPr>
            <a:lvl5pPr lvl="4" rtl="0" algn="ctr">
              <a:spcBef>
                <a:spcPts val="0"/>
              </a:spcBef>
              <a:spcAft>
                <a:spcPts val="0"/>
              </a:spcAft>
              <a:buSzPts val="1600"/>
              <a:buNone/>
              <a:defRPr sz="1600"/>
            </a:lvl5pPr>
            <a:lvl6pPr lvl="5" rtl="0" algn="ctr">
              <a:spcBef>
                <a:spcPts val="0"/>
              </a:spcBef>
              <a:spcAft>
                <a:spcPts val="0"/>
              </a:spcAft>
              <a:buSzPts val="1600"/>
              <a:buNone/>
              <a:defRPr sz="1600"/>
            </a:lvl6pPr>
            <a:lvl7pPr lvl="6" rtl="0" algn="ctr">
              <a:spcBef>
                <a:spcPts val="0"/>
              </a:spcBef>
              <a:spcAft>
                <a:spcPts val="0"/>
              </a:spcAft>
              <a:buSzPts val="1600"/>
              <a:buNone/>
              <a:defRPr sz="1600"/>
            </a:lvl7pPr>
            <a:lvl8pPr lvl="7" rtl="0" algn="ctr">
              <a:spcBef>
                <a:spcPts val="0"/>
              </a:spcBef>
              <a:spcAft>
                <a:spcPts val="0"/>
              </a:spcAft>
              <a:buSzPts val="1600"/>
              <a:buNone/>
              <a:defRPr sz="1600"/>
            </a:lvl8pPr>
            <a:lvl9pPr lvl="8" rtl="0" algn="ctr">
              <a:spcBef>
                <a:spcPts val="0"/>
              </a:spcBef>
              <a:spcAft>
                <a:spcPts val="0"/>
              </a:spcAft>
              <a:buSzPts val="1600"/>
              <a:buNone/>
              <a:defRPr sz="1600"/>
            </a:lvl9pPr>
          </a:lstStyle>
          <a:p/>
        </p:txBody>
      </p:sp>
      <p:sp>
        <p:nvSpPr>
          <p:cNvPr id="6296" name="Google Shape;6296;p18"/>
          <p:cNvSpPr txBox="1"/>
          <p:nvPr>
            <p:ph idx="4" type="subTitle"/>
          </p:nvPr>
        </p:nvSpPr>
        <p:spPr>
          <a:xfrm>
            <a:off x="3719550" y="3723425"/>
            <a:ext cx="1704900" cy="7779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6297" name="Google Shape;6297;p18"/>
          <p:cNvSpPr txBox="1"/>
          <p:nvPr>
            <p:ph idx="5" type="title"/>
          </p:nvPr>
        </p:nvSpPr>
        <p:spPr>
          <a:xfrm>
            <a:off x="5852050" y="3364525"/>
            <a:ext cx="1704900" cy="8295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600"/>
              <a:buNone/>
              <a:defRPr sz="1600"/>
            </a:lvl1pPr>
            <a:lvl2pPr lvl="1" rtl="0" algn="ctr">
              <a:spcBef>
                <a:spcPts val="0"/>
              </a:spcBef>
              <a:spcAft>
                <a:spcPts val="0"/>
              </a:spcAft>
              <a:buSzPts val="1600"/>
              <a:buNone/>
              <a:defRPr sz="1600"/>
            </a:lvl2pPr>
            <a:lvl3pPr lvl="2" rtl="0" algn="ctr">
              <a:spcBef>
                <a:spcPts val="0"/>
              </a:spcBef>
              <a:spcAft>
                <a:spcPts val="0"/>
              </a:spcAft>
              <a:buSzPts val="1600"/>
              <a:buNone/>
              <a:defRPr sz="1600"/>
            </a:lvl3pPr>
            <a:lvl4pPr lvl="3" rtl="0" algn="ctr">
              <a:spcBef>
                <a:spcPts val="0"/>
              </a:spcBef>
              <a:spcAft>
                <a:spcPts val="0"/>
              </a:spcAft>
              <a:buSzPts val="1600"/>
              <a:buNone/>
              <a:defRPr sz="1600"/>
            </a:lvl4pPr>
            <a:lvl5pPr lvl="4" rtl="0" algn="ctr">
              <a:spcBef>
                <a:spcPts val="0"/>
              </a:spcBef>
              <a:spcAft>
                <a:spcPts val="0"/>
              </a:spcAft>
              <a:buSzPts val="1600"/>
              <a:buNone/>
              <a:defRPr sz="1600"/>
            </a:lvl5pPr>
            <a:lvl6pPr lvl="5" rtl="0" algn="ctr">
              <a:spcBef>
                <a:spcPts val="0"/>
              </a:spcBef>
              <a:spcAft>
                <a:spcPts val="0"/>
              </a:spcAft>
              <a:buSzPts val="1600"/>
              <a:buNone/>
              <a:defRPr sz="1600"/>
            </a:lvl6pPr>
            <a:lvl7pPr lvl="6" rtl="0" algn="ctr">
              <a:spcBef>
                <a:spcPts val="0"/>
              </a:spcBef>
              <a:spcAft>
                <a:spcPts val="0"/>
              </a:spcAft>
              <a:buSzPts val="1600"/>
              <a:buNone/>
              <a:defRPr sz="1600"/>
            </a:lvl7pPr>
            <a:lvl8pPr lvl="7" rtl="0" algn="ctr">
              <a:spcBef>
                <a:spcPts val="0"/>
              </a:spcBef>
              <a:spcAft>
                <a:spcPts val="0"/>
              </a:spcAft>
              <a:buSzPts val="1600"/>
              <a:buNone/>
              <a:defRPr sz="1600"/>
            </a:lvl8pPr>
            <a:lvl9pPr lvl="8" rtl="0" algn="ctr">
              <a:spcBef>
                <a:spcPts val="0"/>
              </a:spcBef>
              <a:spcAft>
                <a:spcPts val="0"/>
              </a:spcAft>
              <a:buSzPts val="1600"/>
              <a:buNone/>
              <a:defRPr sz="1600"/>
            </a:lvl9pPr>
          </a:lstStyle>
          <a:p/>
        </p:txBody>
      </p:sp>
      <p:sp>
        <p:nvSpPr>
          <p:cNvPr id="6298" name="Google Shape;6298;p18"/>
          <p:cNvSpPr txBox="1"/>
          <p:nvPr>
            <p:ph idx="6" type="subTitle"/>
          </p:nvPr>
        </p:nvSpPr>
        <p:spPr>
          <a:xfrm>
            <a:off x="5852050" y="3723425"/>
            <a:ext cx="1704900" cy="7779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6">
  <p:cSld name="TITLE_ONLY_1_1">
    <p:bg>
      <p:bgPr>
        <a:solidFill>
          <a:schemeClr val="accent1"/>
        </a:solidFill>
      </p:bgPr>
    </p:bg>
    <p:spTree>
      <p:nvGrpSpPr>
        <p:cNvPr id="6299" name="Shape 6299"/>
        <p:cNvGrpSpPr/>
        <p:nvPr/>
      </p:nvGrpSpPr>
      <p:grpSpPr>
        <a:xfrm>
          <a:off x="0" y="0"/>
          <a:ext cx="0" cy="0"/>
          <a:chOff x="0" y="0"/>
          <a:chExt cx="0" cy="0"/>
        </a:xfrm>
      </p:grpSpPr>
      <p:sp>
        <p:nvSpPr>
          <p:cNvPr id="6300" name="Google Shape;6300;p19"/>
          <p:cNvSpPr/>
          <p:nvPr/>
        </p:nvSpPr>
        <p:spPr>
          <a:xfrm>
            <a:off x="7613175" y="4893250"/>
            <a:ext cx="1530900" cy="2586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301" name="Google Shape;6301;p19"/>
          <p:cNvGrpSpPr/>
          <p:nvPr/>
        </p:nvGrpSpPr>
        <p:grpSpPr>
          <a:xfrm>
            <a:off x="2831395" y="-14225"/>
            <a:ext cx="6312755" cy="5166125"/>
            <a:chOff x="2831395" y="-14225"/>
            <a:chExt cx="6312755" cy="5166125"/>
          </a:xfrm>
        </p:grpSpPr>
        <p:sp>
          <p:nvSpPr>
            <p:cNvPr id="6302" name="Google Shape;6302;p19"/>
            <p:cNvSpPr/>
            <p:nvPr/>
          </p:nvSpPr>
          <p:spPr>
            <a:xfrm rot="10800000">
              <a:off x="2831395" y="-8388"/>
              <a:ext cx="4832880" cy="5160288"/>
            </a:xfrm>
            <a:custGeom>
              <a:rect b="b" l="l" r="r" t="t"/>
              <a:pathLst>
                <a:path extrusionOk="0" h="54612" w="51147">
                  <a:moveTo>
                    <a:pt x="0" y="1"/>
                  </a:moveTo>
                  <a:lnTo>
                    <a:pt x="0" y="54612"/>
                  </a:lnTo>
                  <a:lnTo>
                    <a:pt x="22011" y="54612"/>
                  </a:lnTo>
                  <a:lnTo>
                    <a:pt x="51147" y="21868"/>
                  </a:lnTo>
                  <a:lnTo>
                    <a:pt x="32888" y="21976"/>
                  </a:lnTo>
                  <a:lnTo>
                    <a:pt x="5113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03" name="Google Shape;6303;p19"/>
            <p:cNvSpPr/>
            <p:nvPr/>
          </p:nvSpPr>
          <p:spPr>
            <a:xfrm>
              <a:off x="7341750" y="-14225"/>
              <a:ext cx="1802400" cy="51435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304" name="Google Shape;6304;p19"/>
          <p:cNvGrpSpPr/>
          <p:nvPr/>
        </p:nvGrpSpPr>
        <p:grpSpPr>
          <a:xfrm flipH="1" rot="10800000">
            <a:off x="6083460" y="2077490"/>
            <a:ext cx="4397855" cy="4441252"/>
            <a:chOff x="1217525" y="238125"/>
            <a:chExt cx="5186150" cy="5237325"/>
          </a:xfrm>
        </p:grpSpPr>
        <p:sp>
          <p:nvSpPr>
            <p:cNvPr id="6305" name="Google Shape;6305;p19"/>
            <p:cNvSpPr/>
            <p:nvPr/>
          </p:nvSpPr>
          <p:spPr>
            <a:xfrm>
              <a:off x="3064700" y="2105425"/>
              <a:ext cx="1488400" cy="1501400"/>
            </a:xfrm>
            <a:custGeom>
              <a:rect b="b" l="l" r="r" t="t"/>
              <a:pathLst>
                <a:path extrusionOk="0" h="60056" w="59536">
                  <a:moveTo>
                    <a:pt x="35171" y="5672"/>
                  </a:moveTo>
                  <a:cubicBezTo>
                    <a:pt x="35857" y="6721"/>
                    <a:pt x="36948" y="7490"/>
                    <a:pt x="38284" y="7490"/>
                  </a:cubicBezTo>
                  <a:cubicBezTo>
                    <a:pt x="38312" y="7490"/>
                    <a:pt x="38341" y="7490"/>
                    <a:pt x="38370" y="7489"/>
                  </a:cubicBezTo>
                  <a:lnTo>
                    <a:pt x="38370" y="7489"/>
                  </a:lnTo>
                  <a:lnTo>
                    <a:pt x="36351" y="10618"/>
                  </a:lnTo>
                  <a:lnTo>
                    <a:pt x="33545" y="9039"/>
                  </a:lnTo>
                  <a:cubicBezTo>
                    <a:pt x="34040" y="8015"/>
                    <a:pt x="34614" y="6827"/>
                    <a:pt x="35171" y="5672"/>
                  </a:cubicBezTo>
                  <a:close/>
                  <a:moveTo>
                    <a:pt x="27767" y="8151"/>
                  </a:moveTo>
                  <a:lnTo>
                    <a:pt x="30691" y="9794"/>
                  </a:lnTo>
                  <a:lnTo>
                    <a:pt x="28892" y="12601"/>
                  </a:lnTo>
                  <a:lnTo>
                    <a:pt x="26273" y="11127"/>
                  </a:lnTo>
                  <a:cubicBezTo>
                    <a:pt x="26765" y="10146"/>
                    <a:pt x="27303" y="9075"/>
                    <a:pt x="27767" y="8151"/>
                  </a:cubicBezTo>
                  <a:close/>
                  <a:moveTo>
                    <a:pt x="20447" y="10270"/>
                  </a:moveTo>
                  <a:cubicBezTo>
                    <a:pt x="21294" y="10808"/>
                    <a:pt x="22283" y="11438"/>
                    <a:pt x="23213" y="12029"/>
                  </a:cubicBezTo>
                  <a:lnTo>
                    <a:pt x="21695" y="14729"/>
                  </a:lnTo>
                  <a:lnTo>
                    <a:pt x="18758" y="13273"/>
                  </a:lnTo>
                  <a:cubicBezTo>
                    <a:pt x="19285" y="12336"/>
                    <a:pt x="19897" y="11248"/>
                    <a:pt x="20447" y="10270"/>
                  </a:cubicBezTo>
                  <a:close/>
                  <a:moveTo>
                    <a:pt x="44513" y="11007"/>
                  </a:moveTo>
                  <a:cubicBezTo>
                    <a:pt x="45226" y="11938"/>
                    <a:pt x="46252" y="12716"/>
                    <a:pt x="47536" y="12716"/>
                  </a:cubicBezTo>
                  <a:cubicBezTo>
                    <a:pt x="47615" y="12716"/>
                    <a:pt x="47694" y="12713"/>
                    <a:pt x="47774" y="12707"/>
                  </a:cubicBezTo>
                  <a:lnTo>
                    <a:pt x="47774" y="12707"/>
                  </a:lnTo>
                  <a:lnTo>
                    <a:pt x="45710" y="15877"/>
                  </a:lnTo>
                  <a:lnTo>
                    <a:pt x="42913" y="14304"/>
                  </a:lnTo>
                  <a:cubicBezTo>
                    <a:pt x="43401" y="13297"/>
                    <a:pt x="43956" y="12154"/>
                    <a:pt x="44513" y="11007"/>
                  </a:cubicBezTo>
                  <a:close/>
                  <a:moveTo>
                    <a:pt x="12830" y="11513"/>
                  </a:moveTo>
                  <a:lnTo>
                    <a:pt x="12830" y="11513"/>
                  </a:lnTo>
                  <a:cubicBezTo>
                    <a:pt x="13700" y="12980"/>
                    <a:pt x="14705" y="13874"/>
                    <a:pt x="16122" y="13917"/>
                  </a:cubicBezTo>
                  <a:lnTo>
                    <a:pt x="16123" y="13917"/>
                  </a:lnTo>
                  <a:lnTo>
                    <a:pt x="14378" y="17019"/>
                  </a:lnTo>
                  <a:lnTo>
                    <a:pt x="10974" y="15469"/>
                  </a:lnTo>
                  <a:cubicBezTo>
                    <a:pt x="12166" y="14729"/>
                    <a:pt x="12887" y="13457"/>
                    <a:pt x="12830" y="11513"/>
                  </a:cubicBezTo>
                  <a:close/>
                  <a:moveTo>
                    <a:pt x="37204" y="13597"/>
                  </a:moveTo>
                  <a:lnTo>
                    <a:pt x="39925" y="15127"/>
                  </a:lnTo>
                  <a:lnTo>
                    <a:pt x="38315" y="17574"/>
                  </a:lnTo>
                  <a:lnTo>
                    <a:pt x="35937" y="16238"/>
                  </a:lnTo>
                  <a:lnTo>
                    <a:pt x="37204" y="13597"/>
                  </a:lnTo>
                  <a:close/>
                  <a:moveTo>
                    <a:pt x="29867" y="15955"/>
                  </a:moveTo>
                  <a:lnTo>
                    <a:pt x="32225" y="17281"/>
                  </a:lnTo>
                  <a:cubicBezTo>
                    <a:pt x="31790" y="17960"/>
                    <a:pt x="31338" y="18669"/>
                    <a:pt x="30866" y="19406"/>
                  </a:cubicBezTo>
                  <a:lnTo>
                    <a:pt x="28780" y="18233"/>
                  </a:lnTo>
                  <a:lnTo>
                    <a:pt x="29867" y="15955"/>
                  </a:lnTo>
                  <a:close/>
                  <a:moveTo>
                    <a:pt x="22541" y="18031"/>
                  </a:moveTo>
                  <a:cubicBezTo>
                    <a:pt x="23224" y="18498"/>
                    <a:pt x="23938" y="18983"/>
                    <a:pt x="24624" y="19452"/>
                  </a:cubicBezTo>
                  <a:lnTo>
                    <a:pt x="23419" y="21596"/>
                  </a:lnTo>
                  <a:lnTo>
                    <a:pt x="21149" y="20504"/>
                  </a:lnTo>
                  <a:cubicBezTo>
                    <a:pt x="21593" y="19717"/>
                    <a:pt x="22054" y="18893"/>
                    <a:pt x="22541" y="18031"/>
                  </a:cubicBezTo>
                  <a:close/>
                  <a:moveTo>
                    <a:pt x="46568" y="18718"/>
                  </a:moveTo>
                  <a:lnTo>
                    <a:pt x="49498" y="20365"/>
                  </a:lnTo>
                  <a:lnTo>
                    <a:pt x="47698" y="23125"/>
                  </a:lnTo>
                  <a:lnTo>
                    <a:pt x="45107" y="21668"/>
                  </a:lnTo>
                  <a:cubicBezTo>
                    <a:pt x="45598" y="20678"/>
                    <a:pt x="46084" y="19695"/>
                    <a:pt x="46568" y="18718"/>
                  </a:cubicBezTo>
                  <a:close/>
                  <a:moveTo>
                    <a:pt x="15096" y="19957"/>
                  </a:moveTo>
                  <a:lnTo>
                    <a:pt x="17551" y="21599"/>
                  </a:lnTo>
                  <a:lnTo>
                    <a:pt x="16163" y="24067"/>
                  </a:lnTo>
                  <a:lnTo>
                    <a:pt x="13481" y="22829"/>
                  </a:lnTo>
                  <a:lnTo>
                    <a:pt x="15096" y="19957"/>
                  </a:lnTo>
                  <a:close/>
                  <a:moveTo>
                    <a:pt x="39356" y="21292"/>
                  </a:moveTo>
                  <a:lnTo>
                    <a:pt x="41706" y="22613"/>
                  </a:lnTo>
                  <a:lnTo>
                    <a:pt x="40334" y="24726"/>
                  </a:lnTo>
                  <a:lnTo>
                    <a:pt x="38265" y="23563"/>
                  </a:lnTo>
                  <a:cubicBezTo>
                    <a:pt x="38620" y="22823"/>
                    <a:pt x="38974" y="22088"/>
                    <a:pt x="39356" y="21292"/>
                  </a:cubicBezTo>
                  <a:close/>
                  <a:moveTo>
                    <a:pt x="32036" y="23833"/>
                  </a:moveTo>
                  <a:lnTo>
                    <a:pt x="33850" y="24852"/>
                  </a:lnTo>
                  <a:lnTo>
                    <a:pt x="32838" y="26400"/>
                  </a:lnTo>
                  <a:lnTo>
                    <a:pt x="31254" y="25508"/>
                  </a:lnTo>
                  <a:lnTo>
                    <a:pt x="32036" y="23833"/>
                  </a:lnTo>
                  <a:close/>
                  <a:moveTo>
                    <a:pt x="7495" y="21569"/>
                  </a:moveTo>
                  <a:lnTo>
                    <a:pt x="10643" y="23738"/>
                  </a:lnTo>
                  <a:lnTo>
                    <a:pt x="8883" y="26868"/>
                  </a:lnTo>
                  <a:cubicBezTo>
                    <a:pt x="8157" y="25803"/>
                    <a:pt x="7066" y="25308"/>
                    <a:pt x="5548" y="25308"/>
                  </a:cubicBezTo>
                  <a:cubicBezTo>
                    <a:pt x="5382" y="25308"/>
                    <a:pt x="5211" y="25314"/>
                    <a:pt x="5034" y="25325"/>
                  </a:cubicBezTo>
                  <a:cubicBezTo>
                    <a:pt x="6680" y="24337"/>
                    <a:pt x="7533" y="23106"/>
                    <a:pt x="7495" y="21569"/>
                  </a:cubicBezTo>
                  <a:close/>
                  <a:moveTo>
                    <a:pt x="24561" y="25944"/>
                  </a:moveTo>
                  <a:lnTo>
                    <a:pt x="26176" y="26994"/>
                  </a:lnTo>
                  <a:lnTo>
                    <a:pt x="25208" y="28718"/>
                  </a:lnTo>
                  <a:lnTo>
                    <a:pt x="23488" y="27851"/>
                  </a:lnTo>
                  <a:lnTo>
                    <a:pt x="24561" y="25944"/>
                  </a:lnTo>
                  <a:close/>
                  <a:moveTo>
                    <a:pt x="48560" y="26304"/>
                  </a:moveTo>
                  <a:lnTo>
                    <a:pt x="51478" y="27699"/>
                  </a:lnTo>
                  <a:lnTo>
                    <a:pt x="49773" y="30731"/>
                  </a:lnTo>
                  <a:lnTo>
                    <a:pt x="47063" y="28967"/>
                  </a:lnTo>
                  <a:lnTo>
                    <a:pt x="48560" y="26304"/>
                  </a:lnTo>
                  <a:close/>
                  <a:moveTo>
                    <a:pt x="17079" y="27695"/>
                  </a:moveTo>
                  <a:lnTo>
                    <a:pt x="19313" y="29098"/>
                  </a:lnTo>
                  <a:cubicBezTo>
                    <a:pt x="18895" y="29844"/>
                    <a:pt x="18479" y="30583"/>
                    <a:pt x="18065" y="31317"/>
                  </a:cubicBezTo>
                  <a:lnTo>
                    <a:pt x="15696" y="30157"/>
                  </a:lnTo>
                  <a:lnTo>
                    <a:pt x="17079" y="27695"/>
                  </a:lnTo>
                  <a:close/>
                  <a:moveTo>
                    <a:pt x="41457" y="28918"/>
                  </a:moveTo>
                  <a:lnTo>
                    <a:pt x="43731" y="29975"/>
                  </a:lnTo>
                  <a:lnTo>
                    <a:pt x="42356" y="32421"/>
                  </a:lnTo>
                  <a:lnTo>
                    <a:pt x="40250" y="31065"/>
                  </a:lnTo>
                  <a:lnTo>
                    <a:pt x="41457" y="28918"/>
                  </a:lnTo>
                  <a:close/>
                  <a:moveTo>
                    <a:pt x="9766" y="29422"/>
                  </a:moveTo>
                  <a:lnTo>
                    <a:pt x="12507" y="31154"/>
                  </a:lnTo>
                  <a:lnTo>
                    <a:pt x="10948" y="33930"/>
                  </a:lnTo>
                  <a:lnTo>
                    <a:pt x="7892" y="32439"/>
                  </a:lnTo>
                  <a:cubicBezTo>
                    <a:pt x="8447" y="31546"/>
                    <a:pt x="9147" y="30418"/>
                    <a:pt x="9766" y="29422"/>
                  </a:cubicBezTo>
                  <a:close/>
                  <a:moveTo>
                    <a:pt x="34175" y="31534"/>
                  </a:moveTo>
                  <a:lnTo>
                    <a:pt x="35962" y="32310"/>
                  </a:lnTo>
                  <a:lnTo>
                    <a:pt x="34894" y="34211"/>
                  </a:lnTo>
                  <a:lnTo>
                    <a:pt x="33203" y="33261"/>
                  </a:lnTo>
                  <a:lnTo>
                    <a:pt x="34175" y="31534"/>
                  </a:lnTo>
                  <a:close/>
                  <a:moveTo>
                    <a:pt x="26533" y="33625"/>
                  </a:moveTo>
                  <a:lnTo>
                    <a:pt x="28370" y="34658"/>
                  </a:lnTo>
                  <a:lnTo>
                    <a:pt x="27377" y="36425"/>
                  </a:lnTo>
                  <a:lnTo>
                    <a:pt x="25538" y="35392"/>
                  </a:lnTo>
                  <a:lnTo>
                    <a:pt x="26533" y="33625"/>
                  </a:lnTo>
                  <a:close/>
                  <a:moveTo>
                    <a:pt x="50598" y="33318"/>
                  </a:moveTo>
                  <a:cubicBezTo>
                    <a:pt x="51296" y="34276"/>
                    <a:pt x="52310" y="34826"/>
                    <a:pt x="53784" y="34826"/>
                  </a:cubicBezTo>
                  <a:cubicBezTo>
                    <a:pt x="53996" y="34826"/>
                    <a:pt x="54217" y="34815"/>
                    <a:pt x="54448" y="34792"/>
                  </a:cubicBezTo>
                  <a:lnTo>
                    <a:pt x="54448" y="34792"/>
                  </a:lnTo>
                  <a:cubicBezTo>
                    <a:pt x="52730" y="35837"/>
                    <a:pt x="51925" y="37060"/>
                    <a:pt x="51970" y="38530"/>
                  </a:cubicBezTo>
                  <a:lnTo>
                    <a:pt x="48869" y="36395"/>
                  </a:lnTo>
                  <a:lnTo>
                    <a:pt x="50598" y="33318"/>
                  </a:lnTo>
                  <a:close/>
                  <a:moveTo>
                    <a:pt x="19142" y="35281"/>
                  </a:moveTo>
                  <a:lnTo>
                    <a:pt x="21347" y="36520"/>
                  </a:lnTo>
                  <a:cubicBezTo>
                    <a:pt x="20917" y="37400"/>
                    <a:pt x="20544" y="38163"/>
                    <a:pt x="20155" y="38959"/>
                  </a:cubicBezTo>
                  <a:lnTo>
                    <a:pt x="17664" y="37559"/>
                  </a:lnTo>
                  <a:cubicBezTo>
                    <a:pt x="18112" y="36871"/>
                    <a:pt x="18625" y="36078"/>
                    <a:pt x="19142" y="35281"/>
                  </a:cubicBezTo>
                  <a:close/>
                  <a:moveTo>
                    <a:pt x="43302" y="36072"/>
                  </a:moveTo>
                  <a:lnTo>
                    <a:pt x="45978" y="37321"/>
                  </a:lnTo>
                  <a:lnTo>
                    <a:pt x="44362" y="40196"/>
                  </a:lnTo>
                  <a:lnTo>
                    <a:pt x="41914" y="38541"/>
                  </a:lnTo>
                  <a:lnTo>
                    <a:pt x="43302" y="36072"/>
                  </a:lnTo>
                  <a:close/>
                  <a:moveTo>
                    <a:pt x="11785" y="36908"/>
                  </a:moveTo>
                  <a:lnTo>
                    <a:pt x="14489" y="38427"/>
                  </a:lnTo>
                  <a:lnTo>
                    <a:pt x="12928" y="41537"/>
                  </a:lnTo>
                  <a:lnTo>
                    <a:pt x="9840" y="39799"/>
                  </a:lnTo>
                  <a:lnTo>
                    <a:pt x="11785" y="36908"/>
                  </a:lnTo>
                  <a:close/>
                  <a:moveTo>
                    <a:pt x="35983" y="38469"/>
                  </a:moveTo>
                  <a:lnTo>
                    <a:pt x="38342" y="39639"/>
                  </a:lnTo>
                  <a:lnTo>
                    <a:pt x="36949" y="42116"/>
                  </a:lnTo>
                  <a:lnTo>
                    <a:pt x="34733" y="40694"/>
                  </a:lnTo>
                  <a:cubicBezTo>
                    <a:pt x="35141" y="39966"/>
                    <a:pt x="35574" y="39196"/>
                    <a:pt x="35983" y="38469"/>
                  </a:cubicBezTo>
                  <a:close/>
                  <a:moveTo>
                    <a:pt x="28560" y="40610"/>
                  </a:moveTo>
                  <a:cubicBezTo>
                    <a:pt x="29266" y="41008"/>
                    <a:pt x="30043" y="41444"/>
                    <a:pt x="30775" y="41855"/>
                  </a:cubicBezTo>
                  <a:lnTo>
                    <a:pt x="29602" y="44270"/>
                  </a:lnTo>
                  <a:lnTo>
                    <a:pt x="27118" y="42875"/>
                  </a:lnTo>
                  <a:lnTo>
                    <a:pt x="28560" y="40610"/>
                  </a:lnTo>
                  <a:close/>
                  <a:moveTo>
                    <a:pt x="21139" y="42437"/>
                  </a:moveTo>
                  <a:lnTo>
                    <a:pt x="23637" y="43841"/>
                  </a:lnTo>
                  <a:lnTo>
                    <a:pt x="22308" y="46640"/>
                  </a:lnTo>
                  <a:lnTo>
                    <a:pt x="19436" y="45026"/>
                  </a:lnTo>
                  <a:lnTo>
                    <a:pt x="21139" y="42437"/>
                  </a:lnTo>
                  <a:close/>
                  <a:moveTo>
                    <a:pt x="45072" y="43062"/>
                  </a:moveTo>
                  <a:lnTo>
                    <a:pt x="48470" y="44659"/>
                  </a:lnTo>
                  <a:cubicBezTo>
                    <a:pt x="47334" y="45414"/>
                    <a:pt x="46517" y="46671"/>
                    <a:pt x="46688" y="48760"/>
                  </a:cubicBezTo>
                  <a:cubicBezTo>
                    <a:pt x="45770" y="47147"/>
                    <a:pt x="44730" y="46237"/>
                    <a:pt x="43292" y="46228"/>
                  </a:cubicBezTo>
                  <a:lnTo>
                    <a:pt x="45072" y="43062"/>
                  </a:lnTo>
                  <a:close/>
                  <a:moveTo>
                    <a:pt x="13507" y="44000"/>
                  </a:moveTo>
                  <a:lnTo>
                    <a:pt x="16851" y="45879"/>
                  </a:lnTo>
                  <a:cubicBezTo>
                    <a:pt x="15827" y="46762"/>
                    <a:pt x="15128" y="47967"/>
                    <a:pt x="15224" y="49565"/>
                  </a:cubicBezTo>
                  <a:cubicBezTo>
                    <a:pt x="14342" y="48171"/>
                    <a:pt x="13158" y="47461"/>
                    <a:pt x="11371" y="47461"/>
                  </a:cubicBezTo>
                  <a:cubicBezTo>
                    <a:pt x="11227" y="47461"/>
                    <a:pt x="11079" y="47466"/>
                    <a:pt x="10927" y="47475"/>
                  </a:cubicBezTo>
                  <a:cubicBezTo>
                    <a:pt x="12554" y="46556"/>
                    <a:pt x="13471" y="45462"/>
                    <a:pt x="13507" y="44000"/>
                  </a:cubicBezTo>
                  <a:close/>
                  <a:moveTo>
                    <a:pt x="37873" y="45409"/>
                  </a:moveTo>
                  <a:lnTo>
                    <a:pt x="40797" y="46856"/>
                  </a:lnTo>
                  <a:cubicBezTo>
                    <a:pt x="40246" y="47836"/>
                    <a:pt x="39599" y="48990"/>
                    <a:pt x="39052" y="49960"/>
                  </a:cubicBezTo>
                  <a:lnTo>
                    <a:pt x="36204" y="48079"/>
                  </a:lnTo>
                  <a:cubicBezTo>
                    <a:pt x="36665" y="47341"/>
                    <a:pt x="37279" y="46361"/>
                    <a:pt x="37873" y="45409"/>
                  </a:cubicBezTo>
                  <a:close/>
                  <a:moveTo>
                    <a:pt x="30517" y="47440"/>
                  </a:moveTo>
                  <a:lnTo>
                    <a:pt x="33226" y="48963"/>
                  </a:lnTo>
                  <a:lnTo>
                    <a:pt x="31712" y="52113"/>
                  </a:lnTo>
                  <a:lnTo>
                    <a:pt x="28762" y="50229"/>
                  </a:lnTo>
                  <a:lnTo>
                    <a:pt x="30517" y="47440"/>
                  </a:lnTo>
                  <a:close/>
                  <a:moveTo>
                    <a:pt x="23140" y="49413"/>
                  </a:moveTo>
                  <a:lnTo>
                    <a:pt x="26233" y="51153"/>
                  </a:lnTo>
                  <a:cubicBezTo>
                    <a:pt x="25155" y="52004"/>
                    <a:pt x="24495" y="53237"/>
                    <a:pt x="24693" y="55151"/>
                  </a:cubicBezTo>
                  <a:cubicBezTo>
                    <a:pt x="23725" y="53585"/>
                    <a:pt x="22615" y="52666"/>
                    <a:pt x="21236" y="52666"/>
                  </a:cubicBezTo>
                  <a:cubicBezTo>
                    <a:pt x="21137" y="52666"/>
                    <a:pt x="21038" y="52671"/>
                    <a:pt x="20937" y="52680"/>
                  </a:cubicBezTo>
                  <a:cubicBezTo>
                    <a:pt x="21653" y="51617"/>
                    <a:pt x="22415" y="50489"/>
                    <a:pt x="23140" y="49413"/>
                  </a:cubicBezTo>
                  <a:close/>
                  <a:moveTo>
                    <a:pt x="38465" y="1"/>
                  </a:moveTo>
                  <a:cubicBezTo>
                    <a:pt x="38343" y="1"/>
                    <a:pt x="38220" y="7"/>
                    <a:pt x="38097" y="19"/>
                  </a:cubicBezTo>
                  <a:cubicBezTo>
                    <a:pt x="36239" y="204"/>
                    <a:pt x="35219" y="1366"/>
                    <a:pt x="34547" y="4138"/>
                  </a:cubicBezTo>
                  <a:cubicBezTo>
                    <a:pt x="33728" y="2800"/>
                    <a:pt x="32640" y="2040"/>
                    <a:pt x="31269" y="2040"/>
                  </a:cubicBezTo>
                  <a:cubicBezTo>
                    <a:pt x="30935" y="2040"/>
                    <a:pt x="30584" y="2085"/>
                    <a:pt x="30217" y="2178"/>
                  </a:cubicBezTo>
                  <a:cubicBezTo>
                    <a:pt x="28338" y="2653"/>
                    <a:pt x="27470" y="4084"/>
                    <a:pt x="27200" y="6260"/>
                  </a:cubicBezTo>
                  <a:cubicBezTo>
                    <a:pt x="26092" y="4297"/>
                    <a:pt x="24455" y="4113"/>
                    <a:pt x="22744" y="4104"/>
                  </a:cubicBezTo>
                  <a:lnTo>
                    <a:pt x="22726" y="4109"/>
                  </a:lnTo>
                  <a:cubicBezTo>
                    <a:pt x="21231" y="5040"/>
                    <a:pt x="19932" y="6119"/>
                    <a:pt x="19968" y="8410"/>
                  </a:cubicBezTo>
                  <a:cubicBezTo>
                    <a:pt x="18961" y="7026"/>
                    <a:pt x="17879" y="6301"/>
                    <a:pt x="16602" y="6301"/>
                  </a:cubicBezTo>
                  <a:cubicBezTo>
                    <a:pt x="16245" y="6301"/>
                    <a:pt x="15873" y="6358"/>
                    <a:pt x="15484" y="6472"/>
                  </a:cubicBezTo>
                  <a:cubicBezTo>
                    <a:pt x="13471" y="7065"/>
                    <a:pt x="12676" y="8630"/>
                    <a:pt x="12634" y="10774"/>
                  </a:cubicBezTo>
                  <a:cubicBezTo>
                    <a:pt x="11614" y="9261"/>
                    <a:pt x="10437" y="8514"/>
                    <a:pt x="9182" y="8514"/>
                  </a:cubicBezTo>
                  <a:cubicBezTo>
                    <a:pt x="8759" y="8514"/>
                    <a:pt x="8328" y="8599"/>
                    <a:pt x="7890" y="8768"/>
                  </a:cubicBezTo>
                  <a:cubicBezTo>
                    <a:pt x="6350" y="9363"/>
                    <a:pt x="5348" y="10956"/>
                    <a:pt x="5478" y="12608"/>
                  </a:cubicBezTo>
                  <a:cubicBezTo>
                    <a:pt x="5630" y="14564"/>
                    <a:pt x="6906" y="15675"/>
                    <a:pt x="9554" y="16070"/>
                  </a:cubicBezTo>
                  <a:cubicBezTo>
                    <a:pt x="7971" y="16978"/>
                    <a:pt x="7265" y="18333"/>
                    <a:pt x="7271" y="20172"/>
                  </a:cubicBezTo>
                  <a:cubicBezTo>
                    <a:pt x="6205" y="18717"/>
                    <a:pt x="5061" y="18006"/>
                    <a:pt x="3850" y="18006"/>
                  </a:cubicBezTo>
                  <a:cubicBezTo>
                    <a:pt x="3408" y="18006"/>
                    <a:pt x="2956" y="18101"/>
                    <a:pt x="2497" y="18289"/>
                  </a:cubicBezTo>
                  <a:cubicBezTo>
                    <a:pt x="967" y="18915"/>
                    <a:pt x="0" y="20529"/>
                    <a:pt x="167" y="22176"/>
                  </a:cubicBezTo>
                  <a:cubicBezTo>
                    <a:pt x="364" y="24141"/>
                    <a:pt x="1590" y="25141"/>
                    <a:pt x="4396" y="25557"/>
                  </a:cubicBezTo>
                  <a:cubicBezTo>
                    <a:pt x="2637" y="26513"/>
                    <a:pt x="1764" y="27925"/>
                    <a:pt x="2136" y="29846"/>
                  </a:cubicBezTo>
                  <a:cubicBezTo>
                    <a:pt x="2539" y="31929"/>
                    <a:pt x="4003" y="32842"/>
                    <a:pt x="6225" y="32926"/>
                  </a:cubicBezTo>
                  <a:cubicBezTo>
                    <a:pt x="4445" y="34102"/>
                    <a:pt x="3659" y="35570"/>
                    <a:pt x="4153" y="37459"/>
                  </a:cubicBezTo>
                  <a:cubicBezTo>
                    <a:pt x="4658" y="39391"/>
                    <a:pt x="6081" y="40250"/>
                    <a:pt x="8281" y="40288"/>
                  </a:cubicBezTo>
                  <a:cubicBezTo>
                    <a:pt x="6359" y="41528"/>
                    <a:pt x="5612" y="43082"/>
                    <a:pt x="6241" y="45038"/>
                  </a:cubicBezTo>
                  <a:cubicBezTo>
                    <a:pt x="6822" y="46844"/>
                    <a:pt x="8189" y="47588"/>
                    <a:pt x="10013" y="47588"/>
                  </a:cubicBezTo>
                  <a:cubicBezTo>
                    <a:pt x="10124" y="47588"/>
                    <a:pt x="10236" y="47585"/>
                    <a:pt x="10350" y="47580"/>
                  </a:cubicBezTo>
                  <a:lnTo>
                    <a:pt x="10350" y="47580"/>
                  </a:lnTo>
                  <a:cubicBezTo>
                    <a:pt x="8158" y="49453"/>
                    <a:pt x="7615" y="50931"/>
                    <a:pt x="8419" y="52718"/>
                  </a:cubicBezTo>
                  <a:cubicBezTo>
                    <a:pt x="9008" y="54029"/>
                    <a:pt x="10307" y="54849"/>
                    <a:pt x="11711" y="54849"/>
                  </a:cubicBezTo>
                  <a:cubicBezTo>
                    <a:pt x="11884" y="54849"/>
                    <a:pt x="12059" y="54836"/>
                    <a:pt x="12234" y="54811"/>
                  </a:cubicBezTo>
                  <a:cubicBezTo>
                    <a:pt x="14113" y="54535"/>
                    <a:pt x="15130" y="53268"/>
                    <a:pt x="15500" y="50820"/>
                  </a:cubicBezTo>
                  <a:cubicBezTo>
                    <a:pt x="16046" y="51326"/>
                    <a:pt x="16559" y="51993"/>
                    <a:pt x="17236" y="52369"/>
                  </a:cubicBezTo>
                  <a:cubicBezTo>
                    <a:pt x="17903" y="52742"/>
                    <a:pt x="18736" y="52817"/>
                    <a:pt x="19492" y="53022"/>
                  </a:cubicBezTo>
                  <a:cubicBezTo>
                    <a:pt x="17701" y="54291"/>
                    <a:pt x="17038" y="55827"/>
                    <a:pt x="17555" y="57522"/>
                  </a:cubicBezTo>
                  <a:cubicBezTo>
                    <a:pt x="17981" y="58922"/>
                    <a:pt x="19262" y="60055"/>
                    <a:pt x="20674" y="60055"/>
                  </a:cubicBezTo>
                  <a:cubicBezTo>
                    <a:pt x="20807" y="60055"/>
                    <a:pt x="20941" y="60045"/>
                    <a:pt x="21076" y="60024"/>
                  </a:cubicBezTo>
                  <a:cubicBezTo>
                    <a:pt x="22031" y="59877"/>
                    <a:pt x="23124" y="59389"/>
                    <a:pt x="23768" y="58691"/>
                  </a:cubicBezTo>
                  <a:cubicBezTo>
                    <a:pt x="24425" y="57976"/>
                    <a:pt x="24609" y="56816"/>
                    <a:pt x="24971" y="55925"/>
                  </a:cubicBezTo>
                  <a:cubicBezTo>
                    <a:pt x="25853" y="57332"/>
                    <a:pt x="26854" y="58053"/>
                    <a:pt x="28151" y="58053"/>
                  </a:cubicBezTo>
                  <a:cubicBezTo>
                    <a:pt x="28355" y="58053"/>
                    <a:pt x="28565" y="58035"/>
                    <a:pt x="28784" y="58000"/>
                  </a:cubicBezTo>
                  <a:cubicBezTo>
                    <a:pt x="31024" y="57637"/>
                    <a:pt x="32014" y="56100"/>
                    <a:pt x="32212" y="53792"/>
                  </a:cubicBezTo>
                  <a:cubicBezTo>
                    <a:pt x="33079" y="55195"/>
                    <a:pt x="34155" y="55952"/>
                    <a:pt x="35514" y="55952"/>
                  </a:cubicBezTo>
                  <a:cubicBezTo>
                    <a:pt x="35786" y="55952"/>
                    <a:pt x="36069" y="55921"/>
                    <a:pt x="36364" y="55860"/>
                  </a:cubicBezTo>
                  <a:cubicBezTo>
                    <a:pt x="38470" y="55422"/>
                    <a:pt x="39394" y="53897"/>
                    <a:pt x="39553" y="51678"/>
                  </a:cubicBezTo>
                  <a:cubicBezTo>
                    <a:pt x="40446" y="53048"/>
                    <a:pt x="41517" y="53801"/>
                    <a:pt x="42829" y="53801"/>
                  </a:cubicBezTo>
                  <a:cubicBezTo>
                    <a:pt x="43212" y="53801"/>
                    <a:pt x="43616" y="53737"/>
                    <a:pt x="44042" y="53605"/>
                  </a:cubicBezTo>
                  <a:cubicBezTo>
                    <a:pt x="46018" y="52995"/>
                    <a:pt x="46815" y="51469"/>
                    <a:pt x="46778" y="49385"/>
                  </a:cubicBezTo>
                  <a:lnTo>
                    <a:pt x="46778" y="49385"/>
                  </a:lnTo>
                  <a:cubicBezTo>
                    <a:pt x="47978" y="50907"/>
                    <a:pt x="49082" y="51619"/>
                    <a:pt x="50275" y="51619"/>
                  </a:cubicBezTo>
                  <a:cubicBezTo>
                    <a:pt x="50691" y="51619"/>
                    <a:pt x="51117" y="51533"/>
                    <a:pt x="51562" y="51364"/>
                  </a:cubicBezTo>
                  <a:cubicBezTo>
                    <a:pt x="53026" y="50808"/>
                    <a:pt x="54161" y="49314"/>
                    <a:pt x="53952" y="47771"/>
                  </a:cubicBezTo>
                  <a:cubicBezTo>
                    <a:pt x="53823" y="46840"/>
                    <a:pt x="53389" y="45786"/>
                    <a:pt x="52742" y="45150"/>
                  </a:cubicBezTo>
                  <a:cubicBezTo>
                    <a:pt x="52080" y="44501"/>
                    <a:pt x="50991" y="44295"/>
                    <a:pt x="50132" y="43913"/>
                  </a:cubicBezTo>
                  <a:cubicBezTo>
                    <a:pt x="51538" y="43134"/>
                    <a:pt x="52186" y="41781"/>
                    <a:pt x="52198" y="39982"/>
                  </a:cubicBezTo>
                  <a:cubicBezTo>
                    <a:pt x="53282" y="41428"/>
                    <a:pt x="54416" y="42128"/>
                    <a:pt x="55621" y="42128"/>
                  </a:cubicBezTo>
                  <a:cubicBezTo>
                    <a:pt x="56033" y="42128"/>
                    <a:pt x="56453" y="42046"/>
                    <a:pt x="56883" y="41884"/>
                  </a:cubicBezTo>
                  <a:cubicBezTo>
                    <a:pt x="58386" y="41318"/>
                    <a:pt x="59535" y="39761"/>
                    <a:pt x="59283" y="38186"/>
                  </a:cubicBezTo>
                  <a:cubicBezTo>
                    <a:pt x="59136" y="37259"/>
                    <a:pt x="58661" y="36223"/>
                    <a:pt x="57995" y="35604"/>
                  </a:cubicBezTo>
                  <a:cubicBezTo>
                    <a:pt x="57317" y="34975"/>
                    <a:pt x="56225" y="34798"/>
                    <a:pt x="55375" y="34447"/>
                  </a:cubicBezTo>
                  <a:cubicBezTo>
                    <a:pt x="57065" y="33259"/>
                    <a:pt x="57754" y="31864"/>
                    <a:pt x="57351" y="30153"/>
                  </a:cubicBezTo>
                  <a:cubicBezTo>
                    <a:pt x="56896" y="28214"/>
                    <a:pt x="55486" y="27356"/>
                    <a:pt x="53303" y="27107"/>
                  </a:cubicBezTo>
                  <a:cubicBezTo>
                    <a:pt x="55278" y="26005"/>
                    <a:pt x="55475" y="24404"/>
                    <a:pt x="55559" y="22754"/>
                  </a:cubicBezTo>
                  <a:lnTo>
                    <a:pt x="55461" y="22389"/>
                  </a:lnTo>
                  <a:cubicBezTo>
                    <a:pt x="54599" y="20977"/>
                    <a:pt x="53549" y="19827"/>
                    <a:pt x="51419" y="19827"/>
                  </a:cubicBezTo>
                  <a:cubicBezTo>
                    <a:pt x="51390" y="19827"/>
                    <a:pt x="51360" y="19827"/>
                    <a:pt x="51330" y="19828"/>
                  </a:cubicBezTo>
                  <a:cubicBezTo>
                    <a:pt x="53209" y="18481"/>
                    <a:pt x="53860" y="16951"/>
                    <a:pt x="53290" y="15106"/>
                  </a:cubicBezTo>
                  <a:cubicBezTo>
                    <a:pt x="52720" y="13264"/>
                    <a:pt x="51274" y="12499"/>
                    <a:pt x="49320" y="12457"/>
                  </a:cubicBezTo>
                  <a:cubicBezTo>
                    <a:pt x="51289" y="10756"/>
                    <a:pt x="51830" y="9254"/>
                    <a:pt x="51170" y="7558"/>
                  </a:cubicBezTo>
                  <a:cubicBezTo>
                    <a:pt x="50632" y="6181"/>
                    <a:pt x="49334" y="5238"/>
                    <a:pt x="47877" y="5238"/>
                  </a:cubicBezTo>
                  <a:cubicBezTo>
                    <a:pt x="47782" y="5238"/>
                    <a:pt x="47685" y="5242"/>
                    <a:pt x="47589" y="5251"/>
                  </a:cubicBezTo>
                  <a:cubicBezTo>
                    <a:pt x="45250" y="5450"/>
                    <a:pt x="44208" y="6982"/>
                    <a:pt x="43964" y="8933"/>
                  </a:cubicBezTo>
                  <a:lnTo>
                    <a:pt x="40406" y="6934"/>
                  </a:lnTo>
                  <a:cubicBezTo>
                    <a:pt x="42077" y="5320"/>
                    <a:pt x="42543" y="3829"/>
                    <a:pt x="41790" y="2156"/>
                  </a:cubicBezTo>
                  <a:cubicBezTo>
                    <a:pt x="41198" y="836"/>
                    <a:pt x="39890" y="1"/>
                    <a:pt x="38465"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06" name="Google Shape;6306;p19"/>
            <p:cNvSpPr/>
            <p:nvPr/>
          </p:nvSpPr>
          <p:spPr>
            <a:xfrm>
              <a:off x="4444725" y="2552100"/>
              <a:ext cx="190550" cy="183550"/>
            </a:xfrm>
            <a:custGeom>
              <a:rect b="b" l="l" r="r" t="t"/>
              <a:pathLst>
                <a:path extrusionOk="0" h="7342" w="7622">
                  <a:moveTo>
                    <a:pt x="3875" y="0"/>
                  </a:moveTo>
                  <a:cubicBezTo>
                    <a:pt x="3254" y="0"/>
                    <a:pt x="2625" y="187"/>
                    <a:pt x="2004" y="566"/>
                  </a:cubicBezTo>
                  <a:cubicBezTo>
                    <a:pt x="537" y="1462"/>
                    <a:pt x="0" y="2836"/>
                    <a:pt x="260" y="4522"/>
                  </a:cubicBezTo>
                  <a:lnTo>
                    <a:pt x="358" y="4887"/>
                  </a:lnTo>
                  <a:cubicBezTo>
                    <a:pt x="1086" y="6485"/>
                    <a:pt x="2261" y="7342"/>
                    <a:pt x="3704" y="7342"/>
                  </a:cubicBezTo>
                  <a:cubicBezTo>
                    <a:pt x="3854" y="7342"/>
                    <a:pt x="4007" y="7333"/>
                    <a:pt x="4162" y="7314"/>
                  </a:cubicBezTo>
                  <a:cubicBezTo>
                    <a:pt x="5743" y="7124"/>
                    <a:pt x="7041" y="5952"/>
                    <a:pt x="7337" y="4395"/>
                  </a:cubicBezTo>
                  <a:cubicBezTo>
                    <a:pt x="7622" y="2896"/>
                    <a:pt x="7188" y="1638"/>
                    <a:pt x="5973" y="745"/>
                  </a:cubicBezTo>
                  <a:cubicBezTo>
                    <a:pt x="5301" y="251"/>
                    <a:pt x="4593" y="0"/>
                    <a:pt x="3875"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07" name="Google Shape;6307;p19"/>
            <p:cNvSpPr/>
            <p:nvPr/>
          </p:nvSpPr>
          <p:spPr>
            <a:xfrm>
              <a:off x="3510175" y="2029875"/>
              <a:ext cx="200650" cy="181350"/>
            </a:xfrm>
            <a:custGeom>
              <a:rect b="b" l="l" r="r" t="t"/>
              <a:pathLst>
                <a:path extrusionOk="0" h="7254" w="8026">
                  <a:moveTo>
                    <a:pt x="4030" y="0"/>
                  </a:moveTo>
                  <a:cubicBezTo>
                    <a:pt x="3696" y="0"/>
                    <a:pt x="3357" y="48"/>
                    <a:pt x="3021" y="147"/>
                  </a:cubicBezTo>
                  <a:cubicBezTo>
                    <a:pt x="1141" y="697"/>
                    <a:pt x="0" y="2660"/>
                    <a:pt x="457" y="4564"/>
                  </a:cubicBezTo>
                  <a:cubicBezTo>
                    <a:pt x="856" y="6230"/>
                    <a:pt x="2220" y="7253"/>
                    <a:pt x="3889" y="7253"/>
                  </a:cubicBezTo>
                  <a:cubicBezTo>
                    <a:pt x="4218" y="7253"/>
                    <a:pt x="4559" y="7213"/>
                    <a:pt x="4907" y="7131"/>
                  </a:cubicBezTo>
                  <a:lnTo>
                    <a:pt x="4925" y="7126"/>
                  </a:lnTo>
                  <a:cubicBezTo>
                    <a:pt x="6981" y="6407"/>
                    <a:pt x="8025" y="4487"/>
                    <a:pt x="7429" y="2526"/>
                  </a:cubicBezTo>
                  <a:cubicBezTo>
                    <a:pt x="6964" y="991"/>
                    <a:pt x="5555" y="0"/>
                    <a:pt x="4030"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08" name="Google Shape;6308;p19"/>
            <p:cNvSpPr/>
            <p:nvPr/>
          </p:nvSpPr>
          <p:spPr>
            <a:xfrm>
              <a:off x="3689650" y="1977200"/>
              <a:ext cx="205175" cy="181775"/>
            </a:xfrm>
            <a:custGeom>
              <a:rect b="b" l="l" r="r" t="t"/>
              <a:pathLst>
                <a:path extrusionOk="0" h="7271" w="8207">
                  <a:moveTo>
                    <a:pt x="4153" y="1"/>
                  </a:moveTo>
                  <a:cubicBezTo>
                    <a:pt x="2899" y="1"/>
                    <a:pt x="1685" y="671"/>
                    <a:pt x="1006" y="1873"/>
                  </a:cubicBezTo>
                  <a:cubicBezTo>
                    <a:pt x="1" y="3650"/>
                    <a:pt x="590" y="5838"/>
                    <a:pt x="2342" y="6814"/>
                  </a:cubicBezTo>
                  <a:cubicBezTo>
                    <a:pt x="2896" y="7123"/>
                    <a:pt x="3490" y="7270"/>
                    <a:pt x="4075" y="7270"/>
                  </a:cubicBezTo>
                  <a:cubicBezTo>
                    <a:pt x="5343" y="7270"/>
                    <a:pt x="6567" y="6578"/>
                    <a:pt x="7246" y="5346"/>
                  </a:cubicBezTo>
                  <a:cubicBezTo>
                    <a:pt x="8207" y="3601"/>
                    <a:pt x="7626" y="1453"/>
                    <a:pt x="5932" y="480"/>
                  </a:cubicBezTo>
                  <a:cubicBezTo>
                    <a:pt x="5366" y="155"/>
                    <a:pt x="4755" y="1"/>
                    <a:pt x="4153"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09" name="Google Shape;6309;p19"/>
            <p:cNvSpPr/>
            <p:nvPr/>
          </p:nvSpPr>
          <p:spPr>
            <a:xfrm>
              <a:off x="4486650" y="2737400"/>
              <a:ext cx="205300" cy="181675"/>
            </a:xfrm>
            <a:custGeom>
              <a:rect b="b" l="l" r="r" t="t"/>
              <a:pathLst>
                <a:path extrusionOk="0" h="7267" w="8212">
                  <a:moveTo>
                    <a:pt x="4158" y="0"/>
                  </a:moveTo>
                  <a:cubicBezTo>
                    <a:pt x="2904" y="0"/>
                    <a:pt x="1690" y="670"/>
                    <a:pt x="1011" y="1871"/>
                  </a:cubicBezTo>
                  <a:cubicBezTo>
                    <a:pt x="0" y="3655"/>
                    <a:pt x="585" y="5830"/>
                    <a:pt x="2343" y="6812"/>
                  </a:cubicBezTo>
                  <a:cubicBezTo>
                    <a:pt x="2895" y="7120"/>
                    <a:pt x="3488" y="7267"/>
                    <a:pt x="4073" y="7267"/>
                  </a:cubicBezTo>
                  <a:cubicBezTo>
                    <a:pt x="5342" y="7267"/>
                    <a:pt x="6572" y="6576"/>
                    <a:pt x="7249" y="5347"/>
                  </a:cubicBezTo>
                  <a:cubicBezTo>
                    <a:pt x="8211" y="3602"/>
                    <a:pt x="7632" y="1454"/>
                    <a:pt x="5937" y="480"/>
                  </a:cubicBezTo>
                  <a:cubicBezTo>
                    <a:pt x="5372" y="155"/>
                    <a:pt x="4760" y="0"/>
                    <a:pt x="4158"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10" name="Google Shape;6310;p19"/>
            <p:cNvSpPr/>
            <p:nvPr/>
          </p:nvSpPr>
          <p:spPr>
            <a:xfrm>
              <a:off x="3324450" y="2083775"/>
              <a:ext cx="204650" cy="181225"/>
            </a:xfrm>
            <a:custGeom>
              <a:rect b="b" l="l" r="r" t="t"/>
              <a:pathLst>
                <a:path extrusionOk="0" h="7249" w="8186">
                  <a:moveTo>
                    <a:pt x="4134" y="0"/>
                  </a:moveTo>
                  <a:cubicBezTo>
                    <a:pt x="2869" y="0"/>
                    <a:pt x="1639" y="683"/>
                    <a:pt x="965" y="1896"/>
                  </a:cubicBezTo>
                  <a:cubicBezTo>
                    <a:pt x="1" y="3629"/>
                    <a:pt x="571" y="5788"/>
                    <a:pt x="2248" y="6762"/>
                  </a:cubicBezTo>
                  <a:cubicBezTo>
                    <a:pt x="2815" y="7092"/>
                    <a:pt x="3431" y="7249"/>
                    <a:pt x="4038" y="7249"/>
                  </a:cubicBezTo>
                  <a:cubicBezTo>
                    <a:pt x="5285" y="7249"/>
                    <a:pt x="6495" y="6587"/>
                    <a:pt x="7173" y="5402"/>
                  </a:cubicBezTo>
                  <a:cubicBezTo>
                    <a:pt x="8185" y="3637"/>
                    <a:pt x="7605" y="1438"/>
                    <a:pt x="5870" y="460"/>
                  </a:cubicBezTo>
                  <a:cubicBezTo>
                    <a:pt x="5319" y="148"/>
                    <a:pt x="4723" y="0"/>
                    <a:pt x="4134"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11" name="Google Shape;6311;p19"/>
            <p:cNvSpPr/>
            <p:nvPr/>
          </p:nvSpPr>
          <p:spPr>
            <a:xfrm>
              <a:off x="4087475" y="3449425"/>
              <a:ext cx="204300" cy="180300"/>
            </a:xfrm>
            <a:custGeom>
              <a:rect b="b" l="l" r="r" t="t"/>
              <a:pathLst>
                <a:path extrusionOk="0" h="7212" w="8172">
                  <a:moveTo>
                    <a:pt x="4155" y="1"/>
                  </a:moveTo>
                  <a:cubicBezTo>
                    <a:pt x="2905" y="1"/>
                    <a:pt x="1678" y="662"/>
                    <a:pt x="1006" y="1832"/>
                  </a:cubicBezTo>
                  <a:cubicBezTo>
                    <a:pt x="1" y="3581"/>
                    <a:pt x="598" y="5815"/>
                    <a:pt x="2326" y="6776"/>
                  </a:cubicBezTo>
                  <a:cubicBezTo>
                    <a:pt x="2859" y="7072"/>
                    <a:pt x="3440" y="7212"/>
                    <a:pt x="4016" y="7212"/>
                  </a:cubicBezTo>
                  <a:cubicBezTo>
                    <a:pt x="5266" y="7212"/>
                    <a:pt x="6495" y="6550"/>
                    <a:pt x="7167" y="5382"/>
                  </a:cubicBezTo>
                  <a:cubicBezTo>
                    <a:pt x="8172" y="3632"/>
                    <a:pt x="7575" y="1398"/>
                    <a:pt x="5847" y="438"/>
                  </a:cubicBezTo>
                  <a:cubicBezTo>
                    <a:pt x="5313" y="141"/>
                    <a:pt x="4731" y="1"/>
                    <a:pt x="4155"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12" name="Google Shape;6312;p19"/>
            <p:cNvSpPr/>
            <p:nvPr/>
          </p:nvSpPr>
          <p:spPr>
            <a:xfrm>
              <a:off x="2924475" y="2795625"/>
              <a:ext cx="204325" cy="180275"/>
            </a:xfrm>
            <a:custGeom>
              <a:rect b="b" l="l" r="r" t="t"/>
              <a:pathLst>
                <a:path extrusionOk="0" h="7211" w="8173">
                  <a:moveTo>
                    <a:pt x="4156" y="0"/>
                  </a:moveTo>
                  <a:cubicBezTo>
                    <a:pt x="2906" y="0"/>
                    <a:pt x="1678" y="662"/>
                    <a:pt x="1006" y="1830"/>
                  </a:cubicBezTo>
                  <a:cubicBezTo>
                    <a:pt x="1" y="3579"/>
                    <a:pt x="598" y="5813"/>
                    <a:pt x="2326" y="6774"/>
                  </a:cubicBezTo>
                  <a:cubicBezTo>
                    <a:pt x="2859" y="7070"/>
                    <a:pt x="3439" y="7211"/>
                    <a:pt x="4015" y="7211"/>
                  </a:cubicBezTo>
                  <a:cubicBezTo>
                    <a:pt x="5266" y="7211"/>
                    <a:pt x="6495" y="6549"/>
                    <a:pt x="7167" y="5380"/>
                  </a:cubicBezTo>
                  <a:cubicBezTo>
                    <a:pt x="8172" y="3631"/>
                    <a:pt x="7575" y="1399"/>
                    <a:pt x="5845" y="438"/>
                  </a:cubicBezTo>
                  <a:cubicBezTo>
                    <a:pt x="5312" y="141"/>
                    <a:pt x="4732" y="0"/>
                    <a:pt x="4156"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13" name="Google Shape;6313;p19"/>
            <p:cNvSpPr/>
            <p:nvPr/>
          </p:nvSpPr>
          <p:spPr>
            <a:xfrm>
              <a:off x="3722100" y="3555800"/>
              <a:ext cx="203250" cy="180300"/>
            </a:xfrm>
            <a:custGeom>
              <a:rect b="b" l="l" r="r" t="t"/>
              <a:pathLst>
                <a:path extrusionOk="0" h="7212" w="8130">
                  <a:moveTo>
                    <a:pt x="4133" y="0"/>
                  </a:moveTo>
                  <a:cubicBezTo>
                    <a:pt x="2873" y="0"/>
                    <a:pt x="1638" y="671"/>
                    <a:pt x="967" y="1860"/>
                  </a:cubicBezTo>
                  <a:cubicBezTo>
                    <a:pt x="1" y="3579"/>
                    <a:pt x="570" y="5764"/>
                    <a:pt x="2239" y="6737"/>
                  </a:cubicBezTo>
                  <a:cubicBezTo>
                    <a:pt x="2791" y="7058"/>
                    <a:pt x="3397" y="7211"/>
                    <a:pt x="3998" y="7211"/>
                  </a:cubicBezTo>
                  <a:cubicBezTo>
                    <a:pt x="5257" y="7211"/>
                    <a:pt x="6493" y="6541"/>
                    <a:pt x="7162" y="5351"/>
                  </a:cubicBezTo>
                  <a:cubicBezTo>
                    <a:pt x="8129" y="3633"/>
                    <a:pt x="7560" y="1448"/>
                    <a:pt x="5892" y="475"/>
                  </a:cubicBezTo>
                  <a:cubicBezTo>
                    <a:pt x="5340" y="153"/>
                    <a:pt x="4733" y="0"/>
                    <a:pt x="4133"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14" name="Google Shape;6314;p19"/>
            <p:cNvSpPr/>
            <p:nvPr/>
          </p:nvSpPr>
          <p:spPr>
            <a:xfrm>
              <a:off x="4105650" y="2055275"/>
              <a:ext cx="204750" cy="180700"/>
            </a:xfrm>
            <a:custGeom>
              <a:rect b="b" l="l" r="r" t="t"/>
              <a:pathLst>
                <a:path extrusionOk="0" h="7228" w="8190">
                  <a:moveTo>
                    <a:pt x="4154" y="0"/>
                  </a:moveTo>
                  <a:cubicBezTo>
                    <a:pt x="2912" y="0"/>
                    <a:pt x="1696" y="654"/>
                    <a:pt x="1022" y="1818"/>
                  </a:cubicBezTo>
                  <a:cubicBezTo>
                    <a:pt x="0" y="3576"/>
                    <a:pt x="579" y="5798"/>
                    <a:pt x="2314" y="6775"/>
                  </a:cubicBezTo>
                  <a:cubicBezTo>
                    <a:pt x="2858" y="7082"/>
                    <a:pt x="3450" y="7227"/>
                    <a:pt x="4036" y="7227"/>
                  </a:cubicBezTo>
                  <a:cubicBezTo>
                    <a:pt x="5277" y="7227"/>
                    <a:pt x="6492" y="6573"/>
                    <a:pt x="7168" y="5410"/>
                  </a:cubicBezTo>
                  <a:cubicBezTo>
                    <a:pt x="8189" y="3651"/>
                    <a:pt x="7610" y="1429"/>
                    <a:pt x="5876" y="452"/>
                  </a:cubicBezTo>
                  <a:cubicBezTo>
                    <a:pt x="5332" y="146"/>
                    <a:pt x="4740" y="0"/>
                    <a:pt x="4154"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15" name="Google Shape;6315;p19"/>
            <p:cNvSpPr/>
            <p:nvPr/>
          </p:nvSpPr>
          <p:spPr>
            <a:xfrm>
              <a:off x="3024250" y="3163500"/>
              <a:ext cx="203375" cy="180325"/>
            </a:xfrm>
            <a:custGeom>
              <a:rect b="b" l="l" r="r" t="t"/>
              <a:pathLst>
                <a:path extrusionOk="0" h="7213" w="8135">
                  <a:moveTo>
                    <a:pt x="4134" y="1"/>
                  </a:moveTo>
                  <a:cubicBezTo>
                    <a:pt x="2857" y="1"/>
                    <a:pt x="1605" y="693"/>
                    <a:pt x="942" y="1910"/>
                  </a:cubicBezTo>
                  <a:cubicBezTo>
                    <a:pt x="0" y="3639"/>
                    <a:pt x="603" y="5815"/>
                    <a:pt x="2287" y="6763"/>
                  </a:cubicBezTo>
                  <a:cubicBezTo>
                    <a:pt x="2828" y="7068"/>
                    <a:pt x="3416" y="7212"/>
                    <a:pt x="3999" y="7212"/>
                  </a:cubicBezTo>
                  <a:cubicBezTo>
                    <a:pt x="5277" y="7212"/>
                    <a:pt x="6529" y="6519"/>
                    <a:pt x="7192" y="5302"/>
                  </a:cubicBezTo>
                  <a:cubicBezTo>
                    <a:pt x="8135" y="3572"/>
                    <a:pt x="7532" y="1399"/>
                    <a:pt x="5846" y="450"/>
                  </a:cubicBezTo>
                  <a:cubicBezTo>
                    <a:pt x="5306" y="145"/>
                    <a:pt x="4718" y="1"/>
                    <a:pt x="4134"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16" name="Google Shape;6316;p19"/>
            <p:cNvSpPr/>
            <p:nvPr/>
          </p:nvSpPr>
          <p:spPr>
            <a:xfrm>
              <a:off x="2973775" y="2979125"/>
              <a:ext cx="205125" cy="181175"/>
            </a:xfrm>
            <a:custGeom>
              <a:rect b="b" l="l" r="r" t="t"/>
              <a:pathLst>
                <a:path extrusionOk="0" h="7247" w="8205">
                  <a:moveTo>
                    <a:pt x="4153" y="0"/>
                  </a:moveTo>
                  <a:cubicBezTo>
                    <a:pt x="2911" y="0"/>
                    <a:pt x="1698" y="657"/>
                    <a:pt x="1022" y="1824"/>
                  </a:cubicBezTo>
                  <a:cubicBezTo>
                    <a:pt x="1" y="3585"/>
                    <a:pt x="566" y="5791"/>
                    <a:pt x="2292" y="6777"/>
                  </a:cubicBezTo>
                  <a:cubicBezTo>
                    <a:pt x="2849" y="7095"/>
                    <a:pt x="3452" y="7246"/>
                    <a:pt x="4048" y="7246"/>
                  </a:cubicBezTo>
                  <a:cubicBezTo>
                    <a:pt x="5306" y="7246"/>
                    <a:pt x="6531" y="6573"/>
                    <a:pt x="7207" y="5373"/>
                  </a:cubicBezTo>
                  <a:cubicBezTo>
                    <a:pt x="8204" y="3600"/>
                    <a:pt x="7606" y="1412"/>
                    <a:pt x="5860" y="444"/>
                  </a:cubicBezTo>
                  <a:cubicBezTo>
                    <a:pt x="5319" y="143"/>
                    <a:pt x="4733" y="0"/>
                    <a:pt x="4153"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17" name="Google Shape;6317;p19"/>
            <p:cNvSpPr/>
            <p:nvPr/>
          </p:nvSpPr>
          <p:spPr>
            <a:xfrm>
              <a:off x="3904175" y="3502150"/>
              <a:ext cx="204550" cy="181225"/>
            </a:xfrm>
            <a:custGeom>
              <a:rect b="b" l="l" r="r" t="t"/>
              <a:pathLst>
                <a:path extrusionOk="0" h="7249" w="8182">
                  <a:moveTo>
                    <a:pt x="4146" y="1"/>
                  </a:moveTo>
                  <a:cubicBezTo>
                    <a:pt x="2898" y="1"/>
                    <a:pt x="1686" y="663"/>
                    <a:pt x="1008" y="1851"/>
                  </a:cubicBezTo>
                  <a:cubicBezTo>
                    <a:pt x="0" y="3614"/>
                    <a:pt x="582" y="5815"/>
                    <a:pt x="2317" y="6792"/>
                  </a:cubicBezTo>
                  <a:cubicBezTo>
                    <a:pt x="2867" y="7101"/>
                    <a:pt x="3461" y="7248"/>
                    <a:pt x="4049" y="7248"/>
                  </a:cubicBezTo>
                  <a:cubicBezTo>
                    <a:pt x="5315" y="7248"/>
                    <a:pt x="6547" y="6564"/>
                    <a:pt x="7221" y="5349"/>
                  </a:cubicBezTo>
                  <a:cubicBezTo>
                    <a:pt x="8182" y="3616"/>
                    <a:pt x="7610" y="1457"/>
                    <a:pt x="5931" y="485"/>
                  </a:cubicBezTo>
                  <a:cubicBezTo>
                    <a:pt x="5366" y="157"/>
                    <a:pt x="4751" y="1"/>
                    <a:pt x="4146"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18" name="Google Shape;6318;p19"/>
            <p:cNvSpPr/>
            <p:nvPr/>
          </p:nvSpPr>
          <p:spPr>
            <a:xfrm>
              <a:off x="4387350" y="2369550"/>
              <a:ext cx="205225" cy="181600"/>
            </a:xfrm>
            <a:custGeom>
              <a:rect b="b" l="l" r="r" t="t"/>
              <a:pathLst>
                <a:path extrusionOk="0" h="7264" w="8209">
                  <a:moveTo>
                    <a:pt x="4160" y="0"/>
                  </a:moveTo>
                  <a:cubicBezTo>
                    <a:pt x="2912" y="0"/>
                    <a:pt x="1703" y="661"/>
                    <a:pt x="1024" y="1847"/>
                  </a:cubicBezTo>
                  <a:cubicBezTo>
                    <a:pt x="1" y="3630"/>
                    <a:pt x="573" y="5807"/>
                    <a:pt x="2322" y="6799"/>
                  </a:cubicBezTo>
                  <a:cubicBezTo>
                    <a:pt x="2879" y="7114"/>
                    <a:pt x="3480" y="7264"/>
                    <a:pt x="4072" y="7264"/>
                  </a:cubicBezTo>
                  <a:cubicBezTo>
                    <a:pt x="5335" y="7264"/>
                    <a:pt x="6560" y="6582"/>
                    <a:pt x="7238" y="5368"/>
                  </a:cubicBezTo>
                  <a:cubicBezTo>
                    <a:pt x="8209" y="3626"/>
                    <a:pt x="7643" y="1470"/>
                    <a:pt x="5960" y="490"/>
                  </a:cubicBezTo>
                  <a:cubicBezTo>
                    <a:pt x="5389" y="158"/>
                    <a:pt x="4770" y="0"/>
                    <a:pt x="4160"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19" name="Google Shape;6319;p19"/>
            <p:cNvSpPr/>
            <p:nvPr/>
          </p:nvSpPr>
          <p:spPr>
            <a:xfrm>
              <a:off x="4404375" y="3159375"/>
              <a:ext cx="203025" cy="179825"/>
            </a:xfrm>
            <a:custGeom>
              <a:rect b="b" l="l" r="r" t="t"/>
              <a:pathLst>
                <a:path extrusionOk="0" h="7193" w="8121">
                  <a:moveTo>
                    <a:pt x="4134" y="0"/>
                  </a:moveTo>
                  <a:cubicBezTo>
                    <a:pt x="2848" y="0"/>
                    <a:pt x="1584" y="701"/>
                    <a:pt x="929" y="1925"/>
                  </a:cubicBezTo>
                  <a:cubicBezTo>
                    <a:pt x="1" y="3664"/>
                    <a:pt x="631" y="5851"/>
                    <a:pt x="2330" y="6775"/>
                  </a:cubicBezTo>
                  <a:cubicBezTo>
                    <a:pt x="2853" y="7058"/>
                    <a:pt x="3422" y="7193"/>
                    <a:pt x="3986" y="7193"/>
                  </a:cubicBezTo>
                  <a:cubicBezTo>
                    <a:pt x="5255" y="7193"/>
                    <a:pt x="6503" y="6512"/>
                    <a:pt x="7165" y="5317"/>
                  </a:cubicBezTo>
                  <a:cubicBezTo>
                    <a:pt x="8120" y="3592"/>
                    <a:pt x="7525" y="1397"/>
                    <a:pt x="5839" y="447"/>
                  </a:cubicBezTo>
                  <a:cubicBezTo>
                    <a:pt x="5303" y="144"/>
                    <a:pt x="4716" y="0"/>
                    <a:pt x="4134"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20" name="Google Shape;6320;p19"/>
            <p:cNvSpPr/>
            <p:nvPr/>
          </p:nvSpPr>
          <p:spPr>
            <a:xfrm>
              <a:off x="3008750" y="2374775"/>
              <a:ext cx="203050" cy="179825"/>
            </a:xfrm>
            <a:custGeom>
              <a:rect b="b" l="l" r="r" t="t"/>
              <a:pathLst>
                <a:path extrusionOk="0" h="7193" w="8122">
                  <a:moveTo>
                    <a:pt x="4136" y="0"/>
                  </a:moveTo>
                  <a:cubicBezTo>
                    <a:pt x="2865" y="0"/>
                    <a:pt x="1613" y="684"/>
                    <a:pt x="951" y="1887"/>
                  </a:cubicBezTo>
                  <a:cubicBezTo>
                    <a:pt x="0" y="3616"/>
                    <a:pt x="606" y="5807"/>
                    <a:pt x="2294" y="6753"/>
                  </a:cubicBezTo>
                  <a:cubicBezTo>
                    <a:pt x="2827" y="7051"/>
                    <a:pt x="3410" y="7193"/>
                    <a:pt x="3988" y="7193"/>
                  </a:cubicBezTo>
                  <a:cubicBezTo>
                    <a:pt x="5241" y="7193"/>
                    <a:pt x="6475" y="6528"/>
                    <a:pt x="7144" y="5355"/>
                  </a:cubicBezTo>
                  <a:cubicBezTo>
                    <a:pt x="8121" y="3641"/>
                    <a:pt x="7549" y="1439"/>
                    <a:pt x="5877" y="467"/>
                  </a:cubicBezTo>
                  <a:cubicBezTo>
                    <a:pt x="5331" y="150"/>
                    <a:pt x="4731" y="0"/>
                    <a:pt x="4136"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21" name="Google Shape;6321;p19"/>
            <p:cNvSpPr/>
            <p:nvPr/>
          </p:nvSpPr>
          <p:spPr>
            <a:xfrm>
              <a:off x="4272025" y="3397550"/>
              <a:ext cx="201050" cy="177675"/>
            </a:xfrm>
            <a:custGeom>
              <a:rect b="b" l="l" r="r" t="t"/>
              <a:pathLst>
                <a:path extrusionOk="0" h="7107" w="8042">
                  <a:moveTo>
                    <a:pt x="4118" y="0"/>
                  </a:moveTo>
                  <a:cubicBezTo>
                    <a:pt x="2863" y="0"/>
                    <a:pt x="1619" y="663"/>
                    <a:pt x="962" y="1817"/>
                  </a:cubicBezTo>
                  <a:cubicBezTo>
                    <a:pt x="0" y="3507"/>
                    <a:pt x="609" y="5761"/>
                    <a:pt x="2275" y="6687"/>
                  </a:cubicBezTo>
                  <a:cubicBezTo>
                    <a:pt x="2787" y="6972"/>
                    <a:pt x="3353" y="7106"/>
                    <a:pt x="3919" y="7106"/>
                  </a:cubicBezTo>
                  <a:cubicBezTo>
                    <a:pt x="5196" y="7106"/>
                    <a:pt x="6470" y="6422"/>
                    <a:pt x="7110" y="5243"/>
                  </a:cubicBezTo>
                  <a:cubicBezTo>
                    <a:pt x="8041" y="3528"/>
                    <a:pt x="7398" y="1282"/>
                    <a:pt x="5721" y="394"/>
                  </a:cubicBezTo>
                  <a:cubicBezTo>
                    <a:pt x="5216" y="127"/>
                    <a:pt x="4666" y="0"/>
                    <a:pt x="4118"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22" name="Google Shape;6322;p19"/>
            <p:cNvSpPr/>
            <p:nvPr/>
          </p:nvSpPr>
          <p:spPr>
            <a:xfrm>
              <a:off x="3874375" y="1925425"/>
              <a:ext cx="202075" cy="178850"/>
            </a:xfrm>
            <a:custGeom>
              <a:rect b="b" l="l" r="r" t="t"/>
              <a:pathLst>
                <a:path extrusionOk="0" h="7154" w="8083">
                  <a:moveTo>
                    <a:pt x="4133" y="0"/>
                  </a:moveTo>
                  <a:cubicBezTo>
                    <a:pt x="2882" y="0"/>
                    <a:pt x="1639" y="660"/>
                    <a:pt x="974" y="1820"/>
                  </a:cubicBezTo>
                  <a:cubicBezTo>
                    <a:pt x="0" y="3516"/>
                    <a:pt x="584" y="5747"/>
                    <a:pt x="2252" y="6705"/>
                  </a:cubicBezTo>
                  <a:cubicBezTo>
                    <a:pt x="2782" y="7010"/>
                    <a:pt x="3367" y="7154"/>
                    <a:pt x="3952" y="7154"/>
                  </a:cubicBezTo>
                  <a:cubicBezTo>
                    <a:pt x="5202" y="7154"/>
                    <a:pt x="6444" y="6494"/>
                    <a:pt x="7110" y="5335"/>
                  </a:cubicBezTo>
                  <a:cubicBezTo>
                    <a:pt x="8083" y="3637"/>
                    <a:pt x="7501" y="1408"/>
                    <a:pt x="5833" y="448"/>
                  </a:cubicBezTo>
                  <a:cubicBezTo>
                    <a:pt x="5303" y="144"/>
                    <a:pt x="4717" y="0"/>
                    <a:pt x="4133"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23" name="Google Shape;6323;p19"/>
            <p:cNvSpPr/>
            <p:nvPr/>
          </p:nvSpPr>
          <p:spPr>
            <a:xfrm>
              <a:off x="3142775" y="2138425"/>
              <a:ext cx="201675" cy="178300"/>
            </a:xfrm>
            <a:custGeom>
              <a:rect b="b" l="l" r="r" t="t"/>
              <a:pathLst>
                <a:path extrusionOk="0" h="7132" w="8067">
                  <a:moveTo>
                    <a:pt x="4129" y="1"/>
                  </a:moveTo>
                  <a:cubicBezTo>
                    <a:pt x="2886" y="1"/>
                    <a:pt x="1650" y="651"/>
                    <a:pt x="983" y="1791"/>
                  </a:cubicBezTo>
                  <a:cubicBezTo>
                    <a:pt x="0" y="3469"/>
                    <a:pt x="587" y="5736"/>
                    <a:pt x="2249" y="6689"/>
                  </a:cubicBezTo>
                  <a:cubicBezTo>
                    <a:pt x="2772" y="6989"/>
                    <a:pt x="3354" y="7131"/>
                    <a:pt x="3934" y="7131"/>
                  </a:cubicBezTo>
                  <a:cubicBezTo>
                    <a:pt x="5196" y="7131"/>
                    <a:pt x="6455" y="6460"/>
                    <a:pt x="7110" y="5291"/>
                  </a:cubicBezTo>
                  <a:cubicBezTo>
                    <a:pt x="8066" y="3586"/>
                    <a:pt x="7448" y="1336"/>
                    <a:pt x="5768" y="415"/>
                  </a:cubicBezTo>
                  <a:cubicBezTo>
                    <a:pt x="5255" y="134"/>
                    <a:pt x="4691" y="1"/>
                    <a:pt x="4129"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24" name="Google Shape;6324;p19"/>
            <p:cNvSpPr/>
            <p:nvPr/>
          </p:nvSpPr>
          <p:spPr>
            <a:xfrm>
              <a:off x="2877150" y="2613250"/>
              <a:ext cx="199650" cy="177150"/>
            </a:xfrm>
            <a:custGeom>
              <a:rect b="b" l="l" r="r" t="t"/>
              <a:pathLst>
                <a:path extrusionOk="0" h="7086" w="7986">
                  <a:moveTo>
                    <a:pt x="4096" y="0"/>
                  </a:moveTo>
                  <a:cubicBezTo>
                    <a:pt x="2821" y="0"/>
                    <a:pt x="1546" y="685"/>
                    <a:pt x="910" y="1866"/>
                  </a:cubicBezTo>
                  <a:cubicBezTo>
                    <a:pt x="0" y="3554"/>
                    <a:pt x="603" y="5735"/>
                    <a:pt x="2234" y="6657"/>
                  </a:cubicBezTo>
                  <a:cubicBezTo>
                    <a:pt x="2748" y="6948"/>
                    <a:pt x="3319" y="7085"/>
                    <a:pt x="3890" y="7085"/>
                  </a:cubicBezTo>
                  <a:cubicBezTo>
                    <a:pt x="5165" y="7085"/>
                    <a:pt x="6439" y="6400"/>
                    <a:pt x="7077" y="5219"/>
                  </a:cubicBezTo>
                  <a:cubicBezTo>
                    <a:pt x="7986" y="3532"/>
                    <a:pt x="7383" y="1351"/>
                    <a:pt x="5752" y="428"/>
                  </a:cubicBezTo>
                  <a:cubicBezTo>
                    <a:pt x="5238" y="137"/>
                    <a:pt x="4667" y="0"/>
                    <a:pt x="4096"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25" name="Google Shape;6325;p19"/>
            <p:cNvSpPr/>
            <p:nvPr/>
          </p:nvSpPr>
          <p:spPr>
            <a:xfrm>
              <a:off x="3307150" y="3478950"/>
              <a:ext cx="202075" cy="178825"/>
            </a:xfrm>
            <a:custGeom>
              <a:rect b="b" l="l" r="r" t="t"/>
              <a:pathLst>
                <a:path extrusionOk="0" h="7153" w="8083">
                  <a:moveTo>
                    <a:pt x="4133" y="0"/>
                  </a:moveTo>
                  <a:cubicBezTo>
                    <a:pt x="2879" y="0"/>
                    <a:pt x="1633" y="664"/>
                    <a:pt x="970" y="1827"/>
                  </a:cubicBezTo>
                  <a:cubicBezTo>
                    <a:pt x="0" y="3524"/>
                    <a:pt x="588" y="5755"/>
                    <a:pt x="2258" y="6709"/>
                  </a:cubicBezTo>
                  <a:cubicBezTo>
                    <a:pt x="2786" y="7010"/>
                    <a:pt x="3369" y="7153"/>
                    <a:pt x="3950" y="7153"/>
                  </a:cubicBezTo>
                  <a:cubicBezTo>
                    <a:pt x="5204" y="7153"/>
                    <a:pt x="6450" y="6489"/>
                    <a:pt x="7113" y="5326"/>
                  </a:cubicBezTo>
                  <a:cubicBezTo>
                    <a:pt x="8083" y="3627"/>
                    <a:pt x="7493" y="1398"/>
                    <a:pt x="5825" y="444"/>
                  </a:cubicBezTo>
                  <a:cubicBezTo>
                    <a:pt x="5297" y="143"/>
                    <a:pt x="4714" y="0"/>
                    <a:pt x="4133"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26" name="Google Shape;6326;p19"/>
            <p:cNvSpPr/>
            <p:nvPr/>
          </p:nvSpPr>
          <p:spPr>
            <a:xfrm>
              <a:off x="4538325" y="2923050"/>
              <a:ext cx="201175" cy="178250"/>
            </a:xfrm>
            <a:custGeom>
              <a:rect b="b" l="l" r="r" t="t"/>
              <a:pathLst>
                <a:path extrusionOk="0" h="7130" w="8047">
                  <a:moveTo>
                    <a:pt x="4141" y="0"/>
                  </a:moveTo>
                  <a:cubicBezTo>
                    <a:pt x="2888" y="0"/>
                    <a:pt x="1634" y="660"/>
                    <a:pt x="972" y="1814"/>
                  </a:cubicBezTo>
                  <a:cubicBezTo>
                    <a:pt x="1" y="3510"/>
                    <a:pt x="602" y="5764"/>
                    <a:pt x="2276" y="6702"/>
                  </a:cubicBezTo>
                  <a:cubicBezTo>
                    <a:pt x="2794" y="6992"/>
                    <a:pt x="3366" y="7129"/>
                    <a:pt x="3937" y="7129"/>
                  </a:cubicBezTo>
                  <a:cubicBezTo>
                    <a:pt x="5210" y="7129"/>
                    <a:pt x="6478" y="6448"/>
                    <a:pt x="7127" y="5265"/>
                  </a:cubicBezTo>
                  <a:cubicBezTo>
                    <a:pt x="8047" y="3587"/>
                    <a:pt x="7464" y="1406"/>
                    <a:pt x="5843" y="454"/>
                  </a:cubicBezTo>
                  <a:cubicBezTo>
                    <a:pt x="5317" y="146"/>
                    <a:pt x="4729" y="0"/>
                    <a:pt x="4141"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27" name="Google Shape;6327;p19"/>
            <p:cNvSpPr/>
            <p:nvPr/>
          </p:nvSpPr>
          <p:spPr>
            <a:xfrm>
              <a:off x="4339575" y="2186975"/>
              <a:ext cx="202100" cy="178800"/>
            </a:xfrm>
            <a:custGeom>
              <a:rect b="b" l="l" r="r" t="t"/>
              <a:pathLst>
                <a:path extrusionOk="0" h="7152" w="8084">
                  <a:moveTo>
                    <a:pt x="4130" y="0"/>
                  </a:moveTo>
                  <a:cubicBezTo>
                    <a:pt x="2858" y="0"/>
                    <a:pt x="1599" y="682"/>
                    <a:pt x="947" y="1868"/>
                  </a:cubicBezTo>
                  <a:cubicBezTo>
                    <a:pt x="1" y="3586"/>
                    <a:pt x="618" y="5807"/>
                    <a:pt x="2299" y="6731"/>
                  </a:cubicBezTo>
                  <a:cubicBezTo>
                    <a:pt x="2818" y="7016"/>
                    <a:pt x="3387" y="7151"/>
                    <a:pt x="3953" y="7151"/>
                  </a:cubicBezTo>
                  <a:cubicBezTo>
                    <a:pt x="5225" y="7151"/>
                    <a:pt x="6485" y="6470"/>
                    <a:pt x="7137" y="5284"/>
                  </a:cubicBezTo>
                  <a:cubicBezTo>
                    <a:pt x="8083" y="3567"/>
                    <a:pt x="7466" y="1346"/>
                    <a:pt x="5785" y="421"/>
                  </a:cubicBezTo>
                  <a:cubicBezTo>
                    <a:pt x="5265" y="135"/>
                    <a:pt x="4697" y="0"/>
                    <a:pt x="4130"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28" name="Google Shape;6328;p19"/>
            <p:cNvSpPr/>
            <p:nvPr/>
          </p:nvSpPr>
          <p:spPr>
            <a:xfrm>
              <a:off x="3076000" y="3349125"/>
              <a:ext cx="199125" cy="176950"/>
            </a:xfrm>
            <a:custGeom>
              <a:rect b="b" l="l" r="r" t="t"/>
              <a:pathLst>
                <a:path extrusionOk="0" h="7078" w="7965">
                  <a:moveTo>
                    <a:pt x="4096" y="0"/>
                  </a:moveTo>
                  <a:cubicBezTo>
                    <a:pt x="2910" y="0"/>
                    <a:pt x="1709" y="604"/>
                    <a:pt x="1015" y="1690"/>
                  </a:cubicBezTo>
                  <a:cubicBezTo>
                    <a:pt x="1" y="3275"/>
                    <a:pt x="472" y="5472"/>
                    <a:pt x="2057" y="6536"/>
                  </a:cubicBezTo>
                  <a:cubicBezTo>
                    <a:pt x="2602" y="6903"/>
                    <a:pt x="3234" y="7077"/>
                    <a:pt x="3870" y="7077"/>
                  </a:cubicBezTo>
                  <a:cubicBezTo>
                    <a:pt x="5055" y="7077"/>
                    <a:pt x="6256" y="6473"/>
                    <a:pt x="6950" y="5388"/>
                  </a:cubicBezTo>
                  <a:cubicBezTo>
                    <a:pt x="7964" y="3803"/>
                    <a:pt x="7493" y="1606"/>
                    <a:pt x="5908" y="540"/>
                  </a:cubicBezTo>
                  <a:cubicBezTo>
                    <a:pt x="5363" y="174"/>
                    <a:pt x="4731" y="0"/>
                    <a:pt x="4096"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29" name="Google Shape;6329;p19"/>
            <p:cNvSpPr/>
            <p:nvPr/>
          </p:nvSpPr>
          <p:spPr>
            <a:xfrm>
              <a:off x="3540625" y="3610700"/>
              <a:ext cx="200300" cy="176875"/>
            </a:xfrm>
            <a:custGeom>
              <a:rect b="b" l="l" r="r" t="t"/>
              <a:pathLst>
                <a:path extrusionOk="0" h="7075" w="8012">
                  <a:moveTo>
                    <a:pt x="4108" y="0"/>
                  </a:moveTo>
                  <a:cubicBezTo>
                    <a:pt x="2902" y="0"/>
                    <a:pt x="1695" y="622"/>
                    <a:pt x="1013" y="1726"/>
                  </a:cubicBezTo>
                  <a:cubicBezTo>
                    <a:pt x="1" y="3365"/>
                    <a:pt x="556" y="5641"/>
                    <a:pt x="2210" y="6618"/>
                  </a:cubicBezTo>
                  <a:cubicBezTo>
                    <a:pt x="2733" y="6928"/>
                    <a:pt x="3318" y="7074"/>
                    <a:pt x="3903" y="7074"/>
                  </a:cubicBezTo>
                  <a:cubicBezTo>
                    <a:pt x="5109" y="7074"/>
                    <a:pt x="6317" y="6452"/>
                    <a:pt x="6999" y="5348"/>
                  </a:cubicBezTo>
                  <a:cubicBezTo>
                    <a:pt x="8011" y="3709"/>
                    <a:pt x="7456" y="1433"/>
                    <a:pt x="5801" y="456"/>
                  </a:cubicBezTo>
                  <a:cubicBezTo>
                    <a:pt x="5277" y="147"/>
                    <a:pt x="4693" y="0"/>
                    <a:pt x="4108"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30" name="Google Shape;6330;p19"/>
            <p:cNvSpPr/>
            <p:nvPr/>
          </p:nvSpPr>
          <p:spPr>
            <a:xfrm>
              <a:off x="4674675" y="2688875"/>
              <a:ext cx="195200" cy="172375"/>
            </a:xfrm>
            <a:custGeom>
              <a:rect b="b" l="l" r="r" t="t"/>
              <a:pathLst>
                <a:path extrusionOk="0" h="6895" w="7808">
                  <a:moveTo>
                    <a:pt x="3932" y="0"/>
                  </a:moveTo>
                  <a:cubicBezTo>
                    <a:pt x="2766" y="0"/>
                    <a:pt x="1646" y="618"/>
                    <a:pt x="998" y="1737"/>
                  </a:cubicBezTo>
                  <a:cubicBezTo>
                    <a:pt x="0" y="3458"/>
                    <a:pt x="544" y="5517"/>
                    <a:pt x="2245" y="6460"/>
                  </a:cubicBezTo>
                  <a:cubicBezTo>
                    <a:pt x="2774" y="6754"/>
                    <a:pt x="3339" y="6894"/>
                    <a:pt x="3893" y="6894"/>
                  </a:cubicBezTo>
                  <a:cubicBezTo>
                    <a:pt x="5074" y="6894"/>
                    <a:pt x="6209" y="6255"/>
                    <a:pt x="6856" y="5106"/>
                  </a:cubicBezTo>
                  <a:cubicBezTo>
                    <a:pt x="7808" y="3418"/>
                    <a:pt x="7276" y="1401"/>
                    <a:pt x="5630" y="459"/>
                  </a:cubicBezTo>
                  <a:cubicBezTo>
                    <a:pt x="5086" y="149"/>
                    <a:pt x="4504" y="0"/>
                    <a:pt x="3932"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31" name="Google Shape;6331;p19"/>
            <p:cNvSpPr/>
            <p:nvPr/>
          </p:nvSpPr>
          <p:spPr>
            <a:xfrm>
              <a:off x="4142400" y="3637900"/>
              <a:ext cx="193750" cy="171275"/>
            </a:xfrm>
            <a:custGeom>
              <a:rect b="b" l="l" r="r" t="t"/>
              <a:pathLst>
                <a:path extrusionOk="0" h="6851" w="7750">
                  <a:moveTo>
                    <a:pt x="3900" y="1"/>
                  </a:moveTo>
                  <a:cubicBezTo>
                    <a:pt x="2729" y="1"/>
                    <a:pt x="1603" y="626"/>
                    <a:pt x="959" y="1754"/>
                  </a:cubicBezTo>
                  <a:cubicBezTo>
                    <a:pt x="1" y="3433"/>
                    <a:pt x="531" y="5463"/>
                    <a:pt x="2172" y="6398"/>
                  </a:cubicBezTo>
                  <a:cubicBezTo>
                    <a:pt x="2708" y="6705"/>
                    <a:pt x="3284" y="6851"/>
                    <a:pt x="3850" y="6851"/>
                  </a:cubicBezTo>
                  <a:cubicBezTo>
                    <a:pt x="5021" y="6851"/>
                    <a:pt x="6147" y="6225"/>
                    <a:pt x="6791" y="5097"/>
                  </a:cubicBezTo>
                  <a:cubicBezTo>
                    <a:pt x="7749" y="3419"/>
                    <a:pt x="7219" y="1388"/>
                    <a:pt x="5579" y="452"/>
                  </a:cubicBezTo>
                  <a:cubicBezTo>
                    <a:pt x="5042" y="147"/>
                    <a:pt x="4466" y="1"/>
                    <a:pt x="3900"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32" name="Google Shape;6332;p19"/>
            <p:cNvSpPr/>
            <p:nvPr/>
          </p:nvSpPr>
          <p:spPr>
            <a:xfrm>
              <a:off x="3360900" y="3666625"/>
              <a:ext cx="193875" cy="171375"/>
            </a:xfrm>
            <a:custGeom>
              <a:rect b="b" l="l" r="r" t="t"/>
              <a:pathLst>
                <a:path extrusionOk="0" h="6855" w="7755">
                  <a:moveTo>
                    <a:pt x="3903" y="1"/>
                  </a:moveTo>
                  <a:cubicBezTo>
                    <a:pt x="2721" y="1"/>
                    <a:pt x="1583" y="641"/>
                    <a:pt x="942" y="1789"/>
                  </a:cubicBezTo>
                  <a:cubicBezTo>
                    <a:pt x="0" y="3472"/>
                    <a:pt x="553" y="5495"/>
                    <a:pt x="2206" y="6419"/>
                  </a:cubicBezTo>
                  <a:cubicBezTo>
                    <a:pt x="2734" y="6714"/>
                    <a:pt x="3297" y="6854"/>
                    <a:pt x="3851" y="6854"/>
                  </a:cubicBezTo>
                  <a:cubicBezTo>
                    <a:pt x="5033" y="6854"/>
                    <a:pt x="6170" y="6213"/>
                    <a:pt x="6811" y="5065"/>
                  </a:cubicBezTo>
                  <a:cubicBezTo>
                    <a:pt x="7754" y="3378"/>
                    <a:pt x="7200" y="1360"/>
                    <a:pt x="5547" y="435"/>
                  </a:cubicBezTo>
                  <a:cubicBezTo>
                    <a:pt x="5020" y="141"/>
                    <a:pt x="4457" y="1"/>
                    <a:pt x="3903"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33" name="Google Shape;6333;p19"/>
            <p:cNvSpPr/>
            <p:nvPr/>
          </p:nvSpPr>
          <p:spPr>
            <a:xfrm>
              <a:off x="3128350" y="3535900"/>
              <a:ext cx="193700" cy="171275"/>
            </a:xfrm>
            <a:custGeom>
              <a:rect b="b" l="l" r="r" t="t"/>
              <a:pathLst>
                <a:path extrusionOk="0" h="6851" w="7748">
                  <a:moveTo>
                    <a:pt x="3901" y="1"/>
                  </a:moveTo>
                  <a:cubicBezTo>
                    <a:pt x="2729" y="1"/>
                    <a:pt x="1602" y="627"/>
                    <a:pt x="959" y="1755"/>
                  </a:cubicBezTo>
                  <a:cubicBezTo>
                    <a:pt x="1" y="3433"/>
                    <a:pt x="531" y="5464"/>
                    <a:pt x="2171" y="6399"/>
                  </a:cubicBezTo>
                  <a:cubicBezTo>
                    <a:pt x="2708" y="6705"/>
                    <a:pt x="3283" y="6851"/>
                    <a:pt x="3849" y="6851"/>
                  </a:cubicBezTo>
                  <a:cubicBezTo>
                    <a:pt x="5020" y="6851"/>
                    <a:pt x="6147" y="6225"/>
                    <a:pt x="6791" y="5097"/>
                  </a:cubicBezTo>
                  <a:cubicBezTo>
                    <a:pt x="7748" y="3417"/>
                    <a:pt x="7219" y="1388"/>
                    <a:pt x="5577" y="452"/>
                  </a:cubicBezTo>
                  <a:cubicBezTo>
                    <a:pt x="5041" y="146"/>
                    <a:pt x="4466" y="1"/>
                    <a:pt x="3901"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34" name="Google Shape;6334;p19"/>
            <p:cNvSpPr/>
            <p:nvPr/>
          </p:nvSpPr>
          <p:spPr>
            <a:xfrm>
              <a:off x="3462050" y="1850575"/>
              <a:ext cx="195600" cy="173375"/>
            </a:xfrm>
            <a:custGeom>
              <a:rect b="b" l="l" r="r" t="t"/>
              <a:pathLst>
                <a:path extrusionOk="0" h="6935" w="7824">
                  <a:moveTo>
                    <a:pt x="3939" y="0"/>
                  </a:moveTo>
                  <a:cubicBezTo>
                    <a:pt x="2742" y="0"/>
                    <a:pt x="1590" y="648"/>
                    <a:pt x="941" y="1812"/>
                  </a:cubicBezTo>
                  <a:cubicBezTo>
                    <a:pt x="1" y="3498"/>
                    <a:pt x="539" y="5526"/>
                    <a:pt x="2176" y="6469"/>
                  </a:cubicBezTo>
                  <a:cubicBezTo>
                    <a:pt x="2722" y="6784"/>
                    <a:pt x="3310" y="6935"/>
                    <a:pt x="3886" y="6935"/>
                  </a:cubicBezTo>
                  <a:cubicBezTo>
                    <a:pt x="5083" y="6935"/>
                    <a:pt x="6234" y="6287"/>
                    <a:pt x="6884" y="5124"/>
                  </a:cubicBezTo>
                  <a:cubicBezTo>
                    <a:pt x="7824" y="3438"/>
                    <a:pt x="7286" y="1409"/>
                    <a:pt x="5649" y="466"/>
                  </a:cubicBezTo>
                  <a:cubicBezTo>
                    <a:pt x="5102" y="150"/>
                    <a:pt x="4515" y="0"/>
                    <a:pt x="3939"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35" name="Google Shape;6335;p19"/>
            <p:cNvSpPr/>
            <p:nvPr/>
          </p:nvSpPr>
          <p:spPr>
            <a:xfrm>
              <a:off x="2962950" y="2194300"/>
              <a:ext cx="195275" cy="172875"/>
            </a:xfrm>
            <a:custGeom>
              <a:rect b="b" l="l" r="r" t="t"/>
              <a:pathLst>
                <a:path extrusionOk="0" h="6915" w="7811">
                  <a:moveTo>
                    <a:pt x="3927" y="1"/>
                  </a:moveTo>
                  <a:cubicBezTo>
                    <a:pt x="2737" y="1"/>
                    <a:pt x="1596" y="644"/>
                    <a:pt x="946" y="1808"/>
                  </a:cubicBezTo>
                  <a:cubicBezTo>
                    <a:pt x="0" y="3502"/>
                    <a:pt x="546" y="5523"/>
                    <a:pt x="2202" y="6463"/>
                  </a:cubicBezTo>
                  <a:cubicBezTo>
                    <a:pt x="2741" y="6768"/>
                    <a:pt x="3318" y="6914"/>
                    <a:pt x="3885" y="6914"/>
                  </a:cubicBezTo>
                  <a:cubicBezTo>
                    <a:pt x="5060" y="6914"/>
                    <a:pt x="6190" y="6288"/>
                    <a:pt x="6841" y="5157"/>
                  </a:cubicBezTo>
                  <a:cubicBezTo>
                    <a:pt x="7810" y="3471"/>
                    <a:pt x="7296" y="1435"/>
                    <a:pt x="5662" y="480"/>
                  </a:cubicBezTo>
                  <a:cubicBezTo>
                    <a:pt x="5107" y="155"/>
                    <a:pt x="4511" y="1"/>
                    <a:pt x="3927"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36" name="Google Shape;6336;p19"/>
            <p:cNvSpPr/>
            <p:nvPr/>
          </p:nvSpPr>
          <p:spPr>
            <a:xfrm>
              <a:off x="4591150" y="3109650"/>
              <a:ext cx="195400" cy="172925"/>
            </a:xfrm>
            <a:custGeom>
              <a:rect b="b" l="l" r="r" t="t"/>
              <a:pathLst>
                <a:path extrusionOk="0" h="6917" w="7816">
                  <a:moveTo>
                    <a:pt x="3932" y="1"/>
                  </a:moveTo>
                  <a:cubicBezTo>
                    <a:pt x="2741" y="1"/>
                    <a:pt x="1597" y="647"/>
                    <a:pt x="948" y="1805"/>
                  </a:cubicBezTo>
                  <a:cubicBezTo>
                    <a:pt x="1" y="3500"/>
                    <a:pt x="545" y="5522"/>
                    <a:pt x="2198" y="6462"/>
                  </a:cubicBezTo>
                  <a:cubicBezTo>
                    <a:pt x="2740" y="6770"/>
                    <a:pt x="3319" y="6916"/>
                    <a:pt x="3886" y="6916"/>
                  </a:cubicBezTo>
                  <a:cubicBezTo>
                    <a:pt x="5093" y="6916"/>
                    <a:pt x="6249" y="6253"/>
                    <a:pt x="6896" y="5062"/>
                  </a:cubicBezTo>
                  <a:cubicBezTo>
                    <a:pt x="7815" y="3366"/>
                    <a:pt x="7239" y="1347"/>
                    <a:pt x="5570" y="429"/>
                  </a:cubicBezTo>
                  <a:cubicBezTo>
                    <a:pt x="5043" y="139"/>
                    <a:pt x="4482" y="1"/>
                    <a:pt x="3932"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37" name="Google Shape;6337;p19"/>
            <p:cNvSpPr/>
            <p:nvPr/>
          </p:nvSpPr>
          <p:spPr>
            <a:xfrm>
              <a:off x="4060075" y="1875000"/>
              <a:ext cx="196575" cy="173350"/>
            </a:xfrm>
            <a:custGeom>
              <a:rect b="b" l="l" r="r" t="t"/>
              <a:pathLst>
                <a:path extrusionOk="0" h="6934" w="7863">
                  <a:moveTo>
                    <a:pt x="3960" y="0"/>
                  </a:moveTo>
                  <a:cubicBezTo>
                    <a:pt x="2784" y="0"/>
                    <a:pt x="1648" y="625"/>
                    <a:pt x="995" y="1749"/>
                  </a:cubicBezTo>
                  <a:cubicBezTo>
                    <a:pt x="0" y="3460"/>
                    <a:pt x="543" y="5538"/>
                    <a:pt x="2230" y="6488"/>
                  </a:cubicBezTo>
                  <a:cubicBezTo>
                    <a:pt x="2765" y="6789"/>
                    <a:pt x="3339" y="6933"/>
                    <a:pt x="3904" y="6933"/>
                  </a:cubicBezTo>
                  <a:cubicBezTo>
                    <a:pt x="5080" y="6933"/>
                    <a:pt x="6216" y="6309"/>
                    <a:pt x="6869" y="5185"/>
                  </a:cubicBezTo>
                  <a:cubicBezTo>
                    <a:pt x="7862" y="3473"/>
                    <a:pt x="7321" y="1395"/>
                    <a:pt x="5633" y="445"/>
                  </a:cubicBezTo>
                  <a:cubicBezTo>
                    <a:pt x="5098" y="144"/>
                    <a:pt x="4524" y="0"/>
                    <a:pt x="3960"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38" name="Google Shape;6338;p19"/>
            <p:cNvSpPr/>
            <p:nvPr/>
          </p:nvSpPr>
          <p:spPr>
            <a:xfrm>
              <a:off x="3279075" y="1904300"/>
              <a:ext cx="195150" cy="172350"/>
            </a:xfrm>
            <a:custGeom>
              <a:rect b="b" l="l" r="r" t="t"/>
              <a:pathLst>
                <a:path extrusionOk="0" h="6894" w="7806">
                  <a:moveTo>
                    <a:pt x="3932" y="0"/>
                  </a:moveTo>
                  <a:cubicBezTo>
                    <a:pt x="2767" y="0"/>
                    <a:pt x="1648" y="617"/>
                    <a:pt x="999" y="1734"/>
                  </a:cubicBezTo>
                  <a:cubicBezTo>
                    <a:pt x="0" y="3455"/>
                    <a:pt x="543" y="5514"/>
                    <a:pt x="2243" y="6458"/>
                  </a:cubicBezTo>
                  <a:cubicBezTo>
                    <a:pt x="2773" y="6753"/>
                    <a:pt x="3338" y="6894"/>
                    <a:pt x="3893" y="6894"/>
                  </a:cubicBezTo>
                  <a:cubicBezTo>
                    <a:pt x="5074" y="6894"/>
                    <a:pt x="6208" y="6255"/>
                    <a:pt x="6855" y="5107"/>
                  </a:cubicBezTo>
                  <a:cubicBezTo>
                    <a:pt x="7806" y="3421"/>
                    <a:pt x="7275" y="1402"/>
                    <a:pt x="5631" y="461"/>
                  </a:cubicBezTo>
                  <a:cubicBezTo>
                    <a:pt x="5087" y="149"/>
                    <a:pt x="4504" y="0"/>
                    <a:pt x="3932"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39" name="Google Shape;6339;p19"/>
            <p:cNvSpPr/>
            <p:nvPr/>
          </p:nvSpPr>
          <p:spPr>
            <a:xfrm>
              <a:off x="4293225" y="2005750"/>
              <a:ext cx="195500" cy="173400"/>
            </a:xfrm>
            <a:custGeom>
              <a:rect b="b" l="l" r="r" t="t"/>
              <a:pathLst>
                <a:path extrusionOk="0" h="6936" w="7820">
                  <a:moveTo>
                    <a:pt x="3935" y="0"/>
                  </a:moveTo>
                  <a:cubicBezTo>
                    <a:pt x="2749" y="0"/>
                    <a:pt x="1607" y="635"/>
                    <a:pt x="954" y="1783"/>
                  </a:cubicBezTo>
                  <a:cubicBezTo>
                    <a:pt x="1" y="3460"/>
                    <a:pt x="521" y="5499"/>
                    <a:pt x="2145" y="6454"/>
                  </a:cubicBezTo>
                  <a:cubicBezTo>
                    <a:pt x="2700" y="6780"/>
                    <a:pt x="3297" y="6935"/>
                    <a:pt x="3884" y="6935"/>
                  </a:cubicBezTo>
                  <a:cubicBezTo>
                    <a:pt x="5070" y="6935"/>
                    <a:pt x="6212" y="6299"/>
                    <a:pt x="6865" y="5151"/>
                  </a:cubicBezTo>
                  <a:cubicBezTo>
                    <a:pt x="7820" y="3474"/>
                    <a:pt x="7300" y="1435"/>
                    <a:pt x="5674" y="482"/>
                  </a:cubicBezTo>
                  <a:cubicBezTo>
                    <a:pt x="5120" y="156"/>
                    <a:pt x="4522" y="0"/>
                    <a:pt x="3935"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40" name="Google Shape;6340;p19"/>
            <p:cNvSpPr/>
            <p:nvPr/>
          </p:nvSpPr>
          <p:spPr>
            <a:xfrm>
              <a:off x="3959175" y="3690800"/>
              <a:ext cx="194325" cy="171850"/>
            </a:xfrm>
            <a:custGeom>
              <a:rect b="b" l="l" r="r" t="t"/>
              <a:pathLst>
                <a:path extrusionOk="0" h="6874" w="7773">
                  <a:moveTo>
                    <a:pt x="3908" y="0"/>
                  </a:moveTo>
                  <a:cubicBezTo>
                    <a:pt x="2730" y="0"/>
                    <a:pt x="1599" y="635"/>
                    <a:pt x="954" y="1777"/>
                  </a:cubicBezTo>
                  <a:cubicBezTo>
                    <a:pt x="0" y="3466"/>
                    <a:pt x="540" y="5491"/>
                    <a:pt x="2196" y="6426"/>
                  </a:cubicBezTo>
                  <a:cubicBezTo>
                    <a:pt x="2731" y="6729"/>
                    <a:pt x="3303" y="6873"/>
                    <a:pt x="3864" y="6873"/>
                  </a:cubicBezTo>
                  <a:cubicBezTo>
                    <a:pt x="5042" y="6873"/>
                    <a:pt x="6173" y="6239"/>
                    <a:pt x="6819" y="5096"/>
                  </a:cubicBezTo>
                  <a:cubicBezTo>
                    <a:pt x="7772" y="3407"/>
                    <a:pt x="7233" y="1382"/>
                    <a:pt x="5576" y="447"/>
                  </a:cubicBezTo>
                  <a:cubicBezTo>
                    <a:pt x="5041" y="144"/>
                    <a:pt x="4469" y="0"/>
                    <a:pt x="3908"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41" name="Google Shape;6341;p19"/>
            <p:cNvSpPr/>
            <p:nvPr/>
          </p:nvSpPr>
          <p:spPr>
            <a:xfrm>
              <a:off x="4624575" y="2504400"/>
              <a:ext cx="196600" cy="173400"/>
            </a:xfrm>
            <a:custGeom>
              <a:rect b="b" l="l" r="r" t="t"/>
              <a:pathLst>
                <a:path extrusionOk="0" h="6936" w="7864">
                  <a:moveTo>
                    <a:pt x="3960" y="0"/>
                  </a:moveTo>
                  <a:cubicBezTo>
                    <a:pt x="2772" y="0"/>
                    <a:pt x="1627" y="639"/>
                    <a:pt x="976" y="1783"/>
                  </a:cubicBezTo>
                  <a:cubicBezTo>
                    <a:pt x="0" y="3500"/>
                    <a:pt x="565" y="5573"/>
                    <a:pt x="2264" y="6508"/>
                  </a:cubicBezTo>
                  <a:cubicBezTo>
                    <a:pt x="2790" y="6797"/>
                    <a:pt x="3351" y="6935"/>
                    <a:pt x="3904" y="6935"/>
                  </a:cubicBezTo>
                  <a:cubicBezTo>
                    <a:pt x="5092" y="6935"/>
                    <a:pt x="6237" y="6297"/>
                    <a:pt x="6888" y="5152"/>
                  </a:cubicBezTo>
                  <a:cubicBezTo>
                    <a:pt x="7863" y="3435"/>
                    <a:pt x="7299" y="1362"/>
                    <a:pt x="5600" y="428"/>
                  </a:cubicBezTo>
                  <a:cubicBezTo>
                    <a:pt x="5074" y="138"/>
                    <a:pt x="4512" y="0"/>
                    <a:pt x="3960"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42" name="Google Shape;6342;p19"/>
            <p:cNvSpPr/>
            <p:nvPr/>
          </p:nvSpPr>
          <p:spPr>
            <a:xfrm>
              <a:off x="2829925" y="2431675"/>
              <a:ext cx="194725" cy="172375"/>
            </a:xfrm>
            <a:custGeom>
              <a:rect b="b" l="l" r="r" t="t"/>
              <a:pathLst>
                <a:path extrusionOk="0" h="6895" w="7789">
                  <a:moveTo>
                    <a:pt x="3913" y="1"/>
                  </a:moveTo>
                  <a:cubicBezTo>
                    <a:pt x="2724" y="1"/>
                    <a:pt x="1585" y="647"/>
                    <a:pt x="937" y="1814"/>
                  </a:cubicBezTo>
                  <a:cubicBezTo>
                    <a:pt x="0" y="3506"/>
                    <a:pt x="550" y="5518"/>
                    <a:pt x="2206" y="6449"/>
                  </a:cubicBezTo>
                  <a:cubicBezTo>
                    <a:pt x="2742" y="6751"/>
                    <a:pt x="3315" y="6895"/>
                    <a:pt x="3877" y="6895"/>
                  </a:cubicBezTo>
                  <a:cubicBezTo>
                    <a:pt x="5051" y="6895"/>
                    <a:pt x="6178" y="6265"/>
                    <a:pt x="6826" y="5130"/>
                  </a:cubicBezTo>
                  <a:cubicBezTo>
                    <a:pt x="7788" y="3446"/>
                    <a:pt x="7269" y="1421"/>
                    <a:pt x="5634" y="473"/>
                  </a:cubicBezTo>
                  <a:cubicBezTo>
                    <a:pt x="5082" y="153"/>
                    <a:pt x="4492" y="1"/>
                    <a:pt x="3913"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43" name="Google Shape;6343;p19"/>
            <p:cNvSpPr/>
            <p:nvPr/>
          </p:nvSpPr>
          <p:spPr>
            <a:xfrm>
              <a:off x="4575350" y="2320950"/>
              <a:ext cx="195275" cy="172425"/>
            </a:xfrm>
            <a:custGeom>
              <a:rect b="b" l="l" r="r" t="t"/>
              <a:pathLst>
                <a:path extrusionOk="0" h="6897" w="7811">
                  <a:moveTo>
                    <a:pt x="3934" y="1"/>
                  </a:moveTo>
                  <a:cubicBezTo>
                    <a:pt x="2761" y="1"/>
                    <a:pt x="1635" y="629"/>
                    <a:pt x="986" y="1762"/>
                  </a:cubicBezTo>
                  <a:cubicBezTo>
                    <a:pt x="1" y="3485"/>
                    <a:pt x="561" y="5539"/>
                    <a:pt x="2270" y="6475"/>
                  </a:cubicBezTo>
                  <a:cubicBezTo>
                    <a:pt x="2791" y="6760"/>
                    <a:pt x="3346" y="6896"/>
                    <a:pt x="3891" y="6896"/>
                  </a:cubicBezTo>
                  <a:cubicBezTo>
                    <a:pt x="5082" y="6896"/>
                    <a:pt x="6226" y="6246"/>
                    <a:pt x="6872" y="5084"/>
                  </a:cubicBezTo>
                  <a:cubicBezTo>
                    <a:pt x="7811" y="3392"/>
                    <a:pt x="7263" y="1381"/>
                    <a:pt x="5608" y="448"/>
                  </a:cubicBezTo>
                  <a:cubicBezTo>
                    <a:pt x="5071" y="145"/>
                    <a:pt x="4497" y="1"/>
                    <a:pt x="3934"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44" name="Google Shape;6344;p19"/>
            <p:cNvSpPr/>
            <p:nvPr/>
          </p:nvSpPr>
          <p:spPr>
            <a:xfrm>
              <a:off x="2796075" y="3036950"/>
              <a:ext cx="194500" cy="171925"/>
            </a:xfrm>
            <a:custGeom>
              <a:rect b="b" l="l" r="r" t="t"/>
              <a:pathLst>
                <a:path extrusionOk="0" h="6877" w="7780">
                  <a:moveTo>
                    <a:pt x="3915" y="0"/>
                  </a:moveTo>
                  <a:cubicBezTo>
                    <a:pt x="2725" y="0"/>
                    <a:pt x="1583" y="649"/>
                    <a:pt x="939" y="1812"/>
                  </a:cubicBezTo>
                  <a:cubicBezTo>
                    <a:pt x="0" y="3503"/>
                    <a:pt x="563" y="5522"/>
                    <a:pt x="2230" y="6446"/>
                  </a:cubicBezTo>
                  <a:cubicBezTo>
                    <a:pt x="2755" y="6737"/>
                    <a:pt x="3315" y="6876"/>
                    <a:pt x="3865" y="6876"/>
                  </a:cubicBezTo>
                  <a:cubicBezTo>
                    <a:pt x="5054" y="6876"/>
                    <a:pt x="6197" y="6227"/>
                    <a:pt x="6840" y="5064"/>
                  </a:cubicBezTo>
                  <a:cubicBezTo>
                    <a:pt x="7779" y="3371"/>
                    <a:pt x="7216" y="1353"/>
                    <a:pt x="5550" y="429"/>
                  </a:cubicBezTo>
                  <a:cubicBezTo>
                    <a:pt x="5024" y="139"/>
                    <a:pt x="4465" y="0"/>
                    <a:pt x="3915"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45" name="Google Shape;6345;p19"/>
            <p:cNvSpPr/>
            <p:nvPr/>
          </p:nvSpPr>
          <p:spPr>
            <a:xfrm>
              <a:off x="3645375" y="1797875"/>
              <a:ext cx="194825" cy="172425"/>
            </a:xfrm>
            <a:custGeom>
              <a:rect b="b" l="l" r="r" t="t"/>
              <a:pathLst>
                <a:path extrusionOk="0" h="6897" w="7793">
                  <a:moveTo>
                    <a:pt x="3918" y="0"/>
                  </a:moveTo>
                  <a:cubicBezTo>
                    <a:pt x="2714" y="0"/>
                    <a:pt x="1563" y="664"/>
                    <a:pt x="917" y="1854"/>
                  </a:cubicBezTo>
                  <a:cubicBezTo>
                    <a:pt x="0" y="3548"/>
                    <a:pt x="578" y="5555"/>
                    <a:pt x="2246" y="6471"/>
                  </a:cubicBezTo>
                  <a:cubicBezTo>
                    <a:pt x="2770" y="6759"/>
                    <a:pt x="3328" y="6897"/>
                    <a:pt x="3876" y="6897"/>
                  </a:cubicBezTo>
                  <a:cubicBezTo>
                    <a:pt x="5064" y="6897"/>
                    <a:pt x="6204" y="6250"/>
                    <a:pt x="6850" y="5090"/>
                  </a:cubicBezTo>
                  <a:cubicBezTo>
                    <a:pt x="7793" y="3400"/>
                    <a:pt x="7249" y="1387"/>
                    <a:pt x="5597" y="452"/>
                  </a:cubicBezTo>
                  <a:cubicBezTo>
                    <a:pt x="5057" y="146"/>
                    <a:pt x="4482" y="0"/>
                    <a:pt x="3918"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46" name="Google Shape;6346;p19"/>
            <p:cNvSpPr/>
            <p:nvPr/>
          </p:nvSpPr>
          <p:spPr>
            <a:xfrm>
              <a:off x="4457675" y="3347050"/>
              <a:ext cx="195300" cy="172400"/>
            </a:xfrm>
            <a:custGeom>
              <a:rect b="b" l="l" r="r" t="t"/>
              <a:pathLst>
                <a:path extrusionOk="0" h="6896" w="7812">
                  <a:moveTo>
                    <a:pt x="3935" y="1"/>
                  </a:moveTo>
                  <a:cubicBezTo>
                    <a:pt x="2765" y="1"/>
                    <a:pt x="1642" y="624"/>
                    <a:pt x="993" y="1751"/>
                  </a:cubicBezTo>
                  <a:cubicBezTo>
                    <a:pt x="1" y="3472"/>
                    <a:pt x="554" y="5527"/>
                    <a:pt x="2259" y="6468"/>
                  </a:cubicBezTo>
                  <a:cubicBezTo>
                    <a:pt x="2784" y="6757"/>
                    <a:pt x="3343" y="6895"/>
                    <a:pt x="3892" y="6895"/>
                  </a:cubicBezTo>
                  <a:cubicBezTo>
                    <a:pt x="5079" y="6895"/>
                    <a:pt x="6218" y="6251"/>
                    <a:pt x="6865" y="5096"/>
                  </a:cubicBezTo>
                  <a:cubicBezTo>
                    <a:pt x="7811" y="3404"/>
                    <a:pt x="7270" y="1391"/>
                    <a:pt x="5620" y="454"/>
                  </a:cubicBezTo>
                  <a:cubicBezTo>
                    <a:pt x="5080" y="147"/>
                    <a:pt x="4502" y="1"/>
                    <a:pt x="3935"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47" name="Google Shape;6347;p19"/>
            <p:cNvSpPr/>
            <p:nvPr/>
          </p:nvSpPr>
          <p:spPr>
            <a:xfrm>
              <a:off x="2746950" y="2853475"/>
              <a:ext cx="193525" cy="170900"/>
            </a:xfrm>
            <a:custGeom>
              <a:rect b="b" l="l" r="r" t="t"/>
              <a:pathLst>
                <a:path extrusionOk="0" h="6836" w="7741">
                  <a:moveTo>
                    <a:pt x="3904" y="1"/>
                  </a:moveTo>
                  <a:cubicBezTo>
                    <a:pt x="2732" y="1"/>
                    <a:pt x="1596" y="631"/>
                    <a:pt x="957" y="1756"/>
                  </a:cubicBezTo>
                  <a:cubicBezTo>
                    <a:pt x="1" y="3438"/>
                    <a:pt x="546" y="5476"/>
                    <a:pt x="2199" y="6401"/>
                  </a:cubicBezTo>
                  <a:cubicBezTo>
                    <a:pt x="2724" y="6695"/>
                    <a:pt x="3287" y="6836"/>
                    <a:pt x="3839" y="6836"/>
                  </a:cubicBezTo>
                  <a:cubicBezTo>
                    <a:pt x="5027" y="6836"/>
                    <a:pt x="6170" y="6188"/>
                    <a:pt x="6809" y="5032"/>
                  </a:cubicBezTo>
                  <a:cubicBezTo>
                    <a:pt x="7740" y="3346"/>
                    <a:pt x="7161" y="1317"/>
                    <a:pt x="5490" y="408"/>
                  </a:cubicBezTo>
                  <a:cubicBezTo>
                    <a:pt x="4983" y="132"/>
                    <a:pt x="4440" y="1"/>
                    <a:pt x="3904"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48" name="Google Shape;6348;p19"/>
            <p:cNvSpPr/>
            <p:nvPr/>
          </p:nvSpPr>
          <p:spPr>
            <a:xfrm>
              <a:off x="3776750" y="3744500"/>
              <a:ext cx="193325" cy="170775"/>
            </a:xfrm>
            <a:custGeom>
              <a:rect b="b" l="l" r="r" t="t"/>
              <a:pathLst>
                <a:path extrusionOk="0" h="6831" w="7733">
                  <a:moveTo>
                    <a:pt x="3895" y="1"/>
                  </a:moveTo>
                  <a:cubicBezTo>
                    <a:pt x="2737" y="1"/>
                    <a:pt x="1616" y="612"/>
                    <a:pt x="977" y="1711"/>
                  </a:cubicBezTo>
                  <a:cubicBezTo>
                    <a:pt x="0" y="3388"/>
                    <a:pt x="516" y="5434"/>
                    <a:pt x="2153" y="6375"/>
                  </a:cubicBezTo>
                  <a:cubicBezTo>
                    <a:pt x="2690" y="6684"/>
                    <a:pt x="3268" y="6831"/>
                    <a:pt x="3836" y="6831"/>
                  </a:cubicBezTo>
                  <a:cubicBezTo>
                    <a:pt x="5009" y="6831"/>
                    <a:pt x="6140" y="6202"/>
                    <a:pt x="6782" y="5071"/>
                  </a:cubicBezTo>
                  <a:cubicBezTo>
                    <a:pt x="7732" y="3391"/>
                    <a:pt x="7184" y="1353"/>
                    <a:pt x="5528" y="429"/>
                  </a:cubicBezTo>
                  <a:cubicBezTo>
                    <a:pt x="5007" y="139"/>
                    <a:pt x="4447" y="1"/>
                    <a:pt x="3895"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49" name="Google Shape;6349;p19"/>
            <p:cNvSpPr/>
            <p:nvPr/>
          </p:nvSpPr>
          <p:spPr>
            <a:xfrm>
              <a:off x="2846275" y="3221400"/>
              <a:ext cx="193475" cy="170825"/>
            </a:xfrm>
            <a:custGeom>
              <a:rect b="b" l="l" r="r" t="t"/>
              <a:pathLst>
                <a:path extrusionOk="0" h="6833" w="7739">
                  <a:moveTo>
                    <a:pt x="3899" y="1"/>
                  </a:moveTo>
                  <a:cubicBezTo>
                    <a:pt x="2735" y="1"/>
                    <a:pt x="1609" y="621"/>
                    <a:pt x="969" y="1731"/>
                  </a:cubicBezTo>
                  <a:cubicBezTo>
                    <a:pt x="1" y="3409"/>
                    <a:pt x="530" y="5452"/>
                    <a:pt x="2174" y="6386"/>
                  </a:cubicBezTo>
                  <a:cubicBezTo>
                    <a:pt x="2706" y="6689"/>
                    <a:pt x="3277" y="6833"/>
                    <a:pt x="3838" y="6833"/>
                  </a:cubicBezTo>
                  <a:cubicBezTo>
                    <a:pt x="5017" y="6833"/>
                    <a:pt x="6154" y="6196"/>
                    <a:pt x="6794" y="5054"/>
                  </a:cubicBezTo>
                  <a:cubicBezTo>
                    <a:pt x="7738" y="3368"/>
                    <a:pt x="7175" y="1339"/>
                    <a:pt x="5512" y="421"/>
                  </a:cubicBezTo>
                  <a:cubicBezTo>
                    <a:pt x="4997" y="136"/>
                    <a:pt x="4444" y="1"/>
                    <a:pt x="3899"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50" name="Google Shape;6350;p19"/>
            <p:cNvSpPr/>
            <p:nvPr/>
          </p:nvSpPr>
          <p:spPr>
            <a:xfrm>
              <a:off x="3829575" y="1746025"/>
              <a:ext cx="192350" cy="169750"/>
            </a:xfrm>
            <a:custGeom>
              <a:rect b="b" l="l" r="r" t="t"/>
              <a:pathLst>
                <a:path extrusionOk="0" h="6790" w="7694">
                  <a:moveTo>
                    <a:pt x="3893" y="0"/>
                  </a:moveTo>
                  <a:cubicBezTo>
                    <a:pt x="2742" y="0"/>
                    <a:pt x="1620" y="600"/>
                    <a:pt x="982" y="1675"/>
                  </a:cubicBezTo>
                  <a:cubicBezTo>
                    <a:pt x="0" y="3330"/>
                    <a:pt x="519" y="5409"/>
                    <a:pt x="2146" y="6345"/>
                  </a:cubicBezTo>
                  <a:cubicBezTo>
                    <a:pt x="2669" y="6646"/>
                    <a:pt x="3239" y="6790"/>
                    <a:pt x="3802" y="6790"/>
                  </a:cubicBezTo>
                  <a:cubicBezTo>
                    <a:pt x="4953" y="6790"/>
                    <a:pt x="6076" y="6190"/>
                    <a:pt x="6714" y="5115"/>
                  </a:cubicBezTo>
                  <a:cubicBezTo>
                    <a:pt x="7694" y="3460"/>
                    <a:pt x="7177" y="1381"/>
                    <a:pt x="5550" y="445"/>
                  </a:cubicBezTo>
                  <a:cubicBezTo>
                    <a:pt x="5026" y="144"/>
                    <a:pt x="4456" y="0"/>
                    <a:pt x="3893"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51" name="Google Shape;6351;p19"/>
            <p:cNvSpPr/>
            <p:nvPr/>
          </p:nvSpPr>
          <p:spPr>
            <a:xfrm>
              <a:off x="3098375" y="1958950"/>
              <a:ext cx="191150" cy="169325"/>
            </a:xfrm>
            <a:custGeom>
              <a:rect b="b" l="l" r="r" t="t"/>
              <a:pathLst>
                <a:path extrusionOk="0" h="6773" w="7646">
                  <a:moveTo>
                    <a:pt x="3875" y="1"/>
                  </a:moveTo>
                  <a:cubicBezTo>
                    <a:pt x="2701" y="1"/>
                    <a:pt x="1555" y="629"/>
                    <a:pt x="923" y="1743"/>
                  </a:cubicBezTo>
                  <a:cubicBezTo>
                    <a:pt x="0" y="3373"/>
                    <a:pt x="537" y="5416"/>
                    <a:pt x="2122" y="6329"/>
                  </a:cubicBezTo>
                  <a:cubicBezTo>
                    <a:pt x="2644" y="6630"/>
                    <a:pt x="3210" y="6773"/>
                    <a:pt x="3771" y="6773"/>
                  </a:cubicBezTo>
                  <a:cubicBezTo>
                    <a:pt x="4962" y="6773"/>
                    <a:pt x="6123" y="6127"/>
                    <a:pt x="6751" y="4982"/>
                  </a:cubicBezTo>
                  <a:cubicBezTo>
                    <a:pt x="7645" y="3345"/>
                    <a:pt x="7077" y="1309"/>
                    <a:pt x="5475" y="417"/>
                  </a:cubicBezTo>
                  <a:cubicBezTo>
                    <a:pt x="4967" y="135"/>
                    <a:pt x="4418" y="1"/>
                    <a:pt x="3875"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52" name="Google Shape;6352;p19"/>
            <p:cNvSpPr/>
            <p:nvPr/>
          </p:nvSpPr>
          <p:spPr>
            <a:xfrm>
              <a:off x="4726650" y="2874375"/>
              <a:ext cx="191050" cy="169250"/>
            </a:xfrm>
            <a:custGeom>
              <a:rect b="b" l="l" r="r" t="t"/>
              <a:pathLst>
                <a:path extrusionOk="0" h="6770" w="7642">
                  <a:moveTo>
                    <a:pt x="3874" y="0"/>
                  </a:moveTo>
                  <a:cubicBezTo>
                    <a:pt x="2716" y="0"/>
                    <a:pt x="1585" y="606"/>
                    <a:pt x="950" y="1688"/>
                  </a:cubicBezTo>
                  <a:cubicBezTo>
                    <a:pt x="1" y="3306"/>
                    <a:pt x="500" y="5360"/>
                    <a:pt x="2070" y="6299"/>
                  </a:cubicBezTo>
                  <a:cubicBezTo>
                    <a:pt x="2604" y="6618"/>
                    <a:pt x="3190" y="6770"/>
                    <a:pt x="3769" y="6770"/>
                  </a:cubicBezTo>
                  <a:cubicBezTo>
                    <a:pt x="4942" y="6770"/>
                    <a:pt x="6086" y="6147"/>
                    <a:pt x="6719" y="5032"/>
                  </a:cubicBezTo>
                  <a:cubicBezTo>
                    <a:pt x="7641" y="3405"/>
                    <a:pt x="7108" y="1358"/>
                    <a:pt x="5522" y="443"/>
                  </a:cubicBezTo>
                  <a:cubicBezTo>
                    <a:pt x="5003" y="143"/>
                    <a:pt x="4435" y="0"/>
                    <a:pt x="3874"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53" name="Google Shape;6353;p19"/>
            <p:cNvSpPr/>
            <p:nvPr/>
          </p:nvSpPr>
          <p:spPr>
            <a:xfrm>
              <a:off x="4527400" y="2138325"/>
              <a:ext cx="192400" cy="169750"/>
            </a:xfrm>
            <a:custGeom>
              <a:rect b="b" l="l" r="r" t="t"/>
              <a:pathLst>
                <a:path extrusionOk="0" h="6790" w="7696">
                  <a:moveTo>
                    <a:pt x="3893" y="1"/>
                  </a:moveTo>
                  <a:cubicBezTo>
                    <a:pt x="2740" y="1"/>
                    <a:pt x="1617" y="602"/>
                    <a:pt x="979" y="1680"/>
                  </a:cubicBezTo>
                  <a:cubicBezTo>
                    <a:pt x="0" y="3336"/>
                    <a:pt x="522" y="5414"/>
                    <a:pt x="2150" y="6348"/>
                  </a:cubicBezTo>
                  <a:cubicBezTo>
                    <a:pt x="2672" y="6648"/>
                    <a:pt x="3240" y="6790"/>
                    <a:pt x="3801" y="6790"/>
                  </a:cubicBezTo>
                  <a:cubicBezTo>
                    <a:pt x="4954" y="6790"/>
                    <a:pt x="6078" y="6189"/>
                    <a:pt x="6715" y="5111"/>
                  </a:cubicBezTo>
                  <a:cubicBezTo>
                    <a:pt x="7695" y="3454"/>
                    <a:pt x="7173" y="1377"/>
                    <a:pt x="5544" y="442"/>
                  </a:cubicBezTo>
                  <a:cubicBezTo>
                    <a:pt x="5022" y="143"/>
                    <a:pt x="4454" y="1"/>
                    <a:pt x="3893"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54" name="Google Shape;6354;p19"/>
            <p:cNvSpPr/>
            <p:nvPr/>
          </p:nvSpPr>
          <p:spPr>
            <a:xfrm>
              <a:off x="3595375" y="3798975"/>
              <a:ext cx="190075" cy="168150"/>
            </a:xfrm>
            <a:custGeom>
              <a:rect b="b" l="l" r="r" t="t"/>
              <a:pathLst>
                <a:path extrusionOk="0" h="6726" w="7603">
                  <a:moveTo>
                    <a:pt x="3880" y="1"/>
                  </a:moveTo>
                  <a:cubicBezTo>
                    <a:pt x="2685" y="1"/>
                    <a:pt x="1505" y="643"/>
                    <a:pt x="889" y="1763"/>
                  </a:cubicBezTo>
                  <a:cubicBezTo>
                    <a:pt x="1" y="3381"/>
                    <a:pt x="581" y="5461"/>
                    <a:pt x="2168" y="6332"/>
                  </a:cubicBezTo>
                  <a:cubicBezTo>
                    <a:pt x="2656" y="6599"/>
                    <a:pt x="3190" y="6726"/>
                    <a:pt x="3721" y="6726"/>
                  </a:cubicBezTo>
                  <a:cubicBezTo>
                    <a:pt x="4917" y="6726"/>
                    <a:pt x="6098" y="6084"/>
                    <a:pt x="6714" y="4964"/>
                  </a:cubicBezTo>
                  <a:cubicBezTo>
                    <a:pt x="7603" y="3346"/>
                    <a:pt x="7022" y="1267"/>
                    <a:pt x="5435" y="396"/>
                  </a:cubicBezTo>
                  <a:cubicBezTo>
                    <a:pt x="4946" y="128"/>
                    <a:pt x="4412" y="1"/>
                    <a:pt x="3880"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55" name="Google Shape;6355;p19"/>
            <p:cNvSpPr/>
            <p:nvPr/>
          </p:nvSpPr>
          <p:spPr>
            <a:xfrm>
              <a:off x="2698950" y="2670900"/>
              <a:ext cx="190150" cy="168200"/>
            </a:xfrm>
            <a:custGeom>
              <a:rect b="b" l="l" r="r" t="t"/>
              <a:pathLst>
                <a:path extrusionOk="0" h="6728" w="7606">
                  <a:moveTo>
                    <a:pt x="3882" y="0"/>
                  </a:moveTo>
                  <a:cubicBezTo>
                    <a:pt x="2705" y="0"/>
                    <a:pt x="1541" y="623"/>
                    <a:pt x="916" y="1718"/>
                  </a:cubicBezTo>
                  <a:cubicBezTo>
                    <a:pt x="1" y="3322"/>
                    <a:pt x="552" y="5408"/>
                    <a:pt x="2126" y="6306"/>
                  </a:cubicBezTo>
                  <a:cubicBezTo>
                    <a:pt x="2626" y="6592"/>
                    <a:pt x="3177" y="6727"/>
                    <a:pt x="3725" y="6727"/>
                  </a:cubicBezTo>
                  <a:cubicBezTo>
                    <a:pt x="4901" y="6727"/>
                    <a:pt x="6065" y="6104"/>
                    <a:pt x="6689" y="5010"/>
                  </a:cubicBezTo>
                  <a:cubicBezTo>
                    <a:pt x="7606" y="3405"/>
                    <a:pt x="7055" y="1318"/>
                    <a:pt x="5481" y="421"/>
                  </a:cubicBezTo>
                  <a:cubicBezTo>
                    <a:pt x="4981" y="135"/>
                    <a:pt x="4430" y="0"/>
                    <a:pt x="3882"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56" name="Google Shape;6356;p19"/>
            <p:cNvSpPr/>
            <p:nvPr/>
          </p:nvSpPr>
          <p:spPr>
            <a:xfrm>
              <a:off x="4326475" y="3586000"/>
              <a:ext cx="191025" cy="168750"/>
            </a:xfrm>
            <a:custGeom>
              <a:rect b="b" l="l" r="r" t="t"/>
              <a:pathLst>
                <a:path extrusionOk="0" h="6750" w="7641">
                  <a:moveTo>
                    <a:pt x="3902" y="0"/>
                  </a:moveTo>
                  <a:cubicBezTo>
                    <a:pt x="2718" y="0"/>
                    <a:pt x="1553" y="633"/>
                    <a:pt x="928" y="1743"/>
                  </a:cubicBezTo>
                  <a:cubicBezTo>
                    <a:pt x="0" y="3392"/>
                    <a:pt x="598" y="5504"/>
                    <a:pt x="2240" y="6373"/>
                  </a:cubicBezTo>
                  <a:cubicBezTo>
                    <a:pt x="2722" y="6629"/>
                    <a:pt x="3243" y="6750"/>
                    <a:pt x="3760" y="6750"/>
                  </a:cubicBezTo>
                  <a:cubicBezTo>
                    <a:pt x="4963" y="6750"/>
                    <a:pt x="6144" y="6095"/>
                    <a:pt x="6759" y="4957"/>
                  </a:cubicBezTo>
                  <a:cubicBezTo>
                    <a:pt x="7641" y="3330"/>
                    <a:pt x="7060" y="1279"/>
                    <a:pt x="5470" y="402"/>
                  </a:cubicBezTo>
                  <a:cubicBezTo>
                    <a:pt x="4976" y="130"/>
                    <a:pt x="4437" y="0"/>
                    <a:pt x="3902"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57" name="Google Shape;6357;p19"/>
            <p:cNvSpPr/>
            <p:nvPr/>
          </p:nvSpPr>
          <p:spPr>
            <a:xfrm>
              <a:off x="2897700" y="3406925"/>
              <a:ext cx="189800" cy="167650"/>
            </a:xfrm>
            <a:custGeom>
              <a:rect b="b" l="l" r="r" t="t"/>
              <a:pathLst>
                <a:path extrusionOk="0" h="6706" w="7592">
                  <a:moveTo>
                    <a:pt x="3881" y="1"/>
                  </a:moveTo>
                  <a:cubicBezTo>
                    <a:pt x="2699" y="1"/>
                    <a:pt x="1529" y="628"/>
                    <a:pt x="910" y="1721"/>
                  </a:cubicBezTo>
                  <a:cubicBezTo>
                    <a:pt x="1" y="3328"/>
                    <a:pt x="572" y="5433"/>
                    <a:pt x="2157" y="6309"/>
                  </a:cubicBezTo>
                  <a:cubicBezTo>
                    <a:pt x="2643" y="6579"/>
                    <a:pt x="3177" y="6706"/>
                    <a:pt x="3710" y="6706"/>
                  </a:cubicBezTo>
                  <a:cubicBezTo>
                    <a:pt x="4911" y="6706"/>
                    <a:pt x="6102" y="6059"/>
                    <a:pt x="6710" y="4938"/>
                  </a:cubicBezTo>
                  <a:cubicBezTo>
                    <a:pt x="7591" y="3312"/>
                    <a:pt x="6984" y="1215"/>
                    <a:pt x="5388" y="371"/>
                  </a:cubicBezTo>
                  <a:cubicBezTo>
                    <a:pt x="4913" y="120"/>
                    <a:pt x="4396" y="1"/>
                    <a:pt x="3881"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58" name="Google Shape;6358;p19"/>
            <p:cNvSpPr/>
            <p:nvPr/>
          </p:nvSpPr>
          <p:spPr>
            <a:xfrm>
              <a:off x="2784125" y="2250825"/>
              <a:ext cx="187125" cy="166175"/>
            </a:xfrm>
            <a:custGeom>
              <a:rect b="b" l="l" r="r" t="t"/>
              <a:pathLst>
                <a:path extrusionOk="0" h="6647" w="7485">
                  <a:moveTo>
                    <a:pt x="3847" y="1"/>
                  </a:moveTo>
                  <a:cubicBezTo>
                    <a:pt x="2692" y="1"/>
                    <a:pt x="1528" y="604"/>
                    <a:pt x="902" y="1666"/>
                  </a:cubicBezTo>
                  <a:cubicBezTo>
                    <a:pt x="1" y="3197"/>
                    <a:pt x="503" y="5260"/>
                    <a:pt x="2006" y="6191"/>
                  </a:cubicBezTo>
                  <a:cubicBezTo>
                    <a:pt x="2504" y="6500"/>
                    <a:pt x="3070" y="6646"/>
                    <a:pt x="3638" y="6646"/>
                  </a:cubicBezTo>
                  <a:cubicBezTo>
                    <a:pt x="4793" y="6646"/>
                    <a:pt x="5956" y="6043"/>
                    <a:pt x="6582" y="4983"/>
                  </a:cubicBezTo>
                  <a:cubicBezTo>
                    <a:pt x="7485" y="3450"/>
                    <a:pt x="6982" y="1387"/>
                    <a:pt x="5479" y="456"/>
                  </a:cubicBezTo>
                  <a:cubicBezTo>
                    <a:pt x="4981" y="147"/>
                    <a:pt x="4415" y="1"/>
                    <a:pt x="3847"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59" name="Google Shape;6359;p19"/>
            <p:cNvSpPr/>
            <p:nvPr/>
          </p:nvSpPr>
          <p:spPr>
            <a:xfrm>
              <a:off x="4644675" y="3296775"/>
              <a:ext cx="187625" cy="166550"/>
            </a:xfrm>
            <a:custGeom>
              <a:rect b="b" l="l" r="r" t="t"/>
              <a:pathLst>
                <a:path extrusionOk="0" h="6662" w="7505">
                  <a:moveTo>
                    <a:pt x="3850" y="1"/>
                  </a:moveTo>
                  <a:cubicBezTo>
                    <a:pt x="2649" y="1"/>
                    <a:pt x="1450" y="647"/>
                    <a:pt x="851" y="1760"/>
                  </a:cubicBezTo>
                  <a:cubicBezTo>
                    <a:pt x="1" y="3345"/>
                    <a:pt x="571" y="5399"/>
                    <a:pt x="2102" y="6261"/>
                  </a:cubicBezTo>
                  <a:cubicBezTo>
                    <a:pt x="2586" y="6533"/>
                    <a:pt x="3121" y="6662"/>
                    <a:pt x="3657" y="6662"/>
                  </a:cubicBezTo>
                  <a:cubicBezTo>
                    <a:pt x="4858" y="6662"/>
                    <a:pt x="6057" y="6015"/>
                    <a:pt x="6654" y="4902"/>
                  </a:cubicBezTo>
                  <a:cubicBezTo>
                    <a:pt x="7504" y="3317"/>
                    <a:pt x="6934" y="1265"/>
                    <a:pt x="5405" y="402"/>
                  </a:cubicBezTo>
                  <a:cubicBezTo>
                    <a:pt x="4921" y="129"/>
                    <a:pt x="4386" y="1"/>
                    <a:pt x="3850"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60" name="Google Shape;6360;p19"/>
            <p:cNvSpPr/>
            <p:nvPr/>
          </p:nvSpPr>
          <p:spPr>
            <a:xfrm>
              <a:off x="4246750" y="1824900"/>
              <a:ext cx="189125" cy="167175"/>
            </a:xfrm>
            <a:custGeom>
              <a:rect b="b" l="l" r="r" t="t"/>
              <a:pathLst>
                <a:path extrusionOk="0" h="6687" w="7565">
                  <a:moveTo>
                    <a:pt x="3882" y="1"/>
                  </a:moveTo>
                  <a:cubicBezTo>
                    <a:pt x="2718" y="1"/>
                    <a:pt x="1550" y="609"/>
                    <a:pt x="924" y="1678"/>
                  </a:cubicBezTo>
                  <a:cubicBezTo>
                    <a:pt x="0" y="3255"/>
                    <a:pt x="550" y="5378"/>
                    <a:pt x="2112" y="6273"/>
                  </a:cubicBezTo>
                  <a:cubicBezTo>
                    <a:pt x="2601" y="6553"/>
                    <a:pt x="3145" y="6686"/>
                    <a:pt x="3688" y="6686"/>
                  </a:cubicBezTo>
                  <a:cubicBezTo>
                    <a:pt x="4833" y="6686"/>
                    <a:pt x="5977" y="6097"/>
                    <a:pt x="6614" y="5057"/>
                  </a:cubicBezTo>
                  <a:cubicBezTo>
                    <a:pt x="7564" y="3504"/>
                    <a:pt x="7051" y="1370"/>
                    <a:pt x="5503" y="442"/>
                  </a:cubicBezTo>
                  <a:cubicBezTo>
                    <a:pt x="5004" y="142"/>
                    <a:pt x="4443" y="1"/>
                    <a:pt x="3882"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61" name="Google Shape;6361;p19"/>
            <p:cNvSpPr/>
            <p:nvPr/>
          </p:nvSpPr>
          <p:spPr>
            <a:xfrm>
              <a:off x="4479975" y="1956475"/>
              <a:ext cx="187325" cy="165550"/>
            </a:xfrm>
            <a:custGeom>
              <a:rect b="b" l="l" r="r" t="t"/>
              <a:pathLst>
                <a:path extrusionOk="0" h="6622" w="7493">
                  <a:moveTo>
                    <a:pt x="3856" y="0"/>
                  </a:moveTo>
                  <a:cubicBezTo>
                    <a:pt x="2715" y="0"/>
                    <a:pt x="1569" y="593"/>
                    <a:pt x="941" y="1638"/>
                  </a:cubicBezTo>
                  <a:cubicBezTo>
                    <a:pt x="1" y="3198"/>
                    <a:pt x="556" y="5348"/>
                    <a:pt x="2127" y="6226"/>
                  </a:cubicBezTo>
                  <a:cubicBezTo>
                    <a:pt x="2607" y="6494"/>
                    <a:pt x="3137" y="6621"/>
                    <a:pt x="3666" y="6621"/>
                  </a:cubicBezTo>
                  <a:cubicBezTo>
                    <a:pt x="4830" y="6621"/>
                    <a:pt x="5989" y="6008"/>
                    <a:pt x="6602" y="4937"/>
                  </a:cubicBezTo>
                  <a:cubicBezTo>
                    <a:pt x="7492" y="3384"/>
                    <a:pt x="6959" y="1319"/>
                    <a:pt x="5438" y="423"/>
                  </a:cubicBezTo>
                  <a:cubicBezTo>
                    <a:pt x="4950" y="136"/>
                    <a:pt x="4404" y="0"/>
                    <a:pt x="3856"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62" name="Google Shape;6362;p19"/>
            <p:cNvSpPr/>
            <p:nvPr/>
          </p:nvSpPr>
          <p:spPr>
            <a:xfrm>
              <a:off x="3181625" y="3723025"/>
              <a:ext cx="186475" cy="164975"/>
            </a:xfrm>
            <a:custGeom>
              <a:rect b="b" l="l" r="r" t="t"/>
              <a:pathLst>
                <a:path extrusionOk="0" h="6599" w="7459">
                  <a:moveTo>
                    <a:pt x="3819" y="0"/>
                  </a:moveTo>
                  <a:cubicBezTo>
                    <a:pt x="2664" y="0"/>
                    <a:pt x="1512" y="610"/>
                    <a:pt x="897" y="1679"/>
                  </a:cubicBezTo>
                  <a:cubicBezTo>
                    <a:pt x="1" y="3236"/>
                    <a:pt x="541" y="5302"/>
                    <a:pt x="2077" y="6187"/>
                  </a:cubicBezTo>
                  <a:cubicBezTo>
                    <a:pt x="2563" y="6466"/>
                    <a:pt x="3102" y="6598"/>
                    <a:pt x="3641" y="6598"/>
                  </a:cubicBezTo>
                  <a:cubicBezTo>
                    <a:pt x="4796" y="6598"/>
                    <a:pt x="5947" y="5989"/>
                    <a:pt x="6561" y="4921"/>
                  </a:cubicBezTo>
                  <a:cubicBezTo>
                    <a:pt x="7459" y="3360"/>
                    <a:pt x="6918" y="1296"/>
                    <a:pt x="5381" y="412"/>
                  </a:cubicBezTo>
                  <a:cubicBezTo>
                    <a:pt x="4895" y="132"/>
                    <a:pt x="4357" y="0"/>
                    <a:pt x="3819"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63" name="Google Shape;6363;p19"/>
            <p:cNvSpPr/>
            <p:nvPr/>
          </p:nvSpPr>
          <p:spPr>
            <a:xfrm>
              <a:off x="2651475" y="2488875"/>
              <a:ext cx="185800" cy="164350"/>
            </a:xfrm>
            <a:custGeom>
              <a:rect b="b" l="l" r="r" t="t"/>
              <a:pathLst>
                <a:path extrusionOk="0" h="6574" w="7432">
                  <a:moveTo>
                    <a:pt x="3788" y="1"/>
                  </a:moveTo>
                  <a:cubicBezTo>
                    <a:pt x="2616" y="1"/>
                    <a:pt x="1464" y="632"/>
                    <a:pt x="867" y="1731"/>
                  </a:cubicBezTo>
                  <a:cubicBezTo>
                    <a:pt x="0" y="3324"/>
                    <a:pt x="573" y="5349"/>
                    <a:pt x="2128" y="6192"/>
                  </a:cubicBezTo>
                  <a:cubicBezTo>
                    <a:pt x="2606" y="6451"/>
                    <a:pt x="3127" y="6573"/>
                    <a:pt x="3644" y="6573"/>
                  </a:cubicBezTo>
                  <a:cubicBezTo>
                    <a:pt x="4816" y="6573"/>
                    <a:pt x="5969" y="5943"/>
                    <a:pt x="6565" y="4843"/>
                  </a:cubicBezTo>
                  <a:cubicBezTo>
                    <a:pt x="7431" y="3249"/>
                    <a:pt x="6858" y="1225"/>
                    <a:pt x="5304" y="383"/>
                  </a:cubicBezTo>
                  <a:cubicBezTo>
                    <a:pt x="4825" y="123"/>
                    <a:pt x="4305" y="1"/>
                    <a:pt x="3788"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64" name="Google Shape;6364;p19"/>
            <p:cNvSpPr/>
            <p:nvPr/>
          </p:nvSpPr>
          <p:spPr>
            <a:xfrm>
              <a:off x="4512325" y="3535000"/>
              <a:ext cx="185775" cy="164350"/>
            </a:xfrm>
            <a:custGeom>
              <a:rect b="b" l="l" r="r" t="t"/>
              <a:pathLst>
                <a:path extrusionOk="0" h="6574" w="7431">
                  <a:moveTo>
                    <a:pt x="3788" y="1"/>
                  </a:moveTo>
                  <a:cubicBezTo>
                    <a:pt x="2622" y="1"/>
                    <a:pt x="1473" y="626"/>
                    <a:pt x="873" y="1718"/>
                  </a:cubicBezTo>
                  <a:cubicBezTo>
                    <a:pt x="0" y="3304"/>
                    <a:pt x="563" y="5332"/>
                    <a:pt x="2113" y="6183"/>
                  </a:cubicBezTo>
                  <a:cubicBezTo>
                    <a:pt x="2595" y="6448"/>
                    <a:pt x="3121" y="6573"/>
                    <a:pt x="3642" y="6573"/>
                  </a:cubicBezTo>
                  <a:cubicBezTo>
                    <a:pt x="4808" y="6573"/>
                    <a:pt x="5956" y="5948"/>
                    <a:pt x="6556" y="4857"/>
                  </a:cubicBezTo>
                  <a:cubicBezTo>
                    <a:pt x="7430" y="3270"/>
                    <a:pt x="6866" y="1242"/>
                    <a:pt x="5316" y="391"/>
                  </a:cubicBezTo>
                  <a:cubicBezTo>
                    <a:pt x="4834" y="126"/>
                    <a:pt x="4309" y="1"/>
                    <a:pt x="3788"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65" name="Google Shape;6365;p19"/>
            <p:cNvSpPr/>
            <p:nvPr/>
          </p:nvSpPr>
          <p:spPr>
            <a:xfrm>
              <a:off x="4014750" y="1694925"/>
              <a:ext cx="187375" cy="165525"/>
            </a:xfrm>
            <a:custGeom>
              <a:rect b="b" l="l" r="r" t="t"/>
              <a:pathLst>
                <a:path extrusionOk="0" h="6621" w="7495">
                  <a:moveTo>
                    <a:pt x="3858" y="1"/>
                  </a:moveTo>
                  <a:cubicBezTo>
                    <a:pt x="2715" y="1"/>
                    <a:pt x="1569" y="594"/>
                    <a:pt x="940" y="1639"/>
                  </a:cubicBezTo>
                  <a:cubicBezTo>
                    <a:pt x="1" y="3201"/>
                    <a:pt x="558" y="5351"/>
                    <a:pt x="2129" y="6227"/>
                  </a:cubicBezTo>
                  <a:cubicBezTo>
                    <a:pt x="2608" y="6494"/>
                    <a:pt x="3137" y="6621"/>
                    <a:pt x="3666" y="6621"/>
                  </a:cubicBezTo>
                  <a:cubicBezTo>
                    <a:pt x="4831" y="6621"/>
                    <a:pt x="5991" y="6007"/>
                    <a:pt x="6606" y="4935"/>
                  </a:cubicBezTo>
                  <a:cubicBezTo>
                    <a:pt x="7494" y="3383"/>
                    <a:pt x="6959" y="1319"/>
                    <a:pt x="5437" y="423"/>
                  </a:cubicBezTo>
                  <a:cubicBezTo>
                    <a:pt x="4949" y="136"/>
                    <a:pt x="4404" y="1"/>
                    <a:pt x="3858"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66" name="Google Shape;6366;p19"/>
            <p:cNvSpPr/>
            <p:nvPr/>
          </p:nvSpPr>
          <p:spPr>
            <a:xfrm>
              <a:off x="2917825" y="2014350"/>
              <a:ext cx="186350" cy="164900"/>
            </a:xfrm>
            <a:custGeom>
              <a:rect b="b" l="l" r="r" t="t"/>
              <a:pathLst>
                <a:path extrusionOk="0" h="6596" w="7454">
                  <a:moveTo>
                    <a:pt x="3810" y="0"/>
                  </a:moveTo>
                  <a:cubicBezTo>
                    <a:pt x="2628" y="0"/>
                    <a:pt x="1458" y="635"/>
                    <a:pt x="862" y="1733"/>
                  </a:cubicBezTo>
                  <a:cubicBezTo>
                    <a:pt x="0" y="3323"/>
                    <a:pt x="581" y="5378"/>
                    <a:pt x="2130" y="6216"/>
                  </a:cubicBezTo>
                  <a:cubicBezTo>
                    <a:pt x="2605" y="6474"/>
                    <a:pt x="3125" y="6595"/>
                    <a:pt x="3642" y="6595"/>
                  </a:cubicBezTo>
                  <a:cubicBezTo>
                    <a:pt x="4825" y="6595"/>
                    <a:pt x="5995" y="5961"/>
                    <a:pt x="6590" y="4862"/>
                  </a:cubicBezTo>
                  <a:cubicBezTo>
                    <a:pt x="7454" y="3272"/>
                    <a:pt x="6872" y="1218"/>
                    <a:pt x="5323" y="379"/>
                  </a:cubicBezTo>
                  <a:cubicBezTo>
                    <a:pt x="4848" y="122"/>
                    <a:pt x="4328" y="0"/>
                    <a:pt x="3810"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67" name="Google Shape;6367;p19"/>
            <p:cNvSpPr/>
            <p:nvPr/>
          </p:nvSpPr>
          <p:spPr>
            <a:xfrm>
              <a:off x="4778625" y="3060475"/>
              <a:ext cx="186375" cy="164900"/>
            </a:xfrm>
            <a:custGeom>
              <a:rect b="b" l="l" r="r" t="t"/>
              <a:pathLst>
                <a:path extrusionOk="0" h="6596" w="7455">
                  <a:moveTo>
                    <a:pt x="3812" y="1"/>
                  </a:moveTo>
                  <a:cubicBezTo>
                    <a:pt x="2634" y="1"/>
                    <a:pt x="1467" y="631"/>
                    <a:pt x="869" y="1725"/>
                  </a:cubicBezTo>
                  <a:cubicBezTo>
                    <a:pt x="1" y="3311"/>
                    <a:pt x="576" y="5367"/>
                    <a:pt x="2123" y="6212"/>
                  </a:cubicBezTo>
                  <a:cubicBezTo>
                    <a:pt x="2599" y="6473"/>
                    <a:pt x="3121" y="6596"/>
                    <a:pt x="3642" y="6596"/>
                  </a:cubicBezTo>
                  <a:cubicBezTo>
                    <a:pt x="4820" y="6596"/>
                    <a:pt x="5987" y="5965"/>
                    <a:pt x="6586" y="4872"/>
                  </a:cubicBezTo>
                  <a:cubicBezTo>
                    <a:pt x="7454" y="3286"/>
                    <a:pt x="6880" y="1230"/>
                    <a:pt x="5332" y="384"/>
                  </a:cubicBezTo>
                  <a:cubicBezTo>
                    <a:pt x="4855" y="124"/>
                    <a:pt x="4332" y="1"/>
                    <a:pt x="3812"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68" name="Google Shape;6368;p19"/>
            <p:cNvSpPr/>
            <p:nvPr/>
          </p:nvSpPr>
          <p:spPr>
            <a:xfrm>
              <a:off x="4813125" y="2456000"/>
              <a:ext cx="185425" cy="163850"/>
            </a:xfrm>
            <a:custGeom>
              <a:rect b="b" l="l" r="r" t="t"/>
              <a:pathLst>
                <a:path extrusionOk="0" h="6554" w="7417">
                  <a:moveTo>
                    <a:pt x="3765" y="0"/>
                  </a:moveTo>
                  <a:cubicBezTo>
                    <a:pt x="2657" y="0"/>
                    <a:pt x="1570" y="577"/>
                    <a:pt x="943" y="1609"/>
                  </a:cubicBezTo>
                  <a:cubicBezTo>
                    <a:pt x="0" y="3165"/>
                    <a:pt x="492" y="5193"/>
                    <a:pt x="2035" y="6111"/>
                  </a:cubicBezTo>
                  <a:cubicBezTo>
                    <a:pt x="2539" y="6411"/>
                    <a:pt x="3095" y="6553"/>
                    <a:pt x="3646" y="6553"/>
                  </a:cubicBezTo>
                  <a:cubicBezTo>
                    <a:pt x="4773" y="6553"/>
                    <a:pt x="5883" y="5957"/>
                    <a:pt x="6500" y="4895"/>
                  </a:cubicBezTo>
                  <a:cubicBezTo>
                    <a:pt x="7417" y="3317"/>
                    <a:pt x="6891" y="1303"/>
                    <a:pt x="5332" y="416"/>
                  </a:cubicBezTo>
                  <a:cubicBezTo>
                    <a:pt x="4838" y="134"/>
                    <a:pt x="4299" y="0"/>
                    <a:pt x="3765"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69" name="Google Shape;6369;p19"/>
            <p:cNvSpPr/>
            <p:nvPr/>
          </p:nvSpPr>
          <p:spPr>
            <a:xfrm>
              <a:off x="3417475" y="1671425"/>
              <a:ext cx="185450" cy="163775"/>
            </a:xfrm>
            <a:custGeom>
              <a:rect b="b" l="l" r="r" t="t"/>
              <a:pathLst>
                <a:path extrusionOk="0" h="6551" w="7418">
                  <a:moveTo>
                    <a:pt x="3765" y="1"/>
                  </a:moveTo>
                  <a:cubicBezTo>
                    <a:pt x="2636" y="1"/>
                    <a:pt x="1533" y="598"/>
                    <a:pt x="917" y="1658"/>
                  </a:cubicBezTo>
                  <a:cubicBezTo>
                    <a:pt x="1" y="3234"/>
                    <a:pt x="527" y="5249"/>
                    <a:pt x="2084" y="6137"/>
                  </a:cubicBezTo>
                  <a:cubicBezTo>
                    <a:pt x="2578" y="6418"/>
                    <a:pt x="3117" y="6551"/>
                    <a:pt x="3650" y="6551"/>
                  </a:cubicBezTo>
                  <a:cubicBezTo>
                    <a:pt x="4799" y="6551"/>
                    <a:pt x="5924" y="5935"/>
                    <a:pt x="6530" y="4845"/>
                  </a:cubicBezTo>
                  <a:cubicBezTo>
                    <a:pt x="7417" y="3246"/>
                    <a:pt x="6859" y="1241"/>
                    <a:pt x="5285" y="387"/>
                  </a:cubicBezTo>
                  <a:cubicBezTo>
                    <a:pt x="4802" y="125"/>
                    <a:pt x="4281" y="1"/>
                    <a:pt x="3765"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70" name="Google Shape;6370;p19"/>
            <p:cNvSpPr/>
            <p:nvPr/>
          </p:nvSpPr>
          <p:spPr>
            <a:xfrm>
              <a:off x="4863250" y="2640575"/>
              <a:ext cx="184425" cy="162575"/>
            </a:xfrm>
            <a:custGeom>
              <a:rect b="b" l="l" r="r" t="t"/>
              <a:pathLst>
                <a:path extrusionOk="0" h="6503" w="7377">
                  <a:moveTo>
                    <a:pt x="3715" y="0"/>
                  </a:moveTo>
                  <a:cubicBezTo>
                    <a:pt x="2600" y="0"/>
                    <a:pt x="1526" y="600"/>
                    <a:pt x="916" y="1675"/>
                  </a:cubicBezTo>
                  <a:cubicBezTo>
                    <a:pt x="1" y="3286"/>
                    <a:pt x="534" y="5232"/>
                    <a:pt x="2130" y="6105"/>
                  </a:cubicBezTo>
                  <a:cubicBezTo>
                    <a:pt x="2622" y="6374"/>
                    <a:pt x="3146" y="6502"/>
                    <a:pt x="3662" y="6502"/>
                  </a:cubicBezTo>
                  <a:cubicBezTo>
                    <a:pt x="4777" y="6502"/>
                    <a:pt x="5850" y="5903"/>
                    <a:pt x="6461" y="4829"/>
                  </a:cubicBezTo>
                  <a:cubicBezTo>
                    <a:pt x="7376" y="3217"/>
                    <a:pt x="6843" y="1270"/>
                    <a:pt x="5247" y="398"/>
                  </a:cubicBezTo>
                  <a:cubicBezTo>
                    <a:pt x="4755" y="129"/>
                    <a:pt x="4231" y="0"/>
                    <a:pt x="3715"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71" name="Google Shape;6371;p19"/>
            <p:cNvSpPr/>
            <p:nvPr/>
          </p:nvSpPr>
          <p:spPr>
            <a:xfrm>
              <a:off x="3414925" y="3854675"/>
              <a:ext cx="185050" cy="163150"/>
            </a:xfrm>
            <a:custGeom>
              <a:rect b="b" l="l" r="r" t="t"/>
              <a:pathLst>
                <a:path extrusionOk="0" h="6526" w="7402">
                  <a:moveTo>
                    <a:pt x="3737" y="0"/>
                  </a:moveTo>
                  <a:cubicBezTo>
                    <a:pt x="2628" y="0"/>
                    <a:pt x="1552" y="587"/>
                    <a:pt x="935" y="1641"/>
                  </a:cubicBezTo>
                  <a:cubicBezTo>
                    <a:pt x="1" y="3239"/>
                    <a:pt x="517" y="5221"/>
                    <a:pt x="2099" y="6111"/>
                  </a:cubicBezTo>
                  <a:cubicBezTo>
                    <a:pt x="2599" y="6392"/>
                    <a:pt x="3137" y="6526"/>
                    <a:pt x="3667" y="6526"/>
                  </a:cubicBezTo>
                  <a:cubicBezTo>
                    <a:pt x="4776" y="6526"/>
                    <a:pt x="5850" y="5939"/>
                    <a:pt x="6467" y="4885"/>
                  </a:cubicBezTo>
                  <a:cubicBezTo>
                    <a:pt x="7401" y="3287"/>
                    <a:pt x="6886" y="1305"/>
                    <a:pt x="5304" y="415"/>
                  </a:cubicBezTo>
                  <a:cubicBezTo>
                    <a:pt x="4805" y="134"/>
                    <a:pt x="4267" y="0"/>
                    <a:pt x="3737"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72" name="Google Shape;6372;p19"/>
            <p:cNvSpPr/>
            <p:nvPr/>
          </p:nvSpPr>
          <p:spPr>
            <a:xfrm>
              <a:off x="2949800" y="3593125"/>
              <a:ext cx="184925" cy="163175"/>
            </a:xfrm>
            <a:custGeom>
              <a:rect b="b" l="l" r="r" t="t"/>
              <a:pathLst>
                <a:path extrusionOk="0" h="6527" w="7397">
                  <a:moveTo>
                    <a:pt x="3736" y="1"/>
                  </a:moveTo>
                  <a:cubicBezTo>
                    <a:pt x="2644" y="1"/>
                    <a:pt x="1583" y="568"/>
                    <a:pt x="960" y="1596"/>
                  </a:cubicBezTo>
                  <a:cubicBezTo>
                    <a:pt x="0" y="3179"/>
                    <a:pt x="484" y="5170"/>
                    <a:pt x="2050" y="6085"/>
                  </a:cubicBezTo>
                  <a:cubicBezTo>
                    <a:pt x="2561" y="6384"/>
                    <a:pt x="3115" y="6526"/>
                    <a:pt x="3662" y="6526"/>
                  </a:cubicBezTo>
                  <a:cubicBezTo>
                    <a:pt x="4753" y="6526"/>
                    <a:pt x="5814" y="5959"/>
                    <a:pt x="6437" y="4931"/>
                  </a:cubicBezTo>
                  <a:cubicBezTo>
                    <a:pt x="7396" y="3349"/>
                    <a:pt x="6913" y="1358"/>
                    <a:pt x="5347" y="441"/>
                  </a:cubicBezTo>
                  <a:cubicBezTo>
                    <a:pt x="4836" y="143"/>
                    <a:pt x="4282" y="1"/>
                    <a:pt x="3736"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73" name="Google Shape;6373;p19"/>
            <p:cNvSpPr/>
            <p:nvPr/>
          </p:nvSpPr>
          <p:spPr>
            <a:xfrm>
              <a:off x="3601025" y="1618875"/>
              <a:ext cx="184275" cy="162525"/>
            </a:xfrm>
            <a:custGeom>
              <a:rect b="b" l="l" r="r" t="t"/>
              <a:pathLst>
                <a:path extrusionOk="0" h="6501" w="7371">
                  <a:moveTo>
                    <a:pt x="3710" y="0"/>
                  </a:moveTo>
                  <a:cubicBezTo>
                    <a:pt x="2616" y="0"/>
                    <a:pt x="1560" y="576"/>
                    <a:pt x="945" y="1617"/>
                  </a:cubicBezTo>
                  <a:cubicBezTo>
                    <a:pt x="0" y="3216"/>
                    <a:pt x="495" y="5173"/>
                    <a:pt x="2072" y="6073"/>
                  </a:cubicBezTo>
                  <a:cubicBezTo>
                    <a:pt x="2579" y="6362"/>
                    <a:pt x="3124" y="6501"/>
                    <a:pt x="3661" y="6501"/>
                  </a:cubicBezTo>
                  <a:cubicBezTo>
                    <a:pt x="4755" y="6501"/>
                    <a:pt x="5811" y="5925"/>
                    <a:pt x="6426" y="4884"/>
                  </a:cubicBezTo>
                  <a:cubicBezTo>
                    <a:pt x="7371" y="3285"/>
                    <a:pt x="6876" y="1328"/>
                    <a:pt x="5299" y="428"/>
                  </a:cubicBezTo>
                  <a:cubicBezTo>
                    <a:pt x="4792" y="138"/>
                    <a:pt x="4247" y="0"/>
                    <a:pt x="3710"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74" name="Google Shape;6374;p19"/>
            <p:cNvSpPr/>
            <p:nvPr/>
          </p:nvSpPr>
          <p:spPr>
            <a:xfrm>
              <a:off x="4197825" y="3826825"/>
              <a:ext cx="182225" cy="161300"/>
            </a:xfrm>
            <a:custGeom>
              <a:rect b="b" l="l" r="r" t="t"/>
              <a:pathLst>
                <a:path extrusionOk="0" h="6452" w="7289">
                  <a:moveTo>
                    <a:pt x="3659" y="1"/>
                  </a:moveTo>
                  <a:cubicBezTo>
                    <a:pt x="2580" y="1"/>
                    <a:pt x="1544" y="564"/>
                    <a:pt x="935" y="1593"/>
                  </a:cubicBezTo>
                  <a:cubicBezTo>
                    <a:pt x="0" y="3171"/>
                    <a:pt x="456" y="5083"/>
                    <a:pt x="1982" y="5990"/>
                  </a:cubicBezTo>
                  <a:cubicBezTo>
                    <a:pt x="2508" y="6302"/>
                    <a:pt x="3075" y="6452"/>
                    <a:pt x="3630" y="6452"/>
                  </a:cubicBezTo>
                  <a:cubicBezTo>
                    <a:pt x="4709" y="6452"/>
                    <a:pt x="5744" y="5888"/>
                    <a:pt x="6354" y="4859"/>
                  </a:cubicBezTo>
                  <a:cubicBezTo>
                    <a:pt x="7289" y="3283"/>
                    <a:pt x="6833" y="1369"/>
                    <a:pt x="5307" y="462"/>
                  </a:cubicBezTo>
                  <a:cubicBezTo>
                    <a:pt x="4781" y="150"/>
                    <a:pt x="4214" y="1"/>
                    <a:pt x="3659"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75" name="Google Shape;6375;p19"/>
            <p:cNvSpPr/>
            <p:nvPr/>
          </p:nvSpPr>
          <p:spPr>
            <a:xfrm>
              <a:off x="4014550" y="3879675"/>
              <a:ext cx="182825" cy="161950"/>
            </a:xfrm>
            <a:custGeom>
              <a:rect b="b" l="l" r="r" t="t"/>
              <a:pathLst>
                <a:path extrusionOk="0" h="6478" w="7313">
                  <a:moveTo>
                    <a:pt x="3675" y="1"/>
                  </a:moveTo>
                  <a:cubicBezTo>
                    <a:pt x="2572" y="1"/>
                    <a:pt x="1514" y="590"/>
                    <a:pt x="902" y="1661"/>
                  </a:cubicBezTo>
                  <a:cubicBezTo>
                    <a:pt x="0" y="3244"/>
                    <a:pt x="486" y="5142"/>
                    <a:pt x="2025" y="6035"/>
                  </a:cubicBezTo>
                  <a:cubicBezTo>
                    <a:pt x="2541" y="6335"/>
                    <a:pt x="3096" y="6478"/>
                    <a:pt x="3640" y="6478"/>
                  </a:cubicBezTo>
                  <a:cubicBezTo>
                    <a:pt x="4727" y="6478"/>
                    <a:pt x="5771" y="5906"/>
                    <a:pt x="6384" y="4867"/>
                  </a:cubicBezTo>
                  <a:cubicBezTo>
                    <a:pt x="7312" y="3294"/>
                    <a:pt x="6857" y="1385"/>
                    <a:pt x="5337" y="472"/>
                  </a:cubicBezTo>
                  <a:cubicBezTo>
                    <a:pt x="4807" y="153"/>
                    <a:pt x="4235" y="1"/>
                    <a:pt x="3675"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76" name="Google Shape;6376;p19"/>
            <p:cNvSpPr/>
            <p:nvPr/>
          </p:nvSpPr>
          <p:spPr>
            <a:xfrm>
              <a:off x="3235525" y="1725225"/>
              <a:ext cx="183900" cy="162550"/>
            </a:xfrm>
            <a:custGeom>
              <a:rect b="b" l="l" r="r" t="t"/>
              <a:pathLst>
                <a:path extrusionOk="0" h="6502" w="7356">
                  <a:moveTo>
                    <a:pt x="3695" y="0"/>
                  </a:moveTo>
                  <a:cubicBezTo>
                    <a:pt x="2553" y="0"/>
                    <a:pt x="1456" y="629"/>
                    <a:pt x="855" y="1750"/>
                  </a:cubicBezTo>
                  <a:cubicBezTo>
                    <a:pt x="1" y="3337"/>
                    <a:pt x="537" y="5229"/>
                    <a:pt x="2087" y="6091"/>
                  </a:cubicBezTo>
                  <a:cubicBezTo>
                    <a:pt x="2586" y="6369"/>
                    <a:pt x="3119" y="6501"/>
                    <a:pt x="3644" y="6501"/>
                  </a:cubicBezTo>
                  <a:cubicBezTo>
                    <a:pt x="4750" y="6501"/>
                    <a:pt x="5816" y="5912"/>
                    <a:pt x="6428" y="4850"/>
                  </a:cubicBezTo>
                  <a:cubicBezTo>
                    <a:pt x="7355" y="3246"/>
                    <a:pt x="6838" y="1295"/>
                    <a:pt x="5251" y="410"/>
                  </a:cubicBezTo>
                  <a:cubicBezTo>
                    <a:pt x="4752" y="132"/>
                    <a:pt x="4219" y="0"/>
                    <a:pt x="3695"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77" name="Google Shape;6377;p19"/>
            <p:cNvSpPr/>
            <p:nvPr/>
          </p:nvSpPr>
          <p:spPr>
            <a:xfrm>
              <a:off x="2618975" y="3095100"/>
              <a:ext cx="182675" cy="161925"/>
            </a:xfrm>
            <a:custGeom>
              <a:rect b="b" l="l" r="r" t="t"/>
              <a:pathLst>
                <a:path extrusionOk="0" h="6477" w="7307">
                  <a:moveTo>
                    <a:pt x="3668" y="0"/>
                  </a:moveTo>
                  <a:cubicBezTo>
                    <a:pt x="2580" y="0"/>
                    <a:pt x="1535" y="574"/>
                    <a:pt x="921" y="1622"/>
                  </a:cubicBezTo>
                  <a:cubicBezTo>
                    <a:pt x="0" y="3198"/>
                    <a:pt x="463" y="5105"/>
                    <a:pt x="1987" y="6014"/>
                  </a:cubicBezTo>
                  <a:cubicBezTo>
                    <a:pt x="2513" y="6327"/>
                    <a:pt x="3080" y="6477"/>
                    <a:pt x="3637" y="6477"/>
                  </a:cubicBezTo>
                  <a:cubicBezTo>
                    <a:pt x="4711" y="6477"/>
                    <a:pt x="5744" y="5920"/>
                    <a:pt x="6360" y="4903"/>
                  </a:cubicBezTo>
                  <a:cubicBezTo>
                    <a:pt x="7307" y="3336"/>
                    <a:pt x="6878" y="1422"/>
                    <a:pt x="5370" y="494"/>
                  </a:cubicBezTo>
                  <a:cubicBezTo>
                    <a:pt x="4829" y="160"/>
                    <a:pt x="4242" y="0"/>
                    <a:pt x="3668"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78" name="Google Shape;6378;p19"/>
            <p:cNvSpPr/>
            <p:nvPr/>
          </p:nvSpPr>
          <p:spPr>
            <a:xfrm>
              <a:off x="4764000" y="2272700"/>
              <a:ext cx="184350" cy="162550"/>
            </a:xfrm>
            <a:custGeom>
              <a:rect b="b" l="l" r="r" t="t"/>
              <a:pathLst>
                <a:path extrusionOk="0" h="6502" w="7374">
                  <a:moveTo>
                    <a:pt x="3712" y="0"/>
                  </a:moveTo>
                  <a:cubicBezTo>
                    <a:pt x="2611" y="0"/>
                    <a:pt x="1549" y="584"/>
                    <a:pt x="935" y="1637"/>
                  </a:cubicBezTo>
                  <a:cubicBezTo>
                    <a:pt x="1" y="3240"/>
                    <a:pt x="509" y="5194"/>
                    <a:pt x="2092" y="6084"/>
                  </a:cubicBezTo>
                  <a:cubicBezTo>
                    <a:pt x="2594" y="6366"/>
                    <a:pt x="3132" y="6501"/>
                    <a:pt x="3661" y="6501"/>
                  </a:cubicBezTo>
                  <a:cubicBezTo>
                    <a:pt x="4762" y="6501"/>
                    <a:pt x="5825" y="5917"/>
                    <a:pt x="6439" y="4864"/>
                  </a:cubicBezTo>
                  <a:cubicBezTo>
                    <a:pt x="7373" y="3262"/>
                    <a:pt x="6865" y="1308"/>
                    <a:pt x="5282" y="418"/>
                  </a:cubicBezTo>
                  <a:cubicBezTo>
                    <a:pt x="4780" y="135"/>
                    <a:pt x="4242" y="0"/>
                    <a:pt x="3712"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79" name="Google Shape;6379;p19"/>
            <p:cNvSpPr/>
            <p:nvPr/>
          </p:nvSpPr>
          <p:spPr>
            <a:xfrm>
              <a:off x="4715775" y="2089925"/>
              <a:ext cx="181075" cy="160250"/>
            </a:xfrm>
            <a:custGeom>
              <a:rect b="b" l="l" r="r" t="t"/>
              <a:pathLst>
                <a:path extrusionOk="0" h="6410" w="7243">
                  <a:moveTo>
                    <a:pt x="3654" y="1"/>
                  </a:moveTo>
                  <a:cubicBezTo>
                    <a:pt x="2551" y="1"/>
                    <a:pt x="1491" y="595"/>
                    <a:pt x="890" y="1665"/>
                  </a:cubicBezTo>
                  <a:cubicBezTo>
                    <a:pt x="1" y="3249"/>
                    <a:pt x="523" y="5147"/>
                    <a:pt x="2086" y="6011"/>
                  </a:cubicBezTo>
                  <a:cubicBezTo>
                    <a:pt x="2574" y="6281"/>
                    <a:pt x="3094" y="6409"/>
                    <a:pt x="3605" y="6409"/>
                  </a:cubicBezTo>
                  <a:cubicBezTo>
                    <a:pt x="4724" y="6409"/>
                    <a:pt x="5799" y="5793"/>
                    <a:pt x="6398" y="4693"/>
                  </a:cubicBezTo>
                  <a:cubicBezTo>
                    <a:pt x="7242" y="3145"/>
                    <a:pt x="6729" y="1285"/>
                    <a:pt x="5223" y="424"/>
                  </a:cubicBezTo>
                  <a:cubicBezTo>
                    <a:pt x="4721" y="138"/>
                    <a:pt x="4182" y="1"/>
                    <a:pt x="3654"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80" name="Google Shape;6380;p19"/>
            <p:cNvSpPr/>
            <p:nvPr/>
          </p:nvSpPr>
          <p:spPr>
            <a:xfrm>
              <a:off x="2569800" y="2911725"/>
              <a:ext cx="181825" cy="160775"/>
            </a:xfrm>
            <a:custGeom>
              <a:rect b="b" l="l" r="r" t="t"/>
              <a:pathLst>
                <a:path extrusionOk="0" h="6431" w="7273">
                  <a:moveTo>
                    <a:pt x="3655" y="0"/>
                  </a:moveTo>
                  <a:cubicBezTo>
                    <a:pt x="2557" y="0"/>
                    <a:pt x="1504" y="589"/>
                    <a:pt x="899" y="1653"/>
                  </a:cubicBezTo>
                  <a:cubicBezTo>
                    <a:pt x="0" y="3234"/>
                    <a:pt x="498" y="5128"/>
                    <a:pt x="2044" y="6007"/>
                  </a:cubicBezTo>
                  <a:cubicBezTo>
                    <a:pt x="2548" y="6294"/>
                    <a:pt x="3087" y="6431"/>
                    <a:pt x="3617" y="6431"/>
                  </a:cubicBezTo>
                  <a:cubicBezTo>
                    <a:pt x="4715" y="6431"/>
                    <a:pt x="5769" y="5841"/>
                    <a:pt x="6375" y="4778"/>
                  </a:cubicBezTo>
                  <a:cubicBezTo>
                    <a:pt x="7272" y="3197"/>
                    <a:pt x="6774" y="1304"/>
                    <a:pt x="5229" y="424"/>
                  </a:cubicBezTo>
                  <a:cubicBezTo>
                    <a:pt x="4724" y="137"/>
                    <a:pt x="4185" y="0"/>
                    <a:pt x="3655"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81" name="Google Shape;6381;p19"/>
            <p:cNvSpPr/>
            <p:nvPr/>
          </p:nvSpPr>
          <p:spPr>
            <a:xfrm>
              <a:off x="3785400" y="1566850"/>
              <a:ext cx="181025" cy="160250"/>
            </a:xfrm>
            <a:custGeom>
              <a:rect b="b" l="l" r="r" t="t"/>
              <a:pathLst>
                <a:path extrusionOk="0" h="6410" w="7241">
                  <a:moveTo>
                    <a:pt x="3650" y="1"/>
                  </a:moveTo>
                  <a:cubicBezTo>
                    <a:pt x="2551" y="1"/>
                    <a:pt x="1495" y="592"/>
                    <a:pt x="893" y="1657"/>
                  </a:cubicBezTo>
                  <a:cubicBezTo>
                    <a:pt x="0" y="3238"/>
                    <a:pt x="518" y="5141"/>
                    <a:pt x="2077" y="6007"/>
                  </a:cubicBezTo>
                  <a:cubicBezTo>
                    <a:pt x="2567" y="6279"/>
                    <a:pt x="3091" y="6409"/>
                    <a:pt x="3605" y="6409"/>
                  </a:cubicBezTo>
                  <a:cubicBezTo>
                    <a:pt x="4720" y="6409"/>
                    <a:pt x="5792" y="5797"/>
                    <a:pt x="6391" y="4701"/>
                  </a:cubicBezTo>
                  <a:cubicBezTo>
                    <a:pt x="7240" y="3153"/>
                    <a:pt x="6733" y="1292"/>
                    <a:pt x="5230" y="430"/>
                  </a:cubicBezTo>
                  <a:cubicBezTo>
                    <a:pt x="4724" y="139"/>
                    <a:pt x="4182" y="1"/>
                    <a:pt x="3650"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82" name="Google Shape;6382;p19"/>
            <p:cNvSpPr/>
            <p:nvPr/>
          </p:nvSpPr>
          <p:spPr>
            <a:xfrm>
              <a:off x="3832025" y="3933400"/>
              <a:ext cx="182000" cy="160875"/>
            </a:xfrm>
            <a:custGeom>
              <a:rect b="b" l="l" r="r" t="t"/>
              <a:pathLst>
                <a:path extrusionOk="0" h="6435" w="7280">
                  <a:moveTo>
                    <a:pt x="3660" y="0"/>
                  </a:moveTo>
                  <a:cubicBezTo>
                    <a:pt x="2547" y="0"/>
                    <a:pt x="1479" y="609"/>
                    <a:pt x="876" y="1700"/>
                  </a:cubicBezTo>
                  <a:cubicBezTo>
                    <a:pt x="1" y="3287"/>
                    <a:pt x="529" y="5171"/>
                    <a:pt x="2092" y="6034"/>
                  </a:cubicBezTo>
                  <a:cubicBezTo>
                    <a:pt x="2583" y="6305"/>
                    <a:pt x="3106" y="6434"/>
                    <a:pt x="3619" y="6434"/>
                  </a:cubicBezTo>
                  <a:cubicBezTo>
                    <a:pt x="4733" y="6434"/>
                    <a:pt x="5800" y="5826"/>
                    <a:pt x="6402" y="4734"/>
                  </a:cubicBezTo>
                  <a:cubicBezTo>
                    <a:pt x="7279" y="3147"/>
                    <a:pt x="6751" y="1264"/>
                    <a:pt x="5187" y="401"/>
                  </a:cubicBezTo>
                  <a:cubicBezTo>
                    <a:pt x="4696" y="129"/>
                    <a:pt x="4173" y="0"/>
                    <a:pt x="3660"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83" name="Google Shape;6383;p19"/>
            <p:cNvSpPr/>
            <p:nvPr/>
          </p:nvSpPr>
          <p:spPr>
            <a:xfrm>
              <a:off x="2669075" y="3279600"/>
              <a:ext cx="181875" cy="160800"/>
            </a:xfrm>
            <a:custGeom>
              <a:rect b="b" l="l" r="r" t="t"/>
              <a:pathLst>
                <a:path extrusionOk="0" h="6432" w="7275">
                  <a:moveTo>
                    <a:pt x="3655" y="1"/>
                  </a:moveTo>
                  <a:cubicBezTo>
                    <a:pt x="2559" y="1"/>
                    <a:pt x="1507" y="588"/>
                    <a:pt x="902" y="1649"/>
                  </a:cubicBezTo>
                  <a:cubicBezTo>
                    <a:pt x="1" y="3230"/>
                    <a:pt x="496" y="5123"/>
                    <a:pt x="2040" y="6005"/>
                  </a:cubicBezTo>
                  <a:cubicBezTo>
                    <a:pt x="2546" y="6293"/>
                    <a:pt x="3088" y="6431"/>
                    <a:pt x="3619" y="6431"/>
                  </a:cubicBezTo>
                  <a:cubicBezTo>
                    <a:pt x="4715" y="6431"/>
                    <a:pt x="5768" y="5844"/>
                    <a:pt x="6372" y="4783"/>
                  </a:cubicBezTo>
                  <a:cubicBezTo>
                    <a:pt x="7274" y="3203"/>
                    <a:pt x="6779" y="1308"/>
                    <a:pt x="5235" y="427"/>
                  </a:cubicBezTo>
                  <a:cubicBezTo>
                    <a:pt x="4728" y="138"/>
                    <a:pt x="4186" y="1"/>
                    <a:pt x="3655"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84" name="Google Shape;6384;p19"/>
            <p:cNvSpPr/>
            <p:nvPr/>
          </p:nvSpPr>
          <p:spPr>
            <a:xfrm>
              <a:off x="4434375" y="1775500"/>
              <a:ext cx="180275" cy="159625"/>
            </a:xfrm>
            <a:custGeom>
              <a:rect b="b" l="l" r="r" t="t"/>
              <a:pathLst>
                <a:path extrusionOk="0" h="6385" w="7211">
                  <a:moveTo>
                    <a:pt x="3626" y="1"/>
                  </a:moveTo>
                  <a:cubicBezTo>
                    <a:pt x="2519" y="1"/>
                    <a:pt x="1452" y="599"/>
                    <a:pt x="855" y="1672"/>
                  </a:cubicBezTo>
                  <a:cubicBezTo>
                    <a:pt x="0" y="3209"/>
                    <a:pt x="489" y="5081"/>
                    <a:pt x="1973" y="5946"/>
                  </a:cubicBezTo>
                  <a:cubicBezTo>
                    <a:pt x="2482" y="6243"/>
                    <a:pt x="3031" y="6385"/>
                    <a:pt x="3571" y="6385"/>
                  </a:cubicBezTo>
                  <a:cubicBezTo>
                    <a:pt x="4660" y="6385"/>
                    <a:pt x="5710" y="5806"/>
                    <a:pt x="6310" y="4762"/>
                  </a:cubicBezTo>
                  <a:cubicBezTo>
                    <a:pt x="7211" y="3193"/>
                    <a:pt x="6709" y="1283"/>
                    <a:pt x="5170" y="412"/>
                  </a:cubicBezTo>
                  <a:cubicBezTo>
                    <a:pt x="4676" y="133"/>
                    <a:pt x="4147" y="1"/>
                    <a:pt x="3626"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85" name="Google Shape;6385;p19"/>
            <p:cNvSpPr/>
            <p:nvPr/>
          </p:nvSpPr>
          <p:spPr>
            <a:xfrm>
              <a:off x="3053950" y="1779850"/>
              <a:ext cx="180275" cy="159625"/>
            </a:xfrm>
            <a:custGeom>
              <a:rect b="b" l="l" r="r" t="t"/>
              <a:pathLst>
                <a:path extrusionOk="0" h="6385" w="7211">
                  <a:moveTo>
                    <a:pt x="3638" y="1"/>
                  </a:moveTo>
                  <a:cubicBezTo>
                    <a:pt x="2549" y="1"/>
                    <a:pt x="1500" y="579"/>
                    <a:pt x="901" y="1623"/>
                  </a:cubicBezTo>
                  <a:cubicBezTo>
                    <a:pt x="0" y="3193"/>
                    <a:pt x="500" y="5103"/>
                    <a:pt x="2040" y="5974"/>
                  </a:cubicBezTo>
                  <a:cubicBezTo>
                    <a:pt x="2532" y="6252"/>
                    <a:pt x="3062" y="6385"/>
                    <a:pt x="3583" y="6385"/>
                  </a:cubicBezTo>
                  <a:cubicBezTo>
                    <a:pt x="4690" y="6385"/>
                    <a:pt x="5758" y="5785"/>
                    <a:pt x="6354" y="4712"/>
                  </a:cubicBezTo>
                  <a:cubicBezTo>
                    <a:pt x="7210" y="3177"/>
                    <a:pt x="6720" y="1305"/>
                    <a:pt x="5236" y="440"/>
                  </a:cubicBezTo>
                  <a:cubicBezTo>
                    <a:pt x="4727" y="143"/>
                    <a:pt x="4177" y="1"/>
                    <a:pt x="3638"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86" name="Google Shape;6386;p19"/>
            <p:cNvSpPr/>
            <p:nvPr/>
          </p:nvSpPr>
          <p:spPr>
            <a:xfrm>
              <a:off x="4914750" y="2825975"/>
              <a:ext cx="180800" cy="159625"/>
            </a:xfrm>
            <a:custGeom>
              <a:rect b="b" l="l" r="r" t="t"/>
              <a:pathLst>
                <a:path extrusionOk="0" h="6385" w="7232">
                  <a:moveTo>
                    <a:pt x="3647" y="1"/>
                  </a:moveTo>
                  <a:cubicBezTo>
                    <a:pt x="2558" y="1"/>
                    <a:pt x="1503" y="580"/>
                    <a:pt x="906" y="1617"/>
                  </a:cubicBezTo>
                  <a:cubicBezTo>
                    <a:pt x="1" y="3186"/>
                    <a:pt x="496" y="5096"/>
                    <a:pt x="2034" y="5970"/>
                  </a:cubicBezTo>
                  <a:cubicBezTo>
                    <a:pt x="2529" y="6251"/>
                    <a:pt x="3061" y="6385"/>
                    <a:pt x="3584" y="6385"/>
                  </a:cubicBezTo>
                  <a:cubicBezTo>
                    <a:pt x="4688" y="6385"/>
                    <a:pt x="5754" y="5789"/>
                    <a:pt x="6352" y="4720"/>
                  </a:cubicBezTo>
                  <a:cubicBezTo>
                    <a:pt x="7232" y="3144"/>
                    <a:pt x="6703" y="1244"/>
                    <a:pt x="5147" y="389"/>
                  </a:cubicBezTo>
                  <a:cubicBezTo>
                    <a:pt x="4668" y="126"/>
                    <a:pt x="4154" y="1"/>
                    <a:pt x="3647"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87" name="Google Shape;6387;p19"/>
            <p:cNvSpPr/>
            <p:nvPr/>
          </p:nvSpPr>
          <p:spPr>
            <a:xfrm>
              <a:off x="4201350" y="1644725"/>
              <a:ext cx="180700" cy="159625"/>
            </a:xfrm>
            <a:custGeom>
              <a:rect b="b" l="l" r="r" t="t"/>
              <a:pathLst>
                <a:path extrusionOk="0" h="6385" w="7228">
                  <a:moveTo>
                    <a:pt x="3644" y="1"/>
                  </a:moveTo>
                  <a:cubicBezTo>
                    <a:pt x="2561" y="1"/>
                    <a:pt x="1513" y="572"/>
                    <a:pt x="914" y="1597"/>
                  </a:cubicBezTo>
                  <a:cubicBezTo>
                    <a:pt x="1" y="3163"/>
                    <a:pt x="481" y="5077"/>
                    <a:pt x="2011" y="5957"/>
                  </a:cubicBezTo>
                  <a:cubicBezTo>
                    <a:pt x="2513" y="6247"/>
                    <a:pt x="3054" y="6385"/>
                    <a:pt x="3586" y="6385"/>
                  </a:cubicBezTo>
                  <a:cubicBezTo>
                    <a:pt x="4683" y="6385"/>
                    <a:pt x="5740" y="5797"/>
                    <a:pt x="6339" y="4740"/>
                  </a:cubicBezTo>
                  <a:cubicBezTo>
                    <a:pt x="7227" y="3172"/>
                    <a:pt x="6713" y="1262"/>
                    <a:pt x="5166" y="400"/>
                  </a:cubicBezTo>
                  <a:cubicBezTo>
                    <a:pt x="4681" y="130"/>
                    <a:pt x="4158" y="1"/>
                    <a:pt x="3644"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88" name="Google Shape;6388;p19"/>
            <p:cNvSpPr/>
            <p:nvPr/>
          </p:nvSpPr>
          <p:spPr>
            <a:xfrm>
              <a:off x="2738125" y="2070750"/>
              <a:ext cx="179350" cy="158475"/>
            </a:xfrm>
            <a:custGeom>
              <a:rect b="b" l="l" r="r" t="t"/>
              <a:pathLst>
                <a:path extrusionOk="0" h="6339" w="7174">
                  <a:moveTo>
                    <a:pt x="3640" y="0"/>
                  </a:moveTo>
                  <a:cubicBezTo>
                    <a:pt x="2564" y="0"/>
                    <a:pt x="1514" y="560"/>
                    <a:pt x="920" y="1566"/>
                  </a:cubicBezTo>
                  <a:cubicBezTo>
                    <a:pt x="0" y="3119"/>
                    <a:pt x="500" y="5076"/>
                    <a:pt x="2037" y="5941"/>
                  </a:cubicBezTo>
                  <a:cubicBezTo>
                    <a:pt x="2516" y="6210"/>
                    <a:pt x="3036" y="6339"/>
                    <a:pt x="3549" y="6339"/>
                  </a:cubicBezTo>
                  <a:cubicBezTo>
                    <a:pt x="4643" y="6339"/>
                    <a:pt x="5710" y="5757"/>
                    <a:pt x="6301" y="4723"/>
                  </a:cubicBezTo>
                  <a:cubicBezTo>
                    <a:pt x="7174" y="3200"/>
                    <a:pt x="6686" y="1289"/>
                    <a:pt x="5205" y="425"/>
                  </a:cubicBezTo>
                  <a:cubicBezTo>
                    <a:pt x="4711" y="137"/>
                    <a:pt x="4172" y="0"/>
                    <a:pt x="3640"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89" name="Google Shape;6389;p19"/>
            <p:cNvSpPr/>
            <p:nvPr/>
          </p:nvSpPr>
          <p:spPr>
            <a:xfrm>
              <a:off x="4832050" y="3247650"/>
              <a:ext cx="178875" cy="158450"/>
            </a:xfrm>
            <a:custGeom>
              <a:rect b="b" l="l" r="r" t="t"/>
              <a:pathLst>
                <a:path extrusionOk="0" h="6338" w="7155">
                  <a:moveTo>
                    <a:pt x="3621" y="1"/>
                  </a:moveTo>
                  <a:cubicBezTo>
                    <a:pt x="2537" y="1"/>
                    <a:pt x="1479" y="570"/>
                    <a:pt x="886" y="1587"/>
                  </a:cubicBezTo>
                  <a:cubicBezTo>
                    <a:pt x="1" y="3108"/>
                    <a:pt x="469" y="5025"/>
                    <a:pt x="1941" y="5897"/>
                  </a:cubicBezTo>
                  <a:cubicBezTo>
                    <a:pt x="2443" y="6196"/>
                    <a:pt x="2991" y="6337"/>
                    <a:pt x="3532" y="6337"/>
                  </a:cubicBezTo>
                  <a:cubicBezTo>
                    <a:pt x="4632" y="6337"/>
                    <a:pt x="5702" y="5750"/>
                    <a:pt x="6294" y="4701"/>
                  </a:cubicBezTo>
                  <a:cubicBezTo>
                    <a:pt x="7155" y="3173"/>
                    <a:pt x="6652" y="1267"/>
                    <a:pt x="5163" y="413"/>
                  </a:cubicBezTo>
                  <a:cubicBezTo>
                    <a:pt x="4675" y="133"/>
                    <a:pt x="4145" y="1"/>
                    <a:pt x="3621"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90" name="Google Shape;6390;p19"/>
            <p:cNvSpPr/>
            <p:nvPr/>
          </p:nvSpPr>
          <p:spPr>
            <a:xfrm>
              <a:off x="4698225" y="3484775"/>
              <a:ext cx="179350" cy="158500"/>
            </a:xfrm>
            <a:custGeom>
              <a:rect b="b" l="l" r="r" t="t"/>
              <a:pathLst>
                <a:path extrusionOk="0" h="6340" w="7174">
                  <a:moveTo>
                    <a:pt x="3642" y="1"/>
                  </a:moveTo>
                  <a:cubicBezTo>
                    <a:pt x="2560" y="1"/>
                    <a:pt x="1505" y="567"/>
                    <a:pt x="911" y="1582"/>
                  </a:cubicBezTo>
                  <a:cubicBezTo>
                    <a:pt x="0" y="3138"/>
                    <a:pt x="510" y="5092"/>
                    <a:pt x="2053" y="5950"/>
                  </a:cubicBezTo>
                  <a:cubicBezTo>
                    <a:pt x="2528" y="6214"/>
                    <a:pt x="3042" y="6339"/>
                    <a:pt x="3550" y="6339"/>
                  </a:cubicBezTo>
                  <a:cubicBezTo>
                    <a:pt x="4648" y="6339"/>
                    <a:pt x="5719" y="5751"/>
                    <a:pt x="6310" y="4707"/>
                  </a:cubicBezTo>
                  <a:cubicBezTo>
                    <a:pt x="7174" y="3181"/>
                    <a:pt x="6677" y="1272"/>
                    <a:pt x="5189" y="416"/>
                  </a:cubicBezTo>
                  <a:cubicBezTo>
                    <a:pt x="4700" y="135"/>
                    <a:pt x="4168" y="1"/>
                    <a:pt x="3642"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91" name="Google Shape;6391;p19"/>
            <p:cNvSpPr/>
            <p:nvPr/>
          </p:nvSpPr>
          <p:spPr>
            <a:xfrm>
              <a:off x="2605150" y="2308150"/>
              <a:ext cx="178675" cy="157925"/>
            </a:xfrm>
            <a:custGeom>
              <a:rect b="b" l="l" r="r" t="t"/>
              <a:pathLst>
                <a:path extrusionOk="0" h="6317" w="7147">
                  <a:moveTo>
                    <a:pt x="3639" y="0"/>
                  </a:moveTo>
                  <a:cubicBezTo>
                    <a:pt x="2571" y="0"/>
                    <a:pt x="1521" y="549"/>
                    <a:pt x="925" y="1534"/>
                  </a:cubicBezTo>
                  <a:cubicBezTo>
                    <a:pt x="1" y="3063"/>
                    <a:pt x="489" y="5043"/>
                    <a:pt x="2003" y="5911"/>
                  </a:cubicBezTo>
                  <a:cubicBezTo>
                    <a:pt x="2483" y="6186"/>
                    <a:pt x="3007" y="6316"/>
                    <a:pt x="3526" y="6316"/>
                  </a:cubicBezTo>
                  <a:cubicBezTo>
                    <a:pt x="4613" y="6316"/>
                    <a:pt x="5678" y="5746"/>
                    <a:pt x="6270" y="4732"/>
                  </a:cubicBezTo>
                  <a:cubicBezTo>
                    <a:pt x="7146" y="3229"/>
                    <a:pt x="6672" y="1300"/>
                    <a:pt x="5210" y="432"/>
                  </a:cubicBezTo>
                  <a:cubicBezTo>
                    <a:pt x="4719" y="140"/>
                    <a:pt x="4177" y="0"/>
                    <a:pt x="3639"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92" name="Google Shape;6392;p19"/>
            <p:cNvSpPr/>
            <p:nvPr/>
          </p:nvSpPr>
          <p:spPr>
            <a:xfrm>
              <a:off x="3235525" y="3910725"/>
              <a:ext cx="177950" cy="157425"/>
            </a:xfrm>
            <a:custGeom>
              <a:rect b="b" l="l" r="r" t="t"/>
              <a:pathLst>
                <a:path extrusionOk="0" h="6297" w="7118">
                  <a:moveTo>
                    <a:pt x="3627" y="0"/>
                  </a:moveTo>
                  <a:cubicBezTo>
                    <a:pt x="2529" y="0"/>
                    <a:pt x="1446" y="582"/>
                    <a:pt x="860" y="1607"/>
                  </a:cubicBezTo>
                  <a:cubicBezTo>
                    <a:pt x="1" y="3113"/>
                    <a:pt x="512" y="5056"/>
                    <a:pt x="1988" y="5901"/>
                  </a:cubicBezTo>
                  <a:cubicBezTo>
                    <a:pt x="2460" y="6169"/>
                    <a:pt x="2977" y="6297"/>
                    <a:pt x="3491" y="6297"/>
                  </a:cubicBezTo>
                  <a:cubicBezTo>
                    <a:pt x="4589" y="6297"/>
                    <a:pt x="5672" y="5715"/>
                    <a:pt x="6257" y="4689"/>
                  </a:cubicBezTo>
                  <a:cubicBezTo>
                    <a:pt x="7118" y="3183"/>
                    <a:pt x="6607" y="1240"/>
                    <a:pt x="5130" y="397"/>
                  </a:cubicBezTo>
                  <a:cubicBezTo>
                    <a:pt x="4659" y="128"/>
                    <a:pt x="4141" y="0"/>
                    <a:pt x="3627"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93" name="Google Shape;6393;p19"/>
            <p:cNvSpPr/>
            <p:nvPr/>
          </p:nvSpPr>
          <p:spPr>
            <a:xfrm>
              <a:off x="3002875" y="3779925"/>
              <a:ext cx="178050" cy="157475"/>
            </a:xfrm>
            <a:custGeom>
              <a:rect b="b" l="l" r="r" t="t"/>
              <a:pathLst>
                <a:path extrusionOk="0" h="6299" w="7122">
                  <a:moveTo>
                    <a:pt x="3629" y="0"/>
                  </a:moveTo>
                  <a:cubicBezTo>
                    <a:pt x="2506" y="0"/>
                    <a:pt x="1400" y="611"/>
                    <a:pt x="826" y="1674"/>
                  </a:cubicBezTo>
                  <a:cubicBezTo>
                    <a:pt x="1" y="3199"/>
                    <a:pt x="558" y="5129"/>
                    <a:pt x="2053" y="5937"/>
                  </a:cubicBezTo>
                  <a:cubicBezTo>
                    <a:pt x="2508" y="6183"/>
                    <a:pt x="3003" y="6299"/>
                    <a:pt x="3493" y="6299"/>
                  </a:cubicBezTo>
                  <a:cubicBezTo>
                    <a:pt x="4617" y="6299"/>
                    <a:pt x="5723" y="5689"/>
                    <a:pt x="6296" y="4627"/>
                  </a:cubicBezTo>
                  <a:cubicBezTo>
                    <a:pt x="7121" y="3100"/>
                    <a:pt x="6564" y="1170"/>
                    <a:pt x="5068" y="362"/>
                  </a:cubicBezTo>
                  <a:cubicBezTo>
                    <a:pt x="4614" y="116"/>
                    <a:pt x="4120" y="0"/>
                    <a:pt x="3629"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94" name="Google Shape;6394;p19"/>
            <p:cNvSpPr/>
            <p:nvPr/>
          </p:nvSpPr>
          <p:spPr>
            <a:xfrm>
              <a:off x="3651075" y="3988075"/>
              <a:ext cx="178075" cy="157900"/>
            </a:xfrm>
            <a:custGeom>
              <a:rect b="b" l="l" r="r" t="t"/>
              <a:pathLst>
                <a:path extrusionOk="0" h="6316" w="7123">
                  <a:moveTo>
                    <a:pt x="3615" y="0"/>
                  </a:moveTo>
                  <a:cubicBezTo>
                    <a:pt x="2550" y="0"/>
                    <a:pt x="1502" y="546"/>
                    <a:pt x="905" y="1526"/>
                  </a:cubicBezTo>
                  <a:cubicBezTo>
                    <a:pt x="1" y="3014"/>
                    <a:pt x="438" y="4957"/>
                    <a:pt x="1878" y="5851"/>
                  </a:cubicBezTo>
                  <a:cubicBezTo>
                    <a:pt x="2384" y="6166"/>
                    <a:pt x="2946" y="6315"/>
                    <a:pt x="3503" y="6315"/>
                  </a:cubicBezTo>
                  <a:cubicBezTo>
                    <a:pt x="4585" y="6315"/>
                    <a:pt x="5648" y="5752"/>
                    <a:pt x="6241" y="4740"/>
                  </a:cubicBezTo>
                  <a:cubicBezTo>
                    <a:pt x="7123" y="3238"/>
                    <a:pt x="6652" y="1308"/>
                    <a:pt x="5194" y="436"/>
                  </a:cubicBezTo>
                  <a:cubicBezTo>
                    <a:pt x="4701" y="141"/>
                    <a:pt x="4156" y="0"/>
                    <a:pt x="3615"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95" name="Google Shape;6395;p19"/>
            <p:cNvSpPr/>
            <p:nvPr/>
          </p:nvSpPr>
          <p:spPr>
            <a:xfrm>
              <a:off x="2720000" y="3465000"/>
              <a:ext cx="178825" cy="157975"/>
            </a:xfrm>
            <a:custGeom>
              <a:rect b="b" l="l" r="r" t="t"/>
              <a:pathLst>
                <a:path extrusionOk="0" h="6319" w="7153">
                  <a:moveTo>
                    <a:pt x="3642" y="1"/>
                  </a:moveTo>
                  <a:cubicBezTo>
                    <a:pt x="2552" y="1"/>
                    <a:pt x="1482" y="576"/>
                    <a:pt x="893" y="1596"/>
                  </a:cubicBezTo>
                  <a:cubicBezTo>
                    <a:pt x="0" y="3142"/>
                    <a:pt x="529" y="5106"/>
                    <a:pt x="2066" y="5946"/>
                  </a:cubicBezTo>
                  <a:cubicBezTo>
                    <a:pt x="2528" y="6199"/>
                    <a:pt x="3030" y="6319"/>
                    <a:pt x="3527" y="6319"/>
                  </a:cubicBezTo>
                  <a:cubicBezTo>
                    <a:pt x="4636" y="6319"/>
                    <a:pt x="5723" y="5722"/>
                    <a:pt x="6307" y="4673"/>
                  </a:cubicBezTo>
                  <a:cubicBezTo>
                    <a:pt x="7153" y="3154"/>
                    <a:pt x="6637" y="1240"/>
                    <a:pt x="5153" y="400"/>
                  </a:cubicBezTo>
                  <a:cubicBezTo>
                    <a:pt x="4677" y="129"/>
                    <a:pt x="4158" y="1"/>
                    <a:pt x="3642"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96" name="Google Shape;6396;p19"/>
            <p:cNvSpPr/>
            <p:nvPr/>
          </p:nvSpPr>
          <p:spPr>
            <a:xfrm>
              <a:off x="2521050" y="2728900"/>
              <a:ext cx="179550" cy="158525"/>
            </a:xfrm>
            <a:custGeom>
              <a:rect b="b" l="l" r="r" t="t"/>
              <a:pathLst>
                <a:path extrusionOk="0" h="6341" w="7182">
                  <a:moveTo>
                    <a:pt x="3647" y="0"/>
                  </a:moveTo>
                  <a:cubicBezTo>
                    <a:pt x="2549" y="0"/>
                    <a:pt x="1479" y="587"/>
                    <a:pt x="888" y="1629"/>
                  </a:cubicBezTo>
                  <a:cubicBezTo>
                    <a:pt x="1" y="3194"/>
                    <a:pt x="544" y="5139"/>
                    <a:pt x="2102" y="5976"/>
                  </a:cubicBezTo>
                  <a:cubicBezTo>
                    <a:pt x="2563" y="6223"/>
                    <a:pt x="3059" y="6341"/>
                    <a:pt x="3549" y="6341"/>
                  </a:cubicBezTo>
                  <a:cubicBezTo>
                    <a:pt x="4666" y="6341"/>
                    <a:pt x="5755" y="5733"/>
                    <a:pt x="6340" y="4663"/>
                  </a:cubicBezTo>
                  <a:cubicBezTo>
                    <a:pt x="7181" y="3127"/>
                    <a:pt x="6651" y="1229"/>
                    <a:pt x="5148" y="392"/>
                  </a:cubicBezTo>
                  <a:cubicBezTo>
                    <a:pt x="4672" y="127"/>
                    <a:pt x="4156" y="0"/>
                    <a:pt x="3647"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97" name="Google Shape;6397;p19"/>
            <p:cNvSpPr/>
            <p:nvPr/>
          </p:nvSpPr>
          <p:spPr>
            <a:xfrm>
              <a:off x="4382375" y="3775050"/>
              <a:ext cx="178925" cy="158500"/>
            </a:xfrm>
            <a:custGeom>
              <a:rect b="b" l="l" r="r" t="t"/>
              <a:pathLst>
                <a:path extrusionOk="0" h="6340" w="7157">
                  <a:moveTo>
                    <a:pt x="3625" y="1"/>
                  </a:moveTo>
                  <a:cubicBezTo>
                    <a:pt x="2519" y="1"/>
                    <a:pt x="1444" y="594"/>
                    <a:pt x="854" y="1654"/>
                  </a:cubicBezTo>
                  <a:cubicBezTo>
                    <a:pt x="1" y="3186"/>
                    <a:pt x="514" y="5087"/>
                    <a:pt x="2009" y="5936"/>
                  </a:cubicBezTo>
                  <a:cubicBezTo>
                    <a:pt x="2492" y="6209"/>
                    <a:pt x="3016" y="6339"/>
                    <a:pt x="3534" y="6339"/>
                  </a:cubicBezTo>
                  <a:cubicBezTo>
                    <a:pt x="4624" y="6339"/>
                    <a:pt x="5686" y="5764"/>
                    <a:pt x="6278" y="4736"/>
                  </a:cubicBezTo>
                  <a:cubicBezTo>
                    <a:pt x="7157" y="3214"/>
                    <a:pt x="6676" y="1300"/>
                    <a:pt x="5200" y="432"/>
                  </a:cubicBezTo>
                  <a:cubicBezTo>
                    <a:pt x="4702" y="140"/>
                    <a:pt x="4160" y="1"/>
                    <a:pt x="3625"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98" name="Google Shape;6398;p19"/>
            <p:cNvSpPr/>
            <p:nvPr/>
          </p:nvSpPr>
          <p:spPr>
            <a:xfrm>
              <a:off x="4567400" y="3723500"/>
              <a:ext cx="174875" cy="155225"/>
            </a:xfrm>
            <a:custGeom>
              <a:rect b="b" l="l" r="r" t="t"/>
              <a:pathLst>
                <a:path extrusionOk="0" h="6209" w="6995">
                  <a:moveTo>
                    <a:pt x="3589" y="1"/>
                  </a:moveTo>
                  <a:cubicBezTo>
                    <a:pt x="2470" y="1"/>
                    <a:pt x="1352" y="602"/>
                    <a:pt x="795" y="1639"/>
                  </a:cubicBezTo>
                  <a:cubicBezTo>
                    <a:pt x="0" y="3113"/>
                    <a:pt x="528" y="5024"/>
                    <a:pt x="1953" y="5832"/>
                  </a:cubicBezTo>
                  <a:cubicBezTo>
                    <a:pt x="2404" y="6088"/>
                    <a:pt x="2905" y="6209"/>
                    <a:pt x="3406" y="6209"/>
                  </a:cubicBezTo>
                  <a:cubicBezTo>
                    <a:pt x="4524" y="6209"/>
                    <a:pt x="5642" y="5608"/>
                    <a:pt x="6200" y="4572"/>
                  </a:cubicBezTo>
                  <a:cubicBezTo>
                    <a:pt x="6994" y="3097"/>
                    <a:pt x="6466" y="1187"/>
                    <a:pt x="5042" y="378"/>
                  </a:cubicBezTo>
                  <a:cubicBezTo>
                    <a:pt x="4591" y="122"/>
                    <a:pt x="4090" y="1"/>
                    <a:pt x="3589"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99" name="Google Shape;6399;p19"/>
            <p:cNvSpPr/>
            <p:nvPr/>
          </p:nvSpPr>
          <p:spPr>
            <a:xfrm>
              <a:off x="4966400" y="3011825"/>
              <a:ext cx="176725" cy="155825"/>
            </a:xfrm>
            <a:custGeom>
              <a:rect b="b" l="l" r="r" t="t"/>
              <a:pathLst>
                <a:path extrusionOk="0" h="6233" w="7069">
                  <a:moveTo>
                    <a:pt x="3619" y="0"/>
                  </a:moveTo>
                  <a:cubicBezTo>
                    <a:pt x="2514" y="0"/>
                    <a:pt x="1418" y="587"/>
                    <a:pt x="845" y="1605"/>
                  </a:cubicBezTo>
                  <a:cubicBezTo>
                    <a:pt x="1" y="3107"/>
                    <a:pt x="556" y="5092"/>
                    <a:pt x="2042" y="5885"/>
                  </a:cubicBezTo>
                  <a:cubicBezTo>
                    <a:pt x="2484" y="6121"/>
                    <a:pt x="2968" y="6233"/>
                    <a:pt x="3451" y="6233"/>
                  </a:cubicBezTo>
                  <a:cubicBezTo>
                    <a:pt x="4555" y="6233"/>
                    <a:pt x="5651" y="5647"/>
                    <a:pt x="6224" y="4629"/>
                  </a:cubicBezTo>
                  <a:cubicBezTo>
                    <a:pt x="7068" y="3128"/>
                    <a:pt x="6513" y="1141"/>
                    <a:pt x="5027" y="348"/>
                  </a:cubicBezTo>
                  <a:cubicBezTo>
                    <a:pt x="4585" y="112"/>
                    <a:pt x="4101" y="0"/>
                    <a:pt x="3619"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00" name="Google Shape;6400;p19"/>
            <p:cNvSpPr/>
            <p:nvPr/>
          </p:nvSpPr>
          <p:spPr>
            <a:xfrm>
              <a:off x="3971075" y="1515550"/>
              <a:ext cx="176525" cy="156475"/>
            </a:xfrm>
            <a:custGeom>
              <a:rect b="b" l="l" r="r" t="t"/>
              <a:pathLst>
                <a:path extrusionOk="0" h="6259" w="7061">
                  <a:moveTo>
                    <a:pt x="3600" y="0"/>
                  </a:moveTo>
                  <a:cubicBezTo>
                    <a:pt x="2497" y="0"/>
                    <a:pt x="1402" y="586"/>
                    <a:pt x="824" y="1612"/>
                  </a:cubicBezTo>
                  <a:cubicBezTo>
                    <a:pt x="0" y="3075"/>
                    <a:pt x="485" y="4981"/>
                    <a:pt x="1901" y="5835"/>
                  </a:cubicBezTo>
                  <a:cubicBezTo>
                    <a:pt x="2376" y="6123"/>
                    <a:pt x="2907" y="6259"/>
                    <a:pt x="3438" y="6259"/>
                  </a:cubicBezTo>
                  <a:cubicBezTo>
                    <a:pt x="4520" y="6259"/>
                    <a:pt x="5599" y="5694"/>
                    <a:pt x="6188" y="4695"/>
                  </a:cubicBezTo>
                  <a:cubicBezTo>
                    <a:pt x="7060" y="3214"/>
                    <a:pt x="6558" y="1241"/>
                    <a:pt x="5092" y="395"/>
                  </a:cubicBezTo>
                  <a:cubicBezTo>
                    <a:pt x="4627" y="127"/>
                    <a:pt x="4112" y="0"/>
                    <a:pt x="3600"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01" name="Google Shape;6401;p19"/>
            <p:cNvSpPr/>
            <p:nvPr/>
          </p:nvSpPr>
          <p:spPr>
            <a:xfrm>
              <a:off x="2873575" y="1834875"/>
              <a:ext cx="175525" cy="155950"/>
            </a:xfrm>
            <a:custGeom>
              <a:rect b="b" l="l" r="r" t="t"/>
              <a:pathLst>
                <a:path extrusionOk="0" h="6238" w="7021">
                  <a:moveTo>
                    <a:pt x="3605" y="1"/>
                  </a:moveTo>
                  <a:cubicBezTo>
                    <a:pt x="2537" y="1"/>
                    <a:pt x="1460" y="551"/>
                    <a:pt x="865" y="1528"/>
                  </a:cubicBezTo>
                  <a:cubicBezTo>
                    <a:pt x="0" y="2953"/>
                    <a:pt x="445" y="4891"/>
                    <a:pt x="1845" y="5787"/>
                  </a:cubicBezTo>
                  <a:cubicBezTo>
                    <a:pt x="2323" y="6093"/>
                    <a:pt x="2868" y="6237"/>
                    <a:pt x="3416" y="6237"/>
                  </a:cubicBezTo>
                  <a:cubicBezTo>
                    <a:pt x="4485" y="6237"/>
                    <a:pt x="5561" y="5687"/>
                    <a:pt x="6156" y="4710"/>
                  </a:cubicBezTo>
                  <a:cubicBezTo>
                    <a:pt x="7021" y="3285"/>
                    <a:pt x="6576" y="1347"/>
                    <a:pt x="5176" y="451"/>
                  </a:cubicBezTo>
                  <a:cubicBezTo>
                    <a:pt x="4698" y="145"/>
                    <a:pt x="4153" y="1"/>
                    <a:pt x="3605"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02" name="Google Shape;6402;p19"/>
            <p:cNvSpPr/>
            <p:nvPr/>
          </p:nvSpPr>
          <p:spPr>
            <a:xfrm>
              <a:off x="4668350" y="1907825"/>
              <a:ext cx="177075" cy="156475"/>
            </a:xfrm>
            <a:custGeom>
              <a:rect b="b" l="l" r="r" t="t"/>
              <a:pathLst>
                <a:path extrusionOk="0" h="6259" w="7083">
                  <a:moveTo>
                    <a:pt x="3618" y="1"/>
                  </a:moveTo>
                  <a:cubicBezTo>
                    <a:pt x="2518" y="1"/>
                    <a:pt x="1431" y="584"/>
                    <a:pt x="852" y="1602"/>
                  </a:cubicBezTo>
                  <a:cubicBezTo>
                    <a:pt x="0" y="3100"/>
                    <a:pt x="530" y="5065"/>
                    <a:pt x="2009" y="5885"/>
                  </a:cubicBezTo>
                  <a:cubicBezTo>
                    <a:pt x="2464" y="6138"/>
                    <a:pt x="2965" y="6258"/>
                    <a:pt x="3463" y="6258"/>
                  </a:cubicBezTo>
                  <a:cubicBezTo>
                    <a:pt x="4581" y="6258"/>
                    <a:pt x="5690" y="5656"/>
                    <a:pt x="6258" y="4609"/>
                  </a:cubicBezTo>
                  <a:cubicBezTo>
                    <a:pt x="7082" y="3091"/>
                    <a:pt x="6516" y="1136"/>
                    <a:pt x="5026" y="348"/>
                  </a:cubicBezTo>
                  <a:cubicBezTo>
                    <a:pt x="4582" y="112"/>
                    <a:pt x="4099" y="1"/>
                    <a:pt x="3618"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03" name="Google Shape;6403;p19"/>
            <p:cNvSpPr/>
            <p:nvPr/>
          </p:nvSpPr>
          <p:spPr>
            <a:xfrm>
              <a:off x="3470150" y="4043250"/>
              <a:ext cx="173925" cy="153925"/>
            </a:xfrm>
            <a:custGeom>
              <a:rect b="b" l="l" r="r" t="t"/>
              <a:pathLst>
                <a:path extrusionOk="0" h="6157" w="6957">
                  <a:moveTo>
                    <a:pt x="3566" y="0"/>
                  </a:moveTo>
                  <a:cubicBezTo>
                    <a:pt x="2458" y="0"/>
                    <a:pt x="1355" y="594"/>
                    <a:pt x="801" y="1618"/>
                  </a:cubicBezTo>
                  <a:cubicBezTo>
                    <a:pt x="1" y="3096"/>
                    <a:pt x="549" y="5029"/>
                    <a:pt x="1989" y="5807"/>
                  </a:cubicBezTo>
                  <a:cubicBezTo>
                    <a:pt x="2427" y="6045"/>
                    <a:pt x="2910" y="6156"/>
                    <a:pt x="3391" y="6156"/>
                  </a:cubicBezTo>
                  <a:cubicBezTo>
                    <a:pt x="4499" y="6156"/>
                    <a:pt x="5602" y="5562"/>
                    <a:pt x="6156" y="4539"/>
                  </a:cubicBezTo>
                  <a:cubicBezTo>
                    <a:pt x="6956" y="3061"/>
                    <a:pt x="6408" y="1127"/>
                    <a:pt x="4968" y="349"/>
                  </a:cubicBezTo>
                  <a:cubicBezTo>
                    <a:pt x="4530" y="112"/>
                    <a:pt x="4047" y="0"/>
                    <a:pt x="3566"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04" name="Google Shape;6404;p19"/>
            <p:cNvSpPr/>
            <p:nvPr/>
          </p:nvSpPr>
          <p:spPr>
            <a:xfrm>
              <a:off x="2772350" y="3650925"/>
              <a:ext cx="173900" cy="153925"/>
            </a:xfrm>
            <a:custGeom>
              <a:rect b="b" l="l" r="r" t="t"/>
              <a:pathLst>
                <a:path extrusionOk="0" h="6157" w="6956">
                  <a:moveTo>
                    <a:pt x="3568" y="0"/>
                  </a:moveTo>
                  <a:cubicBezTo>
                    <a:pt x="2472" y="0"/>
                    <a:pt x="1379" y="582"/>
                    <a:pt x="816" y="1592"/>
                  </a:cubicBezTo>
                  <a:cubicBezTo>
                    <a:pt x="0" y="3054"/>
                    <a:pt x="528" y="4993"/>
                    <a:pt x="1961" y="5793"/>
                  </a:cubicBezTo>
                  <a:cubicBezTo>
                    <a:pt x="2405" y="6040"/>
                    <a:pt x="2896" y="6157"/>
                    <a:pt x="3387" y="6157"/>
                  </a:cubicBezTo>
                  <a:cubicBezTo>
                    <a:pt x="4483" y="6157"/>
                    <a:pt x="5578" y="5575"/>
                    <a:pt x="6140" y="4566"/>
                  </a:cubicBezTo>
                  <a:cubicBezTo>
                    <a:pt x="6955" y="3104"/>
                    <a:pt x="6428" y="1165"/>
                    <a:pt x="4994" y="365"/>
                  </a:cubicBezTo>
                  <a:cubicBezTo>
                    <a:pt x="4550" y="117"/>
                    <a:pt x="4058" y="0"/>
                    <a:pt x="3568"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05" name="Google Shape;6405;p19"/>
            <p:cNvSpPr/>
            <p:nvPr/>
          </p:nvSpPr>
          <p:spPr>
            <a:xfrm>
              <a:off x="2474200" y="2546925"/>
              <a:ext cx="174425" cy="154625"/>
            </a:xfrm>
            <a:custGeom>
              <a:rect b="b" l="l" r="r" t="t"/>
              <a:pathLst>
                <a:path extrusionOk="0" h="6185" w="6977">
                  <a:moveTo>
                    <a:pt x="3580" y="1"/>
                  </a:moveTo>
                  <a:cubicBezTo>
                    <a:pt x="2488" y="1"/>
                    <a:pt x="1398" y="577"/>
                    <a:pt x="825" y="1580"/>
                  </a:cubicBezTo>
                  <a:cubicBezTo>
                    <a:pt x="0" y="3028"/>
                    <a:pt x="504" y="4963"/>
                    <a:pt x="1922" y="5794"/>
                  </a:cubicBezTo>
                  <a:cubicBezTo>
                    <a:pt x="2375" y="6059"/>
                    <a:pt x="2883" y="6184"/>
                    <a:pt x="3392" y="6184"/>
                  </a:cubicBezTo>
                  <a:cubicBezTo>
                    <a:pt x="4505" y="6184"/>
                    <a:pt x="5622" y="5587"/>
                    <a:pt x="6179" y="4556"/>
                  </a:cubicBezTo>
                  <a:cubicBezTo>
                    <a:pt x="6976" y="3083"/>
                    <a:pt x="6437" y="1157"/>
                    <a:pt x="5008" y="364"/>
                  </a:cubicBezTo>
                  <a:cubicBezTo>
                    <a:pt x="4562" y="117"/>
                    <a:pt x="4071" y="1"/>
                    <a:pt x="3580"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06" name="Google Shape;6406;p19"/>
            <p:cNvSpPr/>
            <p:nvPr/>
          </p:nvSpPr>
          <p:spPr>
            <a:xfrm>
              <a:off x="3557275" y="1440125"/>
              <a:ext cx="172525" cy="152125"/>
            </a:xfrm>
            <a:custGeom>
              <a:rect b="b" l="l" r="r" t="t"/>
              <a:pathLst>
                <a:path extrusionOk="0" h="6085" w="6901">
                  <a:moveTo>
                    <a:pt x="3499" y="1"/>
                  </a:moveTo>
                  <a:cubicBezTo>
                    <a:pt x="2463" y="1"/>
                    <a:pt x="1449" y="544"/>
                    <a:pt x="873" y="1515"/>
                  </a:cubicBezTo>
                  <a:cubicBezTo>
                    <a:pt x="1" y="2989"/>
                    <a:pt x="481" y="4868"/>
                    <a:pt x="1943" y="5697"/>
                  </a:cubicBezTo>
                  <a:cubicBezTo>
                    <a:pt x="2404" y="5960"/>
                    <a:pt x="2906" y="6084"/>
                    <a:pt x="3402" y="6084"/>
                  </a:cubicBezTo>
                  <a:cubicBezTo>
                    <a:pt x="4438" y="6084"/>
                    <a:pt x="5451" y="5541"/>
                    <a:pt x="6026" y="4570"/>
                  </a:cubicBezTo>
                  <a:cubicBezTo>
                    <a:pt x="6900" y="3097"/>
                    <a:pt x="6418" y="1218"/>
                    <a:pt x="4957" y="387"/>
                  </a:cubicBezTo>
                  <a:cubicBezTo>
                    <a:pt x="4496" y="125"/>
                    <a:pt x="3995" y="1"/>
                    <a:pt x="3499"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07" name="Google Shape;6407;p19"/>
            <p:cNvSpPr/>
            <p:nvPr/>
          </p:nvSpPr>
          <p:spPr>
            <a:xfrm>
              <a:off x="4953400" y="2224725"/>
              <a:ext cx="171475" cy="152125"/>
            </a:xfrm>
            <a:custGeom>
              <a:rect b="b" l="l" r="r" t="t"/>
              <a:pathLst>
                <a:path extrusionOk="0" h="6085" w="6859">
                  <a:moveTo>
                    <a:pt x="3479" y="1"/>
                  </a:moveTo>
                  <a:cubicBezTo>
                    <a:pt x="2418" y="1"/>
                    <a:pt x="1381" y="570"/>
                    <a:pt x="816" y="1582"/>
                  </a:cubicBezTo>
                  <a:cubicBezTo>
                    <a:pt x="1" y="3040"/>
                    <a:pt x="477" y="4852"/>
                    <a:pt x="1891" y="5680"/>
                  </a:cubicBezTo>
                  <a:cubicBezTo>
                    <a:pt x="2360" y="5954"/>
                    <a:pt x="2873" y="6085"/>
                    <a:pt x="3380" y="6085"/>
                  </a:cubicBezTo>
                  <a:cubicBezTo>
                    <a:pt x="4440" y="6085"/>
                    <a:pt x="5478" y="5515"/>
                    <a:pt x="6044" y="4503"/>
                  </a:cubicBezTo>
                  <a:cubicBezTo>
                    <a:pt x="6859" y="3044"/>
                    <a:pt x="6383" y="1233"/>
                    <a:pt x="4967" y="405"/>
                  </a:cubicBezTo>
                  <a:cubicBezTo>
                    <a:pt x="4498" y="131"/>
                    <a:pt x="3986" y="1"/>
                    <a:pt x="3479"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08" name="Google Shape;6408;p19"/>
            <p:cNvSpPr/>
            <p:nvPr/>
          </p:nvSpPr>
          <p:spPr>
            <a:xfrm>
              <a:off x="3374075" y="1492950"/>
              <a:ext cx="173000" cy="152850"/>
            </a:xfrm>
            <a:custGeom>
              <a:rect b="b" l="l" r="r" t="t"/>
              <a:pathLst>
                <a:path extrusionOk="0" h="6114" w="6920">
                  <a:moveTo>
                    <a:pt x="3529" y="1"/>
                  </a:moveTo>
                  <a:cubicBezTo>
                    <a:pt x="2495" y="1"/>
                    <a:pt x="1471" y="534"/>
                    <a:pt x="883" y="1486"/>
                  </a:cubicBezTo>
                  <a:cubicBezTo>
                    <a:pt x="1" y="2920"/>
                    <a:pt x="458" y="4837"/>
                    <a:pt x="1885" y="5699"/>
                  </a:cubicBezTo>
                  <a:cubicBezTo>
                    <a:pt x="2351" y="5981"/>
                    <a:pt x="2870" y="6114"/>
                    <a:pt x="3387" y="6114"/>
                  </a:cubicBezTo>
                  <a:cubicBezTo>
                    <a:pt x="4441" y="6114"/>
                    <a:pt x="5487" y="5561"/>
                    <a:pt x="6065" y="4579"/>
                  </a:cubicBezTo>
                  <a:cubicBezTo>
                    <a:pt x="6919" y="3123"/>
                    <a:pt x="6427" y="1215"/>
                    <a:pt x="4986" y="387"/>
                  </a:cubicBezTo>
                  <a:cubicBezTo>
                    <a:pt x="4530" y="125"/>
                    <a:pt x="4028" y="1"/>
                    <a:pt x="3529"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09" name="Google Shape;6409;p19"/>
            <p:cNvSpPr/>
            <p:nvPr/>
          </p:nvSpPr>
          <p:spPr>
            <a:xfrm>
              <a:off x="4388125" y="1594975"/>
              <a:ext cx="173025" cy="152800"/>
            </a:xfrm>
            <a:custGeom>
              <a:rect b="b" l="l" r="r" t="t"/>
              <a:pathLst>
                <a:path extrusionOk="0" h="6112" w="6921">
                  <a:moveTo>
                    <a:pt x="3525" y="0"/>
                  </a:moveTo>
                  <a:cubicBezTo>
                    <a:pt x="2479" y="0"/>
                    <a:pt x="1447" y="545"/>
                    <a:pt x="867" y="1513"/>
                  </a:cubicBezTo>
                  <a:cubicBezTo>
                    <a:pt x="1" y="2959"/>
                    <a:pt x="478" y="4873"/>
                    <a:pt x="1915" y="5715"/>
                  </a:cubicBezTo>
                  <a:cubicBezTo>
                    <a:pt x="2375" y="5984"/>
                    <a:pt x="2883" y="6112"/>
                    <a:pt x="3390" y="6112"/>
                  </a:cubicBezTo>
                  <a:cubicBezTo>
                    <a:pt x="4456" y="6112"/>
                    <a:pt x="5513" y="5546"/>
                    <a:pt x="6082" y="4548"/>
                  </a:cubicBezTo>
                  <a:cubicBezTo>
                    <a:pt x="6921" y="3077"/>
                    <a:pt x="6408" y="1176"/>
                    <a:pt x="4958" y="370"/>
                  </a:cubicBezTo>
                  <a:cubicBezTo>
                    <a:pt x="4507" y="119"/>
                    <a:pt x="4015" y="0"/>
                    <a:pt x="3525"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10" name="Google Shape;6410;p19"/>
            <p:cNvSpPr/>
            <p:nvPr/>
          </p:nvSpPr>
          <p:spPr>
            <a:xfrm>
              <a:off x="3191875" y="1546475"/>
              <a:ext cx="171475" cy="152125"/>
            </a:xfrm>
            <a:custGeom>
              <a:rect b="b" l="l" r="r" t="t"/>
              <a:pathLst>
                <a:path extrusionOk="0" h="6085" w="6859">
                  <a:moveTo>
                    <a:pt x="3478" y="1"/>
                  </a:moveTo>
                  <a:cubicBezTo>
                    <a:pt x="2420" y="1"/>
                    <a:pt x="1386" y="566"/>
                    <a:pt x="820" y="1573"/>
                  </a:cubicBezTo>
                  <a:cubicBezTo>
                    <a:pt x="0" y="3029"/>
                    <a:pt x="472" y="4845"/>
                    <a:pt x="1884" y="5676"/>
                  </a:cubicBezTo>
                  <a:cubicBezTo>
                    <a:pt x="2354" y="5953"/>
                    <a:pt x="2870" y="6085"/>
                    <a:pt x="3380" y="6085"/>
                  </a:cubicBezTo>
                  <a:cubicBezTo>
                    <a:pt x="4438" y="6085"/>
                    <a:pt x="5472" y="5519"/>
                    <a:pt x="6039" y="4512"/>
                  </a:cubicBezTo>
                  <a:cubicBezTo>
                    <a:pt x="6858" y="3057"/>
                    <a:pt x="6387" y="1242"/>
                    <a:pt x="4975" y="410"/>
                  </a:cubicBezTo>
                  <a:cubicBezTo>
                    <a:pt x="4504" y="133"/>
                    <a:pt x="3988" y="1"/>
                    <a:pt x="3478"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11" name="Google Shape;6411;p19"/>
            <p:cNvSpPr/>
            <p:nvPr/>
          </p:nvSpPr>
          <p:spPr>
            <a:xfrm>
              <a:off x="5052700" y="2592625"/>
              <a:ext cx="171475" cy="152125"/>
            </a:xfrm>
            <a:custGeom>
              <a:rect b="b" l="l" r="r" t="t"/>
              <a:pathLst>
                <a:path extrusionOk="0" h="6085" w="6859">
                  <a:moveTo>
                    <a:pt x="3478" y="0"/>
                  </a:moveTo>
                  <a:cubicBezTo>
                    <a:pt x="2420" y="0"/>
                    <a:pt x="1384" y="567"/>
                    <a:pt x="818" y="1576"/>
                  </a:cubicBezTo>
                  <a:cubicBezTo>
                    <a:pt x="0" y="3030"/>
                    <a:pt x="473" y="4846"/>
                    <a:pt x="1885" y="5677"/>
                  </a:cubicBezTo>
                  <a:cubicBezTo>
                    <a:pt x="2355" y="5953"/>
                    <a:pt x="2870" y="6084"/>
                    <a:pt x="3379" y="6084"/>
                  </a:cubicBezTo>
                  <a:cubicBezTo>
                    <a:pt x="4438" y="6084"/>
                    <a:pt x="5473" y="5517"/>
                    <a:pt x="6040" y="4508"/>
                  </a:cubicBezTo>
                  <a:cubicBezTo>
                    <a:pt x="6858" y="3054"/>
                    <a:pt x="6387" y="1238"/>
                    <a:pt x="4972" y="407"/>
                  </a:cubicBezTo>
                  <a:cubicBezTo>
                    <a:pt x="4502" y="131"/>
                    <a:pt x="3988" y="0"/>
                    <a:pt x="3478"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12" name="Google Shape;6412;p19"/>
            <p:cNvSpPr/>
            <p:nvPr/>
          </p:nvSpPr>
          <p:spPr>
            <a:xfrm>
              <a:off x="5002850" y="2408375"/>
              <a:ext cx="172400" cy="152725"/>
            </a:xfrm>
            <a:custGeom>
              <a:rect b="b" l="l" r="r" t="t"/>
              <a:pathLst>
                <a:path extrusionOk="0" h="6109" w="6896">
                  <a:moveTo>
                    <a:pt x="3504" y="1"/>
                  </a:moveTo>
                  <a:cubicBezTo>
                    <a:pt x="2399" y="1"/>
                    <a:pt x="1313" y="604"/>
                    <a:pt x="768" y="1649"/>
                  </a:cubicBezTo>
                  <a:cubicBezTo>
                    <a:pt x="0" y="3118"/>
                    <a:pt x="519" y="4939"/>
                    <a:pt x="1929" y="5733"/>
                  </a:cubicBezTo>
                  <a:cubicBezTo>
                    <a:pt x="2381" y="5988"/>
                    <a:pt x="2877" y="6109"/>
                    <a:pt x="3370" y="6109"/>
                  </a:cubicBezTo>
                  <a:cubicBezTo>
                    <a:pt x="4453" y="6109"/>
                    <a:pt x="5521" y="5527"/>
                    <a:pt x="6079" y="4510"/>
                  </a:cubicBezTo>
                  <a:cubicBezTo>
                    <a:pt x="6895" y="3025"/>
                    <a:pt x="6357" y="1128"/>
                    <a:pt x="4898" y="347"/>
                  </a:cubicBezTo>
                  <a:cubicBezTo>
                    <a:pt x="4458" y="112"/>
                    <a:pt x="3979" y="1"/>
                    <a:pt x="3504"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13" name="Google Shape;6413;p19"/>
            <p:cNvSpPr/>
            <p:nvPr/>
          </p:nvSpPr>
          <p:spPr>
            <a:xfrm>
              <a:off x="4885150" y="3435125"/>
              <a:ext cx="171350" cy="151400"/>
            </a:xfrm>
            <a:custGeom>
              <a:rect b="b" l="l" r="r" t="t"/>
              <a:pathLst>
                <a:path extrusionOk="0" h="6056" w="6854">
                  <a:moveTo>
                    <a:pt x="3469" y="1"/>
                  </a:moveTo>
                  <a:cubicBezTo>
                    <a:pt x="2453" y="1"/>
                    <a:pt x="1467" y="531"/>
                    <a:pt x="892" y="1490"/>
                  </a:cubicBezTo>
                  <a:cubicBezTo>
                    <a:pt x="0" y="2977"/>
                    <a:pt x="469" y="4829"/>
                    <a:pt x="1945" y="5666"/>
                  </a:cubicBezTo>
                  <a:cubicBezTo>
                    <a:pt x="2411" y="5930"/>
                    <a:pt x="2913" y="6055"/>
                    <a:pt x="3407" y="6055"/>
                  </a:cubicBezTo>
                  <a:cubicBezTo>
                    <a:pt x="4441" y="6055"/>
                    <a:pt x="5442" y="5505"/>
                    <a:pt x="6011" y="4517"/>
                  </a:cubicBezTo>
                  <a:cubicBezTo>
                    <a:pt x="6854" y="3057"/>
                    <a:pt x="6401" y="1256"/>
                    <a:pt x="4979" y="417"/>
                  </a:cubicBezTo>
                  <a:cubicBezTo>
                    <a:pt x="4501" y="135"/>
                    <a:pt x="3981" y="1"/>
                    <a:pt x="3469"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14" name="Google Shape;6414;p19"/>
            <p:cNvSpPr/>
            <p:nvPr/>
          </p:nvSpPr>
          <p:spPr>
            <a:xfrm>
              <a:off x="4753075" y="3673125"/>
              <a:ext cx="169525" cy="149600"/>
            </a:xfrm>
            <a:custGeom>
              <a:rect b="b" l="l" r="r" t="t"/>
              <a:pathLst>
                <a:path extrusionOk="0" h="5984" w="6781">
                  <a:moveTo>
                    <a:pt x="3404" y="0"/>
                  </a:moveTo>
                  <a:cubicBezTo>
                    <a:pt x="2391" y="0"/>
                    <a:pt x="1418" y="541"/>
                    <a:pt x="855" y="1518"/>
                  </a:cubicBezTo>
                  <a:cubicBezTo>
                    <a:pt x="0" y="2998"/>
                    <a:pt x="459" y="4765"/>
                    <a:pt x="1912" y="5591"/>
                  </a:cubicBezTo>
                  <a:cubicBezTo>
                    <a:pt x="2381" y="5857"/>
                    <a:pt x="2882" y="5984"/>
                    <a:pt x="3373" y="5984"/>
                  </a:cubicBezTo>
                  <a:cubicBezTo>
                    <a:pt x="4402" y="5984"/>
                    <a:pt x="5388" y="5426"/>
                    <a:pt x="5951" y="4418"/>
                  </a:cubicBezTo>
                  <a:cubicBezTo>
                    <a:pt x="6780" y="2929"/>
                    <a:pt x="6290" y="1174"/>
                    <a:pt x="4817" y="368"/>
                  </a:cubicBezTo>
                  <a:cubicBezTo>
                    <a:pt x="4363" y="119"/>
                    <a:pt x="3879" y="0"/>
                    <a:pt x="3404"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15" name="Google Shape;6415;p19"/>
            <p:cNvSpPr/>
            <p:nvPr/>
          </p:nvSpPr>
          <p:spPr>
            <a:xfrm>
              <a:off x="4156850" y="1465225"/>
              <a:ext cx="170300" cy="150750"/>
            </a:xfrm>
            <a:custGeom>
              <a:rect b="b" l="l" r="r" t="t"/>
              <a:pathLst>
                <a:path extrusionOk="0" h="6030" w="6812">
                  <a:moveTo>
                    <a:pt x="3430" y="1"/>
                  </a:moveTo>
                  <a:cubicBezTo>
                    <a:pt x="2376" y="1"/>
                    <a:pt x="1364" y="579"/>
                    <a:pt x="802" y="1615"/>
                  </a:cubicBezTo>
                  <a:cubicBezTo>
                    <a:pt x="1" y="3095"/>
                    <a:pt x="503" y="4856"/>
                    <a:pt x="1955" y="5656"/>
                  </a:cubicBezTo>
                  <a:cubicBezTo>
                    <a:pt x="2414" y="5909"/>
                    <a:pt x="2903" y="6029"/>
                    <a:pt x="3384" y="6029"/>
                  </a:cubicBezTo>
                  <a:cubicBezTo>
                    <a:pt x="4421" y="6029"/>
                    <a:pt x="5419" y="5468"/>
                    <a:pt x="5985" y="4464"/>
                  </a:cubicBezTo>
                  <a:cubicBezTo>
                    <a:pt x="6812" y="2993"/>
                    <a:pt x="6343" y="1223"/>
                    <a:pt x="4908" y="401"/>
                  </a:cubicBezTo>
                  <a:cubicBezTo>
                    <a:pt x="4435" y="130"/>
                    <a:pt x="3928" y="1"/>
                    <a:pt x="3430"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16" name="Google Shape;6416;p19"/>
            <p:cNvSpPr/>
            <p:nvPr/>
          </p:nvSpPr>
          <p:spPr>
            <a:xfrm>
              <a:off x="4622150" y="1726775"/>
              <a:ext cx="170100" cy="150675"/>
            </a:xfrm>
            <a:custGeom>
              <a:rect b="b" l="l" r="r" t="t"/>
              <a:pathLst>
                <a:path extrusionOk="0" h="6027" w="6804">
                  <a:moveTo>
                    <a:pt x="3424" y="0"/>
                  </a:moveTo>
                  <a:cubicBezTo>
                    <a:pt x="2394" y="0"/>
                    <a:pt x="1403" y="552"/>
                    <a:pt x="834" y="1551"/>
                  </a:cubicBezTo>
                  <a:cubicBezTo>
                    <a:pt x="0" y="3019"/>
                    <a:pt x="460" y="4793"/>
                    <a:pt x="1888" y="5619"/>
                  </a:cubicBezTo>
                  <a:cubicBezTo>
                    <a:pt x="2364" y="5895"/>
                    <a:pt x="2877" y="6027"/>
                    <a:pt x="3381" y="6027"/>
                  </a:cubicBezTo>
                  <a:cubicBezTo>
                    <a:pt x="4396" y="6027"/>
                    <a:pt x="5376" y="5493"/>
                    <a:pt x="5945" y="4528"/>
                  </a:cubicBezTo>
                  <a:cubicBezTo>
                    <a:pt x="6804" y="3069"/>
                    <a:pt x="6376" y="1284"/>
                    <a:pt x="4968" y="437"/>
                  </a:cubicBezTo>
                  <a:cubicBezTo>
                    <a:pt x="4476" y="141"/>
                    <a:pt x="3945" y="0"/>
                    <a:pt x="3424"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17" name="Google Shape;6417;p19"/>
            <p:cNvSpPr/>
            <p:nvPr/>
          </p:nvSpPr>
          <p:spPr>
            <a:xfrm>
              <a:off x="4904550" y="2041775"/>
              <a:ext cx="169825" cy="150150"/>
            </a:xfrm>
            <a:custGeom>
              <a:rect b="b" l="l" r="r" t="t"/>
              <a:pathLst>
                <a:path extrusionOk="0" h="6006" w="6793">
                  <a:moveTo>
                    <a:pt x="3412" y="0"/>
                  </a:moveTo>
                  <a:cubicBezTo>
                    <a:pt x="2392" y="0"/>
                    <a:pt x="1415" y="545"/>
                    <a:pt x="848" y="1532"/>
                  </a:cubicBezTo>
                  <a:cubicBezTo>
                    <a:pt x="1" y="3007"/>
                    <a:pt x="458" y="4774"/>
                    <a:pt x="1899" y="5601"/>
                  </a:cubicBezTo>
                  <a:cubicBezTo>
                    <a:pt x="2374" y="5875"/>
                    <a:pt x="2883" y="6005"/>
                    <a:pt x="3382" y="6005"/>
                  </a:cubicBezTo>
                  <a:cubicBezTo>
                    <a:pt x="4402" y="6005"/>
                    <a:pt x="5379" y="5460"/>
                    <a:pt x="5945" y="4474"/>
                  </a:cubicBezTo>
                  <a:cubicBezTo>
                    <a:pt x="6792" y="2997"/>
                    <a:pt x="6337" y="1232"/>
                    <a:pt x="4896" y="404"/>
                  </a:cubicBezTo>
                  <a:cubicBezTo>
                    <a:pt x="4420" y="131"/>
                    <a:pt x="3911" y="0"/>
                    <a:pt x="3412"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18" name="Google Shape;6418;p19"/>
            <p:cNvSpPr/>
            <p:nvPr/>
          </p:nvSpPr>
          <p:spPr>
            <a:xfrm>
              <a:off x="4070475" y="4069250"/>
              <a:ext cx="170250" cy="150725"/>
            </a:xfrm>
            <a:custGeom>
              <a:rect b="b" l="l" r="r" t="t"/>
              <a:pathLst>
                <a:path extrusionOk="0" h="6029" w="6810">
                  <a:moveTo>
                    <a:pt x="3428" y="0"/>
                  </a:moveTo>
                  <a:cubicBezTo>
                    <a:pt x="2379" y="0"/>
                    <a:pt x="1371" y="574"/>
                    <a:pt x="808" y="1602"/>
                  </a:cubicBezTo>
                  <a:cubicBezTo>
                    <a:pt x="0" y="3079"/>
                    <a:pt x="495" y="4844"/>
                    <a:pt x="1941" y="5649"/>
                  </a:cubicBezTo>
                  <a:cubicBezTo>
                    <a:pt x="2404" y="5906"/>
                    <a:pt x="2898" y="6029"/>
                    <a:pt x="3384" y="6029"/>
                  </a:cubicBezTo>
                  <a:cubicBezTo>
                    <a:pt x="4416" y="6029"/>
                    <a:pt x="5409" y="5474"/>
                    <a:pt x="5975" y="4476"/>
                  </a:cubicBezTo>
                  <a:cubicBezTo>
                    <a:pt x="6810" y="3006"/>
                    <a:pt x="6348" y="1234"/>
                    <a:pt x="4919" y="407"/>
                  </a:cubicBezTo>
                  <a:cubicBezTo>
                    <a:pt x="4442" y="131"/>
                    <a:pt x="3930" y="0"/>
                    <a:pt x="3428"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19" name="Google Shape;6419;p19"/>
            <p:cNvSpPr/>
            <p:nvPr/>
          </p:nvSpPr>
          <p:spPr>
            <a:xfrm>
              <a:off x="2441850" y="3153925"/>
              <a:ext cx="170625" cy="150700"/>
            </a:xfrm>
            <a:custGeom>
              <a:rect b="b" l="l" r="r" t="t"/>
              <a:pathLst>
                <a:path extrusionOk="0" h="6028" w="6825">
                  <a:moveTo>
                    <a:pt x="3446" y="0"/>
                  </a:moveTo>
                  <a:cubicBezTo>
                    <a:pt x="2432" y="0"/>
                    <a:pt x="1454" y="531"/>
                    <a:pt x="885" y="1495"/>
                  </a:cubicBezTo>
                  <a:cubicBezTo>
                    <a:pt x="0" y="2989"/>
                    <a:pt x="468" y="4812"/>
                    <a:pt x="1949" y="5643"/>
                  </a:cubicBezTo>
                  <a:cubicBezTo>
                    <a:pt x="2414" y="5903"/>
                    <a:pt x="2911" y="6027"/>
                    <a:pt x="3400" y="6027"/>
                  </a:cubicBezTo>
                  <a:cubicBezTo>
                    <a:pt x="4430" y="6027"/>
                    <a:pt x="5421" y="5475"/>
                    <a:pt x="5988" y="4482"/>
                  </a:cubicBezTo>
                  <a:cubicBezTo>
                    <a:pt x="6825" y="3017"/>
                    <a:pt x="6371" y="1240"/>
                    <a:pt x="4943" y="410"/>
                  </a:cubicBezTo>
                  <a:cubicBezTo>
                    <a:pt x="4466" y="133"/>
                    <a:pt x="3952" y="0"/>
                    <a:pt x="3446"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20" name="Google Shape;6420;p19"/>
            <p:cNvSpPr/>
            <p:nvPr/>
          </p:nvSpPr>
          <p:spPr>
            <a:xfrm>
              <a:off x="3056825" y="3967775"/>
              <a:ext cx="169525" cy="149650"/>
            </a:xfrm>
            <a:custGeom>
              <a:rect b="b" l="l" r="r" t="t"/>
              <a:pathLst>
                <a:path extrusionOk="0" h="5986" w="6781">
                  <a:moveTo>
                    <a:pt x="3408" y="1"/>
                  </a:moveTo>
                  <a:cubicBezTo>
                    <a:pt x="2390" y="1"/>
                    <a:pt x="1411" y="548"/>
                    <a:pt x="849" y="1531"/>
                  </a:cubicBezTo>
                  <a:cubicBezTo>
                    <a:pt x="0" y="3012"/>
                    <a:pt x="467" y="4777"/>
                    <a:pt x="1923" y="5598"/>
                  </a:cubicBezTo>
                  <a:cubicBezTo>
                    <a:pt x="2389" y="5860"/>
                    <a:pt x="2886" y="5986"/>
                    <a:pt x="3372" y="5986"/>
                  </a:cubicBezTo>
                  <a:cubicBezTo>
                    <a:pt x="4405" y="5986"/>
                    <a:pt x="5395" y="5422"/>
                    <a:pt x="5956" y="4407"/>
                  </a:cubicBezTo>
                  <a:cubicBezTo>
                    <a:pt x="6780" y="2919"/>
                    <a:pt x="6282" y="1164"/>
                    <a:pt x="4807" y="362"/>
                  </a:cubicBezTo>
                  <a:cubicBezTo>
                    <a:pt x="4357" y="118"/>
                    <a:pt x="3879" y="1"/>
                    <a:pt x="3408"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21" name="Google Shape;6421;p19"/>
            <p:cNvSpPr/>
            <p:nvPr/>
          </p:nvSpPr>
          <p:spPr>
            <a:xfrm>
              <a:off x="3887800" y="4122725"/>
              <a:ext cx="169725" cy="150100"/>
            </a:xfrm>
            <a:custGeom>
              <a:rect b="b" l="l" r="r" t="t"/>
              <a:pathLst>
                <a:path extrusionOk="0" h="6004" w="6789">
                  <a:moveTo>
                    <a:pt x="3411" y="1"/>
                  </a:moveTo>
                  <a:cubicBezTo>
                    <a:pt x="2396" y="1"/>
                    <a:pt x="1421" y="539"/>
                    <a:pt x="854" y="1516"/>
                  </a:cubicBezTo>
                  <a:cubicBezTo>
                    <a:pt x="1" y="2986"/>
                    <a:pt x="447" y="4759"/>
                    <a:pt x="1880" y="5592"/>
                  </a:cubicBezTo>
                  <a:cubicBezTo>
                    <a:pt x="2360" y="5870"/>
                    <a:pt x="2874" y="6004"/>
                    <a:pt x="3379" y="6004"/>
                  </a:cubicBezTo>
                  <a:cubicBezTo>
                    <a:pt x="4393" y="6004"/>
                    <a:pt x="5367" y="5466"/>
                    <a:pt x="5934" y="4490"/>
                  </a:cubicBezTo>
                  <a:cubicBezTo>
                    <a:pt x="6788" y="3017"/>
                    <a:pt x="6343" y="1245"/>
                    <a:pt x="4908" y="412"/>
                  </a:cubicBezTo>
                  <a:cubicBezTo>
                    <a:pt x="4429" y="134"/>
                    <a:pt x="3915" y="1"/>
                    <a:pt x="3411"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22" name="Google Shape;6422;p19"/>
            <p:cNvSpPr/>
            <p:nvPr/>
          </p:nvSpPr>
          <p:spPr>
            <a:xfrm>
              <a:off x="5019725" y="3198900"/>
              <a:ext cx="169475" cy="149600"/>
            </a:xfrm>
            <a:custGeom>
              <a:rect b="b" l="l" r="r" t="t"/>
              <a:pathLst>
                <a:path extrusionOk="0" h="5984" w="6779">
                  <a:moveTo>
                    <a:pt x="3406" y="0"/>
                  </a:moveTo>
                  <a:cubicBezTo>
                    <a:pt x="2388" y="0"/>
                    <a:pt x="1410" y="546"/>
                    <a:pt x="847" y="1529"/>
                  </a:cubicBezTo>
                  <a:cubicBezTo>
                    <a:pt x="0" y="3010"/>
                    <a:pt x="466" y="4777"/>
                    <a:pt x="1922" y="5596"/>
                  </a:cubicBezTo>
                  <a:cubicBezTo>
                    <a:pt x="2388" y="5858"/>
                    <a:pt x="2885" y="5984"/>
                    <a:pt x="3373" y="5984"/>
                  </a:cubicBezTo>
                  <a:cubicBezTo>
                    <a:pt x="4405" y="5984"/>
                    <a:pt x="5393" y="5420"/>
                    <a:pt x="5955" y="4405"/>
                  </a:cubicBezTo>
                  <a:cubicBezTo>
                    <a:pt x="6779" y="2918"/>
                    <a:pt x="6281" y="1162"/>
                    <a:pt x="4806" y="362"/>
                  </a:cubicBezTo>
                  <a:cubicBezTo>
                    <a:pt x="4355" y="117"/>
                    <a:pt x="3876" y="0"/>
                    <a:pt x="3406"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23" name="Google Shape;6423;p19"/>
            <p:cNvSpPr/>
            <p:nvPr/>
          </p:nvSpPr>
          <p:spPr>
            <a:xfrm>
              <a:off x="2492050" y="3338075"/>
              <a:ext cx="169975" cy="150200"/>
            </a:xfrm>
            <a:custGeom>
              <a:rect b="b" l="l" r="r" t="t"/>
              <a:pathLst>
                <a:path extrusionOk="0" h="6008" w="6799">
                  <a:moveTo>
                    <a:pt x="3419" y="1"/>
                  </a:moveTo>
                  <a:cubicBezTo>
                    <a:pt x="2374" y="1"/>
                    <a:pt x="1372" y="577"/>
                    <a:pt x="811" y="1606"/>
                  </a:cubicBezTo>
                  <a:cubicBezTo>
                    <a:pt x="1" y="3089"/>
                    <a:pt x="506" y="4845"/>
                    <a:pt x="1971" y="5643"/>
                  </a:cubicBezTo>
                  <a:cubicBezTo>
                    <a:pt x="2424" y="5890"/>
                    <a:pt x="2906" y="6008"/>
                    <a:pt x="3379" y="6008"/>
                  </a:cubicBezTo>
                  <a:cubicBezTo>
                    <a:pt x="4424" y="6008"/>
                    <a:pt x="5427" y="5432"/>
                    <a:pt x="5988" y="4404"/>
                  </a:cubicBezTo>
                  <a:cubicBezTo>
                    <a:pt x="6799" y="2920"/>
                    <a:pt x="6293" y="1165"/>
                    <a:pt x="4828" y="366"/>
                  </a:cubicBezTo>
                  <a:cubicBezTo>
                    <a:pt x="4374" y="119"/>
                    <a:pt x="3892" y="1"/>
                    <a:pt x="3419"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24" name="Google Shape;6424;p19"/>
            <p:cNvSpPr/>
            <p:nvPr/>
          </p:nvSpPr>
          <p:spPr>
            <a:xfrm>
              <a:off x="2392775" y="2970200"/>
              <a:ext cx="169975" cy="150175"/>
            </a:xfrm>
            <a:custGeom>
              <a:rect b="b" l="l" r="r" t="t"/>
              <a:pathLst>
                <a:path extrusionOk="0" h="6007" w="6799">
                  <a:moveTo>
                    <a:pt x="3414" y="0"/>
                  </a:moveTo>
                  <a:cubicBezTo>
                    <a:pt x="2379" y="0"/>
                    <a:pt x="1388" y="564"/>
                    <a:pt x="826" y="1577"/>
                  </a:cubicBezTo>
                  <a:cubicBezTo>
                    <a:pt x="1" y="3061"/>
                    <a:pt x="487" y="4816"/>
                    <a:pt x="1946" y="5627"/>
                  </a:cubicBezTo>
                  <a:cubicBezTo>
                    <a:pt x="2409" y="5884"/>
                    <a:pt x="2901" y="6007"/>
                    <a:pt x="3384" y="6007"/>
                  </a:cubicBezTo>
                  <a:cubicBezTo>
                    <a:pt x="4418" y="6007"/>
                    <a:pt x="5409" y="5443"/>
                    <a:pt x="5973" y="4430"/>
                  </a:cubicBezTo>
                  <a:cubicBezTo>
                    <a:pt x="6798" y="2946"/>
                    <a:pt x="6312" y="1190"/>
                    <a:pt x="4853" y="381"/>
                  </a:cubicBezTo>
                  <a:cubicBezTo>
                    <a:pt x="4390" y="123"/>
                    <a:pt x="3897" y="0"/>
                    <a:pt x="3414"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25" name="Google Shape;6425;p19"/>
            <p:cNvSpPr/>
            <p:nvPr/>
          </p:nvSpPr>
          <p:spPr>
            <a:xfrm>
              <a:off x="3742175" y="1388175"/>
              <a:ext cx="169125" cy="149650"/>
            </a:xfrm>
            <a:custGeom>
              <a:rect b="b" l="l" r="r" t="t"/>
              <a:pathLst>
                <a:path extrusionOk="0" h="5986" w="6765">
                  <a:moveTo>
                    <a:pt x="3391" y="1"/>
                  </a:moveTo>
                  <a:cubicBezTo>
                    <a:pt x="2344" y="1"/>
                    <a:pt x="1341" y="582"/>
                    <a:pt x="782" y="1620"/>
                  </a:cubicBezTo>
                  <a:cubicBezTo>
                    <a:pt x="1" y="3072"/>
                    <a:pt x="484" y="4791"/>
                    <a:pt x="1897" y="5593"/>
                  </a:cubicBezTo>
                  <a:cubicBezTo>
                    <a:pt x="2367" y="5859"/>
                    <a:pt x="2867" y="5986"/>
                    <a:pt x="3358" y="5986"/>
                  </a:cubicBezTo>
                  <a:cubicBezTo>
                    <a:pt x="4387" y="5986"/>
                    <a:pt x="5373" y="5426"/>
                    <a:pt x="5935" y="4417"/>
                  </a:cubicBezTo>
                  <a:cubicBezTo>
                    <a:pt x="6765" y="2927"/>
                    <a:pt x="6271" y="1172"/>
                    <a:pt x="4800" y="368"/>
                  </a:cubicBezTo>
                  <a:cubicBezTo>
                    <a:pt x="4346" y="119"/>
                    <a:pt x="3864" y="1"/>
                    <a:pt x="3391"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26" name="Google Shape;6426;p19"/>
            <p:cNvSpPr/>
            <p:nvPr/>
          </p:nvSpPr>
          <p:spPr>
            <a:xfrm>
              <a:off x="2559950" y="2127775"/>
              <a:ext cx="170225" cy="150750"/>
            </a:xfrm>
            <a:custGeom>
              <a:rect b="b" l="l" r="r" t="t"/>
              <a:pathLst>
                <a:path extrusionOk="0" h="6030" w="6809">
                  <a:moveTo>
                    <a:pt x="3427" y="1"/>
                  </a:moveTo>
                  <a:cubicBezTo>
                    <a:pt x="2378" y="1"/>
                    <a:pt x="1370" y="574"/>
                    <a:pt x="807" y="1603"/>
                  </a:cubicBezTo>
                  <a:cubicBezTo>
                    <a:pt x="1" y="3079"/>
                    <a:pt x="494" y="4844"/>
                    <a:pt x="1940" y="5649"/>
                  </a:cubicBezTo>
                  <a:cubicBezTo>
                    <a:pt x="2403" y="5907"/>
                    <a:pt x="2897" y="6030"/>
                    <a:pt x="3383" y="6030"/>
                  </a:cubicBezTo>
                  <a:cubicBezTo>
                    <a:pt x="4416" y="6030"/>
                    <a:pt x="5409" y="5475"/>
                    <a:pt x="5975" y="4476"/>
                  </a:cubicBezTo>
                  <a:cubicBezTo>
                    <a:pt x="6809" y="3008"/>
                    <a:pt x="6348" y="1236"/>
                    <a:pt x="4918" y="409"/>
                  </a:cubicBezTo>
                  <a:cubicBezTo>
                    <a:pt x="4441" y="133"/>
                    <a:pt x="3929" y="1"/>
                    <a:pt x="3427"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27" name="Google Shape;6427;p19"/>
            <p:cNvSpPr/>
            <p:nvPr/>
          </p:nvSpPr>
          <p:spPr>
            <a:xfrm>
              <a:off x="4253600" y="4016325"/>
              <a:ext cx="169925" cy="150200"/>
            </a:xfrm>
            <a:custGeom>
              <a:rect b="b" l="l" r="r" t="t"/>
              <a:pathLst>
                <a:path extrusionOk="0" h="6008" w="6797">
                  <a:moveTo>
                    <a:pt x="3416" y="1"/>
                  </a:moveTo>
                  <a:cubicBezTo>
                    <a:pt x="2379" y="1"/>
                    <a:pt x="1385" y="567"/>
                    <a:pt x="821" y="1584"/>
                  </a:cubicBezTo>
                  <a:cubicBezTo>
                    <a:pt x="0" y="3068"/>
                    <a:pt x="490" y="4823"/>
                    <a:pt x="1950" y="5630"/>
                  </a:cubicBezTo>
                  <a:cubicBezTo>
                    <a:pt x="2411" y="5886"/>
                    <a:pt x="2902" y="6008"/>
                    <a:pt x="3383" y="6008"/>
                  </a:cubicBezTo>
                  <a:cubicBezTo>
                    <a:pt x="4420" y="6008"/>
                    <a:pt x="5413" y="5441"/>
                    <a:pt x="5976" y="4423"/>
                  </a:cubicBezTo>
                  <a:cubicBezTo>
                    <a:pt x="6797" y="2941"/>
                    <a:pt x="6307" y="1185"/>
                    <a:pt x="4848" y="377"/>
                  </a:cubicBezTo>
                  <a:cubicBezTo>
                    <a:pt x="4387" y="122"/>
                    <a:pt x="3897" y="1"/>
                    <a:pt x="3416"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28" name="Google Shape;6428;p19"/>
            <p:cNvSpPr/>
            <p:nvPr/>
          </p:nvSpPr>
          <p:spPr>
            <a:xfrm>
              <a:off x="3009950" y="1600925"/>
              <a:ext cx="169450" cy="149600"/>
            </a:xfrm>
            <a:custGeom>
              <a:rect b="b" l="l" r="r" t="t"/>
              <a:pathLst>
                <a:path extrusionOk="0" h="5984" w="6778">
                  <a:moveTo>
                    <a:pt x="3403" y="0"/>
                  </a:moveTo>
                  <a:cubicBezTo>
                    <a:pt x="2394" y="0"/>
                    <a:pt x="1425" y="536"/>
                    <a:pt x="861" y="1504"/>
                  </a:cubicBezTo>
                  <a:cubicBezTo>
                    <a:pt x="1" y="2983"/>
                    <a:pt x="450" y="4753"/>
                    <a:pt x="1897" y="5583"/>
                  </a:cubicBezTo>
                  <a:cubicBezTo>
                    <a:pt x="2371" y="5854"/>
                    <a:pt x="2877" y="5983"/>
                    <a:pt x="3373" y="5983"/>
                  </a:cubicBezTo>
                  <a:cubicBezTo>
                    <a:pt x="4398" y="5983"/>
                    <a:pt x="5379" y="5430"/>
                    <a:pt x="5942" y="4430"/>
                  </a:cubicBezTo>
                  <a:cubicBezTo>
                    <a:pt x="6778" y="2948"/>
                    <a:pt x="6294" y="1186"/>
                    <a:pt x="4830" y="375"/>
                  </a:cubicBezTo>
                  <a:cubicBezTo>
                    <a:pt x="4371" y="121"/>
                    <a:pt x="3883" y="0"/>
                    <a:pt x="3403"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29" name="Google Shape;6429;p19"/>
            <p:cNvSpPr/>
            <p:nvPr/>
          </p:nvSpPr>
          <p:spPr>
            <a:xfrm>
              <a:off x="5103300" y="2777825"/>
              <a:ext cx="169050" cy="149625"/>
            </a:xfrm>
            <a:custGeom>
              <a:rect b="b" l="l" r="r" t="t"/>
              <a:pathLst>
                <a:path extrusionOk="0" h="5985" w="6762">
                  <a:moveTo>
                    <a:pt x="3403" y="1"/>
                  </a:moveTo>
                  <a:cubicBezTo>
                    <a:pt x="2385" y="1"/>
                    <a:pt x="1410" y="547"/>
                    <a:pt x="845" y="1537"/>
                  </a:cubicBezTo>
                  <a:cubicBezTo>
                    <a:pt x="1" y="3020"/>
                    <a:pt x="472" y="4784"/>
                    <a:pt x="1933" y="5600"/>
                  </a:cubicBezTo>
                  <a:cubicBezTo>
                    <a:pt x="2398" y="5860"/>
                    <a:pt x="2892" y="5985"/>
                    <a:pt x="3377" y="5985"/>
                  </a:cubicBezTo>
                  <a:cubicBezTo>
                    <a:pt x="4412" y="5985"/>
                    <a:pt x="5402" y="5417"/>
                    <a:pt x="5963" y="4398"/>
                  </a:cubicBezTo>
                  <a:cubicBezTo>
                    <a:pt x="6762" y="2948"/>
                    <a:pt x="6300" y="1225"/>
                    <a:pt x="4897" y="411"/>
                  </a:cubicBezTo>
                  <a:cubicBezTo>
                    <a:pt x="4418" y="134"/>
                    <a:pt x="3906" y="1"/>
                    <a:pt x="3403"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30" name="Google Shape;6430;p19"/>
            <p:cNvSpPr/>
            <p:nvPr/>
          </p:nvSpPr>
          <p:spPr>
            <a:xfrm>
              <a:off x="2694125" y="1891225"/>
              <a:ext cx="168975" cy="149600"/>
            </a:xfrm>
            <a:custGeom>
              <a:rect b="b" l="l" r="r" t="t"/>
              <a:pathLst>
                <a:path extrusionOk="0" h="5984" w="6759">
                  <a:moveTo>
                    <a:pt x="3386" y="0"/>
                  </a:moveTo>
                  <a:cubicBezTo>
                    <a:pt x="2353" y="0"/>
                    <a:pt x="1365" y="563"/>
                    <a:pt x="804" y="1577"/>
                  </a:cubicBezTo>
                  <a:cubicBezTo>
                    <a:pt x="1" y="3026"/>
                    <a:pt x="456" y="4753"/>
                    <a:pt x="1856" y="5568"/>
                  </a:cubicBezTo>
                  <a:cubicBezTo>
                    <a:pt x="2338" y="5849"/>
                    <a:pt x="2853" y="5983"/>
                    <a:pt x="3358" y="5983"/>
                  </a:cubicBezTo>
                  <a:cubicBezTo>
                    <a:pt x="4374" y="5983"/>
                    <a:pt x="5346" y="5441"/>
                    <a:pt x="5911" y="4455"/>
                  </a:cubicBezTo>
                  <a:cubicBezTo>
                    <a:pt x="6758" y="2974"/>
                    <a:pt x="6293" y="1209"/>
                    <a:pt x="4837" y="388"/>
                  </a:cubicBezTo>
                  <a:cubicBezTo>
                    <a:pt x="4370" y="126"/>
                    <a:pt x="3873" y="0"/>
                    <a:pt x="3386"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31" name="Google Shape;6431;p19"/>
            <p:cNvSpPr/>
            <p:nvPr/>
          </p:nvSpPr>
          <p:spPr>
            <a:xfrm>
              <a:off x="2427850" y="2365750"/>
              <a:ext cx="168300" cy="149025"/>
            </a:xfrm>
            <a:custGeom>
              <a:rect b="b" l="l" r="r" t="t"/>
              <a:pathLst>
                <a:path extrusionOk="0" h="5961" w="6732">
                  <a:moveTo>
                    <a:pt x="3375" y="0"/>
                  </a:moveTo>
                  <a:cubicBezTo>
                    <a:pt x="2344" y="0"/>
                    <a:pt x="1356" y="563"/>
                    <a:pt x="796" y="1575"/>
                  </a:cubicBezTo>
                  <a:cubicBezTo>
                    <a:pt x="0" y="3016"/>
                    <a:pt x="457" y="4740"/>
                    <a:pt x="1851" y="5551"/>
                  </a:cubicBezTo>
                  <a:cubicBezTo>
                    <a:pt x="2328" y="5828"/>
                    <a:pt x="2840" y="5960"/>
                    <a:pt x="3341" y="5960"/>
                  </a:cubicBezTo>
                  <a:cubicBezTo>
                    <a:pt x="4356" y="5960"/>
                    <a:pt x="5329" y="5418"/>
                    <a:pt x="5890" y="4435"/>
                  </a:cubicBezTo>
                  <a:cubicBezTo>
                    <a:pt x="6732" y="2962"/>
                    <a:pt x="6265" y="1199"/>
                    <a:pt x="4815" y="384"/>
                  </a:cubicBezTo>
                  <a:cubicBezTo>
                    <a:pt x="4352" y="124"/>
                    <a:pt x="3859" y="0"/>
                    <a:pt x="3375"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32" name="Google Shape;6432;p19"/>
            <p:cNvSpPr/>
            <p:nvPr/>
          </p:nvSpPr>
          <p:spPr>
            <a:xfrm>
              <a:off x="2824900" y="3837650"/>
              <a:ext cx="168100" cy="148375"/>
            </a:xfrm>
            <a:custGeom>
              <a:rect b="b" l="l" r="r" t="t"/>
              <a:pathLst>
                <a:path extrusionOk="0" h="5935" w="6724">
                  <a:moveTo>
                    <a:pt x="3384" y="1"/>
                  </a:moveTo>
                  <a:cubicBezTo>
                    <a:pt x="2390" y="1"/>
                    <a:pt x="1430" y="519"/>
                    <a:pt x="872" y="1457"/>
                  </a:cubicBezTo>
                  <a:cubicBezTo>
                    <a:pt x="1" y="2920"/>
                    <a:pt x="440" y="4709"/>
                    <a:pt x="1874" y="5536"/>
                  </a:cubicBezTo>
                  <a:cubicBezTo>
                    <a:pt x="2341" y="5806"/>
                    <a:pt x="2845" y="5934"/>
                    <a:pt x="3341" y="5934"/>
                  </a:cubicBezTo>
                  <a:cubicBezTo>
                    <a:pt x="4334" y="5934"/>
                    <a:pt x="5294" y="5417"/>
                    <a:pt x="5852" y="4480"/>
                  </a:cubicBezTo>
                  <a:cubicBezTo>
                    <a:pt x="6723" y="3015"/>
                    <a:pt x="6284" y="1226"/>
                    <a:pt x="4850" y="399"/>
                  </a:cubicBezTo>
                  <a:cubicBezTo>
                    <a:pt x="4383" y="130"/>
                    <a:pt x="3879" y="1"/>
                    <a:pt x="3384"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33" name="Google Shape;6433;p19"/>
            <p:cNvSpPr/>
            <p:nvPr/>
          </p:nvSpPr>
          <p:spPr>
            <a:xfrm>
              <a:off x="3705825" y="4177100"/>
              <a:ext cx="167275" cy="147750"/>
            </a:xfrm>
            <a:custGeom>
              <a:rect b="b" l="l" r="r" t="t"/>
              <a:pathLst>
                <a:path extrusionOk="0" h="5910" w="6691">
                  <a:moveTo>
                    <a:pt x="3385" y="0"/>
                  </a:moveTo>
                  <a:cubicBezTo>
                    <a:pt x="2392" y="0"/>
                    <a:pt x="1428" y="515"/>
                    <a:pt x="871" y="1447"/>
                  </a:cubicBezTo>
                  <a:cubicBezTo>
                    <a:pt x="0" y="2904"/>
                    <a:pt x="453" y="4712"/>
                    <a:pt x="1894" y="5528"/>
                  </a:cubicBezTo>
                  <a:cubicBezTo>
                    <a:pt x="2349" y="5787"/>
                    <a:pt x="2840" y="5910"/>
                    <a:pt x="3324" y="5910"/>
                  </a:cubicBezTo>
                  <a:cubicBezTo>
                    <a:pt x="4334" y="5910"/>
                    <a:pt x="5312" y="5375"/>
                    <a:pt x="5867" y="4414"/>
                  </a:cubicBezTo>
                  <a:cubicBezTo>
                    <a:pt x="6691" y="2985"/>
                    <a:pt x="6250" y="1221"/>
                    <a:pt x="4866" y="408"/>
                  </a:cubicBezTo>
                  <a:cubicBezTo>
                    <a:pt x="4398" y="132"/>
                    <a:pt x="3888" y="0"/>
                    <a:pt x="3385"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34" name="Google Shape;6434;p19"/>
            <p:cNvSpPr/>
            <p:nvPr/>
          </p:nvSpPr>
          <p:spPr>
            <a:xfrm>
              <a:off x="2543275" y="3523225"/>
              <a:ext cx="166950" cy="147825"/>
            </a:xfrm>
            <a:custGeom>
              <a:rect b="b" l="l" r="r" t="t"/>
              <a:pathLst>
                <a:path extrusionOk="0" h="5913" w="6678">
                  <a:moveTo>
                    <a:pt x="3370" y="0"/>
                  </a:moveTo>
                  <a:cubicBezTo>
                    <a:pt x="2348" y="0"/>
                    <a:pt x="1359" y="550"/>
                    <a:pt x="806" y="1531"/>
                  </a:cubicBezTo>
                  <a:cubicBezTo>
                    <a:pt x="0" y="2963"/>
                    <a:pt x="461" y="4720"/>
                    <a:pt x="1860" y="5521"/>
                  </a:cubicBezTo>
                  <a:cubicBezTo>
                    <a:pt x="2321" y="5786"/>
                    <a:pt x="2818" y="5912"/>
                    <a:pt x="3306" y="5912"/>
                  </a:cubicBezTo>
                  <a:cubicBezTo>
                    <a:pt x="4343" y="5912"/>
                    <a:pt x="5345" y="5345"/>
                    <a:pt x="5895" y="4332"/>
                  </a:cubicBezTo>
                  <a:cubicBezTo>
                    <a:pt x="6677" y="2892"/>
                    <a:pt x="6180" y="1146"/>
                    <a:pt x="4766" y="364"/>
                  </a:cubicBezTo>
                  <a:cubicBezTo>
                    <a:pt x="4320" y="117"/>
                    <a:pt x="3842" y="0"/>
                    <a:pt x="3370"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35" name="Google Shape;6435;p19"/>
            <p:cNvSpPr/>
            <p:nvPr/>
          </p:nvSpPr>
          <p:spPr>
            <a:xfrm>
              <a:off x="2344000" y="2787175"/>
              <a:ext cx="168225" cy="148350"/>
            </a:xfrm>
            <a:custGeom>
              <a:rect b="b" l="l" r="r" t="t"/>
              <a:pathLst>
                <a:path extrusionOk="0" h="5934" w="6729">
                  <a:moveTo>
                    <a:pt x="3388" y="0"/>
                  </a:moveTo>
                  <a:cubicBezTo>
                    <a:pt x="2388" y="0"/>
                    <a:pt x="1422" y="525"/>
                    <a:pt x="864" y="1473"/>
                  </a:cubicBezTo>
                  <a:cubicBezTo>
                    <a:pt x="1" y="2939"/>
                    <a:pt x="450" y="4724"/>
                    <a:pt x="1891" y="5544"/>
                  </a:cubicBezTo>
                  <a:cubicBezTo>
                    <a:pt x="2354" y="5808"/>
                    <a:pt x="2852" y="5934"/>
                    <a:pt x="3341" y="5934"/>
                  </a:cubicBezTo>
                  <a:cubicBezTo>
                    <a:pt x="4341" y="5934"/>
                    <a:pt x="5306" y="5409"/>
                    <a:pt x="5864" y="4461"/>
                  </a:cubicBezTo>
                  <a:cubicBezTo>
                    <a:pt x="6729" y="2995"/>
                    <a:pt x="6278" y="1210"/>
                    <a:pt x="4837" y="390"/>
                  </a:cubicBezTo>
                  <a:cubicBezTo>
                    <a:pt x="4375" y="126"/>
                    <a:pt x="3877" y="0"/>
                    <a:pt x="3388"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36" name="Google Shape;6436;p19"/>
            <p:cNvSpPr/>
            <p:nvPr/>
          </p:nvSpPr>
          <p:spPr>
            <a:xfrm>
              <a:off x="4437900" y="3964050"/>
              <a:ext cx="167250" cy="148375"/>
            </a:xfrm>
            <a:custGeom>
              <a:rect b="b" l="l" r="r" t="t"/>
              <a:pathLst>
                <a:path extrusionOk="0" h="5935" w="6690">
                  <a:moveTo>
                    <a:pt x="3366" y="1"/>
                  </a:moveTo>
                  <a:cubicBezTo>
                    <a:pt x="2354" y="1"/>
                    <a:pt x="1382" y="539"/>
                    <a:pt x="823" y="1513"/>
                  </a:cubicBezTo>
                  <a:cubicBezTo>
                    <a:pt x="1" y="2948"/>
                    <a:pt x="434" y="4693"/>
                    <a:pt x="1816" y="5512"/>
                  </a:cubicBezTo>
                  <a:cubicBezTo>
                    <a:pt x="2297" y="5798"/>
                    <a:pt x="2817" y="5935"/>
                    <a:pt x="3326" y="5935"/>
                  </a:cubicBezTo>
                  <a:cubicBezTo>
                    <a:pt x="4338" y="5935"/>
                    <a:pt x="5310" y="5397"/>
                    <a:pt x="5869" y="4422"/>
                  </a:cubicBezTo>
                  <a:cubicBezTo>
                    <a:pt x="6689" y="2988"/>
                    <a:pt x="6256" y="1243"/>
                    <a:pt x="4875" y="423"/>
                  </a:cubicBezTo>
                  <a:cubicBezTo>
                    <a:pt x="4394" y="137"/>
                    <a:pt x="3875" y="1"/>
                    <a:pt x="3366"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37" name="Google Shape;6437;p19"/>
            <p:cNvSpPr/>
            <p:nvPr/>
          </p:nvSpPr>
          <p:spPr>
            <a:xfrm>
              <a:off x="3290525" y="4099175"/>
              <a:ext cx="167250" cy="148400"/>
            </a:xfrm>
            <a:custGeom>
              <a:rect b="b" l="l" r="r" t="t"/>
              <a:pathLst>
                <a:path extrusionOk="0" h="5936" w="6690">
                  <a:moveTo>
                    <a:pt x="3365" y="0"/>
                  </a:moveTo>
                  <a:cubicBezTo>
                    <a:pt x="2348" y="0"/>
                    <a:pt x="1369" y="546"/>
                    <a:pt x="811" y="1532"/>
                  </a:cubicBezTo>
                  <a:cubicBezTo>
                    <a:pt x="1" y="2968"/>
                    <a:pt x="447" y="4711"/>
                    <a:pt x="1834" y="5524"/>
                  </a:cubicBezTo>
                  <a:cubicBezTo>
                    <a:pt x="2309" y="5803"/>
                    <a:pt x="2821" y="5936"/>
                    <a:pt x="3323" y="5936"/>
                  </a:cubicBezTo>
                  <a:cubicBezTo>
                    <a:pt x="4342" y="5936"/>
                    <a:pt x="5320" y="5390"/>
                    <a:pt x="5879" y="4403"/>
                  </a:cubicBezTo>
                  <a:cubicBezTo>
                    <a:pt x="6689" y="2969"/>
                    <a:pt x="6243" y="1226"/>
                    <a:pt x="4856" y="412"/>
                  </a:cubicBezTo>
                  <a:cubicBezTo>
                    <a:pt x="4380" y="133"/>
                    <a:pt x="3868" y="0"/>
                    <a:pt x="3365"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38" name="Google Shape;6438;p19"/>
            <p:cNvSpPr/>
            <p:nvPr/>
          </p:nvSpPr>
          <p:spPr>
            <a:xfrm>
              <a:off x="4856850" y="1859525"/>
              <a:ext cx="165975" cy="146775"/>
            </a:xfrm>
            <a:custGeom>
              <a:rect b="b" l="l" r="r" t="t"/>
              <a:pathLst>
                <a:path extrusionOk="0" h="5871" w="6639">
                  <a:moveTo>
                    <a:pt x="3365" y="0"/>
                  </a:moveTo>
                  <a:cubicBezTo>
                    <a:pt x="2337" y="0"/>
                    <a:pt x="1335" y="555"/>
                    <a:pt x="792" y="1537"/>
                  </a:cubicBezTo>
                  <a:cubicBezTo>
                    <a:pt x="0" y="2966"/>
                    <a:pt x="491" y="4736"/>
                    <a:pt x="1894" y="5513"/>
                  </a:cubicBezTo>
                  <a:cubicBezTo>
                    <a:pt x="2332" y="5755"/>
                    <a:pt x="2806" y="5870"/>
                    <a:pt x="3274" y="5870"/>
                  </a:cubicBezTo>
                  <a:cubicBezTo>
                    <a:pt x="4302" y="5870"/>
                    <a:pt x="5304" y="5315"/>
                    <a:pt x="5848" y="4334"/>
                  </a:cubicBezTo>
                  <a:cubicBezTo>
                    <a:pt x="6639" y="2904"/>
                    <a:pt x="6147" y="1135"/>
                    <a:pt x="4745" y="358"/>
                  </a:cubicBezTo>
                  <a:cubicBezTo>
                    <a:pt x="4307" y="115"/>
                    <a:pt x="3833" y="0"/>
                    <a:pt x="3365"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39" name="Google Shape;6439;p19"/>
            <p:cNvSpPr/>
            <p:nvPr/>
          </p:nvSpPr>
          <p:spPr>
            <a:xfrm>
              <a:off x="2829325" y="1656150"/>
              <a:ext cx="164675" cy="145500"/>
            </a:xfrm>
            <a:custGeom>
              <a:rect b="b" l="l" r="r" t="t"/>
              <a:pathLst>
                <a:path extrusionOk="0" h="5820" w="6587">
                  <a:moveTo>
                    <a:pt x="3365" y="1"/>
                  </a:moveTo>
                  <a:cubicBezTo>
                    <a:pt x="2343" y="1"/>
                    <a:pt x="1332" y="544"/>
                    <a:pt x="793" y="1491"/>
                  </a:cubicBezTo>
                  <a:cubicBezTo>
                    <a:pt x="1" y="2886"/>
                    <a:pt x="494" y="4710"/>
                    <a:pt x="1872" y="5474"/>
                  </a:cubicBezTo>
                  <a:cubicBezTo>
                    <a:pt x="2296" y="5708"/>
                    <a:pt x="2760" y="5819"/>
                    <a:pt x="3223" y="5819"/>
                  </a:cubicBezTo>
                  <a:cubicBezTo>
                    <a:pt x="4265" y="5819"/>
                    <a:pt x="5295" y="5257"/>
                    <a:pt x="5823" y="4282"/>
                  </a:cubicBezTo>
                  <a:cubicBezTo>
                    <a:pt x="6586" y="2871"/>
                    <a:pt x="6059" y="1051"/>
                    <a:pt x="4669" y="320"/>
                  </a:cubicBezTo>
                  <a:cubicBezTo>
                    <a:pt x="4258" y="103"/>
                    <a:pt x="3810" y="1"/>
                    <a:pt x="3365"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40" name="Google Shape;6440;p19"/>
            <p:cNvSpPr/>
            <p:nvPr/>
          </p:nvSpPr>
          <p:spPr>
            <a:xfrm>
              <a:off x="5155925" y="2963825"/>
              <a:ext cx="164175" cy="145475"/>
            </a:xfrm>
            <a:custGeom>
              <a:rect b="b" l="l" r="r" t="t"/>
              <a:pathLst>
                <a:path extrusionOk="0" h="5819" w="6567">
                  <a:moveTo>
                    <a:pt x="3344" y="0"/>
                  </a:moveTo>
                  <a:cubicBezTo>
                    <a:pt x="2310" y="0"/>
                    <a:pt x="1285" y="555"/>
                    <a:pt x="753" y="1523"/>
                  </a:cubicBezTo>
                  <a:cubicBezTo>
                    <a:pt x="0" y="2892"/>
                    <a:pt x="464" y="4656"/>
                    <a:pt x="1785" y="5437"/>
                  </a:cubicBezTo>
                  <a:cubicBezTo>
                    <a:pt x="2223" y="5696"/>
                    <a:pt x="2711" y="5819"/>
                    <a:pt x="3198" y="5819"/>
                  </a:cubicBezTo>
                  <a:cubicBezTo>
                    <a:pt x="4212" y="5819"/>
                    <a:pt x="5221" y="5286"/>
                    <a:pt x="5763" y="4346"/>
                  </a:cubicBezTo>
                  <a:cubicBezTo>
                    <a:pt x="6566" y="2955"/>
                    <a:pt x="6083" y="1129"/>
                    <a:pt x="4711" y="356"/>
                  </a:cubicBezTo>
                  <a:cubicBezTo>
                    <a:pt x="4283" y="114"/>
                    <a:pt x="3813" y="0"/>
                    <a:pt x="3344"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41" name="Google Shape;6441;p19"/>
            <p:cNvSpPr/>
            <p:nvPr/>
          </p:nvSpPr>
          <p:spPr>
            <a:xfrm>
              <a:off x="3926725" y="1336750"/>
              <a:ext cx="165275" cy="146150"/>
            </a:xfrm>
            <a:custGeom>
              <a:rect b="b" l="l" r="r" t="t"/>
              <a:pathLst>
                <a:path extrusionOk="0" h="5846" w="6611">
                  <a:moveTo>
                    <a:pt x="3370" y="1"/>
                  </a:moveTo>
                  <a:cubicBezTo>
                    <a:pt x="2377" y="1"/>
                    <a:pt x="1394" y="513"/>
                    <a:pt x="840" y="1431"/>
                  </a:cubicBezTo>
                  <a:cubicBezTo>
                    <a:pt x="0" y="2820"/>
                    <a:pt x="444" y="4644"/>
                    <a:pt x="1814" y="5456"/>
                  </a:cubicBezTo>
                  <a:cubicBezTo>
                    <a:pt x="2261" y="5720"/>
                    <a:pt x="2756" y="5846"/>
                    <a:pt x="3248" y="5846"/>
                  </a:cubicBezTo>
                  <a:cubicBezTo>
                    <a:pt x="4223" y="5846"/>
                    <a:pt x="5187" y="5352"/>
                    <a:pt x="5747" y="4464"/>
                  </a:cubicBezTo>
                  <a:cubicBezTo>
                    <a:pt x="6611" y="3094"/>
                    <a:pt x="6204" y="1258"/>
                    <a:pt x="4850" y="419"/>
                  </a:cubicBezTo>
                  <a:cubicBezTo>
                    <a:pt x="4392" y="135"/>
                    <a:pt x="3880" y="1"/>
                    <a:pt x="3370"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42" name="Google Shape;6442;p19"/>
            <p:cNvSpPr/>
            <p:nvPr/>
          </p:nvSpPr>
          <p:spPr>
            <a:xfrm>
              <a:off x="4622950" y="3912650"/>
              <a:ext cx="163075" cy="144850"/>
            </a:xfrm>
            <a:custGeom>
              <a:rect b="b" l="l" r="r" t="t"/>
              <a:pathLst>
                <a:path extrusionOk="0" h="5794" w="6523">
                  <a:moveTo>
                    <a:pt x="3348" y="1"/>
                  </a:moveTo>
                  <a:cubicBezTo>
                    <a:pt x="2325" y="1"/>
                    <a:pt x="1301" y="541"/>
                    <a:pt x="767" y="1485"/>
                  </a:cubicBezTo>
                  <a:cubicBezTo>
                    <a:pt x="1" y="2838"/>
                    <a:pt x="459" y="4629"/>
                    <a:pt x="1773" y="5414"/>
                  </a:cubicBezTo>
                  <a:cubicBezTo>
                    <a:pt x="2205" y="5672"/>
                    <a:pt x="2690" y="5794"/>
                    <a:pt x="3176" y="5794"/>
                  </a:cubicBezTo>
                  <a:cubicBezTo>
                    <a:pt x="4198" y="5794"/>
                    <a:pt x="5222" y="5254"/>
                    <a:pt x="5756" y="4310"/>
                  </a:cubicBezTo>
                  <a:cubicBezTo>
                    <a:pt x="6523" y="2956"/>
                    <a:pt x="6064" y="1166"/>
                    <a:pt x="4750" y="380"/>
                  </a:cubicBezTo>
                  <a:cubicBezTo>
                    <a:pt x="4318" y="122"/>
                    <a:pt x="3833" y="1"/>
                    <a:pt x="3348"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43" name="Google Shape;6443;p19"/>
            <p:cNvSpPr/>
            <p:nvPr/>
          </p:nvSpPr>
          <p:spPr>
            <a:xfrm>
              <a:off x="3525450" y="4232075"/>
              <a:ext cx="162600" cy="144125"/>
            </a:xfrm>
            <a:custGeom>
              <a:rect b="b" l="l" r="r" t="t"/>
              <a:pathLst>
                <a:path extrusionOk="0" h="5765" w="6504">
                  <a:moveTo>
                    <a:pt x="3346" y="0"/>
                  </a:moveTo>
                  <a:cubicBezTo>
                    <a:pt x="2312" y="0"/>
                    <a:pt x="1270" y="552"/>
                    <a:pt x="748" y="1507"/>
                  </a:cubicBezTo>
                  <a:cubicBezTo>
                    <a:pt x="1" y="2871"/>
                    <a:pt x="496" y="4675"/>
                    <a:pt x="1824" y="5421"/>
                  </a:cubicBezTo>
                  <a:cubicBezTo>
                    <a:pt x="2239" y="5654"/>
                    <a:pt x="2701" y="5765"/>
                    <a:pt x="3163" y="5765"/>
                  </a:cubicBezTo>
                  <a:cubicBezTo>
                    <a:pt x="4177" y="5765"/>
                    <a:pt x="5193" y="5234"/>
                    <a:pt x="5729" y="4309"/>
                  </a:cubicBezTo>
                  <a:cubicBezTo>
                    <a:pt x="6504" y="2968"/>
                    <a:pt x="6042" y="1153"/>
                    <a:pt x="4729" y="372"/>
                  </a:cubicBezTo>
                  <a:cubicBezTo>
                    <a:pt x="4305" y="119"/>
                    <a:pt x="3826" y="0"/>
                    <a:pt x="3346"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44" name="Google Shape;6444;p19"/>
            <p:cNvSpPr/>
            <p:nvPr/>
          </p:nvSpPr>
          <p:spPr>
            <a:xfrm>
              <a:off x="2595100" y="3709000"/>
              <a:ext cx="162575" cy="144125"/>
            </a:xfrm>
            <a:custGeom>
              <a:rect b="b" l="l" r="r" t="t"/>
              <a:pathLst>
                <a:path extrusionOk="0" h="5765" w="6503">
                  <a:moveTo>
                    <a:pt x="3341" y="1"/>
                  </a:moveTo>
                  <a:cubicBezTo>
                    <a:pt x="2290" y="1"/>
                    <a:pt x="1236" y="570"/>
                    <a:pt x="724" y="1544"/>
                  </a:cubicBezTo>
                  <a:cubicBezTo>
                    <a:pt x="1" y="2925"/>
                    <a:pt x="524" y="4723"/>
                    <a:pt x="1859" y="5442"/>
                  </a:cubicBezTo>
                  <a:cubicBezTo>
                    <a:pt x="2265" y="5661"/>
                    <a:pt x="2713" y="5764"/>
                    <a:pt x="3161" y="5764"/>
                  </a:cubicBezTo>
                  <a:cubicBezTo>
                    <a:pt x="4192" y="5764"/>
                    <a:pt x="5224" y="5216"/>
                    <a:pt x="5748" y="4270"/>
                  </a:cubicBezTo>
                  <a:cubicBezTo>
                    <a:pt x="6502" y="2912"/>
                    <a:pt x="6014" y="1107"/>
                    <a:pt x="4690" y="351"/>
                  </a:cubicBezTo>
                  <a:cubicBezTo>
                    <a:pt x="4272" y="113"/>
                    <a:pt x="3807" y="1"/>
                    <a:pt x="3341"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45" name="Google Shape;6445;p19"/>
            <p:cNvSpPr/>
            <p:nvPr/>
          </p:nvSpPr>
          <p:spPr>
            <a:xfrm>
              <a:off x="4343750" y="1415375"/>
              <a:ext cx="162550" cy="144100"/>
            </a:xfrm>
            <a:custGeom>
              <a:rect b="b" l="l" r="r" t="t"/>
              <a:pathLst>
                <a:path extrusionOk="0" h="5764" w="6502">
                  <a:moveTo>
                    <a:pt x="3341" y="0"/>
                  </a:moveTo>
                  <a:cubicBezTo>
                    <a:pt x="2290" y="0"/>
                    <a:pt x="1235" y="569"/>
                    <a:pt x="724" y="1543"/>
                  </a:cubicBezTo>
                  <a:cubicBezTo>
                    <a:pt x="0" y="2925"/>
                    <a:pt x="523" y="4722"/>
                    <a:pt x="1858" y="5441"/>
                  </a:cubicBezTo>
                  <a:cubicBezTo>
                    <a:pt x="2265" y="5660"/>
                    <a:pt x="2713" y="5763"/>
                    <a:pt x="3161" y="5763"/>
                  </a:cubicBezTo>
                  <a:cubicBezTo>
                    <a:pt x="4192" y="5763"/>
                    <a:pt x="5223" y="5215"/>
                    <a:pt x="5747" y="4269"/>
                  </a:cubicBezTo>
                  <a:cubicBezTo>
                    <a:pt x="6502" y="2911"/>
                    <a:pt x="6014" y="1105"/>
                    <a:pt x="4689" y="350"/>
                  </a:cubicBezTo>
                  <a:cubicBezTo>
                    <a:pt x="4272" y="112"/>
                    <a:pt x="3807" y="0"/>
                    <a:pt x="3341"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46" name="Google Shape;6446;p19"/>
            <p:cNvSpPr/>
            <p:nvPr/>
          </p:nvSpPr>
          <p:spPr>
            <a:xfrm>
              <a:off x="4575750" y="1546125"/>
              <a:ext cx="163125" cy="144125"/>
            </a:xfrm>
            <a:custGeom>
              <a:rect b="b" l="l" r="r" t="t"/>
              <a:pathLst>
                <a:path extrusionOk="0" h="5765" w="6525">
                  <a:moveTo>
                    <a:pt x="3364" y="0"/>
                  </a:moveTo>
                  <a:cubicBezTo>
                    <a:pt x="2350" y="0"/>
                    <a:pt x="1332" y="531"/>
                    <a:pt x="797" y="1456"/>
                  </a:cubicBezTo>
                  <a:cubicBezTo>
                    <a:pt x="1" y="2834"/>
                    <a:pt x="517" y="4717"/>
                    <a:pt x="1893" y="5448"/>
                  </a:cubicBezTo>
                  <a:cubicBezTo>
                    <a:pt x="2297" y="5663"/>
                    <a:pt x="2741" y="5764"/>
                    <a:pt x="3185" y="5764"/>
                  </a:cubicBezTo>
                  <a:cubicBezTo>
                    <a:pt x="4222" y="5764"/>
                    <a:pt x="5256" y="5210"/>
                    <a:pt x="5777" y="4259"/>
                  </a:cubicBezTo>
                  <a:cubicBezTo>
                    <a:pt x="6524" y="2894"/>
                    <a:pt x="6029" y="1091"/>
                    <a:pt x="4702" y="343"/>
                  </a:cubicBezTo>
                  <a:cubicBezTo>
                    <a:pt x="4287" y="110"/>
                    <a:pt x="3826" y="0"/>
                    <a:pt x="3364"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47" name="Google Shape;6447;p19"/>
            <p:cNvSpPr/>
            <p:nvPr/>
          </p:nvSpPr>
          <p:spPr>
            <a:xfrm>
              <a:off x="2296925" y="2604975"/>
              <a:ext cx="163075" cy="144825"/>
            </a:xfrm>
            <a:custGeom>
              <a:rect b="b" l="l" r="r" t="t"/>
              <a:pathLst>
                <a:path extrusionOk="0" h="5793" w="6523">
                  <a:moveTo>
                    <a:pt x="3347" y="1"/>
                  </a:moveTo>
                  <a:cubicBezTo>
                    <a:pt x="2326" y="1"/>
                    <a:pt x="1304" y="539"/>
                    <a:pt x="768" y="1481"/>
                  </a:cubicBezTo>
                  <a:cubicBezTo>
                    <a:pt x="0" y="2832"/>
                    <a:pt x="456" y="4624"/>
                    <a:pt x="1769" y="5411"/>
                  </a:cubicBezTo>
                  <a:cubicBezTo>
                    <a:pt x="2201" y="5671"/>
                    <a:pt x="2687" y="5793"/>
                    <a:pt x="3174" y="5793"/>
                  </a:cubicBezTo>
                  <a:cubicBezTo>
                    <a:pt x="4195" y="5793"/>
                    <a:pt x="5218" y="5255"/>
                    <a:pt x="5753" y="4313"/>
                  </a:cubicBezTo>
                  <a:cubicBezTo>
                    <a:pt x="6522" y="2962"/>
                    <a:pt x="6067" y="1170"/>
                    <a:pt x="4753" y="383"/>
                  </a:cubicBezTo>
                  <a:cubicBezTo>
                    <a:pt x="4320" y="123"/>
                    <a:pt x="3834" y="1"/>
                    <a:pt x="3347"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48" name="Google Shape;6448;p19"/>
            <p:cNvSpPr/>
            <p:nvPr/>
          </p:nvSpPr>
          <p:spPr>
            <a:xfrm>
              <a:off x="2514750" y="1947825"/>
              <a:ext cx="161350" cy="142775"/>
            </a:xfrm>
            <a:custGeom>
              <a:rect b="b" l="l" r="r" t="t"/>
              <a:pathLst>
                <a:path extrusionOk="0" h="5711" w="6454">
                  <a:moveTo>
                    <a:pt x="3313" y="0"/>
                  </a:moveTo>
                  <a:cubicBezTo>
                    <a:pt x="2277" y="0"/>
                    <a:pt x="1245" y="557"/>
                    <a:pt x="735" y="1511"/>
                  </a:cubicBezTo>
                  <a:cubicBezTo>
                    <a:pt x="1" y="2884"/>
                    <a:pt x="519" y="4682"/>
                    <a:pt x="1854" y="5395"/>
                  </a:cubicBezTo>
                  <a:cubicBezTo>
                    <a:pt x="2257" y="5609"/>
                    <a:pt x="2699" y="5710"/>
                    <a:pt x="3141" y="5710"/>
                  </a:cubicBezTo>
                  <a:cubicBezTo>
                    <a:pt x="4177" y="5710"/>
                    <a:pt x="5209" y="5154"/>
                    <a:pt x="5720" y="4200"/>
                  </a:cubicBezTo>
                  <a:cubicBezTo>
                    <a:pt x="6454" y="2827"/>
                    <a:pt x="5935" y="1029"/>
                    <a:pt x="4600" y="316"/>
                  </a:cubicBezTo>
                  <a:cubicBezTo>
                    <a:pt x="4197" y="101"/>
                    <a:pt x="3755" y="0"/>
                    <a:pt x="3313"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49" name="Google Shape;6449;p19"/>
            <p:cNvSpPr/>
            <p:nvPr/>
          </p:nvSpPr>
          <p:spPr>
            <a:xfrm>
              <a:off x="2381425" y="2184900"/>
              <a:ext cx="161400" cy="142850"/>
            </a:xfrm>
            <a:custGeom>
              <a:rect b="b" l="l" r="r" t="t"/>
              <a:pathLst>
                <a:path extrusionOk="0" h="5714" w="6456">
                  <a:moveTo>
                    <a:pt x="3314" y="1"/>
                  </a:moveTo>
                  <a:cubicBezTo>
                    <a:pt x="2294" y="1"/>
                    <a:pt x="1274" y="543"/>
                    <a:pt x="754" y="1481"/>
                  </a:cubicBezTo>
                  <a:cubicBezTo>
                    <a:pt x="1" y="2838"/>
                    <a:pt x="496" y="4642"/>
                    <a:pt x="1824" y="5378"/>
                  </a:cubicBezTo>
                  <a:cubicBezTo>
                    <a:pt x="2234" y="5606"/>
                    <a:pt x="2688" y="5713"/>
                    <a:pt x="3141" y="5713"/>
                  </a:cubicBezTo>
                  <a:cubicBezTo>
                    <a:pt x="4162" y="5713"/>
                    <a:pt x="5182" y="5171"/>
                    <a:pt x="5702" y="4233"/>
                  </a:cubicBezTo>
                  <a:cubicBezTo>
                    <a:pt x="6455" y="2876"/>
                    <a:pt x="5960" y="1073"/>
                    <a:pt x="4632" y="336"/>
                  </a:cubicBezTo>
                  <a:cubicBezTo>
                    <a:pt x="4222" y="108"/>
                    <a:pt x="3768" y="1"/>
                    <a:pt x="3314"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50" name="Google Shape;6450;p19"/>
            <p:cNvSpPr/>
            <p:nvPr/>
          </p:nvSpPr>
          <p:spPr>
            <a:xfrm>
              <a:off x="4940075" y="3623350"/>
              <a:ext cx="161350" cy="142825"/>
            </a:xfrm>
            <a:custGeom>
              <a:rect b="b" l="l" r="r" t="t"/>
              <a:pathLst>
                <a:path extrusionOk="0" h="5713" w="6454">
                  <a:moveTo>
                    <a:pt x="3313" y="1"/>
                  </a:moveTo>
                  <a:cubicBezTo>
                    <a:pt x="2277" y="1"/>
                    <a:pt x="1245" y="558"/>
                    <a:pt x="734" y="1512"/>
                  </a:cubicBezTo>
                  <a:cubicBezTo>
                    <a:pt x="0" y="2885"/>
                    <a:pt x="519" y="4683"/>
                    <a:pt x="1855" y="5396"/>
                  </a:cubicBezTo>
                  <a:cubicBezTo>
                    <a:pt x="2258" y="5611"/>
                    <a:pt x="2700" y="5713"/>
                    <a:pt x="3142" y="5713"/>
                  </a:cubicBezTo>
                  <a:cubicBezTo>
                    <a:pt x="4177" y="5713"/>
                    <a:pt x="5209" y="5156"/>
                    <a:pt x="5719" y="4201"/>
                  </a:cubicBezTo>
                  <a:cubicBezTo>
                    <a:pt x="6453" y="2828"/>
                    <a:pt x="5936" y="1030"/>
                    <a:pt x="4599" y="317"/>
                  </a:cubicBezTo>
                  <a:cubicBezTo>
                    <a:pt x="4196" y="102"/>
                    <a:pt x="3754" y="1"/>
                    <a:pt x="3313"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51" name="Google Shape;6451;p19"/>
            <p:cNvSpPr/>
            <p:nvPr/>
          </p:nvSpPr>
          <p:spPr>
            <a:xfrm>
              <a:off x="5073350" y="3386225"/>
              <a:ext cx="161425" cy="142850"/>
            </a:xfrm>
            <a:custGeom>
              <a:rect b="b" l="l" r="r" t="t"/>
              <a:pathLst>
                <a:path extrusionOk="0" h="5714" w="6457">
                  <a:moveTo>
                    <a:pt x="3314" y="0"/>
                  </a:moveTo>
                  <a:cubicBezTo>
                    <a:pt x="2294" y="0"/>
                    <a:pt x="1274" y="543"/>
                    <a:pt x="754" y="1480"/>
                  </a:cubicBezTo>
                  <a:cubicBezTo>
                    <a:pt x="1" y="2837"/>
                    <a:pt x="496" y="4641"/>
                    <a:pt x="1825" y="5378"/>
                  </a:cubicBezTo>
                  <a:cubicBezTo>
                    <a:pt x="2235" y="5606"/>
                    <a:pt x="2689" y="5713"/>
                    <a:pt x="3143" y="5713"/>
                  </a:cubicBezTo>
                  <a:cubicBezTo>
                    <a:pt x="4163" y="5713"/>
                    <a:pt x="5182" y="5170"/>
                    <a:pt x="5702" y="4233"/>
                  </a:cubicBezTo>
                  <a:cubicBezTo>
                    <a:pt x="6457" y="2876"/>
                    <a:pt x="5960" y="1072"/>
                    <a:pt x="4632" y="335"/>
                  </a:cubicBezTo>
                  <a:cubicBezTo>
                    <a:pt x="4222" y="108"/>
                    <a:pt x="3768" y="0"/>
                    <a:pt x="3314"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52" name="Google Shape;6452;p19"/>
            <p:cNvSpPr/>
            <p:nvPr/>
          </p:nvSpPr>
          <p:spPr>
            <a:xfrm>
              <a:off x="3331200" y="1314625"/>
              <a:ext cx="159475" cy="141575"/>
            </a:xfrm>
            <a:custGeom>
              <a:rect b="b" l="l" r="r" t="t"/>
              <a:pathLst>
                <a:path extrusionOk="0" h="5663" w="6379">
                  <a:moveTo>
                    <a:pt x="3257" y="1"/>
                  </a:moveTo>
                  <a:cubicBezTo>
                    <a:pt x="2260" y="1"/>
                    <a:pt x="1269" y="533"/>
                    <a:pt x="748" y="1466"/>
                  </a:cubicBezTo>
                  <a:cubicBezTo>
                    <a:pt x="0" y="2806"/>
                    <a:pt x="450" y="4527"/>
                    <a:pt x="1748" y="5293"/>
                  </a:cubicBezTo>
                  <a:cubicBezTo>
                    <a:pt x="2174" y="5544"/>
                    <a:pt x="2647" y="5663"/>
                    <a:pt x="3118" y="5663"/>
                  </a:cubicBezTo>
                  <a:cubicBezTo>
                    <a:pt x="4117" y="5663"/>
                    <a:pt x="5108" y="5131"/>
                    <a:pt x="5630" y="4197"/>
                  </a:cubicBezTo>
                  <a:cubicBezTo>
                    <a:pt x="6378" y="2859"/>
                    <a:pt x="5927" y="1138"/>
                    <a:pt x="4629" y="371"/>
                  </a:cubicBezTo>
                  <a:cubicBezTo>
                    <a:pt x="4203" y="120"/>
                    <a:pt x="3729" y="1"/>
                    <a:pt x="3257"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53" name="Google Shape;6453;p19"/>
            <p:cNvSpPr/>
            <p:nvPr/>
          </p:nvSpPr>
          <p:spPr>
            <a:xfrm>
              <a:off x="5191675" y="2360725"/>
              <a:ext cx="160100" cy="141700"/>
            </a:xfrm>
            <a:custGeom>
              <a:rect b="b" l="l" r="r" t="t"/>
              <a:pathLst>
                <a:path extrusionOk="0" h="5668" w="6404">
                  <a:moveTo>
                    <a:pt x="3269" y="0"/>
                  </a:moveTo>
                  <a:cubicBezTo>
                    <a:pt x="2359" y="0"/>
                    <a:pt x="1450" y="451"/>
                    <a:pt x="887" y="1276"/>
                  </a:cubicBezTo>
                  <a:cubicBezTo>
                    <a:pt x="1" y="2573"/>
                    <a:pt x="356" y="4371"/>
                    <a:pt x="1668" y="5232"/>
                  </a:cubicBezTo>
                  <a:cubicBezTo>
                    <a:pt x="2117" y="5526"/>
                    <a:pt x="2626" y="5667"/>
                    <a:pt x="3135" y="5667"/>
                  </a:cubicBezTo>
                  <a:cubicBezTo>
                    <a:pt x="4045" y="5667"/>
                    <a:pt x="4955" y="5217"/>
                    <a:pt x="5518" y="4392"/>
                  </a:cubicBezTo>
                  <a:cubicBezTo>
                    <a:pt x="6404" y="3093"/>
                    <a:pt x="6049" y="1296"/>
                    <a:pt x="4737" y="436"/>
                  </a:cubicBezTo>
                  <a:cubicBezTo>
                    <a:pt x="4288" y="141"/>
                    <a:pt x="3778" y="0"/>
                    <a:pt x="3269"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54" name="Google Shape;6454;p19"/>
            <p:cNvSpPr/>
            <p:nvPr/>
          </p:nvSpPr>
          <p:spPr>
            <a:xfrm>
              <a:off x="5142100" y="2177175"/>
              <a:ext cx="159500" cy="140875"/>
            </a:xfrm>
            <a:custGeom>
              <a:rect b="b" l="l" r="r" t="t"/>
              <a:pathLst>
                <a:path extrusionOk="0" h="5635" w="6380">
                  <a:moveTo>
                    <a:pt x="3245" y="0"/>
                  </a:moveTo>
                  <a:cubicBezTo>
                    <a:pt x="2297" y="0"/>
                    <a:pt x="1367" y="491"/>
                    <a:pt x="830" y="1376"/>
                  </a:cubicBezTo>
                  <a:cubicBezTo>
                    <a:pt x="0" y="2743"/>
                    <a:pt x="440" y="4501"/>
                    <a:pt x="1807" y="5276"/>
                  </a:cubicBezTo>
                  <a:cubicBezTo>
                    <a:pt x="2235" y="5519"/>
                    <a:pt x="2699" y="5634"/>
                    <a:pt x="3158" y="5634"/>
                  </a:cubicBezTo>
                  <a:cubicBezTo>
                    <a:pt x="4124" y="5634"/>
                    <a:pt x="5068" y="5123"/>
                    <a:pt x="5597" y="4209"/>
                  </a:cubicBezTo>
                  <a:cubicBezTo>
                    <a:pt x="6380" y="2863"/>
                    <a:pt x="5954" y="1168"/>
                    <a:pt x="4642" y="385"/>
                  </a:cubicBezTo>
                  <a:cubicBezTo>
                    <a:pt x="4203" y="125"/>
                    <a:pt x="3722" y="0"/>
                    <a:pt x="3245"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55" name="Google Shape;6455;p19"/>
            <p:cNvSpPr/>
            <p:nvPr/>
          </p:nvSpPr>
          <p:spPr>
            <a:xfrm>
              <a:off x="3110900" y="4155750"/>
              <a:ext cx="160575" cy="141575"/>
            </a:xfrm>
            <a:custGeom>
              <a:rect b="b" l="l" r="r" t="t"/>
              <a:pathLst>
                <a:path extrusionOk="0" h="5663" w="6423">
                  <a:moveTo>
                    <a:pt x="3277" y="1"/>
                  </a:moveTo>
                  <a:cubicBezTo>
                    <a:pt x="2300" y="1"/>
                    <a:pt x="1333" y="512"/>
                    <a:pt x="801" y="1415"/>
                  </a:cubicBezTo>
                  <a:cubicBezTo>
                    <a:pt x="0" y="2769"/>
                    <a:pt x="469" y="4564"/>
                    <a:pt x="1817" y="5319"/>
                  </a:cubicBezTo>
                  <a:cubicBezTo>
                    <a:pt x="2234" y="5552"/>
                    <a:pt x="2692" y="5663"/>
                    <a:pt x="3147" y="5663"/>
                  </a:cubicBezTo>
                  <a:cubicBezTo>
                    <a:pt x="4124" y="5663"/>
                    <a:pt x="5091" y="5152"/>
                    <a:pt x="5624" y="4249"/>
                  </a:cubicBezTo>
                  <a:cubicBezTo>
                    <a:pt x="6422" y="2896"/>
                    <a:pt x="5955" y="1101"/>
                    <a:pt x="4605" y="345"/>
                  </a:cubicBezTo>
                  <a:cubicBezTo>
                    <a:pt x="4189" y="112"/>
                    <a:pt x="3732" y="1"/>
                    <a:pt x="3277"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56" name="Google Shape;6456;p19"/>
            <p:cNvSpPr/>
            <p:nvPr/>
          </p:nvSpPr>
          <p:spPr>
            <a:xfrm>
              <a:off x="3148425" y="1368150"/>
              <a:ext cx="159000" cy="140875"/>
            </a:xfrm>
            <a:custGeom>
              <a:rect b="b" l="l" r="r" t="t"/>
              <a:pathLst>
                <a:path extrusionOk="0" h="5635" w="6360">
                  <a:moveTo>
                    <a:pt x="3227" y="1"/>
                  </a:moveTo>
                  <a:cubicBezTo>
                    <a:pt x="2242" y="1"/>
                    <a:pt x="1278" y="532"/>
                    <a:pt x="755" y="1475"/>
                  </a:cubicBezTo>
                  <a:cubicBezTo>
                    <a:pt x="1" y="2837"/>
                    <a:pt x="459" y="4523"/>
                    <a:pt x="1787" y="5276"/>
                  </a:cubicBezTo>
                  <a:cubicBezTo>
                    <a:pt x="2215" y="5519"/>
                    <a:pt x="2680" y="5634"/>
                    <a:pt x="3140" y="5634"/>
                  </a:cubicBezTo>
                  <a:cubicBezTo>
                    <a:pt x="4106" y="5634"/>
                    <a:pt x="5048" y="5123"/>
                    <a:pt x="5579" y="4210"/>
                  </a:cubicBezTo>
                  <a:cubicBezTo>
                    <a:pt x="6360" y="2863"/>
                    <a:pt x="5937" y="1169"/>
                    <a:pt x="4624" y="386"/>
                  </a:cubicBezTo>
                  <a:cubicBezTo>
                    <a:pt x="4185" y="125"/>
                    <a:pt x="3703" y="1"/>
                    <a:pt x="3227"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57" name="Google Shape;6457;p19"/>
            <p:cNvSpPr/>
            <p:nvPr/>
          </p:nvSpPr>
          <p:spPr>
            <a:xfrm>
              <a:off x="4810725" y="1678525"/>
              <a:ext cx="158950" cy="140850"/>
            </a:xfrm>
            <a:custGeom>
              <a:rect b="b" l="l" r="r" t="t"/>
              <a:pathLst>
                <a:path extrusionOk="0" h="5634" w="6358">
                  <a:moveTo>
                    <a:pt x="3223" y="0"/>
                  </a:moveTo>
                  <a:cubicBezTo>
                    <a:pt x="2270" y="0"/>
                    <a:pt x="1337" y="497"/>
                    <a:pt x="802" y="1390"/>
                  </a:cubicBezTo>
                  <a:cubicBezTo>
                    <a:pt x="0" y="2725"/>
                    <a:pt x="403" y="4427"/>
                    <a:pt x="1704" y="5227"/>
                  </a:cubicBezTo>
                  <a:cubicBezTo>
                    <a:pt x="2152" y="5503"/>
                    <a:pt x="2646" y="5634"/>
                    <a:pt x="3135" y="5634"/>
                  </a:cubicBezTo>
                  <a:cubicBezTo>
                    <a:pt x="4105" y="5634"/>
                    <a:pt x="5055" y="5119"/>
                    <a:pt x="5584" y="4196"/>
                  </a:cubicBezTo>
                  <a:cubicBezTo>
                    <a:pt x="6358" y="2846"/>
                    <a:pt x="5924" y="1153"/>
                    <a:pt x="4608" y="379"/>
                  </a:cubicBezTo>
                  <a:cubicBezTo>
                    <a:pt x="4172" y="123"/>
                    <a:pt x="3695" y="0"/>
                    <a:pt x="3223"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58" name="Google Shape;6458;p19"/>
            <p:cNvSpPr/>
            <p:nvPr/>
          </p:nvSpPr>
          <p:spPr>
            <a:xfrm>
              <a:off x="4112900" y="1286225"/>
              <a:ext cx="159000" cy="140850"/>
            </a:xfrm>
            <a:custGeom>
              <a:rect b="b" l="l" r="r" t="t"/>
              <a:pathLst>
                <a:path extrusionOk="0" h="5634" w="6360">
                  <a:moveTo>
                    <a:pt x="3222" y="0"/>
                  </a:moveTo>
                  <a:cubicBezTo>
                    <a:pt x="2248" y="0"/>
                    <a:pt x="1298" y="520"/>
                    <a:pt x="771" y="1444"/>
                  </a:cubicBezTo>
                  <a:cubicBezTo>
                    <a:pt x="1" y="2797"/>
                    <a:pt x="437" y="4488"/>
                    <a:pt x="1756" y="5259"/>
                  </a:cubicBezTo>
                  <a:cubicBezTo>
                    <a:pt x="2191" y="5513"/>
                    <a:pt x="2666" y="5634"/>
                    <a:pt x="3135" y="5634"/>
                  </a:cubicBezTo>
                  <a:cubicBezTo>
                    <a:pt x="4128" y="5634"/>
                    <a:pt x="5096" y="5095"/>
                    <a:pt x="5615" y="4141"/>
                  </a:cubicBezTo>
                  <a:cubicBezTo>
                    <a:pt x="6359" y="2773"/>
                    <a:pt x="5889" y="1090"/>
                    <a:pt x="4554" y="348"/>
                  </a:cubicBezTo>
                  <a:cubicBezTo>
                    <a:pt x="4131" y="112"/>
                    <a:pt x="3674" y="0"/>
                    <a:pt x="3222"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59" name="Google Shape;6459;p19"/>
            <p:cNvSpPr/>
            <p:nvPr/>
          </p:nvSpPr>
          <p:spPr>
            <a:xfrm>
              <a:off x="5241900" y="2545075"/>
              <a:ext cx="158975" cy="140850"/>
            </a:xfrm>
            <a:custGeom>
              <a:rect b="b" l="l" r="r" t="t"/>
              <a:pathLst>
                <a:path extrusionOk="0" h="5634" w="6359">
                  <a:moveTo>
                    <a:pt x="3223" y="0"/>
                  </a:moveTo>
                  <a:cubicBezTo>
                    <a:pt x="2268" y="0"/>
                    <a:pt x="1334" y="500"/>
                    <a:pt x="799" y="1396"/>
                  </a:cubicBezTo>
                  <a:cubicBezTo>
                    <a:pt x="0" y="2732"/>
                    <a:pt x="407" y="4436"/>
                    <a:pt x="1710" y="5231"/>
                  </a:cubicBezTo>
                  <a:cubicBezTo>
                    <a:pt x="2156" y="5504"/>
                    <a:pt x="2648" y="5634"/>
                    <a:pt x="3135" y="5634"/>
                  </a:cubicBezTo>
                  <a:cubicBezTo>
                    <a:pt x="4108" y="5634"/>
                    <a:pt x="5060" y="5117"/>
                    <a:pt x="5588" y="4190"/>
                  </a:cubicBezTo>
                  <a:cubicBezTo>
                    <a:pt x="6359" y="2837"/>
                    <a:pt x="5921" y="1145"/>
                    <a:pt x="4602" y="374"/>
                  </a:cubicBezTo>
                  <a:cubicBezTo>
                    <a:pt x="4168" y="121"/>
                    <a:pt x="3693" y="0"/>
                    <a:pt x="3223"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60" name="Google Shape;6460;p19"/>
            <p:cNvSpPr/>
            <p:nvPr/>
          </p:nvSpPr>
          <p:spPr>
            <a:xfrm>
              <a:off x="2878325" y="4025025"/>
              <a:ext cx="160525" cy="141550"/>
            </a:xfrm>
            <a:custGeom>
              <a:rect b="b" l="l" r="r" t="t"/>
              <a:pathLst>
                <a:path extrusionOk="0" h="5662" w="6421">
                  <a:moveTo>
                    <a:pt x="3275" y="0"/>
                  </a:moveTo>
                  <a:cubicBezTo>
                    <a:pt x="2279" y="0"/>
                    <a:pt x="1298" y="530"/>
                    <a:pt x="776" y="1457"/>
                  </a:cubicBezTo>
                  <a:cubicBezTo>
                    <a:pt x="1" y="2829"/>
                    <a:pt x="499" y="4615"/>
                    <a:pt x="1859" y="5341"/>
                  </a:cubicBezTo>
                  <a:cubicBezTo>
                    <a:pt x="2265" y="5559"/>
                    <a:pt x="2707" y="5662"/>
                    <a:pt x="3146" y="5662"/>
                  </a:cubicBezTo>
                  <a:cubicBezTo>
                    <a:pt x="4142" y="5662"/>
                    <a:pt x="5123" y="5132"/>
                    <a:pt x="5646" y="4205"/>
                  </a:cubicBezTo>
                  <a:cubicBezTo>
                    <a:pt x="6421" y="2832"/>
                    <a:pt x="5923" y="1046"/>
                    <a:pt x="4563" y="321"/>
                  </a:cubicBezTo>
                  <a:cubicBezTo>
                    <a:pt x="4156" y="103"/>
                    <a:pt x="3714" y="0"/>
                    <a:pt x="3275"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61" name="Google Shape;6461;p19"/>
            <p:cNvSpPr/>
            <p:nvPr/>
          </p:nvSpPr>
          <p:spPr>
            <a:xfrm>
              <a:off x="3514375" y="1261825"/>
              <a:ext cx="159025" cy="140850"/>
            </a:xfrm>
            <a:custGeom>
              <a:rect b="b" l="l" r="r" t="t"/>
              <a:pathLst>
                <a:path extrusionOk="0" h="5634" w="6361">
                  <a:moveTo>
                    <a:pt x="3222" y="1"/>
                  </a:moveTo>
                  <a:cubicBezTo>
                    <a:pt x="2247" y="1"/>
                    <a:pt x="1297" y="521"/>
                    <a:pt x="771" y="1446"/>
                  </a:cubicBezTo>
                  <a:cubicBezTo>
                    <a:pt x="0" y="2799"/>
                    <a:pt x="439" y="4490"/>
                    <a:pt x="1758" y="5260"/>
                  </a:cubicBezTo>
                  <a:cubicBezTo>
                    <a:pt x="2193" y="5513"/>
                    <a:pt x="2667" y="5634"/>
                    <a:pt x="3136" y="5634"/>
                  </a:cubicBezTo>
                  <a:cubicBezTo>
                    <a:pt x="4129" y="5634"/>
                    <a:pt x="5099" y="5093"/>
                    <a:pt x="5617" y="4138"/>
                  </a:cubicBezTo>
                  <a:cubicBezTo>
                    <a:pt x="6360" y="2769"/>
                    <a:pt x="5887" y="1088"/>
                    <a:pt x="4552" y="347"/>
                  </a:cubicBezTo>
                  <a:cubicBezTo>
                    <a:pt x="4130" y="112"/>
                    <a:pt x="3673" y="1"/>
                    <a:pt x="3222"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62" name="Google Shape;6462;p19"/>
            <p:cNvSpPr/>
            <p:nvPr/>
          </p:nvSpPr>
          <p:spPr>
            <a:xfrm>
              <a:off x="4126425" y="4258800"/>
              <a:ext cx="157700" cy="139500"/>
            </a:xfrm>
            <a:custGeom>
              <a:rect b="b" l="l" r="r" t="t"/>
              <a:pathLst>
                <a:path extrusionOk="0" h="5580" w="6308">
                  <a:moveTo>
                    <a:pt x="3166" y="0"/>
                  </a:moveTo>
                  <a:cubicBezTo>
                    <a:pt x="2226" y="0"/>
                    <a:pt x="1325" y="500"/>
                    <a:pt x="796" y="1407"/>
                  </a:cubicBezTo>
                  <a:cubicBezTo>
                    <a:pt x="0" y="2775"/>
                    <a:pt x="412" y="4416"/>
                    <a:pt x="1745" y="5194"/>
                  </a:cubicBezTo>
                  <a:cubicBezTo>
                    <a:pt x="2193" y="5455"/>
                    <a:pt x="2672" y="5580"/>
                    <a:pt x="3142" y="5580"/>
                  </a:cubicBezTo>
                  <a:cubicBezTo>
                    <a:pt x="4082" y="5580"/>
                    <a:pt x="4983" y="5081"/>
                    <a:pt x="5512" y="4173"/>
                  </a:cubicBezTo>
                  <a:cubicBezTo>
                    <a:pt x="6307" y="2806"/>
                    <a:pt x="5898" y="1164"/>
                    <a:pt x="4563" y="386"/>
                  </a:cubicBezTo>
                  <a:cubicBezTo>
                    <a:pt x="4115" y="125"/>
                    <a:pt x="3636" y="0"/>
                    <a:pt x="3166"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63" name="Google Shape;6463;p19"/>
            <p:cNvSpPr/>
            <p:nvPr/>
          </p:nvSpPr>
          <p:spPr>
            <a:xfrm>
              <a:off x="2649600" y="1712000"/>
              <a:ext cx="158325" cy="140175"/>
            </a:xfrm>
            <a:custGeom>
              <a:rect b="b" l="l" r="r" t="t"/>
              <a:pathLst>
                <a:path extrusionOk="0" h="5607" w="6333">
                  <a:moveTo>
                    <a:pt x="3187" y="0"/>
                  </a:moveTo>
                  <a:cubicBezTo>
                    <a:pt x="2228" y="0"/>
                    <a:pt x="1304" y="515"/>
                    <a:pt x="777" y="1440"/>
                  </a:cubicBezTo>
                  <a:cubicBezTo>
                    <a:pt x="0" y="2802"/>
                    <a:pt x="427" y="4454"/>
                    <a:pt x="1754" y="5226"/>
                  </a:cubicBezTo>
                  <a:cubicBezTo>
                    <a:pt x="2196" y="5484"/>
                    <a:pt x="2673" y="5606"/>
                    <a:pt x="3141" y="5606"/>
                  </a:cubicBezTo>
                  <a:cubicBezTo>
                    <a:pt x="4119" y="5606"/>
                    <a:pt x="5061" y="5073"/>
                    <a:pt x="5582" y="4118"/>
                  </a:cubicBezTo>
                  <a:cubicBezTo>
                    <a:pt x="6332" y="2743"/>
                    <a:pt x="5872" y="1101"/>
                    <a:pt x="4530" y="354"/>
                  </a:cubicBezTo>
                  <a:cubicBezTo>
                    <a:pt x="4100" y="115"/>
                    <a:pt x="3640" y="0"/>
                    <a:pt x="3187"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64" name="Google Shape;6464;p19"/>
            <p:cNvSpPr/>
            <p:nvPr/>
          </p:nvSpPr>
          <p:spPr>
            <a:xfrm>
              <a:off x="2249900" y="2423675"/>
              <a:ext cx="157825" cy="139550"/>
            </a:xfrm>
            <a:custGeom>
              <a:rect b="b" l="l" r="r" t="t"/>
              <a:pathLst>
                <a:path extrusionOk="0" h="5582" w="6313">
                  <a:moveTo>
                    <a:pt x="3167" y="1"/>
                  </a:moveTo>
                  <a:cubicBezTo>
                    <a:pt x="2216" y="1"/>
                    <a:pt x="1307" y="514"/>
                    <a:pt x="781" y="1442"/>
                  </a:cubicBezTo>
                  <a:cubicBezTo>
                    <a:pt x="1" y="2817"/>
                    <a:pt x="433" y="4449"/>
                    <a:pt x="1781" y="5214"/>
                  </a:cubicBezTo>
                  <a:cubicBezTo>
                    <a:pt x="2219" y="5463"/>
                    <a:pt x="2687" y="5582"/>
                    <a:pt x="3145" y="5582"/>
                  </a:cubicBezTo>
                  <a:cubicBezTo>
                    <a:pt x="4096" y="5582"/>
                    <a:pt x="5007" y="5069"/>
                    <a:pt x="5533" y="4141"/>
                  </a:cubicBezTo>
                  <a:cubicBezTo>
                    <a:pt x="6312" y="2765"/>
                    <a:pt x="5881" y="1134"/>
                    <a:pt x="4532" y="369"/>
                  </a:cubicBezTo>
                  <a:cubicBezTo>
                    <a:pt x="4093" y="120"/>
                    <a:pt x="3625" y="1"/>
                    <a:pt x="3167"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65" name="Google Shape;6465;p19"/>
            <p:cNvSpPr/>
            <p:nvPr/>
          </p:nvSpPr>
          <p:spPr>
            <a:xfrm>
              <a:off x="5208225" y="3150425"/>
              <a:ext cx="158300" cy="140175"/>
            </a:xfrm>
            <a:custGeom>
              <a:rect b="b" l="l" r="r" t="t"/>
              <a:pathLst>
                <a:path extrusionOk="0" h="5607" w="6332">
                  <a:moveTo>
                    <a:pt x="3188" y="1"/>
                  </a:moveTo>
                  <a:cubicBezTo>
                    <a:pt x="2225" y="1"/>
                    <a:pt x="1299" y="519"/>
                    <a:pt x="773" y="1447"/>
                  </a:cubicBezTo>
                  <a:cubicBezTo>
                    <a:pt x="1" y="2810"/>
                    <a:pt x="431" y="4459"/>
                    <a:pt x="1759" y="5229"/>
                  </a:cubicBezTo>
                  <a:cubicBezTo>
                    <a:pt x="2200" y="5484"/>
                    <a:pt x="2675" y="5606"/>
                    <a:pt x="3142" y="5606"/>
                  </a:cubicBezTo>
                  <a:cubicBezTo>
                    <a:pt x="4122" y="5606"/>
                    <a:pt x="5065" y="5070"/>
                    <a:pt x="5585" y="4112"/>
                  </a:cubicBezTo>
                  <a:cubicBezTo>
                    <a:pt x="6331" y="2737"/>
                    <a:pt x="5867" y="1095"/>
                    <a:pt x="4524" y="351"/>
                  </a:cubicBezTo>
                  <a:cubicBezTo>
                    <a:pt x="4096" y="114"/>
                    <a:pt x="3638" y="1"/>
                    <a:pt x="3188"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66" name="Google Shape;6466;p19"/>
            <p:cNvSpPr/>
            <p:nvPr/>
          </p:nvSpPr>
          <p:spPr>
            <a:xfrm>
              <a:off x="4808475" y="3862100"/>
              <a:ext cx="157925" cy="139550"/>
            </a:xfrm>
            <a:custGeom>
              <a:rect b="b" l="l" r="r" t="t"/>
              <a:pathLst>
                <a:path extrusionOk="0" h="5582" w="6317">
                  <a:moveTo>
                    <a:pt x="3171" y="1"/>
                  </a:moveTo>
                  <a:cubicBezTo>
                    <a:pt x="2208" y="1"/>
                    <a:pt x="1287" y="527"/>
                    <a:pt x="764" y="1474"/>
                  </a:cubicBezTo>
                  <a:cubicBezTo>
                    <a:pt x="1" y="2855"/>
                    <a:pt x="456" y="4481"/>
                    <a:pt x="1815" y="5232"/>
                  </a:cubicBezTo>
                  <a:cubicBezTo>
                    <a:pt x="2244" y="5469"/>
                    <a:pt x="2700" y="5582"/>
                    <a:pt x="3146" y="5582"/>
                  </a:cubicBezTo>
                  <a:cubicBezTo>
                    <a:pt x="4110" y="5582"/>
                    <a:pt x="5031" y="5055"/>
                    <a:pt x="5553" y="4109"/>
                  </a:cubicBezTo>
                  <a:cubicBezTo>
                    <a:pt x="6316" y="2728"/>
                    <a:pt x="5863" y="1101"/>
                    <a:pt x="4502" y="351"/>
                  </a:cubicBezTo>
                  <a:cubicBezTo>
                    <a:pt x="4073" y="114"/>
                    <a:pt x="3617" y="1"/>
                    <a:pt x="3171"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67" name="Google Shape;6467;p19"/>
            <p:cNvSpPr/>
            <p:nvPr/>
          </p:nvSpPr>
          <p:spPr>
            <a:xfrm>
              <a:off x="2265450" y="3212625"/>
              <a:ext cx="157975" cy="139600"/>
            </a:xfrm>
            <a:custGeom>
              <a:rect b="b" l="l" r="r" t="t"/>
              <a:pathLst>
                <a:path extrusionOk="0" h="5584" w="6319">
                  <a:moveTo>
                    <a:pt x="3171" y="1"/>
                  </a:moveTo>
                  <a:cubicBezTo>
                    <a:pt x="2212" y="1"/>
                    <a:pt x="1296" y="523"/>
                    <a:pt x="772" y="1463"/>
                  </a:cubicBezTo>
                  <a:cubicBezTo>
                    <a:pt x="1" y="2844"/>
                    <a:pt x="449" y="4471"/>
                    <a:pt x="1805" y="5227"/>
                  </a:cubicBezTo>
                  <a:cubicBezTo>
                    <a:pt x="2238" y="5468"/>
                    <a:pt x="2698" y="5583"/>
                    <a:pt x="3149" y="5583"/>
                  </a:cubicBezTo>
                  <a:cubicBezTo>
                    <a:pt x="4108" y="5583"/>
                    <a:pt x="5023" y="5062"/>
                    <a:pt x="5547" y="4121"/>
                  </a:cubicBezTo>
                  <a:cubicBezTo>
                    <a:pt x="6318" y="2738"/>
                    <a:pt x="5872" y="1114"/>
                    <a:pt x="4514" y="358"/>
                  </a:cubicBezTo>
                  <a:cubicBezTo>
                    <a:pt x="4081" y="116"/>
                    <a:pt x="3621" y="1"/>
                    <a:pt x="3171"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68" name="Google Shape;6468;p19"/>
            <p:cNvSpPr/>
            <p:nvPr/>
          </p:nvSpPr>
          <p:spPr>
            <a:xfrm>
              <a:off x="3698675" y="1209650"/>
              <a:ext cx="156775" cy="138850"/>
            </a:xfrm>
            <a:custGeom>
              <a:rect b="b" l="l" r="r" t="t"/>
              <a:pathLst>
                <a:path extrusionOk="0" h="5554" w="6271">
                  <a:moveTo>
                    <a:pt x="3133" y="1"/>
                  </a:moveTo>
                  <a:cubicBezTo>
                    <a:pt x="2184" y="1"/>
                    <a:pt x="1277" y="516"/>
                    <a:pt x="755" y="1449"/>
                  </a:cubicBezTo>
                  <a:cubicBezTo>
                    <a:pt x="1" y="2793"/>
                    <a:pt x="407" y="4388"/>
                    <a:pt x="1700" y="5154"/>
                  </a:cubicBezTo>
                  <a:cubicBezTo>
                    <a:pt x="2154" y="5424"/>
                    <a:pt x="2642" y="5553"/>
                    <a:pt x="3119" y="5553"/>
                  </a:cubicBezTo>
                  <a:cubicBezTo>
                    <a:pt x="4052" y="5553"/>
                    <a:pt x="4944" y="5059"/>
                    <a:pt x="5469" y="4155"/>
                  </a:cubicBezTo>
                  <a:cubicBezTo>
                    <a:pt x="6271" y="2778"/>
                    <a:pt x="5854" y="1144"/>
                    <a:pt x="4504" y="374"/>
                  </a:cubicBezTo>
                  <a:cubicBezTo>
                    <a:pt x="4063" y="121"/>
                    <a:pt x="3593" y="1"/>
                    <a:pt x="3133"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69" name="Google Shape;6469;p19"/>
            <p:cNvSpPr/>
            <p:nvPr/>
          </p:nvSpPr>
          <p:spPr>
            <a:xfrm>
              <a:off x="3762375" y="4366800"/>
              <a:ext cx="153975" cy="136225"/>
            </a:xfrm>
            <a:custGeom>
              <a:rect b="b" l="l" r="r" t="t"/>
              <a:pathLst>
                <a:path extrusionOk="0" h="5449" w="6159">
                  <a:moveTo>
                    <a:pt x="3113" y="1"/>
                  </a:moveTo>
                  <a:cubicBezTo>
                    <a:pt x="2178" y="1"/>
                    <a:pt x="1269" y="498"/>
                    <a:pt x="758" y="1389"/>
                  </a:cubicBezTo>
                  <a:cubicBezTo>
                    <a:pt x="0" y="2712"/>
                    <a:pt x="425" y="4349"/>
                    <a:pt x="1719" y="5092"/>
                  </a:cubicBezTo>
                  <a:cubicBezTo>
                    <a:pt x="2140" y="5334"/>
                    <a:pt x="2596" y="5449"/>
                    <a:pt x="3046" y="5449"/>
                  </a:cubicBezTo>
                  <a:cubicBezTo>
                    <a:pt x="3981" y="5449"/>
                    <a:pt x="4889" y="4952"/>
                    <a:pt x="5400" y="4060"/>
                  </a:cubicBezTo>
                  <a:cubicBezTo>
                    <a:pt x="6159" y="2737"/>
                    <a:pt x="5734" y="1100"/>
                    <a:pt x="4440" y="357"/>
                  </a:cubicBezTo>
                  <a:cubicBezTo>
                    <a:pt x="4019" y="116"/>
                    <a:pt x="3563" y="1"/>
                    <a:pt x="3113"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70" name="Google Shape;6470;p19"/>
            <p:cNvSpPr/>
            <p:nvPr/>
          </p:nvSpPr>
          <p:spPr>
            <a:xfrm>
              <a:off x="2167900" y="2846100"/>
              <a:ext cx="154575" cy="136875"/>
            </a:xfrm>
            <a:custGeom>
              <a:rect b="b" l="l" r="r" t="t"/>
              <a:pathLst>
                <a:path extrusionOk="0" h="5475" w="6183">
                  <a:moveTo>
                    <a:pt x="3113" y="0"/>
                  </a:moveTo>
                  <a:cubicBezTo>
                    <a:pt x="2176" y="0"/>
                    <a:pt x="1272" y="502"/>
                    <a:pt x="760" y="1403"/>
                  </a:cubicBezTo>
                  <a:cubicBezTo>
                    <a:pt x="1" y="2733"/>
                    <a:pt x="413" y="4349"/>
                    <a:pt x="1707" y="5100"/>
                  </a:cubicBezTo>
                  <a:cubicBezTo>
                    <a:pt x="2143" y="5354"/>
                    <a:pt x="2610" y="5475"/>
                    <a:pt x="3070" y="5475"/>
                  </a:cubicBezTo>
                  <a:cubicBezTo>
                    <a:pt x="4022" y="5475"/>
                    <a:pt x="4938" y="4955"/>
                    <a:pt x="5449" y="4021"/>
                  </a:cubicBezTo>
                  <a:cubicBezTo>
                    <a:pt x="6183" y="2683"/>
                    <a:pt x="5736" y="1080"/>
                    <a:pt x="4425" y="346"/>
                  </a:cubicBezTo>
                  <a:cubicBezTo>
                    <a:pt x="4005" y="112"/>
                    <a:pt x="3555" y="0"/>
                    <a:pt x="3113"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71" name="Google Shape;6471;p19"/>
            <p:cNvSpPr/>
            <p:nvPr/>
          </p:nvSpPr>
          <p:spPr>
            <a:xfrm>
              <a:off x="4309675" y="4205975"/>
              <a:ext cx="157200" cy="138825"/>
            </a:xfrm>
            <a:custGeom>
              <a:rect b="b" l="l" r="r" t="t"/>
              <a:pathLst>
                <a:path extrusionOk="0" h="5553" w="6288">
                  <a:moveTo>
                    <a:pt x="3151" y="0"/>
                  </a:moveTo>
                  <a:cubicBezTo>
                    <a:pt x="2228" y="0"/>
                    <a:pt x="1343" y="484"/>
                    <a:pt x="818" y="1364"/>
                  </a:cubicBezTo>
                  <a:cubicBezTo>
                    <a:pt x="0" y="2733"/>
                    <a:pt x="395" y="4378"/>
                    <a:pt x="1730" y="5160"/>
                  </a:cubicBezTo>
                  <a:cubicBezTo>
                    <a:pt x="2181" y="5425"/>
                    <a:pt x="2664" y="5552"/>
                    <a:pt x="3136" y="5552"/>
                  </a:cubicBezTo>
                  <a:cubicBezTo>
                    <a:pt x="4073" y="5552"/>
                    <a:pt x="4969" y="5052"/>
                    <a:pt x="5494" y="4139"/>
                  </a:cubicBezTo>
                  <a:cubicBezTo>
                    <a:pt x="6288" y="2760"/>
                    <a:pt x="5861" y="1129"/>
                    <a:pt x="4506" y="364"/>
                  </a:cubicBezTo>
                  <a:cubicBezTo>
                    <a:pt x="4071" y="118"/>
                    <a:pt x="3606" y="0"/>
                    <a:pt x="3151"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72" name="Google Shape;6472;p19"/>
            <p:cNvSpPr/>
            <p:nvPr/>
          </p:nvSpPr>
          <p:spPr>
            <a:xfrm>
              <a:off x="2966850" y="1422700"/>
              <a:ext cx="156375" cy="138150"/>
            </a:xfrm>
            <a:custGeom>
              <a:rect b="b" l="l" r="r" t="t"/>
              <a:pathLst>
                <a:path extrusionOk="0" h="5526" w="6255">
                  <a:moveTo>
                    <a:pt x="3135" y="0"/>
                  </a:moveTo>
                  <a:cubicBezTo>
                    <a:pt x="2223" y="0"/>
                    <a:pt x="1346" y="474"/>
                    <a:pt x="823" y="1339"/>
                  </a:cubicBezTo>
                  <a:cubicBezTo>
                    <a:pt x="1" y="2700"/>
                    <a:pt x="382" y="4342"/>
                    <a:pt x="1701" y="5127"/>
                  </a:cubicBezTo>
                  <a:cubicBezTo>
                    <a:pt x="2155" y="5397"/>
                    <a:pt x="2641" y="5526"/>
                    <a:pt x="3117" y="5526"/>
                  </a:cubicBezTo>
                  <a:cubicBezTo>
                    <a:pt x="4046" y="5526"/>
                    <a:pt x="4935" y="5035"/>
                    <a:pt x="5457" y="4138"/>
                  </a:cubicBezTo>
                  <a:cubicBezTo>
                    <a:pt x="6255" y="2769"/>
                    <a:pt x="5842" y="1140"/>
                    <a:pt x="4502" y="372"/>
                  </a:cubicBezTo>
                  <a:cubicBezTo>
                    <a:pt x="4065" y="121"/>
                    <a:pt x="3595" y="0"/>
                    <a:pt x="3135"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73" name="Google Shape;6473;p19"/>
            <p:cNvSpPr/>
            <p:nvPr/>
          </p:nvSpPr>
          <p:spPr>
            <a:xfrm>
              <a:off x="4493450" y="4153800"/>
              <a:ext cx="154950" cy="136825"/>
            </a:xfrm>
            <a:custGeom>
              <a:rect b="b" l="l" r="r" t="t"/>
              <a:pathLst>
                <a:path extrusionOk="0" h="5473" w="6198">
                  <a:moveTo>
                    <a:pt x="3130" y="0"/>
                  </a:moveTo>
                  <a:cubicBezTo>
                    <a:pt x="2214" y="0"/>
                    <a:pt x="1330" y="476"/>
                    <a:pt x="814" y="1338"/>
                  </a:cubicBezTo>
                  <a:cubicBezTo>
                    <a:pt x="1" y="2697"/>
                    <a:pt x="418" y="4359"/>
                    <a:pt x="1760" y="5118"/>
                  </a:cubicBezTo>
                  <a:cubicBezTo>
                    <a:pt x="2184" y="5358"/>
                    <a:pt x="2640" y="5473"/>
                    <a:pt x="3088" y="5473"/>
                  </a:cubicBezTo>
                  <a:cubicBezTo>
                    <a:pt x="4019" y="5473"/>
                    <a:pt x="4918" y="4976"/>
                    <a:pt x="5433" y="4084"/>
                  </a:cubicBezTo>
                  <a:cubicBezTo>
                    <a:pt x="6197" y="2756"/>
                    <a:pt x="5794" y="1138"/>
                    <a:pt x="4506" y="380"/>
                  </a:cubicBezTo>
                  <a:cubicBezTo>
                    <a:pt x="4069" y="123"/>
                    <a:pt x="3595" y="0"/>
                    <a:pt x="3130"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74" name="Google Shape;6474;p19"/>
            <p:cNvSpPr/>
            <p:nvPr/>
          </p:nvSpPr>
          <p:spPr>
            <a:xfrm>
              <a:off x="5292725" y="2730300"/>
              <a:ext cx="156675" cy="138275"/>
            </a:xfrm>
            <a:custGeom>
              <a:rect b="b" l="l" r="r" t="t"/>
              <a:pathLst>
                <a:path extrusionOk="0" h="5531" w="6267">
                  <a:moveTo>
                    <a:pt x="3148" y="1"/>
                  </a:moveTo>
                  <a:cubicBezTo>
                    <a:pt x="2202" y="1"/>
                    <a:pt x="1295" y="515"/>
                    <a:pt x="775" y="1436"/>
                  </a:cubicBezTo>
                  <a:cubicBezTo>
                    <a:pt x="1" y="2811"/>
                    <a:pt x="443" y="4432"/>
                    <a:pt x="1800" y="5182"/>
                  </a:cubicBezTo>
                  <a:cubicBezTo>
                    <a:pt x="2226" y="5418"/>
                    <a:pt x="2678" y="5530"/>
                    <a:pt x="3121" y="5530"/>
                  </a:cubicBezTo>
                  <a:cubicBezTo>
                    <a:pt x="4082" y="5530"/>
                    <a:pt x="4999" y="4999"/>
                    <a:pt x="5517" y="4047"/>
                  </a:cubicBezTo>
                  <a:cubicBezTo>
                    <a:pt x="6267" y="2668"/>
                    <a:pt x="5789" y="1054"/>
                    <a:pt x="4416" y="323"/>
                  </a:cubicBezTo>
                  <a:cubicBezTo>
                    <a:pt x="4006" y="105"/>
                    <a:pt x="3573" y="1"/>
                    <a:pt x="3148"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75" name="Google Shape;6475;p19"/>
            <p:cNvSpPr/>
            <p:nvPr/>
          </p:nvSpPr>
          <p:spPr>
            <a:xfrm>
              <a:off x="2216125" y="3029075"/>
              <a:ext cx="156850" cy="138850"/>
            </a:xfrm>
            <a:custGeom>
              <a:rect b="b" l="l" r="r" t="t"/>
              <a:pathLst>
                <a:path extrusionOk="0" h="5554" w="6274">
                  <a:moveTo>
                    <a:pt x="3154" y="0"/>
                  </a:moveTo>
                  <a:cubicBezTo>
                    <a:pt x="2212" y="0"/>
                    <a:pt x="1313" y="505"/>
                    <a:pt x="789" y="1424"/>
                  </a:cubicBezTo>
                  <a:cubicBezTo>
                    <a:pt x="1" y="2805"/>
                    <a:pt x="434" y="4433"/>
                    <a:pt x="1793" y="5195"/>
                  </a:cubicBezTo>
                  <a:cubicBezTo>
                    <a:pt x="2227" y="5438"/>
                    <a:pt x="2687" y="5554"/>
                    <a:pt x="3138" y="5554"/>
                  </a:cubicBezTo>
                  <a:cubicBezTo>
                    <a:pt x="4097" y="5554"/>
                    <a:pt x="5011" y="5028"/>
                    <a:pt x="5533" y="4081"/>
                  </a:cubicBezTo>
                  <a:cubicBezTo>
                    <a:pt x="6274" y="2732"/>
                    <a:pt x="5851" y="1144"/>
                    <a:pt x="4550" y="386"/>
                  </a:cubicBezTo>
                  <a:cubicBezTo>
                    <a:pt x="4101" y="125"/>
                    <a:pt x="3622" y="0"/>
                    <a:pt x="3154"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76" name="Google Shape;6476;p19"/>
            <p:cNvSpPr/>
            <p:nvPr/>
          </p:nvSpPr>
          <p:spPr>
            <a:xfrm>
              <a:off x="3943775" y="4312325"/>
              <a:ext cx="157175" cy="138825"/>
            </a:xfrm>
            <a:custGeom>
              <a:rect b="b" l="l" r="r" t="t"/>
              <a:pathLst>
                <a:path extrusionOk="0" h="5553" w="6287">
                  <a:moveTo>
                    <a:pt x="3150" y="0"/>
                  </a:moveTo>
                  <a:cubicBezTo>
                    <a:pt x="2230" y="0"/>
                    <a:pt x="1348" y="480"/>
                    <a:pt x="823" y="1356"/>
                  </a:cubicBezTo>
                  <a:cubicBezTo>
                    <a:pt x="0" y="2723"/>
                    <a:pt x="389" y="4369"/>
                    <a:pt x="1720" y="5156"/>
                  </a:cubicBezTo>
                  <a:cubicBezTo>
                    <a:pt x="2174" y="5424"/>
                    <a:pt x="2659" y="5553"/>
                    <a:pt x="3134" y="5553"/>
                  </a:cubicBezTo>
                  <a:cubicBezTo>
                    <a:pt x="4070" y="5553"/>
                    <a:pt x="4963" y="5055"/>
                    <a:pt x="5488" y="4148"/>
                  </a:cubicBezTo>
                  <a:cubicBezTo>
                    <a:pt x="6287" y="2770"/>
                    <a:pt x="5865" y="1138"/>
                    <a:pt x="4514" y="369"/>
                  </a:cubicBezTo>
                  <a:cubicBezTo>
                    <a:pt x="4076" y="120"/>
                    <a:pt x="3609" y="0"/>
                    <a:pt x="3150"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77" name="Google Shape;6477;p19"/>
            <p:cNvSpPr/>
            <p:nvPr/>
          </p:nvSpPr>
          <p:spPr>
            <a:xfrm>
              <a:off x="3345500" y="4288225"/>
              <a:ext cx="156150" cy="138200"/>
            </a:xfrm>
            <a:custGeom>
              <a:rect b="b" l="l" r="r" t="t"/>
              <a:pathLst>
                <a:path extrusionOk="0" h="5528" w="6246">
                  <a:moveTo>
                    <a:pt x="3140" y="0"/>
                  </a:moveTo>
                  <a:cubicBezTo>
                    <a:pt x="2195" y="0"/>
                    <a:pt x="1291" y="513"/>
                    <a:pt x="771" y="1440"/>
                  </a:cubicBezTo>
                  <a:cubicBezTo>
                    <a:pt x="0" y="2815"/>
                    <a:pt x="448" y="4434"/>
                    <a:pt x="1807" y="5183"/>
                  </a:cubicBezTo>
                  <a:cubicBezTo>
                    <a:pt x="2231" y="5417"/>
                    <a:pt x="2680" y="5528"/>
                    <a:pt x="3120" y="5528"/>
                  </a:cubicBezTo>
                  <a:cubicBezTo>
                    <a:pt x="4083" y="5528"/>
                    <a:pt x="5003" y="4995"/>
                    <a:pt x="5520" y="4038"/>
                  </a:cubicBezTo>
                  <a:cubicBezTo>
                    <a:pt x="6245" y="2696"/>
                    <a:pt x="5809" y="1117"/>
                    <a:pt x="4505" y="372"/>
                  </a:cubicBezTo>
                  <a:cubicBezTo>
                    <a:pt x="4066" y="120"/>
                    <a:pt x="3598" y="0"/>
                    <a:pt x="3140"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78" name="Google Shape;6478;p19"/>
            <p:cNvSpPr/>
            <p:nvPr/>
          </p:nvSpPr>
          <p:spPr>
            <a:xfrm>
              <a:off x="2315900" y="3396925"/>
              <a:ext cx="156850" cy="138850"/>
            </a:xfrm>
            <a:custGeom>
              <a:rect b="b" l="l" r="r" t="t"/>
              <a:pathLst>
                <a:path extrusionOk="0" h="5554" w="6274">
                  <a:moveTo>
                    <a:pt x="3136" y="1"/>
                  </a:moveTo>
                  <a:cubicBezTo>
                    <a:pt x="2179" y="1"/>
                    <a:pt x="1266" y="525"/>
                    <a:pt x="744" y="1471"/>
                  </a:cubicBezTo>
                  <a:cubicBezTo>
                    <a:pt x="0" y="2818"/>
                    <a:pt x="420" y="4406"/>
                    <a:pt x="1721" y="5165"/>
                  </a:cubicBezTo>
                  <a:cubicBezTo>
                    <a:pt x="2171" y="5428"/>
                    <a:pt x="2652" y="5554"/>
                    <a:pt x="3121" y="5554"/>
                  </a:cubicBezTo>
                  <a:cubicBezTo>
                    <a:pt x="4061" y="5554"/>
                    <a:pt x="4959" y="5050"/>
                    <a:pt x="5483" y="4134"/>
                  </a:cubicBezTo>
                  <a:cubicBezTo>
                    <a:pt x="6273" y="2754"/>
                    <a:pt x="5843" y="1125"/>
                    <a:pt x="4486" y="363"/>
                  </a:cubicBezTo>
                  <a:cubicBezTo>
                    <a:pt x="4050" y="118"/>
                    <a:pt x="3588" y="1"/>
                    <a:pt x="3136"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79" name="Google Shape;6479;p19"/>
            <p:cNvSpPr/>
            <p:nvPr/>
          </p:nvSpPr>
          <p:spPr>
            <a:xfrm>
              <a:off x="5093875" y="1994275"/>
              <a:ext cx="156675" cy="138825"/>
            </a:xfrm>
            <a:custGeom>
              <a:rect b="b" l="l" r="r" t="t"/>
              <a:pathLst>
                <a:path extrusionOk="0" h="5553" w="6267">
                  <a:moveTo>
                    <a:pt x="3148" y="0"/>
                  </a:moveTo>
                  <a:cubicBezTo>
                    <a:pt x="2225" y="0"/>
                    <a:pt x="1342" y="483"/>
                    <a:pt x="815" y="1369"/>
                  </a:cubicBezTo>
                  <a:cubicBezTo>
                    <a:pt x="0" y="2740"/>
                    <a:pt x="400" y="4383"/>
                    <a:pt x="1736" y="5164"/>
                  </a:cubicBezTo>
                  <a:cubicBezTo>
                    <a:pt x="2185" y="5426"/>
                    <a:pt x="2665" y="5552"/>
                    <a:pt x="3135" y="5552"/>
                  </a:cubicBezTo>
                  <a:cubicBezTo>
                    <a:pt x="4074" y="5552"/>
                    <a:pt x="4972" y="5048"/>
                    <a:pt x="5497" y="4132"/>
                  </a:cubicBezTo>
                  <a:cubicBezTo>
                    <a:pt x="6266" y="2791"/>
                    <a:pt x="5879" y="1194"/>
                    <a:pt x="4597" y="416"/>
                  </a:cubicBezTo>
                  <a:cubicBezTo>
                    <a:pt x="4134" y="135"/>
                    <a:pt x="3635" y="0"/>
                    <a:pt x="3148"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80" name="Google Shape;6480;p19"/>
            <p:cNvSpPr/>
            <p:nvPr/>
          </p:nvSpPr>
          <p:spPr>
            <a:xfrm>
              <a:off x="4530925" y="1366150"/>
              <a:ext cx="154025" cy="136200"/>
            </a:xfrm>
            <a:custGeom>
              <a:rect b="b" l="l" r="r" t="t"/>
              <a:pathLst>
                <a:path extrusionOk="0" h="5448" w="6161">
                  <a:moveTo>
                    <a:pt x="3111" y="0"/>
                  </a:moveTo>
                  <a:cubicBezTo>
                    <a:pt x="2181" y="0"/>
                    <a:pt x="1278" y="492"/>
                    <a:pt x="767" y="1375"/>
                  </a:cubicBezTo>
                  <a:cubicBezTo>
                    <a:pt x="0" y="2697"/>
                    <a:pt x="416" y="4334"/>
                    <a:pt x="1707" y="5083"/>
                  </a:cubicBezTo>
                  <a:cubicBezTo>
                    <a:pt x="2133" y="5330"/>
                    <a:pt x="2595" y="5447"/>
                    <a:pt x="3050" y="5447"/>
                  </a:cubicBezTo>
                  <a:cubicBezTo>
                    <a:pt x="3980" y="5447"/>
                    <a:pt x="4882" y="4956"/>
                    <a:pt x="5394" y="4072"/>
                  </a:cubicBezTo>
                  <a:cubicBezTo>
                    <a:pt x="6160" y="2750"/>
                    <a:pt x="5745" y="1112"/>
                    <a:pt x="4454" y="365"/>
                  </a:cubicBezTo>
                  <a:cubicBezTo>
                    <a:pt x="4028" y="118"/>
                    <a:pt x="3566" y="0"/>
                    <a:pt x="3111"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81" name="Google Shape;6481;p19"/>
            <p:cNvSpPr/>
            <p:nvPr/>
          </p:nvSpPr>
          <p:spPr>
            <a:xfrm>
              <a:off x="2647825" y="3895925"/>
              <a:ext cx="156450" cy="138175"/>
            </a:xfrm>
            <a:custGeom>
              <a:rect b="b" l="l" r="r" t="t"/>
              <a:pathLst>
                <a:path extrusionOk="0" h="5527" w="6258">
                  <a:moveTo>
                    <a:pt x="3135" y="1"/>
                  </a:moveTo>
                  <a:cubicBezTo>
                    <a:pt x="2217" y="1"/>
                    <a:pt x="1337" y="480"/>
                    <a:pt x="815" y="1353"/>
                  </a:cubicBezTo>
                  <a:cubicBezTo>
                    <a:pt x="0" y="2716"/>
                    <a:pt x="391" y="4356"/>
                    <a:pt x="1716" y="5136"/>
                  </a:cubicBezTo>
                  <a:cubicBezTo>
                    <a:pt x="2165" y="5400"/>
                    <a:pt x="2646" y="5526"/>
                    <a:pt x="3118" y="5526"/>
                  </a:cubicBezTo>
                  <a:cubicBezTo>
                    <a:pt x="4051" y="5526"/>
                    <a:pt x="4944" y="5030"/>
                    <a:pt x="5466" y="4126"/>
                  </a:cubicBezTo>
                  <a:cubicBezTo>
                    <a:pt x="6257" y="2756"/>
                    <a:pt x="5834" y="1127"/>
                    <a:pt x="4489" y="365"/>
                  </a:cubicBezTo>
                  <a:cubicBezTo>
                    <a:pt x="4054" y="119"/>
                    <a:pt x="3590" y="1"/>
                    <a:pt x="3135"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82" name="Google Shape;6482;p19"/>
            <p:cNvSpPr/>
            <p:nvPr/>
          </p:nvSpPr>
          <p:spPr>
            <a:xfrm>
              <a:off x="2366725" y="3582175"/>
              <a:ext cx="154025" cy="136250"/>
            </a:xfrm>
            <a:custGeom>
              <a:rect b="b" l="l" r="r" t="t"/>
              <a:pathLst>
                <a:path extrusionOk="0" h="5450" w="6161">
                  <a:moveTo>
                    <a:pt x="3113" y="1"/>
                  </a:moveTo>
                  <a:cubicBezTo>
                    <a:pt x="2172" y="1"/>
                    <a:pt x="1260" y="505"/>
                    <a:pt x="751" y="1405"/>
                  </a:cubicBezTo>
                  <a:cubicBezTo>
                    <a:pt x="1" y="2730"/>
                    <a:pt x="435" y="4364"/>
                    <a:pt x="1735" y="5101"/>
                  </a:cubicBezTo>
                  <a:cubicBezTo>
                    <a:pt x="2152" y="5337"/>
                    <a:pt x="2603" y="5449"/>
                    <a:pt x="3047" y="5449"/>
                  </a:cubicBezTo>
                  <a:cubicBezTo>
                    <a:pt x="3988" y="5449"/>
                    <a:pt x="4901" y="4946"/>
                    <a:pt x="5410" y="4046"/>
                  </a:cubicBezTo>
                  <a:cubicBezTo>
                    <a:pt x="6160" y="2721"/>
                    <a:pt x="5727" y="1087"/>
                    <a:pt x="4426" y="350"/>
                  </a:cubicBezTo>
                  <a:cubicBezTo>
                    <a:pt x="4008" y="114"/>
                    <a:pt x="3557" y="1"/>
                    <a:pt x="3113"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83" name="Google Shape;6483;p19"/>
            <p:cNvSpPr/>
            <p:nvPr/>
          </p:nvSpPr>
          <p:spPr>
            <a:xfrm>
              <a:off x="2933025" y="4212925"/>
              <a:ext cx="150450" cy="133625"/>
            </a:xfrm>
            <a:custGeom>
              <a:rect b="b" l="l" r="r" t="t"/>
              <a:pathLst>
                <a:path extrusionOk="0" h="5345" w="6018">
                  <a:moveTo>
                    <a:pt x="3086" y="1"/>
                  </a:moveTo>
                  <a:cubicBezTo>
                    <a:pt x="2123" y="1"/>
                    <a:pt x="1162" y="520"/>
                    <a:pt x="680" y="1416"/>
                  </a:cubicBezTo>
                  <a:cubicBezTo>
                    <a:pt x="1" y="2681"/>
                    <a:pt x="456" y="4325"/>
                    <a:pt x="1678" y="5019"/>
                  </a:cubicBezTo>
                  <a:cubicBezTo>
                    <a:pt x="2067" y="5240"/>
                    <a:pt x="2499" y="5344"/>
                    <a:pt x="2931" y="5344"/>
                  </a:cubicBezTo>
                  <a:cubicBezTo>
                    <a:pt x="3895" y="5344"/>
                    <a:pt x="4857" y="4825"/>
                    <a:pt x="5338" y="3929"/>
                  </a:cubicBezTo>
                  <a:cubicBezTo>
                    <a:pt x="6018" y="2665"/>
                    <a:pt x="5561" y="1020"/>
                    <a:pt x="4339" y="326"/>
                  </a:cubicBezTo>
                  <a:cubicBezTo>
                    <a:pt x="3950" y="105"/>
                    <a:pt x="3518" y="1"/>
                    <a:pt x="3086"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84" name="Google Shape;6484;p19"/>
            <p:cNvSpPr/>
            <p:nvPr/>
          </p:nvSpPr>
          <p:spPr>
            <a:xfrm>
              <a:off x="5046975" y="1812275"/>
              <a:ext cx="152175" cy="134900"/>
            </a:xfrm>
            <a:custGeom>
              <a:rect b="b" l="l" r="r" t="t"/>
              <a:pathLst>
                <a:path extrusionOk="0" h="5396" w="6087">
                  <a:moveTo>
                    <a:pt x="3095" y="1"/>
                  </a:moveTo>
                  <a:cubicBezTo>
                    <a:pt x="2145" y="1"/>
                    <a:pt x="1206" y="507"/>
                    <a:pt x="708" y="1396"/>
                  </a:cubicBezTo>
                  <a:cubicBezTo>
                    <a:pt x="1" y="2661"/>
                    <a:pt x="418" y="4293"/>
                    <a:pt x="1633" y="5027"/>
                  </a:cubicBezTo>
                  <a:cubicBezTo>
                    <a:pt x="2049" y="5277"/>
                    <a:pt x="2511" y="5395"/>
                    <a:pt x="2971" y="5395"/>
                  </a:cubicBezTo>
                  <a:cubicBezTo>
                    <a:pt x="3901" y="5395"/>
                    <a:pt x="4823" y="4911"/>
                    <a:pt x="5329" y="4049"/>
                  </a:cubicBezTo>
                  <a:cubicBezTo>
                    <a:pt x="6087" y="2759"/>
                    <a:pt x="5655" y="1072"/>
                    <a:pt x="4383" y="341"/>
                  </a:cubicBezTo>
                  <a:cubicBezTo>
                    <a:pt x="3980" y="110"/>
                    <a:pt x="3536" y="1"/>
                    <a:pt x="3095"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85" name="Google Shape;6485;p19"/>
            <p:cNvSpPr/>
            <p:nvPr/>
          </p:nvSpPr>
          <p:spPr>
            <a:xfrm>
              <a:off x="3883550" y="1158450"/>
              <a:ext cx="152575" cy="134875"/>
            </a:xfrm>
            <a:custGeom>
              <a:rect b="b" l="l" r="r" t="t"/>
              <a:pathLst>
                <a:path extrusionOk="0" h="5395" w="6103">
                  <a:moveTo>
                    <a:pt x="3109" y="0"/>
                  </a:moveTo>
                  <a:cubicBezTo>
                    <a:pt x="2198" y="0"/>
                    <a:pt x="1295" y="465"/>
                    <a:pt x="783" y="1294"/>
                  </a:cubicBezTo>
                  <a:cubicBezTo>
                    <a:pt x="0" y="2563"/>
                    <a:pt x="393" y="4266"/>
                    <a:pt x="1646" y="5024"/>
                  </a:cubicBezTo>
                  <a:cubicBezTo>
                    <a:pt x="2062" y="5275"/>
                    <a:pt x="2526" y="5395"/>
                    <a:pt x="2987" y="5395"/>
                  </a:cubicBezTo>
                  <a:cubicBezTo>
                    <a:pt x="3916" y="5395"/>
                    <a:pt x="4837" y="4912"/>
                    <a:pt x="5343" y="4051"/>
                  </a:cubicBezTo>
                  <a:cubicBezTo>
                    <a:pt x="6102" y="2763"/>
                    <a:pt x="5675" y="1076"/>
                    <a:pt x="4403" y="344"/>
                  </a:cubicBezTo>
                  <a:cubicBezTo>
                    <a:pt x="4000" y="111"/>
                    <a:pt x="3554" y="0"/>
                    <a:pt x="3109"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86" name="Google Shape;6486;p19"/>
            <p:cNvSpPr/>
            <p:nvPr/>
          </p:nvSpPr>
          <p:spPr>
            <a:xfrm>
              <a:off x="4764350" y="1497600"/>
              <a:ext cx="152500" cy="134850"/>
            </a:xfrm>
            <a:custGeom>
              <a:rect b="b" l="l" r="r" t="t"/>
              <a:pathLst>
                <a:path extrusionOk="0" h="5394" w="6100">
                  <a:moveTo>
                    <a:pt x="3109" y="0"/>
                  </a:moveTo>
                  <a:cubicBezTo>
                    <a:pt x="2209" y="0"/>
                    <a:pt x="1316" y="452"/>
                    <a:pt x="800" y="1263"/>
                  </a:cubicBezTo>
                  <a:cubicBezTo>
                    <a:pt x="0" y="2522"/>
                    <a:pt x="373" y="4231"/>
                    <a:pt x="1615" y="5005"/>
                  </a:cubicBezTo>
                  <a:cubicBezTo>
                    <a:pt x="2038" y="5268"/>
                    <a:pt x="2513" y="5393"/>
                    <a:pt x="2986" y="5393"/>
                  </a:cubicBezTo>
                  <a:cubicBezTo>
                    <a:pt x="3904" y="5393"/>
                    <a:pt x="4814" y="4923"/>
                    <a:pt x="5326" y="4081"/>
                  </a:cubicBezTo>
                  <a:cubicBezTo>
                    <a:pt x="6099" y="2805"/>
                    <a:pt x="5691" y="1107"/>
                    <a:pt x="4433" y="360"/>
                  </a:cubicBezTo>
                  <a:cubicBezTo>
                    <a:pt x="4022" y="116"/>
                    <a:pt x="3565" y="0"/>
                    <a:pt x="3109"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87" name="Google Shape;6487;p19"/>
            <p:cNvSpPr/>
            <p:nvPr/>
          </p:nvSpPr>
          <p:spPr>
            <a:xfrm>
              <a:off x="5261300" y="3337650"/>
              <a:ext cx="151400" cy="133625"/>
            </a:xfrm>
            <a:custGeom>
              <a:rect b="b" l="l" r="r" t="t"/>
              <a:pathLst>
                <a:path extrusionOk="0" h="5345" w="6056">
                  <a:moveTo>
                    <a:pt x="3107" y="1"/>
                  </a:moveTo>
                  <a:cubicBezTo>
                    <a:pt x="2199" y="1"/>
                    <a:pt x="1288" y="462"/>
                    <a:pt x="778" y="1279"/>
                  </a:cubicBezTo>
                  <a:cubicBezTo>
                    <a:pt x="1" y="2523"/>
                    <a:pt x="412" y="4256"/>
                    <a:pt x="1659" y="4997"/>
                  </a:cubicBezTo>
                  <a:cubicBezTo>
                    <a:pt x="2056" y="5233"/>
                    <a:pt x="2502" y="5344"/>
                    <a:pt x="2949" y="5344"/>
                  </a:cubicBezTo>
                  <a:cubicBezTo>
                    <a:pt x="3857" y="5344"/>
                    <a:pt x="4768" y="4884"/>
                    <a:pt x="5279" y="4066"/>
                  </a:cubicBezTo>
                  <a:cubicBezTo>
                    <a:pt x="6056" y="2822"/>
                    <a:pt x="5645" y="1089"/>
                    <a:pt x="4397" y="348"/>
                  </a:cubicBezTo>
                  <a:cubicBezTo>
                    <a:pt x="4000" y="112"/>
                    <a:pt x="3554" y="1"/>
                    <a:pt x="3107"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88" name="Google Shape;6488;p19"/>
            <p:cNvSpPr/>
            <p:nvPr/>
          </p:nvSpPr>
          <p:spPr>
            <a:xfrm>
              <a:off x="2336200" y="2004950"/>
              <a:ext cx="152100" cy="134900"/>
            </a:xfrm>
            <a:custGeom>
              <a:rect b="b" l="l" r="r" t="t"/>
              <a:pathLst>
                <a:path extrusionOk="0" h="5396" w="6084">
                  <a:moveTo>
                    <a:pt x="3113" y="1"/>
                  </a:moveTo>
                  <a:cubicBezTo>
                    <a:pt x="2193" y="1"/>
                    <a:pt x="1281" y="473"/>
                    <a:pt x="771" y="1318"/>
                  </a:cubicBezTo>
                  <a:cubicBezTo>
                    <a:pt x="0" y="2596"/>
                    <a:pt x="410" y="4292"/>
                    <a:pt x="1673" y="5038"/>
                  </a:cubicBezTo>
                  <a:cubicBezTo>
                    <a:pt x="2084" y="5280"/>
                    <a:pt x="2539" y="5395"/>
                    <a:pt x="2991" y="5395"/>
                  </a:cubicBezTo>
                  <a:cubicBezTo>
                    <a:pt x="3929" y="5395"/>
                    <a:pt x="4857" y="4901"/>
                    <a:pt x="5360" y="4027"/>
                  </a:cubicBezTo>
                  <a:cubicBezTo>
                    <a:pt x="6083" y="2771"/>
                    <a:pt x="5687" y="1134"/>
                    <a:pt x="4477" y="385"/>
                  </a:cubicBezTo>
                  <a:cubicBezTo>
                    <a:pt x="4056" y="124"/>
                    <a:pt x="3583" y="1"/>
                    <a:pt x="3113"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89" name="Google Shape;6489;p19"/>
            <p:cNvSpPr/>
            <p:nvPr/>
          </p:nvSpPr>
          <p:spPr>
            <a:xfrm>
              <a:off x="5127350" y="3574125"/>
              <a:ext cx="152750" cy="134900"/>
            </a:xfrm>
            <a:custGeom>
              <a:rect b="b" l="l" r="r" t="t"/>
              <a:pathLst>
                <a:path extrusionOk="0" h="5396" w="6110">
                  <a:moveTo>
                    <a:pt x="3115" y="1"/>
                  </a:moveTo>
                  <a:cubicBezTo>
                    <a:pt x="2183" y="1"/>
                    <a:pt x="1262" y="489"/>
                    <a:pt x="757" y="1349"/>
                  </a:cubicBezTo>
                  <a:cubicBezTo>
                    <a:pt x="1" y="2638"/>
                    <a:pt x="431" y="4325"/>
                    <a:pt x="1703" y="5055"/>
                  </a:cubicBezTo>
                  <a:cubicBezTo>
                    <a:pt x="2107" y="5286"/>
                    <a:pt x="2551" y="5396"/>
                    <a:pt x="2993" y="5396"/>
                  </a:cubicBezTo>
                  <a:cubicBezTo>
                    <a:pt x="3943" y="5396"/>
                    <a:pt x="4880" y="4890"/>
                    <a:pt x="5378" y="4000"/>
                  </a:cubicBezTo>
                  <a:cubicBezTo>
                    <a:pt x="6109" y="2697"/>
                    <a:pt x="5642" y="1017"/>
                    <a:pt x="4357" y="316"/>
                  </a:cubicBezTo>
                  <a:cubicBezTo>
                    <a:pt x="3966" y="102"/>
                    <a:pt x="3539" y="1"/>
                    <a:pt x="3115"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90" name="Google Shape;6490;p19"/>
            <p:cNvSpPr/>
            <p:nvPr/>
          </p:nvSpPr>
          <p:spPr>
            <a:xfrm>
              <a:off x="4678400" y="4102200"/>
              <a:ext cx="151475" cy="133625"/>
            </a:xfrm>
            <a:custGeom>
              <a:rect b="b" l="l" r="r" t="t"/>
              <a:pathLst>
                <a:path extrusionOk="0" h="5345" w="6059">
                  <a:moveTo>
                    <a:pt x="3107" y="1"/>
                  </a:moveTo>
                  <a:cubicBezTo>
                    <a:pt x="2184" y="1"/>
                    <a:pt x="1260" y="478"/>
                    <a:pt x="756" y="1316"/>
                  </a:cubicBezTo>
                  <a:cubicBezTo>
                    <a:pt x="0" y="2577"/>
                    <a:pt x="438" y="4301"/>
                    <a:pt x="1696" y="5019"/>
                  </a:cubicBezTo>
                  <a:cubicBezTo>
                    <a:pt x="2086" y="5240"/>
                    <a:pt x="2518" y="5345"/>
                    <a:pt x="2951" y="5345"/>
                  </a:cubicBezTo>
                  <a:cubicBezTo>
                    <a:pt x="3875" y="5345"/>
                    <a:pt x="4799" y="4868"/>
                    <a:pt x="5302" y="4030"/>
                  </a:cubicBezTo>
                  <a:cubicBezTo>
                    <a:pt x="6058" y="2769"/>
                    <a:pt x="5621" y="1043"/>
                    <a:pt x="4362" y="327"/>
                  </a:cubicBezTo>
                  <a:cubicBezTo>
                    <a:pt x="3973" y="105"/>
                    <a:pt x="3540" y="1"/>
                    <a:pt x="3107"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91" name="Google Shape;6491;p19"/>
            <p:cNvSpPr/>
            <p:nvPr/>
          </p:nvSpPr>
          <p:spPr>
            <a:xfrm>
              <a:off x="4299750" y="1236325"/>
              <a:ext cx="151175" cy="134300"/>
            </a:xfrm>
            <a:custGeom>
              <a:rect b="b" l="l" r="r" t="t"/>
              <a:pathLst>
                <a:path extrusionOk="0" h="5372" w="6047">
                  <a:moveTo>
                    <a:pt x="3095" y="1"/>
                  </a:moveTo>
                  <a:cubicBezTo>
                    <a:pt x="2155" y="1"/>
                    <a:pt x="1219" y="495"/>
                    <a:pt x="720" y="1365"/>
                  </a:cubicBezTo>
                  <a:cubicBezTo>
                    <a:pt x="1" y="2621"/>
                    <a:pt x="413" y="4273"/>
                    <a:pt x="1629" y="5008"/>
                  </a:cubicBezTo>
                  <a:cubicBezTo>
                    <a:pt x="2037" y="5255"/>
                    <a:pt x="2494" y="5371"/>
                    <a:pt x="2951" y="5371"/>
                  </a:cubicBezTo>
                  <a:cubicBezTo>
                    <a:pt x="3890" y="5371"/>
                    <a:pt x="4827" y="4877"/>
                    <a:pt x="5326" y="4006"/>
                  </a:cubicBezTo>
                  <a:cubicBezTo>
                    <a:pt x="6047" y="2752"/>
                    <a:pt x="5634" y="1100"/>
                    <a:pt x="4417" y="365"/>
                  </a:cubicBezTo>
                  <a:cubicBezTo>
                    <a:pt x="4009" y="117"/>
                    <a:pt x="3552" y="1"/>
                    <a:pt x="3095"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92" name="Google Shape;6492;p19"/>
            <p:cNvSpPr/>
            <p:nvPr/>
          </p:nvSpPr>
          <p:spPr>
            <a:xfrm>
              <a:off x="2120300" y="2663775"/>
              <a:ext cx="150425" cy="133625"/>
            </a:xfrm>
            <a:custGeom>
              <a:rect b="b" l="l" r="r" t="t"/>
              <a:pathLst>
                <a:path extrusionOk="0" h="5345" w="6017">
                  <a:moveTo>
                    <a:pt x="3086" y="0"/>
                  </a:moveTo>
                  <a:cubicBezTo>
                    <a:pt x="2123" y="0"/>
                    <a:pt x="1162" y="520"/>
                    <a:pt x="680" y="1416"/>
                  </a:cubicBezTo>
                  <a:cubicBezTo>
                    <a:pt x="1" y="2679"/>
                    <a:pt x="456" y="4324"/>
                    <a:pt x="1678" y="5019"/>
                  </a:cubicBezTo>
                  <a:cubicBezTo>
                    <a:pt x="2067" y="5240"/>
                    <a:pt x="2499" y="5344"/>
                    <a:pt x="2931" y="5344"/>
                  </a:cubicBezTo>
                  <a:cubicBezTo>
                    <a:pt x="3894" y="5344"/>
                    <a:pt x="4855" y="4825"/>
                    <a:pt x="5337" y="3929"/>
                  </a:cubicBezTo>
                  <a:cubicBezTo>
                    <a:pt x="6016" y="2664"/>
                    <a:pt x="5561" y="1020"/>
                    <a:pt x="4339" y="326"/>
                  </a:cubicBezTo>
                  <a:cubicBezTo>
                    <a:pt x="3950" y="105"/>
                    <a:pt x="3518" y="0"/>
                    <a:pt x="3086"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93" name="Google Shape;6493;p19"/>
            <p:cNvSpPr/>
            <p:nvPr/>
          </p:nvSpPr>
          <p:spPr>
            <a:xfrm>
              <a:off x="5345075" y="2916250"/>
              <a:ext cx="151200" cy="134275"/>
            </a:xfrm>
            <a:custGeom>
              <a:rect b="b" l="l" r="r" t="t"/>
              <a:pathLst>
                <a:path extrusionOk="0" h="5371" w="6048">
                  <a:moveTo>
                    <a:pt x="3093" y="1"/>
                  </a:moveTo>
                  <a:cubicBezTo>
                    <a:pt x="2131" y="1"/>
                    <a:pt x="1176" y="520"/>
                    <a:pt x="689" y="1423"/>
                  </a:cubicBezTo>
                  <a:cubicBezTo>
                    <a:pt x="1" y="2698"/>
                    <a:pt x="455" y="4338"/>
                    <a:pt x="1688" y="5039"/>
                  </a:cubicBezTo>
                  <a:cubicBezTo>
                    <a:pt x="2084" y="5265"/>
                    <a:pt x="2520" y="5371"/>
                    <a:pt x="2955" y="5371"/>
                  </a:cubicBezTo>
                  <a:cubicBezTo>
                    <a:pt x="3918" y="5371"/>
                    <a:pt x="4873" y="4851"/>
                    <a:pt x="5360" y="3947"/>
                  </a:cubicBezTo>
                  <a:cubicBezTo>
                    <a:pt x="6047" y="2674"/>
                    <a:pt x="5595" y="1034"/>
                    <a:pt x="4361" y="333"/>
                  </a:cubicBezTo>
                  <a:cubicBezTo>
                    <a:pt x="3965" y="107"/>
                    <a:pt x="3529" y="1"/>
                    <a:pt x="3093"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94" name="Google Shape;6494;p19"/>
            <p:cNvSpPr/>
            <p:nvPr/>
          </p:nvSpPr>
          <p:spPr>
            <a:xfrm>
              <a:off x="2785975" y="1477825"/>
              <a:ext cx="152175" cy="134275"/>
            </a:xfrm>
            <a:custGeom>
              <a:rect b="b" l="l" r="r" t="t"/>
              <a:pathLst>
                <a:path extrusionOk="0" h="5371" w="6087">
                  <a:moveTo>
                    <a:pt x="3112" y="1"/>
                  </a:moveTo>
                  <a:cubicBezTo>
                    <a:pt x="2196" y="1"/>
                    <a:pt x="1283" y="470"/>
                    <a:pt x="774" y="1304"/>
                  </a:cubicBezTo>
                  <a:cubicBezTo>
                    <a:pt x="0" y="2571"/>
                    <a:pt x="422" y="4293"/>
                    <a:pt x="1686" y="5028"/>
                  </a:cubicBezTo>
                  <a:cubicBezTo>
                    <a:pt x="2086" y="5260"/>
                    <a:pt x="2530" y="5370"/>
                    <a:pt x="2974" y="5370"/>
                  </a:cubicBezTo>
                  <a:cubicBezTo>
                    <a:pt x="3890" y="5370"/>
                    <a:pt x="4803" y="4900"/>
                    <a:pt x="5313" y="4067"/>
                  </a:cubicBezTo>
                  <a:cubicBezTo>
                    <a:pt x="6086" y="2798"/>
                    <a:pt x="5665" y="1079"/>
                    <a:pt x="4400" y="343"/>
                  </a:cubicBezTo>
                  <a:cubicBezTo>
                    <a:pt x="4000" y="111"/>
                    <a:pt x="3556" y="1"/>
                    <a:pt x="3112"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95" name="Google Shape;6495;p19"/>
            <p:cNvSpPr/>
            <p:nvPr/>
          </p:nvSpPr>
          <p:spPr>
            <a:xfrm>
              <a:off x="2470575" y="1768450"/>
              <a:ext cx="150425" cy="133625"/>
            </a:xfrm>
            <a:custGeom>
              <a:rect b="b" l="l" r="r" t="t"/>
              <a:pathLst>
                <a:path extrusionOk="0" h="5345" w="6017">
                  <a:moveTo>
                    <a:pt x="3089" y="1"/>
                  </a:moveTo>
                  <a:cubicBezTo>
                    <a:pt x="2146" y="1"/>
                    <a:pt x="1200" y="497"/>
                    <a:pt x="707" y="1366"/>
                  </a:cubicBezTo>
                  <a:cubicBezTo>
                    <a:pt x="1" y="2611"/>
                    <a:pt x="422" y="4266"/>
                    <a:pt x="1629" y="4991"/>
                  </a:cubicBezTo>
                  <a:cubicBezTo>
                    <a:pt x="2029" y="5231"/>
                    <a:pt x="2478" y="5345"/>
                    <a:pt x="2928" y="5345"/>
                  </a:cubicBezTo>
                  <a:cubicBezTo>
                    <a:pt x="3871" y="5345"/>
                    <a:pt x="4816" y="4848"/>
                    <a:pt x="5310" y="3979"/>
                  </a:cubicBezTo>
                  <a:cubicBezTo>
                    <a:pt x="6016" y="2734"/>
                    <a:pt x="5595" y="1079"/>
                    <a:pt x="4388" y="354"/>
                  </a:cubicBezTo>
                  <a:cubicBezTo>
                    <a:pt x="3988" y="114"/>
                    <a:pt x="3539" y="1"/>
                    <a:pt x="3089"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96" name="Google Shape;6496;p19"/>
            <p:cNvSpPr/>
            <p:nvPr/>
          </p:nvSpPr>
          <p:spPr>
            <a:xfrm>
              <a:off x="4994875" y="3812225"/>
              <a:ext cx="150500" cy="132950"/>
            </a:xfrm>
            <a:custGeom>
              <a:rect b="b" l="l" r="r" t="t"/>
              <a:pathLst>
                <a:path extrusionOk="0" h="5318" w="6020">
                  <a:moveTo>
                    <a:pt x="3106" y="1"/>
                  </a:moveTo>
                  <a:cubicBezTo>
                    <a:pt x="2176" y="1"/>
                    <a:pt x="1242" y="485"/>
                    <a:pt x="745" y="1329"/>
                  </a:cubicBezTo>
                  <a:cubicBezTo>
                    <a:pt x="1" y="2595"/>
                    <a:pt x="471" y="4338"/>
                    <a:pt x="1740" y="5021"/>
                  </a:cubicBezTo>
                  <a:cubicBezTo>
                    <a:pt x="2115" y="5223"/>
                    <a:pt x="2528" y="5318"/>
                    <a:pt x="2940" y="5318"/>
                  </a:cubicBezTo>
                  <a:cubicBezTo>
                    <a:pt x="3891" y="5318"/>
                    <a:pt x="4841" y="4812"/>
                    <a:pt x="5325" y="3940"/>
                  </a:cubicBezTo>
                  <a:cubicBezTo>
                    <a:pt x="6019" y="2688"/>
                    <a:pt x="5573" y="1024"/>
                    <a:pt x="4352" y="326"/>
                  </a:cubicBezTo>
                  <a:cubicBezTo>
                    <a:pt x="3967" y="105"/>
                    <a:pt x="3537" y="1"/>
                    <a:pt x="3106"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97" name="Google Shape;6497;p19"/>
            <p:cNvSpPr/>
            <p:nvPr/>
          </p:nvSpPr>
          <p:spPr>
            <a:xfrm>
              <a:off x="2203800" y="2243025"/>
              <a:ext cx="150325" cy="132975"/>
            </a:xfrm>
            <a:custGeom>
              <a:rect b="b" l="l" r="r" t="t"/>
              <a:pathLst>
                <a:path extrusionOk="0" h="5319" w="6013">
                  <a:moveTo>
                    <a:pt x="3106" y="1"/>
                  </a:moveTo>
                  <a:cubicBezTo>
                    <a:pt x="2214" y="1"/>
                    <a:pt x="1309" y="446"/>
                    <a:pt x="791" y="1242"/>
                  </a:cubicBezTo>
                  <a:cubicBezTo>
                    <a:pt x="0" y="2464"/>
                    <a:pt x="404" y="4226"/>
                    <a:pt x="1646" y="4972"/>
                  </a:cubicBezTo>
                  <a:cubicBezTo>
                    <a:pt x="2039" y="5207"/>
                    <a:pt x="2482" y="5319"/>
                    <a:pt x="2928" y="5319"/>
                  </a:cubicBezTo>
                  <a:cubicBezTo>
                    <a:pt x="3841" y="5319"/>
                    <a:pt x="4762" y="4852"/>
                    <a:pt x="5268" y="4029"/>
                  </a:cubicBezTo>
                  <a:cubicBezTo>
                    <a:pt x="6012" y="2819"/>
                    <a:pt x="5626" y="1135"/>
                    <a:pt x="4431" y="376"/>
                  </a:cubicBezTo>
                  <a:cubicBezTo>
                    <a:pt x="4030" y="121"/>
                    <a:pt x="3570" y="1"/>
                    <a:pt x="3106"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98" name="Google Shape;6498;p19"/>
            <p:cNvSpPr/>
            <p:nvPr/>
          </p:nvSpPr>
          <p:spPr>
            <a:xfrm>
              <a:off x="3580900" y="4421600"/>
              <a:ext cx="150475" cy="132975"/>
            </a:xfrm>
            <a:custGeom>
              <a:rect b="b" l="l" r="r" t="t"/>
              <a:pathLst>
                <a:path extrusionOk="0" h="5319" w="6019">
                  <a:moveTo>
                    <a:pt x="3106" y="1"/>
                  </a:moveTo>
                  <a:cubicBezTo>
                    <a:pt x="2184" y="1"/>
                    <a:pt x="1255" y="477"/>
                    <a:pt x="753" y="1313"/>
                  </a:cubicBezTo>
                  <a:cubicBezTo>
                    <a:pt x="0" y="2568"/>
                    <a:pt x="457" y="4317"/>
                    <a:pt x="1722" y="5012"/>
                  </a:cubicBezTo>
                  <a:cubicBezTo>
                    <a:pt x="2101" y="5220"/>
                    <a:pt x="2521" y="5319"/>
                    <a:pt x="2940" y="5319"/>
                  </a:cubicBezTo>
                  <a:cubicBezTo>
                    <a:pt x="3882" y="5319"/>
                    <a:pt x="4824" y="4821"/>
                    <a:pt x="5313" y="3958"/>
                  </a:cubicBezTo>
                  <a:cubicBezTo>
                    <a:pt x="6019" y="2711"/>
                    <a:pt x="5584" y="1045"/>
                    <a:pt x="4367" y="334"/>
                  </a:cubicBezTo>
                  <a:cubicBezTo>
                    <a:pt x="3979" y="108"/>
                    <a:pt x="3543" y="1"/>
                    <a:pt x="3106"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99" name="Google Shape;6499;p19"/>
            <p:cNvSpPr/>
            <p:nvPr/>
          </p:nvSpPr>
          <p:spPr>
            <a:xfrm>
              <a:off x="2417875" y="3767775"/>
              <a:ext cx="150475" cy="132975"/>
            </a:xfrm>
            <a:custGeom>
              <a:rect b="b" l="l" r="r" t="t"/>
              <a:pathLst>
                <a:path extrusionOk="0" h="5319" w="6019">
                  <a:moveTo>
                    <a:pt x="3106" y="1"/>
                  </a:moveTo>
                  <a:cubicBezTo>
                    <a:pt x="2178" y="1"/>
                    <a:pt x="1243" y="483"/>
                    <a:pt x="746" y="1326"/>
                  </a:cubicBezTo>
                  <a:cubicBezTo>
                    <a:pt x="0" y="2590"/>
                    <a:pt x="467" y="4333"/>
                    <a:pt x="1735" y="5018"/>
                  </a:cubicBezTo>
                  <a:cubicBezTo>
                    <a:pt x="2111" y="5222"/>
                    <a:pt x="2526" y="5318"/>
                    <a:pt x="2940" y="5318"/>
                  </a:cubicBezTo>
                  <a:cubicBezTo>
                    <a:pt x="3890" y="5318"/>
                    <a:pt x="4837" y="4814"/>
                    <a:pt x="5321" y="3944"/>
                  </a:cubicBezTo>
                  <a:cubicBezTo>
                    <a:pt x="6018" y="2695"/>
                    <a:pt x="5575" y="1028"/>
                    <a:pt x="4355" y="327"/>
                  </a:cubicBezTo>
                  <a:cubicBezTo>
                    <a:pt x="3969" y="105"/>
                    <a:pt x="3538" y="1"/>
                    <a:pt x="3106"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00" name="Google Shape;6500;p19"/>
            <p:cNvSpPr/>
            <p:nvPr/>
          </p:nvSpPr>
          <p:spPr>
            <a:xfrm>
              <a:off x="3166375" y="4344650"/>
              <a:ext cx="148925" cy="131675"/>
            </a:xfrm>
            <a:custGeom>
              <a:rect b="b" l="l" r="r" t="t"/>
              <a:pathLst>
                <a:path extrusionOk="0" h="5267" w="5957">
                  <a:moveTo>
                    <a:pt x="3056" y="0"/>
                  </a:moveTo>
                  <a:cubicBezTo>
                    <a:pt x="2159" y="0"/>
                    <a:pt x="1261" y="458"/>
                    <a:pt x="755" y="1270"/>
                  </a:cubicBezTo>
                  <a:cubicBezTo>
                    <a:pt x="1" y="2482"/>
                    <a:pt x="400" y="4179"/>
                    <a:pt x="1616" y="4917"/>
                  </a:cubicBezTo>
                  <a:cubicBezTo>
                    <a:pt x="2007" y="5154"/>
                    <a:pt x="2450" y="5267"/>
                    <a:pt x="2894" y="5267"/>
                  </a:cubicBezTo>
                  <a:cubicBezTo>
                    <a:pt x="3812" y="5267"/>
                    <a:pt x="4737" y="4789"/>
                    <a:pt x="5230" y="3950"/>
                  </a:cubicBezTo>
                  <a:cubicBezTo>
                    <a:pt x="5957" y="2714"/>
                    <a:pt x="5521" y="1025"/>
                    <a:pt x="4295" y="324"/>
                  </a:cubicBezTo>
                  <a:cubicBezTo>
                    <a:pt x="3910" y="104"/>
                    <a:pt x="3483" y="0"/>
                    <a:pt x="3056"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01" name="Google Shape;6501;p19"/>
            <p:cNvSpPr/>
            <p:nvPr/>
          </p:nvSpPr>
          <p:spPr>
            <a:xfrm>
              <a:off x="2701125" y="4083150"/>
              <a:ext cx="148450" cy="131550"/>
            </a:xfrm>
            <a:custGeom>
              <a:rect b="b" l="l" r="r" t="t"/>
              <a:pathLst>
                <a:path extrusionOk="0" h="5262" w="5938">
                  <a:moveTo>
                    <a:pt x="3061" y="1"/>
                  </a:moveTo>
                  <a:cubicBezTo>
                    <a:pt x="2127" y="1"/>
                    <a:pt x="1191" y="496"/>
                    <a:pt x="708" y="1356"/>
                  </a:cubicBezTo>
                  <a:cubicBezTo>
                    <a:pt x="1" y="2611"/>
                    <a:pt x="463" y="4288"/>
                    <a:pt x="1703" y="4963"/>
                  </a:cubicBezTo>
                  <a:cubicBezTo>
                    <a:pt x="2075" y="5166"/>
                    <a:pt x="2487" y="5261"/>
                    <a:pt x="2899" y="5261"/>
                  </a:cubicBezTo>
                  <a:cubicBezTo>
                    <a:pt x="3856" y="5261"/>
                    <a:pt x="4814" y="4745"/>
                    <a:pt x="5282" y="3861"/>
                  </a:cubicBezTo>
                  <a:cubicBezTo>
                    <a:pt x="5938" y="2620"/>
                    <a:pt x="5496" y="1020"/>
                    <a:pt x="4308" y="330"/>
                  </a:cubicBezTo>
                  <a:cubicBezTo>
                    <a:pt x="3922" y="106"/>
                    <a:pt x="3492" y="1"/>
                    <a:pt x="3061"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02" name="Google Shape;6502;p19"/>
            <p:cNvSpPr/>
            <p:nvPr/>
          </p:nvSpPr>
          <p:spPr>
            <a:xfrm>
              <a:off x="4999150" y="1630675"/>
              <a:ext cx="147475" cy="130175"/>
            </a:xfrm>
            <a:custGeom>
              <a:rect b="b" l="l" r="r" t="t"/>
              <a:pathLst>
                <a:path extrusionOk="0" h="5207" w="5899">
                  <a:moveTo>
                    <a:pt x="3013" y="1"/>
                  </a:moveTo>
                  <a:cubicBezTo>
                    <a:pt x="2126" y="1"/>
                    <a:pt x="1250" y="462"/>
                    <a:pt x="755" y="1286"/>
                  </a:cubicBezTo>
                  <a:cubicBezTo>
                    <a:pt x="1" y="2542"/>
                    <a:pt x="431" y="4198"/>
                    <a:pt x="1691" y="4894"/>
                  </a:cubicBezTo>
                  <a:cubicBezTo>
                    <a:pt x="2075" y="5106"/>
                    <a:pt x="2493" y="5207"/>
                    <a:pt x="2908" y="5207"/>
                  </a:cubicBezTo>
                  <a:cubicBezTo>
                    <a:pt x="3817" y="5207"/>
                    <a:pt x="4709" y="4724"/>
                    <a:pt x="5192" y="3873"/>
                  </a:cubicBezTo>
                  <a:cubicBezTo>
                    <a:pt x="5898" y="2632"/>
                    <a:pt x="5486" y="1049"/>
                    <a:pt x="4277" y="342"/>
                  </a:cubicBezTo>
                  <a:cubicBezTo>
                    <a:pt x="3882" y="110"/>
                    <a:pt x="3446" y="1"/>
                    <a:pt x="3013"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03" name="Google Shape;6503;p19"/>
            <p:cNvSpPr/>
            <p:nvPr/>
          </p:nvSpPr>
          <p:spPr>
            <a:xfrm>
              <a:off x="4068775" y="1107625"/>
              <a:ext cx="147425" cy="130150"/>
            </a:xfrm>
            <a:custGeom>
              <a:rect b="b" l="l" r="r" t="t"/>
              <a:pathLst>
                <a:path extrusionOk="0" h="5206" w="5897">
                  <a:moveTo>
                    <a:pt x="3011" y="1"/>
                  </a:moveTo>
                  <a:cubicBezTo>
                    <a:pt x="2103" y="1"/>
                    <a:pt x="1212" y="483"/>
                    <a:pt x="727" y="1332"/>
                  </a:cubicBezTo>
                  <a:cubicBezTo>
                    <a:pt x="0" y="2608"/>
                    <a:pt x="463" y="4254"/>
                    <a:pt x="1736" y="4919"/>
                  </a:cubicBezTo>
                  <a:cubicBezTo>
                    <a:pt x="2109" y="5113"/>
                    <a:pt x="2510" y="5206"/>
                    <a:pt x="2907" y="5206"/>
                  </a:cubicBezTo>
                  <a:cubicBezTo>
                    <a:pt x="3836" y="5206"/>
                    <a:pt x="4744" y="4701"/>
                    <a:pt x="5218" y="3824"/>
                  </a:cubicBezTo>
                  <a:cubicBezTo>
                    <a:pt x="5896" y="2567"/>
                    <a:pt x="5451" y="992"/>
                    <a:pt x="4229" y="315"/>
                  </a:cubicBezTo>
                  <a:cubicBezTo>
                    <a:pt x="3845" y="102"/>
                    <a:pt x="3426" y="1"/>
                    <a:pt x="3011"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04" name="Google Shape;6504;p19"/>
            <p:cNvSpPr/>
            <p:nvPr/>
          </p:nvSpPr>
          <p:spPr>
            <a:xfrm>
              <a:off x="5397325" y="3102675"/>
              <a:ext cx="146025" cy="129325"/>
            </a:xfrm>
            <a:custGeom>
              <a:rect b="b" l="l" r="r" t="t"/>
              <a:pathLst>
                <a:path extrusionOk="0" h="5173" w="5841">
                  <a:moveTo>
                    <a:pt x="2950" y="0"/>
                  </a:moveTo>
                  <a:cubicBezTo>
                    <a:pt x="2050" y="0"/>
                    <a:pt x="1179" y="487"/>
                    <a:pt x="699" y="1350"/>
                  </a:cubicBezTo>
                  <a:cubicBezTo>
                    <a:pt x="0" y="2606"/>
                    <a:pt x="412" y="4138"/>
                    <a:pt x="1636" y="4837"/>
                  </a:cubicBezTo>
                  <a:cubicBezTo>
                    <a:pt x="2034" y="5064"/>
                    <a:pt x="2464" y="5172"/>
                    <a:pt x="2888" y="5172"/>
                  </a:cubicBezTo>
                  <a:cubicBezTo>
                    <a:pt x="3806" y="5172"/>
                    <a:pt x="4696" y="4667"/>
                    <a:pt x="5168" y="3773"/>
                  </a:cubicBezTo>
                  <a:cubicBezTo>
                    <a:pt x="5840" y="2506"/>
                    <a:pt x="5394" y="979"/>
                    <a:pt x="4156" y="309"/>
                  </a:cubicBezTo>
                  <a:cubicBezTo>
                    <a:pt x="3770" y="100"/>
                    <a:pt x="3357" y="0"/>
                    <a:pt x="2950"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05" name="Google Shape;6505;p19"/>
            <p:cNvSpPr/>
            <p:nvPr/>
          </p:nvSpPr>
          <p:spPr>
            <a:xfrm>
              <a:off x="4864350" y="4051550"/>
              <a:ext cx="145450" cy="128550"/>
            </a:xfrm>
            <a:custGeom>
              <a:rect b="b" l="l" r="r" t="t"/>
              <a:pathLst>
                <a:path extrusionOk="0" h="5142" w="5818">
                  <a:moveTo>
                    <a:pt x="2928" y="1"/>
                  </a:moveTo>
                  <a:cubicBezTo>
                    <a:pt x="2028" y="1"/>
                    <a:pt x="1165" y="498"/>
                    <a:pt x="688" y="1382"/>
                  </a:cubicBezTo>
                  <a:cubicBezTo>
                    <a:pt x="1" y="2655"/>
                    <a:pt x="440" y="4161"/>
                    <a:pt x="1696" y="4836"/>
                  </a:cubicBezTo>
                  <a:cubicBezTo>
                    <a:pt x="2080" y="5043"/>
                    <a:pt x="2489" y="5142"/>
                    <a:pt x="2891" y="5142"/>
                  </a:cubicBezTo>
                  <a:cubicBezTo>
                    <a:pt x="3791" y="5142"/>
                    <a:pt x="4655" y="4645"/>
                    <a:pt x="5132" y="3760"/>
                  </a:cubicBezTo>
                  <a:cubicBezTo>
                    <a:pt x="5817" y="2488"/>
                    <a:pt x="5378" y="982"/>
                    <a:pt x="4124" y="307"/>
                  </a:cubicBezTo>
                  <a:cubicBezTo>
                    <a:pt x="3739" y="100"/>
                    <a:pt x="3330" y="1"/>
                    <a:pt x="2928"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06" name="Google Shape;6506;p19"/>
            <p:cNvSpPr/>
            <p:nvPr/>
          </p:nvSpPr>
          <p:spPr>
            <a:xfrm>
              <a:off x="5381675" y="2313700"/>
              <a:ext cx="146025" cy="129350"/>
            </a:xfrm>
            <a:custGeom>
              <a:rect b="b" l="l" r="r" t="t"/>
              <a:pathLst>
                <a:path extrusionOk="0" h="5174" w="5841">
                  <a:moveTo>
                    <a:pt x="2951" y="1"/>
                  </a:moveTo>
                  <a:cubicBezTo>
                    <a:pt x="2058" y="1"/>
                    <a:pt x="1195" y="478"/>
                    <a:pt x="710" y="1332"/>
                  </a:cubicBezTo>
                  <a:cubicBezTo>
                    <a:pt x="0" y="2581"/>
                    <a:pt x="400" y="4118"/>
                    <a:pt x="1617" y="4827"/>
                  </a:cubicBezTo>
                  <a:cubicBezTo>
                    <a:pt x="2019" y="5062"/>
                    <a:pt x="2457" y="5174"/>
                    <a:pt x="2888" y="5174"/>
                  </a:cubicBezTo>
                  <a:cubicBezTo>
                    <a:pt x="3799" y="5174"/>
                    <a:pt x="4682" y="4677"/>
                    <a:pt x="5159" y="3794"/>
                  </a:cubicBezTo>
                  <a:cubicBezTo>
                    <a:pt x="5840" y="2530"/>
                    <a:pt x="5408" y="1002"/>
                    <a:pt x="4176" y="319"/>
                  </a:cubicBezTo>
                  <a:cubicBezTo>
                    <a:pt x="3785" y="103"/>
                    <a:pt x="3365" y="1"/>
                    <a:pt x="2951"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07" name="Google Shape;6507;p19"/>
            <p:cNvSpPr/>
            <p:nvPr/>
          </p:nvSpPr>
          <p:spPr>
            <a:xfrm>
              <a:off x="5332425" y="2130175"/>
              <a:ext cx="145225" cy="128500"/>
            </a:xfrm>
            <a:custGeom>
              <a:rect b="b" l="l" r="r" t="t"/>
              <a:pathLst>
                <a:path extrusionOk="0" h="5140" w="5809">
                  <a:moveTo>
                    <a:pt x="2922" y="0"/>
                  </a:moveTo>
                  <a:cubicBezTo>
                    <a:pt x="2046" y="0"/>
                    <a:pt x="1204" y="469"/>
                    <a:pt x="719" y="1315"/>
                  </a:cubicBezTo>
                  <a:cubicBezTo>
                    <a:pt x="0" y="2572"/>
                    <a:pt x="392" y="4091"/>
                    <a:pt x="1625" y="4799"/>
                  </a:cubicBezTo>
                  <a:cubicBezTo>
                    <a:pt x="2029" y="5029"/>
                    <a:pt x="2461" y="5140"/>
                    <a:pt x="2887" y="5140"/>
                  </a:cubicBezTo>
                  <a:cubicBezTo>
                    <a:pt x="3762" y="5140"/>
                    <a:pt x="4605" y="4672"/>
                    <a:pt x="5090" y="3826"/>
                  </a:cubicBezTo>
                  <a:cubicBezTo>
                    <a:pt x="5809" y="2569"/>
                    <a:pt x="5417" y="1050"/>
                    <a:pt x="4184" y="342"/>
                  </a:cubicBezTo>
                  <a:cubicBezTo>
                    <a:pt x="3780" y="111"/>
                    <a:pt x="3347" y="0"/>
                    <a:pt x="2922"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08" name="Google Shape;6508;p19"/>
            <p:cNvSpPr/>
            <p:nvPr/>
          </p:nvSpPr>
          <p:spPr>
            <a:xfrm>
              <a:off x="3471600" y="1084025"/>
              <a:ext cx="145275" cy="128525"/>
            </a:xfrm>
            <a:custGeom>
              <a:rect b="b" l="l" r="r" t="t"/>
              <a:pathLst>
                <a:path extrusionOk="0" h="5141" w="5811">
                  <a:moveTo>
                    <a:pt x="2921" y="1"/>
                  </a:moveTo>
                  <a:cubicBezTo>
                    <a:pt x="2055" y="1"/>
                    <a:pt x="1220" y="459"/>
                    <a:pt x="734" y="1290"/>
                  </a:cubicBezTo>
                  <a:cubicBezTo>
                    <a:pt x="0" y="2544"/>
                    <a:pt x="378" y="4066"/>
                    <a:pt x="1601" y="4786"/>
                  </a:cubicBezTo>
                  <a:cubicBezTo>
                    <a:pt x="2011" y="5026"/>
                    <a:pt x="2453" y="5141"/>
                    <a:pt x="2887" y="5141"/>
                  </a:cubicBezTo>
                  <a:cubicBezTo>
                    <a:pt x="3754" y="5141"/>
                    <a:pt x="4589" y="4683"/>
                    <a:pt x="5075" y="3851"/>
                  </a:cubicBezTo>
                  <a:cubicBezTo>
                    <a:pt x="5811" y="2599"/>
                    <a:pt x="5432" y="1075"/>
                    <a:pt x="4209" y="357"/>
                  </a:cubicBezTo>
                  <a:cubicBezTo>
                    <a:pt x="3798" y="116"/>
                    <a:pt x="3356" y="1"/>
                    <a:pt x="2921"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09" name="Google Shape;6509;p19"/>
            <p:cNvSpPr/>
            <p:nvPr/>
          </p:nvSpPr>
          <p:spPr>
            <a:xfrm>
              <a:off x="5431575" y="2498050"/>
              <a:ext cx="145525" cy="128550"/>
            </a:xfrm>
            <a:custGeom>
              <a:rect b="b" l="l" r="r" t="t"/>
              <a:pathLst>
                <a:path extrusionOk="0" h="5142" w="5821">
                  <a:moveTo>
                    <a:pt x="2927" y="0"/>
                  </a:moveTo>
                  <a:cubicBezTo>
                    <a:pt x="2038" y="0"/>
                    <a:pt x="1185" y="485"/>
                    <a:pt x="704" y="1354"/>
                  </a:cubicBezTo>
                  <a:cubicBezTo>
                    <a:pt x="1" y="2624"/>
                    <a:pt x="422" y="4130"/>
                    <a:pt x="1669" y="4820"/>
                  </a:cubicBezTo>
                  <a:cubicBezTo>
                    <a:pt x="2063" y="5037"/>
                    <a:pt x="2483" y="5141"/>
                    <a:pt x="2894" y="5141"/>
                  </a:cubicBezTo>
                  <a:cubicBezTo>
                    <a:pt x="3784" y="5141"/>
                    <a:pt x="4637" y="4656"/>
                    <a:pt x="5117" y="3788"/>
                  </a:cubicBezTo>
                  <a:cubicBezTo>
                    <a:pt x="5820" y="2516"/>
                    <a:pt x="5399" y="1012"/>
                    <a:pt x="4152" y="322"/>
                  </a:cubicBezTo>
                  <a:cubicBezTo>
                    <a:pt x="3758" y="104"/>
                    <a:pt x="3339" y="0"/>
                    <a:pt x="2927"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10" name="Google Shape;6510;p19"/>
            <p:cNvSpPr/>
            <p:nvPr/>
          </p:nvSpPr>
          <p:spPr>
            <a:xfrm>
              <a:off x="3288250" y="1136800"/>
              <a:ext cx="146050" cy="129350"/>
            </a:xfrm>
            <a:custGeom>
              <a:rect b="b" l="l" r="r" t="t"/>
              <a:pathLst>
                <a:path extrusionOk="0" h="5174" w="5842">
                  <a:moveTo>
                    <a:pt x="2955" y="1"/>
                  </a:moveTo>
                  <a:cubicBezTo>
                    <a:pt x="2049" y="1"/>
                    <a:pt x="1169" y="492"/>
                    <a:pt x="690" y="1367"/>
                  </a:cubicBezTo>
                  <a:cubicBezTo>
                    <a:pt x="0" y="2627"/>
                    <a:pt x="423" y="4157"/>
                    <a:pt x="1652" y="4847"/>
                  </a:cubicBezTo>
                  <a:cubicBezTo>
                    <a:pt x="2047" y="5068"/>
                    <a:pt x="2472" y="5174"/>
                    <a:pt x="2891" y="5174"/>
                  </a:cubicBezTo>
                  <a:cubicBezTo>
                    <a:pt x="3777" y="5174"/>
                    <a:pt x="4637" y="4702"/>
                    <a:pt x="5124" y="3856"/>
                  </a:cubicBezTo>
                  <a:cubicBezTo>
                    <a:pt x="5842" y="2610"/>
                    <a:pt x="5450" y="1070"/>
                    <a:pt x="4237" y="354"/>
                  </a:cubicBezTo>
                  <a:cubicBezTo>
                    <a:pt x="3831" y="114"/>
                    <a:pt x="3390" y="1"/>
                    <a:pt x="2955"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11" name="Google Shape;6511;p19"/>
            <p:cNvSpPr/>
            <p:nvPr/>
          </p:nvSpPr>
          <p:spPr>
            <a:xfrm>
              <a:off x="2605575" y="1533450"/>
              <a:ext cx="146575" cy="129350"/>
            </a:xfrm>
            <a:custGeom>
              <a:rect b="b" l="l" r="r" t="t"/>
              <a:pathLst>
                <a:path extrusionOk="0" h="5174" w="5863">
                  <a:moveTo>
                    <a:pt x="2972" y="1"/>
                  </a:moveTo>
                  <a:cubicBezTo>
                    <a:pt x="2096" y="1"/>
                    <a:pt x="1244" y="461"/>
                    <a:pt x="753" y="1291"/>
                  </a:cubicBezTo>
                  <a:cubicBezTo>
                    <a:pt x="0" y="2564"/>
                    <a:pt x="422" y="4162"/>
                    <a:pt x="1693" y="4859"/>
                  </a:cubicBezTo>
                  <a:cubicBezTo>
                    <a:pt x="2083" y="5072"/>
                    <a:pt x="2500" y="5174"/>
                    <a:pt x="2912" y="5174"/>
                  </a:cubicBezTo>
                  <a:cubicBezTo>
                    <a:pt x="3807" y="5174"/>
                    <a:pt x="4673" y="4693"/>
                    <a:pt x="5156" y="3834"/>
                  </a:cubicBezTo>
                  <a:cubicBezTo>
                    <a:pt x="5862" y="2583"/>
                    <a:pt x="5457" y="1048"/>
                    <a:pt x="4237" y="344"/>
                  </a:cubicBezTo>
                  <a:cubicBezTo>
                    <a:pt x="3836" y="111"/>
                    <a:pt x="3401" y="1"/>
                    <a:pt x="2972"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12" name="Google Shape;6512;p19"/>
            <p:cNvSpPr/>
            <p:nvPr/>
          </p:nvSpPr>
          <p:spPr>
            <a:xfrm>
              <a:off x="3106025" y="1190775"/>
              <a:ext cx="144700" cy="127750"/>
            </a:xfrm>
            <a:custGeom>
              <a:rect b="b" l="l" r="r" t="t"/>
              <a:pathLst>
                <a:path extrusionOk="0" h="5110" w="5788">
                  <a:moveTo>
                    <a:pt x="2903" y="1"/>
                  </a:moveTo>
                  <a:cubicBezTo>
                    <a:pt x="2049" y="1"/>
                    <a:pt x="1229" y="450"/>
                    <a:pt x="745" y="1264"/>
                  </a:cubicBezTo>
                  <a:cubicBezTo>
                    <a:pt x="1" y="2523"/>
                    <a:pt x="374" y="4042"/>
                    <a:pt x="1603" y="4758"/>
                  </a:cubicBezTo>
                  <a:cubicBezTo>
                    <a:pt x="2012" y="4996"/>
                    <a:pt x="2450" y="5110"/>
                    <a:pt x="2879" y="5110"/>
                  </a:cubicBezTo>
                  <a:cubicBezTo>
                    <a:pt x="3750" y="5110"/>
                    <a:pt x="4583" y="4642"/>
                    <a:pt x="5066" y="3796"/>
                  </a:cubicBezTo>
                  <a:cubicBezTo>
                    <a:pt x="5788" y="2527"/>
                    <a:pt x="5382" y="1021"/>
                    <a:pt x="4131" y="325"/>
                  </a:cubicBezTo>
                  <a:cubicBezTo>
                    <a:pt x="3737" y="106"/>
                    <a:pt x="3316" y="1"/>
                    <a:pt x="2903"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13" name="Google Shape;6513;p19"/>
            <p:cNvSpPr/>
            <p:nvPr/>
          </p:nvSpPr>
          <p:spPr>
            <a:xfrm>
              <a:off x="2073525" y="2482750"/>
              <a:ext cx="144725" cy="127775"/>
            </a:xfrm>
            <a:custGeom>
              <a:rect b="b" l="l" r="r" t="t"/>
              <a:pathLst>
                <a:path extrusionOk="0" h="5111" w="5789">
                  <a:moveTo>
                    <a:pt x="2906" y="0"/>
                  </a:moveTo>
                  <a:cubicBezTo>
                    <a:pt x="2049" y="0"/>
                    <a:pt x="1226" y="453"/>
                    <a:pt x="743" y="1272"/>
                  </a:cubicBezTo>
                  <a:cubicBezTo>
                    <a:pt x="0" y="2531"/>
                    <a:pt x="378" y="4048"/>
                    <a:pt x="1611" y="4762"/>
                  </a:cubicBezTo>
                  <a:cubicBezTo>
                    <a:pt x="2019" y="4998"/>
                    <a:pt x="2455" y="5111"/>
                    <a:pt x="2882" y="5111"/>
                  </a:cubicBezTo>
                  <a:cubicBezTo>
                    <a:pt x="3754" y="5111"/>
                    <a:pt x="4589" y="4641"/>
                    <a:pt x="5071" y="3790"/>
                  </a:cubicBezTo>
                  <a:cubicBezTo>
                    <a:pt x="5789" y="2521"/>
                    <a:pt x="5381" y="1015"/>
                    <a:pt x="4126" y="321"/>
                  </a:cubicBezTo>
                  <a:cubicBezTo>
                    <a:pt x="3734" y="104"/>
                    <a:pt x="3316" y="0"/>
                    <a:pt x="2906"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14" name="Google Shape;6514;p19"/>
            <p:cNvSpPr/>
            <p:nvPr/>
          </p:nvSpPr>
          <p:spPr>
            <a:xfrm>
              <a:off x="4000100" y="4502500"/>
              <a:ext cx="143300" cy="126400"/>
            </a:xfrm>
            <a:custGeom>
              <a:rect b="b" l="l" r="r" t="t"/>
              <a:pathLst>
                <a:path extrusionOk="0" h="5056" w="5732">
                  <a:moveTo>
                    <a:pt x="2888" y="1"/>
                  </a:moveTo>
                  <a:cubicBezTo>
                    <a:pt x="2024" y="1"/>
                    <a:pt x="1197" y="466"/>
                    <a:pt x="723" y="1304"/>
                  </a:cubicBezTo>
                  <a:cubicBezTo>
                    <a:pt x="0" y="2577"/>
                    <a:pt x="428" y="4086"/>
                    <a:pt x="1701" y="4762"/>
                  </a:cubicBezTo>
                  <a:cubicBezTo>
                    <a:pt x="2075" y="4961"/>
                    <a:pt x="2470" y="5055"/>
                    <a:pt x="2858" y="5055"/>
                  </a:cubicBezTo>
                  <a:cubicBezTo>
                    <a:pt x="3739" y="5055"/>
                    <a:pt x="4582" y="4568"/>
                    <a:pt x="5055" y="3700"/>
                  </a:cubicBezTo>
                  <a:cubicBezTo>
                    <a:pt x="5731" y="2458"/>
                    <a:pt x="5317" y="996"/>
                    <a:pt x="4097" y="320"/>
                  </a:cubicBezTo>
                  <a:cubicBezTo>
                    <a:pt x="3708" y="104"/>
                    <a:pt x="3294" y="1"/>
                    <a:pt x="2888"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15" name="Google Shape;6515;p19"/>
            <p:cNvSpPr/>
            <p:nvPr/>
          </p:nvSpPr>
          <p:spPr>
            <a:xfrm>
              <a:off x="2158850" y="2063075"/>
              <a:ext cx="141325" cy="125000"/>
            </a:xfrm>
            <a:custGeom>
              <a:rect b="b" l="l" r="r" t="t"/>
              <a:pathLst>
                <a:path extrusionOk="0" h="5000" w="5653">
                  <a:moveTo>
                    <a:pt x="2855" y="0"/>
                  </a:moveTo>
                  <a:cubicBezTo>
                    <a:pt x="1993" y="0"/>
                    <a:pt x="1157" y="463"/>
                    <a:pt x="690" y="1290"/>
                  </a:cubicBezTo>
                  <a:cubicBezTo>
                    <a:pt x="0" y="2508"/>
                    <a:pt x="400" y="4003"/>
                    <a:pt x="1593" y="4680"/>
                  </a:cubicBezTo>
                  <a:cubicBezTo>
                    <a:pt x="1976" y="4896"/>
                    <a:pt x="2390" y="4999"/>
                    <a:pt x="2797" y="4999"/>
                  </a:cubicBezTo>
                  <a:cubicBezTo>
                    <a:pt x="3661" y="4999"/>
                    <a:pt x="4497" y="4537"/>
                    <a:pt x="4965" y="3709"/>
                  </a:cubicBezTo>
                  <a:cubicBezTo>
                    <a:pt x="5653" y="2491"/>
                    <a:pt x="5255" y="996"/>
                    <a:pt x="4060" y="321"/>
                  </a:cubicBezTo>
                  <a:cubicBezTo>
                    <a:pt x="3676" y="104"/>
                    <a:pt x="3263" y="0"/>
                    <a:pt x="2855"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16" name="Google Shape;6516;p19"/>
            <p:cNvSpPr/>
            <p:nvPr/>
          </p:nvSpPr>
          <p:spPr>
            <a:xfrm>
              <a:off x="5182725" y="3763050"/>
              <a:ext cx="141250" cy="124950"/>
            </a:xfrm>
            <a:custGeom>
              <a:rect b="b" l="l" r="r" t="t"/>
              <a:pathLst>
                <a:path extrusionOk="0" h="4998" w="5650">
                  <a:moveTo>
                    <a:pt x="2854" y="1"/>
                  </a:moveTo>
                  <a:cubicBezTo>
                    <a:pt x="2001" y="1"/>
                    <a:pt x="1171" y="452"/>
                    <a:pt x="702" y="1263"/>
                  </a:cubicBezTo>
                  <a:cubicBezTo>
                    <a:pt x="1" y="2474"/>
                    <a:pt x="382" y="3978"/>
                    <a:pt x="1566" y="4664"/>
                  </a:cubicBezTo>
                  <a:cubicBezTo>
                    <a:pt x="1956" y="4890"/>
                    <a:pt x="2378" y="4998"/>
                    <a:pt x="2796" y="4998"/>
                  </a:cubicBezTo>
                  <a:cubicBezTo>
                    <a:pt x="3649" y="4998"/>
                    <a:pt x="4478" y="4546"/>
                    <a:pt x="4948" y="3735"/>
                  </a:cubicBezTo>
                  <a:cubicBezTo>
                    <a:pt x="5649" y="2524"/>
                    <a:pt x="5267" y="1021"/>
                    <a:pt x="4084" y="334"/>
                  </a:cubicBezTo>
                  <a:cubicBezTo>
                    <a:pt x="3694" y="108"/>
                    <a:pt x="3271" y="1"/>
                    <a:pt x="2854"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17" name="Google Shape;6517;p19"/>
            <p:cNvSpPr/>
            <p:nvPr/>
          </p:nvSpPr>
          <p:spPr>
            <a:xfrm>
              <a:off x="5315975" y="3525925"/>
              <a:ext cx="141375" cy="124975"/>
            </a:xfrm>
            <a:custGeom>
              <a:rect b="b" l="l" r="r" t="t"/>
              <a:pathLst>
                <a:path extrusionOk="0" h="4999" w="5655">
                  <a:moveTo>
                    <a:pt x="2860" y="0"/>
                  </a:moveTo>
                  <a:cubicBezTo>
                    <a:pt x="1980" y="0"/>
                    <a:pt x="1129" y="482"/>
                    <a:pt x="667" y="1333"/>
                  </a:cubicBezTo>
                  <a:cubicBezTo>
                    <a:pt x="1" y="2557"/>
                    <a:pt x="430" y="4047"/>
                    <a:pt x="1636" y="4701"/>
                  </a:cubicBezTo>
                  <a:cubicBezTo>
                    <a:pt x="2008" y="4903"/>
                    <a:pt x="2405" y="4999"/>
                    <a:pt x="2797" y="4999"/>
                  </a:cubicBezTo>
                  <a:cubicBezTo>
                    <a:pt x="3676" y="4999"/>
                    <a:pt x="4527" y="4518"/>
                    <a:pt x="4989" y="3667"/>
                  </a:cubicBezTo>
                  <a:cubicBezTo>
                    <a:pt x="5655" y="2441"/>
                    <a:pt x="5226" y="951"/>
                    <a:pt x="4019" y="297"/>
                  </a:cubicBezTo>
                  <a:cubicBezTo>
                    <a:pt x="3649" y="96"/>
                    <a:pt x="3251" y="0"/>
                    <a:pt x="2860"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18" name="Google Shape;6518;p19"/>
            <p:cNvSpPr/>
            <p:nvPr/>
          </p:nvSpPr>
          <p:spPr>
            <a:xfrm>
              <a:off x="2292175" y="1825950"/>
              <a:ext cx="141325" cy="124975"/>
            </a:xfrm>
            <a:custGeom>
              <a:rect b="b" l="l" r="r" t="t"/>
              <a:pathLst>
                <a:path extrusionOk="0" h="4999" w="5653">
                  <a:moveTo>
                    <a:pt x="2855" y="0"/>
                  </a:moveTo>
                  <a:cubicBezTo>
                    <a:pt x="1992" y="0"/>
                    <a:pt x="1156" y="463"/>
                    <a:pt x="688" y="1290"/>
                  </a:cubicBezTo>
                  <a:cubicBezTo>
                    <a:pt x="0" y="2507"/>
                    <a:pt x="398" y="4004"/>
                    <a:pt x="1593" y="4679"/>
                  </a:cubicBezTo>
                  <a:cubicBezTo>
                    <a:pt x="1976" y="4896"/>
                    <a:pt x="2389" y="4999"/>
                    <a:pt x="2796" y="4999"/>
                  </a:cubicBezTo>
                  <a:cubicBezTo>
                    <a:pt x="3659" y="4999"/>
                    <a:pt x="4496" y="4536"/>
                    <a:pt x="4963" y="3710"/>
                  </a:cubicBezTo>
                  <a:cubicBezTo>
                    <a:pt x="5653" y="2491"/>
                    <a:pt x="5254" y="995"/>
                    <a:pt x="4060" y="320"/>
                  </a:cubicBezTo>
                  <a:cubicBezTo>
                    <a:pt x="3676" y="103"/>
                    <a:pt x="3263" y="0"/>
                    <a:pt x="2855"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19" name="Google Shape;6519;p19"/>
            <p:cNvSpPr/>
            <p:nvPr/>
          </p:nvSpPr>
          <p:spPr>
            <a:xfrm>
              <a:off x="2139275" y="3456375"/>
              <a:ext cx="143300" cy="126400"/>
            </a:xfrm>
            <a:custGeom>
              <a:rect b="b" l="l" r="r" t="t"/>
              <a:pathLst>
                <a:path extrusionOk="0" h="5056" w="5732">
                  <a:moveTo>
                    <a:pt x="2888" y="0"/>
                  </a:moveTo>
                  <a:cubicBezTo>
                    <a:pt x="2025" y="0"/>
                    <a:pt x="1196" y="466"/>
                    <a:pt x="721" y="1305"/>
                  </a:cubicBezTo>
                  <a:cubicBezTo>
                    <a:pt x="1" y="2576"/>
                    <a:pt x="428" y="4087"/>
                    <a:pt x="1701" y="4762"/>
                  </a:cubicBezTo>
                  <a:cubicBezTo>
                    <a:pt x="2075" y="4961"/>
                    <a:pt x="2470" y="5055"/>
                    <a:pt x="2859" y="5055"/>
                  </a:cubicBezTo>
                  <a:cubicBezTo>
                    <a:pt x="3739" y="5055"/>
                    <a:pt x="4583" y="4568"/>
                    <a:pt x="5055" y="3699"/>
                  </a:cubicBezTo>
                  <a:cubicBezTo>
                    <a:pt x="5732" y="2457"/>
                    <a:pt x="5316" y="995"/>
                    <a:pt x="4096" y="319"/>
                  </a:cubicBezTo>
                  <a:cubicBezTo>
                    <a:pt x="3707" y="103"/>
                    <a:pt x="3294" y="0"/>
                    <a:pt x="2888"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20" name="Google Shape;6520;p19"/>
            <p:cNvSpPr/>
            <p:nvPr/>
          </p:nvSpPr>
          <p:spPr>
            <a:xfrm>
              <a:off x="4719650" y="1317900"/>
              <a:ext cx="142600" cy="126325"/>
            </a:xfrm>
            <a:custGeom>
              <a:rect b="b" l="l" r="r" t="t"/>
              <a:pathLst>
                <a:path extrusionOk="0" h="5053" w="5704">
                  <a:moveTo>
                    <a:pt x="2860" y="0"/>
                  </a:moveTo>
                  <a:cubicBezTo>
                    <a:pt x="2015" y="0"/>
                    <a:pt x="1205" y="443"/>
                    <a:pt x="727" y="1250"/>
                  </a:cubicBezTo>
                  <a:cubicBezTo>
                    <a:pt x="1" y="2476"/>
                    <a:pt x="347" y="3963"/>
                    <a:pt x="1526" y="4677"/>
                  </a:cubicBezTo>
                  <a:cubicBezTo>
                    <a:pt x="1945" y="4931"/>
                    <a:pt x="2396" y="5053"/>
                    <a:pt x="2837" y="5053"/>
                  </a:cubicBezTo>
                  <a:cubicBezTo>
                    <a:pt x="3698" y="5053"/>
                    <a:pt x="4522" y="4592"/>
                    <a:pt x="4999" y="3753"/>
                  </a:cubicBezTo>
                  <a:cubicBezTo>
                    <a:pt x="5704" y="2519"/>
                    <a:pt x="5325" y="1046"/>
                    <a:pt x="4125" y="348"/>
                  </a:cubicBezTo>
                  <a:cubicBezTo>
                    <a:pt x="3720" y="113"/>
                    <a:pt x="3286" y="0"/>
                    <a:pt x="2860"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21" name="Google Shape;6521;p19"/>
            <p:cNvSpPr/>
            <p:nvPr/>
          </p:nvSpPr>
          <p:spPr>
            <a:xfrm>
              <a:off x="3656225" y="1032000"/>
              <a:ext cx="142100" cy="126275"/>
            </a:xfrm>
            <a:custGeom>
              <a:rect b="b" l="l" r="r" t="t"/>
              <a:pathLst>
                <a:path extrusionOk="0" h="5051" w="5684">
                  <a:moveTo>
                    <a:pt x="2845" y="1"/>
                  </a:moveTo>
                  <a:cubicBezTo>
                    <a:pt x="2038" y="1"/>
                    <a:pt x="1260" y="402"/>
                    <a:pt x="779" y="1146"/>
                  </a:cubicBezTo>
                  <a:cubicBezTo>
                    <a:pt x="1" y="2353"/>
                    <a:pt x="277" y="3857"/>
                    <a:pt x="1416" y="4612"/>
                  </a:cubicBezTo>
                  <a:cubicBezTo>
                    <a:pt x="1862" y="4908"/>
                    <a:pt x="2353" y="5050"/>
                    <a:pt x="2832" y="5050"/>
                  </a:cubicBezTo>
                  <a:cubicBezTo>
                    <a:pt x="3655" y="5050"/>
                    <a:pt x="4445" y="4632"/>
                    <a:pt x="4927" y="3856"/>
                  </a:cubicBezTo>
                  <a:cubicBezTo>
                    <a:pt x="5683" y="2639"/>
                    <a:pt x="5374" y="1145"/>
                    <a:pt x="4214" y="408"/>
                  </a:cubicBezTo>
                  <a:cubicBezTo>
                    <a:pt x="3781" y="133"/>
                    <a:pt x="3308" y="1"/>
                    <a:pt x="2845"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22" name="Google Shape;6522;p19"/>
            <p:cNvSpPr/>
            <p:nvPr/>
          </p:nvSpPr>
          <p:spPr>
            <a:xfrm>
              <a:off x="2924000" y="1245025"/>
              <a:ext cx="142200" cy="125600"/>
            </a:xfrm>
            <a:custGeom>
              <a:rect b="b" l="l" r="r" t="t"/>
              <a:pathLst>
                <a:path extrusionOk="0" h="5024" w="5688">
                  <a:moveTo>
                    <a:pt x="2874" y="0"/>
                  </a:moveTo>
                  <a:cubicBezTo>
                    <a:pt x="2040" y="0"/>
                    <a:pt x="1234" y="430"/>
                    <a:pt x="758" y="1212"/>
                  </a:cubicBezTo>
                  <a:cubicBezTo>
                    <a:pt x="1" y="2455"/>
                    <a:pt x="374" y="3988"/>
                    <a:pt x="1604" y="4692"/>
                  </a:cubicBezTo>
                  <a:cubicBezTo>
                    <a:pt x="1996" y="4917"/>
                    <a:pt x="2419" y="5024"/>
                    <a:pt x="2834" y="5024"/>
                  </a:cubicBezTo>
                  <a:cubicBezTo>
                    <a:pt x="3684" y="5024"/>
                    <a:pt x="4505" y="4575"/>
                    <a:pt x="4979" y="3764"/>
                  </a:cubicBezTo>
                  <a:cubicBezTo>
                    <a:pt x="5687" y="2550"/>
                    <a:pt x="5326" y="1060"/>
                    <a:pt x="4153" y="358"/>
                  </a:cubicBezTo>
                  <a:cubicBezTo>
                    <a:pt x="3747" y="116"/>
                    <a:pt x="3307" y="0"/>
                    <a:pt x="2874"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23" name="Google Shape;6523;p19"/>
            <p:cNvSpPr/>
            <p:nvPr/>
          </p:nvSpPr>
          <p:spPr>
            <a:xfrm>
              <a:off x="5482575" y="2683450"/>
              <a:ext cx="142400" cy="125675"/>
            </a:xfrm>
            <a:custGeom>
              <a:rect b="b" l="l" r="r" t="t"/>
              <a:pathLst>
                <a:path extrusionOk="0" h="5027" w="5696">
                  <a:moveTo>
                    <a:pt x="2876" y="0"/>
                  </a:moveTo>
                  <a:cubicBezTo>
                    <a:pt x="2024" y="0"/>
                    <a:pt x="1202" y="452"/>
                    <a:pt x="730" y="1266"/>
                  </a:cubicBezTo>
                  <a:cubicBezTo>
                    <a:pt x="0" y="2518"/>
                    <a:pt x="410" y="4042"/>
                    <a:pt x="1658" y="4723"/>
                  </a:cubicBezTo>
                  <a:cubicBezTo>
                    <a:pt x="2035" y="4929"/>
                    <a:pt x="2438" y="5027"/>
                    <a:pt x="2834" y="5027"/>
                  </a:cubicBezTo>
                  <a:cubicBezTo>
                    <a:pt x="3703" y="5027"/>
                    <a:pt x="4541" y="4554"/>
                    <a:pt x="5011" y="3711"/>
                  </a:cubicBezTo>
                  <a:cubicBezTo>
                    <a:pt x="5696" y="2484"/>
                    <a:pt x="5298" y="1011"/>
                    <a:pt x="4103" y="330"/>
                  </a:cubicBezTo>
                  <a:cubicBezTo>
                    <a:pt x="3711" y="107"/>
                    <a:pt x="3290" y="0"/>
                    <a:pt x="2876"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24" name="Google Shape;6524;p19"/>
            <p:cNvSpPr/>
            <p:nvPr/>
          </p:nvSpPr>
          <p:spPr>
            <a:xfrm>
              <a:off x="4366100" y="4396150"/>
              <a:ext cx="143050" cy="126375"/>
            </a:xfrm>
            <a:custGeom>
              <a:rect b="b" l="l" r="r" t="t"/>
              <a:pathLst>
                <a:path extrusionOk="0" h="5055" w="5722">
                  <a:moveTo>
                    <a:pt x="2881" y="1"/>
                  </a:moveTo>
                  <a:cubicBezTo>
                    <a:pt x="2047" y="1"/>
                    <a:pt x="1246" y="431"/>
                    <a:pt x="767" y="1218"/>
                  </a:cubicBezTo>
                  <a:cubicBezTo>
                    <a:pt x="1" y="2478"/>
                    <a:pt x="371" y="4002"/>
                    <a:pt x="1613" y="4715"/>
                  </a:cubicBezTo>
                  <a:cubicBezTo>
                    <a:pt x="2013" y="4945"/>
                    <a:pt x="2441" y="5054"/>
                    <a:pt x="2861" y="5054"/>
                  </a:cubicBezTo>
                  <a:cubicBezTo>
                    <a:pt x="3711" y="5054"/>
                    <a:pt x="4525" y="4604"/>
                    <a:pt x="5002" y="3787"/>
                  </a:cubicBezTo>
                  <a:cubicBezTo>
                    <a:pt x="5721" y="2558"/>
                    <a:pt x="5363" y="1074"/>
                    <a:pt x="4177" y="366"/>
                  </a:cubicBezTo>
                  <a:cubicBezTo>
                    <a:pt x="3764" y="119"/>
                    <a:pt x="3318" y="1"/>
                    <a:pt x="2881"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25" name="Google Shape;6525;p19"/>
            <p:cNvSpPr/>
            <p:nvPr/>
          </p:nvSpPr>
          <p:spPr>
            <a:xfrm>
              <a:off x="2471025" y="3954725"/>
              <a:ext cx="144025" cy="126950"/>
            </a:xfrm>
            <a:custGeom>
              <a:rect b="b" l="l" r="r" t="t"/>
              <a:pathLst>
                <a:path extrusionOk="0" h="5078" w="5761">
                  <a:moveTo>
                    <a:pt x="2889" y="0"/>
                  </a:moveTo>
                  <a:cubicBezTo>
                    <a:pt x="2048" y="0"/>
                    <a:pt x="1241" y="436"/>
                    <a:pt x="761" y="1233"/>
                  </a:cubicBezTo>
                  <a:cubicBezTo>
                    <a:pt x="1" y="2493"/>
                    <a:pt x="366" y="4013"/>
                    <a:pt x="1601" y="4729"/>
                  </a:cubicBezTo>
                  <a:cubicBezTo>
                    <a:pt x="2008" y="4965"/>
                    <a:pt x="2445" y="5078"/>
                    <a:pt x="2873" y="5078"/>
                  </a:cubicBezTo>
                  <a:cubicBezTo>
                    <a:pt x="3713" y="5078"/>
                    <a:pt x="4520" y="4641"/>
                    <a:pt x="5000" y="3845"/>
                  </a:cubicBezTo>
                  <a:cubicBezTo>
                    <a:pt x="5761" y="2585"/>
                    <a:pt x="5397" y="1065"/>
                    <a:pt x="4160" y="349"/>
                  </a:cubicBezTo>
                  <a:cubicBezTo>
                    <a:pt x="3753" y="113"/>
                    <a:pt x="3317" y="0"/>
                    <a:pt x="2889"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26" name="Google Shape;6526;p19"/>
            <p:cNvSpPr/>
            <p:nvPr/>
          </p:nvSpPr>
          <p:spPr>
            <a:xfrm>
              <a:off x="4183375" y="4449000"/>
              <a:ext cx="143050" cy="127025"/>
            </a:xfrm>
            <a:custGeom>
              <a:rect b="b" l="l" r="r" t="t"/>
              <a:pathLst>
                <a:path extrusionOk="0" h="5081" w="5722">
                  <a:moveTo>
                    <a:pt x="2869" y="0"/>
                  </a:moveTo>
                  <a:cubicBezTo>
                    <a:pt x="2015" y="0"/>
                    <a:pt x="1197" y="453"/>
                    <a:pt x="715" y="1281"/>
                  </a:cubicBezTo>
                  <a:cubicBezTo>
                    <a:pt x="1" y="2511"/>
                    <a:pt x="354" y="3988"/>
                    <a:pt x="1532" y="4701"/>
                  </a:cubicBezTo>
                  <a:cubicBezTo>
                    <a:pt x="1955" y="4957"/>
                    <a:pt x="2410" y="5080"/>
                    <a:pt x="2855" y="5080"/>
                  </a:cubicBezTo>
                  <a:cubicBezTo>
                    <a:pt x="3709" y="5080"/>
                    <a:pt x="4526" y="4628"/>
                    <a:pt x="5008" y="3799"/>
                  </a:cubicBezTo>
                  <a:cubicBezTo>
                    <a:pt x="5721" y="2570"/>
                    <a:pt x="5369" y="1092"/>
                    <a:pt x="4192" y="379"/>
                  </a:cubicBezTo>
                  <a:cubicBezTo>
                    <a:pt x="3769" y="123"/>
                    <a:pt x="3314" y="0"/>
                    <a:pt x="2869"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27" name="Google Shape;6527;p19"/>
            <p:cNvSpPr/>
            <p:nvPr/>
          </p:nvSpPr>
          <p:spPr>
            <a:xfrm>
              <a:off x="2089875" y="3272050"/>
              <a:ext cx="143225" cy="127100"/>
            </a:xfrm>
            <a:custGeom>
              <a:rect b="b" l="l" r="r" t="t"/>
              <a:pathLst>
                <a:path extrusionOk="0" h="5084" w="5729">
                  <a:moveTo>
                    <a:pt x="2872" y="0"/>
                  </a:moveTo>
                  <a:cubicBezTo>
                    <a:pt x="2003" y="0"/>
                    <a:pt x="1174" y="471"/>
                    <a:pt x="695" y="1326"/>
                  </a:cubicBezTo>
                  <a:cubicBezTo>
                    <a:pt x="1" y="2564"/>
                    <a:pt x="381" y="4028"/>
                    <a:pt x="1576" y="4727"/>
                  </a:cubicBezTo>
                  <a:cubicBezTo>
                    <a:pt x="1988" y="4968"/>
                    <a:pt x="2428" y="5083"/>
                    <a:pt x="2857" y="5083"/>
                  </a:cubicBezTo>
                  <a:cubicBezTo>
                    <a:pt x="3727" y="5083"/>
                    <a:pt x="4555" y="4612"/>
                    <a:pt x="5034" y="3757"/>
                  </a:cubicBezTo>
                  <a:cubicBezTo>
                    <a:pt x="5729" y="2521"/>
                    <a:pt x="5348" y="1056"/>
                    <a:pt x="4153" y="356"/>
                  </a:cubicBezTo>
                  <a:cubicBezTo>
                    <a:pt x="3741" y="115"/>
                    <a:pt x="3302" y="0"/>
                    <a:pt x="2872"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28" name="Google Shape;6528;p19"/>
            <p:cNvSpPr/>
            <p:nvPr/>
          </p:nvSpPr>
          <p:spPr>
            <a:xfrm>
              <a:off x="2040525" y="3088475"/>
              <a:ext cx="142575" cy="126375"/>
            </a:xfrm>
            <a:custGeom>
              <a:rect b="b" l="l" r="r" t="t"/>
              <a:pathLst>
                <a:path extrusionOk="0" h="5055" w="5703">
                  <a:moveTo>
                    <a:pt x="2864" y="1"/>
                  </a:moveTo>
                  <a:cubicBezTo>
                    <a:pt x="2000" y="1"/>
                    <a:pt x="1172" y="466"/>
                    <a:pt x="696" y="1311"/>
                  </a:cubicBezTo>
                  <a:cubicBezTo>
                    <a:pt x="0" y="2548"/>
                    <a:pt x="386" y="4020"/>
                    <a:pt x="1590" y="4712"/>
                  </a:cubicBezTo>
                  <a:cubicBezTo>
                    <a:pt x="1992" y="4944"/>
                    <a:pt x="2422" y="5054"/>
                    <a:pt x="2843" y="5054"/>
                  </a:cubicBezTo>
                  <a:cubicBezTo>
                    <a:pt x="3691" y="5054"/>
                    <a:pt x="4504" y="4607"/>
                    <a:pt x="4982" y="3793"/>
                  </a:cubicBezTo>
                  <a:cubicBezTo>
                    <a:pt x="5703" y="2564"/>
                    <a:pt x="5348" y="1080"/>
                    <a:pt x="4164" y="370"/>
                  </a:cubicBezTo>
                  <a:cubicBezTo>
                    <a:pt x="3749" y="120"/>
                    <a:pt x="3302" y="1"/>
                    <a:pt x="2864"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29" name="Google Shape;6529;p19"/>
            <p:cNvSpPr/>
            <p:nvPr/>
          </p:nvSpPr>
          <p:spPr>
            <a:xfrm>
              <a:off x="5283925" y="1947300"/>
              <a:ext cx="142850" cy="126400"/>
            </a:xfrm>
            <a:custGeom>
              <a:rect b="b" l="l" r="r" t="t"/>
              <a:pathLst>
                <a:path extrusionOk="0" h="5056" w="5714">
                  <a:moveTo>
                    <a:pt x="2869" y="0"/>
                  </a:moveTo>
                  <a:cubicBezTo>
                    <a:pt x="1986" y="0"/>
                    <a:pt x="1143" y="489"/>
                    <a:pt x="671" y="1368"/>
                  </a:cubicBezTo>
                  <a:cubicBezTo>
                    <a:pt x="1" y="2615"/>
                    <a:pt x="424" y="4071"/>
                    <a:pt x="1650" y="4744"/>
                  </a:cubicBezTo>
                  <a:cubicBezTo>
                    <a:pt x="2035" y="4955"/>
                    <a:pt x="2444" y="5056"/>
                    <a:pt x="2845" y="5056"/>
                  </a:cubicBezTo>
                  <a:cubicBezTo>
                    <a:pt x="3713" y="5056"/>
                    <a:pt x="4545" y="4584"/>
                    <a:pt x="5020" y="3738"/>
                  </a:cubicBezTo>
                  <a:cubicBezTo>
                    <a:pt x="5714" y="2498"/>
                    <a:pt x="5322" y="1029"/>
                    <a:pt x="4117" y="339"/>
                  </a:cubicBezTo>
                  <a:cubicBezTo>
                    <a:pt x="3715" y="110"/>
                    <a:pt x="3287" y="0"/>
                    <a:pt x="2869"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30" name="Google Shape;6530;p19"/>
            <p:cNvSpPr/>
            <p:nvPr/>
          </p:nvSpPr>
          <p:spPr>
            <a:xfrm>
              <a:off x="4486975" y="1187125"/>
              <a:ext cx="142750" cy="126375"/>
            </a:xfrm>
            <a:custGeom>
              <a:rect b="b" l="l" r="r" t="t"/>
              <a:pathLst>
                <a:path extrusionOk="0" h="5055" w="5710">
                  <a:moveTo>
                    <a:pt x="2867" y="0"/>
                  </a:moveTo>
                  <a:cubicBezTo>
                    <a:pt x="2001" y="0"/>
                    <a:pt x="1171" y="468"/>
                    <a:pt x="696" y="1310"/>
                  </a:cubicBezTo>
                  <a:cubicBezTo>
                    <a:pt x="1" y="2543"/>
                    <a:pt x="385" y="4017"/>
                    <a:pt x="1589" y="4711"/>
                  </a:cubicBezTo>
                  <a:cubicBezTo>
                    <a:pt x="1993" y="4944"/>
                    <a:pt x="2424" y="5055"/>
                    <a:pt x="2844" y="5055"/>
                  </a:cubicBezTo>
                  <a:cubicBezTo>
                    <a:pt x="3724" y="5055"/>
                    <a:pt x="4563" y="4569"/>
                    <a:pt x="5037" y="3693"/>
                  </a:cubicBezTo>
                  <a:cubicBezTo>
                    <a:pt x="5709" y="2449"/>
                    <a:pt x="5291" y="990"/>
                    <a:pt x="4069" y="315"/>
                  </a:cubicBezTo>
                  <a:cubicBezTo>
                    <a:pt x="3682" y="102"/>
                    <a:pt x="3271" y="0"/>
                    <a:pt x="2867"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31" name="Google Shape;6531;p19"/>
            <p:cNvSpPr/>
            <p:nvPr/>
          </p:nvSpPr>
          <p:spPr>
            <a:xfrm>
              <a:off x="3401775" y="4477700"/>
              <a:ext cx="143300" cy="127125"/>
            </a:xfrm>
            <a:custGeom>
              <a:rect b="b" l="l" r="r" t="t"/>
              <a:pathLst>
                <a:path extrusionOk="0" h="5085" w="5732">
                  <a:moveTo>
                    <a:pt x="2872" y="1"/>
                  </a:moveTo>
                  <a:cubicBezTo>
                    <a:pt x="1999" y="1"/>
                    <a:pt x="1166" y="478"/>
                    <a:pt x="688" y="1341"/>
                  </a:cubicBezTo>
                  <a:cubicBezTo>
                    <a:pt x="1" y="2580"/>
                    <a:pt x="390" y="4042"/>
                    <a:pt x="1592" y="4736"/>
                  </a:cubicBezTo>
                  <a:cubicBezTo>
                    <a:pt x="2001" y="4972"/>
                    <a:pt x="2435" y="5085"/>
                    <a:pt x="2860" y="5085"/>
                  </a:cubicBezTo>
                  <a:cubicBezTo>
                    <a:pt x="3734" y="5085"/>
                    <a:pt x="4566" y="4608"/>
                    <a:pt x="5045" y="3745"/>
                  </a:cubicBezTo>
                  <a:cubicBezTo>
                    <a:pt x="5732" y="2505"/>
                    <a:pt x="5343" y="1043"/>
                    <a:pt x="4140" y="349"/>
                  </a:cubicBezTo>
                  <a:cubicBezTo>
                    <a:pt x="3732" y="114"/>
                    <a:pt x="3297" y="1"/>
                    <a:pt x="2872"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32" name="Google Shape;6532;p19"/>
            <p:cNvSpPr/>
            <p:nvPr/>
          </p:nvSpPr>
          <p:spPr>
            <a:xfrm>
              <a:off x="3818775" y="4557000"/>
              <a:ext cx="140425" cy="123700"/>
            </a:xfrm>
            <a:custGeom>
              <a:rect b="b" l="l" r="r" t="t"/>
              <a:pathLst>
                <a:path extrusionOk="0" h="4948" w="5617">
                  <a:moveTo>
                    <a:pt x="2860" y="1"/>
                  </a:moveTo>
                  <a:cubicBezTo>
                    <a:pt x="1992" y="1"/>
                    <a:pt x="1140" y="464"/>
                    <a:pt x="683" y="1277"/>
                  </a:cubicBezTo>
                  <a:cubicBezTo>
                    <a:pt x="0" y="2487"/>
                    <a:pt x="437" y="4030"/>
                    <a:pt x="1638" y="4669"/>
                  </a:cubicBezTo>
                  <a:cubicBezTo>
                    <a:pt x="1993" y="4858"/>
                    <a:pt x="2377" y="4948"/>
                    <a:pt x="2759" y="4948"/>
                  </a:cubicBezTo>
                  <a:cubicBezTo>
                    <a:pt x="3626" y="4948"/>
                    <a:pt x="4478" y="4484"/>
                    <a:pt x="4936" y="3671"/>
                  </a:cubicBezTo>
                  <a:cubicBezTo>
                    <a:pt x="5616" y="2462"/>
                    <a:pt x="5182" y="919"/>
                    <a:pt x="3981" y="279"/>
                  </a:cubicBezTo>
                  <a:cubicBezTo>
                    <a:pt x="3626" y="90"/>
                    <a:pt x="3241" y="1"/>
                    <a:pt x="2860"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33" name="Google Shape;6533;p19"/>
            <p:cNvSpPr/>
            <p:nvPr/>
          </p:nvSpPr>
          <p:spPr>
            <a:xfrm>
              <a:off x="2190625" y="3641650"/>
              <a:ext cx="140325" cy="123675"/>
            </a:xfrm>
            <a:custGeom>
              <a:rect b="b" l="l" r="r" t="t"/>
              <a:pathLst>
                <a:path extrusionOk="0" h="4947" w="5613">
                  <a:moveTo>
                    <a:pt x="2856" y="0"/>
                  </a:moveTo>
                  <a:cubicBezTo>
                    <a:pt x="2010" y="0"/>
                    <a:pt x="1176" y="440"/>
                    <a:pt x="710" y="1223"/>
                  </a:cubicBezTo>
                  <a:cubicBezTo>
                    <a:pt x="1" y="2414"/>
                    <a:pt x="397" y="3970"/>
                    <a:pt x="1584" y="4639"/>
                  </a:cubicBezTo>
                  <a:cubicBezTo>
                    <a:pt x="1953" y="4848"/>
                    <a:pt x="2357" y="4947"/>
                    <a:pt x="2758" y="4947"/>
                  </a:cubicBezTo>
                  <a:cubicBezTo>
                    <a:pt x="3604" y="4947"/>
                    <a:pt x="4438" y="4507"/>
                    <a:pt x="4904" y="3724"/>
                  </a:cubicBezTo>
                  <a:cubicBezTo>
                    <a:pt x="5612" y="2532"/>
                    <a:pt x="5216" y="977"/>
                    <a:pt x="4031" y="308"/>
                  </a:cubicBezTo>
                  <a:cubicBezTo>
                    <a:pt x="3662" y="99"/>
                    <a:pt x="3258" y="0"/>
                    <a:pt x="2856"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34" name="Google Shape;6534;p19"/>
            <p:cNvSpPr/>
            <p:nvPr/>
          </p:nvSpPr>
          <p:spPr>
            <a:xfrm>
              <a:off x="4256075" y="1057675"/>
              <a:ext cx="139225" cy="123700"/>
            </a:xfrm>
            <a:custGeom>
              <a:rect b="b" l="l" r="r" t="t"/>
              <a:pathLst>
                <a:path extrusionOk="0" h="4948" w="5569">
                  <a:moveTo>
                    <a:pt x="2839" y="1"/>
                  </a:moveTo>
                  <a:cubicBezTo>
                    <a:pt x="1980" y="1"/>
                    <a:pt x="1131" y="454"/>
                    <a:pt x="669" y="1258"/>
                  </a:cubicBezTo>
                  <a:cubicBezTo>
                    <a:pt x="0" y="2422"/>
                    <a:pt x="371" y="3922"/>
                    <a:pt x="1497" y="4605"/>
                  </a:cubicBezTo>
                  <a:cubicBezTo>
                    <a:pt x="1881" y="4837"/>
                    <a:pt x="2307" y="4948"/>
                    <a:pt x="2731" y="4948"/>
                  </a:cubicBezTo>
                  <a:cubicBezTo>
                    <a:pt x="3590" y="4948"/>
                    <a:pt x="4438" y="4495"/>
                    <a:pt x="4901" y="3690"/>
                  </a:cubicBezTo>
                  <a:cubicBezTo>
                    <a:pt x="5569" y="2527"/>
                    <a:pt x="5197" y="1027"/>
                    <a:pt x="4072" y="343"/>
                  </a:cubicBezTo>
                  <a:cubicBezTo>
                    <a:pt x="3689" y="111"/>
                    <a:pt x="3263" y="1"/>
                    <a:pt x="2839"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35" name="Google Shape;6535;p19"/>
            <p:cNvSpPr/>
            <p:nvPr/>
          </p:nvSpPr>
          <p:spPr>
            <a:xfrm>
              <a:off x="4953850" y="1449975"/>
              <a:ext cx="139300" cy="123700"/>
            </a:xfrm>
            <a:custGeom>
              <a:rect b="b" l="l" r="r" t="t"/>
              <a:pathLst>
                <a:path extrusionOk="0" h="4948" w="5572">
                  <a:moveTo>
                    <a:pt x="2838" y="0"/>
                  </a:moveTo>
                  <a:cubicBezTo>
                    <a:pt x="1972" y="0"/>
                    <a:pt x="1119" y="461"/>
                    <a:pt x="659" y="1276"/>
                  </a:cubicBezTo>
                  <a:cubicBezTo>
                    <a:pt x="0" y="2446"/>
                    <a:pt x="385" y="3942"/>
                    <a:pt x="1517" y="4615"/>
                  </a:cubicBezTo>
                  <a:cubicBezTo>
                    <a:pt x="1897" y="4841"/>
                    <a:pt x="2317" y="4948"/>
                    <a:pt x="2734" y="4948"/>
                  </a:cubicBezTo>
                  <a:cubicBezTo>
                    <a:pt x="3599" y="4948"/>
                    <a:pt x="4452" y="4488"/>
                    <a:pt x="4912" y="3672"/>
                  </a:cubicBezTo>
                  <a:cubicBezTo>
                    <a:pt x="5572" y="2502"/>
                    <a:pt x="5187" y="1006"/>
                    <a:pt x="4056" y="333"/>
                  </a:cubicBezTo>
                  <a:cubicBezTo>
                    <a:pt x="3675" y="107"/>
                    <a:pt x="3255" y="0"/>
                    <a:pt x="2838"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36" name="Google Shape;6536;p19"/>
            <p:cNvSpPr/>
            <p:nvPr/>
          </p:nvSpPr>
          <p:spPr>
            <a:xfrm>
              <a:off x="4550425" y="4343950"/>
              <a:ext cx="140900" cy="124350"/>
            </a:xfrm>
            <a:custGeom>
              <a:rect b="b" l="l" r="r" t="t"/>
              <a:pathLst>
                <a:path extrusionOk="0" h="4974" w="5636">
                  <a:moveTo>
                    <a:pt x="2858" y="0"/>
                  </a:moveTo>
                  <a:cubicBezTo>
                    <a:pt x="1994" y="0"/>
                    <a:pt x="1150" y="463"/>
                    <a:pt x="687" y="1279"/>
                  </a:cubicBezTo>
                  <a:cubicBezTo>
                    <a:pt x="0" y="2490"/>
                    <a:pt x="413" y="4009"/>
                    <a:pt x="1608" y="4671"/>
                  </a:cubicBezTo>
                  <a:cubicBezTo>
                    <a:pt x="1979" y="4876"/>
                    <a:pt x="2380" y="4973"/>
                    <a:pt x="2776" y="4973"/>
                  </a:cubicBezTo>
                  <a:cubicBezTo>
                    <a:pt x="3657" y="4973"/>
                    <a:pt x="4516" y="4492"/>
                    <a:pt x="4972" y="3647"/>
                  </a:cubicBezTo>
                  <a:cubicBezTo>
                    <a:pt x="5635" y="2419"/>
                    <a:pt x="5187" y="913"/>
                    <a:pt x="3976" y="276"/>
                  </a:cubicBezTo>
                  <a:cubicBezTo>
                    <a:pt x="3620" y="89"/>
                    <a:pt x="3237" y="0"/>
                    <a:pt x="2858"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37" name="Google Shape;6537;p19"/>
            <p:cNvSpPr/>
            <p:nvPr/>
          </p:nvSpPr>
          <p:spPr>
            <a:xfrm>
              <a:off x="2755050" y="4271050"/>
              <a:ext cx="140425" cy="123725"/>
            </a:xfrm>
            <a:custGeom>
              <a:rect b="b" l="l" r="r" t="t"/>
              <a:pathLst>
                <a:path extrusionOk="0" h="4949" w="5617">
                  <a:moveTo>
                    <a:pt x="2861" y="1"/>
                  </a:moveTo>
                  <a:cubicBezTo>
                    <a:pt x="1993" y="1"/>
                    <a:pt x="1141" y="464"/>
                    <a:pt x="683" y="1277"/>
                  </a:cubicBezTo>
                  <a:cubicBezTo>
                    <a:pt x="1" y="2485"/>
                    <a:pt x="436" y="4030"/>
                    <a:pt x="1637" y="4669"/>
                  </a:cubicBezTo>
                  <a:cubicBezTo>
                    <a:pt x="1992" y="4859"/>
                    <a:pt x="2377" y="4949"/>
                    <a:pt x="2759" y="4949"/>
                  </a:cubicBezTo>
                  <a:cubicBezTo>
                    <a:pt x="3627" y="4949"/>
                    <a:pt x="4479" y="4485"/>
                    <a:pt x="4936" y="3673"/>
                  </a:cubicBezTo>
                  <a:cubicBezTo>
                    <a:pt x="5617" y="2463"/>
                    <a:pt x="5184" y="919"/>
                    <a:pt x="3983" y="279"/>
                  </a:cubicBezTo>
                  <a:cubicBezTo>
                    <a:pt x="3627" y="90"/>
                    <a:pt x="3243" y="1"/>
                    <a:pt x="2861"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38" name="Google Shape;6538;p19"/>
            <p:cNvSpPr/>
            <p:nvPr/>
          </p:nvSpPr>
          <p:spPr>
            <a:xfrm>
              <a:off x="1991850" y="2905575"/>
              <a:ext cx="140750" cy="124300"/>
            </a:xfrm>
            <a:custGeom>
              <a:rect b="b" l="l" r="r" t="t"/>
              <a:pathLst>
                <a:path extrusionOk="0" h="4972" w="5630">
                  <a:moveTo>
                    <a:pt x="2854" y="0"/>
                  </a:moveTo>
                  <a:cubicBezTo>
                    <a:pt x="2010" y="0"/>
                    <a:pt x="1184" y="440"/>
                    <a:pt x="715" y="1225"/>
                  </a:cubicBezTo>
                  <a:cubicBezTo>
                    <a:pt x="0" y="2422"/>
                    <a:pt x="376" y="3953"/>
                    <a:pt x="1555" y="4641"/>
                  </a:cubicBezTo>
                  <a:cubicBezTo>
                    <a:pt x="1939" y="4865"/>
                    <a:pt x="2358" y="4972"/>
                    <a:pt x="2773" y="4972"/>
                  </a:cubicBezTo>
                  <a:cubicBezTo>
                    <a:pt x="3634" y="4972"/>
                    <a:pt x="4476" y="4514"/>
                    <a:pt x="4941" y="3698"/>
                  </a:cubicBezTo>
                  <a:cubicBezTo>
                    <a:pt x="5630" y="2488"/>
                    <a:pt x="5220" y="967"/>
                    <a:pt x="4025" y="304"/>
                  </a:cubicBezTo>
                  <a:cubicBezTo>
                    <a:pt x="3654" y="98"/>
                    <a:pt x="3252" y="0"/>
                    <a:pt x="2854"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39" name="Google Shape;6539;p19"/>
            <p:cNvSpPr/>
            <p:nvPr/>
          </p:nvSpPr>
          <p:spPr>
            <a:xfrm>
              <a:off x="2988225" y="4401825"/>
              <a:ext cx="139300" cy="123700"/>
            </a:xfrm>
            <a:custGeom>
              <a:rect b="b" l="l" r="r" t="t"/>
              <a:pathLst>
                <a:path extrusionOk="0" h="4948" w="5572">
                  <a:moveTo>
                    <a:pt x="2836" y="1"/>
                  </a:moveTo>
                  <a:cubicBezTo>
                    <a:pt x="1955" y="1"/>
                    <a:pt x="1089" y="479"/>
                    <a:pt x="637" y="1317"/>
                  </a:cubicBezTo>
                  <a:cubicBezTo>
                    <a:pt x="0" y="2499"/>
                    <a:pt x="413" y="3986"/>
                    <a:pt x="1556" y="4637"/>
                  </a:cubicBezTo>
                  <a:cubicBezTo>
                    <a:pt x="1927" y="4848"/>
                    <a:pt x="2333" y="4948"/>
                    <a:pt x="2736" y="4948"/>
                  </a:cubicBezTo>
                  <a:cubicBezTo>
                    <a:pt x="3617" y="4948"/>
                    <a:pt x="4483" y="4469"/>
                    <a:pt x="4935" y="3632"/>
                  </a:cubicBezTo>
                  <a:cubicBezTo>
                    <a:pt x="5572" y="2450"/>
                    <a:pt x="5161" y="963"/>
                    <a:pt x="4016" y="312"/>
                  </a:cubicBezTo>
                  <a:cubicBezTo>
                    <a:pt x="3645" y="101"/>
                    <a:pt x="3239" y="1"/>
                    <a:pt x="2836"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40" name="Google Shape;6540;p19"/>
            <p:cNvSpPr/>
            <p:nvPr/>
          </p:nvSpPr>
          <p:spPr>
            <a:xfrm>
              <a:off x="5534175" y="2869125"/>
              <a:ext cx="138375" cy="122250"/>
            </a:xfrm>
            <a:custGeom>
              <a:rect b="b" l="l" r="r" t="t"/>
              <a:pathLst>
                <a:path extrusionOk="0" h="4890" w="5535">
                  <a:moveTo>
                    <a:pt x="2854" y="0"/>
                  </a:moveTo>
                  <a:cubicBezTo>
                    <a:pt x="2009" y="0"/>
                    <a:pt x="1160" y="436"/>
                    <a:pt x="699" y="1202"/>
                  </a:cubicBezTo>
                  <a:cubicBezTo>
                    <a:pt x="1" y="2362"/>
                    <a:pt x="418" y="3962"/>
                    <a:pt x="1586" y="4605"/>
                  </a:cubicBezTo>
                  <a:cubicBezTo>
                    <a:pt x="1938" y="4798"/>
                    <a:pt x="2325" y="4889"/>
                    <a:pt x="2711" y="4889"/>
                  </a:cubicBezTo>
                  <a:cubicBezTo>
                    <a:pt x="3575" y="4889"/>
                    <a:pt x="4434" y="4432"/>
                    <a:pt x="4884" y="3637"/>
                  </a:cubicBezTo>
                  <a:cubicBezTo>
                    <a:pt x="5534" y="2489"/>
                    <a:pt x="5138" y="964"/>
                    <a:pt x="4018" y="309"/>
                  </a:cubicBezTo>
                  <a:cubicBezTo>
                    <a:pt x="3659" y="99"/>
                    <a:pt x="3257" y="0"/>
                    <a:pt x="2854"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41" name="Google Shape;6541;p19"/>
            <p:cNvSpPr/>
            <p:nvPr/>
          </p:nvSpPr>
          <p:spPr>
            <a:xfrm>
              <a:off x="2742950" y="1299900"/>
              <a:ext cx="138350" cy="122250"/>
            </a:xfrm>
            <a:custGeom>
              <a:rect b="b" l="l" r="r" t="t"/>
              <a:pathLst>
                <a:path extrusionOk="0" h="4890" w="5534">
                  <a:moveTo>
                    <a:pt x="2855" y="1"/>
                  </a:moveTo>
                  <a:cubicBezTo>
                    <a:pt x="2017" y="1"/>
                    <a:pt x="1173" y="429"/>
                    <a:pt x="709" y="1186"/>
                  </a:cubicBezTo>
                  <a:cubicBezTo>
                    <a:pt x="0" y="2340"/>
                    <a:pt x="405" y="3943"/>
                    <a:pt x="1569" y="4596"/>
                  </a:cubicBezTo>
                  <a:cubicBezTo>
                    <a:pt x="1924" y="4795"/>
                    <a:pt x="2317" y="4889"/>
                    <a:pt x="2709" y="4889"/>
                  </a:cubicBezTo>
                  <a:cubicBezTo>
                    <a:pt x="3565" y="4889"/>
                    <a:pt x="4420" y="4440"/>
                    <a:pt x="4875" y="3654"/>
                  </a:cubicBezTo>
                  <a:cubicBezTo>
                    <a:pt x="5533" y="2518"/>
                    <a:pt x="5146" y="984"/>
                    <a:pt x="4035" y="319"/>
                  </a:cubicBezTo>
                  <a:cubicBezTo>
                    <a:pt x="3673" y="103"/>
                    <a:pt x="3264" y="1"/>
                    <a:pt x="2855"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42" name="Google Shape;6542;p19"/>
            <p:cNvSpPr/>
            <p:nvPr/>
          </p:nvSpPr>
          <p:spPr>
            <a:xfrm>
              <a:off x="5235975" y="1765050"/>
              <a:ext cx="139575" cy="122975"/>
            </a:xfrm>
            <a:custGeom>
              <a:rect b="b" l="l" r="r" t="t"/>
              <a:pathLst>
                <a:path extrusionOk="0" h="4919" w="5583">
                  <a:moveTo>
                    <a:pt x="2852" y="0"/>
                  </a:moveTo>
                  <a:cubicBezTo>
                    <a:pt x="1988" y="0"/>
                    <a:pt x="1133" y="458"/>
                    <a:pt x="678" y="1258"/>
                  </a:cubicBezTo>
                  <a:cubicBezTo>
                    <a:pt x="0" y="2448"/>
                    <a:pt x="432" y="4007"/>
                    <a:pt x="1614" y="4641"/>
                  </a:cubicBezTo>
                  <a:cubicBezTo>
                    <a:pt x="1965" y="4830"/>
                    <a:pt x="2348" y="4919"/>
                    <a:pt x="2729" y="4919"/>
                  </a:cubicBezTo>
                  <a:cubicBezTo>
                    <a:pt x="3594" y="4919"/>
                    <a:pt x="4449" y="4461"/>
                    <a:pt x="4904" y="3661"/>
                  </a:cubicBezTo>
                  <a:cubicBezTo>
                    <a:pt x="5582" y="2472"/>
                    <a:pt x="5150" y="913"/>
                    <a:pt x="3967" y="278"/>
                  </a:cubicBezTo>
                  <a:cubicBezTo>
                    <a:pt x="3616" y="90"/>
                    <a:pt x="3233" y="0"/>
                    <a:pt x="2852"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43" name="Google Shape;6543;p19"/>
            <p:cNvSpPr/>
            <p:nvPr/>
          </p:nvSpPr>
          <p:spPr>
            <a:xfrm>
              <a:off x="5051100" y="4001525"/>
              <a:ext cx="137800" cy="122200"/>
            </a:xfrm>
            <a:custGeom>
              <a:rect b="b" l="l" r="r" t="t"/>
              <a:pathLst>
                <a:path extrusionOk="0" h="4888" w="5512">
                  <a:moveTo>
                    <a:pt x="2835" y="1"/>
                  </a:moveTo>
                  <a:cubicBezTo>
                    <a:pt x="1968" y="1"/>
                    <a:pt x="1096" y="459"/>
                    <a:pt x="646" y="1261"/>
                  </a:cubicBezTo>
                  <a:cubicBezTo>
                    <a:pt x="1" y="2413"/>
                    <a:pt x="401" y="3932"/>
                    <a:pt x="1526" y="4584"/>
                  </a:cubicBezTo>
                  <a:cubicBezTo>
                    <a:pt x="1883" y="4790"/>
                    <a:pt x="2283" y="4888"/>
                    <a:pt x="2683" y="4888"/>
                  </a:cubicBezTo>
                  <a:cubicBezTo>
                    <a:pt x="3531" y="4888"/>
                    <a:pt x="4382" y="4450"/>
                    <a:pt x="4841" y="3679"/>
                  </a:cubicBezTo>
                  <a:cubicBezTo>
                    <a:pt x="5512" y="2553"/>
                    <a:pt x="5142" y="1013"/>
                    <a:pt x="4038" y="334"/>
                  </a:cubicBezTo>
                  <a:cubicBezTo>
                    <a:pt x="3670" y="108"/>
                    <a:pt x="3253" y="1"/>
                    <a:pt x="2835"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44" name="Google Shape;6544;p19"/>
            <p:cNvSpPr/>
            <p:nvPr/>
          </p:nvSpPr>
          <p:spPr>
            <a:xfrm>
              <a:off x="3840350" y="980450"/>
              <a:ext cx="139550" cy="123000"/>
            </a:xfrm>
            <a:custGeom>
              <a:rect b="b" l="l" r="r" t="t"/>
              <a:pathLst>
                <a:path extrusionOk="0" h="4920" w="5582">
                  <a:moveTo>
                    <a:pt x="2853" y="0"/>
                  </a:moveTo>
                  <a:cubicBezTo>
                    <a:pt x="1993" y="0"/>
                    <a:pt x="1141" y="453"/>
                    <a:pt x="685" y="1247"/>
                  </a:cubicBezTo>
                  <a:cubicBezTo>
                    <a:pt x="1" y="2433"/>
                    <a:pt x="424" y="3993"/>
                    <a:pt x="1603" y="4636"/>
                  </a:cubicBezTo>
                  <a:cubicBezTo>
                    <a:pt x="1957" y="4829"/>
                    <a:pt x="2344" y="4920"/>
                    <a:pt x="2730" y="4920"/>
                  </a:cubicBezTo>
                  <a:cubicBezTo>
                    <a:pt x="3589" y="4920"/>
                    <a:pt x="4441" y="4467"/>
                    <a:pt x="4898" y="3674"/>
                  </a:cubicBezTo>
                  <a:cubicBezTo>
                    <a:pt x="5581" y="2487"/>
                    <a:pt x="5159" y="925"/>
                    <a:pt x="3980" y="284"/>
                  </a:cubicBezTo>
                  <a:cubicBezTo>
                    <a:pt x="3626" y="92"/>
                    <a:pt x="3239" y="0"/>
                    <a:pt x="2853"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45" name="Google Shape;6545;p19"/>
            <p:cNvSpPr/>
            <p:nvPr/>
          </p:nvSpPr>
          <p:spPr>
            <a:xfrm>
              <a:off x="2426400" y="1589825"/>
              <a:ext cx="139475" cy="122975"/>
            </a:xfrm>
            <a:custGeom>
              <a:rect b="b" l="l" r="r" t="t"/>
              <a:pathLst>
                <a:path extrusionOk="0" h="4919" w="5579">
                  <a:moveTo>
                    <a:pt x="2850" y="0"/>
                  </a:moveTo>
                  <a:cubicBezTo>
                    <a:pt x="2009" y="0"/>
                    <a:pt x="1172" y="433"/>
                    <a:pt x="707" y="1202"/>
                  </a:cubicBezTo>
                  <a:cubicBezTo>
                    <a:pt x="1" y="2371"/>
                    <a:pt x="394" y="3943"/>
                    <a:pt x="1559" y="4611"/>
                  </a:cubicBezTo>
                  <a:cubicBezTo>
                    <a:pt x="1923" y="4819"/>
                    <a:pt x="2326" y="4918"/>
                    <a:pt x="2728" y="4918"/>
                  </a:cubicBezTo>
                  <a:cubicBezTo>
                    <a:pt x="3570" y="4918"/>
                    <a:pt x="4407" y="4484"/>
                    <a:pt x="4873" y="3716"/>
                  </a:cubicBezTo>
                  <a:cubicBezTo>
                    <a:pt x="5579" y="2549"/>
                    <a:pt x="5185" y="977"/>
                    <a:pt x="4019" y="308"/>
                  </a:cubicBezTo>
                  <a:cubicBezTo>
                    <a:pt x="3655" y="99"/>
                    <a:pt x="3252" y="0"/>
                    <a:pt x="2850"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46" name="Google Shape;6546;p19"/>
            <p:cNvSpPr/>
            <p:nvPr/>
          </p:nvSpPr>
          <p:spPr>
            <a:xfrm>
              <a:off x="2027250" y="2301575"/>
              <a:ext cx="137800" cy="122200"/>
            </a:xfrm>
            <a:custGeom>
              <a:rect b="b" l="l" r="r" t="t"/>
              <a:pathLst>
                <a:path extrusionOk="0" h="4888" w="5512">
                  <a:moveTo>
                    <a:pt x="2835" y="0"/>
                  </a:moveTo>
                  <a:cubicBezTo>
                    <a:pt x="1968" y="0"/>
                    <a:pt x="1097" y="459"/>
                    <a:pt x="648" y="1260"/>
                  </a:cubicBezTo>
                  <a:cubicBezTo>
                    <a:pt x="1" y="2412"/>
                    <a:pt x="403" y="3933"/>
                    <a:pt x="1526" y="4583"/>
                  </a:cubicBezTo>
                  <a:cubicBezTo>
                    <a:pt x="1884" y="4790"/>
                    <a:pt x="2284" y="4888"/>
                    <a:pt x="2684" y="4888"/>
                  </a:cubicBezTo>
                  <a:cubicBezTo>
                    <a:pt x="3532" y="4888"/>
                    <a:pt x="4383" y="4449"/>
                    <a:pt x="4841" y="3679"/>
                  </a:cubicBezTo>
                  <a:cubicBezTo>
                    <a:pt x="5512" y="2553"/>
                    <a:pt x="5143" y="1014"/>
                    <a:pt x="4040" y="334"/>
                  </a:cubicBezTo>
                  <a:cubicBezTo>
                    <a:pt x="3671" y="107"/>
                    <a:pt x="3253" y="0"/>
                    <a:pt x="2835"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47" name="Google Shape;6547;p19"/>
            <p:cNvSpPr/>
            <p:nvPr/>
          </p:nvSpPr>
          <p:spPr>
            <a:xfrm>
              <a:off x="5450200" y="3289775"/>
              <a:ext cx="139525" cy="123025"/>
            </a:xfrm>
            <a:custGeom>
              <a:rect b="b" l="l" r="r" t="t"/>
              <a:pathLst>
                <a:path extrusionOk="0" h="4921" w="5581">
                  <a:moveTo>
                    <a:pt x="2852" y="1"/>
                  </a:moveTo>
                  <a:cubicBezTo>
                    <a:pt x="1996" y="1"/>
                    <a:pt x="1147" y="451"/>
                    <a:pt x="688" y="1240"/>
                  </a:cubicBezTo>
                  <a:cubicBezTo>
                    <a:pt x="0" y="2424"/>
                    <a:pt x="419" y="3986"/>
                    <a:pt x="1596" y="4632"/>
                  </a:cubicBezTo>
                  <a:cubicBezTo>
                    <a:pt x="1952" y="4828"/>
                    <a:pt x="2341" y="4920"/>
                    <a:pt x="2729" y="4920"/>
                  </a:cubicBezTo>
                  <a:cubicBezTo>
                    <a:pt x="3586" y="4920"/>
                    <a:pt x="4435" y="4470"/>
                    <a:pt x="4894" y="3681"/>
                  </a:cubicBezTo>
                  <a:cubicBezTo>
                    <a:pt x="5581" y="2497"/>
                    <a:pt x="5162" y="935"/>
                    <a:pt x="3985" y="288"/>
                  </a:cubicBezTo>
                  <a:cubicBezTo>
                    <a:pt x="3630" y="93"/>
                    <a:pt x="3240" y="1"/>
                    <a:pt x="2852"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48" name="Google Shape;6548;p19"/>
            <p:cNvSpPr/>
            <p:nvPr/>
          </p:nvSpPr>
          <p:spPr>
            <a:xfrm>
              <a:off x="4735525" y="4292625"/>
              <a:ext cx="135975" cy="120625"/>
            </a:xfrm>
            <a:custGeom>
              <a:rect b="b" l="l" r="r" t="t"/>
              <a:pathLst>
                <a:path extrusionOk="0" h="4825" w="5439">
                  <a:moveTo>
                    <a:pt x="2814" y="1"/>
                  </a:moveTo>
                  <a:cubicBezTo>
                    <a:pt x="1950" y="1"/>
                    <a:pt x="1079" y="458"/>
                    <a:pt x="640" y="1246"/>
                  </a:cubicBezTo>
                  <a:cubicBezTo>
                    <a:pt x="1" y="2391"/>
                    <a:pt x="434" y="3949"/>
                    <a:pt x="1564" y="4558"/>
                  </a:cubicBezTo>
                  <a:cubicBezTo>
                    <a:pt x="1901" y="4739"/>
                    <a:pt x="2274" y="4825"/>
                    <a:pt x="2648" y="4825"/>
                  </a:cubicBezTo>
                  <a:cubicBezTo>
                    <a:pt x="3534" y="4825"/>
                    <a:pt x="4424" y="4345"/>
                    <a:pt x="4849" y="3532"/>
                  </a:cubicBezTo>
                  <a:cubicBezTo>
                    <a:pt x="5438" y="2400"/>
                    <a:pt x="5026" y="919"/>
                    <a:pt x="3944" y="296"/>
                  </a:cubicBezTo>
                  <a:cubicBezTo>
                    <a:pt x="3597" y="95"/>
                    <a:pt x="3206" y="1"/>
                    <a:pt x="2814"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49" name="Google Shape;6549;p19"/>
            <p:cNvSpPr/>
            <p:nvPr/>
          </p:nvSpPr>
          <p:spPr>
            <a:xfrm>
              <a:off x="2524450" y="4141850"/>
              <a:ext cx="135950" cy="120600"/>
            </a:xfrm>
            <a:custGeom>
              <a:rect b="b" l="l" r="r" t="t"/>
              <a:pathLst>
                <a:path extrusionOk="0" h="4824" w="5438">
                  <a:moveTo>
                    <a:pt x="2812" y="0"/>
                  </a:moveTo>
                  <a:cubicBezTo>
                    <a:pt x="1941" y="0"/>
                    <a:pt x="1064" y="465"/>
                    <a:pt x="629" y="1262"/>
                  </a:cubicBezTo>
                  <a:cubicBezTo>
                    <a:pt x="0" y="2417"/>
                    <a:pt x="447" y="3971"/>
                    <a:pt x="1581" y="4566"/>
                  </a:cubicBezTo>
                  <a:cubicBezTo>
                    <a:pt x="1915" y="4741"/>
                    <a:pt x="2282" y="4824"/>
                    <a:pt x="2649" y="4824"/>
                  </a:cubicBezTo>
                  <a:cubicBezTo>
                    <a:pt x="3543" y="4824"/>
                    <a:pt x="4438" y="4335"/>
                    <a:pt x="4857" y="3512"/>
                  </a:cubicBezTo>
                  <a:cubicBezTo>
                    <a:pt x="5438" y="2373"/>
                    <a:pt x="5012" y="895"/>
                    <a:pt x="3926" y="285"/>
                  </a:cubicBezTo>
                  <a:cubicBezTo>
                    <a:pt x="3582" y="91"/>
                    <a:pt x="3198" y="0"/>
                    <a:pt x="2812"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50" name="Google Shape;6550;p19"/>
            <p:cNvSpPr/>
            <p:nvPr/>
          </p:nvSpPr>
          <p:spPr>
            <a:xfrm>
              <a:off x="3222325" y="4534075"/>
              <a:ext cx="136450" cy="120675"/>
            </a:xfrm>
            <a:custGeom>
              <a:rect b="b" l="l" r="r" t="t"/>
              <a:pathLst>
                <a:path extrusionOk="0" h="4827" w="5458">
                  <a:moveTo>
                    <a:pt x="2813" y="1"/>
                  </a:moveTo>
                  <a:cubicBezTo>
                    <a:pt x="2005" y="1"/>
                    <a:pt x="1186" y="403"/>
                    <a:pt x="714" y="1118"/>
                  </a:cubicBezTo>
                  <a:cubicBezTo>
                    <a:pt x="1" y="2203"/>
                    <a:pt x="337" y="3779"/>
                    <a:pt x="1433" y="4484"/>
                  </a:cubicBezTo>
                  <a:cubicBezTo>
                    <a:pt x="1796" y="4717"/>
                    <a:pt x="2215" y="4827"/>
                    <a:pt x="2638" y="4827"/>
                  </a:cubicBezTo>
                  <a:cubicBezTo>
                    <a:pt x="3467" y="4827"/>
                    <a:pt x="4310" y="4406"/>
                    <a:pt x="4771" y="3663"/>
                  </a:cubicBezTo>
                  <a:cubicBezTo>
                    <a:pt x="5458" y="2558"/>
                    <a:pt x="5083" y="984"/>
                    <a:pt x="3974" y="315"/>
                  </a:cubicBezTo>
                  <a:cubicBezTo>
                    <a:pt x="3620" y="102"/>
                    <a:pt x="3218" y="1"/>
                    <a:pt x="2813"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51" name="Google Shape;6551;p19"/>
            <p:cNvSpPr/>
            <p:nvPr/>
          </p:nvSpPr>
          <p:spPr>
            <a:xfrm>
              <a:off x="1944300" y="2723400"/>
              <a:ext cx="136550" cy="120700"/>
            </a:xfrm>
            <a:custGeom>
              <a:rect b="b" l="l" r="r" t="t"/>
              <a:pathLst>
                <a:path extrusionOk="0" h="4828" w="5462">
                  <a:moveTo>
                    <a:pt x="2810" y="1"/>
                  </a:moveTo>
                  <a:cubicBezTo>
                    <a:pt x="1987" y="1"/>
                    <a:pt x="1157" y="418"/>
                    <a:pt x="694" y="1153"/>
                  </a:cubicBezTo>
                  <a:cubicBezTo>
                    <a:pt x="0" y="2254"/>
                    <a:pt x="366" y="3829"/>
                    <a:pt x="1471" y="4507"/>
                  </a:cubicBezTo>
                  <a:cubicBezTo>
                    <a:pt x="1826" y="4725"/>
                    <a:pt x="2232" y="4828"/>
                    <a:pt x="2641" y="4828"/>
                  </a:cubicBezTo>
                  <a:cubicBezTo>
                    <a:pt x="3485" y="4828"/>
                    <a:pt x="4343" y="4391"/>
                    <a:pt x="4795" y="3627"/>
                  </a:cubicBezTo>
                  <a:cubicBezTo>
                    <a:pt x="5461" y="2502"/>
                    <a:pt x="5062" y="938"/>
                    <a:pt x="3940" y="296"/>
                  </a:cubicBezTo>
                  <a:cubicBezTo>
                    <a:pt x="3592" y="95"/>
                    <a:pt x="3202" y="1"/>
                    <a:pt x="2810"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52" name="Google Shape;6552;p19"/>
            <p:cNvSpPr/>
            <p:nvPr/>
          </p:nvSpPr>
          <p:spPr>
            <a:xfrm>
              <a:off x="2242400" y="3827500"/>
              <a:ext cx="136075" cy="119875"/>
            </a:xfrm>
            <a:custGeom>
              <a:rect b="b" l="l" r="r" t="t"/>
              <a:pathLst>
                <a:path extrusionOk="0" h="4795" w="5443">
                  <a:moveTo>
                    <a:pt x="2792" y="0"/>
                  </a:moveTo>
                  <a:cubicBezTo>
                    <a:pt x="1957" y="0"/>
                    <a:pt x="1121" y="435"/>
                    <a:pt x="672" y="1196"/>
                  </a:cubicBezTo>
                  <a:cubicBezTo>
                    <a:pt x="0" y="2332"/>
                    <a:pt x="410" y="3886"/>
                    <a:pt x="1546" y="4514"/>
                  </a:cubicBezTo>
                  <a:cubicBezTo>
                    <a:pt x="1890" y="4705"/>
                    <a:pt x="2270" y="4795"/>
                    <a:pt x="2650" y="4795"/>
                  </a:cubicBezTo>
                  <a:cubicBezTo>
                    <a:pt x="3486" y="4795"/>
                    <a:pt x="4322" y="4360"/>
                    <a:pt x="4770" y="3599"/>
                  </a:cubicBezTo>
                  <a:cubicBezTo>
                    <a:pt x="5442" y="2463"/>
                    <a:pt x="5033" y="908"/>
                    <a:pt x="3897" y="281"/>
                  </a:cubicBezTo>
                  <a:cubicBezTo>
                    <a:pt x="3553" y="90"/>
                    <a:pt x="3173" y="0"/>
                    <a:pt x="2792"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53" name="Google Shape;6553;p19"/>
            <p:cNvSpPr/>
            <p:nvPr/>
          </p:nvSpPr>
          <p:spPr>
            <a:xfrm>
              <a:off x="3638050" y="4612075"/>
              <a:ext cx="136000" cy="119925"/>
            </a:xfrm>
            <a:custGeom>
              <a:rect b="b" l="l" r="r" t="t"/>
              <a:pathLst>
                <a:path extrusionOk="0" h="4797" w="5440">
                  <a:moveTo>
                    <a:pt x="2792" y="1"/>
                  </a:moveTo>
                  <a:cubicBezTo>
                    <a:pt x="1966" y="1"/>
                    <a:pt x="1137" y="425"/>
                    <a:pt x="682" y="1172"/>
                  </a:cubicBezTo>
                  <a:cubicBezTo>
                    <a:pt x="0" y="2297"/>
                    <a:pt x="393" y="3859"/>
                    <a:pt x="1521" y="4503"/>
                  </a:cubicBezTo>
                  <a:cubicBezTo>
                    <a:pt x="1870" y="4702"/>
                    <a:pt x="2258" y="4796"/>
                    <a:pt x="2647" y="4796"/>
                  </a:cubicBezTo>
                  <a:cubicBezTo>
                    <a:pt x="3473" y="4796"/>
                    <a:pt x="4301" y="4372"/>
                    <a:pt x="4755" y="3624"/>
                  </a:cubicBezTo>
                  <a:cubicBezTo>
                    <a:pt x="5439" y="2500"/>
                    <a:pt x="5046" y="938"/>
                    <a:pt x="3918" y="294"/>
                  </a:cubicBezTo>
                  <a:cubicBezTo>
                    <a:pt x="3569" y="95"/>
                    <a:pt x="3181" y="1"/>
                    <a:pt x="2792"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54" name="Google Shape;6554;p19"/>
            <p:cNvSpPr/>
            <p:nvPr/>
          </p:nvSpPr>
          <p:spPr>
            <a:xfrm>
              <a:off x="4026300" y="929675"/>
              <a:ext cx="133600" cy="118175"/>
            </a:xfrm>
            <a:custGeom>
              <a:rect b="b" l="l" r="r" t="t"/>
              <a:pathLst>
                <a:path extrusionOk="0" h="4727" w="5344">
                  <a:moveTo>
                    <a:pt x="2712" y="1"/>
                  </a:moveTo>
                  <a:cubicBezTo>
                    <a:pt x="1897" y="1"/>
                    <a:pt x="1099" y="432"/>
                    <a:pt x="656" y="1200"/>
                  </a:cubicBezTo>
                  <a:cubicBezTo>
                    <a:pt x="0" y="2335"/>
                    <a:pt x="372" y="3776"/>
                    <a:pt x="1486" y="4420"/>
                  </a:cubicBezTo>
                  <a:cubicBezTo>
                    <a:pt x="1846" y="4628"/>
                    <a:pt x="2240" y="4727"/>
                    <a:pt x="2631" y="4727"/>
                  </a:cubicBezTo>
                  <a:cubicBezTo>
                    <a:pt x="3446" y="4727"/>
                    <a:pt x="4244" y="4295"/>
                    <a:pt x="4688" y="3528"/>
                  </a:cubicBezTo>
                  <a:cubicBezTo>
                    <a:pt x="5343" y="2392"/>
                    <a:pt x="4971" y="951"/>
                    <a:pt x="3858" y="308"/>
                  </a:cubicBezTo>
                  <a:cubicBezTo>
                    <a:pt x="3497" y="100"/>
                    <a:pt x="3103" y="1"/>
                    <a:pt x="2712"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55" name="Google Shape;6555;p19"/>
            <p:cNvSpPr/>
            <p:nvPr/>
          </p:nvSpPr>
          <p:spPr>
            <a:xfrm>
              <a:off x="5189300" y="1583500"/>
              <a:ext cx="133600" cy="118175"/>
            </a:xfrm>
            <a:custGeom>
              <a:rect b="b" l="l" r="r" t="t"/>
              <a:pathLst>
                <a:path extrusionOk="0" h="4727" w="5344">
                  <a:moveTo>
                    <a:pt x="2713" y="1"/>
                  </a:moveTo>
                  <a:cubicBezTo>
                    <a:pt x="1899" y="1"/>
                    <a:pt x="1101" y="431"/>
                    <a:pt x="657" y="1197"/>
                  </a:cubicBezTo>
                  <a:cubicBezTo>
                    <a:pt x="0" y="2332"/>
                    <a:pt x="371" y="3773"/>
                    <a:pt x="1484" y="4419"/>
                  </a:cubicBezTo>
                  <a:cubicBezTo>
                    <a:pt x="1845" y="4628"/>
                    <a:pt x="2240" y="4727"/>
                    <a:pt x="2631" y="4727"/>
                  </a:cubicBezTo>
                  <a:cubicBezTo>
                    <a:pt x="3445" y="4727"/>
                    <a:pt x="4244" y="4297"/>
                    <a:pt x="4688" y="3530"/>
                  </a:cubicBezTo>
                  <a:cubicBezTo>
                    <a:pt x="5343" y="2395"/>
                    <a:pt x="4973" y="954"/>
                    <a:pt x="3859" y="309"/>
                  </a:cubicBezTo>
                  <a:cubicBezTo>
                    <a:pt x="3498" y="100"/>
                    <a:pt x="3104" y="1"/>
                    <a:pt x="2713"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56" name="Google Shape;6556;p19"/>
            <p:cNvSpPr/>
            <p:nvPr/>
          </p:nvSpPr>
          <p:spPr>
            <a:xfrm>
              <a:off x="2295075" y="4013825"/>
              <a:ext cx="130025" cy="115100"/>
            </a:xfrm>
            <a:custGeom>
              <a:rect b="b" l="l" r="r" t="t"/>
              <a:pathLst>
                <a:path extrusionOk="0" h="4604" w="5201">
                  <a:moveTo>
                    <a:pt x="2605" y="0"/>
                  </a:moveTo>
                  <a:cubicBezTo>
                    <a:pt x="1823" y="0"/>
                    <a:pt x="1077" y="422"/>
                    <a:pt x="643" y="1187"/>
                  </a:cubicBezTo>
                  <a:cubicBezTo>
                    <a:pt x="1" y="2318"/>
                    <a:pt x="342" y="3645"/>
                    <a:pt x="1440" y="4283"/>
                  </a:cubicBezTo>
                  <a:cubicBezTo>
                    <a:pt x="1813" y="4500"/>
                    <a:pt x="2209" y="4603"/>
                    <a:pt x="2596" y="4603"/>
                  </a:cubicBezTo>
                  <a:cubicBezTo>
                    <a:pt x="3394" y="4603"/>
                    <a:pt x="4154" y="4163"/>
                    <a:pt x="4585" y="3367"/>
                  </a:cubicBezTo>
                  <a:cubicBezTo>
                    <a:pt x="5201" y="2231"/>
                    <a:pt x="4827" y="910"/>
                    <a:pt x="3711" y="293"/>
                  </a:cubicBezTo>
                  <a:cubicBezTo>
                    <a:pt x="3354" y="95"/>
                    <a:pt x="2976" y="0"/>
                    <a:pt x="2605"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57" name="Google Shape;6557;p19"/>
            <p:cNvSpPr/>
            <p:nvPr/>
          </p:nvSpPr>
          <p:spPr>
            <a:xfrm>
              <a:off x="3457600" y="4667650"/>
              <a:ext cx="130500" cy="115125"/>
            </a:xfrm>
            <a:custGeom>
              <a:rect b="b" l="l" r="r" t="t"/>
              <a:pathLst>
                <a:path extrusionOk="0" h="4605" w="5220">
                  <a:moveTo>
                    <a:pt x="2623" y="1"/>
                  </a:moveTo>
                  <a:cubicBezTo>
                    <a:pt x="1857" y="1"/>
                    <a:pt x="1124" y="405"/>
                    <a:pt x="689" y="1142"/>
                  </a:cubicBezTo>
                  <a:cubicBezTo>
                    <a:pt x="0" y="2303"/>
                    <a:pt x="358" y="3677"/>
                    <a:pt x="1511" y="4313"/>
                  </a:cubicBezTo>
                  <a:cubicBezTo>
                    <a:pt x="1867" y="4510"/>
                    <a:pt x="2244" y="4604"/>
                    <a:pt x="2614" y="4604"/>
                  </a:cubicBezTo>
                  <a:cubicBezTo>
                    <a:pt x="3398" y="4604"/>
                    <a:pt x="4145" y="4180"/>
                    <a:pt x="4579" y="3413"/>
                  </a:cubicBezTo>
                  <a:cubicBezTo>
                    <a:pt x="5220" y="2283"/>
                    <a:pt x="4875" y="956"/>
                    <a:pt x="3776" y="318"/>
                  </a:cubicBezTo>
                  <a:cubicBezTo>
                    <a:pt x="3406" y="104"/>
                    <a:pt x="3010" y="1"/>
                    <a:pt x="2623"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58" name="Google Shape;6558;p19"/>
            <p:cNvSpPr/>
            <p:nvPr/>
          </p:nvSpPr>
          <p:spPr>
            <a:xfrm>
              <a:off x="2810275" y="4459675"/>
              <a:ext cx="129300" cy="114350"/>
            </a:xfrm>
            <a:custGeom>
              <a:rect b="b" l="l" r="r" t="t"/>
              <a:pathLst>
                <a:path extrusionOk="0" h="4574" w="5172">
                  <a:moveTo>
                    <a:pt x="2599" y="0"/>
                  </a:moveTo>
                  <a:cubicBezTo>
                    <a:pt x="1827" y="0"/>
                    <a:pt x="1085" y="410"/>
                    <a:pt x="652" y="1154"/>
                  </a:cubicBezTo>
                  <a:cubicBezTo>
                    <a:pt x="1" y="2274"/>
                    <a:pt x="340" y="3623"/>
                    <a:pt x="1433" y="4259"/>
                  </a:cubicBezTo>
                  <a:cubicBezTo>
                    <a:pt x="1798" y="4472"/>
                    <a:pt x="2190" y="4574"/>
                    <a:pt x="2575" y="4574"/>
                  </a:cubicBezTo>
                  <a:cubicBezTo>
                    <a:pt x="3346" y="4574"/>
                    <a:pt x="4088" y="4164"/>
                    <a:pt x="4520" y="3421"/>
                  </a:cubicBezTo>
                  <a:cubicBezTo>
                    <a:pt x="5172" y="2299"/>
                    <a:pt x="4833" y="952"/>
                    <a:pt x="3739" y="314"/>
                  </a:cubicBezTo>
                  <a:cubicBezTo>
                    <a:pt x="3375" y="102"/>
                    <a:pt x="2983" y="0"/>
                    <a:pt x="2599"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59" name="Google Shape;6559;p19"/>
            <p:cNvSpPr/>
            <p:nvPr/>
          </p:nvSpPr>
          <p:spPr>
            <a:xfrm>
              <a:off x="4443325" y="1008375"/>
              <a:ext cx="130650" cy="115975"/>
            </a:xfrm>
            <a:custGeom>
              <a:rect b="b" l="l" r="r" t="t"/>
              <a:pathLst>
                <a:path extrusionOk="0" h="4639" w="5226">
                  <a:moveTo>
                    <a:pt x="2613" y="0"/>
                  </a:moveTo>
                  <a:cubicBezTo>
                    <a:pt x="1812" y="0"/>
                    <a:pt x="1054" y="443"/>
                    <a:pt x="618" y="1245"/>
                  </a:cubicBezTo>
                  <a:cubicBezTo>
                    <a:pt x="0" y="2381"/>
                    <a:pt x="366" y="3697"/>
                    <a:pt x="1469" y="4326"/>
                  </a:cubicBezTo>
                  <a:cubicBezTo>
                    <a:pt x="1840" y="4537"/>
                    <a:pt x="2232" y="4638"/>
                    <a:pt x="2614" y="4638"/>
                  </a:cubicBezTo>
                  <a:cubicBezTo>
                    <a:pt x="3415" y="4638"/>
                    <a:pt x="4174" y="4195"/>
                    <a:pt x="4610" y="3392"/>
                  </a:cubicBezTo>
                  <a:cubicBezTo>
                    <a:pt x="5226" y="2258"/>
                    <a:pt x="4862" y="940"/>
                    <a:pt x="3758" y="312"/>
                  </a:cubicBezTo>
                  <a:cubicBezTo>
                    <a:pt x="3387" y="101"/>
                    <a:pt x="2995" y="0"/>
                    <a:pt x="2613"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60" name="Google Shape;6560;p19"/>
            <p:cNvSpPr/>
            <p:nvPr/>
          </p:nvSpPr>
          <p:spPr>
            <a:xfrm>
              <a:off x="4675225" y="1138450"/>
              <a:ext cx="132550" cy="117350"/>
            </a:xfrm>
            <a:custGeom>
              <a:rect b="b" l="l" r="r" t="t"/>
              <a:pathLst>
                <a:path extrusionOk="0" h="4694" w="5302">
                  <a:moveTo>
                    <a:pt x="2661" y="0"/>
                  </a:moveTo>
                  <a:cubicBezTo>
                    <a:pt x="1827" y="0"/>
                    <a:pt x="1026" y="465"/>
                    <a:pt x="596" y="1287"/>
                  </a:cubicBezTo>
                  <a:cubicBezTo>
                    <a:pt x="1" y="2424"/>
                    <a:pt x="385" y="3767"/>
                    <a:pt x="1486" y="4389"/>
                  </a:cubicBezTo>
                  <a:cubicBezTo>
                    <a:pt x="1851" y="4595"/>
                    <a:pt x="2241" y="4694"/>
                    <a:pt x="2625" y="4694"/>
                  </a:cubicBezTo>
                  <a:cubicBezTo>
                    <a:pt x="3439" y="4694"/>
                    <a:pt x="4221" y="4250"/>
                    <a:pt x="4659" y="3456"/>
                  </a:cubicBezTo>
                  <a:cubicBezTo>
                    <a:pt x="5301" y="2290"/>
                    <a:pt x="4902" y="896"/>
                    <a:pt x="3748" y="277"/>
                  </a:cubicBezTo>
                  <a:cubicBezTo>
                    <a:pt x="3398" y="90"/>
                    <a:pt x="3026" y="0"/>
                    <a:pt x="2661"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61" name="Google Shape;6561;p19"/>
            <p:cNvSpPr/>
            <p:nvPr/>
          </p:nvSpPr>
          <p:spPr>
            <a:xfrm>
              <a:off x="4908725" y="1269975"/>
              <a:ext cx="130250" cy="115825"/>
            </a:xfrm>
            <a:custGeom>
              <a:rect b="b" l="l" r="r" t="t"/>
              <a:pathLst>
                <a:path extrusionOk="0" h="4633" w="5210">
                  <a:moveTo>
                    <a:pt x="2604" y="0"/>
                  </a:moveTo>
                  <a:cubicBezTo>
                    <a:pt x="1844" y="0"/>
                    <a:pt x="1118" y="395"/>
                    <a:pt x="677" y="1124"/>
                  </a:cubicBezTo>
                  <a:cubicBezTo>
                    <a:pt x="0" y="2240"/>
                    <a:pt x="288" y="3581"/>
                    <a:pt x="1347" y="4254"/>
                  </a:cubicBezTo>
                  <a:cubicBezTo>
                    <a:pt x="1749" y="4510"/>
                    <a:pt x="2183" y="4632"/>
                    <a:pt x="2607" y="4632"/>
                  </a:cubicBezTo>
                  <a:cubicBezTo>
                    <a:pt x="3367" y="4632"/>
                    <a:pt x="4093" y="4238"/>
                    <a:pt x="4534" y="3509"/>
                  </a:cubicBezTo>
                  <a:cubicBezTo>
                    <a:pt x="5209" y="2392"/>
                    <a:pt x="4922" y="1052"/>
                    <a:pt x="3862" y="377"/>
                  </a:cubicBezTo>
                  <a:cubicBezTo>
                    <a:pt x="3461" y="123"/>
                    <a:pt x="3027" y="0"/>
                    <a:pt x="2604"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62" name="Google Shape;6562;p19"/>
            <p:cNvSpPr/>
            <p:nvPr/>
          </p:nvSpPr>
          <p:spPr>
            <a:xfrm>
              <a:off x="3429850" y="907175"/>
              <a:ext cx="129450" cy="114350"/>
            </a:xfrm>
            <a:custGeom>
              <a:rect b="b" l="l" r="r" t="t"/>
              <a:pathLst>
                <a:path extrusionOk="0" h="4574" w="5178">
                  <a:moveTo>
                    <a:pt x="2602" y="0"/>
                  </a:moveTo>
                  <a:cubicBezTo>
                    <a:pt x="1810" y="0"/>
                    <a:pt x="1052" y="434"/>
                    <a:pt x="624" y="1210"/>
                  </a:cubicBezTo>
                  <a:cubicBezTo>
                    <a:pt x="1" y="2340"/>
                    <a:pt x="378" y="3678"/>
                    <a:pt x="1489" y="4290"/>
                  </a:cubicBezTo>
                  <a:cubicBezTo>
                    <a:pt x="1839" y="4482"/>
                    <a:pt x="2211" y="4574"/>
                    <a:pt x="2576" y="4574"/>
                  </a:cubicBezTo>
                  <a:cubicBezTo>
                    <a:pt x="3368" y="4574"/>
                    <a:pt x="4126" y="4141"/>
                    <a:pt x="4554" y="3364"/>
                  </a:cubicBezTo>
                  <a:cubicBezTo>
                    <a:pt x="5177" y="2234"/>
                    <a:pt x="4800" y="896"/>
                    <a:pt x="3688" y="284"/>
                  </a:cubicBezTo>
                  <a:cubicBezTo>
                    <a:pt x="3338" y="92"/>
                    <a:pt x="2967" y="0"/>
                    <a:pt x="2602"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63" name="Google Shape;6563;p19"/>
            <p:cNvSpPr/>
            <p:nvPr/>
          </p:nvSpPr>
          <p:spPr>
            <a:xfrm>
              <a:off x="5522950" y="2083700"/>
              <a:ext cx="130025" cy="115075"/>
            </a:xfrm>
            <a:custGeom>
              <a:rect b="b" l="l" r="r" t="t"/>
              <a:pathLst>
                <a:path extrusionOk="0" h="4603" w="5201">
                  <a:moveTo>
                    <a:pt x="2607" y="0"/>
                  </a:moveTo>
                  <a:cubicBezTo>
                    <a:pt x="1811" y="0"/>
                    <a:pt x="1053" y="438"/>
                    <a:pt x="621" y="1232"/>
                  </a:cubicBezTo>
                  <a:cubicBezTo>
                    <a:pt x="0" y="2369"/>
                    <a:pt x="372" y="3688"/>
                    <a:pt x="1486" y="4307"/>
                  </a:cubicBezTo>
                  <a:cubicBezTo>
                    <a:pt x="1845" y="4507"/>
                    <a:pt x="2225" y="4603"/>
                    <a:pt x="2598" y="4603"/>
                  </a:cubicBezTo>
                  <a:cubicBezTo>
                    <a:pt x="3378" y="4603"/>
                    <a:pt x="4122" y="4183"/>
                    <a:pt x="4557" y="3422"/>
                  </a:cubicBezTo>
                  <a:cubicBezTo>
                    <a:pt x="5201" y="2293"/>
                    <a:pt x="4862" y="962"/>
                    <a:pt x="3767" y="323"/>
                  </a:cubicBezTo>
                  <a:cubicBezTo>
                    <a:pt x="3394" y="105"/>
                    <a:pt x="2996" y="0"/>
                    <a:pt x="2607"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64" name="Google Shape;6564;p19"/>
            <p:cNvSpPr/>
            <p:nvPr/>
          </p:nvSpPr>
          <p:spPr>
            <a:xfrm>
              <a:off x="3246200" y="960000"/>
              <a:ext cx="130375" cy="115100"/>
            </a:xfrm>
            <a:custGeom>
              <a:rect b="b" l="l" r="r" t="t"/>
              <a:pathLst>
                <a:path extrusionOk="0" h="4604" w="5215">
                  <a:moveTo>
                    <a:pt x="2621" y="0"/>
                  </a:moveTo>
                  <a:cubicBezTo>
                    <a:pt x="1861" y="0"/>
                    <a:pt x="1133" y="396"/>
                    <a:pt x="696" y="1123"/>
                  </a:cubicBezTo>
                  <a:cubicBezTo>
                    <a:pt x="1" y="2280"/>
                    <a:pt x="346" y="3658"/>
                    <a:pt x="1492" y="4303"/>
                  </a:cubicBezTo>
                  <a:cubicBezTo>
                    <a:pt x="1854" y="4506"/>
                    <a:pt x="2237" y="4603"/>
                    <a:pt x="2613" y="4603"/>
                  </a:cubicBezTo>
                  <a:cubicBezTo>
                    <a:pt x="3390" y="4603"/>
                    <a:pt x="4131" y="4187"/>
                    <a:pt x="4568" y="3431"/>
                  </a:cubicBezTo>
                  <a:cubicBezTo>
                    <a:pt x="5214" y="2305"/>
                    <a:pt x="4881" y="970"/>
                    <a:pt x="3791" y="327"/>
                  </a:cubicBezTo>
                  <a:cubicBezTo>
                    <a:pt x="3416" y="106"/>
                    <a:pt x="3014" y="0"/>
                    <a:pt x="2621"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65" name="Google Shape;6565;p19"/>
            <p:cNvSpPr/>
            <p:nvPr/>
          </p:nvSpPr>
          <p:spPr>
            <a:xfrm>
              <a:off x="5572125" y="2267625"/>
              <a:ext cx="130550" cy="115175"/>
            </a:xfrm>
            <a:custGeom>
              <a:rect b="b" l="l" r="r" t="t"/>
              <a:pathLst>
                <a:path extrusionOk="0" h="4607" w="5222">
                  <a:moveTo>
                    <a:pt x="2626" y="0"/>
                  </a:moveTo>
                  <a:cubicBezTo>
                    <a:pt x="1841" y="0"/>
                    <a:pt x="1092" y="427"/>
                    <a:pt x="658" y="1199"/>
                  </a:cubicBezTo>
                  <a:cubicBezTo>
                    <a:pt x="1" y="2369"/>
                    <a:pt x="394" y="3732"/>
                    <a:pt x="1567" y="4345"/>
                  </a:cubicBezTo>
                  <a:cubicBezTo>
                    <a:pt x="1906" y="4522"/>
                    <a:pt x="2262" y="4606"/>
                    <a:pt x="2611" y="4606"/>
                  </a:cubicBezTo>
                  <a:cubicBezTo>
                    <a:pt x="3415" y="4606"/>
                    <a:pt x="4182" y="4158"/>
                    <a:pt x="4612" y="3357"/>
                  </a:cubicBezTo>
                  <a:cubicBezTo>
                    <a:pt x="5222" y="2221"/>
                    <a:pt x="4840" y="902"/>
                    <a:pt x="3723" y="288"/>
                  </a:cubicBezTo>
                  <a:cubicBezTo>
                    <a:pt x="3368" y="93"/>
                    <a:pt x="2993" y="0"/>
                    <a:pt x="2626"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66" name="Google Shape;6566;p19"/>
            <p:cNvSpPr/>
            <p:nvPr/>
          </p:nvSpPr>
          <p:spPr>
            <a:xfrm>
              <a:off x="3063950" y="1013525"/>
              <a:ext cx="129425" cy="114375"/>
            </a:xfrm>
            <a:custGeom>
              <a:rect b="b" l="l" r="r" t="t"/>
              <a:pathLst>
                <a:path extrusionOk="0" h="4575" w="5177">
                  <a:moveTo>
                    <a:pt x="2604" y="0"/>
                  </a:moveTo>
                  <a:cubicBezTo>
                    <a:pt x="1801" y="0"/>
                    <a:pt x="1033" y="445"/>
                    <a:pt x="608" y="1237"/>
                  </a:cubicBezTo>
                  <a:cubicBezTo>
                    <a:pt x="1" y="2370"/>
                    <a:pt x="396" y="3705"/>
                    <a:pt x="1516" y="4305"/>
                  </a:cubicBezTo>
                  <a:cubicBezTo>
                    <a:pt x="1857" y="4487"/>
                    <a:pt x="2219" y="4574"/>
                    <a:pt x="2574" y="4574"/>
                  </a:cubicBezTo>
                  <a:cubicBezTo>
                    <a:pt x="3376" y="4574"/>
                    <a:pt x="4144" y="4130"/>
                    <a:pt x="4569" y="3338"/>
                  </a:cubicBezTo>
                  <a:cubicBezTo>
                    <a:pt x="5176" y="2205"/>
                    <a:pt x="4783" y="870"/>
                    <a:pt x="3661" y="270"/>
                  </a:cubicBezTo>
                  <a:cubicBezTo>
                    <a:pt x="3320" y="87"/>
                    <a:pt x="2959" y="0"/>
                    <a:pt x="2604"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67" name="Google Shape;6567;p19"/>
            <p:cNvSpPr/>
            <p:nvPr/>
          </p:nvSpPr>
          <p:spPr>
            <a:xfrm>
              <a:off x="5622625" y="2451975"/>
              <a:ext cx="129350" cy="114350"/>
            </a:xfrm>
            <a:custGeom>
              <a:rect b="b" l="l" r="r" t="t"/>
              <a:pathLst>
                <a:path extrusionOk="0" h="4574" w="5174">
                  <a:moveTo>
                    <a:pt x="2599" y="0"/>
                  </a:moveTo>
                  <a:cubicBezTo>
                    <a:pt x="1822" y="0"/>
                    <a:pt x="1076" y="415"/>
                    <a:pt x="645" y="1167"/>
                  </a:cubicBezTo>
                  <a:cubicBezTo>
                    <a:pt x="1" y="2290"/>
                    <a:pt x="349" y="3636"/>
                    <a:pt x="1447" y="4266"/>
                  </a:cubicBezTo>
                  <a:cubicBezTo>
                    <a:pt x="1808" y="4474"/>
                    <a:pt x="2195" y="4573"/>
                    <a:pt x="2575" y="4573"/>
                  </a:cubicBezTo>
                  <a:cubicBezTo>
                    <a:pt x="3351" y="4573"/>
                    <a:pt x="4096" y="4158"/>
                    <a:pt x="4528" y="3406"/>
                  </a:cubicBezTo>
                  <a:cubicBezTo>
                    <a:pt x="5173" y="2283"/>
                    <a:pt x="4824" y="938"/>
                    <a:pt x="3728" y="307"/>
                  </a:cubicBezTo>
                  <a:cubicBezTo>
                    <a:pt x="3366" y="99"/>
                    <a:pt x="2978" y="0"/>
                    <a:pt x="2599"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68" name="Google Shape;6568;p19"/>
            <p:cNvSpPr/>
            <p:nvPr/>
          </p:nvSpPr>
          <p:spPr>
            <a:xfrm>
              <a:off x="2563275" y="1355900"/>
              <a:ext cx="132350" cy="116600"/>
            </a:xfrm>
            <a:custGeom>
              <a:rect b="b" l="l" r="r" t="t"/>
              <a:pathLst>
                <a:path extrusionOk="0" h="4664" w="5294">
                  <a:moveTo>
                    <a:pt x="2653" y="0"/>
                  </a:moveTo>
                  <a:cubicBezTo>
                    <a:pt x="1875" y="0"/>
                    <a:pt x="1131" y="411"/>
                    <a:pt x="689" y="1159"/>
                  </a:cubicBezTo>
                  <a:cubicBezTo>
                    <a:pt x="0" y="2322"/>
                    <a:pt x="354" y="3708"/>
                    <a:pt x="1502" y="4357"/>
                  </a:cubicBezTo>
                  <a:cubicBezTo>
                    <a:pt x="1869" y="4564"/>
                    <a:pt x="2260" y="4664"/>
                    <a:pt x="2642" y="4664"/>
                  </a:cubicBezTo>
                  <a:cubicBezTo>
                    <a:pt x="3419" y="4664"/>
                    <a:pt x="4163" y="4253"/>
                    <a:pt x="4605" y="3504"/>
                  </a:cubicBezTo>
                  <a:cubicBezTo>
                    <a:pt x="5294" y="2342"/>
                    <a:pt x="4940" y="956"/>
                    <a:pt x="3792" y="306"/>
                  </a:cubicBezTo>
                  <a:cubicBezTo>
                    <a:pt x="3425" y="99"/>
                    <a:pt x="3035" y="0"/>
                    <a:pt x="2653"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69" name="Google Shape;6569;p19"/>
            <p:cNvSpPr/>
            <p:nvPr/>
          </p:nvSpPr>
          <p:spPr>
            <a:xfrm>
              <a:off x="5587575" y="3055875"/>
              <a:ext cx="131375" cy="116575"/>
            </a:xfrm>
            <a:custGeom>
              <a:rect b="b" l="l" r="r" t="t"/>
              <a:pathLst>
                <a:path extrusionOk="0" h="4663" w="5255">
                  <a:moveTo>
                    <a:pt x="2635" y="0"/>
                  </a:moveTo>
                  <a:cubicBezTo>
                    <a:pt x="1842" y="0"/>
                    <a:pt x="1085" y="427"/>
                    <a:pt x="644" y="1205"/>
                  </a:cubicBezTo>
                  <a:cubicBezTo>
                    <a:pt x="0" y="2338"/>
                    <a:pt x="338" y="3676"/>
                    <a:pt x="1431" y="4328"/>
                  </a:cubicBezTo>
                  <a:cubicBezTo>
                    <a:pt x="1812" y="4554"/>
                    <a:pt x="2221" y="4663"/>
                    <a:pt x="2621" y="4663"/>
                  </a:cubicBezTo>
                  <a:cubicBezTo>
                    <a:pt x="3414" y="4663"/>
                    <a:pt x="4172" y="4236"/>
                    <a:pt x="4612" y="3458"/>
                  </a:cubicBezTo>
                  <a:cubicBezTo>
                    <a:pt x="5255" y="2323"/>
                    <a:pt x="4919" y="985"/>
                    <a:pt x="3826" y="336"/>
                  </a:cubicBezTo>
                  <a:cubicBezTo>
                    <a:pt x="3444" y="109"/>
                    <a:pt x="3035" y="0"/>
                    <a:pt x="2635"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70" name="Google Shape;6570;p19"/>
            <p:cNvSpPr/>
            <p:nvPr/>
          </p:nvSpPr>
          <p:spPr>
            <a:xfrm>
              <a:off x="2248575" y="1647350"/>
              <a:ext cx="129225" cy="114325"/>
            </a:xfrm>
            <a:custGeom>
              <a:rect b="b" l="l" r="r" t="t"/>
              <a:pathLst>
                <a:path extrusionOk="0" h="4573" w="5169">
                  <a:moveTo>
                    <a:pt x="2597" y="0"/>
                  </a:moveTo>
                  <a:cubicBezTo>
                    <a:pt x="1829" y="0"/>
                    <a:pt x="1091" y="404"/>
                    <a:pt x="658" y="1140"/>
                  </a:cubicBezTo>
                  <a:cubicBezTo>
                    <a:pt x="1" y="2255"/>
                    <a:pt x="331" y="3609"/>
                    <a:pt x="1417" y="4250"/>
                  </a:cubicBezTo>
                  <a:cubicBezTo>
                    <a:pt x="1786" y="4468"/>
                    <a:pt x="2182" y="4572"/>
                    <a:pt x="2572" y="4572"/>
                  </a:cubicBezTo>
                  <a:cubicBezTo>
                    <a:pt x="3339" y="4572"/>
                    <a:pt x="4077" y="4168"/>
                    <a:pt x="4510" y="3433"/>
                  </a:cubicBezTo>
                  <a:cubicBezTo>
                    <a:pt x="5169" y="2316"/>
                    <a:pt x="4837" y="963"/>
                    <a:pt x="3751" y="322"/>
                  </a:cubicBezTo>
                  <a:cubicBezTo>
                    <a:pt x="3383" y="104"/>
                    <a:pt x="2986" y="0"/>
                    <a:pt x="2597"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71" name="Google Shape;6571;p19"/>
            <p:cNvSpPr/>
            <p:nvPr/>
          </p:nvSpPr>
          <p:spPr>
            <a:xfrm>
              <a:off x="5505200" y="3478075"/>
              <a:ext cx="128800" cy="114300"/>
            </a:xfrm>
            <a:custGeom>
              <a:rect b="b" l="l" r="r" t="t"/>
              <a:pathLst>
                <a:path extrusionOk="0" h="4572" w="5152">
                  <a:moveTo>
                    <a:pt x="2586" y="1"/>
                  </a:moveTo>
                  <a:cubicBezTo>
                    <a:pt x="1852" y="1"/>
                    <a:pt x="1143" y="368"/>
                    <a:pt x="705" y="1048"/>
                  </a:cubicBezTo>
                  <a:cubicBezTo>
                    <a:pt x="0" y="2145"/>
                    <a:pt x="268" y="3517"/>
                    <a:pt x="1320" y="4197"/>
                  </a:cubicBezTo>
                  <a:cubicBezTo>
                    <a:pt x="1712" y="4450"/>
                    <a:pt x="2143" y="4572"/>
                    <a:pt x="2565" y="4572"/>
                  </a:cubicBezTo>
                  <a:cubicBezTo>
                    <a:pt x="3299" y="4572"/>
                    <a:pt x="4009" y="4205"/>
                    <a:pt x="4447" y="3524"/>
                  </a:cubicBezTo>
                  <a:cubicBezTo>
                    <a:pt x="5152" y="2428"/>
                    <a:pt x="4884" y="1056"/>
                    <a:pt x="3833" y="376"/>
                  </a:cubicBezTo>
                  <a:cubicBezTo>
                    <a:pt x="3440" y="123"/>
                    <a:pt x="3009" y="1"/>
                    <a:pt x="2586"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72" name="Google Shape;6572;p19"/>
            <p:cNvSpPr/>
            <p:nvPr/>
          </p:nvSpPr>
          <p:spPr>
            <a:xfrm>
              <a:off x="2114525" y="1883625"/>
              <a:ext cx="130700" cy="116000"/>
            </a:xfrm>
            <a:custGeom>
              <a:rect b="b" l="l" r="r" t="t"/>
              <a:pathLst>
                <a:path extrusionOk="0" h="4640" w="5228">
                  <a:moveTo>
                    <a:pt x="2612" y="0"/>
                  </a:moveTo>
                  <a:cubicBezTo>
                    <a:pt x="1811" y="0"/>
                    <a:pt x="1052" y="445"/>
                    <a:pt x="616" y="1251"/>
                  </a:cubicBezTo>
                  <a:cubicBezTo>
                    <a:pt x="1" y="2387"/>
                    <a:pt x="367" y="3703"/>
                    <a:pt x="1473" y="4329"/>
                  </a:cubicBezTo>
                  <a:cubicBezTo>
                    <a:pt x="1843" y="4539"/>
                    <a:pt x="2234" y="4640"/>
                    <a:pt x="2615" y="4640"/>
                  </a:cubicBezTo>
                  <a:cubicBezTo>
                    <a:pt x="3417" y="4640"/>
                    <a:pt x="4176" y="4195"/>
                    <a:pt x="4611" y="3390"/>
                  </a:cubicBezTo>
                  <a:cubicBezTo>
                    <a:pt x="5227" y="2254"/>
                    <a:pt x="4860" y="938"/>
                    <a:pt x="3754" y="311"/>
                  </a:cubicBezTo>
                  <a:cubicBezTo>
                    <a:pt x="3384" y="101"/>
                    <a:pt x="2993" y="0"/>
                    <a:pt x="2612"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73" name="Google Shape;6573;p19"/>
            <p:cNvSpPr/>
            <p:nvPr/>
          </p:nvSpPr>
          <p:spPr>
            <a:xfrm>
              <a:off x="5370725" y="3714450"/>
              <a:ext cx="131175" cy="115800"/>
            </a:xfrm>
            <a:custGeom>
              <a:rect b="b" l="l" r="r" t="t"/>
              <a:pathLst>
                <a:path extrusionOk="0" h="4632" w="5247">
                  <a:moveTo>
                    <a:pt x="2625" y="1"/>
                  </a:moveTo>
                  <a:cubicBezTo>
                    <a:pt x="1881" y="1"/>
                    <a:pt x="1167" y="378"/>
                    <a:pt x="724" y="1077"/>
                  </a:cubicBezTo>
                  <a:cubicBezTo>
                    <a:pt x="1" y="2222"/>
                    <a:pt x="297" y="3607"/>
                    <a:pt x="1412" y="4285"/>
                  </a:cubicBezTo>
                  <a:cubicBezTo>
                    <a:pt x="1798" y="4519"/>
                    <a:pt x="2214" y="4632"/>
                    <a:pt x="2621" y="4632"/>
                  </a:cubicBezTo>
                  <a:cubicBezTo>
                    <a:pt x="3365" y="4632"/>
                    <a:pt x="4079" y="4254"/>
                    <a:pt x="4522" y="3554"/>
                  </a:cubicBezTo>
                  <a:cubicBezTo>
                    <a:pt x="5247" y="2411"/>
                    <a:pt x="4949" y="1024"/>
                    <a:pt x="3835" y="348"/>
                  </a:cubicBezTo>
                  <a:cubicBezTo>
                    <a:pt x="3448" y="113"/>
                    <a:pt x="3032" y="1"/>
                    <a:pt x="2625"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74" name="Google Shape;6574;p19"/>
            <p:cNvSpPr/>
            <p:nvPr/>
          </p:nvSpPr>
          <p:spPr>
            <a:xfrm>
              <a:off x="5238275" y="3952275"/>
              <a:ext cx="129450" cy="114400"/>
            </a:xfrm>
            <a:custGeom>
              <a:rect b="b" l="l" r="r" t="t"/>
              <a:pathLst>
                <a:path extrusionOk="0" h="4576" w="5178">
                  <a:moveTo>
                    <a:pt x="2604" y="1"/>
                  </a:moveTo>
                  <a:cubicBezTo>
                    <a:pt x="1804" y="1"/>
                    <a:pt x="1037" y="444"/>
                    <a:pt x="611" y="1233"/>
                  </a:cubicBezTo>
                  <a:cubicBezTo>
                    <a:pt x="1" y="2366"/>
                    <a:pt x="391" y="3701"/>
                    <a:pt x="1511" y="4304"/>
                  </a:cubicBezTo>
                  <a:cubicBezTo>
                    <a:pt x="1854" y="4488"/>
                    <a:pt x="2218" y="4576"/>
                    <a:pt x="2575" y="4576"/>
                  </a:cubicBezTo>
                  <a:cubicBezTo>
                    <a:pt x="3375" y="4576"/>
                    <a:pt x="4141" y="4133"/>
                    <a:pt x="4566" y="3344"/>
                  </a:cubicBezTo>
                  <a:cubicBezTo>
                    <a:pt x="5178" y="2211"/>
                    <a:pt x="4786" y="876"/>
                    <a:pt x="3667" y="273"/>
                  </a:cubicBezTo>
                  <a:cubicBezTo>
                    <a:pt x="3324" y="89"/>
                    <a:pt x="2961" y="1"/>
                    <a:pt x="2604"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75" name="Google Shape;6575;p19"/>
            <p:cNvSpPr/>
            <p:nvPr/>
          </p:nvSpPr>
          <p:spPr>
            <a:xfrm>
              <a:off x="1897650" y="2541900"/>
              <a:ext cx="130500" cy="115825"/>
            </a:xfrm>
            <a:custGeom>
              <a:rect b="b" l="l" r="r" t="t"/>
              <a:pathLst>
                <a:path extrusionOk="0" h="4633" w="5220">
                  <a:moveTo>
                    <a:pt x="2614" y="0"/>
                  </a:moveTo>
                  <a:cubicBezTo>
                    <a:pt x="1833" y="0"/>
                    <a:pt x="1089" y="417"/>
                    <a:pt x="649" y="1181"/>
                  </a:cubicBezTo>
                  <a:cubicBezTo>
                    <a:pt x="0" y="2308"/>
                    <a:pt x="323" y="3636"/>
                    <a:pt x="1405" y="4289"/>
                  </a:cubicBezTo>
                  <a:cubicBezTo>
                    <a:pt x="1790" y="4521"/>
                    <a:pt x="2203" y="4632"/>
                    <a:pt x="2607" y="4632"/>
                  </a:cubicBezTo>
                  <a:cubicBezTo>
                    <a:pt x="3387" y="4632"/>
                    <a:pt x="4131" y="4216"/>
                    <a:pt x="4570" y="3453"/>
                  </a:cubicBezTo>
                  <a:cubicBezTo>
                    <a:pt x="5220" y="2326"/>
                    <a:pt x="4897" y="997"/>
                    <a:pt x="3816" y="344"/>
                  </a:cubicBezTo>
                  <a:cubicBezTo>
                    <a:pt x="3430" y="111"/>
                    <a:pt x="3017" y="0"/>
                    <a:pt x="2614"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76" name="Google Shape;6576;p19"/>
            <p:cNvSpPr/>
            <p:nvPr/>
          </p:nvSpPr>
          <p:spPr>
            <a:xfrm>
              <a:off x="4921425" y="4241825"/>
              <a:ext cx="130625" cy="115925"/>
            </a:xfrm>
            <a:custGeom>
              <a:rect b="b" l="l" r="r" t="t"/>
              <a:pathLst>
                <a:path extrusionOk="0" h="4637" w="5225">
                  <a:moveTo>
                    <a:pt x="2612" y="0"/>
                  </a:moveTo>
                  <a:cubicBezTo>
                    <a:pt x="1815" y="0"/>
                    <a:pt x="1059" y="438"/>
                    <a:pt x="622" y="1233"/>
                  </a:cubicBezTo>
                  <a:cubicBezTo>
                    <a:pt x="1" y="2368"/>
                    <a:pt x="357" y="3687"/>
                    <a:pt x="1458" y="4319"/>
                  </a:cubicBezTo>
                  <a:cubicBezTo>
                    <a:pt x="1831" y="4534"/>
                    <a:pt x="2227" y="4637"/>
                    <a:pt x="2613" y="4637"/>
                  </a:cubicBezTo>
                  <a:cubicBezTo>
                    <a:pt x="3410" y="4637"/>
                    <a:pt x="4166" y="4199"/>
                    <a:pt x="4603" y="3404"/>
                  </a:cubicBezTo>
                  <a:cubicBezTo>
                    <a:pt x="5224" y="2269"/>
                    <a:pt x="4868" y="950"/>
                    <a:pt x="3767" y="318"/>
                  </a:cubicBezTo>
                  <a:cubicBezTo>
                    <a:pt x="3394" y="103"/>
                    <a:pt x="2998" y="0"/>
                    <a:pt x="2612"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77" name="Google Shape;6577;p19"/>
            <p:cNvSpPr/>
            <p:nvPr/>
          </p:nvSpPr>
          <p:spPr>
            <a:xfrm>
              <a:off x="3044100" y="4591225"/>
              <a:ext cx="126875" cy="112800"/>
            </a:xfrm>
            <a:custGeom>
              <a:rect b="b" l="l" r="r" t="t"/>
              <a:pathLst>
                <a:path extrusionOk="0" h="4512" w="5075">
                  <a:moveTo>
                    <a:pt x="2576" y="0"/>
                  </a:moveTo>
                  <a:cubicBezTo>
                    <a:pt x="1804" y="0"/>
                    <a:pt x="1047" y="404"/>
                    <a:pt x="623" y="1129"/>
                  </a:cubicBezTo>
                  <a:cubicBezTo>
                    <a:pt x="1" y="2190"/>
                    <a:pt x="320" y="3548"/>
                    <a:pt x="1343" y="4181"/>
                  </a:cubicBezTo>
                  <a:cubicBezTo>
                    <a:pt x="1704" y="4405"/>
                    <a:pt x="2103" y="4512"/>
                    <a:pt x="2499" y="4512"/>
                  </a:cubicBezTo>
                  <a:cubicBezTo>
                    <a:pt x="3271" y="4512"/>
                    <a:pt x="4028" y="4108"/>
                    <a:pt x="4452" y="3383"/>
                  </a:cubicBezTo>
                  <a:cubicBezTo>
                    <a:pt x="5074" y="2322"/>
                    <a:pt x="4755" y="964"/>
                    <a:pt x="3732" y="331"/>
                  </a:cubicBezTo>
                  <a:cubicBezTo>
                    <a:pt x="3371" y="107"/>
                    <a:pt x="2972" y="0"/>
                    <a:pt x="2576"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78" name="Google Shape;6578;p19"/>
            <p:cNvSpPr/>
            <p:nvPr/>
          </p:nvSpPr>
          <p:spPr>
            <a:xfrm>
              <a:off x="4424025" y="4586875"/>
              <a:ext cx="126975" cy="112775"/>
            </a:xfrm>
            <a:custGeom>
              <a:rect b="b" l="l" r="r" t="t"/>
              <a:pathLst>
                <a:path extrusionOk="0" h="4511" w="5079">
                  <a:moveTo>
                    <a:pt x="2578" y="0"/>
                  </a:moveTo>
                  <a:cubicBezTo>
                    <a:pt x="1791" y="0"/>
                    <a:pt x="1021" y="421"/>
                    <a:pt x="601" y="1169"/>
                  </a:cubicBezTo>
                  <a:cubicBezTo>
                    <a:pt x="0" y="2241"/>
                    <a:pt x="348" y="3589"/>
                    <a:pt x="1384" y="4204"/>
                  </a:cubicBezTo>
                  <a:cubicBezTo>
                    <a:pt x="1735" y="4412"/>
                    <a:pt x="2119" y="4511"/>
                    <a:pt x="2501" y="4511"/>
                  </a:cubicBezTo>
                  <a:cubicBezTo>
                    <a:pt x="3287" y="4511"/>
                    <a:pt x="4057" y="4090"/>
                    <a:pt x="4477" y="3341"/>
                  </a:cubicBezTo>
                  <a:cubicBezTo>
                    <a:pt x="5078" y="2270"/>
                    <a:pt x="4730" y="922"/>
                    <a:pt x="3696" y="307"/>
                  </a:cubicBezTo>
                  <a:cubicBezTo>
                    <a:pt x="3345" y="99"/>
                    <a:pt x="2960" y="0"/>
                    <a:pt x="2578"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79" name="Google Shape;6579;p19"/>
            <p:cNvSpPr/>
            <p:nvPr/>
          </p:nvSpPr>
          <p:spPr>
            <a:xfrm>
              <a:off x="4057900" y="4693650"/>
              <a:ext cx="126825" cy="111950"/>
            </a:xfrm>
            <a:custGeom>
              <a:rect b="b" l="l" r="r" t="t"/>
              <a:pathLst>
                <a:path extrusionOk="0" h="4478" w="5073">
                  <a:moveTo>
                    <a:pt x="2603" y="0"/>
                  </a:moveTo>
                  <a:cubicBezTo>
                    <a:pt x="1826" y="0"/>
                    <a:pt x="1054" y="407"/>
                    <a:pt x="636" y="1123"/>
                  </a:cubicBezTo>
                  <a:cubicBezTo>
                    <a:pt x="1" y="2211"/>
                    <a:pt x="394" y="3649"/>
                    <a:pt x="1484" y="4230"/>
                  </a:cubicBezTo>
                  <a:cubicBezTo>
                    <a:pt x="1802" y="4398"/>
                    <a:pt x="2148" y="4478"/>
                    <a:pt x="2492" y="4478"/>
                  </a:cubicBezTo>
                  <a:cubicBezTo>
                    <a:pt x="3290" y="4478"/>
                    <a:pt x="4079" y="4049"/>
                    <a:pt x="4488" y="3306"/>
                  </a:cubicBezTo>
                  <a:cubicBezTo>
                    <a:pt x="5073" y="2240"/>
                    <a:pt x="4698" y="864"/>
                    <a:pt x="3661" y="276"/>
                  </a:cubicBezTo>
                  <a:cubicBezTo>
                    <a:pt x="3331" y="89"/>
                    <a:pt x="2967" y="0"/>
                    <a:pt x="2603"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80" name="Google Shape;6580;p19"/>
            <p:cNvSpPr/>
            <p:nvPr/>
          </p:nvSpPr>
          <p:spPr>
            <a:xfrm>
              <a:off x="1965000" y="3516725"/>
              <a:ext cx="126350" cy="112000"/>
            </a:xfrm>
            <a:custGeom>
              <a:rect b="b" l="l" r="r" t="t"/>
              <a:pathLst>
                <a:path extrusionOk="0" h="4480" w="5054">
                  <a:moveTo>
                    <a:pt x="2582" y="0"/>
                  </a:moveTo>
                  <a:cubicBezTo>
                    <a:pt x="1800" y="0"/>
                    <a:pt x="1025" y="411"/>
                    <a:pt x="609" y="1133"/>
                  </a:cubicBezTo>
                  <a:cubicBezTo>
                    <a:pt x="0" y="2189"/>
                    <a:pt x="351" y="3571"/>
                    <a:pt x="1377" y="4182"/>
                  </a:cubicBezTo>
                  <a:cubicBezTo>
                    <a:pt x="1716" y="4384"/>
                    <a:pt x="2094" y="4479"/>
                    <a:pt x="2470" y="4479"/>
                  </a:cubicBezTo>
                  <a:cubicBezTo>
                    <a:pt x="3270" y="4479"/>
                    <a:pt x="4064" y="4049"/>
                    <a:pt x="4473" y="3297"/>
                  </a:cubicBezTo>
                  <a:cubicBezTo>
                    <a:pt x="5053" y="2227"/>
                    <a:pt x="4670" y="852"/>
                    <a:pt x="3630" y="270"/>
                  </a:cubicBezTo>
                  <a:cubicBezTo>
                    <a:pt x="3302" y="87"/>
                    <a:pt x="2941" y="0"/>
                    <a:pt x="2582"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81" name="Google Shape;6581;p19"/>
            <p:cNvSpPr/>
            <p:nvPr/>
          </p:nvSpPr>
          <p:spPr>
            <a:xfrm>
              <a:off x="1915100" y="3332375"/>
              <a:ext cx="126875" cy="112800"/>
            </a:xfrm>
            <a:custGeom>
              <a:rect b="b" l="l" r="r" t="t"/>
              <a:pathLst>
                <a:path extrusionOk="0" h="4512" w="5075">
                  <a:moveTo>
                    <a:pt x="2576" y="0"/>
                  </a:moveTo>
                  <a:cubicBezTo>
                    <a:pt x="1804" y="0"/>
                    <a:pt x="1047" y="404"/>
                    <a:pt x="623" y="1129"/>
                  </a:cubicBezTo>
                  <a:cubicBezTo>
                    <a:pt x="1" y="2192"/>
                    <a:pt x="321" y="3547"/>
                    <a:pt x="1343" y="4182"/>
                  </a:cubicBezTo>
                  <a:cubicBezTo>
                    <a:pt x="1703" y="4406"/>
                    <a:pt x="2103" y="4512"/>
                    <a:pt x="2498" y="4512"/>
                  </a:cubicBezTo>
                  <a:cubicBezTo>
                    <a:pt x="3270" y="4512"/>
                    <a:pt x="4027" y="4108"/>
                    <a:pt x="4453" y="3382"/>
                  </a:cubicBezTo>
                  <a:cubicBezTo>
                    <a:pt x="5075" y="2321"/>
                    <a:pt x="4755" y="964"/>
                    <a:pt x="3732" y="331"/>
                  </a:cubicBezTo>
                  <a:cubicBezTo>
                    <a:pt x="3372" y="107"/>
                    <a:pt x="2972" y="0"/>
                    <a:pt x="2576"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82" name="Google Shape;6582;p19"/>
            <p:cNvSpPr/>
            <p:nvPr/>
          </p:nvSpPr>
          <p:spPr>
            <a:xfrm>
              <a:off x="1865050" y="3148450"/>
              <a:ext cx="127700" cy="112750"/>
            </a:xfrm>
            <a:custGeom>
              <a:rect b="b" l="l" r="r" t="t"/>
              <a:pathLst>
                <a:path extrusionOk="0" h="4510" w="5108">
                  <a:moveTo>
                    <a:pt x="2593" y="0"/>
                  </a:moveTo>
                  <a:cubicBezTo>
                    <a:pt x="1854" y="0"/>
                    <a:pt x="1125" y="369"/>
                    <a:pt x="691" y="1040"/>
                  </a:cubicBezTo>
                  <a:cubicBezTo>
                    <a:pt x="0" y="2110"/>
                    <a:pt x="305" y="3533"/>
                    <a:pt x="1366" y="4186"/>
                  </a:cubicBezTo>
                  <a:cubicBezTo>
                    <a:pt x="1723" y="4405"/>
                    <a:pt x="2120" y="4510"/>
                    <a:pt x="2514" y="4510"/>
                  </a:cubicBezTo>
                  <a:cubicBezTo>
                    <a:pt x="3253" y="4510"/>
                    <a:pt x="3982" y="4141"/>
                    <a:pt x="4415" y="3470"/>
                  </a:cubicBezTo>
                  <a:cubicBezTo>
                    <a:pt x="5108" y="2400"/>
                    <a:pt x="4801" y="978"/>
                    <a:pt x="3740" y="324"/>
                  </a:cubicBezTo>
                  <a:cubicBezTo>
                    <a:pt x="3383" y="105"/>
                    <a:pt x="2987" y="0"/>
                    <a:pt x="2593"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83" name="Google Shape;6583;p19"/>
            <p:cNvSpPr/>
            <p:nvPr/>
          </p:nvSpPr>
          <p:spPr>
            <a:xfrm>
              <a:off x="1982300" y="2121950"/>
              <a:ext cx="128600" cy="113575"/>
            </a:xfrm>
            <a:custGeom>
              <a:rect b="b" l="l" r="r" t="t"/>
              <a:pathLst>
                <a:path extrusionOk="0" h="4543" w="5144">
                  <a:moveTo>
                    <a:pt x="2594" y="1"/>
                  </a:moveTo>
                  <a:cubicBezTo>
                    <a:pt x="1836" y="1"/>
                    <a:pt x="1100" y="393"/>
                    <a:pt x="670" y="1100"/>
                  </a:cubicBezTo>
                  <a:cubicBezTo>
                    <a:pt x="1" y="2199"/>
                    <a:pt x="325" y="3583"/>
                    <a:pt x="1404" y="4226"/>
                  </a:cubicBezTo>
                  <a:cubicBezTo>
                    <a:pt x="1765" y="4440"/>
                    <a:pt x="2158" y="4543"/>
                    <a:pt x="2545" y="4543"/>
                  </a:cubicBezTo>
                  <a:cubicBezTo>
                    <a:pt x="3320" y="4543"/>
                    <a:pt x="4071" y="4133"/>
                    <a:pt x="4500" y="3395"/>
                  </a:cubicBezTo>
                  <a:cubicBezTo>
                    <a:pt x="5144" y="2282"/>
                    <a:pt x="4786" y="910"/>
                    <a:pt x="3689" y="291"/>
                  </a:cubicBezTo>
                  <a:cubicBezTo>
                    <a:pt x="3341" y="95"/>
                    <a:pt x="2965" y="1"/>
                    <a:pt x="2594"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84" name="Google Shape;6584;p19"/>
            <p:cNvSpPr/>
            <p:nvPr/>
          </p:nvSpPr>
          <p:spPr>
            <a:xfrm>
              <a:off x="5673250" y="2637100"/>
              <a:ext cx="126875" cy="111975"/>
            </a:xfrm>
            <a:custGeom>
              <a:rect b="b" l="l" r="r" t="t"/>
              <a:pathLst>
                <a:path extrusionOk="0" h="4479" w="5075">
                  <a:moveTo>
                    <a:pt x="2606" y="1"/>
                  </a:moveTo>
                  <a:cubicBezTo>
                    <a:pt x="1845" y="1"/>
                    <a:pt x="1086" y="388"/>
                    <a:pt x="661" y="1079"/>
                  </a:cubicBezTo>
                  <a:cubicBezTo>
                    <a:pt x="1" y="2149"/>
                    <a:pt x="362" y="3597"/>
                    <a:pt x="1439" y="4206"/>
                  </a:cubicBezTo>
                  <a:cubicBezTo>
                    <a:pt x="1768" y="4391"/>
                    <a:pt x="2130" y="4479"/>
                    <a:pt x="2492" y="4479"/>
                  </a:cubicBezTo>
                  <a:cubicBezTo>
                    <a:pt x="3271" y="4479"/>
                    <a:pt x="4045" y="4070"/>
                    <a:pt x="4463" y="3351"/>
                  </a:cubicBezTo>
                  <a:cubicBezTo>
                    <a:pt x="5074" y="2300"/>
                    <a:pt x="4728" y="915"/>
                    <a:pt x="3705" y="301"/>
                  </a:cubicBezTo>
                  <a:cubicBezTo>
                    <a:pt x="3366" y="97"/>
                    <a:pt x="2985" y="1"/>
                    <a:pt x="2606"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85" name="Google Shape;6585;p19"/>
            <p:cNvSpPr/>
            <p:nvPr/>
          </p:nvSpPr>
          <p:spPr>
            <a:xfrm>
              <a:off x="2578825" y="4329700"/>
              <a:ext cx="127050" cy="112775"/>
            </a:xfrm>
            <a:custGeom>
              <a:rect b="b" l="l" r="r" t="t"/>
              <a:pathLst>
                <a:path extrusionOk="0" h="4511" w="5082">
                  <a:moveTo>
                    <a:pt x="2577" y="0"/>
                  </a:moveTo>
                  <a:cubicBezTo>
                    <a:pt x="1776" y="0"/>
                    <a:pt x="994" y="437"/>
                    <a:pt x="581" y="1208"/>
                  </a:cubicBezTo>
                  <a:cubicBezTo>
                    <a:pt x="0" y="2289"/>
                    <a:pt x="373" y="3629"/>
                    <a:pt x="1422" y="4224"/>
                  </a:cubicBezTo>
                  <a:cubicBezTo>
                    <a:pt x="1764" y="4418"/>
                    <a:pt x="2136" y="4510"/>
                    <a:pt x="2503" y="4510"/>
                  </a:cubicBezTo>
                  <a:cubicBezTo>
                    <a:pt x="3304" y="4510"/>
                    <a:pt x="4086" y="4073"/>
                    <a:pt x="4499" y="3303"/>
                  </a:cubicBezTo>
                  <a:cubicBezTo>
                    <a:pt x="5081" y="2221"/>
                    <a:pt x="4707" y="883"/>
                    <a:pt x="3659" y="287"/>
                  </a:cubicBezTo>
                  <a:cubicBezTo>
                    <a:pt x="3317" y="92"/>
                    <a:pt x="2945" y="0"/>
                    <a:pt x="2577"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86" name="Google Shape;6586;p19"/>
            <p:cNvSpPr/>
            <p:nvPr/>
          </p:nvSpPr>
          <p:spPr>
            <a:xfrm>
              <a:off x="2882625" y="1067900"/>
              <a:ext cx="126250" cy="112000"/>
            </a:xfrm>
            <a:custGeom>
              <a:rect b="b" l="l" r="r" t="t"/>
              <a:pathLst>
                <a:path extrusionOk="0" h="4480" w="5050">
                  <a:moveTo>
                    <a:pt x="2579" y="0"/>
                  </a:moveTo>
                  <a:cubicBezTo>
                    <a:pt x="1810" y="0"/>
                    <a:pt x="1045" y="398"/>
                    <a:pt x="623" y="1103"/>
                  </a:cubicBezTo>
                  <a:cubicBezTo>
                    <a:pt x="1" y="2143"/>
                    <a:pt x="328" y="3537"/>
                    <a:pt x="1342" y="4165"/>
                  </a:cubicBezTo>
                  <a:cubicBezTo>
                    <a:pt x="1689" y="4379"/>
                    <a:pt x="2078" y="4480"/>
                    <a:pt x="2466" y="4480"/>
                  </a:cubicBezTo>
                  <a:cubicBezTo>
                    <a:pt x="3253" y="4480"/>
                    <a:pt x="4037" y="4063"/>
                    <a:pt x="4451" y="3326"/>
                  </a:cubicBezTo>
                  <a:cubicBezTo>
                    <a:pt x="5049" y="2268"/>
                    <a:pt x="4687" y="887"/>
                    <a:pt x="3655" y="288"/>
                  </a:cubicBezTo>
                  <a:cubicBezTo>
                    <a:pt x="3321" y="93"/>
                    <a:pt x="2950" y="0"/>
                    <a:pt x="2579"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87" name="Google Shape;6587;p19"/>
            <p:cNvSpPr/>
            <p:nvPr/>
          </p:nvSpPr>
          <p:spPr>
            <a:xfrm>
              <a:off x="3614025" y="854775"/>
              <a:ext cx="127050" cy="112800"/>
            </a:xfrm>
            <a:custGeom>
              <a:rect b="b" l="l" r="r" t="t"/>
              <a:pathLst>
                <a:path extrusionOk="0" h="4512" w="5082">
                  <a:moveTo>
                    <a:pt x="2577" y="0"/>
                  </a:moveTo>
                  <a:cubicBezTo>
                    <a:pt x="1783" y="0"/>
                    <a:pt x="1008" y="430"/>
                    <a:pt x="591" y="1190"/>
                  </a:cubicBezTo>
                  <a:cubicBezTo>
                    <a:pt x="0" y="2268"/>
                    <a:pt x="360" y="3609"/>
                    <a:pt x="1405" y="4215"/>
                  </a:cubicBezTo>
                  <a:cubicBezTo>
                    <a:pt x="1751" y="4416"/>
                    <a:pt x="2129" y="4512"/>
                    <a:pt x="2503" y="4512"/>
                  </a:cubicBezTo>
                  <a:cubicBezTo>
                    <a:pt x="3297" y="4512"/>
                    <a:pt x="4072" y="4082"/>
                    <a:pt x="4489" y="3322"/>
                  </a:cubicBezTo>
                  <a:cubicBezTo>
                    <a:pt x="5081" y="2243"/>
                    <a:pt x="4720" y="902"/>
                    <a:pt x="3677" y="297"/>
                  </a:cubicBezTo>
                  <a:cubicBezTo>
                    <a:pt x="3330" y="96"/>
                    <a:pt x="2951" y="0"/>
                    <a:pt x="2577"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88" name="Google Shape;6588;p19"/>
            <p:cNvSpPr/>
            <p:nvPr/>
          </p:nvSpPr>
          <p:spPr>
            <a:xfrm>
              <a:off x="5474800" y="1900875"/>
              <a:ext cx="127075" cy="112850"/>
            </a:xfrm>
            <a:custGeom>
              <a:rect b="b" l="l" r="r" t="t"/>
              <a:pathLst>
                <a:path extrusionOk="0" h="4514" w="5083">
                  <a:moveTo>
                    <a:pt x="2578" y="1"/>
                  </a:moveTo>
                  <a:cubicBezTo>
                    <a:pt x="1783" y="1"/>
                    <a:pt x="1006" y="432"/>
                    <a:pt x="590" y="1196"/>
                  </a:cubicBezTo>
                  <a:cubicBezTo>
                    <a:pt x="0" y="2275"/>
                    <a:pt x="364" y="3616"/>
                    <a:pt x="1411" y="4220"/>
                  </a:cubicBezTo>
                  <a:cubicBezTo>
                    <a:pt x="1756" y="4419"/>
                    <a:pt x="2133" y="4513"/>
                    <a:pt x="2505" y="4513"/>
                  </a:cubicBezTo>
                  <a:cubicBezTo>
                    <a:pt x="3301" y="4513"/>
                    <a:pt x="4078" y="4082"/>
                    <a:pt x="4493" y="3319"/>
                  </a:cubicBezTo>
                  <a:cubicBezTo>
                    <a:pt x="5083" y="2239"/>
                    <a:pt x="4719" y="898"/>
                    <a:pt x="3674" y="296"/>
                  </a:cubicBezTo>
                  <a:cubicBezTo>
                    <a:pt x="3328" y="96"/>
                    <a:pt x="2951" y="1"/>
                    <a:pt x="2578"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89" name="Google Shape;6589;p19"/>
            <p:cNvSpPr/>
            <p:nvPr/>
          </p:nvSpPr>
          <p:spPr>
            <a:xfrm>
              <a:off x="4241025" y="4640050"/>
              <a:ext cx="127050" cy="112800"/>
            </a:xfrm>
            <a:custGeom>
              <a:rect b="b" l="l" r="r" t="t"/>
              <a:pathLst>
                <a:path extrusionOk="0" h="4512" w="5082">
                  <a:moveTo>
                    <a:pt x="2579" y="1"/>
                  </a:moveTo>
                  <a:cubicBezTo>
                    <a:pt x="1776" y="1"/>
                    <a:pt x="991" y="440"/>
                    <a:pt x="578" y="1213"/>
                  </a:cubicBezTo>
                  <a:cubicBezTo>
                    <a:pt x="1" y="2296"/>
                    <a:pt x="380" y="3636"/>
                    <a:pt x="1429" y="4228"/>
                  </a:cubicBezTo>
                  <a:cubicBezTo>
                    <a:pt x="1769" y="4420"/>
                    <a:pt x="2139" y="4511"/>
                    <a:pt x="2504" y="4511"/>
                  </a:cubicBezTo>
                  <a:cubicBezTo>
                    <a:pt x="3308" y="4511"/>
                    <a:pt x="4092" y="4071"/>
                    <a:pt x="4504" y="3298"/>
                  </a:cubicBezTo>
                  <a:cubicBezTo>
                    <a:pt x="5082" y="2215"/>
                    <a:pt x="4703" y="876"/>
                    <a:pt x="3654" y="283"/>
                  </a:cubicBezTo>
                  <a:cubicBezTo>
                    <a:pt x="3314" y="92"/>
                    <a:pt x="2945" y="1"/>
                    <a:pt x="2579"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90" name="Google Shape;6590;p19"/>
            <p:cNvSpPr/>
            <p:nvPr/>
          </p:nvSpPr>
          <p:spPr>
            <a:xfrm>
              <a:off x="5143250" y="1403075"/>
              <a:ext cx="125850" cy="111175"/>
            </a:xfrm>
            <a:custGeom>
              <a:rect b="b" l="l" r="r" t="t"/>
              <a:pathLst>
                <a:path extrusionOk="0" h="4447" w="5034">
                  <a:moveTo>
                    <a:pt x="2596" y="0"/>
                  </a:moveTo>
                  <a:cubicBezTo>
                    <a:pt x="1827" y="0"/>
                    <a:pt x="1054" y="396"/>
                    <a:pt x="637" y="1092"/>
                  </a:cubicBezTo>
                  <a:cubicBezTo>
                    <a:pt x="0" y="2152"/>
                    <a:pt x="383" y="3613"/>
                    <a:pt x="1450" y="4194"/>
                  </a:cubicBezTo>
                  <a:cubicBezTo>
                    <a:pt x="1765" y="4365"/>
                    <a:pt x="2112" y="4446"/>
                    <a:pt x="2460" y="4446"/>
                  </a:cubicBezTo>
                  <a:cubicBezTo>
                    <a:pt x="3250" y="4446"/>
                    <a:pt x="4040" y="4028"/>
                    <a:pt x="4447" y="3304"/>
                  </a:cubicBezTo>
                  <a:cubicBezTo>
                    <a:pt x="5034" y="2264"/>
                    <a:pt x="4668" y="871"/>
                    <a:pt x="3655" y="280"/>
                  </a:cubicBezTo>
                  <a:cubicBezTo>
                    <a:pt x="3329" y="90"/>
                    <a:pt x="2963" y="0"/>
                    <a:pt x="2596"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91" name="Google Shape;6591;p19"/>
            <p:cNvSpPr/>
            <p:nvPr/>
          </p:nvSpPr>
          <p:spPr>
            <a:xfrm>
              <a:off x="4212850" y="880000"/>
              <a:ext cx="125875" cy="111150"/>
            </a:xfrm>
            <a:custGeom>
              <a:rect b="b" l="l" r="r" t="t"/>
              <a:pathLst>
                <a:path extrusionOk="0" h="4446" w="5035">
                  <a:moveTo>
                    <a:pt x="2595" y="1"/>
                  </a:moveTo>
                  <a:cubicBezTo>
                    <a:pt x="1821" y="1"/>
                    <a:pt x="1044" y="402"/>
                    <a:pt x="630" y="1105"/>
                  </a:cubicBezTo>
                  <a:cubicBezTo>
                    <a:pt x="0" y="2169"/>
                    <a:pt x="392" y="3629"/>
                    <a:pt x="1461" y="4199"/>
                  </a:cubicBezTo>
                  <a:cubicBezTo>
                    <a:pt x="1773" y="4367"/>
                    <a:pt x="2116" y="4446"/>
                    <a:pt x="2459" y="4446"/>
                  </a:cubicBezTo>
                  <a:cubicBezTo>
                    <a:pt x="3255" y="4446"/>
                    <a:pt x="4049" y="4021"/>
                    <a:pt x="4454" y="3292"/>
                  </a:cubicBezTo>
                  <a:cubicBezTo>
                    <a:pt x="5034" y="2248"/>
                    <a:pt x="4660" y="857"/>
                    <a:pt x="3642" y="274"/>
                  </a:cubicBezTo>
                  <a:cubicBezTo>
                    <a:pt x="3318" y="88"/>
                    <a:pt x="2957" y="1"/>
                    <a:pt x="2595"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92" name="Google Shape;6592;p19"/>
            <p:cNvSpPr/>
            <p:nvPr/>
          </p:nvSpPr>
          <p:spPr>
            <a:xfrm>
              <a:off x="5725450" y="2822650"/>
              <a:ext cx="122275" cy="108750"/>
            </a:xfrm>
            <a:custGeom>
              <a:rect b="b" l="l" r="r" t="t"/>
              <a:pathLst>
                <a:path extrusionOk="0" h="4350" w="4891">
                  <a:moveTo>
                    <a:pt x="2519" y="1"/>
                  </a:moveTo>
                  <a:cubicBezTo>
                    <a:pt x="1748" y="1"/>
                    <a:pt x="970" y="406"/>
                    <a:pt x="570" y="1112"/>
                  </a:cubicBezTo>
                  <a:cubicBezTo>
                    <a:pt x="1" y="2114"/>
                    <a:pt x="344" y="3470"/>
                    <a:pt x="1314" y="4060"/>
                  </a:cubicBezTo>
                  <a:cubicBezTo>
                    <a:pt x="1637" y="4257"/>
                    <a:pt x="2003" y="4350"/>
                    <a:pt x="2372" y="4350"/>
                  </a:cubicBezTo>
                  <a:cubicBezTo>
                    <a:pt x="3142" y="4350"/>
                    <a:pt x="3921" y="3944"/>
                    <a:pt x="4321" y="3238"/>
                  </a:cubicBezTo>
                  <a:cubicBezTo>
                    <a:pt x="4890" y="2236"/>
                    <a:pt x="4547" y="882"/>
                    <a:pt x="3577" y="290"/>
                  </a:cubicBezTo>
                  <a:cubicBezTo>
                    <a:pt x="3254" y="93"/>
                    <a:pt x="2888" y="1"/>
                    <a:pt x="2519"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93" name="Google Shape;6593;p19"/>
            <p:cNvSpPr/>
            <p:nvPr/>
          </p:nvSpPr>
          <p:spPr>
            <a:xfrm>
              <a:off x="5426725" y="1718575"/>
              <a:ext cx="123425" cy="109550"/>
            </a:xfrm>
            <a:custGeom>
              <a:rect b="b" l="l" r="r" t="t"/>
              <a:pathLst>
                <a:path extrusionOk="0" h="4382" w="4937">
                  <a:moveTo>
                    <a:pt x="2557" y="1"/>
                  </a:moveTo>
                  <a:cubicBezTo>
                    <a:pt x="1772" y="1"/>
                    <a:pt x="979" y="417"/>
                    <a:pt x="580" y="1132"/>
                  </a:cubicBezTo>
                  <a:cubicBezTo>
                    <a:pt x="0" y="2171"/>
                    <a:pt x="395" y="3590"/>
                    <a:pt x="1422" y="4141"/>
                  </a:cubicBezTo>
                  <a:cubicBezTo>
                    <a:pt x="1727" y="4304"/>
                    <a:pt x="2064" y="4381"/>
                    <a:pt x="2402" y="4381"/>
                  </a:cubicBezTo>
                  <a:cubicBezTo>
                    <a:pt x="3209" y="4381"/>
                    <a:pt x="4022" y="3943"/>
                    <a:pt x="4406" y="3202"/>
                  </a:cubicBezTo>
                  <a:cubicBezTo>
                    <a:pt x="4937" y="2179"/>
                    <a:pt x="4560" y="834"/>
                    <a:pt x="3584" y="270"/>
                  </a:cubicBezTo>
                  <a:cubicBezTo>
                    <a:pt x="3269" y="87"/>
                    <a:pt x="2914" y="1"/>
                    <a:pt x="2557"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94" name="Google Shape;6594;p19"/>
            <p:cNvSpPr/>
            <p:nvPr/>
          </p:nvSpPr>
          <p:spPr>
            <a:xfrm>
              <a:off x="3798475" y="803225"/>
              <a:ext cx="123475" cy="109550"/>
            </a:xfrm>
            <a:custGeom>
              <a:rect b="b" l="l" r="r" t="t"/>
              <a:pathLst>
                <a:path extrusionOk="0" h="4382" w="4939">
                  <a:moveTo>
                    <a:pt x="2564" y="0"/>
                  </a:moveTo>
                  <a:cubicBezTo>
                    <a:pt x="1802" y="0"/>
                    <a:pt x="1026" y="390"/>
                    <a:pt x="614" y="1074"/>
                  </a:cubicBezTo>
                  <a:cubicBezTo>
                    <a:pt x="1" y="2086"/>
                    <a:pt x="357" y="3518"/>
                    <a:pt x="1368" y="4109"/>
                  </a:cubicBezTo>
                  <a:cubicBezTo>
                    <a:pt x="1685" y="4295"/>
                    <a:pt x="2043" y="4382"/>
                    <a:pt x="2402" y="4382"/>
                  </a:cubicBezTo>
                  <a:cubicBezTo>
                    <a:pt x="3184" y="4382"/>
                    <a:pt x="3975" y="3970"/>
                    <a:pt x="4376" y="3259"/>
                  </a:cubicBezTo>
                  <a:cubicBezTo>
                    <a:pt x="4939" y="2260"/>
                    <a:pt x="4601" y="901"/>
                    <a:pt x="3642" y="300"/>
                  </a:cubicBezTo>
                  <a:cubicBezTo>
                    <a:pt x="3317" y="96"/>
                    <a:pt x="2942" y="0"/>
                    <a:pt x="2564"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95" name="Google Shape;6595;p19"/>
            <p:cNvSpPr/>
            <p:nvPr/>
          </p:nvSpPr>
          <p:spPr>
            <a:xfrm>
              <a:off x="2016375" y="3701900"/>
              <a:ext cx="123450" cy="109550"/>
            </a:xfrm>
            <a:custGeom>
              <a:rect b="b" l="l" r="r" t="t"/>
              <a:pathLst>
                <a:path extrusionOk="0" h="4382" w="4938">
                  <a:moveTo>
                    <a:pt x="2537" y="0"/>
                  </a:moveTo>
                  <a:cubicBezTo>
                    <a:pt x="1760" y="0"/>
                    <a:pt x="972" y="408"/>
                    <a:pt x="568" y="1114"/>
                  </a:cubicBezTo>
                  <a:cubicBezTo>
                    <a:pt x="1" y="2108"/>
                    <a:pt x="331" y="3467"/>
                    <a:pt x="1289" y="4076"/>
                  </a:cubicBezTo>
                  <a:cubicBezTo>
                    <a:pt x="1616" y="4283"/>
                    <a:pt x="1994" y="4381"/>
                    <a:pt x="2375" y="4381"/>
                  </a:cubicBezTo>
                  <a:cubicBezTo>
                    <a:pt x="3133" y="4381"/>
                    <a:pt x="3905" y="3996"/>
                    <a:pt x="4320" y="3317"/>
                  </a:cubicBezTo>
                  <a:cubicBezTo>
                    <a:pt x="4937" y="2309"/>
                    <a:pt x="4588" y="875"/>
                    <a:pt x="3580" y="278"/>
                  </a:cubicBezTo>
                  <a:cubicBezTo>
                    <a:pt x="3262" y="89"/>
                    <a:pt x="2901" y="0"/>
                    <a:pt x="2537"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96" name="Google Shape;6596;p19"/>
            <p:cNvSpPr/>
            <p:nvPr/>
          </p:nvSpPr>
          <p:spPr>
            <a:xfrm>
              <a:off x="2384150" y="1412200"/>
              <a:ext cx="124650" cy="110350"/>
            </a:xfrm>
            <a:custGeom>
              <a:rect b="b" l="l" r="r" t="t"/>
              <a:pathLst>
                <a:path extrusionOk="0" h="4414" w="4986">
                  <a:moveTo>
                    <a:pt x="2570" y="1"/>
                  </a:moveTo>
                  <a:cubicBezTo>
                    <a:pt x="1767" y="1"/>
                    <a:pt x="960" y="432"/>
                    <a:pt x="565" y="1168"/>
                  </a:cubicBezTo>
                  <a:cubicBezTo>
                    <a:pt x="1" y="2220"/>
                    <a:pt x="406" y="3623"/>
                    <a:pt x="1433" y="4172"/>
                  </a:cubicBezTo>
                  <a:cubicBezTo>
                    <a:pt x="1739" y="4336"/>
                    <a:pt x="2078" y="4414"/>
                    <a:pt x="2417" y="4414"/>
                  </a:cubicBezTo>
                  <a:cubicBezTo>
                    <a:pt x="3221" y="4414"/>
                    <a:pt x="4028" y="3981"/>
                    <a:pt x="4422" y="3247"/>
                  </a:cubicBezTo>
                  <a:cubicBezTo>
                    <a:pt x="4986" y="2195"/>
                    <a:pt x="4581" y="790"/>
                    <a:pt x="3555" y="242"/>
                  </a:cubicBezTo>
                  <a:cubicBezTo>
                    <a:pt x="3248" y="78"/>
                    <a:pt x="2909" y="1"/>
                    <a:pt x="2570"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97" name="Google Shape;6597;p19"/>
            <p:cNvSpPr/>
            <p:nvPr/>
          </p:nvSpPr>
          <p:spPr>
            <a:xfrm>
              <a:off x="5107700" y="4191850"/>
              <a:ext cx="123900" cy="109550"/>
            </a:xfrm>
            <a:custGeom>
              <a:rect b="b" l="l" r="r" t="t"/>
              <a:pathLst>
                <a:path extrusionOk="0" h="4382" w="4956">
                  <a:moveTo>
                    <a:pt x="2556" y="0"/>
                  </a:moveTo>
                  <a:cubicBezTo>
                    <a:pt x="1789" y="0"/>
                    <a:pt x="1016" y="397"/>
                    <a:pt x="607" y="1084"/>
                  </a:cubicBezTo>
                  <a:cubicBezTo>
                    <a:pt x="0" y="2102"/>
                    <a:pt x="363" y="3530"/>
                    <a:pt x="1376" y="4115"/>
                  </a:cubicBezTo>
                  <a:cubicBezTo>
                    <a:pt x="1691" y="4296"/>
                    <a:pt x="2045" y="4381"/>
                    <a:pt x="2401" y="4381"/>
                  </a:cubicBezTo>
                  <a:cubicBezTo>
                    <a:pt x="3187" y="4381"/>
                    <a:pt x="3982" y="3965"/>
                    <a:pt x="4380" y="3248"/>
                  </a:cubicBezTo>
                  <a:cubicBezTo>
                    <a:pt x="4956" y="2208"/>
                    <a:pt x="4561" y="789"/>
                    <a:pt x="3534" y="239"/>
                  </a:cubicBezTo>
                  <a:cubicBezTo>
                    <a:pt x="3230" y="77"/>
                    <a:pt x="2894" y="0"/>
                    <a:pt x="2556"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98" name="Google Shape;6598;p19"/>
            <p:cNvSpPr/>
            <p:nvPr/>
          </p:nvSpPr>
          <p:spPr>
            <a:xfrm>
              <a:off x="3876350" y="4747650"/>
              <a:ext cx="124625" cy="110325"/>
            </a:xfrm>
            <a:custGeom>
              <a:rect b="b" l="l" r="r" t="t"/>
              <a:pathLst>
                <a:path extrusionOk="0" h="4413" w="4985">
                  <a:moveTo>
                    <a:pt x="2568" y="0"/>
                  </a:moveTo>
                  <a:cubicBezTo>
                    <a:pt x="1760" y="0"/>
                    <a:pt x="948" y="437"/>
                    <a:pt x="558" y="1178"/>
                  </a:cubicBezTo>
                  <a:cubicBezTo>
                    <a:pt x="1" y="2235"/>
                    <a:pt x="415" y="3636"/>
                    <a:pt x="1443" y="4178"/>
                  </a:cubicBezTo>
                  <a:cubicBezTo>
                    <a:pt x="1747" y="4338"/>
                    <a:pt x="2081" y="4413"/>
                    <a:pt x="2416" y="4413"/>
                  </a:cubicBezTo>
                  <a:cubicBezTo>
                    <a:pt x="3225" y="4413"/>
                    <a:pt x="4036" y="3975"/>
                    <a:pt x="4427" y="3234"/>
                  </a:cubicBezTo>
                  <a:cubicBezTo>
                    <a:pt x="4984" y="2177"/>
                    <a:pt x="4570" y="776"/>
                    <a:pt x="3542" y="235"/>
                  </a:cubicBezTo>
                  <a:cubicBezTo>
                    <a:pt x="3238" y="75"/>
                    <a:pt x="2903" y="0"/>
                    <a:pt x="2568"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99" name="Google Shape;6599;p19"/>
            <p:cNvSpPr/>
            <p:nvPr/>
          </p:nvSpPr>
          <p:spPr>
            <a:xfrm>
              <a:off x="5640625" y="3242900"/>
              <a:ext cx="124600" cy="110375"/>
            </a:xfrm>
            <a:custGeom>
              <a:rect b="b" l="l" r="r" t="t"/>
              <a:pathLst>
                <a:path extrusionOk="0" h="4415" w="4984">
                  <a:moveTo>
                    <a:pt x="2568" y="1"/>
                  </a:moveTo>
                  <a:cubicBezTo>
                    <a:pt x="1791" y="1"/>
                    <a:pt x="1007" y="405"/>
                    <a:pt x="597" y="1108"/>
                  </a:cubicBezTo>
                  <a:cubicBezTo>
                    <a:pt x="0" y="2134"/>
                    <a:pt x="361" y="3548"/>
                    <a:pt x="1372" y="4139"/>
                  </a:cubicBezTo>
                  <a:cubicBezTo>
                    <a:pt x="1692" y="4327"/>
                    <a:pt x="2053" y="4415"/>
                    <a:pt x="2416" y="4415"/>
                  </a:cubicBezTo>
                  <a:cubicBezTo>
                    <a:pt x="3193" y="4415"/>
                    <a:pt x="3977" y="4010"/>
                    <a:pt x="4387" y="3307"/>
                  </a:cubicBezTo>
                  <a:cubicBezTo>
                    <a:pt x="4984" y="2281"/>
                    <a:pt x="4623" y="867"/>
                    <a:pt x="3612" y="276"/>
                  </a:cubicBezTo>
                  <a:cubicBezTo>
                    <a:pt x="3292" y="89"/>
                    <a:pt x="2931" y="1"/>
                    <a:pt x="2568"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00" name="Google Shape;6600;p19"/>
            <p:cNvSpPr/>
            <p:nvPr/>
          </p:nvSpPr>
          <p:spPr>
            <a:xfrm>
              <a:off x="1851300" y="2361100"/>
              <a:ext cx="123950" cy="109550"/>
            </a:xfrm>
            <a:custGeom>
              <a:rect b="b" l="l" r="r" t="t"/>
              <a:pathLst>
                <a:path extrusionOk="0" h="4382" w="4958">
                  <a:moveTo>
                    <a:pt x="2555" y="0"/>
                  </a:moveTo>
                  <a:cubicBezTo>
                    <a:pt x="1813" y="0"/>
                    <a:pt x="1060" y="372"/>
                    <a:pt x="639" y="1030"/>
                  </a:cubicBezTo>
                  <a:cubicBezTo>
                    <a:pt x="1" y="2022"/>
                    <a:pt x="322" y="3461"/>
                    <a:pt x="1320" y="4083"/>
                  </a:cubicBezTo>
                  <a:cubicBezTo>
                    <a:pt x="1644" y="4286"/>
                    <a:pt x="2017" y="4381"/>
                    <a:pt x="2394" y="4381"/>
                  </a:cubicBezTo>
                  <a:cubicBezTo>
                    <a:pt x="3157" y="4381"/>
                    <a:pt x="3934" y="3990"/>
                    <a:pt x="4346" y="3304"/>
                  </a:cubicBezTo>
                  <a:cubicBezTo>
                    <a:pt x="4958" y="2289"/>
                    <a:pt x="4600" y="859"/>
                    <a:pt x="3587" y="271"/>
                  </a:cubicBezTo>
                  <a:cubicBezTo>
                    <a:pt x="3271" y="87"/>
                    <a:pt x="2915" y="0"/>
                    <a:pt x="2555"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01" name="Google Shape;6601;p19"/>
            <p:cNvSpPr/>
            <p:nvPr/>
          </p:nvSpPr>
          <p:spPr>
            <a:xfrm>
              <a:off x="1816975" y="2965750"/>
              <a:ext cx="124550" cy="110325"/>
            </a:xfrm>
            <a:custGeom>
              <a:rect b="b" l="l" r="r" t="t"/>
              <a:pathLst>
                <a:path extrusionOk="0" h="4413" w="4982">
                  <a:moveTo>
                    <a:pt x="2566" y="1"/>
                  </a:moveTo>
                  <a:cubicBezTo>
                    <a:pt x="1774" y="1"/>
                    <a:pt x="976" y="421"/>
                    <a:pt x="576" y="1142"/>
                  </a:cubicBezTo>
                  <a:cubicBezTo>
                    <a:pt x="0" y="2183"/>
                    <a:pt x="386" y="3593"/>
                    <a:pt x="1406" y="4157"/>
                  </a:cubicBezTo>
                  <a:cubicBezTo>
                    <a:pt x="1719" y="4331"/>
                    <a:pt x="2067" y="4412"/>
                    <a:pt x="2416" y="4412"/>
                  </a:cubicBezTo>
                  <a:cubicBezTo>
                    <a:pt x="3208" y="4412"/>
                    <a:pt x="4006" y="3991"/>
                    <a:pt x="4405" y="3270"/>
                  </a:cubicBezTo>
                  <a:cubicBezTo>
                    <a:pt x="4981" y="2230"/>
                    <a:pt x="4595" y="818"/>
                    <a:pt x="3575" y="255"/>
                  </a:cubicBezTo>
                  <a:cubicBezTo>
                    <a:pt x="3263" y="82"/>
                    <a:pt x="2915" y="1"/>
                    <a:pt x="2566"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02" name="Google Shape;6602;p19"/>
            <p:cNvSpPr/>
            <p:nvPr/>
          </p:nvSpPr>
          <p:spPr>
            <a:xfrm>
              <a:off x="4608175" y="4534925"/>
              <a:ext cx="124575" cy="110325"/>
            </a:xfrm>
            <a:custGeom>
              <a:rect b="b" l="l" r="r" t="t"/>
              <a:pathLst>
                <a:path extrusionOk="0" h="4413" w="4983">
                  <a:moveTo>
                    <a:pt x="2569" y="0"/>
                  </a:moveTo>
                  <a:cubicBezTo>
                    <a:pt x="1776" y="0"/>
                    <a:pt x="977" y="421"/>
                    <a:pt x="577" y="1143"/>
                  </a:cubicBezTo>
                  <a:cubicBezTo>
                    <a:pt x="1" y="2182"/>
                    <a:pt x="388" y="3592"/>
                    <a:pt x="1408" y="4158"/>
                  </a:cubicBezTo>
                  <a:cubicBezTo>
                    <a:pt x="1720" y="4331"/>
                    <a:pt x="2067" y="4412"/>
                    <a:pt x="2416" y="4412"/>
                  </a:cubicBezTo>
                  <a:cubicBezTo>
                    <a:pt x="3208" y="4412"/>
                    <a:pt x="4007" y="3992"/>
                    <a:pt x="4407" y="3270"/>
                  </a:cubicBezTo>
                  <a:cubicBezTo>
                    <a:pt x="4983" y="2231"/>
                    <a:pt x="4595" y="819"/>
                    <a:pt x="3577" y="255"/>
                  </a:cubicBezTo>
                  <a:cubicBezTo>
                    <a:pt x="3265" y="82"/>
                    <a:pt x="2917" y="0"/>
                    <a:pt x="2569"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03" name="Google Shape;6603;p19"/>
            <p:cNvSpPr/>
            <p:nvPr/>
          </p:nvSpPr>
          <p:spPr>
            <a:xfrm>
              <a:off x="2701675" y="1122675"/>
              <a:ext cx="122150" cy="108800"/>
            </a:xfrm>
            <a:custGeom>
              <a:rect b="b" l="l" r="r" t="t"/>
              <a:pathLst>
                <a:path extrusionOk="0" h="4352" w="4886">
                  <a:moveTo>
                    <a:pt x="2519" y="1"/>
                  </a:moveTo>
                  <a:cubicBezTo>
                    <a:pt x="1755" y="1"/>
                    <a:pt x="980" y="400"/>
                    <a:pt x="575" y="1098"/>
                  </a:cubicBezTo>
                  <a:cubicBezTo>
                    <a:pt x="1" y="2092"/>
                    <a:pt x="332" y="3453"/>
                    <a:pt x="1297" y="4053"/>
                  </a:cubicBezTo>
                  <a:cubicBezTo>
                    <a:pt x="1623" y="4256"/>
                    <a:pt x="1994" y="4351"/>
                    <a:pt x="2368" y="4351"/>
                  </a:cubicBezTo>
                  <a:cubicBezTo>
                    <a:pt x="3132" y="4351"/>
                    <a:pt x="3906" y="3952"/>
                    <a:pt x="4311" y="3253"/>
                  </a:cubicBezTo>
                  <a:cubicBezTo>
                    <a:pt x="4886" y="2260"/>
                    <a:pt x="4554" y="899"/>
                    <a:pt x="3589" y="298"/>
                  </a:cubicBezTo>
                  <a:cubicBezTo>
                    <a:pt x="3264" y="96"/>
                    <a:pt x="2893" y="1"/>
                    <a:pt x="2519"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04" name="Google Shape;6604;p19"/>
            <p:cNvSpPr/>
            <p:nvPr/>
          </p:nvSpPr>
          <p:spPr>
            <a:xfrm>
              <a:off x="2348350" y="4201375"/>
              <a:ext cx="122225" cy="107900"/>
            </a:xfrm>
            <a:custGeom>
              <a:rect b="b" l="l" r="r" t="t"/>
              <a:pathLst>
                <a:path extrusionOk="0" h="4316" w="4889">
                  <a:moveTo>
                    <a:pt x="2508" y="1"/>
                  </a:moveTo>
                  <a:cubicBezTo>
                    <a:pt x="1773" y="1"/>
                    <a:pt x="1042" y="379"/>
                    <a:pt x="631" y="1053"/>
                  </a:cubicBezTo>
                  <a:cubicBezTo>
                    <a:pt x="0" y="2088"/>
                    <a:pt x="359" y="3482"/>
                    <a:pt x="1403" y="4059"/>
                  </a:cubicBezTo>
                  <a:cubicBezTo>
                    <a:pt x="1718" y="4233"/>
                    <a:pt x="2063" y="4315"/>
                    <a:pt x="2405" y="4315"/>
                  </a:cubicBezTo>
                  <a:cubicBezTo>
                    <a:pt x="3160" y="4315"/>
                    <a:pt x="3905" y="3916"/>
                    <a:pt x="4306" y="3214"/>
                  </a:cubicBezTo>
                  <a:cubicBezTo>
                    <a:pt x="4888" y="2194"/>
                    <a:pt x="4548" y="872"/>
                    <a:pt x="3555" y="284"/>
                  </a:cubicBezTo>
                  <a:cubicBezTo>
                    <a:pt x="3230" y="92"/>
                    <a:pt x="2868" y="1"/>
                    <a:pt x="2508"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05" name="Google Shape;6605;p19"/>
            <p:cNvSpPr/>
            <p:nvPr/>
          </p:nvSpPr>
          <p:spPr>
            <a:xfrm>
              <a:off x="4792975" y="4483425"/>
              <a:ext cx="120925" cy="106975"/>
            </a:xfrm>
            <a:custGeom>
              <a:rect b="b" l="l" r="r" t="t"/>
              <a:pathLst>
                <a:path extrusionOk="0" h="4279" w="4837">
                  <a:moveTo>
                    <a:pt x="2442" y="0"/>
                  </a:moveTo>
                  <a:cubicBezTo>
                    <a:pt x="1712" y="0"/>
                    <a:pt x="1003" y="388"/>
                    <a:pt x="600" y="1086"/>
                  </a:cubicBezTo>
                  <a:cubicBezTo>
                    <a:pt x="0" y="2121"/>
                    <a:pt x="327" y="3404"/>
                    <a:pt x="1344" y="3993"/>
                  </a:cubicBezTo>
                  <a:cubicBezTo>
                    <a:pt x="1677" y="4186"/>
                    <a:pt x="2038" y="4278"/>
                    <a:pt x="2394" y="4278"/>
                  </a:cubicBezTo>
                  <a:cubicBezTo>
                    <a:pt x="3125" y="4278"/>
                    <a:pt x="3834" y="3891"/>
                    <a:pt x="4237" y="3194"/>
                  </a:cubicBezTo>
                  <a:cubicBezTo>
                    <a:pt x="4837" y="2157"/>
                    <a:pt x="4509" y="875"/>
                    <a:pt x="3493" y="285"/>
                  </a:cubicBezTo>
                  <a:cubicBezTo>
                    <a:pt x="3159" y="92"/>
                    <a:pt x="2798" y="0"/>
                    <a:pt x="2442"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06" name="Google Shape;6606;p19"/>
            <p:cNvSpPr/>
            <p:nvPr/>
          </p:nvSpPr>
          <p:spPr>
            <a:xfrm>
              <a:off x="3278800" y="4724450"/>
              <a:ext cx="122150" cy="107875"/>
            </a:xfrm>
            <a:custGeom>
              <a:rect b="b" l="l" r="r" t="t"/>
              <a:pathLst>
                <a:path extrusionOk="0" h="4315" w="4886">
                  <a:moveTo>
                    <a:pt x="2504" y="1"/>
                  </a:moveTo>
                  <a:cubicBezTo>
                    <a:pt x="1761" y="1"/>
                    <a:pt x="1025" y="388"/>
                    <a:pt x="618" y="1075"/>
                  </a:cubicBezTo>
                  <a:cubicBezTo>
                    <a:pt x="1" y="2118"/>
                    <a:pt x="374" y="3509"/>
                    <a:pt x="1423" y="4070"/>
                  </a:cubicBezTo>
                  <a:cubicBezTo>
                    <a:pt x="1733" y="4236"/>
                    <a:pt x="2070" y="4314"/>
                    <a:pt x="2405" y="4314"/>
                  </a:cubicBezTo>
                  <a:cubicBezTo>
                    <a:pt x="3169" y="4314"/>
                    <a:pt x="3922" y="3905"/>
                    <a:pt x="4317" y="3192"/>
                  </a:cubicBezTo>
                  <a:cubicBezTo>
                    <a:pt x="4886" y="2166"/>
                    <a:pt x="4532" y="846"/>
                    <a:pt x="3533" y="273"/>
                  </a:cubicBezTo>
                  <a:cubicBezTo>
                    <a:pt x="3212" y="88"/>
                    <a:pt x="2857" y="1"/>
                    <a:pt x="2504"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07" name="Google Shape;6607;p19"/>
            <p:cNvSpPr/>
            <p:nvPr/>
          </p:nvSpPr>
          <p:spPr>
            <a:xfrm>
              <a:off x="1769150" y="2783450"/>
              <a:ext cx="120900" cy="106975"/>
            </a:xfrm>
            <a:custGeom>
              <a:rect b="b" l="l" r="r" t="t"/>
              <a:pathLst>
                <a:path extrusionOk="0" h="4279" w="4836">
                  <a:moveTo>
                    <a:pt x="2443" y="0"/>
                  </a:moveTo>
                  <a:cubicBezTo>
                    <a:pt x="1713" y="0"/>
                    <a:pt x="1005" y="387"/>
                    <a:pt x="600" y="1084"/>
                  </a:cubicBezTo>
                  <a:cubicBezTo>
                    <a:pt x="1" y="2121"/>
                    <a:pt x="328" y="3403"/>
                    <a:pt x="1343" y="3993"/>
                  </a:cubicBezTo>
                  <a:cubicBezTo>
                    <a:pt x="1677" y="4187"/>
                    <a:pt x="2038" y="4279"/>
                    <a:pt x="2394" y="4279"/>
                  </a:cubicBezTo>
                  <a:cubicBezTo>
                    <a:pt x="3124" y="4279"/>
                    <a:pt x="3833" y="3891"/>
                    <a:pt x="4236" y="3194"/>
                  </a:cubicBezTo>
                  <a:cubicBezTo>
                    <a:pt x="4835" y="2158"/>
                    <a:pt x="4510" y="876"/>
                    <a:pt x="3493" y="285"/>
                  </a:cubicBezTo>
                  <a:cubicBezTo>
                    <a:pt x="3160" y="92"/>
                    <a:pt x="2799" y="0"/>
                    <a:pt x="2443"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08" name="Google Shape;6608;p19"/>
            <p:cNvSpPr/>
            <p:nvPr/>
          </p:nvSpPr>
          <p:spPr>
            <a:xfrm>
              <a:off x="5559675" y="3666675"/>
              <a:ext cx="119175" cy="105000"/>
            </a:xfrm>
            <a:custGeom>
              <a:rect b="b" l="l" r="r" t="t"/>
              <a:pathLst>
                <a:path extrusionOk="0" h="4200" w="4767">
                  <a:moveTo>
                    <a:pt x="2383" y="0"/>
                  </a:moveTo>
                  <a:cubicBezTo>
                    <a:pt x="1696" y="0"/>
                    <a:pt x="1039" y="357"/>
                    <a:pt x="639" y="1014"/>
                  </a:cubicBezTo>
                  <a:cubicBezTo>
                    <a:pt x="1" y="2060"/>
                    <a:pt x="297" y="3310"/>
                    <a:pt x="1327" y="3908"/>
                  </a:cubicBezTo>
                  <a:cubicBezTo>
                    <a:pt x="1666" y="4105"/>
                    <a:pt x="2029" y="4200"/>
                    <a:pt x="2383" y="4200"/>
                  </a:cubicBezTo>
                  <a:cubicBezTo>
                    <a:pt x="3070" y="4200"/>
                    <a:pt x="3727" y="3843"/>
                    <a:pt x="4128" y="3187"/>
                  </a:cubicBezTo>
                  <a:cubicBezTo>
                    <a:pt x="4766" y="2141"/>
                    <a:pt x="4470" y="891"/>
                    <a:pt x="3440" y="293"/>
                  </a:cubicBezTo>
                  <a:cubicBezTo>
                    <a:pt x="3100" y="95"/>
                    <a:pt x="2737" y="0"/>
                    <a:pt x="2383"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09" name="Google Shape;6609;p19"/>
            <p:cNvSpPr/>
            <p:nvPr/>
          </p:nvSpPr>
          <p:spPr>
            <a:xfrm>
              <a:off x="4632025" y="960175"/>
              <a:ext cx="119700" cy="106025"/>
            </a:xfrm>
            <a:custGeom>
              <a:rect b="b" l="l" r="r" t="t"/>
              <a:pathLst>
                <a:path extrusionOk="0" h="4241" w="4788">
                  <a:moveTo>
                    <a:pt x="2391" y="1"/>
                  </a:moveTo>
                  <a:cubicBezTo>
                    <a:pt x="1644" y="1"/>
                    <a:pt x="932" y="418"/>
                    <a:pt x="541" y="1162"/>
                  </a:cubicBezTo>
                  <a:cubicBezTo>
                    <a:pt x="0" y="2192"/>
                    <a:pt x="337" y="3387"/>
                    <a:pt x="1332" y="3956"/>
                  </a:cubicBezTo>
                  <a:cubicBezTo>
                    <a:pt x="1668" y="4148"/>
                    <a:pt x="2026" y="4240"/>
                    <a:pt x="2377" y="4240"/>
                  </a:cubicBezTo>
                  <a:cubicBezTo>
                    <a:pt x="3105" y="4240"/>
                    <a:pt x="3799" y="3844"/>
                    <a:pt x="4198" y="3127"/>
                  </a:cubicBezTo>
                  <a:cubicBezTo>
                    <a:pt x="4788" y="2066"/>
                    <a:pt x="4434" y="823"/>
                    <a:pt x="3386" y="257"/>
                  </a:cubicBezTo>
                  <a:cubicBezTo>
                    <a:pt x="3064" y="83"/>
                    <a:pt x="2724" y="1"/>
                    <a:pt x="2391"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10" name="Google Shape;6610;p19"/>
            <p:cNvSpPr/>
            <p:nvPr/>
          </p:nvSpPr>
          <p:spPr>
            <a:xfrm>
              <a:off x="3695575" y="4802975"/>
              <a:ext cx="120200" cy="106000"/>
            </a:xfrm>
            <a:custGeom>
              <a:rect b="b" l="l" r="r" t="t"/>
              <a:pathLst>
                <a:path extrusionOk="0" h="4240" w="4808">
                  <a:moveTo>
                    <a:pt x="2414" y="1"/>
                  </a:moveTo>
                  <a:cubicBezTo>
                    <a:pt x="1696" y="1"/>
                    <a:pt x="1010" y="386"/>
                    <a:pt x="609" y="1080"/>
                  </a:cubicBezTo>
                  <a:cubicBezTo>
                    <a:pt x="1" y="2132"/>
                    <a:pt x="331" y="3383"/>
                    <a:pt x="1370" y="3965"/>
                  </a:cubicBezTo>
                  <a:cubicBezTo>
                    <a:pt x="1701" y="4151"/>
                    <a:pt x="2053" y="4240"/>
                    <a:pt x="2398" y="4240"/>
                  </a:cubicBezTo>
                  <a:cubicBezTo>
                    <a:pt x="3132" y="4240"/>
                    <a:pt x="3832" y="3837"/>
                    <a:pt x="4227" y="3112"/>
                  </a:cubicBezTo>
                  <a:cubicBezTo>
                    <a:pt x="4808" y="2049"/>
                    <a:pt x="4445" y="807"/>
                    <a:pt x="3393" y="249"/>
                  </a:cubicBezTo>
                  <a:cubicBezTo>
                    <a:pt x="3076" y="81"/>
                    <a:pt x="2742" y="1"/>
                    <a:pt x="2414"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11" name="Google Shape;6611;p19"/>
            <p:cNvSpPr/>
            <p:nvPr/>
          </p:nvSpPr>
          <p:spPr>
            <a:xfrm>
              <a:off x="4864100" y="1090925"/>
              <a:ext cx="120200" cy="106050"/>
            </a:xfrm>
            <a:custGeom>
              <a:rect b="b" l="l" r="r" t="t"/>
              <a:pathLst>
                <a:path extrusionOk="0" h="4242" w="4808">
                  <a:moveTo>
                    <a:pt x="2415" y="0"/>
                  </a:moveTo>
                  <a:cubicBezTo>
                    <a:pt x="1694" y="0"/>
                    <a:pt x="1004" y="390"/>
                    <a:pt x="603" y="1089"/>
                  </a:cubicBezTo>
                  <a:cubicBezTo>
                    <a:pt x="1" y="2143"/>
                    <a:pt x="337" y="3391"/>
                    <a:pt x="1377" y="3970"/>
                  </a:cubicBezTo>
                  <a:cubicBezTo>
                    <a:pt x="1706" y="4154"/>
                    <a:pt x="2056" y="4241"/>
                    <a:pt x="2397" y="4241"/>
                  </a:cubicBezTo>
                  <a:cubicBezTo>
                    <a:pt x="3135" y="4241"/>
                    <a:pt x="3838" y="3833"/>
                    <a:pt x="4233" y="3102"/>
                  </a:cubicBezTo>
                  <a:cubicBezTo>
                    <a:pt x="4808" y="2040"/>
                    <a:pt x="4439" y="798"/>
                    <a:pt x="3383" y="243"/>
                  </a:cubicBezTo>
                  <a:cubicBezTo>
                    <a:pt x="3069" y="79"/>
                    <a:pt x="2739" y="0"/>
                    <a:pt x="2415"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12" name="Google Shape;6612;p19"/>
            <p:cNvSpPr/>
            <p:nvPr/>
          </p:nvSpPr>
          <p:spPr>
            <a:xfrm>
              <a:off x="2067550" y="3887625"/>
              <a:ext cx="119425" cy="106000"/>
            </a:xfrm>
            <a:custGeom>
              <a:rect b="b" l="l" r="r" t="t"/>
              <a:pathLst>
                <a:path extrusionOk="0" h="4240" w="4777">
                  <a:moveTo>
                    <a:pt x="2403" y="0"/>
                  </a:moveTo>
                  <a:cubicBezTo>
                    <a:pt x="1719" y="0"/>
                    <a:pt x="1059" y="350"/>
                    <a:pt x="651" y="998"/>
                  </a:cubicBezTo>
                  <a:cubicBezTo>
                    <a:pt x="1" y="2027"/>
                    <a:pt x="275" y="3298"/>
                    <a:pt x="1280" y="3919"/>
                  </a:cubicBezTo>
                  <a:cubicBezTo>
                    <a:pt x="1631" y="4136"/>
                    <a:pt x="2012" y="4239"/>
                    <a:pt x="2386" y="4239"/>
                  </a:cubicBezTo>
                  <a:cubicBezTo>
                    <a:pt x="3090" y="4239"/>
                    <a:pt x="3768" y="3870"/>
                    <a:pt x="4174" y="3194"/>
                  </a:cubicBezTo>
                  <a:cubicBezTo>
                    <a:pt x="4777" y="2187"/>
                    <a:pt x="4513" y="975"/>
                    <a:pt x="3559" y="353"/>
                  </a:cubicBezTo>
                  <a:cubicBezTo>
                    <a:pt x="3194" y="115"/>
                    <a:pt x="2795" y="0"/>
                    <a:pt x="2403"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13" name="Google Shape;6613;p19"/>
            <p:cNvSpPr/>
            <p:nvPr/>
          </p:nvSpPr>
          <p:spPr>
            <a:xfrm>
              <a:off x="3984625" y="752700"/>
              <a:ext cx="117650" cy="104200"/>
            </a:xfrm>
            <a:custGeom>
              <a:rect b="b" l="l" r="r" t="t"/>
              <a:pathLst>
                <a:path extrusionOk="0" h="4168" w="4706">
                  <a:moveTo>
                    <a:pt x="2356" y="1"/>
                  </a:moveTo>
                  <a:cubicBezTo>
                    <a:pt x="1646" y="1"/>
                    <a:pt x="971" y="387"/>
                    <a:pt x="578" y="1085"/>
                  </a:cubicBezTo>
                  <a:cubicBezTo>
                    <a:pt x="1" y="2107"/>
                    <a:pt x="314" y="3305"/>
                    <a:pt x="1309" y="3880"/>
                  </a:cubicBezTo>
                  <a:cubicBezTo>
                    <a:pt x="1644" y="4074"/>
                    <a:pt x="2000" y="4167"/>
                    <a:pt x="2348" y="4167"/>
                  </a:cubicBezTo>
                  <a:cubicBezTo>
                    <a:pt x="3075" y="4167"/>
                    <a:pt x="3767" y="3763"/>
                    <a:pt x="4156" y="3036"/>
                  </a:cubicBezTo>
                  <a:cubicBezTo>
                    <a:pt x="4706" y="2006"/>
                    <a:pt x="4359" y="815"/>
                    <a:pt x="3349" y="261"/>
                  </a:cubicBezTo>
                  <a:cubicBezTo>
                    <a:pt x="3027" y="85"/>
                    <a:pt x="2688" y="1"/>
                    <a:pt x="2356"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14" name="Google Shape;6614;p19"/>
            <p:cNvSpPr/>
            <p:nvPr/>
          </p:nvSpPr>
          <p:spPr>
            <a:xfrm>
              <a:off x="5098325" y="1223025"/>
              <a:ext cx="116950" cy="103350"/>
            </a:xfrm>
            <a:custGeom>
              <a:rect b="b" l="l" r="r" t="t"/>
              <a:pathLst>
                <a:path extrusionOk="0" h="4134" w="4678">
                  <a:moveTo>
                    <a:pt x="2349" y="1"/>
                  </a:moveTo>
                  <a:cubicBezTo>
                    <a:pt x="1639" y="1"/>
                    <a:pt x="960" y="387"/>
                    <a:pt x="573" y="1081"/>
                  </a:cubicBezTo>
                  <a:cubicBezTo>
                    <a:pt x="1" y="2102"/>
                    <a:pt x="332" y="3309"/>
                    <a:pt x="1333" y="3869"/>
                  </a:cubicBezTo>
                  <a:cubicBezTo>
                    <a:pt x="1653" y="4048"/>
                    <a:pt x="1994" y="4133"/>
                    <a:pt x="2329" y="4133"/>
                  </a:cubicBezTo>
                  <a:cubicBezTo>
                    <a:pt x="3039" y="4133"/>
                    <a:pt x="3719" y="3748"/>
                    <a:pt x="4106" y="3054"/>
                  </a:cubicBezTo>
                  <a:cubicBezTo>
                    <a:pt x="4678" y="2033"/>
                    <a:pt x="4346" y="826"/>
                    <a:pt x="3346" y="266"/>
                  </a:cubicBezTo>
                  <a:cubicBezTo>
                    <a:pt x="3025" y="87"/>
                    <a:pt x="2684" y="1"/>
                    <a:pt x="2349"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15" name="Google Shape;6615;p19"/>
            <p:cNvSpPr/>
            <p:nvPr/>
          </p:nvSpPr>
          <p:spPr>
            <a:xfrm>
              <a:off x="1938075" y="1942725"/>
              <a:ext cx="117650" cy="104200"/>
            </a:xfrm>
            <a:custGeom>
              <a:rect b="b" l="l" r="r" t="t"/>
              <a:pathLst>
                <a:path extrusionOk="0" h="4168" w="4706">
                  <a:moveTo>
                    <a:pt x="2358" y="1"/>
                  </a:moveTo>
                  <a:cubicBezTo>
                    <a:pt x="1634" y="1"/>
                    <a:pt x="945" y="401"/>
                    <a:pt x="556" y="1125"/>
                  </a:cubicBezTo>
                  <a:cubicBezTo>
                    <a:pt x="0" y="2154"/>
                    <a:pt x="342" y="3344"/>
                    <a:pt x="1351" y="3903"/>
                  </a:cubicBezTo>
                  <a:cubicBezTo>
                    <a:pt x="1675" y="4082"/>
                    <a:pt x="2017" y="4167"/>
                    <a:pt x="2351" y="4167"/>
                  </a:cubicBezTo>
                  <a:cubicBezTo>
                    <a:pt x="3059" y="4167"/>
                    <a:pt x="3731" y="3784"/>
                    <a:pt x="4125" y="3089"/>
                  </a:cubicBezTo>
                  <a:cubicBezTo>
                    <a:pt x="4705" y="2068"/>
                    <a:pt x="4396" y="869"/>
                    <a:pt x="3404" y="291"/>
                  </a:cubicBezTo>
                  <a:cubicBezTo>
                    <a:pt x="3067" y="95"/>
                    <a:pt x="2708" y="1"/>
                    <a:pt x="2358"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16" name="Google Shape;6616;p19"/>
            <p:cNvSpPr/>
            <p:nvPr/>
          </p:nvSpPr>
          <p:spPr>
            <a:xfrm>
              <a:off x="2071525" y="1705625"/>
              <a:ext cx="117475" cy="104150"/>
            </a:xfrm>
            <a:custGeom>
              <a:rect b="b" l="l" r="r" t="t"/>
              <a:pathLst>
                <a:path extrusionOk="0" h="4166" w="4699">
                  <a:moveTo>
                    <a:pt x="2351" y="0"/>
                  </a:moveTo>
                  <a:cubicBezTo>
                    <a:pt x="1659" y="0"/>
                    <a:pt x="997" y="364"/>
                    <a:pt x="602" y="1029"/>
                  </a:cubicBezTo>
                  <a:cubicBezTo>
                    <a:pt x="1" y="2043"/>
                    <a:pt x="281" y="3254"/>
                    <a:pt x="1253" y="3850"/>
                  </a:cubicBezTo>
                  <a:cubicBezTo>
                    <a:pt x="1603" y="4063"/>
                    <a:pt x="1978" y="4165"/>
                    <a:pt x="2344" y="4165"/>
                  </a:cubicBezTo>
                  <a:cubicBezTo>
                    <a:pt x="3052" y="4165"/>
                    <a:pt x="3727" y="3783"/>
                    <a:pt x="4121" y="3085"/>
                  </a:cubicBezTo>
                  <a:cubicBezTo>
                    <a:pt x="4699" y="2062"/>
                    <a:pt x="4388" y="864"/>
                    <a:pt x="3395" y="288"/>
                  </a:cubicBezTo>
                  <a:cubicBezTo>
                    <a:pt x="3059" y="93"/>
                    <a:pt x="2701" y="0"/>
                    <a:pt x="2351"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17" name="Google Shape;6617;p19"/>
            <p:cNvSpPr/>
            <p:nvPr/>
          </p:nvSpPr>
          <p:spPr>
            <a:xfrm>
              <a:off x="5777800" y="3009350"/>
              <a:ext cx="116850" cy="103275"/>
            </a:xfrm>
            <a:custGeom>
              <a:rect b="b" l="l" r="r" t="t"/>
              <a:pathLst>
                <a:path extrusionOk="0" h="4131" w="4674">
                  <a:moveTo>
                    <a:pt x="2350" y="0"/>
                  </a:moveTo>
                  <a:cubicBezTo>
                    <a:pt x="1631" y="0"/>
                    <a:pt x="942" y="396"/>
                    <a:pt x="556" y="1103"/>
                  </a:cubicBezTo>
                  <a:cubicBezTo>
                    <a:pt x="1" y="2124"/>
                    <a:pt x="347" y="3331"/>
                    <a:pt x="1355" y="3879"/>
                  </a:cubicBezTo>
                  <a:cubicBezTo>
                    <a:pt x="1667" y="4049"/>
                    <a:pt x="1999" y="4130"/>
                    <a:pt x="2324" y="4130"/>
                  </a:cubicBezTo>
                  <a:cubicBezTo>
                    <a:pt x="3043" y="4130"/>
                    <a:pt x="3732" y="3735"/>
                    <a:pt x="4118" y="3028"/>
                  </a:cubicBezTo>
                  <a:cubicBezTo>
                    <a:pt x="4674" y="2006"/>
                    <a:pt x="4327" y="798"/>
                    <a:pt x="3319" y="251"/>
                  </a:cubicBezTo>
                  <a:cubicBezTo>
                    <a:pt x="3007" y="82"/>
                    <a:pt x="2676" y="0"/>
                    <a:pt x="2350"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18" name="Google Shape;6618;p19"/>
            <p:cNvSpPr/>
            <p:nvPr/>
          </p:nvSpPr>
          <p:spPr>
            <a:xfrm>
              <a:off x="5426675" y="3904225"/>
              <a:ext cx="118100" cy="104175"/>
            </a:xfrm>
            <a:custGeom>
              <a:rect b="b" l="l" r="r" t="t"/>
              <a:pathLst>
                <a:path extrusionOk="0" h="4167" w="4724">
                  <a:moveTo>
                    <a:pt x="2375" y="1"/>
                  </a:moveTo>
                  <a:cubicBezTo>
                    <a:pt x="1679" y="1"/>
                    <a:pt x="1014" y="369"/>
                    <a:pt x="618" y="1041"/>
                  </a:cubicBezTo>
                  <a:cubicBezTo>
                    <a:pt x="1" y="2094"/>
                    <a:pt x="332" y="3340"/>
                    <a:pt x="1383" y="3911"/>
                  </a:cubicBezTo>
                  <a:cubicBezTo>
                    <a:pt x="1702" y="4084"/>
                    <a:pt x="2038" y="4166"/>
                    <a:pt x="2366" y="4166"/>
                  </a:cubicBezTo>
                  <a:cubicBezTo>
                    <a:pt x="3079" y="4166"/>
                    <a:pt x="3758" y="3777"/>
                    <a:pt x="4151" y="3075"/>
                  </a:cubicBezTo>
                  <a:cubicBezTo>
                    <a:pt x="4724" y="2049"/>
                    <a:pt x="4406" y="856"/>
                    <a:pt x="3406" y="283"/>
                  </a:cubicBezTo>
                  <a:cubicBezTo>
                    <a:pt x="3074" y="92"/>
                    <a:pt x="2721" y="1"/>
                    <a:pt x="2375"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19" name="Google Shape;6619;p19"/>
            <p:cNvSpPr/>
            <p:nvPr/>
          </p:nvSpPr>
          <p:spPr>
            <a:xfrm>
              <a:off x="4400575" y="830750"/>
              <a:ext cx="116850" cy="103300"/>
            </a:xfrm>
            <a:custGeom>
              <a:rect b="b" l="l" r="r" t="t"/>
              <a:pathLst>
                <a:path extrusionOk="0" h="4132" w="4674">
                  <a:moveTo>
                    <a:pt x="2351" y="1"/>
                  </a:moveTo>
                  <a:cubicBezTo>
                    <a:pt x="1631" y="1"/>
                    <a:pt x="941" y="397"/>
                    <a:pt x="556" y="1103"/>
                  </a:cubicBezTo>
                  <a:cubicBezTo>
                    <a:pt x="1" y="2126"/>
                    <a:pt x="347" y="3333"/>
                    <a:pt x="1354" y="3881"/>
                  </a:cubicBezTo>
                  <a:cubicBezTo>
                    <a:pt x="1666" y="4050"/>
                    <a:pt x="1998" y="4131"/>
                    <a:pt x="2323" y="4131"/>
                  </a:cubicBezTo>
                  <a:cubicBezTo>
                    <a:pt x="3043" y="4131"/>
                    <a:pt x="3732" y="3735"/>
                    <a:pt x="4117" y="3029"/>
                  </a:cubicBezTo>
                  <a:cubicBezTo>
                    <a:pt x="4674" y="2008"/>
                    <a:pt x="4326" y="799"/>
                    <a:pt x="3319" y="251"/>
                  </a:cubicBezTo>
                  <a:cubicBezTo>
                    <a:pt x="3008" y="82"/>
                    <a:pt x="2676" y="1"/>
                    <a:pt x="2351"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20" name="Google Shape;6620;p19"/>
            <p:cNvSpPr/>
            <p:nvPr/>
          </p:nvSpPr>
          <p:spPr>
            <a:xfrm>
              <a:off x="5380350" y="1537350"/>
              <a:ext cx="117525" cy="104175"/>
            </a:xfrm>
            <a:custGeom>
              <a:rect b="b" l="l" r="r" t="t"/>
              <a:pathLst>
                <a:path extrusionOk="0" h="4167" w="4701">
                  <a:moveTo>
                    <a:pt x="2352" y="1"/>
                  </a:moveTo>
                  <a:cubicBezTo>
                    <a:pt x="1661" y="1"/>
                    <a:pt x="999" y="364"/>
                    <a:pt x="604" y="1027"/>
                  </a:cubicBezTo>
                  <a:cubicBezTo>
                    <a:pt x="0" y="2041"/>
                    <a:pt x="279" y="3253"/>
                    <a:pt x="1251" y="3849"/>
                  </a:cubicBezTo>
                  <a:cubicBezTo>
                    <a:pt x="1602" y="4064"/>
                    <a:pt x="1977" y="4167"/>
                    <a:pt x="2344" y="4167"/>
                  </a:cubicBezTo>
                  <a:cubicBezTo>
                    <a:pt x="3051" y="4167"/>
                    <a:pt x="3725" y="3785"/>
                    <a:pt x="4120" y="3088"/>
                  </a:cubicBezTo>
                  <a:cubicBezTo>
                    <a:pt x="4701" y="2066"/>
                    <a:pt x="4390" y="867"/>
                    <a:pt x="3397" y="289"/>
                  </a:cubicBezTo>
                  <a:cubicBezTo>
                    <a:pt x="3061" y="94"/>
                    <a:pt x="2703" y="1"/>
                    <a:pt x="2352"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21" name="Google Shape;6621;p19"/>
            <p:cNvSpPr/>
            <p:nvPr/>
          </p:nvSpPr>
          <p:spPr>
            <a:xfrm>
              <a:off x="4978725" y="4432925"/>
              <a:ext cx="114850" cy="101600"/>
            </a:xfrm>
            <a:custGeom>
              <a:rect b="b" l="l" r="r" t="t"/>
              <a:pathLst>
                <a:path extrusionOk="0" h="4064" w="4594">
                  <a:moveTo>
                    <a:pt x="2344" y="1"/>
                  </a:moveTo>
                  <a:cubicBezTo>
                    <a:pt x="1623" y="1"/>
                    <a:pt x="917" y="392"/>
                    <a:pt x="545" y="1079"/>
                  </a:cubicBezTo>
                  <a:cubicBezTo>
                    <a:pt x="0" y="2087"/>
                    <a:pt x="380" y="3346"/>
                    <a:pt x="1382" y="3854"/>
                  </a:cubicBezTo>
                  <a:cubicBezTo>
                    <a:pt x="1663" y="3996"/>
                    <a:pt x="1964" y="4064"/>
                    <a:pt x="2263" y="4064"/>
                  </a:cubicBezTo>
                  <a:cubicBezTo>
                    <a:pt x="2987" y="4064"/>
                    <a:pt x="3697" y="3669"/>
                    <a:pt x="4069" y="2985"/>
                  </a:cubicBezTo>
                  <a:cubicBezTo>
                    <a:pt x="4593" y="2017"/>
                    <a:pt x="4262" y="805"/>
                    <a:pt x="3327" y="264"/>
                  </a:cubicBezTo>
                  <a:cubicBezTo>
                    <a:pt x="3018" y="86"/>
                    <a:pt x="2679" y="1"/>
                    <a:pt x="2344"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22" name="Google Shape;6622;p19"/>
            <p:cNvSpPr/>
            <p:nvPr/>
          </p:nvSpPr>
          <p:spPr>
            <a:xfrm>
              <a:off x="3100700" y="4781550"/>
              <a:ext cx="112975" cy="100000"/>
            </a:xfrm>
            <a:custGeom>
              <a:rect b="b" l="l" r="r" t="t"/>
              <a:pathLst>
                <a:path extrusionOk="0" h="4000" w="4519">
                  <a:moveTo>
                    <a:pt x="2321" y="1"/>
                  </a:moveTo>
                  <a:cubicBezTo>
                    <a:pt x="1623" y="1"/>
                    <a:pt x="923" y="363"/>
                    <a:pt x="550" y="999"/>
                  </a:cubicBezTo>
                  <a:cubicBezTo>
                    <a:pt x="0" y="1934"/>
                    <a:pt x="318" y="3202"/>
                    <a:pt x="1239" y="3743"/>
                  </a:cubicBezTo>
                  <a:cubicBezTo>
                    <a:pt x="1535" y="3917"/>
                    <a:pt x="1867" y="4000"/>
                    <a:pt x="2199" y="4000"/>
                  </a:cubicBezTo>
                  <a:cubicBezTo>
                    <a:pt x="2896" y="4000"/>
                    <a:pt x="3595" y="3638"/>
                    <a:pt x="3969" y="3002"/>
                  </a:cubicBezTo>
                  <a:cubicBezTo>
                    <a:pt x="4518" y="2068"/>
                    <a:pt x="4200" y="799"/>
                    <a:pt x="3279" y="257"/>
                  </a:cubicBezTo>
                  <a:cubicBezTo>
                    <a:pt x="2984" y="83"/>
                    <a:pt x="2653" y="1"/>
                    <a:pt x="2321"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23" name="Google Shape;6623;p19"/>
            <p:cNvSpPr/>
            <p:nvPr/>
          </p:nvSpPr>
          <p:spPr>
            <a:xfrm>
              <a:off x="2866575" y="4649625"/>
              <a:ext cx="116075" cy="102400"/>
            </a:xfrm>
            <a:custGeom>
              <a:rect b="b" l="l" r="r" t="t"/>
              <a:pathLst>
                <a:path extrusionOk="0" h="4096" w="4643">
                  <a:moveTo>
                    <a:pt x="2347" y="0"/>
                  </a:moveTo>
                  <a:cubicBezTo>
                    <a:pt x="1649" y="0"/>
                    <a:pt x="970" y="369"/>
                    <a:pt x="585" y="1027"/>
                  </a:cubicBezTo>
                  <a:cubicBezTo>
                    <a:pt x="0" y="2028"/>
                    <a:pt x="319" y="3269"/>
                    <a:pt x="1306" y="3830"/>
                  </a:cubicBezTo>
                  <a:cubicBezTo>
                    <a:pt x="1622" y="4010"/>
                    <a:pt x="1962" y="4095"/>
                    <a:pt x="2298" y="4095"/>
                  </a:cubicBezTo>
                  <a:cubicBezTo>
                    <a:pt x="3011" y="4095"/>
                    <a:pt x="3701" y="3709"/>
                    <a:pt x="4082" y="3018"/>
                  </a:cubicBezTo>
                  <a:cubicBezTo>
                    <a:pt x="4642" y="2006"/>
                    <a:pt x="4289" y="774"/>
                    <a:pt x="3287" y="238"/>
                  </a:cubicBezTo>
                  <a:cubicBezTo>
                    <a:pt x="2987" y="77"/>
                    <a:pt x="2665" y="0"/>
                    <a:pt x="2347"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24" name="Google Shape;6624;p19"/>
            <p:cNvSpPr/>
            <p:nvPr/>
          </p:nvSpPr>
          <p:spPr>
            <a:xfrm>
              <a:off x="2634400" y="4518825"/>
              <a:ext cx="115650" cy="102425"/>
            </a:xfrm>
            <a:custGeom>
              <a:rect b="b" l="l" r="r" t="t"/>
              <a:pathLst>
                <a:path extrusionOk="0" h="4097" w="4626">
                  <a:moveTo>
                    <a:pt x="2328" y="0"/>
                  </a:moveTo>
                  <a:cubicBezTo>
                    <a:pt x="1600" y="0"/>
                    <a:pt x="896" y="403"/>
                    <a:pt x="520" y="1114"/>
                  </a:cubicBezTo>
                  <a:cubicBezTo>
                    <a:pt x="1" y="2094"/>
                    <a:pt x="331" y="3280"/>
                    <a:pt x="1276" y="3824"/>
                  </a:cubicBezTo>
                  <a:cubicBezTo>
                    <a:pt x="1595" y="4008"/>
                    <a:pt x="1940" y="4096"/>
                    <a:pt x="2280" y="4096"/>
                  </a:cubicBezTo>
                  <a:cubicBezTo>
                    <a:pt x="2989" y="4096"/>
                    <a:pt x="3674" y="3715"/>
                    <a:pt x="4058" y="3032"/>
                  </a:cubicBezTo>
                  <a:cubicBezTo>
                    <a:pt x="4625" y="2021"/>
                    <a:pt x="4282" y="789"/>
                    <a:pt x="3283" y="246"/>
                  </a:cubicBezTo>
                  <a:cubicBezTo>
                    <a:pt x="2977" y="79"/>
                    <a:pt x="2650" y="0"/>
                    <a:pt x="2328"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25" name="Google Shape;6625;p19"/>
            <p:cNvSpPr/>
            <p:nvPr/>
          </p:nvSpPr>
          <p:spPr>
            <a:xfrm>
              <a:off x="2521750" y="1179050"/>
              <a:ext cx="115550" cy="102425"/>
            </a:xfrm>
            <a:custGeom>
              <a:rect b="b" l="l" r="r" t="t"/>
              <a:pathLst>
                <a:path extrusionOk="0" h="4097" w="4622">
                  <a:moveTo>
                    <a:pt x="2345" y="1"/>
                  </a:moveTo>
                  <a:cubicBezTo>
                    <a:pt x="1646" y="1"/>
                    <a:pt x="967" y="371"/>
                    <a:pt x="581" y="1038"/>
                  </a:cubicBezTo>
                  <a:cubicBezTo>
                    <a:pt x="1" y="2041"/>
                    <a:pt x="326" y="3279"/>
                    <a:pt x="1317" y="3836"/>
                  </a:cubicBezTo>
                  <a:cubicBezTo>
                    <a:pt x="1630" y="4012"/>
                    <a:pt x="1967" y="4096"/>
                    <a:pt x="2299" y="4096"/>
                  </a:cubicBezTo>
                  <a:cubicBezTo>
                    <a:pt x="3017" y="4096"/>
                    <a:pt x="3710" y="3705"/>
                    <a:pt x="4090" y="3009"/>
                  </a:cubicBezTo>
                  <a:cubicBezTo>
                    <a:pt x="4622" y="2035"/>
                    <a:pt x="4309" y="843"/>
                    <a:pt x="3375" y="288"/>
                  </a:cubicBezTo>
                  <a:cubicBezTo>
                    <a:pt x="3049" y="93"/>
                    <a:pt x="2695" y="1"/>
                    <a:pt x="2345"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26" name="Google Shape;6626;p19"/>
            <p:cNvSpPr/>
            <p:nvPr/>
          </p:nvSpPr>
          <p:spPr>
            <a:xfrm>
              <a:off x="3515875" y="4858775"/>
              <a:ext cx="113650" cy="100825"/>
            </a:xfrm>
            <a:custGeom>
              <a:rect b="b" l="l" r="r" t="t"/>
              <a:pathLst>
                <a:path extrusionOk="0" h="4033" w="4546">
                  <a:moveTo>
                    <a:pt x="2327" y="0"/>
                  </a:moveTo>
                  <a:cubicBezTo>
                    <a:pt x="1610" y="0"/>
                    <a:pt x="897" y="384"/>
                    <a:pt x="528" y="1057"/>
                  </a:cubicBezTo>
                  <a:cubicBezTo>
                    <a:pt x="1" y="2016"/>
                    <a:pt x="338" y="3252"/>
                    <a:pt x="1272" y="3783"/>
                  </a:cubicBezTo>
                  <a:cubicBezTo>
                    <a:pt x="1570" y="3952"/>
                    <a:pt x="1898" y="4032"/>
                    <a:pt x="2226" y="4032"/>
                  </a:cubicBezTo>
                  <a:cubicBezTo>
                    <a:pt x="2924" y="4032"/>
                    <a:pt x="3617" y="3667"/>
                    <a:pt x="3994" y="3025"/>
                  </a:cubicBezTo>
                  <a:cubicBezTo>
                    <a:pt x="4545" y="2084"/>
                    <a:pt x="4242" y="833"/>
                    <a:pt x="3326" y="277"/>
                  </a:cubicBezTo>
                  <a:cubicBezTo>
                    <a:pt x="3017" y="89"/>
                    <a:pt x="2671" y="0"/>
                    <a:pt x="2327"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27" name="Google Shape;6627;p19"/>
            <p:cNvSpPr/>
            <p:nvPr/>
          </p:nvSpPr>
          <p:spPr>
            <a:xfrm>
              <a:off x="2119750" y="4074150"/>
              <a:ext cx="114200" cy="100850"/>
            </a:xfrm>
            <a:custGeom>
              <a:rect b="b" l="l" r="r" t="t"/>
              <a:pathLst>
                <a:path extrusionOk="0" h="4034" w="4568">
                  <a:moveTo>
                    <a:pt x="2345" y="1"/>
                  </a:moveTo>
                  <a:cubicBezTo>
                    <a:pt x="1648" y="1"/>
                    <a:pt x="955" y="364"/>
                    <a:pt x="577" y="1007"/>
                  </a:cubicBezTo>
                  <a:cubicBezTo>
                    <a:pt x="1" y="1985"/>
                    <a:pt x="354" y="3286"/>
                    <a:pt x="1339" y="3810"/>
                  </a:cubicBezTo>
                  <a:cubicBezTo>
                    <a:pt x="1624" y="3961"/>
                    <a:pt x="1934" y="4033"/>
                    <a:pt x="2244" y="4033"/>
                  </a:cubicBezTo>
                  <a:cubicBezTo>
                    <a:pt x="2961" y="4033"/>
                    <a:pt x="3672" y="3647"/>
                    <a:pt x="4040" y="2978"/>
                  </a:cubicBezTo>
                  <a:cubicBezTo>
                    <a:pt x="4567" y="2022"/>
                    <a:pt x="4233" y="783"/>
                    <a:pt x="3300" y="251"/>
                  </a:cubicBezTo>
                  <a:cubicBezTo>
                    <a:pt x="3002" y="81"/>
                    <a:pt x="2673" y="1"/>
                    <a:pt x="2345"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28" name="Google Shape;6628;p19"/>
            <p:cNvSpPr/>
            <p:nvPr/>
          </p:nvSpPr>
          <p:spPr>
            <a:xfrm>
              <a:off x="2402875" y="4389250"/>
              <a:ext cx="112975" cy="100025"/>
            </a:xfrm>
            <a:custGeom>
              <a:rect b="b" l="l" r="r" t="t"/>
              <a:pathLst>
                <a:path extrusionOk="0" h="4001" w="4519">
                  <a:moveTo>
                    <a:pt x="2321" y="0"/>
                  </a:moveTo>
                  <a:cubicBezTo>
                    <a:pt x="1591" y="0"/>
                    <a:pt x="863" y="398"/>
                    <a:pt x="507" y="1076"/>
                  </a:cubicBezTo>
                  <a:cubicBezTo>
                    <a:pt x="0" y="2039"/>
                    <a:pt x="375" y="3295"/>
                    <a:pt x="1316" y="3787"/>
                  </a:cubicBezTo>
                  <a:cubicBezTo>
                    <a:pt x="1593" y="3932"/>
                    <a:pt x="1896" y="4000"/>
                    <a:pt x="2199" y="4000"/>
                  </a:cubicBezTo>
                  <a:cubicBezTo>
                    <a:pt x="2929" y="4000"/>
                    <a:pt x="3658" y="3602"/>
                    <a:pt x="4013" y="2925"/>
                  </a:cubicBezTo>
                  <a:cubicBezTo>
                    <a:pt x="4518" y="1961"/>
                    <a:pt x="4144" y="706"/>
                    <a:pt x="3204" y="214"/>
                  </a:cubicBezTo>
                  <a:cubicBezTo>
                    <a:pt x="2927" y="69"/>
                    <a:pt x="2624" y="0"/>
                    <a:pt x="2321"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29" name="Google Shape;6629;p19"/>
            <p:cNvSpPr/>
            <p:nvPr/>
          </p:nvSpPr>
          <p:spPr>
            <a:xfrm>
              <a:off x="5695500" y="3431275"/>
              <a:ext cx="114125" cy="101550"/>
            </a:xfrm>
            <a:custGeom>
              <a:rect b="b" l="l" r="r" t="t"/>
              <a:pathLst>
                <a:path extrusionOk="0" h="4062" w="4565">
                  <a:moveTo>
                    <a:pt x="2322" y="0"/>
                  </a:moveTo>
                  <a:cubicBezTo>
                    <a:pt x="1629" y="0"/>
                    <a:pt x="947" y="359"/>
                    <a:pt x="564" y="1005"/>
                  </a:cubicBezTo>
                  <a:cubicBezTo>
                    <a:pt x="1" y="1951"/>
                    <a:pt x="282" y="3183"/>
                    <a:pt x="1190" y="3757"/>
                  </a:cubicBezTo>
                  <a:cubicBezTo>
                    <a:pt x="1516" y="3964"/>
                    <a:pt x="1881" y="4062"/>
                    <a:pt x="2243" y="4062"/>
                  </a:cubicBezTo>
                  <a:cubicBezTo>
                    <a:pt x="2936" y="4062"/>
                    <a:pt x="3618" y="3703"/>
                    <a:pt x="4002" y="3057"/>
                  </a:cubicBezTo>
                  <a:cubicBezTo>
                    <a:pt x="4564" y="2113"/>
                    <a:pt x="4284" y="881"/>
                    <a:pt x="3375" y="305"/>
                  </a:cubicBezTo>
                  <a:cubicBezTo>
                    <a:pt x="3049" y="98"/>
                    <a:pt x="2684" y="0"/>
                    <a:pt x="2322"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30" name="Google Shape;6630;p19"/>
            <p:cNvSpPr/>
            <p:nvPr/>
          </p:nvSpPr>
          <p:spPr>
            <a:xfrm>
              <a:off x="1722325" y="2602225"/>
              <a:ext cx="115225" cy="101525"/>
            </a:xfrm>
            <a:custGeom>
              <a:rect b="b" l="l" r="r" t="t"/>
              <a:pathLst>
                <a:path extrusionOk="0" h="4061" w="4609">
                  <a:moveTo>
                    <a:pt x="2342" y="1"/>
                  </a:moveTo>
                  <a:cubicBezTo>
                    <a:pt x="1659" y="1"/>
                    <a:pt x="986" y="349"/>
                    <a:pt x="602" y="974"/>
                  </a:cubicBezTo>
                  <a:cubicBezTo>
                    <a:pt x="1" y="1951"/>
                    <a:pt x="307" y="3231"/>
                    <a:pt x="1278" y="3796"/>
                  </a:cubicBezTo>
                  <a:cubicBezTo>
                    <a:pt x="1588" y="3975"/>
                    <a:pt x="1928" y="4061"/>
                    <a:pt x="2266" y="4061"/>
                  </a:cubicBezTo>
                  <a:cubicBezTo>
                    <a:pt x="2949" y="4061"/>
                    <a:pt x="3622" y="3712"/>
                    <a:pt x="4007" y="3087"/>
                  </a:cubicBezTo>
                  <a:cubicBezTo>
                    <a:pt x="4609" y="2111"/>
                    <a:pt x="4302" y="831"/>
                    <a:pt x="3331" y="266"/>
                  </a:cubicBezTo>
                  <a:cubicBezTo>
                    <a:pt x="3021" y="86"/>
                    <a:pt x="2680" y="1"/>
                    <a:pt x="2342"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31" name="Google Shape;6631;p19"/>
            <p:cNvSpPr/>
            <p:nvPr/>
          </p:nvSpPr>
          <p:spPr>
            <a:xfrm>
              <a:off x="1806275" y="2181500"/>
              <a:ext cx="114175" cy="100825"/>
            </a:xfrm>
            <a:custGeom>
              <a:rect b="b" l="l" r="r" t="t"/>
              <a:pathLst>
                <a:path extrusionOk="0" h="4033" w="4567">
                  <a:moveTo>
                    <a:pt x="2345" y="1"/>
                  </a:moveTo>
                  <a:cubicBezTo>
                    <a:pt x="1668" y="1"/>
                    <a:pt x="993" y="341"/>
                    <a:pt x="608" y="952"/>
                  </a:cubicBezTo>
                  <a:cubicBezTo>
                    <a:pt x="1" y="1911"/>
                    <a:pt x="315" y="3223"/>
                    <a:pt x="1283" y="3780"/>
                  </a:cubicBezTo>
                  <a:cubicBezTo>
                    <a:pt x="1582" y="3952"/>
                    <a:pt x="1913" y="4033"/>
                    <a:pt x="2243" y="4033"/>
                  </a:cubicBezTo>
                  <a:cubicBezTo>
                    <a:pt x="2939" y="4033"/>
                    <a:pt x="3630" y="3672"/>
                    <a:pt x="4009" y="3033"/>
                  </a:cubicBezTo>
                  <a:cubicBezTo>
                    <a:pt x="4566" y="2093"/>
                    <a:pt x="4266" y="843"/>
                    <a:pt x="3352" y="282"/>
                  </a:cubicBezTo>
                  <a:cubicBezTo>
                    <a:pt x="3042" y="91"/>
                    <a:pt x="2693" y="1"/>
                    <a:pt x="2345"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32" name="Google Shape;6632;p19"/>
            <p:cNvSpPr/>
            <p:nvPr/>
          </p:nvSpPr>
          <p:spPr>
            <a:xfrm>
              <a:off x="2205850" y="1469775"/>
              <a:ext cx="114850" cy="101600"/>
            </a:xfrm>
            <a:custGeom>
              <a:rect b="b" l="l" r="r" t="t"/>
              <a:pathLst>
                <a:path extrusionOk="0" h="4064" w="4594">
                  <a:moveTo>
                    <a:pt x="2346" y="1"/>
                  </a:moveTo>
                  <a:cubicBezTo>
                    <a:pt x="1625" y="1"/>
                    <a:pt x="919" y="391"/>
                    <a:pt x="547" y="1078"/>
                  </a:cubicBezTo>
                  <a:cubicBezTo>
                    <a:pt x="1" y="2086"/>
                    <a:pt x="381" y="3344"/>
                    <a:pt x="1384" y="3853"/>
                  </a:cubicBezTo>
                  <a:cubicBezTo>
                    <a:pt x="1665" y="3996"/>
                    <a:pt x="1967" y="4063"/>
                    <a:pt x="2266" y="4063"/>
                  </a:cubicBezTo>
                  <a:cubicBezTo>
                    <a:pt x="2989" y="4063"/>
                    <a:pt x="3698" y="3668"/>
                    <a:pt x="4069" y="2983"/>
                  </a:cubicBezTo>
                  <a:cubicBezTo>
                    <a:pt x="4594" y="2017"/>
                    <a:pt x="4264" y="804"/>
                    <a:pt x="3328" y="263"/>
                  </a:cubicBezTo>
                  <a:cubicBezTo>
                    <a:pt x="3019" y="85"/>
                    <a:pt x="2681" y="1"/>
                    <a:pt x="2346"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33" name="Google Shape;6633;p19"/>
            <p:cNvSpPr/>
            <p:nvPr/>
          </p:nvSpPr>
          <p:spPr>
            <a:xfrm>
              <a:off x="5295025" y="4142650"/>
              <a:ext cx="115225" cy="101525"/>
            </a:xfrm>
            <a:custGeom>
              <a:rect b="b" l="l" r="r" t="t"/>
              <a:pathLst>
                <a:path extrusionOk="0" h="4061" w="4609">
                  <a:moveTo>
                    <a:pt x="2343" y="1"/>
                  </a:moveTo>
                  <a:cubicBezTo>
                    <a:pt x="1664" y="1"/>
                    <a:pt x="995" y="344"/>
                    <a:pt x="609" y="962"/>
                  </a:cubicBezTo>
                  <a:cubicBezTo>
                    <a:pt x="0" y="1935"/>
                    <a:pt x="299" y="3218"/>
                    <a:pt x="1266" y="3788"/>
                  </a:cubicBezTo>
                  <a:cubicBezTo>
                    <a:pt x="1578" y="3973"/>
                    <a:pt x="1923" y="4061"/>
                    <a:pt x="2266" y="4061"/>
                  </a:cubicBezTo>
                  <a:cubicBezTo>
                    <a:pt x="2944" y="4061"/>
                    <a:pt x="3613" y="3718"/>
                    <a:pt x="4000" y="3100"/>
                  </a:cubicBezTo>
                  <a:cubicBezTo>
                    <a:pt x="4608" y="2128"/>
                    <a:pt x="4311" y="844"/>
                    <a:pt x="3342" y="272"/>
                  </a:cubicBezTo>
                  <a:cubicBezTo>
                    <a:pt x="3030" y="88"/>
                    <a:pt x="2685" y="1"/>
                    <a:pt x="2343"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34" name="Google Shape;6634;p19"/>
            <p:cNvSpPr/>
            <p:nvPr/>
          </p:nvSpPr>
          <p:spPr>
            <a:xfrm>
              <a:off x="3205500" y="783575"/>
              <a:ext cx="112975" cy="100025"/>
            </a:xfrm>
            <a:custGeom>
              <a:rect b="b" l="l" r="r" t="t"/>
              <a:pathLst>
                <a:path extrusionOk="0" h="4001" w="4519">
                  <a:moveTo>
                    <a:pt x="2321" y="1"/>
                  </a:moveTo>
                  <a:cubicBezTo>
                    <a:pt x="1625" y="1"/>
                    <a:pt x="925" y="362"/>
                    <a:pt x="550" y="996"/>
                  </a:cubicBezTo>
                  <a:cubicBezTo>
                    <a:pt x="1" y="1929"/>
                    <a:pt x="317" y="3199"/>
                    <a:pt x="1237" y="3743"/>
                  </a:cubicBezTo>
                  <a:cubicBezTo>
                    <a:pt x="1533" y="3918"/>
                    <a:pt x="1865" y="4000"/>
                    <a:pt x="2198" y="4000"/>
                  </a:cubicBezTo>
                  <a:cubicBezTo>
                    <a:pt x="2894" y="4000"/>
                    <a:pt x="3593" y="3639"/>
                    <a:pt x="3967" y="3005"/>
                  </a:cubicBezTo>
                  <a:cubicBezTo>
                    <a:pt x="4519" y="2072"/>
                    <a:pt x="4202" y="802"/>
                    <a:pt x="3282" y="258"/>
                  </a:cubicBezTo>
                  <a:cubicBezTo>
                    <a:pt x="2986" y="83"/>
                    <a:pt x="2654" y="1"/>
                    <a:pt x="2321"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35" name="Google Shape;6635;p19"/>
            <p:cNvSpPr/>
            <p:nvPr/>
          </p:nvSpPr>
          <p:spPr>
            <a:xfrm>
              <a:off x="5764100" y="2222000"/>
              <a:ext cx="113025" cy="100050"/>
            </a:xfrm>
            <a:custGeom>
              <a:rect b="b" l="l" r="r" t="t"/>
              <a:pathLst>
                <a:path extrusionOk="0" h="4002" w="4521">
                  <a:moveTo>
                    <a:pt x="2320" y="1"/>
                  </a:moveTo>
                  <a:cubicBezTo>
                    <a:pt x="1620" y="1"/>
                    <a:pt x="918" y="367"/>
                    <a:pt x="546" y="1008"/>
                  </a:cubicBezTo>
                  <a:cubicBezTo>
                    <a:pt x="1" y="1946"/>
                    <a:pt x="325" y="3212"/>
                    <a:pt x="1249" y="3750"/>
                  </a:cubicBezTo>
                  <a:cubicBezTo>
                    <a:pt x="1542" y="3921"/>
                    <a:pt x="1871" y="4001"/>
                    <a:pt x="2199" y="4001"/>
                  </a:cubicBezTo>
                  <a:cubicBezTo>
                    <a:pt x="2900" y="4001"/>
                    <a:pt x="3603" y="3635"/>
                    <a:pt x="3975" y="2994"/>
                  </a:cubicBezTo>
                  <a:cubicBezTo>
                    <a:pt x="4520" y="2057"/>
                    <a:pt x="4194" y="791"/>
                    <a:pt x="3272" y="253"/>
                  </a:cubicBezTo>
                  <a:cubicBezTo>
                    <a:pt x="2978" y="82"/>
                    <a:pt x="2649" y="1"/>
                    <a:pt x="2320"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36" name="Google Shape;6636;p19"/>
            <p:cNvSpPr/>
            <p:nvPr/>
          </p:nvSpPr>
          <p:spPr>
            <a:xfrm>
              <a:off x="3388850" y="730875"/>
              <a:ext cx="111625" cy="99075"/>
            </a:xfrm>
            <a:custGeom>
              <a:rect b="b" l="l" r="r" t="t"/>
              <a:pathLst>
                <a:path extrusionOk="0" h="3963" w="4465">
                  <a:moveTo>
                    <a:pt x="2312" y="1"/>
                  </a:moveTo>
                  <a:cubicBezTo>
                    <a:pt x="1602" y="1"/>
                    <a:pt x="886" y="377"/>
                    <a:pt x="525" y="1025"/>
                  </a:cubicBezTo>
                  <a:cubicBezTo>
                    <a:pt x="1" y="1967"/>
                    <a:pt x="360" y="3249"/>
                    <a:pt x="1291" y="3747"/>
                  </a:cubicBezTo>
                  <a:cubicBezTo>
                    <a:pt x="1566" y="3893"/>
                    <a:pt x="1869" y="3962"/>
                    <a:pt x="2173" y="3962"/>
                  </a:cubicBezTo>
                  <a:cubicBezTo>
                    <a:pt x="2905" y="3962"/>
                    <a:pt x="3641" y="3563"/>
                    <a:pt x="3988" y="2889"/>
                  </a:cubicBezTo>
                  <a:cubicBezTo>
                    <a:pt x="4464" y="1965"/>
                    <a:pt x="4124" y="752"/>
                    <a:pt x="3243" y="244"/>
                  </a:cubicBezTo>
                  <a:cubicBezTo>
                    <a:pt x="2956" y="79"/>
                    <a:pt x="2635" y="1"/>
                    <a:pt x="2312"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37" name="Google Shape;6637;p19"/>
            <p:cNvSpPr/>
            <p:nvPr/>
          </p:nvSpPr>
          <p:spPr>
            <a:xfrm>
              <a:off x="5714875" y="2038525"/>
              <a:ext cx="111625" cy="99100"/>
            </a:xfrm>
            <a:custGeom>
              <a:rect b="b" l="l" r="r" t="t"/>
              <a:pathLst>
                <a:path extrusionOk="0" h="3964" w="4465">
                  <a:moveTo>
                    <a:pt x="2315" y="1"/>
                  </a:moveTo>
                  <a:cubicBezTo>
                    <a:pt x="1623" y="1"/>
                    <a:pt x="921" y="356"/>
                    <a:pt x="551" y="980"/>
                  </a:cubicBezTo>
                  <a:cubicBezTo>
                    <a:pt x="1" y="1906"/>
                    <a:pt x="329" y="3195"/>
                    <a:pt x="1248" y="3722"/>
                  </a:cubicBezTo>
                  <a:cubicBezTo>
                    <a:pt x="1533" y="3886"/>
                    <a:pt x="1853" y="3963"/>
                    <a:pt x="2174" y="3963"/>
                  </a:cubicBezTo>
                  <a:cubicBezTo>
                    <a:pt x="2887" y="3963"/>
                    <a:pt x="3605" y="3584"/>
                    <a:pt x="3963" y="2934"/>
                  </a:cubicBezTo>
                  <a:cubicBezTo>
                    <a:pt x="4464" y="2028"/>
                    <a:pt x="4153" y="806"/>
                    <a:pt x="3287" y="268"/>
                  </a:cubicBezTo>
                  <a:cubicBezTo>
                    <a:pt x="2992" y="86"/>
                    <a:pt x="2655" y="1"/>
                    <a:pt x="2315"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38" name="Google Shape;6638;p19"/>
            <p:cNvSpPr/>
            <p:nvPr/>
          </p:nvSpPr>
          <p:spPr>
            <a:xfrm>
              <a:off x="5814725" y="2406425"/>
              <a:ext cx="111600" cy="99075"/>
            </a:xfrm>
            <a:custGeom>
              <a:rect b="b" l="l" r="r" t="t"/>
              <a:pathLst>
                <a:path extrusionOk="0" h="3963" w="4464">
                  <a:moveTo>
                    <a:pt x="2290" y="1"/>
                  </a:moveTo>
                  <a:cubicBezTo>
                    <a:pt x="1585" y="1"/>
                    <a:pt x="873" y="371"/>
                    <a:pt x="509" y="1013"/>
                  </a:cubicBezTo>
                  <a:cubicBezTo>
                    <a:pt x="0" y="1914"/>
                    <a:pt x="299" y="3138"/>
                    <a:pt x="1161" y="3685"/>
                  </a:cubicBezTo>
                  <a:cubicBezTo>
                    <a:pt x="1459" y="3874"/>
                    <a:pt x="1802" y="3963"/>
                    <a:pt x="2148" y="3963"/>
                  </a:cubicBezTo>
                  <a:cubicBezTo>
                    <a:pt x="2834" y="3963"/>
                    <a:pt x="3530" y="3613"/>
                    <a:pt x="3905" y="2998"/>
                  </a:cubicBezTo>
                  <a:cubicBezTo>
                    <a:pt x="4464" y="2082"/>
                    <a:pt x="4147" y="788"/>
                    <a:pt x="3232" y="250"/>
                  </a:cubicBezTo>
                  <a:cubicBezTo>
                    <a:pt x="2943" y="80"/>
                    <a:pt x="2617" y="1"/>
                    <a:pt x="2290"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39" name="Google Shape;6639;p19"/>
            <p:cNvSpPr/>
            <p:nvPr/>
          </p:nvSpPr>
          <p:spPr>
            <a:xfrm>
              <a:off x="3023475" y="837225"/>
              <a:ext cx="111625" cy="99075"/>
            </a:xfrm>
            <a:custGeom>
              <a:rect b="b" l="l" r="r" t="t"/>
              <a:pathLst>
                <a:path extrusionOk="0" h="3963" w="4465">
                  <a:moveTo>
                    <a:pt x="2292" y="1"/>
                  </a:moveTo>
                  <a:cubicBezTo>
                    <a:pt x="1583" y="1"/>
                    <a:pt x="868" y="375"/>
                    <a:pt x="506" y="1021"/>
                  </a:cubicBezTo>
                  <a:cubicBezTo>
                    <a:pt x="1" y="1924"/>
                    <a:pt x="306" y="3147"/>
                    <a:pt x="1169" y="3690"/>
                  </a:cubicBezTo>
                  <a:cubicBezTo>
                    <a:pt x="1465" y="3875"/>
                    <a:pt x="1806" y="3963"/>
                    <a:pt x="2149" y="3963"/>
                  </a:cubicBezTo>
                  <a:cubicBezTo>
                    <a:pt x="2837" y="3963"/>
                    <a:pt x="3536" y="3611"/>
                    <a:pt x="3908" y="2991"/>
                  </a:cubicBezTo>
                  <a:cubicBezTo>
                    <a:pt x="4464" y="2072"/>
                    <a:pt x="4143" y="779"/>
                    <a:pt x="3225" y="246"/>
                  </a:cubicBezTo>
                  <a:cubicBezTo>
                    <a:pt x="2938" y="79"/>
                    <a:pt x="2616" y="1"/>
                    <a:pt x="2292"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40" name="Google Shape;6640;p19"/>
            <p:cNvSpPr/>
            <p:nvPr/>
          </p:nvSpPr>
          <p:spPr>
            <a:xfrm>
              <a:off x="4299525" y="4831850"/>
              <a:ext cx="109375" cy="97075"/>
            </a:xfrm>
            <a:custGeom>
              <a:rect b="b" l="l" r="r" t="t"/>
              <a:pathLst>
                <a:path extrusionOk="0" h="3883" w="4375">
                  <a:moveTo>
                    <a:pt x="2255" y="1"/>
                  </a:moveTo>
                  <a:cubicBezTo>
                    <a:pt x="1540" y="1"/>
                    <a:pt x="818" y="390"/>
                    <a:pt x="478" y="1053"/>
                  </a:cubicBezTo>
                  <a:cubicBezTo>
                    <a:pt x="1" y="1980"/>
                    <a:pt x="360" y="3192"/>
                    <a:pt x="1256" y="3671"/>
                  </a:cubicBezTo>
                  <a:cubicBezTo>
                    <a:pt x="1526" y="3815"/>
                    <a:pt x="1824" y="3882"/>
                    <a:pt x="2122" y="3882"/>
                  </a:cubicBezTo>
                  <a:cubicBezTo>
                    <a:pt x="2818" y="3882"/>
                    <a:pt x="3518" y="3513"/>
                    <a:pt x="3871" y="2879"/>
                  </a:cubicBezTo>
                  <a:cubicBezTo>
                    <a:pt x="4374" y="1974"/>
                    <a:pt x="4049" y="751"/>
                    <a:pt x="3168" y="240"/>
                  </a:cubicBezTo>
                  <a:cubicBezTo>
                    <a:pt x="2887" y="77"/>
                    <a:pt x="2571" y="1"/>
                    <a:pt x="2255"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41" name="Google Shape;6641;p19"/>
            <p:cNvSpPr/>
            <p:nvPr/>
          </p:nvSpPr>
          <p:spPr>
            <a:xfrm>
              <a:off x="1740375" y="3393400"/>
              <a:ext cx="109875" cy="97100"/>
            </a:xfrm>
            <a:custGeom>
              <a:rect b="b" l="l" r="r" t="t"/>
              <a:pathLst>
                <a:path extrusionOk="0" h="3884" w="4395">
                  <a:moveTo>
                    <a:pt x="2274" y="1"/>
                  </a:moveTo>
                  <a:cubicBezTo>
                    <a:pt x="1611" y="1"/>
                    <a:pt x="939" y="336"/>
                    <a:pt x="570" y="928"/>
                  </a:cubicBezTo>
                  <a:cubicBezTo>
                    <a:pt x="1" y="1837"/>
                    <a:pt x="326" y="3138"/>
                    <a:pt x="1250" y="3656"/>
                  </a:cubicBezTo>
                  <a:cubicBezTo>
                    <a:pt x="1527" y="3810"/>
                    <a:pt x="1835" y="3883"/>
                    <a:pt x="2144" y="3883"/>
                  </a:cubicBezTo>
                  <a:cubicBezTo>
                    <a:pt x="2828" y="3883"/>
                    <a:pt x="3517" y="3526"/>
                    <a:pt x="3876" y="2907"/>
                  </a:cubicBezTo>
                  <a:cubicBezTo>
                    <a:pt x="4395" y="2011"/>
                    <a:pt x="4090" y="784"/>
                    <a:pt x="3215" y="256"/>
                  </a:cubicBezTo>
                  <a:cubicBezTo>
                    <a:pt x="2928" y="83"/>
                    <a:pt x="2602" y="1"/>
                    <a:pt x="2274"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42" name="Google Shape;6642;p19"/>
            <p:cNvSpPr/>
            <p:nvPr/>
          </p:nvSpPr>
          <p:spPr>
            <a:xfrm>
              <a:off x="4171700" y="703100"/>
              <a:ext cx="109375" cy="97075"/>
            </a:xfrm>
            <a:custGeom>
              <a:rect b="b" l="l" r="r" t="t"/>
              <a:pathLst>
                <a:path extrusionOk="0" h="3883" w="4375">
                  <a:moveTo>
                    <a:pt x="2253" y="1"/>
                  </a:moveTo>
                  <a:cubicBezTo>
                    <a:pt x="1571" y="1"/>
                    <a:pt x="883" y="357"/>
                    <a:pt x="524" y="973"/>
                  </a:cubicBezTo>
                  <a:cubicBezTo>
                    <a:pt x="0" y="1868"/>
                    <a:pt x="304" y="3095"/>
                    <a:pt x="1178" y="3626"/>
                  </a:cubicBezTo>
                  <a:cubicBezTo>
                    <a:pt x="1465" y="3801"/>
                    <a:pt x="1792" y="3883"/>
                    <a:pt x="2120" y="3883"/>
                  </a:cubicBezTo>
                  <a:cubicBezTo>
                    <a:pt x="2822" y="3883"/>
                    <a:pt x="3531" y="3508"/>
                    <a:pt x="3880" y="2861"/>
                  </a:cubicBezTo>
                  <a:cubicBezTo>
                    <a:pt x="4374" y="1947"/>
                    <a:pt x="4037" y="729"/>
                    <a:pt x="3150" y="231"/>
                  </a:cubicBezTo>
                  <a:cubicBezTo>
                    <a:pt x="2873" y="74"/>
                    <a:pt x="2563" y="1"/>
                    <a:pt x="2253"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43" name="Google Shape;6643;p19"/>
            <p:cNvSpPr/>
            <p:nvPr/>
          </p:nvSpPr>
          <p:spPr>
            <a:xfrm>
              <a:off x="3573275" y="678675"/>
              <a:ext cx="109325" cy="97100"/>
            </a:xfrm>
            <a:custGeom>
              <a:rect b="b" l="l" r="r" t="t"/>
              <a:pathLst>
                <a:path extrusionOk="0" h="3884" w="4373">
                  <a:moveTo>
                    <a:pt x="2250" y="0"/>
                  </a:moveTo>
                  <a:cubicBezTo>
                    <a:pt x="1586" y="0"/>
                    <a:pt x="914" y="337"/>
                    <a:pt x="544" y="931"/>
                  </a:cubicBezTo>
                  <a:cubicBezTo>
                    <a:pt x="0" y="1803"/>
                    <a:pt x="275" y="3044"/>
                    <a:pt x="1134" y="3601"/>
                  </a:cubicBezTo>
                  <a:cubicBezTo>
                    <a:pt x="1430" y="3793"/>
                    <a:pt x="1772" y="3883"/>
                    <a:pt x="2117" y="3883"/>
                  </a:cubicBezTo>
                  <a:cubicBezTo>
                    <a:pt x="2800" y="3883"/>
                    <a:pt x="3492" y="3528"/>
                    <a:pt x="3852" y="2904"/>
                  </a:cubicBezTo>
                  <a:cubicBezTo>
                    <a:pt x="4373" y="2008"/>
                    <a:pt x="4065" y="782"/>
                    <a:pt x="3189" y="254"/>
                  </a:cubicBezTo>
                  <a:cubicBezTo>
                    <a:pt x="2903" y="82"/>
                    <a:pt x="2577" y="0"/>
                    <a:pt x="2250"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44" name="Google Shape;6644;p19"/>
            <p:cNvSpPr/>
            <p:nvPr/>
          </p:nvSpPr>
          <p:spPr>
            <a:xfrm>
              <a:off x="5666075" y="1855600"/>
              <a:ext cx="109925" cy="97050"/>
            </a:xfrm>
            <a:custGeom>
              <a:rect b="b" l="l" r="r" t="t"/>
              <a:pathLst>
                <a:path extrusionOk="0" h="3882" w="4397">
                  <a:moveTo>
                    <a:pt x="2273" y="0"/>
                  </a:moveTo>
                  <a:cubicBezTo>
                    <a:pt x="1602" y="0"/>
                    <a:pt x="924" y="345"/>
                    <a:pt x="557" y="948"/>
                  </a:cubicBezTo>
                  <a:cubicBezTo>
                    <a:pt x="0" y="1869"/>
                    <a:pt x="339" y="3163"/>
                    <a:pt x="1271" y="3666"/>
                  </a:cubicBezTo>
                  <a:cubicBezTo>
                    <a:pt x="1542" y="3812"/>
                    <a:pt x="1843" y="3881"/>
                    <a:pt x="2143" y="3881"/>
                  </a:cubicBezTo>
                  <a:cubicBezTo>
                    <a:pt x="2837" y="3881"/>
                    <a:pt x="3533" y="3515"/>
                    <a:pt x="3888" y="2885"/>
                  </a:cubicBezTo>
                  <a:cubicBezTo>
                    <a:pt x="4396" y="1981"/>
                    <a:pt x="4075" y="758"/>
                    <a:pt x="3195" y="244"/>
                  </a:cubicBezTo>
                  <a:cubicBezTo>
                    <a:pt x="2912" y="78"/>
                    <a:pt x="2593" y="0"/>
                    <a:pt x="2273"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45" name="Google Shape;6645;p19"/>
            <p:cNvSpPr/>
            <p:nvPr/>
          </p:nvSpPr>
          <p:spPr>
            <a:xfrm>
              <a:off x="5334225" y="1356925"/>
              <a:ext cx="109875" cy="97050"/>
            </a:xfrm>
            <a:custGeom>
              <a:rect b="b" l="l" r="r" t="t"/>
              <a:pathLst>
                <a:path extrusionOk="0" h="3882" w="4395">
                  <a:moveTo>
                    <a:pt x="2276" y="1"/>
                  </a:moveTo>
                  <a:cubicBezTo>
                    <a:pt x="1614" y="1"/>
                    <a:pt x="943" y="333"/>
                    <a:pt x="572" y="921"/>
                  </a:cubicBezTo>
                  <a:cubicBezTo>
                    <a:pt x="0" y="1827"/>
                    <a:pt x="320" y="3130"/>
                    <a:pt x="1241" y="3651"/>
                  </a:cubicBezTo>
                  <a:cubicBezTo>
                    <a:pt x="1518" y="3808"/>
                    <a:pt x="1829" y="3882"/>
                    <a:pt x="2141" y="3882"/>
                  </a:cubicBezTo>
                  <a:cubicBezTo>
                    <a:pt x="2822" y="3882"/>
                    <a:pt x="3510" y="3528"/>
                    <a:pt x="3870" y="2914"/>
                  </a:cubicBezTo>
                  <a:cubicBezTo>
                    <a:pt x="4394" y="2020"/>
                    <a:pt x="4095" y="792"/>
                    <a:pt x="3221" y="259"/>
                  </a:cubicBezTo>
                  <a:cubicBezTo>
                    <a:pt x="2934" y="84"/>
                    <a:pt x="2606" y="1"/>
                    <a:pt x="2276"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46" name="Google Shape;6646;p19"/>
            <p:cNvSpPr/>
            <p:nvPr/>
          </p:nvSpPr>
          <p:spPr>
            <a:xfrm>
              <a:off x="4482875" y="4779150"/>
              <a:ext cx="108575" cy="96100"/>
            </a:xfrm>
            <a:custGeom>
              <a:rect b="b" l="l" r="r" t="t"/>
              <a:pathLst>
                <a:path extrusionOk="0" h="3844" w="4343">
                  <a:moveTo>
                    <a:pt x="2212" y="1"/>
                  </a:moveTo>
                  <a:cubicBezTo>
                    <a:pt x="1527" y="1"/>
                    <a:pt x="854" y="372"/>
                    <a:pt x="505" y="1019"/>
                  </a:cubicBezTo>
                  <a:cubicBezTo>
                    <a:pt x="1" y="1949"/>
                    <a:pt x="337" y="3128"/>
                    <a:pt x="1249" y="3621"/>
                  </a:cubicBezTo>
                  <a:cubicBezTo>
                    <a:pt x="1528" y="3772"/>
                    <a:pt x="1831" y="3843"/>
                    <a:pt x="2131" y="3843"/>
                  </a:cubicBezTo>
                  <a:cubicBezTo>
                    <a:pt x="2816" y="3843"/>
                    <a:pt x="3489" y="3473"/>
                    <a:pt x="3838" y="2825"/>
                  </a:cubicBezTo>
                  <a:cubicBezTo>
                    <a:pt x="4342" y="1896"/>
                    <a:pt x="4006" y="717"/>
                    <a:pt x="3094" y="223"/>
                  </a:cubicBezTo>
                  <a:cubicBezTo>
                    <a:pt x="2815" y="72"/>
                    <a:pt x="2512" y="1"/>
                    <a:pt x="2212"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47" name="Google Shape;6647;p19"/>
            <p:cNvSpPr/>
            <p:nvPr/>
          </p:nvSpPr>
          <p:spPr>
            <a:xfrm>
              <a:off x="1691600" y="3209950"/>
              <a:ext cx="108675" cy="96125"/>
            </a:xfrm>
            <a:custGeom>
              <a:rect b="b" l="l" r="r" t="t"/>
              <a:pathLst>
                <a:path extrusionOk="0" h="3845" w="4347">
                  <a:moveTo>
                    <a:pt x="2213" y="1"/>
                  </a:moveTo>
                  <a:cubicBezTo>
                    <a:pt x="1549" y="1"/>
                    <a:pt x="894" y="350"/>
                    <a:pt x="534" y="969"/>
                  </a:cubicBezTo>
                  <a:cubicBezTo>
                    <a:pt x="1" y="1885"/>
                    <a:pt x="304" y="3070"/>
                    <a:pt x="1203" y="3593"/>
                  </a:cubicBezTo>
                  <a:cubicBezTo>
                    <a:pt x="1495" y="3764"/>
                    <a:pt x="1816" y="3844"/>
                    <a:pt x="2135" y="3844"/>
                  </a:cubicBezTo>
                  <a:cubicBezTo>
                    <a:pt x="2798" y="3844"/>
                    <a:pt x="3453" y="3495"/>
                    <a:pt x="3813" y="2876"/>
                  </a:cubicBezTo>
                  <a:cubicBezTo>
                    <a:pt x="4346" y="1959"/>
                    <a:pt x="4044" y="774"/>
                    <a:pt x="3144" y="251"/>
                  </a:cubicBezTo>
                  <a:cubicBezTo>
                    <a:pt x="2853" y="81"/>
                    <a:pt x="2532" y="1"/>
                    <a:pt x="2213"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48" name="Google Shape;6648;p19"/>
            <p:cNvSpPr/>
            <p:nvPr/>
          </p:nvSpPr>
          <p:spPr>
            <a:xfrm>
              <a:off x="1790900" y="3577850"/>
              <a:ext cx="108650" cy="96100"/>
            </a:xfrm>
            <a:custGeom>
              <a:rect b="b" l="l" r="r" t="t"/>
              <a:pathLst>
                <a:path extrusionOk="0" h="3844" w="4346">
                  <a:moveTo>
                    <a:pt x="2214" y="1"/>
                  </a:moveTo>
                  <a:cubicBezTo>
                    <a:pt x="1551" y="1"/>
                    <a:pt x="896" y="349"/>
                    <a:pt x="535" y="967"/>
                  </a:cubicBezTo>
                  <a:cubicBezTo>
                    <a:pt x="0" y="1882"/>
                    <a:pt x="302" y="3068"/>
                    <a:pt x="1201" y="3593"/>
                  </a:cubicBezTo>
                  <a:cubicBezTo>
                    <a:pt x="1493" y="3763"/>
                    <a:pt x="1814" y="3844"/>
                    <a:pt x="2134" y="3844"/>
                  </a:cubicBezTo>
                  <a:cubicBezTo>
                    <a:pt x="2797" y="3844"/>
                    <a:pt x="3451" y="3496"/>
                    <a:pt x="3811" y="2878"/>
                  </a:cubicBezTo>
                  <a:cubicBezTo>
                    <a:pt x="4346" y="1961"/>
                    <a:pt x="4044" y="777"/>
                    <a:pt x="3146" y="252"/>
                  </a:cubicBezTo>
                  <a:cubicBezTo>
                    <a:pt x="2855" y="81"/>
                    <a:pt x="2534" y="1"/>
                    <a:pt x="2214"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49" name="Google Shape;6649;p19"/>
            <p:cNvSpPr/>
            <p:nvPr/>
          </p:nvSpPr>
          <p:spPr>
            <a:xfrm>
              <a:off x="4116950" y="4885525"/>
              <a:ext cx="108600" cy="96075"/>
            </a:xfrm>
            <a:custGeom>
              <a:rect b="b" l="l" r="r" t="t"/>
              <a:pathLst>
                <a:path extrusionOk="0" h="3843" w="4344">
                  <a:moveTo>
                    <a:pt x="2212" y="1"/>
                  </a:moveTo>
                  <a:cubicBezTo>
                    <a:pt x="1528" y="1"/>
                    <a:pt x="855" y="372"/>
                    <a:pt x="505" y="1018"/>
                  </a:cubicBezTo>
                  <a:cubicBezTo>
                    <a:pt x="1" y="1948"/>
                    <a:pt x="337" y="3127"/>
                    <a:pt x="1250" y="3620"/>
                  </a:cubicBezTo>
                  <a:cubicBezTo>
                    <a:pt x="1529" y="3771"/>
                    <a:pt x="1831" y="3842"/>
                    <a:pt x="2131" y="3842"/>
                  </a:cubicBezTo>
                  <a:cubicBezTo>
                    <a:pt x="2816" y="3842"/>
                    <a:pt x="3489" y="3472"/>
                    <a:pt x="3839" y="2825"/>
                  </a:cubicBezTo>
                  <a:cubicBezTo>
                    <a:pt x="4343" y="1895"/>
                    <a:pt x="4007" y="717"/>
                    <a:pt x="3094" y="222"/>
                  </a:cubicBezTo>
                  <a:cubicBezTo>
                    <a:pt x="2815" y="72"/>
                    <a:pt x="2513" y="1"/>
                    <a:pt x="2212"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50" name="Google Shape;6650;p19"/>
            <p:cNvSpPr/>
            <p:nvPr/>
          </p:nvSpPr>
          <p:spPr>
            <a:xfrm>
              <a:off x="5831600" y="3196875"/>
              <a:ext cx="108550" cy="96075"/>
            </a:xfrm>
            <a:custGeom>
              <a:rect b="b" l="l" r="r" t="t"/>
              <a:pathLst>
                <a:path extrusionOk="0" h="3843" w="4342">
                  <a:moveTo>
                    <a:pt x="2211" y="0"/>
                  </a:moveTo>
                  <a:cubicBezTo>
                    <a:pt x="1526" y="0"/>
                    <a:pt x="854" y="372"/>
                    <a:pt x="504" y="1019"/>
                  </a:cubicBezTo>
                  <a:cubicBezTo>
                    <a:pt x="0" y="1949"/>
                    <a:pt x="336" y="3127"/>
                    <a:pt x="1250" y="3621"/>
                  </a:cubicBezTo>
                  <a:cubicBezTo>
                    <a:pt x="1528" y="3772"/>
                    <a:pt x="1830" y="3843"/>
                    <a:pt x="2130" y="3843"/>
                  </a:cubicBezTo>
                  <a:cubicBezTo>
                    <a:pt x="2815" y="3843"/>
                    <a:pt x="3488" y="3472"/>
                    <a:pt x="3839" y="2825"/>
                  </a:cubicBezTo>
                  <a:cubicBezTo>
                    <a:pt x="4341" y="1896"/>
                    <a:pt x="4007" y="717"/>
                    <a:pt x="3093" y="223"/>
                  </a:cubicBezTo>
                  <a:cubicBezTo>
                    <a:pt x="2814" y="72"/>
                    <a:pt x="2511" y="0"/>
                    <a:pt x="2211"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51" name="Google Shape;6651;p19"/>
            <p:cNvSpPr/>
            <p:nvPr/>
          </p:nvSpPr>
          <p:spPr>
            <a:xfrm>
              <a:off x="5865550" y="2591850"/>
              <a:ext cx="108675" cy="96125"/>
            </a:xfrm>
            <a:custGeom>
              <a:rect b="b" l="l" r="r" t="t"/>
              <a:pathLst>
                <a:path extrusionOk="0" h="3845" w="4347">
                  <a:moveTo>
                    <a:pt x="2215" y="1"/>
                  </a:moveTo>
                  <a:cubicBezTo>
                    <a:pt x="1552" y="1"/>
                    <a:pt x="896" y="350"/>
                    <a:pt x="536" y="969"/>
                  </a:cubicBezTo>
                  <a:cubicBezTo>
                    <a:pt x="1" y="1884"/>
                    <a:pt x="303" y="3069"/>
                    <a:pt x="1202" y="3593"/>
                  </a:cubicBezTo>
                  <a:cubicBezTo>
                    <a:pt x="1494" y="3764"/>
                    <a:pt x="1815" y="3845"/>
                    <a:pt x="2134" y="3845"/>
                  </a:cubicBezTo>
                  <a:cubicBezTo>
                    <a:pt x="2798" y="3845"/>
                    <a:pt x="3452" y="3495"/>
                    <a:pt x="3813" y="2877"/>
                  </a:cubicBezTo>
                  <a:cubicBezTo>
                    <a:pt x="4346" y="1961"/>
                    <a:pt x="4044" y="776"/>
                    <a:pt x="3146" y="251"/>
                  </a:cubicBezTo>
                  <a:cubicBezTo>
                    <a:pt x="2855" y="81"/>
                    <a:pt x="2534" y="1"/>
                    <a:pt x="2215"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52" name="Google Shape;6652;p19"/>
            <p:cNvSpPr/>
            <p:nvPr/>
          </p:nvSpPr>
          <p:spPr>
            <a:xfrm>
              <a:off x="2841775" y="891900"/>
              <a:ext cx="108550" cy="96100"/>
            </a:xfrm>
            <a:custGeom>
              <a:rect b="b" l="l" r="r" t="t"/>
              <a:pathLst>
                <a:path extrusionOk="0" h="3844" w="4342">
                  <a:moveTo>
                    <a:pt x="2210" y="0"/>
                  </a:moveTo>
                  <a:cubicBezTo>
                    <a:pt x="1527" y="0"/>
                    <a:pt x="857" y="370"/>
                    <a:pt x="506" y="1016"/>
                  </a:cubicBezTo>
                  <a:cubicBezTo>
                    <a:pt x="1" y="1948"/>
                    <a:pt x="334" y="3125"/>
                    <a:pt x="1247" y="3620"/>
                  </a:cubicBezTo>
                  <a:cubicBezTo>
                    <a:pt x="1526" y="3772"/>
                    <a:pt x="1830" y="3843"/>
                    <a:pt x="2131" y="3843"/>
                  </a:cubicBezTo>
                  <a:cubicBezTo>
                    <a:pt x="2814" y="3843"/>
                    <a:pt x="3486" y="3474"/>
                    <a:pt x="3837" y="2827"/>
                  </a:cubicBezTo>
                  <a:cubicBezTo>
                    <a:pt x="4342" y="1897"/>
                    <a:pt x="4009" y="720"/>
                    <a:pt x="3097" y="225"/>
                  </a:cubicBezTo>
                  <a:cubicBezTo>
                    <a:pt x="2816" y="72"/>
                    <a:pt x="2512" y="0"/>
                    <a:pt x="2210"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53" name="Google Shape;6653;p19"/>
            <p:cNvSpPr/>
            <p:nvPr/>
          </p:nvSpPr>
          <p:spPr>
            <a:xfrm>
              <a:off x="2342525" y="1235375"/>
              <a:ext cx="108625" cy="96125"/>
            </a:xfrm>
            <a:custGeom>
              <a:rect b="b" l="l" r="r" t="t"/>
              <a:pathLst>
                <a:path extrusionOk="0" h="3845" w="4345">
                  <a:moveTo>
                    <a:pt x="2214" y="0"/>
                  </a:moveTo>
                  <a:cubicBezTo>
                    <a:pt x="1550" y="0"/>
                    <a:pt x="896" y="348"/>
                    <a:pt x="536" y="967"/>
                  </a:cubicBezTo>
                  <a:cubicBezTo>
                    <a:pt x="1" y="1882"/>
                    <a:pt x="303" y="3068"/>
                    <a:pt x="1200" y="3593"/>
                  </a:cubicBezTo>
                  <a:cubicBezTo>
                    <a:pt x="1492" y="3763"/>
                    <a:pt x="1813" y="3844"/>
                    <a:pt x="2132" y="3844"/>
                  </a:cubicBezTo>
                  <a:cubicBezTo>
                    <a:pt x="2796" y="3844"/>
                    <a:pt x="3450" y="3495"/>
                    <a:pt x="3811" y="2877"/>
                  </a:cubicBezTo>
                  <a:cubicBezTo>
                    <a:pt x="4345" y="1962"/>
                    <a:pt x="4044" y="777"/>
                    <a:pt x="3145" y="251"/>
                  </a:cubicBezTo>
                  <a:cubicBezTo>
                    <a:pt x="2854" y="81"/>
                    <a:pt x="2533" y="0"/>
                    <a:pt x="2214"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54" name="Google Shape;6654;p19"/>
            <p:cNvSpPr/>
            <p:nvPr/>
          </p:nvSpPr>
          <p:spPr>
            <a:xfrm>
              <a:off x="3934850" y="4939775"/>
              <a:ext cx="106425" cy="93975"/>
            </a:xfrm>
            <a:custGeom>
              <a:rect b="b" l="l" r="r" t="t"/>
              <a:pathLst>
                <a:path extrusionOk="0" h="3759" w="4257">
                  <a:moveTo>
                    <a:pt x="2141" y="0"/>
                  </a:moveTo>
                  <a:cubicBezTo>
                    <a:pt x="1530" y="0"/>
                    <a:pt x="945" y="314"/>
                    <a:pt x="584" y="893"/>
                  </a:cubicBezTo>
                  <a:cubicBezTo>
                    <a:pt x="1" y="1834"/>
                    <a:pt x="273" y="2971"/>
                    <a:pt x="1209" y="3506"/>
                  </a:cubicBezTo>
                  <a:cubicBezTo>
                    <a:pt x="1508" y="3677"/>
                    <a:pt x="1826" y="3759"/>
                    <a:pt x="2137" y="3759"/>
                  </a:cubicBezTo>
                  <a:cubicBezTo>
                    <a:pt x="2764" y="3759"/>
                    <a:pt x="3362" y="3425"/>
                    <a:pt x="3719" y="2815"/>
                  </a:cubicBezTo>
                  <a:cubicBezTo>
                    <a:pt x="4256" y="1900"/>
                    <a:pt x="3997" y="814"/>
                    <a:pt x="3114" y="279"/>
                  </a:cubicBezTo>
                  <a:cubicBezTo>
                    <a:pt x="2803" y="91"/>
                    <a:pt x="2468" y="0"/>
                    <a:pt x="2141"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55" name="Google Shape;6655;p19"/>
            <p:cNvSpPr/>
            <p:nvPr/>
          </p:nvSpPr>
          <p:spPr>
            <a:xfrm>
              <a:off x="1842275" y="3763300"/>
              <a:ext cx="105200" cy="93075"/>
            </a:xfrm>
            <a:custGeom>
              <a:rect b="b" l="l" r="r" t="t"/>
              <a:pathLst>
                <a:path extrusionOk="0" h="3723" w="4208">
                  <a:moveTo>
                    <a:pt x="2103" y="1"/>
                  </a:moveTo>
                  <a:cubicBezTo>
                    <a:pt x="1478" y="1"/>
                    <a:pt x="883" y="337"/>
                    <a:pt x="530" y="952"/>
                  </a:cubicBezTo>
                  <a:cubicBezTo>
                    <a:pt x="1" y="1872"/>
                    <a:pt x="275" y="2949"/>
                    <a:pt x="1177" y="3467"/>
                  </a:cubicBezTo>
                  <a:cubicBezTo>
                    <a:pt x="1476" y="3639"/>
                    <a:pt x="1794" y="3722"/>
                    <a:pt x="2104" y="3722"/>
                  </a:cubicBezTo>
                  <a:cubicBezTo>
                    <a:pt x="2730" y="3722"/>
                    <a:pt x="3325" y="3387"/>
                    <a:pt x="3679" y="2772"/>
                  </a:cubicBezTo>
                  <a:cubicBezTo>
                    <a:pt x="4208" y="1852"/>
                    <a:pt x="3932" y="775"/>
                    <a:pt x="3030" y="256"/>
                  </a:cubicBezTo>
                  <a:cubicBezTo>
                    <a:pt x="2731" y="84"/>
                    <a:pt x="2413" y="1"/>
                    <a:pt x="2103"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56" name="Google Shape;6656;p19"/>
            <p:cNvSpPr/>
            <p:nvPr/>
          </p:nvSpPr>
          <p:spPr>
            <a:xfrm>
              <a:off x="5054500" y="1044225"/>
              <a:ext cx="105375" cy="93050"/>
            </a:xfrm>
            <a:custGeom>
              <a:rect b="b" l="l" r="r" t="t"/>
              <a:pathLst>
                <a:path extrusionOk="0" h="3722" w="4215">
                  <a:moveTo>
                    <a:pt x="2107" y="0"/>
                  </a:moveTo>
                  <a:cubicBezTo>
                    <a:pt x="1462" y="0"/>
                    <a:pt x="853" y="357"/>
                    <a:pt x="504" y="1000"/>
                  </a:cubicBezTo>
                  <a:cubicBezTo>
                    <a:pt x="0" y="1932"/>
                    <a:pt x="310" y="2999"/>
                    <a:pt x="1228" y="3494"/>
                  </a:cubicBezTo>
                  <a:cubicBezTo>
                    <a:pt x="1513" y="3648"/>
                    <a:pt x="1813" y="3722"/>
                    <a:pt x="2106" y="3722"/>
                  </a:cubicBezTo>
                  <a:cubicBezTo>
                    <a:pt x="2751" y="3722"/>
                    <a:pt x="3361" y="3365"/>
                    <a:pt x="3709" y="2723"/>
                  </a:cubicBezTo>
                  <a:cubicBezTo>
                    <a:pt x="4215" y="1790"/>
                    <a:pt x="3905" y="726"/>
                    <a:pt x="2986" y="228"/>
                  </a:cubicBezTo>
                  <a:cubicBezTo>
                    <a:pt x="2700" y="74"/>
                    <a:pt x="2400" y="0"/>
                    <a:pt x="2107"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57" name="Google Shape;6657;p19"/>
            <p:cNvSpPr/>
            <p:nvPr/>
          </p:nvSpPr>
          <p:spPr>
            <a:xfrm>
              <a:off x="3337125" y="4915825"/>
              <a:ext cx="105325" cy="93050"/>
            </a:xfrm>
            <a:custGeom>
              <a:rect b="b" l="l" r="r" t="t"/>
              <a:pathLst>
                <a:path extrusionOk="0" h="3722" w="4213">
                  <a:moveTo>
                    <a:pt x="2106" y="1"/>
                  </a:moveTo>
                  <a:cubicBezTo>
                    <a:pt x="1471" y="1"/>
                    <a:pt x="868" y="347"/>
                    <a:pt x="518" y="975"/>
                  </a:cubicBezTo>
                  <a:cubicBezTo>
                    <a:pt x="1" y="1902"/>
                    <a:pt x="294" y="2973"/>
                    <a:pt x="1203" y="3480"/>
                  </a:cubicBezTo>
                  <a:cubicBezTo>
                    <a:pt x="1496" y="3643"/>
                    <a:pt x="1805" y="3722"/>
                    <a:pt x="2107" y="3722"/>
                  </a:cubicBezTo>
                  <a:cubicBezTo>
                    <a:pt x="2742" y="3722"/>
                    <a:pt x="3344" y="3375"/>
                    <a:pt x="3695" y="2747"/>
                  </a:cubicBezTo>
                  <a:cubicBezTo>
                    <a:pt x="4212" y="1820"/>
                    <a:pt x="3919" y="749"/>
                    <a:pt x="3010" y="242"/>
                  </a:cubicBezTo>
                  <a:cubicBezTo>
                    <a:pt x="2717" y="79"/>
                    <a:pt x="2408" y="1"/>
                    <a:pt x="2106"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58" name="Google Shape;6658;p19"/>
            <p:cNvSpPr/>
            <p:nvPr/>
          </p:nvSpPr>
          <p:spPr>
            <a:xfrm>
              <a:off x="1894600" y="1764325"/>
              <a:ext cx="105350" cy="93050"/>
            </a:xfrm>
            <a:custGeom>
              <a:rect b="b" l="l" r="r" t="t"/>
              <a:pathLst>
                <a:path extrusionOk="0" h="3722" w="4214">
                  <a:moveTo>
                    <a:pt x="2109" y="0"/>
                  </a:moveTo>
                  <a:cubicBezTo>
                    <a:pt x="1460" y="0"/>
                    <a:pt x="844" y="363"/>
                    <a:pt x="498" y="1013"/>
                  </a:cubicBezTo>
                  <a:cubicBezTo>
                    <a:pt x="0" y="1944"/>
                    <a:pt x="320" y="3011"/>
                    <a:pt x="1239" y="3500"/>
                  </a:cubicBezTo>
                  <a:cubicBezTo>
                    <a:pt x="1521" y="3650"/>
                    <a:pt x="1816" y="3722"/>
                    <a:pt x="2104" y="3722"/>
                  </a:cubicBezTo>
                  <a:cubicBezTo>
                    <a:pt x="2754" y="3722"/>
                    <a:pt x="3370" y="3359"/>
                    <a:pt x="3717" y="2710"/>
                  </a:cubicBezTo>
                  <a:cubicBezTo>
                    <a:pt x="4213" y="1779"/>
                    <a:pt x="3895" y="712"/>
                    <a:pt x="2974" y="221"/>
                  </a:cubicBezTo>
                  <a:cubicBezTo>
                    <a:pt x="2693" y="72"/>
                    <a:pt x="2398" y="0"/>
                    <a:pt x="2109"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59" name="Google Shape;6659;p19"/>
            <p:cNvSpPr/>
            <p:nvPr/>
          </p:nvSpPr>
          <p:spPr>
            <a:xfrm>
              <a:off x="1677225" y="2422075"/>
              <a:ext cx="106100" cy="93975"/>
            </a:xfrm>
            <a:custGeom>
              <a:rect b="b" l="l" r="r" t="t"/>
              <a:pathLst>
                <a:path extrusionOk="0" h="3759" w="4244">
                  <a:moveTo>
                    <a:pt x="2125" y="1"/>
                  </a:moveTo>
                  <a:cubicBezTo>
                    <a:pt x="1471" y="1"/>
                    <a:pt x="850" y="364"/>
                    <a:pt x="499" y="1020"/>
                  </a:cubicBezTo>
                  <a:cubicBezTo>
                    <a:pt x="1" y="1949"/>
                    <a:pt x="309" y="3018"/>
                    <a:pt x="1220" y="3520"/>
                  </a:cubicBezTo>
                  <a:cubicBezTo>
                    <a:pt x="1511" y="3681"/>
                    <a:pt x="1819" y="3758"/>
                    <a:pt x="2121" y="3758"/>
                  </a:cubicBezTo>
                  <a:cubicBezTo>
                    <a:pt x="2758" y="3758"/>
                    <a:pt x="3365" y="3414"/>
                    <a:pt x="3719" y="2789"/>
                  </a:cubicBezTo>
                  <a:cubicBezTo>
                    <a:pt x="4243" y="1867"/>
                    <a:pt x="3968" y="790"/>
                    <a:pt x="3075" y="267"/>
                  </a:cubicBezTo>
                  <a:cubicBezTo>
                    <a:pt x="2769" y="87"/>
                    <a:pt x="2443" y="1"/>
                    <a:pt x="2125"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60" name="Google Shape;6660;p19"/>
            <p:cNvSpPr/>
            <p:nvPr/>
          </p:nvSpPr>
          <p:spPr>
            <a:xfrm>
              <a:off x="3758200" y="627525"/>
              <a:ext cx="105250" cy="93025"/>
            </a:xfrm>
            <a:custGeom>
              <a:rect b="b" l="l" r="r" t="t"/>
              <a:pathLst>
                <a:path extrusionOk="0" h="3721" w="4210">
                  <a:moveTo>
                    <a:pt x="2106" y="0"/>
                  </a:moveTo>
                  <a:cubicBezTo>
                    <a:pt x="1475" y="0"/>
                    <a:pt x="875" y="342"/>
                    <a:pt x="523" y="965"/>
                  </a:cubicBezTo>
                  <a:cubicBezTo>
                    <a:pt x="1" y="1889"/>
                    <a:pt x="287" y="2962"/>
                    <a:pt x="1193" y="3475"/>
                  </a:cubicBezTo>
                  <a:cubicBezTo>
                    <a:pt x="1488" y="3641"/>
                    <a:pt x="1800" y="3721"/>
                    <a:pt x="2105" y="3721"/>
                  </a:cubicBezTo>
                  <a:cubicBezTo>
                    <a:pt x="2736" y="3721"/>
                    <a:pt x="3336" y="3379"/>
                    <a:pt x="3688" y="2757"/>
                  </a:cubicBezTo>
                  <a:cubicBezTo>
                    <a:pt x="4209" y="1835"/>
                    <a:pt x="3924" y="760"/>
                    <a:pt x="3019" y="247"/>
                  </a:cubicBezTo>
                  <a:cubicBezTo>
                    <a:pt x="2723" y="80"/>
                    <a:pt x="2411" y="0"/>
                    <a:pt x="2106"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61" name="Google Shape;6661;p19"/>
            <p:cNvSpPr/>
            <p:nvPr/>
          </p:nvSpPr>
          <p:spPr>
            <a:xfrm>
              <a:off x="4666675" y="4727075"/>
              <a:ext cx="106375" cy="93950"/>
            </a:xfrm>
            <a:custGeom>
              <a:rect b="b" l="l" r="r" t="t"/>
              <a:pathLst>
                <a:path extrusionOk="0" h="3758" w="4255">
                  <a:moveTo>
                    <a:pt x="2144" y="0"/>
                  </a:moveTo>
                  <a:cubicBezTo>
                    <a:pt x="1537" y="0"/>
                    <a:pt x="954" y="310"/>
                    <a:pt x="593" y="881"/>
                  </a:cubicBezTo>
                  <a:cubicBezTo>
                    <a:pt x="1" y="1818"/>
                    <a:pt x="263" y="2957"/>
                    <a:pt x="1196" y="3498"/>
                  </a:cubicBezTo>
                  <a:cubicBezTo>
                    <a:pt x="1498" y="3673"/>
                    <a:pt x="1820" y="3757"/>
                    <a:pt x="2135" y="3757"/>
                  </a:cubicBezTo>
                  <a:cubicBezTo>
                    <a:pt x="2758" y="3757"/>
                    <a:pt x="3353" y="3429"/>
                    <a:pt x="3711" y="2828"/>
                  </a:cubicBezTo>
                  <a:cubicBezTo>
                    <a:pt x="4255" y="1916"/>
                    <a:pt x="4004" y="825"/>
                    <a:pt x="3128" y="286"/>
                  </a:cubicBezTo>
                  <a:cubicBezTo>
                    <a:pt x="2814" y="93"/>
                    <a:pt x="2476" y="0"/>
                    <a:pt x="2144"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62" name="Google Shape;6662;p19"/>
            <p:cNvSpPr/>
            <p:nvPr/>
          </p:nvSpPr>
          <p:spPr>
            <a:xfrm>
              <a:off x="1643275" y="3027100"/>
              <a:ext cx="106050" cy="93950"/>
            </a:xfrm>
            <a:custGeom>
              <a:rect b="b" l="l" r="r" t="t"/>
              <a:pathLst>
                <a:path extrusionOk="0" h="3758" w="4242">
                  <a:moveTo>
                    <a:pt x="2121" y="0"/>
                  </a:moveTo>
                  <a:cubicBezTo>
                    <a:pt x="1489" y="0"/>
                    <a:pt x="887" y="339"/>
                    <a:pt x="531" y="958"/>
                  </a:cubicBezTo>
                  <a:cubicBezTo>
                    <a:pt x="0" y="1877"/>
                    <a:pt x="269" y="2957"/>
                    <a:pt x="1157" y="3486"/>
                  </a:cubicBezTo>
                  <a:cubicBezTo>
                    <a:pt x="1466" y="3670"/>
                    <a:pt x="1796" y="3758"/>
                    <a:pt x="2118" y="3758"/>
                  </a:cubicBezTo>
                  <a:cubicBezTo>
                    <a:pt x="2767" y="3758"/>
                    <a:pt x="3385" y="3400"/>
                    <a:pt x="3737" y="2751"/>
                  </a:cubicBezTo>
                  <a:cubicBezTo>
                    <a:pt x="4241" y="1823"/>
                    <a:pt x="3942" y="751"/>
                    <a:pt x="3034" y="244"/>
                  </a:cubicBezTo>
                  <a:cubicBezTo>
                    <a:pt x="2739" y="79"/>
                    <a:pt x="2427" y="0"/>
                    <a:pt x="2121"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63" name="Google Shape;6663;p19"/>
            <p:cNvSpPr/>
            <p:nvPr/>
          </p:nvSpPr>
          <p:spPr>
            <a:xfrm>
              <a:off x="5616300" y="3856575"/>
              <a:ext cx="105200" cy="93075"/>
            </a:xfrm>
            <a:custGeom>
              <a:rect b="b" l="l" r="r" t="t"/>
              <a:pathLst>
                <a:path extrusionOk="0" h="3723" w="4208">
                  <a:moveTo>
                    <a:pt x="2103" y="1"/>
                  </a:moveTo>
                  <a:cubicBezTo>
                    <a:pt x="1478" y="1"/>
                    <a:pt x="883" y="338"/>
                    <a:pt x="530" y="952"/>
                  </a:cubicBezTo>
                  <a:cubicBezTo>
                    <a:pt x="1" y="1872"/>
                    <a:pt x="276" y="2947"/>
                    <a:pt x="1178" y="3468"/>
                  </a:cubicBezTo>
                  <a:cubicBezTo>
                    <a:pt x="1478" y="3640"/>
                    <a:pt x="1796" y="3723"/>
                    <a:pt x="2106" y="3723"/>
                  </a:cubicBezTo>
                  <a:cubicBezTo>
                    <a:pt x="2731" y="3723"/>
                    <a:pt x="3325" y="3387"/>
                    <a:pt x="3679" y="2772"/>
                  </a:cubicBezTo>
                  <a:cubicBezTo>
                    <a:pt x="4208" y="1853"/>
                    <a:pt x="3934" y="775"/>
                    <a:pt x="3032" y="257"/>
                  </a:cubicBezTo>
                  <a:cubicBezTo>
                    <a:pt x="2732" y="84"/>
                    <a:pt x="2414" y="1"/>
                    <a:pt x="2103"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64" name="Google Shape;6664;p19"/>
            <p:cNvSpPr/>
            <p:nvPr/>
          </p:nvSpPr>
          <p:spPr>
            <a:xfrm>
              <a:off x="5165500" y="4383125"/>
              <a:ext cx="107650" cy="94825"/>
            </a:xfrm>
            <a:custGeom>
              <a:rect b="b" l="l" r="r" t="t"/>
              <a:pathLst>
                <a:path extrusionOk="0" h="3793" w="4306">
                  <a:moveTo>
                    <a:pt x="2172" y="1"/>
                  </a:moveTo>
                  <a:cubicBezTo>
                    <a:pt x="1548" y="1"/>
                    <a:pt x="941" y="319"/>
                    <a:pt x="578" y="899"/>
                  </a:cubicBezTo>
                  <a:cubicBezTo>
                    <a:pt x="0" y="1825"/>
                    <a:pt x="270" y="2992"/>
                    <a:pt x="1188" y="3533"/>
                  </a:cubicBezTo>
                  <a:cubicBezTo>
                    <a:pt x="1487" y="3709"/>
                    <a:pt x="1813" y="3793"/>
                    <a:pt x="2134" y="3793"/>
                  </a:cubicBezTo>
                  <a:cubicBezTo>
                    <a:pt x="2758" y="3793"/>
                    <a:pt x="3365" y="3475"/>
                    <a:pt x="3728" y="2895"/>
                  </a:cubicBezTo>
                  <a:cubicBezTo>
                    <a:pt x="4306" y="1969"/>
                    <a:pt x="4036" y="803"/>
                    <a:pt x="3118" y="261"/>
                  </a:cubicBezTo>
                  <a:cubicBezTo>
                    <a:pt x="2819" y="85"/>
                    <a:pt x="2493" y="1"/>
                    <a:pt x="2172"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65" name="Google Shape;6665;p19"/>
            <p:cNvSpPr/>
            <p:nvPr/>
          </p:nvSpPr>
          <p:spPr>
            <a:xfrm>
              <a:off x="5619000" y="1673650"/>
              <a:ext cx="105300" cy="93075"/>
            </a:xfrm>
            <a:custGeom>
              <a:rect b="b" l="l" r="r" t="t"/>
              <a:pathLst>
                <a:path extrusionOk="0" h="3723" w="4212">
                  <a:moveTo>
                    <a:pt x="2108" y="1"/>
                  </a:moveTo>
                  <a:cubicBezTo>
                    <a:pt x="1459" y="1"/>
                    <a:pt x="844" y="363"/>
                    <a:pt x="497" y="1013"/>
                  </a:cubicBezTo>
                  <a:cubicBezTo>
                    <a:pt x="0" y="1944"/>
                    <a:pt x="318" y="3011"/>
                    <a:pt x="1241" y="3502"/>
                  </a:cubicBezTo>
                  <a:cubicBezTo>
                    <a:pt x="1522" y="3651"/>
                    <a:pt x="1817" y="3723"/>
                    <a:pt x="2105" y="3723"/>
                  </a:cubicBezTo>
                  <a:cubicBezTo>
                    <a:pt x="2754" y="3723"/>
                    <a:pt x="3370" y="3360"/>
                    <a:pt x="3716" y="2709"/>
                  </a:cubicBezTo>
                  <a:cubicBezTo>
                    <a:pt x="4212" y="1778"/>
                    <a:pt x="3893" y="711"/>
                    <a:pt x="2972" y="222"/>
                  </a:cubicBezTo>
                  <a:cubicBezTo>
                    <a:pt x="2691" y="72"/>
                    <a:pt x="2396" y="1"/>
                    <a:pt x="2108"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66" name="Google Shape;6666;p19"/>
            <p:cNvSpPr/>
            <p:nvPr/>
          </p:nvSpPr>
          <p:spPr>
            <a:xfrm>
              <a:off x="2174100" y="4261975"/>
              <a:ext cx="105350" cy="93075"/>
            </a:xfrm>
            <a:custGeom>
              <a:rect b="b" l="l" r="r" t="t"/>
              <a:pathLst>
                <a:path extrusionOk="0" h="3723" w="4214">
                  <a:moveTo>
                    <a:pt x="2108" y="0"/>
                  </a:moveTo>
                  <a:cubicBezTo>
                    <a:pt x="1463" y="0"/>
                    <a:pt x="852" y="358"/>
                    <a:pt x="504" y="1002"/>
                  </a:cubicBezTo>
                  <a:cubicBezTo>
                    <a:pt x="0" y="1932"/>
                    <a:pt x="311" y="2998"/>
                    <a:pt x="1229" y="3495"/>
                  </a:cubicBezTo>
                  <a:cubicBezTo>
                    <a:pt x="1515" y="3649"/>
                    <a:pt x="1814" y="3723"/>
                    <a:pt x="2107" y="3723"/>
                  </a:cubicBezTo>
                  <a:cubicBezTo>
                    <a:pt x="2751" y="3723"/>
                    <a:pt x="3362" y="3365"/>
                    <a:pt x="3709" y="2721"/>
                  </a:cubicBezTo>
                  <a:cubicBezTo>
                    <a:pt x="4213" y="1790"/>
                    <a:pt x="3902" y="723"/>
                    <a:pt x="2984" y="228"/>
                  </a:cubicBezTo>
                  <a:cubicBezTo>
                    <a:pt x="2700" y="74"/>
                    <a:pt x="2400" y="0"/>
                    <a:pt x="2108"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67" name="Google Shape;6667;p19"/>
            <p:cNvSpPr/>
            <p:nvPr/>
          </p:nvSpPr>
          <p:spPr>
            <a:xfrm>
              <a:off x="4589350" y="782675"/>
              <a:ext cx="105250" cy="93050"/>
            </a:xfrm>
            <a:custGeom>
              <a:rect b="b" l="l" r="r" t="t"/>
              <a:pathLst>
                <a:path extrusionOk="0" h="3722" w="4210">
                  <a:moveTo>
                    <a:pt x="2105" y="1"/>
                  </a:moveTo>
                  <a:cubicBezTo>
                    <a:pt x="1474" y="1"/>
                    <a:pt x="875" y="343"/>
                    <a:pt x="522" y="964"/>
                  </a:cubicBezTo>
                  <a:cubicBezTo>
                    <a:pt x="1" y="1887"/>
                    <a:pt x="285" y="2961"/>
                    <a:pt x="1191" y="3474"/>
                  </a:cubicBezTo>
                  <a:cubicBezTo>
                    <a:pt x="1486" y="3641"/>
                    <a:pt x="1799" y="3721"/>
                    <a:pt x="2104" y="3721"/>
                  </a:cubicBezTo>
                  <a:cubicBezTo>
                    <a:pt x="2735" y="3721"/>
                    <a:pt x="3335" y="3379"/>
                    <a:pt x="3686" y="2758"/>
                  </a:cubicBezTo>
                  <a:cubicBezTo>
                    <a:pt x="4209" y="1835"/>
                    <a:pt x="3923" y="761"/>
                    <a:pt x="3019" y="248"/>
                  </a:cubicBezTo>
                  <a:cubicBezTo>
                    <a:pt x="2723" y="81"/>
                    <a:pt x="2410" y="1"/>
                    <a:pt x="2105"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68" name="Google Shape;6668;p19"/>
            <p:cNvSpPr/>
            <p:nvPr/>
          </p:nvSpPr>
          <p:spPr>
            <a:xfrm>
              <a:off x="4821150" y="912525"/>
              <a:ext cx="107375" cy="94925"/>
            </a:xfrm>
            <a:custGeom>
              <a:rect b="b" l="l" r="r" t="t"/>
              <a:pathLst>
                <a:path extrusionOk="0" h="3797" w="4295">
                  <a:moveTo>
                    <a:pt x="2159" y="1"/>
                  </a:moveTo>
                  <a:cubicBezTo>
                    <a:pt x="1490" y="1"/>
                    <a:pt x="844" y="370"/>
                    <a:pt x="496" y="1018"/>
                  </a:cubicBezTo>
                  <a:cubicBezTo>
                    <a:pt x="0" y="1936"/>
                    <a:pt x="300" y="3032"/>
                    <a:pt x="1190" y="3544"/>
                  </a:cubicBezTo>
                  <a:cubicBezTo>
                    <a:pt x="1486" y="3715"/>
                    <a:pt x="1806" y="3796"/>
                    <a:pt x="2120" y="3796"/>
                  </a:cubicBezTo>
                  <a:cubicBezTo>
                    <a:pt x="2785" y="3796"/>
                    <a:pt x="3427" y="3431"/>
                    <a:pt x="3777" y="2779"/>
                  </a:cubicBezTo>
                  <a:cubicBezTo>
                    <a:pt x="4295" y="1821"/>
                    <a:pt x="3942" y="680"/>
                    <a:pt x="2986" y="199"/>
                  </a:cubicBezTo>
                  <a:cubicBezTo>
                    <a:pt x="2719" y="64"/>
                    <a:pt x="2437" y="1"/>
                    <a:pt x="2159"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69" name="Google Shape;6669;p19"/>
            <p:cNvSpPr/>
            <p:nvPr/>
          </p:nvSpPr>
          <p:spPr>
            <a:xfrm>
              <a:off x="1762150" y="2002375"/>
              <a:ext cx="103625" cy="91200"/>
            </a:xfrm>
            <a:custGeom>
              <a:rect b="b" l="l" r="r" t="t"/>
              <a:pathLst>
                <a:path extrusionOk="0" h="3648" w="4145">
                  <a:moveTo>
                    <a:pt x="2087" y="0"/>
                  </a:moveTo>
                  <a:cubicBezTo>
                    <a:pt x="1483" y="0"/>
                    <a:pt x="898" y="312"/>
                    <a:pt x="550" y="880"/>
                  </a:cubicBezTo>
                  <a:cubicBezTo>
                    <a:pt x="1" y="1776"/>
                    <a:pt x="270" y="2890"/>
                    <a:pt x="1160" y="3403"/>
                  </a:cubicBezTo>
                  <a:cubicBezTo>
                    <a:pt x="1447" y="3568"/>
                    <a:pt x="1755" y="3647"/>
                    <a:pt x="2059" y="3647"/>
                  </a:cubicBezTo>
                  <a:cubicBezTo>
                    <a:pt x="2663" y="3647"/>
                    <a:pt x="3247" y="3336"/>
                    <a:pt x="3595" y="2768"/>
                  </a:cubicBezTo>
                  <a:cubicBezTo>
                    <a:pt x="4144" y="1872"/>
                    <a:pt x="3875" y="758"/>
                    <a:pt x="2985" y="244"/>
                  </a:cubicBezTo>
                  <a:cubicBezTo>
                    <a:pt x="2699" y="79"/>
                    <a:pt x="2390" y="0"/>
                    <a:pt x="2087"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70" name="Google Shape;6670;p19"/>
            <p:cNvSpPr/>
            <p:nvPr/>
          </p:nvSpPr>
          <p:spPr>
            <a:xfrm>
              <a:off x="1894050" y="3949125"/>
              <a:ext cx="100950" cy="89325"/>
            </a:xfrm>
            <a:custGeom>
              <a:rect b="b" l="l" r="r" t="t"/>
              <a:pathLst>
                <a:path extrusionOk="0" h="3573" w="4038">
                  <a:moveTo>
                    <a:pt x="2068" y="1"/>
                  </a:moveTo>
                  <a:cubicBezTo>
                    <a:pt x="1453" y="1"/>
                    <a:pt x="838" y="319"/>
                    <a:pt x="501" y="881"/>
                  </a:cubicBezTo>
                  <a:cubicBezTo>
                    <a:pt x="0" y="1720"/>
                    <a:pt x="276" y="2841"/>
                    <a:pt x="1096" y="3335"/>
                  </a:cubicBezTo>
                  <a:cubicBezTo>
                    <a:pt x="1367" y="3496"/>
                    <a:pt x="1669" y="3573"/>
                    <a:pt x="1970" y="3573"/>
                  </a:cubicBezTo>
                  <a:cubicBezTo>
                    <a:pt x="2586" y="3573"/>
                    <a:pt x="3200" y="3255"/>
                    <a:pt x="3537" y="2692"/>
                  </a:cubicBezTo>
                  <a:cubicBezTo>
                    <a:pt x="4038" y="1854"/>
                    <a:pt x="3762" y="732"/>
                    <a:pt x="2941" y="239"/>
                  </a:cubicBezTo>
                  <a:cubicBezTo>
                    <a:pt x="2672" y="77"/>
                    <a:pt x="2370" y="1"/>
                    <a:pt x="2068"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71" name="Google Shape;6671;p19"/>
            <p:cNvSpPr/>
            <p:nvPr/>
          </p:nvSpPr>
          <p:spPr>
            <a:xfrm>
              <a:off x="1595825" y="2844950"/>
              <a:ext cx="101725" cy="90350"/>
            </a:xfrm>
            <a:custGeom>
              <a:rect b="b" l="l" r="r" t="t"/>
              <a:pathLst>
                <a:path extrusionOk="0" h="3614" w="4069">
                  <a:moveTo>
                    <a:pt x="2062" y="1"/>
                  </a:moveTo>
                  <a:cubicBezTo>
                    <a:pt x="1455" y="1"/>
                    <a:pt x="860" y="314"/>
                    <a:pt x="516" y="877"/>
                  </a:cubicBezTo>
                  <a:cubicBezTo>
                    <a:pt x="0" y="1723"/>
                    <a:pt x="243" y="2822"/>
                    <a:pt x="1064" y="3341"/>
                  </a:cubicBezTo>
                  <a:cubicBezTo>
                    <a:pt x="1355" y="3525"/>
                    <a:pt x="1679" y="3613"/>
                    <a:pt x="2001" y="3613"/>
                  </a:cubicBezTo>
                  <a:cubicBezTo>
                    <a:pt x="2625" y="3613"/>
                    <a:pt x="3239" y="3281"/>
                    <a:pt x="3577" y="2687"/>
                  </a:cubicBezTo>
                  <a:cubicBezTo>
                    <a:pt x="4069" y="1825"/>
                    <a:pt x="3792" y="740"/>
                    <a:pt x="2953" y="245"/>
                  </a:cubicBezTo>
                  <a:cubicBezTo>
                    <a:pt x="2673" y="79"/>
                    <a:pt x="2366" y="1"/>
                    <a:pt x="2062"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72" name="Google Shape;6672;p19"/>
            <p:cNvSpPr/>
            <p:nvPr/>
          </p:nvSpPr>
          <p:spPr>
            <a:xfrm>
              <a:off x="3754900" y="4995275"/>
              <a:ext cx="100875" cy="89275"/>
            </a:xfrm>
            <a:custGeom>
              <a:rect b="b" l="l" r="r" t="t"/>
              <a:pathLst>
                <a:path extrusionOk="0" h="3571" w="4035">
                  <a:moveTo>
                    <a:pt x="2064" y="0"/>
                  </a:moveTo>
                  <a:cubicBezTo>
                    <a:pt x="1419" y="0"/>
                    <a:pt x="781" y="351"/>
                    <a:pt x="459" y="953"/>
                  </a:cubicBezTo>
                  <a:cubicBezTo>
                    <a:pt x="0" y="1812"/>
                    <a:pt x="324" y="2925"/>
                    <a:pt x="1169" y="3373"/>
                  </a:cubicBezTo>
                  <a:cubicBezTo>
                    <a:pt x="1421" y="3507"/>
                    <a:pt x="1696" y="3570"/>
                    <a:pt x="1970" y="3570"/>
                  </a:cubicBezTo>
                  <a:cubicBezTo>
                    <a:pt x="2615" y="3570"/>
                    <a:pt x="3255" y="3221"/>
                    <a:pt x="3577" y="2618"/>
                  </a:cubicBezTo>
                  <a:cubicBezTo>
                    <a:pt x="4035" y="1759"/>
                    <a:pt x="3711" y="647"/>
                    <a:pt x="2868" y="199"/>
                  </a:cubicBezTo>
                  <a:cubicBezTo>
                    <a:pt x="2615" y="64"/>
                    <a:pt x="2339" y="0"/>
                    <a:pt x="2064"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73" name="Google Shape;6673;p19"/>
            <p:cNvSpPr/>
            <p:nvPr/>
          </p:nvSpPr>
          <p:spPr>
            <a:xfrm>
              <a:off x="4851625" y="4675700"/>
              <a:ext cx="102400" cy="90325"/>
            </a:xfrm>
            <a:custGeom>
              <a:rect b="b" l="l" r="r" t="t"/>
              <a:pathLst>
                <a:path extrusionOk="0" h="3613" w="4096">
                  <a:moveTo>
                    <a:pt x="2086" y="0"/>
                  </a:moveTo>
                  <a:cubicBezTo>
                    <a:pt x="1462" y="0"/>
                    <a:pt x="854" y="332"/>
                    <a:pt x="516" y="922"/>
                  </a:cubicBezTo>
                  <a:cubicBezTo>
                    <a:pt x="0" y="1821"/>
                    <a:pt x="324" y="2955"/>
                    <a:pt x="1229" y="3419"/>
                  </a:cubicBezTo>
                  <a:cubicBezTo>
                    <a:pt x="1484" y="3550"/>
                    <a:pt x="1757" y="3612"/>
                    <a:pt x="2027" y="3612"/>
                  </a:cubicBezTo>
                  <a:cubicBezTo>
                    <a:pt x="2672" y="3612"/>
                    <a:pt x="3299" y="3258"/>
                    <a:pt x="3628" y="2641"/>
                  </a:cubicBezTo>
                  <a:cubicBezTo>
                    <a:pt x="4095" y="1766"/>
                    <a:pt x="3787" y="692"/>
                    <a:pt x="2936" y="220"/>
                  </a:cubicBezTo>
                  <a:cubicBezTo>
                    <a:pt x="2666" y="71"/>
                    <a:pt x="2374" y="0"/>
                    <a:pt x="2086"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74" name="Google Shape;6674;p19"/>
            <p:cNvSpPr/>
            <p:nvPr/>
          </p:nvSpPr>
          <p:spPr>
            <a:xfrm>
              <a:off x="5484225" y="4094650"/>
              <a:ext cx="103225" cy="91250"/>
            </a:xfrm>
            <a:custGeom>
              <a:rect b="b" l="l" r="r" t="t"/>
              <a:pathLst>
                <a:path extrusionOk="0" h="3650" w="4129">
                  <a:moveTo>
                    <a:pt x="2069" y="1"/>
                  </a:moveTo>
                  <a:cubicBezTo>
                    <a:pt x="1418" y="1"/>
                    <a:pt x="793" y="365"/>
                    <a:pt x="460" y="1011"/>
                  </a:cubicBezTo>
                  <a:cubicBezTo>
                    <a:pt x="1" y="1901"/>
                    <a:pt x="310" y="2945"/>
                    <a:pt x="1174" y="3423"/>
                  </a:cubicBezTo>
                  <a:cubicBezTo>
                    <a:pt x="1452" y="3576"/>
                    <a:pt x="1749" y="3649"/>
                    <a:pt x="2041" y="3649"/>
                  </a:cubicBezTo>
                  <a:cubicBezTo>
                    <a:pt x="2657" y="3649"/>
                    <a:pt x="3249" y="3324"/>
                    <a:pt x="3595" y="2738"/>
                  </a:cubicBezTo>
                  <a:cubicBezTo>
                    <a:pt x="4128" y="1830"/>
                    <a:pt x="3838" y="725"/>
                    <a:pt x="2936" y="228"/>
                  </a:cubicBezTo>
                  <a:cubicBezTo>
                    <a:pt x="2657" y="74"/>
                    <a:pt x="2360" y="1"/>
                    <a:pt x="2069"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75" name="Google Shape;6675;p19"/>
            <p:cNvSpPr/>
            <p:nvPr/>
          </p:nvSpPr>
          <p:spPr>
            <a:xfrm>
              <a:off x="2458575" y="4578550"/>
              <a:ext cx="100900" cy="89300"/>
            </a:xfrm>
            <a:custGeom>
              <a:rect b="b" l="l" r="r" t="t"/>
              <a:pathLst>
                <a:path extrusionOk="0" h="3572" w="4036">
                  <a:moveTo>
                    <a:pt x="2066" y="1"/>
                  </a:moveTo>
                  <a:cubicBezTo>
                    <a:pt x="1420" y="1"/>
                    <a:pt x="781" y="351"/>
                    <a:pt x="459" y="954"/>
                  </a:cubicBezTo>
                  <a:cubicBezTo>
                    <a:pt x="0" y="1812"/>
                    <a:pt x="325" y="2924"/>
                    <a:pt x="1168" y="3374"/>
                  </a:cubicBezTo>
                  <a:cubicBezTo>
                    <a:pt x="1419" y="3508"/>
                    <a:pt x="1695" y="3571"/>
                    <a:pt x="1969" y="3571"/>
                  </a:cubicBezTo>
                  <a:cubicBezTo>
                    <a:pt x="2614" y="3571"/>
                    <a:pt x="3255" y="3221"/>
                    <a:pt x="3577" y="2619"/>
                  </a:cubicBezTo>
                  <a:cubicBezTo>
                    <a:pt x="4035" y="1760"/>
                    <a:pt x="3711" y="648"/>
                    <a:pt x="2868" y="198"/>
                  </a:cubicBezTo>
                  <a:cubicBezTo>
                    <a:pt x="2615" y="64"/>
                    <a:pt x="2340" y="1"/>
                    <a:pt x="2066"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76" name="Google Shape;6676;p19"/>
            <p:cNvSpPr/>
            <p:nvPr/>
          </p:nvSpPr>
          <p:spPr>
            <a:xfrm>
              <a:off x="2690250" y="4708350"/>
              <a:ext cx="103225" cy="91250"/>
            </a:xfrm>
            <a:custGeom>
              <a:rect b="b" l="l" r="r" t="t"/>
              <a:pathLst>
                <a:path extrusionOk="0" h="3650" w="4129">
                  <a:moveTo>
                    <a:pt x="2070" y="1"/>
                  </a:moveTo>
                  <a:cubicBezTo>
                    <a:pt x="1419" y="1"/>
                    <a:pt x="794" y="366"/>
                    <a:pt x="461" y="1011"/>
                  </a:cubicBezTo>
                  <a:cubicBezTo>
                    <a:pt x="1" y="1900"/>
                    <a:pt x="310" y="2946"/>
                    <a:pt x="1174" y="3423"/>
                  </a:cubicBezTo>
                  <a:cubicBezTo>
                    <a:pt x="1452" y="3577"/>
                    <a:pt x="1749" y="3650"/>
                    <a:pt x="2041" y="3650"/>
                  </a:cubicBezTo>
                  <a:cubicBezTo>
                    <a:pt x="2657" y="3650"/>
                    <a:pt x="3249" y="3325"/>
                    <a:pt x="3595" y="2738"/>
                  </a:cubicBezTo>
                  <a:cubicBezTo>
                    <a:pt x="4128" y="1832"/>
                    <a:pt x="3838" y="725"/>
                    <a:pt x="2936" y="227"/>
                  </a:cubicBezTo>
                  <a:cubicBezTo>
                    <a:pt x="2658" y="74"/>
                    <a:pt x="2361" y="1"/>
                    <a:pt x="2070"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77" name="Google Shape;6677;p19"/>
            <p:cNvSpPr/>
            <p:nvPr/>
          </p:nvSpPr>
          <p:spPr>
            <a:xfrm>
              <a:off x="2660900" y="947075"/>
              <a:ext cx="104325" cy="92100"/>
            </a:xfrm>
            <a:custGeom>
              <a:rect b="b" l="l" r="r" t="t"/>
              <a:pathLst>
                <a:path extrusionOk="0" h="3684" w="4173">
                  <a:moveTo>
                    <a:pt x="2094" y="0"/>
                  </a:moveTo>
                  <a:cubicBezTo>
                    <a:pt x="1481" y="0"/>
                    <a:pt x="894" y="323"/>
                    <a:pt x="543" y="914"/>
                  </a:cubicBezTo>
                  <a:cubicBezTo>
                    <a:pt x="0" y="1826"/>
                    <a:pt x="272" y="2915"/>
                    <a:pt x="1169" y="3432"/>
                  </a:cubicBezTo>
                  <a:cubicBezTo>
                    <a:pt x="1464" y="3602"/>
                    <a:pt x="1778" y="3683"/>
                    <a:pt x="2087" y="3683"/>
                  </a:cubicBezTo>
                  <a:cubicBezTo>
                    <a:pt x="2682" y="3683"/>
                    <a:pt x="3253" y="3379"/>
                    <a:pt x="3606" y="2819"/>
                  </a:cubicBezTo>
                  <a:cubicBezTo>
                    <a:pt x="4172" y="1919"/>
                    <a:pt x="3933" y="816"/>
                    <a:pt x="3057" y="278"/>
                  </a:cubicBezTo>
                  <a:cubicBezTo>
                    <a:pt x="2749" y="90"/>
                    <a:pt x="2418" y="0"/>
                    <a:pt x="2094"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78" name="Google Shape;6678;p19"/>
            <p:cNvSpPr/>
            <p:nvPr/>
          </p:nvSpPr>
          <p:spPr>
            <a:xfrm>
              <a:off x="2923775" y="4840075"/>
              <a:ext cx="100900" cy="89325"/>
            </a:xfrm>
            <a:custGeom>
              <a:rect b="b" l="l" r="r" t="t"/>
              <a:pathLst>
                <a:path extrusionOk="0" h="3573" w="4036">
                  <a:moveTo>
                    <a:pt x="2064" y="1"/>
                  </a:moveTo>
                  <a:cubicBezTo>
                    <a:pt x="1427" y="1"/>
                    <a:pt x="795" y="343"/>
                    <a:pt x="470" y="937"/>
                  </a:cubicBezTo>
                  <a:cubicBezTo>
                    <a:pt x="1" y="1793"/>
                    <a:pt x="312" y="2905"/>
                    <a:pt x="1150" y="3365"/>
                  </a:cubicBezTo>
                  <a:cubicBezTo>
                    <a:pt x="1407" y="3506"/>
                    <a:pt x="1689" y="3572"/>
                    <a:pt x="1970" y="3572"/>
                  </a:cubicBezTo>
                  <a:cubicBezTo>
                    <a:pt x="2608" y="3572"/>
                    <a:pt x="3241" y="3230"/>
                    <a:pt x="3567" y="2637"/>
                  </a:cubicBezTo>
                  <a:cubicBezTo>
                    <a:pt x="4036" y="1781"/>
                    <a:pt x="3725" y="668"/>
                    <a:pt x="2885" y="209"/>
                  </a:cubicBezTo>
                  <a:cubicBezTo>
                    <a:pt x="2627" y="67"/>
                    <a:pt x="2345" y="1"/>
                    <a:pt x="2064"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79" name="Google Shape;6679;p19"/>
            <p:cNvSpPr/>
            <p:nvPr/>
          </p:nvSpPr>
          <p:spPr>
            <a:xfrm>
              <a:off x="2028825" y="1528125"/>
              <a:ext cx="103525" cy="91200"/>
            </a:xfrm>
            <a:custGeom>
              <a:rect b="b" l="l" r="r" t="t"/>
              <a:pathLst>
                <a:path extrusionOk="0" h="3648" w="4141">
                  <a:moveTo>
                    <a:pt x="2085" y="0"/>
                  </a:moveTo>
                  <a:cubicBezTo>
                    <a:pt x="1491" y="0"/>
                    <a:pt x="914" y="302"/>
                    <a:pt x="564" y="854"/>
                  </a:cubicBezTo>
                  <a:cubicBezTo>
                    <a:pt x="1" y="1743"/>
                    <a:pt x="251" y="2863"/>
                    <a:pt x="1133" y="3389"/>
                  </a:cubicBezTo>
                  <a:cubicBezTo>
                    <a:pt x="1425" y="3564"/>
                    <a:pt x="1744" y="3648"/>
                    <a:pt x="2057" y="3648"/>
                  </a:cubicBezTo>
                  <a:cubicBezTo>
                    <a:pt x="2650" y="3648"/>
                    <a:pt x="3226" y="3347"/>
                    <a:pt x="3576" y="2795"/>
                  </a:cubicBezTo>
                  <a:cubicBezTo>
                    <a:pt x="4140" y="1906"/>
                    <a:pt x="3888" y="785"/>
                    <a:pt x="3009" y="259"/>
                  </a:cubicBezTo>
                  <a:cubicBezTo>
                    <a:pt x="2716" y="84"/>
                    <a:pt x="2398" y="0"/>
                    <a:pt x="2085"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80" name="Google Shape;6680;p19"/>
            <p:cNvSpPr/>
            <p:nvPr/>
          </p:nvSpPr>
          <p:spPr>
            <a:xfrm>
              <a:off x="5917825" y="2777775"/>
              <a:ext cx="103925" cy="92125"/>
            </a:xfrm>
            <a:custGeom>
              <a:rect b="b" l="l" r="r" t="t"/>
              <a:pathLst>
                <a:path extrusionOk="0" h="3685" w="4157">
                  <a:moveTo>
                    <a:pt x="2072" y="0"/>
                  </a:moveTo>
                  <a:cubicBezTo>
                    <a:pt x="1444" y="0"/>
                    <a:pt x="844" y="341"/>
                    <a:pt x="497" y="960"/>
                  </a:cubicBezTo>
                  <a:cubicBezTo>
                    <a:pt x="1" y="1844"/>
                    <a:pt x="256" y="2886"/>
                    <a:pt x="1097" y="3405"/>
                  </a:cubicBezTo>
                  <a:cubicBezTo>
                    <a:pt x="1405" y="3594"/>
                    <a:pt x="1737" y="3685"/>
                    <a:pt x="2063" y="3685"/>
                  </a:cubicBezTo>
                  <a:cubicBezTo>
                    <a:pt x="2674" y="3685"/>
                    <a:pt x="3262" y="3364"/>
                    <a:pt x="3613" y="2776"/>
                  </a:cubicBezTo>
                  <a:cubicBezTo>
                    <a:pt x="4156" y="1864"/>
                    <a:pt x="3888" y="775"/>
                    <a:pt x="2992" y="254"/>
                  </a:cubicBezTo>
                  <a:cubicBezTo>
                    <a:pt x="2696" y="83"/>
                    <a:pt x="2381" y="0"/>
                    <a:pt x="2072"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81" name="Google Shape;6681;p19"/>
            <p:cNvSpPr/>
            <p:nvPr/>
          </p:nvSpPr>
          <p:spPr>
            <a:xfrm>
              <a:off x="5750100" y="3619950"/>
              <a:ext cx="104325" cy="92100"/>
            </a:xfrm>
            <a:custGeom>
              <a:rect b="b" l="l" r="r" t="t"/>
              <a:pathLst>
                <a:path extrusionOk="0" h="3684" w="4173">
                  <a:moveTo>
                    <a:pt x="2088" y="0"/>
                  </a:moveTo>
                  <a:cubicBezTo>
                    <a:pt x="1492" y="0"/>
                    <a:pt x="921" y="305"/>
                    <a:pt x="568" y="865"/>
                  </a:cubicBezTo>
                  <a:cubicBezTo>
                    <a:pt x="1" y="1766"/>
                    <a:pt x="239" y="2868"/>
                    <a:pt x="1116" y="3406"/>
                  </a:cubicBezTo>
                  <a:cubicBezTo>
                    <a:pt x="1423" y="3594"/>
                    <a:pt x="1754" y="3684"/>
                    <a:pt x="2078" y="3684"/>
                  </a:cubicBezTo>
                  <a:cubicBezTo>
                    <a:pt x="2692" y="3684"/>
                    <a:pt x="3280" y="3361"/>
                    <a:pt x="3632" y="2769"/>
                  </a:cubicBezTo>
                  <a:cubicBezTo>
                    <a:pt x="4172" y="1857"/>
                    <a:pt x="3901" y="768"/>
                    <a:pt x="3004" y="251"/>
                  </a:cubicBezTo>
                  <a:cubicBezTo>
                    <a:pt x="2710" y="82"/>
                    <a:pt x="2396" y="0"/>
                    <a:pt x="2088"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82" name="Google Shape;6682;p19"/>
            <p:cNvSpPr/>
            <p:nvPr/>
          </p:nvSpPr>
          <p:spPr>
            <a:xfrm>
              <a:off x="5572050" y="1492125"/>
              <a:ext cx="99375" cy="88225"/>
            </a:xfrm>
            <a:custGeom>
              <a:rect b="b" l="l" r="r" t="t"/>
              <a:pathLst>
                <a:path extrusionOk="0" h="3529" w="3975">
                  <a:moveTo>
                    <a:pt x="2066" y="1"/>
                  </a:moveTo>
                  <a:cubicBezTo>
                    <a:pt x="1431" y="1"/>
                    <a:pt x="787" y="336"/>
                    <a:pt x="466" y="910"/>
                  </a:cubicBezTo>
                  <a:cubicBezTo>
                    <a:pt x="1" y="1747"/>
                    <a:pt x="325" y="2898"/>
                    <a:pt x="1152" y="3339"/>
                  </a:cubicBezTo>
                  <a:cubicBezTo>
                    <a:pt x="1394" y="3468"/>
                    <a:pt x="1662" y="3529"/>
                    <a:pt x="1931" y="3529"/>
                  </a:cubicBezTo>
                  <a:cubicBezTo>
                    <a:pt x="2587" y="3529"/>
                    <a:pt x="3250" y="3170"/>
                    <a:pt x="3558" y="2568"/>
                  </a:cubicBezTo>
                  <a:cubicBezTo>
                    <a:pt x="3975" y="1752"/>
                    <a:pt x="3669" y="667"/>
                    <a:pt x="2893" y="216"/>
                  </a:cubicBezTo>
                  <a:cubicBezTo>
                    <a:pt x="2640" y="70"/>
                    <a:pt x="2354" y="1"/>
                    <a:pt x="2066"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83" name="Google Shape;6683;p19"/>
            <p:cNvSpPr/>
            <p:nvPr/>
          </p:nvSpPr>
          <p:spPr>
            <a:xfrm>
              <a:off x="4359425" y="654350"/>
              <a:ext cx="99325" cy="88225"/>
            </a:xfrm>
            <a:custGeom>
              <a:rect b="b" l="l" r="r" t="t"/>
              <a:pathLst>
                <a:path extrusionOk="0" h="3529" w="3973">
                  <a:moveTo>
                    <a:pt x="2065" y="1"/>
                  </a:moveTo>
                  <a:cubicBezTo>
                    <a:pt x="1458" y="1"/>
                    <a:pt x="840" y="304"/>
                    <a:pt x="505" y="841"/>
                  </a:cubicBezTo>
                  <a:cubicBezTo>
                    <a:pt x="1" y="1647"/>
                    <a:pt x="275" y="2814"/>
                    <a:pt x="1083" y="3301"/>
                  </a:cubicBezTo>
                  <a:cubicBezTo>
                    <a:pt x="1340" y="3456"/>
                    <a:pt x="1634" y="3529"/>
                    <a:pt x="1930" y="3529"/>
                  </a:cubicBezTo>
                  <a:cubicBezTo>
                    <a:pt x="2555" y="3529"/>
                    <a:pt x="3191" y="3203"/>
                    <a:pt x="3517" y="2639"/>
                  </a:cubicBezTo>
                  <a:cubicBezTo>
                    <a:pt x="3972" y="1851"/>
                    <a:pt x="3714" y="750"/>
                    <a:pt x="2960" y="258"/>
                  </a:cubicBezTo>
                  <a:cubicBezTo>
                    <a:pt x="2692" y="83"/>
                    <a:pt x="2380" y="1"/>
                    <a:pt x="2065"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84" name="Google Shape;6684;p19"/>
            <p:cNvSpPr/>
            <p:nvPr/>
          </p:nvSpPr>
          <p:spPr>
            <a:xfrm>
              <a:off x="5289825" y="1177425"/>
              <a:ext cx="99900" cy="88225"/>
            </a:xfrm>
            <a:custGeom>
              <a:rect b="b" l="l" r="r" t="t"/>
              <a:pathLst>
                <a:path extrusionOk="0" h="3529" w="3996">
                  <a:moveTo>
                    <a:pt x="2065" y="0"/>
                  </a:moveTo>
                  <a:cubicBezTo>
                    <a:pt x="1441" y="0"/>
                    <a:pt x="810" y="324"/>
                    <a:pt x="484" y="880"/>
                  </a:cubicBezTo>
                  <a:cubicBezTo>
                    <a:pt x="1" y="1704"/>
                    <a:pt x="301" y="2861"/>
                    <a:pt x="1120" y="3322"/>
                  </a:cubicBezTo>
                  <a:cubicBezTo>
                    <a:pt x="1370" y="3462"/>
                    <a:pt x="1650" y="3528"/>
                    <a:pt x="1931" y="3528"/>
                  </a:cubicBezTo>
                  <a:cubicBezTo>
                    <a:pt x="2573" y="3528"/>
                    <a:pt x="3223" y="3185"/>
                    <a:pt x="3539" y="2600"/>
                  </a:cubicBezTo>
                  <a:cubicBezTo>
                    <a:pt x="3995" y="1755"/>
                    <a:pt x="3658" y="609"/>
                    <a:pt x="2827" y="180"/>
                  </a:cubicBezTo>
                  <a:cubicBezTo>
                    <a:pt x="2590" y="58"/>
                    <a:pt x="2328" y="0"/>
                    <a:pt x="2065"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85" name="Google Shape;6685;p19"/>
            <p:cNvSpPr/>
            <p:nvPr/>
          </p:nvSpPr>
          <p:spPr>
            <a:xfrm>
              <a:off x="2481675" y="1003250"/>
              <a:ext cx="96950" cy="86125"/>
            </a:xfrm>
            <a:custGeom>
              <a:rect b="b" l="l" r="r" t="t"/>
              <a:pathLst>
                <a:path extrusionOk="0" h="3445" w="3878">
                  <a:moveTo>
                    <a:pt x="2004" y="0"/>
                  </a:moveTo>
                  <a:cubicBezTo>
                    <a:pt x="1363" y="0"/>
                    <a:pt x="715" y="350"/>
                    <a:pt x="416" y="940"/>
                  </a:cubicBezTo>
                  <a:cubicBezTo>
                    <a:pt x="0" y="1760"/>
                    <a:pt x="328" y="2843"/>
                    <a:pt x="1116" y="3261"/>
                  </a:cubicBezTo>
                  <a:cubicBezTo>
                    <a:pt x="1351" y="3386"/>
                    <a:pt x="1612" y="3445"/>
                    <a:pt x="1874" y="3445"/>
                  </a:cubicBezTo>
                  <a:cubicBezTo>
                    <a:pt x="2496" y="3445"/>
                    <a:pt x="3123" y="3114"/>
                    <a:pt x="3435" y="2552"/>
                  </a:cubicBezTo>
                  <a:cubicBezTo>
                    <a:pt x="3877" y="1754"/>
                    <a:pt x="3589" y="660"/>
                    <a:pt x="2811" y="211"/>
                  </a:cubicBezTo>
                  <a:cubicBezTo>
                    <a:pt x="2563" y="67"/>
                    <a:pt x="2284" y="0"/>
                    <a:pt x="2004"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86" name="Google Shape;6686;p19"/>
            <p:cNvSpPr/>
            <p:nvPr/>
          </p:nvSpPr>
          <p:spPr>
            <a:xfrm>
              <a:off x="2165000" y="1293050"/>
              <a:ext cx="97800" cy="87125"/>
            </a:xfrm>
            <a:custGeom>
              <a:rect b="b" l="l" r="r" t="t"/>
              <a:pathLst>
                <a:path extrusionOk="0" h="3485" w="3912">
                  <a:moveTo>
                    <a:pt x="2029" y="0"/>
                  </a:moveTo>
                  <a:cubicBezTo>
                    <a:pt x="1419" y="0"/>
                    <a:pt x="793" y="310"/>
                    <a:pt x="467" y="851"/>
                  </a:cubicBezTo>
                  <a:cubicBezTo>
                    <a:pt x="0" y="1625"/>
                    <a:pt x="251" y="2739"/>
                    <a:pt x="1001" y="3233"/>
                  </a:cubicBezTo>
                  <a:cubicBezTo>
                    <a:pt x="1262" y="3404"/>
                    <a:pt x="1569" y="3484"/>
                    <a:pt x="1880" y="3484"/>
                  </a:cubicBezTo>
                  <a:cubicBezTo>
                    <a:pt x="2491" y="3484"/>
                    <a:pt x="3117" y="3175"/>
                    <a:pt x="3444" y="2633"/>
                  </a:cubicBezTo>
                  <a:cubicBezTo>
                    <a:pt x="3911" y="1859"/>
                    <a:pt x="3661" y="747"/>
                    <a:pt x="2909" y="253"/>
                  </a:cubicBezTo>
                  <a:cubicBezTo>
                    <a:pt x="2648" y="81"/>
                    <a:pt x="2340" y="0"/>
                    <a:pt x="2029"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87" name="Google Shape;6687;p19"/>
            <p:cNvSpPr/>
            <p:nvPr/>
          </p:nvSpPr>
          <p:spPr>
            <a:xfrm>
              <a:off x="5886050" y="3385300"/>
              <a:ext cx="98975" cy="87125"/>
            </a:xfrm>
            <a:custGeom>
              <a:rect b="b" l="l" r="r" t="t"/>
              <a:pathLst>
                <a:path extrusionOk="0" h="3485" w="3959">
                  <a:moveTo>
                    <a:pt x="2050" y="0"/>
                  </a:moveTo>
                  <a:cubicBezTo>
                    <a:pt x="1431" y="0"/>
                    <a:pt x="802" y="322"/>
                    <a:pt x="481" y="869"/>
                  </a:cubicBezTo>
                  <a:cubicBezTo>
                    <a:pt x="0" y="1690"/>
                    <a:pt x="317" y="2857"/>
                    <a:pt x="1138" y="3297"/>
                  </a:cubicBezTo>
                  <a:cubicBezTo>
                    <a:pt x="1375" y="3425"/>
                    <a:pt x="1641" y="3484"/>
                    <a:pt x="1908" y="3484"/>
                  </a:cubicBezTo>
                  <a:cubicBezTo>
                    <a:pt x="2527" y="3484"/>
                    <a:pt x="3157" y="3164"/>
                    <a:pt x="3478" y="2617"/>
                  </a:cubicBezTo>
                  <a:cubicBezTo>
                    <a:pt x="3958" y="1796"/>
                    <a:pt x="3641" y="629"/>
                    <a:pt x="2821" y="188"/>
                  </a:cubicBezTo>
                  <a:cubicBezTo>
                    <a:pt x="2583" y="60"/>
                    <a:pt x="2318" y="0"/>
                    <a:pt x="2050"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88" name="Google Shape;6688;p19"/>
            <p:cNvSpPr/>
            <p:nvPr/>
          </p:nvSpPr>
          <p:spPr>
            <a:xfrm>
              <a:off x="3944875" y="577300"/>
              <a:ext cx="97825" cy="87150"/>
            </a:xfrm>
            <a:custGeom>
              <a:rect b="b" l="l" r="r" t="t"/>
              <a:pathLst>
                <a:path extrusionOk="0" h="3486" w="3913">
                  <a:moveTo>
                    <a:pt x="2028" y="0"/>
                  </a:moveTo>
                  <a:cubicBezTo>
                    <a:pt x="1391" y="0"/>
                    <a:pt x="740" y="341"/>
                    <a:pt x="429" y="920"/>
                  </a:cubicBezTo>
                  <a:cubicBezTo>
                    <a:pt x="1" y="1722"/>
                    <a:pt x="298" y="2821"/>
                    <a:pt x="1069" y="3272"/>
                  </a:cubicBezTo>
                  <a:cubicBezTo>
                    <a:pt x="1317" y="3417"/>
                    <a:pt x="1600" y="3485"/>
                    <a:pt x="1885" y="3485"/>
                  </a:cubicBezTo>
                  <a:cubicBezTo>
                    <a:pt x="2523" y="3485"/>
                    <a:pt x="3174" y="3144"/>
                    <a:pt x="3484" y="2566"/>
                  </a:cubicBezTo>
                  <a:cubicBezTo>
                    <a:pt x="3913" y="1764"/>
                    <a:pt x="3615" y="665"/>
                    <a:pt x="2845" y="214"/>
                  </a:cubicBezTo>
                  <a:cubicBezTo>
                    <a:pt x="2596" y="68"/>
                    <a:pt x="2313" y="0"/>
                    <a:pt x="2028"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89" name="Google Shape;6689;p19"/>
            <p:cNvSpPr/>
            <p:nvPr/>
          </p:nvSpPr>
          <p:spPr>
            <a:xfrm>
              <a:off x="5969750" y="2964250"/>
              <a:ext cx="98900" cy="87125"/>
            </a:xfrm>
            <a:custGeom>
              <a:rect b="b" l="l" r="r" t="t"/>
              <a:pathLst>
                <a:path extrusionOk="0" h="3485" w="3956">
                  <a:moveTo>
                    <a:pt x="2048" y="0"/>
                  </a:moveTo>
                  <a:cubicBezTo>
                    <a:pt x="1446" y="0"/>
                    <a:pt x="830" y="303"/>
                    <a:pt x="501" y="829"/>
                  </a:cubicBezTo>
                  <a:cubicBezTo>
                    <a:pt x="0" y="1631"/>
                    <a:pt x="288" y="2808"/>
                    <a:pt x="1098" y="3276"/>
                  </a:cubicBezTo>
                  <a:cubicBezTo>
                    <a:pt x="1344" y="3417"/>
                    <a:pt x="1624" y="3484"/>
                    <a:pt x="1907" y="3484"/>
                  </a:cubicBezTo>
                  <a:cubicBezTo>
                    <a:pt x="2509" y="3484"/>
                    <a:pt x="3124" y="3182"/>
                    <a:pt x="3454" y="2655"/>
                  </a:cubicBezTo>
                  <a:cubicBezTo>
                    <a:pt x="3955" y="1854"/>
                    <a:pt x="3668" y="676"/>
                    <a:pt x="2857" y="209"/>
                  </a:cubicBezTo>
                  <a:cubicBezTo>
                    <a:pt x="2612" y="67"/>
                    <a:pt x="2332" y="0"/>
                    <a:pt x="2048"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90" name="Google Shape;6690;p19"/>
            <p:cNvSpPr/>
            <p:nvPr/>
          </p:nvSpPr>
          <p:spPr>
            <a:xfrm>
              <a:off x="1632175" y="2242050"/>
              <a:ext cx="97000" cy="86125"/>
            </a:xfrm>
            <a:custGeom>
              <a:rect b="b" l="l" r="r" t="t"/>
              <a:pathLst>
                <a:path extrusionOk="0" h="3445" w="3880">
                  <a:moveTo>
                    <a:pt x="2003" y="0"/>
                  </a:moveTo>
                  <a:cubicBezTo>
                    <a:pt x="1358" y="0"/>
                    <a:pt x="706" y="355"/>
                    <a:pt x="410" y="950"/>
                  </a:cubicBezTo>
                  <a:cubicBezTo>
                    <a:pt x="1" y="1772"/>
                    <a:pt x="335" y="2855"/>
                    <a:pt x="1125" y="3266"/>
                  </a:cubicBezTo>
                  <a:cubicBezTo>
                    <a:pt x="1359" y="3388"/>
                    <a:pt x="1616" y="3445"/>
                    <a:pt x="1875" y="3445"/>
                  </a:cubicBezTo>
                  <a:cubicBezTo>
                    <a:pt x="2500" y="3445"/>
                    <a:pt x="3132" y="3110"/>
                    <a:pt x="3442" y="2543"/>
                  </a:cubicBezTo>
                  <a:cubicBezTo>
                    <a:pt x="3879" y="1738"/>
                    <a:pt x="3580" y="649"/>
                    <a:pt x="2801" y="206"/>
                  </a:cubicBezTo>
                  <a:cubicBezTo>
                    <a:pt x="2555" y="66"/>
                    <a:pt x="2280" y="0"/>
                    <a:pt x="2003"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91" name="Google Shape;6691;p19"/>
            <p:cNvSpPr/>
            <p:nvPr/>
          </p:nvSpPr>
          <p:spPr>
            <a:xfrm>
              <a:off x="5353275" y="4334300"/>
              <a:ext cx="97525" cy="86150"/>
            </a:xfrm>
            <a:custGeom>
              <a:rect b="b" l="l" r="r" t="t"/>
              <a:pathLst>
                <a:path extrusionOk="0" h="3446" w="3901">
                  <a:moveTo>
                    <a:pt x="2025" y="0"/>
                  </a:moveTo>
                  <a:cubicBezTo>
                    <a:pt x="1429" y="0"/>
                    <a:pt x="822" y="304"/>
                    <a:pt x="497" y="833"/>
                  </a:cubicBezTo>
                  <a:cubicBezTo>
                    <a:pt x="0" y="1647"/>
                    <a:pt x="302" y="2811"/>
                    <a:pt x="1129" y="3256"/>
                  </a:cubicBezTo>
                  <a:cubicBezTo>
                    <a:pt x="1367" y="3385"/>
                    <a:pt x="1632" y="3445"/>
                    <a:pt x="1898" y="3445"/>
                  </a:cubicBezTo>
                  <a:cubicBezTo>
                    <a:pt x="2515" y="3445"/>
                    <a:pt x="3138" y="3119"/>
                    <a:pt x="3451" y="2563"/>
                  </a:cubicBezTo>
                  <a:cubicBezTo>
                    <a:pt x="3901" y="1766"/>
                    <a:pt x="3616" y="673"/>
                    <a:pt x="2841" y="216"/>
                  </a:cubicBezTo>
                  <a:cubicBezTo>
                    <a:pt x="2593" y="69"/>
                    <a:pt x="2310" y="0"/>
                    <a:pt x="2025"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92" name="Google Shape;6692;p19"/>
            <p:cNvSpPr/>
            <p:nvPr/>
          </p:nvSpPr>
          <p:spPr>
            <a:xfrm>
              <a:off x="1548875" y="2663675"/>
              <a:ext cx="96300" cy="85000"/>
            </a:xfrm>
            <a:custGeom>
              <a:rect b="b" l="l" r="r" t="t"/>
              <a:pathLst>
                <a:path extrusionOk="0" h="3400" w="3852">
                  <a:moveTo>
                    <a:pt x="1967" y="1"/>
                  </a:moveTo>
                  <a:cubicBezTo>
                    <a:pt x="1391" y="1"/>
                    <a:pt x="818" y="295"/>
                    <a:pt x="495" y="816"/>
                  </a:cubicBezTo>
                  <a:cubicBezTo>
                    <a:pt x="1" y="1613"/>
                    <a:pt x="256" y="2698"/>
                    <a:pt x="1050" y="3172"/>
                  </a:cubicBezTo>
                  <a:cubicBezTo>
                    <a:pt x="1309" y="3327"/>
                    <a:pt x="1597" y="3400"/>
                    <a:pt x="1883" y="3400"/>
                  </a:cubicBezTo>
                  <a:cubicBezTo>
                    <a:pt x="2477" y="3400"/>
                    <a:pt x="3066" y="3087"/>
                    <a:pt x="3383" y="2534"/>
                  </a:cubicBezTo>
                  <a:cubicBezTo>
                    <a:pt x="3851" y="1716"/>
                    <a:pt x="3561" y="645"/>
                    <a:pt x="2752" y="200"/>
                  </a:cubicBezTo>
                  <a:cubicBezTo>
                    <a:pt x="2506" y="65"/>
                    <a:pt x="2236" y="1"/>
                    <a:pt x="1967"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93" name="Google Shape;6693;p19"/>
            <p:cNvSpPr/>
            <p:nvPr/>
          </p:nvSpPr>
          <p:spPr>
            <a:xfrm>
              <a:off x="5037850" y="4625150"/>
              <a:ext cx="95800" cy="85025"/>
            </a:xfrm>
            <a:custGeom>
              <a:rect b="b" l="l" r="r" t="t"/>
              <a:pathLst>
                <a:path extrusionOk="0" h="3401" w="3832">
                  <a:moveTo>
                    <a:pt x="1970" y="1"/>
                  </a:moveTo>
                  <a:cubicBezTo>
                    <a:pt x="1377" y="1"/>
                    <a:pt x="788" y="312"/>
                    <a:pt x="472" y="863"/>
                  </a:cubicBezTo>
                  <a:cubicBezTo>
                    <a:pt x="0" y="1681"/>
                    <a:pt x="289" y="2752"/>
                    <a:pt x="1098" y="3199"/>
                  </a:cubicBezTo>
                  <a:cubicBezTo>
                    <a:pt x="1345" y="3336"/>
                    <a:pt x="1616" y="3400"/>
                    <a:pt x="1885" y="3400"/>
                  </a:cubicBezTo>
                  <a:cubicBezTo>
                    <a:pt x="2498" y="3400"/>
                    <a:pt x="3104" y="3066"/>
                    <a:pt x="3410" y="2488"/>
                  </a:cubicBezTo>
                  <a:cubicBezTo>
                    <a:pt x="3831" y="1696"/>
                    <a:pt x="3560" y="683"/>
                    <a:pt x="2804" y="229"/>
                  </a:cubicBezTo>
                  <a:cubicBezTo>
                    <a:pt x="2546" y="74"/>
                    <a:pt x="2257" y="1"/>
                    <a:pt x="1970"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94" name="Google Shape;6694;p19"/>
            <p:cNvSpPr/>
            <p:nvPr/>
          </p:nvSpPr>
          <p:spPr>
            <a:xfrm>
              <a:off x="3574750" y="5051225"/>
              <a:ext cx="94775" cy="83775"/>
            </a:xfrm>
            <a:custGeom>
              <a:rect b="b" l="l" r="r" t="t"/>
              <a:pathLst>
                <a:path extrusionOk="0" h="3351" w="3791">
                  <a:moveTo>
                    <a:pt x="1913" y="0"/>
                  </a:moveTo>
                  <a:cubicBezTo>
                    <a:pt x="1328" y="0"/>
                    <a:pt x="769" y="323"/>
                    <a:pt x="457" y="903"/>
                  </a:cubicBezTo>
                  <a:cubicBezTo>
                    <a:pt x="0" y="1757"/>
                    <a:pt x="310" y="2753"/>
                    <a:pt x="1166" y="3177"/>
                  </a:cubicBezTo>
                  <a:cubicBezTo>
                    <a:pt x="1403" y="3295"/>
                    <a:pt x="1651" y="3351"/>
                    <a:pt x="1894" y="3351"/>
                  </a:cubicBezTo>
                  <a:cubicBezTo>
                    <a:pt x="2482" y="3351"/>
                    <a:pt x="3043" y="3024"/>
                    <a:pt x="3353" y="2446"/>
                  </a:cubicBezTo>
                  <a:cubicBezTo>
                    <a:pt x="3790" y="1630"/>
                    <a:pt x="3530" y="682"/>
                    <a:pt x="2741" y="227"/>
                  </a:cubicBezTo>
                  <a:cubicBezTo>
                    <a:pt x="2476" y="73"/>
                    <a:pt x="2192" y="0"/>
                    <a:pt x="1913"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95" name="Google Shape;6695;p19"/>
            <p:cNvSpPr/>
            <p:nvPr/>
          </p:nvSpPr>
          <p:spPr>
            <a:xfrm>
              <a:off x="1947050" y="4135825"/>
              <a:ext cx="94225" cy="83800"/>
            </a:xfrm>
            <a:custGeom>
              <a:rect b="b" l="l" r="r" t="t"/>
              <a:pathLst>
                <a:path extrusionOk="0" h="3352" w="3769">
                  <a:moveTo>
                    <a:pt x="1894" y="1"/>
                  </a:moveTo>
                  <a:cubicBezTo>
                    <a:pt x="1322" y="1"/>
                    <a:pt x="774" y="309"/>
                    <a:pt x="457" y="868"/>
                  </a:cubicBezTo>
                  <a:cubicBezTo>
                    <a:pt x="1" y="1676"/>
                    <a:pt x="239" y="2635"/>
                    <a:pt x="1013" y="3105"/>
                  </a:cubicBezTo>
                  <a:cubicBezTo>
                    <a:pt x="1288" y="3272"/>
                    <a:pt x="1585" y="3352"/>
                    <a:pt x="1876" y="3352"/>
                  </a:cubicBezTo>
                  <a:cubicBezTo>
                    <a:pt x="2447" y="3352"/>
                    <a:pt x="2995" y="3044"/>
                    <a:pt x="3312" y="2485"/>
                  </a:cubicBezTo>
                  <a:cubicBezTo>
                    <a:pt x="3769" y="1677"/>
                    <a:pt x="3531" y="719"/>
                    <a:pt x="2756" y="248"/>
                  </a:cubicBezTo>
                  <a:cubicBezTo>
                    <a:pt x="2481" y="81"/>
                    <a:pt x="2184" y="1"/>
                    <a:pt x="1894"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96" name="Google Shape;6696;p19"/>
            <p:cNvSpPr/>
            <p:nvPr/>
          </p:nvSpPr>
          <p:spPr>
            <a:xfrm>
              <a:off x="3159150" y="4973625"/>
              <a:ext cx="94825" cy="83800"/>
            </a:xfrm>
            <a:custGeom>
              <a:rect b="b" l="l" r="r" t="t"/>
              <a:pathLst>
                <a:path extrusionOk="0" h="3352" w="3793">
                  <a:moveTo>
                    <a:pt x="1914" y="1"/>
                  </a:moveTo>
                  <a:cubicBezTo>
                    <a:pt x="1329" y="1"/>
                    <a:pt x="770" y="324"/>
                    <a:pt x="459" y="904"/>
                  </a:cubicBezTo>
                  <a:cubicBezTo>
                    <a:pt x="1" y="1757"/>
                    <a:pt x="313" y="2755"/>
                    <a:pt x="1168" y="3178"/>
                  </a:cubicBezTo>
                  <a:cubicBezTo>
                    <a:pt x="1405" y="3295"/>
                    <a:pt x="1653" y="3351"/>
                    <a:pt x="1897" y="3351"/>
                  </a:cubicBezTo>
                  <a:cubicBezTo>
                    <a:pt x="2485" y="3351"/>
                    <a:pt x="3045" y="3025"/>
                    <a:pt x="3355" y="2447"/>
                  </a:cubicBezTo>
                  <a:cubicBezTo>
                    <a:pt x="3792" y="1629"/>
                    <a:pt x="3530" y="681"/>
                    <a:pt x="2743" y="228"/>
                  </a:cubicBezTo>
                  <a:cubicBezTo>
                    <a:pt x="2477" y="74"/>
                    <a:pt x="2193" y="1"/>
                    <a:pt x="1914"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97" name="Google Shape;6697;p19"/>
            <p:cNvSpPr/>
            <p:nvPr/>
          </p:nvSpPr>
          <p:spPr>
            <a:xfrm>
              <a:off x="2229325" y="4450550"/>
              <a:ext cx="94225" cy="83800"/>
            </a:xfrm>
            <a:custGeom>
              <a:rect b="b" l="l" r="r" t="t"/>
              <a:pathLst>
                <a:path extrusionOk="0" h="3352" w="3769">
                  <a:moveTo>
                    <a:pt x="1892" y="1"/>
                  </a:moveTo>
                  <a:cubicBezTo>
                    <a:pt x="1319" y="1"/>
                    <a:pt x="769" y="310"/>
                    <a:pt x="454" y="872"/>
                  </a:cubicBezTo>
                  <a:cubicBezTo>
                    <a:pt x="0" y="1681"/>
                    <a:pt x="240" y="2639"/>
                    <a:pt x="1017" y="3106"/>
                  </a:cubicBezTo>
                  <a:cubicBezTo>
                    <a:pt x="1291" y="3272"/>
                    <a:pt x="1586" y="3351"/>
                    <a:pt x="1875" y="3351"/>
                  </a:cubicBezTo>
                  <a:cubicBezTo>
                    <a:pt x="2449" y="3351"/>
                    <a:pt x="2999" y="3041"/>
                    <a:pt x="3314" y="2479"/>
                  </a:cubicBezTo>
                  <a:cubicBezTo>
                    <a:pt x="3768" y="1671"/>
                    <a:pt x="3527" y="713"/>
                    <a:pt x="2750" y="245"/>
                  </a:cubicBezTo>
                  <a:cubicBezTo>
                    <a:pt x="2476" y="80"/>
                    <a:pt x="2181" y="1"/>
                    <a:pt x="1892"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98" name="Google Shape;6698;p19"/>
            <p:cNvSpPr/>
            <p:nvPr/>
          </p:nvSpPr>
          <p:spPr>
            <a:xfrm>
              <a:off x="5526700" y="1312075"/>
              <a:ext cx="91325" cy="80425"/>
            </a:xfrm>
            <a:custGeom>
              <a:rect b="b" l="l" r="r" t="t"/>
              <a:pathLst>
                <a:path extrusionOk="0" h="3217" w="3653">
                  <a:moveTo>
                    <a:pt x="1834" y="1"/>
                  </a:moveTo>
                  <a:cubicBezTo>
                    <a:pt x="1316" y="1"/>
                    <a:pt x="816" y="262"/>
                    <a:pt x="506" y="744"/>
                  </a:cubicBezTo>
                  <a:cubicBezTo>
                    <a:pt x="1" y="1530"/>
                    <a:pt x="217" y="2516"/>
                    <a:pt x="997" y="2984"/>
                  </a:cubicBezTo>
                  <a:cubicBezTo>
                    <a:pt x="1258" y="3141"/>
                    <a:pt x="1541" y="3217"/>
                    <a:pt x="1819" y="3217"/>
                  </a:cubicBezTo>
                  <a:cubicBezTo>
                    <a:pt x="2337" y="3217"/>
                    <a:pt x="2837" y="2955"/>
                    <a:pt x="3147" y="2473"/>
                  </a:cubicBezTo>
                  <a:cubicBezTo>
                    <a:pt x="3652" y="1688"/>
                    <a:pt x="3436" y="700"/>
                    <a:pt x="2656" y="233"/>
                  </a:cubicBezTo>
                  <a:cubicBezTo>
                    <a:pt x="2395" y="76"/>
                    <a:pt x="2112" y="1"/>
                    <a:pt x="1834"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99" name="Google Shape;6699;p19"/>
            <p:cNvSpPr/>
            <p:nvPr/>
          </p:nvSpPr>
          <p:spPr>
            <a:xfrm>
              <a:off x="3349550" y="556250"/>
              <a:ext cx="91025" cy="80450"/>
            </a:xfrm>
            <a:custGeom>
              <a:rect b="b" l="l" r="r" t="t"/>
              <a:pathLst>
                <a:path extrusionOk="0" h="3218" w="3641">
                  <a:moveTo>
                    <a:pt x="1838" y="1"/>
                  </a:moveTo>
                  <a:cubicBezTo>
                    <a:pt x="1293" y="1"/>
                    <a:pt x="770" y="293"/>
                    <a:pt x="466" y="819"/>
                  </a:cubicBezTo>
                  <a:cubicBezTo>
                    <a:pt x="0" y="1626"/>
                    <a:pt x="267" y="2596"/>
                    <a:pt x="1073" y="3026"/>
                  </a:cubicBezTo>
                  <a:cubicBezTo>
                    <a:pt x="1315" y="3156"/>
                    <a:pt x="1571" y="3217"/>
                    <a:pt x="1821" y="3217"/>
                  </a:cubicBezTo>
                  <a:cubicBezTo>
                    <a:pt x="2403" y="3217"/>
                    <a:pt x="2958" y="2885"/>
                    <a:pt x="3248" y="2300"/>
                  </a:cubicBezTo>
                  <a:cubicBezTo>
                    <a:pt x="3640" y="1511"/>
                    <a:pt x="3353" y="601"/>
                    <a:pt x="2585" y="191"/>
                  </a:cubicBezTo>
                  <a:cubicBezTo>
                    <a:pt x="2344" y="62"/>
                    <a:pt x="2088" y="1"/>
                    <a:pt x="1838"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00" name="Google Shape;6700;p19"/>
            <p:cNvSpPr/>
            <p:nvPr/>
          </p:nvSpPr>
          <p:spPr>
            <a:xfrm>
              <a:off x="5908250" y="1994700"/>
              <a:ext cx="91325" cy="80400"/>
            </a:xfrm>
            <a:custGeom>
              <a:rect b="b" l="l" r="r" t="t"/>
              <a:pathLst>
                <a:path extrusionOk="0" h="3216" w="3653">
                  <a:moveTo>
                    <a:pt x="1835" y="0"/>
                  </a:moveTo>
                  <a:cubicBezTo>
                    <a:pt x="1315" y="0"/>
                    <a:pt x="811" y="264"/>
                    <a:pt x="502" y="750"/>
                  </a:cubicBezTo>
                  <a:cubicBezTo>
                    <a:pt x="1" y="1538"/>
                    <a:pt x="220" y="2521"/>
                    <a:pt x="1001" y="2987"/>
                  </a:cubicBezTo>
                  <a:cubicBezTo>
                    <a:pt x="1261" y="3141"/>
                    <a:pt x="1542" y="3215"/>
                    <a:pt x="1817" y="3215"/>
                  </a:cubicBezTo>
                  <a:cubicBezTo>
                    <a:pt x="2338" y="3215"/>
                    <a:pt x="2841" y="2951"/>
                    <a:pt x="3150" y="2466"/>
                  </a:cubicBezTo>
                  <a:cubicBezTo>
                    <a:pt x="3652" y="1678"/>
                    <a:pt x="3433" y="694"/>
                    <a:pt x="2650" y="228"/>
                  </a:cubicBezTo>
                  <a:cubicBezTo>
                    <a:pt x="2391" y="74"/>
                    <a:pt x="2111" y="0"/>
                    <a:pt x="1835"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01" name="Google Shape;6701;p19"/>
            <p:cNvSpPr/>
            <p:nvPr/>
          </p:nvSpPr>
          <p:spPr>
            <a:xfrm>
              <a:off x="4779625" y="735850"/>
              <a:ext cx="90550" cy="80425"/>
            </a:xfrm>
            <a:custGeom>
              <a:rect b="b" l="l" r="r" t="t"/>
              <a:pathLst>
                <a:path extrusionOk="0" h="3217" w="3622">
                  <a:moveTo>
                    <a:pt x="1819" y="0"/>
                  </a:moveTo>
                  <a:cubicBezTo>
                    <a:pt x="1250" y="0"/>
                    <a:pt x="707" y="317"/>
                    <a:pt x="410" y="883"/>
                  </a:cubicBezTo>
                  <a:cubicBezTo>
                    <a:pt x="1" y="1667"/>
                    <a:pt x="265" y="2581"/>
                    <a:pt x="1023" y="3007"/>
                  </a:cubicBezTo>
                  <a:cubicBezTo>
                    <a:pt x="1274" y="3149"/>
                    <a:pt x="1542" y="3216"/>
                    <a:pt x="1804" y="3216"/>
                  </a:cubicBezTo>
                  <a:cubicBezTo>
                    <a:pt x="2372" y="3216"/>
                    <a:pt x="2916" y="2898"/>
                    <a:pt x="3212" y="2332"/>
                  </a:cubicBezTo>
                  <a:cubicBezTo>
                    <a:pt x="3621" y="1548"/>
                    <a:pt x="3358" y="634"/>
                    <a:pt x="2600" y="209"/>
                  </a:cubicBezTo>
                  <a:cubicBezTo>
                    <a:pt x="2349" y="67"/>
                    <a:pt x="2081" y="0"/>
                    <a:pt x="1819"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02" name="Google Shape;6702;p19"/>
            <p:cNvSpPr/>
            <p:nvPr/>
          </p:nvSpPr>
          <p:spPr>
            <a:xfrm>
              <a:off x="3166050" y="608850"/>
              <a:ext cx="92550" cy="81625"/>
            </a:xfrm>
            <a:custGeom>
              <a:rect b="b" l="l" r="r" t="t"/>
              <a:pathLst>
                <a:path extrusionOk="0" h="3265" w="3702">
                  <a:moveTo>
                    <a:pt x="1845" y="1"/>
                  </a:moveTo>
                  <a:cubicBezTo>
                    <a:pt x="1277" y="1"/>
                    <a:pt x="743" y="319"/>
                    <a:pt x="439" y="894"/>
                  </a:cubicBezTo>
                  <a:cubicBezTo>
                    <a:pt x="0" y="1727"/>
                    <a:pt x="292" y="2661"/>
                    <a:pt x="1122" y="3084"/>
                  </a:cubicBezTo>
                  <a:cubicBezTo>
                    <a:pt x="1361" y="3206"/>
                    <a:pt x="1611" y="3264"/>
                    <a:pt x="1854" y="3264"/>
                  </a:cubicBezTo>
                  <a:cubicBezTo>
                    <a:pt x="2405" y="3264"/>
                    <a:pt x="2926" y="2963"/>
                    <a:pt x="3235" y="2418"/>
                  </a:cubicBezTo>
                  <a:cubicBezTo>
                    <a:pt x="3702" y="1594"/>
                    <a:pt x="3444" y="653"/>
                    <a:pt x="2628" y="208"/>
                  </a:cubicBezTo>
                  <a:cubicBezTo>
                    <a:pt x="2373" y="68"/>
                    <a:pt x="2105" y="1"/>
                    <a:pt x="1845"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03" name="Google Shape;6703;p19"/>
            <p:cNvSpPr/>
            <p:nvPr/>
          </p:nvSpPr>
          <p:spPr>
            <a:xfrm>
              <a:off x="5957250" y="2178025"/>
              <a:ext cx="92600" cy="81575"/>
            </a:xfrm>
            <a:custGeom>
              <a:rect b="b" l="l" r="r" t="t"/>
              <a:pathLst>
                <a:path extrusionOk="0" h="3263" w="3704">
                  <a:moveTo>
                    <a:pt x="1849" y="0"/>
                  </a:moveTo>
                  <a:cubicBezTo>
                    <a:pt x="1297" y="0"/>
                    <a:pt x="777" y="301"/>
                    <a:pt x="468" y="847"/>
                  </a:cubicBezTo>
                  <a:cubicBezTo>
                    <a:pt x="1" y="1670"/>
                    <a:pt x="259" y="2610"/>
                    <a:pt x="1076" y="3057"/>
                  </a:cubicBezTo>
                  <a:cubicBezTo>
                    <a:pt x="1331" y="3196"/>
                    <a:pt x="1598" y="3263"/>
                    <a:pt x="1858" y="3263"/>
                  </a:cubicBezTo>
                  <a:cubicBezTo>
                    <a:pt x="2426" y="3263"/>
                    <a:pt x="2960" y="2944"/>
                    <a:pt x="3265" y="2369"/>
                  </a:cubicBezTo>
                  <a:cubicBezTo>
                    <a:pt x="3704" y="1538"/>
                    <a:pt x="3411" y="602"/>
                    <a:pt x="2581" y="180"/>
                  </a:cubicBezTo>
                  <a:cubicBezTo>
                    <a:pt x="2341" y="59"/>
                    <a:pt x="2092" y="0"/>
                    <a:pt x="1849"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04" name="Google Shape;6704;p19"/>
            <p:cNvSpPr/>
            <p:nvPr/>
          </p:nvSpPr>
          <p:spPr>
            <a:xfrm>
              <a:off x="2983650" y="662625"/>
              <a:ext cx="91425" cy="80375"/>
            </a:xfrm>
            <a:custGeom>
              <a:rect b="b" l="l" r="r" t="t"/>
              <a:pathLst>
                <a:path extrusionOk="0" h="3215" w="3657">
                  <a:moveTo>
                    <a:pt x="1838" y="0"/>
                  </a:moveTo>
                  <a:cubicBezTo>
                    <a:pt x="1310" y="0"/>
                    <a:pt x="801" y="272"/>
                    <a:pt x="493" y="769"/>
                  </a:cubicBezTo>
                  <a:cubicBezTo>
                    <a:pt x="1" y="1564"/>
                    <a:pt x="235" y="2542"/>
                    <a:pt x="1025" y="2998"/>
                  </a:cubicBezTo>
                  <a:cubicBezTo>
                    <a:pt x="1279" y="3145"/>
                    <a:pt x="1552" y="3215"/>
                    <a:pt x="1821" y="3215"/>
                  </a:cubicBezTo>
                  <a:cubicBezTo>
                    <a:pt x="2349" y="3215"/>
                    <a:pt x="2858" y="2942"/>
                    <a:pt x="3166" y="2445"/>
                  </a:cubicBezTo>
                  <a:cubicBezTo>
                    <a:pt x="3657" y="1652"/>
                    <a:pt x="3424" y="674"/>
                    <a:pt x="2632" y="217"/>
                  </a:cubicBezTo>
                  <a:cubicBezTo>
                    <a:pt x="2379" y="70"/>
                    <a:pt x="2106" y="0"/>
                    <a:pt x="1838"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05" name="Google Shape;6705;p19"/>
            <p:cNvSpPr/>
            <p:nvPr/>
          </p:nvSpPr>
          <p:spPr>
            <a:xfrm>
              <a:off x="5012275" y="866600"/>
              <a:ext cx="90500" cy="80425"/>
            </a:xfrm>
            <a:custGeom>
              <a:rect b="b" l="l" r="r" t="t"/>
              <a:pathLst>
                <a:path extrusionOk="0" h="3217" w="3620">
                  <a:moveTo>
                    <a:pt x="1817" y="0"/>
                  </a:moveTo>
                  <a:cubicBezTo>
                    <a:pt x="1251" y="0"/>
                    <a:pt x="711" y="314"/>
                    <a:pt x="415" y="876"/>
                  </a:cubicBezTo>
                  <a:cubicBezTo>
                    <a:pt x="0" y="1658"/>
                    <a:pt x="257" y="2572"/>
                    <a:pt x="1013" y="3004"/>
                  </a:cubicBezTo>
                  <a:cubicBezTo>
                    <a:pt x="1266" y="3148"/>
                    <a:pt x="1536" y="3217"/>
                    <a:pt x="1801" y="3217"/>
                  </a:cubicBezTo>
                  <a:cubicBezTo>
                    <a:pt x="2366" y="3217"/>
                    <a:pt x="2907" y="2903"/>
                    <a:pt x="3206" y="2341"/>
                  </a:cubicBezTo>
                  <a:cubicBezTo>
                    <a:pt x="3620" y="1560"/>
                    <a:pt x="3362" y="645"/>
                    <a:pt x="2606" y="214"/>
                  </a:cubicBezTo>
                  <a:cubicBezTo>
                    <a:pt x="2352" y="69"/>
                    <a:pt x="2082" y="0"/>
                    <a:pt x="1817"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06" name="Google Shape;6706;p19"/>
            <p:cNvSpPr/>
            <p:nvPr/>
          </p:nvSpPr>
          <p:spPr>
            <a:xfrm>
              <a:off x="6008025" y="2362550"/>
              <a:ext cx="90375" cy="80475"/>
            </a:xfrm>
            <a:custGeom>
              <a:rect b="b" l="l" r="r" t="t"/>
              <a:pathLst>
                <a:path extrusionOk="0" h="3219" w="3615">
                  <a:moveTo>
                    <a:pt x="1818" y="1"/>
                  </a:moveTo>
                  <a:cubicBezTo>
                    <a:pt x="1271" y="1"/>
                    <a:pt x="744" y="294"/>
                    <a:pt x="439" y="826"/>
                  </a:cubicBezTo>
                  <a:cubicBezTo>
                    <a:pt x="0" y="1595"/>
                    <a:pt x="224" y="2522"/>
                    <a:pt x="960" y="2976"/>
                  </a:cubicBezTo>
                  <a:cubicBezTo>
                    <a:pt x="1226" y="3140"/>
                    <a:pt x="1514" y="3218"/>
                    <a:pt x="1797" y="3218"/>
                  </a:cubicBezTo>
                  <a:cubicBezTo>
                    <a:pt x="2344" y="3218"/>
                    <a:pt x="2869" y="2926"/>
                    <a:pt x="3174" y="2393"/>
                  </a:cubicBezTo>
                  <a:cubicBezTo>
                    <a:pt x="3615" y="1623"/>
                    <a:pt x="3391" y="696"/>
                    <a:pt x="2654" y="243"/>
                  </a:cubicBezTo>
                  <a:cubicBezTo>
                    <a:pt x="2388" y="79"/>
                    <a:pt x="2100" y="1"/>
                    <a:pt x="1818"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07" name="Google Shape;6707;p19"/>
            <p:cNvSpPr/>
            <p:nvPr/>
          </p:nvSpPr>
          <p:spPr>
            <a:xfrm>
              <a:off x="4131575" y="527475"/>
              <a:ext cx="90350" cy="80425"/>
            </a:xfrm>
            <a:custGeom>
              <a:rect b="b" l="l" r="r" t="t"/>
              <a:pathLst>
                <a:path extrusionOk="0" h="3217" w="3614">
                  <a:moveTo>
                    <a:pt x="1818" y="0"/>
                  </a:moveTo>
                  <a:cubicBezTo>
                    <a:pt x="1282" y="0"/>
                    <a:pt x="763" y="281"/>
                    <a:pt x="456" y="797"/>
                  </a:cubicBezTo>
                  <a:cubicBezTo>
                    <a:pt x="1" y="1560"/>
                    <a:pt x="207" y="2491"/>
                    <a:pt x="934" y="2959"/>
                  </a:cubicBezTo>
                  <a:cubicBezTo>
                    <a:pt x="1205" y="3133"/>
                    <a:pt x="1503" y="3217"/>
                    <a:pt x="1796" y="3217"/>
                  </a:cubicBezTo>
                  <a:cubicBezTo>
                    <a:pt x="2332" y="3217"/>
                    <a:pt x="2851" y="2936"/>
                    <a:pt x="3159" y="2421"/>
                  </a:cubicBezTo>
                  <a:cubicBezTo>
                    <a:pt x="3614" y="1656"/>
                    <a:pt x="3408" y="725"/>
                    <a:pt x="2681" y="258"/>
                  </a:cubicBezTo>
                  <a:cubicBezTo>
                    <a:pt x="2409" y="83"/>
                    <a:pt x="2111" y="0"/>
                    <a:pt x="1818"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08" name="Google Shape;6708;p19"/>
            <p:cNvSpPr/>
            <p:nvPr/>
          </p:nvSpPr>
          <p:spPr>
            <a:xfrm>
              <a:off x="5674500" y="4048000"/>
              <a:ext cx="88125" cy="78125"/>
            </a:xfrm>
            <a:custGeom>
              <a:rect b="b" l="l" r="r" t="t"/>
              <a:pathLst>
                <a:path extrusionOk="0" h="3125" w="3525">
                  <a:moveTo>
                    <a:pt x="1812" y="0"/>
                  </a:moveTo>
                  <a:cubicBezTo>
                    <a:pt x="1286" y="0"/>
                    <a:pt x="755" y="261"/>
                    <a:pt x="456" y="727"/>
                  </a:cubicBezTo>
                  <a:cubicBezTo>
                    <a:pt x="1" y="1437"/>
                    <a:pt x="214" y="2446"/>
                    <a:pt x="914" y="2896"/>
                  </a:cubicBezTo>
                  <a:cubicBezTo>
                    <a:pt x="1156" y="3051"/>
                    <a:pt x="1434" y="3124"/>
                    <a:pt x="1713" y="3124"/>
                  </a:cubicBezTo>
                  <a:cubicBezTo>
                    <a:pt x="2240" y="3124"/>
                    <a:pt x="2771" y="2864"/>
                    <a:pt x="3069" y="2398"/>
                  </a:cubicBezTo>
                  <a:cubicBezTo>
                    <a:pt x="3524" y="1689"/>
                    <a:pt x="3310" y="679"/>
                    <a:pt x="2611" y="228"/>
                  </a:cubicBezTo>
                  <a:cubicBezTo>
                    <a:pt x="2369" y="74"/>
                    <a:pt x="2091" y="0"/>
                    <a:pt x="1812"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09" name="Google Shape;6709;p19"/>
            <p:cNvSpPr/>
            <p:nvPr/>
          </p:nvSpPr>
          <p:spPr>
            <a:xfrm>
              <a:off x="6024675" y="3152650"/>
              <a:ext cx="88325" cy="78175"/>
            </a:xfrm>
            <a:custGeom>
              <a:rect b="b" l="l" r="r" t="t"/>
              <a:pathLst>
                <a:path extrusionOk="0" h="3127" w="3533">
                  <a:moveTo>
                    <a:pt x="1812" y="0"/>
                  </a:moveTo>
                  <a:cubicBezTo>
                    <a:pt x="1249" y="0"/>
                    <a:pt x="687" y="304"/>
                    <a:pt x="404" y="826"/>
                  </a:cubicBezTo>
                  <a:cubicBezTo>
                    <a:pt x="0" y="1574"/>
                    <a:pt x="280" y="2555"/>
                    <a:pt x="1014" y="2951"/>
                  </a:cubicBezTo>
                  <a:cubicBezTo>
                    <a:pt x="1235" y="3071"/>
                    <a:pt x="1478" y="3127"/>
                    <a:pt x="1721" y="3127"/>
                  </a:cubicBezTo>
                  <a:cubicBezTo>
                    <a:pt x="2284" y="3127"/>
                    <a:pt x="2846" y="2824"/>
                    <a:pt x="3129" y="2301"/>
                  </a:cubicBezTo>
                  <a:cubicBezTo>
                    <a:pt x="3533" y="1554"/>
                    <a:pt x="3253" y="573"/>
                    <a:pt x="2519" y="177"/>
                  </a:cubicBezTo>
                  <a:cubicBezTo>
                    <a:pt x="2298" y="57"/>
                    <a:pt x="2055" y="0"/>
                    <a:pt x="1812"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10" name="Google Shape;6710;p19"/>
            <p:cNvSpPr/>
            <p:nvPr/>
          </p:nvSpPr>
          <p:spPr>
            <a:xfrm>
              <a:off x="2303000" y="1060375"/>
              <a:ext cx="88325" cy="78200"/>
            </a:xfrm>
            <a:custGeom>
              <a:rect b="b" l="l" r="r" t="t"/>
              <a:pathLst>
                <a:path extrusionOk="0" h="3128" w="3533">
                  <a:moveTo>
                    <a:pt x="1814" y="1"/>
                  </a:moveTo>
                  <a:cubicBezTo>
                    <a:pt x="1272" y="1"/>
                    <a:pt x="730" y="279"/>
                    <a:pt x="437" y="770"/>
                  </a:cubicBezTo>
                  <a:cubicBezTo>
                    <a:pt x="0" y="1501"/>
                    <a:pt x="242" y="2493"/>
                    <a:pt x="958" y="2921"/>
                  </a:cubicBezTo>
                  <a:cubicBezTo>
                    <a:pt x="1193" y="3062"/>
                    <a:pt x="1457" y="3128"/>
                    <a:pt x="1721" y="3128"/>
                  </a:cubicBezTo>
                  <a:cubicBezTo>
                    <a:pt x="2262" y="3128"/>
                    <a:pt x="2803" y="2850"/>
                    <a:pt x="3096" y="2358"/>
                  </a:cubicBezTo>
                  <a:cubicBezTo>
                    <a:pt x="3533" y="1629"/>
                    <a:pt x="3292" y="636"/>
                    <a:pt x="2576" y="207"/>
                  </a:cubicBezTo>
                  <a:cubicBezTo>
                    <a:pt x="2342" y="67"/>
                    <a:pt x="2078" y="1"/>
                    <a:pt x="1814"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11" name="Google Shape;6711;p19"/>
            <p:cNvSpPr/>
            <p:nvPr/>
          </p:nvSpPr>
          <p:spPr>
            <a:xfrm>
              <a:off x="1720125" y="1824925"/>
              <a:ext cx="88400" cy="78225"/>
            </a:xfrm>
            <a:custGeom>
              <a:rect b="b" l="l" r="r" t="t"/>
              <a:pathLst>
                <a:path extrusionOk="0" h="3129" w="3536">
                  <a:moveTo>
                    <a:pt x="1814" y="1"/>
                  </a:moveTo>
                  <a:cubicBezTo>
                    <a:pt x="1262" y="1"/>
                    <a:pt x="711" y="292"/>
                    <a:pt x="422" y="799"/>
                  </a:cubicBezTo>
                  <a:cubicBezTo>
                    <a:pt x="0" y="1539"/>
                    <a:pt x="261" y="2523"/>
                    <a:pt x="988" y="2937"/>
                  </a:cubicBezTo>
                  <a:cubicBezTo>
                    <a:pt x="1216" y="3067"/>
                    <a:pt x="1469" y="3128"/>
                    <a:pt x="1722" y="3128"/>
                  </a:cubicBezTo>
                  <a:cubicBezTo>
                    <a:pt x="2274" y="3128"/>
                    <a:pt x="2825" y="2837"/>
                    <a:pt x="3114" y="2330"/>
                  </a:cubicBezTo>
                  <a:cubicBezTo>
                    <a:pt x="3535" y="1590"/>
                    <a:pt x="3273" y="604"/>
                    <a:pt x="2548" y="192"/>
                  </a:cubicBezTo>
                  <a:cubicBezTo>
                    <a:pt x="2320" y="62"/>
                    <a:pt x="2067" y="1"/>
                    <a:pt x="1814"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12" name="Google Shape;6712;p19"/>
            <p:cNvSpPr/>
            <p:nvPr/>
          </p:nvSpPr>
          <p:spPr>
            <a:xfrm>
              <a:off x="5860075" y="1811850"/>
              <a:ext cx="88350" cy="78200"/>
            </a:xfrm>
            <a:custGeom>
              <a:rect b="b" l="l" r="r" t="t"/>
              <a:pathLst>
                <a:path extrusionOk="0" h="3128" w="3534">
                  <a:moveTo>
                    <a:pt x="1813" y="0"/>
                  </a:moveTo>
                  <a:cubicBezTo>
                    <a:pt x="1262" y="0"/>
                    <a:pt x="712" y="290"/>
                    <a:pt x="423" y="796"/>
                  </a:cubicBezTo>
                  <a:cubicBezTo>
                    <a:pt x="0" y="1534"/>
                    <a:pt x="260" y="2520"/>
                    <a:pt x="985" y="2934"/>
                  </a:cubicBezTo>
                  <a:cubicBezTo>
                    <a:pt x="1214" y="3065"/>
                    <a:pt x="1469" y="3127"/>
                    <a:pt x="1723" y="3127"/>
                  </a:cubicBezTo>
                  <a:cubicBezTo>
                    <a:pt x="2274" y="3127"/>
                    <a:pt x="2823" y="2838"/>
                    <a:pt x="3111" y="2333"/>
                  </a:cubicBezTo>
                  <a:cubicBezTo>
                    <a:pt x="3534" y="1593"/>
                    <a:pt x="3276" y="607"/>
                    <a:pt x="2551" y="193"/>
                  </a:cubicBezTo>
                  <a:cubicBezTo>
                    <a:pt x="2322" y="62"/>
                    <a:pt x="2067" y="0"/>
                    <a:pt x="1813"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13" name="Google Shape;6713;p19"/>
            <p:cNvSpPr/>
            <p:nvPr/>
          </p:nvSpPr>
          <p:spPr>
            <a:xfrm>
              <a:off x="3534075" y="504200"/>
              <a:ext cx="88325" cy="78200"/>
            </a:xfrm>
            <a:custGeom>
              <a:rect b="b" l="l" r="r" t="t"/>
              <a:pathLst>
                <a:path extrusionOk="0" h="3128" w="3533">
                  <a:moveTo>
                    <a:pt x="1813" y="0"/>
                  </a:moveTo>
                  <a:cubicBezTo>
                    <a:pt x="1245" y="0"/>
                    <a:pt x="679" y="309"/>
                    <a:pt x="398" y="838"/>
                  </a:cubicBezTo>
                  <a:cubicBezTo>
                    <a:pt x="1" y="1589"/>
                    <a:pt x="289" y="2569"/>
                    <a:pt x="1025" y="2958"/>
                  </a:cubicBezTo>
                  <a:cubicBezTo>
                    <a:pt x="1242" y="3074"/>
                    <a:pt x="1480" y="3128"/>
                    <a:pt x="1718" y="3128"/>
                  </a:cubicBezTo>
                  <a:cubicBezTo>
                    <a:pt x="2286" y="3128"/>
                    <a:pt x="2854" y="2818"/>
                    <a:pt x="3135" y="2289"/>
                  </a:cubicBezTo>
                  <a:cubicBezTo>
                    <a:pt x="3533" y="1539"/>
                    <a:pt x="3244" y="559"/>
                    <a:pt x="2507" y="170"/>
                  </a:cubicBezTo>
                  <a:cubicBezTo>
                    <a:pt x="2289" y="55"/>
                    <a:pt x="2051" y="0"/>
                    <a:pt x="1813"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14" name="Google Shape;6714;p19"/>
            <p:cNvSpPr/>
            <p:nvPr/>
          </p:nvSpPr>
          <p:spPr>
            <a:xfrm>
              <a:off x="1568450" y="3456050"/>
              <a:ext cx="88325" cy="78175"/>
            </a:xfrm>
            <a:custGeom>
              <a:rect b="b" l="l" r="r" t="t"/>
              <a:pathLst>
                <a:path extrusionOk="0" h="3127" w="3533">
                  <a:moveTo>
                    <a:pt x="1814" y="0"/>
                  </a:moveTo>
                  <a:cubicBezTo>
                    <a:pt x="1272" y="0"/>
                    <a:pt x="730" y="278"/>
                    <a:pt x="437" y="770"/>
                  </a:cubicBezTo>
                  <a:cubicBezTo>
                    <a:pt x="0" y="1499"/>
                    <a:pt x="242" y="2491"/>
                    <a:pt x="958" y="2919"/>
                  </a:cubicBezTo>
                  <a:cubicBezTo>
                    <a:pt x="1193" y="3060"/>
                    <a:pt x="1457" y="3127"/>
                    <a:pt x="1721" y="3127"/>
                  </a:cubicBezTo>
                  <a:cubicBezTo>
                    <a:pt x="2262" y="3127"/>
                    <a:pt x="2803" y="2848"/>
                    <a:pt x="3096" y="2358"/>
                  </a:cubicBezTo>
                  <a:cubicBezTo>
                    <a:pt x="3533" y="1627"/>
                    <a:pt x="3291" y="635"/>
                    <a:pt x="2576" y="207"/>
                  </a:cubicBezTo>
                  <a:cubicBezTo>
                    <a:pt x="2342" y="66"/>
                    <a:pt x="2078" y="0"/>
                    <a:pt x="1814"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15" name="Google Shape;6715;p19"/>
            <p:cNvSpPr/>
            <p:nvPr/>
          </p:nvSpPr>
          <p:spPr>
            <a:xfrm>
              <a:off x="4359700" y="5025225"/>
              <a:ext cx="88325" cy="78175"/>
            </a:xfrm>
            <a:custGeom>
              <a:rect b="b" l="l" r="r" t="t"/>
              <a:pathLst>
                <a:path extrusionOk="0" h="3127" w="3533">
                  <a:moveTo>
                    <a:pt x="1813" y="1"/>
                  </a:moveTo>
                  <a:cubicBezTo>
                    <a:pt x="1244" y="1"/>
                    <a:pt x="676" y="311"/>
                    <a:pt x="397" y="841"/>
                  </a:cubicBezTo>
                  <a:cubicBezTo>
                    <a:pt x="0" y="1591"/>
                    <a:pt x="291" y="2573"/>
                    <a:pt x="1027" y="2959"/>
                  </a:cubicBezTo>
                  <a:cubicBezTo>
                    <a:pt x="1244" y="3073"/>
                    <a:pt x="1481" y="3126"/>
                    <a:pt x="1718" y="3126"/>
                  </a:cubicBezTo>
                  <a:cubicBezTo>
                    <a:pt x="2288" y="3126"/>
                    <a:pt x="2856" y="2816"/>
                    <a:pt x="3136" y="2287"/>
                  </a:cubicBezTo>
                  <a:cubicBezTo>
                    <a:pt x="3532" y="1535"/>
                    <a:pt x="3242" y="557"/>
                    <a:pt x="2505" y="169"/>
                  </a:cubicBezTo>
                  <a:cubicBezTo>
                    <a:pt x="2288" y="55"/>
                    <a:pt x="2050" y="1"/>
                    <a:pt x="1813"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16" name="Google Shape;6716;p19"/>
            <p:cNvSpPr/>
            <p:nvPr/>
          </p:nvSpPr>
          <p:spPr>
            <a:xfrm>
              <a:off x="5807175" y="3810275"/>
              <a:ext cx="89425" cy="79325"/>
            </a:xfrm>
            <a:custGeom>
              <a:rect b="b" l="l" r="r" t="t"/>
              <a:pathLst>
                <a:path extrusionOk="0" h="3173" w="3577">
                  <a:moveTo>
                    <a:pt x="1810" y="1"/>
                  </a:moveTo>
                  <a:cubicBezTo>
                    <a:pt x="1267" y="1"/>
                    <a:pt x="737" y="288"/>
                    <a:pt x="438" y="802"/>
                  </a:cubicBezTo>
                  <a:cubicBezTo>
                    <a:pt x="0" y="1555"/>
                    <a:pt x="235" y="2508"/>
                    <a:pt x="964" y="2949"/>
                  </a:cubicBezTo>
                  <a:cubicBezTo>
                    <a:pt x="1215" y="3101"/>
                    <a:pt x="1490" y="3173"/>
                    <a:pt x="1762" y="3173"/>
                  </a:cubicBezTo>
                  <a:cubicBezTo>
                    <a:pt x="2324" y="3173"/>
                    <a:pt x="2872" y="2866"/>
                    <a:pt x="3164" y="2322"/>
                  </a:cubicBezTo>
                  <a:cubicBezTo>
                    <a:pt x="3577" y="1556"/>
                    <a:pt x="3310" y="614"/>
                    <a:pt x="2563" y="197"/>
                  </a:cubicBezTo>
                  <a:cubicBezTo>
                    <a:pt x="2324" y="64"/>
                    <a:pt x="2066" y="1"/>
                    <a:pt x="1810"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17" name="Google Shape;6717;p19"/>
            <p:cNvSpPr/>
            <p:nvPr/>
          </p:nvSpPr>
          <p:spPr>
            <a:xfrm>
              <a:off x="1853475" y="1587775"/>
              <a:ext cx="88300" cy="78175"/>
            </a:xfrm>
            <a:custGeom>
              <a:rect b="b" l="l" r="r" t="t"/>
              <a:pathLst>
                <a:path extrusionOk="0" h="3127" w="3532">
                  <a:moveTo>
                    <a:pt x="1814" y="0"/>
                  </a:moveTo>
                  <a:cubicBezTo>
                    <a:pt x="1245" y="0"/>
                    <a:pt x="677" y="311"/>
                    <a:pt x="397" y="841"/>
                  </a:cubicBezTo>
                  <a:cubicBezTo>
                    <a:pt x="1" y="1592"/>
                    <a:pt x="291" y="2572"/>
                    <a:pt x="1028" y="2960"/>
                  </a:cubicBezTo>
                  <a:cubicBezTo>
                    <a:pt x="1244" y="3073"/>
                    <a:pt x="1481" y="3127"/>
                    <a:pt x="1718" y="3127"/>
                  </a:cubicBezTo>
                  <a:cubicBezTo>
                    <a:pt x="2288" y="3127"/>
                    <a:pt x="2857" y="2817"/>
                    <a:pt x="3136" y="2288"/>
                  </a:cubicBezTo>
                  <a:cubicBezTo>
                    <a:pt x="3531" y="1536"/>
                    <a:pt x="3243" y="558"/>
                    <a:pt x="2506" y="169"/>
                  </a:cubicBezTo>
                  <a:cubicBezTo>
                    <a:pt x="2289" y="54"/>
                    <a:pt x="2051" y="0"/>
                    <a:pt x="1814"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18" name="Google Shape;6718;p19"/>
            <p:cNvSpPr/>
            <p:nvPr/>
          </p:nvSpPr>
          <p:spPr>
            <a:xfrm>
              <a:off x="6059600" y="2548100"/>
              <a:ext cx="86950" cy="77475"/>
            </a:xfrm>
            <a:custGeom>
              <a:rect b="b" l="l" r="r" t="t"/>
              <a:pathLst>
                <a:path extrusionOk="0" h="3099" w="3478">
                  <a:moveTo>
                    <a:pt x="1773" y="1"/>
                  </a:moveTo>
                  <a:cubicBezTo>
                    <a:pt x="1200" y="1"/>
                    <a:pt x="621" y="308"/>
                    <a:pt x="378" y="840"/>
                  </a:cubicBezTo>
                  <a:cubicBezTo>
                    <a:pt x="0" y="1665"/>
                    <a:pt x="198" y="2387"/>
                    <a:pt x="939" y="2884"/>
                  </a:cubicBezTo>
                  <a:cubicBezTo>
                    <a:pt x="1159" y="3030"/>
                    <a:pt x="1414" y="3098"/>
                    <a:pt x="1673" y="3098"/>
                  </a:cubicBezTo>
                  <a:cubicBezTo>
                    <a:pt x="2219" y="3098"/>
                    <a:pt x="2781" y="2798"/>
                    <a:pt x="3062" y="2303"/>
                  </a:cubicBezTo>
                  <a:cubicBezTo>
                    <a:pt x="3478" y="1572"/>
                    <a:pt x="3202" y="567"/>
                    <a:pt x="2477" y="174"/>
                  </a:cubicBezTo>
                  <a:cubicBezTo>
                    <a:pt x="2261" y="56"/>
                    <a:pt x="2018" y="1"/>
                    <a:pt x="1773"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19" name="Google Shape;6719;p19"/>
            <p:cNvSpPr/>
            <p:nvPr/>
          </p:nvSpPr>
          <p:spPr>
            <a:xfrm>
              <a:off x="5542950" y="4286750"/>
              <a:ext cx="84600" cy="74900"/>
            </a:xfrm>
            <a:custGeom>
              <a:rect b="b" l="l" r="r" t="t"/>
              <a:pathLst>
                <a:path extrusionOk="0" h="2996" w="3384">
                  <a:moveTo>
                    <a:pt x="1743" y="0"/>
                  </a:moveTo>
                  <a:cubicBezTo>
                    <a:pt x="1219" y="0"/>
                    <a:pt x="689" y="272"/>
                    <a:pt x="410" y="746"/>
                  </a:cubicBezTo>
                  <a:cubicBezTo>
                    <a:pt x="1" y="1442"/>
                    <a:pt x="241" y="2401"/>
                    <a:pt x="926" y="2805"/>
                  </a:cubicBezTo>
                  <a:cubicBezTo>
                    <a:pt x="1146" y="2934"/>
                    <a:pt x="1394" y="2996"/>
                    <a:pt x="1642" y="2996"/>
                  </a:cubicBezTo>
                  <a:cubicBezTo>
                    <a:pt x="2167" y="2996"/>
                    <a:pt x="2694" y="2723"/>
                    <a:pt x="2974" y="2249"/>
                  </a:cubicBezTo>
                  <a:cubicBezTo>
                    <a:pt x="3384" y="1554"/>
                    <a:pt x="3142" y="594"/>
                    <a:pt x="2457" y="191"/>
                  </a:cubicBezTo>
                  <a:cubicBezTo>
                    <a:pt x="2238" y="61"/>
                    <a:pt x="1991" y="0"/>
                    <a:pt x="1743"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20" name="Google Shape;6720;p19"/>
            <p:cNvSpPr/>
            <p:nvPr/>
          </p:nvSpPr>
          <p:spPr>
            <a:xfrm>
              <a:off x="5245775" y="998725"/>
              <a:ext cx="88050" cy="77450"/>
            </a:xfrm>
            <a:custGeom>
              <a:rect b="b" l="l" r="r" t="t"/>
              <a:pathLst>
                <a:path extrusionOk="0" h="3098" w="3522">
                  <a:moveTo>
                    <a:pt x="1747" y="0"/>
                  </a:moveTo>
                  <a:cubicBezTo>
                    <a:pt x="1251" y="0"/>
                    <a:pt x="812" y="259"/>
                    <a:pt x="469" y="765"/>
                  </a:cubicBezTo>
                  <a:cubicBezTo>
                    <a:pt x="0" y="1456"/>
                    <a:pt x="277" y="2490"/>
                    <a:pt x="990" y="2906"/>
                  </a:cubicBezTo>
                  <a:cubicBezTo>
                    <a:pt x="1214" y="3036"/>
                    <a:pt x="1466" y="3098"/>
                    <a:pt x="1719" y="3098"/>
                  </a:cubicBezTo>
                  <a:cubicBezTo>
                    <a:pt x="2273" y="3098"/>
                    <a:pt x="2832" y="2804"/>
                    <a:pt x="3112" y="2299"/>
                  </a:cubicBezTo>
                  <a:cubicBezTo>
                    <a:pt x="3522" y="1563"/>
                    <a:pt x="3249" y="530"/>
                    <a:pt x="2505" y="184"/>
                  </a:cubicBezTo>
                  <a:cubicBezTo>
                    <a:pt x="2242" y="61"/>
                    <a:pt x="1988" y="0"/>
                    <a:pt x="1747"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21" name="Google Shape;6721;p19"/>
            <p:cNvSpPr/>
            <p:nvPr/>
          </p:nvSpPr>
          <p:spPr>
            <a:xfrm>
              <a:off x="2748500" y="4899900"/>
              <a:ext cx="85575" cy="76050"/>
            </a:xfrm>
            <a:custGeom>
              <a:rect b="b" l="l" r="r" t="t"/>
              <a:pathLst>
                <a:path extrusionOk="0" h="3042" w="3423">
                  <a:moveTo>
                    <a:pt x="1770" y="0"/>
                  </a:moveTo>
                  <a:cubicBezTo>
                    <a:pt x="1202" y="0"/>
                    <a:pt x="625" y="312"/>
                    <a:pt x="362" y="835"/>
                  </a:cubicBezTo>
                  <a:cubicBezTo>
                    <a:pt x="1" y="1553"/>
                    <a:pt x="294" y="2516"/>
                    <a:pt x="985" y="2882"/>
                  </a:cubicBezTo>
                  <a:cubicBezTo>
                    <a:pt x="1191" y="2991"/>
                    <a:pt x="1421" y="3042"/>
                    <a:pt x="1651" y="3042"/>
                  </a:cubicBezTo>
                  <a:cubicBezTo>
                    <a:pt x="2201" y="3042"/>
                    <a:pt x="2758" y="2751"/>
                    <a:pt x="3032" y="2256"/>
                  </a:cubicBezTo>
                  <a:cubicBezTo>
                    <a:pt x="3422" y="1553"/>
                    <a:pt x="3167" y="586"/>
                    <a:pt x="2485" y="188"/>
                  </a:cubicBezTo>
                  <a:cubicBezTo>
                    <a:pt x="2267" y="60"/>
                    <a:pt x="2019" y="0"/>
                    <a:pt x="1770"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22" name="Google Shape;6722;p19"/>
            <p:cNvSpPr/>
            <p:nvPr/>
          </p:nvSpPr>
          <p:spPr>
            <a:xfrm>
              <a:off x="2515850" y="4769125"/>
              <a:ext cx="85550" cy="76050"/>
            </a:xfrm>
            <a:custGeom>
              <a:rect b="b" l="l" r="r" t="t"/>
              <a:pathLst>
                <a:path extrusionOk="0" h="3042" w="3422">
                  <a:moveTo>
                    <a:pt x="1777" y="0"/>
                  </a:moveTo>
                  <a:cubicBezTo>
                    <a:pt x="1229" y="0"/>
                    <a:pt x="668" y="288"/>
                    <a:pt x="391" y="783"/>
                  </a:cubicBezTo>
                  <a:cubicBezTo>
                    <a:pt x="1" y="1486"/>
                    <a:pt x="256" y="2454"/>
                    <a:pt x="937" y="2854"/>
                  </a:cubicBezTo>
                  <a:cubicBezTo>
                    <a:pt x="1155" y="2982"/>
                    <a:pt x="1403" y="3042"/>
                    <a:pt x="1653" y="3042"/>
                  </a:cubicBezTo>
                  <a:cubicBezTo>
                    <a:pt x="2181" y="3042"/>
                    <a:pt x="2720" y="2774"/>
                    <a:pt x="3006" y="2307"/>
                  </a:cubicBezTo>
                  <a:cubicBezTo>
                    <a:pt x="3421" y="1631"/>
                    <a:pt x="3199" y="643"/>
                    <a:pt x="2537" y="216"/>
                  </a:cubicBezTo>
                  <a:cubicBezTo>
                    <a:pt x="2310" y="69"/>
                    <a:pt x="2045" y="0"/>
                    <a:pt x="1777"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23" name="Google Shape;6723;p19"/>
            <p:cNvSpPr/>
            <p:nvPr/>
          </p:nvSpPr>
          <p:spPr>
            <a:xfrm>
              <a:off x="5224625" y="4575650"/>
              <a:ext cx="88075" cy="77475"/>
            </a:xfrm>
            <a:custGeom>
              <a:rect b="b" l="l" r="r" t="t"/>
              <a:pathLst>
                <a:path extrusionOk="0" h="3099" w="3523">
                  <a:moveTo>
                    <a:pt x="1746" y="0"/>
                  </a:moveTo>
                  <a:cubicBezTo>
                    <a:pt x="1245" y="0"/>
                    <a:pt x="804" y="262"/>
                    <a:pt x="463" y="777"/>
                  </a:cubicBezTo>
                  <a:cubicBezTo>
                    <a:pt x="0" y="1474"/>
                    <a:pt x="285" y="2504"/>
                    <a:pt x="1002" y="2914"/>
                  </a:cubicBezTo>
                  <a:cubicBezTo>
                    <a:pt x="1223" y="3039"/>
                    <a:pt x="1470" y="3098"/>
                    <a:pt x="1718" y="3098"/>
                  </a:cubicBezTo>
                  <a:cubicBezTo>
                    <a:pt x="2277" y="3098"/>
                    <a:pt x="2842" y="2800"/>
                    <a:pt x="3120" y="2287"/>
                  </a:cubicBezTo>
                  <a:cubicBezTo>
                    <a:pt x="3522" y="1549"/>
                    <a:pt x="3241" y="515"/>
                    <a:pt x="2495" y="177"/>
                  </a:cubicBezTo>
                  <a:cubicBezTo>
                    <a:pt x="2235" y="59"/>
                    <a:pt x="1984" y="0"/>
                    <a:pt x="1746"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24" name="Google Shape;6724;p19"/>
            <p:cNvSpPr/>
            <p:nvPr/>
          </p:nvSpPr>
          <p:spPr>
            <a:xfrm>
              <a:off x="1502975" y="2483350"/>
              <a:ext cx="88075" cy="77450"/>
            </a:xfrm>
            <a:custGeom>
              <a:rect b="b" l="l" r="r" t="t"/>
              <a:pathLst>
                <a:path extrusionOk="0" h="3098" w="3523">
                  <a:moveTo>
                    <a:pt x="1748" y="1"/>
                  </a:moveTo>
                  <a:cubicBezTo>
                    <a:pt x="1246" y="1"/>
                    <a:pt x="805" y="263"/>
                    <a:pt x="464" y="777"/>
                  </a:cubicBezTo>
                  <a:cubicBezTo>
                    <a:pt x="1" y="1474"/>
                    <a:pt x="287" y="2505"/>
                    <a:pt x="1003" y="2913"/>
                  </a:cubicBezTo>
                  <a:cubicBezTo>
                    <a:pt x="1223" y="3038"/>
                    <a:pt x="1471" y="3097"/>
                    <a:pt x="1719" y="3097"/>
                  </a:cubicBezTo>
                  <a:cubicBezTo>
                    <a:pt x="2278" y="3097"/>
                    <a:pt x="2843" y="2799"/>
                    <a:pt x="3120" y="2288"/>
                  </a:cubicBezTo>
                  <a:cubicBezTo>
                    <a:pt x="3523" y="1550"/>
                    <a:pt x="3241" y="517"/>
                    <a:pt x="2496" y="178"/>
                  </a:cubicBezTo>
                  <a:cubicBezTo>
                    <a:pt x="2236" y="59"/>
                    <a:pt x="1985" y="1"/>
                    <a:pt x="1748"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25" name="Google Shape;6725;p19"/>
            <p:cNvSpPr/>
            <p:nvPr/>
          </p:nvSpPr>
          <p:spPr>
            <a:xfrm>
              <a:off x="3995650" y="5133250"/>
              <a:ext cx="84600" cy="74900"/>
            </a:xfrm>
            <a:custGeom>
              <a:rect b="b" l="l" r="r" t="t"/>
              <a:pathLst>
                <a:path extrusionOk="0" h="2996" w="3384">
                  <a:moveTo>
                    <a:pt x="1742" y="0"/>
                  </a:moveTo>
                  <a:cubicBezTo>
                    <a:pt x="1218" y="0"/>
                    <a:pt x="690" y="271"/>
                    <a:pt x="410" y="745"/>
                  </a:cubicBezTo>
                  <a:cubicBezTo>
                    <a:pt x="0" y="1440"/>
                    <a:pt x="240" y="2400"/>
                    <a:pt x="926" y="2805"/>
                  </a:cubicBezTo>
                  <a:cubicBezTo>
                    <a:pt x="1145" y="2934"/>
                    <a:pt x="1393" y="2996"/>
                    <a:pt x="1641" y="2996"/>
                  </a:cubicBezTo>
                  <a:cubicBezTo>
                    <a:pt x="2165" y="2996"/>
                    <a:pt x="2694" y="2724"/>
                    <a:pt x="2974" y="2249"/>
                  </a:cubicBezTo>
                  <a:cubicBezTo>
                    <a:pt x="3384" y="1554"/>
                    <a:pt x="3143" y="596"/>
                    <a:pt x="2458" y="191"/>
                  </a:cubicBezTo>
                  <a:cubicBezTo>
                    <a:pt x="2238" y="61"/>
                    <a:pt x="1991" y="0"/>
                    <a:pt x="1742"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26" name="Google Shape;6726;p19"/>
            <p:cNvSpPr/>
            <p:nvPr/>
          </p:nvSpPr>
          <p:spPr>
            <a:xfrm>
              <a:off x="4548950" y="606625"/>
              <a:ext cx="87075" cy="77500"/>
            </a:xfrm>
            <a:custGeom>
              <a:rect b="b" l="l" r="r" t="t"/>
              <a:pathLst>
                <a:path extrusionOk="0" h="3100" w="3483">
                  <a:moveTo>
                    <a:pt x="1777" y="1"/>
                  </a:moveTo>
                  <a:cubicBezTo>
                    <a:pt x="1213" y="1"/>
                    <a:pt x="645" y="298"/>
                    <a:pt x="394" y="820"/>
                  </a:cubicBezTo>
                  <a:cubicBezTo>
                    <a:pt x="0" y="1641"/>
                    <a:pt x="192" y="2364"/>
                    <a:pt x="923" y="2872"/>
                  </a:cubicBezTo>
                  <a:cubicBezTo>
                    <a:pt x="1145" y="3028"/>
                    <a:pt x="1408" y="3099"/>
                    <a:pt x="1675" y="3099"/>
                  </a:cubicBezTo>
                  <a:cubicBezTo>
                    <a:pt x="2212" y="3099"/>
                    <a:pt x="2768" y="2809"/>
                    <a:pt x="3055" y="2326"/>
                  </a:cubicBezTo>
                  <a:cubicBezTo>
                    <a:pt x="3482" y="1602"/>
                    <a:pt x="3221" y="593"/>
                    <a:pt x="2504" y="186"/>
                  </a:cubicBezTo>
                  <a:cubicBezTo>
                    <a:pt x="2282" y="60"/>
                    <a:pt x="2030" y="1"/>
                    <a:pt x="1777"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27" name="Google Shape;6727;p19"/>
            <p:cNvSpPr/>
            <p:nvPr/>
          </p:nvSpPr>
          <p:spPr>
            <a:xfrm>
              <a:off x="4543300" y="4972500"/>
              <a:ext cx="87125" cy="77450"/>
            </a:xfrm>
            <a:custGeom>
              <a:rect b="b" l="l" r="r" t="t"/>
              <a:pathLst>
                <a:path extrusionOk="0" h="3098" w="3485">
                  <a:moveTo>
                    <a:pt x="1784" y="1"/>
                  </a:moveTo>
                  <a:cubicBezTo>
                    <a:pt x="1238" y="1"/>
                    <a:pt x="685" y="278"/>
                    <a:pt x="425" y="777"/>
                  </a:cubicBezTo>
                  <a:cubicBezTo>
                    <a:pt x="1" y="1584"/>
                    <a:pt x="177" y="2314"/>
                    <a:pt x="886" y="2845"/>
                  </a:cubicBezTo>
                  <a:cubicBezTo>
                    <a:pt x="1116" y="3018"/>
                    <a:pt x="1394" y="3098"/>
                    <a:pt x="1678" y="3098"/>
                  </a:cubicBezTo>
                  <a:cubicBezTo>
                    <a:pt x="2200" y="3098"/>
                    <a:pt x="2741" y="2828"/>
                    <a:pt x="3036" y="2370"/>
                  </a:cubicBezTo>
                  <a:cubicBezTo>
                    <a:pt x="3484" y="1670"/>
                    <a:pt x="3254" y="642"/>
                    <a:pt x="2553" y="211"/>
                  </a:cubicBezTo>
                  <a:cubicBezTo>
                    <a:pt x="2322" y="68"/>
                    <a:pt x="2054" y="1"/>
                    <a:pt x="1784"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28" name="Google Shape;6728;p19"/>
            <p:cNvSpPr/>
            <p:nvPr/>
          </p:nvSpPr>
          <p:spPr>
            <a:xfrm>
              <a:off x="1518750" y="3272250"/>
              <a:ext cx="87925" cy="77500"/>
            </a:xfrm>
            <a:custGeom>
              <a:rect b="b" l="l" r="r" t="t"/>
              <a:pathLst>
                <a:path extrusionOk="0" h="3100" w="3517">
                  <a:moveTo>
                    <a:pt x="1751" y="0"/>
                  </a:moveTo>
                  <a:cubicBezTo>
                    <a:pt x="1275" y="0"/>
                    <a:pt x="846" y="246"/>
                    <a:pt x="496" y="718"/>
                  </a:cubicBezTo>
                  <a:cubicBezTo>
                    <a:pt x="1" y="1383"/>
                    <a:pt x="239" y="2435"/>
                    <a:pt x="933" y="2880"/>
                  </a:cubicBezTo>
                  <a:cubicBezTo>
                    <a:pt x="1165" y="3029"/>
                    <a:pt x="1436" y="3100"/>
                    <a:pt x="1709" y="3100"/>
                  </a:cubicBezTo>
                  <a:cubicBezTo>
                    <a:pt x="2243" y="3100"/>
                    <a:pt x="2789" y="2830"/>
                    <a:pt x="3079" y="2355"/>
                  </a:cubicBezTo>
                  <a:cubicBezTo>
                    <a:pt x="3517" y="1642"/>
                    <a:pt x="3284" y="596"/>
                    <a:pt x="2553" y="216"/>
                  </a:cubicBezTo>
                  <a:cubicBezTo>
                    <a:pt x="2276" y="71"/>
                    <a:pt x="2007" y="0"/>
                    <a:pt x="1751"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29" name="Google Shape;6729;p19"/>
            <p:cNvSpPr/>
            <p:nvPr/>
          </p:nvSpPr>
          <p:spPr>
            <a:xfrm>
              <a:off x="1618600" y="3640250"/>
              <a:ext cx="86775" cy="77425"/>
            </a:xfrm>
            <a:custGeom>
              <a:rect b="b" l="l" r="r" t="t"/>
              <a:pathLst>
                <a:path extrusionOk="0" h="3097" w="3471">
                  <a:moveTo>
                    <a:pt x="1799" y="1"/>
                  </a:moveTo>
                  <a:cubicBezTo>
                    <a:pt x="1245" y="1"/>
                    <a:pt x="677" y="311"/>
                    <a:pt x="401" y="820"/>
                  </a:cubicBezTo>
                  <a:cubicBezTo>
                    <a:pt x="0" y="1559"/>
                    <a:pt x="295" y="2561"/>
                    <a:pt x="1023" y="2939"/>
                  </a:cubicBezTo>
                  <a:cubicBezTo>
                    <a:pt x="1231" y="3046"/>
                    <a:pt x="1463" y="3097"/>
                    <a:pt x="1697" y="3097"/>
                  </a:cubicBezTo>
                  <a:cubicBezTo>
                    <a:pt x="2283" y="3097"/>
                    <a:pt x="2877" y="2778"/>
                    <a:pt x="3112" y="2233"/>
                  </a:cubicBezTo>
                  <a:cubicBezTo>
                    <a:pt x="3470" y="1403"/>
                    <a:pt x="3268" y="683"/>
                    <a:pt x="2514" y="202"/>
                  </a:cubicBezTo>
                  <a:cubicBezTo>
                    <a:pt x="2297" y="64"/>
                    <a:pt x="2049" y="1"/>
                    <a:pt x="1799"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30" name="Google Shape;6730;p19"/>
            <p:cNvSpPr/>
            <p:nvPr/>
          </p:nvSpPr>
          <p:spPr>
            <a:xfrm>
              <a:off x="4176625" y="5078575"/>
              <a:ext cx="87975" cy="77500"/>
            </a:xfrm>
            <a:custGeom>
              <a:rect b="b" l="l" r="r" t="t"/>
              <a:pathLst>
                <a:path extrusionOk="0" h="3100" w="3519">
                  <a:moveTo>
                    <a:pt x="1751" y="1"/>
                  </a:moveTo>
                  <a:cubicBezTo>
                    <a:pt x="1270" y="1"/>
                    <a:pt x="838" y="250"/>
                    <a:pt x="490" y="729"/>
                  </a:cubicBezTo>
                  <a:cubicBezTo>
                    <a:pt x="1" y="1399"/>
                    <a:pt x="250" y="2449"/>
                    <a:pt x="948" y="2888"/>
                  </a:cubicBezTo>
                  <a:cubicBezTo>
                    <a:pt x="1178" y="3032"/>
                    <a:pt x="1443" y="3100"/>
                    <a:pt x="1711" y="3100"/>
                  </a:cubicBezTo>
                  <a:cubicBezTo>
                    <a:pt x="2250" y="3100"/>
                    <a:pt x="2800" y="2824"/>
                    <a:pt x="3088" y="2342"/>
                  </a:cubicBezTo>
                  <a:cubicBezTo>
                    <a:pt x="3518" y="1622"/>
                    <a:pt x="3277" y="583"/>
                    <a:pt x="2543" y="209"/>
                  </a:cubicBezTo>
                  <a:cubicBezTo>
                    <a:pt x="2268" y="69"/>
                    <a:pt x="2003" y="1"/>
                    <a:pt x="1751"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31" name="Google Shape;6731;p19"/>
            <p:cNvSpPr/>
            <p:nvPr/>
          </p:nvSpPr>
          <p:spPr>
            <a:xfrm>
              <a:off x="5942325" y="3574750"/>
              <a:ext cx="85600" cy="76075"/>
            </a:xfrm>
            <a:custGeom>
              <a:rect b="b" l="l" r="r" t="t"/>
              <a:pathLst>
                <a:path extrusionOk="0" h="3043" w="3424">
                  <a:moveTo>
                    <a:pt x="1775" y="1"/>
                  </a:moveTo>
                  <a:cubicBezTo>
                    <a:pt x="1222" y="1"/>
                    <a:pt x="659" y="295"/>
                    <a:pt x="385" y="799"/>
                  </a:cubicBezTo>
                  <a:cubicBezTo>
                    <a:pt x="1" y="1508"/>
                    <a:pt x="266" y="2473"/>
                    <a:pt x="953" y="2862"/>
                  </a:cubicBezTo>
                  <a:cubicBezTo>
                    <a:pt x="1168" y="2985"/>
                    <a:pt x="1411" y="3043"/>
                    <a:pt x="1656" y="3043"/>
                  </a:cubicBezTo>
                  <a:cubicBezTo>
                    <a:pt x="2190" y="3043"/>
                    <a:pt x="2732" y="2768"/>
                    <a:pt x="3016" y="2295"/>
                  </a:cubicBezTo>
                  <a:cubicBezTo>
                    <a:pt x="3424" y="1611"/>
                    <a:pt x="3193" y="629"/>
                    <a:pt x="2524" y="209"/>
                  </a:cubicBezTo>
                  <a:cubicBezTo>
                    <a:pt x="2298" y="67"/>
                    <a:pt x="2037" y="1"/>
                    <a:pt x="1775"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32" name="Google Shape;6732;p19"/>
            <p:cNvSpPr/>
            <p:nvPr/>
          </p:nvSpPr>
          <p:spPr>
            <a:xfrm>
              <a:off x="3396700" y="5108275"/>
              <a:ext cx="85375" cy="76050"/>
            </a:xfrm>
            <a:custGeom>
              <a:rect b="b" l="l" r="r" t="t"/>
              <a:pathLst>
                <a:path extrusionOk="0" h="3042" w="3415">
                  <a:moveTo>
                    <a:pt x="1766" y="1"/>
                  </a:moveTo>
                  <a:cubicBezTo>
                    <a:pt x="1243" y="1"/>
                    <a:pt x="707" y="262"/>
                    <a:pt x="419" y="729"/>
                  </a:cubicBezTo>
                  <a:cubicBezTo>
                    <a:pt x="0" y="1406"/>
                    <a:pt x="217" y="2392"/>
                    <a:pt x="880" y="2824"/>
                  </a:cubicBezTo>
                  <a:cubicBezTo>
                    <a:pt x="1107" y="2972"/>
                    <a:pt x="1374" y="3042"/>
                    <a:pt x="1645" y="3042"/>
                  </a:cubicBezTo>
                  <a:cubicBezTo>
                    <a:pt x="2152" y="3042"/>
                    <a:pt x="2672" y="2796"/>
                    <a:pt x="2968" y="2358"/>
                  </a:cubicBezTo>
                  <a:cubicBezTo>
                    <a:pt x="3415" y="1700"/>
                    <a:pt x="3235" y="715"/>
                    <a:pt x="2582" y="251"/>
                  </a:cubicBezTo>
                  <a:cubicBezTo>
                    <a:pt x="2343" y="81"/>
                    <a:pt x="2056" y="1"/>
                    <a:pt x="1766"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33" name="Google Shape;6733;p19"/>
            <p:cNvSpPr/>
            <p:nvPr/>
          </p:nvSpPr>
          <p:spPr>
            <a:xfrm>
              <a:off x="2802725" y="717175"/>
              <a:ext cx="87150" cy="77475"/>
            </a:xfrm>
            <a:custGeom>
              <a:rect b="b" l="l" r="r" t="t"/>
              <a:pathLst>
                <a:path extrusionOk="0" h="3099" w="3486">
                  <a:moveTo>
                    <a:pt x="1810" y="0"/>
                  </a:moveTo>
                  <a:cubicBezTo>
                    <a:pt x="1279" y="0"/>
                    <a:pt x="728" y="281"/>
                    <a:pt x="438" y="754"/>
                  </a:cubicBezTo>
                  <a:cubicBezTo>
                    <a:pt x="1" y="1467"/>
                    <a:pt x="248" y="2484"/>
                    <a:pt x="959" y="2902"/>
                  </a:cubicBezTo>
                  <a:cubicBezTo>
                    <a:pt x="1185" y="3035"/>
                    <a:pt x="1445" y="3098"/>
                    <a:pt x="1705" y="3098"/>
                  </a:cubicBezTo>
                  <a:cubicBezTo>
                    <a:pt x="2261" y="3098"/>
                    <a:pt x="2822" y="2810"/>
                    <a:pt x="3078" y="2298"/>
                  </a:cubicBezTo>
                  <a:cubicBezTo>
                    <a:pt x="3486" y="1483"/>
                    <a:pt x="3297" y="757"/>
                    <a:pt x="2578" y="238"/>
                  </a:cubicBezTo>
                  <a:cubicBezTo>
                    <a:pt x="2353" y="75"/>
                    <a:pt x="2084" y="0"/>
                    <a:pt x="1810"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34" name="Google Shape;6734;p19"/>
            <p:cNvSpPr/>
            <p:nvPr/>
          </p:nvSpPr>
          <p:spPr>
            <a:xfrm>
              <a:off x="1988100" y="1351750"/>
              <a:ext cx="85675" cy="76025"/>
            </a:xfrm>
            <a:custGeom>
              <a:rect b="b" l="l" r="r" t="t"/>
              <a:pathLst>
                <a:path extrusionOk="0" h="3041" w="3427">
                  <a:moveTo>
                    <a:pt x="1772" y="0"/>
                  </a:moveTo>
                  <a:cubicBezTo>
                    <a:pt x="1229" y="0"/>
                    <a:pt x="679" y="284"/>
                    <a:pt x="400" y="771"/>
                  </a:cubicBezTo>
                  <a:cubicBezTo>
                    <a:pt x="0" y="1470"/>
                    <a:pt x="246" y="2439"/>
                    <a:pt x="924" y="2847"/>
                  </a:cubicBezTo>
                  <a:cubicBezTo>
                    <a:pt x="1144" y="2979"/>
                    <a:pt x="1395" y="3041"/>
                    <a:pt x="1649" y="3041"/>
                  </a:cubicBezTo>
                  <a:cubicBezTo>
                    <a:pt x="2212" y="3041"/>
                    <a:pt x="2788" y="2737"/>
                    <a:pt x="3055" y="2223"/>
                  </a:cubicBezTo>
                  <a:cubicBezTo>
                    <a:pt x="3426" y="1506"/>
                    <a:pt x="3145" y="546"/>
                    <a:pt x="2454" y="168"/>
                  </a:cubicBezTo>
                  <a:cubicBezTo>
                    <a:pt x="2243" y="54"/>
                    <a:pt x="2008" y="0"/>
                    <a:pt x="1772"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35" name="Google Shape;6735;p19"/>
            <p:cNvSpPr/>
            <p:nvPr/>
          </p:nvSpPr>
          <p:spPr>
            <a:xfrm>
              <a:off x="2001100" y="4323700"/>
              <a:ext cx="85525" cy="76000"/>
            </a:xfrm>
            <a:custGeom>
              <a:rect b="b" l="l" r="r" t="t"/>
              <a:pathLst>
                <a:path extrusionOk="0" h="3040" w="3421">
                  <a:moveTo>
                    <a:pt x="1770" y="0"/>
                  </a:moveTo>
                  <a:cubicBezTo>
                    <a:pt x="1246" y="0"/>
                    <a:pt x="709" y="263"/>
                    <a:pt x="422" y="721"/>
                  </a:cubicBezTo>
                  <a:cubicBezTo>
                    <a:pt x="0" y="1396"/>
                    <a:pt x="213" y="2382"/>
                    <a:pt x="874" y="2818"/>
                  </a:cubicBezTo>
                  <a:cubicBezTo>
                    <a:pt x="1104" y="2969"/>
                    <a:pt x="1372" y="3040"/>
                    <a:pt x="1645" y="3040"/>
                  </a:cubicBezTo>
                  <a:cubicBezTo>
                    <a:pt x="2187" y="3040"/>
                    <a:pt x="2743" y="2758"/>
                    <a:pt x="3023" y="2268"/>
                  </a:cubicBezTo>
                  <a:cubicBezTo>
                    <a:pt x="3421" y="1570"/>
                    <a:pt x="3174" y="600"/>
                    <a:pt x="2495" y="193"/>
                  </a:cubicBezTo>
                  <a:cubicBezTo>
                    <a:pt x="2276" y="62"/>
                    <a:pt x="2024" y="0"/>
                    <a:pt x="1770"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36" name="Google Shape;6736;p19"/>
            <p:cNvSpPr/>
            <p:nvPr/>
          </p:nvSpPr>
          <p:spPr>
            <a:xfrm>
              <a:off x="4727475" y="4920525"/>
              <a:ext cx="84600" cy="74900"/>
            </a:xfrm>
            <a:custGeom>
              <a:rect b="b" l="l" r="r" t="t"/>
              <a:pathLst>
                <a:path extrusionOk="0" h="2996" w="3384">
                  <a:moveTo>
                    <a:pt x="1742" y="1"/>
                  </a:moveTo>
                  <a:cubicBezTo>
                    <a:pt x="1197" y="1"/>
                    <a:pt x="651" y="295"/>
                    <a:pt x="383" y="795"/>
                  </a:cubicBezTo>
                  <a:cubicBezTo>
                    <a:pt x="0" y="1510"/>
                    <a:pt x="276" y="2459"/>
                    <a:pt x="974" y="2832"/>
                  </a:cubicBezTo>
                  <a:cubicBezTo>
                    <a:pt x="1183" y="2943"/>
                    <a:pt x="1413" y="2995"/>
                    <a:pt x="1642" y="2995"/>
                  </a:cubicBezTo>
                  <a:cubicBezTo>
                    <a:pt x="2187" y="2995"/>
                    <a:pt x="2733" y="2702"/>
                    <a:pt x="3000" y="2201"/>
                  </a:cubicBezTo>
                  <a:cubicBezTo>
                    <a:pt x="3383" y="1487"/>
                    <a:pt x="3108" y="538"/>
                    <a:pt x="2409" y="165"/>
                  </a:cubicBezTo>
                  <a:cubicBezTo>
                    <a:pt x="2201" y="53"/>
                    <a:pt x="1972" y="1"/>
                    <a:pt x="1742"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37" name="Google Shape;6737;p19"/>
            <p:cNvSpPr/>
            <p:nvPr/>
          </p:nvSpPr>
          <p:spPr>
            <a:xfrm>
              <a:off x="1471050" y="3089825"/>
              <a:ext cx="84575" cy="74875"/>
            </a:xfrm>
            <a:custGeom>
              <a:rect b="b" l="l" r="r" t="t"/>
              <a:pathLst>
                <a:path extrusionOk="0" h="2995" w="3383">
                  <a:moveTo>
                    <a:pt x="1741" y="0"/>
                  </a:moveTo>
                  <a:cubicBezTo>
                    <a:pt x="1218" y="0"/>
                    <a:pt x="689" y="271"/>
                    <a:pt x="410" y="744"/>
                  </a:cubicBezTo>
                  <a:cubicBezTo>
                    <a:pt x="0" y="1438"/>
                    <a:pt x="240" y="2399"/>
                    <a:pt x="926" y="2803"/>
                  </a:cubicBezTo>
                  <a:cubicBezTo>
                    <a:pt x="1145" y="2933"/>
                    <a:pt x="1393" y="2995"/>
                    <a:pt x="1642" y="2995"/>
                  </a:cubicBezTo>
                  <a:cubicBezTo>
                    <a:pt x="2165" y="2995"/>
                    <a:pt x="2693" y="2724"/>
                    <a:pt x="2973" y="2250"/>
                  </a:cubicBezTo>
                  <a:cubicBezTo>
                    <a:pt x="3382" y="1555"/>
                    <a:pt x="3143" y="596"/>
                    <a:pt x="2458" y="192"/>
                  </a:cubicBezTo>
                  <a:cubicBezTo>
                    <a:pt x="2239" y="62"/>
                    <a:pt x="1991" y="0"/>
                    <a:pt x="1741"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38" name="Google Shape;6738;p19"/>
            <p:cNvSpPr/>
            <p:nvPr/>
          </p:nvSpPr>
          <p:spPr>
            <a:xfrm>
              <a:off x="1588700" y="2063725"/>
              <a:ext cx="84625" cy="74875"/>
            </a:xfrm>
            <a:custGeom>
              <a:rect b="b" l="l" r="r" t="t"/>
              <a:pathLst>
                <a:path extrusionOk="0" h="2995" w="3385">
                  <a:moveTo>
                    <a:pt x="1743" y="0"/>
                  </a:moveTo>
                  <a:cubicBezTo>
                    <a:pt x="1219" y="0"/>
                    <a:pt x="692" y="271"/>
                    <a:pt x="412" y="744"/>
                  </a:cubicBezTo>
                  <a:cubicBezTo>
                    <a:pt x="1" y="1438"/>
                    <a:pt x="240" y="2398"/>
                    <a:pt x="925" y="2803"/>
                  </a:cubicBezTo>
                  <a:cubicBezTo>
                    <a:pt x="1145" y="2933"/>
                    <a:pt x="1393" y="2995"/>
                    <a:pt x="1643" y="2995"/>
                  </a:cubicBezTo>
                  <a:cubicBezTo>
                    <a:pt x="2166" y="2995"/>
                    <a:pt x="2694" y="2724"/>
                    <a:pt x="2973" y="2250"/>
                  </a:cubicBezTo>
                  <a:cubicBezTo>
                    <a:pt x="3384" y="1556"/>
                    <a:pt x="3144" y="597"/>
                    <a:pt x="2460" y="192"/>
                  </a:cubicBezTo>
                  <a:cubicBezTo>
                    <a:pt x="2240" y="61"/>
                    <a:pt x="1992" y="0"/>
                    <a:pt x="1743"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39" name="Google Shape;6739;p19"/>
            <p:cNvSpPr/>
            <p:nvPr/>
          </p:nvSpPr>
          <p:spPr>
            <a:xfrm>
              <a:off x="6111050" y="2733650"/>
              <a:ext cx="82125" cy="73950"/>
            </a:xfrm>
            <a:custGeom>
              <a:rect b="b" l="l" r="r" t="t"/>
              <a:pathLst>
                <a:path extrusionOk="0" h="2958" w="3285">
                  <a:moveTo>
                    <a:pt x="1677" y="0"/>
                  </a:moveTo>
                  <a:cubicBezTo>
                    <a:pt x="1168" y="0"/>
                    <a:pt x="662" y="276"/>
                    <a:pt x="408" y="762"/>
                  </a:cubicBezTo>
                  <a:cubicBezTo>
                    <a:pt x="1" y="1545"/>
                    <a:pt x="166" y="2236"/>
                    <a:pt x="879" y="2728"/>
                  </a:cubicBezTo>
                  <a:cubicBezTo>
                    <a:pt x="1104" y="2884"/>
                    <a:pt x="1361" y="2958"/>
                    <a:pt x="1619" y="2958"/>
                  </a:cubicBezTo>
                  <a:cubicBezTo>
                    <a:pt x="2130" y="2958"/>
                    <a:pt x="2646" y="2670"/>
                    <a:pt x="2938" y="2162"/>
                  </a:cubicBezTo>
                  <a:cubicBezTo>
                    <a:pt x="3284" y="1408"/>
                    <a:pt x="3151" y="726"/>
                    <a:pt x="2437" y="233"/>
                  </a:cubicBezTo>
                  <a:cubicBezTo>
                    <a:pt x="2207" y="75"/>
                    <a:pt x="1942" y="0"/>
                    <a:pt x="1677"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40" name="Google Shape;6740;p19"/>
            <p:cNvSpPr/>
            <p:nvPr/>
          </p:nvSpPr>
          <p:spPr>
            <a:xfrm>
              <a:off x="1670600" y="3826225"/>
              <a:ext cx="82625" cy="73725"/>
            </a:xfrm>
            <a:custGeom>
              <a:rect b="b" l="l" r="r" t="t"/>
              <a:pathLst>
                <a:path extrusionOk="0" h="2949" w="3305">
                  <a:moveTo>
                    <a:pt x="1669" y="0"/>
                  </a:moveTo>
                  <a:cubicBezTo>
                    <a:pt x="1134" y="0"/>
                    <a:pt x="612" y="292"/>
                    <a:pt x="371" y="812"/>
                  </a:cubicBezTo>
                  <a:cubicBezTo>
                    <a:pt x="1" y="1612"/>
                    <a:pt x="197" y="2294"/>
                    <a:pt x="932" y="2751"/>
                  </a:cubicBezTo>
                  <a:cubicBezTo>
                    <a:pt x="1149" y="2886"/>
                    <a:pt x="1389" y="2949"/>
                    <a:pt x="1628" y="2949"/>
                  </a:cubicBezTo>
                  <a:cubicBezTo>
                    <a:pt x="2156" y="2949"/>
                    <a:pt x="2681" y="2644"/>
                    <a:pt x="2943" y="2134"/>
                  </a:cubicBezTo>
                  <a:cubicBezTo>
                    <a:pt x="3305" y="1431"/>
                    <a:pt x="3054" y="567"/>
                    <a:pt x="2379" y="186"/>
                  </a:cubicBezTo>
                  <a:cubicBezTo>
                    <a:pt x="2156" y="60"/>
                    <a:pt x="1911" y="0"/>
                    <a:pt x="1669"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41" name="Google Shape;6741;p19"/>
            <p:cNvSpPr/>
            <p:nvPr/>
          </p:nvSpPr>
          <p:spPr>
            <a:xfrm>
              <a:off x="3719925" y="453150"/>
              <a:ext cx="81625" cy="73775"/>
            </a:xfrm>
            <a:custGeom>
              <a:rect b="b" l="l" r="r" t="t"/>
              <a:pathLst>
                <a:path extrusionOk="0" h="2951" w="3265">
                  <a:moveTo>
                    <a:pt x="1662" y="0"/>
                  </a:moveTo>
                  <a:cubicBezTo>
                    <a:pt x="1177" y="0"/>
                    <a:pt x="696" y="247"/>
                    <a:pt x="436" y="699"/>
                  </a:cubicBezTo>
                  <a:cubicBezTo>
                    <a:pt x="1" y="1458"/>
                    <a:pt x="117" y="2159"/>
                    <a:pt x="816" y="2685"/>
                  </a:cubicBezTo>
                  <a:cubicBezTo>
                    <a:pt x="1054" y="2865"/>
                    <a:pt x="1333" y="2950"/>
                    <a:pt x="1614" y="2950"/>
                  </a:cubicBezTo>
                  <a:cubicBezTo>
                    <a:pt x="2102" y="2950"/>
                    <a:pt x="2597" y="2691"/>
                    <a:pt x="2899" y="2217"/>
                  </a:cubicBezTo>
                  <a:cubicBezTo>
                    <a:pt x="3265" y="1486"/>
                    <a:pt x="3187" y="798"/>
                    <a:pt x="2485" y="272"/>
                  </a:cubicBezTo>
                  <a:cubicBezTo>
                    <a:pt x="2240" y="88"/>
                    <a:pt x="1950" y="0"/>
                    <a:pt x="1662"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42" name="Google Shape;6742;p19"/>
            <p:cNvSpPr/>
            <p:nvPr/>
          </p:nvSpPr>
          <p:spPr>
            <a:xfrm>
              <a:off x="5813250" y="1630000"/>
              <a:ext cx="82100" cy="73950"/>
            </a:xfrm>
            <a:custGeom>
              <a:rect b="b" l="l" r="r" t="t"/>
              <a:pathLst>
                <a:path extrusionOk="0" h="2958" w="3284">
                  <a:moveTo>
                    <a:pt x="1668" y="0"/>
                  </a:moveTo>
                  <a:cubicBezTo>
                    <a:pt x="1138" y="0"/>
                    <a:pt x="614" y="302"/>
                    <a:pt x="373" y="818"/>
                  </a:cubicBezTo>
                  <a:cubicBezTo>
                    <a:pt x="0" y="1617"/>
                    <a:pt x="196" y="2301"/>
                    <a:pt x="930" y="2759"/>
                  </a:cubicBezTo>
                  <a:cubicBezTo>
                    <a:pt x="1147" y="2895"/>
                    <a:pt x="1388" y="2958"/>
                    <a:pt x="1629" y="2958"/>
                  </a:cubicBezTo>
                  <a:cubicBezTo>
                    <a:pt x="2156" y="2958"/>
                    <a:pt x="2680" y="2654"/>
                    <a:pt x="2943" y="2145"/>
                  </a:cubicBezTo>
                  <a:cubicBezTo>
                    <a:pt x="3284" y="1333"/>
                    <a:pt x="3114" y="661"/>
                    <a:pt x="2379" y="202"/>
                  </a:cubicBezTo>
                  <a:cubicBezTo>
                    <a:pt x="2159" y="65"/>
                    <a:pt x="1913" y="0"/>
                    <a:pt x="1668"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43" name="Google Shape;6743;p19"/>
            <p:cNvSpPr/>
            <p:nvPr/>
          </p:nvSpPr>
          <p:spPr>
            <a:xfrm>
              <a:off x="2982725" y="5032600"/>
              <a:ext cx="82025" cy="72275"/>
            </a:xfrm>
            <a:custGeom>
              <a:rect b="b" l="l" r="r" t="t"/>
              <a:pathLst>
                <a:path extrusionOk="0" h="2891" w="3281">
                  <a:moveTo>
                    <a:pt x="1586" y="0"/>
                  </a:moveTo>
                  <a:cubicBezTo>
                    <a:pt x="1130" y="0"/>
                    <a:pt x="738" y="232"/>
                    <a:pt x="444" y="735"/>
                  </a:cubicBezTo>
                  <a:cubicBezTo>
                    <a:pt x="1" y="1497"/>
                    <a:pt x="172" y="2180"/>
                    <a:pt x="897" y="2659"/>
                  </a:cubicBezTo>
                  <a:cubicBezTo>
                    <a:pt x="1133" y="2816"/>
                    <a:pt x="1393" y="2890"/>
                    <a:pt x="1649" y="2890"/>
                  </a:cubicBezTo>
                  <a:cubicBezTo>
                    <a:pt x="2146" y="2890"/>
                    <a:pt x="2626" y="2609"/>
                    <a:pt x="2879" y="2107"/>
                  </a:cubicBezTo>
                  <a:cubicBezTo>
                    <a:pt x="3281" y="1312"/>
                    <a:pt x="3064" y="673"/>
                    <a:pt x="2354" y="188"/>
                  </a:cubicBezTo>
                  <a:cubicBezTo>
                    <a:pt x="2084" y="65"/>
                    <a:pt x="1826" y="0"/>
                    <a:pt x="1586"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44" name="Google Shape;6744;p19"/>
            <p:cNvSpPr/>
            <p:nvPr/>
          </p:nvSpPr>
          <p:spPr>
            <a:xfrm>
              <a:off x="2284950" y="4640275"/>
              <a:ext cx="82000" cy="72325"/>
            </a:xfrm>
            <a:custGeom>
              <a:rect b="b" l="l" r="r" t="t"/>
              <a:pathLst>
                <a:path extrusionOk="0" h="2893" w="3280">
                  <a:moveTo>
                    <a:pt x="1585" y="0"/>
                  </a:moveTo>
                  <a:cubicBezTo>
                    <a:pt x="1140" y="0"/>
                    <a:pt x="752" y="224"/>
                    <a:pt x="456" y="715"/>
                  </a:cubicBezTo>
                  <a:cubicBezTo>
                    <a:pt x="0" y="1469"/>
                    <a:pt x="157" y="2159"/>
                    <a:pt x="876" y="2650"/>
                  </a:cubicBezTo>
                  <a:cubicBezTo>
                    <a:pt x="1116" y="2814"/>
                    <a:pt x="1383" y="2892"/>
                    <a:pt x="1645" y="2892"/>
                  </a:cubicBezTo>
                  <a:cubicBezTo>
                    <a:pt x="2135" y="2892"/>
                    <a:pt x="2609" y="2620"/>
                    <a:pt x="2865" y="2129"/>
                  </a:cubicBezTo>
                  <a:cubicBezTo>
                    <a:pt x="3279" y="1341"/>
                    <a:pt x="3077" y="697"/>
                    <a:pt x="2371" y="199"/>
                  </a:cubicBezTo>
                  <a:cubicBezTo>
                    <a:pt x="2096" y="69"/>
                    <a:pt x="1832" y="0"/>
                    <a:pt x="1585"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45" name="Google Shape;6745;p19"/>
            <p:cNvSpPr/>
            <p:nvPr/>
          </p:nvSpPr>
          <p:spPr>
            <a:xfrm>
              <a:off x="2623500" y="773000"/>
              <a:ext cx="81450" cy="72625"/>
            </a:xfrm>
            <a:custGeom>
              <a:rect b="b" l="l" r="r" t="t"/>
              <a:pathLst>
                <a:path extrusionOk="0" h="2905" w="3258">
                  <a:moveTo>
                    <a:pt x="1557" y="1"/>
                  </a:moveTo>
                  <a:cubicBezTo>
                    <a:pt x="1090" y="1"/>
                    <a:pt x="692" y="268"/>
                    <a:pt x="362" y="762"/>
                  </a:cubicBezTo>
                  <a:cubicBezTo>
                    <a:pt x="1" y="1561"/>
                    <a:pt x="129" y="2243"/>
                    <a:pt x="886" y="2678"/>
                  </a:cubicBezTo>
                  <a:cubicBezTo>
                    <a:pt x="1152" y="2830"/>
                    <a:pt x="1408" y="2905"/>
                    <a:pt x="1649" y="2905"/>
                  </a:cubicBezTo>
                  <a:cubicBezTo>
                    <a:pt x="2092" y="2905"/>
                    <a:pt x="2485" y="2654"/>
                    <a:pt x="2796" y="2174"/>
                  </a:cubicBezTo>
                  <a:cubicBezTo>
                    <a:pt x="3257" y="1458"/>
                    <a:pt x="3016" y="554"/>
                    <a:pt x="2266" y="184"/>
                  </a:cubicBezTo>
                  <a:cubicBezTo>
                    <a:pt x="2014" y="60"/>
                    <a:pt x="1778" y="1"/>
                    <a:pt x="1557"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46" name="Google Shape;6746;p19"/>
            <p:cNvSpPr/>
            <p:nvPr/>
          </p:nvSpPr>
          <p:spPr>
            <a:xfrm>
              <a:off x="2125275" y="1118275"/>
              <a:ext cx="78100" cy="68700"/>
            </a:xfrm>
            <a:custGeom>
              <a:rect b="b" l="l" r="r" t="t"/>
              <a:pathLst>
                <a:path extrusionOk="0" h="2748" w="3124">
                  <a:moveTo>
                    <a:pt x="1573" y="1"/>
                  </a:moveTo>
                  <a:cubicBezTo>
                    <a:pt x="1121" y="1"/>
                    <a:pt x="674" y="238"/>
                    <a:pt x="425" y="667"/>
                  </a:cubicBezTo>
                  <a:cubicBezTo>
                    <a:pt x="1" y="1400"/>
                    <a:pt x="188" y="2019"/>
                    <a:pt x="791" y="2524"/>
                  </a:cubicBezTo>
                  <a:cubicBezTo>
                    <a:pt x="1076" y="2670"/>
                    <a:pt x="1350" y="2747"/>
                    <a:pt x="1606" y="2747"/>
                  </a:cubicBezTo>
                  <a:cubicBezTo>
                    <a:pt x="2010" y="2747"/>
                    <a:pt x="2370" y="2553"/>
                    <a:pt x="2658" y="2126"/>
                  </a:cubicBezTo>
                  <a:cubicBezTo>
                    <a:pt x="3123" y="1434"/>
                    <a:pt x="2994" y="766"/>
                    <a:pt x="2345" y="265"/>
                  </a:cubicBezTo>
                  <a:cubicBezTo>
                    <a:pt x="2114" y="86"/>
                    <a:pt x="1843" y="1"/>
                    <a:pt x="1573"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47" name="Google Shape;6747;p19"/>
            <p:cNvSpPr/>
            <p:nvPr/>
          </p:nvSpPr>
          <p:spPr>
            <a:xfrm>
              <a:off x="6079550" y="3341325"/>
              <a:ext cx="78100" cy="68600"/>
            </a:xfrm>
            <a:custGeom>
              <a:rect b="b" l="l" r="r" t="t"/>
              <a:pathLst>
                <a:path extrusionOk="0" h="2744" w="3124">
                  <a:moveTo>
                    <a:pt x="1569" y="1"/>
                  </a:moveTo>
                  <a:cubicBezTo>
                    <a:pt x="1096" y="1"/>
                    <a:pt x="630" y="263"/>
                    <a:pt x="390" y="727"/>
                  </a:cubicBezTo>
                  <a:cubicBezTo>
                    <a:pt x="1" y="1479"/>
                    <a:pt x="218" y="2086"/>
                    <a:pt x="859" y="2566"/>
                  </a:cubicBezTo>
                  <a:cubicBezTo>
                    <a:pt x="1121" y="2682"/>
                    <a:pt x="1372" y="2744"/>
                    <a:pt x="1606" y="2744"/>
                  </a:cubicBezTo>
                  <a:cubicBezTo>
                    <a:pt x="2036" y="2744"/>
                    <a:pt x="2409" y="2535"/>
                    <a:pt x="2692" y="2068"/>
                  </a:cubicBezTo>
                  <a:cubicBezTo>
                    <a:pt x="3124" y="1352"/>
                    <a:pt x="2961" y="695"/>
                    <a:pt x="2288" y="226"/>
                  </a:cubicBezTo>
                  <a:cubicBezTo>
                    <a:pt x="2067" y="73"/>
                    <a:pt x="1817" y="1"/>
                    <a:pt x="1569"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48" name="Google Shape;6748;p19"/>
            <p:cNvSpPr/>
            <p:nvPr/>
          </p:nvSpPr>
          <p:spPr>
            <a:xfrm>
              <a:off x="4320425" y="479650"/>
              <a:ext cx="77575" cy="69600"/>
            </a:xfrm>
            <a:custGeom>
              <a:rect b="b" l="l" r="r" t="t"/>
              <a:pathLst>
                <a:path extrusionOk="0" h="2784" w="3103">
                  <a:moveTo>
                    <a:pt x="1566" y="0"/>
                  </a:moveTo>
                  <a:cubicBezTo>
                    <a:pt x="1087" y="0"/>
                    <a:pt x="627" y="268"/>
                    <a:pt x="382" y="751"/>
                  </a:cubicBezTo>
                  <a:cubicBezTo>
                    <a:pt x="0" y="1502"/>
                    <a:pt x="168" y="2137"/>
                    <a:pt x="867" y="2579"/>
                  </a:cubicBezTo>
                  <a:cubicBezTo>
                    <a:pt x="1083" y="2716"/>
                    <a:pt x="1316" y="2783"/>
                    <a:pt x="1548" y="2783"/>
                  </a:cubicBezTo>
                  <a:cubicBezTo>
                    <a:pt x="2039" y="2783"/>
                    <a:pt x="2525" y="2482"/>
                    <a:pt x="2837" y="1907"/>
                  </a:cubicBezTo>
                  <a:cubicBezTo>
                    <a:pt x="3102" y="1286"/>
                    <a:pt x="2984" y="651"/>
                    <a:pt x="2277" y="209"/>
                  </a:cubicBezTo>
                  <a:cubicBezTo>
                    <a:pt x="2051" y="67"/>
                    <a:pt x="1806" y="0"/>
                    <a:pt x="1566"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49" name="Google Shape;6749;p19"/>
            <p:cNvSpPr/>
            <p:nvPr/>
          </p:nvSpPr>
          <p:spPr>
            <a:xfrm>
              <a:off x="1721675" y="4011950"/>
              <a:ext cx="79725" cy="70200"/>
            </a:xfrm>
            <a:custGeom>
              <a:rect b="b" l="l" r="r" t="t"/>
              <a:pathLst>
                <a:path extrusionOk="0" h="2808" w="3189">
                  <a:moveTo>
                    <a:pt x="1539" y="1"/>
                  </a:moveTo>
                  <a:cubicBezTo>
                    <a:pt x="1094" y="1"/>
                    <a:pt x="713" y="248"/>
                    <a:pt x="420" y="735"/>
                  </a:cubicBezTo>
                  <a:cubicBezTo>
                    <a:pt x="0" y="1430"/>
                    <a:pt x="252" y="2263"/>
                    <a:pt x="1092" y="2699"/>
                  </a:cubicBezTo>
                  <a:cubicBezTo>
                    <a:pt x="1273" y="2770"/>
                    <a:pt x="1455" y="2808"/>
                    <a:pt x="1632" y="2808"/>
                  </a:cubicBezTo>
                  <a:cubicBezTo>
                    <a:pt x="2061" y="2808"/>
                    <a:pt x="2465" y="2586"/>
                    <a:pt x="2773" y="2068"/>
                  </a:cubicBezTo>
                  <a:cubicBezTo>
                    <a:pt x="3189" y="1370"/>
                    <a:pt x="2947" y="521"/>
                    <a:pt x="2227" y="175"/>
                  </a:cubicBezTo>
                  <a:cubicBezTo>
                    <a:pt x="1984" y="59"/>
                    <a:pt x="1754" y="1"/>
                    <a:pt x="1539"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50" name="Google Shape;6750;p19"/>
            <p:cNvSpPr/>
            <p:nvPr/>
          </p:nvSpPr>
          <p:spPr>
            <a:xfrm>
              <a:off x="3815450" y="5189050"/>
              <a:ext cx="77900" cy="69825"/>
            </a:xfrm>
            <a:custGeom>
              <a:rect b="b" l="l" r="r" t="t"/>
              <a:pathLst>
                <a:path extrusionOk="0" h="2793" w="3116">
                  <a:moveTo>
                    <a:pt x="1590" y="0"/>
                  </a:moveTo>
                  <a:cubicBezTo>
                    <a:pt x="1133" y="0"/>
                    <a:pt x="688" y="245"/>
                    <a:pt x="422" y="685"/>
                  </a:cubicBezTo>
                  <a:cubicBezTo>
                    <a:pt x="1" y="1383"/>
                    <a:pt x="207" y="2228"/>
                    <a:pt x="912" y="2599"/>
                  </a:cubicBezTo>
                  <a:cubicBezTo>
                    <a:pt x="1160" y="2730"/>
                    <a:pt x="1394" y="2792"/>
                    <a:pt x="1614" y="2792"/>
                  </a:cubicBezTo>
                  <a:cubicBezTo>
                    <a:pt x="2046" y="2792"/>
                    <a:pt x="2422" y="2551"/>
                    <a:pt x="2743" y="2122"/>
                  </a:cubicBezTo>
                  <a:cubicBezTo>
                    <a:pt x="3116" y="1363"/>
                    <a:pt x="3029" y="720"/>
                    <a:pt x="2345" y="243"/>
                  </a:cubicBezTo>
                  <a:cubicBezTo>
                    <a:pt x="2110" y="78"/>
                    <a:pt x="1848" y="0"/>
                    <a:pt x="1590"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51" name="Google Shape;6751;p19"/>
            <p:cNvSpPr/>
            <p:nvPr/>
          </p:nvSpPr>
          <p:spPr>
            <a:xfrm>
              <a:off x="5483200" y="1133525"/>
              <a:ext cx="77900" cy="69825"/>
            </a:xfrm>
            <a:custGeom>
              <a:rect b="b" l="l" r="r" t="t"/>
              <a:pathLst>
                <a:path extrusionOk="0" h="2793" w="3116">
                  <a:moveTo>
                    <a:pt x="1590" y="0"/>
                  </a:moveTo>
                  <a:cubicBezTo>
                    <a:pt x="1133" y="0"/>
                    <a:pt x="688" y="245"/>
                    <a:pt x="422" y="685"/>
                  </a:cubicBezTo>
                  <a:cubicBezTo>
                    <a:pt x="0" y="1383"/>
                    <a:pt x="205" y="2228"/>
                    <a:pt x="911" y="2599"/>
                  </a:cubicBezTo>
                  <a:cubicBezTo>
                    <a:pt x="1160" y="2730"/>
                    <a:pt x="1394" y="2792"/>
                    <a:pt x="1613" y="2792"/>
                  </a:cubicBezTo>
                  <a:cubicBezTo>
                    <a:pt x="2045" y="2792"/>
                    <a:pt x="2420" y="2551"/>
                    <a:pt x="2741" y="2122"/>
                  </a:cubicBezTo>
                  <a:cubicBezTo>
                    <a:pt x="3116" y="1363"/>
                    <a:pt x="3027" y="720"/>
                    <a:pt x="2345" y="243"/>
                  </a:cubicBezTo>
                  <a:cubicBezTo>
                    <a:pt x="2109" y="78"/>
                    <a:pt x="1848" y="0"/>
                    <a:pt x="1590"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52" name="Google Shape;6752;p19"/>
            <p:cNvSpPr/>
            <p:nvPr/>
          </p:nvSpPr>
          <p:spPr>
            <a:xfrm>
              <a:off x="4912800" y="4869775"/>
              <a:ext cx="79750" cy="70225"/>
            </a:xfrm>
            <a:custGeom>
              <a:rect b="b" l="l" r="r" t="t"/>
              <a:pathLst>
                <a:path extrusionOk="0" h="2809" w="3190">
                  <a:moveTo>
                    <a:pt x="1540" y="1"/>
                  </a:moveTo>
                  <a:cubicBezTo>
                    <a:pt x="1097" y="1"/>
                    <a:pt x="716" y="246"/>
                    <a:pt x="422" y="730"/>
                  </a:cubicBezTo>
                  <a:cubicBezTo>
                    <a:pt x="1" y="1426"/>
                    <a:pt x="250" y="2260"/>
                    <a:pt x="1090" y="2697"/>
                  </a:cubicBezTo>
                  <a:cubicBezTo>
                    <a:pt x="1272" y="2770"/>
                    <a:pt x="1455" y="2808"/>
                    <a:pt x="1634" y="2808"/>
                  </a:cubicBezTo>
                  <a:cubicBezTo>
                    <a:pt x="2060" y="2808"/>
                    <a:pt x="2463" y="2587"/>
                    <a:pt x="2771" y="2072"/>
                  </a:cubicBezTo>
                  <a:cubicBezTo>
                    <a:pt x="3190" y="1374"/>
                    <a:pt x="2952" y="525"/>
                    <a:pt x="2232" y="177"/>
                  </a:cubicBezTo>
                  <a:cubicBezTo>
                    <a:pt x="1988" y="59"/>
                    <a:pt x="1756" y="1"/>
                    <a:pt x="1540"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53" name="Google Shape;6753;p19"/>
            <p:cNvSpPr/>
            <p:nvPr/>
          </p:nvSpPr>
          <p:spPr>
            <a:xfrm>
              <a:off x="1424400" y="2908400"/>
              <a:ext cx="77625" cy="69625"/>
            </a:xfrm>
            <a:custGeom>
              <a:rect b="b" l="l" r="r" t="t"/>
              <a:pathLst>
                <a:path extrusionOk="0" h="2785" w="3105">
                  <a:moveTo>
                    <a:pt x="1568" y="1"/>
                  </a:moveTo>
                  <a:cubicBezTo>
                    <a:pt x="1097" y="1"/>
                    <a:pt x="644" y="260"/>
                    <a:pt x="396" y="729"/>
                  </a:cubicBezTo>
                  <a:cubicBezTo>
                    <a:pt x="1" y="1473"/>
                    <a:pt x="155" y="2111"/>
                    <a:pt x="844" y="2568"/>
                  </a:cubicBezTo>
                  <a:cubicBezTo>
                    <a:pt x="1064" y="2714"/>
                    <a:pt x="1304" y="2785"/>
                    <a:pt x="1543" y="2785"/>
                  </a:cubicBezTo>
                  <a:cubicBezTo>
                    <a:pt x="2027" y="2785"/>
                    <a:pt x="2509" y="2493"/>
                    <a:pt x="2826" y="1933"/>
                  </a:cubicBezTo>
                  <a:cubicBezTo>
                    <a:pt x="3104" y="1317"/>
                    <a:pt x="2998" y="679"/>
                    <a:pt x="2300" y="224"/>
                  </a:cubicBezTo>
                  <a:cubicBezTo>
                    <a:pt x="2069" y="73"/>
                    <a:pt x="1816" y="1"/>
                    <a:pt x="1568"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54" name="Google Shape;6754;p19"/>
            <p:cNvSpPr/>
            <p:nvPr/>
          </p:nvSpPr>
          <p:spPr>
            <a:xfrm>
              <a:off x="5413825" y="4527825"/>
              <a:ext cx="77125" cy="67600"/>
            </a:xfrm>
            <a:custGeom>
              <a:rect b="b" l="l" r="r" t="t"/>
              <a:pathLst>
                <a:path extrusionOk="0" h="2704" w="3085">
                  <a:moveTo>
                    <a:pt x="1489" y="1"/>
                  </a:moveTo>
                  <a:cubicBezTo>
                    <a:pt x="1007" y="1"/>
                    <a:pt x="605" y="233"/>
                    <a:pt x="343" y="768"/>
                  </a:cubicBezTo>
                  <a:cubicBezTo>
                    <a:pt x="1" y="1471"/>
                    <a:pt x="188" y="2130"/>
                    <a:pt x="867" y="2503"/>
                  </a:cubicBezTo>
                  <a:cubicBezTo>
                    <a:pt x="1112" y="2637"/>
                    <a:pt x="1353" y="2703"/>
                    <a:pt x="1579" y="2703"/>
                  </a:cubicBezTo>
                  <a:cubicBezTo>
                    <a:pt x="2022" y="2703"/>
                    <a:pt x="2412" y="2450"/>
                    <a:pt x="2678" y="1959"/>
                  </a:cubicBezTo>
                  <a:cubicBezTo>
                    <a:pt x="3085" y="1213"/>
                    <a:pt x="2818" y="587"/>
                    <a:pt x="2146" y="123"/>
                  </a:cubicBezTo>
                  <a:cubicBezTo>
                    <a:pt x="1916" y="43"/>
                    <a:pt x="1695" y="1"/>
                    <a:pt x="1489"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55" name="Google Shape;6755;p19"/>
            <p:cNvSpPr/>
            <p:nvPr/>
          </p:nvSpPr>
          <p:spPr>
            <a:xfrm>
              <a:off x="4970175" y="688875"/>
              <a:ext cx="72075" cy="67075"/>
            </a:xfrm>
            <a:custGeom>
              <a:rect b="b" l="l" r="r" t="t"/>
              <a:pathLst>
                <a:path extrusionOk="0" h="2683" w="2883">
                  <a:moveTo>
                    <a:pt x="1467" y="1"/>
                  </a:moveTo>
                  <a:cubicBezTo>
                    <a:pt x="1036" y="1"/>
                    <a:pt x="625" y="282"/>
                    <a:pt x="367" y="763"/>
                  </a:cubicBezTo>
                  <a:cubicBezTo>
                    <a:pt x="0" y="1444"/>
                    <a:pt x="187" y="2120"/>
                    <a:pt x="850" y="2497"/>
                  </a:cubicBezTo>
                  <a:cubicBezTo>
                    <a:pt x="1067" y="2621"/>
                    <a:pt x="1275" y="2683"/>
                    <a:pt x="1480" y="2683"/>
                  </a:cubicBezTo>
                  <a:cubicBezTo>
                    <a:pt x="1951" y="2683"/>
                    <a:pt x="2402" y="2353"/>
                    <a:pt x="2883" y="1693"/>
                  </a:cubicBezTo>
                  <a:cubicBezTo>
                    <a:pt x="2689" y="1287"/>
                    <a:pt x="2566" y="573"/>
                    <a:pt x="2146" y="247"/>
                  </a:cubicBezTo>
                  <a:cubicBezTo>
                    <a:pt x="1927" y="79"/>
                    <a:pt x="1694" y="1"/>
                    <a:pt x="1467"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56" name="Google Shape;6756;p19"/>
            <p:cNvSpPr/>
            <p:nvPr/>
          </p:nvSpPr>
          <p:spPr>
            <a:xfrm>
              <a:off x="2054925" y="4509700"/>
              <a:ext cx="70125" cy="68700"/>
            </a:xfrm>
            <a:custGeom>
              <a:rect b="b" l="l" r="r" t="t"/>
              <a:pathLst>
                <a:path extrusionOk="0" h="2748" w="2805">
                  <a:moveTo>
                    <a:pt x="2018" y="1"/>
                  </a:moveTo>
                  <a:cubicBezTo>
                    <a:pt x="1483" y="278"/>
                    <a:pt x="777" y="428"/>
                    <a:pt x="453" y="864"/>
                  </a:cubicBezTo>
                  <a:cubicBezTo>
                    <a:pt x="0" y="1473"/>
                    <a:pt x="255" y="2211"/>
                    <a:pt x="935" y="2571"/>
                  </a:cubicBezTo>
                  <a:cubicBezTo>
                    <a:pt x="1157" y="2689"/>
                    <a:pt x="1389" y="2747"/>
                    <a:pt x="1608" y="2747"/>
                  </a:cubicBezTo>
                  <a:cubicBezTo>
                    <a:pt x="2056" y="2747"/>
                    <a:pt x="2453" y="2504"/>
                    <a:pt x="2623" y="2022"/>
                  </a:cubicBezTo>
                  <a:cubicBezTo>
                    <a:pt x="2805" y="1510"/>
                    <a:pt x="2538" y="842"/>
                    <a:pt x="2471" y="242"/>
                  </a:cubicBezTo>
                  <a:lnTo>
                    <a:pt x="2018" y="1"/>
                  </a:ln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57" name="Google Shape;6757;p19"/>
            <p:cNvSpPr/>
            <p:nvPr/>
          </p:nvSpPr>
          <p:spPr>
            <a:xfrm>
              <a:off x="1458625" y="2304150"/>
              <a:ext cx="77175" cy="67700"/>
            </a:xfrm>
            <a:custGeom>
              <a:rect b="b" l="l" r="r" t="t"/>
              <a:pathLst>
                <a:path extrusionOk="0" h="2708" w="3087">
                  <a:moveTo>
                    <a:pt x="1512" y="0"/>
                  </a:moveTo>
                  <a:cubicBezTo>
                    <a:pt x="1075" y="0"/>
                    <a:pt x="688" y="249"/>
                    <a:pt x="418" y="731"/>
                  </a:cubicBezTo>
                  <a:cubicBezTo>
                    <a:pt x="1" y="1472"/>
                    <a:pt x="261" y="2100"/>
                    <a:pt x="979" y="2613"/>
                  </a:cubicBezTo>
                  <a:cubicBezTo>
                    <a:pt x="1183" y="2673"/>
                    <a:pt x="1384" y="2708"/>
                    <a:pt x="1577" y="2708"/>
                  </a:cubicBezTo>
                  <a:cubicBezTo>
                    <a:pt x="2047" y="2708"/>
                    <a:pt x="2464" y="2501"/>
                    <a:pt x="2737" y="1952"/>
                  </a:cubicBezTo>
                  <a:cubicBezTo>
                    <a:pt x="3086" y="1251"/>
                    <a:pt x="2908" y="592"/>
                    <a:pt x="2235" y="211"/>
                  </a:cubicBezTo>
                  <a:cubicBezTo>
                    <a:pt x="1987" y="70"/>
                    <a:pt x="1743" y="0"/>
                    <a:pt x="1512"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58" name="Google Shape;6758;p19"/>
            <p:cNvSpPr/>
            <p:nvPr/>
          </p:nvSpPr>
          <p:spPr>
            <a:xfrm>
              <a:off x="2442700" y="828350"/>
              <a:ext cx="72000" cy="67100"/>
            </a:xfrm>
            <a:custGeom>
              <a:rect b="b" l="l" r="r" t="t"/>
              <a:pathLst>
                <a:path extrusionOk="0" h="2684" w="2880">
                  <a:moveTo>
                    <a:pt x="1477" y="1"/>
                  </a:moveTo>
                  <a:cubicBezTo>
                    <a:pt x="1052" y="1"/>
                    <a:pt x="643" y="274"/>
                    <a:pt x="380" y="744"/>
                  </a:cubicBezTo>
                  <a:cubicBezTo>
                    <a:pt x="0" y="1422"/>
                    <a:pt x="182" y="2098"/>
                    <a:pt x="834" y="2487"/>
                  </a:cubicBezTo>
                  <a:cubicBezTo>
                    <a:pt x="1054" y="2618"/>
                    <a:pt x="1267" y="2683"/>
                    <a:pt x="1477" y="2683"/>
                  </a:cubicBezTo>
                  <a:cubicBezTo>
                    <a:pt x="1943" y="2683"/>
                    <a:pt x="2395" y="2361"/>
                    <a:pt x="2880" y="1716"/>
                  </a:cubicBezTo>
                  <a:cubicBezTo>
                    <a:pt x="2694" y="1308"/>
                    <a:pt x="2582" y="590"/>
                    <a:pt x="2166" y="259"/>
                  </a:cubicBezTo>
                  <a:cubicBezTo>
                    <a:pt x="1946" y="83"/>
                    <a:pt x="1709" y="1"/>
                    <a:pt x="1477"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59" name="Google Shape;6759;p19"/>
            <p:cNvSpPr/>
            <p:nvPr/>
          </p:nvSpPr>
          <p:spPr>
            <a:xfrm>
              <a:off x="6164375" y="2920625"/>
              <a:ext cx="72000" cy="67075"/>
            </a:xfrm>
            <a:custGeom>
              <a:rect b="b" l="l" r="r" t="t"/>
              <a:pathLst>
                <a:path extrusionOk="0" h="2683" w="2880">
                  <a:moveTo>
                    <a:pt x="1475" y="0"/>
                  </a:moveTo>
                  <a:cubicBezTo>
                    <a:pt x="1048" y="0"/>
                    <a:pt x="638" y="276"/>
                    <a:pt x="376" y="749"/>
                  </a:cubicBezTo>
                  <a:cubicBezTo>
                    <a:pt x="0" y="1428"/>
                    <a:pt x="183" y="2104"/>
                    <a:pt x="839" y="2490"/>
                  </a:cubicBezTo>
                  <a:cubicBezTo>
                    <a:pt x="1057" y="2619"/>
                    <a:pt x="1268" y="2683"/>
                    <a:pt x="1476" y="2683"/>
                  </a:cubicBezTo>
                  <a:cubicBezTo>
                    <a:pt x="1944" y="2683"/>
                    <a:pt x="2396" y="2358"/>
                    <a:pt x="2880" y="1709"/>
                  </a:cubicBezTo>
                  <a:cubicBezTo>
                    <a:pt x="2692" y="1303"/>
                    <a:pt x="2577" y="587"/>
                    <a:pt x="2160" y="255"/>
                  </a:cubicBezTo>
                  <a:cubicBezTo>
                    <a:pt x="1941" y="81"/>
                    <a:pt x="1706" y="0"/>
                    <a:pt x="1475"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60" name="Google Shape;6760;p19"/>
            <p:cNvSpPr/>
            <p:nvPr/>
          </p:nvSpPr>
          <p:spPr>
            <a:xfrm>
              <a:off x="5765825" y="1448825"/>
              <a:ext cx="77475" cy="67825"/>
            </a:xfrm>
            <a:custGeom>
              <a:rect b="b" l="l" r="r" t="t"/>
              <a:pathLst>
                <a:path extrusionOk="0" h="2713" w="3099">
                  <a:moveTo>
                    <a:pt x="1524" y="1"/>
                  </a:moveTo>
                  <a:cubicBezTo>
                    <a:pt x="1102" y="1"/>
                    <a:pt x="721" y="237"/>
                    <a:pt x="443" y="693"/>
                  </a:cubicBezTo>
                  <a:cubicBezTo>
                    <a:pt x="1" y="1421"/>
                    <a:pt x="241" y="2056"/>
                    <a:pt x="926" y="2585"/>
                  </a:cubicBezTo>
                  <a:cubicBezTo>
                    <a:pt x="1153" y="2667"/>
                    <a:pt x="1376" y="2713"/>
                    <a:pt x="1587" y="2713"/>
                  </a:cubicBezTo>
                  <a:cubicBezTo>
                    <a:pt x="2037" y="2713"/>
                    <a:pt x="2436" y="2505"/>
                    <a:pt x="2717" y="1997"/>
                  </a:cubicBezTo>
                  <a:cubicBezTo>
                    <a:pt x="3098" y="1307"/>
                    <a:pt x="2930" y="643"/>
                    <a:pt x="2278" y="238"/>
                  </a:cubicBezTo>
                  <a:cubicBezTo>
                    <a:pt x="2021" y="78"/>
                    <a:pt x="1766" y="1"/>
                    <a:pt x="1524"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61" name="Google Shape;6761;p19"/>
            <p:cNvSpPr/>
            <p:nvPr/>
          </p:nvSpPr>
          <p:spPr>
            <a:xfrm>
              <a:off x="3905275" y="402725"/>
              <a:ext cx="75950" cy="68300"/>
            </a:xfrm>
            <a:custGeom>
              <a:rect b="b" l="l" r="r" t="t"/>
              <a:pathLst>
                <a:path extrusionOk="0" h="2732" w="3038">
                  <a:moveTo>
                    <a:pt x="1519" y="0"/>
                  </a:moveTo>
                  <a:cubicBezTo>
                    <a:pt x="1114" y="0"/>
                    <a:pt x="744" y="218"/>
                    <a:pt x="469" y="632"/>
                  </a:cubicBezTo>
                  <a:cubicBezTo>
                    <a:pt x="0" y="1337"/>
                    <a:pt x="146" y="2041"/>
                    <a:pt x="833" y="2493"/>
                  </a:cubicBezTo>
                  <a:cubicBezTo>
                    <a:pt x="1081" y="2657"/>
                    <a:pt x="1323" y="2732"/>
                    <a:pt x="1554" y="2732"/>
                  </a:cubicBezTo>
                  <a:cubicBezTo>
                    <a:pt x="1972" y="2732"/>
                    <a:pt x="2358" y="2487"/>
                    <a:pt x="2694" y="2075"/>
                  </a:cubicBezTo>
                  <a:cubicBezTo>
                    <a:pt x="3038" y="1313"/>
                    <a:pt x="2948" y="643"/>
                    <a:pt x="2231" y="215"/>
                  </a:cubicBezTo>
                  <a:cubicBezTo>
                    <a:pt x="1990" y="70"/>
                    <a:pt x="1749" y="0"/>
                    <a:pt x="1519"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62" name="Google Shape;6762;p19"/>
            <p:cNvSpPr/>
            <p:nvPr/>
          </p:nvSpPr>
          <p:spPr>
            <a:xfrm>
              <a:off x="3218175" y="5165375"/>
              <a:ext cx="77450" cy="63825"/>
            </a:xfrm>
            <a:custGeom>
              <a:rect b="b" l="l" r="r" t="t"/>
              <a:pathLst>
                <a:path extrusionOk="0" h="2553" w="3098">
                  <a:moveTo>
                    <a:pt x="1511" y="0"/>
                  </a:moveTo>
                  <a:cubicBezTo>
                    <a:pt x="1097" y="0"/>
                    <a:pt x="693" y="257"/>
                    <a:pt x="426" y="704"/>
                  </a:cubicBezTo>
                  <a:cubicBezTo>
                    <a:pt x="0" y="1417"/>
                    <a:pt x="171" y="2204"/>
                    <a:pt x="917" y="2487"/>
                  </a:cubicBezTo>
                  <a:cubicBezTo>
                    <a:pt x="1040" y="2533"/>
                    <a:pt x="1175" y="2552"/>
                    <a:pt x="1322" y="2552"/>
                  </a:cubicBezTo>
                  <a:cubicBezTo>
                    <a:pt x="1770" y="2552"/>
                    <a:pt x="2340" y="2380"/>
                    <a:pt x="3098" y="2298"/>
                  </a:cubicBezTo>
                  <a:cubicBezTo>
                    <a:pt x="2713" y="1356"/>
                    <a:pt x="2631" y="633"/>
                    <a:pt x="2227" y="284"/>
                  </a:cubicBezTo>
                  <a:cubicBezTo>
                    <a:pt x="2003" y="90"/>
                    <a:pt x="1755" y="0"/>
                    <a:pt x="1511"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63" name="Google Shape;6763;p19"/>
            <p:cNvSpPr/>
            <p:nvPr/>
          </p:nvSpPr>
          <p:spPr>
            <a:xfrm>
              <a:off x="1384350" y="2726775"/>
              <a:ext cx="63300" cy="60450"/>
            </a:xfrm>
            <a:custGeom>
              <a:rect b="b" l="l" r="r" t="t"/>
              <a:pathLst>
                <a:path extrusionOk="0" h="2418" w="2532">
                  <a:moveTo>
                    <a:pt x="1129" y="0"/>
                  </a:moveTo>
                  <a:cubicBezTo>
                    <a:pt x="719" y="0"/>
                    <a:pt x="332" y="247"/>
                    <a:pt x="167" y="698"/>
                  </a:cubicBezTo>
                  <a:cubicBezTo>
                    <a:pt x="1" y="1157"/>
                    <a:pt x="198" y="2066"/>
                    <a:pt x="549" y="2303"/>
                  </a:cubicBezTo>
                  <a:cubicBezTo>
                    <a:pt x="674" y="2388"/>
                    <a:pt x="835" y="2417"/>
                    <a:pt x="1016" y="2417"/>
                  </a:cubicBezTo>
                  <a:cubicBezTo>
                    <a:pt x="1401" y="2417"/>
                    <a:pt x="1876" y="2284"/>
                    <a:pt x="2279" y="2257"/>
                  </a:cubicBezTo>
                  <a:lnTo>
                    <a:pt x="2531" y="1811"/>
                  </a:lnTo>
                  <a:cubicBezTo>
                    <a:pt x="2312" y="1285"/>
                    <a:pt x="2226" y="598"/>
                    <a:pt x="1841" y="271"/>
                  </a:cubicBezTo>
                  <a:cubicBezTo>
                    <a:pt x="1624" y="87"/>
                    <a:pt x="1373" y="0"/>
                    <a:pt x="1129"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64" name="Google Shape;6764;p19"/>
            <p:cNvSpPr/>
            <p:nvPr/>
          </p:nvSpPr>
          <p:spPr>
            <a:xfrm>
              <a:off x="5210650" y="821150"/>
              <a:ext cx="63900" cy="60475"/>
            </a:xfrm>
            <a:custGeom>
              <a:rect b="b" l="l" r="r" t="t"/>
              <a:pathLst>
                <a:path extrusionOk="0" h="2419" w="2556">
                  <a:moveTo>
                    <a:pt x="1123" y="1"/>
                  </a:moveTo>
                  <a:cubicBezTo>
                    <a:pt x="699" y="1"/>
                    <a:pt x="302" y="263"/>
                    <a:pt x="150" y="734"/>
                  </a:cubicBezTo>
                  <a:cubicBezTo>
                    <a:pt x="1" y="1198"/>
                    <a:pt x="234" y="2097"/>
                    <a:pt x="593" y="2321"/>
                  </a:cubicBezTo>
                  <a:cubicBezTo>
                    <a:pt x="708" y="2393"/>
                    <a:pt x="850" y="2419"/>
                    <a:pt x="1009" y="2419"/>
                  </a:cubicBezTo>
                  <a:cubicBezTo>
                    <a:pt x="1404" y="2419"/>
                    <a:pt x="1900" y="2256"/>
                    <a:pt x="2322" y="2214"/>
                  </a:cubicBezTo>
                  <a:lnTo>
                    <a:pt x="2556" y="1754"/>
                  </a:lnTo>
                  <a:cubicBezTo>
                    <a:pt x="2317" y="1238"/>
                    <a:pt x="2205" y="557"/>
                    <a:pt x="1806" y="245"/>
                  </a:cubicBezTo>
                  <a:cubicBezTo>
                    <a:pt x="1594" y="79"/>
                    <a:pt x="1354" y="1"/>
                    <a:pt x="1123"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65" name="Google Shape;6765;p19"/>
            <p:cNvSpPr/>
            <p:nvPr/>
          </p:nvSpPr>
          <p:spPr>
            <a:xfrm>
              <a:off x="1683400" y="1652575"/>
              <a:ext cx="69025" cy="61950"/>
            </a:xfrm>
            <a:custGeom>
              <a:rect b="b" l="l" r="r" t="t"/>
              <a:pathLst>
                <a:path extrusionOk="0" h="2478" w="2761">
                  <a:moveTo>
                    <a:pt x="1511" y="1"/>
                  </a:moveTo>
                  <a:cubicBezTo>
                    <a:pt x="1043" y="1"/>
                    <a:pt x="442" y="209"/>
                    <a:pt x="258" y="496"/>
                  </a:cubicBezTo>
                  <a:cubicBezTo>
                    <a:pt x="0" y="900"/>
                    <a:pt x="270" y="1644"/>
                    <a:pt x="311" y="2241"/>
                  </a:cubicBezTo>
                  <a:lnTo>
                    <a:pt x="759" y="2478"/>
                  </a:lnTo>
                  <a:cubicBezTo>
                    <a:pt x="1276" y="2235"/>
                    <a:pt x="1954" y="2121"/>
                    <a:pt x="2275" y="1719"/>
                  </a:cubicBezTo>
                  <a:cubicBezTo>
                    <a:pt x="2760" y="1112"/>
                    <a:pt x="2557" y="282"/>
                    <a:pt x="1844" y="46"/>
                  </a:cubicBezTo>
                  <a:cubicBezTo>
                    <a:pt x="1749" y="15"/>
                    <a:pt x="1634" y="1"/>
                    <a:pt x="1511"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66" name="Google Shape;6766;p19"/>
            <p:cNvSpPr/>
            <p:nvPr/>
          </p:nvSpPr>
          <p:spPr>
            <a:xfrm>
              <a:off x="5104750" y="4824375"/>
              <a:ext cx="68675" cy="61075"/>
            </a:xfrm>
            <a:custGeom>
              <a:rect b="b" l="l" r="r" t="t"/>
              <a:pathLst>
                <a:path extrusionOk="0" h="2443" w="2747">
                  <a:moveTo>
                    <a:pt x="1470" y="1"/>
                  </a:moveTo>
                  <a:cubicBezTo>
                    <a:pt x="1016" y="1"/>
                    <a:pt x="463" y="176"/>
                    <a:pt x="276" y="439"/>
                  </a:cubicBezTo>
                  <a:cubicBezTo>
                    <a:pt x="0" y="828"/>
                    <a:pt x="234" y="1587"/>
                    <a:pt x="246" y="2184"/>
                  </a:cubicBezTo>
                  <a:lnTo>
                    <a:pt x="678" y="2443"/>
                  </a:lnTo>
                  <a:cubicBezTo>
                    <a:pt x="1207" y="2225"/>
                    <a:pt x="1888" y="2144"/>
                    <a:pt x="2230" y="1758"/>
                  </a:cubicBezTo>
                  <a:cubicBezTo>
                    <a:pt x="2747" y="1173"/>
                    <a:pt x="2575" y="336"/>
                    <a:pt x="1879" y="64"/>
                  </a:cubicBezTo>
                  <a:cubicBezTo>
                    <a:pt x="1766" y="21"/>
                    <a:pt x="1624" y="1"/>
                    <a:pt x="1470"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67" name="Google Shape;6767;p19"/>
            <p:cNvSpPr/>
            <p:nvPr/>
          </p:nvSpPr>
          <p:spPr>
            <a:xfrm>
              <a:off x="5870575" y="4001975"/>
              <a:ext cx="68700" cy="71300"/>
            </a:xfrm>
            <a:custGeom>
              <a:rect b="b" l="l" r="r" t="t"/>
              <a:pathLst>
                <a:path extrusionOk="0" h="2852" w="2748">
                  <a:moveTo>
                    <a:pt x="1163" y="1"/>
                  </a:moveTo>
                  <a:cubicBezTo>
                    <a:pt x="705" y="1"/>
                    <a:pt x="307" y="264"/>
                    <a:pt x="151" y="779"/>
                  </a:cubicBezTo>
                  <a:cubicBezTo>
                    <a:pt x="0" y="1272"/>
                    <a:pt x="285" y="1896"/>
                    <a:pt x="438" y="2852"/>
                  </a:cubicBezTo>
                  <a:cubicBezTo>
                    <a:pt x="1301" y="2410"/>
                    <a:pt x="1973" y="2273"/>
                    <a:pt x="2281" y="1859"/>
                  </a:cubicBezTo>
                  <a:cubicBezTo>
                    <a:pt x="2747" y="1237"/>
                    <a:pt x="2499" y="513"/>
                    <a:pt x="1804" y="163"/>
                  </a:cubicBezTo>
                  <a:cubicBezTo>
                    <a:pt x="1589" y="54"/>
                    <a:pt x="1370" y="1"/>
                    <a:pt x="1163"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68" name="Google Shape;6768;p19"/>
            <p:cNvSpPr/>
            <p:nvPr/>
          </p:nvSpPr>
          <p:spPr>
            <a:xfrm>
              <a:off x="4745475" y="559600"/>
              <a:ext cx="63875" cy="60475"/>
            </a:xfrm>
            <a:custGeom>
              <a:rect b="b" l="l" r="r" t="t"/>
              <a:pathLst>
                <a:path extrusionOk="0" h="2419" w="2555">
                  <a:moveTo>
                    <a:pt x="1123" y="1"/>
                  </a:moveTo>
                  <a:cubicBezTo>
                    <a:pt x="701" y="1"/>
                    <a:pt x="305" y="262"/>
                    <a:pt x="152" y="731"/>
                  </a:cubicBezTo>
                  <a:cubicBezTo>
                    <a:pt x="1" y="1193"/>
                    <a:pt x="229" y="2094"/>
                    <a:pt x="587" y="2319"/>
                  </a:cubicBezTo>
                  <a:cubicBezTo>
                    <a:pt x="703" y="2392"/>
                    <a:pt x="848" y="2419"/>
                    <a:pt x="1010" y="2419"/>
                  </a:cubicBezTo>
                  <a:cubicBezTo>
                    <a:pt x="1403" y="2419"/>
                    <a:pt x="1897" y="2260"/>
                    <a:pt x="2316" y="2220"/>
                  </a:cubicBezTo>
                  <a:lnTo>
                    <a:pt x="2554" y="1762"/>
                  </a:lnTo>
                  <a:cubicBezTo>
                    <a:pt x="2316" y="1245"/>
                    <a:pt x="2208" y="564"/>
                    <a:pt x="1810" y="249"/>
                  </a:cubicBezTo>
                  <a:cubicBezTo>
                    <a:pt x="1597" y="80"/>
                    <a:pt x="1356" y="1"/>
                    <a:pt x="1123"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69" name="Google Shape;6769;p19"/>
            <p:cNvSpPr/>
            <p:nvPr/>
          </p:nvSpPr>
          <p:spPr>
            <a:xfrm>
              <a:off x="3637075" y="5245500"/>
              <a:ext cx="67525" cy="58350"/>
            </a:xfrm>
            <a:custGeom>
              <a:rect b="b" l="l" r="r" t="t"/>
              <a:pathLst>
                <a:path extrusionOk="0" h="2334" w="2701">
                  <a:moveTo>
                    <a:pt x="1366" y="1"/>
                  </a:moveTo>
                  <a:cubicBezTo>
                    <a:pt x="1002" y="1"/>
                    <a:pt x="645" y="232"/>
                    <a:pt x="396" y="637"/>
                  </a:cubicBezTo>
                  <a:cubicBezTo>
                    <a:pt x="1" y="1281"/>
                    <a:pt x="99" y="1978"/>
                    <a:pt x="774" y="2254"/>
                  </a:cubicBezTo>
                  <a:cubicBezTo>
                    <a:pt x="920" y="2313"/>
                    <a:pt x="1082" y="2334"/>
                    <a:pt x="1253" y="2334"/>
                  </a:cubicBezTo>
                  <a:cubicBezTo>
                    <a:pt x="1626" y="2334"/>
                    <a:pt x="2040" y="2234"/>
                    <a:pt x="2422" y="2216"/>
                  </a:cubicBezTo>
                  <a:cubicBezTo>
                    <a:pt x="2515" y="2064"/>
                    <a:pt x="2607" y="1914"/>
                    <a:pt x="2700" y="1763"/>
                  </a:cubicBezTo>
                  <a:cubicBezTo>
                    <a:pt x="2479" y="1252"/>
                    <a:pt x="2385" y="596"/>
                    <a:pt x="2009" y="263"/>
                  </a:cubicBezTo>
                  <a:cubicBezTo>
                    <a:pt x="1806" y="84"/>
                    <a:pt x="1585" y="1"/>
                    <a:pt x="1366"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70" name="Google Shape;6770;p19"/>
            <p:cNvSpPr/>
            <p:nvPr/>
          </p:nvSpPr>
          <p:spPr>
            <a:xfrm>
              <a:off x="5732200" y="4245250"/>
              <a:ext cx="68400" cy="51800"/>
            </a:xfrm>
            <a:custGeom>
              <a:rect b="b" l="l" r="r" t="t"/>
              <a:pathLst>
                <a:path extrusionOk="0" h="2072" w="2736">
                  <a:moveTo>
                    <a:pt x="1647" y="0"/>
                  </a:moveTo>
                  <a:cubicBezTo>
                    <a:pt x="1256" y="0"/>
                    <a:pt x="742" y="188"/>
                    <a:pt x="504" y="436"/>
                  </a:cubicBezTo>
                  <a:cubicBezTo>
                    <a:pt x="0" y="962"/>
                    <a:pt x="155" y="1725"/>
                    <a:pt x="840" y="1996"/>
                  </a:cubicBezTo>
                  <a:cubicBezTo>
                    <a:pt x="980" y="2052"/>
                    <a:pt x="1134" y="2071"/>
                    <a:pt x="1296" y="2071"/>
                  </a:cubicBezTo>
                  <a:cubicBezTo>
                    <a:pt x="1665" y="2071"/>
                    <a:pt x="2076" y="1968"/>
                    <a:pt x="2454" y="1948"/>
                  </a:cubicBezTo>
                  <a:lnTo>
                    <a:pt x="2735" y="1462"/>
                  </a:lnTo>
                  <a:cubicBezTo>
                    <a:pt x="2494" y="974"/>
                    <a:pt x="2364" y="261"/>
                    <a:pt x="1975" y="65"/>
                  </a:cubicBezTo>
                  <a:cubicBezTo>
                    <a:pt x="1888" y="20"/>
                    <a:pt x="1774" y="0"/>
                    <a:pt x="1647"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71" name="Google Shape;6771;p19"/>
            <p:cNvSpPr/>
            <p:nvPr/>
          </p:nvSpPr>
          <p:spPr>
            <a:xfrm>
              <a:off x="4093700" y="353725"/>
              <a:ext cx="65125" cy="55850"/>
            </a:xfrm>
            <a:custGeom>
              <a:rect b="b" l="l" r="r" t="t"/>
              <a:pathLst>
                <a:path extrusionOk="0" h="2234" w="2605">
                  <a:moveTo>
                    <a:pt x="1286" y="0"/>
                  </a:moveTo>
                  <a:cubicBezTo>
                    <a:pt x="918" y="0"/>
                    <a:pt x="573" y="248"/>
                    <a:pt x="340" y="682"/>
                  </a:cubicBezTo>
                  <a:cubicBezTo>
                    <a:pt x="1" y="1313"/>
                    <a:pt x="145" y="1948"/>
                    <a:pt x="792" y="2174"/>
                  </a:cubicBezTo>
                  <a:cubicBezTo>
                    <a:pt x="918" y="2217"/>
                    <a:pt x="1053" y="2234"/>
                    <a:pt x="1193" y="2234"/>
                  </a:cubicBezTo>
                  <a:cubicBezTo>
                    <a:pt x="1557" y="2234"/>
                    <a:pt x="1960" y="2125"/>
                    <a:pt x="2334" y="2097"/>
                  </a:cubicBezTo>
                  <a:cubicBezTo>
                    <a:pt x="2423" y="1942"/>
                    <a:pt x="2515" y="1786"/>
                    <a:pt x="2605" y="1631"/>
                  </a:cubicBezTo>
                  <a:cubicBezTo>
                    <a:pt x="2384" y="1160"/>
                    <a:pt x="2278" y="548"/>
                    <a:pt x="1917" y="249"/>
                  </a:cubicBezTo>
                  <a:cubicBezTo>
                    <a:pt x="1710" y="79"/>
                    <a:pt x="1494" y="0"/>
                    <a:pt x="1286"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72" name="Google Shape;6772;p19"/>
            <p:cNvSpPr/>
            <p:nvPr/>
          </p:nvSpPr>
          <p:spPr>
            <a:xfrm>
              <a:off x="1812950" y="1411450"/>
              <a:ext cx="68000" cy="58400"/>
            </a:xfrm>
            <a:custGeom>
              <a:rect b="b" l="l" r="r" t="t"/>
              <a:pathLst>
                <a:path extrusionOk="0" h="2336" w="2720">
                  <a:moveTo>
                    <a:pt x="1359" y="0"/>
                  </a:moveTo>
                  <a:cubicBezTo>
                    <a:pt x="985" y="0"/>
                    <a:pt x="625" y="246"/>
                    <a:pt x="381" y="667"/>
                  </a:cubicBezTo>
                  <a:cubicBezTo>
                    <a:pt x="1" y="1323"/>
                    <a:pt x="126" y="2015"/>
                    <a:pt x="807" y="2269"/>
                  </a:cubicBezTo>
                  <a:cubicBezTo>
                    <a:pt x="938" y="2318"/>
                    <a:pt x="1080" y="2336"/>
                    <a:pt x="1230" y="2336"/>
                  </a:cubicBezTo>
                  <a:cubicBezTo>
                    <a:pt x="1618" y="2336"/>
                    <a:pt x="2052" y="2213"/>
                    <a:pt x="2451" y="2182"/>
                  </a:cubicBezTo>
                  <a:lnTo>
                    <a:pt x="2719" y="1719"/>
                  </a:lnTo>
                  <a:cubicBezTo>
                    <a:pt x="2484" y="1217"/>
                    <a:pt x="2367" y="567"/>
                    <a:pt x="1983" y="244"/>
                  </a:cubicBezTo>
                  <a:cubicBezTo>
                    <a:pt x="1783" y="78"/>
                    <a:pt x="1569" y="0"/>
                    <a:pt x="1359"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73" name="Google Shape;6773;p19"/>
            <p:cNvSpPr/>
            <p:nvPr/>
          </p:nvSpPr>
          <p:spPr>
            <a:xfrm>
              <a:off x="1549850" y="1891325"/>
              <a:ext cx="67100" cy="51400"/>
            </a:xfrm>
            <a:custGeom>
              <a:rect b="b" l="l" r="r" t="t"/>
              <a:pathLst>
                <a:path extrusionOk="0" h="2056" w="2684">
                  <a:moveTo>
                    <a:pt x="1323" y="0"/>
                  </a:moveTo>
                  <a:cubicBezTo>
                    <a:pt x="1000" y="0"/>
                    <a:pt x="651" y="56"/>
                    <a:pt x="328" y="56"/>
                  </a:cubicBezTo>
                  <a:cubicBezTo>
                    <a:pt x="320" y="56"/>
                    <a:pt x="313" y="56"/>
                    <a:pt x="305" y="56"/>
                  </a:cubicBezTo>
                  <a:lnTo>
                    <a:pt x="0" y="515"/>
                  </a:lnTo>
                  <a:cubicBezTo>
                    <a:pt x="210" y="1021"/>
                    <a:pt x="289" y="1743"/>
                    <a:pt x="665" y="1968"/>
                  </a:cubicBezTo>
                  <a:cubicBezTo>
                    <a:pt x="766" y="2029"/>
                    <a:pt x="910" y="2056"/>
                    <a:pt x="1071" y="2056"/>
                  </a:cubicBezTo>
                  <a:cubicBezTo>
                    <a:pt x="1449" y="2056"/>
                    <a:pt x="1921" y="1907"/>
                    <a:pt x="2155" y="1690"/>
                  </a:cubicBezTo>
                  <a:cubicBezTo>
                    <a:pt x="2684" y="1201"/>
                    <a:pt x="2592" y="424"/>
                    <a:pt x="1922" y="109"/>
                  </a:cubicBezTo>
                  <a:cubicBezTo>
                    <a:pt x="1744" y="25"/>
                    <a:pt x="1539" y="0"/>
                    <a:pt x="1323"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74" name="Google Shape;6774;p19"/>
            <p:cNvSpPr/>
            <p:nvPr/>
          </p:nvSpPr>
          <p:spPr>
            <a:xfrm>
              <a:off x="5999800" y="3765250"/>
              <a:ext cx="68250" cy="58475"/>
            </a:xfrm>
            <a:custGeom>
              <a:rect b="b" l="l" r="r" t="t"/>
              <a:pathLst>
                <a:path extrusionOk="0" h="2339" w="2730">
                  <a:moveTo>
                    <a:pt x="1351" y="1"/>
                  </a:moveTo>
                  <a:cubicBezTo>
                    <a:pt x="970" y="1"/>
                    <a:pt x="607" y="256"/>
                    <a:pt x="368" y="688"/>
                  </a:cubicBezTo>
                  <a:cubicBezTo>
                    <a:pt x="1" y="1353"/>
                    <a:pt x="141" y="2041"/>
                    <a:pt x="827" y="2280"/>
                  </a:cubicBezTo>
                  <a:cubicBezTo>
                    <a:pt x="948" y="2322"/>
                    <a:pt x="1078" y="2339"/>
                    <a:pt x="1214" y="2339"/>
                  </a:cubicBezTo>
                  <a:cubicBezTo>
                    <a:pt x="1611" y="2339"/>
                    <a:pt x="2059" y="2198"/>
                    <a:pt x="2470" y="2158"/>
                  </a:cubicBezTo>
                  <a:lnTo>
                    <a:pt x="2730" y="1690"/>
                  </a:lnTo>
                  <a:cubicBezTo>
                    <a:pt x="2482" y="1194"/>
                    <a:pt x="2354" y="548"/>
                    <a:pt x="1962" y="233"/>
                  </a:cubicBezTo>
                  <a:cubicBezTo>
                    <a:pt x="1764" y="74"/>
                    <a:pt x="1555" y="1"/>
                    <a:pt x="1351"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75" name="Google Shape;6775;p19"/>
            <p:cNvSpPr/>
            <p:nvPr/>
          </p:nvSpPr>
          <p:spPr>
            <a:xfrm>
              <a:off x="5721625" y="1269000"/>
              <a:ext cx="65425" cy="56025"/>
            </a:xfrm>
            <a:custGeom>
              <a:rect b="b" l="l" r="r" t="t"/>
              <a:pathLst>
                <a:path extrusionOk="0" h="2241" w="2617">
                  <a:moveTo>
                    <a:pt x="1314" y="1"/>
                  </a:moveTo>
                  <a:cubicBezTo>
                    <a:pt x="975" y="1"/>
                    <a:pt x="644" y="212"/>
                    <a:pt x="409" y="587"/>
                  </a:cubicBezTo>
                  <a:cubicBezTo>
                    <a:pt x="1" y="1236"/>
                    <a:pt x="105" y="1908"/>
                    <a:pt x="804" y="2174"/>
                  </a:cubicBezTo>
                  <a:cubicBezTo>
                    <a:pt x="929" y="2223"/>
                    <a:pt x="1065" y="2240"/>
                    <a:pt x="1209" y="2240"/>
                  </a:cubicBezTo>
                  <a:cubicBezTo>
                    <a:pt x="1569" y="2240"/>
                    <a:pt x="1973" y="2128"/>
                    <a:pt x="2344" y="2102"/>
                  </a:cubicBezTo>
                  <a:cubicBezTo>
                    <a:pt x="2435" y="1947"/>
                    <a:pt x="2525" y="1793"/>
                    <a:pt x="2616" y="1638"/>
                  </a:cubicBezTo>
                  <a:cubicBezTo>
                    <a:pt x="2395" y="1166"/>
                    <a:pt x="2286" y="568"/>
                    <a:pt x="1929" y="253"/>
                  </a:cubicBezTo>
                  <a:cubicBezTo>
                    <a:pt x="1735" y="81"/>
                    <a:pt x="1523" y="1"/>
                    <a:pt x="1314"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76" name="Google Shape;6776;p19"/>
            <p:cNvSpPr/>
            <p:nvPr/>
          </p:nvSpPr>
          <p:spPr>
            <a:xfrm>
              <a:off x="1774575" y="4197450"/>
              <a:ext cx="65875" cy="64550"/>
            </a:xfrm>
            <a:custGeom>
              <a:rect b="b" l="l" r="r" t="t"/>
              <a:pathLst>
                <a:path extrusionOk="0" h="2582" w="2635">
                  <a:moveTo>
                    <a:pt x="1942" y="0"/>
                  </a:moveTo>
                  <a:cubicBezTo>
                    <a:pt x="1440" y="247"/>
                    <a:pt x="794" y="373"/>
                    <a:pt x="469" y="768"/>
                  </a:cubicBezTo>
                  <a:cubicBezTo>
                    <a:pt x="0" y="1338"/>
                    <a:pt x="217" y="2006"/>
                    <a:pt x="861" y="2379"/>
                  </a:cubicBezTo>
                  <a:cubicBezTo>
                    <a:pt x="1093" y="2513"/>
                    <a:pt x="1330" y="2582"/>
                    <a:pt x="1551" y="2582"/>
                  </a:cubicBezTo>
                  <a:cubicBezTo>
                    <a:pt x="1944" y="2582"/>
                    <a:pt x="2286" y="2365"/>
                    <a:pt x="2454" y="1922"/>
                  </a:cubicBezTo>
                  <a:cubicBezTo>
                    <a:pt x="2635" y="1443"/>
                    <a:pt x="2429" y="820"/>
                    <a:pt x="2395" y="263"/>
                  </a:cubicBezTo>
                  <a:lnTo>
                    <a:pt x="1942" y="0"/>
                  </a:ln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77" name="Google Shape;6777;p19"/>
            <p:cNvSpPr/>
            <p:nvPr/>
          </p:nvSpPr>
          <p:spPr>
            <a:xfrm>
              <a:off x="2579850" y="4960075"/>
              <a:ext cx="56950" cy="64375"/>
            </a:xfrm>
            <a:custGeom>
              <a:rect b="b" l="l" r="r" t="t"/>
              <a:pathLst>
                <a:path extrusionOk="0" h="2575" w="2278">
                  <a:moveTo>
                    <a:pt x="1060" y="0"/>
                  </a:moveTo>
                  <a:cubicBezTo>
                    <a:pt x="685" y="0"/>
                    <a:pt x="329" y="247"/>
                    <a:pt x="170" y="689"/>
                  </a:cubicBezTo>
                  <a:cubicBezTo>
                    <a:pt x="0" y="1162"/>
                    <a:pt x="216" y="1769"/>
                    <a:pt x="260" y="2315"/>
                  </a:cubicBezTo>
                  <a:lnTo>
                    <a:pt x="745" y="2575"/>
                  </a:lnTo>
                  <a:cubicBezTo>
                    <a:pt x="1221" y="2302"/>
                    <a:pt x="1924" y="2133"/>
                    <a:pt x="2108" y="1727"/>
                  </a:cubicBezTo>
                  <a:cubicBezTo>
                    <a:pt x="2277" y="1361"/>
                    <a:pt x="2037" y="568"/>
                    <a:pt x="1704" y="266"/>
                  </a:cubicBezTo>
                  <a:cubicBezTo>
                    <a:pt x="1507" y="85"/>
                    <a:pt x="1280" y="0"/>
                    <a:pt x="1060"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78" name="Google Shape;6778;p19"/>
            <p:cNvSpPr/>
            <p:nvPr/>
          </p:nvSpPr>
          <p:spPr>
            <a:xfrm>
              <a:off x="6109850" y="1957600"/>
              <a:ext cx="58075" cy="49700"/>
            </a:xfrm>
            <a:custGeom>
              <a:rect b="b" l="l" r="r" t="t"/>
              <a:pathLst>
                <a:path extrusionOk="0" h="1988" w="2323">
                  <a:moveTo>
                    <a:pt x="1303" y="0"/>
                  </a:moveTo>
                  <a:cubicBezTo>
                    <a:pt x="886" y="0"/>
                    <a:pt x="341" y="191"/>
                    <a:pt x="192" y="442"/>
                  </a:cubicBezTo>
                  <a:cubicBezTo>
                    <a:pt x="0" y="767"/>
                    <a:pt x="223" y="1628"/>
                    <a:pt x="550" y="1884"/>
                  </a:cubicBezTo>
                  <a:cubicBezTo>
                    <a:pt x="648" y="1961"/>
                    <a:pt x="785" y="1988"/>
                    <a:pt x="943" y="1988"/>
                  </a:cubicBezTo>
                  <a:cubicBezTo>
                    <a:pt x="1277" y="1988"/>
                    <a:pt x="1705" y="1867"/>
                    <a:pt x="2056" y="1845"/>
                  </a:cubicBezTo>
                  <a:cubicBezTo>
                    <a:pt x="2146" y="1693"/>
                    <a:pt x="2234" y="1543"/>
                    <a:pt x="2323" y="1392"/>
                  </a:cubicBezTo>
                  <a:cubicBezTo>
                    <a:pt x="2100" y="924"/>
                    <a:pt x="1985" y="207"/>
                    <a:pt x="1627" y="54"/>
                  </a:cubicBezTo>
                  <a:cubicBezTo>
                    <a:pt x="1540" y="17"/>
                    <a:pt x="1427" y="0"/>
                    <a:pt x="1303"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79" name="Google Shape;6779;p19"/>
            <p:cNvSpPr/>
            <p:nvPr/>
          </p:nvSpPr>
          <p:spPr>
            <a:xfrm>
              <a:off x="3318925" y="380425"/>
              <a:ext cx="55575" cy="56725"/>
            </a:xfrm>
            <a:custGeom>
              <a:rect b="b" l="l" r="r" t="t"/>
              <a:pathLst>
                <a:path extrusionOk="0" h="2269" w="2223">
                  <a:moveTo>
                    <a:pt x="1442" y="1"/>
                  </a:moveTo>
                  <a:cubicBezTo>
                    <a:pt x="988" y="258"/>
                    <a:pt x="284" y="426"/>
                    <a:pt x="147" y="799"/>
                  </a:cubicBezTo>
                  <a:cubicBezTo>
                    <a:pt x="1" y="1196"/>
                    <a:pt x="257" y="2049"/>
                    <a:pt x="587" y="2218"/>
                  </a:cubicBezTo>
                  <a:cubicBezTo>
                    <a:pt x="654" y="2253"/>
                    <a:pt x="743" y="2268"/>
                    <a:pt x="843" y="2268"/>
                  </a:cubicBezTo>
                  <a:cubicBezTo>
                    <a:pt x="1235" y="2268"/>
                    <a:pt x="1809" y="2029"/>
                    <a:pt x="1999" y="1751"/>
                  </a:cubicBezTo>
                  <a:cubicBezTo>
                    <a:pt x="2223" y="1423"/>
                    <a:pt x="1952" y="754"/>
                    <a:pt x="1897" y="235"/>
                  </a:cubicBezTo>
                  <a:lnTo>
                    <a:pt x="1442" y="1"/>
                  </a:ln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80" name="Google Shape;6780;p19"/>
            <p:cNvSpPr/>
            <p:nvPr/>
          </p:nvSpPr>
          <p:spPr>
            <a:xfrm>
              <a:off x="6227000" y="3114325"/>
              <a:ext cx="56425" cy="50050"/>
            </a:xfrm>
            <a:custGeom>
              <a:rect b="b" l="l" r="r" t="t"/>
              <a:pathLst>
                <a:path extrusionOk="0" h="2002" w="2257">
                  <a:moveTo>
                    <a:pt x="1305" y="1"/>
                  </a:moveTo>
                  <a:cubicBezTo>
                    <a:pt x="926" y="1"/>
                    <a:pt x="431" y="320"/>
                    <a:pt x="0" y="464"/>
                  </a:cubicBezTo>
                  <a:cubicBezTo>
                    <a:pt x="158" y="970"/>
                    <a:pt x="174" y="1685"/>
                    <a:pt x="516" y="1919"/>
                  </a:cubicBezTo>
                  <a:cubicBezTo>
                    <a:pt x="603" y="1978"/>
                    <a:pt x="714" y="2001"/>
                    <a:pt x="842" y="2001"/>
                  </a:cubicBezTo>
                  <a:cubicBezTo>
                    <a:pt x="1186" y="2001"/>
                    <a:pt x="1644" y="1835"/>
                    <a:pt x="2019" y="1788"/>
                  </a:cubicBezTo>
                  <a:cubicBezTo>
                    <a:pt x="2099" y="1633"/>
                    <a:pt x="2177" y="1478"/>
                    <a:pt x="2256" y="1323"/>
                  </a:cubicBezTo>
                  <a:cubicBezTo>
                    <a:pt x="2007" y="870"/>
                    <a:pt x="1851" y="161"/>
                    <a:pt x="1484" y="30"/>
                  </a:cubicBezTo>
                  <a:cubicBezTo>
                    <a:pt x="1428" y="10"/>
                    <a:pt x="1368" y="1"/>
                    <a:pt x="1305"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81" name="Google Shape;6781;p19"/>
            <p:cNvSpPr/>
            <p:nvPr/>
          </p:nvSpPr>
          <p:spPr>
            <a:xfrm>
              <a:off x="2272800" y="891275"/>
              <a:ext cx="56375" cy="50000"/>
            </a:xfrm>
            <a:custGeom>
              <a:rect b="b" l="l" r="r" t="t"/>
              <a:pathLst>
                <a:path extrusionOk="0" h="2000" w="2255">
                  <a:moveTo>
                    <a:pt x="1304" y="1"/>
                  </a:moveTo>
                  <a:cubicBezTo>
                    <a:pt x="926" y="1"/>
                    <a:pt x="431" y="318"/>
                    <a:pt x="0" y="461"/>
                  </a:cubicBezTo>
                  <a:cubicBezTo>
                    <a:pt x="156" y="966"/>
                    <a:pt x="170" y="1682"/>
                    <a:pt x="511" y="1917"/>
                  </a:cubicBezTo>
                  <a:cubicBezTo>
                    <a:pt x="598" y="1976"/>
                    <a:pt x="711" y="1999"/>
                    <a:pt x="839" y="1999"/>
                  </a:cubicBezTo>
                  <a:cubicBezTo>
                    <a:pt x="1183" y="1999"/>
                    <a:pt x="1640" y="1835"/>
                    <a:pt x="2016" y="1790"/>
                  </a:cubicBezTo>
                  <a:lnTo>
                    <a:pt x="2255" y="1326"/>
                  </a:lnTo>
                  <a:cubicBezTo>
                    <a:pt x="2006" y="872"/>
                    <a:pt x="1851" y="163"/>
                    <a:pt x="1484" y="30"/>
                  </a:cubicBezTo>
                  <a:cubicBezTo>
                    <a:pt x="1428" y="10"/>
                    <a:pt x="1367" y="1"/>
                    <a:pt x="1304"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82" name="Google Shape;6782;p19"/>
            <p:cNvSpPr/>
            <p:nvPr/>
          </p:nvSpPr>
          <p:spPr>
            <a:xfrm>
              <a:off x="5446425" y="952450"/>
              <a:ext cx="55450" cy="56925"/>
            </a:xfrm>
            <a:custGeom>
              <a:rect b="b" l="l" r="r" t="t"/>
              <a:pathLst>
                <a:path extrusionOk="0" h="2277" w="2218">
                  <a:moveTo>
                    <a:pt x="1460" y="0"/>
                  </a:moveTo>
                  <a:cubicBezTo>
                    <a:pt x="1001" y="251"/>
                    <a:pt x="295" y="408"/>
                    <a:pt x="153" y="778"/>
                  </a:cubicBezTo>
                  <a:cubicBezTo>
                    <a:pt x="1" y="1173"/>
                    <a:pt x="381" y="1770"/>
                    <a:pt x="530" y="2277"/>
                  </a:cubicBezTo>
                  <a:cubicBezTo>
                    <a:pt x="1035" y="2119"/>
                    <a:pt x="1743" y="2106"/>
                    <a:pt x="1987" y="1761"/>
                  </a:cubicBezTo>
                  <a:cubicBezTo>
                    <a:pt x="2217" y="1438"/>
                    <a:pt x="1958" y="763"/>
                    <a:pt x="1914" y="243"/>
                  </a:cubicBezTo>
                  <a:lnTo>
                    <a:pt x="1460" y="0"/>
                  </a:ln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83" name="Google Shape;6783;p19"/>
            <p:cNvSpPr/>
            <p:nvPr/>
          </p:nvSpPr>
          <p:spPr>
            <a:xfrm>
              <a:off x="4513800" y="436125"/>
              <a:ext cx="55575" cy="57325"/>
            </a:xfrm>
            <a:custGeom>
              <a:rect b="b" l="l" r="r" t="t"/>
              <a:pathLst>
                <a:path extrusionOk="0" h="2293" w="2223">
                  <a:moveTo>
                    <a:pt x="1676" y="1"/>
                  </a:moveTo>
                  <a:cubicBezTo>
                    <a:pt x="1172" y="167"/>
                    <a:pt x="463" y="192"/>
                    <a:pt x="224" y="541"/>
                  </a:cubicBezTo>
                  <a:cubicBezTo>
                    <a:pt x="0" y="870"/>
                    <a:pt x="273" y="1539"/>
                    <a:pt x="326" y="2058"/>
                  </a:cubicBezTo>
                  <a:lnTo>
                    <a:pt x="781" y="2292"/>
                  </a:lnTo>
                  <a:cubicBezTo>
                    <a:pt x="1237" y="2034"/>
                    <a:pt x="1940" y="1866"/>
                    <a:pt x="2078" y="1493"/>
                  </a:cubicBezTo>
                  <a:cubicBezTo>
                    <a:pt x="2222" y="1095"/>
                    <a:pt x="1830" y="506"/>
                    <a:pt x="1676"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84" name="Google Shape;6784;p19"/>
            <p:cNvSpPr/>
            <p:nvPr/>
          </p:nvSpPr>
          <p:spPr>
            <a:xfrm>
              <a:off x="6209175" y="2325500"/>
              <a:ext cx="58025" cy="49675"/>
            </a:xfrm>
            <a:custGeom>
              <a:rect b="b" l="l" r="r" t="t"/>
              <a:pathLst>
                <a:path extrusionOk="0" h="1987" w="2321">
                  <a:moveTo>
                    <a:pt x="1300" y="1"/>
                  </a:moveTo>
                  <a:cubicBezTo>
                    <a:pt x="883" y="1"/>
                    <a:pt x="339" y="190"/>
                    <a:pt x="192" y="441"/>
                  </a:cubicBezTo>
                  <a:cubicBezTo>
                    <a:pt x="0" y="767"/>
                    <a:pt x="223" y="1629"/>
                    <a:pt x="550" y="1884"/>
                  </a:cubicBezTo>
                  <a:cubicBezTo>
                    <a:pt x="648" y="1960"/>
                    <a:pt x="784" y="1987"/>
                    <a:pt x="942" y="1987"/>
                  </a:cubicBezTo>
                  <a:cubicBezTo>
                    <a:pt x="1276" y="1987"/>
                    <a:pt x="1704" y="1866"/>
                    <a:pt x="2056" y="1844"/>
                  </a:cubicBezTo>
                  <a:lnTo>
                    <a:pt x="2321" y="1392"/>
                  </a:lnTo>
                  <a:cubicBezTo>
                    <a:pt x="2098" y="923"/>
                    <a:pt x="1984" y="207"/>
                    <a:pt x="1625" y="55"/>
                  </a:cubicBezTo>
                  <a:cubicBezTo>
                    <a:pt x="1538" y="18"/>
                    <a:pt x="1424" y="1"/>
                    <a:pt x="1300"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85" name="Google Shape;6785;p19"/>
            <p:cNvSpPr/>
            <p:nvPr/>
          </p:nvSpPr>
          <p:spPr>
            <a:xfrm>
              <a:off x="6157925" y="2141325"/>
              <a:ext cx="55100" cy="55950"/>
            </a:xfrm>
            <a:custGeom>
              <a:rect b="b" l="l" r="r" t="t"/>
              <a:pathLst>
                <a:path extrusionOk="0" h="2238" w="2204">
                  <a:moveTo>
                    <a:pt x="1364" y="1"/>
                  </a:moveTo>
                  <a:cubicBezTo>
                    <a:pt x="975" y="1"/>
                    <a:pt x="437" y="200"/>
                    <a:pt x="242" y="453"/>
                  </a:cubicBezTo>
                  <a:cubicBezTo>
                    <a:pt x="0" y="767"/>
                    <a:pt x="233" y="1452"/>
                    <a:pt x="257" y="1974"/>
                  </a:cubicBezTo>
                  <a:lnTo>
                    <a:pt x="696" y="2238"/>
                  </a:lnTo>
                  <a:cubicBezTo>
                    <a:pt x="1164" y="2004"/>
                    <a:pt x="1875" y="1875"/>
                    <a:pt x="2035" y="1510"/>
                  </a:cubicBezTo>
                  <a:cubicBezTo>
                    <a:pt x="2203" y="1124"/>
                    <a:pt x="1996" y="256"/>
                    <a:pt x="1676" y="67"/>
                  </a:cubicBezTo>
                  <a:cubicBezTo>
                    <a:pt x="1598" y="21"/>
                    <a:pt x="1489" y="1"/>
                    <a:pt x="1364"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86" name="Google Shape;6786;p19"/>
            <p:cNvSpPr/>
            <p:nvPr/>
          </p:nvSpPr>
          <p:spPr>
            <a:xfrm>
              <a:off x="2349150" y="4828550"/>
              <a:ext cx="55250" cy="56500"/>
            </a:xfrm>
            <a:custGeom>
              <a:rect b="b" l="l" r="r" t="t"/>
              <a:pathLst>
                <a:path extrusionOk="0" h="2260" w="2210">
                  <a:moveTo>
                    <a:pt x="1479" y="1"/>
                  </a:moveTo>
                  <a:cubicBezTo>
                    <a:pt x="1018" y="242"/>
                    <a:pt x="309" y="387"/>
                    <a:pt x="160" y="754"/>
                  </a:cubicBezTo>
                  <a:cubicBezTo>
                    <a:pt x="1" y="1146"/>
                    <a:pt x="369" y="1748"/>
                    <a:pt x="508" y="2260"/>
                  </a:cubicBezTo>
                  <a:cubicBezTo>
                    <a:pt x="1016" y="2112"/>
                    <a:pt x="1723" y="2112"/>
                    <a:pt x="1974" y="1773"/>
                  </a:cubicBezTo>
                  <a:cubicBezTo>
                    <a:pt x="2210" y="1454"/>
                    <a:pt x="1964" y="774"/>
                    <a:pt x="1930" y="254"/>
                  </a:cubicBezTo>
                  <a:lnTo>
                    <a:pt x="1479" y="1"/>
                  </a:ln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87" name="Google Shape;6787;p19"/>
            <p:cNvSpPr/>
            <p:nvPr/>
          </p:nvSpPr>
          <p:spPr>
            <a:xfrm>
              <a:off x="3135400" y="441225"/>
              <a:ext cx="58925" cy="50275"/>
            </a:xfrm>
            <a:custGeom>
              <a:rect b="b" l="l" r="r" t="t"/>
              <a:pathLst>
                <a:path extrusionOk="0" h="2011" w="2357">
                  <a:moveTo>
                    <a:pt x="1330" y="1"/>
                  </a:moveTo>
                  <a:cubicBezTo>
                    <a:pt x="905" y="1"/>
                    <a:pt x="314" y="235"/>
                    <a:pt x="173" y="510"/>
                  </a:cubicBezTo>
                  <a:cubicBezTo>
                    <a:pt x="0" y="847"/>
                    <a:pt x="273" y="1693"/>
                    <a:pt x="616" y="1929"/>
                  </a:cubicBezTo>
                  <a:cubicBezTo>
                    <a:pt x="703" y="1988"/>
                    <a:pt x="814" y="2010"/>
                    <a:pt x="940" y="2010"/>
                  </a:cubicBezTo>
                  <a:cubicBezTo>
                    <a:pt x="1284" y="2010"/>
                    <a:pt x="1742" y="1844"/>
                    <a:pt x="2119" y="1798"/>
                  </a:cubicBezTo>
                  <a:cubicBezTo>
                    <a:pt x="2197" y="1642"/>
                    <a:pt x="2277" y="1488"/>
                    <a:pt x="2357" y="1334"/>
                  </a:cubicBezTo>
                  <a:cubicBezTo>
                    <a:pt x="2108" y="878"/>
                    <a:pt x="1950" y="169"/>
                    <a:pt x="1583" y="38"/>
                  </a:cubicBezTo>
                  <a:cubicBezTo>
                    <a:pt x="1512" y="13"/>
                    <a:pt x="1425" y="1"/>
                    <a:pt x="1330"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88" name="Google Shape;6788;p19"/>
            <p:cNvSpPr/>
            <p:nvPr/>
          </p:nvSpPr>
          <p:spPr>
            <a:xfrm>
              <a:off x="2814325" y="5090075"/>
              <a:ext cx="55300" cy="56200"/>
            </a:xfrm>
            <a:custGeom>
              <a:rect b="b" l="l" r="r" t="t"/>
              <a:pathLst>
                <a:path extrusionOk="0" h="2248" w="2212">
                  <a:moveTo>
                    <a:pt x="1482" y="1"/>
                  </a:moveTo>
                  <a:cubicBezTo>
                    <a:pt x="1019" y="242"/>
                    <a:pt x="312" y="385"/>
                    <a:pt x="162" y="754"/>
                  </a:cubicBezTo>
                  <a:cubicBezTo>
                    <a:pt x="1" y="1144"/>
                    <a:pt x="225" y="2006"/>
                    <a:pt x="548" y="2188"/>
                  </a:cubicBezTo>
                  <a:cubicBezTo>
                    <a:pt x="622" y="2229"/>
                    <a:pt x="724" y="2248"/>
                    <a:pt x="840" y="2248"/>
                  </a:cubicBezTo>
                  <a:cubicBezTo>
                    <a:pt x="1230" y="2248"/>
                    <a:pt x="1781" y="2036"/>
                    <a:pt x="1974" y="1775"/>
                  </a:cubicBezTo>
                  <a:cubicBezTo>
                    <a:pt x="2211" y="1455"/>
                    <a:pt x="1965" y="776"/>
                    <a:pt x="1933" y="256"/>
                  </a:cubicBezTo>
                  <a:lnTo>
                    <a:pt x="1482" y="1"/>
                  </a:ln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89" name="Google Shape;6789;p19"/>
            <p:cNvSpPr/>
            <p:nvPr/>
          </p:nvSpPr>
          <p:spPr>
            <a:xfrm>
              <a:off x="1422150" y="2131175"/>
              <a:ext cx="58875" cy="47450"/>
            </a:xfrm>
            <a:custGeom>
              <a:rect b="b" l="l" r="r" t="t"/>
              <a:pathLst>
                <a:path extrusionOk="0" h="1898" w="2355">
                  <a:moveTo>
                    <a:pt x="1244" y="1"/>
                  </a:moveTo>
                  <a:cubicBezTo>
                    <a:pt x="847" y="1"/>
                    <a:pt x="328" y="181"/>
                    <a:pt x="186" y="419"/>
                  </a:cubicBezTo>
                  <a:cubicBezTo>
                    <a:pt x="1" y="731"/>
                    <a:pt x="210" y="1565"/>
                    <a:pt x="522" y="1804"/>
                  </a:cubicBezTo>
                  <a:cubicBezTo>
                    <a:pt x="612" y="1872"/>
                    <a:pt x="734" y="1898"/>
                    <a:pt x="885" y="1898"/>
                  </a:cubicBezTo>
                  <a:cubicBezTo>
                    <a:pt x="1235" y="1898"/>
                    <a:pt x="1740" y="1762"/>
                    <a:pt x="2354" y="1714"/>
                  </a:cubicBezTo>
                  <a:cubicBezTo>
                    <a:pt x="1998" y="907"/>
                    <a:pt x="1905" y="211"/>
                    <a:pt x="1563" y="56"/>
                  </a:cubicBezTo>
                  <a:cubicBezTo>
                    <a:pt x="1478" y="18"/>
                    <a:pt x="1367" y="1"/>
                    <a:pt x="1244"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90" name="Google Shape;6790;p19"/>
            <p:cNvSpPr/>
            <p:nvPr/>
          </p:nvSpPr>
          <p:spPr>
            <a:xfrm>
              <a:off x="5611300" y="4484975"/>
              <a:ext cx="57525" cy="47625"/>
            </a:xfrm>
            <a:custGeom>
              <a:rect b="b" l="l" r="r" t="t"/>
              <a:pathLst>
                <a:path extrusionOk="0" h="1905" w="2301">
                  <a:moveTo>
                    <a:pt x="1247" y="0"/>
                  </a:moveTo>
                  <a:cubicBezTo>
                    <a:pt x="889" y="0"/>
                    <a:pt x="411" y="296"/>
                    <a:pt x="0" y="427"/>
                  </a:cubicBezTo>
                  <a:cubicBezTo>
                    <a:pt x="145" y="913"/>
                    <a:pt x="147" y="1606"/>
                    <a:pt x="473" y="1828"/>
                  </a:cubicBezTo>
                  <a:cubicBezTo>
                    <a:pt x="553" y="1883"/>
                    <a:pt x="655" y="1905"/>
                    <a:pt x="779" y="1905"/>
                  </a:cubicBezTo>
                  <a:cubicBezTo>
                    <a:pt x="1130" y="1905"/>
                    <a:pt x="1652" y="1729"/>
                    <a:pt x="2300" y="1645"/>
                  </a:cubicBezTo>
                  <a:cubicBezTo>
                    <a:pt x="1904" y="857"/>
                    <a:pt x="1776" y="167"/>
                    <a:pt x="1428" y="32"/>
                  </a:cubicBezTo>
                  <a:cubicBezTo>
                    <a:pt x="1372" y="10"/>
                    <a:pt x="1312" y="0"/>
                    <a:pt x="1247"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91" name="Google Shape;6791;p19"/>
            <p:cNvSpPr/>
            <p:nvPr/>
          </p:nvSpPr>
          <p:spPr>
            <a:xfrm>
              <a:off x="5291125" y="4774400"/>
              <a:ext cx="53150" cy="58625"/>
            </a:xfrm>
            <a:custGeom>
              <a:rect b="b" l="l" r="r" t="t"/>
              <a:pathLst>
                <a:path extrusionOk="0" h="2345" w="2126">
                  <a:moveTo>
                    <a:pt x="1611" y="0"/>
                  </a:moveTo>
                  <a:cubicBezTo>
                    <a:pt x="1126" y="154"/>
                    <a:pt x="441" y="170"/>
                    <a:pt x="215" y="501"/>
                  </a:cubicBezTo>
                  <a:cubicBezTo>
                    <a:pt x="0" y="814"/>
                    <a:pt x="267" y="1459"/>
                    <a:pt x="366" y="2345"/>
                  </a:cubicBezTo>
                  <a:cubicBezTo>
                    <a:pt x="1154" y="1929"/>
                    <a:pt x="1838" y="1789"/>
                    <a:pt x="1978" y="1437"/>
                  </a:cubicBezTo>
                  <a:cubicBezTo>
                    <a:pt x="2125" y="1063"/>
                    <a:pt x="1755" y="488"/>
                    <a:pt x="1611"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92" name="Google Shape;6792;p19"/>
            <p:cNvSpPr/>
            <p:nvPr/>
          </p:nvSpPr>
          <p:spPr>
            <a:xfrm>
              <a:off x="3501075" y="335300"/>
              <a:ext cx="53175" cy="58675"/>
            </a:xfrm>
            <a:custGeom>
              <a:rect b="b" l="l" r="r" t="t"/>
              <a:pathLst>
                <a:path extrusionOk="0" h="2347" w="2127">
                  <a:moveTo>
                    <a:pt x="1609" y="0"/>
                  </a:moveTo>
                  <a:cubicBezTo>
                    <a:pt x="1125" y="155"/>
                    <a:pt x="439" y="171"/>
                    <a:pt x="214" y="504"/>
                  </a:cubicBezTo>
                  <a:cubicBezTo>
                    <a:pt x="0" y="818"/>
                    <a:pt x="270" y="1462"/>
                    <a:pt x="370" y="2346"/>
                  </a:cubicBezTo>
                  <a:cubicBezTo>
                    <a:pt x="1155" y="1931"/>
                    <a:pt x="1839" y="1789"/>
                    <a:pt x="1979" y="1434"/>
                  </a:cubicBezTo>
                  <a:cubicBezTo>
                    <a:pt x="2127" y="1061"/>
                    <a:pt x="1755" y="487"/>
                    <a:pt x="1609"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93" name="Google Shape;6793;p19"/>
            <p:cNvSpPr/>
            <p:nvPr/>
          </p:nvSpPr>
          <p:spPr>
            <a:xfrm>
              <a:off x="6059975" y="1774400"/>
              <a:ext cx="52725" cy="57000"/>
            </a:xfrm>
            <a:custGeom>
              <a:rect b="b" l="l" r="r" t="t"/>
              <a:pathLst>
                <a:path extrusionOk="0" h="2280" w="2109">
                  <a:moveTo>
                    <a:pt x="1647" y="1"/>
                  </a:moveTo>
                  <a:cubicBezTo>
                    <a:pt x="1157" y="129"/>
                    <a:pt x="473" y="110"/>
                    <a:pt x="230" y="430"/>
                  </a:cubicBezTo>
                  <a:cubicBezTo>
                    <a:pt x="0" y="732"/>
                    <a:pt x="233" y="1389"/>
                    <a:pt x="286" y="2279"/>
                  </a:cubicBezTo>
                  <a:cubicBezTo>
                    <a:pt x="1093" y="1905"/>
                    <a:pt x="1785" y="1800"/>
                    <a:pt x="1942" y="1454"/>
                  </a:cubicBezTo>
                  <a:cubicBezTo>
                    <a:pt x="2109" y="1090"/>
                    <a:pt x="1767" y="496"/>
                    <a:pt x="1647"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94" name="Google Shape;6794;p19"/>
            <p:cNvSpPr/>
            <p:nvPr/>
          </p:nvSpPr>
          <p:spPr>
            <a:xfrm>
              <a:off x="6137950" y="3534925"/>
              <a:ext cx="54400" cy="47750"/>
            </a:xfrm>
            <a:custGeom>
              <a:rect b="b" l="l" r="r" t="t"/>
              <a:pathLst>
                <a:path extrusionOk="0" h="1910" w="2176">
                  <a:moveTo>
                    <a:pt x="1357" y="1"/>
                  </a:moveTo>
                  <a:cubicBezTo>
                    <a:pt x="1011" y="1"/>
                    <a:pt x="580" y="137"/>
                    <a:pt x="213" y="170"/>
                  </a:cubicBezTo>
                  <a:lnTo>
                    <a:pt x="1" y="593"/>
                  </a:lnTo>
                  <a:cubicBezTo>
                    <a:pt x="213" y="1045"/>
                    <a:pt x="334" y="1772"/>
                    <a:pt x="661" y="1879"/>
                  </a:cubicBezTo>
                  <a:cubicBezTo>
                    <a:pt x="724" y="1900"/>
                    <a:pt x="792" y="1909"/>
                    <a:pt x="863" y="1909"/>
                  </a:cubicBezTo>
                  <a:cubicBezTo>
                    <a:pt x="1255" y="1909"/>
                    <a:pt x="1741" y="1626"/>
                    <a:pt x="2176" y="1499"/>
                  </a:cubicBezTo>
                  <a:cubicBezTo>
                    <a:pt x="2043" y="1010"/>
                    <a:pt x="2053" y="286"/>
                    <a:pt x="1738" y="90"/>
                  </a:cubicBezTo>
                  <a:cubicBezTo>
                    <a:pt x="1633" y="25"/>
                    <a:pt x="1502" y="1"/>
                    <a:pt x="1357"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95" name="Google Shape;6795;p19"/>
            <p:cNvSpPr/>
            <p:nvPr/>
          </p:nvSpPr>
          <p:spPr>
            <a:xfrm>
              <a:off x="1955600" y="1171200"/>
              <a:ext cx="53175" cy="58200"/>
            </a:xfrm>
            <a:custGeom>
              <a:rect b="b" l="l" r="r" t="t"/>
              <a:pathLst>
                <a:path extrusionOk="0" h="2328" w="2127">
                  <a:moveTo>
                    <a:pt x="1758" y="0"/>
                  </a:moveTo>
                  <a:cubicBezTo>
                    <a:pt x="973" y="417"/>
                    <a:pt x="289" y="559"/>
                    <a:pt x="148" y="914"/>
                  </a:cubicBezTo>
                  <a:cubicBezTo>
                    <a:pt x="0" y="1285"/>
                    <a:pt x="242" y="2110"/>
                    <a:pt x="556" y="2277"/>
                  </a:cubicBezTo>
                  <a:cubicBezTo>
                    <a:pt x="622" y="2312"/>
                    <a:pt x="710" y="2327"/>
                    <a:pt x="811" y="2327"/>
                  </a:cubicBezTo>
                  <a:cubicBezTo>
                    <a:pt x="1188" y="2327"/>
                    <a:pt x="1736" y="2105"/>
                    <a:pt x="1915" y="1842"/>
                  </a:cubicBezTo>
                  <a:cubicBezTo>
                    <a:pt x="2127" y="1528"/>
                    <a:pt x="1859" y="884"/>
                    <a:pt x="1758"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96" name="Google Shape;6796;p19"/>
            <p:cNvSpPr/>
            <p:nvPr/>
          </p:nvSpPr>
          <p:spPr>
            <a:xfrm>
              <a:off x="1338725" y="2540800"/>
              <a:ext cx="53175" cy="58675"/>
            </a:xfrm>
            <a:custGeom>
              <a:rect b="b" l="l" r="r" t="t"/>
              <a:pathLst>
                <a:path extrusionOk="0" h="2347" w="2127">
                  <a:moveTo>
                    <a:pt x="1758" y="0"/>
                  </a:moveTo>
                  <a:cubicBezTo>
                    <a:pt x="973" y="416"/>
                    <a:pt x="289" y="557"/>
                    <a:pt x="147" y="911"/>
                  </a:cubicBezTo>
                  <a:cubicBezTo>
                    <a:pt x="0" y="1284"/>
                    <a:pt x="373" y="1860"/>
                    <a:pt x="517" y="2346"/>
                  </a:cubicBezTo>
                  <a:cubicBezTo>
                    <a:pt x="1002" y="2191"/>
                    <a:pt x="1687" y="2175"/>
                    <a:pt x="1913" y="1842"/>
                  </a:cubicBezTo>
                  <a:cubicBezTo>
                    <a:pt x="2127" y="1528"/>
                    <a:pt x="1858" y="884"/>
                    <a:pt x="1758"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97" name="Google Shape;6797;p19"/>
            <p:cNvSpPr/>
            <p:nvPr/>
          </p:nvSpPr>
          <p:spPr>
            <a:xfrm>
              <a:off x="2955550" y="495875"/>
              <a:ext cx="57975" cy="48625"/>
            </a:xfrm>
            <a:custGeom>
              <a:rect b="b" l="l" r="r" t="t"/>
              <a:pathLst>
                <a:path extrusionOk="0" h="1945" w="2319">
                  <a:moveTo>
                    <a:pt x="1313" y="0"/>
                  </a:moveTo>
                  <a:cubicBezTo>
                    <a:pt x="922" y="0"/>
                    <a:pt x="434" y="281"/>
                    <a:pt x="0" y="406"/>
                  </a:cubicBezTo>
                  <a:cubicBezTo>
                    <a:pt x="164" y="916"/>
                    <a:pt x="189" y="1606"/>
                    <a:pt x="535" y="1874"/>
                  </a:cubicBezTo>
                  <a:cubicBezTo>
                    <a:pt x="600" y="1924"/>
                    <a:pt x="688" y="1944"/>
                    <a:pt x="796" y="1944"/>
                  </a:cubicBezTo>
                  <a:cubicBezTo>
                    <a:pt x="1139" y="1944"/>
                    <a:pt x="1680" y="1738"/>
                    <a:pt x="2318" y="1635"/>
                  </a:cubicBezTo>
                  <a:cubicBezTo>
                    <a:pt x="1962" y="867"/>
                    <a:pt x="1844" y="138"/>
                    <a:pt x="1515" y="30"/>
                  </a:cubicBezTo>
                  <a:cubicBezTo>
                    <a:pt x="1451" y="9"/>
                    <a:pt x="1384" y="0"/>
                    <a:pt x="1313"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98" name="Google Shape;6798;p19"/>
            <p:cNvSpPr/>
            <p:nvPr/>
          </p:nvSpPr>
          <p:spPr>
            <a:xfrm>
              <a:off x="4429875" y="5216100"/>
              <a:ext cx="49350" cy="55150"/>
            </a:xfrm>
            <a:custGeom>
              <a:rect b="b" l="l" r="r" t="t"/>
              <a:pathLst>
                <a:path extrusionOk="0" h="2206" w="1974">
                  <a:moveTo>
                    <a:pt x="1725" y="1"/>
                  </a:moveTo>
                  <a:cubicBezTo>
                    <a:pt x="935" y="355"/>
                    <a:pt x="251" y="456"/>
                    <a:pt x="142" y="761"/>
                  </a:cubicBezTo>
                  <a:cubicBezTo>
                    <a:pt x="0" y="1156"/>
                    <a:pt x="180" y="1862"/>
                    <a:pt x="485" y="2143"/>
                  </a:cubicBezTo>
                  <a:cubicBezTo>
                    <a:pt x="532" y="2186"/>
                    <a:pt x="620" y="2205"/>
                    <a:pt x="729" y="2205"/>
                  </a:cubicBezTo>
                  <a:cubicBezTo>
                    <a:pt x="1068" y="2205"/>
                    <a:pt x="1611" y="2023"/>
                    <a:pt x="1755" y="1800"/>
                  </a:cubicBezTo>
                  <a:cubicBezTo>
                    <a:pt x="1974" y="1464"/>
                    <a:pt x="1764" y="850"/>
                    <a:pt x="1725"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99" name="Google Shape;6799;p19"/>
            <p:cNvSpPr/>
            <p:nvPr/>
          </p:nvSpPr>
          <p:spPr>
            <a:xfrm>
              <a:off x="4612750" y="5163175"/>
              <a:ext cx="50600" cy="55175"/>
            </a:xfrm>
            <a:custGeom>
              <a:rect b="b" l="l" r="r" t="t"/>
              <a:pathLst>
                <a:path extrusionOk="0" h="2207" w="2024">
                  <a:moveTo>
                    <a:pt x="1604" y="0"/>
                  </a:moveTo>
                  <a:cubicBezTo>
                    <a:pt x="905" y="347"/>
                    <a:pt x="226" y="473"/>
                    <a:pt x="127" y="781"/>
                  </a:cubicBezTo>
                  <a:cubicBezTo>
                    <a:pt x="0" y="1182"/>
                    <a:pt x="335" y="1724"/>
                    <a:pt x="472" y="2206"/>
                  </a:cubicBezTo>
                  <a:cubicBezTo>
                    <a:pt x="942" y="2035"/>
                    <a:pt x="1582" y="1990"/>
                    <a:pt x="1831" y="1652"/>
                  </a:cubicBezTo>
                  <a:cubicBezTo>
                    <a:pt x="2024" y="1391"/>
                    <a:pt x="1730" y="767"/>
                    <a:pt x="1604"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00" name="Google Shape;6800;p19"/>
            <p:cNvSpPr/>
            <p:nvPr/>
          </p:nvSpPr>
          <p:spPr>
            <a:xfrm>
              <a:off x="1404250" y="3526725"/>
              <a:ext cx="56875" cy="44575"/>
            </a:xfrm>
            <a:custGeom>
              <a:rect b="b" l="l" r="r" t="t"/>
              <a:pathLst>
                <a:path extrusionOk="0" h="1783" w="2275">
                  <a:moveTo>
                    <a:pt x="1249" y="1"/>
                  </a:moveTo>
                  <a:cubicBezTo>
                    <a:pt x="868" y="1"/>
                    <a:pt x="399" y="168"/>
                    <a:pt x="179" y="409"/>
                  </a:cubicBezTo>
                  <a:cubicBezTo>
                    <a:pt x="1" y="604"/>
                    <a:pt x="204" y="1498"/>
                    <a:pt x="491" y="1688"/>
                  </a:cubicBezTo>
                  <a:cubicBezTo>
                    <a:pt x="596" y="1757"/>
                    <a:pt x="730" y="1782"/>
                    <a:pt x="891" y="1782"/>
                  </a:cubicBezTo>
                  <a:cubicBezTo>
                    <a:pt x="1234" y="1782"/>
                    <a:pt x="1701" y="1669"/>
                    <a:pt x="2274" y="1635"/>
                  </a:cubicBezTo>
                  <a:cubicBezTo>
                    <a:pt x="1941" y="843"/>
                    <a:pt x="1853" y="153"/>
                    <a:pt x="1555" y="47"/>
                  </a:cubicBezTo>
                  <a:cubicBezTo>
                    <a:pt x="1467" y="15"/>
                    <a:pt x="1362" y="1"/>
                    <a:pt x="1249"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01" name="Google Shape;6801;p19"/>
            <p:cNvSpPr/>
            <p:nvPr/>
          </p:nvSpPr>
          <p:spPr>
            <a:xfrm>
              <a:off x="2773375" y="540750"/>
              <a:ext cx="48825" cy="53475"/>
            </a:xfrm>
            <a:custGeom>
              <a:rect b="b" l="l" r="r" t="t"/>
              <a:pathLst>
                <a:path extrusionOk="0" h="2139" w="1953">
                  <a:moveTo>
                    <a:pt x="1774" y="1"/>
                  </a:moveTo>
                  <a:lnTo>
                    <a:pt x="1774" y="1"/>
                  </a:lnTo>
                  <a:cubicBezTo>
                    <a:pt x="971" y="317"/>
                    <a:pt x="286" y="388"/>
                    <a:pt x="161" y="689"/>
                  </a:cubicBezTo>
                  <a:cubicBezTo>
                    <a:pt x="0" y="1075"/>
                    <a:pt x="288" y="1647"/>
                    <a:pt x="383" y="2139"/>
                  </a:cubicBezTo>
                  <a:cubicBezTo>
                    <a:pt x="846" y="2040"/>
                    <a:pt x="1512" y="2089"/>
                    <a:pt x="1718" y="1801"/>
                  </a:cubicBezTo>
                  <a:cubicBezTo>
                    <a:pt x="1953" y="1479"/>
                    <a:pt x="1774" y="854"/>
                    <a:pt x="1774"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02" name="Google Shape;6802;p19"/>
            <p:cNvSpPr/>
            <p:nvPr/>
          </p:nvSpPr>
          <p:spPr>
            <a:xfrm>
              <a:off x="3466450" y="5308750"/>
              <a:ext cx="53700" cy="45450"/>
            </a:xfrm>
            <a:custGeom>
              <a:rect b="b" l="l" r="r" t="t"/>
              <a:pathLst>
                <a:path extrusionOk="0" h="1818" w="2148">
                  <a:moveTo>
                    <a:pt x="1230" y="1"/>
                  </a:moveTo>
                  <a:cubicBezTo>
                    <a:pt x="863" y="1"/>
                    <a:pt x="408" y="261"/>
                    <a:pt x="0" y="378"/>
                  </a:cubicBezTo>
                  <a:cubicBezTo>
                    <a:pt x="155" y="854"/>
                    <a:pt x="178" y="1500"/>
                    <a:pt x="504" y="1753"/>
                  </a:cubicBezTo>
                  <a:cubicBezTo>
                    <a:pt x="563" y="1799"/>
                    <a:pt x="642" y="1817"/>
                    <a:pt x="739" y="1817"/>
                  </a:cubicBezTo>
                  <a:cubicBezTo>
                    <a:pt x="1057" y="1817"/>
                    <a:pt x="1563" y="1619"/>
                    <a:pt x="2147" y="1519"/>
                  </a:cubicBezTo>
                  <a:cubicBezTo>
                    <a:pt x="1829" y="816"/>
                    <a:pt x="1724" y="129"/>
                    <a:pt x="1422" y="29"/>
                  </a:cubicBezTo>
                  <a:cubicBezTo>
                    <a:pt x="1362" y="9"/>
                    <a:pt x="1297" y="1"/>
                    <a:pt x="1230"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03" name="Google Shape;6803;p19"/>
            <p:cNvSpPr/>
            <p:nvPr/>
          </p:nvSpPr>
          <p:spPr>
            <a:xfrm>
              <a:off x="1837200" y="4382275"/>
              <a:ext cx="49450" cy="55675"/>
            </a:xfrm>
            <a:custGeom>
              <a:rect b="b" l="l" r="r" t="t"/>
              <a:pathLst>
                <a:path extrusionOk="0" h="2227" w="1978">
                  <a:moveTo>
                    <a:pt x="1699" y="0"/>
                  </a:moveTo>
                  <a:cubicBezTo>
                    <a:pt x="918" y="372"/>
                    <a:pt x="236" y="488"/>
                    <a:pt x="134" y="795"/>
                  </a:cubicBezTo>
                  <a:cubicBezTo>
                    <a:pt x="0" y="1193"/>
                    <a:pt x="193" y="1894"/>
                    <a:pt x="504" y="2170"/>
                  </a:cubicBezTo>
                  <a:cubicBezTo>
                    <a:pt x="549" y="2209"/>
                    <a:pt x="629" y="2226"/>
                    <a:pt x="729" y="2226"/>
                  </a:cubicBezTo>
                  <a:cubicBezTo>
                    <a:pt x="1066" y="2226"/>
                    <a:pt x="1624" y="2029"/>
                    <a:pt x="1767" y="1798"/>
                  </a:cubicBezTo>
                  <a:cubicBezTo>
                    <a:pt x="1978" y="1458"/>
                    <a:pt x="1757" y="849"/>
                    <a:pt x="1699"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04" name="Google Shape;6804;p19"/>
            <p:cNvSpPr/>
            <p:nvPr/>
          </p:nvSpPr>
          <p:spPr>
            <a:xfrm>
              <a:off x="6260250" y="2511850"/>
              <a:ext cx="57425" cy="44725"/>
            </a:xfrm>
            <a:custGeom>
              <a:rect b="b" l="l" r="r" t="t"/>
              <a:pathLst>
                <a:path extrusionOk="0" h="1789" w="2297">
                  <a:moveTo>
                    <a:pt x="1264" y="0"/>
                  </a:moveTo>
                  <a:cubicBezTo>
                    <a:pt x="878" y="0"/>
                    <a:pt x="394" y="181"/>
                    <a:pt x="173" y="433"/>
                  </a:cubicBezTo>
                  <a:cubicBezTo>
                    <a:pt x="1" y="629"/>
                    <a:pt x="223" y="1519"/>
                    <a:pt x="517" y="1703"/>
                  </a:cubicBezTo>
                  <a:cubicBezTo>
                    <a:pt x="615" y="1766"/>
                    <a:pt x="738" y="1789"/>
                    <a:pt x="885" y="1789"/>
                  </a:cubicBezTo>
                  <a:cubicBezTo>
                    <a:pt x="1231" y="1789"/>
                    <a:pt x="1707" y="1660"/>
                    <a:pt x="2297" y="1612"/>
                  </a:cubicBezTo>
                  <a:cubicBezTo>
                    <a:pt x="1946" y="827"/>
                    <a:pt x="1843" y="140"/>
                    <a:pt x="1542" y="40"/>
                  </a:cubicBezTo>
                  <a:cubicBezTo>
                    <a:pt x="1461" y="13"/>
                    <a:pt x="1366" y="0"/>
                    <a:pt x="1264"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05" name="Google Shape;6805;p19"/>
            <p:cNvSpPr/>
            <p:nvPr/>
          </p:nvSpPr>
          <p:spPr>
            <a:xfrm>
              <a:off x="1456425" y="3710625"/>
              <a:ext cx="54325" cy="45600"/>
            </a:xfrm>
            <a:custGeom>
              <a:rect b="b" l="l" r="r" t="t"/>
              <a:pathLst>
                <a:path extrusionOk="0" h="1824" w="2173">
                  <a:moveTo>
                    <a:pt x="1239" y="1"/>
                  </a:moveTo>
                  <a:cubicBezTo>
                    <a:pt x="868" y="1"/>
                    <a:pt x="410" y="277"/>
                    <a:pt x="0" y="405"/>
                  </a:cubicBezTo>
                  <a:cubicBezTo>
                    <a:pt x="165" y="877"/>
                    <a:pt x="205" y="1519"/>
                    <a:pt x="535" y="1764"/>
                  </a:cubicBezTo>
                  <a:cubicBezTo>
                    <a:pt x="592" y="1806"/>
                    <a:pt x="668" y="1824"/>
                    <a:pt x="759" y="1824"/>
                  </a:cubicBezTo>
                  <a:cubicBezTo>
                    <a:pt x="1076" y="1824"/>
                    <a:pt x="1583" y="1612"/>
                    <a:pt x="2172" y="1500"/>
                  </a:cubicBezTo>
                  <a:cubicBezTo>
                    <a:pt x="1838" y="800"/>
                    <a:pt x="1718" y="116"/>
                    <a:pt x="1415" y="25"/>
                  </a:cubicBezTo>
                  <a:cubicBezTo>
                    <a:pt x="1359" y="8"/>
                    <a:pt x="1300" y="1"/>
                    <a:pt x="1239"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06" name="Google Shape;6806;p19"/>
            <p:cNvSpPr/>
            <p:nvPr/>
          </p:nvSpPr>
          <p:spPr>
            <a:xfrm>
              <a:off x="4246900" y="5269825"/>
              <a:ext cx="50550" cy="54700"/>
            </a:xfrm>
            <a:custGeom>
              <a:rect b="b" l="l" r="r" t="t"/>
              <a:pathLst>
                <a:path extrusionOk="0" h="2188" w="2022">
                  <a:moveTo>
                    <a:pt x="1620" y="0"/>
                  </a:moveTo>
                  <a:cubicBezTo>
                    <a:pt x="918" y="333"/>
                    <a:pt x="236" y="450"/>
                    <a:pt x="133" y="756"/>
                  </a:cubicBezTo>
                  <a:cubicBezTo>
                    <a:pt x="0" y="1154"/>
                    <a:pt x="326" y="1702"/>
                    <a:pt x="454" y="2187"/>
                  </a:cubicBezTo>
                  <a:cubicBezTo>
                    <a:pt x="928" y="2024"/>
                    <a:pt x="1568" y="1988"/>
                    <a:pt x="1824" y="1657"/>
                  </a:cubicBezTo>
                  <a:cubicBezTo>
                    <a:pt x="2022" y="1400"/>
                    <a:pt x="1736" y="768"/>
                    <a:pt x="1620"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07" name="Google Shape;6807;p19"/>
            <p:cNvSpPr/>
            <p:nvPr/>
          </p:nvSpPr>
          <p:spPr>
            <a:xfrm>
              <a:off x="1356325" y="3332600"/>
              <a:ext cx="50600" cy="54900"/>
            </a:xfrm>
            <a:custGeom>
              <a:rect b="b" l="l" r="r" t="t"/>
              <a:pathLst>
                <a:path extrusionOk="0" h="2196" w="2024">
                  <a:moveTo>
                    <a:pt x="1614" y="0"/>
                  </a:moveTo>
                  <a:cubicBezTo>
                    <a:pt x="914" y="339"/>
                    <a:pt x="232" y="460"/>
                    <a:pt x="132" y="768"/>
                  </a:cubicBezTo>
                  <a:cubicBezTo>
                    <a:pt x="1" y="1166"/>
                    <a:pt x="331" y="1713"/>
                    <a:pt x="463" y="2196"/>
                  </a:cubicBezTo>
                  <a:cubicBezTo>
                    <a:pt x="936" y="2029"/>
                    <a:pt x="1574" y="1990"/>
                    <a:pt x="1828" y="1655"/>
                  </a:cubicBezTo>
                  <a:cubicBezTo>
                    <a:pt x="2024" y="1397"/>
                    <a:pt x="1736" y="768"/>
                    <a:pt x="1614"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08" name="Google Shape;6808;p19"/>
            <p:cNvSpPr/>
            <p:nvPr/>
          </p:nvSpPr>
          <p:spPr>
            <a:xfrm>
              <a:off x="4799925" y="5122125"/>
              <a:ext cx="48800" cy="41300"/>
            </a:xfrm>
            <a:custGeom>
              <a:rect b="b" l="l" r="r" t="t"/>
              <a:pathLst>
                <a:path extrusionOk="0" h="1652" w="1952">
                  <a:moveTo>
                    <a:pt x="1045" y="1"/>
                  </a:moveTo>
                  <a:cubicBezTo>
                    <a:pt x="740" y="1"/>
                    <a:pt x="343" y="210"/>
                    <a:pt x="1" y="294"/>
                  </a:cubicBezTo>
                  <a:cubicBezTo>
                    <a:pt x="116" y="738"/>
                    <a:pt x="105" y="1324"/>
                    <a:pt x="388" y="1580"/>
                  </a:cubicBezTo>
                  <a:cubicBezTo>
                    <a:pt x="445" y="1632"/>
                    <a:pt x="529" y="1652"/>
                    <a:pt x="638" y="1652"/>
                  </a:cubicBezTo>
                  <a:cubicBezTo>
                    <a:pt x="930" y="1652"/>
                    <a:pt x="1396" y="1507"/>
                    <a:pt x="1952" y="1443"/>
                  </a:cubicBezTo>
                  <a:cubicBezTo>
                    <a:pt x="1623" y="751"/>
                    <a:pt x="1532" y="169"/>
                    <a:pt x="1237" y="38"/>
                  </a:cubicBezTo>
                  <a:cubicBezTo>
                    <a:pt x="1179" y="12"/>
                    <a:pt x="1114" y="1"/>
                    <a:pt x="1045"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09" name="Google Shape;6809;p19"/>
            <p:cNvSpPr/>
            <p:nvPr/>
          </p:nvSpPr>
          <p:spPr>
            <a:xfrm>
              <a:off x="1310450" y="3160375"/>
              <a:ext cx="49925" cy="41725"/>
            </a:xfrm>
            <a:custGeom>
              <a:rect b="b" l="l" r="r" t="t"/>
              <a:pathLst>
                <a:path extrusionOk="0" h="1669" w="1997">
                  <a:moveTo>
                    <a:pt x="1058" y="1"/>
                  </a:moveTo>
                  <a:cubicBezTo>
                    <a:pt x="751" y="1"/>
                    <a:pt x="348" y="236"/>
                    <a:pt x="1" y="336"/>
                  </a:cubicBezTo>
                  <a:cubicBezTo>
                    <a:pt x="132" y="777"/>
                    <a:pt x="144" y="1362"/>
                    <a:pt x="436" y="1606"/>
                  </a:cubicBezTo>
                  <a:cubicBezTo>
                    <a:pt x="489" y="1650"/>
                    <a:pt x="563" y="1668"/>
                    <a:pt x="656" y="1668"/>
                  </a:cubicBezTo>
                  <a:cubicBezTo>
                    <a:pt x="947" y="1668"/>
                    <a:pt x="1420" y="1495"/>
                    <a:pt x="1996" y="1405"/>
                  </a:cubicBezTo>
                  <a:cubicBezTo>
                    <a:pt x="1641" y="727"/>
                    <a:pt x="1525" y="152"/>
                    <a:pt x="1224" y="30"/>
                  </a:cubicBezTo>
                  <a:cubicBezTo>
                    <a:pt x="1173" y="9"/>
                    <a:pt x="1117" y="1"/>
                    <a:pt x="1058"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10" name="Google Shape;6810;p19"/>
            <p:cNvSpPr/>
            <p:nvPr/>
          </p:nvSpPr>
          <p:spPr>
            <a:xfrm>
              <a:off x="4063200" y="5334250"/>
              <a:ext cx="46550" cy="51050"/>
            </a:xfrm>
            <a:custGeom>
              <a:rect b="b" l="l" r="r" t="t"/>
              <a:pathLst>
                <a:path extrusionOk="0" h="2042" w="1862">
                  <a:moveTo>
                    <a:pt x="1443" y="1"/>
                  </a:moveTo>
                  <a:cubicBezTo>
                    <a:pt x="1007" y="144"/>
                    <a:pt x="427" y="167"/>
                    <a:pt x="182" y="469"/>
                  </a:cubicBezTo>
                  <a:cubicBezTo>
                    <a:pt x="1" y="693"/>
                    <a:pt x="256" y="1275"/>
                    <a:pt x="368" y="2042"/>
                  </a:cubicBezTo>
                  <a:cubicBezTo>
                    <a:pt x="1043" y="1666"/>
                    <a:pt x="1614" y="1535"/>
                    <a:pt x="1735" y="1230"/>
                  </a:cubicBezTo>
                  <a:cubicBezTo>
                    <a:pt x="1862" y="907"/>
                    <a:pt x="1558" y="416"/>
                    <a:pt x="1443"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11" name="Google Shape;6811;p19"/>
            <p:cNvSpPr/>
            <p:nvPr/>
          </p:nvSpPr>
          <p:spPr>
            <a:xfrm>
              <a:off x="3051475" y="5231225"/>
              <a:ext cx="53025" cy="43225"/>
            </a:xfrm>
            <a:custGeom>
              <a:rect b="b" l="l" r="r" t="t"/>
              <a:pathLst>
                <a:path extrusionOk="0" h="1729" w="2121">
                  <a:moveTo>
                    <a:pt x="1051" y="0"/>
                  </a:moveTo>
                  <a:cubicBezTo>
                    <a:pt x="699" y="0"/>
                    <a:pt x="212" y="166"/>
                    <a:pt x="142" y="346"/>
                  </a:cubicBezTo>
                  <a:cubicBezTo>
                    <a:pt x="0" y="712"/>
                    <a:pt x="127" y="1409"/>
                    <a:pt x="406" y="1637"/>
                  </a:cubicBezTo>
                  <a:cubicBezTo>
                    <a:pt x="488" y="1704"/>
                    <a:pt x="605" y="1729"/>
                    <a:pt x="753" y="1729"/>
                  </a:cubicBezTo>
                  <a:cubicBezTo>
                    <a:pt x="1073" y="1729"/>
                    <a:pt x="1540" y="1616"/>
                    <a:pt x="2121" y="1580"/>
                  </a:cubicBezTo>
                  <a:cubicBezTo>
                    <a:pt x="1750" y="815"/>
                    <a:pt x="1646" y="226"/>
                    <a:pt x="1322" y="52"/>
                  </a:cubicBezTo>
                  <a:cubicBezTo>
                    <a:pt x="1255" y="16"/>
                    <a:pt x="1160" y="0"/>
                    <a:pt x="1051"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12" name="Google Shape;6812;p19"/>
            <p:cNvSpPr/>
            <p:nvPr/>
          </p:nvSpPr>
          <p:spPr>
            <a:xfrm>
              <a:off x="2120925" y="4707950"/>
              <a:ext cx="53825" cy="43550"/>
            </a:xfrm>
            <a:custGeom>
              <a:rect b="b" l="l" r="r" t="t"/>
              <a:pathLst>
                <a:path extrusionOk="0" h="1742" w="2153">
                  <a:moveTo>
                    <a:pt x="1067" y="1"/>
                  </a:moveTo>
                  <a:cubicBezTo>
                    <a:pt x="713" y="1"/>
                    <a:pt x="197" y="194"/>
                    <a:pt x="131" y="386"/>
                  </a:cubicBezTo>
                  <a:cubicBezTo>
                    <a:pt x="1" y="755"/>
                    <a:pt x="154" y="1447"/>
                    <a:pt x="442" y="1662"/>
                  </a:cubicBezTo>
                  <a:cubicBezTo>
                    <a:pt x="518" y="1720"/>
                    <a:pt x="620" y="1742"/>
                    <a:pt x="747" y="1742"/>
                  </a:cubicBezTo>
                  <a:cubicBezTo>
                    <a:pt x="1068" y="1742"/>
                    <a:pt x="1546" y="1601"/>
                    <a:pt x="2152" y="1540"/>
                  </a:cubicBezTo>
                  <a:cubicBezTo>
                    <a:pt x="1752" y="788"/>
                    <a:pt x="1628" y="203"/>
                    <a:pt x="1298" y="43"/>
                  </a:cubicBezTo>
                  <a:cubicBezTo>
                    <a:pt x="1238" y="14"/>
                    <a:pt x="1158" y="1"/>
                    <a:pt x="1067"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13" name="Google Shape;6813;p19"/>
            <p:cNvSpPr/>
            <p:nvPr/>
          </p:nvSpPr>
          <p:spPr>
            <a:xfrm>
              <a:off x="5170975" y="642625"/>
              <a:ext cx="41400" cy="46500"/>
            </a:xfrm>
            <a:custGeom>
              <a:rect b="b" l="l" r="r" t="t"/>
              <a:pathLst>
                <a:path extrusionOk="0" h="1860" w="1656">
                  <a:moveTo>
                    <a:pt x="1489" y="0"/>
                  </a:moveTo>
                  <a:lnTo>
                    <a:pt x="1489" y="0"/>
                  </a:lnTo>
                  <a:cubicBezTo>
                    <a:pt x="817" y="274"/>
                    <a:pt x="234" y="341"/>
                    <a:pt x="133" y="595"/>
                  </a:cubicBezTo>
                  <a:cubicBezTo>
                    <a:pt x="1" y="934"/>
                    <a:pt x="124" y="1531"/>
                    <a:pt x="372" y="1796"/>
                  </a:cubicBezTo>
                  <a:cubicBezTo>
                    <a:pt x="412" y="1840"/>
                    <a:pt x="502" y="1859"/>
                    <a:pt x="615" y="1859"/>
                  </a:cubicBezTo>
                  <a:cubicBezTo>
                    <a:pt x="904" y="1859"/>
                    <a:pt x="1342" y="1732"/>
                    <a:pt x="1460" y="1558"/>
                  </a:cubicBezTo>
                  <a:cubicBezTo>
                    <a:pt x="1656" y="1270"/>
                    <a:pt x="1496" y="741"/>
                    <a:pt x="1489"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14" name="Google Shape;6814;p19"/>
            <p:cNvSpPr/>
            <p:nvPr/>
          </p:nvSpPr>
          <p:spPr>
            <a:xfrm>
              <a:off x="6313825" y="2698175"/>
              <a:ext cx="49575" cy="39750"/>
            </a:xfrm>
            <a:custGeom>
              <a:rect b="b" l="l" r="r" t="t"/>
              <a:pathLst>
                <a:path extrusionOk="0" h="1590" w="1983">
                  <a:moveTo>
                    <a:pt x="1029" y="0"/>
                  </a:moveTo>
                  <a:cubicBezTo>
                    <a:pt x="700" y="0"/>
                    <a:pt x="284" y="136"/>
                    <a:pt x="163" y="328"/>
                  </a:cubicBezTo>
                  <a:cubicBezTo>
                    <a:pt x="1" y="585"/>
                    <a:pt x="157" y="1288"/>
                    <a:pt x="415" y="1499"/>
                  </a:cubicBezTo>
                  <a:cubicBezTo>
                    <a:pt x="497" y="1566"/>
                    <a:pt x="614" y="1589"/>
                    <a:pt x="764" y="1589"/>
                  </a:cubicBezTo>
                  <a:cubicBezTo>
                    <a:pt x="1057" y="1589"/>
                    <a:pt x="1472" y="1500"/>
                    <a:pt x="1983" y="1480"/>
                  </a:cubicBezTo>
                  <a:cubicBezTo>
                    <a:pt x="1680" y="771"/>
                    <a:pt x="1611" y="188"/>
                    <a:pt x="1327" y="53"/>
                  </a:cubicBezTo>
                  <a:cubicBezTo>
                    <a:pt x="1249" y="17"/>
                    <a:pt x="1145" y="0"/>
                    <a:pt x="1029"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15" name="Google Shape;6815;p19"/>
            <p:cNvSpPr/>
            <p:nvPr/>
          </p:nvSpPr>
          <p:spPr>
            <a:xfrm>
              <a:off x="3688650" y="286675"/>
              <a:ext cx="44250" cy="48200"/>
            </a:xfrm>
            <a:custGeom>
              <a:rect b="b" l="l" r="r" t="t"/>
              <a:pathLst>
                <a:path extrusionOk="0" h="1928" w="1770">
                  <a:moveTo>
                    <a:pt x="1393" y="0"/>
                  </a:moveTo>
                  <a:cubicBezTo>
                    <a:pt x="979" y="103"/>
                    <a:pt x="407" y="81"/>
                    <a:pt x="198" y="346"/>
                  </a:cubicBezTo>
                  <a:cubicBezTo>
                    <a:pt x="1" y="598"/>
                    <a:pt x="185" y="1153"/>
                    <a:pt x="214" y="1928"/>
                  </a:cubicBezTo>
                  <a:cubicBezTo>
                    <a:pt x="914" y="1603"/>
                    <a:pt x="1491" y="1515"/>
                    <a:pt x="1626" y="1223"/>
                  </a:cubicBezTo>
                  <a:cubicBezTo>
                    <a:pt x="1769" y="917"/>
                    <a:pt x="1489" y="416"/>
                    <a:pt x="1393"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16" name="Google Shape;6816;p19"/>
            <p:cNvSpPr/>
            <p:nvPr/>
          </p:nvSpPr>
          <p:spPr>
            <a:xfrm>
              <a:off x="2592225" y="595100"/>
              <a:ext cx="44850" cy="50625"/>
            </a:xfrm>
            <a:custGeom>
              <a:rect b="b" l="l" r="r" t="t"/>
              <a:pathLst>
                <a:path extrusionOk="0" h="2025" w="1794">
                  <a:moveTo>
                    <a:pt x="1465" y="0"/>
                  </a:moveTo>
                  <a:cubicBezTo>
                    <a:pt x="792" y="388"/>
                    <a:pt x="223" y="526"/>
                    <a:pt x="116" y="827"/>
                  </a:cubicBezTo>
                  <a:cubicBezTo>
                    <a:pt x="1" y="1145"/>
                    <a:pt x="325" y="1620"/>
                    <a:pt x="456" y="2025"/>
                  </a:cubicBezTo>
                  <a:cubicBezTo>
                    <a:pt x="860" y="1883"/>
                    <a:pt x="1433" y="1855"/>
                    <a:pt x="1619" y="1571"/>
                  </a:cubicBezTo>
                  <a:cubicBezTo>
                    <a:pt x="1794" y="1304"/>
                    <a:pt x="1563" y="769"/>
                    <a:pt x="1465"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17" name="Google Shape;6817;p19"/>
            <p:cNvSpPr/>
            <p:nvPr/>
          </p:nvSpPr>
          <p:spPr>
            <a:xfrm>
              <a:off x="4938375" y="511825"/>
              <a:ext cx="41400" cy="46500"/>
            </a:xfrm>
            <a:custGeom>
              <a:rect b="b" l="l" r="r" t="t"/>
              <a:pathLst>
                <a:path extrusionOk="0" h="1860" w="1656">
                  <a:moveTo>
                    <a:pt x="1489" y="1"/>
                  </a:moveTo>
                  <a:cubicBezTo>
                    <a:pt x="817" y="275"/>
                    <a:pt x="233" y="343"/>
                    <a:pt x="133" y="596"/>
                  </a:cubicBezTo>
                  <a:cubicBezTo>
                    <a:pt x="0" y="935"/>
                    <a:pt x="124" y="1533"/>
                    <a:pt x="372" y="1797"/>
                  </a:cubicBezTo>
                  <a:cubicBezTo>
                    <a:pt x="412" y="1841"/>
                    <a:pt x="502" y="1860"/>
                    <a:pt x="615" y="1860"/>
                  </a:cubicBezTo>
                  <a:cubicBezTo>
                    <a:pt x="904" y="1860"/>
                    <a:pt x="1342" y="1733"/>
                    <a:pt x="1459" y="1560"/>
                  </a:cubicBezTo>
                  <a:cubicBezTo>
                    <a:pt x="1655" y="1273"/>
                    <a:pt x="1496" y="742"/>
                    <a:pt x="1489"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18" name="Google Shape;6818;p19"/>
            <p:cNvSpPr/>
            <p:nvPr/>
          </p:nvSpPr>
          <p:spPr>
            <a:xfrm>
              <a:off x="5683950" y="1096825"/>
              <a:ext cx="49150" cy="37775"/>
            </a:xfrm>
            <a:custGeom>
              <a:rect b="b" l="l" r="r" t="t"/>
              <a:pathLst>
                <a:path extrusionOk="0" h="1511" w="1966">
                  <a:moveTo>
                    <a:pt x="1081" y="0"/>
                  </a:moveTo>
                  <a:cubicBezTo>
                    <a:pt x="751" y="0"/>
                    <a:pt x="346" y="148"/>
                    <a:pt x="147" y="360"/>
                  </a:cubicBezTo>
                  <a:cubicBezTo>
                    <a:pt x="0" y="514"/>
                    <a:pt x="181" y="1289"/>
                    <a:pt x="426" y="1438"/>
                  </a:cubicBezTo>
                  <a:cubicBezTo>
                    <a:pt x="513" y="1491"/>
                    <a:pt x="620" y="1511"/>
                    <a:pt x="747" y="1511"/>
                  </a:cubicBezTo>
                  <a:cubicBezTo>
                    <a:pt x="1045" y="1511"/>
                    <a:pt x="1453" y="1403"/>
                    <a:pt x="1966" y="1362"/>
                  </a:cubicBezTo>
                  <a:cubicBezTo>
                    <a:pt x="1667" y="700"/>
                    <a:pt x="1578" y="117"/>
                    <a:pt x="1325" y="34"/>
                  </a:cubicBezTo>
                  <a:cubicBezTo>
                    <a:pt x="1253" y="11"/>
                    <a:pt x="1169" y="0"/>
                    <a:pt x="1081"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19" name="Google Shape;6819;p19"/>
            <p:cNvSpPr/>
            <p:nvPr/>
          </p:nvSpPr>
          <p:spPr>
            <a:xfrm>
              <a:off x="4290225" y="303500"/>
              <a:ext cx="41375" cy="46500"/>
            </a:xfrm>
            <a:custGeom>
              <a:rect b="b" l="l" r="r" t="t"/>
              <a:pathLst>
                <a:path extrusionOk="0" h="1860" w="1655">
                  <a:moveTo>
                    <a:pt x="1488" y="1"/>
                  </a:moveTo>
                  <a:cubicBezTo>
                    <a:pt x="816" y="275"/>
                    <a:pt x="233" y="341"/>
                    <a:pt x="133" y="596"/>
                  </a:cubicBezTo>
                  <a:cubicBezTo>
                    <a:pt x="0" y="933"/>
                    <a:pt x="124" y="1532"/>
                    <a:pt x="371" y="1797"/>
                  </a:cubicBezTo>
                  <a:cubicBezTo>
                    <a:pt x="411" y="1840"/>
                    <a:pt x="501" y="1859"/>
                    <a:pt x="613" y="1859"/>
                  </a:cubicBezTo>
                  <a:cubicBezTo>
                    <a:pt x="902" y="1859"/>
                    <a:pt x="1341" y="1731"/>
                    <a:pt x="1459" y="1558"/>
                  </a:cubicBezTo>
                  <a:cubicBezTo>
                    <a:pt x="1655" y="1271"/>
                    <a:pt x="1496" y="742"/>
                    <a:pt x="1488"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20" name="Google Shape;6820;p19"/>
            <p:cNvSpPr/>
            <p:nvPr/>
          </p:nvSpPr>
          <p:spPr>
            <a:xfrm>
              <a:off x="1506075" y="3896725"/>
              <a:ext cx="44225" cy="48200"/>
            </a:xfrm>
            <a:custGeom>
              <a:rect b="b" l="l" r="r" t="t"/>
              <a:pathLst>
                <a:path extrusionOk="0" h="1928" w="1769">
                  <a:moveTo>
                    <a:pt x="1393" y="0"/>
                  </a:moveTo>
                  <a:cubicBezTo>
                    <a:pt x="979" y="104"/>
                    <a:pt x="407" y="82"/>
                    <a:pt x="198" y="347"/>
                  </a:cubicBezTo>
                  <a:cubicBezTo>
                    <a:pt x="1" y="597"/>
                    <a:pt x="185" y="1153"/>
                    <a:pt x="214" y="1928"/>
                  </a:cubicBezTo>
                  <a:cubicBezTo>
                    <a:pt x="914" y="1604"/>
                    <a:pt x="1490" y="1515"/>
                    <a:pt x="1626" y="1224"/>
                  </a:cubicBezTo>
                  <a:cubicBezTo>
                    <a:pt x="1769" y="917"/>
                    <a:pt x="1488" y="416"/>
                    <a:pt x="1393"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21" name="Google Shape;6821;p19"/>
            <p:cNvSpPr/>
            <p:nvPr/>
          </p:nvSpPr>
          <p:spPr>
            <a:xfrm>
              <a:off x="6016050" y="1584100"/>
              <a:ext cx="44675" cy="49500"/>
            </a:xfrm>
            <a:custGeom>
              <a:rect b="b" l="l" r="r" t="t"/>
              <a:pathLst>
                <a:path extrusionOk="0" h="1980" w="1787">
                  <a:moveTo>
                    <a:pt x="1493" y="0"/>
                  </a:moveTo>
                  <a:cubicBezTo>
                    <a:pt x="811" y="369"/>
                    <a:pt x="239" y="493"/>
                    <a:pt x="124" y="790"/>
                  </a:cubicBezTo>
                  <a:cubicBezTo>
                    <a:pt x="0" y="1106"/>
                    <a:pt x="199" y="1797"/>
                    <a:pt x="463" y="1937"/>
                  </a:cubicBezTo>
                  <a:cubicBezTo>
                    <a:pt x="519" y="1966"/>
                    <a:pt x="593" y="1980"/>
                    <a:pt x="678" y="1980"/>
                  </a:cubicBezTo>
                  <a:cubicBezTo>
                    <a:pt x="994" y="1980"/>
                    <a:pt x="1452" y="1794"/>
                    <a:pt x="1604" y="1576"/>
                  </a:cubicBezTo>
                  <a:cubicBezTo>
                    <a:pt x="1786" y="1313"/>
                    <a:pt x="1568" y="771"/>
                    <a:pt x="1493"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22" name="Google Shape;6822;p19"/>
            <p:cNvSpPr/>
            <p:nvPr/>
          </p:nvSpPr>
          <p:spPr>
            <a:xfrm>
              <a:off x="1646250" y="1470475"/>
              <a:ext cx="38925" cy="42950"/>
            </a:xfrm>
            <a:custGeom>
              <a:rect b="b" l="l" r="r" t="t"/>
              <a:pathLst>
                <a:path extrusionOk="0" h="1718" w="1557">
                  <a:moveTo>
                    <a:pt x="1272" y="1"/>
                  </a:moveTo>
                  <a:cubicBezTo>
                    <a:pt x="696" y="321"/>
                    <a:pt x="200" y="434"/>
                    <a:pt x="102" y="693"/>
                  </a:cubicBezTo>
                  <a:cubicBezTo>
                    <a:pt x="1" y="969"/>
                    <a:pt x="186" y="1567"/>
                    <a:pt x="418" y="1684"/>
                  </a:cubicBezTo>
                  <a:cubicBezTo>
                    <a:pt x="464" y="1707"/>
                    <a:pt x="524" y="1717"/>
                    <a:pt x="593" y="1717"/>
                  </a:cubicBezTo>
                  <a:cubicBezTo>
                    <a:pt x="869" y="1717"/>
                    <a:pt x="1275" y="1546"/>
                    <a:pt x="1405" y="1349"/>
                  </a:cubicBezTo>
                  <a:cubicBezTo>
                    <a:pt x="1557" y="1118"/>
                    <a:pt x="1355" y="651"/>
                    <a:pt x="1272"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23" name="Google Shape;6823;p19"/>
            <p:cNvSpPr/>
            <p:nvPr/>
          </p:nvSpPr>
          <p:spPr>
            <a:xfrm>
              <a:off x="6064425" y="3963300"/>
              <a:ext cx="38700" cy="42650"/>
            </a:xfrm>
            <a:custGeom>
              <a:rect b="b" l="l" r="r" t="t"/>
              <a:pathLst>
                <a:path extrusionOk="0" h="1706" w="1548">
                  <a:moveTo>
                    <a:pt x="1184" y="0"/>
                  </a:moveTo>
                  <a:cubicBezTo>
                    <a:pt x="828" y="108"/>
                    <a:pt x="330" y="112"/>
                    <a:pt x="161" y="352"/>
                  </a:cubicBezTo>
                  <a:cubicBezTo>
                    <a:pt x="0" y="576"/>
                    <a:pt x="186" y="1051"/>
                    <a:pt x="248" y="1705"/>
                  </a:cubicBezTo>
                  <a:cubicBezTo>
                    <a:pt x="833" y="1405"/>
                    <a:pt x="1332" y="1307"/>
                    <a:pt x="1437" y="1052"/>
                  </a:cubicBezTo>
                  <a:cubicBezTo>
                    <a:pt x="1548" y="780"/>
                    <a:pt x="1284" y="357"/>
                    <a:pt x="1184"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24" name="Google Shape;6824;p19"/>
            <p:cNvSpPr/>
            <p:nvPr/>
          </p:nvSpPr>
          <p:spPr>
            <a:xfrm>
              <a:off x="6280225" y="3305075"/>
              <a:ext cx="41800" cy="44200"/>
            </a:xfrm>
            <a:custGeom>
              <a:rect b="b" l="l" r="r" t="t"/>
              <a:pathLst>
                <a:path extrusionOk="0" h="1768" w="1672">
                  <a:moveTo>
                    <a:pt x="978" y="0"/>
                  </a:moveTo>
                  <a:cubicBezTo>
                    <a:pt x="678" y="0"/>
                    <a:pt x="338" y="98"/>
                    <a:pt x="194" y="267"/>
                  </a:cubicBezTo>
                  <a:cubicBezTo>
                    <a:pt x="1" y="494"/>
                    <a:pt x="172" y="1033"/>
                    <a:pt x="189" y="1767"/>
                  </a:cubicBezTo>
                  <a:cubicBezTo>
                    <a:pt x="849" y="1456"/>
                    <a:pt x="1359" y="1374"/>
                    <a:pt x="1529" y="1089"/>
                  </a:cubicBezTo>
                  <a:cubicBezTo>
                    <a:pt x="1672" y="849"/>
                    <a:pt x="1517" y="133"/>
                    <a:pt x="1322" y="56"/>
                  </a:cubicBezTo>
                  <a:cubicBezTo>
                    <a:pt x="1227" y="18"/>
                    <a:pt x="1106" y="0"/>
                    <a:pt x="978"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25" name="Google Shape;6825;p19"/>
            <p:cNvSpPr/>
            <p:nvPr/>
          </p:nvSpPr>
          <p:spPr>
            <a:xfrm>
              <a:off x="2093900" y="941675"/>
              <a:ext cx="41975" cy="44550"/>
            </a:xfrm>
            <a:custGeom>
              <a:rect b="b" l="l" r="r" t="t"/>
              <a:pathLst>
                <a:path extrusionOk="0" h="1782" w="1679">
                  <a:moveTo>
                    <a:pt x="1467" y="1"/>
                  </a:moveTo>
                  <a:cubicBezTo>
                    <a:pt x="814" y="323"/>
                    <a:pt x="305" y="415"/>
                    <a:pt x="139" y="705"/>
                  </a:cubicBezTo>
                  <a:cubicBezTo>
                    <a:pt x="0" y="947"/>
                    <a:pt x="170" y="1662"/>
                    <a:pt x="364" y="1734"/>
                  </a:cubicBezTo>
                  <a:cubicBezTo>
                    <a:pt x="453" y="1766"/>
                    <a:pt x="563" y="1782"/>
                    <a:pt x="680" y="1782"/>
                  </a:cubicBezTo>
                  <a:cubicBezTo>
                    <a:pt x="988" y="1782"/>
                    <a:pt x="1344" y="1676"/>
                    <a:pt x="1490" y="1498"/>
                  </a:cubicBezTo>
                  <a:cubicBezTo>
                    <a:pt x="1679" y="1268"/>
                    <a:pt x="1499" y="733"/>
                    <a:pt x="1467"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26" name="Google Shape;6826;p19"/>
            <p:cNvSpPr/>
            <p:nvPr/>
          </p:nvSpPr>
          <p:spPr>
            <a:xfrm>
              <a:off x="1561200" y="4083150"/>
              <a:ext cx="42650" cy="34950"/>
            </a:xfrm>
            <a:custGeom>
              <a:rect b="b" l="l" r="r" t="t"/>
              <a:pathLst>
                <a:path extrusionOk="0" h="1398" w="1706">
                  <a:moveTo>
                    <a:pt x="914" y="0"/>
                  </a:moveTo>
                  <a:cubicBezTo>
                    <a:pt x="650" y="0"/>
                    <a:pt x="302" y="226"/>
                    <a:pt x="0" y="328"/>
                  </a:cubicBezTo>
                  <a:cubicBezTo>
                    <a:pt x="112" y="682"/>
                    <a:pt x="125" y="1186"/>
                    <a:pt x="366" y="1345"/>
                  </a:cubicBezTo>
                  <a:cubicBezTo>
                    <a:pt x="422" y="1383"/>
                    <a:pt x="493" y="1398"/>
                    <a:pt x="578" y="1398"/>
                  </a:cubicBezTo>
                  <a:cubicBezTo>
                    <a:pt x="835" y="1398"/>
                    <a:pt x="1219" y="1260"/>
                    <a:pt x="1705" y="1189"/>
                  </a:cubicBezTo>
                  <a:cubicBezTo>
                    <a:pt x="1397" y="613"/>
                    <a:pt x="1292" y="112"/>
                    <a:pt x="1038" y="20"/>
                  </a:cubicBezTo>
                  <a:cubicBezTo>
                    <a:pt x="999" y="6"/>
                    <a:pt x="957" y="0"/>
                    <a:pt x="914"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27" name="Google Shape;6827;p19"/>
            <p:cNvSpPr/>
            <p:nvPr/>
          </p:nvSpPr>
          <p:spPr>
            <a:xfrm>
              <a:off x="3884425" y="5389925"/>
              <a:ext cx="39000" cy="43775"/>
            </a:xfrm>
            <a:custGeom>
              <a:rect b="b" l="l" r="r" t="t"/>
              <a:pathLst>
                <a:path extrusionOk="0" h="1751" w="1560">
                  <a:moveTo>
                    <a:pt x="1156" y="0"/>
                  </a:moveTo>
                  <a:cubicBezTo>
                    <a:pt x="805" y="126"/>
                    <a:pt x="305" y="157"/>
                    <a:pt x="149" y="406"/>
                  </a:cubicBezTo>
                  <a:cubicBezTo>
                    <a:pt x="0" y="640"/>
                    <a:pt x="211" y="1103"/>
                    <a:pt x="305" y="1751"/>
                  </a:cubicBezTo>
                  <a:cubicBezTo>
                    <a:pt x="876" y="1421"/>
                    <a:pt x="1372" y="1299"/>
                    <a:pt x="1462" y="1038"/>
                  </a:cubicBezTo>
                  <a:cubicBezTo>
                    <a:pt x="1559" y="759"/>
                    <a:pt x="1274" y="351"/>
                    <a:pt x="1156"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28" name="Google Shape;6828;p19"/>
            <p:cNvSpPr/>
            <p:nvPr/>
          </p:nvSpPr>
          <p:spPr>
            <a:xfrm>
              <a:off x="1296250" y="2367025"/>
              <a:ext cx="38325" cy="41325"/>
            </a:xfrm>
            <a:custGeom>
              <a:rect b="b" l="l" r="r" t="t"/>
              <a:pathLst>
                <a:path extrusionOk="0" h="1653" w="1533">
                  <a:moveTo>
                    <a:pt x="1348" y="0"/>
                  </a:moveTo>
                  <a:cubicBezTo>
                    <a:pt x="749" y="266"/>
                    <a:pt x="245" y="335"/>
                    <a:pt x="125" y="585"/>
                  </a:cubicBezTo>
                  <a:cubicBezTo>
                    <a:pt x="0" y="851"/>
                    <a:pt x="239" y="1290"/>
                    <a:pt x="318" y="1652"/>
                  </a:cubicBezTo>
                  <a:cubicBezTo>
                    <a:pt x="679" y="1565"/>
                    <a:pt x="1177" y="1589"/>
                    <a:pt x="1360" y="1359"/>
                  </a:cubicBezTo>
                  <a:cubicBezTo>
                    <a:pt x="1533" y="1142"/>
                    <a:pt x="1373" y="659"/>
                    <a:pt x="1348"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29" name="Google Shape;6829;p19"/>
            <p:cNvSpPr/>
            <p:nvPr/>
          </p:nvSpPr>
          <p:spPr>
            <a:xfrm>
              <a:off x="5485050" y="4728725"/>
              <a:ext cx="40500" cy="34250"/>
            </a:xfrm>
            <a:custGeom>
              <a:rect b="b" l="l" r="r" t="t"/>
              <a:pathLst>
                <a:path extrusionOk="0" h="1370" w="1620">
                  <a:moveTo>
                    <a:pt x="892" y="0"/>
                  </a:moveTo>
                  <a:cubicBezTo>
                    <a:pt x="635" y="0"/>
                    <a:pt x="292" y="177"/>
                    <a:pt x="0" y="248"/>
                  </a:cubicBezTo>
                  <a:cubicBezTo>
                    <a:pt x="81" y="610"/>
                    <a:pt x="49" y="1113"/>
                    <a:pt x="273" y="1294"/>
                  </a:cubicBezTo>
                  <a:cubicBezTo>
                    <a:pt x="342" y="1349"/>
                    <a:pt x="439" y="1369"/>
                    <a:pt x="561" y="1369"/>
                  </a:cubicBezTo>
                  <a:cubicBezTo>
                    <a:pt x="816" y="1369"/>
                    <a:pt x="1179" y="1284"/>
                    <a:pt x="1620" y="1260"/>
                  </a:cubicBezTo>
                  <a:cubicBezTo>
                    <a:pt x="1366" y="659"/>
                    <a:pt x="1306" y="150"/>
                    <a:pt x="1060" y="34"/>
                  </a:cubicBezTo>
                  <a:cubicBezTo>
                    <a:pt x="1010" y="10"/>
                    <a:pt x="954" y="0"/>
                    <a:pt x="892"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30" name="Google Shape;6830;p19"/>
            <p:cNvSpPr/>
            <p:nvPr/>
          </p:nvSpPr>
          <p:spPr>
            <a:xfrm>
              <a:off x="1511525" y="1715550"/>
              <a:ext cx="38975" cy="43425"/>
            </a:xfrm>
            <a:custGeom>
              <a:rect b="b" l="l" r="r" t="t"/>
              <a:pathLst>
                <a:path extrusionOk="0" h="1737" w="1559">
                  <a:moveTo>
                    <a:pt x="1166" y="0"/>
                  </a:moveTo>
                  <a:cubicBezTo>
                    <a:pt x="816" y="120"/>
                    <a:pt x="316" y="140"/>
                    <a:pt x="154" y="386"/>
                  </a:cubicBezTo>
                  <a:cubicBezTo>
                    <a:pt x="1" y="618"/>
                    <a:pt x="204" y="1085"/>
                    <a:pt x="287" y="1736"/>
                  </a:cubicBezTo>
                  <a:cubicBezTo>
                    <a:pt x="863" y="1416"/>
                    <a:pt x="1359" y="1303"/>
                    <a:pt x="1455" y="1043"/>
                  </a:cubicBezTo>
                  <a:cubicBezTo>
                    <a:pt x="1558" y="766"/>
                    <a:pt x="1278" y="352"/>
                    <a:pt x="1166"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31" name="Google Shape;6831;p19"/>
            <p:cNvSpPr/>
            <p:nvPr/>
          </p:nvSpPr>
          <p:spPr>
            <a:xfrm>
              <a:off x="1259375" y="2977800"/>
              <a:ext cx="49125" cy="37675"/>
            </a:xfrm>
            <a:custGeom>
              <a:rect b="b" l="l" r="r" t="t"/>
              <a:pathLst>
                <a:path extrusionOk="0" h="1507" w="1965">
                  <a:moveTo>
                    <a:pt x="1049" y="1"/>
                  </a:moveTo>
                  <a:cubicBezTo>
                    <a:pt x="739" y="1"/>
                    <a:pt x="298" y="225"/>
                    <a:pt x="124" y="469"/>
                  </a:cubicBezTo>
                  <a:cubicBezTo>
                    <a:pt x="0" y="644"/>
                    <a:pt x="237" y="1332"/>
                    <a:pt x="482" y="1456"/>
                  </a:cubicBezTo>
                  <a:cubicBezTo>
                    <a:pt x="553" y="1492"/>
                    <a:pt x="634" y="1506"/>
                    <a:pt x="727" y="1506"/>
                  </a:cubicBezTo>
                  <a:cubicBezTo>
                    <a:pt x="1017" y="1506"/>
                    <a:pt x="1420" y="1365"/>
                    <a:pt x="1964" y="1286"/>
                  </a:cubicBezTo>
                  <a:cubicBezTo>
                    <a:pt x="1600" y="654"/>
                    <a:pt x="1466" y="105"/>
                    <a:pt x="1186" y="19"/>
                  </a:cubicBezTo>
                  <a:cubicBezTo>
                    <a:pt x="1145" y="7"/>
                    <a:pt x="1099" y="1"/>
                    <a:pt x="1049"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32" name="Google Shape;6832;p19"/>
            <p:cNvSpPr/>
            <p:nvPr/>
          </p:nvSpPr>
          <p:spPr>
            <a:xfrm>
              <a:off x="4981450" y="5060825"/>
              <a:ext cx="42450" cy="45650"/>
            </a:xfrm>
            <a:custGeom>
              <a:rect b="b" l="l" r="r" t="t"/>
              <a:pathLst>
                <a:path extrusionOk="0" h="1826" w="1698">
                  <a:moveTo>
                    <a:pt x="1412" y="1"/>
                  </a:moveTo>
                  <a:cubicBezTo>
                    <a:pt x="775" y="363"/>
                    <a:pt x="273" y="485"/>
                    <a:pt x="124" y="783"/>
                  </a:cubicBezTo>
                  <a:cubicBezTo>
                    <a:pt x="0" y="1032"/>
                    <a:pt x="214" y="1731"/>
                    <a:pt x="416" y="1794"/>
                  </a:cubicBezTo>
                  <a:cubicBezTo>
                    <a:pt x="485" y="1816"/>
                    <a:pt x="568" y="1826"/>
                    <a:pt x="656" y="1826"/>
                  </a:cubicBezTo>
                  <a:cubicBezTo>
                    <a:pt x="978" y="1826"/>
                    <a:pt x="1377" y="1692"/>
                    <a:pt x="1522" y="1490"/>
                  </a:cubicBezTo>
                  <a:cubicBezTo>
                    <a:pt x="1698" y="1247"/>
                    <a:pt x="1487" y="727"/>
                    <a:pt x="1412"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33" name="Google Shape;6833;p19"/>
            <p:cNvSpPr/>
            <p:nvPr/>
          </p:nvSpPr>
          <p:spPr>
            <a:xfrm>
              <a:off x="5932100" y="4200775"/>
              <a:ext cx="44050" cy="34950"/>
            </a:xfrm>
            <a:custGeom>
              <a:rect b="b" l="l" r="r" t="t"/>
              <a:pathLst>
                <a:path extrusionOk="0" h="1398" w="1762">
                  <a:moveTo>
                    <a:pt x="925" y="0"/>
                  </a:moveTo>
                  <a:cubicBezTo>
                    <a:pt x="630" y="0"/>
                    <a:pt x="224" y="156"/>
                    <a:pt x="124" y="345"/>
                  </a:cubicBezTo>
                  <a:cubicBezTo>
                    <a:pt x="0" y="579"/>
                    <a:pt x="183" y="1177"/>
                    <a:pt x="420" y="1341"/>
                  </a:cubicBezTo>
                  <a:cubicBezTo>
                    <a:pt x="479" y="1382"/>
                    <a:pt x="554" y="1398"/>
                    <a:pt x="645" y="1398"/>
                  </a:cubicBezTo>
                  <a:cubicBezTo>
                    <a:pt x="902" y="1398"/>
                    <a:pt x="1283" y="1271"/>
                    <a:pt x="1761" y="1210"/>
                  </a:cubicBezTo>
                  <a:cubicBezTo>
                    <a:pt x="1463" y="628"/>
                    <a:pt x="1368" y="127"/>
                    <a:pt x="1114" y="30"/>
                  </a:cubicBezTo>
                  <a:cubicBezTo>
                    <a:pt x="1062" y="9"/>
                    <a:pt x="997" y="0"/>
                    <a:pt x="925"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34" name="Google Shape;6834;p19"/>
            <p:cNvSpPr/>
            <p:nvPr/>
          </p:nvSpPr>
          <p:spPr>
            <a:xfrm>
              <a:off x="6202750" y="3728475"/>
              <a:ext cx="36100" cy="30225"/>
            </a:xfrm>
            <a:custGeom>
              <a:rect b="b" l="l" r="r" t="t"/>
              <a:pathLst>
                <a:path extrusionOk="0" h="1209" w="1444">
                  <a:moveTo>
                    <a:pt x="714" y="0"/>
                  </a:moveTo>
                  <a:cubicBezTo>
                    <a:pt x="471" y="0"/>
                    <a:pt x="137" y="109"/>
                    <a:pt x="98" y="222"/>
                  </a:cubicBezTo>
                  <a:cubicBezTo>
                    <a:pt x="1" y="493"/>
                    <a:pt x="63" y="978"/>
                    <a:pt x="254" y="1141"/>
                  </a:cubicBezTo>
                  <a:cubicBezTo>
                    <a:pt x="312" y="1191"/>
                    <a:pt x="397" y="1209"/>
                    <a:pt x="506" y="1209"/>
                  </a:cubicBezTo>
                  <a:cubicBezTo>
                    <a:pt x="730" y="1209"/>
                    <a:pt x="1054" y="1134"/>
                    <a:pt x="1443" y="1115"/>
                  </a:cubicBezTo>
                  <a:cubicBezTo>
                    <a:pt x="1200" y="587"/>
                    <a:pt x="1138" y="180"/>
                    <a:pt x="911" y="40"/>
                  </a:cubicBezTo>
                  <a:cubicBezTo>
                    <a:pt x="865" y="12"/>
                    <a:pt x="795" y="0"/>
                    <a:pt x="714"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35" name="Google Shape;6835;p19"/>
            <p:cNvSpPr/>
            <p:nvPr/>
          </p:nvSpPr>
          <p:spPr>
            <a:xfrm>
              <a:off x="1781225" y="1245050"/>
              <a:ext cx="33900" cy="35725"/>
            </a:xfrm>
            <a:custGeom>
              <a:rect b="b" l="l" r="r" t="t"/>
              <a:pathLst>
                <a:path extrusionOk="0" h="1429" w="1356">
                  <a:moveTo>
                    <a:pt x="808" y="0"/>
                  </a:moveTo>
                  <a:cubicBezTo>
                    <a:pt x="557" y="0"/>
                    <a:pt x="268" y="84"/>
                    <a:pt x="151" y="229"/>
                  </a:cubicBezTo>
                  <a:cubicBezTo>
                    <a:pt x="1" y="415"/>
                    <a:pt x="153" y="845"/>
                    <a:pt x="188" y="1429"/>
                  </a:cubicBezTo>
                  <a:cubicBezTo>
                    <a:pt x="707" y="1162"/>
                    <a:pt x="1109" y="1082"/>
                    <a:pt x="1246" y="848"/>
                  </a:cubicBezTo>
                  <a:cubicBezTo>
                    <a:pt x="1355" y="660"/>
                    <a:pt x="1209" y="83"/>
                    <a:pt x="1059" y="35"/>
                  </a:cubicBezTo>
                  <a:cubicBezTo>
                    <a:pt x="987" y="11"/>
                    <a:pt x="900" y="0"/>
                    <a:pt x="808"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36" name="Google Shape;6836;p19"/>
            <p:cNvSpPr/>
            <p:nvPr/>
          </p:nvSpPr>
          <p:spPr>
            <a:xfrm>
              <a:off x="5171750" y="5022000"/>
              <a:ext cx="32700" cy="28025"/>
            </a:xfrm>
            <a:custGeom>
              <a:rect b="b" l="l" r="r" t="t"/>
              <a:pathLst>
                <a:path extrusionOk="0" h="1121" w="1308">
                  <a:moveTo>
                    <a:pt x="732" y="1"/>
                  </a:moveTo>
                  <a:cubicBezTo>
                    <a:pt x="522" y="1"/>
                    <a:pt x="240" y="147"/>
                    <a:pt x="1" y="204"/>
                  </a:cubicBezTo>
                  <a:cubicBezTo>
                    <a:pt x="67" y="502"/>
                    <a:pt x="42" y="916"/>
                    <a:pt x="226" y="1061"/>
                  </a:cubicBezTo>
                  <a:cubicBezTo>
                    <a:pt x="281" y="1105"/>
                    <a:pt x="358" y="1121"/>
                    <a:pt x="453" y="1121"/>
                  </a:cubicBezTo>
                  <a:cubicBezTo>
                    <a:pt x="660" y="1121"/>
                    <a:pt x="956" y="1046"/>
                    <a:pt x="1308" y="1023"/>
                  </a:cubicBezTo>
                  <a:cubicBezTo>
                    <a:pt x="1113" y="544"/>
                    <a:pt x="1068" y="126"/>
                    <a:pt x="867" y="28"/>
                  </a:cubicBezTo>
                  <a:cubicBezTo>
                    <a:pt x="827" y="9"/>
                    <a:pt x="781" y="1"/>
                    <a:pt x="732"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37" name="Google Shape;6837;p19"/>
            <p:cNvSpPr/>
            <p:nvPr/>
          </p:nvSpPr>
          <p:spPr>
            <a:xfrm>
              <a:off x="6368125" y="2879125"/>
              <a:ext cx="35550" cy="37500"/>
            </a:xfrm>
            <a:custGeom>
              <a:rect b="b" l="l" r="r" t="t"/>
              <a:pathLst>
                <a:path extrusionOk="0" h="1500" w="1422">
                  <a:moveTo>
                    <a:pt x="1163" y="1"/>
                  </a:moveTo>
                  <a:cubicBezTo>
                    <a:pt x="658" y="245"/>
                    <a:pt x="216" y="321"/>
                    <a:pt x="111" y="549"/>
                  </a:cubicBezTo>
                  <a:cubicBezTo>
                    <a:pt x="1" y="789"/>
                    <a:pt x="214" y="1177"/>
                    <a:pt x="285" y="1499"/>
                  </a:cubicBezTo>
                  <a:cubicBezTo>
                    <a:pt x="628" y="1402"/>
                    <a:pt x="1072" y="1399"/>
                    <a:pt x="1280" y="1174"/>
                  </a:cubicBezTo>
                  <a:cubicBezTo>
                    <a:pt x="1421" y="1020"/>
                    <a:pt x="1234" y="558"/>
                    <a:pt x="1163"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38" name="Google Shape;6838;p19"/>
            <p:cNvSpPr/>
            <p:nvPr/>
          </p:nvSpPr>
          <p:spPr>
            <a:xfrm>
              <a:off x="2416575" y="663450"/>
              <a:ext cx="35275" cy="31275"/>
            </a:xfrm>
            <a:custGeom>
              <a:rect b="b" l="l" r="r" t="t"/>
              <a:pathLst>
                <a:path extrusionOk="0" h="1251" w="1411">
                  <a:moveTo>
                    <a:pt x="775" y="1"/>
                  </a:moveTo>
                  <a:cubicBezTo>
                    <a:pt x="547" y="1"/>
                    <a:pt x="252" y="126"/>
                    <a:pt x="1" y="169"/>
                  </a:cubicBezTo>
                  <a:cubicBezTo>
                    <a:pt x="70" y="520"/>
                    <a:pt x="37" y="968"/>
                    <a:pt x="244" y="1189"/>
                  </a:cubicBezTo>
                  <a:cubicBezTo>
                    <a:pt x="286" y="1234"/>
                    <a:pt x="358" y="1251"/>
                    <a:pt x="454" y="1251"/>
                  </a:cubicBezTo>
                  <a:cubicBezTo>
                    <a:pt x="676" y="1251"/>
                    <a:pt x="1024" y="1162"/>
                    <a:pt x="1411" y="1133"/>
                  </a:cubicBezTo>
                  <a:cubicBezTo>
                    <a:pt x="1213" y="611"/>
                    <a:pt x="1176" y="157"/>
                    <a:pt x="960" y="41"/>
                  </a:cubicBezTo>
                  <a:cubicBezTo>
                    <a:pt x="906" y="12"/>
                    <a:pt x="844" y="1"/>
                    <a:pt x="775"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39" name="Google Shape;6839;p19"/>
            <p:cNvSpPr/>
            <p:nvPr/>
          </p:nvSpPr>
          <p:spPr>
            <a:xfrm>
              <a:off x="5802625" y="4439575"/>
              <a:ext cx="37275" cy="30675"/>
            </a:xfrm>
            <a:custGeom>
              <a:rect b="b" l="l" r="r" t="t"/>
              <a:pathLst>
                <a:path extrusionOk="0" h="1227" w="1491">
                  <a:moveTo>
                    <a:pt x="731" y="0"/>
                  </a:moveTo>
                  <a:cubicBezTo>
                    <a:pt x="490" y="0"/>
                    <a:pt x="113" y="151"/>
                    <a:pt x="78" y="280"/>
                  </a:cubicBezTo>
                  <a:cubicBezTo>
                    <a:pt x="1" y="553"/>
                    <a:pt x="104" y="1033"/>
                    <a:pt x="307" y="1177"/>
                  </a:cubicBezTo>
                  <a:cubicBezTo>
                    <a:pt x="356" y="1213"/>
                    <a:pt x="420" y="1227"/>
                    <a:pt x="498" y="1227"/>
                  </a:cubicBezTo>
                  <a:cubicBezTo>
                    <a:pt x="723" y="1227"/>
                    <a:pt x="1064" y="1110"/>
                    <a:pt x="1491" y="1051"/>
                  </a:cubicBezTo>
                  <a:cubicBezTo>
                    <a:pt x="1206" y="548"/>
                    <a:pt x="1111" y="149"/>
                    <a:pt x="870" y="26"/>
                  </a:cubicBezTo>
                  <a:cubicBezTo>
                    <a:pt x="835" y="8"/>
                    <a:pt x="787" y="0"/>
                    <a:pt x="731"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40" name="Google Shape;6840;p19"/>
            <p:cNvSpPr/>
            <p:nvPr/>
          </p:nvSpPr>
          <p:spPr>
            <a:xfrm>
              <a:off x="4706900" y="392725"/>
              <a:ext cx="35775" cy="38050"/>
            </a:xfrm>
            <a:custGeom>
              <a:rect b="b" l="l" r="r" t="t"/>
              <a:pathLst>
                <a:path extrusionOk="0" h="1522" w="1431">
                  <a:moveTo>
                    <a:pt x="1125" y="1"/>
                  </a:moveTo>
                  <a:cubicBezTo>
                    <a:pt x="785" y="107"/>
                    <a:pt x="341" y="122"/>
                    <a:pt x="139" y="353"/>
                  </a:cubicBezTo>
                  <a:cubicBezTo>
                    <a:pt x="1" y="509"/>
                    <a:pt x="203" y="967"/>
                    <a:pt x="288" y="1521"/>
                  </a:cubicBezTo>
                  <a:cubicBezTo>
                    <a:pt x="786" y="1264"/>
                    <a:pt x="1227" y="1177"/>
                    <a:pt x="1326" y="947"/>
                  </a:cubicBezTo>
                  <a:cubicBezTo>
                    <a:pt x="1430" y="704"/>
                    <a:pt x="1206" y="322"/>
                    <a:pt x="1125"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41" name="Google Shape;6841;p19"/>
            <p:cNvSpPr/>
            <p:nvPr/>
          </p:nvSpPr>
          <p:spPr>
            <a:xfrm>
              <a:off x="1383450" y="1955325"/>
              <a:ext cx="35750" cy="30175"/>
            </a:xfrm>
            <a:custGeom>
              <a:rect b="b" l="l" r="r" t="t"/>
              <a:pathLst>
                <a:path extrusionOk="0" h="1207" w="1430">
                  <a:moveTo>
                    <a:pt x="706" y="0"/>
                  </a:moveTo>
                  <a:cubicBezTo>
                    <a:pt x="465" y="0"/>
                    <a:pt x="140" y="101"/>
                    <a:pt x="100" y="210"/>
                  </a:cubicBezTo>
                  <a:cubicBezTo>
                    <a:pt x="0" y="481"/>
                    <a:pt x="52" y="967"/>
                    <a:pt x="240" y="1135"/>
                  </a:cubicBezTo>
                  <a:cubicBezTo>
                    <a:pt x="300" y="1189"/>
                    <a:pt x="391" y="1207"/>
                    <a:pt x="508" y="1207"/>
                  </a:cubicBezTo>
                  <a:cubicBezTo>
                    <a:pt x="731" y="1207"/>
                    <a:pt x="1050" y="1140"/>
                    <a:pt x="1429" y="1127"/>
                  </a:cubicBezTo>
                  <a:cubicBezTo>
                    <a:pt x="1197" y="596"/>
                    <a:pt x="1141" y="186"/>
                    <a:pt x="917" y="44"/>
                  </a:cubicBezTo>
                  <a:cubicBezTo>
                    <a:pt x="869" y="13"/>
                    <a:pt x="793" y="0"/>
                    <a:pt x="706"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42" name="Google Shape;6842;p19"/>
            <p:cNvSpPr/>
            <p:nvPr/>
          </p:nvSpPr>
          <p:spPr>
            <a:xfrm>
              <a:off x="1611800" y="4269550"/>
              <a:ext cx="31875" cy="35125"/>
            </a:xfrm>
            <a:custGeom>
              <a:rect b="b" l="l" r="r" t="t"/>
              <a:pathLst>
                <a:path extrusionOk="0" h="1405" w="1275">
                  <a:moveTo>
                    <a:pt x="951" y="0"/>
                  </a:moveTo>
                  <a:cubicBezTo>
                    <a:pt x="664" y="99"/>
                    <a:pt x="251" y="117"/>
                    <a:pt x="123" y="317"/>
                  </a:cubicBezTo>
                  <a:cubicBezTo>
                    <a:pt x="1" y="509"/>
                    <a:pt x="172" y="890"/>
                    <a:pt x="245" y="1405"/>
                  </a:cubicBezTo>
                  <a:cubicBezTo>
                    <a:pt x="699" y="1157"/>
                    <a:pt x="1109" y="1066"/>
                    <a:pt x="1189" y="853"/>
                  </a:cubicBezTo>
                  <a:cubicBezTo>
                    <a:pt x="1274" y="631"/>
                    <a:pt x="1044" y="291"/>
                    <a:pt x="951"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43" name="Google Shape;6843;p19"/>
            <p:cNvSpPr/>
            <p:nvPr/>
          </p:nvSpPr>
          <p:spPr>
            <a:xfrm>
              <a:off x="3706275" y="5447200"/>
              <a:ext cx="34500" cy="28250"/>
            </a:xfrm>
            <a:custGeom>
              <a:rect b="b" l="l" r="r" t="t"/>
              <a:pathLst>
                <a:path extrusionOk="0" h="1130" w="1380">
                  <a:moveTo>
                    <a:pt x="735" y="0"/>
                  </a:moveTo>
                  <a:cubicBezTo>
                    <a:pt x="501" y="0"/>
                    <a:pt x="200" y="101"/>
                    <a:pt x="115" y="238"/>
                  </a:cubicBezTo>
                  <a:cubicBezTo>
                    <a:pt x="0" y="422"/>
                    <a:pt x="115" y="925"/>
                    <a:pt x="299" y="1071"/>
                  </a:cubicBezTo>
                  <a:cubicBezTo>
                    <a:pt x="354" y="1114"/>
                    <a:pt x="430" y="1130"/>
                    <a:pt x="525" y="1130"/>
                  </a:cubicBezTo>
                  <a:cubicBezTo>
                    <a:pt x="732" y="1130"/>
                    <a:pt x="1028" y="1055"/>
                    <a:pt x="1379" y="1032"/>
                  </a:cubicBezTo>
                  <a:cubicBezTo>
                    <a:pt x="1185" y="553"/>
                    <a:pt x="1142" y="135"/>
                    <a:pt x="940" y="38"/>
                  </a:cubicBezTo>
                  <a:cubicBezTo>
                    <a:pt x="887" y="12"/>
                    <a:pt x="815" y="0"/>
                    <a:pt x="735"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44" name="Google Shape;6844;p19"/>
            <p:cNvSpPr/>
            <p:nvPr/>
          </p:nvSpPr>
          <p:spPr>
            <a:xfrm>
              <a:off x="5406525" y="778450"/>
              <a:ext cx="35400" cy="37000"/>
            </a:xfrm>
            <a:custGeom>
              <a:rect b="b" l="l" r="r" t="t"/>
              <a:pathLst>
                <a:path extrusionOk="0" h="1480" w="1416">
                  <a:moveTo>
                    <a:pt x="1181" y="0"/>
                  </a:moveTo>
                  <a:cubicBezTo>
                    <a:pt x="670" y="233"/>
                    <a:pt x="225" y="296"/>
                    <a:pt x="117" y="523"/>
                  </a:cubicBezTo>
                  <a:cubicBezTo>
                    <a:pt x="1" y="762"/>
                    <a:pt x="204" y="1154"/>
                    <a:pt x="269" y="1480"/>
                  </a:cubicBezTo>
                  <a:cubicBezTo>
                    <a:pt x="614" y="1390"/>
                    <a:pt x="1057" y="1396"/>
                    <a:pt x="1271" y="1175"/>
                  </a:cubicBezTo>
                  <a:cubicBezTo>
                    <a:pt x="1416" y="1026"/>
                    <a:pt x="1239" y="557"/>
                    <a:pt x="1181"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45" name="Google Shape;6845;p19"/>
            <p:cNvSpPr/>
            <p:nvPr/>
          </p:nvSpPr>
          <p:spPr>
            <a:xfrm>
              <a:off x="1217525" y="2798975"/>
              <a:ext cx="32725" cy="28025"/>
            </a:xfrm>
            <a:custGeom>
              <a:rect b="b" l="l" r="r" t="t"/>
              <a:pathLst>
                <a:path extrusionOk="0" h="1121" w="1309">
                  <a:moveTo>
                    <a:pt x="731" y="1"/>
                  </a:moveTo>
                  <a:cubicBezTo>
                    <a:pt x="520" y="1"/>
                    <a:pt x="238" y="147"/>
                    <a:pt x="0" y="205"/>
                  </a:cubicBezTo>
                  <a:cubicBezTo>
                    <a:pt x="66" y="501"/>
                    <a:pt x="41" y="917"/>
                    <a:pt x="225" y="1061"/>
                  </a:cubicBezTo>
                  <a:cubicBezTo>
                    <a:pt x="280" y="1105"/>
                    <a:pt x="357" y="1120"/>
                    <a:pt x="451" y="1120"/>
                  </a:cubicBezTo>
                  <a:cubicBezTo>
                    <a:pt x="659" y="1120"/>
                    <a:pt x="956" y="1045"/>
                    <a:pt x="1309" y="1021"/>
                  </a:cubicBezTo>
                  <a:cubicBezTo>
                    <a:pt x="1113" y="542"/>
                    <a:pt x="1067" y="124"/>
                    <a:pt x="866" y="28"/>
                  </a:cubicBezTo>
                  <a:cubicBezTo>
                    <a:pt x="826" y="9"/>
                    <a:pt x="780" y="1"/>
                    <a:pt x="731"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46" name="Google Shape;6846;p19"/>
            <p:cNvSpPr/>
            <p:nvPr/>
          </p:nvSpPr>
          <p:spPr>
            <a:xfrm>
              <a:off x="3880475" y="238125"/>
              <a:ext cx="34650" cy="31150"/>
            </a:xfrm>
            <a:custGeom>
              <a:rect b="b" l="l" r="r" t="t"/>
              <a:pathLst>
                <a:path extrusionOk="0" h="1246" w="1386">
                  <a:moveTo>
                    <a:pt x="766" y="0"/>
                  </a:moveTo>
                  <a:cubicBezTo>
                    <a:pt x="540" y="0"/>
                    <a:pt x="248" y="115"/>
                    <a:pt x="1" y="152"/>
                  </a:cubicBezTo>
                  <a:cubicBezTo>
                    <a:pt x="61" y="505"/>
                    <a:pt x="20" y="952"/>
                    <a:pt x="219" y="1177"/>
                  </a:cubicBezTo>
                  <a:cubicBezTo>
                    <a:pt x="263" y="1227"/>
                    <a:pt x="343" y="1245"/>
                    <a:pt x="450" y="1245"/>
                  </a:cubicBezTo>
                  <a:cubicBezTo>
                    <a:pt x="673" y="1245"/>
                    <a:pt x="1012" y="1168"/>
                    <a:pt x="1386" y="1148"/>
                  </a:cubicBezTo>
                  <a:cubicBezTo>
                    <a:pt x="1202" y="622"/>
                    <a:pt x="1178" y="168"/>
                    <a:pt x="963" y="44"/>
                  </a:cubicBezTo>
                  <a:cubicBezTo>
                    <a:pt x="907" y="13"/>
                    <a:pt x="840" y="0"/>
                    <a:pt x="766"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47" name="Google Shape;6847;p19"/>
            <p:cNvSpPr/>
            <p:nvPr/>
          </p:nvSpPr>
          <p:spPr>
            <a:xfrm>
              <a:off x="5972625" y="1414425"/>
              <a:ext cx="37775" cy="32175"/>
            </a:xfrm>
            <a:custGeom>
              <a:rect b="b" l="l" r="r" t="t"/>
              <a:pathLst>
                <a:path extrusionOk="0" h="1287" w="1511">
                  <a:moveTo>
                    <a:pt x="810" y="1"/>
                  </a:moveTo>
                  <a:cubicBezTo>
                    <a:pt x="575" y="1"/>
                    <a:pt x="267" y="183"/>
                    <a:pt x="0" y="262"/>
                  </a:cubicBezTo>
                  <a:cubicBezTo>
                    <a:pt x="108" y="603"/>
                    <a:pt x="124" y="1051"/>
                    <a:pt x="354" y="1245"/>
                  </a:cubicBezTo>
                  <a:cubicBezTo>
                    <a:pt x="388" y="1274"/>
                    <a:pt x="436" y="1286"/>
                    <a:pt x="496" y="1286"/>
                  </a:cubicBezTo>
                  <a:cubicBezTo>
                    <a:pt x="712" y="1286"/>
                    <a:pt x="1082" y="1131"/>
                    <a:pt x="1511" y="1046"/>
                  </a:cubicBezTo>
                  <a:cubicBezTo>
                    <a:pt x="1253" y="556"/>
                    <a:pt x="1164" y="113"/>
                    <a:pt x="934" y="22"/>
                  </a:cubicBezTo>
                  <a:cubicBezTo>
                    <a:pt x="896" y="7"/>
                    <a:pt x="854" y="1"/>
                    <a:pt x="810"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48" name="Google Shape;6848;p19"/>
            <p:cNvSpPr/>
            <p:nvPr/>
          </p:nvSpPr>
          <p:spPr>
            <a:xfrm>
              <a:off x="1893700" y="4577375"/>
              <a:ext cx="35100" cy="36050"/>
            </a:xfrm>
            <a:custGeom>
              <a:rect b="b" l="l" r="r" t="t"/>
              <a:pathLst>
                <a:path extrusionOk="0" h="1442" w="1404">
                  <a:moveTo>
                    <a:pt x="1215" y="1"/>
                  </a:moveTo>
                  <a:cubicBezTo>
                    <a:pt x="695" y="210"/>
                    <a:pt x="247" y="253"/>
                    <a:pt x="128" y="474"/>
                  </a:cubicBezTo>
                  <a:cubicBezTo>
                    <a:pt x="1" y="708"/>
                    <a:pt x="188" y="1112"/>
                    <a:pt x="238" y="1442"/>
                  </a:cubicBezTo>
                  <a:cubicBezTo>
                    <a:pt x="586" y="1365"/>
                    <a:pt x="1029" y="1390"/>
                    <a:pt x="1252" y="1178"/>
                  </a:cubicBezTo>
                  <a:cubicBezTo>
                    <a:pt x="1404" y="1035"/>
                    <a:pt x="1247" y="559"/>
                    <a:pt x="1215"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49" name="Google Shape;6849;p19"/>
            <p:cNvSpPr/>
            <p:nvPr/>
          </p:nvSpPr>
          <p:spPr>
            <a:xfrm>
              <a:off x="3289100" y="5360825"/>
              <a:ext cx="35725" cy="37950"/>
            </a:xfrm>
            <a:custGeom>
              <a:rect b="b" l="l" r="r" t="t"/>
              <a:pathLst>
                <a:path extrusionOk="0" h="1518" w="1429">
                  <a:moveTo>
                    <a:pt x="1144" y="0"/>
                  </a:moveTo>
                  <a:cubicBezTo>
                    <a:pt x="647" y="257"/>
                    <a:pt x="205" y="342"/>
                    <a:pt x="105" y="573"/>
                  </a:cubicBezTo>
                  <a:cubicBezTo>
                    <a:pt x="0" y="815"/>
                    <a:pt x="223" y="1198"/>
                    <a:pt x="302" y="1518"/>
                  </a:cubicBezTo>
                  <a:cubicBezTo>
                    <a:pt x="643" y="1413"/>
                    <a:pt x="1086" y="1400"/>
                    <a:pt x="1290" y="1170"/>
                  </a:cubicBezTo>
                  <a:cubicBezTo>
                    <a:pt x="1428" y="1014"/>
                    <a:pt x="1228" y="556"/>
                    <a:pt x="1144"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50" name="Google Shape;6850;p19"/>
            <p:cNvSpPr/>
            <p:nvPr/>
          </p:nvSpPr>
          <p:spPr>
            <a:xfrm>
              <a:off x="2177375" y="4892950"/>
              <a:ext cx="31850" cy="34725"/>
            </a:xfrm>
            <a:custGeom>
              <a:rect b="b" l="l" r="r" t="t"/>
              <a:pathLst>
                <a:path extrusionOk="0" h="1389" w="1274">
                  <a:moveTo>
                    <a:pt x="1029" y="0"/>
                  </a:moveTo>
                  <a:cubicBezTo>
                    <a:pt x="574" y="248"/>
                    <a:pt x="166" y="338"/>
                    <a:pt x="86" y="550"/>
                  </a:cubicBezTo>
                  <a:cubicBezTo>
                    <a:pt x="0" y="774"/>
                    <a:pt x="154" y="1265"/>
                    <a:pt x="344" y="1361"/>
                  </a:cubicBezTo>
                  <a:cubicBezTo>
                    <a:pt x="381" y="1380"/>
                    <a:pt x="430" y="1388"/>
                    <a:pt x="486" y="1388"/>
                  </a:cubicBezTo>
                  <a:cubicBezTo>
                    <a:pt x="712" y="1388"/>
                    <a:pt x="1047" y="1247"/>
                    <a:pt x="1150" y="1087"/>
                  </a:cubicBezTo>
                  <a:cubicBezTo>
                    <a:pt x="1274" y="896"/>
                    <a:pt x="1101" y="513"/>
                    <a:pt x="1029"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51" name="Google Shape;6851;p19"/>
            <p:cNvSpPr/>
            <p:nvPr/>
          </p:nvSpPr>
          <p:spPr>
            <a:xfrm>
              <a:off x="2408400" y="5030375"/>
              <a:ext cx="33625" cy="35150"/>
            </a:xfrm>
            <a:custGeom>
              <a:rect b="b" l="l" r="r" t="t"/>
              <a:pathLst>
                <a:path extrusionOk="0" h="1406" w="1345">
                  <a:moveTo>
                    <a:pt x="777" y="1"/>
                  </a:moveTo>
                  <a:cubicBezTo>
                    <a:pt x="537" y="1"/>
                    <a:pt x="273" y="71"/>
                    <a:pt x="158" y="203"/>
                  </a:cubicBezTo>
                  <a:cubicBezTo>
                    <a:pt x="0" y="383"/>
                    <a:pt x="134" y="821"/>
                    <a:pt x="146" y="1406"/>
                  </a:cubicBezTo>
                  <a:cubicBezTo>
                    <a:pt x="674" y="1163"/>
                    <a:pt x="1079" y="1098"/>
                    <a:pt x="1226" y="868"/>
                  </a:cubicBezTo>
                  <a:cubicBezTo>
                    <a:pt x="1344" y="685"/>
                    <a:pt x="1222" y="100"/>
                    <a:pt x="1075" y="46"/>
                  </a:cubicBezTo>
                  <a:cubicBezTo>
                    <a:pt x="991" y="16"/>
                    <a:pt x="887" y="1"/>
                    <a:pt x="777"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52" name="Google Shape;6852;p19"/>
            <p:cNvSpPr/>
            <p:nvPr/>
          </p:nvSpPr>
          <p:spPr>
            <a:xfrm>
              <a:off x="2642925" y="5159925"/>
              <a:ext cx="36075" cy="30225"/>
            </a:xfrm>
            <a:custGeom>
              <a:rect b="b" l="l" r="r" t="t"/>
              <a:pathLst>
                <a:path extrusionOk="0" h="1209" w="1443">
                  <a:moveTo>
                    <a:pt x="714" y="0"/>
                  </a:moveTo>
                  <a:cubicBezTo>
                    <a:pt x="472" y="0"/>
                    <a:pt x="137" y="109"/>
                    <a:pt x="98" y="222"/>
                  </a:cubicBezTo>
                  <a:cubicBezTo>
                    <a:pt x="0" y="493"/>
                    <a:pt x="62" y="978"/>
                    <a:pt x="254" y="1141"/>
                  </a:cubicBezTo>
                  <a:cubicBezTo>
                    <a:pt x="312" y="1191"/>
                    <a:pt x="397" y="1209"/>
                    <a:pt x="506" y="1209"/>
                  </a:cubicBezTo>
                  <a:cubicBezTo>
                    <a:pt x="730" y="1209"/>
                    <a:pt x="1053" y="1135"/>
                    <a:pt x="1443" y="1115"/>
                  </a:cubicBezTo>
                  <a:cubicBezTo>
                    <a:pt x="1200" y="587"/>
                    <a:pt x="1138" y="180"/>
                    <a:pt x="911" y="40"/>
                  </a:cubicBezTo>
                  <a:cubicBezTo>
                    <a:pt x="865" y="12"/>
                    <a:pt x="795" y="0"/>
                    <a:pt x="714"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53" name="Google Shape;6853;p19"/>
            <p:cNvSpPr/>
            <p:nvPr/>
          </p:nvSpPr>
          <p:spPr>
            <a:xfrm>
              <a:off x="2877000" y="5292275"/>
              <a:ext cx="32700" cy="28025"/>
            </a:xfrm>
            <a:custGeom>
              <a:rect b="b" l="l" r="r" t="t"/>
              <a:pathLst>
                <a:path extrusionOk="0" h="1121" w="1308">
                  <a:moveTo>
                    <a:pt x="732" y="0"/>
                  </a:moveTo>
                  <a:cubicBezTo>
                    <a:pt x="522" y="0"/>
                    <a:pt x="240" y="146"/>
                    <a:pt x="1" y="203"/>
                  </a:cubicBezTo>
                  <a:cubicBezTo>
                    <a:pt x="67" y="501"/>
                    <a:pt x="40" y="915"/>
                    <a:pt x="224" y="1061"/>
                  </a:cubicBezTo>
                  <a:cubicBezTo>
                    <a:pt x="280" y="1104"/>
                    <a:pt x="357" y="1120"/>
                    <a:pt x="452" y="1120"/>
                  </a:cubicBezTo>
                  <a:cubicBezTo>
                    <a:pt x="660" y="1120"/>
                    <a:pt x="956" y="1046"/>
                    <a:pt x="1308" y="1022"/>
                  </a:cubicBezTo>
                  <a:cubicBezTo>
                    <a:pt x="1112" y="544"/>
                    <a:pt x="1067" y="125"/>
                    <a:pt x="868" y="28"/>
                  </a:cubicBezTo>
                  <a:cubicBezTo>
                    <a:pt x="828" y="8"/>
                    <a:pt x="782" y="0"/>
                    <a:pt x="732"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854" name="Google Shape;6854;p19"/>
          <p:cNvSpPr txBox="1"/>
          <p:nvPr>
            <p:ph type="title"/>
          </p:nvPr>
        </p:nvSpPr>
        <p:spPr>
          <a:xfrm>
            <a:off x="2574450" y="503575"/>
            <a:ext cx="5868900" cy="572700"/>
          </a:xfrm>
          <a:prstGeom prst="rect">
            <a:avLst/>
          </a:prstGeom>
        </p:spPr>
        <p:txBody>
          <a:bodyPr anchorCtr="0" anchor="t" bIns="91425" lIns="91425" spcFirstLastPara="1" rIns="91425" wrap="square" tIns="91425">
            <a:noAutofit/>
          </a:bodyPr>
          <a:lstStyle>
            <a:lvl1pPr lvl="0" rtl="0" algn="r">
              <a:spcBef>
                <a:spcPts val="0"/>
              </a:spcBef>
              <a:spcAft>
                <a:spcPts val="0"/>
              </a:spcAft>
              <a:buSzPts val="4000"/>
              <a:buNone/>
              <a:defRPr sz="4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grpSp>
        <p:nvGrpSpPr>
          <p:cNvPr id="6855" name="Google Shape;6855;p19"/>
          <p:cNvGrpSpPr/>
          <p:nvPr/>
        </p:nvGrpSpPr>
        <p:grpSpPr>
          <a:xfrm flipH="1" rot="10800000">
            <a:off x="-34690" y="-1381060"/>
            <a:ext cx="4397855" cy="4441252"/>
            <a:chOff x="1217525" y="238125"/>
            <a:chExt cx="5186150" cy="5237325"/>
          </a:xfrm>
        </p:grpSpPr>
        <p:sp>
          <p:nvSpPr>
            <p:cNvPr id="6856" name="Google Shape;6856;p19"/>
            <p:cNvSpPr/>
            <p:nvPr/>
          </p:nvSpPr>
          <p:spPr>
            <a:xfrm>
              <a:off x="3064700" y="2105425"/>
              <a:ext cx="1488400" cy="1501400"/>
            </a:xfrm>
            <a:custGeom>
              <a:rect b="b" l="l" r="r" t="t"/>
              <a:pathLst>
                <a:path extrusionOk="0" h="60056" w="59536">
                  <a:moveTo>
                    <a:pt x="35171" y="5672"/>
                  </a:moveTo>
                  <a:cubicBezTo>
                    <a:pt x="35857" y="6721"/>
                    <a:pt x="36948" y="7490"/>
                    <a:pt x="38284" y="7490"/>
                  </a:cubicBezTo>
                  <a:cubicBezTo>
                    <a:pt x="38312" y="7490"/>
                    <a:pt x="38341" y="7490"/>
                    <a:pt x="38370" y="7489"/>
                  </a:cubicBezTo>
                  <a:lnTo>
                    <a:pt x="38370" y="7489"/>
                  </a:lnTo>
                  <a:lnTo>
                    <a:pt x="36351" y="10618"/>
                  </a:lnTo>
                  <a:lnTo>
                    <a:pt x="33545" y="9039"/>
                  </a:lnTo>
                  <a:cubicBezTo>
                    <a:pt x="34040" y="8015"/>
                    <a:pt x="34614" y="6827"/>
                    <a:pt x="35171" y="5672"/>
                  </a:cubicBezTo>
                  <a:close/>
                  <a:moveTo>
                    <a:pt x="27767" y="8151"/>
                  </a:moveTo>
                  <a:lnTo>
                    <a:pt x="30691" y="9794"/>
                  </a:lnTo>
                  <a:lnTo>
                    <a:pt x="28892" y="12601"/>
                  </a:lnTo>
                  <a:lnTo>
                    <a:pt x="26273" y="11127"/>
                  </a:lnTo>
                  <a:cubicBezTo>
                    <a:pt x="26765" y="10146"/>
                    <a:pt x="27303" y="9075"/>
                    <a:pt x="27767" y="8151"/>
                  </a:cubicBezTo>
                  <a:close/>
                  <a:moveTo>
                    <a:pt x="20447" y="10270"/>
                  </a:moveTo>
                  <a:cubicBezTo>
                    <a:pt x="21294" y="10808"/>
                    <a:pt x="22283" y="11438"/>
                    <a:pt x="23213" y="12029"/>
                  </a:cubicBezTo>
                  <a:lnTo>
                    <a:pt x="21695" y="14729"/>
                  </a:lnTo>
                  <a:lnTo>
                    <a:pt x="18758" y="13273"/>
                  </a:lnTo>
                  <a:cubicBezTo>
                    <a:pt x="19285" y="12336"/>
                    <a:pt x="19897" y="11248"/>
                    <a:pt x="20447" y="10270"/>
                  </a:cubicBezTo>
                  <a:close/>
                  <a:moveTo>
                    <a:pt x="44513" y="11007"/>
                  </a:moveTo>
                  <a:cubicBezTo>
                    <a:pt x="45226" y="11938"/>
                    <a:pt x="46252" y="12716"/>
                    <a:pt x="47536" y="12716"/>
                  </a:cubicBezTo>
                  <a:cubicBezTo>
                    <a:pt x="47615" y="12716"/>
                    <a:pt x="47694" y="12713"/>
                    <a:pt x="47774" y="12707"/>
                  </a:cubicBezTo>
                  <a:lnTo>
                    <a:pt x="47774" y="12707"/>
                  </a:lnTo>
                  <a:lnTo>
                    <a:pt x="45710" y="15877"/>
                  </a:lnTo>
                  <a:lnTo>
                    <a:pt x="42913" y="14304"/>
                  </a:lnTo>
                  <a:cubicBezTo>
                    <a:pt x="43401" y="13297"/>
                    <a:pt x="43956" y="12154"/>
                    <a:pt x="44513" y="11007"/>
                  </a:cubicBezTo>
                  <a:close/>
                  <a:moveTo>
                    <a:pt x="12830" y="11513"/>
                  </a:moveTo>
                  <a:lnTo>
                    <a:pt x="12830" y="11513"/>
                  </a:lnTo>
                  <a:cubicBezTo>
                    <a:pt x="13700" y="12980"/>
                    <a:pt x="14705" y="13874"/>
                    <a:pt x="16122" y="13917"/>
                  </a:cubicBezTo>
                  <a:lnTo>
                    <a:pt x="16123" y="13917"/>
                  </a:lnTo>
                  <a:lnTo>
                    <a:pt x="14378" y="17019"/>
                  </a:lnTo>
                  <a:lnTo>
                    <a:pt x="10974" y="15469"/>
                  </a:lnTo>
                  <a:cubicBezTo>
                    <a:pt x="12166" y="14729"/>
                    <a:pt x="12887" y="13457"/>
                    <a:pt x="12830" y="11513"/>
                  </a:cubicBezTo>
                  <a:close/>
                  <a:moveTo>
                    <a:pt x="37204" y="13597"/>
                  </a:moveTo>
                  <a:lnTo>
                    <a:pt x="39925" y="15127"/>
                  </a:lnTo>
                  <a:lnTo>
                    <a:pt x="38315" y="17574"/>
                  </a:lnTo>
                  <a:lnTo>
                    <a:pt x="35937" y="16238"/>
                  </a:lnTo>
                  <a:lnTo>
                    <a:pt x="37204" y="13597"/>
                  </a:lnTo>
                  <a:close/>
                  <a:moveTo>
                    <a:pt x="29867" y="15955"/>
                  </a:moveTo>
                  <a:lnTo>
                    <a:pt x="32225" y="17281"/>
                  </a:lnTo>
                  <a:cubicBezTo>
                    <a:pt x="31790" y="17960"/>
                    <a:pt x="31338" y="18669"/>
                    <a:pt x="30866" y="19406"/>
                  </a:cubicBezTo>
                  <a:lnTo>
                    <a:pt x="28780" y="18233"/>
                  </a:lnTo>
                  <a:lnTo>
                    <a:pt x="29867" y="15955"/>
                  </a:lnTo>
                  <a:close/>
                  <a:moveTo>
                    <a:pt x="22541" y="18031"/>
                  </a:moveTo>
                  <a:cubicBezTo>
                    <a:pt x="23224" y="18498"/>
                    <a:pt x="23938" y="18983"/>
                    <a:pt x="24624" y="19452"/>
                  </a:cubicBezTo>
                  <a:lnTo>
                    <a:pt x="23419" y="21596"/>
                  </a:lnTo>
                  <a:lnTo>
                    <a:pt x="21149" y="20504"/>
                  </a:lnTo>
                  <a:cubicBezTo>
                    <a:pt x="21593" y="19717"/>
                    <a:pt x="22054" y="18893"/>
                    <a:pt x="22541" y="18031"/>
                  </a:cubicBezTo>
                  <a:close/>
                  <a:moveTo>
                    <a:pt x="46568" y="18718"/>
                  </a:moveTo>
                  <a:lnTo>
                    <a:pt x="49498" y="20365"/>
                  </a:lnTo>
                  <a:lnTo>
                    <a:pt x="47698" y="23125"/>
                  </a:lnTo>
                  <a:lnTo>
                    <a:pt x="45107" y="21668"/>
                  </a:lnTo>
                  <a:cubicBezTo>
                    <a:pt x="45598" y="20678"/>
                    <a:pt x="46084" y="19695"/>
                    <a:pt x="46568" y="18718"/>
                  </a:cubicBezTo>
                  <a:close/>
                  <a:moveTo>
                    <a:pt x="15096" y="19957"/>
                  </a:moveTo>
                  <a:lnTo>
                    <a:pt x="17551" y="21599"/>
                  </a:lnTo>
                  <a:lnTo>
                    <a:pt x="16163" y="24067"/>
                  </a:lnTo>
                  <a:lnTo>
                    <a:pt x="13481" y="22829"/>
                  </a:lnTo>
                  <a:lnTo>
                    <a:pt x="15096" y="19957"/>
                  </a:lnTo>
                  <a:close/>
                  <a:moveTo>
                    <a:pt x="39356" y="21292"/>
                  </a:moveTo>
                  <a:lnTo>
                    <a:pt x="41706" y="22613"/>
                  </a:lnTo>
                  <a:lnTo>
                    <a:pt x="40334" y="24726"/>
                  </a:lnTo>
                  <a:lnTo>
                    <a:pt x="38265" y="23563"/>
                  </a:lnTo>
                  <a:cubicBezTo>
                    <a:pt x="38620" y="22823"/>
                    <a:pt x="38974" y="22088"/>
                    <a:pt x="39356" y="21292"/>
                  </a:cubicBezTo>
                  <a:close/>
                  <a:moveTo>
                    <a:pt x="32036" y="23833"/>
                  </a:moveTo>
                  <a:lnTo>
                    <a:pt x="33850" y="24852"/>
                  </a:lnTo>
                  <a:lnTo>
                    <a:pt x="32838" y="26400"/>
                  </a:lnTo>
                  <a:lnTo>
                    <a:pt x="31254" y="25508"/>
                  </a:lnTo>
                  <a:lnTo>
                    <a:pt x="32036" y="23833"/>
                  </a:lnTo>
                  <a:close/>
                  <a:moveTo>
                    <a:pt x="7495" y="21569"/>
                  </a:moveTo>
                  <a:lnTo>
                    <a:pt x="10643" y="23738"/>
                  </a:lnTo>
                  <a:lnTo>
                    <a:pt x="8883" y="26868"/>
                  </a:lnTo>
                  <a:cubicBezTo>
                    <a:pt x="8157" y="25803"/>
                    <a:pt x="7066" y="25308"/>
                    <a:pt x="5548" y="25308"/>
                  </a:cubicBezTo>
                  <a:cubicBezTo>
                    <a:pt x="5382" y="25308"/>
                    <a:pt x="5211" y="25314"/>
                    <a:pt x="5034" y="25325"/>
                  </a:cubicBezTo>
                  <a:cubicBezTo>
                    <a:pt x="6680" y="24337"/>
                    <a:pt x="7533" y="23106"/>
                    <a:pt x="7495" y="21569"/>
                  </a:cubicBezTo>
                  <a:close/>
                  <a:moveTo>
                    <a:pt x="24561" y="25944"/>
                  </a:moveTo>
                  <a:lnTo>
                    <a:pt x="26176" y="26994"/>
                  </a:lnTo>
                  <a:lnTo>
                    <a:pt x="25208" y="28718"/>
                  </a:lnTo>
                  <a:lnTo>
                    <a:pt x="23488" y="27851"/>
                  </a:lnTo>
                  <a:lnTo>
                    <a:pt x="24561" y="25944"/>
                  </a:lnTo>
                  <a:close/>
                  <a:moveTo>
                    <a:pt x="48560" y="26304"/>
                  </a:moveTo>
                  <a:lnTo>
                    <a:pt x="51478" y="27699"/>
                  </a:lnTo>
                  <a:lnTo>
                    <a:pt x="49773" y="30731"/>
                  </a:lnTo>
                  <a:lnTo>
                    <a:pt x="47063" y="28967"/>
                  </a:lnTo>
                  <a:lnTo>
                    <a:pt x="48560" y="26304"/>
                  </a:lnTo>
                  <a:close/>
                  <a:moveTo>
                    <a:pt x="17079" y="27695"/>
                  </a:moveTo>
                  <a:lnTo>
                    <a:pt x="19313" y="29098"/>
                  </a:lnTo>
                  <a:cubicBezTo>
                    <a:pt x="18895" y="29844"/>
                    <a:pt x="18479" y="30583"/>
                    <a:pt x="18065" y="31317"/>
                  </a:cubicBezTo>
                  <a:lnTo>
                    <a:pt x="15696" y="30157"/>
                  </a:lnTo>
                  <a:lnTo>
                    <a:pt x="17079" y="27695"/>
                  </a:lnTo>
                  <a:close/>
                  <a:moveTo>
                    <a:pt x="41457" y="28918"/>
                  </a:moveTo>
                  <a:lnTo>
                    <a:pt x="43731" y="29975"/>
                  </a:lnTo>
                  <a:lnTo>
                    <a:pt x="42356" y="32421"/>
                  </a:lnTo>
                  <a:lnTo>
                    <a:pt x="40250" y="31065"/>
                  </a:lnTo>
                  <a:lnTo>
                    <a:pt x="41457" y="28918"/>
                  </a:lnTo>
                  <a:close/>
                  <a:moveTo>
                    <a:pt x="9766" y="29422"/>
                  </a:moveTo>
                  <a:lnTo>
                    <a:pt x="12507" y="31154"/>
                  </a:lnTo>
                  <a:lnTo>
                    <a:pt x="10948" y="33930"/>
                  </a:lnTo>
                  <a:lnTo>
                    <a:pt x="7892" y="32439"/>
                  </a:lnTo>
                  <a:cubicBezTo>
                    <a:pt x="8447" y="31546"/>
                    <a:pt x="9147" y="30418"/>
                    <a:pt x="9766" y="29422"/>
                  </a:cubicBezTo>
                  <a:close/>
                  <a:moveTo>
                    <a:pt x="34175" y="31534"/>
                  </a:moveTo>
                  <a:lnTo>
                    <a:pt x="35962" y="32310"/>
                  </a:lnTo>
                  <a:lnTo>
                    <a:pt x="34894" y="34211"/>
                  </a:lnTo>
                  <a:lnTo>
                    <a:pt x="33203" y="33261"/>
                  </a:lnTo>
                  <a:lnTo>
                    <a:pt x="34175" y="31534"/>
                  </a:lnTo>
                  <a:close/>
                  <a:moveTo>
                    <a:pt x="26533" y="33625"/>
                  </a:moveTo>
                  <a:lnTo>
                    <a:pt x="28370" y="34658"/>
                  </a:lnTo>
                  <a:lnTo>
                    <a:pt x="27377" y="36425"/>
                  </a:lnTo>
                  <a:lnTo>
                    <a:pt x="25538" y="35392"/>
                  </a:lnTo>
                  <a:lnTo>
                    <a:pt x="26533" y="33625"/>
                  </a:lnTo>
                  <a:close/>
                  <a:moveTo>
                    <a:pt x="50598" y="33318"/>
                  </a:moveTo>
                  <a:cubicBezTo>
                    <a:pt x="51296" y="34276"/>
                    <a:pt x="52310" y="34826"/>
                    <a:pt x="53784" y="34826"/>
                  </a:cubicBezTo>
                  <a:cubicBezTo>
                    <a:pt x="53996" y="34826"/>
                    <a:pt x="54217" y="34815"/>
                    <a:pt x="54448" y="34792"/>
                  </a:cubicBezTo>
                  <a:lnTo>
                    <a:pt x="54448" y="34792"/>
                  </a:lnTo>
                  <a:cubicBezTo>
                    <a:pt x="52730" y="35837"/>
                    <a:pt x="51925" y="37060"/>
                    <a:pt x="51970" y="38530"/>
                  </a:cubicBezTo>
                  <a:lnTo>
                    <a:pt x="48869" y="36395"/>
                  </a:lnTo>
                  <a:lnTo>
                    <a:pt x="50598" y="33318"/>
                  </a:lnTo>
                  <a:close/>
                  <a:moveTo>
                    <a:pt x="19142" y="35281"/>
                  </a:moveTo>
                  <a:lnTo>
                    <a:pt x="21347" y="36520"/>
                  </a:lnTo>
                  <a:cubicBezTo>
                    <a:pt x="20917" y="37400"/>
                    <a:pt x="20544" y="38163"/>
                    <a:pt x="20155" y="38959"/>
                  </a:cubicBezTo>
                  <a:lnTo>
                    <a:pt x="17664" y="37559"/>
                  </a:lnTo>
                  <a:cubicBezTo>
                    <a:pt x="18112" y="36871"/>
                    <a:pt x="18625" y="36078"/>
                    <a:pt x="19142" y="35281"/>
                  </a:cubicBezTo>
                  <a:close/>
                  <a:moveTo>
                    <a:pt x="43302" y="36072"/>
                  </a:moveTo>
                  <a:lnTo>
                    <a:pt x="45978" y="37321"/>
                  </a:lnTo>
                  <a:lnTo>
                    <a:pt x="44362" y="40196"/>
                  </a:lnTo>
                  <a:lnTo>
                    <a:pt x="41914" y="38541"/>
                  </a:lnTo>
                  <a:lnTo>
                    <a:pt x="43302" y="36072"/>
                  </a:lnTo>
                  <a:close/>
                  <a:moveTo>
                    <a:pt x="11785" y="36908"/>
                  </a:moveTo>
                  <a:lnTo>
                    <a:pt x="14489" y="38427"/>
                  </a:lnTo>
                  <a:lnTo>
                    <a:pt x="12928" y="41537"/>
                  </a:lnTo>
                  <a:lnTo>
                    <a:pt x="9840" y="39799"/>
                  </a:lnTo>
                  <a:lnTo>
                    <a:pt x="11785" y="36908"/>
                  </a:lnTo>
                  <a:close/>
                  <a:moveTo>
                    <a:pt x="35983" y="38469"/>
                  </a:moveTo>
                  <a:lnTo>
                    <a:pt x="38342" y="39639"/>
                  </a:lnTo>
                  <a:lnTo>
                    <a:pt x="36949" y="42116"/>
                  </a:lnTo>
                  <a:lnTo>
                    <a:pt x="34733" y="40694"/>
                  </a:lnTo>
                  <a:cubicBezTo>
                    <a:pt x="35141" y="39966"/>
                    <a:pt x="35574" y="39196"/>
                    <a:pt x="35983" y="38469"/>
                  </a:cubicBezTo>
                  <a:close/>
                  <a:moveTo>
                    <a:pt x="28560" y="40610"/>
                  </a:moveTo>
                  <a:cubicBezTo>
                    <a:pt x="29266" y="41008"/>
                    <a:pt x="30043" y="41444"/>
                    <a:pt x="30775" y="41855"/>
                  </a:cubicBezTo>
                  <a:lnTo>
                    <a:pt x="29602" y="44270"/>
                  </a:lnTo>
                  <a:lnTo>
                    <a:pt x="27118" y="42875"/>
                  </a:lnTo>
                  <a:lnTo>
                    <a:pt x="28560" y="40610"/>
                  </a:lnTo>
                  <a:close/>
                  <a:moveTo>
                    <a:pt x="21139" y="42437"/>
                  </a:moveTo>
                  <a:lnTo>
                    <a:pt x="23637" y="43841"/>
                  </a:lnTo>
                  <a:lnTo>
                    <a:pt x="22308" y="46640"/>
                  </a:lnTo>
                  <a:lnTo>
                    <a:pt x="19436" y="45026"/>
                  </a:lnTo>
                  <a:lnTo>
                    <a:pt x="21139" y="42437"/>
                  </a:lnTo>
                  <a:close/>
                  <a:moveTo>
                    <a:pt x="45072" y="43062"/>
                  </a:moveTo>
                  <a:lnTo>
                    <a:pt x="48470" y="44659"/>
                  </a:lnTo>
                  <a:cubicBezTo>
                    <a:pt x="47334" y="45414"/>
                    <a:pt x="46517" y="46671"/>
                    <a:pt x="46688" y="48760"/>
                  </a:cubicBezTo>
                  <a:cubicBezTo>
                    <a:pt x="45770" y="47147"/>
                    <a:pt x="44730" y="46237"/>
                    <a:pt x="43292" y="46228"/>
                  </a:cubicBezTo>
                  <a:lnTo>
                    <a:pt x="45072" y="43062"/>
                  </a:lnTo>
                  <a:close/>
                  <a:moveTo>
                    <a:pt x="13507" y="44000"/>
                  </a:moveTo>
                  <a:lnTo>
                    <a:pt x="16851" y="45879"/>
                  </a:lnTo>
                  <a:cubicBezTo>
                    <a:pt x="15827" y="46762"/>
                    <a:pt x="15128" y="47967"/>
                    <a:pt x="15224" y="49565"/>
                  </a:cubicBezTo>
                  <a:cubicBezTo>
                    <a:pt x="14342" y="48171"/>
                    <a:pt x="13158" y="47461"/>
                    <a:pt x="11371" y="47461"/>
                  </a:cubicBezTo>
                  <a:cubicBezTo>
                    <a:pt x="11227" y="47461"/>
                    <a:pt x="11079" y="47466"/>
                    <a:pt x="10927" y="47475"/>
                  </a:cubicBezTo>
                  <a:cubicBezTo>
                    <a:pt x="12554" y="46556"/>
                    <a:pt x="13471" y="45462"/>
                    <a:pt x="13507" y="44000"/>
                  </a:cubicBezTo>
                  <a:close/>
                  <a:moveTo>
                    <a:pt x="37873" y="45409"/>
                  </a:moveTo>
                  <a:lnTo>
                    <a:pt x="40797" y="46856"/>
                  </a:lnTo>
                  <a:cubicBezTo>
                    <a:pt x="40246" y="47836"/>
                    <a:pt x="39599" y="48990"/>
                    <a:pt x="39052" y="49960"/>
                  </a:cubicBezTo>
                  <a:lnTo>
                    <a:pt x="36204" y="48079"/>
                  </a:lnTo>
                  <a:cubicBezTo>
                    <a:pt x="36665" y="47341"/>
                    <a:pt x="37279" y="46361"/>
                    <a:pt x="37873" y="45409"/>
                  </a:cubicBezTo>
                  <a:close/>
                  <a:moveTo>
                    <a:pt x="30517" y="47440"/>
                  </a:moveTo>
                  <a:lnTo>
                    <a:pt x="33226" y="48963"/>
                  </a:lnTo>
                  <a:lnTo>
                    <a:pt x="31712" y="52113"/>
                  </a:lnTo>
                  <a:lnTo>
                    <a:pt x="28762" y="50229"/>
                  </a:lnTo>
                  <a:lnTo>
                    <a:pt x="30517" y="47440"/>
                  </a:lnTo>
                  <a:close/>
                  <a:moveTo>
                    <a:pt x="23140" y="49413"/>
                  </a:moveTo>
                  <a:lnTo>
                    <a:pt x="26233" y="51153"/>
                  </a:lnTo>
                  <a:cubicBezTo>
                    <a:pt x="25155" y="52004"/>
                    <a:pt x="24495" y="53237"/>
                    <a:pt x="24693" y="55151"/>
                  </a:cubicBezTo>
                  <a:cubicBezTo>
                    <a:pt x="23725" y="53585"/>
                    <a:pt x="22615" y="52666"/>
                    <a:pt x="21236" y="52666"/>
                  </a:cubicBezTo>
                  <a:cubicBezTo>
                    <a:pt x="21137" y="52666"/>
                    <a:pt x="21038" y="52671"/>
                    <a:pt x="20937" y="52680"/>
                  </a:cubicBezTo>
                  <a:cubicBezTo>
                    <a:pt x="21653" y="51617"/>
                    <a:pt x="22415" y="50489"/>
                    <a:pt x="23140" y="49413"/>
                  </a:cubicBezTo>
                  <a:close/>
                  <a:moveTo>
                    <a:pt x="38465" y="1"/>
                  </a:moveTo>
                  <a:cubicBezTo>
                    <a:pt x="38343" y="1"/>
                    <a:pt x="38220" y="7"/>
                    <a:pt x="38097" y="19"/>
                  </a:cubicBezTo>
                  <a:cubicBezTo>
                    <a:pt x="36239" y="204"/>
                    <a:pt x="35219" y="1366"/>
                    <a:pt x="34547" y="4138"/>
                  </a:cubicBezTo>
                  <a:cubicBezTo>
                    <a:pt x="33728" y="2800"/>
                    <a:pt x="32640" y="2040"/>
                    <a:pt x="31269" y="2040"/>
                  </a:cubicBezTo>
                  <a:cubicBezTo>
                    <a:pt x="30935" y="2040"/>
                    <a:pt x="30584" y="2085"/>
                    <a:pt x="30217" y="2178"/>
                  </a:cubicBezTo>
                  <a:cubicBezTo>
                    <a:pt x="28338" y="2653"/>
                    <a:pt x="27470" y="4084"/>
                    <a:pt x="27200" y="6260"/>
                  </a:cubicBezTo>
                  <a:cubicBezTo>
                    <a:pt x="26092" y="4297"/>
                    <a:pt x="24455" y="4113"/>
                    <a:pt x="22744" y="4104"/>
                  </a:cubicBezTo>
                  <a:lnTo>
                    <a:pt x="22726" y="4109"/>
                  </a:lnTo>
                  <a:cubicBezTo>
                    <a:pt x="21231" y="5040"/>
                    <a:pt x="19932" y="6119"/>
                    <a:pt x="19968" y="8410"/>
                  </a:cubicBezTo>
                  <a:cubicBezTo>
                    <a:pt x="18961" y="7026"/>
                    <a:pt x="17879" y="6301"/>
                    <a:pt x="16602" y="6301"/>
                  </a:cubicBezTo>
                  <a:cubicBezTo>
                    <a:pt x="16245" y="6301"/>
                    <a:pt x="15873" y="6358"/>
                    <a:pt x="15484" y="6472"/>
                  </a:cubicBezTo>
                  <a:cubicBezTo>
                    <a:pt x="13471" y="7065"/>
                    <a:pt x="12676" y="8630"/>
                    <a:pt x="12634" y="10774"/>
                  </a:cubicBezTo>
                  <a:cubicBezTo>
                    <a:pt x="11614" y="9261"/>
                    <a:pt x="10437" y="8514"/>
                    <a:pt x="9182" y="8514"/>
                  </a:cubicBezTo>
                  <a:cubicBezTo>
                    <a:pt x="8759" y="8514"/>
                    <a:pt x="8328" y="8599"/>
                    <a:pt x="7890" y="8768"/>
                  </a:cubicBezTo>
                  <a:cubicBezTo>
                    <a:pt x="6350" y="9363"/>
                    <a:pt x="5348" y="10956"/>
                    <a:pt x="5478" y="12608"/>
                  </a:cubicBezTo>
                  <a:cubicBezTo>
                    <a:pt x="5630" y="14564"/>
                    <a:pt x="6906" y="15675"/>
                    <a:pt x="9554" y="16070"/>
                  </a:cubicBezTo>
                  <a:cubicBezTo>
                    <a:pt x="7971" y="16978"/>
                    <a:pt x="7265" y="18333"/>
                    <a:pt x="7271" y="20172"/>
                  </a:cubicBezTo>
                  <a:cubicBezTo>
                    <a:pt x="6205" y="18717"/>
                    <a:pt x="5061" y="18006"/>
                    <a:pt x="3850" y="18006"/>
                  </a:cubicBezTo>
                  <a:cubicBezTo>
                    <a:pt x="3408" y="18006"/>
                    <a:pt x="2956" y="18101"/>
                    <a:pt x="2497" y="18289"/>
                  </a:cubicBezTo>
                  <a:cubicBezTo>
                    <a:pt x="967" y="18915"/>
                    <a:pt x="0" y="20529"/>
                    <a:pt x="167" y="22176"/>
                  </a:cubicBezTo>
                  <a:cubicBezTo>
                    <a:pt x="364" y="24141"/>
                    <a:pt x="1590" y="25141"/>
                    <a:pt x="4396" y="25557"/>
                  </a:cubicBezTo>
                  <a:cubicBezTo>
                    <a:pt x="2637" y="26513"/>
                    <a:pt x="1764" y="27925"/>
                    <a:pt x="2136" y="29846"/>
                  </a:cubicBezTo>
                  <a:cubicBezTo>
                    <a:pt x="2539" y="31929"/>
                    <a:pt x="4003" y="32842"/>
                    <a:pt x="6225" y="32926"/>
                  </a:cubicBezTo>
                  <a:cubicBezTo>
                    <a:pt x="4445" y="34102"/>
                    <a:pt x="3659" y="35570"/>
                    <a:pt x="4153" y="37459"/>
                  </a:cubicBezTo>
                  <a:cubicBezTo>
                    <a:pt x="4658" y="39391"/>
                    <a:pt x="6081" y="40250"/>
                    <a:pt x="8281" y="40288"/>
                  </a:cubicBezTo>
                  <a:cubicBezTo>
                    <a:pt x="6359" y="41528"/>
                    <a:pt x="5612" y="43082"/>
                    <a:pt x="6241" y="45038"/>
                  </a:cubicBezTo>
                  <a:cubicBezTo>
                    <a:pt x="6822" y="46844"/>
                    <a:pt x="8189" y="47588"/>
                    <a:pt x="10013" y="47588"/>
                  </a:cubicBezTo>
                  <a:cubicBezTo>
                    <a:pt x="10124" y="47588"/>
                    <a:pt x="10236" y="47585"/>
                    <a:pt x="10350" y="47580"/>
                  </a:cubicBezTo>
                  <a:lnTo>
                    <a:pt x="10350" y="47580"/>
                  </a:lnTo>
                  <a:cubicBezTo>
                    <a:pt x="8158" y="49453"/>
                    <a:pt x="7615" y="50931"/>
                    <a:pt x="8419" y="52718"/>
                  </a:cubicBezTo>
                  <a:cubicBezTo>
                    <a:pt x="9008" y="54029"/>
                    <a:pt x="10307" y="54849"/>
                    <a:pt x="11711" y="54849"/>
                  </a:cubicBezTo>
                  <a:cubicBezTo>
                    <a:pt x="11884" y="54849"/>
                    <a:pt x="12059" y="54836"/>
                    <a:pt x="12234" y="54811"/>
                  </a:cubicBezTo>
                  <a:cubicBezTo>
                    <a:pt x="14113" y="54535"/>
                    <a:pt x="15130" y="53268"/>
                    <a:pt x="15500" y="50820"/>
                  </a:cubicBezTo>
                  <a:cubicBezTo>
                    <a:pt x="16046" y="51326"/>
                    <a:pt x="16559" y="51993"/>
                    <a:pt x="17236" y="52369"/>
                  </a:cubicBezTo>
                  <a:cubicBezTo>
                    <a:pt x="17903" y="52742"/>
                    <a:pt x="18736" y="52817"/>
                    <a:pt x="19492" y="53022"/>
                  </a:cubicBezTo>
                  <a:cubicBezTo>
                    <a:pt x="17701" y="54291"/>
                    <a:pt x="17038" y="55827"/>
                    <a:pt x="17555" y="57522"/>
                  </a:cubicBezTo>
                  <a:cubicBezTo>
                    <a:pt x="17981" y="58922"/>
                    <a:pt x="19262" y="60055"/>
                    <a:pt x="20674" y="60055"/>
                  </a:cubicBezTo>
                  <a:cubicBezTo>
                    <a:pt x="20807" y="60055"/>
                    <a:pt x="20941" y="60045"/>
                    <a:pt x="21076" y="60024"/>
                  </a:cubicBezTo>
                  <a:cubicBezTo>
                    <a:pt x="22031" y="59877"/>
                    <a:pt x="23124" y="59389"/>
                    <a:pt x="23768" y="58691"/>
                  </a:cubicBezTo>
                  <a:cubicBezTo>
                    <a:pt x="24425" y="57976"/>
                    <a:pt x="24609" y="56816"/>
                    <a:pt x="24971" y="55925"/>
                  </a:cubicBezTo>
                  <a:cubicBezTo>
                    <a:pt x="25853" y="57332"/>
                    <a:pt x="26854" y="58053"/>
                    <a:pt x="28151" y="58053"/>
                  </a:cubicBezTo>
                  <a:cubicBezTo>
                    <a:pt x="28355" y="58053"/>
                    <a:pt x="28565" y="58035"/>
                    <a:pt x="28784" y="58000"/>
                  </a:cubicBezTo>
                  <a:cubicBezTo>
                    <a:pt x="31024" y="57637"/>
                    <a:pt x="32014" y="56100"/>
                    <a:pt x="32212" y="53792"/>
                  </a:cubicBezTo>
                  <a:cubicBezTo>
                    <a:pt x="33079" y="55195"/>
                    <a:pt x="34155" y="55952"/>
                    <a:pt x="35514" y="55952"/>
                  </a:cubicBezTo>
                  <a:cubicBezTo>
                    <a:pt x="35786" y="55952"/>
                    <a:pt x="36069" y="55921"/>
                    <a:pt x="36364" y="55860"/>
                  </a:cubicBezTo>
                  <a:cubicBezTo>
                    <a:pt x="38470" y="55422"/>
                    <a:pt x="39394" y="53897"/>
                    <a:pt x="39553" y="51678"/>
                  </a:cubicBezTo>
                  <a:cubicBezTo>
                    <a:pt x="40446" y="53048"/>
                    <a:pt x="41517" y="53801"/>
                    <a:pt x="42829" y="53801"/>
                  </a:cubicBezTo>
                  <a:cubicBezTo>
                    <a:pt x="43212" y="53801"/>
                    <a:pt x="43616" y="53737"/>
                    <a:pt x="44042" y="53605"/>
                  </a:cubicBezTo>
                  <a:cubicBezTo>
                    <a:pt x="46018" y="52995"/>
                    <a:pt x="46815" y="51469"/>
                    <a:pt x="46778" y="49385"/>
                  </a:cubicBezTo>
                  <a:lnTo>
                    <a:pt x="46778" y="49385"/>
                  </a:lnTo>
                  <a:cubicBezTo>
                    <a:pt x="47978" y="50907"/>
                    <a:pt x="49082" y="51619"/>
                    <a:pt x="50275" y="51619"/>
                  </a:cubicBezTo>
                  <a:cubicBezTo>
                    <a:pt x="50691" y="51619"/>
                    <a:pt x="51117" y="51533"/>
                    <a:pt x="51562" y="51364"/>
                  </a:cubicBezTo>
                  <a:cubicBezTo>
                    <a:pt x="53026" y="50808"/>
                    <a:pt x="54161" y="49314"/>
                    <a:pt x="53952" y="47771"/>
                  </a:cubicBezTo>
                  <a:cubicBezTo>
                    <a:pt x="53823" y="46840"/>
                    <a:pt x="53389" y="45786"/>
                    <a:pt x="52742" y="45150"/>
                  </a:cubicBezTo>
                  <a:cubicBezTo>
                    <a:pt x="52080" y="44501"/>
                    <a:pt x="50991" y="44295"/>
                    <a:pt x="50132" y="43913"/>
                  </a:cubicBezTo>
                  <a:cubicBezTo>
                    <a:pt x="51538" y="43134"/>
                    <a:pt x="52186" y="41781"/>
                    <a:pt x="52198" y="39982"/>
                  </a:cubicBezTo>
                  <a:cubicBezTo>
                    <a:pt x="53282" y="41428"/>
                    <a:pt x="54416" y="42128"/>
                    <a:pt x="55621" y="42128"/>
                  </a:cubicBezTo>
                  <a:cubicBezTo>
                    <a:pt x="56033" y="42128"/>
                    <a:pt x="56453" y="42046"/>
                    <a:pt x="56883" y="41884"/>
                  </a:cubicBezTo>
                  <a:cubicBezTo>
                    <a:pt x="58386" y="41318"/>
                    <a:pt x="59535" y="39761"/>
                    <a:pt x="59283" y="38186"/>
                  </a:cubicBezTo>
                  <a:cubicBezTo>
                    <a:pt x="59136" y="37259"/>
                    <a:pt x="58661" y="36223"/>
                    <a:pt x="57995" y="35604"/>
                  </a:cubicBezTo>
                  <a:cubicBezTo>
                    <a:pt x="57317" y="34975"/>
                    <a:pt x="56225" y="34798"/>
                    <a:pt x="55375" y="34447"/>
                  </a:cubicBezTo>
                  <a:cubicBezTo>
                    <a:pt x="57065" y="33259"/>
                    <a:pt x="57754" y="31864"/>
                    <a:pt x="57351" y="30153"/>
                  </a:cubicBezTo>
                  <a:cubicBezTo>
                    <a:pt x="56896" y="28214"/>
                    <a:pt x="55486" y="27356"/>
                    <a:pt x="53303" y="27107"/>
                  </a:cubicBezTo>
                  <a:cubicBezTo>
                    <a:pt x="55278" y="26005"/>
                    <a:pt x="55475" y="24404"/>
                    <a:pt x="55559" y="22754"/>
                  </a:cubicBezTo>
                  <a:lnTo>
                    <a:pt x="55461" y="22389"/>
                  </a:lnTo>
                  <a:cubicBezTo>
                    <a:pt x="54599" y="20977"/>
                    <a:pt x="53549" y="19827"/>
                    <a:pt x="51419" y="19827"/>
                  </a:cubicBezTo>
                  <a:cubicBezTo>
                    <a:pt x="51390" y="19827"/>
                    <a:pt x="51360" y="19827"/>
                    <a:pt x="51330" y="19828"/>
                  </a:cubicBezTo>
                  <a:cubicBezTo>
                    <a:pt x="53209" y="18481"/>
                    <a:pt x="53860" y="16951"/>
                    <a:pt x="53290" y="15106"/>
                  </a:cubicBezTo>
                  <a:cubicBezTo>
                    <a:pt x="52720" y="13264"/>
                    <a:pt x="51274" y="12499"/>
                    <a:pt x="49320" y="12457"/>
                  </a:cubicBezTo>
                  <a:cubicBezTo>
                    <a:pt x="51289" y="10756"/>
                    <a:pt x="51830" y="9254"/>
                    <a:pt x="51170" y="7558"/>
                  </a:cubicBezTo>
                  <a:cubicBezTo>
                    <a:pt x="50632" y="6181"/>
                    <a:pt x="49334" y="5238"/>
                    <a:pt x="47877" y="5238"/>
                  </a:cubicBezTo>
                  <a:cubicBezTo>
                    <a:pt x="47782" y="5238"/>
                    <a:pt x="47685" y="5242"/>
                    <a:pt x="47589" y="5251"/>
                  </a:cubicBezTo>
                  <a:cubicBezTo>
                    <a:pt x="45250" y="5450"/>
                    <a:pt x="44208" y="6982"/>
                    <a:pt x="43964" y="8933"/>
                  </a:cubicBezTo>
                  <a:lnTo>
                    <a:pt x="40406" y="6934"/>
                  </a:lnTo>
                  <a:cubicBezTo>
                    <a:pt x="42077" y="5320"/>
                    <a:pt x="42543" y="3829"/>
                    <a:pt x="41790" y="2156"/>
                  </a:cubicBezTo>
                  <a:cubicBezTo>
                    <a:pt x="41198" y="836"/>
                    <a:pt x="39890" y="1"/>
                    <a:pt x="38465"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57" name="Google Shape;6857;p19"/>
            <p:cNvSpPr/>
            <p:nvPr/>
          </p:nvSpPr>
          <p:spPr>
            <a:xfrm>
              <a:off x="4444725" y="2552100"/>
              <a:ext cx="190550" cy="183550"/>
            </a:xfrm>
            <a:custGeom>
              <a:rect b="b" l="l" r="r" t="t"/>
              <a:pathLst>
                <a:path extrusionOk="0" h="7342" w="7622">
                  <a:moveTo>
                    <a:pt x="3875" y="0"/>
                  </a:moveTo>
                  <a:cubicBezTo>
                    <a:pt x="3254" y="0"/>
                    <a:pt x="2625" y="187"/>
                    <a:pt x="2004" y="566"/>
                  </a:cubicBezTo>
                  <a:cubicBezTo>
                    <a:pt x="537" y="1462"/>
                    <a:pt x="0" y="2836"/>
                    <a:pt x="260" y="4522"/>
                  </a:cubicBezTo>
                  <a:lnTo>
                    <a:pt x="358" y="4887"/>
                  </a:lnTo>
                  <a:cubicBezTo>
                    <a:pt x="1086" y="6485"/>
                    <a:pt x="2261" y="7342"/>
                    <a:pt x="3704" y="7342"/>
                  </a:cubicBezTo>
                  <a:cubicBezTo>
                    <a:pt x="3854" y="7342"/>
                    <a:pt x="4007" y="7333"/>
                    <a:pt x="4162" y="7314"/>
                  </a:cubicBezTo>
                  <a:cubicBezTo>
                    <a:pt x="5743" y="7124"/>
                    <a:pt x="7041" y="5952"/>
                    <a:pt x="7337" y="4395"/>
                  </a:cubicBezTo>
                  <a:cubicBezTo>
                    <a:pt x="7622" y="2896"/>
                    <a:pt x="7188" y="1638"/>
                    <a:pt x="5973" y="745"/>
                  </a:cubicBezTo>
                  <a:cubicBezTo>
                    <a:pt x="5301" y="251"/>
                    <a:pt x="4593" y="0"/>
                    <a:pt x="3875"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58" name="Google Shape;6858;p19"/>
            <p:cNvSpPr/>
            <p:nvPr/>
          </p:nvSpPr>
          <p:spPr>
            <a:xfrm>
              <a:off x="3510175" y="2029875"/>
              <a:ext cx="200650" cy="181350"/>
            </a:xfrm>
            <a:custGeom>
              <a:rect b="b" l="l" r="r" t="t"/>
              <a:pathLst>
                <a:path extrusionOk="0" h="7254" w="8026">
                  <a:moveTo>
                    <a:pt x="4030" y="0"/>
                  </a:moveTo>
                  <a:cubicBezTo>
                    <a:pt x="3696" y="0"/>
                    <a:pt x="3357" y="48"/>
                    <a:pt x="3021" y="147"/>
                  </a:cubicBezTo>
                  <a:cubicBezTo>
                    <a:pt x="1141" y="697"/>
                    <a:pt x="0" y="2660"/>
                    <a:pt x="457" y="4564"/>
                  </a:cubicBezTo>
                  <a:cubicBezTo>
                    <a:pt x="856" y="6230"/>
                    <a:pt x="2220" y="7253"/>
                    <a:pt x="3889" y="7253"/>
                  </a:cubicBezTo>
                  <a:cubicBezTo>
                    <a:pt x="4218" y="7253"/>
                    <a:pt x="4559" y="7213"/>
                    <a:pt x="4907" y="7131"/>
                  </a:cubicBezTo>
                  <a:lnTo>
                    <a:pt x="4925" y="7126"/>
                  </a:lnTo>
                  <a:cubicBezTo>
                    <a:pt x="6981" y="6407"/>
                    <a:pt x="8025" y="4487"/>
                    <a:pt x="7429" y="2526"/>
                  </a:cubicBezTo>
                  <a:cubicBezTo>
                    <a:pt x="6964" y="991"/>
                    <a:pt x="5555" y="0"/>
                    <a:pt x="4030"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59" name="Google Shape;6859;p19"/>
            <p:cNvSpPr/>
            <p:nvPr/>
          </p:nvSpPr>
          <p:spPr>
            <a:xfrm>
              <a:off x="3689650" y="1977200"/>
              <a:ext cx="205175" cy="181775"/>
            </a:xfrm>
            <a:custGeom>
              <a:rect b="b" l="l" r="r" t="t"/>
              <a:pathLst>
                <a:path extrusionOk="0" h="7271" w="8207">
                  <a:moveTo>
                    <a:pt x="4153" y="1"/>
                  </a:moveTo>
                  <a:cubicBezTo>
                    <a:pt x="2899" y="1"/>
                    <a:pt x="1685" y="671"/>
                    <a:pt x="1006" y="1873"/>
                  </a:cubicBezTo>
                  <a:cubicBezTo>
                    <a:pt x="1" y="3650"/>
                    <a:pt x="590" y="5838"/>
                    <a:pt x="2342" y="6814"/>
                  </a:cubicBezTo>
                  <a:cubicBezTo>
                    <a:pt x="2896" y="7123"/>
                    <a:pt x="3490" y="7270"/>
                    <a:pt x="4075" y="7270"/>
                  </a:cubicBezTo>
                  <a:cubicBezTo>
                    <a:pt x="5343" y="7270"/>
                    <a:pt x="6567" y="6578"/>
                    <a:pt x="7246" y="5346"/>
                  </a:cubicBezTo>
                  <a:cubicBezTo>
                    <a:pt x="8207" y="3601"/>
                    <a:pt x="7626" y="1453"/>
                    <a:pt x="5932" y="480"/>
                  </a:cubicBezTo>
                  <a:cubicBezTo>
                    <a:pt x="5366" y="155"/>
                    <a:pt x="4755" y="1"/>
                    <a:pt x="4153"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60" name="Google Shape;6860;p19"/>
            <p:cNvSpPr/>
            <p:nvPr/>
          </p:nvSpPr>
          <p:spPr>
            <a:xfrm>
              <a:off x="4486650" y="2737400"/>
              <a:ext cx="205300" cy="181675"/>
            </a:xfrm>
            <a:custGeom>
              <a:rect b="b" l="l" r="r" t="t"/>
              <a:pathLst>
                <a:path extrusionOk="0" h="7267" w="8212">
                  <a:moveTo>
                    <a:pt x="4158" y="0"/>
                  </a:moveTo>
                  <a:cubicBezTo>
                    <a:pt x="2904" y="0"/>
                    <a:pt x="1690" y="670"/>
                    <a:pt x="1011" y="1871"/>
                  </a:cubicBezTo>
                  <a:cubicBezTo>
                    <a:pt x="0" y="3655"/>
                    <a:pt x="585" y="5830"/>
                    <a:pt x="2343" y="6812"/>
                  </a:cubicBezTo>
                  <a:cubicBezTo>
                    <a:pt x="2895" y="7120"/>
                    <a:pt x="3488" y="7267"/>
                    <a:pt x="4073" y="7267"/>
                  </a:cubicBezTo>
                  <a:cubicBezTo>
                    <a:pt x="5342" y="7267"/>
                    <a:pt x="6572" y="6576"/>
                    <a:pt x="7249" y="5347"/>
                  </a:cubicBezTo>
                  <a:cubicBezTo>
                    <a:pt x="8211" y="3602"/>
                    <a:pt x="7632" y="1454"/>
                    <a:pt x="5937" y="480"/>
                  </a:cubicBezTo>
                  <a:cubicBezTo>
                    <a:pt x="5372" y="155"/>
                    <a:pt x="4760" y="0"/>
                    <a:pt x="4158"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61" name="Google Shape;6861;p19"/>
            <p:cNvSpPr/>
            <p:nvPr/>
          </p:nvSpPr>
          <p:spPr>
            <a:xfrm>
              <a:off x="3324450" y="2083775"/>
              <a:ext cx="204650" cy="181225"/>
            </a:xfrm>
            <a:custGeom>
              <a:rect b="b" l="l" r="r" t="t"/>
              <a:pathLst>
                <a:path extrusionOk="0" h="7249" w="8186">
                  <a:moveTo>
                    <a:pt x="4134" y="0"/>
                  </a:moveTo>
                  <a:cubicBezTo>
                    <a:pt x="2869" y="0"/>
                    <a:pt x="1639" y="683"/>
                    <a:pt x="965" y="1896"/>
                  </a:cubicBezTo>
                  <a:cubicBezTo>
                    <a:pt x="1" y="3629"/>
                    <a:pt x="571" y="5788"/>
                    <a:pt x="2248" y="6762"/>
                  </a:cubicBezTo>
                  <a:cubicBezTo>
                    <a:pt x="2815" y="7092"/>
                    <a:pt x="3431" y="7249"/>
                    <a:pt x="4038" y="7249"/>
                  </a:cubicBezTo>
                  <a:cubicBezTo>
                    <a:pt x="5285" y="7249"/>
                    <a:pt x="6495" y="6587"/>
                    <a:pt x="7173" y="5402"/>
                  </a:cubicBezTo>
                  <a:cubicBezTo>
                    <a:pt x="8185" y="3637"/>
                    <a:pt x="7605" y="1438"/>
                    <a:pt x="5870" y="460"/>
                  </a:cubicBezTo>
                  <a:cubicBezTo>
                    <a:pt x="5319" y="148"/>
                    <a:pt x="4723" y="0"/>
                    <a:pt x="4134"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62" name="Google Shape;6862;p19"/>
            <p:cNvSpPr/>
            <p:nvPr/>
          </p:nvSpPr>
          <p:spPr>
            <a:xfrm>
              <a:off x="4087475" y="3449425"/>
              <a:ext cx="204300" cy="180300"/>
            </a:xfrm>
            <a:custGeom>
              <a:rect b="b" l="l" r="r" t="t"/>
              <a:pathLst>
                <a:path extrusionOk="0" h="7212" w="8172">
                  <a:moveTo>
                    <a:pt x="4155" y="1"/>
                  </a:moveTo>
                  <a:cubicBezTo>
                    <a:pt x="2905" y="1"/>
                    <a:pt x="1678" y="662"/>
                    <a:pt x="1006" y="1832"/>
                  </a:cubicBezTo>
                  <a:cubicBezTo>
                    <a:pt x="1" y="3581"/>
                    <a:pt x="598" y="5815"/>
                    <a:pt x="2326" y="6776"/>
                  </a:cubicBezTo>
                  <a:cubicBezTo>
                    <a:pt x="2859" y="7072"/>
                    <a:pt x="3440" y="7212"/>
                    <a:pt x="4016" y="7212"/>
                  </a:cubicBezTo>
                  <a:cubicBezTo>
                    <a:pt x="5266" y="7212"/>
                    <a:pt x="6495" y="6550"/>
                    <a:pt x="7167" y="5382"/>
                  </a:cubicBezTo>
                  <a:cubicBezTo>
                    <a:pt x="8172" y="3632"/>
                    <a:pt x="7575" y="1398"/>
                    <a:pt x="5847" y="438"/>
                  </a:cubicBezTo>
                  <a:cubicBezTo>
                    <a:pt x="5313" y="141"/>
                    <a:pt x="4731" y="1"/>
                    <a:pt x="4155"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63" name="Google Shape;6863;p19"/>
            <p:cNvSpPr/>
            <p:nvPr/>
          </p:nvSpPr>
          <p:spPr>
            <a:xfrm>
              <a:off x="2924475" y="2795625"/>
              <a:ext cx="204325" cy="180275"/>
            </a:xfrm>
            <a:custGeom>
              <a:rect b="b" l="l" r="r" t="t"/>
              <a:pathLst>
                <a:path extrusionOk="0" h="7211" w="8173">
                  <a:moveTo>
                    <a:pt x="4156" y="0"/>
                  </a:moveTo>
                  <a:cubicBezTo>
                    <a:pt x="2906" y="0"/>
                    <a:pt x="1678" y="662"/>
                    <a:pt x="1006" y="1830"/>
                  </a:cubicBezTo>
                  <a:cubicBezTo>
                    <a:pt x="1" y="3579"/>
                    <a:pt x="598" y="5813"/>
                    <a:pt x="2326" y="6774"/>
                  </a:cubicBezTo>
                  <a:cubicBezTo>
                    <a:pt x="2859" y="7070"/>
                    <a:pt x="3439" y="7211"/>
                    <a:pt x="4015" y="7211"/>
                  </a:cubicBezTo>
                  <a:cubicBezTo>
                    <a:pt x="5266" y="7211"/>
                    <a:pt x="6495" y="6549"/>
                    <a:pt x="7167" y="5380"/>
                  </a:cubicBezTo>
                  <a:cubicBezTo>
                    <a:pt x="8172" y="3631"/>
                    <a:pt x="7575" y="1399"/>
                    <a:pt x="5845" y="438"/>
                  </a:cubicBezTo>
                  <a:cubicBezTo>
                    <a:pt x="5312" y="141"/>
                    <a:pt x="4732" y="0"/>
                    <a:pt x="4156"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64" name="Google Shape;6864;p19"/>
            <p:cNvSpPr/>
            <p:nvPr/>
          </p:nvSpPr>
          <p:spPr>
            <a:xfrm>
              <a:off x="3722100" y="3555800"/>
              <a:ext cx="203250" cy="180300"/>
            </a:xfrm>
            <a:custGeom>
              <a:rect b="b" l="l" r="r" t="t"/>
              <a:pathLst>
                <a:path extrusionOk="0" h="7212" w="8130">
                  <a:moveTo>
                    <a:pt x="4133" y="0"/>
                  </a:moveTo>
                  <a:cubicBezTo>
                    <a:pt x="2873" y="0"/>
                    <a:pt x="1638" y="671"/>
                    <a:pt x="967" y="1860"/>
                  </a:cubicBezTo>
                  <a:cubicBezTo>
                    <a:pt x="1" y="3579"/>
                    <a:pt x="570" y="5764"/>
                    <a:pt x="2239" y="6737"/>
                  </a:cubicBezTo>
                  <a:cubicBezTo>
                    <a:pt x="2791" y="7058"/>
                    <a:pt x="3397" y="7211"/>
                    <a:pt x="3998" y="7211"/>
                  </a:cubicBezTo>
                  <a:cubicBezTo>
                    <a:pt x="5257" y="7211"/>
                    <a:pt x="6493" y="6541"/>
                    <a:pt x="7162" y="5351"/>
                  </a:cubicBezTo>
                  <a:cubicBezTo>
                    <a:pt x="8129" y="3633"/>
                    <a:pt x="7560" y="1448"/>
                    <a:pt x="5892" y="475"/>
                  </a:cubicBezTo>
                  <a:cubicBezTo>
                    <a:pt x="5340" y="153"/>
                    <a:pt x="4733" y="0"/>
                    <a:pt x="4133"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65" name="Google Shape;6865;p19"/>
            <p:cNvSpPr/>
            <p:nvPr/>
          </p:nvSpPr>
          <p:spPr>
            <a:xfrm>
              <a:off x="4105650" y="2055275"/>
              <a:ext cx="204750" cy="180700"/>
            </a:xfrm>
            <a:custGeom>
              <a:rect b="b" l="l" r="r" t="t"/>
              <a:pathLst>
                <a:path extrusionOk="0" h="7228" w="8190">
                  <a:moveTo>
                    <a:pt x="4154" y="0"/>
                  </a:moveTo>
                  <a:cubicBezTo>
                    <a:pt x="2912" y="0"/>
                    <a:pt x="1696" y="654"/>
                    <a:pt x="1022" y="1818"/>
                  </a:cubicBezTo>
                  <a:cubicBezTo>
                    <a:pt x="0" y="3576"/>
                    <a:pt x="579" y="5798"/>
                    <a:pt x="2314" y="6775"/>
                  </a:cubicBezTo>
                  <a:cubicBezTo>
                    <a:pt x="2858" y="7082"/>
                    <a:pt x="3450" y="7227"/>
                    <a:pt x="4036" y="7227"/>
                  </a:cubicBezTo>
                  <a:cubicBezTo>
                    <a:pt x="5277" y="7227"/>
                    <a:pt x="6492" y="6573"/>
                    <a:pt x="7168" y="5410"/>
                  </a:cubicBezTo>
                  <a:cubicBezTo>
                    <a:pt x="8189" y="3651"/>
                    <a:pt x="7610" y="1429"/>
                    <a:pt x="5876" y="452"/>
                  </a:cubicBezTo>
                  <a:cubicBezTo>
                    <a:pt x="5332" y="146"/>
                    <a:pt x="4740" y="0"/>
                    <a:pt x="4154"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66" name="Google Shape;6866;p19"/>
            <p:cNvSpPr/>
            <p:nvPr/>
          </p:nvSpPr>
          <p:spPr>
            <a:xfrm>
              <a:off x="3024250" y="3163500"/>
              <a:ext cx="203375" cy="180325"/>
            </a:xfrm>
            <a:custGeom>
              <a:rect b="b" l="l" r="r" t="t"/>
              <a:pathLst>
                <a:path extrusionOk="0" h="7213" w="8135">
                  <a:moveTo>
                    <a:pt x="4134" y="1"/>
                  </a:moveTo>
                  <a:cubicBezTo>
                    <a:pt x="2857" y="1"/>
                    <a:pt x="1605" y="693"/>
                    <a:pt x="942" y="1910"/>
                  </a:cubicBezTo>
                  <a:cubicBezTo>
                    <a:pt x="0" y="3639"/>
                    <a:pt x="603" y="5815"/>
                    <a:pt x="2287" y="6763"/>
                  </a:cubicBezTo>
                  <a:cubicBezTo>
                    <a:pt x="2828" y="7068"/>
                    <a:pt x="3416" y="7212"/>
                    <a:pt x="3999" y="7212"/>
                  </a:cubicBezTo>
                  <a:cubicBezTo>
                    <a:pt x="5277" y="7212"/>
                    <a:pt x="6529" y="6519"/>
                    <a:pt x="7192" y="5302"/>
                  </a:cubicBezTo>
                  <a:cubicBezTo>
                    <a:pt x="8135" y="3572"/>
                    <a:pt x="7532" y="1399"/>
                    <a:pt x="5846" y="450"/>
                  </a:cubicBezTo>
                  <a:cubicBezTo>
                    <a:pt x="5306" y="145"/>
                    <a:pt x="4718" y="1"/>
                    <a:pt x="4134"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67" name="Google Shape;6867;p19"/>
            <p:cNvSpPr/>
            <p:nvPr/>
          </p:nvSpPr>
          <p:spPr>
            <a:xfrm>
              <a:off x="2973775" y="2979125"/>
              <a:ext cx="205125" cy="181175"/>
            </a:xfrm>
            <a:custGeom>
              <a:rect b="b" l="l" r="r" t="t"/>
              <a:pathLst>
                <a:path extrusionOk="0" h="7247" w="8205">
                  <a:moveTo>
                    <a:pt x="4153" y="0"/>
                  </a:moveTo>
                  <a:cubicBezTo>
                    <a:pt x="2911" y="0"/>
                    <a:pt x="1698" y="657"/>
                    <a:pt x="1022" y="1824"/>
                  </a:cubicBezTo>
                  <a:cubicBezTo>
                    <a:pt x="1" y="3585"/>
                    <a:pt x="566" y="5791"/>
                    <a:pt x="2292" y="6777"/>
                  </a:cubicBezTo>
                  <a:cubicBezTo>
                    <a:pt x="2849" y="7095"/>
                    <a:pt x="3452" y="7246"/>
                    <a:pt x="4048" y="7246"/>
                  </a:cubicBezTo>
                  <a:cubicBezTo>
                    <a:pt x="5306" y="7246"/>
                    <a:pt x="6531" y="6573"/>
                    <a:pt x="7207" y="5373"/>
                  </a:cubicBezTo>
                  <a:cubicBezTo>
                    <a:pt x="8204" y="3600"/>
                    <a:pt x="7606" y="1412"/>
                    <a:pt x="5860" y="444"/>
                  </a:cubicBezTo>
                  <a:cubicBezTo>
                    <a:pt x="5319" y="143"/>
                    <a:pt x="4733" y="0"/>
                    <a:pt x="4153"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68" name="Google Shape;6868;p19"/>
            <p:cNvSpPr/>
            <p:nvPr/>
          </p:nvSpPr>
          <p:spPr>
            <a:xfrm>
              <a:off x="3904175" y="3502150"/>
              <a:ext cx="204550" cy="181225"/>
            </a:xfrm>
            <a:custGeom>
              <a:rect b="b" l="l" r="r" t="t"/>
              <a:pathLst>
                <a:path extrusionOk="0" h="7249" w="8182">
                  <a:moveTo>
                    <a:pt x="4146" y="1"/>
                  </a:moveTo>
                  <a:cubicBezTo>
                    <a:pt x="2898" y="1"/>
                    <a:pt x="1686" y="663"/>
                    <a:pt x="1008" y="1851"/>
                  </a:cubicBezTo>
                  <a:cubicBezTo>
                    <a:pt x="0" y="3614"/>
                    <a:pt x="582" y="5815"/>
                    <a:pt x="2317" y="6792"/>
                  </a:cubicBezTo>
                  <a:cubicBezTo>
                    <a:pt x="2867" y="7101"/>
                    <a:pt x="3461" y="7248"/>
                    <a:pt x="4049" y="7248"/>
                  </a:cubicBezTo>
                  <a:cubicBezTo>
                    <a:pt x="5315" y="7248"/>
                    <a:pt x="6547" y="6564"/>
                    <a:pt x="7221" y="5349"/>
                  </a:cubicBezTo>
                  <a:cubicBezTo>
                    <a:pt x="8182" y="3616"/>
                    <a:pt x="7610" y="1457"/>
                    <a:pt x="5931" y="485"/>
                  </a:cubicBezTo>
                  <a:cubicBezTo>
                    <a:pt x="5366" y="157"/>
                    <a:pt x="4751" y="1"/>
                    <a:pt x="4146"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69" name="Google Shape;6869;p19"/>
            <p:cNvSpPr/>
            <p:nvPr/>
          </p:nvSpPr>
          <p:spPr>
            <a:xfrm>
              <a:off x="4387350" y="2369550"/>
              <a:ext cx="205225" cy="181600"/>
            </a:xfrm>
            <a:custGeom>
              <a:rect b="b" l="l" r="r" t="t"/>
              <a:pathLst>
                <a:path extrusionOk="0" h="7264" w="8209">
                  <a:moveTo>
                    <a:pt x="4160" y="0"/>
                  </a:moveTo>
                  <a:cubicBezTo>
                    <a:pt x="2912" y="0"/>
                    <a:pt x="1703" y="661"/>
                    <a:pt x="1024" y="1847"/>
                  </a:cubicBezTo>
                  <a:cubicBezTo>
                    <a:pt x="1" y="3630"/>
                    <a:pt x="573" y="5807"/>
                    <a:pt x="2322" y="6799"/>
                  </a:cubicBezTo>
                  <a:cubicBezTo>
                    <a:pt x="2879" y="7114"/>
                    <a:pt x="3480" y="7264"/>
                    <a:pt x="4072" y="7264"/>
                  </a:cubicBezTo>
                  <a:cubicBezTo>
                    <a:pt x="5335" y="7264"/>
                    <a:pt x="6560" y="6582"/>
                    <a:pt x="7238" y="5368"/>
                  </a:cubicBezTo>
                  <a:cubicBezTo>
                    <a:pt x="8209" y="3626"/>
                    <a:pt x="7643" y="1470"/>
                    <a:pt x="5960" y="490"/>
                  </a:cubicBezTo>
                  <a:cubicBezTo>
                    <a:pt x="5389" y="158"/>
                    <a:pt x="4770" y="0"/>
                    <a:pt x="4160"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70" name="Google Shape;6870;p19"/>
            <p:cNvSpPr/>
            <p:nvPr/>
          </p:nvSpPr>
          <p:spPr>
            <a:xfrm>
              <a:off x="4404375" y="3159375"/>
              <a:ext cx="203025" cy="179825"/>
            </a:xfrm>
            <a:custGeom>
              <a:rect b="b" l="l" r="r" t="t"/>
              <a:pathLst>
                <a:path extrusionOk="0" h="7193" w="8121">
                  <a:moveTo>
                    <a:pt x="4134" y="0"/>
                  </a:moveTo>
                  <a:cubicBezTo>
                    <a:pt x="2848" y="0"/>
                    <a:pt x="1584" y="701"/>
                    <a:pt x="929" y="1925"/>
                  </a:cubicBezTo>
                  <a:cubicBezTo>
                    <a:pt x="1" y="3664"/>
                    <a:pt x="631" y="5851"/>
                    <a:pt x="2330" y="6775"/>
                  </a:cubicBezTo>
                  <a:cubicBezTo>
                    <a:pt x="2853" y="7058"/>
                    <a:pt x="3422" y="7193"/>
                    <a:pt x="3986" y="7193"/>
                  </a:cubicBezTo>
                  <a:cubicBezTo>
                    <a:pt x="5255" y="7193"/>
                    <a:pt x="6503" y="6512"/>
                    <a:pt x="7165" y="5317"/>
                  </a:cubicBezTo>
                  <a:cubicBezTo>
                    <a:pt x="8120" y="3592"/>
                    <a:pt x="7525" y="1397"/>
                    <a:pt x="5839" y="447"/>
                  </a:cubicBezTo>
                  <a:cubicBezTo>
                    <a:pt x="5303" y="144"/>
                    <a:pt x="4716" y="0"/>
                    <a:pt x="4134"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71" name="Google Shape;6871;p19"/>
            <p:cNvSpPr/>
            <p:nvPr/>
          </p:nvSpPr>
          <p:spPr>
            <a:xfrm>
              <a:off x="3008750" y="2374775"/>
              <a:ext cx="203050" cy="179825"/>
            </a:xfrm>
            <a:custGeom>
              <a:rect b="b" l="l" r="r" t="t"/>
              <a:pathLst>
                <a:path extrusionOk="0" h="7193" w="8122">
                  <a:moveTo>
                    <a:pt x="4136" y="0"/>
                  </a:moveTo>
                  <a:cubicBezTo>
                    <a:pt x="2865" y="0"/>
                    <a:pt x="1613" y="684"/>
                    <a:pt x="951" y="1887"/>
                  </a:cubicBezTo>
                  <a:cubicBezTo>
                    <a:pt x="0" y="3616"/>
                    <a:pt x="606" y="5807"/>
                    <a:pt x="2294" y="6753"/>
                  </a:cubicBezTo>
                  <a:cubicBezTo>
                    <a:pt x="2827" y="7051"/>
                    <a:pt x="3410" y="7193"/>
                    <a:pt x="3988" y="7193"/>
                  </a:cubicBezTo>
                  <a:cubicBezTo>
                    <a:pt x="5241" y="7193"/>
                    <a:pt x="6475" y="6528"/>
                    <a:pt x="7144" y="5355"/>
                  </a:cubicBezTo>
                  <a:cubicBezTo>
                    <a:pt x="8121" y="3641"/>
                    <a:pt x="7549" y="1439"/>
                    <a:pt x="5877" y="467"/>
                  </a:cubicBezTo>
                  <a:cubicBezTo>
                    <a:pt x="5331" y="150"/>
                    <a:pt x="4731" y="0"/>
                    <a:pt x="4136"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72" name="Google Shape;6872;p19"/>
            <p:cNvSpPr/>
            <p:nvPr/>
          </p:nvSpPr>
          <p:spPr>
            <a:xfrm>
              <a:off x="4272025" y="3397550"/>
              <a:ext cx="201050" cy="177675"/>
            </a:xfrm>
            <a:custGeom>
              <a:rect b="b" l="l" r="r" t="t"/>
              <a:pathLst>
                <a:path extrusionOk="0" h="7107" w="8042">
                  <a:moveTo>
                    <a:pt x="4118" y="0"/>
                  </a:moveTo>
                  <a:cubicBezTo>
                    <a:pt x="2863" y="0"/>
                    <a:pt x="1619" y="663"/>
                    <a:pt x="962" y="1817"/>
                  </a:cubicBezTo>
                  <a:cubicBezTo>
                    <a:pt x="0" y="3507"/>
                    <a:pt x="609" y="5761"/>
                    <a:pt x="2275" y="6687"/>
                  </a:cubicBezTo>
                  <a:cubicBezTo>
                    <a:pt x="2787" y="6972"/>
                    <a:pt x="3353" y="7106"/>
                    <a:pt x="3919" y="7106"/>
                  </a:cubicBezTo>
                  <a:cubicBezTo>
                    <a:pt x="5196" y="7106"/>
                    <a:pt x="6470" y="6422"/>
                    <a:pt x="7110" y="5243"/>
                  </a:cubicBezTo>
                  <a:cubicBezTo>
                    <a:pt x="8041" y="3528"/>
                    <a:pt x="7398" y="1282"/>
                    <a:pt x="5721" y="394"/>
                  </a:cubicBezTo>
                  <a:cubicBezTo>
                    <a:pt x="5216" y="127"/>
                    <a:pt x="4666" y="0"/>
                    <a:pt x="4118"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73" name="Google Shape;6873;p19"/>
            <p:cNvSpPr/>
            <p:nvPr/>
          </p:nvSpPr>
          <p:spPr>
            <a:xfrm>
              <a:off x="3874375" y="1925425"/>
              <a:ext cx="202075" cy="178850"/>
            </a:xfrm>
            <a:custGeom>
              <a:rect b="b" l="l" r="r" t="t"/>
              <a:pathLst>
                <a:path extrusionOk="0" h="7154" w="8083">
                  <a:moveTo>
                    <a:pt x="4133" y="0"/>
                  </a:moveTo>
                  <a:cubicBezTo>
                    <a:pt x="2882" y="0"/>
                    <a:pt x="1639" y="660"/>
                    <a:pt x="974" y="1820"/>
                  </a:cubicBezTo>
                  <a:cubicBezTo>
                    <a:pt x="0" y="3516"/>
                    <a:pt x="584" y="5747"/>
                    <a:pt x="2252" y="6705"/>
                  </a:cubicBezTo>
                  <a:cubicBezTo>
                    <a:pt x="2782" y="7010"/>
                    <a:pt x="3367" y="7154"/>
                    <a:pt x="3952" y="7154"/>
                  </a:cubicBezTo>
                  <a:cubicBezTo>
                    <a:pt x="5202" y="7154"/>
                    <a:pt x="6444" y="6494"/>
                    <a:pt x="7110" y="5335"/>
                  </a:cubicBezTo>
                  <a:cubicBezTo>
                    <a:pt x="8083" y="3637"/>
                    <a:pt x="7501" y="1408"/>
                    <a:pt x="5833" y="448"/>
                  </a:cubicBezTo>
                  <a:cubicBezTo>
                    <a:pt x="5303" y="144"/>
                    <a:pt x="4717" y="0"/>
                    <a:pt x="4133"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74" name="Google Shape;6874;p19"/>
            <p:cNvSpPr/>
            <p:nvPr/>
          </p:nvSpPr>
          <p:spPr>
            <a:xfrm>
              <a:off x="3142775" y="2138425"/>
              <a:ext cx="201675" cy="178300"/>
            </a:xfrm>
            <a:custGeom>
              <a:rect b="b" l="l" r="r" t="t"/>
              <a:pathLst>
                <a:path extrusionOk="0" h="7132" w="8067">
                  <a:moveTo>
                    <a:pt x="4129" y="1"/>
                  </a:moveTo>
                  <a:cubicBezTo>
                    <a:pt x="2886" y="1"/>
                    <a:pt x="1650" y="651"/>
                    <a:pt x="983" y="1791"/>
                  </a:cubicBezTo>
                  <a:cubicBezTo>
                    <a:pt x="0" y="3469"/>
                    <a:pt x="587" y="5736"/>
                    <a:pt x="2249" y="6689"/>
                  </a:cubicBezTo>
                  <a:cubicBezTo>
                    <a:pt x="2772" y="6989"/>
                    <a:pt x="3354" y="7131"/>
                    <a:pt x="3934" y="7131"/>
                  </a:cubicBezTo>
                  <a:cubicBezTo>
                    <a:pt x="5196" y="7131"/>
                    <a:pt x="6455" y="6460"/>
                    <a:pt x="7110" y="5291"/>
                  </a:cubicBezTo>
                  <a:cubicBezTo>
                    <a:pt x="8066" y="3586"/>
                    <a:pt x="7448" y="1336"/>
                    <a:pt x="5768" y="415"/>
                  </a:cubicBezTo>
                  <a:cubicBezTo>
                    <a:pt x="5255" y="134"/>
                    <a:pt x="4691" y="1"/>
                    <a:pt x="4129"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75" name="Google Shape;6875;p19"/>
            <p:cNvSpPr/>
            <p:nvPr/>
          </p:nvSpPr>
          <p:spPr>
            <a:xfrm>
              <a:off x="2877150" y="2613250"/>
              <a:ext cx="199650" cy="177150"/>
            </a:xfrm>
            <a:custGeom>
              <a:rect b="b" l="l" r="r" t="t"/>
              <a:pathLst>
                <a:path extrusionOk="0" h="7086" w="7986">
                  <a:moveTo>
                    <a:pt x="4096" y="0"/>
                  </a:moveTo>
                  <a:cubicBezTo>
                    <a:pt x="2821" y="0"/>
                    <a:pt x="1546" y="685"/>
                    <a:pt x="910" y="1866"/>
                  </a:cubicBezTo>
                  <a:cubicBezTo>
                    <a:pt x="0" y="3554"/>
                    <a:pt x="603" y="5735"/>
                    <a:pt x="2234" y="6657"/>
                  </a:cubicBezTo>
                  <a:cubicBezTo>
                    <a:pt x="2748" y="6948"/>
                    <a:pt x="3319" y="7085"/>
                    <a:pt x="3890" y="7085"/>
                  </a:cubicBezTo>
                  <a:cubicBezTo>
                    <a:pt x="5165" y="7085"/>
                    <a:pt x="6439" y="6400"/>
                    <a:pt x="7077" y="5219"/>
                  </a:cubicBezTo>
                  <a:cubicBezTo>
                    <a:pt x="7986" y="3532"/>
                    <a:pt x="7383" y="1351"/>
                    <a:pt x="5752" y="428"/>
                  </a:cubicBezTo>
                  <a:cubicBezTo>
                    <a:pt x="5238" y="137"/>
                    <a:pt x="4667" y="0"/>
                    <a:pt x="4096"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76" name="Google Shape;6876;p19"/>
            <p:cNvSpPr/>
            <p:nvPr/>
          </p:nvSpPr>
          <p:spPr>
            <a:xfrm>
              <a:off x="3307150" y="3478950"/>
              <a:ext cx="202075" cy="178825"/>
            </a:xfrm>
            <a:custGeom>
              <a:rect b="b" l="l" r="r" t="t"/>
              <a:pathLst>
                <a:path extrusionOk="0" h="7153" w="8083">
                  <a:moveTo>
                    <a:pt x="4133" y="0"/>
                  </a:moveTo>
                  <a:cubicBezTo>
                    <a:pt x="2879" y="0"/>
                    <a:pt x="1633" y="664"/>
                    <a:pt x="970" y="1827"/>
                  </a:cubicBezTo>
                  <a:cubicBezTo>
                    <a:pt x="0" y="3524"/>
                    <a:pt x="588" y="5755"/>
                    <a:pt x="2258" y="6709"/>
                  </a:cubicBezTo>
                  <a:cubicBezTo>
                    <a:pt x="2786" y="7010"/>
                    <a:pt x="3369" y="7153"/>
                    <a:pt x="3950" y="7153"/>
                  </a:cubicBezTo>
                  <a:cubicBezTo>
                    <a:pt x="5204" y="7153"/>
                    <a:pt x="6450" y="6489"/>
                    <a:pt x="7113" y="5326"/>
                  </a:cubicBezTo>
                  <a:cubicBezTo>
                    <a:pt x="8083" y="3627"/>
                    <a:pt x="7493" y="1398"/>
                    <a:pt x="5825" y="444"/>
                  </a:cubicBezTo>
                  <a:cubicBezTo>
                    <a:pt x="5297" y="143"/>
                    <a:pt x="4714" y="0"/>
                    <a:pt x="4133"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77" name="Google Shape;6877;p19"/>
            <p:cNvSpPr/>
            <p:nvPr/>
          </p:nvSpPr>
          <p:spPr>
            <a:xfrm>
              <a:off x="4538325" y="2923050"/>
              <a:ext cx="201175" cy="178250"/>
            </a:xfrm>
            <a:custGeom>
              <a:rect b="b" l="l" r="r" t="t"/>
              <a:pathLst>
                <a:path extrusionOk="0" h="7130" w="8047">
                  <a:moveTo>
                    <a:pt x="4141" y="0"/>
                  </a:moveTo>
                  <a:cubicBezTo>
                    <a:pt x="2888" y="0"/>
                    <a:pt x="1634" y="660"/>
                    <a:pt x="972" y="1814"/>
                  </a:cubicBezTo>
                  <a:cubicBezTo>
                    <a:pt x="1" y="3510"/>
                    <a:pt x="602" y="5764"/>
                    <a:pt x="2276" y="6702"/>
                  </a:cubicBezTo>
                  <a:cubicBezTo>
                    <a:pt x="2794" y="6992"/>
                    <a:pt x="3366" y="7129"/>
                    <a:pt x="3937" y="7129"/>
                  </a:cubicBezTo>
                  <a:cubicBezTo>
                    <a:pt x="5210" y="7129"/>
                    <a:pt x="6478" y="6448"/>
                    <a:pt x="7127" y="5265"/>
                  </a:cubicBezTo>
                  <a:cubicBezTo>
                    <a:pt x="8047" y="3587"/>
                    <a:pt x="7464" y="1406"/>
                    <a:pt x="5843" y="454"/>
                  </a:cubicBezTo>
                  <a:cubicBezTo>
                    <a:pt x="5317" y="146"/>
                    <a:pt x="4729" y="0"/>
                    <a:pt x="4141"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78" name="Google Shape;6878;p19"/>
            <p:cNvSpPr/>
            <p:nvPr/>
          </p:nvSpPr>
          <p:spPr>
            <a:xfrm>
              <a:off x="4339575" y="2186975"/>
              <a:ext cx="202100" cy="178800"/>
            </a:xfrm>
            <a:custGeom>
              <a:rect b="b" l="l" r="r" t="t"/>
              <a:pathLst>
                <a:path extrusionOk="0" h="7152" w="8084">
                  <a:moveTo>
                    <a:pt x="4130" y="0"/>
                  </a:moveTo>
                  <a:cubicBezTo>
                    <a:pt x="2858" y="0"/>
                    <a:pt x="1599" y="682"/>
                    <a:pt x="947" y="1868"/>
                  </a:cubicBezTo>
                  <a:cubicBezTo>
                    <a:pt x="1" y="3586"/>
                    <a:pt x="618" y="5807"/>
                    <a:pt x="2299" y="6731"/>
                  </a:cubicBezTo>
                  <a:cubicBezTo>
                    <a:pt x="2818" y="7016"/>
                    <a:pt x="3387" y="7151"/>
                    <a:pt x="3953" y="7151"/>
                  </a:cubicBezTo>
                  <a:cubicBezTo>
                    <a:pt x="5225" y="7151"/>
                    <a:pt x="6485" y="6470"/>
                    <a:pt x="7137" y="5284"/>
                  </a:cubicBezTo>
                  <a:cubicBezTo>
                    <a:pt x="8083" y="3567"/>
                    <a:pt x="7466" y="1346"/>
                    <a:pt x="5785" y="421"/>
                  </a:cubicBezTo>
                  <a:cubicBezTo>
                    <a:pt x="5265" y="135"/>
                    <a:pt x="4697" y="0"/>
                    <a:pt x="4130"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79" name="Google Shape;6879;p19"/>
            <p:cNvSpPr/>
            <p:nvPr/>
          </p:nvSpPr>
          <p:spPr>
            <a:xfrm>
              <a:off x="3076000" y="3349125"/>
              <a:ext cx="199125" cy="176950"/>
            </a:xfrm>
            <a:custGeom>
              <a:rect b="b" l="l" r="r" t="t"/>
              <a:pathLst>
                <a:path extrusionOk="0" h="7078" w="7965">
                  <a:moveTo>
                    <a:pt x="4096" y="0"/>
                  </a:moveTo>
                  <a:cubicBezTo>
                    <a:pt x="2910" y="0"/>
                    <a:pt x="1709" y="604"/>
                    <a:pt x="1015" y="1690"/>
                  </a:cubicBezTo>
                  <a:cubicBezTo>
                    <a:pt x="1" y="3275"/>
                    <a:pt x="472" y="5472"/>
                    <a:pt x="2057" y="6536"/>
                  </a:cubicBezTo>
                  <a:cubicBezTo>
                    <a:pt x="2602" y="6903"/>
                    <a:pt x="3234" y="7077"/>
                    <a:pt x="3870" y="7077"/>
                  </a:cubicBezTo>
                  <a:cubicBezTo>
                    <a:pt x="5055" y="7077"/>
                    <a:pt x="6256" y="6473"/>
                    <a:pt x="6950" y="5388"/>
                  </a:cubicBezTo>
                  <a:cubicBezTo>
                    <a:pt x="7964" y="3803"/>
                    <a:pt x="7493" y="1606"/>
                    <a:pt x="5908" y="540"/>
                  </a:cubicBezTo>
                  <a:cubicBezTo>
                    <a:pt x="5363" y="174"/>
                    <a:pt x="4731" y="0"/>
                    <a:pt x="4096"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80" name="Google Shape;6880;p19"/>
            <p:cNvSpPr/>
            <p:nvPr/>
          </p:nvSpPr>
          <p:spPr>
            <a:xfrm>
              <a:off x="3540625" y="3610700"/>
              <a:ext cx="200300" cy="176875"/>
            </a:xfrm>
            <a:custGeom>
              <a:rect b="b" l="l" r="r" t="t"/>
              <a:pathLst>
                <a:path extrusionOk="0" h="7075" w="8012">
                  <a:moveTo>
                    <a:pt x="4108" y="0"/>
                  </a:moveTo>
                  <a:cubicBezTo>
                    <a:pt x="2902" y="0"/>
                    <a:pt x="1695" y="622"/>
                    <a:pt x="1013" y="1726"/>
                  </a:cubicBezTo>
                  <a:cubicBezTo>
                    <a:pt x="1" y="3365"/>
                    <a:pt x="556" y="5641"/>
                    <a:pt x="2210" y="6618"/>
                  </a:cubicBezTo>
                  <a:cubicBezTo>
                    <a:pt x="2733" y="6928"/>
                    <a:pt x="3318" y="7074"/>
                    <a:pt x="3903" y="7074"/>
                  </a:cubicBezTo>
                  <a:cubicBezTo>
                    <a:pt x="5109" y="7074"/>
                    <a:pt x="6317" y="6452"/>
                    <a:pt x="6999" y="5348"/>
                  </a:cubicBezTo>
                  <a:cubicBezTo>
                    <a:pt x="8011" y="3709"/>
                    <a:pt x="7456" y="1433"/>
                    <a:pt x="5801" y="456"/>
                  </a:cubicBezTo>
                  <a:cubicBezTo>
                    <a:pt x="5277" y="147"/>
                    <a:pt x="4693" y="0"/>
                    <a:pt x="4108"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81" name="Google Shape;6881;p19"/>
            <p:cNvSpPr/>
            <p:nvPr/>
          </p:nvSpPr>
          <p:spPr>
            <a:xfrm>
              <a:off x="4674675" y="2688875"/>
              <a:ext cx="195200" cy="172375"/>
            </a:xfrm>
            <a:custGeom>
              <a:rect b="b" l="l" r="r" t="t"/>
              <a:pathLst>
                <a:path extrusionOk="0" h="6895" w="7808">
                  <a:moveTo>
                    <a:pt x="3932" y="0"/>
                  </a:moveTo>
                  <a:cubicBezTo>
                    <a:pt x="2766" y="0"/>
                    <a:pt x="1646" y="618"/>
                    <a:pt x="998" y="1737"/>
                  </a:cubicBezTo>
                  <a:cubicBezTo>
                    <a:pt x="0" y="3458"/>
                    <a:pt x="544" y="5517"/>
                    <a:pt x="2245" y="6460"/>
                  </a:cubicBezTo>
                  <a:cubicBezTo>
                    <a:pt x="2774" y="6754"/>
                    <a:pt x="3339" y="6894"/>
                    <a:pt x="3893" y="6894"/>
                  </a:cubicBezTo>
                  <a:cubicBezTo>
                    <a:pt x="5074" y="6894"/>
                    <a:pt x="6209" y="6255"/>
                    <a:pt x="6856" y="5106"/>
                  </a:cubicBezTo>
                  <a:cubicBezTo>
                    <a:pt x="7808" y="3418"/>
                    <a:pt x="7276" y="1401"/>
                    <a:pt x="5630" y="459"/>
                  </a:cubicBezTo>
                  <a:cubicBezTo>
                    <a:pt x="5086" y="149"/>
                    <a:pt x="4504" y="0"/>
                    <a:pt x="3932"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82" name="Google Shape;6882;p19"/>
            <p:cNvSpPr/>
            <p:nvPr/>
          </p:nvSpPr>
          <p:spPr>
            <a:xfrm>
              <a:off x="4142400" y="3637900"/>
              <a:ext cx="193750" cy="171275"/>
            </a:xfrm>
            <a:custGeom>
              <a:rect b="b" l="l" r="r" t="t"/>
              <a:pathLst>
                <a:path extrusionOk="0" h="6851" w="7750">
                  <a:moveTo>
                    <a:pt x="3900" y="1"/>
                  </a:moveTo>
                  <a:cubicBezTo>
                    <a:pt x="2729" y="1"/>
                    <a:pt x="1603" y="626"/>
                    <a:pt x="959" y="1754"/>
                  </a:cubicBezTo>
                  <a:cubicBezTo>
                    <a:pt x="1" y="3433"/>
                    <a:pt x="531" y="5463"/>
                    <a:pt x="2172" y="6398"/>
                  </a:cubicBezTo>
                  <a:cubicBezTo>
                    <a:pt x="2708" y="6705"/>
                    <a:pt x="3284" y="6851"/>
                    <a:pt x="3850" y="6851"/>
                  </a:cubicBezTo>
                  <a:cubicBezTo>
                    <a:pt x="5021" y="6851"/>
                    <a:pt x="6147" y="6225"/>
                    <a:pt x="6791" y="5097"/>
                  </a:cubicBezTo>
                  <a:cubicBezTo>
                    <a:pt x="7749" y="3419"/>
                    <a:pt x="7219" y="1388"/>
                    <a:pt x="5579" y="452"/>
                  </a:cubicBezTo>
                  <a:cubicBezTo>
                    <a:pt x="5042" y="147"/>
                    <a:pt x="4466" y="1"/>
                    <a:pt x="3900"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83" name="Google Shape;6883;p19"/>
            <p:cNvSpPr/>
            <p:nvPr/>
          </p:nvSpPr>
          <p:spPr>
            <a:xfrm>
              <a:off x="3360900" y="3666625"/>
              <a:ext cx="193875" cy="171375"/>
            </a:xfrm>
            <a:custGeom>
              <a:rect b="b" l="l" r="r" t="t"/>
              <a:pathLst>
                <a:path extrusionOk="0" h="6855" w="7755">
                  <a:moveTo>
                    <a:pt x="3903" y="1"/>
                  </a:moveTo>
                  <a:cubicBezTo>
                    <a:pt x="2721" y="1"/>
                    <a:pt x="1583" y="641"/>
                    <a:pt x="942" y="1789"/>
                  </a:cubicBezTo>
                  <a:cubicBezTo>
                    <a:pt x="0" y="3472"/>
                    <a:pt x="553" y="5495"/>
                    <a:pt x="2206" y="6419"/>
                  </a:cubicBezTo>
                  <a:cubicBezTo>
                    <a:pt x="2734" y="6714"/>
                    <a:pt x="3297" y="6854"/>
                    <a:pt x="3851" y="6854"/>
                  </a:cubicBezTo>
                  <a:cubicBezTo>
                    <a:pt x="5033" y="6854"/>
                    <a:pt x="6170" y="6213"/>
                    <a:pt x="6811" y="5065"/>
                  </a:cubicBezTo>
                  <a:cubicBezTo>
                    <a:pt x="7754" y="3378"/>
                    <a:pt x="7200" y="1360"/>
                    <a:pt x="5547" y="435"/>
                  </a:cubicBezTo>
                  <a:cubicBezTo>
                    <a:pt x="5020" y="141"/>
                    <a:pt x="4457" y="1"/>
                    <a:pt x="3903"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84" name="Google Shape;6884;p19"/>
            <p:cNvSpPr/>
            <p:nvPr/>
          </p:nvSpPr>
          <p:spPr>
            <a:xfrm>
              <a:off x="3128350" y="3535900"/>
              <a:ext cx="193700" cy="171275"/>
            </a:xfrm>
            <a:custGeom>
              <a:rect b="b" l="l" r="r" t="t"/>
              <a:pathLst>
                <a:path extrusionOk="0" h="6851" w="7748">
                  <a:moveTo>
                    <a:pt x="3901" y="1"/>
                  </a:moveTo>
                  <a:cubicBezTo>
                    <a:pt x="2729" y="1"/>
                    <a:pt x="1602" y="627"/>
                    <a:pt x="959" y="1755"/>
                  </a:cubicBezTo>
                  <a:cubicBezTo>
                    <a:pt x="1" y="3433"/>
                    <a:pt x="531" y="5464"/>
                    <a:pt x="2171" y="6399"/>
                  </a:cubicBezTo>
                  <a:cubicBezTo>
                    <a:pt x="2708" y="6705"/>
                    <a:pt x="3283" y="6851"/>
                    <a:pt x="3849" y="6851"/>
                  </a:cubicBezTo>
                  <a:cubicBezTo>
                    <a:pt x="5020" y="6851"/>
                    <a:pt x="6147" y="6225"/>
                    <a:pt x="6791" y="5097"/>
                  </a:cubicBezTo>
                  <a:cubicBezTo>
                    <a:pt x="7748" y="3417"/>
                    <a:pt x="7219" y="1388"/>
                    <a:pt x="5577" y="452"/>
                  </a:cubicBezTo>
                  <a:cubicBezTo>
                    <a:pt x="5041" y="146"/>
                    <a:pt x="4466" y="1"/>
                    <a:pt x="3901"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85" name="Google Shape;6885;p19"/>
            <p:cNvSpPr/>
            <p:nvPr/>
          </p:nvSpPr>
          <p:spPr>
            <a:xfrm>
              <a:off x="3462050" y="1850575"/>
              <a:ext cx="195600" cy="173375"/>
            </a:xfrm>
            <a:custGeom>
              <a:rect b="b" l="l" r="r" t="t"/>
              <a:pathLst>
                <a:path extrusionOk="0" h="6935" w="7824">
                  <a:moveTo>
                    <a:pt x="3939" y="0"/>
                  </a:moveTo>
                  <a:cubicBezTo>
                    <a:pt x="2742" y="0"/>
                    <a:pt x="1590" y="648"/>
                    <a:pt x="941" y="1812"/>
                  </a:cubicBezTo>
                  <a:cubicBezTo>
                    <a:pt x="1" y="3498"/>
                    <a:pt x="539" y="5526"/>
                    <a:pt x="2176" y="6469"/>
                  </a:cubicBezTo>
                  <a:cubicBezTo>
                    <a:pt x="2722" y="6784"/>
                    <a:pt x="3310" y="6935"/>
                    <a:pt x="3886" y="6935"/>
                  </a:cubicBezTo>
                  <a:cubicBezTo>
                    <a:pt x="5083" y="6935"/>
                    <a:pt x="6234" y="6287"/>
                    <a:pt x="6884" y="5124"/>
                  </a:cubicBezTo>
                  <a:cubicBezTo>
                    <a:pt x="7824" y="3438"/>
                    <a:pt x="7286" y="1409"/>
                    <a:pt x="5649" y="466"/>
                  </a:cubicBezTo>
                  <a:cubicBezTo>
                    <a:pt x="5102" y="150"/>
                    <a:pt x="4515" y="0"/>
                    <a:pt x="3939"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86" name="Google Shape;6886;p19"/>
            <p:cNvSpPr/>
            <p:nvPr/>
          </p:nvSpPr>
          <p:spPr>
            <a:xfrm>
              <a:off x="2962950" y="2194300"/>
              <a:ext cx="195275" cy="172875"/>
            </a:xfrm>
            <a:custGeom>
              <a:rect b="b" l="l" r="r" t="t"/>
              <a:pathLst>
                <a:path extrusionOk="0" h="6915" w="7811">
                  <a:moveTo>
                    <a:pt x="3927" y="1"/>
                  </a:moveTo>
                  <a:cubicBezTo>
                    <a:pt x="2737" y="1"/>
                    <a:pt x="1596" y="644"/>
                    <a:pt x="946" y="1808"/>
                  </a:cubicBezTo>
                  <a:cubicBezTo>
                    <a:pt x="0" y="3502"/>
                    <a:pt x="546" y="5523"/>
                    <a:pt x="2202" y="6463"/>
                  </a:cubicBezTo>
                  <a:cubicBezTo>
                    <a:pt x="2741" y="6768"/>
                    <a:pt x="3318" y="6914"/>
                    <a:pt x="3885" y="6914"/>
                  </a:cubicBezTo>
                  <a:cubicBezTo>
                    <a:pt x="5060" y="6914"/>
                    <a:pt x="6190" y="6288"/>
                    <a:pt x="6841" y="5157"/>
                  </a:cubicBezTo>
                  <a:cubicBezTo>
                    <a:pt x="7810" y="3471"/>
                    <a:pt x="7296" y="1435"/>
                    <a:pt x="5662" y="480"/>
                  </a:cubicBezTo>
                  <a:cubicBezTo>
                    <a:pt x="5107" y="155"/>
                    <a:pt x="4511" y="1"/>
                    <a:pt x="3927"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87" name="Google Shape;6887;p19"/>
            <p:cNvSpPr/>
            <p:nvPr/>
          </p:nvSpPr>
          <p:spPr>
            <a:xfrm>
              <a:off x="4591150" y="3109650"/>
              <a:ext cx="195400" cy="172925"/>
            </a:xfrm>
            <a:custGeom>
              <a:rect b="b" l="l" r="r" t="t"/>
              <a:pathLst>
                <a:path extrusionOk="0" h="6917" w="7816">
                  <a:moveTo>
                    <a:pt x="3932" y="1"/>
                  </a:moveTo>
                  <a:cubicBezTo>
                    <a:pt x="2741" y="1"/>
                    <a:pt x="1597" y="647"/>
                    <a:pt x="948" y="1805"/>
                  </a:cubicBezTo>
                  <a:cubicBezTo>
                    <a:pt x="1" y="3500"/>
                    <a:pt x="545" y="5522"/>
                    <a:pt x="2198" y="6462"/>
                  </a:cubicBezTo>
                  <a:cubicBezTo>
                    <a:pt x="2740" y="6770"/>
                    <a:pt x="3319" y="6916"/>
                    <a:pt x="3886" y="6916"/>
                  </a:cubicBezTo>
                  <a:cubicBezTo>
                    <a:pt x="5093" y="6916"/>
                    <a:pt x="6249" y="6253"/>
                    <a:pt x="6896" y="5062"/>
                  </a:cubicBezTo>
                  <a:cubicBezTo>
                    <a:pt x="7815" y="3366"/>
                    <a:pt x="7239" y="1347"/>
                    <a:pt x="5570" y="429"/>
                  </a:cubicBezTo>
                  <a:cubicBezTo>
                    <a:pt x="5043" y="139"/>
                    <a:pt x="4482" y="1"/>
                    <a:pt x="3932"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88" name="Google Shape;6888;p19"/>
            <p:cNvSpPr/>
            <p:nvPr/>
          </p:nvSpPr>
          <p:spPr>
            <a:xfrm>
              <a:off x="4060075" y="1875000"/>
              <a:ext cx="196575" cy="173350"/>
            </a:xfrm>
            <a:custGeom>
              <a:rect b="b" l="l" r="r" t="t"/>
              <a:pathLst>
                <a:path extrusionOk="0" h="6934" w="7863">
                  <a:moveTo>
                    <a:pt x="3960" y="0"/>
                  </a:moveTo>
                  <a:cubicBezTo>
                    <a:pt x="2784" y="0"/>
                    <a:pt x="1648" y="625"/>
                    <a:pt x="995" y="1749"/>
                  </a:cubicBezTo>
                  <a:cubicBezTo>
                    <a:pt x="0" y="3460"/>
                    <a:pt x="543" y="5538"/>
                    <a:pt x="2230" y="6488"/>
                  </a:cubicBezTo>
                  <a:cubicBezTo>
                    <a:pt x="2765" y="6789"/>
                    <a:pt x="3339" y="6933"/>
                    <a:pt x="3904" y="6933"/>
                  </a:cubicBezTo>
                  <a:cubicBezTo>
                    <a:pt x="5080" y="6933"/>
                    <a:pt x="6216" y="6309"/>
                    <a:pt x="6869" y="5185"/>
                  </a:cubicBezTo>
                  <a:cubicBezTo>
                    <a:pt x="7862" y="3473"/>
                    <a:pt x="7321" y="1395"/>
                    <a:pt x="5633" y="445"/>
                  </a:cubicBezTo>
                  <a:cubicBezTo>
                    <a:pt x="5098" y="144"/>
                    <a:pt x="4524" y="0"/>
                    <a:pt x="3960"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89" name="Google Shape;6889;p19"/>
            <p:cNvSpPr/>
            <p:nvPr/>
          </p:nvSpPr>
          <p:spPr>
            <a:xfrm>
              <a:off x="3279075" y="1904300"/>
              <a:ext cx="195150" cy="172350"/>
            </a:xfrm>
            <a:custGeom>
              <a:rect b="b" l="l" r="r" t="t"/>
              <a:pathLst>
                <a:path extrusionOk="0" h="6894" w="7806">
                  <a:moveTo>
                    <a:pt x="3932" y="0"/>
                  </a:moveTo>
                  <a:cubicBezTo>
                    <a:pt x="2767" y="0"/>
                    <a:pt x="1648" y="617"/>
                    <a:pt x="999" y="1734"/>
                  </a:cubicBezTo>
                  <a:cubicBezTo>
                    <a:pt x="0" y="3455"/>
                    <a:pt x="543" y="5514"/>
                    <a:pt x="2243" y="6458"/>
                  </a:cubicBezTo>
                  <a:cubicBezTo>
                    <a:pt x="2773" y="6753"/>
                    <a:pt x="3338" y="6894"/>
                    <a:pt x="3893" y="6894"/>
                  </a:cubicBezTo>
                  <a:cubicBezTo>
                    <a:pt x="5074" y="6894"/>
                    <a:pt x="6208" y="6255"/>
                    <a:pt x="6855" y="5107"/>
                  </a:cubicBezTo>
                  <a:cubicBezTo>
                    <a:pt x="7806" y="3421"/>
                    <a:pt x="7275" y="1402"/>
                    <a:pt x="5631" y="461"/>
                  </a:cubicBezTo>
                  <a:cubicBezTo>
                    <a:pt x="5087" y="149"/>
                    <a:pt x="4504" y="0"/>
                    <a:pt x="3932"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90" name="Google Shape;6890;p19"/>
            <p:cNvSpPr/>
            <p:nvPr/>
          </p:nvSpPr>
          <p:spPr>
            <a:xfrm>
              <a:off x="4293225" y="2005750"/>
              <a:ext cx="195500" cy="173400"/>
            </a:xfrm>
            <a:custGeom>
              <a:rect b="b" l="l" r="r" t="t"/>
              <a:pathLst>
                <a:path extrusionOk="0" h="6936" w="7820">
                  <a:moveTo>
                    <a:pt x="3935" y="0"/>
                  </a:moveTo>
                  <a:cubicBezTo>
                    <a:pt x="2749" y="0"/>
                    <a:pt x="1607" y="635"/>
                    <a:pt x="954" y="1783"/>
                  </a:cubicBezTo>
                  <a:cubicBezTo>
                    <a:pt x="1" y="3460"/>
                    <a:pt x="521" y="5499"/>
                    <a:pt x="2145" y="6454"/>
                  </a:cubicBezTo>
                  <a:cubicBezTo>
                    <a:pt x="2700" y="6780"/>
                    <a:pt x="3297" y="6935"/>
                    <a:pt x="3884" y="6935"/>
                  </a:cubicBezTo>
                  <a:cubicBezTo>
                    <a:pt x="5070" y="6935"/>
                    <a:pt x="6212" y="6299"/>
                    <a:pt x="6865" y="5151"/>
                  </a:cubicBezTo>
                  <a:cubicBezTo>
                    <a:pt x="7820" y="3474"/>
                    <a:pt x="7300" y="1435"/>
                    <a:pt x="5674" y="482"/>
                  </a:cubicBezTo>
                  <a:cubicBezTo>
                    <a:pt x="5120" y="156"/>
                    <a:pt x="4522" y="0"/>
                    <a:pt x="3935"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91" name="Google Shape;6891;p19"/>
            <p:cNvSpPr/>
            <p:nvPr/>
          </p:nvSpPr>
          <p:spPr>
            <a:xfrm>
              <a:off x="3959175" y="3690800"/>
              <a:ext cx="194325" cy="171850"/>
            </a:xfrm>
            <a:custGeom>
              <a:rect b="b" l="l" r="r" t="t"/>
              <a:pathLst>
                <a:path extrusionOk="0" h="6874" w="7773">
                  <a:moveTo>
                    <a:pt x="3908" y="0"/>
                  </a:moveTo>
                  <a:cubicBezTo>
                    <a:pt x="2730" y="0"/>
                    <a:pt x="1599" y="635"/>
                    <a:pt x="954" y="1777"/>
                  </a:cubicBezTo>
                  <a:cubicBezTo>
                    <a:pt x="0" y="3466"/>
                    <a:pt x="540" y="5491"/>
                    <a:pt x="2196" y="6426"/>
                  </a:cubicBezTo>
                  <a:cubicBezTo>
                    <a:pt x="2731" y="6729"/>
                    <a:pt x="3303" y="6873"/>
                    <a:pt x="3864" y="6873"/>
                  </a:cubicBezTo>
                  <a:cubicBezTo>
                    <a:pt x="5042" y="6873"/>
                    <a:pt x="6173" y="6239"/>
                    <a:pt x="6819" y="5096"/>
                  </a:cubicBezTo>
                  <a:cubicBezTo>
                    <a:pt x="7772" y="3407"/>
                    <a:pt x="7233" y="1382"/>
                    <a:pt x="5576" y="447"/>
                  </a:cubicBezTo>
                  <a:cubicBezTo>
                    <a:pt x="5041" y="144"/>
                    <a:pt x="4469" y="0"/>
                    <a:pt x="3908"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92" name="Google Shape;6892;p19"/>
            <p:cNvSpPr/>
            <p:nvPr/>
          </p:nvSpPr>
          <p:spPr>
            <a:xfrm>
              <a:off x="4624575" y="2504400"/>
              <a:ext cx="196600" cy="173400"/>
            </a:xfrm>
            <a:custGeom>
              <a:rect b="b" l="l" r="r" t="t"/>
              <a:pathLst>
                <a:path extrusionOk="0" h="6936" w="7864">
                  <a:moveTo>
                    <a:pt x="3960" y="0"/>
                  </a:moveTo>
                  <a:cubicBezTo>
                    <a:pt x="2772" y="0"/>
                    <a:pt x="1627" y="639"/>
                    <a:pt x="976" y="1783"/>
                  </a:cubicBezTo>
                  <a:cubicBezTo>
                    <a:pt x="0" y="3500"/>
                    <a:pt x="565" y="5573"/>
                    <a:pt x="2264" y="6508"/>
                  </a:cubicBezTo>
                  <a:cubicBezTo>
                    <a:pt x="2790" y="6797"/>
                    <a:pt x="3351" y="6935"/>
                    <a:pt x="3904" y="6935"/>
                  </a:cubicBezTo>
                  <a:cubicBezTo>
                    <a:pt x="5092" y="6935"/>
                    <a:pt x="6237" y="6297"/>
                    <a:pt x="6888" y="5152"/>
                  </a:cubicBezTo>
                  <a:cubicBezTo>
                    <a:pt x="7863" y="3435"/>
                    <a:pt x="7299" y="1362"/>
                    <a:pt x="5600" y="428"/>
                  </a:cubicBezTo>
                  <a:cubicBezTo>
                    <a:pt x="5074" y="138"/>
                    <a:pt x="4512" y="0"/>
                    <a:pt x="3960"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93" name="Google Shape;6893;p19"/>
            <p:cNvSpPr/>
            <p:nvPr/>
          </p:nvSpPr>
          <p:spPr>
            <a:xfrm>
              <a:off x="2829925" y="2431675"/>
              <a:ext cx="194725" cy="172375"/>
            </a:xfrm>
            <a:custGeom>
              <a:rect b="b" l="l" r="r" t="t"/>
              <a:pathLst>
                <a:path extrusionOk="0" h="6895" w="7789">
                  <a:moveTo>
                    <a:pt x="3913" y="1"/>
                  </a:moveTo>
                  <a:cubicBezTo>
                    <a:pt x="2724" y="1"/>
                    <a:pt x="1585" y="647"/>
                    <a:pt x="937" y="1814"/>
                  </a:cubicBezTo>
                  <a:cubicBezTo>
                    <a:pt x="0" y="3506"/>
                    <a:pt x="550" y="5518"/>
                    <a:pt x="2206" y="6449"/>
                  </a:cubicBezTo>
                  <a:cubicBezTo>
                    <a:pt x="2742" y="6751"/>
                    <a:pt x="3315" y="6895"/>
                    <a:pt x="3877" y="6895"/>
                  </a:cubicBezTo>
                  <a:cubicBezTo>
                    <a:pt x="5051" y="6895"/>
                    <a:pt x="6178" y="6265"/>
                    <a:pt x="6826" y="5130"/>
                  </a:cubicBezTo>
                  <a:cubicBezTo>
                    <a:pt x="7788" y="3446"/>
                    <a:pt x="7269" y="1421"/>
                    <a:pt x="5634" y="473"/>
                  </a:cubicBezTo>
                  <a:cubicBezTo>
                    <a:pt x="5082" y="153"/>
                    <a:pt x="4492" y="1"/>
                    <a:pt x="3913"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94" name="Google Shape;6894;p19"/>
            <p:cNvSpPr/>
            <p:nvPr/>
          </p:nvSpPr>
          <p:spPr>
            <a:xfrm>
              <a:off x="4575350" y="2320950"/>
              <a:ext cx="195275" cy="172425"/>
            </a:xfrm>
            <a:custGeom>
              <a:rect b="b" l="l" r="r" t="t"/>
              <a:pathLst>
                <a:path extrusionOk="0" h="6897" w="7811">
                  <a:moveTo>
                    <a:pt x="3934" y="1"/>
                  </a:moveTo>
                  <a:cubicBezTo>
                    <a:pt x="2761" y="1"/>
                    <a:pt x="1635" y="629"/>
                    <a:pt x="986" y="1762"/>
                  </a:cubicBezTo>
                  <a:cubicBezTo>
                    <a:pt x="1" y="3485"/>
                    <a:pt x="561" y="5539"/>
                    <a:pt x="2270" y="6475"/>
                  </a:cubicBezTo>
                  <a:cubicBezTo>
                    <a:pt x="2791" y="6760"/>
                    <a:pt x="3346" y="6896"/>
                    <a:pt x="3891" y="6896"/>
                  </a:cubicBezTo>
                  <a:cubicBezTo>
                    <a:pt x="5082" y="6896"/>
                    <a:pt x="6226" y="6246"/>
                    <a:pt x="6872" y="5084"/>
                  </a:cubicBezTo>
                  <a:cubicBezTo>
                    <a:pt x="7811" y="3392"/>
                    <a:pt x="7263" y="1381"/>
                    <a:pt x="5608" y="448"/>
                  </a:cubicBezTo>
                  <a:cubicBezTo>
                    <a:pt x="5071" y="145"/>
                    <a:pt x="4497" y="1"/>
                    <a:pt x="3934"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95" name="Google Shape;6895;p19"/>
            <p:cNvSpPr/>
            <p:nvPr/>
          </p:nvSpPr>
          <p:spPr>
            <a:xfrm>
              <a:off x="2796075" y="3036950"/>
              <a:ext cx="194500" cy="171925"/>
            </a:xfrm>
            <a:custGeom>
              <a:rect b="b" l="l" r="r" t="t"/>
              <a:pathLst>
                <a:path extrusionOk="0" h="6877" w="7780">
                  <a:moveTo>
                    <a:pt x="3915" y="0"/>
                  </a:moveTo>
                  <a:cubicBezTo>
                    <a:pt x="2725" y="0"/>
                    <a:pt x="1583" y="649"/>
                    <a:pt x="939" y="1812"/>
                  </a:cubicBezTo>
                  <a:cubicBezTo>
                    <a:pt x="0" y="3503"/>
                    <a:pt x="563" y="5522"/>
                    <a:pt x="2230" y="6446"/>
                  </a:cubicBezTo>
                  <a:cubicBezTo>
                    <a:pt x="2755" y="6737"/>
                    <a:pt x="3315" y="6876"/>
                    <a:pt x="3865" y="6876"/>
                  </a:cubicBezTo>
                  <a:cubicBezTo>
                    <a:pt x="5054" y="6876"/>
                    <a:pt x="6197" y="6227"/>
                    <a:pt x="6840" y="5064"/>
                  </a:cubicBezTo>
                  <a:cubicBezTo>
                    <a:pt x="7779" y="3371"/>
                    <a:pt x="7216" y="1353"/>
                    <a:pt x="5550" y="429"/>
                  </a:cubicBezTo>
                  <a:cubicBezTo>
                    <a:pt x="5024" y="139"/>
                    <a:pt x="4465" y="0"/>
                    <a:pt x="3915"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96" name="Google Shape;6896;p19"/>
            <p:cNvSpPr/>
            <p:nvPr/>
          </p:nvSpPr>
          <p:spPr>
            <a:xfrm>
              <a:off x="3645375" y="1797875"/>
              <a:ext cx="194825" cy="172425"/>
            </a:xfrm>
            <a:custGeom>
              <a:rect b="b" l="l" r="r" t="t"/>
              <a:pathLst>
                <a:path extrusionOk="0" h="6897" w="7793">
                  <a:moveTo>
                    <a:pt x="3918" y="0"/>
                  </a:moveTo>
                  <a:cubicBezTo>
                    <a:pt x="2714" y="0"/>
                    <a:pt x="1563" y="664"/>
                    <a:pt x="917" y="1854"/>
                  </a:cubicBezTo>
                  <a:cubicBezTo>
                    <a:pt x="0" y="3548"/>
                    <a:pt x="578" y="5555"/>
                    <a:pt x="2246" y="6471"/>
                  </a:cubicBezTo>
                  <a:cubicBezTo>
                    <a:pt x="2770" y="6759"/>
                    <a:pt x="3328" y="6897"/>
                    <a:pt x="3876" y="6897"/>
                  </a:cubicBezTo>
                  <a:cubicBezTo>
                    <a:pt x="5064" y="6897"/>
                    <a:pt x="6204" y="6250"/>
                    <a:pt x="6850" y="5090"/>
                  </a:cubicBezTo>
                  <a:cubicBezTo>
                    <a:pt x="7793" y="3400"/>
                    <a:pt x="7249" y="1387"/>
                    <a:pt x="5597" y="452"/>
                  </a:cubicBezTo>
                  <a:cubicBezTo>
                    <a:pt x="5057" y="146"/>
                    <a:pt x="4482" y="0"/>
                    <a:pt x="3918"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97" name="Google Shape;6897;p19"/>
            <p:cNvSpPr/>
            <p:nvPr/>
          </p:nvSpPr>
          <p:spPr>
            <a:xfrm>
              <a:off x="4457675" y="3347050"/>
              <a:ext cx="195300" cy="172400"/>
            </a:xfrm>
            <a:custGeom>
              <a:rect b="b" l="l" r="r" t="t"/>
              <a:pathLst>
                <a:path extrusionOk="0" h="6896" w="7812">
                  <a:moveTo>
                    <a:pt x="3935" y="1"/>
                  </a:moveTo>
                  <a:cubicBezTo>
                    <a:pt x="2765" y="1"/>
                    <a:pt x="1642" y="624"/>
                    <a:pt x="993" y="1751"/>
                  </a:cubicBezTo>
                  <a:cubicBezTo>
                    <a:pt x="1" y="3472"/>
                    <a:pt x="554" y="5527"/>
                    <a:pt x="2259" y="6468"/>
                  </a:cubicBezTo>
                  <a:cubicBezTo>
                    <a:pt x="2784" y="6757"/>
                    <a:pt x="3343" y="6895"/>
                    <a:pt x="3892" y="6895"/>
                  </a:cubicBezTo>
                  <a:cubicBezTo>
                    <a:pt x="5079" y="6895"/>
                    <a:pt x="6218" y="6251"/>
                    <a:pt x="6865" y="5096"/>
                  </a:cubicBezTo>
                  <a:cubicBezTo>
                    <a:pt x="7811" y="3404"/>
                    <a:pt x="7270" y="1391"/>
                    <a:pt x="5620" y="454"/>
                  </a:cubicBezTo>
                  <a:cubicBezTo>
                    <a:pt x="5080" y="147"/>
                    <a:pt x="4502" y="1"/>
                    <a:pt x="3935"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98" name="Google Shape;6898;p19"/>
            <p:cNvSpPr/>
            <p:nvPr/>
          </p:nvSpPr>
          <p:spPr>
            <a:xfrm>
              <a:off x="2746950" y="2853475"/>
              <a:ext cx="193525" cy="170900"/>
            </a:xfrm>
            <a:custGeom>
              <a:rect b="b" l="l" r="r" t="t"/>
              <a:pathLst>
                <a:path extrusionOk="0" h="6836" w="7741">
                  <a:moveTo>
                    <a:pt x="3904" y="1"/>
                  </a:moveTo>
                  <a:cubicBezTo>
                    <a:pt x="2732" y="1"/>
                    <a:pt x="1596" y="631"/>
                    <a:pt x="957" y="1756"/>
                  </a:cubicBezTo>
                  <a:cubicBezTo>
                    <a:pt x="1" y="3438"/>
                    <a:pt x="546" y="5476"/>
                    <a:pt x="2199" y="6401"/>
                  </a:cubicBezTo>
                  <a:cubicBezTo>
                    <a:pt x="2724" y="6695"/>
                    <a:pt x="3287" y="6836"/>
                    <a:pt x="3839" y="6836"/>
                  </a:cubicBezTo>
                  <a:cubicBezTo>
                    <a:pt x="5027" y="6836"/>
                    <a:pt x="6170" y="6188"/>
                    <a:pt x="6809" y="5032"/>
                  </a:cubicBezTo>
                  <a:cubicBezTo>
                    <a:pt x="7740" y="3346"/>
                    <a:pt x="7161" y="1317"/>
                    <a:pt x="5490" y="408"/>
                  </a:cubicBezTo>
                  <a:cubicBezTo>
                    <a:pt x="4983" y="132"/>
                    <a:pt x="4440" y="1"/>
                    <a:pt x="3904"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99" name="Google Shape;6899;p19"/>
            <p:cNvSpPr/>
            <p:nvPr/>
          </p:nvSpPr>
          <p:spPr>
            <a:xfrm>
              <a:off x="3776750" y="3744500"/>
              <a:ext cx="193325" cy="170775"/>
            </a:xfrm>
            <a:custGeom>
              <a:rect b="b" l="l" r="r" t="t"/>
              <a:pathLst>
                <a:path extrusionOk="0" h="6831" w="7733">
                  <a:moveTo>
                    <a:pt x="3895" y="1"/>
                  </a:moveTo>
                  <a:cubicBezTo>
                    <a:pt x="2737" y="1"/>
                    <a:pt x="1616" y="612"/>
                    <a:pt x="977" y="1711"/>
                  </a:cubicBezTo>
                  <a:cubicBezTo>
                    <a:pt x="0" y="3388"/>
                    <a:pt x="516" y="5434"/>
                    <a:pt x="2153" y="6375"/>
                  </a:cubicBezTo>
                  <a:cubicBezTo>
                    <a:pt x="2690" y="6684"/>
                    <a:pt x="3268" y="6831"/>
                    <a:pt x="3836" y="6831"/>
                  </a:cubicBezTo>
                  <a:cubicBezTo>
                    <a:pt x="5009" y="6831"/>
                    <a:pt x="6140" y="6202"/>
                    <a:pt x="6782" y="5071"/>
                  </a:cubicBezTo>
                  <a:cubicBezTo>
                    <a:pt x="7732" y="3391"/>
                    <a:pt x="7184" y="1353"/>
                    <a:pt x="5528" y="429"/>
                  </a:cubicBezTo>
                  <a:cubicBezTo>
                    <a:pt x="5007" y="139"/>
                    <a:pt x="4447" y="1"/>
                    <a:pt x="3895"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00" name="Google Shape;6900;p19"/>
            <p:cNvSpPr/>
            <p:nvPr/>
          </p:nvSpPr>
          <p:spPr>
            <a:xfrm>
              <a:off x="2846275" y="3221400"/>
              <a:ext cx="193475" cy="170825"/>
            </a:xfrm>
            <a:custGeom>
              <a:rect b="b" l="l" r="r" t="t"/>
              <a:pathLst>
                <a:path extrusionOk="0" h="6833" w="7739">
                  <a:moveTo>
                    <a:pt x="3899" y="1"/>
                  </a:moveTo>
                  <a:cubicBezTo>
                    <a:pt x="2735" y="1"/>
                    <a:pt x="1609" y="621"/>
                    <a:pt x="969" y="1731"/>
                  </a:cubicBezTo>
                  <a:cubicBezTo>
                    <a:pt x="1" y="3409"/>
                    <a:pt x="530" y="5452"/>
                    <a:pt x="2174" y="6386"/>
                  </a:cubicBezTo>
                  <a:cubicBezTo>
                    <a:pt x="2706" y="6689"/>
                    <a:pt x="3277" y="6833"/>
                    <a:pt x="3838" y="6833"/>
                  </a:cubicBezTo>
                  <a:cubicBezTo>
                    <a:pt x="5017" y="6833"/>
                    <a:pt x="6154" y="6196"/>
                    <a:pt x="6794" y="5054"/>
                  </a:cubicBezTo>
                  <a:cubicBezTo>
                    <a:pt x="7738" y="3368"/>
                    <a:pt x="7175" y="1339"/>
                    <a:pt x="5512" y="421"/>
                  </a:cubicBezTo>
                  <a:cubicBezTo>
                    <a:pt x="4997" y="136"/>
                    <a:pt x="4444" y="1"/>
                    <a:pt x="3899"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01" name="Google Shape;6901;p19"/>
            <p:cNvSpPr/>
            <p:nvPr/>
          </p:nvSpPr>
          <p:spPr>
            <a:xfrm>
              <a:off x="3829575" y="1746025"/>
              <a:ext cx="192350" cy="169750"/>
            </a:xfrm>
            <a:custGeom>
              <a:rect b="b" l="l" r="r" t="t"/>
              <a:pathLst>
                <a:path extrusionOk="0" h="6790" w="7694">
                  <a:moveTo>
                    <a:pt x="3893" y="0"/>
                  </a:moveTo>
                  <a:cubicBezTo>
                    <a:pt x="2742" y="0"/>
                    <a:pt x="1620" y="600"/>
                    <a:pt x="982" y="1675"/>
                  </a:cubicBezTo>
                  <a:cubicBezTo>
                    <a:pt x="0" y="3330"/>
                    <a:pt x="519" y="5409"/>
                    <a:pt x="2146" y="6345"/>
                  </a:cubicBezTo>
                  <a:cubicBezTo>
                    <a:pt x="2669" y="6646"/>
                    <a:pt x="3239" y="6790"/>
                    <a:pt x="3802" y="6790"/>
                  </a:cubicBezTo>
                  <a:cubicBezTo>
                    <a:pt x="4953" y="6790"/>
                    <a:pt x="6076" y="6190"/>
                    <a:pt x="6714" y="5115"/>
                  </a:cubicBezTo>
                  <a:cubicBezTo>
                    <a:pt x="7694" y="3460"/>
                    <a:pt x="7177" y="1381"/>
                    <a:pt x="5550" y="445"/>
                  </a:cubicBezTo>
                  <a:cubicBezTo>
                    <a:pt x="5026" y="144"/>
                    <a:pt x="4456" y="0"/>
                    <a:pt x="3893"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02" name="Google Shape;6902;p19"/>
            <p:cNvSpPr/>
            <p:nvPr/>
          </p:nvSpPr>
          <p:spPr>
            <a:xfrm>
              <a:off x="3098375" y="1958950"/>
              <a:ext cx="191150" cy="169325"/>
            </a:xfrm>
            <a:custGeom>
              <a:rect b="b" l="l" r="r" t="t"/>
              <a:pathLst>
                <a:path extrusionOk="0" h="6773" w="7646">
                  <a:moveTo>
                    <a:pt x="3875" y="1"/>
                  </a:moveTo>
                  <a:cubicBezTo>
                    <a:pt x="2701" y="1"/>
                    <a:pt x="1555" y="629"/>
                    <a:pt x="923" y="1743"/>
                  </a:cubicBezTo>
                  <a:cubicBezTo>
                    <a:pt x="0" y="3373"/>
                    <a:pt x="537" y="5416"/>
                    <a:pt x="2122" y="6329"/>
                  </a:cubicBezTo>
                  <a:cubicBezTo>
                    <a:pt x="2644" y="6630"/>
                    <a:pt x="3210" y="6773"/>
                    <a:pt x="3771" y="6773"/>
                  </a:cubicBezTo>
                  <a:cubicBezTo>
                    <a:pt x="4962" y="6773"/>
                    <a:pt x="6123" y="6127"/>
                    <a:pt x="6751" y="4982"/>
                  </a:cubicBezTo>
                  <a:cubicBezTo>
                    <a:pt x="7645" y="3345"/>
                    <a:pt x="7077" y="1309"/>
                    <a:pt x="5475" y="417"/>
                  </a:cubicBezTo>
                  <a:cubicBezTo>
                    <a:pt x="4967" y="135"/>
                    <a:pt x="4418" y="1"/>
                    <a:pt x="3875"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03" name="Google Shape;6903;p19"/>
            <p:cNvSpPr/>
            <p:nvPr/>
          </p:nvSpPr>
          <p:spPr>
            <a:xfrm>
              <a:off x="4726650" y="2874375"/>
              <a:ext cx="191050" cy="169250"/>
            </a:xfrm>
            <a:custGeom>
              <a:rect b="b" l="l" r="r" t="t"/>
              <a:pathLst>
                <a:path extrusionOk="0" h="6770" w="7642">
                  <a:moveTo>
                    <a:pt x="3874" y="0"/>
                  </a:moveTo>
                  <a:cubicBezTo>
                    <a:pt x="2716" y="0"/>
                    <a:pt x="1585" y="606"/>
                    <a:pt x="950" y="1688"/>
                  </a:cubicBezTo>
                  <a:cubicBezTo>
                    <a:pt x="1" y="3306"/>
                    <a:pt x="500" y="5360"/>
                    <a:pt x="2070" y="6299"/>
                  </a:cubicBezTo>
                  <a:cubicBezTo>
                    <a:pt x="2604" y="6618"/>
                    <a:pt x="3190" y="6770"/>
                    <a:pt x="3769" y="6770"/>
                  </a:cubicBezTo>
                  <a:cubicBezTo>
                    <a:pt x="4942" y="6770"/>
                    <a:pt x="6086" y="6147"/>
                    <a:pt x="6719" y="5032"/>
                  </a:cubicBezTo>
                  <a:cubicBezTo>
                    <a:pt x="7641" y="3405"/>
                    <a:pt x="7108" y="1358"/>
                    <a:pt x="5522" y="443"/>
                  </a:cubicBezTo>
                  <a:cubicBezTo>
                    <a:pt x="5003" y="143"/>
                    <a:pt x="4435" y="0"/>
                    <a:pt x="3874"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04" name="Google Shape;6904;p19"/>
            <p:cNvSpPr/>
            <p:nvPr/>
          </p:nvSpPr>
          <p:spPr>
            <a:xfrm>
              <a:off x="4527400" y="2138325"/>
              <a:ext cx="192400" cy="169750"/>
            </a:xfrm>
            <a:custGeom>
              <a:rect b="b" l="l" r="r" t="t"/>
              <a:pathLst>
                <a:path extrusionOk="0" h="6790" w="7696">
                  <a:moveTo>
                    <a:pt x="3893" y="1"/>
                  </a:moveTo>
                  <a:cubicBezTo>
                    <a:pt x="2740" y="1"/>
                    <a:pt x="1617" y="602"/>
                    <a:pt x="979" y="1680"/>
                  </a:cubicBezTo>
                  <a:cubicBezTo>
                    <a:pt x="0" y="3336"/>
                    <a:pt x="522" y="5414"/>
                    <a:pt x="2150" y="6348"/>
                  </a:cubicBezTo>
                  <a:cubicBezTo>
                    <a:pt x="2672" y="6648"/>
                    <a:pt x="3240" y="6790"/>
                    <a:pt x="3801" y="6790"/>
                  </a:cubicBezTo>
                  <a:cubicBezTo>
                    <a:pt x="4954" y="6790"/>
                    <a:pt x="6078" y="6189"/>
                    <a:pt x="6715" y="5111"/>
                  </a:cubicBezTo>
                  <a:cubicBezTo>
                    <a:pt x="7695" y="3454"/>
                    <a:pt x="7173" y="1377"/>
                    <a:pt x="5544" y="442"/>
                  </a:cubicBezTo>
                  <a:cubicBezTo>
                    <a:pt x="5022" y="143"/>
                    <a:pt x="4454" y="1"/>
                    <a:pt x="3893"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05" name="Google Shape;6905;p19"/>
            <p:cNvSpPr/>
            <p:nvPr/>
          </p:nvSpPr>
          <p:spPr>
            <a:xfrm>
              <a:off x="3595375" y="3798975"/>
              <a:ext cx="190075" cy="168150"/>
            </a:xfrm>
            <a:custGeom>
              <a:rect b="b" l="l" r="r" t="t"/>
              <a:pathLst>
                <a:path extrusionOk="0" h="6726" w="7603">
                  <a:moveTo>
                    <a:pt x="3880" y="1"/>
                  </a:moveTo>
                  <a:cubicBezTo>
                    <a:pt x="2685" y="1"/>
                    <a:pt x="1505" y="643"/>
                    <a:pt x="889" y="1763"/>
                  </a:cubicBezTo>
                  <a:cubicBezTo>
                    <a:pt x="1" y="3381"/>
                    <a:pt x="581" y="5461"/>
                    <a:pt x="2168" y="6332"/>
                  </a:cubicBezTo>
                  <a:cubicBezTo>
                    <a:pt x="2656" y="6599"/>
                    <a:pt x="3190" y="6726"/>
                    <a:pt x="3721" y="6726"/>
                  </a:cubicBezTo>
                  <a:cubicBezTo>
                    <a:pt x="4917" y="6726"/>
                    <a:pt x="6098" y="6084"/>
                    <a:pt x="6714" y="4964"/>
                  </a:cubicBezTo>
                  <a:cubicBezTo>
                    <a:pt x="7603" y="3346"/>
                    <a:pt x="7022" y="1267"/>
                    <a:pt x="5435" y="396"/>
                  </a:cubicBezTo>
                  <a:cubicBezTo>
                    <a:pt x="4946" y="128"/>
                    <a:pt x="4412" y="1"/>
                    <a:pt x="3880"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06" name="Google Shape;6906;p19"/>
            <p:cNvSpPr/>
            <p:nvPr/>
          </p:nvSpPr>
          <p:spPr>
            <a:xfrm>
              <a:off x="2698950" y="2670900"/>
              <a:ext cx="190150" cy="168200"/>
            </a:xfrm>
            <a:custGeom>
              <a:rect b="b" l="l" r="r" t="t"/>
              <a:pathLst>
                <a:path extrusionOk="0" h="6728" w="7606">
                  <a:moveTo>
                    <a:pt x="3882" y="0"/>
                  </a:moveTo>
                  <a:cubicBezTo>
                    <a:pt x="2705" y="0"/>
                    <a:pt x="1541" y="623"/>
                    <a:pt x="916" y="1718"/>
                  </a:cubicBezTo>
                  <a:cubicBezTo>
                    <a:pt x="1" y="3322"/>
                    <a:pt x="552" y="5408"/>
                    <a:pt x="2126" y="6306"/>
                  </a:cubicBezTo>
                  <a:cubicBezTo>
                    <a:pt x="2626" y="6592"/>
                    <a:pt x="3177" y="6727"/>
                    <a:pt x="3725" y="6727"/>
                  </a:cubicBezTo>
                  <a:cubicBezTo>
                    <a:pt x="4901" y="6727"/>
                    <a:pt x="6065" y="6104"/>
                    <a:pt x="6689" y="5010"/>
                  </a:cubicBezTo>
                  <a:cubicBezTo>
                    <a:pt x="7606" y="3405"/>
                    <a:pt x="7055" y="1318"/>
                    <a:pt x="5481" y="421"/>
                  </a:cubicBezTo>
                  <a:cubicBezTo>
                    <a:pt x="4981" y="135"/>
                    <a:pt x="4430" y="0"/>
                    <a:pt x="3882"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07" name="Google Shape;6907;p19"/>
            <p:cNvSpPr/>
            <p:nvPr/>
          </p:nvSpPr>
          <p:spPr>
            <a:xfrm>
              <a:off x="4326475" y="3586000"/>
              <a:ext cx="191025" cy="168750"/>
            </a:xfrm>
            <a:custGeom>
              <a:rect b="b" l="l" r="r" t="t"/>
              <a:pathLst>
                <a:path extrusionOk="0" h="6750" w="7641">
                  <a:moveTo>
                    <a:pt x="3902" y="0"/>
                  </a:moveTo>
                  <a:cubicBezTo>
                    <a:pt x="2718" y="0"/>
                    <a:pt x="1553" y="633"/>
                    <a:pt x="928" y="1743"/>
                  </a:cubicBezTo>
                  <a:cubicBezTo>
                    <a:pt x="0" y="3392"/>
                    <a:pt x="598" y="5504"/>
                    <a:pt x="2240" y="6373"/>
                  </a:cubicBezTo>
                  <a:cubicBezTo>
                    <a:pt x="2722" y="6629"/>
                    <a:pt x="3243" y="6750"/>
                    <a:pt x="3760" y="6750"/>
                  </a:cubicBezTo>
                  <a:cubicBezTo>
                    <a:pt x="4963" y="6750"/>
                    <a:pt x="6144" y="6095"/>
                    <a:pt x="6759" y="4957"/>
                  </a:cubicBezTo>
                  <a:cubicBezTo>
                    <a:pt x="7641" y="3330"/>
                    <a:pt x="7060" y="1279"/>
                    <a:pt x="5470" y="402"/>
                  </a:cubicBezTo>
                  <a:cubicBezTo>
                    <a:pt x="4976" y="130"/>
                    <a:pt x="4437" y="0"/>
                    <a:pt x="3902"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08" name="Google Shape;6908;p19"/>
            <p:cNvSpPr/>
            <p:nvPr/>
          </p:nvSpPr>
          <p:spPr>
            <a:xfrm>
              <a:off x="2897700" y="3406925"/>
              <a:ext cx="189800" cy="167650"/>
            </a:xfrm>
            <a:custGeom>
              <a:rect b="b" l="l" r="r" t="t"/>
              <a:pathLst>
                <a:path extrusionOk="0" h="6706" w="7592">
                  <a:moveTo>
                    <a:pt x="3881" y="1"/>
                  </a:moveTo>
                  <a:cubicBezTo>
                    <a:pt x="2699" y="1"/>
                    <a:pt x="1529" y="628"/>
                    <a:pt x="910" y="1721"/>
                  </a:cubicBezTo>
                  <a:cubicBezTo>
                    <a:pt x="1" y="3328"/>
                    <a:pt x="572" y="5433"/>
                    <a:pt x="2157" y="6309"/>
                  </a:cubicBezTo>
                  <a:cubicBezTo>
                    <a:pt x="2643" y="6579"/>
                    <a:pt x="3177" y="6706"/>
                    <a:pt x="3710" y="6706"/>
                  </a:cubicBezTo>
                  <a:cubicBezTo>
                    <a:pt x="4911" y="6706"/>
                    <a:pt x="6102" y="6059"/>
                    <a:pt x="6710" y="4938"/>
                  </a:cubicBezTo>
                  <a:cubicBezTo>
                    <a:pt x="7591" y="3312"/>
                    <a:pt x="6984" y="1215"/>
                    <a:pt x="5388" y="371"/>
                  </a:cubicBezTo>
                  <a:cubicBezTo>
                    <a:pt x="4913" y="120"/>
                    <a:pt x="4396" y="1"/>
                    <a:pt x="3881"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09" name="Google Shape;6909;p19"/>
            <p:cNvSpPr/>
            <p:nvPr/>
          </p:nvSpPr>
          <p:spPr>
            <a:xfrm>
              <a:off x="2784125" y="2250825"/>
              <a:ext cx="187125" cy="166175"/>
            </a:xfrm>
            <a:custGeom>
              <a:rect b="b" l="l" r="r" t="t"/>
              <a:pathLst>
                <a:path extrusionOk="0" h="6647" w="7485">
                  <a:moveTo>
                    <a:pt x="3847" y="1"/>
                  </a:moveTo>
                  <a:cubicBezTo>
                    <a:pt x="2692" y="1"/>
                    <a:pt x="1528" y="604"/>
                    <a:pt x="902" y="1666"/>
                  </a:cubicBezTo>
                  <a:cubicBezTo>
                    <a:pt x="1" y="3197"/>
                    <a:pt x="503" y="5260"/>
                    <a:pt x="2006" y="6191"/>
                  </a:cubicBezTo>
                  <a:cubicBezTo>
                    <a:pt x="2504" y="6500"/>
                    <a:pt x="3070" y="6646"/>
                    <a:pt x="3638" y="6646"/>
                  </a:cubicBezTo>
                  <a:cubicBezTo>
                    <a:pt x="4793" y="6646"/>
                    <a:pt x="5956" y="6043"/>
                    <a:pt x="6582" y="4983"/>
                  </a:cubicBezTo>
                  <a:cubicBezTo>
                    <a:pt x="7485" y="3450"/>
                    <a:pt x="6982" y="1387"/>
                    <a:pt x="5479" y="456"/>
                  </a:cubicBezTo>
                  <a:cubicBezTo>
                    <a:pt x="4981" y="147"/>
                    <a:pt x="4415" y="1"/>
                    <a:pt x="3847"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10" name="Google Shape;6910;p19"/>
            <p:cNvSpPr/>
            <p:nvPr/>
          </p:nvSpPr>
          <p:spPr>
            <a:xfrm>
              <a:off x="4644675" y="3296775"/>
              <a:ext cx="187625" cy="166550"/>
            </a:xfrm>
            <a:custGeom>
              <a:rect b="b" l="l" r="r" t="t"/>
              <a:pathLst>
                <a:path extrusionOk="0" h="6662" w="7505">
                  <a:moveTo>
                    <a:pt x="3850" y="1"/>
                  </a:moveTo>
                  <a:cubicBezTo>
                    <a:pt x="2649" y="1"/>
                    <a:pt x="1450" y="647"/>
                    <a:pt x="851" y="1760"/>
                  </a:cubicBezTo>
                  <a:cubicBezTo>
                    <a:pt x="1" y="3345"/>
                    <a:pt x="571" y="5399"/>
                    <a:pt x="2102" y="6261"/>
                  </a:cubicBezTo>
                  <a:cubicBezTo>
                    <a:pt x="2586" y="6533"/>
                    <a:pt x="3121" y="6662"/>
                    <a:pt x="3657" y="6662"/>
                  </a:cubicBezTo>
                  <a:cubicBezTo>
                    <a:pt x="4858" y="6662"/>
                    <a:pt x="6057" y="6015"/>
                    <a:pt x="6654" y="4902"/>
                  </a:cubicBezTo>
                  <a:cubicBezTo>
                    <a:pt x="7504" y="3317"/>
                    <a:pt x="6934" y="1265"/>
                    <a:pt x="5405" y="402"/>
                  </a:cubicBezTo>
                  <a:cubicBezTo>
                    <a:pt x="4921" y="129"/>
                    <a:pt x="4386" y="1"/>
                    <a:pt x="3850"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11" name="Google Shape;6911;p19"/>
            <p:cNvSpPr/>
            <p:nvPr/>
          </p:nvSpPr>
          <p:spPr>
            <a:xfrm>
              <a:off x="4246750" y="1824900"/>
              <a:ext cx="189125" cy="167175"/>
            </a:xfrm>
            <a:custGeom>
              <a:rect b="b" l="l" r="r" t="t"/>
              <a:pathLst>
                <a:path extrusionOk="0" h="6687" w="7565">
                  <a:moveTo>
                    <a:pt x="3882" y="1"/>
                  </a:moveTo>
                  <a:cubicBezTo>
                    <a:pt x="2718" y="1"/>
                    <a:pt x="1550" y="609"/>
                    <a:pt x="924" y="1678"/>
                  </a:cubicBezTo>
                  <a:cubicBezTo>
                    <a:pt x="0" y="3255"/>
                    <a:pt x="550" y="5378"/>
                    <a:pt x="2112" y="6273"/>
                  </a:cubicBezTo>
                  <a:cubicBezTo>
                    <a:pt x="2601" y="6553"/>
                    <a:pt x="3145" y="6686"/>
                    <a:pt x="3688" y="6686"/>
                  </a:cubicBezTo>
                  <a:cubicBezTo>
                    <a:pt x="4833" y="6686"/>
                    <a:pt x="5977" y="6097"/>
                    <a:pt x="6614" y="5057"/>
                  </a:cubicBezTo>
                  <a:cubicBezTo>
                    <a:pt x="7564" y="3504"/>
                    <a:pt x="7051" y="1370"/>
                    <a:pt x="5503" y="442"/>
                  </a:cubicBezTo>
                  <a:cubicBezTo>
                    <a:pt x="5004" y="142"/>
                    <a:pt x="4443" y="1"/>
                    <a:pt x="3882"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12" name="Google Shape;6912;p19"/>
            <p:cNvSpPr/>
            <p:nvPr/>
          </p:nvSpPr>
          <p:spPr>
            <a:xfrm>
              <a:off x="4479975" y="1956475"/>
              <a:ext cx="187325" cy="165550"/>
            </a:xfrm>
            <a:custGeom>
              <a:rect b="b" l="l" r="r" t="t"/>
              <a:pathLst>
                <a:path extrusionOk="0" h="6622" w="7493">
                  <a:moveTo>
                    <a:pt x="3856" y="0"/>
                  </a:moveTo>
                  <a:cubicBezTo>
                    <a:pt x="2715" y="0"/>
                    <a:pt x="1569" y="593"/>
                    <a:pt x="941" y="1638"/>
                  </a:cubicBezTo>
                  <a:cubicBezTo>
                    <a:pt x="1" y="3198"/>
                    <a:pt x="556" y="5348"/>
                    <a:pt x="2127" y="6226"/>
                  </a:cubicBezTo>
                  <a:cubicBezTo>
                    <a:pt x="2607" y="6494"/>
                    <a:pt x="3137" y="6621"/>
                    <a:pt x="3666" y="6621"/>
                  </a:cubicBezTo>
                  <a:cubicBezTo>
                    <a:pt x="4830" y="6621"/>
                    <a:pt x="5989" y="6008"/>
                    <a:pt x="6602" y="4937"/>
                  </a:cubicBezTo>
                  <a:cubicBezTo>
                    <a:pt x="7492" y="3384"/>
                    <a:pt x="6959" y="1319"/>
                    <a:pt x="5438" y="423"/>
                  </a:cubicBezTo>
                  <a:cubicBezTo>
                    <a:pt x="4950" y="136"/>
                    <a:pt x="4404" y="0"/>
                    <a:pt x="3856"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13" name="Google Shape;6913;p19"/>
            <p:cNvSpPr/>
            <p:nvPr/>
          </p:nvSpPr>
          <p:spPr>
            <a:xfrm>
              <a:off x="3181625" y="3723025"/>
              <a:ext cx="186475" cy="164975"/>
            </a:xfrm>
            <a:custGeom>
              <a:rect b="b" l="l" r="r" t="t"/>
              <a:pathLst>
                <a:path extrusionOk="0" h="6599" w="7459">
                  <a:moveTo>
                    <a:pt x="3819" y="0"/>
                  </a:moveTo>
                  <a:cubicBezTo>
                    <a:pt x="2664" y="0"/>
                    <a:pt x="1512" y="610"/>
                    <a:pt x="897" y="1679"/>
                  </a:cubicBezTo>
                  <a:cubicBezTo>
                    <a:pt x="1" y="3236"/>
                    <a:pt x="541" y="5302"/>
                    <a:pt x="2077" y="6187"/>
                  </a:cubicBezTo>
                  <a:cubicBezTo>
                    <a:pt x="2563" y="6466"/>
                    <a:pt x="3102" y="6598"/>
                    <a:pt x="3641" y="6598"/>
                  </a:cubicBezTo>
                  <a:cubicBezTo>
                    <a:pt x="4796" y="6598"/>
                    <a:pt x="5947" y="5989"/>
                    <a:pt x="6561" y="4921"/>
                  </a:cubicBezTo>
                  <a:cubicBezTo>
                    <a:pt x="7459" y="3360"/>
                    <a:pt x="6918" y="1296"/>
                    <a:pt x="5381" y="412"/>
                  </a:cubicBezTo>
                  <a:cubicBezTo>
                    <a:pt x="4895" y="132"/>
                    <a:pt x="4357" y="0"/>
                    <a:pt x="3819"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14" name="Google Shape;6914;p19"/>
            <p:cNvSpPr/>
            <p:nvPr/>
          </p:nvSpPr>
          <p:spPr>
            <a:xfrm>
              <a:off x="2651475" y="2488875"/>
              <a:ext cx="185800" cy="164350"/>
            </a:xfrm>
            <a:custGeom>
              <a:rect b="b" l="l" r="r" t="t"/>
              <a:pathLst>
                <a:path extrusionOk="0" h="6574" w="7432">
                  <a:moveTo>
                    <a:pt x="3788" y="1"/>
                  </a:moveTo>
                  <a:cubicBezTo>
                    <a:pt x="2616" y="1"/>
                    <a:pt x="1464" y="632"/>
                    <a:pt x="867" y="1731"/>
                  </a:cubicBezTo>
                  <a:cubicBezTo>
                    <a:pt x="0" y="3324"/>
                    <a:pt x="573" y="5349"/>
                    <a:pt x="2128" y="6192"/>
                  </a:cubicBezTo>
                  <a:cubicBezTo>
                    <a:pt x="2606" y="6451"/>
                    <a:pt x="3127" y="6573"/>
                    <a:pt x="3644" y="6573"/>
                  </a:cubicBezTo>
                  <a:cubicBezTo>
                    <a:pt x="4816" y="6573"/>
                    <a:pt x="5969" y="5943"/>
                    <a:pt x="6565" y="4843"/>
                  </a:cubicBezTo>
                  <a:cubicBezTo>
                    <a:pt x="7431" y="3249"/>
                    <a:pt x="6858" y="1225"/>
                    <a:pt x="5304" y="383"/>
                  </a:cubicBezTo>
                  <a:cubicBezTo>
                    <a:pt x="4825" y="123"/>
                    <a:pt x="4305" y="1"/>
                    <a:pt x="3788"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15" name="Google Shape;6915;p19"/>
            <p:cNvSpPr/>
            <p:nvPr/>
          </p:nvSpPr>
          <p:spPr>
            <a:xfrm>
              <a:off x="4512325" y="3535000"/>
              <a:ext cx="185775" cy="164350"/>
            </a:xfrm>
            <a:custGeom>
              <a:rect b="b" l="l" r="r" t="t"/>
              <a:pathLst>
                <a:path extrusionOk="0" h="6574" w="7431">
                  <a:moveTo>
                    <a:pt x="3788" y="1"/>
                  </a:moveTo>
                  <a:cubicBezTo>
                    <a:pt x="2622" y="1"/>
                    <a:pt x="1473" y="626"/>
                    <a:pt x="873" y="1718"/>
                  </a:cubicBezTo>
                  <a:cubicBezTo>
                    <a:pt x="0" y="3304"/>
                    <a:pt x="563" y="5332"/>
                    <a:pt x="2113" y="6183"/>
                  </a:cubicBezTo>
                  <a:cubicBezTo>
                    <a:pt x="2595" y="6448"/>
                    <a:pt x="3121" y="6573"/>
                    <a:pt x="3642" y="6573"/>
                  </a:cubicBezTo>
                  <a:cubicBezTo>
                    <a:pt x="4808" y="6573"/>
                    <a:pt x="5956" y="5948"/>
                    <a:pt x="6556" y="4857"/>
                  </a:cubicBezTo>
                  <a:cubicBezTo>
                    <a:pt x="7430" y="3270"/>
                    <a:pt x="6866" y="1242"/>
                    <a:pt x="5316" y="391"/>
                  </a:cubicBezTo>
                  <a:cubicBezTo>
                    <a:pt x="4834" y="126"/>
                    <a:pt x="4309" y="1"/>
                    <a:pt x="3788"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16" name="Google Shape;6916;p19"/>
            <p:cNvSpPr/>
            <p:nvPr/>
          </p:nvSpPr>
          <p:spPr>
            <a:xfrm>
              <a:off x="4014750" y="1694925"/>
              <a:ext cx="187375" cy="165525"/>
            </a:xfrm>
            <a:custGeom>
              <a:rect b="b" l="l" r="r" t="t"/>
              <a:pathLst>
                <a:path extrusionOk="0" h="6621" w="7495">
                  <a:moveTo>
                    <a:pt x="3858" y="1"/>
                  </a:moveTo>
                  <a:cubicBezTo>
                    <a:pt x="2715" y="1"/>
                    <a:pt x="1569" y="594"/>
                    <a:pt x="940" y="1639"/>
                  </a:cubicBezTo>
                  <a:cubicBezTo>
                    <a:pt x="1" y="3201"/>
                    <a:pt x="558" y="5351"/>
                    <a:pt x="2129" y="6227"/>
                  </a:cubicBezTo>
                  <a:cubicBezTo>
                    <a:pt x="2608" y="6494"/>
                    <a:pt x="3137" y="6621"/>
                    <a:pt x="3666" y="6621"/>
                  </a:cubicBezTo>
                  <a:cubicBezTo>
                    <a:pt x="4831" y="6621"/>
                    <a:pt x="5991" y="6007"/>
                    <a:pt x="6606" y="4935"/>
                  </a:cubicBezTo>
                  <a:cubicBezTo>
                    <a:pt x="7494" y="3383"/>
                    <a:pt x="6959" y="1319"/>
                    <a:pt x="5437" y="423"/>
                  </a:cubicBezTo>
                  <a:cubicBezTo>
                    <a:pt x="4949" y="136"/>
                    <a:pt x="4404" y="1"/>
                    <a:pt x="3858"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17" name="Google Shape;6917;p19"/>
            <p:cNvSpPr/>
            <p:nvPr/>
          </p:nvSpPr>
          <p:spPr>
            <a:xfrm>
              <a:off x="2917825" y="2014350"/>
              <a:ext cx="186350" cy="164900"/>
            </a:xfrm>
            <a:custGeom>
              <a:rect b="b" l="l" r="r" t="t"/>
              <a:pathLst>
                <a:path extrusionOk="0" h="6596" w="7454">
                  <a:moveTo>
                    <a:pt x="3810" y="0"/>
                  </a:moveTo>
                  <a:cubicBezTo>
                    <a:pt x="2628" y="0"/>
                    <a:pt x="1458" y="635"/>
                    <a:pt x="862" y="1733"/>
                  </a:cubicBezTo>
                  <a:cubicBezTo>
                    <a:pt x="0" y="3323"/>
                    <a:pt x="581" y="5378"/>
                    <a:pt x="2130" y="6216"/>
                  </a:cubicBezTo>
                  <a:cubicBezTo>
                    <a:pt x="2605" y="6474"/>
                    <a:pt x="3125" y="6595"/>
                    <a:pt x="3642" y="6595"/>
                  </a:cubicBezTo>
                  <a:cubicBezTo>
                    <a:pt x="4825" y="6595"/>
                    <a:pt x="5995" y="5961"/>
                    <a:pt x="6590" y="4862"/>
                  </a:cubicBezTo>
                  <a:cubicBezTo>
                    <a:pt x="7454" y="3272"/>
                    <a:pt x="6872" y="1218"/>
                    <a:pt x="5323" y="379"/>
                  </a:cubicBezTo>
                  <a:cubicBezTo>
                    <a:pt x="4848" y="122"/>
                    <a:pt x="4328" y="0"/>
                    <a:pt x="3810"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18" name="Google Shape;6918;p19"/>
            <p:cNvSpPr/>
            <p:nvPr/>
          </p:nvSpPr>
          <p:spPr>
            <a:xfrm>
              <a:off x="4778625" y="3060475"/>
              <a:ext cx="186375" cy="164900"/>
            </a:xfrm>
            <a:custGeom>
              <a:rect b="b" l="l" r="r" t="t"/>
              <a:pathLst>
                <a:path extrusionOk="0" h="6596" w="7455">
                  <a:moveTo>
                    <a:pt x="3812" y="1"/>
                  </a:moveTo>
                  <a:cubicBezTo>
                    <a:pt x="2634" y="1"/>
                    <a:pt x="1467" y="631"/>
                    <a:pt x="869" y="1725"/>
                  </a:cubicBezTo>
                  <a:cubicBezTo>
                    <a:pt x="1" y="3311"/>
                    <a:pt x="576" y="5367"/>
                    <a:pt x="2123" y="6212"/>
                  </a:cubicBezTo>
                  <a:cubicBezTo>
                    <a:pt x="2599" y="6473"/>
                    <a:pt x="3121" y="6596"/>
                    <a:pt x="3642" y="6596"/>
                  </a:cubicBezTo>
                  <a:cubicBezTo>
                    <a:pt x="4820" y="6596"/>
                    <a:pt x="5987" y="5965"/>
                    <a:pt x="6586" y="4872"/>
                  </a:cubicBezTo>
                  <a:cubicBezTo>
                    <a:pt x="7454" y="3286"/>
                    <a:pt x="6880" y="1230"/>
                    <a:pt x="5332" y="384"/>
                  </a:cubicBezTo>
                  <a:cubicBezTo>
                    <a:pt x="4855" y="124"/>
                    <a:pt x="4332" y="1"/>
                    <a:pt x="3812"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19" name="Google Shape;6919;p19"/>
            <p:cNvSpPr/>
            <p:nvPr/>
          </p:nvSpPr>
          <p:spPr>
            <a:xfrm>
              <a:off x="4813125" y="2456000"/>
              <a:ext cx="185425" cy="163850"/>
            </a:xfrm>
            <a:custGeom>
              <a:rect b="b" l="l" r="r" t="t"/>
              <a:pathLst>
                <a:path extrusionOk="0" h="6554" w="7417">
                  <a:moveTo>
                    <a:pt x="3765" y="0"/>
                  </a:moveTo>
                  <a:cubicBezTo>
                    <a:pt x="2657" y="0"/>
                    <a:pt x="1570" y="577"/>
                    <a:pt x="943" y="1609"/>
                  </a:cubicBezTo>
                  <a:cubicBezTo>
                    <a:pt x="0" y="3165"/>
                    <a:pt x="492" y="5193"/>
                    <a:pt x="2035" y="6111"/>
                  </a:cubicBezTo>
                  <a:cubicBezTo>
                    <a:pt x="2539" y="6411"/>
                    <a:pt x="3095" y="6553"/>
                    <a:pt x="3646" y="6553"/>
                  </a:cubicBezTo>
                  <a:cubicBezTo>
                    <a:pt x="4773" y="6553"/>
                    <a:pt x="5883" y="5957"/>
                    <a:pt x="6500" y="4895"/>
                  </a:cubicBezTo>
                  <a:cubicBezTo>
                    <a:pt x="7417" y="3317"/>
                    <a:pt x="6891" y="1303"/>
                    <a:pt x="5332" y="416"/>
                  </a:cubicBezTo>
                  <a:cubicBezTo>
                    <a:pt x="4838" y="134"/>
                    <a:pt x="4299" y="0"/>
                    <a:pt x="3765"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20" name="Google Shape;6920;p19"/>
            <p:cNvSpPr/>
            <p:nvPr/>
          </p:nvSpPr>
          <p:spPr>
            <a:xfrm>
              <a:off x="3417475" y="1671425"/>
              <a:ext cx="185450" cy="163775"/>
            </a:xfrm>
            <a:custGeom>
              <a:rect b="b" l="l" r="r" t="t"/>
              <a:pathLst>
                <a:path extrusionOk="0" h="6551" w="7418">
                  <a:moveTo>
                    <a:pt x="3765" y="1"/>
                  </a:moveTo>
                  <a:cubicBezTo>
                    <a:pt x="2636" y="1"/>
                    <a:pt x="1533" y="598"/>
                    <a:pt x="917" y="1658"/>
                  </a:cubicBezTo>
                  <a:cubicBezTo>
                    <a:pt x="1" y="3234"/>
                    <a:pt x="527" y="5249"/>
                    <a:pt x="2084" y="6137"/>
                  </a:cubicBezTo>
                  <a:cubicBezTo>
                    <a:pt x="2578" y="6418"/>
                    <a:pt x="3117" y="6551"/>
                    <a:pt x="3650" y="6551"/>
                  </a:cubicBezTo>
                  <a:cubicBezTo>
                    <a:pt x="4799" y="6551"/>
                    <a:pt x="5924" y="5935"/>
                    <a:pt x="6530" y="4845"/>
                  </a:cubicBezTo>
                  <a:cubicBezTo>
                    <a:pt x="7417" y="3246"/>
                    <a:pt x="6859" y="1241"/>
                    <a:pt x="5285" y="387"/>
                  </a:cubicBezTo>
                  <a:cubicBezTo>
                    <a:pt x="4802" y="125"/>
                    <a:pt x="4281" y="1"/>
                    <a:pt x="3765"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21" name="Google Shape;6921;p19"/>
            <p:cNvSpPr/>
            <p:nvPr/>
          </p:nvSpPr>
          <p:spPr>
            <a:xfrm>
              <a:off x="4863250" y="2640575"/>
              <a:ext cx="184425" cy="162575"/>
            </a:xfrm>
            <a:custGeom>
              <a:rect b="b" l="l" r="r" t="t"/>
              <a:pathLst>
                <a:path extrusionOk="0" h="6503" w="7377">
                  <a:moveTo>
                    <a:pt x="3715" y="0"/>
                  </a:moveTo>
                  <a:cubicBezTo>
                    <a:pt x="2600" y="0"/>
                    <a:pt x="1526" y="600"/>
                    <a:pt x="916" y="1675"/>
                  </a:cubicBezTo>
                  <a:cubicBezTo>
                    <a:pt x="1" y="3286"/>
                    <a:pt x="534" y="5232"/>
                    <a:pt x="2130" y="6105"/>
                  </a:cubicBezTo>
                  <a:cubicBezTo>
                    <a:pt x="2622" y="6374"/>
                    <a:pt x="3146" y="6502"/>
                    <a:pt x="3662" y="6502"/>
                  </a:cubicBezTo>
                  <a:cubicBezTo>
                    <a:pt x="4777" y="6502"/>
                    <a:pt x="5850" y="5903"/>
                    <a:pt x="6461" y="4829"/>
                  </a:cubicBezTo>
                  <a:cubicBezTo>
                    <a:pt x="7376" y="3217"/>
                    <a:pt x="6843" y="1270"/>
                    <a:pt x="5247" y="398"/>
                  </a:cubicBezTo>
                  <a:cubicBezTo>
                    <a:pt x="4755" y="129"/>
                    <a:pt x="4231" y="0"/>
                    <a:pt x="3715"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22" name="Google Shape;6922;p19"/>
            <p:cNvSpPr/>
            <p:nvPr/>
          </p:nvSpPr>
          <p:spPr>
            <a:xfrm>
              <a:off x="3414925" y="3854675"/>
              <a:ext cx="185050" cy="163150"/>
            </a:xfrm>
            <a:custGeom>
              <a:rect b="b" l="l" r="r" t="t"/>
              <a:pathLst>
                <a:path extrusionOk="0" h="6526" w="7402">
                  <a:moveTo>
                    <a:pt x="3737" y="0"/>
                  </a:moveTo>
                  <a:cubicBezTo>
                    <a:pt x="2628" y="0"/>
                    <a:pt x="1552" y="587"/>
                    <a:pt x="935" y="1641"/>
                  </a:cubicBezTo>
                  <a:cubicBezTo>
                    <a:pt x="1" y="3239"/>
                    <a:pt x="517" y="5221"/>
                    <a:pt x="2099" y="6111"/>
                  </a:cubicBezTo>
                  <a:cubicBezTo>
                    <a:pt x="2599" y="6392"/>
                    <a:pt x="3137" y="6526"/>
                    <a:pt x="3667" y="6526"/>
                  </a:cubicBezTo>
                  <a:cubicBezTo>
                    <a:pt x="4776" y="6526"/>
                    <a:pt x="5850" y="5939"/>
                    <a:pt x="6467" y="4885"/>
                  </a:cubicBezTo>
                  <a:cubicBezTo>
                    <a:pt x="7401" y="3287"/>
                    <a:pt x="6886" y="1305"/>
                    <a:pt x="5304" y="415"/>
                  </a:cubicBezTo>
                  <a:cubicBezTo>
                    <a:pt x="4805" y="134"/>
                    <a:pt x="4267" y="0"/>
                    <a:pt x="3737"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23" name="Google Shape;6923;p19"/>
            <p:cNvSpPr/>
            <p:nvPr/>
          </p:nvSpPr>
          <p:spPr>
            <a:xfrm>
              <a:off x="2949800" y="3593125"/>
              <a:ext cx="184925" cy="163175"/>
            </a:xfrm>
            <a:custGeom>
              <a:rect b="b" l="l" r="r" t="t"/>
              <a:pathLst>
                <a:path extrusionOk="0" h="6527" w="7397">
                  <a:moveTo>
                    <a:pt x="3736" y="1"/>
                  </a:moveTo>
                  <a:cubicBezTo>
                    <a:pt x="2644" y="1"/>
                    <a:pt x="1583" y="568"/>
                    <a:pt x="960" y="1596"/>
                  </a:cubicBezTo>
                  <a:cubicBezTo>
                    <a:pt x="0" y="3179"/>
                    <a:pt x="484" y="5170"/>
                    <a:pt x="2050" y="6085"/>
                  </a:cubicBezTo>
                  <a:cubicBezTo>
                    <a:pt x="2561" y="6384"/>
                    <a:pt x="3115" y="6526"/>
                    <a:pt x="3662" y="6526"/>
                  </a:cubicBezTo>
                  <a:cubicBezTo>
                    <a:pt x="4753" y="6526"/>
                    <a:pt x="5814" y="5959"/>
                    <a:pt x="6437" y="4931"/>
                  </a:cubicBezTo>
                  <a:cubicBezTo>
                    <a:pt x="7396" y="3349"/>
                    <a:pt x="6913" y="1358"/>
                    <a:pt x="5347" y="441"/>
                  </a:cubicBezTo>
                  <a:cubicBezTo>
                    <a:pt x="4836" y="143"/>
                    <a:pt x="4282" y="1"/>
                    <a:pt x="3736"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24" name="Google Shape;6924;p19"/>
            <p:cNvSpPr/>
            <p:nvPr/>
          </p:nvSpPr>
          <p:spPr>
            <a:xfrm>
              <a:off x="3601025" y="1618875"/>
              <a:ext cx="184275" cy="162525"/>
            </a:xfrm>
            <a:custGeom>
              <a:rect b="b" l="l" r="r" t="t"/>
              <a:pathLst>
                <a:path extrusionOk="0" h="6501" w="7371">
                  <a:moveTo>
                    <a:pt x="3710" y="0"/>
                  </a:moveTo>
                  <a:cubicBezTo>
                    <a:pt x="2616" y="0"/>
                    <a:pt x="1560" y="576"/>
                    <a:pt x="945" y="1617"/>
                  </a:cubicBezTo>
                  <a:cubicBezTo>
                    <a:pt x="0" y="3216"/>
                    <a:pt x="495" y="5173"/>
                    <a:pt x="2072" y="6073"/>
                  </a:cubicBezTo>
                  <a:cubicBezTo>
                    <a:pt x="2579" y="6362"/>
                    <a:pt x="3124" y="6501"/>
                    <a:pt x="3661" y="6501"/>
                  </a:cubicBezTo>
                  <a:cubicBezTo>
                    <a:pt x="4755" y="6501"/>
                    <a:pt x="5811" y="5925"/>
                    <a:pt x="6426" y="4884"/>
                  </a:cubicBezTo>
                  <a:cubicBezTo>
                    <a:pt x="7371" y="3285"/>
                    <a:pt x="6876" y="1328"/>
                    <a:pt x="5299" y="428"/>
                  </a:cubicBezTo>
                  <a:cubicBezTo>
                    <a:pt x="4792" y="138"/>
                    <a:pt x="4247" y="0"/>
                    <a:pt x="3710"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25" name="Google Shape;6925;p19"/>
            <p:cNvSpPr/>
            <p:nvPr/>
          </p:nvSpPr>
          <p:spPr>
            <a:xfrm>
              <a:off x="4197825" y="3826825"/>
              <a:ext cx="182225" cy="161300"/>
            </a:xfrm>
            <a:custGeom>
              <a:rect b="b" l="l" r="r" t="t"/>
              <a:pathLst>
                <a:path extrusionOk="0" h="6452" w="7289">
                  <a:moveTo>
                    <a:pt x="3659" y="1"/>
                  </a:moveTo>
                  <a:cubicBezTo>
                    <a:pt x="2580" y="1"/>
                    <a:pt x="1544" y="564"/>
                    <a:pt x="935" y="1593"/>
                  </a:cubicBezTo>
                  <a:cubicBezTo>
                    <a:pt x="0" y="3171"/>
                    <a:pt x="456" y="5083"/>
                    <a:pt x="1982" y="5990"/>
                  </a:cubicBezTo>
                  <a:cubicBezTo>
                    <a:pt x="2508" y="6302"/>
                    <a:pt x="3075" y="6452"/>
                    <a:pt x="3630" y="6452"/>
                  </a:cubicBezTo>
                  <a:cubicBezTo>
                    <a:pt x="4709" y="6452"/>
                    <a:pt x="5744" y="5888"/>
                    <a:pt x="6354" y="4859"/>
                  </a:cubicBezTo>
                  <a:cubicBezTo>
                    <a:pt x="7289" y="3283"/>
                    <a:pt x="6833" y="1369"/>
                    <a:pt x="5307" y="462"/>
                  </a:cubicBezTo>
                  <a:cubicBezTo>
                    <a:pt x="4781" y="150"/>
                    <a:pt x="4214" y="1"/>
                    <a:pt x="3659"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26" name="Google Shape;6926;p19"/>
            <p:cNvSpPr/>
            <p:nvPr/>
          </p:nvSpPr>
          <p:spPr>
            <a:xfrm>
              <a:off x="4014550" y="3879675"/>
              <a:ext cx="182825" cy="161950"/>
            </a:xfrm>
            <a:custGeom>
              <a:rect b="b" l="l" r="r" t="t"/>
              <a:pathLst>
                <a:path extrusionOk="0" h="6478" w="7313">
                  <a:moveTo>
                    <a:pt x="3675" y="1"/>
                  </a:moveTo>
                  <a:cubicBezTo>
                    <a:pt x="2572" y="1"/>
                    <a:pt x="1514" y="590"/>
                    <a:pt x="902" y="1661"/>
                  </a:cubicBezTo>
                  <a:cubicBezTo>
                    <a:pt x="0" y="3244"/>
                    <a:pt x="486" y="5142"/>
                    <a:pt x="2025" y="6035"/>
                  </a:cubicBezTo>
                  <a:cubicBezTo>
                    <a:pt x="2541" y="6335"/>
                    <a:pt x="3096" y="6478"/>
                    <a:pt x="3640" y="6478"/>
                  </a:cubicBezTo>
                  <a:cubicBezTo>
                    <a:pt x="4727" y="6478"/>
                    <a:pt x="5771" y="5906"/>
                    <a:pt x="6384" y="4867"/>
                  </a:cubicBezTo>
                  <a:cubicBezTo>
                    <a:pt x="7312" y="3294"/>
                    <a:pt x="6857" y="1385"/>
                    <a:pt x="5337" y="472"/>
                  </a:cubicBezTo>
                  <a:cubicBezTo>
                    <a:pt x="4807" y="153"/>
                    <a:pt x="4235" y="1"/>
                    <a:pt x="3675"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27" name="Google Shape;6927;p19"/>
            <p:cNvSpPr/>
            <p:nvPr/>
          </p:nvSpPr>
          <p:spPr>
            <a:xfrm>
              <a:off x="3235525" y="1725225"/>
              <a:ext cx="183900" cy="162550"/>
            </a:xfrm>
            <a:custGeom>
              <a:rect b="b" l="l" r="r" t="t"/>
              <a:pathLst>
                <a:path extrusionOk="0" h="6502" w="7356">
                  <a:moveTo>
                    <a:pt x="3695" y="0"/>
                  </a:moveTo>
                  <a:cubicBezTo>
                    <a:pt x="2553" y="0"/>
                    <a:pt x="1456" y="629"/>
                    <a:pt x="855" y="1750"/>
                  </a:cubicBezTo>
                  <a:cubicBezTo>
                    <a:pt x="1" y="3337"/>
                    <a:pt x="537" y="5229"/>
                    <a:pt x="2087" y="6091"/>
                  </a:cubicBezTo>
                  <a:cubicBezTo>
                    <a:pt x="2586" y="6369"/>
                    <a:pt x="3119" y="6501"/>
                    <a:pt x="3644" y="6501"/>
                  </a:cubicBezTo>
                  <a:cubicBezTo>
                    <a:pt x="4750" y="6501"/>
                    <a:pt x="5816" y="5912"/>
                    <a:pt x="6428" y="4850"/>
                  </a:cubicBezTo>
                  <a:cubicBezTo>
                    <a:pt x="7355" y="3246"/>
                    <a:pt x="6838" y="1295"/>
                    <a:pt x="5251" y="410"/>
                  </a:cubicBezTo>
                  <a:cubicBezTo>
                    <a:pt x="4752" y="132"/>
                    <a:pt x="4219" y="0"/>
                    <a:pt x="3695"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28" name="Google Shape;6928;p19"/>
            <p:cNvSpPr/>
            <p:nvPr/>
          </p:nvSpPr>
          <p:spPr>
            <a:xfrm>
              <a:off x="2618975" y="3095100"/>
              <a:ext cx="182675" cy="161925"/>
            </a:xfrm>
            <a:custGeom>
              <a:rect b="b" l="l" r="r" t="t"/>
              <a:pathLst>
                <a:path extrusionOk="0" h="6477" w="7307">
                  <a:moveTo>
                    <a:pt x="3668" y="0"/>
                  </a:moveTo>
                  <a:cubicBezTo>
                    <a:pt x="2580" y="0"/>
                    <a:pt x="1535" y="574"/>
                    <a:pt x="921" y="1622"/>
                  </a:cubicBezTo>
                  <a:cubicBezTo>
                    <a:pt x="0" y="3198"/>
                    <a:pt x="463" y="5105"/>
                    <a:pt x="1987" y="6014"/>
                  </a:cubicBezTo>
                  <a:cubicBezTo>
                    <a:pt x="2513" y="6327"/>
                    <a:pt x="3080" y="6477"/>
                    <a:pt x="3637" y="6477"/>
                  </a:cubicBezTo>
                  <a:cubicBezTo>
                    <a:pt x="4711" y="6477"/>
                    <a:pt x="5744" y="5920"/>
                    <a:pt x="6360" y="4903"/>
                  </a:cubicBezTo>
                  <a:cubicBezTo>
                    <a:pt x="7307" y="3336"/>
                    <a:pt x="6878" y="1422"/>
                    <a:pt x="5370" y="494"/>
                  </a:cubicBezTo>
                  <a:cubicBezTo>
                    <a:pt x="4829" y="160"/>
                    <a:pt x="4242" y="0"/>
                    <a:pt x="3668"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29" name="Google Shape;6929;p19"/>
            <p:cNvSpPr/>
            <p:nvPr/>
          </p:nvSpPr>
          <p:spPr>
            <a:xfrm>
              <a:off x="4764000" y="2272700"/>
              <a:ext cx="184350" cy="162550"/>
            </a:xfrm>
            <a:custGeom>
              <a:rect b="b" l="l" r="r" t="t"/>
              <a:pathLst>
                <a:path extrusionOk="0" h="6502" w="7374">
                  <a:moveTo>
                    <a:pt x="3712" y="0"/>
                  </a:moveTo>
                  <a:cubicBezTo>
                    <a:pt x="2611" y="0"/>
                    <a:pt x="1549" y="584"/>
                    <a:pt x="935" y="1637"/>
                  </a:cubicBezTo>
                  <a:cubicBezTo>
                    <a:pt x="1" y="3240"/>
                    <a:pt x="509" y="5194"/>
                    <a:pt x="2092" y="6084"/>
                  </a:cubicBezTo>
                  <a:cubicBezTo>
                    <a:pt x="2594" y="6366"/>
                    <a:pt x="3132" y="6501"/>
                    <a:pt x="3661" y="6501"/>
                  </a:cubicBezTo>
                  <a:cubicBezTo>
                    <a:pt x="4762" y="6501"/>
                    <a:pt x="5825" y="5917"/>
                    <a:pt x="6439" y="4864"/>
                  </a:cubicBezTo>
                  <a:cubicBezTo>
                    <a:pt x="7373" y="3262"/>
                    <a:pt x="6865" y="1308"/>
                    <a:pt x="5282" y="418"/>
                  </a:cubicBezTo>
                  <a:cubicBezTo>
                    <a:pt x="4780" y="135"/>
                    <a:pt x="4242" y="0"/>
                    <a:pt x="3712"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30" name="Google Shape;6930;p19"/>
            <p:cNvSpPr/>
            <p:nvPr/>
          </p:nvSpPr>
          <p:spPr>
            <a:xfrm>
              <a:off x="4715775" y="2089925"/>
              <a:ext cx="181075" cy="160250"/>
            </a:xfrm>
            <a:custGeom>
              <a:rect b="b" l="l" r="r" t="t"/>
              <a:pathLst>
                <a:path extrusionOk="0" h="6410" w="7243">
                  <a:moveTo>
                    <a:pt x="3654" y="1"/>
                  </a:moveTo>
                  <a:cubicBezTo>
                    <a:pt x="2551" y="1"/>
                    <a:pt x="1491" y="595"/>
                    <a:pt x="890" y="1665"/>
                  </a:cubicBezTo>
                  <a:cubicBezTo>
                    <a:pt x="1" y="3249"/>
                    <a:pt x="523" y="5147"/>
                    <a:pt x="2086" y="6011"/>
                  </a:cubicBezTo>
                  <a:cubicBezTo>
                    <a:pt x="2574" y="6281"/>
                    <a:pt x="3094" y="6409"/>
                    <a:pt x="3605" y="6409"/>
                  </a:cubicBezTo>
                  <a:cubicBezTo>
                    <a:pt x="4724" y="6409"/>
                    <a:pt x="5799" y="5793"/>
                    <a:pt x="6398" y="4693"/>
                  </a:cubicBezTo>
                  <a:cubicBezTo>
                    <a:pt x="7242" y="3145"/>
                    <a:pt x="6729" y="1285"/>
                    <a:pt x="5223" y="424"/>
                  </a:cubicBezTo>
                  <a:cubicBezTo>
                    <a:pt x="4721" y="138"/>
                    <a:pt x="4182" y="1"/>
                    <a:pt x="3654"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31" name="Google Shape;6931;p19"/>
            <p:cNvSpPr/>
            <p:nvPr/>
          </p:nvSpPr>
          <p:spPr>
            <a:xfrm>
              <a:off x="2569800" y="2911725"/>
              <a:ext cx="181825" cy="160775"/>
            </a:xfrm>
            <a:custGeom>
              <a:rect b="b" l="l" r="r" t="t"/>
              <a:pathLst>
                <a:path extrusionOk="0" h="6431" w="7273">
                  <a:moveTo>
                    <a:pt x="3655" y="0"/>
                  </a:moveTo>
                  <a:cubicBezTo>
                    <a:pt x="2557" y="0"/>
                    <a:pt x="1504" y="589"/>
                    <a:pt x="899" y="1653"/>
                  </a:cubicBezTo>
                  <a:cubicBezTo>
                    <a:pt x="0" y="3234"/>
                    <a:pt x="498" y="5128"/>
                    <a:pt x="2044" y="6007"/>
                  </a:cubicBezTo>
                  <a:cubicBezTo>
                    <a:pt x="2548" y="6294"/>
                    <a:pt x="3087" y="6431"/>
                    <a:pt x="3617" y="6431"/>
                  </a:cubicBezTo>
                  <a:cubicBezTo>
                    <a:pt x="4715" y="6431"/>
                    <a:pt x="5769" y="5841"/>
                    <a:pt x="6375" y="4778"/>
                  </a:cubicBezTo>
                  <a:cubicBezTo>
                    <a:pt x="7272" y="3197"/>
                    <a:pt x="6774" y="1304"/>
                    <a:pt x="5229" y="424"/>
                  </a:cubicBezTo>
                  <a:cubicBezTo>
                    <a:pt x="4724" y="137"/>
                    <a:pt x="4185" y="0"/>
                    <a:pt x="3655"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32" name="Google Shape;6932;p19"/>
            <p:cNvSpPr/>
            <p:nvPr/>
          </p:nvSpPr>
          <p:spPr>
            <a:xfrm>
              <a:off x="3785400" y="1566850"/>
              <a:ext cx="181025" cy="160250"/>
            </a:xfrm>
            <a:custGeom>
              <a:rect b="b" l="l" r="r" t="t"/>
              <a:pathLst>
                <a:path extrusionOk="0" h="6410" w="7241">
                  <a:moveTo>
                    <a:pt x="3650" y="1"/>
                  </a:moveTo>
                  <a:cubicBezTo>
                    <a:pt x="2551" y="1"/>
                    <a:pt x="1495" y="592"/>
                    <a:pt x="893" y="1657"/>
                  </a:cubicBezTo>
                  <a:cubicBezTo>
                    <a:pt x="0" y="3238"/>
                    <a:pt x="518" y="5141"/>
                    <a:pt x="2077" y="6007"/>
                  </a:cubicBezTo>
                  <a:cubicBezTo>
                    <a:pt x="2567" y="6279"/>
                    <a:pt x="3091" y="6409"/>
                    <a:pt x="3605" y="6409"/>
                  </a:cubicBezTo>
                  <a:cubicBezTo>
                    <a:pt x="4720" y="6409"/>
                    <a:pt x="5792" y="5797"/>
                    <a:pt x="6391" y="4701"/>
                  </a:cubicBezTo>
                  <a:cubicBezTo>
                    <a:pt x="7240" y="3153"/>
                    <a:pt x="6733" y="1292"/>
                    <a:pt x="5230" y="430"/>
                  </a:cubicBezTo>
                  <a:cubicBezTo>
                    <a:pt x="4724" y="139"/>
                    <a:pt x="4182" y="1"/>
                    <a:pt x="3650"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33" name="Google Shape;6933;p19"/>
            <p:cNvSpPr/>
            <p:nvPr/>
          </p:nvSpPr>
          <p:spPr>
            <a:xfrm>
              <a:off x="3832025" y="3933400"/>
              <a:ext cx="182000" cy="160875"/>
            </a:xfrm>
            <a:custGeom>
              <a:rect b="b" l="l" r="r" t="t"/>
              <a:pathLst>
                <a:path extrusionOk="0" h="6435" w="7280">
                  <a:moveTo>
                    <a:pt x="3660" y="0"/>
                  </a:moveTo>
                  <a:cubicBezTo>
                    <a:pt x="2547" y="0"/>
                    <a:pt x="1479" y="609"/>
                    <a:pt x="876" y="1700"/>
                  </a:cubicBezTo>
                  <a:cubicBezTo>
                    <a:pt x="1" y="3287"/>
                    <a:pt x="529" y="5171"/>
                    <a:pt x="2092" y="6034"/>
                  </a:cubicBezTo>
                  <a:cubicBezTo>
                    <a:pt x="2583" y="6305"/>
                    <a:pt x="3106" y="6434"/>
                    <a:pt x="3619" y="6434"/>
                  </a:cubicBezTo>
                  <a:cubicBezTo>
                    <a:pt x="4733" y="6434"/>
                    <a:pt x="5800" y="5826"/>
                    <a:pt x="6402" y="4734"/>
                  </a:cubicBezTo>
                  <a:cubicBezTo>
                    <a:pt x="7279" y="3147"/>
                    <a:pt x="6751" y="1264"/>
                    <a:pt x="5187" y="401"/>
                  </a:cubicBezTo>
                  <a:cubicBezTo>
                    <a:pt x="4696" y="129"/>
                    <a:pt x="4173" y="0"/>
                    <a:pt x="3660"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34" name="Google Shape;6934;p19"/>
            <p:cNvSpPr/>
            <p:nvPr/>
          </p:nvSpPr>
          <p:spPr>
            <a:xfrm>
              <a:off x="2669075" y="3279600"/>
              <a:ext cx="181875" cy="160800"/>
            </a:xfrm>
            <a:custGeom>
              <a:rect b="b" l="l" r="r" t="t"/>
              <a:pathLst>
                <a:path extrusionOk="0" h="6432" w="7275">
                  <a:moveTo>
                    <a:pt x="3655" y="1"/>
                  </a:moveTo>
                  <a:cubicBezTo>
                    <a:pt x="2559" y="1"/>
                    <a:pt x="1507" y="588"/>
                    <a:pt x="902" y="1649"/>
                  </a:cubicBezTo>
                  <a:cubicBezTo>
                    <a:pt x="1" y="3230"/>
                    <a:pt x="496" y="5123"/>
                    <a:pt x="2040" y="6005"/>
                  </a:cubicBezTo>
                  <a:cubicBezTo>
                    <a:pt x="2546" y="6293"/>
                    <a:pt x="3088" y="6431"/>
                    <a:pt x="3619" y="6431"/>
                  </a:cubicBezTo>
                  <a:cubicBezTo>
                    <a:pt x="4715" y="6431"/>
                    <a:pt x="5768" y="5844"/>
                    <a:pt x="6372" y="4783"/>
                  </a:cubicBezTo>
                  <a:cubicBezTo>
                    <a:pt x="7274" y="3203"/>
                    <a:pt x="6779" y="1308"/>
                    <a:pt x="5235" y="427"/>
                  </a:cubicBezTo>
                  <a:cubicBezTo>
                    <a:pt x="4728" y="138"/>
                    <a:pt x="4186" y="1"/>
                    <a:pt x="3655"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35" name="Google Shape;6935;p19"/>
            <p:cNvSpPr/>
            <p:nvPr/>
          </p:nvSpPr>
          <p:spPr>
            <a:xfrm>
              <a:off x="4434375" y="1775500"/>
              <a:ext cx="180275" cy="159625"/>
            </a:xfrm>
            <a:custGeom>
              <a:rect b="b" l="l" r="r" t="t"/>
              <a:pathLst>
                <a:path extrusionOk="0" h="6385" w="7211">
                  <a:moveTo>
                    <a:pt x="3626" y="1"/>
                  </a:moveTo>
                  <a:cubicBezTo>
                    <a:pt x="2519" y="1"/>
                    <a:pt x="1452" y="599"/>
                    <a:pt x="855" y="1672"/>
                  </a:cubicBezTo>
                  <a:cubicBezTo>
                    <a:pt x="0" y="3209"/>
                    <a:pt x="489" y="5081"/>
                    <a:pt x="1973" y="5946"/>
                  </a:cubicBezTo>
                  <a:cubicBezTo>
                    <a:pt x="2482" y="6243"/>
                    <a:pt x="3031" y="6385"/>
                    <a:pt x="3571" y="6385"/>
                  </a:cubicBezTo>
                  <a:cubicBezTo>
                    <a:pt x="4660" y="6385"/>
                    <a:pt x="5710" y="5806"/>
                    <a:pt x="6310" y="4762"/>
                  </a:cubicBezTo>
                  <a:cubicBezTo>
                    <a:pt x="7211" y="3193"/>
                    <a:pt x="6709" y="1283"/>
                    <a:pt x="5170" y="412"/>
                  </a:cubicBezTo>
                  <a:cubicBezTo>
                    <a:pt x="4676" y="133"/>
                    <a:pt x="4147" y="1"/>
                    <a:pt x="3626"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36" name="Google Shape;6936;p19"/>
            <p:cNvSpPr/>
            <p:nvPr/>
          </p:nvSpPr>
          <p:spPr>
            <a:xfrm>
              <a:off x="3053950" y="1779850"/>
              <a:ext cx="180275" cy="159625"/>
            </a:xfrm>
            <a:custGeom>
              <a:rect b="b" l="l" r="r" t="t"/>
              <a:pathLst>
                <a:path extrusionOk="0" h="6385" w="7211">
                  <a:moveTo>
                    <a:pt x="3638" y="1"/>
                  </a:moveTo>
                  <a:cubicBezTo>
                    <a:pt x="2549" y="1"/>
                    <a:pt x="1500" y="579"/>
                    <a:pt x="901" y="1623"/>
                  </a:cubicBezTo>
                  <a:cubicBezTo>
                    <a:pt x="0" y="3193"/>
                    <a:pt x="500" y="5103"/>
                    <a:pt x="2040" y="5974"/>
                  </a:cubicBezTo>
                  <a:cubicBezTo>
                    <a:pt x="2532" y="6252"/>
                    <a:pt x="3062" y="6385"/>
                    <a:pt x="3583" y="6385"/>
                  </a:cubicBezTo>
                  <a:cubicBezTo>
                    <a:pt x="4690" y="6385"/>
                    <a:pt x="5758" y="5785"/>
                    <a:pt x="6354" y="4712"/>
                  </a:cubicBezTo>
                  <a:cubicBezTo>
                    <a:pt x="7210" y="3177"/>
                    <a:pt x="6720" y="1305"/>
                    <a:pt x="5236" y="440"/>
                  </a:cubicBezTo>
                  <a:cubicBezTo>
                    <a:pt x="4727" y="143"/>
                    <a:pt x="4177" y="1"/>
                    <a:pt x="3638"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37" name="Google Shape;6937;p19"/>
            <p:cNvSpPr/>
            <p:nvPr/>
          </p:nvSpPr>
          <p:spPr>
            <a:xfrm>
              <a:off x="4914750" y="2825975"/>
              <a:ext cx="180800" cy="159625"/>
            </a:xfrm>
            <a:custGeom>
              <a:rect b="b" l="l" r="r" t="t"/>
              <a:pathLst>
                <a:path extrusionOk="0" h="6385" w="7232">
                  <a:moveTo>
                    <a:pt x="3647" y="1"/>
                  </a:moveTo>
                  <a:cubicBezTo>
                    <a:pt x="2558" y="1"/>
                    <a:pt x="1503" y="580"/>
                    <a:pt x="906" y="1617"/>
                  </a:cubicBezTo>
                  <a:cubicBezTo>
                    <a:pt x="1" y="3186"/>
                    <a:pt x="496" y="5096"/>
                    <a:pt x="2034" y="5970"/>
                  </a:cubicBezTo>
                  <a:cubicBezTo>
                    <a:pt x="2529" y="6251"/>
                    <a:pt x="3061" y="6385"/>
                    <a:pt x="3584" y="6385"/>
                  </a:cubicBezTo>
                  <a:cubicBezTo>
                    <a:pt x="4688" y="6385"/>
                    <a:pt x="5754" y="5789"/>
                    <a:pt x="6352" y="4720"/>
                  </a:cubicBezTo>
                  <a:cubicBezTo>
                    <a:pt x="7232" y="3144"/>
                    <a:pt x="6703" y="1244"/>
                    <a:pt x="5147" y="389"/>
                  </a:cubicBezTo>
                  <a:cubicBezTo>
                    <a:pt x="4668" y="126"/>
                    <a:pt x="4154" y="1"/>
                    <a:pt x="3647"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38" name="Google Shape;6938;p19"/>
            <p:cNvSpPr/>
            <p:nvPr/>
          </p:nvSpPr>
          <p:spPr>
            <a:xfrm>
              <a:off x="4201350" y="1644725"/>
              <a:ext cx="180700" cy="159625"/>
            </a:xfrm>
            <a:custGeom>
              <a:rect b="b" l="l" r="r" t="t"/>
              <a:pathLst>
                <a:path extrusionOk="0" h="6385" w="7228">
                  <a:moveTo>
                    <a:pt x="3644" y="1"/>
                  </a:moveTo>
                  <a:cubicBezTo>
                    <a:pt x="2561" y="1"/>
                    <a:pt x="1513" y="572"/>
                    <a:pt x="914" y="1597"/>
                  </a:cubicBezTo>
                  <a:cubicBezTo>
                    <a:pt x="1" y="3163"/>
                    <a:pt x="481" y="5077"/>
                    <a:pt x="2011" y="5957"/>
                  </a:cubicBezTo>
                  <a:cubicBezTo>
                    <a:pt x="2513" y="6247"/>
                    <a:pt x="3054" y="6385"/>
                    <a:pt x="3586" y="6385"/>
                  </a:cubicBezTo>
                  <a:cubicBezTo>
                    <a:pt x="4683" y="6385"/>
                    <a:pt x="5740" y="5797"/>
                    <a:pt x="6339" y="4740"/>
                  </a:cubicBezTo>
                  <a:cubicBezTo>
                    <a:pt x="7227" y="3172"/>
                    <a:pt x="6713" y="1262"/>
                    <a:pt x="5166" y="400"/>
                  </a:cubicBezTo>
                  <a:cubicBezTo>
                    <a:pt x="4681" y="130"/>
                    <a:pt x="4158" y="1"/>
                    <a:pt x="3644"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39" name="Google Shape;6939;p19"/>
            <p:cNvSpPr/>
            <p:nvPr/>
          </p:nvSpPr>
          <p:spPr>
            <a:xfrm>
              <a:off x="2738125" y="2070750"/>
              <a:ext cx="179350" cy="158475"/>
            </a:xfrm>
            <a:custGeom>
              <a:rect b="b" l="l" r="r" t="t"/>
              <a:pathLst>
                <a:path extrusionOk="0" h="6339" w="7174">
                  <a:moveTo>
                    <a:pt x="3640" y="0"/>
                  </a:moveTo>
                  <a:cubicBezTo>
                    <a:pt x="2564" y="0"/>
                    <a:pt x="1514" y="560"/>
                    <a:pt x="920" y="1566"/>
                  </a:cubicBezTo>
                  <a:cubicBezTo>
                    <a:pt x="0" y="3119"/>
                    <a:pt x="500" y="5076"/>
                    <a:pt x="2037" y="5941"/>
                  </a:cubicBezTo>
                  <a:cubicBezTo>
                    <a:pt x="2516" y="6210"/>
                    <a:pt x="3036" y="6339"/>
                    <a:pt x="3549" y="6339"/>
                  </a:cubicBezTo>
                  <a:cubicBezTo>
                    <a:pt x="4643" y="6339"/>
                    <a:pt x="5710" y="5757"/>
                    <a:pt x="6301" y="4723"/>
                  </a:cubicBezTo>
                  <a:cubicBezTo>
                    <a:pt x="7174" y="3200"/>
                    <a:pt x="6686" y="1289"/>
                    <a:pt x="5205" y="425"/>
                  </a:cubicBezTo>
                  <a:cubicBezTo>
                    <a:pt x="4711" y="137"/>
                    <a:pt x="4172" y="0"/>
                    <a:pt x="3640"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40" name="Google Shape;6940;p19"/>
            <p:cNvSpPr/>
            <p:nvPr/>
          </p:nvSpPr>
          <p:spPr>
            <a:xfrm>
              <a:off x="4832050" y="3247650"/>
              <a:ext cx="178875" cy="158450"/>
            </a:xfrm>
            <a:custGeom>
              <a:rect b="b" l="l" r="r" t="t"/>
              <a:pathLst>
                <a:path extrusionOk="0" h="6338" w="7155">
                  <a:moveTo>
                    <a:pt x="3621" y="1"/>
                  </a:moveTo>
                  <a:cubicBezTo>
                    <a:pt x="2537" y="1"/>
                    <a:pt x="1479" y="570"/>
                    <a:pt x="886" y="1587"/>
                  </a:cubicBezTo>
                  <a:cubicBezTo>
                    <a:pt x="1" y="3108"/>
                    <a:pt x="469" y="5025"/>
                    <a:pt x="1941" y="5897"/>
                  </a:cubicBezTo>
                  <a:cubicBezTo>
                    <a:pt x="2443" y="6196"/>
                    <a:pt x="2991" y="6337"/>
                    <a:pt x="3532" y="6337"/>
                  </a:cubicBezTo>
                  <a:cubicBezTo>
                    <a:pt x="4632" y="6337"/>
                    <a:pt x="5702" y="5750"/>
                    <a:pt x="6294" y="4701"/>
                  </a:cubicBezTo>
                  <a:cubicBezTo>
                    <a:pt x="7155" y="3173"/>
                    <a:pt x="6652" y="1267"/>
                    <a:pt x="5163" y="413"/>
                  </a:cubicBezTo>
                  <a:cubicBezTo>
                    <a:pt x="4675" y="133"/>
                    <a:pt x="4145" y="1"/>
                    <a:pt x="3621"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41" name="Google Shape;6941;p19"/>
            <p:cNvSpPr/>
            <p:nvPr/>
          </p:nvSpPr>
          <p:spPr>
            <a:xfrm>
              <a:off x="4698225" y="3484775"/>
              <a:ext cx="179350" cy="158500"/>
            </a:xfrm>
            <a:custGeom>
              <a:rect b="b" l="l" r="r" t="t"/>
              <a:pathLst>
                <a:path extrusionOk="0" h="6340" w="7174">
                  <a:moveTo>
                    <a:pt x="3642" y="1"/>
                  </a:moveTo>
                  <a:cubicBezTo>
                    <a:pt x="2560" y="1"/>
                    <a:pt x="1505" y="567"/>
                    <a:pt x="911" y="1582"/>
                  </a:cubicBezTo>
                  <a:cubicBezTo>
                    <a:pt x="0" y="3138"/>
                    <a:pt x="510" y="5092"/>
                    <a:pt x="2053" y="5950"/>
                  </a:cubicBezTo>
                  <a:cubicBezTo>
                    <a:pt x="2528" y="6214"/>
                    <a:pt x="3042" y="6339"/>
                    <a:pt x="3550" y="6339"/>
                  </a:cubicBezTo>
                  <a:cubicBezTo>
                    <a:pt x="4648" y="6339"/>
                    <a:pt x="5719" y="5751"/>
                    <a:pt x="6310" y="4707"/>
                  </a:cubicBezTo>
                  <a:cubicBezTo>
                    <a:pt x="7174" y="3181"/>
                    <a:pt x="6677" y="1272"/>
                    <a:pt x="5189" y="416"/>
                  </a:cubicBezTo>
                  <a:cubicBezTo>
                    <a:pt x="4700" y="135"/>
                    <a:pt x="4168" y="1"/>
                    <a:pt x="3642"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42" name="Google Shape;6942;p19"/>
            <p:cNvSpPr/>
            <p:nvPr/>
          </p:nvSpPr>
          <p:spPr>
            <a:xfrm>
              <a:off x="2605150" y="2308150"/>
              <a:ext cx="178675" cy="157925"/>
            </a:xfrm>
            <a:custGeom>
              <a:rect b="b" l="l" r="r" t="t"/>
              <a:pathLst>
                <a:path extrusionOk="0" h="6317" w="7147">
                  <a:moveTo>
                    <a:pt x="3639" y="0"/>
                  </a:moveTo>
                  <a:cubicBezTo>
                    <a:pt x="2571" y="0"/>
                    <a:pt x="1521" y="549"/>
                    <a:pt x="925" y="1534"/>
                  </a:cubicBezTo>
                  <a:cubicBezTo>
                    <a:pt x="1" y="3063"/>
                    <a:pt x="489" y="5043"/>
                    <a:pt x="2003" y="5911"/>
                  </a:cubicBezTo>
                  <a:cubicBezTo>
                    <a:pt x="2483" y="6186"/>
                    <a:pt x="3007" y="6316"/>
                    <a:pt x="3526" y="6316"/>
                  </a:cubicBezTo>
                  <a:cubicBezTo>
                    <a:pt x="4613" y="6316"/>
                    <a:pt x="5678" y="5746"/>
                    <a:pt x="6270" y="4732"/>
                  </a:cubicBezTo>
                  <a:cubicBezTo>
                    <a:pt x="7146" y="3229"/>
                    <a:pt x="6672" y="1300"/>
                    <a:pt x="5210" y="432"/>
                  </a:cubicBezTo>
                  <a:cubicBezTo>
                    <a:pt x="4719" y="140"/>
                    <a:pt x="4177" y="0"/>
                    <a:pt x="3639"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43" name="Google Shape;6943;p19"/>
            <p:cNvSpPr/>
            <p:nvPr/>
          </p:nvSpPr>
          <p:spPr>
            <a:xfrm>
              <a:off x="3235525" y="3910725"/>
              <a:ext cx="177950" cy="157425"/>
            </a:xfrm>
            <a:custGeom>
              <a:rect b="b" l="l" r="r" t="t"/>
              <a:pathLst>
                <a:path extrusionOk="0" h="6297" w="7118">
                  <a:moveTo>
                    <a:pt x="3627" y="0"/>
                  </a:moveTo>
                  <a:cubicBezTo>
                    <a:pt x="2529" y="0"/>
                    <a:pt x="1446" y="582"/>
                    <a:pt x="860" y="1607"/>
                  </a:cubicBezTo>
                  <a:cubicBezTo>
                    <a:pt x="1" y="3113"/>
                    <a:pt x="512" y="5056"/>
                    <a:pt x="1988" y="5901"/>
                  </a:cubicBezTo>
                  <a:cubicBezTo>
                    <a:pt x="2460" y="6169"/>
                    <a:pt x="2977" y="6297"/>
                    <a:pt x="3491" y="6297"/>
                  </a:cubicBezTo>
                  <a:cubicBezTo>
                    <a:pt x="4589" y="6297"/>
                    <a:pt x="5672" y="5715"/>
                    <a:pt x="6257" y="4689"/>
                  </a:cubicBezTo>
                  <a:cubicBezTo>
                    <a:pt x="7118" y="3183"/>
                    <a:pt x="6607" y="1240"/>
                    <a:pt x="5130" y="397"/>
                  </a:cubicBezTo>
                  <a:cubicBezTo>
                    <a:pt x="4659" y="128"/>
                    <a:pt x="4141" y="0"/>
                    <a:pt x="3627"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44" name="Google Shape;6944;p19"/>
            <p:cNvSpPr/>
            <p:nvPr/>
          </p:nvSpPr>
          <p:spPr>
            <a:xfrm>
              <a:off x="3002875" y="3779925"/>
              <a:ext cx="178050" cy="157475"/>
            </a:xfrm>
            <a:custGeom>
              <a:rect b="b" l="l" r="r" t="t"/>
              <a:pathLst>
                <a:path extrusionOk="0" h="6299" w="7122">
                  <a:moveTo>
                    <a:pt x="3629" y="0"/>
                  </a:moveTo>
                  <a:cubicBezTo>
                    <a:pt x="2506" y="0"/>
                    <a:pt x="1400" y="611"/>
                    <a:pt x="826" y="1674"/>
                  </a:cubicBezTo>
                  <a:cubicBezTo>
                    <a:pt x="1" y="3199"/>
                    <a:pt x="558" y="5129"/>
                    <a:pt x="2053" y="5937"/>
                  </a:cubicBezTo>
                  <a:cubicBezTo>
                    <a:pt x="2508" y="6183"/>
                    <a:pt x="3003" y="6299"/>
                    <a:pt x="3493" y="6299"/>
                  </a:cubicBezTo>
                  <a:cubicBezTo>
                    <a:pt x="4617" y="6299"/>
                    <a:pt x="5723" y="5689"/>
                    <a:pt x="6296" y="4627"/>
                  </a:cubicBezTo>
                  <a:cubicBezTo>
                    <a:pt x="7121" y="3100"/>
                    <a:pt x="6564" y="1170"/>
                    <a:pt x="5068" y="362"/>
                  </a:cubicBezTo>
                  <a:cubicBezTo>
                    <a:pt x="4614" y="116"/>
                    <a:pt x="4120" y="0"/>
                    <a:pt x="3629"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45" name="Google Shape;6945;p19"/>
            <p:cNvSpPr/>
            <p:nvPr/>
          </p:nvSpPr>
          <p:spPr>
            <a:xfrm>
              <a:off x="3651075" y="3988075"/>
              <a:ext cx="178075" cy="157900"/>
            </a:xfrm>
            <a:custGeom>
              <a:rect b="b" l="l" r="r" t="t"/>
              <a:pathLst>
                <a:path extrusionOk="0" h="6316" w="7123">
                  <a:moveTo>
                    <a:pt x="3615" y="0"/>
                  </a:moveTo>
                  <a:cubicBezTo>
                    <a:pt x="2550" y="0"/>
                    <a:pt x="1502" y="546"/>
                    <a:pt x="905" y="1526"/>
                  </a:cubicBezTo>
                  <a:cubicBezTo>
                    <a:pt x="1" y="3014"/>
                    <a:pt x="438" y="4957"/>
                    <a:pt x="1878" y="5851"/>
                  </a:cubicBezTo>
                  <a:cubicBezTo>
                    <a:pt x="2384" y="6166"/>
                    <a:pt x="2946" y="6315"/>
                    <a:pt x="3503" y="6315"/>
                  </a:cubicBezTo>
                  <a:cubicBezTo>
                    <a:pt x="4585" y="6315"/>
                    <a:pt x="5648" y="5752"/>
                    <a:pt x="6241" y="4740"/>
                  </a:cubicBezTo>
                  <a:cubicBezTo>
                    <a:pt x="7123" y="3238"/>
                    <a:pt x="6652" y="1308"/>
                    <a:pt x="5194" y="436"/>
                  </a:cubicBezTo>
                  <a:cubicBezTo>
                    <a:pt x="4701" y="141"/>
                    <a:pt x="4156" y="0"/>
                    <a:pt x="3615"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46" name="Google Shape;6946;p19"/>
            <p:cNvSpPr/>
            <p:nvPr/>
          </p:nvSpPr>
          <p:spPr>
            <a:xfrm>
              <a:off x="2720000" y="3465000"/>
              <a:ext cx="178825" cy="157975"/>
            </a:xfrm>
            <a:custGeom>
              <a:rect b="b" l="l" r="r" t="t"/>
              <a:pathLst>
                <a:path extrusionOk="0" h="6319" w="7153">
                  <a:moveTo>
                    <a:pt x="3642" y="1"/>
                  </a:moveTo>
                  <a:cubicBezTo>
                    <a:pt x="2552" y="1"/>
                    <a:pt x="1482" y="576"/>
                    <a:pt x="893" y="1596"/>
                  </a:cubicBezTo>
                  <a:cubicBezTo>
                    <a:pt x="0" y="3142"/>
                    <a:pt x="529" y="5106"/>
                    <a:pt x="2066" y="5946"/>
                  </a:cubicBezTo>
                  <a:cubicBezTo>
                    <a:pt x="2528" y="6199"/>
                    <a:pt x="3030" y="6319"/>
                    <a:pt x="3527" y="6319"/>
                  </a:cubicBezTo>
                  <a:cubicBezTo>
                    <a:pt x="4636" y="6319"/>
                    <a:pt x="5723" y="5722"/>
                    <a:pt x="6307" y="4673"/>
                  </a:cubicBezTo>
                  <a:cubicBezTo>
                    <a:pt x="7153" y="3154"/>
                    <a:pt x="6637" y="1240"/>
                    <a:pt x="5153" y="400"/>
                  </a:cubicBezTo>
                  <a:cubicBezTo>
                    <a:pt x="4677" y="129"/>
                    <a:pt x="4158" y="1"/>
                    <a:pt x="3642"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47" name="Google Shape;6947;p19"/>
            <p:cNvSpPr/>
            <p:nvPr/>
          </p:nvSpPr>
          <p:spPr>
            <a:xfrm>
              <a:off x="2521050" y="2728900"/>
              <a:ext cx="179550" cy="158525"/>
            </a:xfrm>
            <a:custGeom>
              <a:rect b="b" l="l" r="r" t="t"/>
              <a:pathLst>
                <a:path extrusionOk="0" h="6341" w="7182">
                  <a:moveTo>
                    <a:pt x="3647" y="0"/>
                  </a:moveTo>
                  <a:cubicBezTo>
                    <a:pt x="2549" y="0"/>
                    <a:pt x="1479" y="587"/>
                    <a:pt x="888" y="1629"/>
                  </a:cubicBezTo>
                  <a:cubicBezTo>
                    <a:pt x="1" y="3194"/>
                    <a:pt x="544" y="5139"/>
                    <a:pt x="2102" y="5976"/>
                  </a:cubicBezTo>
                  <a:cubicBezTo>
                    <a:pt x="2563" y="6223"/>
                    <a:pt x="3059" y="6341"/>
                    <a:pt x="3549" y="6341"/>
                  </a:cubicBezTo>
                  <a:cubicBezTo>
                    <a:pt x="4666" y="6341"/>
                    <a:pt x="5755" y="5733"/>
                    <a:pt x="6340" y="4663"/>
                  </a:cubicBezTo>
                  <a:cubicBezTo>
                    <a:pt x="7181" y="3127"/>
                    <a:pt x="6651" y="1229"/>
                    <a:pt x="5148" y="392"/>
                  </a:cubicBezTo>
                  <a:cubicBezTo>
                    <a:pt x="4672" y="127"/>
                    <a:pt x="4156" y="0"/>
                    <a:pt x="3647"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48" name="Google Shape;6948;p19"/>
            <p:cNvSpPr/>
            <p:nvPr/>
          </p:nvSpPr>
          <p:spPr>
            <a:xfrm>
              <a:off x="4382375" y="3775050"/>
              <a:ext cx="178925" cy="158500"/>
            </a:xfrm>
            <a:custGeom>
              <a:rect b="b" l="l" r="r" t="t"/>
              <a:pathLst>
                <a:path extrusionOk="0" h="6340" w="7157">
                  <a:moveTo>
                    <a:pt x="3625" y="1"/>
                  </a:moveTo>
                  <a:cubicBezTo>
                    <a:pt x="2519" y="1"/>
                    <a:pt x="1444" y="594"/>
                    <a:pt x="854" y="1654"/>
                  </a:cubicBezTo>
                  <a:cubicBezTo>
                    <a:pt x="1" y="3186"/>
                    <a:pt x="514" y="5087"/>
                    <a:pt x="2009" y="5936"/>
                  </a:cubicBezTo>
                  <a:cubicBezTo>
                    <a:pt x="2492" y="6209"/>
                    <a:pt x="3016" y="6339"/>
                    <a:pt x="3534" y="6339"/>
                  </a:cubicBezTo>
                  <a:cubicBezTo>
                    <a:pt x="4624" y="6339"/>
                    <a:pt x="5686" y="5764"/>
                    <a:pt x="6278" y="4736"/>
                  </a:cubicBezTo>
                  <a:cubicBezTo>
                    <a:pt x="7157" y="3214"/>
                    <a:pt x="6676" y="1300"/>
                    <a:pt x="5200" y="432"/>
                  </a:cubicBezTo>
                  <a:cubicBezTo>
                    <a:pt x="4702" y="140"/>
                    <a:pt x="4160" y="1"/>
                    <a:pt x="3625"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49" name="Google Shape;6949;p19"/>
            <p:cNvSpPr/>
            <p:nvPr/>
          </p:nvSpPr>
          <p:spPr>
            <a:xfrm>
              <a:off x="4567400" y="3723500"/>
              <a:ext cx="174875" cy="155225"/>
            </a:xfrm>
            <a:custGeom>
              <a:rect b="b" l="l" r="r" t="t"/>
              <a:pathLst>
                <a:path extrusionOk="0" h="6209" w="6995">
                  <a:moveTo>
                    <a:pt x="3589" y="1"/>
                  </a:moveTo>
                  <a:cubicBezTo>
                    <a:pt x="2470" y="1"/>
                    <a:pt x="1352" y="602"/>
                    <a:pt x="795" y="1639"/>
                  </a:cubicBezTo>
                  <a:cubicBezTo>
                    <a:pt x="0" y="3113"/>
                    <a:pt x="528" y="5024"/>
                    <a:pt x="1953" y="5832"/>
                  </a:cubicBezTo>
                  <a:cubicBezTo>
                    <a:pt x="2404" y="6088"/>
                    <a:pt x="2905" y="6209"/>
                    <a:pt x="3406" y="6209"/>
                  </a:cubicBezTo>
                  <a:cubicBezTo>
                    <a:pt x="4524" y="6209"/>
                    <a:pt x="5642" y="5608"/>
                    <a:pt x="6200" y="4572"/>
                  </a:cubicBezTo>
                  <a:cubicBezTo>
                    <a:pt x="6994" y="3097"/>
                    <a:pt x="6466" y="1187"/>
                    <a:pt x="5042" y="378"/>
                  </a:cubicBezTo>
                  <a:cubicBezTo>
                    <a:pt x="4591" y="122"/>
                    <a:pt x="4090" y="1"/>
                    <a:pt x="3589"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50" name="Google Shape;6950;p19"/>
            <p:cNvSpPr/>
            <p:nvPr/>
          </p:nvSpPr>
          <p:spPr>
            <a:xfrm>
              <a:off x="4966400" y="3011825"/>
              <a:ext cx="176725" cy="155825"/>
            </a:xfrm>
            <a:custGeom>
              <a:rect b="b" l="l" r="r" t="t"/>
              <a:pathLst>
                <a:path extrusionOk="0" h="6233" w="7069">
                  <a:moveTo>
                    <a:pt x="3619" y="0"/>
                  </a:moveTo>
                  <a:cubicBezTo>
                    <a:pt x="2514" y="0"/>
                    <a:pt x="1418" y="587"/>
                    <a:pt x="845" y="1605"/>
                  </a:cubicBezTo>
                  <a:cubicBezTo>
                    <a:pt x="1" y="3107"/>
                    <a:pt x="556" y="5092"/>
                    <a:pt x="2042" y="5885"/>
                  </a:cubicBezTo>
                  <a:cubicBezTo>
                    <a:pt x="2484" y="6121"/>
                    <a:pt x="2968" y="6233"/>
                    <a:pt x="3451" y="6233"/>
                  </a:cubicBezTo>
                  <a:cubicBezTo>
                    <a:pt x="4555" y="6233"/>
                    <a:pt x="5651" y="5647"/>
                    <a:pt x="6224" y="4629"/>
                  </a:cubicBezTo>
                  <a:cubicBezTo>
                    <a:pt x="7068" y="3128"/>
                    <a:pt x="6513" y="1141"/>
                    <a:pt x="5027" y="348"/>
                  </a:cubicBezTo>
                  <a:cubicBezTo>
                    <a:pt x="4585" y="112"/>
                    <a:pt x="4101" y="0"/>
                    <a:pt x="3619"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51" name="Google Shape;6951;p19"/>
            <p:cNvSpPr/>
            <p:nvPr/>
          </p:nvSpPr>
          <p:spPr>
            <a:xfrm>
              <a:off x="3971075" y="1515550"/>
              <a:ext cx="176525" cy="156475"/>
            </a:xfrm>
            <a:custGeom>
              <a:rect b="b" l="l" r="r" t="t"/>
              <a:pathLst>
                <a:path extrusionOk="0" h="6259" w="7061">
                  <a:moveTo>
                    <a:pt x="3600" y="0"/>
                  </a:moveTo>
                  <a:cubicBezTo>
                    <a:pt x="2497" y="0"/>
                    <a:pt x="1402" y="586"/>
                    <a:pt x="824" y="1612"/>
                  </a:cubicBezTo>
                  <a:cubicBezTo>
                    <a:pt x="0" y="3075"/>
                    <a:pt x="485" y="4981"/>
                    <a:pt x="1901" y="5835"/>
                  </a:cubicBezTo>
                  <a:cubicBezTo>
                    <a:pt x="2376" y="6123"/>
                    <a:pt x="2907" y="6259"/>
                    <a:pt x="3438" y="6259"/>
                  </a:cubicBezTo>
                  <a:cubicBezTo>
                    <a:pt x="4520" y="6259"/>
                    <a:pt x="5599" y="5694"/>
                    <a:pt x="6188" y="4695"/>
                  </a:cubicBezTo>
                  <a:cubicBezTo>
                    <a:pt x="7060" y="3214"/>
                    <a:pt x="6558" y="1241"/>
                    <a:pt x="5092" y="395"/>
                  </a:cubicBezTo>
                  <a:cubicBezTo>
                    <a:pt x="4627" y="127"/>
                    <a:pt x="4112" y="0"/>
                    <a:pt x="3600"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52" name="Google Shape;6952;p19"/>
            <p:cNvSpPr/>
            <p:nvPr/>
          </p:nvSpPr>
          <p:spPr>
            <a:xfrm>
              <a:off x="2873575" y="1834875"/>
              <a:ext cx="175525" cy="155950"/>
            </a:xfrm>
            <a:custGeom>
              <a:rect b="b" l="l" r="r" t="t"/>
              <a:pathLst>
                <a:path extrusionOk="0" h="6238" w="7021">
                  <a:moveTo>
                    <a:pt x="3605" y="1"/>
                  </a:moveTo>
                  <a:cubicBezTo>
                    <a:pt x="2537" y="1"/>
                    <a:pt x="1460" y="551"/>
                    <a:pt x="865" y="1528"/>
                  </a:cubicBezTo>
                  <a:cubicBezTo>
                    <a:pt x="0" y="2953"/>
                    <a:pt x="445" y="4891"/>
                    <a:pt x="1845" y="5787"/>
                  </a:cubicBezTo>
                  <a:cubicBezTo>
                    <a:pt x="2323" y="6093"/>
                    <a:pt x="2868" y="6237"/>
                    <a:pt x="3416" y="6237"/>
                  </a:cubicBezTo>
                  <a:cubicBezTo>
                    <a:pt x="4485" y="6237"/>
                    <a:pt x="5561" y="5687"/>
                    <a:pt x="6156" y="4710"/>
                  </a:cubicBezTo>
                  <a:cubicBezTo>
                    <a:pt x="7021" y="3285"/>
                    <a:pt x="6576" y="1347"/>
                    <a:pt x="5176" y="451"/>
                  </a:cubicBezTo>
                  <a:cubicBezTo>
                    <a:pt x="4698" y="145"/>
                    <a:pt x="4153" y="1"/>
                    <a:pt x="3605"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53" name="Google Shape;6953;p19"/>
            <p:cNvSpPr/>
            <p:nvPr/>
          </p:nvSpPr>
          <p:spPr>
            <a:xfrm>
              <a:off x="4668350" y="1907825"/>
              <a:ext cx="177075" cy="156475"/>
            </a:xfrm>
            <a:custGeom>
              <a:rect b="b" l="l" r="r" t="t"/>
              <a:pathLst>
                <a:path extrusionOk="0" h="6259" w="7083">
                  <a:moveTo>
                    <a:pt x="3618" y="1"/>
                  </a:moveTo>
                  <a:cubicBezTo>
                    <a:pt x="2518" y="1"/>
                    <a:pt x="1431" y="584"/>
                    <a:pt x="852" y="1602"/>
                  </a:cubicBezTo>
                  <a:cubicBezTo>
                    <a:pt x="0" y="3100"/>
                    <a:pt x="530" y="5065"/>
                    <a:pt x="2009" y="5885"/>
                  </a:cubicBezTo>
                  <a:cubicBezTo>
                    <a:pt x="2464" y="6138"/>
                    <a:pt x="2965" y="6258"/>
                    <a:pt x="3463" y="6258"/>
                  </a:cubicBezTo>
                  <a:cubicBezTo>
                    <a:pt x="4581" y="6258"/>
                    <a:pt x="5690" y="5656"/>
                    <a:pt x="6258" y="4609"/>
                  </a:cubicBezTo>
                  <a:cubicBezTo>
                    <a:pt x="7082" y="3091"/>
                    <a:pt x="6516" y="1136"/>
                    <a:pt x="5026" y="348"/>
                  </a:cubicBezTo>
                  <a:cubicBezTo>
                    <a:pt x="4582" y="112"/>
                    <a:pt x="4099" y="1"/>
                    <a:pt x="3618"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54" name="Google Shape;6954;p19"/>
            <p:cNvSpPr/>
            <p:nvPr/>
          </p:nvSpPr>
          <p:spPr>
            <a:xfrm>
              <a:off x="3470150" y="4043250"/>
              <a:ext cx="173925" cy="153925"/>
            </a:xfrm>
            <a:custGeom>
              <a:rect b="b" l="l" r="r" t="t"/>
              <a:pathLst>
                <a:path extrusionOk="0" h="6157" w="6957">
                  <a:moveTo>
                    <a:pt x="3566" y="0"/>
                  </a:moveTo>
                  <a:cubicBezTo>
                    <a:pt x="2458" y="0"/>
                    <a:pt x="1355" y="594"/>
                    <a:pt x="801" y="1618"/>
                  </a:cubicBezTo>
                  <a:cubicBezTo>
                    <a:pt x="1" y="3096"/>
                    <a:pt x="549" y="5029"/>
                    <a:pt x="1989" y="5807"/>
                  </a:cubicBezTo>
                  <a:cubicBezTo>
                    <a:pt x="2427" y="6045"/>
                    <a:pt x="2910" y="6156"/>
                    <a:pt x="3391" y="6156"/>
                  </a:cubicBezTo>
                  <a:cubicBezTo>
                    <a:pt x="4499" y="6156"/>
                    <a:pt x="5602" y="5562"/>
                    <a:pt x="6156" y="4539"/>
                  </a:cubicBezTo>
                  <a:cubicBezTo>
                    <a:pt x="6956" y="3061"/>
                    <a:pt x="6408" y="1127"/>
                    <a:pt x="4968" y="349"/>
                  </a:cubicBezTo>
                  <a:cubicBezTo>
                    <a:pt x="4530" y="112"/>
                    <a:pt x="4047" y="0"/>
                    <a:pt x="3566"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55" name="Google Shape;6955;p19"/>
            <p:cNvSpPr/>
            <p:nvPr/>
          </p:nvSpPr>
          <p:spPr>
            <a:xfrm>
              <a:off x="2772350" y="3650925"/>
              <a:ext cx="173900" cy="153925"/>
            </a:xfrm>
            <a:custGeom>
              <a:rect b="b" l="l" r="r" t="t"/>
              <a:pathLst>
                <a:path extrusionOk="0" h="6157" w="6956">
                  <a:moveTo>
                    <a:pt x="3568" y="0"/>
                  </a:moveTo>
                  <a:cubicBezTo>
                    <a:pt x="2472" y="0"/>
                    <a:pt x="1379" y="582"/>
                    <a:pt x="816" y="1592"/>
                  </a:cubicBezTo>
                  <a:cubicBezTo>
                    <a:pt x="0" y="3054"/>
                    <a:pt x="528" y="4993"/>
                    <a:pt x="1961" y="5793"/>
                  </a:cubicBezTo>
                  <a:cubicBezTo>
                    <a:pt x="2405" y="6040"/>
                    <a:pt x="2896" y="6157"/>
                    <a:pt x="3387" y="6157"/>
                  </a:cubicBezTo>
                  <a:cubicBezTo>
                    <a:pt x="4483" y="6157"/>
                    <a:pt x="5578" y="5575"/>
                    <a:pt x="6140" y="4566"/>
                  </a:cubicBezTo>
                  <a:cubicBezTo>
                    <a:pt x="6955" y="3104"/>
                    <a:pt x="6428" y="1165"/>
                    <a:pt x="4994" y="365"/>
                  </a:cubicBezTo>
                  <a:cubicBezTo>
                    <a:pt x="4550" y="117"/>
                    <a:pt x="4058" y="0"/>
                    <a:pt x="3568"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56" name="Google Shape;6956;p19"/>
            <p:cNvSpPr/>
            <p:nvPr/>
          </p:nvSpPr>
          <p:spPr>
            <a:xfrm>
              <a:off x="2474200" y="2546925"/>
              <a:ext cx="174425" cy="154625"/>
            </a:xfrm>
            <a:custGeom>
              <a:rect b="b" l="l" r="r" t="t"/>
              <a:pathLst>
                <a:path extrusionOk="0" h="6185" w="6977">
                  <a:moveTo>
                    <a:pt x="3580" y="1"/>
                  </a:moveTo>
                  <a:cubicBezTo>
                    <a:pt x="2488" y="1"/>
                    <a:pt x="1398" y="577"/>
                    <a:pt x="825" y="1580"/>
                  </a:cubicBezTo>
                  <a:cubicBezTo>
                    <a:pt x="0" y="3028"/>
                    <a:pt x="504" y="4963"/>
                    <a:pt x="1922" y="5794"/>
                  </a:cubicBezTo>
                  <a:cubicBezTo>
                    <a:pt x="2375" y="6059"/>
                    <a:pt x="2883" y="6184"/>
                    <a:pt x="3392" y="6184"/>
                  </a:cubicBezTo>
                  <a:cubicBezTo>
                    <a:pt x="4505" y="6184"/>
                    <a:pt x="5622" y="5587"/>
                    <a:pt x="6179" y="4556"/>
                  </a:cubicBezTo>
                  <a:cubicBezTo>
                    <a:pt x="6976" y="3083"/>
                    <a:pt x="6437" y="1157"/>
                    <a:pt x="5008" y="364"/>
                  </a:cubicBezTo>
                  <a:cubicBezTo>
                    <a:pt x="4562" y="117"/>
                    <a:pt x="4071" y="1"/>
                    <a:pt x="3580"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57" name="Google Shape;6957;p19"/>
            <p:cNvSpPr/>
            <p:nvPr/>
          </p:nvSpPr>
          <p:spPr>
            <a:xfrm>
              <a:off x="3557275" y="1440125"/>
              <a:ext cx="172525" cy="152125"/>
            </a:xfrm>
            <a:custGeom>
              <a:rect b="b" l="l" r="r" t="t"/>
              <a:pathLst>
                <a:path extrusionOk="0" h="6085" w="6901">
                  <a:moveTo>
                    <a:pt x="3499" y="1"/>
                  </a:moveTo>
                  <a:cubicBezTo>
                    <a:pt x="2463" y="1"/>
                    <a:pt x="1449" y="544"/>
                    <a:pt x="873" y="1515"/>
                  </a:cubicBezTo>
                  <a:cubicBezTo>
                    <a:pt x="1" y="2989"/>
                    <a:pt x="481" y="4868"/>
                    <a:pt x="1943" y="5697"/>
                  </a:cubicBezTo>
                  <a:cubicBezTo>
                    <a:pt x="2404" y="5960"/>
                    <a:pt x="2906" y="6084"/>
                    <a:pt x="3402" y="6084"/>
                  </a:cubicBezTo>
                  <a:cubicBezTo>
                    <a:pt x="4438" y="6084"/>
                    <a:pt x="5451" y="5541"/>
                    <a:pt x="6026" y="4570"/>
                  </a:cubicBezTo>
                  <a:cubicBezTo>
                    <a:pt x="6900" y="3097"/>
                    <a:pt x="6418" y="1218"/>
                    <a:pt x="4957" y="387"/>
                  </a:cubicBezTo>
                  <a:cubicBezTo>
                    <a:pt x="4496" y="125"/>
                    <a:pt x="3995" y="1"/>
                    <a:pt x="3499"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58" name="Google Shape;6958;p19"/>
            <p:cNvSpPr/>
            <p:nvPr/>
          </p:nvSpPr>
          <p:spPr>
            <a:xfrm>
              <a:off x="4953400" y="2224725"/>
              <a:ext cx="171475" cy="152125"/>
            </a:xfrm>
            <a:custGeom>
              <a:rect b="b" l="l" r="r" t="t"/>
              <a:pathLst>
                <a:path extrusionOk="0" h="6085" w="6859">
                  <a:moveTo>
                    <a:pt x="3479" y="1"/>
                  </a:moveTo>
                  <a:cubicBezTo>
                    <a:pt x="2418" y="1"/>
                    <a:pt x="1381" y="570"/>
                    <a:pt x="816" y="1582"/>
                  </a:cubicBezTo>
                  <a:cubicBezTo>
                    <a:pt x="1" y="3040"/>
                    <a:pt x="477" y="4852"/>
                    <a:pt x="1891" y="5680"/>
                  </a:cubicBezTo>
                  <a:cubicBezTo>
                    <a:pt x="2360" y="5954"/>
                    <a:pt x="2873" y="6085"/>
                    <a:pt x="3380" y="6085"/>
                  </a:cubicBezTo>
                  <a:cubicBezTo>
                    <a:pt x="4440" y="6085"/>
                    <a:pt x="5478" y="5515"/>
                    <a:pt x="6044" y="4503"/>
                  </a:cubicBezTo>
                  <a:cubicBezTo>
                    <a:pt x="6859" y="3044"/>
                    <a:pt x="6383" y="1233"/>
                    <a:pt x="4967" y="405"/>
                  </a:cubicBezTo>
                  <a:cubicBezTo>
                    <a:pt x="4498" y="131"/>
                    <a:pt x="3986" y="1"/>
                    <a:pt x="3479"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59" name="Google Shape;6959;p19"/>
            <p:cNvSpPr/>
            <p:nvPr/>
          </p:nvSpPr>
          <p:spPr>
            <a:xfrm>
              <a:off x="3374075" y="1492950"/>
              <a:ext cx="173000" cy="152850"/>
            </a:xfrm>
            <a:custGeom>
              <a:rect b="b" l="l" r="r" t="t"/>
              <a:pathLst>
                <a:path extrusionOk="0" h="6114" w="6920">
                  <a:moveTo>
                    <a:pt x="3529" y="1"/>
                  </a:moveTo>
                  <a:cubicBezTo>
                    <a:pt x="2495" y="1"/>
                    <a:pt x="1471" y="534"/>
                    <a:pt x="883" y="1486"/>
                  </a:cubicBezTo>
                  <a:cubicBezTo>
                    <a:pt x="1" y="2920"/>
                    <a:pt x="458" y="4837"/>
                    <a:pt x="1885" y="5699"/>
                  </a:cubicBezTo>
                  <a:cubicBezTo>
                    <a:pt x="2351" y="5981"/>
                    <a:pt x="2870" y="6114"/>
                    <a:pt x="3387" y="6114"/>
                  </a:cubicBezTo>
                  <a:cubicBezTo>
                    <a:pt x="4441" y="6114"/>
                    <a:pt x="5487" y="5561"/>
                    <a:pt x="6065" y="4579"/>
                  </a:cubicBezTo>
                  <a:cubicBezTo>
                    <a:pt x="6919" y="3123"/>
                    <a:pt x="6427" y="1215"/>
                    <a:pt x="4986" y="387"/>
                  </a:cubicBezTo>
                  <a:cubicBezTo>
                    <a:pt x="4530" y="125"/>
                    <a:pt x="4028" y="1"/>
                    <a:pt x="3529"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60" name="Google Shape;6960;p19"/>
            <p:cNvSpPr/>
            <p:nvPr/>
          </p:nvSpPr>
          <p:spPr>
            <a:xfrm>
              <a:off x="4388125" y="1594975"/>
              <a:ext cx="173025" cy="152800"/>
            </a:xfrm>
            <a:custGeom>
              <a:rect b="b" l="l" r="r" t="t"/>
              <a:pathLst>
                <a:path extrusionOk="0" h="6112" w="6921">
                  <a:moveTo>
                    <a:pt x="3525" y="0"/>
                  </a:moveTo>
                  <a:cubicBezTo>
                    <a:pt x="2479" y="0"/>
                    <a:pt x="1447" y="545"/>
                    <a:pt x="867" y="1513"/>
                  </a:cubicBezTo>
                  <a:cubicBezTo>
                    <a:pt x="1" y="2959"/>
                    <a:pt x="478" y="4873"/>
                    <a:pt x="1915" y="5715"/>
                  </a:cubicBezTo>
                  <a:cubicBezTo>
                    <a:pt x="2375" y="5984"/>
                    <a:pt x="2883" y="6112"/>
                    <a:pt x="3390" y="6112"/>
                  </a:cubicBezTo>
                  <a:cubicBezTo>
                    <a:pt x="4456" y="6112"/>
                    <a:pt x="5513" y="5546"/>
                    <a:pt x="6082" y="4548"/>
                  </a:cubicBezTo>
                  <a:cubicBezTo>
                    <a:pt x="6921" y="3077"/>
                    <a:pt x="6408" y="1176"/>
                    <a:pt x="4958" y="370"/>
                  </a:cubicBezTo>
                  <a:cubicBezTo>
                    <a:pt x="4507" y="119"/>
                    <a:pt x="4015" y="0"/>
                    <a:pt x="3525"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61" name="Google Shape;6961;p19"/>
            <p:cNvSpPr/>
            <p:nvPr/>
          </p:nvSpPr>
          <p:spPr>
            <a:xfrm>
              <a:off x="3191875" y="1546475"/>
              <a:ext cx="171475" cy="152125"/>
            </a:xfrm>
            <a:custGeom>
              <a:rect b="b" l="l" r="r" t="t"/>
              <a:pathLst>
                <a:path extrusionOk="0" h="6085" w="6859">
                  <a:moveTo>
                    <a:pt x="3478" y="1"/>
                  </a:moveTo>
                  <a:cubicBezTo>
                    <a:pt x="2420" y="1"/>
                    <a:pt x="1386" y="566"/>
                    <a:pt x="820" y="1573"/>
                  </a:cubicBezTo>
                  <a:cubicBezTo>
                    <a:pt x="0" y="3029"/>
                    <a:pt x="472" y="4845"/>
                    <a:pt x="1884" y="5676"/>
                  </a:cubicBezTo>
                  <a:cubicBezTo>
                    <a:pt x="2354" y="5953"/>
                    <a:pt x="2870" y="6085"/>
                    <a:pt x="3380" y="6085"/>
                  </a:cubicBezTo>
                  <a:cubicBezTo>
                    <a:pt x="4438" y="6085"/>
                    <a:pt x="5472" y="5519"/>
                    <a:pt x="6039" y="4512"/>
                  </a:cubicBezTo>
                  <a:cubicBezTo>
                    <a:pt x="6858" y="3057"/>
                    <a:pt x="6387" y="1242"/>
                    <a:pt x="4975" y="410"/>
                  </a:cubicBezTo>
                  <a:cubicBezTo>
                    <a:pt x="4504" y="133"/>
                    <a:pt x="3988" y="1"/>
                    <a:pt x="3478"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62" name="Google Shape;6962;p19"/>
            <p:cNvSpPr/>
            <p:nvPr/>
          </p:nvSpPr>
          <p:spPr>
            <a:xfrm>
              <a:off x="5052700" y="2592625"/>
              <a:ext cx="171475" cy="152125"/>
            </a:xfrm>
            <a:custGeom>
              <a:rect b="b" l="l" r="r" t="t"/>
              <a:pathLst>
                <a:path extrusionOk="0" h="6085" w="6859">
                  <a:moveTo>
                    <a:pt x="3478" y="0"/>
                  </a:moveTo>
                  <a:cubicBezTo>
                    <a:pt x="2420" y="0"/>
                    <a:pt x="1384" y="567"/>
                    <a:pt x="818" y="1576"/>
                  </a:cubicBezTo>
                  <a:cubicBezTo>
                    <a:pt x="0" y="3030"/>
                    <a:pt x="473" y="4846"/>
                    <a:pt x="1885" y="5677"/>
                  </a:cubicBezTo>
                  <a:cubicBezTo>
                    <a:pt x="2355" y="5953"/>
                    <a:pt x="2870" y="6084"/>
                    <a:pt x="3379" y="6084"/>
                  </a:cubicBezTo>
                  <a:cubicBezTo>
                    <a:pt x="4438" y="6084"/>
                    <a:pt x="5473" y="5517"/>
                    <a:pt x="6040" y="4508"/>
                  </a:cubicBezTo>
                  <a:cubicBezTo>
                    <a:pt x="6858" y="3054"/>
                    <a:pt x="6387" y="1238"/>
                    <a:pt x="4972" y="407"/>
                  </a:cubicBezTo>
                  <a:cubicBezTo>
                    <a:pt x="4502" y="131"/>
                    <a:pt x="3988" y="0"/>
                    <a:pt x="3478"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63" name="Google Shape;6963;p19"/>
            <p:cNvSpPr/>
            <p:nvPr/>
          </p:nvSpPr>
          <p:spPr>
            <a:xfrm>
              <a:off x="5002850" y="2408375"/>
              <a:ext cx="172400" cy="152725"/>
            </a:xfrm>
            <a:custGeom>
              <a:rect b="b" l="l" r="r" t="t"/>
              <a:pathLst>
                <a:path extrusionOk="0" h="6109" w="6896">
                  <a:moveTo>
                    <a:pt x="3504" y="1"/>
                  </a:moveTo>
                  <a:cubicBezTo>
                    <a:pt x="2399" y="1"/>
                    <a:pt x="1313" y="604"/>
                    <a:pt x="768" y="1649"/>
                  </a:cubicBezTo>
                  <a:cubicBezTo>
                    <a:pt x="0" y="3118"/>
                    <a:pt x="519" y="4939"/>
                    <a:pt x="1929" y="5733"/>
                  </a:cubicBezTo>
                  <a:cubicBezTo>
                    <a:pt x="2381" y="5988"/>
                    <a:pt x="2877" y="6109"/>
                    <a:pt x="3370" y="6109"/>
                  </a:cubicBezTo>
                  <a:cubicBezTo>
                    <a:pt x="4453" y="6109"/>
                    <a:pt x="5521" y="5527"/>
                    <a:pt x="6079" y="4510"/>
                  </a:cubicBezTo>
                  <a:cubicBezTo>
                    <a:pt x="6895" y="3025"/>
                    <a:pt x="6357" y="1128"/>
                    <a:pt x="4898" y="347"/>
                  </a:cubicBezTo>
                  <a:cubicBezTo>
                    <a:pt x="4458" y="112"/>
                    <a:pt x="3979" y="1"/>
                    <a:pt x="3504"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64" name="Google Shape;6964;p19"/>
            <p:cNvSpPr/>
            <p:nvPr/>
          </p:nvSpPr>
          <p:spPr>
            <a:xfrm>
              <a:off x="4885150" y="3435125"/>
              <a:ext cx="171350" cy="151400"/>
            </a:xfrm>
            <a:custGeom>
              <a:rect b="b" l="l" r="r" t="t"/>
              <a:pathLst>
                <a:path extrusionOk="0" h="6056" w="6854">
                  <a:moveTo>
                    <a:pt x="3469" y="1"/>
                  </a:moveTo>
                  <a:cubicBezTo>
                    <a:pt x="2453" y="1"/>
                    <a:pt x="1467" y="531"/>
                    <a:pt x="892" y="1490"/>
                  </a:cubicBezTo>
                  <a:cubicBezTo>
                    <a:pt x="0" y="2977"/>
                    <a:pt x="469" y="4829"/>
                    <a:pt x="1945" y="5666"/>
                  </a:cubicBezTo>
                  <a:cubicBezTo>
                    <a:pt x="2411" y="5930"/>
                    <a:pt x="2913" y="6055"/>
                    <a:pt x="3407" y="6055"/>
                  </a:cubicBezTo>
                  <a:cubicBezTo>
                    <a:pt x="4441" y="6055"/>
                    <a:pt x="5442" y="5505"/>
                    <a:pt x="6011" y="4517"/>
                  </a:cubicBezTo>
                  <a:cubicBezTo>
                    <a:pt x="6854" y="3057"/>
                    <a:pt x="6401" y="1256"/>
                    <a:pt x="4979" y="417"/>
                  </a:cubicBezTo>
                  <a:cubicBezTo>
                    <a:pt x="4501" y="135"/>
                    <a:pt x="3981" y="1"/>
                    <a:pt x="3469"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65" name="Google Shape;6965;p19"/>
            <p:cNvSpPr/>
            <p:nvPr/>
          </p:nvSpPr>
          <p:spPr>
            <a:xfrm>
              <a:off x="4753075" y="3673125"/>
              <a:ext cx="169525" cy="149600"/>
            </a:xfrm>
            <a:custGeom>
              <a:rect b="b" l="l" r="r" t="t"/>
              <a:pathLst>
                <a:path extrusionOk="0" h="5984" w="6781">
                  <a:moveTo>
                    <a:pt x="3404" y="0"/>
                  </a:moveTo>
                  <a:cubicBezTo>
                    <a:pt x="2391" y="0"/>
                    <a:pt x="1418" y="541"/>
                    <a:pt x="855" y="1518"/>
                  </a:cubicBezTo>
                  <a:cubicBezTo>
                    <a:pt x="0" y="2998"/>
                    <a:pt x="459" y="4765"/>
                    <a:pt x="1912" y="5591"/>
                  </a:cubicBezTo>
                  <a:cubicBezTo>
                    <a:pt x="2381" y="5857"/>
                    <a:pt x="2882" y="5984"/>
                    <a:pt x="3373" y="5984"/>
                  </a:cubicBezTo>
                  <a:cubicBezTo>
                    <a:pt x="4402" y="5984"/>
                    <a:pt x="5388" y="5426"/>
                    <a:pt x="5951" y="4418"/>
                  </a:cubicBezTo>
                  <a:cubicBezTo>
                    <a:pt x="6780" y="2929"/>
                    <a:pt x="6290" y="1174"/>
                    <a:pt x="4817" y="368"/>
                  </a:cubicBezTo>
                  <a:cubicBezTo>
                    <a:pt x="4363" y="119"/>
                    <a:pt x="3879" y="0"/>
                    <a:pt x="3404"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66" name="Google Shape;6966;p19"/>
            <p:cNvSpPr/>
            <p:nvPr/>
          </p:nvSpPr>
          <p:spPr>
            <a:xfrm>
              <a:off x="4156850" y="1465225"/>
              <a:ext cx="170300" cy="150750"/>
            </a:xfrm>
            <a:custGeom>
              <a:rect b="b" l="l" r="r" t="t"/>
              <a:pathLst>
                <a:path extrusionOk="0" h="6030" w="6812">
                  <a:moveTo>
                    <a:pt x="3430" y="1"/>
                  </a:moveTo>
                  <a:cubicBezTo>
                    <a:pt x="2376" y="1"/>
                    <a:pt x="1364" y="579"/>
                    <a:pt x="802" y="1615"/>
                  </a:cubicBezTo>
                  <a:cubicBezTo>
                    <a:pt x="1" y="3095"/>
                    <a:pt x="503" y="4856"/>
                    <a:pt x="1955" y="5656"/>
                  </a:cubicBezTo>
                  <a:cubicBezTo>
                    <a:pt x="2414" y="5909"/>
                    <a:pt x="2903" y="6029"/>
                    <a:pt x="3384" y="6029"/>
                  </a:cubicBezTo>
                  <a:cubicBezTo>
                    <a:pt x="4421" y="6029"/>
                    <a:pt x="5419" y="5468"/>
                    <a:pt x="5985" y="4464"/>
                  </a:cubicBezTo>
                  <a:cubicBezTo>
                    <a:pt x="6812" y="2993"/>
                    <a:pt x="6343" y="1223"/>
                    <a:pt x="4908" y="401"/>
                  </a:cubicBezTo>
                  <a:cubicBezTo>
                    <a:pt x="4435" y="130"/>
                    <a:pt x="3928" y="1"/>
                    <a:pt x="3430"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67" name="Google Shape;6967;p19"/>
            <p:cNvSpPr/>
            <p:nvPr/>
          </p:nvSpPr>
          <p:spPr>
            <a:xfrm>
              <a:off x="4622150" y="1726775"/>
              <a:ext cx="170100" cy="150675"/>
            </a:xfrm>
            <a:custGeom>
              <a:rect b="b" l="l" r="r" t="t"/>
              <a:pathLst>
                <a:path extrusionOk="0" h="6027" w="6804">
                  <a:moveTo>
                    <a:pt x="3424" y="0"/>
                  </a:moveTo>
                  <a:cubicBezTo>
                    <a:pt x="2394" y="0"/>
                    <a:pt x="1403" y="552"/>
                    <a:pt x="834" y="1551"/>
                  </a:cubicBezTo>
                  <a:cubicBezTo>
                    <a:pt x="0" y="3019"/>
                    <a:pt x="460" y="4793"/>
                    <a:pt x="1888" y="5619"/>
                  </a:cubicBezTo>
                  <a:cubicBezTo>
                    <a:pt x="2364" y="5895"/>
                    <a:pt x="2877" y="6027"/>
                    <a:pt x="3381" y="6027"/>
                  </a:cubicBezTo>
                  <a:cubicBezTo>
                    <a:pt x="4396" y="6027"/>
                    <a:pt x="5376" y="5493"/>
                    <a:pt x="5945" y="4528"/>
                  </a:cubicBezTo>
                  <a:cubicBezTo>
                    <a:pt x="6804" y="3069"/>
                    <a:pt x="6376" y="1284"/>
                    <a:pt x="4968" y="437"/>
                  </a:cubicBezTo>
                  <a:cubicBezTo>
                    <a:pt x="4476" y="141"/>
                    <a:pt x="3945" y="0"/>
                    <a:pt x="3424"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68" name="Google Shape;6968;p19"/>
            <p:cNvSpPr/>
            <p:nvPr/>
          </p:nvSpPr>
          <p:spPr>
            <a:xfrm>
              <a:off x="4904550" y="2041775"/>
              <a:ext cx="169825" cy="150150"/>
            </a:xfrm>
            <a:custGeom>
              <a:rect b="b" l="l" r="r" t="t"/>
              <a:pathLst>
                <a:path extrusionOk="0" h="6006" w="6793">
                  <a:moveTo>
                    <a:pt x="3412" y="0"/>
                  </a:moveTo>
                  <a:cubicBezTo>
                    <a:pt x="2392" y="0"/>
                    <a:pt x="1415" y="545"/>
                    <a:pt x="848" y="1532"/>
                  </a:cubicBezTo>
                  <a:cubicBezTo>
                    <a:pt x="1" y="3007"/>
                    <a:pt x="458" y="4774"/>
                    <a:pt x="1899" y="5601"/>
                  </a:cubicBezTo>
                  <a:cubicBezTo>
                    <a:pt x="2374" y="5875"/>
                    <a:pt x="2883" y="6005"/>
                    <a:pt x="3382" y="6005"/>
                  </a:cubicBezTo>
                  <a:cubicBezTo>
                    <a:pt x="4402" y="6005"/>
                    <a:pt x="5379" y="5460"/>
                    <a:pt x="5945" y="4474"/>
                  </a:cubicBezTo>
                  <a:cubicBezTo>
                    <a:pt x="6792" y="2997"/>
                    <a:pt x="6337" y="1232"/>
                    <a:pt x="4896" y="404"/>
                  </a:cubicBezTo>
                  <a:cubicBezTo>
                    <a:pt x="4420" y="131"/>
                    <a:pt x="3911" y="0"/>
                    <a:pt x="3412"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69" name="Google Shape;6969;p19"/>
            <p:cNvSpPr/>
            <p:nvPr/>
          </p:nvSpPr>
          <p:spPr>
            <a:xfrm>
              <a:off x="4070475" y="4069250"/>
              <a:ext cx="170250" cy="150725"/>
            </a:xfrm>
            <a:custGeom>
              <a:rect b="b" l="l" r="r" t="t"/>
              <a:pathLst>
                <a:path extrusionOk="0" h="6029" w="6810">
                  <a:moveTo>
                    <a:pt x="3428" y="0"/>
                  </a:moveTo>
                  <a:cubicBezTo>
                    <a:pt x="2379" y="0"/>
                    <a:pt x="1371" y="574"/>
                    <a:pt x="808" y="1602"/>
                  </a:cubicBezTo>
                  <a:cubicBezTo>
                    <a:pt x="0" y="3079"/>
                    <a:pt x="495" y="4844"/>
                    <a:pt x="1941" y="5649"/>
                  </a:cubicBezTo>
                  <a:cubicBezTo>
                    <a:pt x="2404" y="5906"/>
                    <a:pt x="2898" y="6029"/>
                    <a:pt x="3384" y="6029"/>
                  </a:cubicBezTo>
                  <a:cubicBezTo>
                    <a:pt x="4416" y="6029"/>
                    <a:pt x="5409" y="5474"/>
                    <a:pt x="5975" y="4476"/>
                  </a:cubicBezTo>
                  <a:cubicBezTo>
                    <a:pt x="6810" y="3006"/>
                    <a:pt x="6348" y="1234"/>
                    <a:pt x="4919" y="407"/>
                  </a:cubicBezTo>
                  <a:cubicBezTo>
                    <a:pt x="4442" y="131"/>
                    <a:pt x="3930" y="0"/>
                    <a:pt x="3428"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70" name="Google Shape;6970;p19"/>
            <p:cNvSpPr/>
            <p:nvPr/>
          </p:nvSpPr>
          <p:spPr>
            <a:xfrm>
              <a:off x="2441850" y="3153925"/>
              <a:ext cx="170625" cy="150700"/>
            </a:xfrm>
            <a:custGeom>
              <a:rect b="b" l="l" r="r" t="t"/>
              <a:pathLst>
                <a:path extrusionOk="0" h="6028" w="6825">
                  <a:moveTo>
                    <a:pt x="3446" y="0"/>
                  </a:moveTo>
                  <a:cubicBezTo>
                    <a:pt x="2432" y="0"/>
                    <a:pt x="1454" y="531"/>
                    <a:pt x="885" y="1495"/>
                  </a:cubicBezTo>
                  <a:cubicBezTo>
                    <a:pt x="0" y="2989"/>
                    <a:pt x="468" y="4812"/>
                    <a:pt x="1949" y="5643"/>
                  </a:cubicBezTo>
                  <a:cubicBezTo>
                    <a:pt x="2414" y="5903"/>
                    <a:pt x="2911" y="6027"/>
                    <a:pt x="3400" y="6027"/>
                  </a:cubicBezTo>
                  <a:cubicBezTo>
                    <a:pt x="4430" y="6027"/>
                    <a:pt x="5421" y="5475"/>
                    <a:pt x="5988" y="4482"/>
                  </a:cubicBezTo>
                  <a:cubicBezTo>
                    <a:pt x="6825" y="3017"/>
                    <a:pt x="6371" y="1240"/>
                    <a:pt x="4943" y="410"/>
                  </a:cubicBezTo>
                  <a:cubicBezTo>
                    <a:pt x="4466" y="133"/>
                    <a:pt x="3952" y="0"/>
                    <a:pt x="3446"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71" name="Google Shape;6971;p19"/>
            <p:cNvSpPr/>
            <p:nvPr/>
          </p:nvSpPr>
          <p:spPr>
            <a:xfrm>
              <a:off x="3056825" y="3967775"/>
              <a:ext cx="169525" cy="149650"/>
            </a:xfrm>
            <a:custGeom>
              <a:rect b="b" l="l" r="r" t="t"/>
              <a:pathLst>
                <a:path extrusionOk="0" h="5986" w="6781">
                  <a:moveTo>
                    <a:pt x="3408" y="1"/>
                  </a:moveTo>
                  <a:cubicBezTo>
                    <a:pt x="2390" y="1"/>
                    <a:pt x="1411" y="548"/>
                    <a:pt x="849" y="1531"/>
                  </a:cubicBezTo>
                  <a:cubicBezTo>
                    <a:pt x="0" y="3012"/>
                    <a:pt x="467" y="4777"/>
                    <a:pt x="1923" y="5598"/>
                  </a:cubicBezTo>
                  <a:cubicBezTo>
                    <a:pt x="2389" y="5860"/>
                    <a:pt x="2886" y="5986"/>
                    <a:pt x="3372" y="5986"/>
                  </a:cubicBezTo>
                  <a:cubicBezTo>
                    <a:pt x="4405" y="5986"/>
                    <a:pt x="5395" y="5422"/>
                    <a:pt x="5956" y="4407"/>
                  </a:cubicBezTo>
                  <a:cubicBezTo>
                    <a:pt x="6780" y="2919"/>
                    <a:pt x="6282" y="1164"/>
                    <a:pt x="4807" y="362"/>
                  </a:cubicBezTo>
                  <a:cubicBezTo>
                    <a:pt x="4357" y="118"/>
                    <a:pt x="3879" y="1"/>
                    <a:pt x="3408"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72" name="Google Shape;6972;p19"/>
            <p:cNvSpPr/>
            <p:nvPr/>
          </p:nvSpPr>
          <p:spPr>
            <a:xfrm>
              <a:off x="3887800" y="4122725"/>
              <a:ext cx="169725" cy="150100"/>
            </a:xfrm>
            <a:custGeom>
              <a:rect b="b" l="l" r="r" t="t"/>
              <a:pathLst>
                <a:path extrusionOk="0" h="6004" w="6789">
                  <a:moveTo>
                    <a:pt x="3411" y="1"/>
                  </a:moveTo>
                  <a:cubicBezTo>
                    <a:pt x="2396" y="1"/>
                    <a:pt x="1421" y="539"/>
                    <a:pt x="854" y="1516"/>
                  </a:cubicBezTo>
                  <a:cubicBezTo>
                    <a:pt x="1" y="2986"/>
                    <a:pt x="447" y="4759"/>
                    <a:pt x="1880" y="5592"/>
                  </a:cubicBezTo>
                  <a:cubicBezTo>
                    <a:pt x="2360" y="5870"/>
                    <a:pt x="2874" y="6004"/>
                    <a:pt x="3379" y="6004"/>
                  </a:cubicBezTo>
                  <a:cubicBezTo>
                    <a:pt x="4393" y="6004"/>
                    <a:pt x="5367" y="5466"/>
                    <a:pt x="5934" y="4490"/>
                  </a:cubicBezTo>
                  <a:cubicBezTo>
                    <a:pt x="6788" y="3017"/>
                    <a:pt x="6343" y="1245"/>
                    <a:pt x="4908" y="412"/>
                  </a:cubicBezTo>
                  <a:cubicBezTo>
                    <a:pt x="4429" y="134"/>
                    <a:pt x="3915" y="1"/>
                    <a:pt x="3411"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73" name="Google Shape;6973;p19"/>
            <p:cNvSpPr/>
            <p:nvPr/>
          </p:nvSpPr>
          <p:spPr>
            <a:xfrm>
              <a:off x="5019725" y="3198900"/>
              <a:ext cx="169475" cy="149600"/>
            </a:xfrm>
            <a:custGeom>
              <a:rect b="b" l="l" r="r" t="t"/>
              <a:pathLst>
                <a:path extrusionOk="0" h="5984" w="6779">
                  <a:moveTo>
                    <a:pt x="3406" y="0"/>
                  </a:moveTo>
                  <a:cubicBezTo>
                    <a:pt x="2388" y="0"/>
                    <a:pt x="1410" y="546"/>
                    <a:pt x="847" y="1529"/>
                  </a:cubicBezTo>
                  <a:cubicBezTo>
                    <a:pt x="0" y="3010"/>
                    <a:pt x="466" y="4777"/>
                    <a:pt x="1922" y="5596"/>
                  </a:cubicBezTo>
                  <a:cubicBezTo>
                    <a:pt x="2388" y="5858"/>
                    <a:pt x="2885" y="5984"/>
                    <a:pt x="3373" y="5984"/>
                  </a:cubicBezTo>
                  <a:cubicBezTo>
                    <a:pt x="4405" y="5984"/>
                    <a:pt x="5393" y="5420"/>
                    <a:pt x="5955" y="4405"/>
                  </a:cubicBezTo>
                  <a:cubicBezTo>
                    <a:pt x="6779" y="2918"/>
                    <a:pt x="6281" y="1162"/>
                    <a:pt x="4806" y="362"/>
                  </a:cubicBezTo>
                  <a:cubicBezTo>
                    <a:pt x="4355" y="117"/>
                    <a:pt x="3876" y="0"/>
                    <a:pt x="3406"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74" name="Google Shape;6974;p19"/>
            <p:cNvSpPr/>
            <p:nvPr/>
          </p:nvSpPr>
          <p:spPr>
            <a:xfrm>
              <a:off x="2492050" y="3338075"/>
              <a:ext cx="169975" cy="150200"/>
            </a:xfrm>
            <a:custGeom>
              <a:rect b="b" l="l" r="r" t="t"/>
              <a:pathLst>
                <a:path extrusionOk="0" h="6008" w="6799">
                  <a:moveTo>
                    <a:pt x="3419" y="1"/>
                  </a:moveTo>
                  <a:cubicBezTo>
                    <a:pt x="2374" y="1"/>
                    <a:pt x="1372" y="577"/>
                    <a:pt x="811" y="1606"/>
                  </a:cubicBezTo>
                  <a:cubicBezTo>
                    <a:pt x="1" y="3089"/>
                    <a:pt x="506" y="4845"/>
                    <a:pt x="1971" y="5643"/>
                  </a:cubicBezTo>
                  <a:cubicBezTo>
                    <a:pt x="2424" y="5890"/>
                    <a:pt x="2906" y="6008"/>
                    <a:pt x="3379" y="6008"/>
                  </a:cubicBezTo>
                  <a:cubicBezTo>
                    <a:pt x="4424" y="6008"/>
                    <a:pt x="5427" y="5432"/>
                    <a:pt x="5988" y="4404"/>
                  </a:cubicBezTo>
                  <a:cubicBezTo>
                    <a:pt x="6799" y="2920"/>
                    <a:pt x="6293" y="1165"/>
                    <a:pt x="4828" y="366"/>
                  </a:cubicBezTo>
                  <a:cubicBezTo>
                    <a:pt x="4374" y="119"/>
                    <a:pt x="3892" y="1"/>
                    <a:pt x="3419"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75" name="Google Shape;6975;p19"/>
            <p:cNvSpPr/>
            <p:nvPr/>
          </p:nvSpPr>
          <p:spPr>
            <a:xfrm>
              <a:off x="2392775" y="2970200"/>
              <a:ext cx="169975" cy="150175"/>
            </a:xfrm>
            <a:custGeom>
              <a:rect b="b" l="l" r="r" t="t"/>
              <a:pathLst>
                <a:path extrusionOk="0" h="6007" w="6799">
                  <a:moveTo>
                    <a:pt x="3414" y="0"/>
                  </a:moveTo>
                  <a:cubicBezTo>
                    <a:pt x="2379" y="0"/>
                    <a:pt x="1388" y="564"/>
                    <a:pt x="826" y="1577"/>
                  </a:cubicBezTo>
                  <a:cubicBezTo>
                    <a:pt x="1" y="3061"/>
                    <a:pt x="487" y="4816"/>
                    <a:pt x="1946" y="5627"/>
                  </a:cubicBezTo>
                  <a:cubicBezTo>
                    <a:pt x="2409" y="5884"/>
                    <a:pt x="2901" y="6007"/>
                    <a:pt x="3384" y="6007"/>
                  </a:cubicBezTo>
                  <a:cubicBezTo>
                    <a:pt x="4418" y="6007"/>
                    <a:pt x="5409" y="5443"/>
                    <a:pt x="5973" y="4430"/>
                  </a:cubicBezTo>
                  <a:cubicBezTo>
                    <a:pt x="6798" y="2946"/>
                    <a:pt x="6312" y="1190"/>
                    <a:pt x="4853" y="381"/>
                  </a:cubicBezTo>
                  <a:cubicBezTo>
                    <a:pt x="4390" y="123"/>
                    <a:pt x="3897" y="0"/>
                    <a:pt x="3414"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76" name="Google Shape;6976;p19"/>
            <p:cNvSpPr/>
            <p:nvPr/>
          </p:nvSpPr>
          <p:spPr>
            <a:xfrm>
              <a:off x="3742175" y="1388175"/>
              <a:ext cx="169125" cy="149650"/>
            </a:xfrm>
            <a:custGeom>
              <a:rect b="b" l="l" r="r" t="t"/>
              <a:pathLst>
                <a:path extrusionOk="0" h="5986" w="6765">
                  <a:moveTo>
                    <a:pt x="3391" y="1"/>
                  </a:moveTo>
                  <a:cubicBezTo>
                    <a:pt x="2344" y="1"/>
                    <a:pt x="1341" y="582"/>
                    <a:pt x="782" y="1620"/>
                  </a:cubicBezTo>
                  <a:cubicBezTo>
                    <a:pt x="1" y="3072"/>
                    <a:pt x="484" y="4791"/>
                    <a:pt x="1897" y="5593"/>
                  </a:cubicBezTo>
                  <a:cubicBezTo>
                    <a:pt x="2367" y="5859"/>
                    <a:pt x="2867" y="5986"/>
                    <a:pt x="3358" y="5986"/>
                  </a:cubicBezTo>
                  <a:cubicBezTo>
                    <a:pt x="4387" y="5986"/>
                    <a:pt x="5373" y="5426"/>
                    <a:pt x="5935" y="4417"/>
                  </a:cubicBezTo>
                  <a:cubicBezTo>
                    <a:pt x="6765" y="2927"/>
                    <a:pt x="6271" y="1172"/>
                    <a:pt x="4800" y="368"/>
                  </a:cubicBezTo>
                  <a:cubicBezTo>
                    <a:pt x="4346" y="119"/>
                    <a:pt x="3864" y="1"/>
                    <a:pt x="3391"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77" name="Google Shape;6977;p19"/>
            <p:cNvSpPr/>
            <p:nvPr/>
          </p:nvSpPr>
          <p:spPr>
            <a:xfrm>
              <a:off x="2559950" y="2127775"/>
              <a:ext cx="170225" cy="150750"/>
            </a:xfrm>
            <a:custGeom>
              <a:rect b="b" l="l" r="r" t="t"/>
              <a:pathLst>
                <a:path extrusionOk="0" h="6030" w="6809">
                  <a:moveTo>
                    <a:pt x="3427" y="1"/>
                  </a:moveTo>
                  <a:cubicBezTo>
                    <a:pt x="2378" y="1"/>
                    <a:pt x="1370" y="574"/>
                    <a:pt x="807" y="1603"/>
                  </a:cubicBezTo>
                  <a:cubicBezTo>
                    <a:pt x="1" y="3079"/>
                    <a:pt x="494" y="4844"/>
                    <a:pt x="1940" y="5649"/>
                  </a:cubicBezTo>
                  <a:cubicBezTo>
                    <a:pt x="2403" y="5907"/>
                    <a:pt x="2897" y="6030"/>
                    <a:pt x="3383" y="6030"/>
                  </a:cubicBezTo>
                  <a:cubicBezTo>
                    <a:pt x="4416" y="6030"/>
                    <a:pt x="5409" y="5475"/>
                    <a:pt x="5975" y="4476"/>
                  </a:cubicBezTo>
                  <a:cubicBezTo>
                    <a:pt x="6809" y="3008"/>
                    <a:pt x="6348" y="1236"/>
                    <a:pt x="4918" y="409"/>
                  </a:cubicBezTo>
                  <a:cubicBezTo>
                    <a:pt x="4441" y="133"/>
                    <a:pt x="3929" y="1"/>
                    <a:pt x="3427"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78" name="Google Shape;6978;p19"/>
            <p:cNvSpPr/>
            <p:nvPr/>
          </p:nvSpPr>
          <p:spPr>
            <a:xfrm>
              <a:off x="4253600" y="4016325"/>
              <a:ext cx="169925" cy="150200"/>
            </a:xfrm>
            <a:custGeom>
              <a:rect b="b" l="l" r="r" t="t"/>
              <a:pathLst>
                <a:path extrusionOk="0" h="6008" w="6797">
                  <a:moveTo>
                    <a:pt x="3416" y="1"/>
                  </a:moveTo>
                  <a:cubicBezTo>
                    <a:pt x="2379" y="1"/>
                    <a:pt x="1385" y="567"/>
                    <a:pt x="821" y="1584"/>
                  </a:cubicBezTo>
                  <a:cubicBezTo>
                    <a:pt x="0" y="3068"/>
                    <a:pt x="490" y="4823"/>
                    <a:pt x="1950" y="5630"/>
                  </a:cubicBezTo>
                  <a:cubicBezTo>
                    <a:pt x="2411" y="5886"/>
                    <a:pt x="2902" y="6008"/>
                    <a:pt x="3383" y="6008"/>
                  </a:cubicBezTo>
                  <a:cubicBezTo>
                    <a:pt x="4420" y="6008"/>
                    <a:pt x="5413" y="5441"/>
                    <a:pt x="5976" y="4423"/>
                  </a:cubicBezTo>
                  <a:cubicBezTo>
                    <a:pt x="6797" y="2941"/>
                    <a:pt x="6307" y="1185"/>
                    <a:pt x="4848" y="377"/>
                  </a:cubicBezTo>
                  <a:cubicBezTo>
                    <a:pt x="4387" y="122"/>
                    <a:pt x="3897" y="1"/>
                    <a:pt x="3416"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79" name="Google Shape;6979;p19"/>
            <p:cNvSpPr/>
            <p:nvPr/>
          </p:nvSpPr>
          <p:spPr>
            <a:xfrm>
              <a:off x="3009950" y="1600925"/>
              <a:ext cx="169450" cy="149600"/>
            </a:xfrm>
            <a:custGeom>
              <a:rect b="b" l="l" r="r" t="t"/>
              <a:pathLst>
                <a:path extrusionOk="0" h="5984" w="6778">
                  <a:moveTo>
                    <a:pt x="3403" y="0"/>
                  </a:moveTo>
                  <a:cubicBezTo>
                    <a:pt x="2394" y="0"/>
                    <a:pt x="1425" y="536"/>
                    <a:pt x="861" y="1504"/>
                  </a:cubicBezTo>
                  <a:cubicBezTo>
                    <a:pt x="1" y="2983"/>
                    <a:pt x="450" y="4753"/>
                    <a:pt x="1897" y="5583"/>
                  </a:cubicBezTo>
                  <a:cubicBezTo>
                    <a:pt x="2371" y="5854"/>
                    <a:pt x="2877" y="5983"/>
                    <a:pt x="3373" y="5983"/>
                  </a:cubicBezTo>
                  <a:cubicBezTo>
                    <a:pt x="4398" y="5983"/>
                    <a:pt x="5379" y="5430"/>
                    <a:pt x="5942" y="4430"/>
                  </a:cubicBezTo>
                  <a:cubicBezTo>
                    <a:pt x="6778" y="2948"/>
                    <a:pt x="6294" y="1186"/>
                    <a:pt x="4830" y="375"/>
                  </a:cubicBezTo>
                  <a:cubicBezTo>
                    <a:pt x="4371" y="121"/>
                    <a:pt x="3883" y="0"/>
                    <a:pt x="3403"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80" name="Google Shape;6980;p19"/>
            <p:cNvSpPr/>
            <p:nvPr/>
          </p:nvSpPr>
          <p:spPr>
            <a:xfrm>
              <a:off x="5103300" y="2777825"/>
              <a:ext cx="169050" cy="149625"/>
            </a:xfrm>
            <a:custGeom>
              <a:rect b="b" l="l" r="r" t="t"/>
              <a:pathLst>
                <a:path extrusionOk="0" h="5985" w="6762">
                  <a:moveTo>
                    <a:pt x="3403" y="1"/>
                  </a:moveTo>
                  <a:cubicBezTo>
                    <a:pt x="2385" y="1"/>
                    <a:pt x="1410" y="547"/>
                    <a:pt x="845" y="1537"/>
                  </a:cubicBezTo>
                  <a:cubicBezTo>
                    <a:pt x="1" y="3020"/>
                    <a:pt x="472" y="4784"/>
                    <a:pt x="1933" y="5600"/>
                  </a:cubicBezTo>
                  <a:cubicBezTo>
                    <a:pt x="2398" y="5860"/>
                    <a:pt x="2892" y="5985"/>
                    <a:pt x="3377" y="5985"/>
                  </a:cubicBezTo>
                  <a:cubicBezTo>
                    <a:pt x="4412" y="5985"/>
                    <a:pt x="5402" y="5417"/>
                    <a:pt x="5963" y="4398"/>
                  </a:cubicBezTo>
                  <a:cubicBezTo>
                    <a:pt x="6762" y="2948"/>
                    <a:pt x="6300" y="1225"/>
                    <a:pt x="4897" y="411"/>
                  </a:cubicBezTo>
                  <a:cubicBezTo>
                    <a:pt x="4418" y="134"/>
                    <a:pt x="3906" y="1"/>
                    <a:pt x="3403"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81" name="Google Shape;6981;p19"/>
            <p:cNvSpPr/>
            <p:nvPr/>
          </p:nvSpPr>
          <p:spPr>
            <a:xfrm>
              <a:off x="2694125" y="1891225"/>
              <a:ext cx="168975" cy="149600"/>
            </a:xfrm>
            <a:custGeom>
              <a:rect b="b" l="l" r="r" t="t"/>
              <a:pathLst>
                <a:path extrusionOk="0" h="5984" w="6759">
                  <a:moveTo>
                    <a:pt x="3386" y="0"/>
                  </a:moveTo>
                  <a:cubicBezTo>
                    <a:pt x="2353" y="0"/>
                    <a:pt x="1365" y="563"/>
                    <a:pt x="804" y="1577"/>
                  </a:cubicBezTo>
                  <a:cubicBezTo>
                    <a:pt x="1" y="3026"/>
                    <a:pt x="456" y="4753"/>
                    <a:pt x="1856" y="5568"/>
                  </a:cubicBezTo>
                  <a:cubicBezTo>
                    <a:pt x="2338" y="5849"/>
                    <a:pt x="2853" y="5983"/>
                    <a:pt x="3358" y="5983"/>
                  </a:cubicBezTo>
                  <a:cubicBezTo>
                    <a:pt x="4374" y="5983"/>
                    <a:pt x="5346" y="5441"/>
                    <a:pt x="5911" y="4455"/>
                  </a:cubicBezTo>
                  <a:cubicBezTo>
                    <a:pt x="6758" y="2974"/>
                    <a:pt x="6293" y="1209"/>
                    <a:pt x="4837" y="388"/>
                  </a:cubicBezTo>
                  <a:cubicBezTo>
                    <a:pt x="4370" y="126"/>
                    <a:pt x="3873" y="0"/>
                    <a:pt x="3386"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82" name="Google Shape;6982;p19"/>
            <p:cNvSpPr/>
            <p:nvPr/>
          </p:nvSpPr>
          <p:spPr>
            <a:xfrm>
              <a:off x="2427850" y="2365750"/>
              <a:ext cx="168300" cy="149025"/>
            </a:xfrm>
            <a:custGeom>
              <a:rect b="b" l="l" r="r" t="t"/>
              <a:pathLst>
                <a:path extrusionOk="0" h="5961" w="6732">
                  <a:moveTo>
                    <a:pt x="3375" y="0"/>
                  </a:moveTo>
                  <a:cubicBezTo>
                    <a:pt x="2344" y="0"/>
                    <a:pt x="1356" y="563"/>
                    <a:pt x="796" y="1575"/>
                  </a:cubicBezTo>
                  <a:cubicBezTo>
                    <a:pt x="0" y="3016"/>
                    <a:pt x="457" y="4740"/>
                    <a:pt x="1851" y="5551"/>
                  </a:cubicBezTo>
                  <a:cubicBezTo>
                    <a:pt x="2328" y="5828"/>
                    <a:pt x="2840" y="5960"/>
                    <a:pt x="3341" y="5960"/>
                  </a:cubicBezTo>
                  <a:cubicBezTo>
                    <a:pt x="4356" y="5960"/>
                    <a:pt x="5329" y="5418"/>
                    <a:pt x="5890" y="4435"/>
                  </a:cubicBezTo>
                  <a:cubicBezTo>
                    <a:pt x="6732" y="2962"/>
                    <a:pt x="6265" y="1199"/>
                    <a:pt x="4815" y="384"/>
                  </a:cubicBezTo>
                  <a:cubicBezTo>
                    <a:pt x="4352" y="124"/>
                    <a:pt x="3859" y="0"/>
                    <a:pt x="3375"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83" name="Google Shape;6983;p19"/>
            <p:cNvSpPr/>
            <p:nvPr/>
          </p:nvSpPr>
          <p:spPr>
            <a:xfrm>
              <a:off x="2824900" y="3837650"/>
              <a:ext cx="168100" cy="148375"/>
            </a:xfrm>
            <a:custGeom>
              <a:rect b="b" l="l" r="r" t="t"/>
              <a:pathLst>
                <a:path extrusionOk="0" h="5935" w="6724">
                  <a:moveTo>
                    <a:pt x="3384" y="1"/>
                  </a:moveTo>
                  <a:cubicBezTo>
                    <a:pt x="2390" y="1"/>
                    <a:pt x="1430" y="519"/>
                    <a:pt x="872" y="1457"/>
                  </a:cubicBezTo>
                  <a:cubicBezTo>
                    <a:pt x="1" y="2920"/>
                    <a:pt x="440" y="4709"/>
                    <a:pt x="1874" y="5536"/>
                  </a:cubicBezTo>
                  <a:cubicBezTo>
                    <a:pt x="2341" y="5806"/>
                    <a:pt x="2845" y="5934"/>
                    <a:pt x="3341" y="5934"/>
                  </a:cubicBezTo>
                  <a:cubicBezTo>
                    <a:pt x="4334" y="5934"/>
                    <a:pt x="5294" y="5417"/>
                    <a:pt x="5852" y="4480"/>
                  </a:cubicBezTo>
                  <a:cubicBezTo>
                    <a:pt x="6723" y="3015"/>
                    <a:pt x="6284" y="1226"/>
                    <a:pt x="4850" y="399"/>
                  </a:cubicBezTo>
                  <a:cubicBezTo>
                    <a:pt x="4383" y="130"/>
                    <a:pt x="3879" y="1"/>
                    <a:pt x="3384"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84" name="Google Shape;6984;p19"/>
            <p:cNvSpPr/>
            <p:nvPr/>
          </p:nvSpPr>
          <p:spPr>
            <a:xfrm>
              <a:off x="3705825" y="4177100"/>
              <a:ext cx="167275" cy="147750"/>
            </a:xfrm>
            <a:custGeom>
              <a:rect b="b" l="l" r="r" t="t"/>
              <a:pathLst>
                <a:path extrusionOk="0" h="5910" w="6691">
                  <a:moveTo>
                    <a:pt x="3385" y="0"/>
                  </a:moveTo>
                  <a:cubicBezTo>
                    <a:pt x="2392" y="0"/>
                    <a:pt x="1428" y="515"/>
                    <a:pt x="871" y="1447"/>
                  </a:cubicBezTo>
                  <a:cubicBezTo>
                    <a:pt x="0" y="2904"/>
                    <a:pt x="453" y="4712"/>
                    <a:pt x="1894" y="5528"/>
                  </a:cubicBezTo>
                  <a:cubicBezTo>
                    <a:pt x="2349" y="5787"/>
                    <a:pt x="2840" y="5910"/>
                    <a:pt x="3324" y="5910"/>
                  </a:cubicBezTo>
                  <a:cubicBezTo>
                    <a:pt x="4334" y="5910"/>
                    <a:pt x="5312" y="5375"/>
                    <a:pt x="5867" y="4414"/>
                  </a:cubicBezTo>
                  <a:cubicBezTo>
                    <a:pt x="6691" y="2985"/>
                    <a:pt x="6250" y="1221"/>
                    <a:pt x="4866" y="408"/>
                  </a:cubicBezTo>
                  <a:cubicBezTo>
                    <a:pt x="4398" y="132"/>
                    <a:pt x="3888" y="0"/>
                    <a:pt x="3385"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85" name="Google Shape;6985;p19"/>
            <p:cNvSpPr/>
            <p:nvPr/>
          </p:nvSpPr>
          <p:spPr>
            <a:xfrm>
              <a:off x="2543275" y="3523225"/>
              <a:ext cx="166950" cy="147825"/>
            </a:xfrm>
            <a:custGeom>
              <a:rect b="b" l="l" r="r" t="t"/>
              <a:pathLst>
                <a:path extrusionOk="0" h="5913" w="6678">
                  <a:moveTo>
                    <a:pt x="3370" y="0"/>
                  </a:moveTo>
                  <a:cubicBezTo>
                    <a:pt x="2348" y="0"/>
                    <a:pt x="1359" y="550"/>
                    <a:pt x="806" y="1531"/>
                  </a:cubicBezTo>
                  <a:cubicBezTo>
                    <a:pt x="0" y="2963"/>
                    <a:pt x="461" y="4720"/>
                    <a:pt x="1860" y="5521"/>
                  </a:cubicBezTo>
                  <a:cubicBezTo>
                    <a:pt x="2321" y="5786"/>
                    <a:pt x="2818" y="5912"/>
                    <a:pt x="3306" y="5912"/>
                  </a:cubicBezTo>
                  <a:cubicBezTo>
                    <a:pt x="4343" y="5912"/>
                    <a:pt x="5345" y="5345"/>
                    <a:pt x="5895" y="4332"/>
                  </a:cubicBezTo>
                  <a:cubicBezTo>
                    <a:pt x="6677" y="2892"/>
                    <a:pt x="6180" y="1146"/>
                    <a:pt x="4766" y="364"/>
                  </a:cubicBezTo>
                  <a:cubicBezTo>
                    <a:pt x="4320" y="117"/>
                    <a:pt x="3842" y="0"/>
                    <a:pt x="3370"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86" name="Google Shape;6986;p19"/>
            <p:cNvSpPr/>
            <p:nvPr/>
          </p:nvSpPr>
          <p:spPr>
            <a:xfrm>
              <a:off x="2344000" y="2787175"/>
              <a:ext cx="168225" cy="148350"/>
            </a:xfrm>
            <a:custGeom>
              <a:rect b="b" l="l" r="r" t="t"/>
              <a:pathLst>
                <a:path extrusionOk="0" h="5934" w="6729">
                  <a:moveTo>
                    <a:pt x="3388" y="0"/>
                  </a:moveTo>
                  <a:cubicBezTo>
                    <a:pt x="2388" y="0"/>
                    <a:pt x="1422" y="525"/>
                    <a:pt x="864" y="1473"/>
                  </a:cubicBezTo>
                  <a:cubicBezTo>
                    <a:pt x="1" y="2939"/>
                    <a:pt x="450" y="4724"/>
                    <a:pt x="1891" y="5544"/>
                  </a:cubicBezTo>
                  <a:cubicBezTo>
                    <a:pt x="2354" y="5808"/>
                    <a:pt x="2852" y="5934"/>
                    <a:pt x="3341" y="5934"/>
                  </a:cubicBezTo>
                  <a:cubicBezTo>
                    <a:pt x="4341" y="5934"/>
                    <a:pt x="5306" y="5409"/>
                    <a:pt x="5864" y="4461"/>
                  </a:cubicBezTo>
                  <a:cubicBezTo>
                    <a:pt x="6729" y="2995"/>
                    <a:pt x="6278" y="1210"/>
                    <a:pt x="4837" y="390"/>
                  </a:cubicBezTo>
                  <a:cubicBezTo>
                    <a:pt x="4375" y="126"/>
                    <a:pt x="3877" y="0"/>
                    <a:pt x="3388"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87" name="Google Shape;6987;p19"/>
            <p:cNvSpPr/>
            <p:nvPr/>
          </p:nvSpPr>
          <p:spPr>
            <a:xfrm>
              <a:off x="4437900" y="3964050"/>
              <a:ext cx="167250" cy="148375"/>
            </a:xfrm>
            <a:custGeom>
              <a:rect b="b" l="l" r="r" t="t"/>
              <a:pathLst>
                <a:path extrusionOk="0" h="5935" w="6690">
                  <a:moveTo>
                    <a:pt x="3366" y="1"/>
                  </a:moveTo>
                  <a:cubicBezTo>
                    <a:pt x="2354" y="1"/>
                    <a:pt x="1382" y="539"/>
                    <a:pt x="823" y="1513"/>
                  </a:cubicBezTo>
                  <a:cubicBezTo>
                    <a:pt x="1" y="2948"/>
                    <a:pt x="434" y="4693"/>
                    <a:pt x="1816" y="5512"/>
                  </a:cubicBezTo>
                  <a:cubicBezTo>
                    <a:pt x="2297" y="5798"/>
                    <a:pt x="2817" y="5935"/>
                    <a:pt x="3326" y="5935"/>
                  </a:cubicBezTo>
                  <a:cubicBezTo>
                    <a:pt x="4338" y="5935"/>
                    <a:pt x="5310" y="5397"/>
                    <a:pt x="5869" y="4422"/>
                  </a:cubicBezTo>
                  <a:cubicBezTo>
                    <a:pt x="6689" y="2988"/>
                    <a:pt x="6256" y="1243"/>
                    <a:pt x="4875" y="423"/>
                  </a:cubicBezTo>
                  <a:cubicBezTo>
                    <a:pt x="4394" y="137"/>
                    <a:pt x="3875" y="1"/>
                    <a:pt x="3366"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88" name="Google Shape;6988;p19"/>
            <p:cNvSpPr/>
            <p:nvPr/>
          </p:nvSpPr>
          <p:spPr>
            <a:xfrm>
              <a:off x="3290525" y="4099175"/>
              <a:ext cx="167250" cy="148400"/>
            </a:xfrm>
            <a:custGeom>
              <a:rect b="b" l="l" r="r" t="t"/>
              <a:pathLst>
                <a:path extrusionOk="0" h="5936" w="6690">
                  <a:moveTo>
                    <a:pt x="3365" y="0"/>
                  </a:moveTo>
                  <a:cubicBezTo>
                    <a:pt x="2348" y="0"/>
                    <a:pt x="1369" y="546"/>
                    <a:pt x="811" y="1532"/>
                  </a:cubicBezTo>
                  <a:cubicBezTo>
                    <a:pt x="1" y="2968"/>
                    <a:pt x="447" y="4711"/>
                    <a:pt x="1834" y="5524"/>
                  </a:cubicBezTo>
                  <a:cubicBezTo>
                    <a:pt x="2309" y="5803"/>
                    <a:pt x="2821" y="5936"/>
                    <a:pt x="3323" y="5936"/>
                  </a:cubicBezTo>
                  <a:cubicBezTo>
                    <a:pt x="4342" y="5936"/>
                    <a:pt x="5320" y="5390"/>
                    <a:pt x="5879" y="4403"/>
                  </a:cubicBezTo>
                  <a:cubicBezTo>
                    <a:pt x="6689" y="2969"/>
                    <a:pt x="6243" y="1226"/>
                    <a:pt x="4856" y="412"/>
                  </a:cubicBezTo>
                  <a:cubicBezTo>
                    <a:pt x="4380" y="133"/>
                    <a:pt x="3868" y="0"/>
                    <a:pt x="3365"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89" name="Google Shape;6989;p19"/>
            <p:cNvSpPr/>
            <p:nvPr/>
          </p:nvSpPr>
          <p:spPr>
            <a:xfrm>
              <a:off x="4856850" y="1859525"/>
              <a:ext cx="165975" cy="146775"/>
            </a:xfrm>
            <a:custGeom>
              <a:rect b="b" l="l" r="r" t="t"/>
              <a:pathLst>
                <a:path extrusionOk="0" h="5871" w="6639">
                  <a:moveTo>
                    <a:pt x="3365" y="0"/>
                  </a:moveTo>
                  <a:cubicBezTo>
                    <a:pt x="2337" y="0"/>
                    <a:pt x="1335" y="555"/>
                    <a:pt x="792" y="1537"/>
                  </a:cubicBezTo>
                  <a:cubicBezTo>
                    <a:pt x="0" y="2966"/>
                    <a:pt x="491" y="4736"/>
                    <a:pt x="1894" y="5513"/>
                  </a:cubicBezTo>
                  <a:cubicBezTo>
                    <a:pt x="2332" y="5755"/>
                    <a:pt x="2806" y="5870"/>
                    <a:pt x="3274" y="5870"/>
                  </a:cubicBezTo>
                  <a:cubicBezTo>
                    <a:pt x="4302" y="5870"/>
                    <a:pt x="5304" y="5315"/>
                    <a:pt x="5848" y="4334"/>
                  </a:cubicBezTo>
                  <a:cubicBezTo>
                    <a:pt x="6639" y="2904"/>
                    <a:pt x="6147" y="1135"/>
                    <a:pt x="4745" y="358"/>
                  </a:cubicBezTo>
                  <a:cubicBezTo>
                    <a:pt x="4307" y="115"/>
                    <a:pt x="3833" y="0"/>
                    <a:pt x="3365"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90" name="Google Shape;6990;p19"/>
            <p:cNvSpPr/>
            <p:nvPr/>
          </p:nvSpPr>
          <p:spPr>
            <a:xfrm>
              <a:off x="2829325" y="1656150"/>
              <a:ext cx="164675" cy="145500"/>
            </a:xfrm>
            <a:custGeom>
              <a:rect b="b" l="l" r="r" t="t"/>
              <a:pathLst>
                <a:path extrusionOk="0" h="5820" w="6587">
                  <a:moveTo>
                    <a:pt x="3365" y="1"/>
                  </a:moveTo>
                  <a:cubicBezTo>
                    <a:pt x="2343" y="1"/>
                    <a:pt x="1332" y="544"/>
                    <a:pt x="793" y="1491"/>
                  </a:cubicBezTo>
                  <a:cubicBezTo>
                    <a:pt x="1" y="2886"/>
                    <a:pt x="494" y="4710"/>
                    <a:pt x="1872" y="5474"/>
                  </a:cubicBezTo>
                  <a:cubicBezTo>
                    <a:pt x="2296" y="5708"/>
                    <a:pt x="2760" y="5819"/>
                    <a:pt x="3223" y="5819"/>
                  </a:cubicBezTo>
                  <a:cubicBezTo>
                    <a:pt x="4265" y="5819"/>
                    <a:pt x="5295" y="5257"/>
                    <a:pt x="5823" y="4282"/>
                  </a:cubicBezTo>
                  <a:cubicBezTo>
                    <a:pt x="6586" y="2871"/>
                    <a:pt x="6059" y="1051"/>
                    <a:pt x="4669" y="320"/>
                  </a:cubicBezTo>
                  <a:cubicBezTo>
                    <a:pt x="4258" y="103"/>
                    <a:pt x="3810" y="1"/>
                    <a:pt x="3365"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91" name="Google Shape;6991;p19"/>
            <p:cNvSpPr/>
            <p:nvPr/>
          </p:nvSpPr>
          <p:spPr>
            <a:xfrm>
              <a:off x="5155925" y="2963825"/>
              <a:ext cx="164175" cy="145475"/>
            </a:xfrm>
            <a:custGeom>
              <a:rect b="b" l="l" r="r" t="t"/>
              <a:pathLst>
                <a:path extrusionOk="0" h="5819" w="6567">
                  <a:moveTo>
                    <a:pt x="3344" y="0"/>
                  </a:moveTo>
                  <a:cubicBezTo>
                    <a:pt x="2310" y="0"/>
                    <a:pt x="1285" y="555"/>
                    <a:pt x="753" y="1523"/>
                  </a:cubicBezTo>
                  <a:cubicBezTo>
                    <a:pt x="0" y="2892"/>
                    <a:pt x="464" y="4656"/>
                    <a:pt x="1785" y="5437"/>
                  </a:cubicBezTo>
                  <a:cubicBezTo>
                    <a:pt x="2223" y="5696"/>
                    <a:pt x="2711" y="5819"/>
                    <a:pt x="3198" y="5819"/>
                  </a:cubicBezTo>
                  <a:cubicBezTo>
                    <a:pt x="4212" y="5819"/>
                    <a:pt x="5221" y="5286"/>
                    <a:pt x="5763" y="4346"/>
                  </a:cubicBezTo>
                  <a:cubicBezTo>
                    <a:pt x="6566" y="2955"/>
                    <a:pt x="6083" y="1129"/>
                    <a:pt x="4711" y="356"/>
                  </a:cubicBezTo>
                  <a:cubicBezTo>
                    <a:pt x="4283" y="114"/>
                    <a:pt x="3813" y="0"/>
                    <a:pt x="3344"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92" name="Google Shape;6992;p19"/>
            <p:cNvSpPr/>
            <p:nvPr/>
          </p:nvSpPr>
          <p:spPr>
            <a:xfrm>
              <a:off x="3926725" y="1336750"/>
              <a:ext cx="165275" cy="146150"/>
            </a:xfrm>
            <a:custGeom>
              <a:rect b="b" l="l" r="r" t="t"/>
              <a:pathLst>
                <a:path extrusionOk="0" h="5846" w="6611">
                  <a:moveTo>
                    <a:pt x="3370" y="1"/>
                  </a:moveTo>
                  <a:cubicBezTo>
                    <a:pt x="2377" y="1"/>
                    <a:pt x="1394" y="513"/>
                    <a:pt x="840" y="1431"/>
                  </a:cubicBezTo>
                  <a:cubicBezTo>
                    <a:pt x="0" y="2820"/>
                    <a:pt x="444" y="4644"/>
                    <a:pt x="1814" y="5456"/>
                  </a:cubicBezTo>
                  <a:cubicBezTo>
                    <a:pt x="2261" y="5720"/>
                    <a:pt x="2756" y="5846"/>
                    <a:pt x="3248" y="5846"/>
                  </a:cubicBezTo>
                  <a:cubicBezTo>
                    <a:pt x="4223" y="5846"/>
                    <a:pt x="5187" y="5352"/>
                    <a:pt x="5747" y="4464"/>
                  </a:cubicBezTo>
                  <a:cubicBezTo>
                    <a:pt x="6611" y="3094"/>
                    <a:pt x="6204" y="1258"/>
                    <a:pt x="4850" y="419"/>
                  </a:cubicBezTo>
                  <a:cubicBezTo>
                    <a:pt x="4392" y="135"/>
                    <a:pt x="3880" y="1"/>
                    <a:pt x="3370"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93" name="Google Shape;6993;p19"/>
            <p:cNvSpPr/>
            <p:nvPr/>
          </p:nvSpPr>
          <p:spPr>
            <a:xfrm>
              <a:off x="4622950" y="3912650"/>
              <a:ext cx="163075" cy="144850"/>
            </a:xfrm>
            <a:custGeom>
              <a:rect b="b" l="l" r="r" t="t"/>
              <a:pathLst>
                <a:path extrusionOk="0" h="5794" w="6523">
                  <a:moveTo>
                    <a:pt x="3348" y="1"/>
                  </a:moveTo>
                  <a:cubicBezTo>
                    <a:pt x="2325" y="1"/>
                    <a:pt x="1301" y="541"/>
                    <a:pt x="767" y="1485"/>
                  </a:cubicBezTo>
                  <a:cubicBezTo>
                    <a:pt x="1" y="2838"/>
                    <a:pt x="459" y="4629"/>
                    <a:pt x="1773" y="5414"/>
                  </a:cubicBezTo>
                  <a:cubicBezTo>
                    <a:pt x="2205" y="5672"/>
                    <a:pt x="2690" y="5794"/>
                    <a:pt x="3176" y="5794"/>
                  </a:cubicBezTo>
                  <a:cubicBezTo>
                    <a:pt x="4198" y="5794"/>
                    <a:pt x="5222" y="5254"/>
                    <a:pt x="5756" y="4310"/>
                  </a:cubicBezTo>
                  <a:cubicBezTo>
                    <a:pt x="6523" y="2956"/>
                    <a:pt x="6064" y="1166"/>
                    <a:pt x="4750" y="380"/>
                  </a:cubicBezTo>
                  <a:cubicBezTo>
                    <a:pt x="4318" y="122"/>
                    <a:pt x="3833" y="1"/>
                    <a:pt x="3348"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94" name="Google Shape;6994;p19"/>
            <p:cNvSpPr/>
            <p:nvPr/>
          </p:nvSpPr>
          <p:spPr>
            <a:xfrm>
              <a:off x="3525450" y="4232075"/>
              <a:ext cx="162600" cy="144125"/>
            </a:xfrm>
            <a:custGeom>
              <a:rect b="b" l="l" r="r" t="t"/>
              <a:pathLst>
                <a:path extrusionOk="0" h="5765" w="6504">
                  <a:moveTo>
                    <a:pt x="3346" y="0"/>
                  </a:moveTo>
                  <a:cubicBezTo>
                    <a:pt x="2312" y="0"/>
                    <a:pt x="1270" y="552"/>
                    <a:pt x="748" y="1507"/>
                  </a:cubicBezTo>
                  <a:cubicBezTo>
                    <a:pt x="1" y="2871"/>
                    <a:pt x="496" y="4675"/>
                    <a:pt x="1824" y="5421"/>
                  </a:cubicBezTo>
                  <a:cubicBezTo>
                    <a:pt x="2239" y="5654"/>
                    <a:pt x="2701" y="5765"/>
                    <a:pt x="3163" y="5765"/>
                  </a:cubicBezTo>
                  <a:cubicBezTo>
                    <a:pt x="4177" y="5765"/>
                    <a:pt x="5193" y="5234"/>
                    <a:pt x="5729" y="4309"/>
                  </a:cubicBezTo>
                  <a:cubicBezTo>
                    <a:pt x="6504" y="2968"/>
                    <a:pt x="6042" y="1153"/>
                    <a:pt x="4729" y="372"/>
                  </a:cubicBezTo>
                  <a:cubicBezTo>
                    <a:pt x="4305" y="119"/>
                    <a:pt x="3826" y="0"/>
                    <a:pt x="3346"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95" name="Google Shape;6995;p19"/>
            <p:cNvSpPr/>
            <p:nvPr/>
          </p:nvSpPr>
          <p:spPr>
            <a:xfrm>
              <a:off x="2595100" y="3709000"/>
              <a:ext cx="162575" cy="144125"/>
            </a:xfrm>
            <a:custGeom>
              <a:rect b="b" l="l" r="r" t="t"/>
              <a:pathLst>
                <a:path extrusionOk="0" h="5765" w="6503">
                  <a:moveTo>
                    <a:pt x="3341" y="1"/>
                  </a:moveTo>
                  <a:cubicBezTo>
                    <a:pt x="2290" y="1"/>
                    <a:pt x="1236" y="570"/>
                    <a:pt x="724" y="1544"/>
                  </a:cubicBezTo>
                  <a:cubicBezTo>
                    <a:pt x="1" y="2925"/>
                    <a:pt x="524" y="4723"/>
                    <a:pt x="1859" y="5442"/>
                  </a:cubicBezTo>
                  <a:cubicBezTo>
                    <a:pt x="2265" y="5661"/>
                    <a:pt x="2713" y="5764"/>
                    <a:pt x="3161" y="5764"/>
                  </a:cubicBezTo>
                  <a:cubicBezTo>
                    <a:pt x="4192" y="5764"/>
                    <a:pt x="5224" y="5216"/>
                    <a:pt x="5748" y="4270"/>
                  </a:cubicBezTo>
                  <a:cubicBezTo>
                    <a:pt x="6502" y="2912"/>
                    <a:pt x="6014" y="1107"/>
                    <a:pt x="4690" y="351"/>
                  </a:cubicBezTo>
                  <a:cubicBezTo>
                    <a:pt x="4272" y="113"/>
                    <a:pt x="3807" y="1"/>
                    <a:pt x="3341"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96" name="Google Shape;6996;p19"/>
            <p:cNvSpPr/>
            <p:nvPr/>
          </p:nvSpPr>
          <p:spPr>
            <a:xfrm>
              <a:off x="4343750" y="1415375"/>
              <a:ext cx="162550" cy="144100"/>
            </a:xfrm>
            <a:custGeom>
              <a:rect b="b" l="l" r="r" t="t"/>
              <a:pathLst>
                <a:path extrusionOk="0" h="5764" w="6502">
                  <a:moveTo>
                    <a:pt x="3341" y="0"/>
                  </a:moveTo>
                  <a:cubicBezTo>
                    <a:pt x="2290" y="0"/>
                    <a:pt x="1235" y="569"/>
                    <a:pt x="724" y="1543"/>
                  </a:cubicBezTo>
                  <a:cubicBezTo>
                    <a:pt x="0" y="2925"/>
                    <a:pt x="523" y="4722"/>
                    <a:pt x="1858" y="5441"/>
                  </a:cubicBezTo>
                  <a:cubicBezTo>
                    <a:pt x="2265" y="5660"/>
                    <a:pt x="2713" y="5763"/>
                    <a:pt x="3161" y="5763"/>
                  </a:cubicBezTo>
                  <a:cubicBezTo>
                    <a:pt x="4192" y="5763"/>
                    <a:pt x="5223" y="5215"/>
                    <a:pt x="5747" y="4269"/>
                  </a:cubicBezTo>
                  <a:cubicBezTo>
                    <a:pt x="6502" y="2911"/>
                    <a:pt x="6014" y="1105"/>
                    <a:pt x="4689" y="350"/>
                  </a:cubicBezTo>
                  <a:cubicBezTo>
                    <a:pt x="4272" y="112"/>
                    <a:pt x="3807" y="0"/>
                    <a:pt x="3341"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97" name="Google Shape;6997;p19"/>
            <p:cNvSpPr/>
            <p:nvPr/>
          </p:nvSpPr>
          <p:spPr>
            <a:xfrm>
              <a:off x="4575750" y="1546125"/>
              <a:ext cx="163125" cy="144125"/>
            </a:xfrm>
            <a:custGeom>
              <a:rect b="b" l="l" r="r" t="t"/>
              <a:pathLst>
                <a:path extrusionOk="0" h="5765" w="6525">
                  <a:moveTo>
                    <a:pt x="3364" y="0"/>
                  </a:moveTo>
                  <a:cubicBezTo>
                    <a:pt x="2350" y="0"/>
                    <a:pt x="1332" y="531"/>
                    <a:pt x="797" y="1456"/>
                  </a:cubicBezTo>
                  <a:cubicBezTo>
                    <a:pt x="1" y="2834"/>
                    <a:pt x="517" y="4717"/>
                    <a:pt x="1893" y="5448"/>
                  </a:cubicBezTo>
                  <a:cubicBezTo>
                    <a:pt x="2297" y="5663"/>
                    <a:pt x="2741" y="5764"/>
                    <a:pt x="3185" y="5764"/>
                  </a:cubicBezTo>
                  <a:cubicBezTo>
                    <a:pt x="4222" y="5764"/>
                    <a:pt x="5256" y="5210"/>
                    <a:pt x="5777" y="4259"/>
                  </a:cubicBezTo>
                  <a:cubicBezTo>
                    <a:pt x="6524" y="2894"/>
                    <a:pt x="6029" y="1091"/>
                    <a:pt x="4702" y="343"/>
                  </a:cubicBezTo>
                  <a:cubicBezTo>
                    <a:pt x="4287" y="110"/>
                    <a:pt x="3826" y="0"/>
                    <a:pt x="3364"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98" name="Google Shape;6998;p19"/>
            <p:cNvSpPr/>
            <p:nvPr/>
          </p:nvSpPr>
          <p:spPr>
            <a:xfrm>
              <a:off x="2296925" y="2604975"/>
              <a:ext cx="163075" cy="144825"/>
            </a:xfrm>
            <a:custGeom>
              <a:rect b="b" l="l" r="r" t="t"/>
              <a:pathLst>
                <a:path extrusionOk="0" h="5793" w="6523">
                  <a:moveTo>
                    <a:pt x="3347" y="1"/>
                  </a:moveTo>
                  <a:cubicBezTo>
                    <a:pt x="2326" y="1"/>
                    <a:pt x="1304" y="539"/>
                    <a:pt x="768" y="1481"/>
                  </a:cubicBezTo>
                  <a:cubicBezTo>
                    <a:pt x="0" y="2832"/>
                    <a:pt x="456" y="4624"/>
                    <a:pt x="1769" y="5411"/>
                  </a:cubicBezTo>
                  <a:cubicBezTo>
                    <a:pt x="2201" y="5671"/>
                    <a:pt x="2687" y="5793"/>
                    <a:pt x="3174" y="5793"/>
                  </a:cubicBezTo>
                  <a:cubicBezTo>
                    <a:pt x="4195" y="5793"/>
                    <a:pt x="5218" y="5255"/>
                    <a:pt x="5753" y="4313"/>
                  </a:cubicBezTo>
                  <a:cubicBezTo>
                    <a:pt x="6522" y="2962"/>
                    <a:pt x="6067" y="1170"/>
                    <a:pt x="4753" y="383"/>
                  </a:cubicBezTo>
                  <a:cubicBezTo>
                    <a:pt x="4320" y="123"/>
                    <a:pt x="3834" y="1"/>
                    <a:pt x="3347"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99" name="Google Shape;6999;p19"/>
            <p:cNvSpPr/>
            <p:nvPr/>
          </p:nvSpPr>
          <p:spPr>
            <a:xfrm>
              <a:off x="2514750" y="1947825"/>
              <a:ext cx="161350" cy="142775"/>
            </a:xfrm>
            <a:custGeom>
              <a:rect b="b" l="l" r="r" t="t"/>
              <a:pathLst>
                <a:path extrusionOk="0" h="5711" w="6454">
                  <a:moveTo>
                    <a:pt x="3313" y="0"/>
                  </a:moveTo>
                  <a:cubicBezTo>
                    <a:pt x="2277" y="0"/>
                    <a:pt x="1245" y="557"/>
                    <a:pt x="735" y="1511"/>
                  </a:cubicBezTo>
                  <a:cubicBezTo>
                    <a:pt x="1" y="2884"/>
                    <a:pt x="519" y="4682"/>
                    <a:pt x="1854" y="5395"/>
                  </a:cubicBezTo>
                  <a:cubicBezTo>
                    <a:pt x="2257" y="5609"/>
                    <a:pt x="2699" y="5710"/>
                    <a:pt x="3141" y="5710"/>
                  </a:cubicBezTo>
                  <a:cubicBezTo>
                    <a:pt x="4177" y="5710"/>
                    <a:pt x="5209" y="5154"/>
                    <a:pt x="5720" y="4200"/>
                  </a:cubicBezTo>
                  <a:cubicBezTo>
                    <a:pt x="6454" y="2827"/>
                    <a:pt x="5935" y="1029"/>
                    <a:pt x="4600" y="316"/>
                  </a:cubicBezTo>
                  <a:cubicBezTo>
                    <a:pt x="4197" y="101"/>
                    <a:pt x="3755" y="0"/>
                    <a:pt x="3313"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00" name="Google Shape;7000;p19"/>
            <p:cNvSpPr/>
            <p:nvPr/>
          </p:nvSpPr>
          <p:spPr>
            <a:xfrm>
              <a:off x="2381425" y="2184900"/>
              <a:ext cx="161400" cy="142850"/>
            </a:xfrm>
            <a:custGeom>
              <a:rect b="b" l="l" r="r" t="t"/>
              <a:pathLst>
                <a:path extrusionOk="0" h="5714" w="6456">
                  <a:moveTo>
                    <a:pt x="3314" y="1"/>
                  </a:moveTo>
                  <a:cubicBezTo>
                    <a:pt x="2294" y="1"/>
                    <a:pt x="1274" y="543"/>
                    <a:pt x="754" y="1481"/>
                  </a:cubicBezTo>
                  <a:cubicBezTo>
                    <a:pt x="1" y="2838"/>
                    <a:pt x="496" y="4642"/>
                    <a:pt x="1824" y="5378"/>
                  </a:cubicBezTo>
                  <a:cubicBezTo>
                    <a:pt x="2234" y="5606"/>
                    <a:pt x="2688" y="5713"/>
                    <a:pt x="3141" y="5713"/>
                  </a:cubicBezTo>
                  <a:cubicBezTo>
                    <a:pt x="4162" y="5713"/>
                    <a:pt x="5182" y="5171"/>
                    <a:pt x="5702" y="4233"/>
                  </a:cubicBezTo>
                  <a:cubicBezTo>
                    <a:pt x="6455" y="2876"/>
                    <a:pt x="5960" y="1073"/>
                    <a:pt x="4632" y="336"/>
                  </a:cubicBezTo>
                  <a:cubicBezTo>
                    <a:pt x="4222" y="108"/>
                    <a:pt x="3768" y="1"/>
                    <a:pt x="3314"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01" name="Google Shape;7001;p19"/>
            <p:cNvSpPr/>
            <p:nvPr/>
          </p:nvSpPr>
          <p:spPr>
            <a:xfrm>
              <a:off x="4940075" y="3623350"/>
              <a:ext cx="161350" cy="142825"/>
            </a:xfrm>
            <a:custGeom>
              <a:rect b="b" l="l" r="r" t="t"/>
              <a:pathLst>
                <a:path extrusionOk="0" h="5713" w="6454">
                  <a:moveTo>
                    <a:pt x="3313" y="1"/>
                  </a:moveTo>
                  <a:cubicBezTo>
                    <a:pt x="2277" y="1"/>
                    <a:pt x="1245" y="558"/>
                    <a:pt x="734" y="1512"/>
                  </a:cubicBezTo>
                  <a:cubicBezTo>
                    <a:pt x="0" y="2885"/>
                    <a:pt x="519" y="4683"/>
                    <a:pt x="1855" y="5396"/>
                  </a:cubicBezTo>
                  <a:cubicBezTo>
                    <a:pt x="2258" y="5611"/>
                    <a:pt x="2700" y="5713"/>
                    <a:pt x="3142" y="5713"/>
                  </a:cubicBezTo>
                  <a:cubicBezTo>
                    <a:pt x="4177" y="5713"/>
                    <a:pt x="5209" y="5156"/>
                    <a:pt x="5719" y="4201"/>
                  </a:cubicBezTo>
                  <a:cubicBezTo>
                    <a:pt x="6453" y="2828"/>
                    <a:pt x="5936" y="1030"/>
                    <a:pt x="4599" y="317"/>
                  </a:cubicBezTo>
                  <a:cubicBezTo>
                    <a:pt x="4196" y="102"/>
                    <a:pt x="3754" y="1"/>
                    <a:pt x="3313"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02" name="Google Shape;7002;p19"/>
            <p:cNvSpPr/>
            <p:nvPr/>
          </p:nvSpPr>
          <p:spPr>
            <a:xfrm>
              <a:off x="5073350" y="3386225"/>
              <a:ext cx="161425" cy="142850"/>
            </a:xfrm>
            <a:custGeom>
              <a:rect b="b" l="l" r="r" t="t"/>
              <a:pathLst>
                <a:path extrusionOk="0" h="5714" w="6457">
                  <a:moveTo>
                    <a:pt x="3314" y="0"/>
                  </a:moveTo>
                  <a:cubicBezTo>
                    <a:pt x="2294" y="0"/>
                    <a:pt x="1274" y="543"/>
                    <a:pt x="754" y="1480"/>
                  </a:cubicBezTo>
                  <a:cubicBezTo>
                    <a:pt x="1" y="2837"/>
                    <a:pt x="496" y="4641"/>
                    <a:pt x="1825" y="5378"/>
                  </a:cubicBezTo>
                  <a:cubicBezTo>
                    <a:pt x="2235" y="5606"/>
                    <a:pt x="2689" y="5713"/>
                    <a:pt x="3143" y="5713"/>
                  </a:cubicBezTo>
                  <a:cubicBezTo>
                    <a:pt x="4163" y="5713"/>
                    <a:pt x="5182" y="5170"/>
                    <a:pt x="5702" y="4233"/>
                  </a:cubicBezTo>
                  <a:cubicBezTo>
                    <a:pt x="6457" y="2876"/>
                    <a:pt x="5960" y="1072"/>
                    <a:pt x="4632" y="335"/>
                  </a:cubicBezTo>
                  <a:cubicBezTo>
                    <a:pt x="4222" y="108"/>
                    <a:pt x="3768" y="0"/>
                    <a:pt x="3314"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03" name="Google Shape;7003;p19"/>
            <p:cNvSpPr/>
            <p:nvPr/>
          </p:nvSpPr>
          <p:spPr>
            <a:xfrm>
              <a:off x="3331200" y="1314625"/>
              <a:ext cx="159475" cy="141575"/>
            </a:xfrm>
            <a:custGeom>
              <a:rect b="b" l="l" r="r" t="t"/>
              <a:pathLst>
                <a:path extrusionOk="0" h="5663" w="6379">
                  <a:moveTo>
                    <a:pt x="3257" y="1"/>
                  </a:moveTo>
                  <a:cubicBezTo>
                    <a:pt x="2260" y="1"/>
                    <a:pt x="1269" y="533"/>
                    <a:pt x="748" y="1466"/>
                  </a:cubicBezTo>
                  <a:cubicBezTo>
                    <a:pt x="0" y="2806"/>
                    <a:pt x="450" y="4527"/>
                    <a:pt x="1748" y="5293"/>
                  </a:cubicBezTo>
                  <a:cubicBezTo>
                    <a:pt x="2174" y="5544"/>
                    <a:pt x="2647" y="5663"/>
                    <a:pt x="3118" y="5663"/>
                  </a:cubicBezTo>
                  <a:cubicBezTo>
                    <a:pt x="4117" y="5663"/>
                    <a:pt x="5108" y="5131"/>
                    <a:pt x="5630" y="4197"/>
                  </a:cubicBezTo>
                  <a:cubicBezTo>
                    <a:pt x="6378" y="2859"/>
                    <a:pt x="5927" y="1138"/>
                    <a:pt x="4629" y="371"/>
                  </a:cubicBezTo>
                  <a:cubicBezTo>
                    <a:pt x="4203" y="120"/>
                    <a:pt x="3729" y="1"/>
                    <a:pt x="3257"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04" name="Google Shape;7004;p19"/>
            <p:cNvSpPr/>
            <p:nvPr/>
          </p:nvSpPr>
          <p:spPr>
            <a:xfrm>
              <a:off x="5191675" y="2360725"/>
              <a:ext cx="160100" cy="141700"/>
            </a:xfrm>
            <a:custGeom>
              <a:rect b="b" l="l" r="r" t="t"/>
              <a:pathLst>
                <a:path extrusionOk="0" h="5668" w="6404">
                  <a:moveTo>
                    <a:pt x="3269" y="0"/>
                  </a:moveTo>
                  <a:cubicBezTo>
                    <a:pt x="2359" y="0"/>
                    <a:pt x="1450" y="451"/>
                    <a:pt x="887" y="1276"/>
                  </a:cubicBezTo>
                  <a:cubicBezTo>
                    <a:pt x="1" y="2573"/>
                    <a:pt x="356" y="4371"/>
                    <a:pt x="1668" y="5232"/>
                  </a:cubicBezTo>
                  <a:cubicBezTo>
                    <a:pt x="2117" y="5526"/>
                    <a:pt x="2626" y="5667"/>
                    <a:pt x="3135" y="5667"/>
                  </a:cubicBezTo>
                  <a:cubicBezTo>
                    <a:pt x="4045" y="5667"/>
                    <a:pt x="4955" y="5217"/>
                    <a:pt x="5518" y="4392"/>
                  </a:cubicBezTo>
                  <a:cubicBezTo>
                    <a:pt x="6404" y="3093"/>
                    <a:pt x="6049" y="1296"/>
                    <a:pt x="4737" y="436"/>
                  </a:cubicBezTo>
                  <a:cubicBezTo>
                    <a:pt x="4288" y="141"/>
                    <a:pt x="3778" y="0"/>
                    <a:pt x="3269"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05" name="Google Shape;7005;p19"/>
            <p:cNvSpPr/>
            <p:nvPr/>
          </p:nvSpPr>
          <p:spPr>
            <a:xfrm>
              <a:off x="5142100" y="2177175"/>
              <a:ext cx="159500" cy="140875"/>
            </a:xfrm>
            <a:custGeom>
              <a:rect b="b" l="l" r="r" t="t"/>
              <a:pathLst>
                <a:path extrusionOk="0" h="5635" w="6380">
                  <a:moveTo>
                    <a:pt x="3245" y="0"/>
                  </a:moveTo>
                  <a:cubicBezTo>
                    <a:pt x="2297" y="0"/>
                    <a:pt x="1367" y="491"/>
                    <a:pt x="830" y="1376"/>
                  </a:cubicBezTo>
                  <a:cubicBezTo>
                    <a:pt x="0" y="2743"/>
                    <a:pt x="440" y="4501"/>
                    <a:pt x="1807" y="5276"/>
                  </a:cubicBezTo>
                  <a:cubicBezTo>
                    <a:pt x="2235" y="5519"/>
                    <a:pt x="2699" y="5634"/>
                    <a:pt x="3158" y="5634"/>
                  </a:cubicBezTo>
                  <a:cubicBezTo>
                    <a:pt x="4124" y="5634"/>
                    <a:pt x="5068" y="5123"/>
                    <a:pt x="5597" y="4209"/>
                  </a:cubicBezTo>
                  <a:cubicBezTo>
                    <a:pt x="6380" y="2863"/>
                    <a:pt x="5954" y="1168"/>
                    <a:pt x="4642" y="385"/>
                  </a:cubicBezTo>
                  <a:cubicBezTo>
                    <a:pt x="4203" y="125"/>
                    <a:pt x="3722" y="0"/>
                    <a:pt x="3245"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06" name="Google Shape;7006;p19"/>
            <p:cNvSpPr/>
            <p:nvPr/>
          </p:nvSpPr>
          <p:spPr>
            <a:xfrm>
              <a:off x="3110900" y="4155750"/>
              <a:ext cx="160575" cy="141575"/>
            </a:xfrm>
            <a:custGeom>
              <a:rect b="b" l="l" r="r" t="t"/>
              <a:pathLst>
                <a:path extrusionOk="0" h="5663" w="6423">
                  <a:moveTo>
                    <a:pt x="3277" y="1"/>
                  </a:moveTo>
                  <a:cubicBezTo>
                    <a:pt x="2300" y="1"/>
                    <a:pt x="1333" y="512"/>
                    <a:pt x="801" y="1415"/>
                  </a:cubicBezTo>
                  <a:cubicBezTo>
                    <a:pt x="0" y="2769"/>
                    <a:pt x="469" y="4564"/>
                    <a:pt x="1817" y="5319"/>
                  </a:cubicBezTo>
                  <a:cubicBezTo>
                    <a:pt x="2234" y="5552"/>
                    <a:pt x="2692" y="5663"/>
                    <a:pt x="3147" y="5663"/>
                  </a:cubicBezTo>
                  <a:cubicBezTo>
                    <a:pt x="4124" y="5663"/>
                    <a:pt x="5091" y="5152"/>
                    <a:pt x="5624" y="4249"/>
                  </a:cubicBezTo>
                  <a:cubicBezTo>
                    <a:pt x="6422" y="2896"/>
                    <a:pt x="5955" y="1101"/>
                    <a:pt x="4605" y="345"/>
                  </a:cubicBezTo>
                  <a:cubicBezTo>
                    <a:pt x="4189" y="112"/>
                    <a:pt x="3732" y="1"/>
                    <a:pt x="3277"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07" name="Google Shape;7007;p19"/>
            <p:cNvSpPr/>
            <p:nvPr/>
          </p:nvSpPr>
          <p:spPr>
            <a:xfrm>
              <a:off x="3148425" y="1368150"/>
              <a:ext cx="159000" cy="140875"/>
            </a:xfrm>
            <a:custGeom>
              <a:rect b="b" l="l" r="r" t="t"/>
              <a:pathLst>
                <a:path extrusionOk="0" h="5635" w="6360">
                  <a:moveTo>
                    <a:pt x="3227" y="1"/>
                  </a:moveTo>
                  <a:cubicBezTo>
                    <a:pt x="2242" y="1"/>
                    <a:pt x="1278" y="532"/>
                    <a:pt x="755" y="1475"/>
                  </a:cubicBezTo>
                  <a:cubicBezTo>
                    <a:pt x="1" y="2837"/>
                    <a:pt x="459" y="4523"/>
                    <a:pt x="1787" y="5276"/>
                  </a:cubicBezTo>
                  <a:cubicBezTo>
                    <a:pt x="2215" y="5519"/>
                    <a:pt x="2680" y="5634"/>
                    <a:pt x="3140" y="5634"/>
                  </a:cubicBezTo>
                  <a:cubicBezTo>
                    <a:pt x="4106" y="5634"/>
                    <a:pt x="5048" y="5123"/>
                    <a:pt x="5579" y="4210"/>
                  </a:cubicBezTo>
                  <a:cubicBezTo>
                    <a:pt x="6360" y="2863"/>
                    <a:pt x="5937" y="1169"/>
                    <a:pt x="4624" y="386"/>
                  </a:cubicBezTo>
                  <a:cubicBezTo>
                    <a:pt x="4185" y="125"/>
                    <a:pt x="3703" y="1"/>
                    <a:pt x="3227"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08" name="Google Shape;7008;p19"/>
            <p:cNvSpPr/>
            <p:nvPr/>
          </p:nvSpPr>
          <p:spPr>
            <a:xfrm>
              <a:off x="4810725" y="1678525"/>
              <a:ext cx="158950" cy="140850"/>
            </a:xfrm>
            <a:custGeom>
              <a:rect b="b" l="l" r="r" t="t"/>
              <a:pathLst>
                <a:path extrusionOk="0" h="5634" w="6358">
                  <a:moveTo>
                    <a:pt x="3223" y="0"/>
                  </a:moveTo>
                  <a:cubicBezTo>
                    <a:pt x="2270" y="0"/>
                    <a:pt x="1337" y="497"/>
                    <a:pt x="802" y="1390"/>
                  </a:cubicBezTo>
                  <a:cubicBezTo>
                    <a:pt x="0" y="2725"/>
                    <a:pt x="403" y="4427"/>
                    <a:pt x="1704" y="5227"/>
                  </a:cubicBezTo>
                  <a:cubicBezTo>
                    <a:pt x="2152" y="5503"/>
                    <a:pt x="2646" y="5634"/>
                    <a:pt x="3135" y="5634"/>
                  </a:cubicBezTo>
                  <a:cubicBezTo>
                    <a:pt x="4105" y="5634"/>
                    <a:pt x="5055" y="5119"/>
                    <a:pt x="5584" y="4196"/>
                  </a:cubicBezTo>
                  <a:cubicBezTo>
                    <a:pt x="6358" y="2846"/>
                    <a:pt x="5924" y="1153"/>
                    <a:pt x="4608" y="379"/>
                  </a:cubicBezTo>
                  <a:cubicBezTo>
                    <a:pt x="4172" y="123"/>
                    <a:pt x="3695" y="0"/>
                    <a:pt x="3223"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09" name="Google Shape;7009;p19"/>
            <p:cNvSpPr/>
            <p:nvPr/>
          </p:nvSpPr>
          <p:spPr>
            <a:xfrm>
              <a:off x="4112900" y="1286225"/>
              <a:ext cx="159000" cy="140850"/>
            </a:xfrm>
            <a:custGeom>
              <a:rect b="b" l="l" r="r" t="t"/>
              <a:pathLst>
                <a:path extrusionOk="0" h="5634" w="6360">
                  <a:moveTo>
                    <a:pt x="3222" y="0"/>
                  </a:moveTo>
                  <a:cubicBezTo>
                    <a:pt x="2248" y="0"/>
                    <a:pt x="1298" y="520"/>
                    <a:pt x="771" y="1444"/>
                  </a:cubicBezTo>
                  <a:cubicBezTo>
                    <a:pt x="1" y="2797"/>
                    <a:pt x="437" y="4488"/>
                    <a:pt x="1756" y="5259"/>
                  </a:cubicBezTo>
                  <a:cubicBezTo>
                    <a:pt x="2191" y="5513"/>
                    <a:pt x="2666" y="5634"/>
                    <a:pt x="3135" y="5634"/>
                  </a:cubicBezTo>
                  <a:cubicBezTo>
                    <a:pt x="4128" y="5634"/>
                    <a:pt x="5096" y="5095"/>
                    <a:pt x="5615" y="4141"/>
                  </a:cubicBezTo>
                  <a:cubicBezTo>
                    <a:pt x="6359" y="2773"/>
                    <a:pt x="5889" y="1090"/>
                    <a:pt x="4554" y="348"/>
                  </a:cubicBezTo>
                  <a:cubicBezTo>
                    <a:pt x="4131" y="112"/>
                    <a:pt x="3674" y="0"/>
                    <a:pt x="3222"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10" name="Google Shape;7010;p19"/>
            <p:cNvSpPr/>
            <p:nvPr/>
          </p:nvSpPr>
          <p:spPr>
            <a:xfrm>
              <a:off x="5241900" y="2545075"/>
              <a:ext cx="158975" cy="140850"/>
            </a:xfrm>
            <a:custGeom>
              <a:rect b="b" l="l" r="r" t="t"/>
              <a:pathLst>
                <a:path extrusionOk="0" h="5634" w="6359">
                  <a:moveTo>
                    <a:pt x="3223" y="0"/>
                  </a:moveTo>
                  <a:cubicBezTo>
                    <a:pt x="2268" y="0"/>
                    <a:pt x="1334" y="500"/>
                    <a:pt x="799" y="1396"/>
                  </a:cubicBezTo>
                  <a:cubicBezTo>
                    <a:pt x="0" y="2732"/>
                    <a:pt x="407" y="4436"/>
                    <a:pt x="1710" y="5231"/>
                  </a:cubicBezTo>
                  <a:cubicBezTo>
                    <a:pt x="2156" y="5504"/>
                    <a:pt x="2648" y="5634"/>
                    <a:pt x="3135" y="5634"/>
                  </a:cubicBezTo>
                  <a:cubicBezTo>
                    <a:pt x="4108" y="5634"/>
                    <a:pt x="5060" y="5117"/>
                    <a:pt x="5588" y="4190"/>
                  </a:cubicBezTo>
                  <a:cubicBezTo>
                    <a:pt x="6359" y="2837"/>
                    <a:pt x="5921" y="1145"/>
                    <a:pt x="4602" y="374"/>
                  </a:cubicBezTo>
                  <a:cubicBezTo>
                    <a:pt x="4168" y="121"/>
                    <a:pt x="3693" y="0"/>
                    <a:pt x="3223"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11" name="Google Shape;7011;p19"/>
            <p:cNvSpPr/>
            <p:nvPr/>
          </p:nvSpPr>
          <p:spPr>
            <a:xfrm>
              <a:off x="2878325" y="4025025"/>
              <a:ext cx="160525" cy="141550"/>
            </a:xfrm>
            <a:custGeom>
              <a:rect b="b" l="l" r="r" t="t"/>
              <a:pathLst>
                <a:path extrusionOk="0" h="5662" w="6421">
                  <a:moveTo>
                    <a:pt x="3275" y="0"/>
                  </a:moveTo>
                  <a:cubicBezTo>
                    <a:pt x="2279" y="0"/>
                    <a:pt x="1298" y="530"/>
                    <a:pt x="776" y="1457"/>
                  </a:cubicBezTo>
                  <a:cubicBezTo>
                    <a:pt x="1" y="2829"/>
                    <a:pt x="499" y="4615"/>
                    <a:pt x="1859" y="5341"/>
                  </a:cubicBezTo>
                  <a:cubicBezTo>
                    <a:pt x="2265" y="5559"/>
                    <a:pt x="2707" y="5662"/>
                    <a:pt x="3146" y="5662"/>
                  </a:cubicBezTo>
                  <a:cubicBezTo>
                    <a:pt x="4142" y="5662"/>
                    <a:pt x="5123" y="5132"/>
                    <a:pt x="5646" y="4205"/>
                  </a:cubicBezTo>
                  <a:cubicBezTo>
                    <a:pt x="6421" y="2832"/>
                    <a:pt x="5923" y="1046"/>
                    <a:pt x="4563" y="321"/>
                  </a:cubicBezTo>
                  <a:cubicBezTo>
                    <a:pt x="4156" y="103"/>
                    <a:pt x="3714" y="0"/>
                    <a:pt x="3275"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12" name="Google Shape;7012;p19"/>
            <p:cNvSpPr/>
            <p:nvPr/>
          </p:nvSpPr>
          <p:spPr>
            <a:xfrm>
              <a:off x="3514375" y="1261825"/>
              <a:ext cx="159025" cy="140850"/>
            </a:xfrm>
            <a:custGeom>
              <a:rect b="b" l="l" r="r" t="t"/>
              <a:pathLst>
                <a:path extrusionOk="0" h="5634" w="6361">
                  <a:moveTo>
                    <a:pt x="3222" y="1"/>
                  </a:moveTo>
                  <a:cubicBezTo>
                    <a:pt x="2247" y="1"/>
                    <a:pt x="1297" y="521"/>
                    <a:pt x="771" y="1446"/>
                  </a:cubicBezTo>
                  <a:cubicBezTo>
                    <a:pt x="0" y="2799"/>
                    <a:pt x="439" y="4490"/>
                    <a:pt x="1758" y="5260"/>
                  </a:cubicBezTo>
                  <a:cubicBezTo>
                    <a:pt x="2193" y="5513"/>
                    <a:pt x="2667" y="5634"/>
                    <a:pt x="3136" y="5634"/>
                  </a:cubicBezTo>
                  <a:cubicBezTo>
                    <a:pt x="4129" y="5634"/>
                    <a:pt x="5099" y="5093"/>
                    <a:pt x="5617" y="4138"/>
                  </a:cubicBezTo>
                  <a:cubicBezTo>
                    <a:pt x="6360" y="2769"/>
                    <a:pt x="5887" y="1088"/>
                    <a:pt x="4552" y="347"/>
                  </a:cubicBezTo>
                  <a:cubicBezTo>
                    <a:pt x="4130" y="112"/>
                    <a:pt x="3673" y="1"/>
                    <a:pt x="3222"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13" name="Google Shape;7013;p19"/>
            <p:cNvSpPr/>
            <p:nvPr/>
          </p:nvSpPr>
          <p:spPr>
            <a:xfrm>
              <a:off x="4126425" y="4258800"/>
              <a:ext cx="157700" cy="139500"/>
            </a:xfrm>
            <a:custGeom>
              <a:rect b="b" l="l" r="r" t="t"/>
              <a:pathLst>
                <a:path extrusionOk="0" h="5580" w="6308">
                  <a:moveTo>
                    <a:pt x="3166" y="0"/>
                  </a:moveTo>
                  <a:cubicBezTo>
                    <a:pt x="2226" y="0"/>
                    <a:pt x="1325" y="500"/>
                    <a:pt x="796" y="1407"/>
                  </a:cubicBezTo>
                  <a:cubicBezTo>
                    <a:pt x="0" y="2775"/>
                    <a:pt x="412" y="4416"/>
                    <a:pt x="1745" y="5194"/>
                  </a:cubicBezTo>
                  <a:cubicBezTo>
                    <a:pt x="2193" y="5455"/>
                    <a:pt x="2672" y="5580"/>
                    <a:pt x="3142" y="5580"/>
                  </a:cubicBezTo>
                  <a:cubicBezTo>
                    <a:pt x="4082" y="5580"/>
                    <a:pt x="4983" y="5081"/>
                    <a:pt x="5512" y="4173"/>
                  </a:cubicBezTo>
                  <a:cubicBezTo>
                    <a:pt x="6307" y="2806"/>
                    <a:pt x="5898" y="1164"/>
                    <a:pt x="4563" y="386"/>
                  </a:cubicBezTo>
                  <a:cubicBezTo>
                    <a:pt x="4115" y="125"/>
                    <a:pt x="3636" y="0"/>
                    <a:pt x="3166"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14" name="Google Shape;7014;p19"/>
            <p:cNvSpPr/>
            <p:nvPr/>
          </p:nvSpPr>
          <p:spPr>
            <a:xfrm>
              <a:off x="2649600" y="1712000"/>
              <a:ext cx="158325" cy="140175"/>
            </a:xfrm>
            <a:custGeom>
              <a:rect b="b" l="l" r="r" t="t"/>
              <a:pathLst>
                <a:path extrusionOk="0" h="5607" w="6333">
                  <a:moveTo>
                    <a:pt x="3187" y="0"/>
                  </a:moveTo>
                  <a:cubicBezTo>
                    <a:pt x="2228" y="0"/>
                    <a:pt x="1304" y="515"/>
                    <a:pt x="777" y="1440"/>
                  </a:cubicBezTo>
                  <a:cubicBezTo>
                    <a:pt x="0" y="2802"/>
                    <a:pt x="427" y="4454"/>
                    <a:pt x="1754" y="5226"/>
                  </a:cubicBezTo>
                  <a:cubicBezTo>
                    <a:pt x="2196" y="5484"/>
                    <a:pt x="2673" y="5606"/>
                    <a:pt x="3141" y="5606"/>
                  </a:cubicBezTo>
                  <a:cubicBezTo>
                    <a:pt x="4119" y="5606"/>
                    <a:pt x="5061" y="5073"/>
                    <a:pt x="5582" y="4118"/>
                  </a:cubicBezTo>
                  <a:cubicBezTo>
                    <a:pt x="6332" y="2743"/>
                    <a:pt x="5872" y="1101"/>
                    <a:pt x="4530" y="354"/>
                  </a:cubicBezTo>
                  <a:cubicBezTo>
                    <a:pt x="4100" y="115"/>
                    <a:pt x="3640" y="0"/>
                    <a:pt x="3187"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15" name="Google Shape;7015;p19"/>
            <p:cNvSpPr/>
            <p:nvPr/>
          </p:nvSpPr>
          <p:spPr>
            <a:xfrm>
              <a:off x="2249900" y="2423675"/>
              <a:ext cx="157825" cy="139550"/>
            </a:xfrm>
            <a:custGeom>
              <a:rect b="b" l="l" r="r" t="t"/>
              <a:pathLst>
                <a:path extrusionOk="0" h="5582" w="6313">
                  <a:moveTo>
                    <a:pt x="3167" y="1"/>
                  </a:moveTo>
                  <a:cubicBezTo>
                    <a:pt x="2216" y="1"/>
                    <a:pt x="1307" y="514"/>
                    <a:pt x="781" y="1442"/>
                  </a:cubicBezTo>
                  <a:cubicBezTo>
                    <a:pt x="1" y="2817"/>
                    <a:pt x="433" y="4449"/>
                    <a:pt x="1781" y="5214"/>
                  </a:cubicBezTo>
                  <a:cubicBezTo>
                    <a:pt x="2219" y="5463"/>
                    <a:pt x="2687" y="5582"/>
                    <a:pt x="3145" y="5582"/>
                  </a:cubicBezTo>
                  <a:cubicBezTo>
                    <a:pt x="4096" y="5582"/>
                    <a:pt x="5007" y="5069"/>
                    <a:pt x="5533" y="4141"/>
                  </a:cubicBezTo>
                  <a:cubicBezTo>
                    <a:pt x="6312" y="2765"/>
                    <a:pt x="5881" y="1134"/>
                    <a:pt x="4532" y="369"/>
                  </a:cubicBezTo>
                  <a:cubicBezTo>
                    <a:pt x="4093" y="120"/>
                    <a:pt x="3625" y="1"/>
                    <a:pt x="3167"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16" name="Google Shape;7016;p19"/>
            <p:cNvSpPr/>
            <p:nvPr/>
          </p:nvSpPr>
          <p:spPr>
            <a:xfrm>
              <a:off x="5208225" y="3150425"/>
              <a:ext cx="158300" cy="140175"/>
            </a:xfrm>
            <a:custGeom>
              <a:rect b="b" l="l" r="r" t="t"/>
              <a:pathLst>
                <a:path extrusionOk="0" h="5607" w="6332">
                  <a:moveTo>
                    <a:pt x="3188" y="1"/>
                  </a:moveTo>
                  <a:cubicBezTo>
                    <a:pt x="2225" y="1"/>
                    <a:pt x="1299" y="519"/>
                    <a:pt x="773" y="1447"/>
                  </a:cubicBezTo>
                  <a:cubicBezTo>
                    <a:pt x="1" y="2810"/>
                    <a:pt x="431" y="4459"/>
                    <a:pt x="1759" y="5229"/>
                  </a:cubicBezTo>
                  <a:cubicBezTo>
                    <a:pt x="2200" y="5484"/>
                    <a:pt x="2675" y="5606"/>
                    <a:pt x="3142" y="5606"/>
                  </a:cubicBezTo>
                  <a:cubicBezTo>
                    <a:pt x="4122" y="5606"/>
                    <a:pt x="5065" y="5070"/>
                    <a:pt x="5585" y="4112"/>
                  </a:cubicBezTo>
                  <a:cubicBezTo>
                    <a:pt x="6331" y="2737"/>
                    <a:pt x="5867" y="1095"/>
                    <a:pt x="4524" y="351"/>
                  </a:cubicBezTo>
                  <a:cubicBezTo>
                    <a:pt x="4096" y="114"/>
                    <a:pt x="3638" y="1"/>
                    <a:pt x="3188"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17" name="Google Shape;7017;p19"/>
            <p:cNvSpPr/>
            <p:nvPr/>
          </p:nvSpPr>
          <p:spPr>
            <a:xfrm>
              <a:off x="4808475" y="3862100"/>
              <a:ext cx="157925" cy="139550"/>
            </a:xfrm>
            <a:custGeom>
              <a:rect b="b" l="l" r="r" t="t"/>
              <a:pathLst>
                <a:path extrusionOk="0" h="5582" w="6317">
                  <a:moveTo>
                    <a:pt x="3171" y="1"/>
                  </a:moveTo>
                  <a:cubicBezTo>
                    <a:pt x="2208" y="1"/>
                    <a:pt x="1287" y="527"/>
                    <a:pt x="764" y="1474"/>
                  </a:cubicBezTo>
                  <a:cubicBezTo>
                    <a:pt x="1" y="2855"/>
                    <a:pt x="456" y="4481"/>
                    <a:pt x="1815" y="5232"/>
                  </a:cubicBezTo>
                  <a:cubicBezTo>
                    <a:pt x="2244" y="5469"/>
                    <a:pt x="2700" y="5582"/>
                    <a:pt x="3146" y="5582"/>
                  </a:cubicBezTo>
                  <a:cubicBezTo>
                    <a:pt x="4110" y="5582"/>
                    <a:pt x="5031" y="5055"/>
                    <a:pt x="5553" y="4109"/>
                  </a:cubicBezTo>
                  <a:cubicBezTo>
                    <a:pt x="6316" y="2728"/>
                    <a:pt x="5863" y="1101"/>
                    <a:pt x="4502" y="351"/>
                  </a:cubicBezTo>
                  <a:cubicBezTo>
                    <a:pt x="4073" y="114"/>
                    <a:pt x="3617" y="1"/>
                    <a:pt x="3171"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18" name="Google Shape;7018;p19"/>
            <p:cNvSpPr/>
            <p:nvPr/>
          </p:nvSpPr>
          <p:spPr>
            <a:xfrm>
              <a:off x="2265450" y="3212625"/>
              <a:ext cx="157975" cy="139600"/>
            </a:xfrm>
            <a:custGeom>
              <a:rect b="b" l="l" r="r" t="t"/>
              <a:pathLst>
                <a:path extrusionOk="0" h="5584" w="6319">
                  <a:moveTo>
                    <a:pt x="3171" y="1"/>
                  </a:moveTo>
                  <a:cubicBezTo>
                    <a:pt x="2212" y="1"/>
                    <a:pt x="1296" y="523"/>
                    <a:pt x="772" y="1463"/>
                  </a:cubicBezTo>
                  <a:cubicBezTo>
                    <a:pt x="1" y="2844"/>
                    <a:pt x="449" y="4471"/>
                    <a:pt x="1805" y="5227"/>
                  </a:cubicBezTo>
                  <a:cubicBezTo>
                    <a:pt x="2238" y="5468"/>
                    <a:pt x="2698" y="5583"/>
                    <a:pt x="3149" y="5583"/>
                  </a:cubicBezTo>
                  <a:cubicBezTo>
                    <a:pt x="4108" y="5583"/>
                    <a:pt x="5023" y="5062"/>
                    <a:pt x="5547" y="4121"/>
                  </a:cubicBezTo>
                  <a:cubicBezTo>
                    <a:pt x="6318" y="2738"/>
                    <a:pt x="5872" y="1114"/>
                    <a:pt x="4514" y="358"/>
                  </a:cubicBezTo>
                  <a:cubicBezTo>
                    <a:pt x="4081" y="116"/>
                    <a:pt x="3621" y="1"/>
                    <a:pt x="3171"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19" name="Google Shape;7019;p19"/>
            <p:cNvSpPr/>
            <p:nvPr/>
          </p:nvSpPr>
          <p:spPr>
            <a:xfrm>
              <a:off x="3698675" y="1209650"/>
              <a:ext cx="156775" cy="138850"/>
            </a:xfrm>
            <a:custGeom>
              <a:rect b="b" l="l" r="r" t="t"/>
              <a:pathLst>
                <a:path extrusionOk="0" h="5554" w="6271">
                  <a:moveTo>
                    <a:pt x="3133" y="1"/>
                  </a:moveTo>
                  <a:cubicBezTo>
                    <a:pt x="2184" y="1"/>
                    <a:pt x="1277" y="516"/>
                    <a:pt x="755" y="1449"/>
                  </a:cubicBezTo>
                  <a:cubicBezTo>
                    <a:pt x="1" y="2793"/>
                    <a:pt x="407" y="4388"/>
                    <a:pt x="1700" y="5154"/>
                  </a:cubicBezTo>
                  <a:cubicBezTo>
                    <a:pt x="2154" y="5424"/>
                    <a:pt x="2642" y="5553"/>
                    <a:pt x="3119" y="5553"/>
                  </a:cubicBezTo>
                  <a:cubicBezTo>
                    <a:pt x="4052" y="5553"/>
                    <a:pt x="4944" y="5059"/>
                    <a:pt x="5469" y="4155"/>
                  </a:cubicBezTo>
                  <a:cubicBezTo>
                    <a:pt x="6271" y="2778"/>
                    <a:pt x="5854" y="1144"/>
                    <a:pt x="4504" y="374"/>
                  </a:cubicBezTo>
                  <a:cubicBezTo>
                    <a:pt x="4063" y="121"/>
                    <a:pt x="3593" y="1"/>
                    <a:pt x="3133"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20" name="Google Shape;7020;p19"/>
            <p:cNvSpPr/>
            <p:nvPr/>
          </p:nvSpPr>
          <p:spPr>
            <a:xfrm>
              <a:off x="3762375" y="4366800"/>
              <a:ext cx="153975" cy="136225"/>
            </a:xfrm>
            <a:custGeom>
              <a:rect b="b" l="l" r="r" t="t"/>
              <a:pathLst>
                <a:path extrusionOk="0" h="5449" w="6159">
                  <a:moveTo>
                    <a:pt x="3113" y="1"/>
                  </a:moveTo>
                  <a:cubicBezTo>
                    <a:pt x="2178" y="1"/>
                    <a:pt x="1269" y="498"/>
                    <a:pt x="758" y="1389"/>
                  </a:cubicBezTo>
                  <a:cubicBezTo>
                    <a:pt x="0" y="2712"/>
                    <a:pt x="425" y="4349"/>
                    <a:pt x="1719" y="5092"/>
                  </a:cubicBezTo>
                  <a:cubicBezTo>
                    <a:pt x="2140" y="5334"/>
                    <a:pt x="2596" y="5449"/>
                    <a:pt x="3046" y="5449"/>
                  </a:cubicBezTo>
                  <a:cubicBezTo>
                    <a:pt x="3981" y="5449"/>
                    <a:pt x="4889" y="4952"/>
                    <a:pt x="5400" y="4060"/>
                  </a:cubicBezTo>
                  <a:cubicBezTo>
                    <a:pt x="6159" y="2737"/>
                    <a:pt x="5734" y="1100"/>
                    <a:pt x="4440" y="357"/>
                  </a:cubicBezTo>
                  <a:cubicBezTo>
                    <a:pt x="4019" y="116"/>
                    <a:pt x="3563" y="1"/>
                    <a:pt x="3113"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21" name="Google Shape;7021;p19"/>
            <p:cNvSpPr/>
            <p:nvPr/>
          </p:nvSpPr>
          <p:spPr>
            <a:xfrm>
              <a:off x="2167900" y="2846100"/>
              <a:ext cx="154575" cy="136875"/>
            </a:xfrm>
            <a:custGeom>
              <a:rect b="b" l="l" r="r" t="t"/>
              <a:pathLst>
                <a:path extrusionOk="0" h="5475" w="6183">
                  <a:moveTo>
                    <a:pt x="3113" y="0"/>
                  </a:moveTo>
                  <a:cubicBezTo>
                    <a:pt x="2176" y="0"/>
                    <a:pt x="1272" y="502"/>
                    <a:pt x="760" y="1403"/>
                  </a:cubicBezTo>
                  <a:cubicBezTo>
                    <a:pt x="1" y="2733"/>
                    <a:pt x="413" y="4349"/>
                    <a:pt x="1707" y="5100"/>
                  </a:cubicBezTo>
                  <a:cubicBezTo>
                    <a:pt x="2143" y="5354"/>
                    <a:pt x="2610" y="5475"/>
                    <a:pt x="3070" y="5475"/>
                  </a:cubicBezTo>
                  <a:cubicBezTo>
                    <a:pt x="4022" y="5475"/>
                    <a:pt x="4938" y="4955"/>
                    <a:pt x="5449" y="4021"/>
                  </a:cubicBezTo>
                  <a:cubicBezTo>
                    <a:pt x="6183" y="2683"/>
                    <a:pt x="5736" y="1080"/>
                    <a:pt x="4425" y="346"/>
                  </a:cubicBezTo>
                  <a:cubicBezTo>
                    <a:pt x="4005" y="112"/>
                    <a:pt x="3555" y="0"/>
                    <a:pt x="3113"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22" name="Google Shape;7022;p19"/>
            <p:cNvSpPr/>
            <p:nvPr/>
          </p:nvSpPr>
          <p:spPr>
            <a:xfrm>
              <a:off x="4309675" y="4205975"/>
              <a:ext cx="157200" cy="138825"/>
            </a:xfrm>
            <a:custGeom>
              <a:rect b="b" l="l" r="r" t="t"/>
              <a:pathLst>
                <a:path extrusionOk="0" h="5553" w="6288">
                  <a:moveTo>
                    <a:pt x="3151" y="0"/>
                  </a:moveTo>
                  <a:cubicBezTo>
                    <a:pt x="2228" y="0"/>
                    <a:pt x="1343" y="484"/>
                    <a:pt x="818" y="1364"/>
                  </a:cubicBezTo>
                  <a:cubicBezTo>
                    <a:pt x="0" y="2733"/>
                    <a:pt x="395" y="4378"/>
                    <a:pt x="1730" y="5160"/>
                  </a:cubicBezTo>
                  <a:cubicBezTo>
                    <a:pt x="2181" y="5425"/>
                    <a:pt x="2664" y="5552"/>
                    <a:pt x="3136" y="5552"/>
                  </a:cubicBezTo>
                  <a:cubicBezTo>
                    <a:pt x="4073" y="5552"/>
                    <a:pt x="4969" y="5052"/>
                    <a:pt x="5494" y="4139"/>
                  </a:cubicBezTo>
                  <a:cubicBezTo>
                    <a:pt x="6288" y="2760"/>
                    <a:pt x="5861" y="1129"/>
                    <a:pt x="4506" y="364"/>
                  </a:cubicBezTo>
                  <a:cubicBezTo>
                    <a:pt x="4071" y="118"/>
                    <a:pt x="3606" y="0"/>
                    <a:pt x="3151"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23" name="Google Shape;7023;p19"/>
            <p:cNvSpPr/>
            <p:nvPr/>
          </p:nvSpPr>
          <p:spPr>
            <a:xfrm>
              <a:off x="2966850" y="1422700"/>
              <a:ext cx="156375" cy="138150"/>
            </a:xfrm>
            <a:custGeom>
              <a:rect b="b" l="l" r="r" t="t"/>
              <a:pathLst>
                <a:path extrusionOk="0" h="5526" w="6255">
                  <a:moveTo>
                    <a:pt x="3135" y="0"/>
                  </a:moveTo>
                  <a:cubicBezTo>
                    <a:pt x="2223" y="0"/>
                    <a:pt x="1346" y="474"/>
                    <a:pt x="823" y="1339"/>
                  </a:cubicBezTo>
                  <a:cubicBezTo>
                    <a:pt x="1" y="2700"/>
                    <a:pt x="382" y="4342"/>
                    <a:pt x="1701" y="5127"/>
                  </a:cubicBezTo>
                  <a:cubicBezTo>
                    <a:pt x="2155" y="5397"/>
                    <a:pt x="2641" y="5526"/>
                    <a:pt x="3117" y="5526"/>
                  </a:cubicBezTo>
                  <a:cubicBezTo>
                    <a:pt x="4046" y="5526"/>
                    <a:pt x="4935" y="5035"/>
                    <a:pt x="5457" y="4138"/>
                  </a:cubicBezTo>
                  <a:cubicBezTo>
                    <a:pt x="6255" y="2769"/>
                    <a:pt x="5842" y="1140"/>
                    <a:pt x="4502" y="372"/>
                  </a:cubicBezTo>
                  <a:cubicBezTo>
                    <a:pt x="4065" y="121"/>
                    <a:pt x="3595" y="0"/>
                    <a:pt x="3135"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24" name="Google Shape;7024;p19"/>
            <p:cNvSpPr/>
            <p:nvPr/>
          </p:nvSpPr>
          <p:spPr>
            <a:xfrm>
              <a:off x="4493450" y="4153800"/>
              <a:ext cx="154950" cy="136825"/>
            </a:xfrm>
            <a:custGeom>
              <a:rect b="b" l="l" r="r" t="t"/>
              <a:pathLst>
                <a:path extrusionOk="0" h="5473" w="6198">
                  <a:moveTo>
                    <a:pt x="3130" y="0"/>
                  </a:moveTo>
                  <a:cubicBezTo>
                    <a:pt x="2214" y="0"/>
                    <a:pt x="1330" y="476"/>
                    <a:pt x="814" y="1338"/>
                  </a:cubicBezTo>
                  <a:cubicBezTo>
                    <a:pt x="1" y="2697"/>
                    <a:pt x="418" y="4359"/>
                    <a:pt x="1760" y="5118"/>
                  </a:cubicBezTo>
                  <a:cubicBezTo>
                    <a:pt x="2184" y="5358"/>
                    <a:pt x="2640" y="5473"/>
                    <a:pt x="3088" y="5473"/>
                  </a:cubicBezTo>
                  <a:cubicBezTo>
                    <a:pt x="4019" y="5473"/>
                    <a:pt x="4918" y="4976"/>
                    <a:pt x="5433" y="4084"/>
                  </a:cubicBezTo>
                  <a:cubicBezTo>
                    <a:pt x="6197" y="2756"/>
                    <a:pt x="5794" y="1138"/>
                    <a:pt x="4506" y="380"/>
                  </a:cubicBezTo>
                  <a:cubicBezTo>
                    <a:pt x="4069" y="123"/>
                    <a:pt x="3595" y="0"/>
                    <a:pt x="3130"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25" name="Google Shape;7025;p19"/>
            <p:cNvSpPr/>
            <p:nvPr/>
          </p:nvSpPr>
          <p:spPr>
            <a:xfrm>
              <a:off x="5292725" y="2730300"/>
              <a:ext cx="156675" cy="138275"/>
            </a:xfrm>
            <a:custGeom>
              <a:rect b="b" l="l" r="r" t="t"/>
              <a:pathLst>
                <a:path extrusionOk="0" h="5531" w="6267">
                  <a:moveTo>
                    <a:pt x="3148" y="1"/>
                  </a:moveTo>
                  <a:cubicBezTo>
                    <a:pt x="2202" y="1"/>
                    <a:pt x="1295" y="515"/>
                    <a:pt x="775" y="1436"/>
                  </a:cubicBezTo>
                  <a:cubicBezTo>
                    <a:pt x="1" y="2811"/>
                    <a:pt x="443" y="4432"/>
                    <a:pt x="1800" y="5182"/>
                  </a:cubicBezTo>
                  <a:cubicBezTo>
                    <a:pt x="2226" y="5418"/>
                    <a:pt x="2678" y="5530"/>
                    <a:pt x="3121" y="5530"/>
                  </a:cubicBezTo>
                  <a:cubicBezTo>
                    <a:pt x="4082" y="5530"/>
                    <a:pt x="4999" y="4999"/>
                    <a:pt x="5517" y="4047"/>
                  </a:cubicBezTo>
                  <a:cubicBezTo>
                    <a:pt x="6267" y="2668"/>
                    <a:pt x="5789" y="1054"/>
                    <a:pt x="4416" y="323"/>
                  </a:cubicBezTo>
                  <a:cubicBezTo>
                    <a:pt x="4006" y="105"/>
                    <a:pt x="3573" y="1"/>
                    <a:pt x="3148"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26" name="Google Shape;7026;p19"/>
            <p:cNvSpPr/>
            <p:nvPr/>
          </p:nvSpPr>
          <p:spPr>
            <a:xfrm>
              <a:off x="2216125" y="3029075"/>
              <a:ext cx="156850" cy="138850"/>
            </a:xfrm>
            <a:custGeom>
              <a:rect b="b" l="l" r="r" t="t"/>
              <a:pathLst>
                <a:path extrusionOk="0" h="5554" w="6274">
                  <a:moveTo>
                    <a:pt x="3154" y="0"/>
                  </a:moveTo>
                  <a:cubicBezTo>
                    <a:pt x="2212" y="0"/>
                    <a:pt x="1313" y="505"/>
                    <a:pt x="789" y="1424"/>
                  </a:cubicBezTo>
                  <a:cubicBezTo>
                    <a:pt x="1" y="2805"/>
                    <a:pt x="434" y="4433"/>
                    <a:pt x="1793" y="5195"/>
                  </a:cubicBezTo>
                  <a:cubicBezTo>
                    <a:pt x="2227" y="5438"/>
                    <a:pt x="2687" y="5554"/>
                    <a:pt x="3138" y="5554"/>
                  </a:cubicBezTo>
                  <a:cubicBezTo>
                    <a:pt x="4097" y="5554"/>
                    <a:pt x="5011" y="5028"/>
                    <a:pt x="5533" y="4081"/>
                  </a:cubicBezTo>
                  <a:cubicBezTo>
                    <a:pt x="6274" y="2732"/>
                    <a:pt x="5851" y="1144"/>
                    <a:pt x="4550" y="386"/>
                  </a:cubicBezTo>
                  <a:cubicBezTo>
                    <a:pt x="4101" y="125"/>
                    <a:pt x="3622" y="0"/>
                    <a:pt x="3154"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27" name="Google Shape;7027;p19"/>
            <p:cNvSpPr/>
            <p:nvPr/>
          </p:nvSpPr>
          <p:spPr>
            <a:xfrm>
              <a:off x="3943775" y="4312325"/>
              <a:ext cx="157175" cy="138825"/>
            </a:xfrm>
            <a:custGeom>
              <a:rect b="b" l="l" r="r" t="t"/>
              <a:pathLst>
                <a:path extrusionOk="0" h="5553" w="6287">
                  <a:moveTo>
                    <a:pt x="3150" y="0"/>
                  </a:moveTo>
                  <a:cubicBezTo>
                    <a:pt x="2230" y="0"/>
                    <a:pt x="1348" y="480"/>
                    <a:pt x="823" y="1356"/>
                  </a:cubicBezTo>
                  <a:cubicBezTo>
                    <a:pt x="0" y="2723"/>
                    <a:pt x="389" y="4369"/>
                    <a:pt x="1720" y="5156"/>
                  </a:cubicBezTo>
                  <a:cubicBezTo>
                    <a:pt x="2174" y="5424"/>
                    <a:pt x="2659" y="5553"/>
                    <a:pt x="3134" y="5553"/>
                  </a:cubicBezTo>
                  <a:cubicBezTo>
                    <a:pt x="4070" y="5553"/>
                    <a:pt x="4963" y="5055"/>
                    <a:pt x="5488" y="4148"/>
                  </a:cubicBezTo>
                  <a:cubicBezTo>
                    <a:pt x="6287" y="2770"/>
                    <a:pt x="5865" y="1138"/>
                    <a:pt x="4514" y="369"/>
                  </a:cubicBezTo>
                  <a:cubicBezTo>
                    <a:pt x="4076" y="120"/>
                    <a:pt x="3609" y="0"/>
                    <a:pt x="3150"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28" name="Google Shape;7028;p19"/>
            <p:cNvSpPr/>
            <p:nvPr/>
          </p:nvSpPr>
          <p:spPr>
            <a:xfrm>
              <a:off x="3345500" y="4288225"/>
              <a:ext cx="156150" cy="138200"/>
            </a:xfrm>
            <a:custGeom>
              <a:rect b="b" l="l" r="r" t="t"/>
              <a:pathLst>
                <a:path extrusionOk="0" h="5528" w="6246">
                  <a:moveTo>
                    <a:pt x="3140" y="0"/>
                  </a:moveTo>
                  <a:cubicBezTo>
                    <a:pt x="2195" y="0"/>
                    <a:pt x="1291" y="513"/>
                    <a:pt x="771" y="1440"/>
                  </a:cubicBezTo>
                  <a:cubicBezTo>
                    <a:pt x="0" y="2815"/>
                    <a:pt x="448" y="4434"/>
                    <a:pt x="1807" y="5183"/>
                  </a:cubicBezTo>
                  <a:cubicBezTo>
                    <a:pt x="2231" y="5417"/>
                    <a:pt x="2680" y="5528"/>
                    <a:pt x="3120" y="5528"/>
                  </a:cubicBezTo>
                  <a:cubicBezTo>
                    <a:pt x="4083" y="5528"/>
                    <a:pt x="5003" y="4995"/>
                    <a:pt x="5520" y="4038"/>
                  </a:cubicBezTo>
                  <a:cubicBezTo>
                    <a:pt x="6245" y="2696"/>
                    <a:pt x="5809" y="1117"/>
                    <a:pt x="4505" y="372"/>
                  </a:cubicBezTo>
                  <a:cubicBezTo>
                    <a:pt x="4066" y="120"/>
                    <a:pt x="3598" y="0"/>
                    <a:pt x="3140"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29" name="Google Shape;7029;p19"/>
            <p:cNvSpPr/>
            <p:nvPr/>
          </p:nvSpPr>
          <p:spPr>
            <a:xfrm>
              <a:off x="2315900" y="3396925"/>
              <a:ext cx="156850" cy="138850"/>
            </a:xfrm>
            <a:custGeom>
              <a:rect b="b" l="l" r="r" t="t"/>
              <a:pathLst>
                <a:path extrusionOk="0" h="5554" w="6274">
                  <a:moveTo>
                    <a:pt x="3136" y="1"/>
                  </a:moveTo>
                  <a:cubicBezTo>
                    <a:pt x="2179" y="1"/>
                    <a:pt x="1266" y="525"/>
                    <a:pt x="744" y="1471"/>
                  </a:cubicBezTo>
                  <a:cubicBezTo>
                    <a:pt x="0" y="2818"/>
                    <a:pt x="420" y="4406"/>
                    <a:pt x="1721" y="5165"/>
                  </a:cubicBezTo>
                  <a:cubicBezTo>
                    <a:pt x="2171" y="5428"/>
                    <a:pt x="2652" y="5554"/>
                    <a:pt x="3121" y="5554"/>
                  </a:cubicBezTo>
                  <a:cubicBezTo>
                    <a:pt x="4061" y="5554"/>
                    <a:pt x="4959" y="5050"/>
                    <a:pt x="5483" y="4134"/>
                  </a:cubicBezTo>
                  <a:cubicBezTo>
                    <a:pt x="6273" y="2754"/>
                    <a:pt x="5843" y="1125"/>
                    <a:pt x="4486" y="363"/>
                  </a:cubicBezTo>
                  <a:cubicBezTo>
                    <a:pt x="4050" y="118"/>
                    <a:pt x="3588" y="1"/>
                    <a:pt x="3136"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30" name="Google Shape;7030;p19"/>
            <p:cNvSpPr/>
            <p:nvPr/>
          </p:nvSpPr>
          <p:spPr>
            <a:xfrm>
              <a:off x="5093875" y="1994275"/>
              <a:ext cx="156675" cy="138825"/>
            </a:xfrm>
            <a:custGeom>
              <a:rect b="b" l="l" r="r" t="t"/>
              <a:pathLst>
                <a:path extrusionOk="0" h="5553" w="6267">
                  <a:moveTo>
                    <a:pt x="3148" y="0"/>
                  </a:moveTo>
                  <a:cubicBezTo>
                    <a:pt x="2225" y="0"/>
                    <a:pt x="1342" y="483"/>
                    <a:pt x="815" y="1369"/>
                  </a:cubicBezTo>
                  <a:cubicBezTo>
                    <a:pt x="0" y="2740"/>
                    <a:pt x="400" y="4383"/>
                    <a:pt x="1736" y="5164"/>
                  </a:cubicBezTo>
                  <a:cubicBezTo>
                    <a:pt x="2185" y="5426"/>
                    <a:pt x="2665" y="5552"/>
                    <a:pt x="3135" y="5552"/>
                  </a:cubicBezTo>
                  <a:cubicBezTo>
                    <a:pt x="4074" y="5552"/>
                    <a:pt x="4972" y="5048"/>
                    <a:pt x="5497" y="4132"/>
                  </a:cubicBezTo>
                  <a:cubicBezTo>
                    <a:pt x="6266" y="2791"/>
                    <a:pt x="5879" y="1194"/>
                    <a:pt x="4597" y="416"/>
                  </a:cubicBezTo>
                  <a:cubicBezTo>
                    <a:pt x="4134" y="135"/>
                    <a:pt x="3635" y="0"/>
                    <a:pt x="3148"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31" name="Google Shape;7031;p19"/>
            <p:cNvSpPr/>
            <p:nvPr/>
          </p:nvSpPr>
          <p:spPr>
            <a:xfrm>
              <a:off x="4530925" y="1366150"/>
              <a:ext cx="154025" cy="136200"/>
            </a:xfrm>
            <a:custGeom>
              <a:rect b="b" l="l" r="r" t="t"/>
              <a:pathLst>
                <a:path extrusionOk="0" h="5448" w="6161">
                  <a:moveTo>
                    <a:pt x="3111" y="0"/>
                  </a:moveTo>
                  <a:cubicBezTo>
                    <a:pt x="2181" y="0"/>
                    <a:pt x="1278" y="492"/>
                    <a:pt x="767" y="1375"/>
                  </a:cubicBezTo>
                  <a:cubicBezTo>
                    <a:pt x="0" y="2697"/>
                    <a:pt x="416" y="4334"/>
                    <a:pt x="1707" y="5083"/>
                  </a:cubicBezTo>
                  <a:cubicBezTo>
                    <a:pt x="2133" y="5330"/>
                    <a:pt x="2595" y="5447"/>
                    <a:pt x="3050" y="5447"/>
                  </a:cubicBezTo>
                  <a:cubicBezTo>
                    <a:pt x="3980" y="5447"/>
                    <a:pt x="4882" y="4956"/>
                    <a:pt x="5394" y="4072"/>
                  </a:cubicBezTo>
                  <a:cubicBezTo>
                    <a:pt x="6160" y="2750"/>
                    <a:pt x="5745" y="1112"/>
                    <a:pt x="4454" y="365"/>
                  </a:cubicBezTo>
                  <a:cubicBezTo>
                    <a:pt x="4028" y="118"/>
                    <a:pt x="3566" y="0"/>
                    <a:pt x="3111"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32" name="Google Shape;7032;p19"/>
            <p:cNvSpPr/>
            <p:nvPr/>
          </p:nvSpPr>
          <p:spPr>
            <a:xfrm>
              <a:off x="2647825" y="3895925"/>
              <a:ext cx="156450" cy="138175"/>
            </a:xfrm>
            <a:custGeom>
              <a:rect b="b" l="l" r="r" t="t"/>
              <a:pathLst>
                <a:path extrusionOk="0" h="5527" w="6258">
                  <a:moveTo>
                    <a:pt x="3135" y="1"/>
                  </a:moveTo>
                  <a:cubicBezTo>
                    <a:pt x="2217" y="1"/>
                    <a:pt x="1337" y="480"/>
                    <a:pt x="815" y="1353"/>
                  </a:cubicBezTo>
                  <a:cubicBezTo>
                    <a:pt x="0" y="2716"/>
                    <a:pt x="391" y="4356"/>
                    <a:pt x="1716" y="5136"/>
                  </a:cubicBezTo>
                  <a:cubicBezTo>
                    <a:pt x="2165" y="5400"/>
                    <a:pt x="2646" y="5526"/>
                    <a:pt x="3118" y="5526"/>
                  </a:cubicBezTo>
                  <a:cubicBezTo>
                    <a:pt x="4051" y="5526"/>
                    <a:pt x="4944" y="5030"/>
                    <a:pt x="5466" y="4126"/>
                  </a:cubicBezTo>
                  <a:cubicBezTo>
                    <a:pt x="6257" y="2756"/>
                    <a:pt x="5834" y="1127"/>
                    <a:pt x="4489" y="365"/>
                  </a:cubicBezTo>
                  <a:cubicBezTo>
                    <a:pt x="4054" y="119"/>
                    <a:pt x="3590" y="1"/>
                    <a:pt x="3135"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33" name="Google Shape;7033;p19"/>
            <p:cNvSpPr/>
            <p:nvPr/>
          </p:nvSpPr>
          <p:spPr>
            <a:xfrm>
              <a:off x="2366725" y="3582175"/>
              <a:ext cx="154025" cy="136250"/>
            </a:xfrm>
            <a:custGeom>
              <a:rect b="b" l="l" r="r" t="t"/>
              <a:pathLst>
                <a:path extrusionOk="0" h="5450" w="6161">
                  <a:moveTo>
                    <a:pt x="3113" y="1"/>
                  </a:moveTo>
                  <a:cubicBezTo>
                    <a:pt x="2172" y="1"/>
                    <a:pt x="1260" y="505"/>
                    <a:pt x="751" y="1405"/>
                  </a:cubicBezTo>
                  <a:cubicBezTo>
                    <a:pt x="1" y="2730"/>
                    <a:pt x="435" y="4364"/>
                    <a:pt x="1735" y="5101"/>
                  </a:cubicBezTo>
                  <a:cubicBezTo>
                    <a:pt x="2152" y="5337"/>
                    <a:pt x="2603" y="5449"/>
                    <a:pt x="3047" y="5449"/>
                  </a:cubicBezTo>
                  <a:cubicBezTo>
                    <a:pt x="3988" y="5449"/>
                    <a:pt x="4901" y="4946"/>
                    <a:pt x="5410" y="4046"/>
                  </a:cubicBezTo>
                  <a:cubicBezTo>
                    <a:pt x="6160" y="2721"/>
                    <a:pt x="5727" y="1087"/>
                    <a:pt x="4426" y="350"/>
                  </a:cubicBezTo>
                  <a:cubicBezTo>
                    <a:pt x="4008" y="114"/>
                    <a:pt x="3557" y="1"/>
                    <a:pt x="3113"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34" name="Google Shape;7034;p19"/>
            <p:cNvSpPr/>
            <p:nvPr/>
          </p:nvSpPr>
          <p:spPr>
            <a:xfrm>
              <a:off x="2933025" y="4212925"/>
              <a:ext cx="150450" cy="133625"/>
            </a:xfrm>
            <a:custGeom>
              <a:rect b="b" l="l" r="r" t="t"/>
              <a:pathLst>
                <a:path extrusionOk="0" h="5345" w="6018">
                  <a:moveTo>
                    <a:pt x="3086" y="1"/>
                  </a:moveTo>
                  <a:cubicBezTo>
                    <a:pt x="2123" y="1"/>
                    <a:pt x="1162" y="520"/>
                    <a:pt x="680" y="1416"/>
                  </a:cubicBezTo>
                  <a:cubicBezTo>
                    <a:pt x="1" y="2681"/>
                    <a:pt x="456" y="4325"/>
                    <a:pt x="1678" y="5019"/>
                  </a:cubicBezTo>
                  <a:cubicBezTo>
                    <a:pt x="2067" y="5240"/>
                    <a:pt x="2499" y="5344"/>
                    <a:pt x="2931" y="5344"/>
                  </a:cubicBezTo>
                  <a:cubicBezTo>
                    <a:pt x="3895" y="5344"/>
                    <a:pt x="4857" y="4825"/>
                    <a:pt x="5338" y="3929"/>
                  </a:cubicBezTo>
                  <a:cubicBezTo>
                    <a:pt x="6018" y="2665"/>
                    <a:pt x="5561" y="1020"/>
                    <a:pt x="4339" y="326"/>
                  </a:cubicBezTo>
                  <a:cubicBezTo>
                    <a:pt x="3950" y="105"/>
                    <a:pt x="3518" y="1"/>
                    <a:pt x="3086"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35" name="Google Shape;7035;p19"/>
            <p:cNvSpPr/>
            <p:nvPr/>
          </p:nvSpPr>
          <p:spPr>
            <a:xfrm>
              <a:off x="5046975" y="1812275"/>
              <a:ext cx="152175" cy="134900"/>
            </a:xfrm>
            <a:custGeom>
              <a:rect b="b" l="l" r="r" t="t"/>
              <a:pathLst>
                <a:path extrusionOk="0" h="5396" w="6087">
                  <a:moveTo>
                    <a:pt x="3095" y="1"/>
                  </a:moveTo>
                  <a:cubicBezTo>
                    <a:pt x="2145" y="1"/>
                    <a:pt x="1206" y="507"/>
                    <a:pt x="708" y="1396"/>
                  </a:cubicBezTo>
                  <a:cubicBezTo>
                    <a:pt x="1" y="2661"/>
                    <a:pt x="418" y="4293"/>
                    <a:pt x="1633" y="5027"/>
                  </a:cubicBezTo>
                  <a:cubicBezTo>
                    <a:pt x="2049" y="5277"/>
                    <a:pt x="2511" y="5395"/>
                    <a:pt x="2971" y="5395"/>
                  </a:cubicBezTo>
                  <a:cubicBezTo>
                    <a:pt x="3901" y="5395"/>
                    <a:pt x="4823" y="4911"/>
                    <a:pt x="5329" y="4049"/>
                  </a:cubicBezTo>
                  <a:cubicBezTo>
                    <a:pt x="6087" y="2759"/>
                    <a:pt x="5655" y="1072"/>
                    <a:pt x="4383" y="341"/>
                  </a:cubicBezTo>
                  <a:cubicBezTo>
                    <a:pt x="3980" y="110"/>
                    <a:pt x="3536" y="1"/>
                    <a:pt x="3095"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36" name="Google Shape;7036;p19"/>
            <p:cNvSpPr/>
            <p:nvPr/>
          </p:nvSpPr>
          <p:spPr>
            <a:xfrm>
              <a:off x="3883550" y="1158450"/>
              <a:ext cx="152575" cy="134875"/>
            </a:xfrm>
            <a:custGeom>
              <a:rect b="b" l="l" r="r" t="t"/>
              <a:pathLst>
                <a:path extrusionOk="0" h="5395" w="6103">
                  <a:moveTo>
                    <a:pt x="3109" y="0"/>
                  </a:moveTo>
                  <a:cubicBezTo>
                    <a:pt x="2198" y="0"/>
                    <a:pt x="1295" y="465"/>
                    <a:pt x="783" y="1294"/>
                  </a:cubicBezTo>
                  <a:cubicBezTo>
                    <a:pt x="0" y="2563"/>
                    <a:pt x="393" y="4266"/>
                    <a:pt x="1646" y="5024"/>
                  </a:cubicBezTo>
                  <a:cubicBezTo>
                    <a:pt x="2062" y="5275"/>
                    <a:pt x="2526" y="5395"/>
                    <a:pt x="2987" y="5395"/>
                  </a:cubicBezTo>
                  <a:cubicBezTo>
                    <a:pt x="3916" y="5395"/>
                    <a:pt x="4837" y="4912"/>
                    <a:pt x="5343" y="4051"/>
                  </a:cubicBezTo>
                  <a:cubicBezTo>
                    <a:pt x="6102" y="2763"/>
                    <a:pt x="5675" y="1076"/>
                    <a:pt x="4403" y="344"/>
                  </a:cubicBezTo>
                  <a:cubicBezTo>
                    <a:pt x="4000" y="111"/>
                    <a:pt x="3554" y="0"/>
                    <a:pt x="3109"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37" name="Google Shape;7037;p19"/>
            <p:cNvSpPr/>
            <p:nvPr/>
          </p:nvSpPr>
          <p:spPr>
            <a:xfrm>
              <a:off x="4764350" y="1497600"/>
              <a:ext cx="152500" cy="134850"/>
            </a:xfrm>
            <a:custGeom>
              <a:rect b="b" l="l" r="r" t="t"/>
              <a:pathLst>
                <a:path extrusionOk="0" h="5394" w="6100">
                  <a:moveTo>
                    <a:pt x="3109" y="0"/>
                  </a:moveTo>
                  <a:cubicBezTo>
                    <a:pt x="2209" y="0"/>
                    <a:pt x="1316" y="452"/>
                    <a:pt x="800" y="1263"/>
                  </a:cubicBezTo>
                  <a:cubicBezTo>
                    <a:pt x="0" y="2522"/>
                    <a:pt x="373" y="4231"/>
                    <a:pt x="1615" y="5005"/>
                  </a:cubicBezTo>
                  <a:cubicBezTo>
                    <a:pt x="2038" y="5268"/>
                    <a:pt x="2513" y="5393"/>
                    <a:pt x="2986" y="5393"/>
                  </a:cubicBezTo>
                  <a:cubicBezTo>
                    <a:pt x="3904" y="5393"/>
                    <a:pt x="4814" y="4923"/>
                    <a:pt x="5326" y="4081"/>
                  </a:cubicBezTo>
                  <a:cubicBezTo>
                    <a:pt x="6099" y="2805"/>
                    <a:pt x="5691" y="1107"/>
                    <a:pt x="4433" y="360"/>
                  </a:cubicBezTo>
                  <a:cubicBezTo>
                    <a:pt x="4022" y="116"/>
                    <a:pt x="3565" y="0"/>
                    <a:pt x="3109"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38" name="Google Shape;7038;p19"/>
            <p:cNvSpPr/>
            <p:nvPr/>
          </p:nvSpPr>
          <p:spPr>
            <a:xfrm>
              <a:off x="5261300" y="3337650"/>
              <a:ext cx="151400" cy="133625"/>
            </a:xfrm>
            <a:custGeom>
              <a:rect b="b" l="l" r="r" t="t"/>
              <a:pathLst>
                <a:path extrusionOk="0" h="5345" w="6056">
                  <a:moveTo>
                    <a:pt x="3107" y="1"/>
                  </a:moveTo>
                  <a:cubicBezTo>
                    <a:pt x="2199" y="1"/>
                    <a:pt x="1288" y="462"/>
                    <a:pt x="778" y="1279"/>
                  </a:cubicBezTo>
                  <a:cubicBezTo>
                    <a:pt x="1" y="2523"/>
                    <a:pt x="412" y="4256"/>
                    <a:pt x="1659" y="4997"/>
                  </a:cubicBezTo>
                  <a:cubicBezTo>
                    <a:pt x="2056" y="5233"/>
                    <a:pt x="2502" y="5344"/>
                    <a:pt x="2949" y="5344"/>
                  </a:cubicBezTo>
                  <a:cubicBezTo>
                    <a:pt x="3857" y="5344"/>
                    <a:pt x="4768" y="4884"/>
                    <a:pt x="5279" y="4066"/>
                  </a:cubicBezTo>
                  <a:cubicBezTo>
                    <a:pt x="6056" y="2822"/>
                    <a:pt x="5645" y="1089"/>
                    <a:pt x="4397" y="348"/>
                  </a:cubicBezTo>
                  <a:cubicBezTo>
                    <a:pt x="4000" y="112"/>
                    <a:pt x="3554" y="1"/>
                    <a:pt x="3107"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39" name="Google Shape;7039;p19"/>
            <p:cNvSpPr/>
            <p:nvPr/>
          </p:nvSpPr>
          <p:spPr>
            <a:xfrm>
              <a:off x="2336200" y="2004950"/>
              <a:ext cx="152100" cy="134900"/>
            </a:xfrm>
            <a:custGeom>
              <a:rect b="b" l="l" r="r" t="t"/>
              <a:pathLst>
                <a:path extrusionOk="0" h="5396" w="6084">
                  <a:moveTo>
                    <a:pt x="3113" y="1"/>
                  </a:moveTo>
                  <a:cubicBezTo>
                    <a:pt x="2193" y="1"/>
                    <a:pt x="1281" y="473"/>
                    <a:pt x="771" y="1318"/>
                  </a:cubicBezTo>
                  <a:cubicBezTo>
                    <a:pt x="0" y="2596"/>
                    <a:pt x="410" y="4292"/>
                    <a:pt x="1673" y="5038"/>
                  </a:cubicBezTo>
                  <a:cubicBezTo>
                    <a:pt x="2084" y="5280"/>
                    <a:pt x="2539" y="5395"/>
                    <a:pt x="2991" y="5395"/>
                  </a:cubicBezTo>
                  <a:cubicBezTo>
                    <a:pt x="3929" y="5395"/>
                    <a:pt x="4857" y="4901"/>
                    <a:pt x="5360" y="4027"/>
                  </a:cubicBezTo>
                  <a:cubicBezTo>
                    <a:pt x="6083" y="2771"/>
                    <a:pt x="5687" y="1134"/>
                    <a:pt x="4477" y="385"/>
                  </a:cubicBezTo>
                  <a:cubicBezTo>
                    <a:pt x="4056" y="124"/>
                    <a:pt x="3583" y="1"/>
                    <a:pt x="3113"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40" name="Google Shape;7040;p19"/>
            <p:cNvSpPr/>
            <p:nvPr/>
          </p:nvSpPr>
          <p:spPr>
            <a:xfrm>
              <a:off x="5127350" y="3574125"/>
              <a:ext cx="152750" cy="134900"/>
            </a:xfrm>
            <a:custGeom>
              <a:rect b="b" l="l" r="r" t="t"/>
              <a:pathLst>
                <a:path extrusionOk="0" h="5396" w="6110">
                  <a:moveTo>
                    <a:pt x="3115" y="1"/>
                  </a:moveTo>
                  <a:cubicBezTo>
                    <a:pt x="2183" y="1"/>
                    <a:pt x="1262" y="489"/>
                    <a:pt x="757" y="1349"/>
                  </a:cubicBezTo>
                  <a:cubicBezTo>
                    <a:pt x="1" y="2638"/>
                    <a:pt x="431" y="4325"/>
                    <a:pt x="1703" y="5055"/>
                  </a:cubicBezTo>
                  <a:cubicBezTo>
                    <a:pt x="2107" y="5286"/>
                    <a:pt x="2551" y="5396"/>
                    <a:pt x="2993" y="5396"/>
                  </a:cubicBezTo>
                  <a:cubicBezTo>
                    <a:pt x="3943" y="5396"/>
                    <a:pt x="4880" y="4890"/>
                    <a:pt x="5378" y="4000"/>
                  </a:cubicBezTo>
                  <a:cubicBezTo>
                    <a:pt x="6109" y="2697"/>
                    <a:pt x="5642" y="1017"/>
                    <a:pt x="4357" y="316"/>
                  </a:cubicBezTo>
                  <a:cubicBezTo>
                    <a:pt x="3966" y="102"/>
                    <a:pt x="3539" y="1"/>
                    <a:pt x="3115"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41" name="Google Shape;7041;p19"/>
            <p:cNvSpPr/>
            <p:nvPr/>
          </p:nvSpPr>
          <p:spPr>
            <a:xfrm>
              <a:off x="4678400" y="4102200"/>
              <a:ext cx="151475" cy="133625"/>
            </a:xfrm>
            <a:custGeom>
              <a:rect b="b" l="l" r="r" t="t"/>
              <a:pathLst>
                <a:path extrusionOk="0" h="5345" w="6059">
                  <a:moveTo>
                    <a:pt x="3107" y="1"/>
                  </a:moveTo>
                  <a:cubicBezTo>
                    <a:pt x="2184" y="1"/>
                    <a:pt x="1260" y="478"/>
                    <a:pt x="756" y="1316"/>
                  </a:cubicBezTo>
                  <a:cubicBezTo>
                    <a:pt x="0" y="2577"/>
                    <a:pt x="438" y="4301"/>
                    <a:pt x="1696" y="5019"/>
                  </a:cubicBezTo>
                  <a:cubicBezTo>
                    <a:pt x="2086" y="5240"/>
                    <a:pt x="2518" y="5345"/>
                    <a:pt x="2951" y="5345"/>
                  </a:cubicBezTo>
                  <a:cubicBezTo>
                    <a:pt x="3875" y="5345"/>
                    <a:pt x="4799" y="4868"/>
                    <a:pt x="5302" y="4030"/>
                  </a:cubicBezTo>
                  <a:cubicBezTo>
                    <a:pt x="6058" y="2769"/>
                    <a:pt x="5621" y="1043"/>
                    <a:pt x="4362" y="327"/>
                  </a:cubicBezTo>
                  <a:cubicBezTo>
                    <a:pt x="3973" y="105"/>
                    <a:pt x="3540" y="1"/>
                    <a:pt x="3107"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42" name="Google Shape;7042;p19"/>
            <p:cNvSpPr/>
            <p:nvPr/>
          </p:nvSpPr>
          <p:spPr>
            <a:xfrm>
              <a:off x="4299750" y="1236325"/>
              <a:ext cx="151175" cy="134300"/>
            </a:xfrm>
            <a:custGeom>
              <a:rect b="b" l="l" r="r" t="t"/>
              <a:pathLst>
                <a:path extrusionOk="0" h="5372" w="6047">
                  <a:moveTo>
                    <a:pt x="3095" y="1"/>
                  </a:moveTo>
                  <a:cubicBezTo>
                    <a:pt x="2155" y="1"/>
                    <a:pt x="1219" y="495"/>
                    <a:pt x="720" y="1365"/>
                  </a:cubicBezTo>
                  <a:cubicBezTo>
                    <a:pt x="1" y="2621"/>
                    <a:pt x="413" y="4273"/>
                    <a:pt x="1629" y="5008"/>
                  </a:cubicBezTo>
                  <a:cubicBezTo>
                    <a:pt x="2037" y="5255"/>
                    <a:pt x="2494" y="5371"/>
                    <a:pt x="2951" y="5371"/>
                  </a:cubicBezTo>
                  <a:cubicBezTo>
                    <a:pt x="3890" y="5371"/>
                    <a:pt x="4827" y="4877"/>
                    <a:pt x="5326" y="4006"/>
                  </a:cubicBezTo>
                  <a:cubicBezTo>
                    <a:pt x="6047" y="2752"/>
                    <a:pt x="5634" y="1100"/>
                    <a:pt x="4417" y="365"/>
                  </a:cubicBezTo>
                  <a:cubicBezTo>
                    <a:pt x="4009" y="117"/>
                    <a:pt x="3552" y="1"/>
                    <a:pt x="3095"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43" name="Google Shape;7043;p19"/>
            <p:cNvSpPr/>
            <p:nvPr/>
          </p:nvSpPr>
          <p:spPr>
            <a:xfrm>
              <a:off x="2120300" y="2663775"/>
              <a:ext cx="150425" cy="133625"/>
            </a:xfrm>
            <a:custGeom>
              <a:rect b="b" l="l" r="r" t="t"/>
              <a:pathLst>
                <a:path extrusionOk="0" h="5345" w="6017">
                  <a:moveTo>
                    <a:pt x="3086" y="0"/>
                  </a:moveTo>
                  <a:cubicBezTo>
                    <a:pt x="2123" y="0"/>
                    <a:pt x="1162" y="520"/>
                    <a:pt x="680" y="1416"/>
                  </a:cubicBezTo>
                  <a:cubicBezTo>
                    <a:pt x="1" y="2679"/>
                    <a:pt x="456" y="4324"/>
                    <a:pt x="1678" y="5019"/>
                  </a:cubicBezTo>
                  <a:cubicBezTo>
                    <a:pt x="2067" y="5240"/>
                    <a:pt x="2499" y="5344"/>
                    <a:pt x="2931" y="5344"/>
                  </a:cubicBezTo>
                  <a:cubicBezTo>
                    <a:pt x="3894" y="5344"/>
                    <a:pt x="4855" y="4825"/>
                    <a:pt x="5337" y="3929"/>
                  </a:cubicBezTo>
                  <a:cubicBezTo>
                    <a:pt x="6016" y="2664"/>
                    <a:pt x="5561" y="1020"/>
                    <a:pt x="4339" y="326"/>
                  </a:cubicBezTo>
                  <a:cubicBezTo>
                    <a:pt x="3950" y="105"/>
                    <a:pt x="3518" y="0"/>
                    <a:pt x="3086"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44" name="Google Shape;7044;p19"/>
            <p:cNvSpPr/>
            <p:nvPr/>
          </p:nvSpPr>
          <p:spPr>
            <a:xfrm>
              <a:off x="5345075" y="2916250"/>
              <a:ext cx="151200" cy="134275"/>
            </a:xfrm>
            <a:custGeom>
              <a:rect b="b" l="l" r="r" t="t"/>
              <a:pathLst>
                <a:path extrusionOk="0" h="5371" w="6048">
                  <a:moveTo>
                    <a:pt x="3093" y="1"/>
                  </a:moveTo>
                  <a:cubicBezTo>
                    <a:pt x="2131" y="1"/>
                    <a:pt x="1176" y="520"/>
                    <a:pt x="689" y="1423"/>
                  </a:cubicBezTo>
                  <a:cubicBezTo>
                    <a:pt x="1" y="2698"/>
                    <a:pt x="455" y="4338"/>
                    <a:pt x="1688" y="5039"/>
                  </a:cubicBezTo>
                  <a:cubicBezTo>
                    <a:pt x="2084" y="5265"/>
                    <a:pt x="2520" y="5371"/>
                    <a:pt x="2955" y="5371"/>
                  </a:cubicBezTo>
                  <a:cubicBezTo>
                    <a:pt x="3918" y="5371"/>
                    <a:pt x="4873" y="4851"/>
                    <a:pt x="5360" y="3947"/>
                  </a:cubicBezTo>
                  <a:cubicBezTo>
                    <a:pt x="6047" y="2674"/>
                    <a:pt x="5595" y="1034"/>
                    <a:pt x="4361" y="333"/>
                  </a:cubicBezTo>
                  <a:cubicBezTo>
                    <a:pt x="3965" y="107"/>
                    <a:pt x="3529" y="1"/>
                    <a:pt x="3093"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45" name="Google Shape;7045;p19"/>
            <p:cNvSpPr/>
            <p:nvPr/>
          </p:nvSpPr>
          <p:spPr>
            <a:xfrm>
              <a:off x="2785975" y="1477825"/>
              <a:ext cx="152175" cy="134275"/>
            </a:xfrm>
            <a:custGeom>
              <a:rect b="b" l="l" r="r" t="t"/>
              <a:pathLst>
                <a:path extrusionOk="0" h="5371" w="6087">
                  <a:moveTo>
                    <a:pt x="3112" y="1"/>
                  </a:moveTo>
                  <a:cubicBezTo>
                    <a:pt x="2196" y="1"/>
                    <a:pt x="1283" y="470"/>
                    <a:pt x="774" y="1304"/>
                  </a:cubicBezTo>
                  <a:cubicBezTo>
                    <a:pt x="0" y="2571"/>
                    <a:pt x="422" y="4293"/>
                    <a:pt x="1686" y="5028"/>
                  </a:cubicBezTo>
                  <a:cubicBezTo>
                    <a:pt x="2086" y="5260"/>
                    <a:pt x="2530" y="5370"/>
                    <a:pt x="2974" y="5370"/>
                  </a:cubicBezTo>
                  <a:cubicBezTo>
                    <a:pt x="3890" y="5370"/>
                    <a:pt x="4803" y="4900"/>
                    <a:pt x="5313" y="4067"/>
                  </a:cubicBezTo>
                  <a:cubicBezTo>
                    <a:pt x="6086" y="2798"/>
                    <a:pt x="5665" y="1079"/>
                    <a:pt x="4400" y="343"/>
                  </a:cubicBezTo>
                  <a:cubicBezTo>
                    <a:pt x="4000" y="111"/>
                    <a:pt x="3556" y="1"/>
                    <a:pt x="3112"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46" name="Google Shape;7046;p19"/>
            <p:cNvSpPr/>
            <p:nvPr/>
          </p:nvSpPr>
          <p:spPr>
            <a:xfrm>
              <a:off x="2470575" y="1768450"/>
              <a:ext cx="150425" cy="133625"/>
            </a:xfrm>
            <a:custGeom>
              <a:rect b="b" l="l" r="r" t="t"/>
              <a:pathLst>
                <a:path extrusionOk="0" h="5345" w="6017">
                  <a:moveTo>
                    <a:pt x="3089" y="1"/>
                  </a:moveTo>
                  <a:cubicBezTo>
                    <a:pt x="2146" y="1"/>
                    <a:pt x="1200" y="497"/>
                    <a:pt x="707" y="1366"/>
                  </a:cubicBezTo>
                  <a:cubicBezTo>
                    <a:pt x="1" y="2611"/>
                    <a:pt x="422" y="4266"/>
                    <a:pt x="1629" y="4991"/>
                  </a:cubicBezTo>
                  <a:cubicBezTo>
                    <a:pt x="2029" y="5231"/>
                    <a:pt x="2478" y="5345"/>
                    <a:pt x="2928" y="5345"/>
                  </a:cubicBezTo>
                  <a:cubicBezTo>
                    <a:pt x="3871" y="5345"/>
                    <a:pt x="4816" y="4848"/>
                    <a:pt x="5310" y="3979"/>
                  </a:cubicBezTo>
                  <a:cubicBezTo>
                    <a:pt x="6016" y="2734"/>
                    <a:pt x="5595" y="1079"/>
                    <a:pt x="4388" y="354"/>
                  </a:cubicBezTo>
                  <a:cubicBezTo>
                    <a:pt x="3988" y="114"/>
                    <a:pt x="3539" y="1"/>
                    <a:pt x="3089"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47" name="Google Shape;7047;p19"/>
            <p:cNvSpPr/>
            <p:nvPr/>
          </p:nvSpPr>
          <p:spPr>
            <a:xfrm>
              <a:off x="4994875" y="3812225"/>
              <a:ext cx="150500" cy="132950"/>
            </a:xfrm>
            <a:custGeom>
              <a:rect b="b" l="l" r="r" t="t"/>
              <a:pathLst>
                <a:path extrusionOk="0" h="5318" w="6020">
                  <a:moveTo>
                    <a:pt x="3106" y="1"/>
                  </a:moveTo>
                  <a:cubicBezTo>
                    <a:pt x="2176" y="1"/>
                    <a:pt x="1242" y="485"/>
                    <a:pt x="745" y="1329"/>
                  </a:cubicBezTo>
                  <a:cubicBezTo>
                    <a:pt x="1" y="2595"/>
                    <a:pt x="471" y="4338"/>
                    <a:pt x="1740" y="5021"/>
                  </a:cubicBezTo>
                  <a:cubicBezTo>
                    <a:pt x="2115" y="5223"/>
                    <a:pt x="2528" y="5318"/>
                    <a:pt x="2940" y="5318"/>
                  </a:cubicBezTo>
                  <a:cubicBezTo>
                    <a:pt x="3891" y="5318"/>
                    <a:pt x="4841" y="4812"/>
                    <a:pt x="5325" y="3940"/>
                  </a:cubicBezTo>
                  <a:cubicBezTo>
                    <a:pt x="6019" y="2688"/>
                    <a:pt x="5573" y="1024"/>
                    <a:pt x="4352" y="326"/>
                  </a:cubicBezTo>
                  <a:cubicBezTo>
                    <a:pt x="3967" y="105"/>
                    <a:pt x="3537" y="1"/>
                    <a:pt x="3106"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48" name="Google Shape;7048;p19"/>
            <p:cNvSpPr/>
            <p:nvPr/>
          </p:nvSpPr>
          <p:spPr>
            <a:xfrm>
              <a:off x="2203800" y="2243025"/>
              <a:ext cx="150325" cy="132975"/>
            </a:xfrm>
            <a:custGeom>
              <a:rect b="b" l="l" r="r" t="t"/>
              <a:pathLst>
                <a:path extrusionOk="0" h="5319" w="6013">
                  <a:moveTo>
                    <a:pt x="3106" y="1"/>
                  </a:moveTo>
                  <a:cubicBezTo>
                    <a:pt x="2214" y="1"/>
                    <a:pt x="1309" y="446"/>
                    <a:pt x="791" y="1242"/>
                  </a:cubicBezTo>
                  <a:cubicBezTo>
                    <a:pt x="0" y="2464"/>
                    <a:pt x="404" y="4226"/>
                    <a:pt x="1646" y="4972"/>
                  </a:cubicBezTo>
                  <a:cubicBezTo>
                    <a:pt x="2039" y="5207"/>
                    <a:pt x="2482" y="5319"/>
                    <a:pt x="2928" y="5319"/>
                  </a:cubicBezTo>
                  <a:cubicBezTo>
                    <a:pt x="3841" y="5319"/>
                    <a:pt x="4762" y="4852"/>
                    <a:pt x="5268" y="4029"/>
                  </a:cubicBezTo>
                  <a:cubicBezTo>
                    <a:pt x="6012" y="2819"/>
                    <a:pt x="5626" y="1135"/>
                    <a:pt x="4431" y="376"/>
                  </a:cubicBezTo>
                  <a:cubicBezTo>
                    <a:pt x="4030" y="121"/>
                    <a:pt x="3570" y="1"/>
                    <a:pt x="3106"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49" name="Google Shape;7049;p19"/>
            <p:cNvSpPr/>
            <p:nvPr/>
          </p:nvSpPr>
          <p:spPr>
            <a:xfrm>
              <a:off x="3580900" y="4421600"/>
              <a:ext cx="150475" cy="132975"/>
            </a:xfrm>
            <a:custGeom>
              <a:rect b="b" l="l" r="r" t="t"/>
              <a:pathLst>
                <a:path extrusionOk="0" h="5319" w="6019">
                  <a:moveTo>
                    <a:pt x="3106" y="1"/>
                  </a:moveTo>
                  <a:cubicBezTo>
                    <a:pt x="2184" y="1"/>
                    <a:pt x="1255" y="477"/>
                    <a:pt x="753" y="1313"/>
                  </a:cubicBezTo>
                  <a:cubicBezTo>
                    <a:pt x="0" y="2568"/>
                    <a:pt x="457" y="4317"/>
                    <a:pt x="1722" y="5012"/>
                  </a:cubicBezTo>
                  <a:cubicBezTo>
                    <a:pt x="2101" y="5220"/>
                    <a:pt x="2521" y="5319"/>
                    <a:pt x="2940" y="5319"/>
                  </a:cubicBezTo>
                  <a:cubicBezTo>
                    <a:pt x="3882" y="5319"/>
                    <a:pt x="4824" y="4821"/>
                    <a:pt x="5313" y="3958"/>
                  </a:cubicBezTo>
                  <a:cubicBezTo>
                    <a:pt x="6019" y="2711"/>
                    <a:pt x="5584" y="1045"/>
                    <a:pt x="4367" y="334"/>
                  </a:cubicBezTo>
                  <a:cubicBezTo>
                    <a:pt x="3979" y="108"/>
                    <a:pt x="3543" y="1"/>
                    <a:pt x="3106"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50" name="Google Shape;7050;p19"/>
            <p:cNvSpPr/>
            <p:nvPr/>
          </p:nvSpPr>
          <p:spPr>
            <a:xfrm>
              <a:off x="2417875" y="3767775"/>
              <a:ext cx="150475" cy="132975"/>
            </a:xfrm>
            <a:custGeom>
              <a:rect b="b" l="l" r="r" t="t"/>
              <a:pathLst>
                <a:path extrusionOk="0" h="5319" w="6019">
                  <a:moveTo>
                    <a:pt x="3106" y="1"/>
                  </a:moveTo>
                  <a:cubicBezTo>
                    <a:pt x="2178" y="1"/>
                    <a:pt x="1243" y="483"/>
                    <a:pt x="746" y="1326"/>
                  </a:cubicBezTo>
                  <a:cubicBezTo>
                    <a:pt x="0" y="2590"/>
                    <a:pt x="467" y="4333"/>
                    <a:pt x="1735" y="5018"/>
                  </a:cubicBezTo>
                  <a:cubicBezTo>
                    <a:pt x="2111" y="5222"/>
                    <a:pt x="2526" y="5318"/>
                    <a:pt x="2940" y="5318"/>
                  </a:cubicBezTo>
                  <a:cubicBezTo>
                    <a:pt x="3890" y="5318"/>
                    <a:pt x="4837" y="4814"/>
                    <a:pt x="5321" y="3944"/>
                  </a:cubicBezTo>
                  <a:cubicBezTo>
                    <a:pt x="6018" y="2695"/>
                    <a:pt x="5575" y="1028"/>
                    <a:pt x="4355" y="327"/>
                  </a:cubicBezTo>
                  <a:cubicBezTo>
                    <a:pt x="3969" y="105"/>
                    <a:pt x="3538" y="1"/>
                    <a:pt x="3106"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51" name="Google Shape;7051;p19"/>
            <p:cNvSpPr/>
            <p:nvPr/>
          </p:nvSpPr>
          <p:spPr>
            <a:xfrm>
              <a:off x="3166375" y="4344650"/>
              <a:ext cx="148925" cy="131675"/>
            </a:xfrm>
            <a:custGeom>
              <a:rect b="b" l="l" r="r" t="t"/>
              <a:pathLst>
                <a:path extrusionOk="0" h="5267" w="5957">
                  <a:moveTo>
                    <a:pt x="3056" y="0"/>
                  </a:moveTo>
                  <a:cubicBezTo>
                    <a:pt x="2159" y="0"/>
                    <a:pt x="1261" y="458"/>
                    <a:pt x="755" y="1270"/>
                  </a:cubicBezTo>
                  <a:cubicBezTo>
                    <a:pt x="1" y="2482"/>
                    <a:pt x="400" y="4179"/>
                    <a:pt x="1616" y="4917"/>
                  </a:cubicBezTo>
                  <a:cubicBezTo>
                    <a:pt x="2007" y="5154"/>
                    <a:pt x="2450" y="5267"/>
                    <a:pt x="2894" y="5267"/>
                  </a:cubicBezTo>
                  <a:cubicBezTo>
                    <a:pt x="3812" y="5267"/>
                    <a:pt x="4737" y="4789"/>
                    <a:pt x="5230" y="3950"/>
                  </a:cubicBezTo>
                  <a:cubicBezTo>
                    <a:pt x="5957" y="2714"/>
                    <a:pt x="5521" y="1025"/>
                    <a:pt x="4295" y="324"/>
                  </a:cubicBezTo>
                  <a:cubicBezTo>
                    <a:pt x="3910" y="104"/>
                    <a:pt x="3483" y="0"/>
                    <a:pt x="3056"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52" name="Google Shape;7052;p19"/>
            <p:cNvSpPr/>
            <p:nvPr/>
          </p:nvSpPr>
          <p:spPr>
            <a:xfrm>
              <a:off x="2701125" y="4083150"/>
              <a:ext cx="148450" cy="131550"/>
            </a:xfrm>
            <a:custGeom>
              <a:rect b="b" l="l" r="r" t="t"/>
              <a:pathLst>
                <a:path extrusionOk="0" h="5262" w="5938">
                  <a:moveTo>
                    <a:pt x="3061" y="1"/>
                  </a:moveTo>
                  <a:cubicBezTo>
                    <a:pt x="2127" y="1"/>
                    <a:pt x="1191" y="496"/>
                    <a:pt x="708" y="1356"/>
                  </a:cubicBezTo>
                  <a:cubicBezTo>
                    <a:pt x="1" y="2611"/>
                    <a:pt x="463" y="4288"/>
                    <a:pt x="1703" y="4963"/>
                  </a:cubicBezTo>
                  <a:cubicBezTo>
                    <a:pt x="2075" y="5166"/>
                    <a:pt x="2487" y="5261"/>
                    <a:pt x="2899" y="5261"/>
                  </a:cubicBezTo>
                  <a:cubicBezTo>
                    <a:pt x="3856" y="5261"/>
                    <a:pt x="4814" y="4745"/>
                    <a:pt x="5282" y="3861"/>
                  </a:cubicBezTo>
                  <a:cubicBezTo>
                    <a:pt x="5938" y="2620"/>
                    <a:pt x="5496" y="1020"/>
                    <a:pt x="4308" y="330"/>
                  </a:cubicBezTo>
                  <a:cubicBezTo>
                    <a:pt x="3922" y="106"/>
                    <a:pt x="3492" y="1"/>
                    <a:pt x="3061"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53" name="Google Shape;7053;p19"/>
            <p:cNvSpPr/>
            <p:nvPr/>
          </p:nvSpPr>
          <p:spPr>
            <a:xfrm>
              <a:off x="4999150" y="1630675"/>
              <a:ext cx="147475" cy="130175"/>
            </a:xfrm>
            <a:custGeom>
              <a:rect b="b" l="l" r="r" t="t"/>
              <a:pathLst>
                <a:path extrusionOk="0" h="5207" w="5899">
                  <a:moveTo>
                    <a:pt x="3013" y="1"/>
                  </a:moveTo>
                  <a:cubicBezTo>
                    <a:pt x="2126" y="1"/>
                    <a:pt x="1250" y="462"/>
                    <a:pt x="755" y="1286"/>
                  </a:cubicBezTo>
                  <a:cubicBezTo>
                    <a:pt x="1" y="2542"/>
                    <a:pt x="431" y="4198"/>
                    <a:pt x="1691" y="4894"/>
                  </a:cubicBezTo>
                  <a:cubicBezTo>
                    <a:pt x="2075" y="5106"/>
                    <a:pt x="2493" y="5207"/>
                    <a:pt x="2908" y="5207"/>
                  </a:cubicBezTo>
                  <a:cubicBezTo>
                    <a:pt x="3817" y="5207"/>
                    <a:pt x="4709" y="4724"/>
                    <a:pt x="5192" y="3873"/>
                  </a:cubicBezTo>
                  <a:cubicBezTo>
                    <a:pt x="5898" y="2632"/>
                    <a:pt x="5486" y="1049"/>
                    <a:pt x="4277" y="342"/>
                  </a:cubicBezTo>
                  <a:cubicBezTo>
                    <a:pt x="3882" y="110"/>
                    <a:pt x="3446" y="1"/>
                    <a:pt x="3013"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54" name="Google Shape;7054;p19"/>
            <p:cNvSpPr/>
            <p:nvPr/>
          </p:nvSpPr>
          <p:spPr>
            <a:xfrm>
              <a:off x="4068775" y="1107625"/>
              <a:ext cx="147425" cy="130150"/>
            </a:xfrm>
            <a:custGeom>
              <a:rect b="b" l="l" r="r" t="t"/>
              <a:pathLst>
                <a:path extrusionOk="0" h="5206" w="5897">
                  <a:moveTo>
                    <a:pt x="3011" y="1"/>
                  </a:moveTo>
                  <a:cubicBezTo>
                    <a:pt x="2103" y="1"/>
                    <a:pt x="1212" y="483"/>
                    <a:pt x="727" y="1332"/>
                  </a:cubicBezTo>
                  <a:cubicBezTo>
                    <a:pt x="0" y="2608"/>
                    <a:pt x="463" y="4254"/>
                    <a:pt x="1736" y="4919"/>
                  </a:cubicBezTo>
                  <a:cubicBezTo>
                    <a:pt x="2109" y="5113"/>
                    <a:pt x="2510" y="5206"/>
                    <a:pt x="2907" y="5206"/>
                  </a:cubicBezTo>
                  <a:cubicBezTo>
                    <a:pt x="3836" y="5206"/>
                    <a:pt x="4744" y="4701"/>
                    <a:pt x="5218" y="3824"/>
                  </a:cubicBezTo>
                  <a:cubicBezTo>
                    <a:pt x="5896" y="2567"/>
                    <a:pt x="5451" y="992"/>
                    <a:pt x="4229" y="315"/>
                  </a:cubicBezTo>
                  <a:cubicBezTo>
                    <a:pt x="3845" y="102"/>
                    <a:pt x="3426" y="1"/>
                    <a:pt x="3011"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55" name="Google Shape;7055;p19"/>
            <p:cNvSpPr/>
            <p:nvPr/>
          </p:nvSpPr>
          <p:spPr>
            <a:xfrm>
              <a:off x="5397325" y="3102675"/>
              <a:ext cx="146025" cy="129325"/>
            </a:xfrm>
            <a:custGeom>
              <a:rect b="b" l="l" r="r" t="t"/>
              <a:pathLst>
                <a:path extrusionOk="0" h="5173" w="5841">
                  <a:moveTo>
                    <a:pt x="2950" y="0"/>
                  </a:moveTo>
                  <a:cubicBezTo>
                    <a:pt x="2050" y="0"/>
                    <a:pt x="1179" y="487"/>
                    <a:pt x="699" y="1350"/>
                  </a:cubicBezTo>
                  <a:cubicBezTo>
                    <a:pt x="0" y="2606"/>
                    <a:pt x="412" y="4138"/>
                    <a:pt x="1636" y="4837"/>
                  </a:cubicBezTo>
                  <a:cubicBezTo>
                    <a:pt x="2034" y="5064"/>
                    <a:pt x="2464" y="5172"/>
                    <a:pt x="2888" y="5172"/>
                  </a:cubicBezTo>
                  <a:cubicBezTo>
                    <a:pt x="3806" y="5172"/>
                    <a:pt x="4696" y="4667"/>
                    <a:pt x="5168" y="3773"/>
                  </a:cubicBezTo>
                  <a:cubicBezTo>
                    <a:pt x="5840" y="2506"/>
                    <a:pt x="5394" y="979"/>
                    <a:pt x="4156" y="309"/>
                  </a:cubicBezTo>
                  <a:cubicBezTo>
                    <a:pt x="3770" y="100"/>
                    <a:pt x="3357" y="0"/>
                    <a:pt x="2950"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56" name="Google Shape;7056;p19"/>
            <p:cNvSpPr/>
            <p:nvPr/>
          </p:nvSpPr>
          <p:spPr>
            <a:xfrm>
              <a:off x="4864350" y="4051550"/>
              <a:ext cx="145450" cy="128550"/>
            </a:xfrm>
            <a:custGeom>
              <a:rect b="b" l="l" r="r" t="t"/>
              <a:pathLst>
                <a:path extrusionOk="0" h="5142" w="5818">
                  <a:moveTo>
                    <a:pt x="2928" y="1"/>
                  </a:moveTo>
                  <a:cubicBezTo>
                    <a:pt x="2028" y="1"/>
                    <a:pt x="1165" y="498"/>
                    <a:pt x="688" y="1382"/>
                  </a:cubicBezTo>
                  <a:cubicBezTo>
                    <a:pt x="1" y="2655"/>
                    <a:pt x="440" y="4161"/>
                    <a:pt x="1696" y="4836"/>
                  </a:cubicBezTo>
                  <a:cubicBezTo>
                    <a:pt x="2080" y="5043"/>
                    <a:pt x="2489" y="5142"/>
                    <a:pt x="2891" y="5142"/>
                  </a:cubicBezTo>
                  <a:cubicBezTo>
                    <a:pt x="3791" y="5142"/>
                    <a:pt x="4655" y="4645"/>
                    <a:pt x="5132" y="3760"/>
                  </a:cubicBezTo>
                  <a:cubicBezTo>
                    <a:pt x="5817" y="2488"/>
                    <a:pt x="5378" y="982"/>
                    <a:pt x="4124" y="307"/>
                  </a:cubicBezTo>
                  <a:cubicBezTo>
                    <a:pt x="3739" y="100"/>
                    <a:pt x="3330" y="1"/>
                    <a:pt x="2928"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57" name="Google Shape;7057;p19"/>
            <p:cNvSpPr/>
            <p:nvPr/>
          </p:nvSpPr>
          <p:spPr>
            <a:xfrm>
              <a:off x="5381675" y="2313700"/>
              <a:ext cx="146025" cy="129350"/>
            </a:xfrm>
            <a:custGeom>
              <a:rect b="b" l="l" r="r" t="t"/>
              <a:pathLst>
                <a:path extrusionOk="0" h="5174" w="5841">
                  <a:moveTo>
                    <a:pt x="2951" y="1"/>
                  </a:moveTo>
                  <a:cubicBezTo>
                    <a:pt x="2058" y="1"/>
                    <a:pt x="1195" y="478"/>
                    <a:pt x="710" y="1332"/>
                  </a:cubicBezTo>
                  <a:cubicBezTo>
                    <a:pt x="0" y="2581"/>
                    <a:pt x="400" y="4118"/>
                    <a:pt x="1617" y="4827"/>
                  </a:cubicBezTo>
                  <a:cubicBezTo>
                    <a:pt x="2019" y="5062"/>
                    <a:pt x="2457" y="5174"/>
                    <a:pt x="2888" y="5174"/>
                  </a:cubicBezTo>
                  <a:cubicBezTo>
                    <a:pt x="3799" y="5174"/>
                    <a:pt x="4682" y="4677"/>
                    <a:pt x="5159" y="3794"/>
                  </a:cubicBezTo>
                  <a:cubicBezTo>
                    <a:pt x="5840" y="2530"/>
                    <a:pt x="5408" y="1002"/>
                    <a:pt x="4176" y="319"/>
                  </a:cubicBezTo>
                  <a:cubicBezTo>
                    <a:pt x="3785" y="103"/>
                    <a:pt x="3365" y="1"/>
                    <a:pt x="2951"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58" name="Google Shape;7058;p19"/>
            <p:cNvSpPr/>
            <p:nvPr/>
          </p:nvSpPr>
          <p:spPr>
            <a:xfrm>
              <a:off x="5332425" y="2130175"/>
              <a:ext cx="145225" cy="128500"/>
            </a:xfrm>
            <a:custGeom>
              <a:rect b="b" l="l" r="r" t="t"/>
              <a:pathLst>
                <a:path extrusionOk="0" h="5140" w="5809">
                  <a:moveTo>
                    <a:pt x="2922" y="0"/>
                  </a:moveTo>
                  <a:cubicBezTo>
                    <a:pt x="2046" y="0"/>
                    <a:pt x="1204" y="469"/>
                    <a:pt x="719" y="1315"/>
                  </a:cubicBezTo>
                  <a:cubicBezTo>
                    <a:pt x="0" y="2572"/>
                    <a:pt x="392" y="4091"/>
                    <a:pt x="1625" y="4799"/>
                  </a:cubicBezTo>
                  <a:cubicBezTo>
                    <a:pt x="2029" y="5029"/>
                    <a:pt x="2461" y="5140"/>
                    <a:pt x="2887" y="5140"/>
                  </a:cubicBezTo>
                  <a:cubicBezTo>
                    <a:pt x="3762" y="5140"/>
                    <a:pt x="4605" y="4672"/>
                    <a:pt x="5090" y="3826"/>
                  </a:cubicBezTo>
                  <a:cubicBezTo>
                    <a:pt x="5809" y="2569"/>
                    <a:pt x="5417" y="1050"/>
                    <a:pt x="4184" y="342"/>
                  </a:cubicBezTo>
                  <a:cubicBezTo>
                    <a:pt x="3780" y="111"/>
                    <a:pt x="3347" y="0"/>
                    <a:pt x="2922"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59" name="Google Shape;7059;p19"/>
            <p:cNvSpPr/>
            <p:nvPr/>
          </p:nvSpPr>
          <p:spPr>
            <a:xfrm>
              <a:off x="3471600" y="1084025"/>
              <a:ext cx="145275" cy="128525"/>
            </a:xfrm>
            <a:custGeom>
              <a:rect b="b" l="l" r="r" t="t"/>
              <a:pathLst>
                <a:path extrusionOk="0" h="5141" w="5811">
                  <a:moveTo>
                    <a:pt x="2921" y="1"/>
                  </a:moveTo>
                  <a:cubicBezTo>
                    <a:pt x="2055" y="1"/>
                    <a:pt x="1220" y="459"/>
                    <a:pt x="734" y="1290"/>
                  </a:cubicBezTo>
                  <a:cubicBezTo>
                    <a:pt x="0" y="2544"/>
                    <a:pt x="378" y="4066"/>
                    <a:pt x="1601" y="4786"/>
                  </a:cubicBezTo>
                  <a:cubicBezTo>
                    <a:pt x="2011" y="5026"/>
                    <a:pt x="2453" y="5141"/>
                    <a:pt x="2887" y="5141"/>
                  </a:cubicBezTo>
                  <a:cubicBezTo>
                    <a:pt x="3754" y="5141"/>
                    <a:pt x="4589" y="4683"/>
                    <a:pt x="5075" y="3851"/>
                  </a:cubicBezTo>
                  <a:cubicBezTo>
                    <a:pt x="5811" y="2599"/>
                    <a:pt x="5432" y="1075"/>
                    <a:pt x="4209" y="357"/>
                  </a:cubicBezTo>
                  <a:cubicBezTo>
                    <a:pt x="3798" y="116"/>
                    <a:pt x="3356" y="1"/>
                    <a:pt x="2921"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60" name="Google Shape;7060;p19"/>
            <p:cNvSpPr/>
            <p:nvPr/>
          </p:nvSpPr>
          <p:spPr>
            <a:xfrm>
              <a:off x="5431575" y="2498050"/>
              <a:ext cx="145525" cy="128550"/>
            </a:xfrm>
            <a:custGeom>
              <a:rect b="b" l="l" r="r" t="t"/>
              <a:pathLst>
                <a:path extrusionOk="0" h="5142" w="5821">
                  <a:moveTo>
                    <a:pt x="2927" y="0"/>
                  </a:moveTo>
                  <a:cubicBezTo>
                    <a:pt x="2038" y="0"/>
                    <a:pt x="1185" y="485"/>
                    <a:pt x="704" y="1354"/>
                  </a:cubicBezTo>
                  <a:cubicBezTo>
                    <a:pt x="1" y="2624"/>
                    <a:pt x="422" y="4130"/>
                    <a:pt x="1669" y="4820"/>
                  </a:cubicBezTo>
                  <a:cubicBezTo>
                    <a:pt x="2063" y="5037"/>
                    <a:pt x="2483" y="5141"/>
                    <a:pt x="2894" y="5141"/>
                  </a:cubicBezTo>
                  <a:cubicBezTo>
                    <a:pt x="3784" y="5141"/>
                    <a:pt x="4637" y="4656"/>
                    <a:pt x="5117" y="3788"/>
                  </a:cubicBezTo>
                  <a:cubicBezTo>
                    <a:pt x="5820" y="2516"/>
                    <a:pt x="5399" y="1012"/>
                    <a:pt x="4152" y="322"/>
                  </a:cubicBezTo>
                  <a:cubicBezTo>
                    <a:pt x="3758" y="104"/>
                    <a:pt x="3339" y="0"/>
                    <a:pt x="2927"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61" name="Google Shape;7061;p19"/>
            <p:cNvSpPr/>
            <p:nvPr/>
          </p:nvSpPr>
          <p:spPr>
            <a:xfrm>
              <a:off x="3288250" y="1136800"/>
              <a:ext cx="146050" cy="129350"/>
            </a:xfrm>
            <a:custGeom>
              <a:rect b="b" l="l" r="r" t="t"/>
              <a:pathLst>
                <a:path extrusionOk="0" h="5174" w="5842">
                  <a:moveTo>
                    <a:pt x="2955" y="1"/>
                  </a:moveTo>
                  <a:cubicBezTo>
                    <a:pt x="2049" y="1"/>
                    <a:pt x="1169" y="492"/>
                    <a:pt x="690" y="1367"/>
                  </a:cubicBezTo>
                  <a:cubicBezTo>
                    <a:pt x="0" y="2627"/>
                    <a:pt x="423" y="4157"/>
                    <a:pt x="1652" y="4847"/>
                  </a:cubicBezTo>
                  <a:cubicBezTo>
                    <a:pt x="2047" y="5068"/>
                    <a:pt x="2472" y="5174"/>
                    <a:pt x="2891" y="5174"/>
                  </a:cubicBezTo>
                  <a:cubicBezTo>
                    <a:pt x="3777" y="5174"/>
                    <a:pt x="4637" y="4702"/>
                    <a:pt x="5124" y="3856"/>
                  </a:cubicBezTo>
                  <a:cubicBezTo>
                    <a:pt x="5842" y="2610"/>
                    <a:pt x="5450" y="1070"/>
                    <a:pt x="4237" y="354"/>
                  </a:cubicBezTo>
                  <a:cubicBezTo>
                    <a:pt x="3831" y="114"/>
                    <a:pt x="3390" y="1"/>
                    <a:pt x="2955"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62" name="Google Shape;7062;p19"/>
            <p:cNvSpPr/>
            <p:nvPr/>
          </p:nvSpPr>
          <p:spPr>
            <a:xfrm>
              <a:off x="2605575" y="1533450"/>
              <a:ext cx="146575" cy="129350"/>
            </a:xfrm>
            <a:custGeom>
              <a:rect b="b" l="l" r="r" t="t"/>
              <a:pathLst>
                <a:path extrusionOk="0" h="5174" w="5863">
                  <a:moveTo>
                    <a:pt x="2972" y="1"/>
                  </a:moveTo>
                  <a:cubicBezTo>
                    <a:pt x="2096" y="1"/>
                    <a:pt x="1244" y="461"/>
                    <a:pt x="753" y="1291"/>
                  </a:cubicBezTo>
                  <a:cubicBezTo>
                    <a:pt x="0" y="2564"/>
                    <a:pt x="422" y="4162"/>
                    <a:pt x="1693" y="4859"/>
                  </a:cubicBezTo>
                  <a:cubicBezTo>
                    <a:pt x="2083" y="5072"/>
                    <a:pt x="2500" y="5174"/>
                    <a:pt x="2912" y="5174"/>
                  </a:cubicBezTo>
                  <a:cubicBezTo>
                    <a:pt x="3807" y="5174"/>
                    <a:pt x="4673" y="4693"/>
                    <a:pt x="5156" y="3834"/>
                  </a:cubicBezTo>
                  <a:cubicBezTo>
                    <a:pt x="5862" y="2583"/>
                    <a:pt x="5457" y="1048"/>
                    <a:pt x="4237" y="344"/>
                  </a:cubicBezTo>
                  <a:cubicBezTo>
                    <a:pt x="3836" y="111"/>
                    <a:pt x="3401" y="1"/>
                    <a:pt x="2972"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63" name="Google Shape;7063;p19"/>
            <p:cNvSpPr/>
            <p:nvPr/>
          </p:nvSpPr>
          <p:spPr>
            <a:xfrm>
              <a:off x="3106025" y="1190775"/>
              <a:ext cx="144700" cy="127750"/>
            </a:xfrm>
            <a:custGeom>
              <a:rect b="b" l="l" r="r" t="t"/>
              <a:pathLst>
                <a:path extrusionOk="0" h="5110" w="5788">
                  <a:moveTo>
                    <a:pt x="2903" y="1"/>
                  </a:moveTo>
                  <a:cubicBezTo>
                    <a:pt x="2049" y="1"/>
                    <a:pt x="1229" y="450"/>
                    <a:pt x="745" y="1264"/>
                  </a:cubicBezTo>
                  <a:cubicBezTo>
                    <a:pt x="1" y="2523"/>
                    <a:pt x="374" y="4042"/>
                    <a:pt x="1603" y="4758"/>
                  </a:cubicBezTo>
                  <a:cubicBezTo>
                    <a:pt x="2012" y="4996"/>
                    <a:pt x="2450" y="5110"/>
                    <a:pt x="2879" y="5110"/>
                  </a:cubicBezTo>
                  <a:cubicBezTo>
                    <a:pt x="3750" y="5110"/>
                    <a:pt x="4583" y="4642"/>
                    <a:pt x="5066" y="3796"/>
                  </a:cubicBezTo>
                  <a:cubicBezTo>
                    <a:pt x="5788" y="2527"/>
                    <a:pt x="5382" y="1021"/>
                    <a:pt x="4131" y="325"/>
                  </a:cubicBezTo>
                  <a:cubicBezTo>
                    <a:pt x="3737" y="106"/>
                    <a:pt x="3316" y="1"/>
                    <a:pt x="2903"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64" name="Google Shape;7064;p19"/>
            <p:cNvSpPr/>
            <p:nvPr/>
          </p:nvSpPr>
          <p:spPr>
            <a:xfrm>
              <a:off x="2073525" y="2482750"/>
              <a:ext cx="144725" cy="127775"/>
            </a:xfrm>
            <a:custGeom>
              <a:rect b="b" l="l" r="r" t="t"/>
              <a:pathLst>
                <a:path extrusionOk="0" h="5111" w="5789">
                  <a:moveTo>
                    <a:pt x="2906" y="0"/>
                  </a:moveTo>
                  <a:cubicBezTo>
                    <a:pt x="2049" y="0"/>
                    <a:pt x="1226" y="453"/>
                    <a:pt x="743" y="1272"/>
                  </a:cubicBezTo>
                  <a:cubicBezTo>
                    <a:pt x="0" y="2531"/>
                    <a:pt x="378" y="4048"/>
                    <a:pt x="1611" y="4762"/>
                  </a:cubicBezTo>
                  <a:cubicBezTo>
                    <a:pt x="2019" y="4998"/>
                    <a:pt x="2455" y="5111"/>
                    <a:pt x="2882" y="5111"/>
                  </a:cubicBezTo>
                  <a:cubicBezTo>
                    <a:pt x="3754" y="5111"/>
                    <a:pt x="4589" y="4641"/>
                    <a:pt x="5071" y="3790"/>
                  </a:cubicBezTo>
                  <a:cubicBezTo>
                    <a:pt x="5789" y="2521"/>
                    <a:pt x="5381" y="1015"/>
                    <a:pt x="4126" y="321"/>
                  </a:cubicBezTo>
                  <a:cubicBezTo>
                    <a:pt x="3734" y="104"/>
                    <a:pt x="3316" y="0"/>
                    <a:pt x="2906"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65" name="Google Shape;7065;p19"/>
            <p:cNvSpPr/>
            <p:nvPr/>
          </p:nvSpPr>
          <p:spPr>
            <a:xfrm>
              <a:off x="4000100" y="4502500"/>
              <a:ext cx="143300" cy="126400"/>
            </a:xfrm>
            <a:custGeom>
              <a:rect b="b" l="l" r="r" t="t"/>
              <a:pathLst>
                <a:path extrusionOk="0" h="5056" w="5732">
                  <a:moveTo>
                    <a:pt x="2888" y="1"/>
                  </a:moveTo>
                  <a:cubicBezTo>
                    <a:pt x="2024" y="1"/>
                    <a:pt x="1197" y="466"/>
                    <a:pt x="723" y="1304"/>
                  </a:cubicBezTo>
                  <a:cubicBezTo>
                    <a:pt x="0" y="2577"/>
                    <a:pt x="428" y="4086"/>
                    <a:pt x="1701" y="4762"/>
                  </a:cubicBezTo>
                  <a:cubicBezTo>
                    <a:pt x="2075" y="4961"/>
                    <a:pt x="2470" y="5055"/>
                    <a:pt x="2858" y="5055"/>
                  </a:cubicBezTo>
                  <a:cubicBezTo>
                    <a:pt x="3739" y="5055"/>
                    <a:pt x="4582" y="4568"/>
                    <a:pt x="5055" y="3700"/>
                  </a:cubicBezTo>
                  <a:cubicBezTo>
                    <a:pt x="5731" y="2458"/>
                    <a:pt x="5317" y="996"/>
                    <a:pt x="4097" y="320"/>
                  </a:cubicBezTo>
                  <a:cubicBezTo>
                    <a:pt x="3708" y="104"/>
                    <a:pt x="3294" y="1"/>
                    <a:pt x="2888"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66" name="Google Shape;7066;p19"/>
            <p:cNvSpPr/>
            <p:nvPr/>
          </p:nvSpPr>
          <p:spPr>
            <a:xfrm>
              <a:off x="2158850" y="2063075"/>
              <a:ext cx="141325" cy="125000"/>
            </a:xfrm>
            <a:custGeom>
              <a:rect b="b" l="l" r="r" t="t"/>
              <a:pathLst>
                <a:path extrusionOk="0" h="5000" w="5653">
                  <a:moveTo>
                    <a:pt x="2855" y="0"/>
                  </a:moveTo>
                  <a:cubicBezTo>
                    <a:pt x="1993" y="0"/>
                    <a:pt x="1157" y="463"/>
                    <a:pt x="690" y="1290"/>
                  </a:cubicBezTo>
                  <a:cubicBezTo>
                    <a:pt x="0" y="2508"/>
                    <a:pt x="400" y="4003"/>
                    <a:pt x="1593" y="4680"/>
                  </a:cubicBezTo>
                  <a:cubicBezTo>
                    <a:pt x="1976" y="4896"/>
                    <a:pt x="2390" y="4999"/>
                    <a:pt x="2797" y="4999"/>
                  </a:cubicBezTo>
                  <a:cubicBezTo>
                    <a:pt x="3661" y="4999"/>
                    <a:pt x="4497" y="4537"/>
                    <a:pt x="4965" y="3709"/>
                  </a:cubicBezTo>
                  <a:cubicBezTo>
                    <a:pt x="5653" y="2491"/>
                    <a:pt x="5255" y="996"/>
                    <a:pt x="4060" y="321"/>
                  </a:cubicBezTo>
                  <a:cubicBezTo>
                    <a:pt x="3676" y="104"/>
                    <a:pt x="3263" y="0"/>
                    <a:pt x="2855"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67" name="Google Shape;7067;p19"/>
            <p:cNvSpPr/>
            <p:nvPr/>
          </p:nvSpPr>
          <p:spPr>
            <a:xfrm>
              <a:off x="5182725" y="3763050"/>
              <a:ext cx="141250" cy="124950"/>
            </a:xfrm>
            <a:custGeom>
              <a:rect b="b" l="l" r="r" t="t"/>
              <a:pathLst>
                <a:path extrusionOk="0" h="4998" w="5650">
                  <a:moveTo>
                    <a:pt x="2854" y="1"/>
                  </a:moveTo>
                  <a:cubicBezTo>
                    <a:pt x="2001" y="1"/>
                    <a:pt x="1171" y="452"/>
                    <a:pt x="702" y="1263"/>
                  </a:cubicBezTo>
                  <a:cubicBezTo>
                    <a:pt x="1" y="2474"/>
                    <a:pt x="382" y="3978"/>
                    <a:pt x="1566" y="4664"/>
                  </a:cubicBezTo>
                  <a:cubicBezTo>
                    <a:pt x="1956" y="4890"/>
                    <a:pt x="2378" y="4998"/>
                    <a:pt x="2796" y="4998"/>
                  </a:cubicBezTo>
                  <a:cubicBezTo>
                    <a:pt x="3649" y="4998"/>
                    <a:pt x="4478" y="4546"/>
                    <a:pt x="4948" y="3735"/>
                  </a:cubicBezTo>
                  <a:cubicBezTo>
                    <a:pt x="5649" y="2524"/>
                    <a:pt x="5267" y="1021"/>
                    <a:pt x="4084" y="334"/>
                  </a:cubicBezTo>
                  <a:cubicBezTo>
                    <a:pt x="3694" y="108"/>
                    <a:pt x="3271" y="1"/>
                    <a:pt x="2854"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68" name="Google Shape;7068;p19"/>
            <p:cNvSpPr/>
            <p:nvPr/>
          </p:nvSpPr>
          <p:spPr>
            <a:xfrm>
              <a:off x="5315975" y="3525925"/>
              <a:ext cx="141375" cy="124975"/>
            </a:xfrm>
            <a:custGeom>
              <a:rect b="b" l="l" r="r" t="t"/>
              <a:pathLst>
                <a:path extrusionOk="0" h="4999" w="5655">
                  <a:moveTo>
                    <a:pt x="2860" y="0"/>
                  </a:moveTo>
                  <a:cubicBezTo>
                    <a:pt x="1980" y="0"/>
                    <a:pt x="1129" y="482"/>
                    <a:pt x="667" y="1333"/>
                  </a:cubicBezTo>
                  <a:cubicBezTo>
                    <a:pt x="1" y="2557"/>
                    <a:pt x="430" y="4047"/>
                    <a:pt x="1636" y="4701"/>
                  </a:cubicBezTo>
                  <a:cubicBezTo>
                    <a:pt x="2008" y="4903"/>
                    <a:pt x="2405" y="4999"/>
                    <a:pt x="2797" y="4999"/>
                  </a:cubicBezTo>
                  <a:cubicBezTo>
                    <a:pt x="3676" y="4999"/>
                    <a:pt x="4527" y="4518"/>
                    <a:pt x="4989" y="3667"/>
                  </a:cubicBezTo>
                  <a:cubicBezTo>
                    <a:pt x="5655" y="2441"/>
                    <a:pt x="5226" y="951"/>
                    <a:pt x="4019" y="297"/>
                  </a:cubicBezTo>
                  <a:cubicBezTo>
                    <a:pt x="3649" y="96"/>
                    <a:pt x="3251" y="0"/>
                    <a:pt x="2860"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69" name="Google Shape;7069;p19"/>
            <p:cNvSpPr/>
            <p:nvPr/>
          </p:nvSpPr>
          <p:spPr>
            <a:xfrm>
              <a:off x="2292175" y="1825950"/>
              <a:ext cx="141325" cy="124975"/>
            </a:xfrm>
            <a:custGeom>
              <a:rect b="b" l="l" r="r" t="t"/>
              <a:pathLst>
                <a:path extrusionOk="0" h="4999" w="5653">
                  <a:moveTo>
                    <a:pt x="2855" y="0"/>
                  </a:moveTo>
                  <a:cubicBezTo>
                    <a:pt x="1992" y="0"/>
                    <a:pt x="1156" y="463"/>
                    <a:pt x="688" y="1290"/>
                  </a:cubicBezTo>
                  <a:cubicBezTo>
                    <a:pt x="0" y="2507"/>
                    <a:pt x="398" y="4004"/>
                    <a:pt x="1593" y="4679"/>
                  </a:cubicBezTo>
                  <a:cubicBezTo>
                    <a:pt x="1976" y="4896"/>
                    <a:pt x="2389" y="4999"/>
                    <a:pt x="2796" y="4999"/>
                  </a:cubicBezTo>
                  <a:cubicBezTo>
                    <a:pt x="3659" y="4999"/>
                    <a:pt x="4496" y="4536"/>
                    <a:pt x="4963" y="3710"/>
                  </a:cubicBezTo>
                  <a:cubicBezTo>
                    <a:pt x="5653" y="2491"/>
                    <a:pt x="5254" y="995"/>
                    <a:pt x="4060" y="320"/>
                  </a:cubicBezTo>
                  <a:cubicBezTo>
                    <a:pt x="3676" y="103"/>
                    <a:pt x="3263" y="0"/>
                    <a:pt x="2855"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70" name="Google Shape;7070;p19"/>
            <p:cNvSpPr/>
            <p:nvPr/>
          </p:nvSpPr>
          <p:spPr>
            <a:xfrm>
              <a:off x="2139275" y="3456375"/>
              <a:ext cx="143300" cy="126400"/>
            </a:xfrm>
            <a:custGeom>
              <a:rect b="b" l="l" r="r" t="t"/>
              <a:pathLst>
                <a:path extrusionOk="0" h="5056" w="5732">
                  <a:moveTo>
                    <a:pt x="2888" y="0"/>
                  </a:moveTo>
                  <a:cubicBezTo>
                    <a:pt x="2025" y="0"/>
                    <a:pt x="1196" y="466"/>
                    <a:pt x="721" y="1305"/>
                  </a:cubicBezTo>
                  <a:cubicBezTo>
                    <a:pt x="1" y="2576"/>
                    <a:pt x="428" y="4087"/>
                    <a:pt x="1701" y="4762"/>
                  </a:cubicBezTo>
                  <a:cubicBezTo>
                    <a:pt x="2075" y="4961"/>
                    <a:pt x="2470" y="5055"/>
                    <a:pt x="2859" y="5055"/>
                  </a:cubicBezTo>
                  <a:cubicBezTo>
                    <a:pt x="3739" y="5055"/>
                    <a:pt x="4583" y="4568"/>
                    <a:pt x="5055" y="3699"/>
                  </a:cubicBezTo>
                  <a:cubicBezTo>
                    <a:pt x="5732" y="2457"/>
                    <a:pt x="5316" y="995"/>
                    <a:pt x="4096" y="319"/>
                  </a:cubicBezTo>
                  <a:cubicBezTo>
                    <a:pt x="3707" y="103"/>
                    <a:pt x="3294" y="0"/>
                    <a:pt x="2888"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71" name="Google Shape;7071;p19"/>
            <p:cNvSpPr/>
            <p:nvPr/>
          </p:nvSpPr>
          <p:spPr>
            <a:xfrm>
              <a:off x="4719650" y="1317900"/>
              <a:ext cx="142600" cy="126325"/>
            </a:xfrm>
            <a:custGeom>
              <a:rect b="b" l="l" r="r" t="t"/>
              <a:pathLst>
                <a:path extrusionOk="0" h="5053" w="5704">
                  <a:moveTo>
                    <a:pt x="2860" y="0"/>
                  </a:moveTo>
                  <a:cubicBezTo>
                    <a:pt x="2015" y="0"/>
                    <a:pt x="1205" y="443"/>
                    <a:pt x="727" y="1250"/>
                  </a:cubicBezTo>
                  <a:cubicBezTo>
                    <a:pt x="1" y="2476"/>
                    <a:pt x="347" y="3963"/>
                    <a:pt x="1526" y="4677"/>
                  </a:cubicBezTo>
                  <a:cubicBezTo>
                    <a:pt x="1945" y="4931"/>
                    <a:pt x="2396" y="5053"/>
                    <a:pt x="2837" y="5053"/>
                  </a:cubicBezTo>
                  <a:cubicBezTo>
                    <a:pt x="3698" y="5053"/>
                    <a:pt x="4522" y="4592"/>
                    <a:pt x="4999" y="3753"/>
                  </a:cubicBezTo>
                  <a:cubicBezTo>
                    <a:pt x="5704" y="2519"/>
                    <a:pt x="5325" y="1046"/>
                    <a:pt x="4125" y="348"/>
                  </a:cubicBezTo>
                  <a:cubicBezTo>
                    <a:pt x="3720" y="113"/>
                    <a:pt x="3286" y="0"/>
                    <a:pt x="2860"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72" name="Google Shape;7072;p19"/>
            <p:cNvSpPr/>
            <p:nvPr/>
          </p:nvSpPr>
          <p:spPr>
            <a:xfrm>
              <a:off x="3656225" y="1032000"/>
              <a:ext cx="142100" cy="126275"/>
            </a:xfrm>
            <a:custGeom>
              <a:rect b="b" l="l" r="r" t="t"/>
              <a:pathLst>
                <a:path extrusionOk="0" h="5051" w="5684">
                  <a:moveTo>
                    <a:pt x="2845" y="1"/>
                  </a:moveTo>
                  <a:cubicBezTo>
                    <a:pt x="2038" y="1"/>
                    <a:pt x="1260" y="402"/>
                    <a:pt x="779" y="1146"/>
                  </a:cubicBezTo>
                  <a:cubicBezTo>
                    <a:pt x="1" y="2353"/>
                    <a:pt x="277" y="3857"/>
                    <a:pt x="1416" y="4612"/>
                  </a:cubicBezTo>
                  <a:cubicBezTo>
                    <a:pt x="1862" y="4908"/>
                    <a:pt x="2353" y="5050"/>
                    <a:pt x="2832" y="5050"/>
                  </a:cubicBezTo>
                  <a:cubicBezTo>
                    <a:pt x="3655" y="5050"/>
                    <a:pt x="4445" y="4632"/>
                    <a:pt x="4927" y="3856"/>
                  </a:cubicBezTo>
                  <a:cubicBezTo>
                    <a:pt x="5683" y="2639"/>
                    <a:pt x="5374" y="1145"/>
                    <a:pt x="4214" y="408"/>
                  </a:cubicBezTo>
                  <a:cubicBezTo>
                    <a:pt x="3781" y="133"/>
                    <a:pt x="3308" y="1"/>
                    <a:pt x="2845"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73" name="Google Shape;7073;p19"/>
            <p:cNvSpPr/>
            <p:nvPr/>
          </p:nvSpPr>
          <p:spPr>
            <a:xfrm>
              <a:off x="2924000" y="1245025"/>
              <a:ext cx="142200" cy="125600"/>
            </a:xfrm>
            <a:custGeom>
              <a:rect b="b" l="l" r="r" t="t"/>
              <a:pathLst>
                <a:path extrusionOk="0" h="5024" w="5688">
                  <a:moveTo>
                    <a:pt x="2874" y="0"/>
                  </a:moveTo>
                  <a:cubicBezTo>
                    <a:pt x="2040" y="0"/>
                    <a:pt x="1234" y="430"/>
                    <a:pt x="758" y="1212"/>
                  </a:cubicBezTo>
                  <a:cubicBezTo>
                    <a:pt x="1" y="2455"/>
                    <a:pt x="374" y="3988"/>
                    <a:pt x="1604" y="4692"/>
                  </a:cubicBezTo>
                  <a:cubicBezTo>
                    <a:pt x="1996" y="4917"/>
                    <a:pt x="2419" y="5024"/>
                    <a:pt x="2834" y="5024"/>
                  </a:cubicBezTo>
                  <a:cubicBezTo>
                    <a:pt x="3684" y="5024"/>
                    <a:pt x="4505" y="4575"/>
                    <a:pt x="4979" y="3764"/>
                  </a:cubicBezTo>
                  <a:cubicBezTo>
                    <a:pt x="5687" y="2550"/>
                    <a:pt x="5326" y="1060"/>
                    <a:pt x="4153" y="358"/>
                  </a:cubicBezTo>
                  <a:cubicBezTo>
                    <a:pt x="3747" y="116"/>
                    <a:pt x="3307" y="0"/>
                    <a:pt x="2874"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74" name="Google Shape;7074;p19"/>
            <p:cNvSpPr/>
            <p:nvPr/>
          </p:nvSpPr>
          <p:spPr>
            <a:xfrm>
              <a:off x="5482575" y="2683450"/>
              <a:ext cx="142400" cy="125675"/>
            </a:xfrm>
            <a:custGeom>
              <a:rect b="b" l="l" r="r" t="t"/>
              <a:pathLst>
                <a:path extrusionOk="0" h="5027" w="5696">
                  <a:moveTo>
                    <a:pt x="2876" y="0"/>
                  </a:moveTo>
                  <a:cubicBezTo>
                    <a:pt x="2024" y="0"/>
                    <a:pt x="1202" y="452"/>
                    <a:pt x="730" y="1266"/>
                  </a:cubicBezTo>
                  <a:cubicBezTo>
                    <a:pt x="0" y="2518"/>
                    <a:pt x="410" y="4042"/>
                    <a:pt x="1658" y="4723"/>
                  </a:cubicBezTo>
                  <a:cubicBezTo>
                    <a:pt x="2035" y="4929"/>
                    <a:pt x="2438" y="5027"/>
                    <a:pt x="2834" y="5027"/>
                  </a:cubicBezTo>
                  <a:cubicBezTo>
                    <a:pt x="3703" y="5027"/>
                    <a:pt x="4541" y="4554"/>
                    <a:pt x="5011" y="3711"/>
                  </a:cubicBezTo>
                  <a:cubicBezTo>
                    <a:pt x="5696" y="2484"/>
                    <a:pt x="5298" y="1011"/>
                    <a:pt x="4103" y="330"/>
                  </a:cubicBezTo>
                  <a:cubicBezTo>
                    <a:pt x="3711" y="107"/>
                    <a:pt x="3290" y="0"/>
                    <a:pt x="2876"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75" name="Google Shape;7075;p19"/>
            <p:cNvSpPr/>
            <p:nvPr/>
          </p:nvSpPr>
          <p:spPr>
            <a:xfrm>
              <a:off x="4366100" y="4396150"/>
              <a:ext cx="143050" cy="126375"/>
            </a:xfrm>
            <a:custGeom>
              <a:rect b="b" l="l" r="r" t="t"/>
              <a:pathLst>
                <a:path extrusionOk="0" h="5055" w="5722">
                  <a:moveTo>
                    <a:pt x="2881" y="1"/>
                  </a:moveTo>
                  <a:cubicBezTo>
                    <a:pt x="2047" y="1"/>
                    <a:pt x="1246" y="431"/>
                    <a:pt x="767" y="1218"/>
                  </a:cubicBezTo>
                  <a:cubicBezTo>
                    <a:pt x="1" y="2478"/>
                    <a:pt x="371" y="4002"/>
                    <a:pt x="1613" y="4715"/>
                  </a:cubicBezTo>
                  <a:cubicBezTo>
                    <a:pt x="2013" y="4945"/>
                    <a:pt x="2441" y="5054"/>
                    <a:pt x="2861" y="5054"/>
                  </a:cubicBezTo>
                  <a:cubicBezTo>
                    <a:pt x="3711" y="5054"/>
                    <a:pt x="4525" y="4604"/>
                    <a:pt x="5002" y="3787"/>
                  </a:cubicBezTo>
                  <a:cubicBezTo>
                    <a:pt x="5721" y="2558"/>
                    <a:pt x="5363" y="1074"/>
                    <a:pt x="4177" y="366"/>
                  </a:cubicBezTo>
                  <a:cubicBezTo>
                    <a:pt x="3764" y="119"/>
                    <a:pt x="3318" y="1"/>
                    <a:pt x="2881"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76" name="Google Shape;7076;p19"/>
            <p:cNvSpPr/>
            <p:nvPr/>
          </p:nvSpPr>
          <p:spPr>
            <a:xfrm>
              <a:off x="2471025" y="3954725"/>
              <a:ext cx="144025" cy="126950"/>
            </a:xfrm>
            <a:custGeom>
              <a:rect b="b" l="l" r="r" t="t"/>
              <a:pathLst>
                <a:path extrusionOk="0" h="5078" w="5761">
                  <a:moveTo>
                    <a:pt x="2889" y="0"/>
                  </a:moveTo>
                  <a:cubicBezTo>
                    <a:pt x="2048" y="0"/>
                    <a:pt x="1241" y="436"/>
                    <a:pt x="761" y="1233"/>
                  </a:cubicBezTo>
                  <a:cubicBezTo>
                    <a:pt x="1" y="2493"/>
                    <a:pt x="366" y="4013"/>
                    <a:pt x="1601" y="4729"/>
                  </a:cubicBezTo>
                  <a:cubicBezTo>
                    <a:pt x="2008" y="4965"/>
                    <a:pt x="2445" y="5078"/>
                    <a:pt x="2873" y="5078"/>
                  </a:cubicBezTo>
                  <a:cubicBezTo>
                    <a:pt x="3713" y="5078"/>
                    <a:pt x="4520" y="4641"/>
                    <a:pt x="5000" y="3845"/>
                  </a:cubicBezTo>
                  <a:cubicBezTo>
                    <a:pt x="5761" y="2585"/>
                    <a:pt x="5397" y="1065"/>
                    <a:pt x="4160" y="349"/>
                  </a:cubicBezTo>
                  <a:cubicBezTo>
                    <a:pt x="3753" y="113"/>
                    <a:pt x="3317" y="0"/>
                    <a:pt x="2889"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77" name="Google Shape;7077;p19"/>
            <p:cNvSpPr/>
            <p:nvPr/>
          </p:nvSpPr>
          <p:spPr>
            <a:xfrm>
              <a:off x="4183375" y="4449000"/>
              <a:ext cx="143050" cy="127025"/>
            </a:xfrm>
            <a:custGeom>
              <a:rect b="b" l="l" r="r" t="t"/>
              <a:pathLst>
                <a:path extrusionOk="0" h="5081" w="5722">
                  <a:moveTo>
                    <a:pt x="2869" y="0"/>
                  </a:moveTo>
                  <a:cubicBezTo>
                    <a:pt x="2015" y="0"/>
                    <a:pt x="1197" y="453"/>
                    <a:pt x="715" y="1281"/>
                  </a:cubicBezTo>
                  <a:cubicBezTo>
                    <a:pt x="1" y="2511"/>
                    <a:pt x="354" y="3988"/>
                    <a:pt x="1532" y="4701"/>
                  </a:cubicBezTo>
                  <a:cubicBezTo>
                    <a:pt x="1955" y="4957"/>
                    <a:pt x="2410" y="5080"/>
                    <a:pt x="2855" y="5080"/>
                  </a:cubicBezTo>
                  <a:cubicBezTo>
                    <a:pt x="3709" y="5080"/>
                    <a:pt x="4526" y="4628"/>
                    <a:pt x="5008" y="3799"/>
                  </a:cubicBezTo>
                  <a:cubicBezTo>
                    <a:pt x="5721" y="2570"/>
                    <a:pt x="5369" y="1092"/>
                    <a:pt x="4192" y="379"/>
                  </a:cubicBezTo>
                  <a:cubicBezTo>
                    <a:pt x="3769" y="123"/>
                    <a:pt x="3314" y="0"/>
                    <a:pt x="2869"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78" name="Google Shape;7078;p19"/>
            <p:cNvSpPr/>
            <p:nvPr/>
          </p:nvSpPr>
          <p:spPr>
            <a:xfrm>
              <a:off x="2089875" y="3272050"/>
              <a:ext cx="143225" cy="127100"/>
            </a:xfrm>
            <a:custGeom>
              <a:rect b="b" l="l" r="r" t="t"/>
              <a:pathLst>
                <a:path extrusionOk="0" h="5084" w="5729">
                  <a:moveTo>
                    <a:pt x="2872" y="0"/>
                  </a:moveTo>
                  <a:cubicBezTo>
                    <a:pt x="2003" y="0"/>
                    <a:pt x="1174" y="471"/>
                    <a:pt x="695" y="1326"/>
                  </a:cubicBezTo>
                  <a:cubicBezTo>
                    <a:pt x="1" y="2564"/>
                    <a:pt x="381" y="4028"/>
                    <a:pt x="1576" y="4727"/>
                  </a:cubicBezTo>
                  <a:cubicBezTo>
                    <a:pt x="1988" y="4968"/>
                    <a:pt x="2428" y="5083"/>
                    <a:pt x="2857" y="5083"/>
                  </a:cubicBezTo>
                  <a:cubicBezTo>
                    <a:pt x="3727" y="5083"/>
                    <a:pt x="4555" y="4612"/>
                    <a:pt x="5034" y="3757"/>
                  </a:cubicBezTo>
                  <a:cubicBezTo>
                    <a:pt x="5729" y="2521"/>
                    <a:pt x="5348" y="1056"/>
                    <a:pt x="4153" y="356"/>
                  </a:cubicBezTo>
                  <a:cubicBezTo>
                    <a:pt x="3741" y="115"/>
                    <a:pt x="3302" y="0"/>
                    <a:pt x="2872"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79" name="Google Shape;7079;p19"/>
            <p:cNvSpPr/>
            <p:nvPr/>
          </p:nvSpPr>
          <p:spPr>
            <a:xfrm>
              <a:off x="2040525" y="3088475"/>
              <a:ext cx="142575" cy="126375"/>
            </a:xfrm>
            <a:custGeom>
              <a:rect b="b" l="l" r="r" t="t"/>
              <a:pathLst>
                <a:path extrusionOk="0" h="5055" w="5703">
                  <a:moveTo>
                    <a:pt x="2864" y="1"/>
                  </a:moveTo>
                  <a:cubicBezTo>
                    <a:pt x="2000" y="1"/>
                    <a:pt x="1172" y="466"/>
                    <a:pt x="696" y="1311"/>
                  </a:cubicBezTo>
                  <a:cubicBezTo>
                    <a:pt x="0" y="2548"/>
                    <a:pt x="386" y="4020"/>
                    <a:pt x="1590" y="4712"/>
                  </a:cubicBezTo>
                  <a:cubicBezTo>
                    <a:pt x="1992" y="4944"/>
                    <a:pt x="2422" y="5054"/>
                    <a:pt x="2843" y="5054"/>
                  </a:cubicBezTo>
                  <a:cubicBezTo>
                    <a:pt x="3691" y="5054"/>
                    <a:pt x="4504" y="4607"/>
                    <a:pt x="4982" y="3793"/>
                  </a:cubicBezTo>
                  <a:cubicBezTo>
                    <a:pt x="5703" y="2564"/>
                    <a:pt x="5348" y="1080"/>
                    <a:pt x="4164" y="370"/>
                  </a:cubicBezTo>
                  <a:cubicBezTo>
                    <a:pt x="3749" y="120"/>
                    <a:pt x="3302" y="1"/>
                    <a:pt x="2864"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80" name="Google Shape;7080;p19"/>
            <p:cNvSpPr/>
            <p:nvPr/>
          </p:nvSpPr>
          <p:spPr>
            <a:xfrm>
              <a:off x="5283925" y="1947300"/>
              <a:ext cx="142850" cy="126400"/>
            </a:xfrm>
            <a:custGeom>
              <a:rect b="b" l="l" r="r" t="t"/>
              <a:pathLst>
                <a:path extrusionOk="0" h="5056" w="5714">
                  <a:moveTo>
                    <a:pt x="2869" y="0"/>
                  </a:moveTo>
                  <a:cubicBezTo>
                    <a:pt x="1986" y="0"/>
                    <a:pt x="1143" y="489"/>
                    <a:pt x="671" y="1368"/>
                  </a:cubicBezTo>
                  <a:cubicBezTo>
                    <a:pt x="1" y="2615"/>
                    <a:pt x="424" y="4071"/>
                    <a:pt x="1650" y="4744"/>
                  </a:cubicBezTo>
                  <a:cubicBezTo>
                    <a:pt x="2035" y="4955"/>
                    <a:pt x="2444" y="5056"/>
                    <a:pt x="2845" y="5056"/>
                  </a:cubicBezTo>
                  <a:cubicBezTo>
                    <a:pt x="3713" y="5056"/>
                    <a:pt x="4545" y="4584"/>
                    <a:pt x="5020" y="3738"/>
                  </a:cubicBezTo>
                  <a:cubicBezTo>
                    <a:pt x="5714" y="2498"/>
                    <a:pt x="5322" y="1029"/>
                    <a:pt x="4117" y="339"/>
                  </a:cubicBezTo>
                  <a:cubicBezTo>
                    <a:pt x="3715" y="110"/>
                    <a:pt x="3287" y="0"/>
                    <a:pt x="2869"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81" name="Google Shape;7081;p19"/>
            <p:cNvSpPr/>
            <p:nvPr/>
          </p:nvSpPr>
          <p:spPr>
            <a:xfrm>
              <a:off x="4486975" y="1187125"/>
              <a:ext cx="142750" cy="126375"/>
            </a:xfrm>
            <a:custGeom>
              <a:rect b="b" l="l" r="r" t="t"/>
              <a:pathLst>
                <a:path extrusionOk="0" h="5055" w="5710">
                  <a:moveTo>
                    <a:pt x="2867" y="0"/>
                  </a:moveTo>
                  <a:cubicBezTo>
                    <a:pt x="2001" y="0"/>
                    <a:pt x="1171" y="468"/>
                    <a:pt x="696" y="1310"/>
                  </a:cubicBezTo>
                  <a:cubicBezTo>
                    <a:pt x="1" y="2543"/>
                    <a:pt x="385" y="4017"/>
                    <a:pt x="1589" y="4711"/>
                  </a:cubicBezTo>
                  <a:cubicBezTo>
                    <a:pt x="1993" y="4944"/>
                    <a:pt x="2424" y="5055"/>
                    <a:pt x="2844" y="5055"/>
                  </a:cubicBezTo>
                  <a:cubicBezTo>
                    <a:pt x="3724" y="5055"/>
                    <a:pt x="4563" y="4569"/>
                    <a:pt x="5037" y="3693"/>
                  </a:cubicBezTo>
                  <a:cubicBezTo>
                    <a:pt x="5709" y="2449"/>
                    <a:pt x="5291" y="990"/>
                    <a:pt x="4069" y="315"/>
                  </a:cubicBezTo>
                  <a:cubicBezTo>
                    <a:pt x="3682" y="102"/>
                    <a:pt x="3271" y="0"/>
                    <a:pt x="2867"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82" name="Google Shape;7082;p19"/>
            <p:cNvSpPr/>
            <p:nvPr/>
          </p:nvSpPr>
          <p:spPr>
            <a:xfrm>
              <a:off x="3401775" y="4477700"/>
              <a:ext cx="143300" cy="127125"/>
            </a:xfrm>
            <a:custGeom>
              <a:rect b="b" l="l" r="r" t="t"/>
              <a:pathLst>
                <a:path extrusionOk="0" h="5085" w="5732">
                  <a:moveTo>
                    <a:pt x="2872" y="1"/>
                  </a:moveTo>
                  <a:cubicBezTo>
                    <a:pt x="1999" y="1"/>
                    <a:pt x="1166" y="478"/>
                    <a:pt x="688" y="1341"/>
                  </a:cubicBezTo>
                  <a:cubicBezTo>
                    <a:pt x="1" y="2580"/>
                    <a:pt x="390" y="4042"/>
                    <a:pt x="1592" y="4736"/>
                  </a:cubicBezTo>
                  <a:cubicBezTo>
                    <a:pt x="2001" y="4972"/>
                    <a:pt x="2435" y="5085"/>
                    <a:pt x="2860" y="5085"/>
                  </a:cubicBezTo>
                  <a:cubicBezTo>
                    <a:pt x="3734" y="5085"/>
                    <a:pt x="4566" y="4608"/>
                    <a:pt x="5045" y="3745"/>
                  </a:cubicBezTo>
                  <a:cubicBezTo>
                    <a:pt x="5732" y="2505"/>
                    <a:pt x="5343" y="1043"/>
                    <a:pt x="4140" y="349"/>
                  </a:cubicBezTo>
                  <a:cubicBezTo>
                    <a:pt x="3732" y="114"/>
                    <a:pt x="3297" y="1"/>
                    <a:pt x="2872"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83" name="Google Shape;7083;p19"/>
            <p:cNvSpPr/>
            <p:nvPr/>
          </p:nvSpPr>
          <p:spPr>
            <a:xfrm>
              <a:off x="3818775" y="4557000"/>
              <a:ext cx="140425" cy="123700"/>
            </a:xfrm>
            <a:custGeom>
              <a:rect b="b" l="l" r="r" t="t"/>
              <a:pathLst>
                <a:path extrusionOk="0" h="4948" w="5617">
                  <a:moveTo>
                    <a:pt x="2860" y="1"/>
                  </a:moveTo>
                  <a:cubicBezTo>
                    <a:pt x="1992" y="1"/>
                    <a:pt x="1140" y="464"/>
                    <a:pt x="683" y="1277"/>
                  </a:cubicBezTo>
                  <a:cubicBezTo>
                    <a:pt x="0" y="2487"/>
                    <a:pt x="437" y="4030"/>
                    <a:pt x="1638" y="4669"/>
                  </a:cubicBezTo>
                  <a:cubicBezTo>
                    <a:pt x="1993" y="4858"/>
                    <a:pt x="2377" y="4948"/>
                    <a:pt x="2759" y="4948"/>
                  </a:cubicBezTo>
                  <a:cubicBezTo>
                    <a:pt x="3626" y="4948"/>
                    <a:pt x="4478" y="4484"/>
                    <a:pt x="4936" y="3671"/>
                  </a:cubicBezTo>
                  <a:cubicBezTo>
                    <a:pt x="5616" y="2462"/>
                    <a:pt x="5182" y="919"/>
                    <a:pt x="3981" y="279"/>
                  </a:cubicBezTo>
                  <a:cubicBezTo>
                    <a:pt x="3626" y="90"/>
                    <a:pt x="3241" y="1"/>
                    <a:pt x="2860"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84" name="Google Shape;7084;p19"/>
            <p:cNvSpPr/>
            <p:nvPr/>
          </p:nvSpPr>
          <p:spPr>
            <a:xfrm>
              <a:off x="2190625" y="3641650"/>
              <a:ext cx="140325" cy="123675"/>
            </a:xfrm>
            <a:custGeom>
              <a:rect b="b" l="l" r="r" t="t"/>
              <a:pathLst>
                <a:path extrusionOk="0" h="4947" w="5613">
                  <a:moveTo>
                    <a:pt x="2856" y="0"/>
                  </a:moveTo>
                  <a:cubicBezTo>
                    <a:pt x="2010" y="0"/>
                    <a:pt x="1176" y="440"/>
                    <a:pt x="710" y="1223"/>
                  </a:cubicBezTo>
                  <a:cubicBezTo>
                    <a:pt x="1" y="2414"/>
                    <a:pt x="397" y="3970"/>
                    <a:pt x="1584" y="4639"/>
                  </a:cubicBezTo>
                  <a:cubicBezTo>
                    <a:pt x="1953" y="4848"/>
                    <a:pt x="2357" y="4947"/>
                    <a:pt x="2758" y="4947"/>
                  </a:cubicBezTo>
                  <a:cubicBezTo>
                    <a:pt x="3604" y="4947"/>
                    <a:pt x="4438" y="4507"/>
                    <a:pt x="4904" y="3724"/>
                  </a:cubicBezTo>
                  <a:cubicBezTo>
                    <a:pt x="5612" y="2532"/>
                    <a:pt x="5216" y="977"/>
                    <a:pt x="4031" y="308"/>
                  </a:cubicBezTo>
                  <a:cubicBezTo>
                    <a:pt x="3662" y="99"/>
                    <a:pt x="3258" y="0"/>
                    <a:pt x="2856"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85" name="Google Shape;7085;p19"/>
            <p:cNvSpPr/>
            <p:nvPr/>
          </p:nvSpPr>
          <p:spPr>
            <a:xfrm>
              <a:off x="4256075" y="1057675"/>
              <a:ext cx="139225" cy="123700"/>
            </a:xfrm>
            <a:custGeom>
              <a:rect b="b" l="l" r="r" t="t"/>
              <a:pathLst>
                <a:path extrusionOk="0" h="4948" w="5569">
                  <a:moveTo>
                    <a:pt x="2839" y="1"/>
                  </a:moveTo>
                  <a:cubicBezTo>
                    <a:pt x="1980" y="1"/>
                    <a:pt x="1131" y="454"/>
                    <a:pt x="669" y="1258"/>
                  </a:cubicBezTo>
                  <a:cubicBezTo>
                    <a:pt x="0" y="2422"/>
                    <a:pt x="371" y="3922"/>
                    <a:pt x="1497" y="4605"/>
                  </a:cubicBezTo>
                  <a:cubicBezTo>
                    <a:pt x="1881" y="4837"/>
                    <a:pt x="2307" y="4948"/>
                    <a:pt x="2731" y="4948"/>
                  </a:cubicBezTo>
                  <a:cubicBezTo>
                    <a:pt x="3590" y="4948"/>
                    <a:pt x="4438" y="4495"/>
                    <a:pt x="4901" y="3690"/>
                  </a:cubicBezTo>
                  <a:cubicBezTo>
                    <a:pt x="5569" y="2527"/>
                    <a:pt x="5197" y="1027"/>
                    <a:pt x="4072" y="343"/>
                  </a:cubicBezTo>
                  <a:cubicBezTo>
                    <a:pt x="3689" y="111"/>
                    <a:pt x="3263" y="1"/>
                    <a:pt x="2839"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86" name="Google Shape;7086;p19"/>
            <p:cNvSpPr/>
            <p:nvPr/>
          </p:nvSpPr>
          <p:spPr>
            <a:xfrm>
              <a:off x="4953850" y="1449975"/>
              <a:ext cx="139300" cy="123700"/>
            </a:xfrm>
            <a:custGeom>
              <a:rect b="b" l="l" r="r" t="t"/>
              <a:pathLst>
                <a:path extrusionOk="0" h="4948" w="5572">
                  <a:moveTo>
                    <a:pt x="2838" y="0"/>
                  </a:moveTo>
                  <a:cubicBezTo>
                    <a:pt x="1972" y="0"/>
                    <a:pt x="1119" y="461"/>
                    <a:pt x="659" y="1276"/>
                  </a:cubicBezTo>
                  <a:cubicBezTo>
                    <a:pt x="0" y="2446"/>
                    <a:pt x="385" y="3942"/>
                    <a:pt x="1517" y="4615"/>
                  </a:cubicBezTo>
                  <a:cubicBezTo>
                    <a:pt x="1897" y="4841"/>
                    <a:pt x="2317" y="4948"/>
                    <a:pt x="2734" y="4948"/>
                  </a:cubicBezTo>
                  <a:cubicBezTo>
                    <a:pt x="3599" y="4948"/>
                    <a:pt x="4452" y="4488"/>
                    <a:pt x="4912" y="3672"/>
                  </a:cubicBezTo>
                  <a:cubicBezTo>
                    <a:pt x="5572" y="2502"/>
                    <a:pt x="5187" y="1006"/>
                    <a:pt x="4056" y="333"/>
                  </a:cubicBezTo>
                  <a:cubicBezTo>
                    <a:pt x="3675" y="107"/>
                    <a:pt x="3255" y="0"/>
                    <a:pt x="2838"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87" name="Google Shape;7087;p19"/>
            <p:cNvSpPr/>
            <p:nvPr/>
          </p:nvSpPr>
          <p:spPr>
            <a:xfrm>
              <a:off x="4550425" y="4343950"/>
              <a:ext cx="140900" cy="124350"/>
            </a:xfrm>
            <a:custGeom>
              <a:rect b="b" l="l" r="r" t="t"/>
              <a:pathLst>
                <a:path extrusionOk="0" h="4974" w="5636">
                  <a:moveTo>
                    <a:pt x="2858" y="0"/>
                  </a:moveTo>
                  <a:cubicBezTo>
                    <a:pt x="1994" y="0"/>
                    <a:pt x="1150" y="463"/>
                    <a:pt x="687" y="1279"/>
                  </a:cubicBezTo>
                  <a:cubicBezTo>
                    <a:pt x="0" y="2490"/>
                    <a:pt x="413" y="4009"/>
                    <a:pt x="1608" y="4671"/>
                  </a:cubicBezTo>
                  <a:cubicBezTo>
                    <a:pt x="1979" y="4876"/>
                    <a:pt x="2380" y="4973"/>
                    <a:pt x="2776" y="4973"/>
                  </a:cubicBezTo>
                  <a:cubicBezTo>
                    <a:pt x="3657" y="4973"/>
                    <a:pt x="4516" y="4492"/>
                    <a:pt x="4972" y="3647"/>
                  </a:cubicBezTo>
                  <a:cubicBezTo>
                    <a:pt x="5635" y="2419"/>
                    <a:pt x="5187" y="913"/>
                    <a:pt x="3976" y="276"/>
                  </a:cubicBezTo>
                  <a:cubicBezTo>
                    <a:pt x="3620" y="89"/>
                    <a:pt x="3237" y="0"/>
                    <a:pt x="2858"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88" name="Google Shape;7088;p19"/>
            <p:cNvSpPr/>
            <p:nvPr/>
          </p:nvSpPr>
          <p:spPr>
            <a:xfrm>
              <a:off x="2755050" y="4271050"/>
              <a:ext cx="140425" cy="123725"/>
            </a:xfrm>
            <a:custGeom>
              <a:rect b="b" l="l" r="r" t="t"/>
              <a:pathLst>
                <a:path extrusionOk="0" h="4949" w="5617">
                  <a:moveTo>
                    <a:pt x="2861" y="1"/>
                  </a:moveTo>
                  <a:cubicBezTo>
                    <a:pt x="1993" y="1"/>
                    <a:pt x="1141" y="464"/>
                    <a:pt x="683" y="1277"/>
                  </a:cubicBezTo>
                  <a:cubicBezTo>
                    <a:pt x="1" y="2485"/>
                    <a:pt x="436" y="4030"/>
                    <a:pt x="1637" y="4669"/>
                  </a:cubicBezTo>
                  <a:cubicBezTo>
                    <a:pt x="1992" y="4859"/>
                    <a:pt x="2377" y="4949"/>
                    <a:pt x="2759" y="4949"/>
                  </a:cubicBezTo>
                  <a:cubicBezTo>
                    <a:pt x="3627" y="4949"/>
                    <a:pt x="4479" y="4485"/>
                    <a:pt x="4936" y="3673"/>
                  </a:cubicBezTo>
                  <a:cubicBezTo>
                    <a:pt x="5617" y="2463"/>
                    <a:pt x="5184" y="919"/>
                    <a:pt x="3983" y="279"/>
                  </a:cubicBezTo>
                  <a:cubicBezTo>
                    <a:pt x="3627" y="90"/>
                    <a:pt x="3243" y="1"/>
                    <a:pt x="2861"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89" name="Google Shape;7089;p19"/>
            <p:cNvSpPr/>
            <p:nvPr/>
          </p:nvSpPr>
          <p:spPr>
            <a:xfrm>
              <a:off x="1991850" y="2905575"/>
              <a:ext cx="140750" cy="124300"/>
            </a:xfrm>
            <a:custGeom>
              <a:rect b="b" l="l" r="r" t="t"/>
              <a:pathLst>
                <a:path extrusionOk="0" h="4972" w="5630">
                  <a:moveTo>
                    <a:pt x="2854" y="0"/>
                  </a:moveTo>
                  <a:cubicBezTo>
                    <a:pt x="2010" y="0"/>
                    <a:pt x="1184" y="440"/>
                    <a:pt x="715" y="1225"/>
                  </a:cubicBezTo>
                  <a:cubicBezTo>
                    <a:pt x="0" y="2422"/>
                    <a:pt x="376" y="3953"/>
                    <a:pt x="1555" y="4641"/>
                  </a:cubicBezTo>
                  <a:cubicBezTo>
                    <a:pt x="1939" y="4865"/>
                    <a:pt x="2358" y="4972"/>
                    <a:pt x="2773" y="4972"/>
                  </a:cubicBezTo>
                  <a:cubicBezTo>
                    <a:pt x="3634" y="4972"/>
                    <a:pt x="4476" y="4514"/>
                    <a:pt x="4941" y="3698"/>
                  </a:cubicBezTo>
                  <a:cubicBezTo>
                    <a:pt x="5630" y="2488"/>
                    <a:pt x="5220" y="967"/>
                    <a:pt x="4025" y="304"/>
                  </a:cubicBezTo>
                  <a:cubicBezTo>
                    <a:pt x="3654" y="98"/>
                    <a:pt x="3252" y="0"/>
                    <a:pt x="2854"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90" name="Google Shape;7090;p19"/>
            <p:cNvSpPr/>
            <p:nvPr/>
          </p:nvSpPr>
          <p:spPr>
            <a:xfrm>
              <a:off x="2988225" y="4401825"/>
              <a:ext cx="139300" cy="123700"/>
            </a:xfrm>
            <a:custGeom>
              <a:rect b="b" l="l" r="r" t="t"/>
              <a:pathLst>
                <a:path extrusionOk="0" h="4948" w="5572">
                  <a:moveTo>
                    <a:pt x="2836" y="1"/>
                  </a:moveTo>
                  <a:cubicBezTo>
                    <a:pt x="1955" y="1"/>
                    <a:pt x="1089" y="479"/>
                    <a:pt x="637" y="1317"/>
                  </a:cubicBezTo>
                  <a:cubicBezTo>
                    <a:pt x="0" y="2499"/>
                    <a:pt x="413" y="3986"/>
                    <a:pt x="1556" y="4637"/>
                  </a:cubicBezTo>
                  <a:cubicBezTo>
                    <a:pt x="1927" y="4848"/>
                    <a:pt x="2333" y="4948"/>
                    <a:pt x="2736" y="4948"/>
                  </a:cubicBezTo>
                  <a:cubicBezTo>
                    <a:pt x="3617" y="4948"/>
                    <a:pt x="4483" y="4469"/>
                    <a:pt x="4935" y="3632"/>
                  </a:cubicBezTo>
                  <a:cubicBezTo>
                    <a:pt x="5572" y="2450"/>
                    <a:pt x="5161" y="963"/>
                    <a:pt x="4016" y="312"/>
                  </a:cubicBezTo>
                  <a:cubicBezTo>
                    <a:pt x="3645" y="101"/>
                    <a:pt x="3239" y="1"/>
                    <a:pt x="2836"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91" name="Google Shape;7091;p19"/>
            <p:cNvSpPr/>
            <p:nvPr/>
          </p:nvSpPr>
          <p:spPr>
            <a:xfrm>
              <a:off x="5534175" y="2869125"/>
              <a:ext cx="138375" cy="122250"/>
            </a:xfrm>
            <a:custGeom>
              <a:rect b="b" l="l" r="r" t="t"/>
              <a:pathLst>
                <a:path extrusionOk="0" h="4890" w="5535">
                  <a:moveTo>
                    <a:pt x="2854" y="0"/>
                  </a:moveTo>
                  <a:cubicBezTo>
                    <a:pt x="2009" y="0"/>
                    <a:pt x="1160" y="436"/>
                    <a:pt x="699" y="1202"/>
                  </a:cubicBezTo>
                  <a:cubicBezTo>
                    <a:pt x="1" y="2362"/>
                    <a:pt x="418" y="3962"/>
                    <a:pt x="1586" y="4605"/>
                  </a:cubicBezTo>
                  <a:cubicBezTo>
                    <a:pt x="1938" y="4798"/>
                    <a:pt x="2325" y="4889"/>
                    <a:pt x="2711" y="4889"/>
                  </a:cubicBezTo>
                  <a:cubicBezTo>
                    <a:pt x="3575" y="4889"/>
                    <a:pt x="4434" y="4432"/>
                    <a:pt x="4884" y="3637"/>
                  </a:cubicBezTo>
                  <a:cubicBezTo>
                    <a:pt x="5534" y="2489"/>
                    <a:pt x="5138" y="964"/>
                    <a:pt x="4018" y="309"/>
                  </a:cubicBezTo>
                  <a:cubicBezTo>
                    <a:pt x="3659" y="99"/>
                    <a:pt x="3257" y="0"/>
                    <a:pt x="2854"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92" name="Google Shape;7092;p19"/>
            <p:cNvSpPr/>
            <p:nvPr/>
          </p:nvSpPr>
          <p:spPr>
            <a:xfrm>
              <a:off x="2742950" y="1299900"/>
              <a:ext cx="138350" cy="122250"/>
            </a:xfrm>
            <a:custGeom>
              <a:rect b="b" l="l" r="r" t="t"/>
              <a:pathLst>
                <a:path extrusionOk="0" h="4890" w="5534">
                  <a:moveTo>
                    <a:pt x="2855" y="1"/>
                  </a:moveTo>
                  <a:cubicBezTo>
                    <a:pt x="2017" y="1"/>
                    <a:pt x="1173" y="429"/>
                    <a:pt x="709" y="1186"/>
                  </a:cubicBezTo>
                  <a:cubicBezTo>
                    <a:pt x="0" y="2340"/>
                    <a:pt x="405" y="3943"/>
                    <a:pt x="1569" y="4596"/>
                  </a:cubicBezTo>
                  <a:cubicBezTo>
                    <a:pt x="1924" y="4795"/>
                    <a:pt x="2317" y="4889"/>
                    <a:pt x="2709" y="4889"/>
                  </a:cubicBezTo>
                  <a:cubicBezTo>
                    <a:pt x="3565" y="4889"/>
                    <a:pt x="4420" y="4440"/>
                    <a:pt x="4875" y="3654"/>
                  </a:cubicBezTo>
                  <a:cubicBezTo>
                    <a:pt x="5533" y="2518"/>
                    <a:pt x="5146" y="984"/>
                    <a:pt x="4035" y="319"/>
                  </a:cubicBezTo>
                  <a:cubicBezTo>
                    <a:pt x="3673" y="103"/>
                    <a:pt x="3264" y="1"/>
                    <a:pt x="2855"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93" name="Google Shape;7093;p19"/>
            <p:cNvSpPr/>
            <p:nvPr/>
          </p:nvSpPr>
          <p:spPr>
            <a:xfrm>
              <a:off x="5235975" y="1765050"/>
              <a:ext cx="139575" cy="122975"/>
            </a:xfrm>
            <a:custGeom>
              <a:rect b="b" l="l" r="r" t="t"/>
              <a:pathLst>
                <a:path extrusionOk="0" h="4919" w="5583">
                  <a:moveTo>
                    <a:pt x="2852" y="0"/>
                  </a:moveTo>
                  <a:cubicBezTo>
                    <a:pt x="1988" y="0"/>
                    <a:pt x="1133" y="458"/>
                    <a:pt x="678" y="1258"/>
                  </a:cubicBezTo>
                  <a:cubicBezTo>
                    <a:pt x="0" y="2448"/>
                    <a:pt x="432" y="4007"/>
                    <a:pt x="1614" y="4641"/>
                  </a:cubicBezTo>
                  <a:cubicBezTo>
                    <a:pt x="1965" y="4830"/>
                    <a:pt x="2348" y="4919"/>
                    <a:pt x="2729" y="4919"/>
                  </a:cubicBezTo>
                  <a:cubicBezTo>
                    <a:pt x="3594" y="4919"/>
                    <a:pt x="4449" y="4461"/>
                    <a:pt x="4904" y="3661"/>
                  </a:cubicBezTo>
                  <a:cubicBezTo>
                    <a:pt x="5582" y="2472"/>
                    <a:pt x="5150" y="913"/>
                    <a:pt x="3967" y="278"/>
                  </a:cubicBezTo>
                  <a:cubicBezTo>
                    <a:pt x="3616" y="90"/>
                    <a:pt x="3233" y="0"/>
                    <a:pt x="2852"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94" name="Google Shape;7094;p19"/>
            <p:cNvSpPr/>
            <p:nvPr/>
          </p:nvSpPr>
          <p:spPr>
            <a:xfrm>
              <a:off x="5051100" y="4001525"/>
              <a:ext cx="137800" cy="122200"/>
            </a:xfrm>
            <a:custGeom>
              <a:rect b="b" l="l" r="r" t="t"/>
              <a:pathLst>
                <a:path extrusionOk="0" h="4888" w="5512">
                  <a:moveTo>
                    <a:pt x="2835" y="1"/>
                  </a:moveTo>
                  <a:cubicBezTo>
                    <a:pt x="1968" y="1"/>
                    <a:pt x="1096" y="459"/>
                    <a:pt x="646" y="1261"/>
                  </a:cubicBezTo>
                  <a:cubicBezTo>
                    <a:pt x="1" y="2413"/>
                    <a:pt x="401" y="3932"/>
                    <a:pt x="1526" y="4584"/>
                  </a:cubicBezTo>
                  <a:cubicBezTo>
                    <a:pt x="1883" y="4790"/>
                    <a:pt x="2283" y="4888"/>
                    <a:pt x="2683" y="4888"/>
                  </a:cubicBezTo>
                  <a:cubicBezTo>
                    <a:pt x="3531" y="4888"/>
                    <a:pt x="4382" y="4450"/>
                    <a:pt x="4841" y="3679"/>
                  </a:cubicBezTo>
                  <a:cubicBezTo>
                    <a:pt x="5512" y="2553"/>
                    <a:pt x="5142" y="1013"/>
                    <a:pt x="4038" y="334"/>
                  </a:cubicBezTo>
                  <a:cubicBezTo>
                    <a:pt x="3670" y="108"/>
                    <a:pt x="3253" y="1"/>
                    <a:pt x="2835"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95" name="Google Shape;7095;p19"/>
            <p:cNvSpPr/>
            <p:nvPr/>
          </p:nvSpPr>
          <p:spPr>
            <a:xfrm>
              <a:off x="3840350" y="980450"/>
              <a:ext cx="139550" cy="123000"/>
            </a:xfrm>
            <a:custGeom>
              <a:rect b="b" l="l" r="r" t="t"/>
              <a:pathLst>
                <a:path extrusionOk="0" h="4920" w="5582">
                  <a:moveTo>
                    <a:pt x="2853" y="0"/>
                  </a:moveTo>
                  <a:cubicBezTo>
                    <a:pt x="1993" y="0"/>
                    <a:pt x="1141" y="453"/>
                    <a:pt x="685" y="1247"/>
                  </a:cubicBezTo>
                  <a:cubicBezTo>
                    <a:pt x="1" y="2433"/>
                    <a:pt x="424" y="3993"/>
                    <a:pt x="1603" y="4636"/>
                  </a:cubicBezTo>
                  <a:cubicBezTo>
                    <a:pt x="1957" y="4829"/>
                    <a:pt x="2344" y="4920"/>
                    <a:pt x="2730" y="4920"/>
                  </a:cubicBezTo>
                  <a:cubicBezTo>
                    <a:pt x="3589" y="4920"/>
                    <a:pt x="4441" y="4467"/>
                    <a:pt x="4898" y="3674"/>
                  </a:cubicBezTo>
                  <a:cubicBezTo>
                    <a:pt x="5581" y="2487"/>
                    <a:pt x="5159" y="925"/>
                    <a:pt x="3980" y="284"/>
                  </a:cubicBezTo>
                  <a:cubicBezTo>
                    <a:pt x="3626" y="92"/>
                    <a:pt x="3239" y="0"/>
                    <a:pt x="2853"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96" name="Google Shape;7096;p19"/>
            <p:cNvSpPr/>
            <p:nvPr/>
          </p:nvSpPr>
          <p:spPr>
            <a:xfrm>
              <a:off x="2426400" y="1589825"/>
              <a:ext cx="139475" cy="122975"/>
            </a:xfrm>
            <a:custGeom>
              <a:rect b="b" l="l" r="r" t="t"/>
              <a:pathLst>
                <a:path extrusionOk="0" h="4919" w="5579">
                  <a:moveTo>
                    <a:pt x="2850" y="0"/>
                  </a:moveTo>
                  <a:cubicBezTo>
                    <a:pt x="2009" y="0"/>
                    <a:pt x="1172" y="433"/>
                    <a:pt x="707" y="1202"/>
                  </a:cubicBezTo>
                  <a:cubicBezTo>
                    <a:pt x="1" y="2371"/>
                    <a:pt x="394" y="3943"/>
                    <a:pt x="1559" y="4611"/>
                  </a:cubicBezTo>
                  <a:cubicBezTo>
                    <a:pt x="1923" y="4819"/>
                    <a:pt x="2326" y="4918"/>
                    <a:pt x="2728" y="4918"/>
                  </a:cubicBezTo>
                  <a:cubicBezTo>
                    <a:pt x="3570" y="4918"/>
                    <a:pt x="4407" y="4484"/>
                    <a:pt x="4873" y="3716"/>
                  </a:cubicBezTo>
                  <a:cubicBezTo>
                    <a:pt x="5579" y="2549"/>
                    <a:pt x="5185" y="977"/>
                    <a:pt x="4019" y="308"/>
                  </a:cubicBezTo>
                  <a:cubicBezTo>
                    <a:pt x="3655" y="99"/>
                    <a:pt x="3252" y="0"/>
                    <a:pt x="2850"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97" name="Google Shape;7097;p19"/>
            <p:cNvSpPr/>
            <p:nvPr/>
          </p:nvSpPr>
          <p:spPr>
            <a:xfrm>
              <a:off x="2027250" y="2301575"/>
              <a:ext cx="137800" cy="122200"/>
            </a:xfrm>
            <a:custGeom>
              <a:rect b="b" l="l" r="r" t="t"/>
              <a:pathLst>
                <a:path extrusionOk="0" h="4888" w="5512">
                  <a:moveTo>
                    <a:pt x="2835" y="0"/>
                  </a:moveTo>
                  <a:cubicBezTo>
                    <a:pt x="1968" y="0"/>
                    <a:pt x="1097" y="459"/>
                    <a:pt x="648" y="1260"/>
                  </a:cubicBezTo>
                  <a:cubicBezTo>
                    <a:pt x="1" y="2412"/>
                    <a:pt x="403" y="3933"/>
                    <a:pt x="1526" y="4583"/>
                  </a:cubicBezTo>
                  <a:cubicBezTo>
                    <a:pt x="1884" y="4790"/>
                    <a:pt x="2284" y="4888"/>
                    <a:pt x="2684" y="4888"/>
                  </a:cubicBezTo>
                  <a:cubicBezTo>
                    <a:pt x="3532" y="4888"/>
                    <a:pt x="4383" y="4449"/>
                    <a:pt x="4841" y="3679"/>
                  </a:cubicBezTo>
                  <a:cubicBezTo>
                    <a:pt x="5512" y="2553"/>
                    <a:pt x="5143" y="1014"/>
                    <a:pt x="4040" y="334"/>
                  </a:cubicBezTo>
                  <a:cubicBezTo>
                    <a:pt x="3671" y="107"/>
                    <a:pt x="3253" y="0"/>
                    <a:pt x="2835"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98" name="Google Shape;7098;p19"/>
            <p:cNvSpPr/>
            <p:nvPr/>
          </p:nvSpPr>
          <p:spPr>
            <a:xfrm>
              <a:off x="5450200" y="3289775"/>
              <a:ext cx="139525" cy="123025"/>
            </a:xfrm>
            <a:custGeom>
              <a:rect b="b" l="l" r="r" t="t"/>
              <a:pathLst>
                <a:path extrusionOk="0" h="4921" w="5581">
                  <a:moveTo>
                    <a:pt x="2852" y="1"/>
                  </a:moveTo>
                  <a:cubicBezTo>
                    <a:pt x="1996" y="1"/>
                    <a:pt x="1147" y="451"/>
                    <a:pt x="688" y="1240"/>
                  </a:cubicBezTo>
                  <a:cubicBezTo>
                    <a:pt x="0" y="2424"/>
                    <a:pt x="419" y="3986"/>
                    <a:pt x="1596" y="4632"/>
                  </a:cubicBezTo>
                  <a:cubicBezTo>
                    <a:pt x="1952" y="4828"/>
                    <a:pt x="2341" y="4920"/>
                    <a:pt x="2729" y="4920"/>
                  </a:cubicBezTo>
                  <a:cubicBezTo>
                    <a:pt x="3586" y="4920"/>
                    <a:pt x="4435" y="4470"/>
                    <a:pt x="4894" y="3681"/>
                  </a:cubicBezTo>
                  <a:cubicBezTo>
                    <a:pt x="5581" y="2497"/>
                    <a:pt x="5162" y="935"/>
                    <a:pt x="3985" y="288"/>
                  </a:cubicBezTo>
                  <a:cubicBezTo>
                    <a:pt x="3630" y="93"/>
                    <a:pt x="3240" y="1"/>
                    <a:pt x="2852"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99" name="Google Shape;7099;p19"/>
            <p:cNvSpPr/>
            <p:nvPr/>
          </p:nvSpPr>
          <p:spPr>
            <a:xfrm>
              <a:off x="4735525" y="4292625"/>
              <a:ext cx="135975" cy="120625"/>
            </a:xfrm>
            <a:custGeom>
              <a:rect b="b" l="l" r="r" t="t"/>
              <a:pathLst>
                <a:path extrusionOk="0" h="4825" w="5439">
                  <a:moveTo>
                    <a:pt x="2814" y="1"/>
                  </a:moveTo>
                  <a:cubicBezTo>
                    <a:pt x="1950" y="1"/>
                    <a:pt x="1079" y="458"/>
                    <a:pt x="640" y="1246"/>
                  </a:cubicBezTo>
                  <a:cubicBezTo>
                    <a:pt x="1" y="2391"/>
                    <a:pt x="434" y="3949"/>
                    <a:pt x="1564" y="4558"/>
                  </a:cubicBezTo>
                  <a:cubicBezTo>
                    <a:pt x="1901" y="4739"/>
                    <a:pt x="2274" y="4825"/>
                    <a:pt x="2648" y="4825"/>
                  </a:cubicBezTo>
                  <a:cubicBezTo>
                    <a:pt x="3534" y="4825"/>
                    <a:pt x="4424" y="4345"/>
                    <a:pt x="4849" y="3532"/>
                  </a:cubicBezTo>
                  <a:cubicBezTo>
                    <a:pt x="5438" y="2400"/>
                    <a:pt x="5026" y="919"/>
                    <a:pt x="3944" y="296"/>
                  </a:cubicBezTo>
                  <a:cubicBezTo>
                    <a:pt x="3597" y="95"/>
                    <a:pt x="3206" y="1"/>
                    <a:pt x="2814"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00" name="Google Shape;7100;p19"/>
            <p:cNvSpPr/>
            <p:nvPr/>
          </p:nvSpPr>
          <p:spPr>
            <a:xfrm>
              <a:off x="2524450" y="4141850"/>
              <a:ext cx="135950" cy="120600"/>
            </a:xfrm>
            <a:custGeom>
              <a:rect b="b" l="l" r="r" t="t"/>
              <a:pathLst>
                <a:path extrusionOk="0" h="4824" w="5438">
                  <a:moveTo>
                    <a:pt x="2812" y="0"/>
                  </a:moveTo>
                  <a:cubicBezTo>
                    <a:pt x="1941" y="0"/>
                    <a:pt x="1064" y="465"/>
                    <a:pt x="629" y="1262"/>
                  </a:cubicBezTo>
                  <a:cubicBezTo>
                    <a:pt x="0" y="2417"/>
                    <a:pt x="447" y="3971"/>
                    <a:pt x="1581" y="4566"/>
                  </a:cubicBezTo>
                  <a:cubicBezTo>
                    <a:pt x="1915" y="4741"/>
                    <a:pt x="2282" y="4824"/>
                    <a:pt x="2649" y="4824"/>
                  </a:cubicBezTo>
                  <a:cubicBezTo>
                    <a:pt x="3543" y="4824"/>
                    <a:pt x="4438" y="4335"/>
                    <a:pt x="4857" y="3512"/>
                  </a:cubicBezTo>
                  <a:cubicBezTo>
                    <a:pt x="5438" y="2373"/>
                    <a:pt x="5012" y="895"/>
                    <a:pt x="3926" y="285"/>
                  </a:cubicBezTo>
                  <a:cubicBezTo>
                    <a:pt x="3582" y="91"/>
                    <a:pt x="3198" y="0"/>
                    <a:pt x="2812"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01" name="Google Shape;7101;p19"/>
            <p:cNvSpPr/>
            <p:nvPr/>
          </p:nvSpPr>
          <p:spPr>
            <a:xfrm>
              <a:off x="3222325" y="4534075"/>
              <a:ext cx="136450" cy="120675"/>
            </a:xfrm>
            <a:custGeom>
              <a:rect b="b" l="l" r="r" t="t"/>
              <a:pathLst>
                <a:path extrusionOk="0" h="4827" w="5458">
                  <a:moveTo>
                    <a:pt x="2813" y="1"/>
                  </a:moveTo>
                  <a:cubicBezTo>
                    <a:pt x="2005" y="1"/>
                    <a:pt x="1186" y="403"/>
                    <a:pt x="714" y="1118"/>
                  </a:cubicBezTo>
                  <a:cubicBezTo>
                    <a:pt x="1" y="2203"/>
                    <a:pt x="337" y="3779"/>
                    <a:pt x="1433" y="4484"/>
                  </a:cubicBezTo>
                  <a:cubicBezTo>
                    <a:pt x="1796" y="4717"/>
                    <a:pt x="2215" y="4827"/>
                    <a:pt x="2638" y="4827"/>
                  </a:cubicBezTo>
                  <a:cubicBezTo>
                    <a:pt x="3467" y="4827"/>
                    <a:pt x="4310" y="4406"/>
                    <a:pt x="4771" y="3663"/>
                  </a:cubicBezTo>
                  <a:cubicBezTo>
                    <a:pt x="5458" y="2558"/>
                    <a:pt x="5083" y="984"/>
                    <a:pt x="3974" y="315"/>
                  </a:cubicBezTo>
                  <a:cubicBezTo>
                    <a:pt x="3620" y="102"/>
                    <a:pt x="3218" y="1"/>
                    <a:pt x="2813"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02" name="Google Shape;7102;p19"/>
            <p:cNvSpPr/>
            <p:nvPr/>
          </p:nvSpPr>
          <p:spPr>
            <a:xfrm>
              <a:off x="1944300" y="2723400"/>
              <a:ext cx="136550" cy="120700"/>
            </a:xfrm>
            <a:custGeom>
              <a:rect b="b" l="l" r="r" t="t"/>
              <a:pathLst>
                <a:path extrusionOk="0" h="4828" w="5462">
                  <a:moveTo>
                    <a:pt x="2810" y="1"/>
                  </a:moveTo>
                  <a:cubicBezTo>
                    <a:pt x="1987" y="1"/>
                    <a:pt x="1157" y="418"/>
                    <a:pt x="694" y="1153"/>
                  </a:cubicBezTo>
                  <a:cubicBezTo>
                    <a:pt x="0" y="2254"/>
                    <a:pt x="366" y="3829"/>
                    <a:pt x="1471" y="4507"/>
                  </a:cubicBezTo>
                  <a:cubicBezTo>
                    <a:pt x="1826" y="4725"/>
                    <a:pt x="2232" y="4828"/>
                    <a:pt x="2641" y="4828"/>
                  </a:cubicBezTo>
                  <a:cubicBezTo>
                    <a:pt x="3485" y="4828"/>
                    <a:pt x="4343" y="4391"/>
                    <a:pt x="4795" y="3627"/>
                  </a:cubicBezTo>
                  <a:cubicBezTo>
                    <a:pt x="5461" y="2502"/>
                    <a:pt x="5062" y="938"/>
                    <a:pt x="3940" y="296"/>
                  </a:cubicBezTo>
                  <a:cubicBezTo>
                    <a:pt x="3592" y="95"/>
                    <a:pt x="3202" y="1"/>
                    <a:pt x="2810"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03" name="Google Shape;7103;p19"/>
            <p:cNvSpPr/>
            <p:nvPr/>
          </p:nvSpPr>
          <p:spPr>
            <a:xfrm>
              <a:off x="2242400" y="3827500"/>
              <a:ext cx="136075" cy="119875"/>
            </a:xfrm>
            <a:custGeom>
              <a:rect b="b" l="l" r="r" t="t"/>
              <a:pathLst>
                <a:path extrusionOk="0" h="4795" w="5443">
                  <a:moveTo>
                    <a:pt x="2792" y="0"/>
                  </a:moveTo>
                  <a:cubicBezTo>
                    <a:pt x="1957" y="0"/>
                    <a:pt x="1121" y="435"/>
                    <a:pt x="672" y="1196"/>
                  </a:cubicBezTo>
                  <a:cubicBezTo>
                    <a:pt x="0" y="2332"/>
                    <a:pt x="410" y="3886"/>
                    <a:pt x="1546" y="4514"/>
                  </a:cubicBezTo>
                  <a:cubicBezTo>
                    <a:pt x="1890" y="4705"/>
                    <a:pt x="2270" y="4795"/>
                    <a:pt x="2650" y="4795"/>
                  </a:cubicBezTo>
                  <a:cubicBezTo>
                    <a:pt x="3486" y="4795"/>
                    <a:pt x="4322" y="4360"/>
                    <a:pt x="4770" y="3599"/>
                  </a:cubicBezTo>
                  <a:cubicBezTo>
                    <a:pt x="5442" y="2463"/>
                    <a:pt x="5033" y="908"/>
                    <a:pt x="3897" y="281"/>
                  </a:cubicBezTo>
                  <a:cubicBezTo>
                    <a:pt x="3553" y="90"/>
                    <a:pt x="3173" y="0"/>
                    <a:pt x="2792"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04" name="Google Shape;7104;p19"/>
            <p:cNvSpPr/>
            <p:nvPr/>
          </p:nvSpPr>
          <p:spPr>
            <a:xfrm>
              <a:off x="3638050" y="4612075"/>
              <a:ext cx="136000" cy="119925"/>
            </a:xfrm>
            <a:custGeom>
              <a:rect b="b" l="l" r="r" t="t"/>
              <a:pathLst>
                <a:path extrusionOk="0" h="4797" w="5440">
                  <a:moveTo>
                    <a:pt x="2792" y="1"/>
                  </a:moveTo>
                  <a:cubicBezTo>
                    <a:pt x="1966" y="1"/>
                    <a:pt x="1137" y="425"/>
                    <a:pt x="682" y="1172"/>
                  </a:cubicBezTo>
                  <a:cubicBezTo>
                    <a:pt x="0" y="2297"/>
                    <a:pt x="393" y="3859"/>
                    <a:pt x="1521" y="4503"/>
                  </a:cubicBezTo>
                  <a:cubicBezTo>
                    <a:pt x="1870" y="4702"/>
                    <a:pt x="2258" y="4796"/>
                    <a:pt x="2647" y="4796"/>
                  </a:cubicBezTo>
                  <a:cubicBezTo>
                    <a:pt x="3473" y="4796"/>
                    <a:pt x="4301" y="4372"/>
                    <a:pt x="4755" y="3624"/>
                  </a:cubicBezTo>
                  <a:cubicBezTo>
                    <a:pt x="5439" y="2500"/>
                    <a:pt x="5046" y="938"/>
                    <a:pt x="3918" y="294"/>
                  </a:cubicBezTo>
                  <a:cubicBezTo>
                    <a:pt x="3569" y="95"/>
                    <a:pt x="3181" y="1"/>
                    <a:pt x="2792"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05" name="Google Shape;7105;p19"/>
            <p:cNvSpPr/>
            <p:nvPr/>
          </p:nvSpPr>
          <p:spPr>
            <a:xfrm>
              <a:off x="4026300" y="929675"/>
              <a:ext cx="133600" cy="118175"/>
            </a:xfrm>
            <a:custGeom>
              <a:rect b="b" l="l" r="r" t="t"/>
              <a:pathLst>
                <a:path extrusionOk="0" h="4727" w="5344">
                  <a:moveTo>
                    <a:pt x="2712" y="1"/>
                  </a:moveTo>
                  <a:cubicBezTo>
                    <a:pt x="1897" y="1"/>
                    <a:pt x="1099" y="432"/>
                    <a:pt x="656" y="1200"/>
                  </a:cubicBezTo>
                  <a:cubicBezTo>
                    <a:pt x="0" y="2335"/>
                    <a:pt x="372" y="3776"/>
                    <a:pt x="1486" y="4420"/>
                  </a:cubicBezTo>
                  <a:cubicBezTo>
                    <a:pt x="1846" y="4628"/>
                    <a:pt x="2240" y="4727"/>
                    <a:pt x="2631" y="4727"/>
                  </a:cubicBezTo>
                  <a:cubicBezTo>
                    <a:pt x="3446" y="4727"/>
                    <a:pt x="4244" y="4295"/>
                    <a:pt x="4688" y="3528"/>
                  </a:cubicBezTo>
                  <a:cubicBezTo>
                    <a:pt x="5343" y="2392"/>
                    <a:pt x="4971" y="951"/>
                    <a:pt x="3858" y="308"/>
                  </a:cubicBezTo>
                  <a:cubicBezTo>
                    <a:pt x="3497" y="100"/>
                    <a:pt x="3103" y="1"/>
                    <a:pt x="2712"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06" name="Google Shape;7106;p19"/>
            <p:cNvSpPr/>
            <p:nvPr/>
          </p:nvSpPr>
          <p:spPr>
            <a:xfrm>
              <a:off x="5189300" y="1583500"/>
              <a:ext cx="133600" cy="118175"/>
            </a:xfrm>
            <a:custGeom>
              <a:rect b="b" l="l" r="r" t="t"/>
              <a:pathLst>
                <a:path extrusionOk="0" h="4727" w="5344">
                  <a:moveTo>
                    <a:pt x="2713" y="1"/>
                  </a:moveTo>
                  <a:cubicBezTo>
                    <a:pt x="1899" y="1"/>
                    <a:pt x="1101" y="431"/>
                    <a:pt x="657" y="1197"/>
                  </a:cubicBezTo>
                  <a:cubicBezTo>
                    <a:pt x="0" y="2332"/>
                    <a:pt x="371" y="3773"/>
                    <a:pt x="1484" y="4419"/>
                  </a:cubicBezTo>
                  <a:cubicBezTo>
                    <a:pt x="1845" y="4628"/>
                    <a:pt x="2240" y="4727"/>
                    <a:pt x="2631" y="4727"/>
                  </a:cubicBezTo>
                  <a:cubicBezTo>
                    <a:pt x="3445" y="4727"/>
                    <a:pt x="4244" y="4297"/>
                    <a:pt x="4688" y="3530"/>
                  </a:cubicBezTo>
                  <a:cubicBezTo>
                    <a:pt x="5343" y="2395"/>
                    <a:pt x="4973" y="954"/>
                    <a:pt x="3859" y="309"/>
                  </a:cubicBezTo>
                  <a:cubicBezTo>
                    <a:pt x="3498" y="100"/>
                    <a:pt x="3104" y="1"/>
                    <a:pt x="2713"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07" name="Google Shape;7107;p19"/>
            <p:cNvSpPr/>
            <p:nvPr/>
          </p:nvSpPr>
          <p:spPr>
            <a:xfrm>
              <a:off x="2295075" y="4013825"/>
              <a:ext cx="130025" cy="115100"/>
            </a:xfrm>
            <a:custGeom>
              <a:rect b="b" l="l" r="r" t="t"/>
              <a:pathLst>
                <a:path extrusionOk="0" h="4604" w="5201">
                  <a:moveTo>
                    <a:pt x="2605" y="0"/>
                  </a:moveTo>
                  <a:cubicBezTo>
                    <a:pt x="1823" y="0"/>
                    <a:pt x="1077" y="422"/>
                    <a:pt x="643" y="1187"/>
                  </a:cubicBezTo>
                  <a:cubicBezTo>
                    <a:pt x="1" y="2318"/>
                    <a:pt x="342" y="3645"/>
                    <a:pt x="1440" y="4283"/>
                  </a:cubicBezTo>
                  <a:cubicBezTo>
                    <a:pt x="1813" y="4500"/>
                    <a:pt x="2209" y="4603"/>
                    <a:pt x="2596" y="4603"/>
                  </a:cubicBezTo>
                  <a:cubicBezTo>
                    <a:pt x="3394" y="4603"/>
                    <a:pt x="4154" y="4163"/>
                    <a:pt x="4585" y="3367"/>
                  </a:cubicBezTo>
                  <a:cubicBezTo>
                    <a:pt x="5201" y="2231"/>
                    <a:pt x="4827" y="910"/>
                    <a:pt x="3711" y="293"/>
                  </a:cubicBezTo>
                  <a:cubicBezTo>
                    <a:pt x="3354" y="95"/>
                    <a:pt x="2976" y="0"/>
                    <a:pt x="2605"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08" name="Google Shape;7108;p19"/>
            <p:cNvSpPr/>
            <p:nvPr/>
          </p:nvSpPr>
          <p:spPr>
            <a:xfrm>
              <a:off x="3457600" y="4667650"/>
              <a:ext cx="130500" cy="115125"/>
            </a:xfrm>
            <a:custGeom>
              <a:rect b="b" l="l" r="r" t="t"/>
              <a:pathLst>
                <a:path extrusionOk="0" h="4605" w="5220">
                  <a:moveTo>
                    <a:pt x="2623" y="1"/>
                  </a:moveTo>
                  <a:cubicBezTo>
                    <a:pt x="1857" y="1"/>
                    <a:pt x="1124" y="405"/>
                    <a:pt x="689" y="1142"/>
                  </a:cubicBezTo>
                  <a:cubicBezTo>
                    <a:pt x="0" y="2303"/>
                    <a:pt x="358" y="3677"/>
                    <a:pt x="1511" y="4313"/>
                  </a:cubicBezTo>
                  <a:cubicBezTo>
                    <a:pt x="1867" y="4510"/>
                    <a:pt x="2244" y="4604"/>
                    <a:pt x="2614" y="4604"/>
                  </a:cubicBezTo>
                  <a:cubicBezTo>
                    <a:pt x="3398" y="4604"/>
                    <a:pt x="4145" y="4180"/>
                    <a:pt x="4579" y="3413"/>
                  </a:cubicBezTo>
                  <a:cubicBezTo>
                    <a:pt x="5220" y="2283"/>
                    <a:pt x="4875" y="956"/>
                    <a:pt x="3776" y="318"/>
                  </a:cubicBezTo>
                  <a:cubicBezTo>
                    <a:pt x="3406" y="104"/>
                    <a:pt x="3010" y="1"/>
                    <a:pt x="2623"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09" name="Google Shape;7109;p19"/>
            <p:cNvSpPr/>
            <p:nvPr/>
          </p:nvSpPr>
          <p:spPr>
            <a:xfrm>
              <a:off x="2810275" y="4459675"/>
              <a:ext cx="129300" cy="114350"/>
            </a:xfrm>
            <a:custGeom>
              <a:rect b="b" l="l" r="r" t="t"/>
              <a:pathLst>
                <a:path extrusionOk="0" h="4574" w="5172">
                  <a:moveTo>
                    <a:pt x="2599" y="0"/>
                  </a:moveTo>
                  <a:cubicBezTo>
                    <a:pt x="1827" y="0"/>
                    <a:pt x="1085" y="410"/>
                    <a:pt x="652" y="1154"/>
                  </a:cubicBezTo>
                  <a:cubicBezTo>
                    <a:pt x="1" y="2274"/>
                    <a:pt x="340" y="3623"/>
                    <a:pt x="1433" y="4259"/>
                  </a:cubicBezTo>
                  <a:cubicBezTo>
                    <a:pt x="1798" y="4472"/>
                    <a:pt x="2190" y="4574"/>
                    <a:pt x="2575" y="4574"/>
                  </a:cubicBezTo>
                  <a:cubicBezTo>
                    <a:pt x="3346" y="4574"/>
                    <a:pt x="4088" y="4164"/>
                    <a:pt x="4520" y="3421"/>
                  </a:cubicBezTo>
                  <a:cubicBezTo>
                    <a:pt x="5172" y="2299"/>
                    <a:pt x="4833" y="952"/>
                    <a:pt x="3739" y="314"/>
                  </a:cubicBezTo>
                  <a:cubicBezTo>
                    <a:pt x="3375" y="102"/>
                    <a:pt x="2983" y="0"/>
                    <a:pt x="2599"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10" name="Google Shape;7110;p19"/>
            <p:cNvSpPr/>
            <p:nvPr/>
          </p:nvSpPr>
          <p:spPr>
            <a:xfrm>
              <a:off x="4443325" y="1008375"/>
              <a:ext cx="130650" cy="115975"/>
            </a:xfrm>
            <a:custGeom>
              <a:rect b="b" l="l" r="r" t="t"/>
              <a:pathLst>
                <a:path extrusionOk="0" h="4639" w="5226">
                  <a:moveTo>
                    <a:pt x="2613" y="0"/>
                  </a:moveTo>
                  <a:cubicBezTo>
                    <a:pt x="1812" y="0"/>
                    <a:pt x="1054" y="443"/>
                    <a:pt x="618" y="1245"/>
                  </a:cubicBezTo>
                  <a:cubicBezTo>
                    <a:pt x="0" y="2381"/>
                    <a:pt x="366" y="3697"/>
                    <a:pt x="1469" y="4326"/>
                  </a:cubicBezTo>
                  <a:cubicBezTo>
                    <a:pt x="1840" y="4537"/>
                    <a:pt x="2232" y="4638"/>
                    <a:pt x="2614" y="4638"/>
                  </a:cubicBezTo>
                  <a:cubicBezTo>
                    <a:pt x="3415" y="4638"/>
                    <a:pt x="4174" y="4195"/>
                    <a:pt x="4610" y="3392"/>
                  </a:cubicBezTo>
                  <a:cubicBezTo>
                    <a:pt x="5226" y="2258"/>
                    <a:pt x="4862" y="940"/>
                    <a:pt x="3758" y="312"/>
                  </a:cubicBezTo>
                  <a:cubicBezTo>
                    <a:pt x="3387" y="101"/>
                    <a:pt x="2995" y="0"/>
                    <a:pt x="2613"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11" name="Google Shape;7111;p19"/>
            <p:cNvSpPr/>
            <p:nvPr/>
          </p:nvSpPr>
          <p:spPr>
            <a:xfrm>
              <a:off x="4675225" y="1138450"/>
              <a:ext cx="132550" cy="117350"/>
            </a:xfrm>
            <a:custGeom>
              <a:rect b="b" l="l" r="r" t="t"/>
              <a:pathLst>
                <a:path extrusionOk="0" h="4694" w="5302">
                  <a:moveTo>
                    <a:pt x="2661" y="0"/>
                  </a:moveTo>
                  <a:cubicBezTo>
                    <a:pt x="1827" y="0"/>
                    <a:pt x="1026" y="465"/>
                    <a:pt x="596" y="1287"/>
                  </a:cubicBezTo>
                  <a:cubicBezTo>
                    <a:pt x="1" y="2424"/>
                    <a:pt x="385" y="3767"/>
                    <a:pt x="1486" y="4389"/>
                  </a:cubicBezTo>
                  <a:cubicBezTo>
                    <a:pt x="1851" y="4595"/>
                    <a:pt x="2241" y="4694"/>
                    <a:pt x="2625" y="4694"/>
                  </a:cubicBezTo>
                  <a:cubicBezTo>
                    <a:pt x="3439" y="4694"/>
                    <a:pt x="4221" y="4250"/>
                    <a:pt x="4659" y="3456"/>
                  </a:cubicBezTo>
                  <a:cubicBezTo>
                    <a:pt x="5301" y="2290"/>
                    <a:pt x="4902" y="896"/>
                    <a:pt x="3748" y="277"/>
                  </a:cubicBezTo>
                  <a:cubicBezTo>
                    <a:pt x="3398" y="90"/>
                    <a:pt x="3026" y="0"/>
                    <a:pt x="2661"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12" name="Google Shape;7112;p19"/>
            <p:cNvSpPr/>
            <p:nvPr/>
          </p:nvSpPr>
          <p:spPr>
            <a:xfrm>
              <a:off x="4908725" y="1269975"/>
              <a:ext cx="130250" cy="115825"/>
            </a:xfrm>
            <a:custGeom>
              <a:rect b="b" l="l" r="r" t="t"/>
              <a:pathLst>
                <a:path extrusionOk="0" h="4633" w="5210">
                  <a:moveTo>
                    <a:pt x="2604" y="0"/>
                  </a:moveTo>
                  <a:cubicBezTo>
                    <a:pt x="1844" y="0"/>
                    <a:pt x="1118" y="395"/>
                    <a:pt x="677" y="1124"/>
                  </a:cubicBezTo>
                  <a:cubicBezTo>
                    <a:pt x="0" y="2240"/>
                    <a:pt x="288" y="3581"/>
                    <a:pt x="1347" y="4254"/>
                  </a:cubicBezTo>
                  <a:cubicBezTo>
                    <a:pt x="1749" y="4510"/>
                    <a:pt x="2183" y="4632"/>
                    <a:pt x="2607" y="4632"/>
                  </a:cubicBezTo>
                  <a:cubicBezTo>
                    <a:pt x="3367" y="4632"/>
                    <a:pt x="4093" y="4238"/>
                    <a:pt x="4534" y="3509"/>
                  </a:cubicBezTo>
                  <a:cubicBezTo>
                    <a:pt x="5209" y="2392"/>
                    <a:pt x="4922" y="1052"/>
                    <a:pt x="3862" y="377"/>
                  </a:cubicBezTo>
                  <a:cubicBezTo>
                    <a:pt x="3461" y="123"/>
                    <a:pt x="3027" y="0"/>
                    <a:pt x="2604"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13" name="Google Shape;7113;p19"/>
            <p:cNvSpPr/>
            <p:nvPr/>
          </p:nvSpPr>
          <p:spPr>
            <a:xfrm>
              <a:off x="3429850" y="907175"/>
              <a:ext cx="129450" cy="114350"/>
            </a:xfrm>
            <a:custGeom>
              <a:rect b="b" l="l" r="r" t="t"/>
              <a:pathLst>
                <a:path extrusionOk="0" h="4574" w="5178">
                  <a:moveTo>
                    <a:pt x="2602" y="0"/>
                  </a:moveTo>
                  <a:cubicBezTo>
                    <a:pt x="1810" y="0"/>
                    <a:pt x="1052" y="434"/>
                    <a:pt x="624" y="1210"/>
                  </a:cubicBezTo>
                  <a:cubicBezTo>
                    <a:pt x="1" y="2340"/>
                    <a:pt x="378" y="3678"/>
                    <a:pt x="1489" y="4290"/>
                  </a:cubicBezTo>
                  <a:cubicBezTo>
                    <a:pt x="1839" y="4482"/>
                    <a:pt x="2211" y="4574"/>
                    <a:pt x="2576" y="4574"/>
                  </a:cubicBezTo>
                  <a:cubicBezTo>
                    <a:pt x="3368" y="4574"/>
                    <a:pt x="4126" y="4141"/>
                    <a:pt x="4554" y="3364"/>
                  </a:cubicBezTo>
                  <a:cubicBezTo>
                    <a:pt x="5177" y="2234"/>
                    <a:pt x="4800" y="896"/>
                    <a:pt x="3688" y="284"/>
                  </a:cubicBezTo>
                  <a:cubicBezTo>
                    <a:pt x="3338" y="92"/>
                    <a:pt x="2967" y="0"/>
                    <a:pt x="2602"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14" name="Google Shape;7114;p19"/>
            <p:cNvSpPr/>
            <p:nvPr/>
          </p:nvSpPr>
          <p:spPr>
            <a:xfrm>
              <a:off x="5522950" y="2083700"/>
              <a:ext cx="130025" cy="115075"/>
            </a:xfrm>
            <a:custGeom>
              <a:rect b="b" l="l" r="r" t="t"/>
              <a:pathLst>
                <a:path extrusionOk="0" h="4603" w="5201">
                  <a:moveTo>
                    <a:pt x="2607" y="0"/>
                  </a:moveTo>
                  <a:cubicBezTo>
                    <a:pt x="1811" y="0"/>
                    <a:pt x="1053" y="438"/>
                    <a:pt x="621" y="1232"/>
                  </a:cubicBezTo>
                  <a:cubicBezTo>
                    <a:pt x="0" y="2369"/>
                    <a:pt x="372" y="3688"/>
                    <a:pt x="1486" y="4307"/>
                  </a:cubicBezTo>
                  <a:cubicBezTo>
                    <a:pt x="1845" y="4507"/>
                    <a:pt x="2225" y="4603"/>
                    <a:pt x="2598" y="4603"/>
                  </a:cubicBezTo>
                  <a:cubicBezTo>
                    <a:pt x="3378" y="4603"/>
                    <a:pt x="4122" y="4183"/>
                    <a:pt x="4557" y="3422"/>
                  </a:cubicBezTo>
                  <a:cubicBezTo>
                    <a:pt x="5201" y="2293"/>
                    <a:pt x="4862" y="962"/>
                    <a:pt x="3767" y="323"/>
                  </a:cubicBezTo>
                  <a:cubicBezTo>
                    <a:pt x="3394" y="105"/>
                    <a:pt x="2996" y="0"/>
                    <a:pt x="2607"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15" name="Google Shape;7115;p19"/>
            <p:cNvSpPr/>
            <p:nvPr/>
          </p:nvSpPr>
          <p:spPr>
            <a:xfrm>
              <a:off x="3246200" y="960000"/>
              <a:ext cx="130375" cy="115100"/>
            </a:xfrm>
            <a:custGeom>
              <a:rect b="b" l="l" r="r" t="t"/>
              <a:pathLst>
                <a:path extrusionOk="0" h="4604" w="5215">
                  <a:moveTo>
                    <a:pt x="2621" y="0"/>
                  </a:moveTo>
                  <a:cubicBezTo>
                    <a:pt x="1861" y="0"/>
                    <a:pt x="1133" y="396"/>
                    <a:pt x="696" y="1123"/>
                  </a:cubicBezTo>
                  <a:cubicBezTo>
                    <a:pt x="1" y="2280"/>
                    <a:pt x="346" y="3658"/>
                    <a:pt x="1492" y="4303"/>
                  </a:cubicBezTo>
                  <a:cubicBezTo>
                    <a:pt x="1854" y="4506"/>
                    <a:pt x="2237" y="4603"/>
                    <a:pt x="2613" y="4603"/>
                  </a:cubicBezTo>
                  <a:cubicBezTo>
                    <a:pt x="3390" y="4603"/>
                    <a:pt x="4131" y="4187"/>
                    <a:pt x="4568" y="3431"/>
                  </a:cubicBezTo>
                  <a:cubicBezTo>
                    <a:pt x="5214" y="2305"/>
                    <a:pt x="4881" y="970"/>
                    <a:pt x="3791" y="327"/>
                  </a:cubicBezTo>
                  <a:cubicBezTo>
                    <a:pt x="3416" y="106"/>
                    <a:pt x="3014" y="0"/>
                    <a:pt x="2621"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16" name="Google Shape;7116;p19"/>
            <p:cNvSpPr/>
            <p:nvPr/>
          </p:nvSpPr>
          <p:spPr>
            <a:xfrm>
              <a:off x="5572125" y="2267625"/>
              <a:ext cx="130550" cy="115175"/>
            </a:xfrm>
            <a:custGeom>
              <a:rect b="b" l="l" r="r" t="t"/>
              <a:pathLst>
                <a:path extrusionOk="0" h="4607" w="5222">
                  <a:moveTo>
                    <a:pt x="2626" y="0"/>
                  </a:moveTo>
                  <a:cubicBezTo>
                    <a:pt x="1841" y="0"/>
                    <a:pt x="1092" y="427"/>
                    <a:pt x="658" y="1199"/>
                  </a:cubicBezTo>
                  <a:cubicBezTo>
                    <a:pt x="1" y="2369"/>
                    <a:pt x="394" y="3732"/>
                    <a:pt x="1567" y="4345"/>
                  </a:cubicBezTo>
                  <a:cubicBezTo>
                    <a:pt x="1906" y="4522"/>
                    <a:pt x="2262" y="4606"/>
                    <a:pt x="2611" y="4606"/>
                  </a:cubicBezTo>
                  <a:cubicBezTo>
                    <a:pt x="3415" y="4606"/>
                    <a:pt x="4182" y="4158"/>
                    <a:pt x="4612" y="3357"/>
                  </a:cubicBezTo>
                  <a:cubicBezTo>
                    <a:pt x="5222" y="2221"/>
                    <a:pt x="4840" y="902"/>
                    <a:pt x="3723" y="288"/>
                  </a:cubicBezTo>
                  <a:cubicBezTo>
                    <a:pt x="3368" y="93"/>
                    <a:pt x="2993" y="0"/>
                    <a:pt x="2626"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17" name="Google Shape;7117;p19"/>
            <p:cNvSpPr/>
            <p:nvPr/>
          </p:nvSpPr>
          <p:spPr>
            <a:xfrm>
              <a:off x="3063950" y="1013525"/>
              <a:ext cx="129425" cy="114375"/>
            </a:xfrm>
            <a:custGeom>
              <a:rect b="b" l="l" r="r" t="t"/>
              <a:pathLst>
                <a:path extrusionOk="0" h="4575" w="5177">
                  <a:moveTo>
                    <a:pt x="2604" y="0"/>
                  </a:moveTo>
                  <a:cubicBezTo>
                    <a:pt x="1801" y="0"/>
                    <a:pt x="1033" y="445"/>
                    <a:pt x="608" y="1237"/>
                  </a:cubicBezTo>
                  <a:cubicBezTo>
                    <a:pt x="1" y="2370"/>
                    <a:pt x="396" y="3705"/>
                    <a:pt x="1516" y="4305"/>
                  </a:cubicBezTo>
                  <a:cubicBezTo>
                    <a:pt x="1857" y="4487"/>
                    <a:pt x="2219" y="4574"/>
                    <a:pt x="2574" y="4574"/>
                  </a:cubicBezTo>
                  <a:cubicBezTo>
                    <a:pt x="3376" y="4574"/>
                    <a:pt x="4144" y="4130"/>
                    <a:pt x="4569" y="3338"/>
                  </a:cubicBezTo>
                  <a:cubicBezTo>
                    <a:pt x="5176" y="2205"/>
                    <a:pt x="4783" y="870"/>
                    <a:pt x="3661" y="270"/>
                  </a:cubicBezTo>
                  <a:cubicBezTo>
                    <a:pt x="3320" y="87"/>
                    <a:pt x="2959" y="0"/>
                    <a:pt x="2604"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18" name="Google Shape;7118;p19"/>
            <p:cNvSpPr/>
            <p:nvPr/>
          </p:nvSpPr>
          <p:spPr>
            <a:xfrm>
              <a:off x="5622625" y="2451975"/>
              <a:ext cx="129350" cy="114350"/>
            </a:xfrm>
            <a:custGeom>
              <a:rect b="b" l="l" r="r" t="t"/>
              <a:pathLst>
                <a:path extrusionOk="0" h="4574" w="5174">
                  <a:moveTo>
                    <a:pt x="2599" y="0"/>
                  </a:moveTo>
                  <a:cubicBezTo>
                    <a:pt x="1822" y="0"/>
                    <a:pt x="1076" y="415"/>
                    <a:pt x="645" y="1167"/>
                  </a:cubicBezTo>
                  <a:cubicBezTo>
                    <a:pt x="1" y="2290"/>
                    <a:pt x="349" y="3636"/>
                    <a:pt x="1447" y="4266"/>
                  </a:cubicBezTo>
                  <a:cubicBezTo>
                    <a:pt x="1808" y="4474"/>
                    <a:pt x="2195" y="4573"/>
                    <a:pt x="2575" y="4573"/>
                  </a:cubicBezTo>
                  <a:cubicBezTo>
                    <a:pt x="3351" y="4573"/>
                    <a:pt x="4096" y="4158"/>
                    <a:pt x="4528" y="3406"/>
                  </a:cubicBezTo>
                  <a:cubicBezTo>
                    <a:pt x="5173" y="2283"/>
                    <a:pt x="4824" y="938"/>
                    <a:pt x="3728" y="307"/>
                  </a:cubicBezTo>
                  <a:cubicBezTo>
                    <a:pt x="3366" y="99"/>
                    <a:pt x="2978" y="0"/>
                    <a:pt x="2599"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19" name="Google Shape;7119;p19"/>
            <p:cNvSpPr/>
            <p:nvPr/>
          </p:nvSpPr>
          <p:spPr>
            <a:xfrm>
              <a:off x="2563275" y="1355900"/>
              <a:ext cx="132350" cy="116600"/>
            </a:xfrm>
            <a:custGeom>
              <a:rect b="b" l="l" r="r" t="t"/>
              <a:pathLst>
                <a:path extrusionOk="0" h="4664" w="5294">
                  <a:moveTo>
                    <a:pt x="2653" y="0"/>
                  </a:moveTo>
                  <a:cubicBezTo>
                    <a:pt x="1875" y="0"/>
                    <a:pt x="1131" y="411"/>
                    <a:pt x="689" y="1159"/>
                  </a:cubicBezTo>
                  <a:cubicBezTo>
                    <a:pt x="0" y="2322"/>
                    <a:pt x="354" y="3708"/>
                    <a:pt x="1502" y="4357"/>
                  </a:cubicBezTo>
                  <a:cubicBezTo>
                    <a:pt x="1869" y="4564"/>
                    <a:pt x="2260" y="4664"/>
                    <a:pt x="2642" y="4664"/>
                  </a:cubicBezTo>
                  <a:cubicBezTo>
                    <a:pt x="3419" y="4664"/>
                    <a:pt x="4163" y="4253"/>
                    <a:pt x="4605" y="3504"/>
                  </a:cubicBezTo>
                  <a:cubicBezTo>
                    <a:pt x="5294" y="2342"/>
                    <a:pt x="4940" y="956"/>
                    <a:pt x="3792" y="306"/>
                  </a:cubicBezTo>
                  <a:cubicBezTo>
                    <a:pt x="3425" y="99"/>
                    <a:pt x="3035" y="0"/>
                    <a:pt x="2653"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20" name="Google Shape;7120;p19"/>
            <p:cNvSpPr/>
            <p:nvPr/>
          </p:nvSpPr>
          <p:spPr>
            <a:xfrm>
              <a:off x="5587575" y="3055875"/>
              <a:ext cx="131375" cy="116575"/>
            </a:xfrm>
            <a:custGeom>
              <a:rect b="b" l="l" r="r" t="t"/>
              <a:pathLst>
                <a:path extrusionOk="0" h="4663" w="5255">
                  <a:moveTo>
                    <a:pt x="2635" y="0"/>
                  </a:moveTo>
                  <a:cubicBezTo>
                    <a:pt x="1842" y="0"/>
                    <a:pt x="1085" y="427"/>
                    <a:pt x="644" y="1205"/>
                  </a:cubicBezTo>
                  <a:cubicBezTo>
                    <a:pt x="0" y="2338"/>
                    <a:pt x="338" y="3676"/>
                    <a:pt x="1431" y="4328"/>
                  </a:cubicBezTo>
                  <a:cubicBezTo>
                    <a:pt x="1812" y="4554"/>
                    <a:pt x="2221" y="4663"/>
                    <a:pt x="2621" y="4663"/>
                  </a:cubicBezTo>
                  <a:cubicBezTo>
                    <a:pt x="3414" y="4663"/>
                    <a:pt x="4172" y="4236"/>
                    <a:pt x="4612" y="3458"/>
                  </a:cubicBezTo>
                  <a:cubicBezTo>
                    <a:pt x="5255" y="2323"/>
                    <a:pt x="4919" y="985"/>
                    <a:pt x="3826" y="336"/>
                  </a:cubicBezTo>
                  <a:cubicBezTo>
                    <a:pt x="3444" y="109"/>
                    <a:pt x="3035" y="0"/>
                    <a:pt x="2635"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21" name="Google Shape;7121;p19"/>
            <p:cNvSpPr/>
            <p:nvPr/>
          </p:nvSpPr>
          <p:spPr>
            <a:xfrm>
              <a:off x="2248575" y="1647350"/>
              <a:ext cx="129225" cy="114325"/>
            </a:xfrm>
            <a:custGeom>
              <a:rect b="b" l="l" r="r" t="t"/>
              <a:pathLst>
                <a:path extrusionOk="0" h="4573" w="5169">
                  <a:moveTo>
                    <a:pt x="2597" y="0"/>
                  </a:moveTo>
                  <a:cubicBezTo>
                    <a:pt x="1829" y="0"/>
                    <a:pt x="1091" y="404"/>
                    <a:pt x="658" y="1140"/>
                  </a:cubicBezTo>
                  <a:cubicBezTo>
                    <a:pt x="1" y="2255"/>
                    <a:pt x="331" y="3609"/>
                    <a:pt x="1417" y="4250"/>
                  </a:cubicBezTo>
                  <a:cubicBezTo>
                    <a:pt x="1786" y="4468"/>
                    <a:pt x="2182" y="4572"/>
                    <a:pt x="2572" y="4572"/>
                  </a:cubicBezTo>
                  <a:cubicBezTo>
                    <a:pt x="3339" y="4572"/>
                    <a:pt x="4077" y="4168"/>
                    <a:pt x="4510" y="3433"/>
                  </a:cubicBezTo>
                  <a:cubicBezTo>
                    <a:pt x="5169" y="2316"/>
                    <a:pt x="4837" y="963"/>
                    <a:pt x="3751" y="322"/>
                  </a:cubicBezTo>
                  <a:cubicBezTo>
                    <a:pt x="3383" y="104"/>
                    <a:pt x="2986" y="0"/>
                    <a:pt x="2597"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22" name="Google Shape;7122;p19"/>
            <p:cNvSpPr/>
            <p:nvPr/>
          </p:nvSpPr>
          <p:spPr>
            <a:xfrm>
              <a:off x="5505200" y="3478075"/>
              <a:ext cx="128800" cy="114300"/>
            </a:xfrm>
            <a:custGeom>
              <a:rect b="b" l="l" r="r" t="t"/>
              <a:pathLst>
                <a:path extrusionOk="0" h="4572" w="5152">
                  <a:moveTo>
                    <a:pt x="2586" y="1"/>
                  </a:moveTo>
                  <a:cubicBezTo>
                    <a:pt x="1852" y="1"/>
                    <a:pt x="1143" y="368"/>
                    <a:pt x="705" y="1048"/>
                  </a:cubicBezTo>
                  <a:cubicBezTo>
                    <a:pt x="0" y="2145"/>
                    <a:pt x="268" y="3517"/>
                    <a:pt x="1320" y="4197"/>
                  </a:cubicBezTo>
                  <a:cubicBezTo>
                    <a:pt x="1712" y="4450"/>
                    <a:pt x="2143" y="4572"/>
                    <a:pt x="2565" y="4572"/>
                  </a:cubicBezTo>
                  <a:cubicBezTo>
                    <a:pt x="3299" y="4572"/>
                    <a:pt x="4009" y="4205"/>
                    <a:pt x="4447" y="3524"/>
                  </a:cubicBezTo>
                  <a:cubicBezTo>
                    <a:pt x="5152" y="2428"/>
                    <a:pt x="4884" y="1056"/>
                    <a:pt x="3833" y="376"/>
                  </a:cubicBezTo>
                  <a:cubicBezTo>
                    <a:pt x="3440" y="123"/>
                    <a:pt x="3009" y="1"/>
                    <a:pt x="2586"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23" name="Google Shape;7123;p19"/>
            <p:cNvSpPr/>
            <p:nvPr/>
          </p:nvSpPr>
          <p:spPr>
            <a:xfrm>
              <a:off x="2114525" y="1883625"/>
              <a:ext cx="130700" cy="116000"/>
            </a:xfrm>
            <a:custGeom>
              <a:rect b="b" l="l" r="r" t="t"/>
              <a:pathLst>
                <a:path extrusionOk="0" h="4640" w="5228">
                  <a:moveTo>
                    <a:pt x="2612" y="0"/>
                  </a:moveTo>
                  <a:cubicBezTo>
                    <a:pt x="1811" y="0"/>
                    <a:pt x="1052" y="445"/>
                    <a:pt x="616" y="1251"/>
                  </a:cubicBezTo>
                  <a:cubicBezTo>
                    <a:pt x="1" y="2387"/>
                    <a:pt x="367" y="3703"/>
                    <a:pt x="1473" y="4329"/>
                  </a:cubicBezTo>
                  <a:cubicBezTo>
                    <a:pt x="1843" y="4539"/>
                    <a:pt x="2234" y="4640"/>
                    <a:pt x="2615" y="4640"/>
                  </a:cubicBezTo>
                  <a:cubicBezTo>
                    <a:pt x="3417" y="4640"/>
                    <a:pt x="4176" y="4195"/>
                    <a:pt x="4611" y="3390"/>
                  </a:cubicBezTo>
                  <a:cubicBezTo>
                    <a:pt x="5227" y="2254"/>
                    <a:pt x="4860" y="938"/>
                    <a:pt x="3754" y="311"/>
                  </a:cubicBezTo>
                  <a:cubicBezTo>
                    <a:pt x="3384" y="101"/>
                    <a:pt x="2993" y="0"/>
                    <a:pt x="2612"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24" name="Google Shape;7124;p19"/>
            <p:cNvSpPr/>
            <p:nvPr/>
          </p:nvSpPr>
          <p:spPr>
            <a:xfrm>
              <a:off x="5370725" y="3714450"/>
              <a:ext cx="131175" cy="115800"/>
            </a:xfrm>
            <a:custGeom>
              <a:rect b="b" l="l" r="r" t="t"/>
              <a:pathLst>
                <a:path extrusionOk="0" h="4632" w="5247">
                  <a:moveTo>
                    <a:pt x="2625" y="1"/>
                  </a:moveTo>
                  <a:cubicBezTo>
                    <a:pt x="1881" y="1"/>
                    <a:pt x="1167" y="378"/>
                    <a:pt x="724" y="1077"/>
                  </a:cubicBezTo>
                  <a:cubicBezTo>
                    <a:pt x="1" y="2222"/>
                    <a:pt x="297" y="3607"/>
                    <a:pt x="1412" y="4285"/>
                  </a:cubicBezTo>
                  <a:cubicBezTo>
                    <a:pt x="1798" y="4519"/>
                    <a:pt x="2214" y="4632"/>
                    <a:pt x="2621" y="4632"/>
                  </a:cubicBezTo>
                  <a:cubicBezTo>
                    <a:pt x="3365" y="4632"/>
                    <a:pt x="4079" y="4254"/>
                    <a:pt x="4522" y="3554"/>
                  </a:cubicBezTo>
                  <a:cubicBezTo>
                    <a:pt x="5247" y="2411"/>
                    <a:pt x="4949" y="1024"/>
                    <a:pt x="3835" y="348"/>
                  </a:cubicBezTo>
                  <a:cubicBezTo>
                    <a:pt x="3448" y="113"/>
                    <a:pt x="3032" y="1"/>
                    <a:pt x="2625"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25" name="Google Shape;7125;p19"/>
            <p:cNvSpPr/>
            <p:nvPr/>
          </p:nvSpPr>
          <p:spPr>
            <a:xfrm>
              <a:off x="5238275" y="3952275"/>
              <a:ext cx="129450" cy="114400"/>
            </a:xfrm>
            <a:custGeom>
              <a:rect b="b" l="l" r="r" t="t"/>
              <a:pathLst>
                <a:path extrusionOk="0" h="4576" w="5178">
                  <a:moveTo>
                    <a:pt x="2604" y="1"/>
                  </a:moveTo>
                  <a:cubicBezTo>
                    <a:pt x="1804" y="1"/>
                    <a:pt x="1037" y="444"/>
                    <a:pt x="611" y="1233"/>
                  </a:cubicBezTo>
                  <a:cubicBezTo>
                    <a:pt x="1" y="2366"/>
                    <a:pt x="391" y="3701"/>
                    <a:pt x="1511" y="4304"/>
                  </a:cubicBezTo>
                  <a:cubicBezTo>
                    <a:pt x="1854" y="4488"/>
                    <a:pt x="2218" y="4576"/>
                    <a:pt x="2575" y="4576"/>
                  </a:cubicBezTo>
                  <a:cubicBezTo>
                    <a:pt x="3375" y="4576"/>
                    <a:pt x="4141" y="4133"/>
                    <a:pt x="4566" y="3344"/>
                  </a:cubicBezTo>
                  <a:cubicBezTo>
                    <a:pt x="5178" y="2211"/>
                    <a:pt x="4786" y="876"/>
                    <a:pt x="3667" y="273"/>
                  </a:cubicBezTo>
                  <a:cubicBezTo>
                    <a:pt x="3324" y="89"/>
                    <a:pt x="2961" y="1"/>
                    <a:pt x="2604"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26" name="Google Shape;7126;p19"/>
            <p:cNvSpPr/>
            <p:nvPr/>
          </p:nvSpPr>
          <p:spPr>
            <a:xfrm>
              <a:off x="1897650" y="2541900"/>
              <a:ext cx="130500" cy="115825"/>
            </a:xfrm>
            <a:custGeom>
              <a:rect b="b" l="l" r="r" t="t"/>
              <a:pathLst>
                <a:path extrusionOk="0" h="4633" w="5220">
                  <a:moveTo>
                    <a:pt x="2614" y="0"/>
                  </a:moveTo>
                  <a:cubicBezTo>
                    <a:pt x="1833" y="0"/>
                    <a:pt x="1089" y="417"/>
                    <a:pt x="649" y="1181"/>
                  </a:cubicBezTo>
                  <a:cubicBezTo>
                    <a:pt x="0" y="2308"/>
                    <a:pt x="323" y="3636"/>
                    <a:pt x="1405" y="4289"/>
                  </a:cubicBezTo>
                  <a:cubicBezTo>
                    <a:pt x="1790" y="4521"/>
                    <a:pt x="2203" y="4632"/>
                    <a:pt x="2607" y="4632"/>
                  </a:cubicBezTo>
                  <a:cubicBezTo>
                    <a:pt x="3387" y="4632"/>
                    <a:pt x="4131" y="4216"/>
                    <a:pt x="4570" y="3453"/>
                  </a:cubicBezTo>
                  <a:cubicBezTo>
                    <a:pt x="5220" y="2326"/>
                    <a:pt x="4897" y="997"/>
                    <a:pt x="3816" y="344"/>
                  </a:cubicBezTo>
                  <a:cubicBezTo>
                    <a:pt x="3430" y="111"/>
                    <a:pt x="3017" y="0"/>
                    <a:pt x="2614"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27" name="Google Shape;7127;p19"/>
            <p:cNvSpPr/>
            <p:nvPr/>
          </p:nvSpPr>
          <p:spPr>
            <a:xfrm>
              <a:off x="4921425" y="4241825"/>
              <a:ext cx="130625" cy="115925"/>
            </a:xfrm>
            <a:custGeom>
              <a:rect b="b" l="l" r="r" t="t"/>
              <a:pathLst>
                <a:path extrusionOk="0" h="4637" w="5225">
                  <a:moveTo>
                    <a:pt x="2612" y="0"/>
                  </a:moveTo>
                  <a:cubicBezTo>
                    <a:pt x="1815" y="0"/>
                    <a:pt x="1059" y="438"/>
                    <a:pt x="622" y="1233"/>
                  </a:cubicBezTo>
                  <a:cubicBezTo>
                    <a:pt x="1" y="2368"/>
                    <a:pt x="357" y="3687"/>
                    <a:pt x="1458" y="4319"/>
                  </a:cubicBezTo>
                  <a:cubicBezTo>
                    <a:pt x="1831" y="4534"/>
                    <a:pt x="2227" y="4637"/>
                    <a:pt x="2613" y="4637"/>
                  </a:cubicBezTo>
                  <a:cubicBezTo>
                    <a:pt x="3410" y="4637"/>
                    <a:pt x="4166" y="4199"/>
                    <a:pt x="4603" y="3404"/>
                  </a:cubicBezTo>
                  <a:cubicBezTo>
                    <a:pt x="5224" y="2269"/>
                    <a:pt x="4868" y="950"/>
                    <a:pt x="3767" y="318"/>
                  </a:cubicBezTo>
                  <a:cubicBezTo>
                    <a:pt x="3394" y="103"/>
                    <a:pt x="2998" y="0"/>
                    <a:pt x="2612"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28" name="Google Shape;7128;p19"/>
            <p:cNvSpPr/>
            <p:nvPr/>
          </p:nvSpPr>
          <p:spPr>
            <a:xfrm>
              <a:off x="3044100" y="4591225"/>
              <a:ext cx="126875" cy="112800"/>
            </a:xfrm>
            <a:custGeom>
              <a:rect b="b" l="l" r="r" t="t"/>
              <a:pathLst>
                <a:path extrusionOk="0" h="4512" w="5075">
                  <a:moveTo>
                    <a:pt x="2576" y="0"/>
                  </a:moveTo>
                  <a:cubicBezTo>
                    <a:pt x="1804" y="0"/>
                    <a:pt x="1047" y="404"/>
                    <a:pt x="623" y="1129"/>
                  </a:cubicBezTo>
                  <a:cubicBezTo>
                    <a:pt x="1" y="2190"/>
                    <a:pt x="320" y="3548"/>
                    <a:pt x="1343" y="4181"/>
                  </a:cubicBezTo>
                  <a:cubicBezTo>
                    <a:pt x="1704" y="4405"/>
                    <a:pt x="2103" y="4512"/>
                    <a:pt x="2499" y="4512"/>
                  </a:cubicBezTo>
                  <a:cubicBezTo>
                    <a:pt x="3271" y="4512"/>
                    <a:pt x="4028" y="4108"/>
                    <a:pt x="4452" y="3383"/>
                  </a:cubicBezTo>
                  <a:cubicBezTo>
                    <a:pt x="5074" y="2322"/>
                    <a:pt x="4755" y="964"/>
                    <a:pt x="3732" y="331"/>
                  </a:cubicBezTo>
                  <a:cubicBezTo>
                    <a:pt x="3371" y="107"/>
                    <a:pt x="2972" y="0"/>
                    <a:pt x="2576"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29" name="Google Shape;7129;p19"/>
            <p:cNvSpPr/>
            <p:nvPr/>
          </p:nvSpPr>
          <p:spPr>
            <a:xfrm>
              <a:off x="4424025" y="4586875"/>
              <a:ext cx="126975" cy="112775"/>
            </a:xfrm>
            <a:custGeom>
              <a:rect b="b" l="l" r="r" t="t"/>
              <a:pathLst>
                <a:path extrusionOk="0" h="4511" w="5079">
                  <a:moveTo>
                    <a:pt x="2578" y="0"/>
                  </a:moveTo>
                  <a:cubicBezTo>
                    <a:pt x="1791" y="0"/>
                    <a:pt x="1021" y="421"/>
                    <a:pt x="601" y="1169"/>
                  </a:cubicBezTo>
                  <a:cubicBezTo>
                    <a:pt x="0" y="2241"/>
                    <a:pt x="348" y="3589"/>
                    <a:pt x="1384" y="4204"/>
                  </a:cubicBezTo>
                  <a:cubicBezTo>
                    <a:pt x="1735" y="4412"/>
                    <a:pt x="2119" y="4511"/>
                    <a:pt x="2501" y="4511"/>
                  </a:cubicBezTo>
                  <a:cubicBezTo>
                    <a:pt x="3287" y="4511"/>
                    <a:pt x="4057" y="4090"/>
                    <a:pt x="4477" y="3341"/>
                  </a:cubicBezTo>
                  <a:cubicBezTo>
                    <a:pt x="5078" y="2270"/>
                    <a:pt x="4730" y="922"/>
                    <a:pt x="3696" y="307"/>
                  </a:cubicBezTo>
                  <a:cubicBezTo>
                    <a:pt x="3345" y="99"/>
                    <a:pt x="2960" y="0"/>
                    <a:pt x="2578"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30" name="Google Shape;7130;p19"/>
            <p:cNvSpPr/>
            <p:nvPr/>
          </p:nvSpPr>
          <p:spPr>
            <a:xfrm>
              <a:off x="4057900" y="4693650"/>
              <a:ext cx="126825" cy="111950"/>
            </a:xfrm>
            <a:custGeom>
              <a:rect b="b" l="l" r="r" t="t"/>
              <a:pathLst>
                <a:path extrusionOk="0" h="4478" w="5073">
                  <a:moveTo>
                    <a:pt x="2603" y="0"/>
                  </a:moveTo>
                  <a:cubicBezTo>
                    <a:pt x="1826" y="0"/>
                    <a:pt x="1054" y="407"/>
                    <a:pt x="636" y="1123"/>
                  </a:cubicBezTo>
                  <a:cubicBezTo>
                    <a:pt x="1" y="2211"/>
                    <a:pt x="394" y="3649"/>
                    <a:pt x="1484" y="4230"/>
                  </a:cubicBezTo>
                  <a:cubicBezTo>
                    <a:pt x="1802" y="4398"/>
                    <a:pt x="2148" y="4478"/>
                    <a:pt x="2492" y="4478"/>
                  </a:cubicBezTo>
                  <a:cubicBezTo>
                    <a:pt x="3290" y="4478"/>
                    <a:pt x="4079" y="4049"/>
                    <a:pt x="4488" y="3306"/>
                  </a:cubicBezTo>
                  <a:cubicBezTo>
                    <a:pt x="5073" y="2240"/>
                    <a:pt x="4698" y="864"/>
                    <a:pt x="3661" y="276"/>
                  </a:cubicBezTo>
                  <a:cubicBezTo>
                    <a:pt x="3331" y="89"/>
                    <a:pt x="2967" y="0"/>
                    <a:pt x="2603"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31" name="Google Shape;7131;p19"/>
            <p:cNvSpPr/>
            <p:nvPr/>
          </p:nvSpPr>
          <p:spPr>
            <a:xfrm>
              <a:off x="1965000" y="3516725"/>
              <a:ext cx="126350" cy="112000"/>
            </a:xfrm>
            <a:custGeom>
              <a:rect b="b" l="l" r="r" t="t"/>
              <a:pathLst>
                <a:path extrusionOk="0" h="4480" w="5054">
                  <a:moveTo>
                    <a:pt x="2582" y="0"/>
                  </a:moveTo>
                  <a:cubicBezTo>
                    <a:pt x="1800" y="0"/>
                    <a:pt x="1025" y="411"/>
                    <a:pt x="609" y="1133"/>
                  </a:cubicBezTo>
                  <a:cubicBezTo>
                    <a:pt x="0" y="2189"/>
                    <a:pt x="351" y="3571"/>
                    <a:pt x="1377" y="4182"/>
                  </a:cubicBezTo>
                  <a:cubicBezTo>
                    <a:pt x="1716" y="4384"/>
                    <a:pt x="2094" y="4479"/>
                    <a:pt x="2470" y="4479"/>
                  </a:cubicBezTo>
                  <a:cubicBezTo>
                    <a:pt x="3270" y="4479"/>
                    <a:pt x="4064" y="4049"/>
                    <a:pt x="4473" y="3297"/>
                  </a:cubicBezTo>
                  <a:cubicBezTo>
                    <a:pt x="5053" y="2227"/>
                    <a:pt x="4670" y="852"/>
                    <a:pt x="3630" y="270"/>
                  </a:cubicBezTo>
                  <a:cubicBezTo>
                    <a:pt x="3302" y="87"/>
                    <a:pt x="2941" y="0"/>
                    <a:pt x="2582"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32" name="Google Shape;7132;p19"/>
            <p:cNvSpPr/>
            <p:nvPr/>
          </p:nvSpPr>
          <p:spPr>
            <a:xfrm>
              <a:off x="1915100" y="3332375"/>
              <a:ext cx="126875" cy="112800"/>
            </a:xfrm>
            <a:custGeom>
              <a:rect b="b" l="l" r="r" t="t"/>
              <a:pathLst>
                <a:path extrusionOk="0" h="4512" w="5075">
                  <a:moveTo>
                    <a:pt x="2576" y="0"/>
                  </a:moveTo>
                  <a:cubicBezTo>
                    <a:pt x="1804" y="0"/>
                    <a:pt x="1047" y="404"/>
                    <a:pt x="623" y="1129"/>
                  </a:cubicBezTo>
                  <a:cubicBezTo>
                    <a:pt x="1" y="2192"/>
                    <a:pt x="321" y="3547"/>
                    <a:pt x="1343" y="4182"/>
                  </a:cubicBezTo>
                  <a:cubicBezTo>
                    <a:pt x="1703" y="4406"/>
                    <a:pt x="2103" y="4512"/>
                    <a:pt x="2498" y="4512"/>
                  </a:cubicBezTo>
                  <a:cubicBezTo>
                    <a:pt x="3270" y="4512"/>
                    <a:pt x="4027" y="4108"/>
                    <a:pt x="4453" y="3382"/>
                  </a:cubicBezTo>
                  <a:cubicBezTo>
                    <a:pt x="5075" y="2321"/>
                    <a:pt x="4755" y="964"/>
                    <a:pt x="3732" y="331"/>
                  </a:cubicBezTo>
                  <a:cubicBezTo>
                    <a:pt x="3372" y="107"/>
                    <a:pt x="2972" y="0"/>
                    <a:pt x="2576"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33" name="Google Shape;7133;p19"/>
            <p:cNvSpPr/>
            <p:nvPr/>
          </p:nvSpPr>
          <p:spPr>
            <a:xfrm>
              <a:off x="1865050" y="3148450"/>
              <a:ext cx="127700" cy="112750"/>
            </a:xfrm>
            <a:custGeom>
              <a:rect b="b" l="l" r="r" t="t"/>
              <a:pathLst>
                <a:path extrusionOk="0" h="4510" w="5108">
                  <a:moveTo>
                    <a:pt x="2593" y="0"/>
                  </a:moveTo>
                  <a:cubicBezTo>
                    <a:pt x="1854" y="0"/>
                    <a:pt x="1125" y="369"/>
                    <a:pt x="691" y="1040"/>
                  </a:cubicBezTo>
                  <a:cubicBezTo>
                    <a:pt x="0" y="2110"/>
                    <a:pt x="305" y="3533"/>
                    <a:pt x="1366" y="4186"/>
                  </a:cubicBezTo>
                  <a:cubicBezTo>
                    <a:pt x="1723" y="4405"/>
                    <a:pt x="2120" y="4510"/>
                    <a:pt x="2514" y="4510"/>
                  </a:cubicBezTo>
                  <a:cubicBezTo>
                    <a:pt x="3253" y="4510"/>
                    <a:pt x="3982" y="4141"/>
                    <a:pt x="4415" y="3470"/>
                  </a:cubicBezTo>
                  <a:cubicBezTo>
                    <a:pt x="5108" y="2400"/>
                    <a:pt x="4801" y="978"/>
                    <a:pt x="3740" y="324"/>
                  </a:cubicBezTo>
                  <a:cubicBezTo>
                    <a:pt x="3383" y="105"/>
                    <a:pt x="2987" y="0"/>
                    <a:pt x="2593"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34" name="Google Shape;7134;p19"/>
            <p:cNvSpPr/>
            <p:nvPr/>
          </p:nvSpPr>
          <p:spPr>
            <a:xfrm>
              <a:off x="1982300" y="2121950"/>
              <a:ext cx="128600" cy="113575"/>
            </a:xfrm>
            <a:custGeom>
              <a:rect b="b" l="l" r="r" t="t"/>
              <a:pathLst>
                <a:path extrusionOk="0" h="4543" w="5144">
                  <a:moveTo>
                    <a:pt x="2594" y="1"/>
                  </a:moveTo>
                  <a:cubicBezTo>
                    <a:pt x="1836" y="1"/>
                    <a:pt x="1100" y="393"/>
                    <a:pt x="670" y="1100"/>
                  </a:cubicBezTo>
                  <a:cubicBezTo>
                    <a:pt x="1" y="2199"/>
                    <a:pt x="325" y="3583"/>
                    <a:pt x="1404" y="4226"/>
                  </a:cubicBezTo>
                  <a:cubicBezTo>
                    <a:pt x="1765" y="4440"/>
                    <a:pt x="2158" y="4543"/>
                    <a:pt x="2545" y="4543"/>
                  </a:cubicBezTo>
                  <a:cubicBezTo>
                    <a:pt x="3320" y="4543"/>
                    <a:pt x="4071" y="4133"/>
                    <a:pt x="4500" y="3395"/>
                  </a:cubicBezTo>
                  <a:cubicBezTo>
                    <a:pt x="5144" y="2282"/>
                    <a:pt x="4786" y="910"/>
                    <a:pt x="3689" y="291"/>
                  </a:cubicBezTo>
                  <a:cubicBezTo>
                    <a:pt x="3341" y="95"/>
                    <a:pt x="2965" y="1"/>
                    <a:pt x="2594"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35" name="Google Shape;7135;p19"/>
            <p:cNvSpPr/>
            <p:nvPr/>
          </p:nvSpPr>
          <p:spPr>
            <a:xfrm>
              <a:off x="5673250" y="2637100"/>
              <a:ext cx="126875" cy="111975"/>
            </a:xfrm>
            <a:custGeom>
              <a:rect b="b" l="l" r="r" t="t"/>
              <a:pathLst>
                <a:path extrusionOk="0" h="4479" w="5075">
                  <a:moveTo>
                    <a:pt x="2606" y="1"/>
                  </a:moveTo>
                  <a:cubicBezTo>
                    <a:pt x="1845" y="1"/>
                    <a:pt x="1086" y="388"/>
                    <a:pt x="661" y="1079"/>
                  </a:cubicBezTo>
                  <a:cubicBezTo>
                    <a:pt x="1" y="2149"/>
                    <a:pt x="362" y="3597"/>
                    <a:pt x="1439" y="4206"/>
                  </a:cubicBezTo>
                  <a:cubicBezTo>
                    <a:pt x="1768" y="4391"/>
                    <a:pt x="2130" y="4479"/>
                    <a:pt x="2492" y="4479"/>
                  </a:cubicBezTo>
                  <a:cubicBezTo>
                    <a:pt x="3271" y="4479"/>
                    <a:pt x="4045" y="4070"/>
                    <a:pt x="4463" y="3351"/>
                  </a:cubicBezTo>
                  <a:cubicBezTo>
                    <a:pt x="5074" y="2300"/>
                    <a:pt x="4728" y="915"/>
                    <a:pt x="3705" y="301"/>
                  </a:cubicBezTo>
                  <a:cubicBezTo>
                    <a:pt x="3366" y="97"/>
                    <a:pt x="2985" y="1"/>
                    <a:pt x="2606"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36" name="Google Shape;7136;p19"/>
            <p:cNvSpPr/>
            <p:nvPr/>
          </p:nvSpPr>
          <p:spPr>
            <a:xfrm>
              <a:off x="2578825" y="4329700"/>
              <a:ext cx="127050" cy="112775"/>
            </a:xfrm>
            <a:custGeom>
              <a:rect b="b" l="l" r="r" t="t"/>
              <a:pathLst>
                <a:path extrusionOk="0" h="4511" w="5082">
                  <a:moveTo>
                    <a:pt x="2577" y="0"/>
                  </a:moveTo>
                  <a:cubicBezTo>
                    <a:pt x="1776" y="0"/>
                    <a:pt x="994" y="437"/>
                    <a:pt x="581" y="1208"/>
                  </a:cubicBezTo>
                  <a:cubicBezTo>
                    <a:pt x="0" y="2289"/>
                    <a:pt x="373" y="3629"/>
                    <a:pt x="1422" y="4224"/>
                  </a:cubicBezTo>
                  <a:cubicBezTo>
                    <a:pt x="1764" y="4418"/>
                    <a:pt x="2136" y="4510"/>
                    <a:pt x="2503" y="4510"/>
                  </a:cubicBezTo>
                  <a:cubicBezTo>
                    <a:pt x="3304" y="4510"/>
                    <a:pt x="4086" y="4073"/>
                    <a:pt x="4499" y="3303"/>
                  </a:cubicBezTo>
                  <a:cubicBezTo>
                    <a:pt x="5081" y="2221"/>
                    <a:pt x="4707" y="883"/>
                    <a:pt x="3659" y="287"/>
                  </a:cubicBezTo>
                  <a:cubicBezTo>
                    <a:pt x="3317" y="92"/>
                    <a:pt x="2945" y="0"/>
                    <a:pt x="2577"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37" name="Google Shape;7137;p19"/>
            <p:cNvSpPr/>
            <p:nvPr/>
          </p:nvSpPr>
          <p:spPr>
            <a:xfrm>
              <a:off x="2882625" y="1067900"/>
              <a:ext cx="126250" cy="112000"/>
            </a:xfrm>
            <a:custGeom>
              <a:rect b="b" l="l" r="r" t="t"/>
              <a:pathLst>
                <a:path extrusionOk="0" h="4480" w="5050">
                  <a:moveTo>
                    <a:pt x="2579" y="0"/>
                  </a:moveTo>
                  <a:cubicBezTo>
                    <a:pt x="1810" y="0"/>
                    <a:pt x="1045" y="398"/>
                    <a:pt x="623" y="1103"/>
                  </a:cubicBezTo>
                  <a:cubicBezTo>
                    <a:pt x="1" y="2143"/>
                    <a:pt x="328" y="3537"/>
                    <a:pt x="1342" y="4165"/>
                  </a:cubicBezTo>
                  <a:cubicBezTo>
                    <a:pt x="1689" y="4379"/>
                    <a:pt x="2078" y="4480"/>
                    <a:pt x="2466" y="4480"/>
                  </a:cubicBezTo>
                  <a:cubicBezTo>
                    <a:pt x="3253" y="4480"/>
                    <a:pt x="4037" y="4063"/>
                    <a:pt x="4451" y="3326"/>
                  </a:cubicBezTo>
                  <a:cubicBezTo>
                    <a:pt x="5049" y="2268"/>
                    <a:pt x="4687" y="887"/>
                    <a:pt x="3655" y="288"/>
                  </a:cubicBezTo>
                  <a:cubicBezTo>
                    <a:pt x="3321" y="93"/>
                    <a:pt x="2950" y="0"/>
                    <a:pt x="2579"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38" name="Google Shape;7138;p19"/>
            <p:cNvSpPr/>
            <p:nvPr/>
          </p:nvSpPr>
          <p:spPr>
            <a:xfrm>
              <a:off x="3614025" y="854775"/>
              <a:ext cx="127050" cy="112800"/>
            </a:xfrm>
            <a:custGeom>
              <a:rect b="b" l="l" r="r" t="t"/>
              <a:pathLst>
                <a:path extrusionOk="0" h="4512" w="5082">
                  <a:moveTo>
                    <a:pt x="2577" y="0"/>
                  </a:moveTo>
                  <a:cubicBezTo>
                    <a:pt x="1783" y="0"/>
                    <a:pt x="1008" y="430"/>
                    <a:pt x="591" y="1190"/>
                  </a:cubicBezTo>
                  <a:cubicBezTo>
                    <a:pt x="0" y="2268"/>
                    <a:pt x="360" y="3609"/>
                    <a:pt x="1405" y="4215"/>
                  </a:cubicBezTo>
                  <a:cubicBezTo>
                    <a:pt x="1751" y="4416"/>
                    <a:pt x="2129" y="4512"/>
                    <a:pt x="2503" y="4512"/>
                  </a:cubicBezTo>
                  <a:cubicBezTo>
                    <a:pt x="3297" y="4512"/>
                    <a:pt x="4072" y="4082"/>
                    <a:pt x="4489" y="3322"/>
                  </a:cubicBezTo>
                  <a:cubicBezTo>
                    <a:pt x="5081" y="2243"/>
                    <a:pt x="4720" y="902"/>
                    <a:pt x="3677" y="297"/>
                  </a:cubicBezTo>
                  <a:cubicBezTo>
                    <a:pt x="3330" y="96"/>
                    <a:pt x="2951" y="0"/>
                    <a:pt x="2577"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39" name="Google Shape;7139;p19"/>
            <p:cNvSpPr/>
            <p:nvPr/>
          </p:nvSpPr>
          <p:spPr>
            <a:xfrm>
              <a:off x="5474800" y="1900875"/>
              <a:ext cx="127075" cy="112850"/>
            </a:xfrm>
            <a:custGeom>
              <a:rect b="b" l="l" r="r" t="t"/>
              <a:pathLst>
                <a:path extrusionOk="0" h="4514" w="5083">
                  <a:moveTo>
                    <a:pt x="2578" y="1"/>
                  </a:moveTo>
                  <a:cubicBezTo>
                    <a:pt x="1783" y="1"/>
                    <a:pt x="1006" y="432"/>
                    <a:pt x="590" y="1196"/>
                  </a:cubicBezTo>
                  <a:cubicBezTo>
                    <a:pt x="0" y="2275"/>
                    <a:pt x="364" y="3616"/>
                    <a:pt x="1411" y="4220"/>
                  </a:cubicBezTo>
                  <a:cubicBezTo>
                    <a:pt x="1756" y="4419"/>
                    <a:pt x="2133" y="4513"/>
                    <a:pt x="2505" y="4513"/>
                  </a:cubicBezTo>
                  <a:cubicBezTo>
                    <a:pt x="3301" y="4513"/>
                    <a:pt x="4078" y="4082"/>
                    <a:pt x="4493" y="3319"/>
                  </a:cubicBezTo>
                  <a:cubicBezTo>
                    <a:pt x="5083" y="2239"/>
                    <a:pt x="4719" y="898"/>
                    <a:pt x="3674" y="296"/>
                  </a:cubicBezTo>
                  <a:cubicBezTo>
                    <a:pt x="3328" y="96"/>
                    <a:pt x="2951" y="1"/>
                    <a:pt x="2578"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40" name="Google Shape;7140;p19"/>
            <p:cNvSpPr/>
            <p:nvPr/>
          </p:nvSpPr>
          <p:spPr>
            <a:xfrm>
              <a:off x="4241025" y="4640050"/>
              <a:ext cx="127050" cy="112800"/>
            </a:xfrm>
            <a:custGeom>
              <a:rect b="b" l="l" r="r" t="t"/>
              <a:pathLst>
                <a:path extrusionOk="0" h="4512" w="5082">
                  <a:moveTo>
                    <a:pt x="2579" y="1"/>
                  </a:moveTo>
                  <a:cubicBezTo>
                    <a:pt x="1776" y="1"/>
                    <a:pt x="991" y="440"/>
                    <a:pt x="578" y="1213"/>
                  </a:cubicBezTo>
                  <a:cubicBezTo>
                    <a:pt x="1" y="2296"/>
                    <a:pt x="380" y="3636"/>
                    <a:pt x="1429" y="4228"/>
                  </a:cubicBezTo>
                  <a:cubicBezTo>
                    <a:pt x="1769" y="4420"/>
                    <a:pt x="2139" y="4511"/>
                    <a:pt x="2504" y="4511"/>
                  </a:cubicBezTo>
                  <a:cubicBezTo>
                    <a:pt x="3308" y="4511"/>
                    <a:pt x="4092" y="4071"/>
                    <a:pt x="4504" y="3298"/>
                  </a:cubicBezTo>
                  <a:cubicBezTo>
                    <a:pt x="5082" y="2215"/>
                    <a:pt x="4703" y="876"/>
                    <a:pt x="3654" y="283"/>
                  </a:cubicBezTo>
                  <a:cubicBezTo>
                    <a:pt x="3314" y="92"/>
                    <a:pt x="2945" y="1"/>
                    <a:pt x="2579"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41" name="Google Shape;7141;p19"/>
            <p:cNvSpPr/>
            <p:nvPr/>
          </p:nvSpPr>
          <p:spPr>
            <a:xfrm>
              <a:off x="5143250" y="1403075"/>
              <a:ext cx="125850" cy="111175"/>
            </a:xfrm>
            <a:custGeom>
              <a:rect b="b" l="l" r="r" t="t"/>
              <a:pathLst>
                <a:path extrusionOk="0" h="4447" w="5034">
                  <a:moveTo>
                    <a:pt x="2596" y="0"/>
                  </a:moveTo>
                  <a:cubicBezTo>
                    <a:pt x="1827" y="0"/>
                    <a:pt x="1054" y="396"/>
                    <a:pt x="637" y="1092"/>
                  </a:cubicBezTo>
                  <a:cubicBezTo>
                    <a:pt x="0" y="2152"/>
                    <a:pt x="383" y="3613"/>
                    <a:pt x="1450" y="4194"/>
                  </a:cubicBezTo>
                  <a:cubicBezTo>
                    <a:pt x="1765" y="4365"/>
                    <a:pt x="2112" y="4446"/>
                    <a:pt x="2460" y="4446"/>
                  </a:cubicBezTo>
                  <a:cubicBezTo>
                    <a:pt x="3250" y="4446"/>
                    <a:pt x="4040" y="4028"/>
                    <a:pt x="4447" y="3304"/>
                  </a:cubicBezTo>
                  <a:cubicBezTo>
                    <a:pt x="5034" y="2264"/>
                    <a:pt x="4668" y="871"/>
                    <a:pt x="3655" y="280"/>
                  </a:cubicBezTo>
                  <a:cubicBezTo>
                    <a:pt x="3329" y="90"/>
                    <a:pt x="2963" y="0"/>
                    <a:pt x="2596"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42" name="Google Shape;7142;p19"/>
            <p:cNvSpPr/>
            <p:nvPr/>
          </p:nvSpPr>
          <p:spPr>
            <a:xfrm>
              <a:off x="4212850" y="880000"/>
              <a:ext cx="125875" cy="111150"/>
            </a:xfrm>
            <a:custGeom>
              <a:rect b="b" l="l" r="r" t="t"/>
              <a:pathLst>
                <a:path extrusionOk="0" h="4446" w="5035">
                  <a:moveTo>
                    <a:pt x="2595" y="1"/>
                  </a:moveTo>
                  <a:cubicBezTo>
                    <a:pt x="1821" y="1"/>
                    <a:pt x="1044" y="402"/>
                    <a:pt x="630" y="1105"/>
                  </a:cubicBezTo>
                  <a:cubicBezTo>
                    <a:pt x="0" y="2169"/>
                    <a:pt x="392" y="3629"/>
                    <a:pt x="1461" y="4199"/>
                  </a:cubicBezTo>
                  <a:cubicBezTo>
                    <a:pt x="1773" y="4367"/>
                    <a:pt x="2116" y="4446"/>
                    <a:pt x="2459" y="4446"/>
                  </a:cubicBezTo>
                  <a:cubicBezTo>
                    <a:pt x="3255" y="4446"/>
                    <a:pt x="4049" y="4021"/>
                    <a:pt x="4454" y="3292"/>
                  </a:cubicBezTo>
                  <a:cubicBezTo>
                    <a:pt x="5034" y="2248"/>
                    <a:pt x="4660" y="857"/>
                    <a:pt x="3642" y="274"/>
                  </a:cubicBezTo>
                  <a:cubicBezTo>
                    <a:pt x="3318" y="88"/>
                    <a:pt x="2957" y="1"/>
                    <a:pt x="2595"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43" name="Google Shape;7143;p19"/>
            <p:cNvSpPr/>
            <p:nvPr/>
          </p:nvSpPr>
          <p:spPr>
            <a:xfrm>
              <a:off x="5725450" y="2822650"/>
              <a:ext cx="122275" cy="108750"/>
            </a:xfrm>
            <a:custGeom>
              <a:rect b="b" l="l" r="r" t="t"/>
              <a:pathLst>
                <a:path extrusionOk="0" h="4350" w="4891">
                  <a:moveTo>
                    <a:pt x="2519" y="1"/>
                  </a:moveTo>
                  <a:cubicBezTo>
                    <a:pt x="1748" y="1"/>
                    <a:pt x="970" y="406"/>
                    <a:pt x="570" y="1112"/>
                  </a:cubicBezTo>
                  <a:cubicBezTo>
                    <a:pt x="1" y="2114"/>
                    <a:pt x="344" y="3470"/>
                    <a:pt x="1314" y="4060"/>
                  </a:cubicBezTo>
                  <a:cubicBezTo>
                    <a:pt x="1637" y="4257"/>
                    <a:pt x="2003" y="4350"/>
                    <a:pt x="2372" y="4350"/>
                  </a:cubicBezTo>
                  <a:cubicBezTo>
                    <a:pt x="3142" y="4350"/>
                    <a:pt x="3921" y="3944"/>
                    <a:pt x="4321" y="3238"/>
                  </a:cubicBezTo>
                  <a:cubicBezTo>
                    <a:pt x="4890" y="2236"/>
                    <a:pt x="4547" y="882"/>
                    <a:pt x="3577" y="290"/>
                  </a:cubicBezTo>
                  <a:cubicBezTo>
                    <a:pt x="3254" y="93"/>
                    <a:pt x="2888" y="1"/>
                    <a:pt x="2519"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44" name="Google Shape;7144;p19"/>
            <p:cNvSpPr/>
            <p:nvPr/>
          </p:nvSpPr>
          <p:spPr>
            <a:xfrm>
              <a:off x="5426725" y="1718575"/>
              <a:ext cx="123425" cy="109550"/>
            </a:xfrm>
            <a:custGeom>
              <a:rect b="b" l="l" r="r" t="t"/>
              <a:pathLst>
                <a:path extrusionOk="0" h="4382" w="4937">
                  <a:moveTo>
                    <a:pt x="2557" y="1"/>
                  </a:moveTo>
                  <a:cubicBezTo>
                    <a:pt x="1772" y="1"/>
                    <a:pt x="979" y="417"/>
                    <a:pt x="580" y="1132"/>
                  </a:cubicBezTo>
                  <a:cubicBezTo>
                    <a:pt x="0" y="2171"/>
                    <a:pt x="395" y="3590"/>
                    <a:pt x="1422" y="4141"/>
                  </a:cubicBezTo>
                  <a:cubicBezTo>
                    <a:pt x="1727" y="4304"/>
                    <a:pt x="2064" y="4381"/>
                    <a:pt x="2402" y="4381"/>
                  </a:cubicBezTo>
                  <a:cubicBezTo>
                    <a:pt x="3209" y="4381"/>
                    <a:pt x="4022" y="3943"/>
                    <a:pt x="4406" y="3202"/>
                  </a:cubicBezTo>
                  <a:cubicBezTo>
                    <a:pt x="4937" y="2179"/>
                    <a:pt x="4560" y="834"/>
                    <a:pt x="3584" y="270"/>
                  </a:cubicBezTo>
                  <a:cubicBezTo>
                    <a:pt x="3269" y="87"/>
                    <a:pt x="2914" y="1"/>
                    <a:pt x="2557"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45" name="Google Shape;7145;p19"/>
            <p:cNvSpPr/>
            <p:nvPr/>
          </p:nvSpPr>
          <p:spPr>
            <a:xfrm>
              <a:off x="3798475" y="803225"/>
              <a:ext cx="123475" cy="109550"/>
            </a:xfrm>
            <a:custGeom>
              <a:rect b="b" l="l" r="r" t="t"/>
              <a:pathLst>
                <a:path extrusionOk="0" h="4382" w="4939">
                  <a:moveTo>
                    <a:pt x="2564" y="0"/>
                  </a:moveTo>
                  <a:cubicBezTo>
                    <a:pt x="1802" y="0"/>
                    <a:pt x="1026" y="390"/>
                    <a:pt x="614" y="1074"/>
                  </a:cubicBezTo>
                  <a:cubicBezTo>
                    <a:pt x="1" y="2086"/>
                    <a:pt x="357" y="3518"/>
                    <a:pt x="1368" y="4109"/>
                  </a:cubicBezTo>
                  <a:cubicBezTo>
                    <a:pt x="1685" y="4295"/>
                    <a:pt x="2043" y="4382"/>
                    <a:pt x="2402" y="4382"/>
                  </a:cubicBezTo>
                  <a:cubicBezTo>
                    <a:pt x="3184" y="4382"/>
                    <a:pt x="3975" y="3970"/>
                    <a:pt x="4376" y="3259"/>
                  </a:cubicBezTo>
                  <a:cubicBezTo>
                    <a:pt x="4939" y="2260"/>
                    <a:pt x="4601" y="901"/>
                    <a:pt x="3642" y="300"/>
                  </a:cubicBezTo>
                  <a:cubicBezTo>
                    <a:pt x="3317" y="96"/>
                    <a:pt x="2942" y="0"/>
                    <a:pt x="2564"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46" name="Google Shape;7146;p19"/>
            <p:cNvSpPr/>
            <p:nvPr/>
          </p:nvSpPr>
          <p:spPr>
            <a:xfrm>
              <a:off x="2016375" y="3701900"/>
              <a:ext cx="123450" cy="109550"/>
            </a:xfrm>
            <a:custGeom>
              <a:rect b="b" l="l" r="r" t="t"/>
              <a:pathLst>
                <a:path extrusionOk="0" h="4382" w="4938">
                  <a:moveTo>
                    <a:pt x="2537" y="0"/>
                  </a:moveTo>
                  <a:cubicBezTo>
                    <a:pt x="1760" y="0"/>
                    <a:pt x="972" y="408"/>
                    <a:pt x="568" y="1114"/>
                  </a:cubicBezTo>
                  <a:cubicBezTo>
                    <a:pt x="1" y="2108"/>
                    <a:pt x="331" y="3467"/>
                    <a:pt x="1289" y="4076"/>
                  </a:cubicBezTo>
                  <a:cubicBezTo>
                    <a:pt x="1616" y="4283"/>
                    <a:pt x="1994" y="4381"/>
                    <a:pt x="2375" y="4381"/>
                  </a:cubicBezTo>
                  <a:cubicBezTo>
                    <a:pt x="3133" y="4381"/>
                    <a:pt x="3905" y="3996"/>
                    <a:pt x="4320" y="3317"/>
                  </a:cubicBezTo>
                  <a:cubicBezTo>
                    <a:pt x="4937" y="2309"/>
                    <a:pt x="4588" y="875"/>
                    <a:pt x="3580" y="278"/>
                  </a:cubicBezTo>
                  <a:cubicBezTo>
                    <a:pt x="3262" y="89"/>
                    <a:pt x="2901" y="0"/>
                    <a:pt x="2537"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47" name="Google Shape;7147;p19"/>
            <p:cNvSpPr/>
            <p:nvPr/>
          </p:nvSpPr>
          <p:spPr>
            <a:xfrm>
              <a:off x="2384150" y="1412200"/>
              <a:ext cx="124650" cy="110350"/>
            </a:xfrm>
            <a:custGeom>
              <a:rect b="b" l="l" r="r" t="t"/>
              <a:pathLst>
                <a:path extrusionOk="0" h="4414" w="4986">
                  <a:moveTo>
                    <a:pt x="2570" y="1"/>
                  </a:moveTo>
                  <a:cubicBezTo>
                    <a:pt x="1767" y="1"/>
                    <a:pt x="960" y="432"/>
                    <a:pt x="565" y="1168"/>
                  </a:cubicBezTo>
                  <a:cubicBezTo>
                    <a:pt x="1" y="2220"/>
                    <a:pt x="406" y="3623"/>
                    <a:pt x="1433" y="4172"/>
                  </a:cubicBezTo>
                  <a:cubicBezTo>
                    <a:pt x="1739" y="4336"/>
                    <a:pt x="2078" y="4414"/>
                    <a:pt x="2417" y="4414"/>
                  </a:cubicBezTo>
                  <a:cubicBezTo>
                    <a:pt x="3221" y="4414"/>
                    <a:pt x="4028" y="3981"/>
                    <a:pt x="4422" y="3247"/>
                  </a:cubicBezTo>
                  <a:cubicBezTo>
                    <a:pt x="4986" y="2195"/>
                    <a:pt x="4581" y="790"/>
                    <a:pt x="3555" y="242"/>
                  </a:cubicBezTo>
                  <a:cubicBezTo>
                    <a:pt x="3248" y="78"/>
                    <a:pt x="2909" y="1"/>
                    <a:pt x="2570"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48" name="Google Shape;7148;p19"/>
            <p:cNvSpPr/>
            <p:nvPr/>
          </p:nvSpPr>
          <p:spPr>
            <a:xfrm>
              <a:off x="5107700" y="4191850"/>
              <a:ext cx="123900" cy="109550"/>
            </a:xfrm>
            <a:custGeom>
              <a:rect b="b" l="l" r="r" t="t"/>
              <a:pathLst>
                <a:path extrusionOk="0" h="4382" w="4956">
                  <a:moveTo>
                    <a:pt x="2556" y="0"/>
                  </a:moveTo>
                  <a:cubicBezTo>
                    <a:pt x="1789" y="0"/>
                    <a:pt x="1016" y="397"/>
                    <a:pt x="607" y="1084"/>
                  </a:cubicBezTo>
                  <a:cubicBezTo>
                    <a:pt x="0" y="2102"/>
                    <a:pt x="363" y="3530"/>
                    <a:pt x="1376" y="4115"/>
                  </a:cubicBezTo>
                  <a:cubicBezTo>
                    <a:pt x="1691" y="4296"/>
                    <a:pt x="2045" y="4381"/>
                    <a:pt x="2401" y="4381"/>
                  </a:cubicBezTo>
                  <a:cubicBezTo>
                    <a:pt x="3187" y="4381"/>
                    <a:pt x="3982" y="3965"/>
                    <a:pt x="4380" y="3248"/>
                  </a:cubicBezTo>
                  <a:cubicBezTo>
                    <a:pt x="4956" y="2208"/>
                    <a:pt x="4561" y="789"/>
                    <a:pt x="3534" y="239"/>
                  </a:cubicBezTo>
                  <a:cubicBezTo>
                    <a:pt x="3230" y="77"/>
                    <a:pt x="2894" y="0"/>
                    <a:pt x="2556"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49" name="Google Shape;7149;p19"/>
            <p:cNvSpPr/>
            <p:nvPr/>
          </p:nvSpPr>
          <p:spPr>
            <a:xfrm>
              <a:off x="3876350" y="4747650"/>
              <a:ext cx="124625" cy="110325"/>
            </a:xfrm>
            <a:custGeom>
              <a:rect b="b" l="l" r="r" t="t"/>
              <a:pathLst>
                <a:path extrusionOk="0" h="4413" w="4985">
                  <a:moveTo>
                    <a:pt x="2568" y="0"/>
                  </a:moveTo>
                  <a:cubicBezTo>
                    <a:pt x="1760" y="0"/>
                    <a:pt x="948" y="437"/>
                    <a:pt x="558" y="1178"/>
                  </a:cubicBezTo>
                  <a:cubicBezTo>
                    <a:pt x="1" y="2235"/>
                    <a:pt x="415" y="3636"/>
                    <a:pt x="1443" y="4178"/>
                  </a:cubicBezTo>
                  <a:cubicBezTo>
                    <a:pt x="1747" y="4338"/>
                    <a:pt x="2081" y="4413"/>
                    <a:pt x="2416" y="4413"/>
                  </a:cubicBezTo>
                  <a:cubicBezTo>
                    <a:pt x="3225" y="4413"/>
                    <a:pt x="4036" y="3975"/>
                    <a:pt x="4427" y="3234"/>
                  </a:cubicBezTo>
                  <a:cubicBezTo>
                    <a:pt x="4984" y="2177"/>
                    <a:pt x="4570" y="776"/>
                    <a:pt x="3542" y="235"/>
                  </a:cubicBezTo>
                  <a:cubicBezTo>
                    <a:pt x="3238" y="75"/>
                    <a:pt x="2903" y="0"/>
                    <a:pt x="2568"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50" name="Google Shape;7150;p19"/>
            <p:cNvSpPr/>
            <p:nvPr/>
          </p:nvSpPr>
          <p:spPr>
            <a:xfrm>
              <a:off x="5640625" y="3242900"/>
              <a:ext cx="124600" cy="110375"/>
            </a:xfrm>
            <a:custGeom>
              <a:rect b="b" l="l" r="r" t="t"/>
              <a:pathLst>
                <a:path extrusionOk="0" h="4415" w="4984">
                  <a:moveTo>
                    <a:pt x="2568" y="1"/>
                  </a:moveTo>
                  <a:cubicBezTo>
                    <a:pt x="1791" y="1"/>
                    <a:pt x="1007" y="405"/>
                    <a:pt x="597" y="1108"/>
                  </a:cubicBezTo>
                  <a:cubicBezTo>
                    <a:pt x="0" y="2134"/>
                    <a:pt x="361" y="3548"/>
                    <a:pt x="1372" y="4139"/>
                  </a:cubicBezTo>
                  <a:cubicBezTo>
                    <a:pt x="1692" y="4327"/>
                    <a:pt x="2053" y="4415"/>
                    <a:pt x="2416" y="4415"/>
                  </a:cubicBezTo>
                  <a:cubicBezTo>
                    <a:pt x="3193" y="4415"/>
                    <a:pt x="3977" y="4010"/>
                    <a:pt x="4387" y="3307"/>
                  </a:cubicBezTo>
                  <a:cubicBezTo>
                    <a:pt x="4984" y="2281"/>
                    <a:pt x="4623" y="867"/>
                    <a:pt x="3612" y="276"/>
                  </a:cubicBezTo>
                  <a:cubicBezTo>
                    <a:pt x="3292" y="89"/>
                    <a:pt x="2931" y="1"/>
                    <a:pt x="2568"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51" name="Google Shape;7151;p19"/>
            <p:cNvSpPr/>
            <p:nvPr/>
          </p:nvSpPr>
          <p:spPr>
            <a:xfrm>
              <a:off x="1851300" y="2361100"/>
              <a:ext cx="123950" cy="109550"/>
            </a:xfrm>
            <a:custGeom>
              <a:rect b="b" l="l" r="r" t="t"/>
              <a:pathLst>
                <a:path extrusionOk="0" h="4382" w="4958">
                  <a:moveTo>
                    <a:pt x="2555" y="0"/>
                  </a:moveTo>
                  <a:cubicBezTo>
                    <a:pt x="1813" y="0"/>
                    <a:pt x="1060" y="372"/>
                    <a:pt x="639" y="1030"/>
                  </a:cubicBezTo>
                  <a:cubicBezTo>
                    <a:pt x="1" y="2022"/>
                    <a:pt x="322" y="3461"/>
                    <a:pt x="1320" y="4083"/>
                  </a:cubicBezTo>
                  <a:cubicBezTo>
                    <a:pt x="1644" y="4286"/>
                    <a:pt x="2017" y="4381"/>
                    <a:pt x="2394" y="4381"/>
                  </a:cubicBezTo>
                  <a:cubicBezTo>
                    <a:pt x="3157" y="4381"/>
                    <a:pt x="3934" y="3990"/>
                    <a:pt x="4346" y="3304"/>
                  </a:cubicBezTo>
                  <a:cubicBezTo>
                    <a:pt x="4958" y="2289"/>
                    <a:pt x="4600" y="859"/>
                    <a:pt x="3587" y="271"/>
                  </a:cubicBezTo>
                  <a:cubicBezTo>
                    <a:pt x="3271" y="87"/>
                    <a:pt x="2915" y="0"/>
                    <a:pt x="2555"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52" name="Google Shape;7152;p19"/>
            <p:cNvSpPr/>
            <p:nvPr/>
          </p:nvSpPr>
          <p:spPr>
            <a:xfrm>
              <a:off x="1816975" y="2965750"/>
              <a:ext cx="124550" cy="110325"/>
            </a:xfrm>
            <a:custGeom>
              <a:rect b="b" l="l" r="r" t="t"/>
              <a:pathLst>
                <a:path extrusionOk="0" h="4413" w="4982">
                  <a:moveTo>
                    <a:pt x="2566" y="1"/>
                  </a:moveTo>
                  <a:cubicBezTo>
                    <a:pt x="1774" y="1"/>
                    <a:pt x="976" y="421"/>
                    <a:pt x="576" y="1142"/>
                  </a:cubicBezTo>
                  <a:cubicBezTo>
                    <a:pt x="0" y="2183"/>
                    <a:pt x="386" y="3593"/>
                    <a:pt x="1406" y="4157"/>
                  </a:cubicBezTo>
                  <a:cubicBezTo>
                    <a:pt x="1719" y="4331"/>
                    <a:pt x="2067" y="4412"/>
                    <a:pt x="2416" y="4412"/>
                  </a:cubicBezTo>
                  <a:cubicBezTo>
                    <a:pt x="3208" y="4412"/>
                    <a:pt x="4006" y="3991"/>
                    <a:pt x="4405" y="3270"/>
                  </a:cubicBezTo>
                  <a:cubicBezTo>
                    <a:pt x="4981" y="2230"/>
                    <a:pt x="4595" y="818"/>
                    <a:pt x="3575" y="255"/>
                  </a:cubicBezTo>
                  <a:cubicBezTo>
                    <a:pt x="3263" y="82"/>
                    <a:pt x="2915" y="1"/>
                    <a:pt x="2566"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53" name="Google Shape;7153;p19"/>
            <p:cNvSpPr/>
            <p:nvPr/>
          </p:nvSpPr>
          <p:spPr>
            <a:xfrm>
              <a:off x="4608175" y="4534925"/>
              <a:ext cx="124575" cy="110325"/>
            </a:xfrm>
            <a:custGeom>
              <a:rect b="b" l="l" r="r" t="t"/>
              <a:pathLst>
                <a:path extrusionOk="0" h="4413" w="4983">
                  <a:moveTo>
                    <a:pt x="2569" y="0"/>
                  </a:moveTo>
                  <a:cubicBezTo>
                    <a:pt x="1776" y="0"/>
                    <a:pt x="977" y="421"/>
                    <a:pt x="577" y="1143"/>
                  </a:cubicBezTo>
                  <a:cubicBezTo>
                    <a:pt x="1" y="2182"/>
                    <a:pt x="388" y="3592"/>
                    <a:pt x="1408" y="4158"/>
                  </a:cubicBezTo>
                  <a:cubicBezTo>
                    <a:pt x="1720" y="4331"/>
                    <a:pt x="2067" y="4412"/>
                    <a:pt x="2416" y="4412"/>
                  </a:cubicBezTo>
                  <a:cubicBezTo>
                    <a:pt x="3208" y="4412"/>
                    <a:pt x="4007" y="3992"/>
                    <a:pt x="4407" y="3270"/>
                  </a:cubicBezTo>
                  <a:cubicBezTo>
                    <a:pt x="4983" y="2231"/>
                    <a:pt x="4595" y="819"/>
                    <a:pt x="3577" y="255"/>
                  </a:cubicBezTo>
                  <a:cubicBezTo>
                    <a:pt x="3265" y="82"/>
                    <a:pt x="2917" y="0"/>
                    <a:pt x="2569"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54" name="Google Shape;7154;p19"/>
            <p:cNvSpPr/>
            <p:nvPr/>
          </p:nvSpPr>
          <p:spPr>
            <a:xfrm>
              <a:off x="2701675" y="1122675"/>
              <a:ext cx="122150" cy="108800"/>
            </a:xfrm>
            <a:custGeom>
              <a:rect b="b" l="l" r="r" t="t"/>
              <a:pathLst>
                <a:path extrusionOk="0" h="4352" w="4886">
                  <a:moveTo>
                    <a:pt x="2519" y="1"/>
                  </a:moveTo>
                  <a:cubicBezTo>
                    <a:pt x="1755" y="1"/>
                    <a:pt x="980" y="400"/>
                    <a:pt x="575" y="1098"/>
                  </a:cubicBezTo>
                  <a:cubicBezTo>
                    <a:pt x="1" y="2092"/>
                    <a:pt x="332" y="3453"/>
                    <a:pt x="1297" y="4053"/>
                  </a:cubicBezTo>
                  <a:cubicBezTo>
                    <a:pt x="1623" y="4256"/>
                    <a:pt x="1994" y="4351"/>
                    <a:pt x="2368" y="4351"/>
                  </a:cubicBezTo>
                  <a:cubicBezTo>
                    <a:pt x="3132" y="4351"/>
                    <a:pt x="3906" y="3952"/>
                    <a:pt x="4311" y="3253"/>
                  </a:cubicBezTo>
                  <a:cubicBezTo>
                    <a:pt x="4886" y="2260"/>
                    <a:pt x="4554" y="899"/>
                    <a:pt x="3589" y="298"/>
                  </a:cubicBezTo>
                  <a:cubicBezTo>
                    <a:pt x="3264" y="96"/>
                    <a:pt x="2893" y="1"/>
                    <a:pt x="2519"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55" name="Google Shape;7155;p19"/>
            <p:cNvSpPr/>
            <p:nvPr/>
          </p:nvSpPr>
          <p:spPr>
            <a:xfrm>
              <a:off x="2348350" y="4201375"/>
              <a:ext cx="122225" cy="107900"/>
            </a:xfrm>
            <a:custGeom>
              <a:rect b="b" l="l" r="r" t="t"/>
              <a:pathLst>
                <a:path extrusionOk="0" h="4316" w="4889">
                  <a:moveTo>
                    <a:pt x="2508" y="1"/>
                  </a:moveTo>
                  <a:cubicBezTo>
                    <a:pt x="1773" y="1"/>
                    <a:pt x="1042" y="379"/>
                    <a:pt x="631" y="1053"/>
                  </a:cubicBezTo>
                  <a:cubicBezTo>
                    <a:pt x="0" y="2088"/>
                    <a:pt x="359" y="3482"/>
                    <a:pt x="1403" y="4059"/>
                  </a:cubicBezTo>
                  <a:cubicBezTo>
                    <a:pt x="1718" y="4233"/>
                    <a:pt x="2063" y="4315"/>
                    <a:pt x="2405" y="4315"/>
                  </a:cubicBezTo>
                  <a:cubicBezTo>
                    <a:pt x="3160" y="4315"/>
                    <a:pt x="3905" y="3916"/>
                    <a:pt x="4306" y="3214"/>
                  </a:cubicBezTo>
                  <a:cubicBezTo>
                    <a:pt x="4888" y="2194"/>
                    <a:pt x="4548" y="872"/>
                    <a:pt x="3555" y="284"/>
                  </a:cubicBezTo>
                  <a:cubicBezTo>
                    <a:pt x="3230" y="92"/>
                    <a:pt x="2868" y="1"/>
                    <a:pt x="2508"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56" name="Google Shape;7156;p19"/>
            <p:cNvSpPr/>
            <p:nvPr/>
          </p:nvSpPr>
          <p:spPr>
            <a:xfrm>
              <a:off x="4792975" y="4483425"/>
              <a:ext cx="120925" cy="106975"/>
            </a:xfrm>
            <a:custGeom>
              <a:rect b="b" l="l" r="r" t="t"/>
              <a:pathLst>
                <a:path extrusionOk="0" h="4279" w="4837">
                  <a:moveTo>
                    <a:pt x="2442" y="0"/>
                  </a:moveTo>
                  <a:cubicBezTo>
                    <a:pt x="1712" y="0"/>
                    <a:pt x="1003" y="388"/>
                    <a:pt x="600" y="1086"/>
                  </a:cubicBezTo>
                  <a:cubicBezTo>
                    <a:pt x="0" y="2121"/>
                    <a:pt x="327" y="3404"/>
                    <a:pt x="1344" y="3993"/>
                  </a:cubicBezTo>
                  <a:cubicBezTo>
                    <a:pt x="1677" y="4186"/>
                    <a:pt x="2038" y="4278"/>
                    <a:pt x="2394" y="4278"/>
                  </a:cubicBezTo>
                  <a:cubicBezTo>
                    <a:pt x="3125" y="4278"/>
                    <a:pt x="3834" y="3891"/>
                    <a:pt x="4237" y="3194"/>
                  </a:cubicBezTo>
                  <a:cubicBezTo>
                    <a:pt x="4837" y="2157"/>
                    <a:pt x="4509" y="875"/>
                    <a:pt x="3493" y="285"/>
                  </a:cubicBezTo>
                  <a:cubicBezTo>
                    <a:pt x="3159" y="92"/>
                    <a:pt x="2798" y="0"/>
                    <a:pt x="2442"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57" name="Google Shape;7157;p19"/>
            <p:cNvSpPr/>
            <p:nvPr/>
          </p:nvSpPr>
          <p:spPr>
            <a:xfrm>
              <a:off x="3278800" y="4724450"/>
              <a:ext cx="122150" cy="107875"/>
            </a:xfrm>
            <a:custGeom>
              <a:rect b="b" l="l" r="r" t="t"/>
              <a:pathLst>
                <a:path extrusionOk="0" h="4315" w="4886">
                  <a:moveTo>
                    <a:pt x="2504" y="1"/>
                  </a:moveTo>
                  <a:cubicBezTo>
                    <a:pt x="1761" y="1"/>
                    <a:pt x="1025" y="388"/>
                    <a:pt x="618" y="1075"/>
                  </a:cubicBezTo>
                  <a:cubicBezTo>
                    <a:pt x="1" y="2118"/>
                    <a:pt x="374" y="3509"/>
                    <a:pt x="1423" y="4070"/>
                  </a:cubicBezTo>
                  <a:cubicBezTo>
                    <a:pt x="1733" y="4236"/>
                    <a:pt x="2070" y="4314"/>
                    <a:pt x="2405" y="4314"/>
                  </a:cubicBezTo>
                  <a:cubicBezTo>
                    <a:pt x="3169" y="4314"/>
                    <a:pt x="3922" y="3905"/>
                    <a:pt x="4317" y="3192"/>
                  </a:cubicBezTo>
                  <a:cubicBezTo>
                    <a:pt x="4886" y="2166"/>
                    <a:pt x="4532" y="846"/>
                    <a:pt x="3533" y="273"/>
                  </a:cubicBezTo>
                  <a:cubicBezTo>
                    <a:pt x="3212" y="88"/>
                    <a:pt x="2857" y="1"/>
                    <a:pt x="2504"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58" name="Google Shape;7158;p19"/>
            <p:cNvSpPr/>
            <p:nvPr/>
          </p:nvSpPr>
          <p:spPr>
            <a:xfrm>
              <a:off x="1769150" y="2783450"/>
              <a:ext cx="120900" cy="106975"/>
            </a:xfrm>
            <a:custGeom>
              <a:rect b="b" l="l" r="r" t="t"/>
              <a:pathLst>
                <a:path extrusionOk="0" h="4279" w="4836">
                  <a:moveTo>
                    <a:pt x="2443" y="0"/>
                  </a:moveTo>
                  <a:cubicBezTo>
                    <a:pt x="1713" y="0"/>
                    <a:pt x="1005" y="387"/>
                    <a:pt x="600" y="1084"/>
                  </a:cubicBezTo>
                  <a:cubicBezTo>
                    <a:pt x="1" y="2121"/>
                    <a:pt x="328" y="3403"/>
                    <a:pt x="1343" y="3993"/>
                  </a:cubicBezTo>
                  <a:cubicBezTo>
                    <a:pt x="1677" y="4187"/>
                    <a:pt x="2038" y="4279"/>
                    <a:pt x="2394" y="4279"/>
                  </a:cubicBezTo>
                  <a:cubicBezTo>
                    <a:pt x="3124" y="4279"/>
                    <a:pt x="3833" y="3891"/>
                    <a:pt x="4236" y="3194"/>
                  </a:cubicBezTo>
                  <a:cubicBezTo>
                    <a:pt x="4835" y="2158"/>
                    <a:pt x="4510" y="876"/>
                    <a:pt x="3493" y="285"/>
                  </a:cubicBezTo>
                  <a:cubicBezTo>
                    <a:pt x="3160" y="92"/>
                    <a:pt x="2799" y="0"/>
                    <a:pt x="2443"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59" name="Google Shape;7159;p19"/>
            <p:cNvSpPr/>
            <p:nvPr/>
          </p:nvSpPr>
          <p:spPr>
            <a:xfrm>
              <a:off x="5559675" y="3666675"/>
              <a:ext cx="119175" cy="105000"/>
            </a:xfrm>
            <a:custGeom>
              <a:rect b="b" l="l" r="r" t="t"/>
              <a:pathLst>
                <a:path extrusionOk="0" h="4200" w="4767">
                  <a:moveTo>
                    <a:pt x="2383" y="0"/>
                  </a:moveTo>
                  <a:cubicBezTo>
                    <a:pt x="1696" y="0"/>
                    <a:pt x="1039" y="357"/>
                    <a:pt x="639" y="1014"/>
                  </a:cubicBezTo>
                  <a:cubicBezTo>
                    <a:pt x="1" y="2060"/>
                    <a:pt x="297" y="3310"/>
                    <a:pt x="1327" y="3908"/>
                  </a:cubicBezTo>
                  <a:cubicBezTo>
                    <a:pt x="1666" y="4105"/>
                    <a:pt x="2029" y="4200"/>
                    <a:pt x="2383" y="4200"/>
                  </a:cubicBezTo>
                  <a:cubicBezTo>
                    <a:pt x="3070" y="4200"/>
                    <a:pt x="3727" y="3843"/>
                    <a:pt x="4128" y="3187"/>
                  </a:cubicBezTo>
                  <a:cubicBezTo>
                    <a:pt x="4766" y="2141"/>
                    <a:pt x="4470" y="891"/>
                    <a:pt x="3440" y="293"/>
                  </a:cubicBezTo>
                  <a:cubicBezTo>
                    <a:pt x="3100" y="95"/>
                    <a:pt x="2737" y="0"/>
                    <a:pt x="2383"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60" name="Google Shape;7160;p19"/>
            <p:cNvSpPr/>
            <p:nvPr/>
          </p:nvSpPr>
          <p:spPr>
            <a:xfrm>
              <a:off x="4632025" y="960175"/>
              <a:ext cx="119700" cy="106025"/>
            </a:xfrm>
            <a:custGeom>
              <a:rect b="b" l="l" r="r" t="t"/>
              <a:pathLst>
                <a:path extrusionOk="0" h="4241" w="4788">
                  <a:moveTo>
                    <a:pt x="2391" y="1"/>
                  </a:moveTo>
                  <a:cubicBezTo>
                    <a:pt x="1644" y="1"/>
                    <a:pt x="932" y="418"/>
                    <a:pt x="541" y="1162"/>
                  </a:cubicBezTo>
                  <a:cubicBezTo>
                    <a:pt x="0" y="2192"/>
                    <a:pt x="337" y="3387"/>
                    <a:pt x="1332" y="3956"/>
                  </a:cubicBezTo>
                  <a:cubicBezTo>
                    <a:pt x="1668" y="4148"/>
                    <a:pt x="2026" y="4240"/>
                    <a:pt x="2377" y="4240"/>
                  </a:cubicBezTo>
                  <a:cubicBezTo>
                    <a:pt x="3105" y="4240"/>
                    <a:pt x="3799" y="3844"/>
                    <a:pt x="4198" y="3127"/>
                  </a:cubicBezTo>
                  <a:cubicBezTo>
                    <a:pt x="4788" y="2066"/>
                    <a:pt x="4434" y="823"/>
                    <a:pt x="3386" y="257"/>
                  </a:cubicBezTo>
                  <a:cubicBezTo>
                    <a:pt x="3064" y="83"/>
                    <a:pt x="2724" y="1"/>
                    <a:pt x="2391"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61" name="Google Shape;7161;p19"/>
            <p:cNvSpPr/>
            <p:nvPr/>
          </p:nvSpPr>
          <p:spPr>
            <a:xfrm>
              <a:off x="3695575" y="4802975"/>
              <a:ext cx="120200" cy="106000"/>
            </a:xfrm>
            <a:custGeom>
              <a:rect b="b" l="l" r="r" t="t"/>
              <a:pathLst>
                <a:path extrusionOk="0" h="4240" w="4808">
                  <a:moveTo>
                    <a:pt x="2414" y="1"/>
                  </a:moveTo>
                  <a:cubicBezTo>
                    <a:pt x="1696" y="1"/>
                    <a:pt x="1010" y="386"/>
                    <a:pt x="609" y="1080"/>
                  </a:cubicBezTo>
                  <a:cubicBezTo>
                    <a:pt x="1" y="2132"/>
                    <a:pt x="331" y="3383"/>
                    <a:pt x="1370" y="3965"/>
                  </a:cubicBezTo>
                  <a:cubicBezTo>
                    <a:pt x="1701" y="4151"/>
                    <a:pt x="2053" y="4240"/>
                    <a:pt x="2398" y="4240"/>
                  </a:cubicBezTo>
                  <a:cubicBezTo>
                    <a:pt x="3132" y="4240"/>
                    <a:pt x="3832" y="3837"/>
                    <a:pt x="4227" y="3112"/>
                  </a:cubicBezTo>
                  <a:cubicBezTo>
                    <a:pt x="4808" y="2049"/>
                    <a:pt x="4445" y="807"/>
                    <a:pt x="3393" y="249"/>
                  </a:cubicBezTo>
                  <a:cubicBezTo>
                    <a:pt x="3076" y="81"/>
                    <a:pt x="2742" y="1"/>
                    <a:pt x="2414"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62" name="Google Shape;7162;p19"/>
            <p:cNvSpPr/>
            <p:nvPr/>
          </p:nvSpPr>
          <p:spPr>
            <a:xfrm>
              <a:off x="4864100" y="1090925"/>
              <a:ext cx="120200" cy="106050"/>
            </a:xfrm>
            <a:custGeom>
              <a:rect b="b" l="l" r="r" t="t"/>
              <a:pathLst>
                <a:path extrusionOk="0" h="4242" w="4808">
                  <a:moveTo>
                    <a:pt x="2415" y="0"/>
                  </a:moveTo>
                  <a:cubicBezTo>
                    <a:pt x="1694" y="0"/>
                    <a:pt x="1004" y="390"/>
                    <a:pt x="603" y="1089"/>
                  </a:cubicBezTo>
                  <a:cubicBezTo>
                    <a:pt x="1" y="2143"/>
                    <a:pt x="337" y="3391"/>
                    <a:pt x="1377" y="3970"/>
                  </a:cubicBezTo>
                  <a:cubicBezTo>
                    <a:pt x="1706" y="4154"/>
                    <a:pt x="2056" y="4241"/>
                    <a:pt x="2397" y="4241"/>
                  </a:cubicBezTo>
                  <a:cubicBezTo>
                    <a:pt x="3135" y="4241"/>
                    <a:pt x="3838" y="3833"/>
                    <a:pt x="4233" y="3102"/>
                  </a:cubicBezTo>
                  <a:cubicBezTo>
                    <a:pt x="4808" y="2040"/>
                    <a:pt x="4439" y="798"/>
                    <a:pt x="3383" y="243"/>
                  </a:cubicBezTo>
                  <a:cubicBezTo>
                    <a:pt x="3069" y="79"/>
                    <a:pt x="2739" y="0"/>
                    <a:pt x="2415"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63" name="Google Shape;7163;p19"/>
            <p:cNvSpPr/>
            <p:nvPr/>
          </p:nvSpPr>
          <p:spPr>
            <a:xfrm>
              <a:off x="2067550" y="3887625"/>
              <a:ext cx="119425" cy="106000"/>
            </a:xfrm>
            <a:custGeom>
              <a:rect b="b" l="l" r="r" t="t"/>
              <a:pathLst>
                <a:path extrusionOk="0" h="4240" w="4777">
                  <a:moveTo>
                    <a:pt x="2403" y="0"/>
                  </a:moveTo>
                  <a:cubicBezTo>
                    <a:pt x="1719" y="0"/>
                    <a:pt x="1059" y="350"/>
                    <a:pt x="651" y="998"/>
                  </a:cubicBezTo>
                  <a:cubicBezTo>
                    <a:pt x="1" y="2027"/>
                    <a:pt x="275" y="3298"/>
                    <a:pt x="1280" y="3919"/>
                  </a:cubicBezTo>
                  <a:cubicBezTo>
                    <a:pt x="1631" y="4136"/>
                    <a:pt x="2012" y="4239"/>
                    <a:pt x="2386" y="4239"/>
                  </a:cubicBezTo>
                  <a:cubicBezTo>
                    <a:pt x="3090" y="4239"/>
                    <a:pt x="3768" y="3870"/>
                    <a:pt x="4174" y="3194"/>
                  </a:cubicBezTo>
                  <a:cubicBezTo>
                    <a:pt x="4777" y="2187"/>
                    <a:pt x="4513" y="975"/>
                    <a:pt x="3559" y="353"/>
                  </a:cubicBezTo>
                  <a:cubicBezTo>
                    <a:pt x="3194" y="115"/>
                    <a:pt x="2795" y="0"/>
                    <a:pt x="2403"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64" name="Google Shape;7164;p19"/>
            <p:cNvSpPr/>
            <p:nvPr/>
          </p:nvSpPr>
          <p:spPr>
            <a:xfrm>
              <a:off x="3984625" y="752700"/>
              <a:ext cx="117650" cy="104200"/>
            </a:xfrm>
            <a:custGeom>
              <a:rect b="b" l="l" r="r" t="t"/>
              <a:pathLst>
                <a:path extrusionOk="0" h="4168" w="4706">
                  <a:moveTo>
                    <a:pt x="2356" y="1"/>
                  </a:moveTo>
                  <a:cubicBezTo>
                    <a:pt x="1646" y="1"/>
                    <a:pt x="971" y="387"/>
                    <a:pt x="578" y="1085"/>
                  </a:cubicBezTo>
                  <a:cubicBezTo>
                    <a:pt x="1" y="2107"/>
                    <a:pt x="314" y="3305"/>
                    <a:pt x="1309" y="3880"/>
                  </a:cubicBezTo>
                  <a:cubicBezTo>
                    <a:pt x="1644" y="4074"/>
                    <a:pt x="2000" y="4167"/>
                    <a:pt x="2348" y="4167"/>
                  </a:cubicBezTo>
                  <a:cubicBezTo>
                    <a:pt x="3075" y="4167"/>
                    <a:pt x="3767" y="3763"/>
                    <a:pt x="4156" y="3036"/>
                  </a:cubicBezTo>
                  <a:cubicBezTo>
                    <a:pt x="4706" y="2006"/>
                    <a:pt x="4359" y="815"/>
                    <a:pt x="3349" y="261"/>
                  </a:cubicBezTo>
                  <a:cubicBezTo>
                    <a:pt x="3027" y="85"/>
                    <a:pt x="2688" y="1"/>
                    <a:pt x="2356"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65" name="Google Shape;7165;p19"/>
            <p:cNvSpPr/>
            <p:nvPr/>
          </p:nvSpPr>
          <p:spPr>
            <a:xfrm>
              <a:off x="5098325" y="1223025"/>
              <a:ext cx="116950" cy="103350"/>
            </a:xfrm>
            <a:custGeom>
              <a:rect b="b" l="l" r="r" t="t"/>
              <a:pathLst>
                <a:path extrusionOk="0" h="4134" w="4678">
                  <a:moveTo>
                    <a:pt x="2349" y="1"/>
                  </a:moveTo>
                  <a:cubicBezTo>
                    <a:pt x="1639" y="1"/>
                    <a:pt x="960" y="387"/>
                    <a:pt x="573" y="1081"/>
                  </a:cubicBezTo>
                  <a:cubicBezTo>
                    <a:pt x="1" y="2102"/>
                    <a:pt x="332" y="3309"/>
                    <a:pt x="1333" y="3869"/>
                  </a:cubicBezTo>
                  <a:cubicBezTo>
                    <a:pt x="1653" y="4048"/>
                    <a:pt x="1994" y="4133"/>
                    <a:pt x="2329" y="4133"/>
                  </a:cubicBezTo>
                  <a:cubicBezTo>
                    <a:pt x="3039" y="4133"/>
                    <a:pt x="3719" y="3748"/>
                    <a:pt x="4106" y="3054"/>
                  </a:cubicBezTo>
                  <a:cubicBezTo>
                    <a:pt x="4678" y="2033"/>
                    <a:pt x="4346" y="826"/>
                    <a:pt x="3346" y="266"/>
                  </a:cubicBezTo>
                  <a:cubicBezTo>
                    <a:pt x="3025" y="87"/>
                    <a:pt x="2684" y="1"/>
                    <a:pt x="2349"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66" name="Google Shape;7166;p19"/>
            <p:cNvSpPr/>
            <p:nvPr/>
          </p:nvSpPr>
          <p:spPr>
            <a:xfrm>
              <a:off x="1938075" y="1942725"/>
              <a:ext cx="117650" cy="104200"/>
            </a:xfrm>
            <a:custGeom>
              <a:rect b="b" l="l" r="r" t="t"/>
              <a:pathLst>
                <a:path extrusionOk="0" h="4168" w="4706">
                  <a:moveTo>
                    <a:pt x="2358" y="1"/>
                  </a:moveTo>
                  <a:cubicBezTo>
                    <a:pt x="1634" y="1"/>
                    <a:pt x="945" y="401"/>
                    <a:pt x="556" y="1125"/>
                  </a:cubicBezTo>
                  <a:cubicBezTo>
                    <a:pt x="0" y="2154"/>
                    <a:pt x="342" y="3344"/>
                    <a:pt x="1351" y="3903"/>
                  </a:cubicBezTo>
                  <a:cubicBezTo>
                    <a:pt x="1675" y="4082"/>
                    <a:pt x="2017" y="4167"/>
                    <a:pt x="2351" y="4167"/>
                  </a:cubicBezTo>
                  <a:cubicBezTo>
                    <a:pt x="3059" y="4167"/>
                    <a:pt x="3731" y="3784"/>
                    <a:pt x="4125" y="3089"/>
                  </a:cubicBezTo>
                  <a:cubicBezTo>
                    <a:pt x="4705" y="2068"/>
                    <a:pt x="4396" y="869"/>
                    <a:pt x="3404" y="291"/>
                  </a:cubicBezTo>
                  <a:cubicBezTo>
                    <a:pt x="3067" y="95"/>
                    <a:pt x="2708" y="1"/>
                    <a:pt x="2358"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67" name="Google Shape;7167;p19"/>
            <p:cNvSpPr/>
            <p:nvPr/>
          </p:nvSpPr>
          <p:spPr>
            <a:xfrm>
              <a:off x="2071525" y="1705625"/>
              <a:ext cx="117475" cy="104150"/>
            </a:xfrm>
            <a:custGeom>
              <a:rect b="b" l="l" r="r" t="t"/>
              <a:pathLst>
                <a:path extrusionOk="0" h="4166" w="4699">
                  <a:moveTo>
                    <a:pt x="2351" y="0"/>
                  </a:moveTo>
                  <a:cubicBezTo>
                    <a:pt x="1659" y="0"/>
                    <a:pt x="997" y="364"/>
                    <a:pt x="602" y="1029"/>
                  </a:cubicBezTo>
                  <a:cubicBezTo>
                    <a:pt x="1" y="2043"/>
                    <a:pt x="281" y="3254"/>
                    <a:pt x="1253" y="3850"/>
                  </a:cubicBezTo>
                  <a:cubicBezTo>
                    <a:pt x="1603" y="4063"/>
                    <a:pt x="1978" y="4165"/>
                    <a:pt x="2344" y="4165"/>
                  </a:cubicBezTo>
                  <a:cubicBezTo>
                    <a:pt x="3052" y="4165"/>
                    <a:pt x="3727" y="3783"/>
                    <a:pt x="4121" y="3085"/>
                  </a:cubicBezTo>
                  <a:cubicBezTo>
                    <a:pt x="4699" y="2062"/>
                    <a:pt x="4388" y="864"/>
                    <a:pt x="3395" y="288"/>
                  </a:cubicBezTo>
                  <a:cubicBezTo>
                    <a:pt x="3059" y="93"/>
                    <a:pt x="2701" y="0"/>
                    <a:pt x="2351"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68" name="Google Shape;7168;p19"/>
            <p:cNvSpPr/>
            <p:nvPr/>
          </p:nvSpPr>
          <p:spPr>
            <a:xfrm>
              <a:off x="5777800" y="3009350"/>
              <a:ext cx="116850" cy="103275"/>
            </a:xfrm>
            <a:custGeom>
              <a:rect b="b" l="l" r="r" t="t"/>
              <a:pathLst>
                <a:path extrusionOk="0" h="4131" w="4674">
                  <a:moveTo>
                    <a:pt x="2350" y="0"/>
                  </a:moveTo>
                  <a:cubicBezTo>
                    <a:pt x="1631" y="0"/>
                    <a:pt x="942" y="396"/>
                    <a:pt x="556" y="1103"/>
                  </a:cubicBezTo>
                  <a:cubicBezTo>
                    <a:pt x="1" y="2124"/>
                    <a:pt x="347" y="3331"/>
                    <a:pt x="1355" y="3879"/>
                  </a:cubicBezTo>
                  <a:cubicBezTo>
                    <a:pt x="1667" y="4049"/>
                    <a:pt x="1999" y="4130"/>
                    <a:pt x="2324" y="4130"/>
                  </a:cubicBezTo>
                  <a:cubicBezTo>
                    <a:pt x="3043" y="4130"/>
                    <a:pt x="3732" y="3735"/>
                    <a:pt x="4118" y="3028"/>
                  </a:cubicBezTo>
                  <a:cubicBezTo>
                    <a:pt x="4674" y="2006"/>
                    <a:pt x="4327" y="798"/>
                    <a:pt x="3319" y="251"/>
                  </a:cubicBezTo>
                  <a:cubicBezTo>
                    <a:pt x="3007" y="82"/>
                    <a:pt x="2676" y="0"/>
                    <a:pt x="2350"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69" name="Google Shape;7169;p19"/>
            <p:cNvSpPr/>
            <p:nvPr/>
          </p:nvSpPr>
          <p:spPr>
            <a:xfrm>
              <a:off x="5426675" y="3904225"/>
              <a:ext cx="118100" cy="104175"/>
            </a:xfrm>
            <a:custGeom>
              <a:rect b="b" l="l" r="r" t="t"/>
              <a:pathLst>
                <a:path extrusionOk="0" h="4167" w="4724">
                  <a:moveTo>
                    <a:pt x="2375" y="1"/>
                  </a:moveTo>
                  <a:cubicBezTo>
                    <a:pt x="1679" y="1"/>
                    <a:pt x="1014" y="369"/>
                    <a:pt x="618" y="1041"/>
                  </a:cubicBezTo>
                  <a:cubicBezTo>
                    <a:pt x="1" y="2094"/>
                    <a:pt x="332" y="3340"/>
                    <a:pt x="1383" y="3911"/>
                  </a:cubicBezTo>
                  <a:cubicBezTo>
                    <a:pt x="1702" y="4084"/>
                    <a:pt x="2038" y="4166"/>
                    <a:pt x="2366" y="4166"/>
                  </a:cubicBezTo>
                  <a:cubicBezTo>
                    <a:pt x="3079" y="4166"/>
                    <a:pt x="3758" y="3777"/>
                    <a:pt x="4151" y="3075"/>
                  </a:cubicBezTo>
                  <a:cubicBezTo>
                    <a:pt x="4724" y="2049"/>
                    <a:pt x="4406" y="856"/>
                    <a:pt x="3406" y="283"/>
                  </a:cubicBezTo>
                  <a:cubicBezTo>
                    <a:pt x="3074" y="92"/>
                    <a:pt x="2721" y="1"/>
                    <a:pt x="2375"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70" name="Google Shape;7170;p19"/>
            <p:cNvSpPr/>
            <p:nvPr/>
          </p:nvSpPr>
          <p:spPr>
            <a:xfrm>
              <a:off x="4400575" y="830750"/>
              <a:ext cx="116850" cy="103300"/>
            </a:xfrm>
            <a:custGeom>
              <a:rect b="b" l="l" r="r" t="t"/>
              <a:pathLst>
                <a:path extrusionOk="0" h="4132" w="4674">
                  <a:moveTo>
                    <a:pt x="2351" y="1"/>
                  </a:moveTo>
                  <a:cubicBezTo>
                    <a:pt x="1631" y="1"/>
                    <a:pt x="941" y="397"/>
                    <a:pt x="556" y="1103"/>
                  </a:cubicBezTo>
                  <a:cubicBezTo>
                    <a:pt x="1" y="2126"/>
                    <a:pt x="347" y="3333"/>
                    <a:pt x="1354" y="3881"/>
                  </a:cubicBezTo>
                  <a:cubicBezTo>
                    <a:pt x="1666" y="4050"/>
                    <a:pt x="1998" y="4131"/>
                    <a:pt x="2323" y="4131"/>
                  </a:cubicBezTo>
                  <a:cubicBezTo>
                    <a:pt x="3043" y="4131"/>
                    <a:pt x="3732" y="3735"/>
                    <a:pt x="4117" y="3029"/>
                  </a:cubicBezTo>
                  <a:cubicBezTo>
                    <a:pt x="4674" y="2008"/>
                    <a:pt x="4326" y="799"/>
                    <a:pt x="3319" y="251"/>
                  </a:cubicBezTo>
                  <a:cubicBezTo>
                    <a:pt x="3008" y="82"/>
                    <a:pt x="2676" y="1"/>
                    <a:pt x="2351"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71" name="Google Shape;7171;p19"/>
            <p:cNvSpPr/>
            <p:nvPr/>
          </p:nvSpPr>
          <p:spPr>
            <a:xfrm>
              <a:off x="5380350" y="1537350"/>
              <a:ext cx="117525" cy="104175"/>
            </a:xfrm>
            <a:custGeom>
              <a:rect b="b" l="l" r="r" t="t"/>
              <a:pathLst>
                <a:path extrusionOk="0" h="4167" w="4701">
                  <a:moveTo>
                    <a:pt x="2352" y="1"/>
                  </a:moveTo>
                  <a:cubicBezTo>
                    <a:pt x="1661" y="1"/>
                    <a:pt x="999" y="364"/>
                    <a:pt x="604" y="1027"/>
                  </a:cubicBezTo>
                  <a:cubicBezTo>
                    <a:pt x="0" y="2041"/>
                    <a:pt x="279" y="3253"/>
                    <a:pt x="1251" y="3849"/>
                  </a:cubicBezTo>
                  <a:cubicBezTo>
                    <a:pt x="1602" y="4064"/>
                    <a:pt x="1977" y="4167"/>
                    <a:pt x="2344" y="4167"/>
                  </a:cubicBezTo>
                  <a:cubicBezTo>
                    <a:pt x="3051" y="4167"/>
                    <a:pt x="3725" y="3785"/>
                    <a:pt x="4120" y="3088"/>
                  </a:cubicBezTo>
                  <a:cubicBezTo>
                    <a:pt x="4701" y="2066"/>
                    <a:pt x="4390" y="867"/>
                    <a:pt x="3397" y="289"/>
                  </a:cubicBezTo>
                  <a:cubicBezTo>
                    <a:pt x="3061" y="94"/>
                    <a:pt x="2703" y="1"/>
                    <a:pt x="2352"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72" name="Google Shape;7172;p19"/>
            <p:cNvSpPr/>
            <p:nvPr/>
          </p:nvSpPr>
          <p:spPr>
            <a:xfrm>
              <a:off x="4978725" y="4432925"/>
              <a:ext cx="114850" cy="101600"/>
            </a:xfrm>
            <a:custGeom>
              <a:rect b="b" l="l" r="r" t="t"/>
              <a:pathLst>
                <a:path extrusionOk="0" h="4064" w="4594">
                  <a:moveTo>
                    <a:pt x="2344" y="1"/>
                  </a:moveTo>
                  <a:cubicBezTo>
                    <a:pt x="1623" y="1"/>
                    <a:pt x="917" y="392"/>
                    <a:pt x="545" y="1079"/>
                  </a:cubicBezTo>
                  <a:cubicBezTo>
                    <a:pt x="0" y="2087"/>
                    <a:pt x="380" y="3346"/>
                    <a:pt x="1382" y="3854"/>
                  </a:cubicBezTo>
                  <a:cubicBezTo>
                    <a:pt x="1663" y="3996"/>
                    <a:pt x="1964" y="4064"/>
                    <a:pt x="2263" y="4064"/>
                  </a:cubicBezTo>
                  <a:cubicBezTo>
                    <a:pt x="2987" y="4064"/>
                    <a:pt x="3697" y="3669"/>
                    <a:pt x="4069" y="2985"/>
                  </a:cubicBezTo>
                  <a:cubicBezTo>
                    <a:pt x="4593" y="2017"/>
                    <a:pt x="4262" y="805"/>
                    <a:pt x="3327" y="264"/>
                  </a:cubicBezTo>
                  <a:cubicBezTo>
                    <a:pt x="3018" y="86"/>
                    <a:pt x="2679" y="1"/>
                    <a:pt x="2344"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73" name="Google Shape;7173;p19"/>
            <p:cNvSpPr/>
            <p:nvPr/>
          </p:nvSpPr>
          <p:spPr>
            <a:xfrm>
              <a:off x="3100700" y="4781550"/>
              <a:ext cx="112975" cy="100000"/>
            </a:xfrm>
            <a:custGeom>
              <a:rect b="b" l="l" r="r" t="t"/>
              <a:pathLst>
                <a:path extrusionOk="0" h="4000" w="4519">
                  <a:moveTo>
                    <a:pt x="2321" y="1"/>
                  </a:moveTo>
                  <a:cubicBezTo>
                    <a:pt x="1623" y="1"/>
                    <a:pt x="923" y="363"/>
                    <a:pt x="550" y="999"/>
                  </a:cubicBezTo>
                  <a:cubicBezTo>
                    <a:pt x="0" y="1934"/>
                    <a:pt x="318" y="3202"/>
                    <a:pt x="1239" y="3743"/>
                  </a:cubicBezTo>
                  <a:cubicBezTo>
                    <a:pt x="1535" y="3917"/>
                    <a:pt x="1867" y="4000"/>
                    <a:pt x="2199" y="4000"/>
                  </a:cubicBezTo>
                  <a:cubicBezTo>
                    <a:pt x="2896" y="4000"/>
                    <a:pt x="3595" y="3638"/>
                    <a:pt x="3969" y="3002"/>
                  </a:cubicBezTo>
                  <a:cubicBezTo>
                    <a:pt x="4518" y="2068"/>
                    <a:pt x="4200" y="799"/>
                    <a:pt x="3279" y="257"/>
                  </a:cubicBezTo>
                  <a:cubicBezTo>
                    <a:pt x="2984" y="83"/>
                    <a:pt x="2653" y="1"/>
                    <a:pt x="2321"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74" name="Google Shape;7174;p19"/>
            <p:cNvSpPr/>
            <p:nvPr/>
          </p:nvSpPr>
          <p:spPr>
            <a:xfrm>
              <a:off x="2866575" y="4649625"/>
              <a:ext cx="116075" cy="102400"/>
            </a:xfrm>
            <a:custGeom>
              <a:rect b="b" l="l" r="r" t="t"/>
              <a:pathLst>
                <a:path extrusionOk="0" h="4096" w="4643">
                  <a:moveTo>
                    <a:pt x="2347" y="0"/>
                  </a:moveTo>
                  <a:cubicBezTo>
                    <a:pt x="1649" y="0"/>
                    <a:pt x="970" y="369"/>
                    <a:pt x="585" y="1027"/>
                  </a:cubicBezTo>
                  <a:cubicBezTo>
                    <a:pt x="0" y="2028"/>
                    <a:pt x="319" y="3269"/>
                    <a:pt x="1306" y="3830"/>
                  </a:cubicBezTo>
                  <a:cubicBezTo>
                    <a:pt x="1622" y="4010"/>
                    <a:pt x="1962" y="4095"/>
                    <a:pt x="2298" y="4095"/>
                  </a:cubicBezTo>
                  <a:cubicBezTo>
                    <a:pt x="3011" y="4095"/>
                    <a:pt x="3701" y="3709"/>
                    <a:pt x="4082" y="3018"/>
                  </a:cubicBezTo>
                  <a:cubicBezTo>
                    <a:pt x="4642" y="2006"/>
                    <a:pt x="4289" y="774"/>
                    <a:pt x="3287" y="238"/>
                  </a:cubicBezTo>
                  <a:cubicBezTo>
                    <a:pt x="2987" y="77"/>
                    <a:pt x="2665" y="0"/>
                    <a:pt x="2347"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75" name="Google Shape;7175;p19"/>
            <p:cNvSpPr/>
            <p:nvPr/>
          </p:nvSpPr>
          <p:spPr>
            <a:xfrm>
              <a:off x="2634400" y="4518825"/>
              <a:ext cx="115650" cy="102425"/>
            </a:xfrm>
            <a:custGeom>
              <a:rect b="b" l="l" r="r" t="t"/>
              <a:pathLst>
                <a:path extrusionOk="0" h="4097" w="4626">
                  <a:moveTo>
                    <a:pt x="2328" y="0"/>
                  </a:moveTo>
                  <a:cubicBezTo>
                    <a:pt x="1600" y="0"/>
                    <a:pt x="896" y="403"/>
                    <a:pt x="520" y="1114"/>
                  </a:cubicBezTo>
                  <a:cubicBezTo>
                    <a:pt x="1" y="2094"/>
                    <a:pt x="331" y="3280"/>
                    <a:pt x="1276" y="3824"/>
                  </a:cubicBezTo>
                  <a:cubicBezTo>
                    <a:pt x="1595" y="4008"/>
                    <a:pt x="1940" y="4096"/>
                    <a:pt x="2280" y="4096"/>
                  </a:cubicBezTo>
                  <a:cubicBezTo>
                    <a:pt x="2989" y="4096"/>
                    <a:pt x="3674" y="3715"/>
                    <a:pt x="4058" y="3032"/>
                  </a:cubicBezTo>
                  <a:cubicBezTo>
                    <a:pt x="4625" y="2021"/>
                    <a:pt x="4282" y="789"/>
                    <a:pt x="3283" y="246"/>
                  </a:cubicBezTo>
                  <a:cubicBezTo>
                    <a:pt x="2977" y="79"/>
                    <a:pt x="2650" y="0"/>
                    <a:pt x="2328"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76" name="Google Shape;7176;p19"/>
            <p:cNvSpPr/>
            <p:nvPr/>
          </p:nvSpPr>
          <p:spPr>
            <a:xfrm>
              <a:off x="2521750" y="1179050"/>
              <a:ext cx="115550" cy="102425"/>
            </a:xfrm>
            <a:custGeom>
              <a:rect b="b" l="l" r="r" t="t"/>
              <a:pathLst>
                <a:path extrusionOk="0" h="4097" w="4622">
                  <a:moveTo>
                    <a:pt x="2345" y="1"/>
                  </a:moveTo>
                  <a:cubicBezTo>
                    <a:pt x="1646" y="1"/>
                    <a:pt x="967" y="371"/>
                    <a:pt x="581" y="1038"/>
                  </a:cubicBezTo>
                  <a:cubicBezTo>
                    <a:pt x="1" y="2041"/>
                    <a:pt x="326" y="3279"/>
                    <a:pt x="1317" y="3836"/>
                  </a:cubicBezTo>
                  <a:cubicBezTo>
                    <a:pt x="1630" y="4012"/>
                    <a:pt x="1967" y="4096"/>
                    <a:pt x="2299" y="4096"/>
                  </a:cubicBezTo>
                  <a:cubicBezTo>
                    <a:pt x="3017" y="4096"/>
                    <a:pt x="3710" y="3705"/>
                    <a:pt x="4090" y="3009"/>
                  </a:cubicBezTo>
                  <a:cubicBezTo>
                    <a:pt x="4622" y="2035"/>
                    <a:pt x="4309" y="843"/>
                    <a:pt x="3375" y="288"/>
                  </a:cubicBezTo>
                  <a:cubicBezTo>
                    <a:pt x="3049" y="93"/>
                    <a:pt x="2695" y="1"/>
                    <a:pt x="2345"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77" name="Google Shape;7177;p19"/>
            <p:cNvSpPr/>
            <p:nvPr/>
          </p:nvSpPr>
          <p:spPr>
            <a:xfrm>
              <a:off x="3515875" y="4858775"/>
              <a:ext cx="113650" cy="100825"/>
            </a:xfrm>
            <a:custGeom>
              <a:rect b="b" l="l" r="r" t="t"/>
              <a:pathLst>
                <a:path extrusionOk="0" h="4033" w="4546">
                  <a:moveTo>
                    <a:pt x="2327" y="0"/>
                  </a:moveTo>
                  <a:cubicBezTo>
                    <a:pt x="1610" y="0"/>
                    <a:pt x="897" y="384"/>
                    <a:pt x="528" y="1057"/>
                  </a:cubicBezTo>
                  <a:cubicBezTo>
                    <a:pt x="1" y="2016"/>
                    <a:pt x="338" y="3252"/>
                    <a:pt x="1272" y="3783"/>
                  </a:cubicBezTo>
                  <a:cubicBezTo>
                    <a:pt x="1570" y="3952"/>
                    <a:pt x="1898" y="4032"/>
                    <a:pt x="2226" y="4032"/>
                  </a:cubicBezTo>
                  <a:cubicBezTo>
                    <a:pt x="2924" y="4032"/>
                    <a:pt x="3617" y="3667"/>
                    <a:pt x="3994" y="3025"/>
                  </a:cubicBezTo>
                  <a:cubicBezTo>
                    <a:pt x="4545" y="2084"/>
                    <a:pt x="4242" y="833"/>
                    <a:pt x="3326" y="277"/>
                  </a:cubicBezTo>
                  <a:cubicBezTo>
                    <a:pt x="3017" y="89"/>
                    <a:pt x="2671" y="0"/>
                    <a:pt x="2327"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78" name="Google Shape;7178;p19"/>
            <p:cNvSpPr/>
            <p:nvPr/>
          </p:nvSpPr>
          <p:spPr>
            <a:xfrm>
              <a:off x="2119750" y="4074150"/>
              <a:ext cx="114200" cy="100850"/>
            </a:xfrm>
            <a:custGeom>
              <a:rect b="b" l="l" r="r" t="t"/>
              <a:pathLst>
                <a:path extrusionOk="0" h="4034" w="4568">
                  <a:moveTo>
                    <a:pt x="2345" y="1"/>
                  </a:moveTo>
                  <a:cubicBezTo>
                    <a:pt x="1648" y="1"/>
                    <a:pt x="955" y="364"/>
                    <a:pt x="577" y="1007"/>
                  </a:cubicBezTo>
                  <a:cubicBezTo>
                    <a:pt x="1" y="1985"/>
                    <a:pt x="354" y="3286"/>
                    <a:pt x="1339" y="3810"/>
                  </a:cubicBezTo>
                  <a:cubicBezTo>
                    <a:pt x="1624" y="3961"/>
                    <a:pt x="1934" y="4033"/>
                    <a:pt x="2244" y="4033"/>
                  </a:cubicBezTo>
                  <a:cubicBezTo>
                    <a:pt x="2961" y="4033"/>
                    <a:pt x="3672" y="3647"/>
                    <a:pt x="4040" y="2978"/>
                  </a:cubicBezTo>
                  <a:cubicBezTo>
                    <a:pt x="4567" y="2022"/>
                    <a:pt x="4233" y="783"/>
                    <a:pt x="3300" y="251"/>
                  </a:cubicBezTo>
                  <a:cubicBezTo>
                    <a:pt x="3002" y="81"/>
                    <a:pt x="2673" y="1"/>
                    <a:pt x="2345"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79" name="Google Shape;7179;p19"/>
            <p:cNvSpPr/>
            <p:nvPr/>
          </p:nvSpPr>
          <p:spPr>
            <a:xfrm>
              <a:off x="2402875" y="4389250"/>
              <a:ext cx="112975" cy="100025"/>
            </a:xfrm>
            <a:custGeom>
              <a:rect b="b" l="l" r="r" t="t"/>
              <a:pathLst>
                <a:path extrusionOk="0" h="4001" w="4519">
                  <a:moveTo>
                    <a:pt x="2321" y="0"/>
                  </a:moveTo>
                  <a:cubicBezTo>
                    <a:pt x="1591" y="0"/>
                    <a:pt x="863" y="398"/>
                    <a:pt x="507" y="1076"/>
                  </a:cubicBezTo>
                  <a:cubicBezTo>
                    <a:pt x="0" y="2039"/>
                    <a:pt x="375" y="3295"/>
                    <a:pt x="1316" y="3787"/>
                  </a:cubicBezTo>
                  <a:cubicBezTo>
                    <a:pt x="1593" y="3932"/>
                    <a:pt x="1896" y="4000"/>
                    <a:pt x="2199" y="4000"/>
                  </a:cubicBezTo>
                  <a:cubicBezTo>
                    <a:pt x="2929" y="4000"/>
                    <a:pt x="3658" y="3602"/>
                    <a:pt x="4013" y="2925"/>
                  </a:cubicBezTo>
                  <a:cubicBezTo>
                    <a:pt x="4518" y="1961"/>
                    <a:pt x="4144" y="706"/>
                    <a:pt x="3204" y="214"/>
                  </a:cubicBezTo>
                  <a:cubicBezTo>
                    <a:pt x="2927" y="69"/>
                    <a:pt x="2624" y="0"/>
                    <a:pt x="2321"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80" name="Google Shape;7180;p19"/>
            <p:cNvSpPr/>
            <p:nvPr/>
          </p:nvSpPr>
          <p:spPr>
            <a:xfrm>
              <a:off x="5695500" y="3431275"/>
              <a:ext cx="114125" cy="101550"/>
            </a:xfrm>
            <a:custGeom>
              <a:rect b="b" l="l" r="r" t="t"/>
              <a:pathLst>
                <a:path extrusionOk="0" h="4062" w="4565">
                  <a:moveTo>
                    <a:pt x="2322" y="0"/>
                  </a:moveTo>
                  <a:cubicBezTo>
                    <a:pt x="1629" y="0"/>
                    <a:pt x="947" y="359"/>
                    <a:pt x="564" y="1005"/>
                  </a:cubicBezTo>
                  <a:cubicBezTo>
                    <a:pt x="1" y="1951"/>
                    <a:pt x="282" y="3183"/>
                    <a:pt x="1190" y="3757"/>
                  </a:cubicBezTo>
                  <a:cubicBezTo>
                    <a:pt x="1516" y="3964"/>
                    <a:pt x="1881" y="4062"/>
                    <a:pt x="2243" y="4062"/>
                  </a:cubicBezTo>
                  <a:cubicBezTo>
                    <a:pt x="2936" y="4062"/>
                    <a:pt x="3618" y="3703"/>
                    <a:pt x="4002" y="3057"/>
                  </a:cubicBezTo>
                  <a:cubicBezTo>
                    <a:pt x="4564" y="2113"/>
                    <a:pt x="4284" y="881"/>
                    <a:pt x="3375" y="305"/>
                  </a:cubicBezTo>
                  <a:cubicBezTo>
                    <a:pt x="3049" y="98"/>
                    <a:pt x="2684" y="0"/>
                    <a:pt x="2322"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81" name="Google Shape;7181;p19"/>
            <p:cNvSpPr/>
            <p:nvPr/>
          </p:nvSpPr>
          <p:spPr>
            <a:xfrm>
              <a:off x="1722325" y="2602225"/>
              <a:ext cx="115225" cy="101525"/>
            </a:xfrm>
            <a:custGeom>
              <a:rect b="b" l="l" r="r" t="t"/>
              <a:pathLst>
                <a:path extrusionOk="0" h="4061" w="4609">
                  <a:moveTo>
                    <a:pt x="2342" y="1"/>
                  </a:moveTo>
                  <a:cubicBezTo>
                    <a:pt x="1659" y="1"/>
                    <a:pt x="986" y="349"/>
                    <a:pt x="602" y="974"/>
                  </a:cubicBezTo>
                  <a:cubicBezTo>
                    <a:pt x="1" y="1951"/>
                    <a:pt x="307" y="3231"/>
                    <a:pt x="1278" y="3796"/>
                  </a:cubicBezTo>
                  <a:cubicBezTo>
                    <a:pt x="1588" y="3975"/>
                    <a:pt x="1928" y="4061"/>
                    <a:pt x="2266" y="4061"/>
                  </a:cubicBezTo>
                  <a:cubicBezTo>
                    <a:pt x="2949" y="4061"/>
                    <a:pt x="3622" y="3712"/>
                    <a:pt x="4007" y="3087"/>
                  </a:cubicBezTo>
                  <a:cubicBezTo>
                    <a:pt x="4609" y="2111"/>
                    <a:pt x="4302" y="831"/>
                    <a:pt x="3331" y="266"/>
                  </a:cubicBezTo>
                  <a:cubicBezTo>
                    <a:pt x="3021" y="86"/>
                    <a:pt x="2680" y="1"/>
                    <a:pt x="2342"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82" name="Google Shape;7182;p19"/>
            <p:cNvSpPr/>
            <p:nvPr/>
          </p:nvSpPr>
          <p:spPr>
            <a:xfrm>
              <a:off x="1806275" y="2181500"/>
              <a:ext cx="114175" cy="100825"/>
            </a:xfrm>
            <a:custGeom>
              <a:rect b="b" l="l" r="r" t="t"/>
              <a:pathLst>
                <a:path extrusionOk="0" h="4033" w="4567">
                  <a:moveTo>
                    <a:pt x="2345" y="1"/>
                  </a:moveTo>
                  <a:cubicBezTo>
                    <a:pt x="1668" y="1"/>
                    <a:pt x="993" y="341"/>
                    <a:pt x="608" y="952"/>
                  </a:cubicBezTo>
                  <a:cubicBezTo>
                    <a:pt x="1" y="1911"/>
                    <a:pt x="315" y="3223"/>
                    <a:pt x="1283" y="3780"/>
                  </a:cubicBezTo>
                  <a:cubicBezTo>
                    <a:pt x="1582" y="3952"/>
                    <a:pt x="1913" y="4033"/>
                    <a:pt x="2243" y="4033"/>
                  </a:cubicBezTo>
                  <a:cubicBezTo>
                    <a:pt x="2939" y="4033"/>
                    <a:pt x="3630" y="3672"/>
                    <a:pt x="4009" y="3033"/>
                  </a:cubicBezTo>
                  <a:cubicBezTo>
                    <a:pt x="4566" y="2093"/>
                    <a:pt x="4266" y="843"/>
                    <a:pt x="3352" y="282"/>
                  </a:cubicBezTo>
                  <a:cubicBezTo>
                    <a:pt x="3042" y="91"/>
                    <a:pt x="2693" y="1"/>
                    <a:pt x="2345"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83" name="Google Shape;7183;p19"/>
            <p:cNvSpPr/>
            <p:nvPr/>
          </p:nvSpPr>
          <p:spPr>
            <a:xfrm>
              <a:off x="2205850" y="1469775"/>
              <a:ext cx="114850" cy="101600"/>
            </a:xfrm>
            <a:custGeom>
              <a:rect b="b" l="l" r="r" t="t"/>
              <a:pathLst>
                <a:path extrusionOk="0" h="4064" w="4594">
                  <a:moveTo>
                    <a:pt x="2346" y="1"/>
                  </a:moveTo>
                  <a:cubicBezTo>
                    <a:pt x="1625" y="1"/>
                    <a:pt x="919" y="391"/>
                    <a:pt x="547" y="1078"/>
                  </a:cubicBezTo>
                  <a:cubicBezTo>
                    <a:pt x="1" y="2086"/>
                    <a:pt x="381" y="3344"/>
                    <a:pt x="1384" y="3853"/>
                  </a:cubicBezTo>
                  <a:cubicBezTo>
                    <a:pt x="1665" y="3996"/>
                    <a:pt x="1967" y="4063"/>
                    <a:pt x="2266" y="4063"/>
                  </a:cubicBezTo>
                  <a:cubicBezTo>
                    <a:pt x="2989" y="4063"/>
                    <a:pt x="3698" y="3668"/>
                    <a:pt x="4069" y="2983"/>
                  </a:cubicBezTo>
                  <a:cubicBezTo>
                    <a:pt x="4594" y="2017"/>
                    <a:pt x="4264" y="804"/>
                    <a:pt x="3328" y="263"/>
                  </a:cubicBezTo>
                  <a:cubicBezTo>
                    <a:pt x="3019" y="85"/>
                    <a:pt x="2681" y="1"/>
                    <a:pt x="2346"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84" name="Google Shape;7184;p19"/>
            <p:cNvSpPr/>
            <p:nvPr/>
          </p:nvSpPr>
          <p:spPr>
            <a:xfrm>
              <a:off x="5295025" y="4142650"/>
              <a:ext cx="115225" cy="101525"/>
            </a:xfrm>
            <a:custGeom>
              <a:rect b="b" l="l" r="r" t="t"/>
              <a:pathLst>
                <a:path extrusionOk="0" h="4061" w="4609">
                  <a:moveTo>
                    <a:pt x="2343" y="1"/>
                  </a:moveTo>
                  <a:cubicBezTo>
                    <a:pt x="1664" y="1"/>
                    <a:pt x="995" y="344"/>
                    <a:pt x="609" y="962"/>
                  </a:cubicBezTo>
                  <a:cubicBezTo>
                    <a:pt x="0" y="1935"/>
                    <a:pt x="299" y="3218"/>
                    <a:pt x="1266" y="3788"/>
                  </a:cubicBezTo>
                  <a:cubicBezTo>
                    <a:pt x="1578" y="3973"/>
                    <a:pt x="1923" y="4061"/>
                    <a:pt x="2266" y="4061"/>
                  </a:cubicBezTo>
                  <a:cubicBezTo>
                    <a:pt x="2944" y="4061"/>
                    <a:pt x="3613" y="3718"/>
                    <a:pt x="4000" y="3100"/>
                  </a:cubicBezTo>
                  <a:cubicBezTo>
                    <a:pt x="4608" y="2128"/>
                    <a:pt x="4311" y="844"/>
                    <a:pt x="3342" y="272"/>
                  </a:cubicBezTo>
                  <a:cubicBezTo>
                    <a:pt x="3030" y="88"/>
                    <a:pt x="2685" y="1"/>
                    <a:pt x="2343"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85" name="Google Shape;7185;p19"/>
            <p:cNvSpPr/>
            <p:nvPr/>
          </p:nvSpPr>
          <p:spPr>
            <a:xfrm>
              <a:off x="3205500" y="783575"/>
              <a:ext cx="112975" cy="100025"/>
            </a:xfrm>
            <a:custGeom>
              <a:rect b="b" l="l" r="r" t="t"/>
              <a:pathLst>
                <a:path extrusionOk="0" h="4001" w="4519">
                  <a:moveTo>
                    <a:pt x="2321" y="1"/>
                  </a:moveTo>
                  <a:cubicBezTo>
                    <a:pt x="1625" y="1"/>
                    <a:pt x="925" y="362"/>
                    <a:pt x="550" y="996"/>
                  </a:cubicBezTo>
                  <a:cubicBezTo>
                    <a:pt x="1" y="1929"/>
                    <a:pt x="317" y="3199"/>
                    <a:pt x="1237" y="3743"/>
                  </a:cubicBezTo>
                  <a:cubicBezTo>
                    <a:pt x="1533" y="3918"/>
                    <a:pt x="1865" y="4000"/>
                    <a:pt x="2198" y="4000"/>
                  </a:cubicBezTo>
                  <a:cubicBezTo>
                    <a:pt x="2894" y="4000"/>
                    <a:pt x="3593" y="3639"/>
                    <a:pt x="3967" y="3005"/>
                  </a:cubicBezTo>
                  <a:cubicBezTo>
                    <a:pt x="4519" y="2072"/>
                    <a:pt x="4202" y="802"/>
                    <a:pt x="3282" y="258"/>
                  </a:cubicBezTo>
                  <a:cubicBezTo>
                    <a:pt x="2986" y="83"/>
                    <a:pt x="2654" y="1"/>
                    <a:pt x="2321"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86" name="Google Shape;7186;p19"/>
            <p:cNvSpPr/>
            <p:nvPr/>
          </p:nvSpPr>
          <p:spPr>
            <a:xfrm>
              <a:off x="5764100" y="2222000"/>
              <a:ext cx="113025" cy="100050"/>
            </a:xfrm>
            <a:custGeom>
              <a:rect b="b" l="l" r="r" t="t"/>
              <a:pathLst>
                <a:path extrusionOk="0" h="4002" w="4521">
                  <a:moveTo>
                    <a:pt x="2320" y="1"/>
                  </a:moveTo>
                  <a:cubicBezTo>
                    <a:pt x="1620" y="1"/>
                    <a:pt x="918" y="367"/>
                    <a:pt x="546" y="1008"/>
                  </a:cubicBezTo>
                  <a:cubicBezTo>
                    <a:pt x="1" y="1946"/>
                    <a:pt x="325" y="3212"/>
                    <a:pt x="1249" y="3750"/>
                  </a:cubicBezTo>
                  <a:cubicBezTo>
                    <a:pt x="1542" y="3921"/>
                    <a:pt x="1871" y="4001"/>
                    <a:pt x="2199" y="4001"/>
                  </a:cubicBezTo>
                  <a:cubicBezTo>
                    <a:pt x="2900" y="4001"/>
                    <a:pt x="3603" y="3635"/>
                    <a:pt x="3975" y="2994"/>
                  </a:cubicBezTo>
                  <a:cubicBezTo>
                    <a:pt x="4520" y="2057"/>
                    <a:pt x="4194" y="791"/>
                    <a:pt x="3272" y="253"/>
                  </a:cubicBezTo>
                  <a:cubicBezTo>
                    <a:pt x="2978" y="82"/>
                    <a:pt x="2649" y="1"/>
                    <a:pt x="2320"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87" name="Google Shape;7187;p19"/>
            <p:cNvSpPr/>
            <p:nvPr/>
          </p:nvSpPr>
          <p:spPr>
            <a:xfrm>
              <a:off x="3388850" y="730875"/>
              <a:ext cx="111625" cy="99075"/>
            </a:xfrm>
            <a:custGeom>
              <a:rect b="b" l="l" r="r" t="t"/>
              <a:pathLst>
                <a:path extrusionOk="0" h="3963" w="4465">
                  <a:moveTo>
                    <a:pt x="2312" y="1"/>
                  </a:moveTo>
                  <a:cubicBezTo>
                    <a:pt x="1602" y="1"/>
                    <a:pt x="886" y="377"/>
                    <a:pt x="525" y="1025"/>
                  </a:cubicBezTo>
                  <a:cubicBezTo>
                    <a:pt x="1" y="1967"/>
                    <a:pt x="360" y="3249"/>
                    <a:pt x="1291" y="3747"/>
                  </a:cubicBezTo>
                  <a:cubicBezTo>
                    <a:pt x="1566" y="3893"/>
                    <a:pt x="1869" y="3962"/>
                    <a:pt x="2173" y="3962"/>
                  </a:cubicBezTo>
                  <a:cubicBezTo>
                    <a:pt x="2905" y="3962"/>
                    <a:pt x="3641" y="3563"/>
                    <a:pt x="3988" y="2889"/>
                  </a:cubicBezTo>
                  <a:cubicBezTo>
                    <a:pt x="4464" y="1965"/>
                    <a:pt x="4124" y="752"/>
                    <a:pt x="3243" y="244"/>
                  </a:cubicBezTo>
                  <a:cubicBezTo>
                    <a:pt x="2956" y="79"/>
                    <a:pt x="2635" y="1"/>
                    <a:pt x="2312"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88" name="Google Shape;7188;p19"/>
            <p:cNvSpPr/>
            <p:nvPr/>
          </p:nvSpPr>
          <p:spPr>
            <a:xfrm>
              <a:off x="5714875" y="2038525"/>
              <a:ext cx="111625" cy="99100"/>
            </a:xfrm>
            <a:custGeom>
              <a:rect b="b" l="l" r="r" t="t"/>
              <a:pathLst>
                <a:path extrusionOk="0" h="3964" w="4465">
                  <a:moveTo>
                    <a:pt x="2315" y="1"/>
                  </a:moveTo>
                  <a:cubicBezTo>
                    <a:pt x="1623" y="1"/>
                    <a:pt x="921" y="356"/>
                    <a:pt x="551" y="980"/>
                  </a:cubicBezTo>
                  <a:cubicBezTo>
                    <a:pt x="1" y="1906"/>
                    <a:pt x="329" y="3195"/>
                    <a:pt x="1248" y="3722"/>
                  </a:cubicBezTo>
                  <a:cubicBezTo>
                    <a:pt x="1533" y="3886"/>
                    <a:pt x="1853" y="3963"/>
                    <a:pt x="2174" y="3963"/>
                  </a:cubicBezTo>
                  <a:cubicBezTo>
                    <a:pt x="2887" y="3963"/>
                    <a:pt x="3605" y="3584"/>
                    <a:pt x="3963" y="2934"/>
                  </a:cubicBezTo>
                  <a:cubicBezTo>
                    <a:pt x="4464" y="2028"/>
                    <a:pt x="4153" y="806"/>
                    <a:pt x="3287" y="268"/>
                  </a:cubicBezTo>
                  <a:cubicBezTo>
                    <a:pt x="2992" y="86"/>
                    <a:pt x="2655" y="1"/>
                    <a:pt x="2315"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89" name="Google Shape;7189;p19"/>
            <p:cNvSpPr/>
            <p:nvPr/>
          </p:nvSpPr>
          <p:spPr>
            <a:xfrm>
              <a:off x="5814725" y="2406425"/>
              <a:ext cx="111600" cy="99075"/>
            </a:xfrm>
            <a:custGeom>
              <a:rect b="b" l="l" r="r" t="t"/>
              <a:pathLst>
                <a:path extrusionOk="0" h="3963" w="4464">
                  <a:moveTo>
                    <a:pt x="2290" y="1"/>
                  </a:moveTo>
                  <a:cubicBezTo>
                    <a:pt x="1585" y="1"/>
                    <a:pt x="873" y="371"/>
                    <a:pt x="509" y="1013"/>
                  </a:cubicBezTo>
                  <a:cubicBezTo>
                    <a:pt x="0" y="1914"/>
                    <a:pt x="299" y="3138"/>
                    <a:pt x="1161" y="3685"/>
                  </a:cubicBezTo>
                  <a:cubicBezTo>
                    <a:pt x="1459" y="3874"/>
                    <a:pt x="1802" y="3963"/>
                    <a:pt x="2148" y="3963"/>
                  </a:cubicBezTo>
                  <a:cubicBezTo>
                    <a:pt x="2834" y="3963"/>
                    <a:pt x="3530" y="3613"/>
                    <a:pt x="3905" y="2998"/>
                  </a:cubicBezTo>
                  <a:cubicBezTo>
                    <a:pt x="4464" y="2082"/>
                    <a:pt x="4147" y="788"/>
                    <a:pt x="3232" y="250"/>
                  </a:cubicBezTo>
                  <a:cubicBezTo>
                    <a:pt x="2943" y="80"/>
                    <a:pt x="2617" y="1"/>
                    <a:pt x="2290"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90" name="Google Shape;7190;p19"/>
            <p:cNvSpPr/>
            <p:nvPr/>
          </p:nvSpPr>
          <p:spPr>
            <a:xfrm>
              <a:off x="3023475" y="837225"/>
              <a:ext cx="111625" cy="99075"/>
            </a:xfrm>
            <a:custGeom>
              <a:rect b="b" l="l" r="r" t="t"/>
              <a:pathLst>
                <a:path extrusionOk="0" h="3963" w="4465">
                  <a:moveTo>
                    <a:pt x="2292" y="1"/>
                  </a:moveTo>
                  <a:cubicBezTo>
                    <a:pt x="1583" y="1"/>
                    <a:pt x="868" y="375"/>
                    <a:pt x="506" y="1021"/>
                  </a:cubicBezTo>
                  <a:cubicBezTo>
                    <a:pt x="1" y="1924"/>
                    <a:pt x="306" y="3147"/>
                    <a:pt x="1169" y="3690"/>
                  </a:cubicBezTo>
                  <a:cubicBezTo>
                    <a:pt x="1465" y="3875"/>
                    <a:pt x="1806" y="3963"/>
                    <a:pt x="2149" y="3963"/>
                  </a:cubicBezTo>
                  <a:cubicBezTo>
                    <a:pt x="2837" y="3963"/>
                    <a:pt x="3536" y="3611"/>
                    <a:pt x="3908" y="2991"/>
                  </a:cubicBezTo>
                  <a:cubicBezTo>
                    <a:pt x="4464" y="2072"/>
                    <a:pt x="4143" y="779"/>
                    <a:pt x="3225" y="246"/>
                  </a:cubicBezTo>
                  <a:cubicBezTo>
                    <a:pt x="2938" y="79"/>
                    <a:pt x="2616" y="1"/>
                    <a:pt x="2292"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91" name="Google Shape;7191;p19"/>
            <p:cNvSpPr/>
            <p:nvPr/>
          </p:nvSpPr>
          <p:spPr>
            <a:xfrm>
              <a:off x="4299525" y="4831850"/>
              <a:ext cx="109375" cy="97075"/>
            </a:xfrm>
            <a:custGeom>
              <a:rect b="b" l="l" r="r" t="t"/>
              <a:pathLst>
                <a:path extrusionOk="0" h="3883" w="4375">
                  <a:moveTo>
                    <a:pt x="2255" y="1"/>
                  </a:moveTo>
                  <a:cubicBezTo>
                    <a:pt x="1540" y="1"/>
                    <a:pt x="818" y="390"/>
                    <a:pt x="478" y="1053"/>
                  </a:cubicBezTo>
                  <a:cubicBezTo>
                    <a:pt x="1" y="1980"/>
                    <a:pt x="360" y="3192"/>
                    <a:pt x="1256" y="3671"/>
                  </a:cubicBezTo>
                  <a:cubicBezTo>
                    <a:pt x="1526" y="3815"/>
                    <a:pt x="1824" y="3882"/>
                    <a:pt x="2122" y="3882"/>
                  </a:cubicBezTo>
                  <a:cubicBezTo>
                    <a:pt x="2818" y="3882"/>
                    <a:pt x="3518" y="3513"/>
                    <a:pt x="3871" y="2879"/>
                  </a:cubicBezTo>
                  <a:cubicBezTo>
                    <a:pt x="4374" y="1974"/>
                    <a:pt x="4049" y="751"/>
                    <a:pt x="3168" y="240"/>
                  </a:cubicBezTo>
                  <a:cubicBezTo>
                    <a:pt x="2887" y="77"/>
                    <a:pt x="2571" y="1"/>
                    <a:pt x="2255"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92" name="Google Shape;7192;p19"/>
            <p:cNvSpPr/>
            <p:nvPr/>
          </p:nvSpPr>
          <p:spPr>
            <a:xfrm>
              <a:off x="1740375" y="3393400"/>
              <a:ext cx="109875" cy="97100"/>
            </a:xfrm>
            <a:custGeom>
              <a:rect b="b" l="l" r="r" t="t"/>
              <a:pathLst>
                <a:path extrusionOk="0" h="3884" w="4395">
                  <a:moveTo>
                    <a:pt x="2274" y="1"/>
                  </a:moveTo>
                  <a:cubicBezTo>
                    <a:pt x="1611" y="1"/>
                    <a:pt x="939" y="336"/>
                    <a:pt x="570" y="928"/>
                  </a:cubicBezTo>
                  <a:cubicBezTo>
                    <a:pt x="1" y="1837"/>
                    <a:pt x="326" y="3138"/>
                    <a:pt x="1250" y="3656"/>
                  </a:cubicBezTo>
                  <a:cubicBezTo>
                    <a:pt x="1527" y="3810"/>
                    <a:pt x="1835" y="3883"/>
                    <a:pt x="2144" y="3883"/>
                  </a:cubicBezTo>
                  <a:cubicBezTo>
                    <a:pt x="2828" y="3883"/>
                    <a:pt x="3517" y="3526"/>
                    <a:pt x="3876" y="2907"/>
                  </a:cubicBezTo>
                  <a:cubicBezTo>
                    <a:pt x="4395" y="2011"/>
                    <a:pt x="4090" y="784"/>
                    <a:pt x="3215" y="256"/>
                  </a:cubicBezTo>
                  <a:cubicBezTo>
                    <a:pt x="2928" y="83"/>
                    <a:pt x="2602" y="1"/>
                    <a:pt x="2274"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93" name="Google Shape;7193;p19"/>
            <p:cNvSpPr/>
            <p:nvPr/>
          </p:nvSpPr>
          <p:spPr>
            <a:xfrm>
              <a:off x="4171700" y="703100"/>
              <a:ext cx="109375" cy="97075"/>
            </a:xfrm>
            <a:custGeom>
              <a:rect b="b" l="l" r="r" t="t"/>
              <a:pathLst>
                <a:path extrusionOk="0" h="3883" w="4375">
                  <a:moveTo>
                    <a:pt x="2253" y="1"/>
                  </a:moveTo>
                  <a:cubicBezTo>
                    <a:pt x="1571" y="1"/>
                    <a:pt x="883" y="357"/>
                    <a:pt x="524" y="973"/>
                  </a:cubicBezTo>
                  <a:cubicBezTo>
                    <a:pt x="0" y="1868"/>
                    <a:pt x="304" y="3095"/>
                    <a:pt x="1178" y="3626"/>
                  </a:cubicBezTo>
                  <a:cubicBezTo>
                    <a:pt x="1465" y="3801"/>
                    <a:pt x="1792" y="3883"/>
                    <a:pt x="2120" y="3883"/>
                  </a:cubicBezTo>
                  <a:cubicBezTo>
                    <a:pt x="2822" y="3883"/>
                    <a:pt x="3531" y="3508"/>
                    <a:pt x="3880" y="2861"/>
                  </a:cubicBezTo>
                  <a:cubicBezTo>
                    <a:pt x="4374" y="1947"/>
                    <a:pt x="4037" y="729"/>
                    <a:pt x="3150" y="231"/>
                  </a:cubicBezTo>
                  <a:cubicBezTo>
                    <a:pt x="2873" y="74"/>
                    <a:pt x="2563" y="1"/>
                    <a:pt x="2253"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94" name="Google Shape;7194;p19"/>
            <p:cNvSpPr/>
            <p:nvPr/>
          </p:nvSpPr>
          <p:spPr>
            <a:xfrm>
              <a:off x="3573275" y="678675"/>
              <a:ext cx="109325" cy="97100"/>
            </a:xfrm>
            <a:custGeom>
              <a:rect b="b" l="l" r="r" t="t"/>
              <a:pathLst>
                <a:path extrusionOk="0" h="3884" w="4373">
                  <a:moveTo>
                    <a:pt x="2250" y="0"/>
                  </a:moveTo>
                  <a:cubicBezTo>
                    <a:pt x="1586" y="0"/>
                    <a:pt x="914" y="337"/>
                    <a:pt x="544" y="931"/>
                  </a:cubicBezTo>
                  <a:cubicBezTo>
                    <a:pt x="0" y="1803"/>
                    <a:pt x="275" y="3044"/>
                    <a:pt x="1134" y="3601"/>
                  </a:cubicBezTo>
                  <a:cubicBezTo>
                    <a:pt x="1430" y="3793"/>
                    <a:pt x="1772" y="3883"/>
                    <a:pt x="2117" y="3883"/>
                  </a:cubicBezTo>
                  <a:cubicBezTo>
                    <a:pt x="2800" y="3883"/>
                    <a:pt x="3492" y="3528"/>
                    <a:pt x="3852" y="2904"/>
                  </a:cubicBezTo>
                  <a:cubicBezTo>
                    <a:pt x="4373" y="2008"/>
                    <a:pt x="4065" y="782"/>
                    <a:pt x="3189" y="254"/>
                  </a:cubicBezTo>
                  <a:cubicBezTo>
                    <a:pt x="2903" y="82"/>
                    <a:pt x="2577" y="0"/>
                    <a:pt x="2250"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95" name="Google Shape;7195;p19"/>
            <p:cNvSpPr/>
            <p:nvPr/>
          </p:nvSpPr>
          <p:spPr>
            <a:xfrm>
              <a:off x="5666075" y="1855600"/>
              <a:ext cx="109925" cy="97050"/>
            </a:xfrm>
            <a:custGeom>
              <a:rect b="b" l="l" r="r" t="t"/>
              <a:pathLst>
                <a:path extrusionOk="0" h="3882" w="4397">
                  <a:moveTo>
                    <a:pt x="2273" y="0"/>
                  </a:moveTo>
                  <a:cubicBezTo>
                    <a:pt x="1602" y="0"/>
                    <a:pt x="924" y="345"/>
                    <a:pt x="557" y="948"/>
                  </a:cubicBezTo>
                  <a:cubicBezTo>
                    <a:pt x="0" y="1869"/>
                    <a:pt x="339" y="3163"/>
                    <a:pt x="1271" y="3666"/>
                  </a:cubicBezTo>
                  <a:cubicBezTo>
                    <a:pt x="1542" y="3812"/>
                    <a:pt x="1843" y="3881"/>
                    <a:pt x="2143" y="3881"/>
                  </a:cubicBezTo>
                  <a:cubicBezTo>
                    <a:pt x="2837" y="3881"/>
                    <a:pt x="3533" y="3515"/>
                    <a:pt x="3888" y="2885"/>
                  </a:cubicBezTo>
                  <a:cubicBezTo>
                    <a:pt x="4396" y="1981"/>
                    <a:pt x="4075" y="758"/>
                    <a:pt x="3195" y="244"/>
                  </a:cubicBezTo>
                  <a:cubicBezTo>
                    <a:pt x="2912" y="78"/>
                    <a:pt x="2593" y="0"/>
                    <a:pt x="2273"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96" name="Google Shape;7196;p19"/>
            <p:cNvSpPr/>
            <p:nvPr/>
          </p:nvSpPr>
          <p:spPr>
            <a:xfrm>
              <a:off x="5334225" y="1356925"/>
              <a:ext cx="109875" cy="97050"/>
            </a:xfrm>
            <a:custGeom>
              <a:rect b="b" l="l" r="r" t="t"/>
              <a:pathLst>
                <a:path extrusionOk="0" h="3882" w="4395">
                  <a:moveTo>
                    <a:pt x="2276" y="1"/>
                  </a:moveTo>
                  <a:cubicBezTo>
                    <a:pt x="1614" y="1"/>
                    <a:pt x="943" y="333"/>
                    <a:pt x="572" y="921"/>
                  </a:cubicBezTo>
                  <a:cubicBezTo>
                    <a:pt x="0" y="1827"/>
                    <a:pt x="320" y="3130"/>
                    <a:pt x="1241" y="3651"/>
                  </a:cubicBezTo>
                  <a:cubicBezTo>
                    <a:pt x="1518" y="3808"/>
                    <a:pt x="1829" y="3882"/>
                    <a:pt x="2141" y="3882"/>
                  </a:cubicBezTo>
                  <a:cubicBezTo>
                    <a:pt x="2822" y="3882"/>
                    <a:pt x="3510" y="3528"/>
                    <a:pt x="3870" y="2914"/>
                  </a:cubicBezTo>
                  <a:cubicBezTo>
                    <a:pt x="4394" y="2020"/>
                    <a:pt x="4095" y="792"/>
                    <a:pt x="3221" y="259"/>
                  </a:cubicBezTo>
                  <a:cubicBezTo>
                    <a:pt x="2934" y="84"/>
                    <a:pt x="2606" y="1"/>
                    <a:pt x="2276"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97" name="Google Shape;7197;p19"/>
            <p:cNvSpPr/>
            <p:nvPr/>
          </p:nvSpPr>
          <p:spPr>
            <a:xfrm>
              <a:off x="4482875" y="4779150"/>
              <a:ext cx="108575" cy="96100"/>
            </a:xfrm>
            <a:custGeom>
              <a:rect b="b" l="l" r="r" t="t"/>
              <a:pathLst>
                <a:path extrusionOk="0" h="3844" w="4343">
                  <a:moveTo>
                    <a:pt x="2212" y="1"/>
                  </a:moveTo>
                  <a:cubicBezTo>
                    <a:pt x="1527" y="1"/>
                    <a:pt x="854" y="372"/>
                    <a:pt x="505" y="1019"/>
                  </a:cubicBezTo>
                  <a:cubicBezTo>
                    <a:pt x="1" y="1949"/>
                    <a:pt x="337" y="3128"/>
                    <a:pt x="1249" y="3621"/>
                  </a:cubicBezTo>
                  <a:cubicBezTo>
                    <a:pt x="1528" y="3772"/>
                    <a:pt x="1831" y="3843"/>
                    <a:pt x="2131" y="3843"/>
                  </a:cubicBezTo>
                  <a:cubicBezTo>
                    <a:pt x="2816" y="3843"/>
                    <a:pt x="3489" y="3473"/>
                    <a:pt x="3838" y="2825"/>
                  </a:cubicBezTo>
                  <a:cubicBezTo>
                    <a:pt x="4342" y="1896"/>
                    <a:pt x="4006" y="717"/>
                    <a:pt x="3094" y="223"/>
                  </a:cubicBezTo>
                  <a:cubicBezTo>
                    <a:pt x="2815" y="72"/>
                    <a:pt x="2512" y="1"/>
                    <a:pt x="2212"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98" name="Google Shape;7198;p19"/>
            <p:cNvSpPr/>
            <p:nvPr/>
          </p:nvSpPr>
          <p:spPr>
            <a:xfrm>
              <a:off x="1691600" y="3209950"/>
              <a:ext cx="108675" cy="96125"/>
            </a:xfrm>
            <a:custGeom>
              <a:rect b="b" l="l" r="r" t="t"/>
              <a:pathLst>
                <a:path extrusionOk="0" h="3845" w="4347">
                  <a:moveTo>
                    <a:pt x="2213" y="1"/>
                  </a:moveTo>
                  <a:cubicBezTo>
                    <a:pt x="1549" y="1"/>
                    <a:pt x="894" y="350"/>
                    <a:pt x="534" y="969"/>
                  </a:cubicBezTo>
                  <a:cubicBezTo>
                    <a:pt x="1" y="1885"/>
                    <a:pt x="304" y="3070"/>
                    <a:pt x="1203" y="3593"/>
                  </a:cubicBezTo>
                  <a:cubicBezTo>
                    <a:pt x="1495" y="3764"/>
                    <a:pt x="1816" y="3844"/>
                    <a:pt x="2135" y="3844"/>
                  </a:cubicBezTo>
                  <a:cubicBezTo>
                    <a:pt x="2798" y="3844"/>
                    <a:pt x="3453" y="3495"/>
                    <a:pt x="3813" y="2876"/>
                  </a:cubicBezTo>
                  <a:cubicBezTo>
                    <a:pt x="4346" y="1959"/>
                    <a:pt x="4044" y="774"/>
                    <a:pt x="3144" y="251"/>
                  </a:cubicBezTo>
                  <a:cubicBezTo>
                    <a:pt x="2853" y="81"/>
                    <a:pt x="2532" y="1"/>
                    <a:pt x="2213"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99" name="Google Shape;7199;p19"/>
            <p:cNvSpPr/>
            <p:nvPr/>
          </p:nvSpPr>
          <p:spPr>
            <a:xfrm>
              <a:off x="1790900" y="3577850"/>
              <a:ext cx="108650" cy="96100"/>
            </a:xfrm>
            <a:custGeom>
              <a:rect b="b" l="l" r="r" t="t"/>
              <a:pathLst>
                <a:path extrusionOk="0" h="3844" w="4346">
                  <a:moveTo>
                    <a:pt x="2214" y="1"/>
                  </a:moveTo>
                  <a:cubicBezTo>
                    <a:pt x="1551" y="1"/>
                    <a:pt x="896" y="349"/>
                    <a:pt x="535" y="967"/>
                  </a:cubicBezTo>
                  <a:cubicBezTo>
                    <a:pt x="0" y="1882"/>
                    <a:pt x="302" y="3068"/>
                    <a:pt x="1201" y="3593"/>
                  </a:cubicBezTo>
                  <a:cubicBezTo>
                    <a:pt x="1493" y="3763"/>
                    <a:pt x="1814" y="3844"/>
                    <a:pt x="2134" y="3844"/>
                  </a:cubicBezTo>
                  <a:cubicBezTo>
                    <a:pt x="2797" y="3844"/>
                    <a:pt x="3451" y="3496"/>
                    <a:pt x="3811" y="2878"/>
                  </a:cubicBezTo>
                  <a:cubicBezTo>
                    <a:pt x="4346" y="1961"/>
                    <a:pt x="4044" y="777"/>
                    <a:pt x="3146" y="252"/>
                  </a:cubicBezTo>
                  <a:cubicBezTo>
                    <a:pt x="2855" y="81"/>
                    <a:pt x="2534" y="1"/>
                    <a:pt x="2214"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00" name="Google Shape;7200;p19"/>
            <p:cNvSpPr/>
            <p:nvPr/>
          </p:nvSpPr>
          <p:spPr>
            <a:xfrm>
              <a:off x="4116950" y="4885525"/>
              <a:ext cx="108600" cy="96075"/>
            </a:xfrm>
            <a:custGeom>
              <a:rect b="b" l="l" r="r" t="t"/>
              <a:pathLst>
                <a:path extrusionOk="0" h="3843" w="4344">
                  <a:moveTo>
                    <a:pt x="2212" y="1"/>
                  </a:moveTo>
                  <a:cubicBezTo>
                    <a:pt x="1528" y="1"/>
                    <a:pt x="855" y="372"/>
                    <a:pt x="505" y="1018"/>
                  </a:cubicBezTo>
                  <a:cubicBezTo>
                    <a:pt x="1" y="1948"/>
                    <a:pt x="337" y="3127"/>
                    <a:pt x="1250" y="3620"/>
                  </a:cubicBezTo>
                  <a:cubicBezTo>
                    <a:pt x="1529" y="3771"/>
                    <a:pt x="1831" y="3842"/>
                    <a:pt x="2131" y="3842"/>
                  </a:cubicBezTo>
                  <a:cubicBezTo>
                    <a:pt x="2816" y="3842"/>
                    <a:pt x="3489" y="3472"/>
                    <a:pt x="3839" y="2825"/>
                  </a:cubicBezTo>
                  <a:cubicBezTo>
                    <a:pt x="4343" y="1895"/>
                    <a:pt x="4007" y="717"/>
                    <a:pt x="3094" y="222"/>
                  </a:cubicBezTo>
                  <a:cubicBezTo>
                    <a:pt x="2815" y="72"/>
                    <a:pt x="2513" y="1"/>
                    <a:pt x="2212"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01" name="Google Shape;7201;p19"/>
            <p:cNvSpPr/>
            <p:nvPr/>
          </p:nvSpPr>
          <p:spPr>
            <a:xfrm>
              <a:off x="5831600" y="3196875"/>
              <a:ext cx="108550" cy="96075"/>
            </a:xfrm>
            <a:custGeom>
              <a:rect b="b" l="l" r="r" t="t"/>
              <a:pathLst>
                <a:path extrusionOk="0" h="3843" w="4342">
                  <a:moveTo>
                    <a:pt x="2211" y="0"/>
                  </a:moveTo>
                  <a:cubicBezTo>
                    <a:pt x="1526" y="0"/>
                    <a:pt x="854" y="372"/>
                    <a:pt x="504" y="1019"/>
                  </a:cubicBezTo>
                  <a:cubicBezTo>
                    <a:pt x="0" y="1949"/>
                    <a:pt x="336" y="3127"/>
                    <a:pt x="1250" y="3621"/>
                  </a:cubicBezTo>
                  <a:cubicBezTo>
                    <a:pt x="1528" y="3772"/>
                    <a:pt x="1830" y="3843"/>
                    <a:pt x="2130" y="3843"/>
                  </a:cubicBezTo>
                  <a:cubicBezTo>
                    <a:pt x="2815" y="3843"/>
                    <a:pt x="3488" y="3472"/>
                    <a:pt x="3839" y="2825"/>
                  </a:cubicBezTo>
                  <a:cubicBezTo>
                    <a:pt x="4341" y="1896"/>
                    <a:pt x="4007" y="717"/>
                    <a:pt x="3093" y="223"/>
                  </a:cubicBezTo>
                  <a:cubicBezTo>
                    <a:pt x="2814" y="72"/>
                    <a:pt x="2511" y="0"/>
                    <a:pt x="2211"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02" name="Google Shape;7202;p19"/>
            <p:cNvSpPr/>
            <p:nvPr/>
          </p:nvSpPr>
          <p:spPr>
            <a:xfrm>
              <a:off x="5865550" y="2591850"/>
              <a:ext cx="108675" cy="96125"/>
            </a:xfrm>
            <a:custGeom>
              <a:rect b="b" l="l" r="r" t="t"/>
              <a:pathLst>
                <a:path extrusionOk="0" h="3845" w="4347">
                  <a:moveTo>
                    <a:pt x="2215" y="1"/>
                  </a:moveTo>
                  <a:cubicBezTo>
                    <a:pt x="1552" y="1"/>
                    <a:pt x="896" y="350"/>
                    <a:pt x="536" y="969"/>
                  </a:cubicBezTo>
                  <a:cubicBezTo>
                    <a:pt x="1" y="1884"/>
                    <a:pt x="303" y="3069"/>
                    <a:pt x="1202" y="3593"/>
                  </a:cubicBezTo>
                  <a:cubicBezTo>
                    <a:pt x="1494" y="3764"/>
                    <a:pt x="1815" y="3845"/>
                    <a:pt x="2134" y="3845"/>
                  </a:cubicBezTo>
                  <a:cubicBezTo>
                    <a:pt x="2798" y="3845"/>
                    <a:pt x="3452" y="3495"/>
                    <a:pt x="3813" y="2877"/>
                  </a:cubicBezTo>
                  <a:cubicBezTo>
                    <a:pt x="4346" y="1961"/>
                    <a:pt x="4044" y="776"/>
                    <a:pt x="3146" y="251"/>
                  </a:cubicBezTo>
                  <a:cubicBezTo>
                    <a:pt x="2855" y="81"/>
                    <a:pt x="2534" y="1"/>
                    <a:pt x="2215"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03" name="Google Shape;7203;p19"/>
            <p:cNvSpPr/>
            <p:nvPr/>
          </p:nvSpPr>
          <p:spPr>
            <a:xfrm>
              <a:off x="2841775" y="891900"/>
              <a:ext cx="108550" cy="96100"/>
            </a:xfrm>
            <a:custGeom>
              <a:rect b="b" l="l" r="r" t="t"/>
              <a:pathLst>
                <a:path extrusionOk="0" h="3844" w="4342">
                  <a:moveTo>
                    <a:pt x="2210" y="0"/>
                  </a:moveTo>
                  <a:cubicBezTo>
                    <a:pt x="1527" y="0"/>
                    <a:pt x="857" y="370"/>
                    <a:pt x="506" y="1016"/>
                  </a:cubicBezTo>
                  <a:cubicBezTo>
                    <a:pt x="1" y="1948"/>
                    <a:pt x="334" y="3125"/>
                    <a:pt x="1247" y="3620"/>
                  </a:cubicBezTo>
                  <a:cubicBezTo>
                    <a:pt x="1526" y="3772"/>
                    <a:pt x="1830" y="3843"/>
                    <a:pt x="2131" y="3843"/>
                  </a:cubicBezTo>
                  <a:cubicBezTo>
                    <a:pt x="2814" y="3843"/>
                    <a:pt x="3486" y="3474"/>
                    <a:pt x="3837" y="2827"/>
                  </a:cubicBezTo>
                  <a:cubicBezTo>
                    <a:pt x="4342" y="1897"/>
                    <a:pt x="4009" y="720"/>
                    <a:pt x="3097" y="225"/>
                  </a:cubicBezTo>
                  <a:cubicBezTo>
                    <a:pt x="2816" y="72"/>
                    <a:pt x="2512" y="0"/>
                    <a:pt x="2210"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04" name="Google Shape;7204;p19"/>
            <p:cNvSpPr/>
            <p:nvPr/>
          </p:nvSpPr>
          <p:spPr>
            <a:xfrm>
              <a:off x="2342525" y="1235375"/>
              <a:ext cx="108625" cy="96125"/>
            </a:xfrm>
            <a:custGeom>
              <a:rect b="b" l="l" r="r" t="t"/>
              <a:pathLst>
                <a:path extrusionOk="0" h="3845" w="4345">
                  <a:moveTo>
                    <a:pt x="2214" y="0"/>
                  </a:moveTo>
                  <a:cubicBezTo>
                    <a:pt x="1550" y="0"/>
                    <a:pt x="896" y="348"/>
                    <a:pt x="536" y="967"/>
                  </a:cubicBezTo>
                  <a:cubicBezTo>
                    <a:pt x="1" y="1882"/>
                    <a:pt x="303" y="3068"/>
                    <a:pt x="1200" y="3593"/>
                  </a:cubicBezTo>
                  <a:cubicBezTo>
                    <a:pt x="1492" y="3763"/>
                    <a:pt x="1813" y="3844"/>
                    <a:pt x="2132" y="3844"/>
                  </a:cubicBezTo>
                  <a:cubicBezTo>
                    <a:pt x="2796" y="3844"/>
                    <a:pt x="3450" y="3495"/>
                    <a:pt x="3811" y="2877"/>
                  </a:cubicBezTo>
                  <a:cubicBezTo>
                    <a:pt x="4345" y="1962"/>
                    <a:pt x="4044" y="777"/>
                    <a:pt x="3145" y="251"/>
                  </a:cubicBezTo>
                  <a:cubicBezTo>
                    <a:pt x="2854" y="81"/>
                    <a:pt x="2533" y="0"/>
                    <a:pt x="2214"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05" name="Google Shape;7205;p19"/>
            <p:cNvSpPr/>
            <p:nvPr/>
          </p:nvSpPr>
          <p:spPr>
            <a:xfrm>
              <a:off x="3934850" y="4939775"/>
              <a:ext cx="106425" cy="93975"/>
            </a:xfrm>
            <a:custGeom>
              <a:rect b="b" l="l" r="r" t="t"/>
              <a:pathLst>
                <a:path extrusionOk="0" h="3759" w="4257">
                  <a:moveTo>
                    <a:pt x="2141" y="0"/>
                  </a:moveTo>
                  <a:cubicBezTo>
                    <a:pt x="1530" y="0"/>
                    <a:pt x="945" y="314"/>
                    <a:pt x="584" y="893"/>
                  </a:cubicBezTo>
                  <a:cubicBezTo>
                    <a:pt x="1" y="1834"/>
                    <a:pt x="273" y="2971"/>
                    <a:pt x="1209" y="3506"/>
                  </a:cubicBezTo>
                  <a:cubicBezTo>
                    <a:pt x="1508" y="3677"/>
                    <a:pt x="1826" y="3759"/>
                    <a:pt x="2137" y="3759"/>
                  </a:cubicBezTo>
                  <a:cubicBezTo>
                    <a:pt x="2764" y="3759"/>
                    <a:pt x="3362" y="3425"/>
                    <a:pt x="3719" y="2815"/>
                  </a:cubicBezTo>
                  <a:cubicBezTo>
                    <a:pt x="4256" y="1900"/>
                    <a:pt x="3997" y="814"/>
                    <a:pt x="3114" y="279"/>
                  </a:cubicBezTo>
                  <a:cubicBezTo>
                    <a:pt x="2803" y="91"/>
                    <a:pt x="2468" y="0"/>
                    <a:pt x="2141"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06" name="Google Shape;7206;p19"/>
            <p:cNvSpPr/>
            <p:nvPr/>
          </p:nvSpPr>
          <p:spPr>
            <a:xfrm>
              <a:off x="1842275" y="3763300"/>
              <a:ext cx="105200" cy="93075"/>
            </a:xfrm>
            <a:custGeom>
              <a:rect b="b" l="l" r="r" t="t"/>
              <a:pathLst>
                <a:path extrusionOk="0" h="3723" w="4208">
                  <a:moveTo>
                    <a:pt x="2103" y="1"/>
                  </a:moveTo>
                  <a:cubicBezTo>
                    <a:pt x="1478" y="1"/>
                    <a:pt x="883" y="337"/>
                    <a:pt x="530" y="952"/>
                  </a:cubicBezTo>
                  <a:cubicBezTo>
                    <a:pt x="1" y="1872"/>
                    <a:pt x="275" y="2949"/>
                    <a:pt x="1177" y="3467"/>
                  </a:cubicBezTo>
                  <a:cubicBezTo>
                    <a:pt x="1476" y="3639"/>
                    <a:pt x="1794" y="3722"/>
                    <a:pt x="2104" y="3722"/>
                  </a:cubicBezTo>
                  <a:cubicBezTo>
                    <a:pt x="2730" y="3722"/>
                    <a:pt x="3325" y="3387"/>
                    <a:pt x="3679" y="2772"/>
                  </a:cubicBezTo>
                  <a:cubicBezTo>
                    <a:pt x="4208" y="1852"/>
                    <a:pt x="3932" y="775"/>
                    <a:pt x="3030" y="256"/>
                  </a:cubicBezTo>
                  <a:cubicBezTo>
                    <a:pt x="2731" y="84"/>
                    <a:pt x="2413" y="1"/>
                    <a:pt x="2103"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07" name="Google Shape;7207;p19"/>
            <p:cNvSpPr/>
            <p:nvPr/>
          </p:nvSpPr>
          <p:spPr>
            <a:xfrm>
              <a:off x="5054500" y="1044225"/>
              <a:ext cx="105375" cy="93050"/>
            </a:xfrm>
            <a:custGeom>
              <a:rect b="b" l="l" r="r" t="t"/>
              <a:pathLst>
                <a:path extrusionOk="0" h="3722" w="4215">
                  <a:moveTo>
                    <a:pt x="2107" y="0"/>
                  </a:moveTo>
                  <a:cubicBezTo>
                    <a:pt x="1462" y="0"/>
                    <a:pt x="853" y="357"/>
                    <a:pt x="504" y="1000"/>
                  </a:cubicBezTo>
                  <a:cubicBezTo>
                    <a:pt x="0" y="1932"/>
                    <a:pt x="310" y="2999"/>
                    <a:pt x="1228" y="3494"/>
                  </a:cubicBezTo>
                  <a:cubicBezTo>
                    <a:pt x="1513" y="3648"/>
                    <a:pt x="1813" y="3722"/>
                    <a:pt x="2106" y="3722"/>
                  </a:cubicBezTo>
                  <a:cubicBezTo>
                    <a:pt x="2751" y="3722"/>
                    <a:pt x="3361" y="3365"/>
                    <a:pt x="3709" y="2723"/>
                  </a:cubicBezTo>
                  <a:cubicBezTo>
                    <a:pt x="4215" y="1790"/>
                    <a:pt x="3905" y="726"/>
                    <a:pt x="2986" y="228"/>
                  </a:cubicBezTo>
                  <a:cubicBezTo>
                    <a:pt x="2700" y="74"/>
                    <a:pt x="2400" y="0"/>
                    <a:pt x="2107"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08" name="Google Shape;7208;p19"/>
            <p:cNvSpPr/>
            <p:nvPr/>
          </p:nvSpPr>
          <p:spPr>
            <a:xfrm>
              <a:off x="3337125" y="4915825"/>
              <a:ext cx="105325" cy="93050"/>
            </a:xfrm>
            <a:custGeom>
              <a:rect b="b" l="l" r="r" t="t"/>
              <a:pathLst>
                <a:path extrusionOk="0" h="3722" w="4213">
                  <a:moveTo>
                    <a:pt x="2106" y="1"/>
                  </a:moveTo>
                  <a:cubicBezTo>
                    <a:pt x="1471" y="1"/>
                    <a:pt x="868" y="347"/>
                    <a:pt x="518" y="975"/>
                  </a:cubicBezTo>
                  <a:cubicBezTo>
                    <a:pt x="1" y="1902"/>
                    <a:pt x="294" y="2973"/>
                    <a:pt x="1203" y="3480"/>
                  </a:cubicBezTo>
                  <a:cubicBezTo>
                    <a:pt x="1496" y="3643"/>
                    <a:pt x="1805" y="3722"/>
                    <a:pt x="2107" y="3722"/>
                  </a:cubicBezTo>
                  <a:cubicBezTo>
                    <a:pt x="2742" y="3722"/>
                    <a:pt x="3344" y="3375"/>
                    <a:pt x="3695" y="2747"/>
                  </a:cubicBezTo>
                  <a:cubicBezTo>
                    <a:pt x="4212" y="1820"/>
                    <a:pt x="3919" y="749"/>
                    <a:pt x="3010" y="242"/>
                  </a:cubicBezTo>
                  <a:cubicBezTo>
                    <a:pt x="2717" y="79"/>
                    <a:pt x="2408" y="1"/>
                    <a:pt x="2106"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09" name="Google Shape;7209;p19"/>
            <p:cNvSpPr/>
            <p:nvPr/>
          </p:nvSpPr>
          <p:spPr>
            <a:xfrm>
              <a:off x="1894600" y="1764325"/>
              <a:ext cx="105350" cy="93050"/>
            </a:xfrm>
            <a:custGeom>
              <a:rect b="b" l="l" r="r" t="t"/>
              <a:pathLst>
                <a:path extrusionOk="0" h="3722" w="4214">
                  <a:moveTo>
                    <a:pt x="2109" y="0"/>
                  </a:moveTo>
                  <a:cubicBezTo>
                    <a:pt x="1460" y="0"/>
                    <a:pt x="844" y="363"/>
                    <a:pt x="498" y="1013"/>
                  </a:cubicBezTo>
                  <a:cubicBezTo>
                    <a:pt x="0" y="1944"/>
                    <a:pt x="320" y="3011"/>
                    <a:pt x="1239" y="3500"/>
                  </a:cubicBezTo>
                  <a:cubicBezTo>
                    <a:pt x="1521" y="3650"/>
                    <a:pt x="1816" y="3722"/>
                    <a:pt x="2104" y="3722"/>
                  </a:cubicBezTo>
                  <a:cubicBezTo>
                    <a:pt x="2754" y="3722"/>
                    <a:pt x="3370" y="3359"/>
                    <a:pt x="3717" y="2710"/>
                  </a:cubicBezTo>
                  <a:cubicBezTo>
                    <a:pt x="4213" y="1779"/>
                    <a:pt x="3895" y="712"/>
                    <a:pt x="2974" y="221"/>
                  </a:cubicBezTo>
                  <a:cubicBezTo>
                    <a:pt x="2693" y="72"/>
                    <a:pt x="2398" y="0"/>
                    <a:pt x="2109"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10" name="Google Shape;7210;p19"/>
            <p:cNvSpPr/>
            <p:nvPr/>
          </p:nvSpPr>
          <p:spPr>
            <a:xfrm>
              <a:off x="1677225" y="2422075"/>
              <a:ext cx="106100" cy="93975"/>
            </a:xfrm>
            <a:custGeom>
              <a:rect b="b" l="l" r="r" t="t"/>
              <a:pathLst>
                <a:path extrusionOk="0" h="3759" w="4244">
                  <a:moveTo>
                    <a:pt x="2125" y="1"/>
                  </a:moveTo>
                  <a:cubicBezTo>
                    <a:pt x="1471" y="1"/>
                    <a:pt x="850" y="364"/>
                    <a:pt x="499" y="1020"/>
                  </a:cubicBezTo>
                  <a:cubicBezTo>
                    <a:pt x="1" y="1949"/>
                    <a:pt x="309" y="3018"/>
                    <a:pt x="1220" y="3520"/>
                  </a:cubicBezTo>
                  <a:cubicBezTo>
                    <a:pt x="1511" y="3681"/>
                    <a:pt x="1819" y="3758"/>
                    <a:pt x="2121" y="3758"/>
                  </a:cubicBezTo>
                  <a:cubicBezTo>
                    <a:pt x="2758" y="3758"/>
                    <a:pt x="3365" y="3414"/>
                    <a:pt x="3719" y="2789"/>
                  </a:cubicBezTo>
                  <a:cubicBezTo>
                    <a:pt x="4243" y="1867"/>
                    <a:pt x="3968" y="790"/>
                    <a:pt x="3075" y="267"/>
                  </a:cubicBezTo>
                  <a:cubicBezTo>
                    <a:pt x="2769" y="87"/>
                    <a:pt x="2443" y="1"/>
                    <a:pt x="2125"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11" name="Google Shape;7211;p19"/>
            <p:cNvSpPr/>
            <p:nvPr/>
          </p:nvSpPr>
          <p:spPr>
            <a:xfrm>
              <a:off x="3758200" y="627525"/>
              <a:ext cx="105250" cy="93025"/>
            </a:xfrm>
            <a:custGeom>
              <a:rect b="b" l="l" r="r" t="t"/>
              <a:pathLst>
                <a:path extrusionOk="0" h="3721" w="4210">
                  <a:moveTo>
                    <a:pt x="2106" y="0"/>
                  </a:moveTo>
                  <a:cubicBezTo>
                    <a:pt x="1475" y="0"/>
                    <a:pt x="875" y="342"/>
                    <a:pt x="523" y="965"/>
                  </a:cubicBezTo>
                  <a:cubicBezTo>
                    <a:pt x="1" y="1889"/>
                    <a:pt x="287" y="2962"/>
                    <a:pt x="1193" y="3475"/>
                  </a:cubicBezTo>
                  <a:cubicBezTo>
                    <a:pt x="1488" y="3641"/>
                    <a:pt x="1800" y="3721"/>
                    <a:pt x="2105" y="3721"/>
                  </a:cubicBezTo>
                  <a:cubicBezTo>
                    <a:pt x="2736" y="3721"/>
                    <a:pt x="3336" y="3379"/>
                    <a:pt x="3688" y="2757"/>
                  </a:cubicBezTo>
                  <a:cubicBezTo>
                    <a:pt x="4209" y="1835"/>
                    <a:pt x="3924" y="760"/>
                    <a:pt x="3019" y="247"/>
                  </a:cubicBezTo>
                  <a:cubicBezTo>
                    <a:pt x="2723" y="80"/>
                    <a:pt x="2411" y="0"/>
                    <a:pt x="2106"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12" name="Google Shape;7212;p19"/>
            <p:cNvSpPr/>
            <p:nvPr/>
          </p:nvSpPr>
          <p:spPr>
            <a:xfrm>
              <a:off x="4666675" y="4727075"/>
              <a:ext cx="106375" cy="93950"/>
            </a:xfrm>
            <a:custGeom>
              <a:rect b="b" l="l" r="r" t="t"/>
              <a:pathLst>
                <a:path extrusionOk="0" h="3758" w="4255">
                  <a:moveTo>
                    <a:pt x="2144" y="0"/>
                  </a:moveTo>
                  <a:cubicBezTo>
                    <a:pt x="1537" y="0"/>
                    <a:pt x="954" y="310"/>
                    <a:pt x="593" y="881"/>
                  </a:cubicBezTo>
                  <a:cubicBezTo>
                    <a:pt x="1" y="1818"/>
                    <a:pt x="263" y="2957"/>
                    <a:pt x="1196" y="3498"/>
                  </a:cubicBezTo>
                  <a:cubicBezTo>
                    <a:pt x="1498" y="3673"/>
                    <a:pt x="1820" y="3757"/>
                    <a:pt x="2135" y="3757"/>
                  </a:cubicBezTo>
                  <a:cubicBezTo>
                    <a:pt x="2758" y="3757"/>
                    <a:pt x="3353" y="3429"/>
                    <a:pt x="3711" y="2828"/>
                  </a:cubicBezTo>
                  <a:cubicBezTo>
                    <a:pt x="4255" y="1916"/>
                    <a:pt x="4004" y="825"/>
                    <a:pt x="3128" y="286"/>
                  </a:cubicBezTo>
                  <a:cubicBezTo>
                    <a:pt x="2814" y="93"/>
                    <a:pt x="2476" y="0"/>
                    <a:pt x="2144"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13" name="Google Shape;7213;p19"/>
            <p:cNvSpPr/>
            <p:nvPr/>
          </p:nvSpPr>
          <p:spPr>
            <a:xfrm>
              <a:off x="1643275" y="3027100"/>
              <a:ext cx="106050" cy="93950"/>
            </a:xfrm>
            <a:custGeom>
              <a:rect b="b" l="l" r="r" t="t"/>
              <a:pathLst>
                <a:path extrusionOk="0" h="3758" w="4242">
                  <a:moveTo>
                    <a:pt x="2121" y="0"/>
                  </a:moveTo>
                  <a:cubicBezTo>
                    <a:pt x="1489" y="0"/>
                    <a:pt x="887" y="339"/>
                    <a:pt x="531" y="958"/>
                  </a:cubicBezTo>
                  <a:cubicBezTo>
                    <a:pt x="0" y="1877"/>
                    <a:pt x="269" y="2957"/>
                    <a:pt x="1157" y="3486"/>
                  </a:cubicBezTo>
                  <a:cubicBezTo>
                    <a:pt x="1466" y="3670"/>
                    <a:pt x="1796" y="3758"/>
                    <a:pt x="2118" y="3758"/>
                  </a:cubicBezTo>
                  <a:cubicBezTo>
                    <a:pt x="2767" y="3758"/>
                    <a:pt x="3385" y="3400"/>
                    <a:pt x="3737" y="2751"/>
                  </a:cubicBezTo>
                  <a:cubicBezTo>
                    <a:pt x="4241" y="1823"/>
                    <a:pt x="3942" y="751"/>
                    <a:pt x="3034" y="244"/>
                  </a:cubicBezTo>
                  <a:cubicBezTo>
                    <a:pt x="2739" y="79"/>
                    <a:pt x="2427" y="0"/>
                    <a:pt x="2121"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14" name="Google Shape;7214;p19"/>
            <p:cNvSpPr/>
            <p:nvPr/>
          </p:nvSpPr>
          <p:spPr>
            <a:xfrm>
              <a:off x="5616300" y="3856575"/>
              <a:ext cx="105200" cy="93075"/>
            </a:xfrm>
            <a:custGeom>
              <a:rect b="b" l="l" r="r" t="t"/>
              <a:pathLst>
                <a:path extrusionOk="0" h="3723" w="4208">
                  <a:moveTo>
                    <a:pt x="2103" y="1"/>
                  </a:moveTo>
                  <a:cubicBezTo>
                    <a:pt x="1478" y="1"/>
                    <a:pt x="883" y="338"/>
                    <a:pt x="530" y="952"/>
                  </a:cubicBezTo>
                  <a:cubicBezTo>
                    <a:pt x="1" y="1872"/>
                    <a:pt x="276" y="2947"/>
                    <a:pt x="1178" y="3468"/>
                  </a:cubicBezTo>
                  <a:cubicBezTo>
                    <a:pt x="1478" y="3640"/>
                    <a:pt x="1796" y="3723"/>
                    <a:pt x="2106" y="3723"/>
                  </a:cubicBezTo>
                  <a:cubicBezTo>
                    <a:pt x="2731" y="3723"/>
                    <a:pt x="3325" y="3387"/>
                    <a:pt x="3679" y="2772"/>
                  </a:cubicBezTo>
                  <a:cubicBezTo>
                    <a:pt x="4208" y="1853"/>
                    <a:pt x="3934" y="775"/>
                    <a:pt x="3032" y="257"/>
                  </a:cubicBezTo>
                  <a:cubicBezTo>
                    <a:pt x="2732" y="84"/>
                    <a:pt x="2414" y="1"/>
                    <a:pt x="2103"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15" name="Google Shape;7215;p19"/>
            <p:cNvSpPr/>
            <p:nvPr/>
          </p:nvSpPr>
          <p:spPr>
            <a:xfrm>
              <a:off x="5165500" y="4383125"/>
              <a:ext cx="107650" cy="94825"/>
            </a:xfrm>
            <a:custGeom>
              <a:rect b="b" l="l" r="r" t="t"/>
              <a:pathLst>
                <a:path extrusionOk="0" h="3793" w="4306">
                  <a:moveTo>
                    <a:pt x="2172" y="1"/>
                  </a:moveTo>
                  <a:cubicBezTo>
                    <a:pt x="1548" y="1"/>
                    <a:pt x="941" y="319"/>
                    <a:pt x="578" y="899"/>
                  </a:cubicBezTo>
                  <a:cubicBezTo>
                    <a:pt x="0" y="1825"/>
                    <a:pt x="270" y="2992"/>
                    <a:pt x="1188" y="3533"/>
                  </a:cubicBezTo>
                  <a:cubicBezTo>
                    <a:pt x="1487" y="3709"/>
                    <a:pt x="1813" y="3793"/>
                    <a:pt x="2134" y="3793"/>
                  </a:cubicBezTo>
                  <a:cubicBezTo>
                    <a:pt x="2758" y="3793"/>
                    <a:pt x="3365" y="3475"/>
                    <a:pt x="3728" y="2895"/>
                  </a:cubicBezTo>
                  <a:cubicBezTo>
                    <a:pt x="4306" y="1969"/>
                    <a:pt x="4036" y="803"/>
                    <a:pt x="3118" y="261"/>
                  </a:cubicBezTo>
                  <a:cubicBezTo>
                    <a:pt x="2819" y="85"/>
                    <a:pt x="2493" y="1"/>
                    <a:pt x="2172"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16" name="Google Shape;7216;p19"/>
            <p:cNvSpPr/>
            <p:nvPr/>
          </p:nvSpPr>
          <p:spPr>
            <a:xfrm>
              <a:off x="5619000" y="1673650"/>
              <a:ext cx="105300" cy="93075"/>
            </a:xfrm>
            <a:custGeom>
              <a:rect b="b" l="l" r="r" t="t"/>
              <a:pathLst>
                <a:path extrusionOk="0" h="3723" w="4212">
                  <a:moveTo>
                    <a:pt x="2108" y="1"/>
                  </a:moveTo>
                  <a:cubicBezTo>
                    <a:pt x="1459" y="1"/>
                    <a:pt x="844" y="363"/>
                    <a:pt x="497" y="1013"/>
                  </a:cubicBezTo>
                  <a:cubicBezTo>
                    <a:pt x="0" y="1944"/>
                    <a:pt x="318" y="3011"/>
                    <a:pt x="1241" y="3502"/>
                  </a:cubicBezTo>
                  <a:cubicBezTo>
                    <a:pt x="1522" y="3651"/>
                    <a:pt x="1817" y="3723"/>
                    <a:pt x="2105" y="3723"/>
                  </a:cubicBezTo>
                  <a:cubicBezTo>
                    <a:pt x="2754" y="3723"/>
                    <a:pt x="3370" y="3360"/>
                    <a:pt x="3716" y="2709"/>
                  </a:cubicBezTo>
                  <a:cubicBezTo>
                    <a:pt x="4212" y="1778"/>
                    <a:pt x="3893" y="711"/>
                    <a:pt x="2972" y="222"/>
                  </a:cubicBezTo>
                  <a:cubicBezTo>
                    <a:pt x="2691" y="72"/>
                    <a:pt x="2396" y="1"/>
                    <a:pt x="2108"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17" name="Google Shape;7217;p19"/>
            <p:cNvSpPr/>
            <p:nvPr/>
          </p:nvSpPr>
          <p:spPr>
            <a:xfrm>
              <a:off x="2174100" y="4261975"/>
              <a:ext cx="105350" cy="93075"/>
            </a:xfrm>
            <a:custGeom>
              <a:rect b="b" l="l" r="r" t="t"/>
              <a:pathLst>
                <a:path extrusionOk="0" h="3723" w="4214">
                  <a:moveTo>
                    <a:pt x="2108" y="0"/>
                  </a:moveTo>
                  <a:cubicBezTo>
                    <a:pt x="1463" y="0"/>
                    <a:pt x="852" y="358"/>
                    <a:pt x="504" y="1002"/>
                  </a:cubicBezTo>
                  <a:cubicBezTo>
                    <a:pt x="0" y="1932"/>
                    <a:pt x="311" y="2998"/>
                    <a:pt x="1229" y="3495"/>
                  </a:cubicBezTo>
                  <a:cubicBezTo>
                    <a:pt x="1515" y="3649"/>
                    <a:pt x="1814" y="3723"/>
                    <a:pt x="2107" y="3723"/>
                  </a:cubicBezTo>
                  <a:cubicBezTo>
                    <a:pt x="2751" y="3723"/>
                    <a:pt x="3362" y="3365"/>
                    <a:pt x="3709" y="2721"/>
                  </a:cubicBezTo>
                  <a:cubicBezTo>
                    <a:pt x="4213" y="1790"/>
                    <a:pt x="3902" y="723"/>
                    <a:pt x="2984" y="228"/>
                  </a:cubicBezTo>
                  <a:cubicBezTo>
                    <a:pt x="2700" y="74"/>
                    <a:pt x="2400" y="0"/>
                    <a:pt x="2108"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18" name="Google Shape;7218;p19"/>
            <p:cNvSpPr/>
            <p:nvPr/>
          </p:nvSpPr>
          <p:spPr>
            <a:xfrm>
              <a:off x="4589350" y="782675"/>
              <a:ext cx="105250" cy="93050"/>
            </a:xfrm>
            <a:custGeom>
              <a:rect b="b" l="l" r="r" t="t"/>
              <a:pathLst>
                <a:path extrusionOk="0" h="3722" w="4210">
                  <a:moveTo>
                    <a:pt x="2105" y="1"/>
                  </a:moveTo>
                  <a:cubicBezTo>
                    <a:pt x="1474" y="1"/>
                    <a:pt x="875" y="343"/>
                    <a:pt x="522" y="964"/>
                  </a:cubicBezTo>
                  <a:cubicBezTo>
                    <a:pt x="1" y="1887"/>
                    <a:pt x="285" y="2961"/>
                    <a:pt x="1191" y="3474"/>
                  </a:cubicBezTo>
                  <a:cubicBezTo>
                    <a:pt x="1486" y="3641"/>
                    <a:pt x="1799" y="3721"/>
                    <a:pt x="2104" y="3721"/>
                  </a:cubicBezTo>
                  <a:cubicBezTo>
                    <a:pt x="2735" y="3721"/>
                    <a:pt x="3335" y="3379"/>
                    <a:pt x="3686" y="2758"/>
                  </a:cubicBezTo>
                  <a:cubicBezTo>
                    <a:pt x="4209" y="1835"/>
                    <a:pt x="3923" y="761"/>
                    <a:pt x="3019" y="248"/>
                  </a:cubicBezTo>
                  <a:cubicBezTo>
                    <a:pt x="2723" y="81"/>
                    <a:pt x="2410" y="1"/>
                    <a:pt x="2105"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19" name="Google Shape;7219;p19"/>
            <p:cNvSpPr/>
            <p:nvPr/>
          </p:nvSpPr>
          <p:spPr>
            <a:xfrm>
              <a:off x="4821150" y="912525"/>
              <a:ext cx="107375" cy="94925"/>
            </a:xfrm>
            <a:custGeom>
              <a:rect b="b" l="l" r="r" t="t"/>
              <a:pathLst>
                <a:path extrusionOk="0" h="3797" w="4295">
                  <a:moveTo>
                    <a:pt x="2159" y="1"/>
                  </a:moveTo>
                  <a:cubicBezTo>
                    <a:pt x="1490" y="1"/>
                    <a:pt x="844" y="370"/>
                    <a:pt x="496" y="1018"/>
                  </a:cubicBezTo>
                  <a:cubicBezTo>
                    <a:pt x="0" y="1936"/>
                    <a:pt x="300" y="3032"/>
                    <a:pt x="1190" y="3544"/>
                  </a:cubicBezTo>
                  <a:cubicBezTo>
                    <a:pt x="1486" y="3715"/>
                    <a:pt x="1806" y="3796"/>
                    <a:pt x="2120" y="3796"/>
                  </a:cubicBezTo>
                  <a:cubicBezTo>
                    <a:pt x="2785" y="3796"/>
                    <a:pt x="3427" y="3431"/>
                    <a:pt x="3777" y="2779"/>
                  </a:cubicBezTo>
                  <a:cubicBezTo>
                    <a:pt x="4295" y="1821"/>
                    <a:pt x="3942" y="680"/>
                    <a:pt x="2986" y="199"/>
                  </a:cubicBezTo>
                  <a:cubicBezTo>
                    <a:pt x="2719" y="64"/>
                    <a:pt x="2437" y="1"/>
                    <a:pt x="2159"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20" name="Google Shape;7220;p19"/>
            <p:cNvSpPr/>
            <p:nvPr/>
          </p:nvSpPr>
          <p:spPr>
            <a:xfrm>
              <a:off x="1762150" y="2002375"/>
              <a:ext cx="103625" cy="91200"/>
            </a:xfrm>
            <a:custGeom>
              <a:rect b="b" l="l" r="r" t="t"/>
              <a:pathLst>
                <a:path extrusionOk="0" h="3648" w="4145">
                  <a:moveTo>
                    <a:pt x="2087" y="0"/>
                  </a:moveTo>
                  <a:cubicBezTo>
                    <a:pt x="1483" y="0"/>
                    <a:pt x="898" y="312"/>
                    <a:pt x="550" y="880"/>
                  </a:cubicBezTo>
                  <a:cubicBezTo>
                    <a:pt x="1" y="1776"/>
                    <a:pt x="270" y="2890"/>
                    <a:pt x="1160" y="3403"/>
                  </a:cubicBezTo>
                  <a:cubicBezTo>
                    <a:pt x="1447" y="3568"/>
                    <a:pt x="1755" y="3647"/>
                    <a:pt x="2059" y="3647"/>
                  </a:cubicBezTo>
                  <a:cubicBezTo>
                    <a:pt x="2663" y="3647"/>
                    <a:pt x="3247" y="3336"/>
                    <a:pt x="3595" y="2768"/>
                  </a:cubicBezTo>
                  <a:cubicBezTo>
                    <a:pt x="4144" y="1872"/>
                    <a:pt x="3875" y="758"/>
                    <a:pt x="2985" y="244"/>
                  </a:cubicBezTo>
                  <a:cubicBezTo>
                    <a:pt x="2699" y="79"/>
                    <a:pt x="2390" y="0"/>
                    <a:pt x="2087"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21" name="Google Shape;7221;p19"/>
            <p:cNvSpPr/>
            <p:nvPr/>
          </p:nvSpPr>
          <p:spPr>
            <a:xfrm>
              <a:off x="1894050" y="3949125"/>
              <a:ext cx="100950" cy="89325"/>
            </a:xfrm>
            <a:custGeom>
              <a:rect b="b" l="l" r="r" t="t"/>
              <a:pathLst>
                <a:path extrusionOk="0" h="3573" w="4038">
                  <a:moveTo>
                    <a:pt x="2068" y="1"/>
                  </a:moveTo>
                  <a:cubicBezTo>
                    <a:pt x="1453" y="1"/>
                    <a:pt x="838" y="319"/>
                    <a:pt x="501" y="881"/>
                  </a:cubicBezTo>
                  <a:cubicBezTo>
                    <a:pt x="0" y="1720"/>
                    <a:pt x="276" y="2841"/>
                    <a:pt x="1096" y="3335"/>
                  </a:cubicBezTo>
                  <a:cubicBezTo>
                    <a:pt x="1367" y="3496"/>
                    <a:pt x="1669" y="3573"/>
                    <a:pt x="1970" y="3573"/>
                  </a:cubicBezTo>
                  <a:cubicBezTo>
                    <a:pt x="2586" y="3573"/>
                    <a:pt x="3200" y="3255"/>
                    <a:pt x="3537" y="2692"/>
                  </a:cubicBezTo>
                  <a:cubicBezTo>
                    <a:pt x="4038" y="1854"/>
                    <a:pt x="3762" y="732"/>
                    <a:pt x="2941" y="239"/>
                  </a:cubicBezTo>
                  <a:cubicBezTo>
                    <a:pt x="2672" y="77"/>
                    <a:pt x="2370" y="1"/>
                    <a:pt x="2068"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22" name="Google Shape;7222;p19"/>
            <p:cNvSpPr/>
            <p:nvPr/>
          </p:nvSpPr>
          <p:spPr>
            <a:xfrm>
              <a:off x="1595825" y="2844950"/>
              <a:ext cx="101725" cy="90350"/>
            </a:xfrm>
            <a:custGeom>
              <a:rect b="b" l="l" r="r" t="t"/>
              <a:pathLst>
                <a:path extrusionOk="0" h="3614" w="4069">
                  <a:moveTo>
                    <a:pt x="2062" y="1"/>
                  </a:moveTo>
                  <a:cubicBezTo>
                    <a:pt x="1455" y="1"/>
                    <a:pt x="860" y="314"/>
                    <a:pt x="516" y="877"/>
                  </a:cubicBezTo>
                  <a:cubicBezTo>
                    <a:pt x="0" y="1723"/>
                    <a:pt x="243" y="2822"/>
                    <a:pt x="1064" y="3341"/>
                  </a:cubicBezTo>
                  <a:cubicBezTo>
                    <a:pt x="1355" y="3525"/>
                    <a:pt x="1679" y="3613"/>
                    <a:pt x="2001" y="3613"/>
                  </a:cubicBezTo>
                  <a:cubicBezTo>
                    <a:pt x="2625" y="3613"/>
                    <a:pt x="3239" y="3281"/>
                    <a:pt x="3577" y="2687"/>
                  </a:cubicBezTo>
                  <a:cubicBezTo>
                    <a:pt x="4069" y="1825"/>
                    <a:pt x="3792" y="740"/>
                    <a:pt x="2953" y="245"/>
                  </a:cubicBezTo>
                  <a:cubicBezTo>
                    <a:pt x="2673" y="79"/>
                    <a:pt x="2366" y="1"/>
                    <a:pt x="2062"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23" name="Google Shape;7223;p19"/>
            <p:cNvSpPr/>
            <p:nvPr/>
          </p:nvSpPr>
          <p:spPr>
            <a:xfrm>
              <a:off x="3754900" y="4995275"/>
              <a:ext cx="100875" cy="89275"/>
            </a:xfrm>
            <a:custGeom>
              <a:rect b="b" l="l" r="r" t="t"/>
              <a:pathLst>
                <a:path extrusionOk="0" h="3571" w="4035">
                  <a:moveTo>
                    <a:pt x="2064" y="0"/>
                  </a:moveTo>
                  <a:cubicBezTo>
                    <a:pt x="1419" y="0"/>
                    <a:pt x="781" y="351"/>
                    <a:pt x="459" y="953"/>
                  </a:cubicBezTo>
                  <a:cubicBezTo>
                    <a:pt x="0" y="1812"/>
                    <a:pt x="324" y="2925"/>
                    <a:pt x="1169" y="3373"/>
                  </a:cubicBezTo>
                  <a:cubicBezTo>
                    <a:pt x="1421" y="3507"/>
                    <a:pt x="1696" y="3570"/>
                    <a:pt x="1970" y="3570"/>
                  </a:cubicBezTo>
                  <a:cubicBezTo>
                    <a:pt x="2615" y="3570"/>
                    <a:pt x="3255" y="3221"/>
                    <a:pt x="3577" y="2618"/>
                  </a:cubicBezTo>
                  <a:cubicBezTo>
                    <a:pt x="4035" y="1759"/>
                    <a:pt x="3711" y="647"/>
                    <a:pt x="2868" y="199"/>
                  </a:cubicBezTo>
                  <a:cubicBezTo>
                    <a:pt x="2615" y="64"/>
                    <a:pt x="2339" y="0"/>
                    <a:pt x="2064"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24" name="Google Shape;7224;p19"/>
            <p:cNvSpPr/>
            <p:nvPr/>
          </p:nvSpPr>
          <p:spPr>
            <a:xfrm>
              <a:off x="4851625" y="4675700"/>
              <a:ext cx="102400" cy="90325"/>
            </a:xfrm>
            <a:custGeom>
              <a:rect b="b" l="l" r="r" t="t"/>
              <a:pathLst>
                <a:path extrusionOk="0" h="3613" w="4096">
                  <a:moveTo>
                    <a:pt x="2086" y="0"/>
                  </a:moveTo>
                  <a:cubicBezTo>
                    <a:pt x="1462" y="0"/>
                    <a:pt x="854" y="332"/>
                    <a:pt x="516" y="922"/>
                  </a:cubicBezTo>
                  <a:cubicBezTo>
                    <a:pt x="0" y="1821"/>
                    <a:pt x="324" y="2955"/>
                    <a:pt x="1229" y="3419"/>
                  </a:cubicBezTo>
                  <a:cubicBezTo>
                    <a:pt x="1484" y="3550"/>
                    <a:pt x="1757" y="3612"/>
                    <a:pt x="2027" y="3612"/>
                  </a:cubicBezTo>
                  <a:cubicBezTo>
                    <a:pt x="2672" y="3612"/>
                    <a:pt x="3299" y="3258"/>
                    <a:pt x="3628" y="2641"/>
                  </a:cubicBezTo>
                  <a:cubicBezTo>
                    <a:pt x="4095" y="1766"/>
                    <a:pt x="3787" y="692"/>
                    <a:pt x="2936" y="220"/>
                  </a:cubicBezTo>
                  <a:cubicBezTo>
                    <a:pt x="2666" y="71"/>
                    <a:pt x="2374" y="0"/>
                    <a:pt x="2086"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25" name="Google Shape;7225;p19"/>
            <p:cNvSpPr/>
            <p:nvPr/>
          </p:nvSpPr>
          <p:spPr>
            <a:xfrm>
              <a:off x="5484225" y="4094650"/>
              <a:ext cx="103225" cy="91250"/>
            </a:xfrm>
            <a:custGeom>
              <a:rect b="b" l="l" r="r" t="t"/>
              <a:pathLst>
                <a:path extrusionOk="0" h="3650" w="4129">
                  <a:moveTo>
                    <a:pt x="2069" y="1"/>
                  </a:moveTo>
                  <a:cubicBezTo>
                    <a:pt x="1418" y="1"/>
                    <a:pt x="793" y="365"/>
                    <a:pt x="460" y="1011"/>
                  </a:cubicBezTo>
                  <a:cubicBezTo>
                    <a:pt x="1" y="1901"/>
                    <a:pt x="310" y="2945"/>
                    <a:pt x="1174" y="3423"/>
                  </a:cubicBezTo>
                  <a:cubicBezTo>
                    <a:pt x="1452" y="3576"/>
                    <a:pt x="1749" y="3649"/>
                    <a:pt x="2041" y="3649"/>
                  </a:cubicBezTo>
                  <a:cubicBezTo>
                    <a:pt x="2657" y="3649"/>
                    <a:pt x="3249" y="3324"/>
                    <a:pt x="3595" y="2738"/>
                  </a:cubicBezTo>
                  <a:cubicBezTo>
                    <a:pt x="4128" y="1830"/>
                    <a:pt x="3838" y="725"/>
                    <a:pt x="2936" y="228"/>
                  </a:cubicBezTo>
                  <a:cubicBezTo>
                    <a:pt x="2657" y="74"/>
                    <a:pt x="2360" y="1"/>
                    <a:pt x="2069"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26" name="Google Shape;7226;p19"/>
            <p:cNvSpPr/>
            <p:nvPr/>
          </p:nvSpPr>
          <p:spPr>
            <a:xfrm>
              <a:off x="2458575" y="4578550"/>
              <a:ext cx="100900" cy="89300"/>
            </a:xfrm>
            <a:custGeom>
              <a:rect b="b" l="l" r="r" t="t"/>
              <a:pathLst>
                <a:path extrusionOk="0" h="3572" w="4036">
                  <a:moveTo>
                    <a:pt x="2066" y="1"/>
                  </a:moveTo>
                  <a:cubicBezTo>
                    <a:pt x="1420" y="1"/>
                    <a:pt x="781" y="351"/>
                    <a:pt x="459" y="954"/>
                  </a:cubicBezTo>
                  <a:cubicBezTo>
                    <a:pt x="0" y="1812"/>
                    <a:pt x="325" y="2924"/>
                    <a:pt x="1168" y="3374"/>
                  </a:cubicBezTo>
                  <a:cubicBezTo>
                    <a:pt x="1419" y="3508"/>
                    <a:pt x="1695" y="3571"/>
                    <a:pt x="1969" y="3571"/>
                  </a:cubicBezTo>
                  <a:cubicBezTo>
                    <a:pt x="2614" y="3571"/>
                    <a:pt x="3255" y="3221"/>
                    <a:pt x="3577" y="2619"/>
                  </a:cubicBezTo>
                  <a:cubicBezTo>
                    <a:pt x="4035" y="1760"/>
                    <a:pt x="3711" y="648"/>
                    <a:pt x="2868" y="198"/>
                  </a:cubicBezTo>
                  <a:cubicBezTo>
                    <a:pt x="2615" y="64"/>
                    <a:pt x="2340" y="1"/>
                    <a:pt x="2066"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27" name="Google Shape;7227;p19"/>
            <p:cNvSpPr/>
            <p:nvPr/>
          </p:nvSpPr>
          <p:spPr>
            <a:xfrm>
              <a:off x="2690250" y="4708350"/>
              <a:ext cx="103225" cy="91250"/>
            </a:xfrm>
            <a:custGeom>
              <a:rect b="b" l="l" r="r" t="t"/>
              <a:pathLst>
                <a:path extrusionOk="0" h="3650" w="4129">
                  <a:moveTo>
                    <a:pt x="2070" y="1"/>
                  </a:moveTo>
                  <a:cubicBezTo>
                    <a:pt x="1419" y="1"/>
                    <a:pt x="794" y="366"/>
                    <a:pt x="461" y="1011"/>
                  </a:cubicBezTo>
                  <a:cubicBezTo>
                    <a:pt x="1" y="1900"/>
                    <a:pt x="310" y="2946"/>
                    <a:pt x="1174" y="3423"/>
                  </a:cubicBezTo>
                  <a:cubicBezTo>
                    <a:pt x="1452" y="3577"/>
                    <a:pt x="1749" y="3650"/>
                    <a:pt x="2041" y="3650"/>
                  </a:cubicBezTo>
                  <a:cubicBezTo>
                    <a:pt x="2657" y="3650"/>
                    <a:pt x="3249" y="3325"/>
                    <a:pt x="3595" y="2738"/>
                  </a:cubicBezTo>
                  <a:cubicBezTo>
                    <a:pt x="4128" y="1832"/>
                    <a:pt x="3838" y="725"/>
                    <a:pt x="2936" y="227"/>
                  </a:cubicBezTo>
                  <a:cubicBezTo>
                    <a:pt x="2658" y="74"/>
                    <a:pt x="2361" y="1"/>
                    <a:pt x="2070"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28" name="Google Shape;7228;p19"/>
            <p:cNvSpPr/>
            <p:nvPr/>
          </p:nvSpPr>
          <p:spPr>
            <a:xfrm>
              <a:off x="2660900" y="947075"/>
              <a:ext cx="104325" cy="92100"/>
            </a:xfrm>
            <a:custGeom>
              <a:rect b="b" l="l" r="r" t="t"/>
              <a:pathLst>
                <a:path extrusionOk="0" h="3684" w="4173">
                  <a:moveTo>
                    <a:pt x="2094" y="0"/>
                  </a:moveTo>
                  <a:cubicBezTo>
                    <a:pt x="1481" y="0"/>
                    <a:pt x="894" y="323"/>
                    <a:pt x="543" y="914"/>
                  </a:cubicBezTo>
                  <a:cubicBezTo>
                    <a:pt x="0" y="1826"/>
                    <a:pt x="272" y="2915"/>
                    <a:pt x="1169" y="3432"/>
                  </a:cubicBezTo>
                  <a:cubicBezTo>
                    <a:pt x="1464" y="3602"/>
                    <a:pt x="1778" y="3683"/>
                    <a:pt x="2087" y="3683"/>
                  </a:cubicBezTo>
                  <a:cubicBezTo>
                    <a:pt x="2682" y="3683"/>
                    <a:pt x="3253" y="3379"/>
                    <a:pt x="3606" y="2819"/>
                  </a:cubicBezTo>
                  <a:cubicBezTo>
                    <a:pt x="4172" y="1919"/>
                    <a:pt x="3933" y="816"/>
                    <a:pt x="3057" y="278"/>
                  </a:cubicBezTo>
                  <a:cubicBezTo>
                    <a:pt x="2749" y="90"/>
                    <a:pt x="2418" y="0"/>
                    <a:pt x="2094"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29" name="Google Shape;7229;p19"/>
            <p:cNvSpPr/>
            <p:nvPr/>
          </p:nvSpPr>
          <p:spPr>
            <a:xfrm>
              <a:off x="2923775" y="4840075"/>
              <a:ext cx="100900" cy="89325"/>
            </a:xfrm>
            <a:custGeom>
              <a:rect b="b" l="l" r="r" t="t"/>
              <a:pathLst>
                <a:path extrusionOk="0" h="3573" w="4036">
                  <a:moveTo>
                    <a:pt x="2064" y="1"/>
                  </a:moveTo>
                  <a:cubicBezTo>
                    <a:pt x="1427" y="1"/>
                    <a:pt x="795" y="343"/>
                    <a:pt x="470" y="937"/>
                  </a:cubicBezTo>
                  <a:cubicBezTo>
                    <a:pt x="1" y="1793"/>
                    <a:pt x="312" y="2905"/>
                    <a:pt x="1150" y="3365"/>
                  </a:cubicBezTo>
                  <a:cubicBezTo>
                    <a:pt x="1407" y="3506"/>
                    <a:pt x="1689" y="3572"/>
                    <a:pt x="1970" y="3572"/>
                  </a:cubicBezTo>
                  <a:cubicBezTo>
                    <a:pt x="2608" y="3572"/>
                    <a:pt x="3241" y="3230"/>
                    <a:pt x="3567" y="2637"/>
                  </a:cubicBezTo>
                  <a:cubicBezTo>
                    <a:pt x="4036" y="1781"/>
                    <a:pt x="3725" y="668"/>
                    <a:pt x="2885" y="209"/>
                  </a:cubicBezTo>
                  <a:cubicBezTo>
                    <a:pt x="2627" y="67"/>
                    <a:pt x="2345" y="1"/>
                    <a:pt x="2064"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30" name="Google Shape;7230;p19"/>
            <p:cNvSpPr/>
            <p:nvPr/>
          </p:nvSpPr>
          <p:spPr>
            <a:xfrm>
              <a:off x="2028825" y="1528125"/>
              <a:ext cx="103525" cy="91200"/>
            </a:xfrm>
            <a:custGeom>
              <a:rect b="b" l="l" r="r" t="t"/>
              <a:pathLst>
                <a:path extrusionOk="0" h="3648" w="4141">
                  <a:moveTo>
                    <a:pt x="2085" y="0"/>
                  </a:moveTo>
                  <a:cubicBezTo>
                    <a:pt x="1491" y="0"/>
                    <a:pt x="914" y="302"/>
                    <a:pt x="564" y="854"/>
                  </a:cubicBezTo>
                  <a:cubicBezTo>
                    <a:pt x="1" y="1743"/>
                    <a:pt x="251" y="2863"/>
                    <a:pt x="1133" y="3389"/>
                  </a:cubicBezTo>
                  <a:cubicBezTo>
                    <a:pt x="1425" y="3564"/>
                    <a:pt x="1744" y="3648"/>
                    <a:pt x="2057" y="3648"/>
                  </a:cubicBezTo>
                  <a:cubicBezTo>
                    <a:pt x="2650" y="3648"/>
                    <a:pt x="3226" y="3347"/>
                    <a:pt x="3576" y="2795"/>
                  </a:cubicBezTo>
                  <a:cubicBezTo>
                    <a:pt x="4140" y="1906"/>
                    <a:pt x="3888" y="785"/>
                    <a:pt x="3009" y="259"/>
                  </a:cubicBezTo>
                  <a:cubicBezTo>
                    <a:pt x="2716" y="84"/>
                    <a:pt x="2398" y="0"/>
                    <a:pt x="2085"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31" name="Google Shape;7231;p19"/>
            <p:cNvSpPr/>
            <p:nvPr/>
          </p:nvSpPr>
          <p:spPr>
            <a:xfrm>
              <a:off x="5917825" y="2777775"/>
              <a:ext cx="103925" cy="92125"/>
            </a:xfrm>
            <a:custGeom>
              <a:rect b="b" l="l" r="r" t="t"/>
              <a:pathLst>
                <a:path extrusionOk="0" h="3685" w="4157">
                  <a:moveTo>
                    <a:pt x="2072" y="0"/>
                  </a:moveTo>
                  <a:cubicBezTo>
                    <a:pt x="1444" y="0"/>
                    <a:pt x="844" y="341"/>
                    <a:pt x="497" y="960"/>
                  </a:cubicBezTo>
                  <a:cubicBezTo>
                    <a:pt x="1" y="1844"/>
                    <a:pt x="256" y="2886"/>
                    <a:pt x="1097" y="3405"/>
                  </a:cubicBezTo>
                  <a:cubicBezTo>
                    <a:pt x="1405" y="3594"/>
                    <a:pt x="1737" y="3685"/>
                    <a:pt x="2063" y="3685"/>
                  </a:cubicBezTo>
                  <a:cubicBezTo>
                    <a:pt x="2674" y="3685"/>
                    <a:pt x="3262" y="3364"/>
                    <a:pt x="3613" y="2776"/>
                  </a:cubicBezTo>
                  <a:cubicBezTo>
                    <a:pt x="4156" y="1864"/>
                    <a:pt x="3888" y="775"/>
                    <a:pt x="2992" y="254"/>
                  </a:cubicBezTo>
                  <a:cubicBezTo>
                    <a:pt x="2696" y="83"/>
                    <a:pt x="2381" y="0"/>
                    <a:pt x="2072"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32" name="Google Shape;7232;p19"/>
            <p:cNvSpPr/>
            <p:nvPr/>
          </p:nvSpPr>
          <p:spPr>
            <a:xfrm>
              <a:off x="5750100" y="3619950"/>
              <a:ext cx="104325" cy="92100"/>
            </a:xfrm>
            <a:custGeom>
              <a:rect b="b" l="l" r="r" t="t"/>
              <a:pathLst>
                <a:path extrusionOk="0" h="3684" w="4173">
                  <a:moveTo>
                    <a:pt x="2088" y="0"/>
                  </a:moveTo>
                  <a:cubicBezTo>
                    <a:pt x="1492" y="0"/>
                    <a:pt x="921" y="305"/>
                    <a:pt x="568" y="865"/>
                  </a:cubicBezTo>
                  <a:cubicBezTo>
                    <a:pt x="1" y="1766"/>
                    <a:pt x="239" y="2868"/>
                    <a:pt x="1116" y="3406"/>
                  </a:cubicBezTo>
                  <a:cubicBezTo>
                    <a:pt x="1423" y="3594"/>
                    <a:pt x="1754" y="3684"/>
                    <a:pt x="2078" y="3684"/>
                  </a:cubicBezTo>
                  <a:cubicBezTo>
                    <a:pt x="2692" y="3684"/>
                    <a:pt x="3280" y="3361"/>
                    <a:pt x="3632" y="2769"/>
                  </a:cubicBezTo>
                  <a:cubicBezTo>
                    <a:pt x="4172" y="1857"/>
                    <a:pt x="3901" y="768"/>
                    <a:pt x="3004" y="251"/>
                  </a:cubicBezTo>
                  <a:cubicBezTo>
                    <a:pt x="2710" y="82"/>
                    <a:pt x="2396" y="0"/>
                    <a:pt x="2088"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33" name="Google Shape;7233;p19"/>
            <p:cNvSpPr/>
            <p:nvPr/>
          </p:nvSpPr>
          <p:spPr>
            <a:xfrm>
              <a:off x="5572050" y="1492125"/>
              <a:ext cx="99375" cy="88225"/>
            </a:xfrm>
            <a:custGeom>
              <a:rect b="b" l="l" r="r" t="t"/>
              <a:pathLst>
                <a:path extrusionOk="0" h="3529" w="3975">
                  <a:moveTo>
                    <a:pt x="2066" y="1"/>
                  </a:moveTo>
                  <a:cubicBezTo>
                    <a:pt x="1431" y="1"/>
                    <a:pt x="787" y="336"/>
                    <a:pt x="466" y="910"/>
                  </a:cubicBezTo>
                  <a:cubicBezTo>
                    <a:pt x="1" y="1747"/>
                    <a:pt x="325" y="2898"/>
                    <a:pt x="1152" y="3339"/>
                  </a:cubicBezTo>
                  <a:cubicBezTo>
                    <a:pt x="1394" y="3468"/>
                    <a:pt x="1662" y="3529"/>
                    <a:pt x="1931" y="3529"/>
                  </a:cubicBezTo>
                  <a:cubicBezTo>
                    <a:pt x="2587" y="3529"/>
                    <a:pt x="3250" y="3170"/>
                    <a:pt x="3558" y="2568"/>
                  </a:cubicBezTo>
                  <a:cubicBezTo>
                    <a:pt x="3975" y="1752"/>
                    <a:pt x="3669" y="667"/>
                    <a:pt x="2893" y="216"/>
                  </a:cubicBezTo>
                  <a:cubicBezTo>
                    <a:pt x="2640" y="70"/>
                    <a:pt x="2354" y="1"/>
                    <a:pt x="2066"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34" name="Google Shape;7234;p19"/>
            <p:cNvSpPr/>
            <p:nvPr/>
          </p:nvSpPr>
          <p:spPr>
            <a:xfrm>
              <a:off x="4359425" y="654350"/>
              <a:ext cx="99325" cy="88225"/>
            </a:xfrm>
            <a:custGeom>
              <a:rect b="b" l="l" r="r" t="t"/>
              <a:pathLst>
                <a:path extrusionOk="0" h="3529" w="3973">
                  <a:moveTo>
                    <a:pt x="2065" y="1"/>
                  </a:moveTo>
                  <a:cubicBezTo>
                    <a:pt x="1458" y="1"/>
                    <a:pt x="840" y="304"/>
                    <a:pt x="505" y="841"/>
                  </a:cubicBezTo>
                  <a:cubicBezTo>
                    <a:pt x="1" y="1647"/>
                    <a:pt x="275" y="2814"/>
                    <a:pt x="1083" y="3301"/>
                  </a:cubicBezTo>
                  <a:cubicBezTo>
                    <a:pt x="1340" y="3456"/>
                    <a:pt x="1634" y="3529"/>
                    <a:pt x="1930" y="3529"/>
                  </a:cubicBezTo>
                  <a:cubicBezTo>
                    <a:pt x="2555" y="3529"/>
                    <a:pt x="3191" y="3203"/>
                    <a:pt x="3517" y="2639"/>
                  </a:cubicBezTo>
                  <a:cubicBezTo>
                    <a:pt x="3972" y="1851"/>
                    <a:pt x="3714" y="750"/>
                    <a:pt x="2960" y="258"/>
                  </a:cubicBezTo>
                  <a:cubicBezTo>
                    <a:pt x="2692" y="83"/>
                    <a:pt x="2380" y="1"/>
                    <a:pt x="2065"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35" name="Google Shape;7235;p19"/>
            <p:cNvSpPr/>
            <p:nvPr/>
          </p:nvSpPr>
          <p:spPr>
            <a:xfrm>
              <a:off x="5289825" y="1177425"/>
              <a:ext cx="99900" cy="88225"/>
            </a:xfrm>
            <a:custGeom>
              <a:rect b="b" l="l" r="r" t="t"/>
              <a:pathLst>
                <a:path extrusionOk="0" h="3529" w="3996">
                  <a:moveTo>
                    <a:pt x="2065" y="0"/>
                  </a:moveTo>
                  <a:cubicBezTo>
                    <a:pt x="1441" y="0"/>
                    <a:pt x="810" y="324"/>
                    <a:pt x="484" y="880"/>
                  </a:cubicBezTo>
                  <a:cubicBezTo>
                    <a:pt x="1" y="1704"/>
                    <a:pt x="301" y="2861"/>
                    <a:pt x="1120" y="3322"/>
                  </a:cubicBezTo>
                  <a:cubicBezTo>
                    <a:pt x="1370" y="3462"/>
                    <a:pt x="1650" y="3528"/>
                    <a:pt x="1931" y="3528"/>
                  </a:cubicBezTo>
                  <a:cubicBezTo>
                    <a:pt x="2573" y="3528"/>
                    <a:pt x="3223" y="3185"/>
                    <a:pt x="3539" y="2600"/>
                  </a:cubicBezTo>
                  <a:cubicBezTo>
                    <a:pt x="3995" y="1755"/>
                    <a:pt x="3658" y="609"/>
                    <a:pt x="2827" y="180"/>
                  </a:cubicBezTo>
                  <a:cubicBezTo>
                    <a:pt x="2590" y="58"/>
                    <a:pt x="2328" y="0"/>
                    <a:pt x="2065"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36" name="Google Shape;7236;p19"/>
            <p:cNvSpPr/>
            <p:nvPr/>
          </p:nvSpPr>
          <p:spPr>
            <a:xfrm>
              <a:off x="2481675" y="1003250"/>
              <a:ext cx="96950" cy="86125"/>
            </a:xfrm>
            <a:custGeom>
              <a:rect b="b" l="l" r="r" t="t"/>
              <a:pathLst>
                <a:path extrusionOk="0" h="3445" w="3878">
                  <a:moveTo>
                    <a:pt x="2004" y="0"/>
                  </a:moveTo>
                  <a:cubicBezTo>
                    <a:pt x="1363" y="0"/>
                    <a:pt x="715" y="350"/>
                    <a:pt x="416" y="940"/>
                  </a:cubicBezTo>
                  <a:cubicBezTo>
                    <a:pt x="0" y="1760"/>
                    <a:pt x="328" y="2843"/>
                    <a:pt x="1116" y="3261"/>
                  </a:cubicBezTo>
                  <a:cubicBezTo>
                    <a:pt x="1351" y="3386"/>
                    <a:pt x="1612" y="3445"/>
                    <a:pt x="1874" y="3445"/>
                  </a:cubicBezTo>
                  <a:cubicBezTo>
                    <a:pt x="2496" y="3445"/>
                    <a:pt x="3123" y="3114"/>
                    <a:pt x="3435" y="2552"/>
                  </a:cubicBezTo>
                  <a:cubicBezTo>
                    <a:pt x="3877" y="1754"/>
                    <a:pt x="3589" y="660"/>
                    <a:pt x="2811" y="211"/>
                  </a:cubicBezTo>
                  <a:cubicBezTo>
                    <a:pt x="2563" y="67"/>
                    <a:pt x="2284" y="0"/>
                    <a:pt x="2004"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37" name="Google Shape;7237;p19"/>
            <p:cNvSpPr/>
            <p:nvPr/>
          </p:nvSpPr>
          <p:spPr>
            <a:xfrm>
              <a:off x="2165000" y="1293050"/>
              <a:ext cx="97800" cy="87125"/>
            </a:xfrm>
            <a:custGeom>
              <a:rect b="b" l="l" r="r" t="t"/>
              <a:pathLst>
                <a:path extrusionOk="0" h="3485" w="3912">
                  <a:moveTo>
                    <a:pt x="2029" y="0"/>
                  </a:moveTo>
                  <a:cubicBezTo>
                    <a:pt x="1419" y="0"/>
                    <a:pt x="793" y="310"/>
                    <a:pt x="467" y="851"/>
                  </a:cubicBezTo>
                  <a:cubicBezTo>
                    <a:pt x="0" y="1625"/>
                    <a:pt x="251" y="2739"/>
                    <a:pt x="1001" y="3233"/>
                  </a:cubicBezTo>
                  <a:cubicBezTo>
                    <a:pt x="1262" y="3404"/>
                    <a:pt x="1569" y="3484"/>
                    <a:pt x="1880" y="3484"/>
                  </a:cubicBezTo>
                  <a:cubicBezTo>
                    <a:pt x="2491" y="3484"/>
                    <a:pt x="3117" y="3175"/>
                    <a:pt x="3444" y="2633"/>
                  </a:cubicBezTo>
                  <a:cubicBezTo>
                    <a:pt x="3911" y="1859"/>
                    <a:pt x="3661" y="747"/>
                    <a:pt x="2909" y="253"/>
                  </a:cubicBezTo>
                  <a:cubicBezTo>
                    <a:pt x="2648" y="81"/>
                    <a:pt x="2340" y="0"/>
                    <a:pt x="2029"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38" name="Google Shape;7238;p19"/>
            <p:cNvSpPr/>
            <p:nvPr/>
          </p:nvSpPr>
          <p:spPr>
            <a:xfrm>
              <a:off x="5886050" y="3385300"/>
              <a:ext cx="98975" cy="87125"/>
            </a:xfrm>
            <a:custGeom>
              <a:rect b="b" l="l" r="r" t="t"/>
              <a:pathLst>
                <a:path extrusionOk="0" h="3485" w="3959">
                  <a:moveTo>
                    <a:pt x="2050" y="0"/>
                  </a:moveTo>
                  <a:cubicBezTo>
                    <a:pt x="1431" y="0"/>
                    <a:pt x="802" y="322"/>
                    <a:pt x="481" y="869"/>
                  </a:cubicBezTo>
                  <a:cubicBezTo>
                    <a:pt x="0" y="1690"/>
                    <a:pt x="317" y="2857"/>
                    <a:pt x="1138" y="3297"/>
                  </a:cubicBezTo>
                  <a:cubicBezTo>
                    <a:pt x="1375" y="3425"/>
                    <a:pt x="1641" y="3484"/>
                    <a:pt x="1908" y="3484"/>
                  </a:cubicBezTo>
                  <a:cubicBezTo>
                    <a:pt x="2527" y="3484"/>
                    <a:pt x="3157" y="3164"/>
                    <a:pt x="3478" y="2617"/>
                  </a:cubicBezTo>
                  <a:cubicBezTo>
                    <a:pt x="3958" y="1796"/>
                    <a:pt x="3641" y="629"/>
                    <a:pt x="2821" y="188"/>
                  </a:cubicBezTo>
                  <a:cubicBezTo>
                    <a:pt x="2583" y="60"/>
                    <a:pt x="2318" y="0"/>
                    <a:pt x="2050"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39" name="Google Shape;7239;p19"/>
            <p:cNvSpPr/>
            <p:nvPr/>
          </p:nvSpPr>
          <p:spPr>
            <a:xfrm>
              <a:off x="3944875" y="577300"/>
              <a:ext cx="97825" cy="87150"/>
            </a:xfrm>
            <a:custGeom>
              <a:rect b="b" l="l" r="r" t="t"/>
              <a:pathLst>
                <a:path extrusionOk="0" h="3486" w="3913">
                  <a:moveTo>
                    <a:pt x="2028" y="0"/>
                  </a:moveTo>
                  <a:cubicBezTo>
                    <a:pt x="1391" y="0"/>
                    <a:pt x="740" y="341"/>
                    <a:pt x="429" y="920"/>
                  </a:cubicBezTo>
                  <a:cubicBezTo>
                    <a:pt x="1" y="1722"/>
                    <a:pt x="298" y="2821"/>
                    <a:pt x="1069" y="3272"/>
                  </a:cubicBezTo>
                  <a:cubicBezTo>
                    <a:pt x="1317" y="3417"/>
                    <a:pt x="1600" y="3485"/>
                    <a:pt x="1885" y="3485"/>
                  </a:cubicBezTo>
                  <a:cubicBezTo>
                    <a:pt x="2523" y="3485"/>
                    <a:pt x="3174" y="3144"/>
                    <a:pt x="3484" y="2566"/>
                  </a:cubicBezTo>
                  <a:cubicBezTo>
                    <a:pt x="3913" y="1764"/>
                    <a:pt x="3615" y="665"/>
                    <a:pt x="2845" y="214"/>
                  </a:cubicBezTo>
                  <a:cubicBezTo>
                    <a:pt x="2596" y="68"/>
                    <a:pt x="2313" y="0"/>
                    <a:pt x="2028"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40" name="Google Shape;7240;p19"/>
            <p:cNvSpPr/>
            <p:nvPr/>
          </p:nvSpPr>
          <p:spPr>
            <a:xfrm>
              <a:off x="5969750" y="2964250"/>
              <a:ext cx="98900" cy="87125"/>
            </a:xfrm>
            <a:custGeom>
              <a:rect b="b" l="l" r="r" t="t"/>
              <a:pathLst>
                <a:path extrusionOk="0" h="3485" w="3956">
                  <a:moveTo>
                    <a:pt x="2048" y="0"/>
                  </a:moveTo>
                  <a:cubicBezTo>
                    <a:pt x="1446" y="0"/>
                    <a:pt x="830" y="303"/>
                    <a:pt x="501" y="829"/>
                  </a:cubicBezTo>
                  <a:cubicBezTo>
                    <a:pt x="0" y="1631"/>
                    <a:pt x="288" y="2808"/>
                    <a:pt x="1098" y="3276"/>
                  </a:cubicBezTo>
                  <a:cubicBezTo>
                    <a:pt x="1344" y="3417"/>
                    <a:pt x="1624" y="3484"/>
                    <a:pt x="1907" y="3484"/>
                  </a:cubicBezTo>
                  <a:cubicBezTo>
                    <a:pt x="2509" y="3484"/>
                    <a:pt x="3124" y="3182"/>
                    <a:pt x="3454" y="2655"/>
                  </a:cubicBezTo>
                  <a:cubicBezTo>
                    <a:pt x="3955" y="1854"/>
                    <a:pt x="3668" y="676"/>
                    <a:pt x="2857" y="209"/>
                  </a:cubicBezTo>
                  <a:cubicBezTo>
                    <a:pt x="2612" y="67"/>
                    <a:pt x="2332" y="0"/>
                    <a:pt x="2048"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41" name="Google Shape;7241;p19"/>
            <p:cNvSpPr/>
            <p:nvPr/>
          </p:nvSpPr>
          <p:spPr>
            <a:xfrm>
              <a:off x="1632175" y="2242050"/>
              <a:ext cx="97000" cy="86125"/>
            </a:xfrm>
            <a:custGeom>
              <a:rect b="b" l="l" r="r" t="t"/>
              <a:pathLst>
                <a:path extrusionOk="0" h="3445" w="3880">
                  <a:moveTo>
                    <a:pt x="2003" y="0"/>
                  </a:moveTo>
                  <a:cubicBezTo>
                    <a:pt x="1358" y="0"/>
                    <a:pt x="706" y="355"/>
                    <a:pt x="410" y="950"/>
                  </a:cubicBezTo>
                  <a:cubicBezTo>
                    <a:pt x="1" y="1772"/>
                    <a:pt x="335" y="2855"/>
                    <a:pt x="1125" y="3266"/>
                  </a:cubicBezTo>
                  <a:cubicBezTo>
                    <a:pt x="1359" y="3388"/>
                    <a:pt x="1616" y="3445"/>
                    <a:pt x="1875" y="3445"/>
                  </a:cubicBezTo>
                  <a:cubicBezTo>
                    <a:pt x="2500" y="3445"/>
                    <a:pt x="3132" y="3110"/>
                    <a:pt x="3442" y="2543"/>
                  </a:cubicBezTo>
                  <a:cubicBezTo>
                    <a:pt x="3879" y="1738"/>
                    <a:pt x="3580" y="649"/>
                    <a:pt x="2801" y="206"/>
                  </a:cubicBezTo>
                  <a:cubicBezTo>
                    <a:pt x="2555" y="66"/>
                    <a:pt x="2280" y="0"/>
                    <a:pt x="2003"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42" name="Google Shape;7242;p19"/>
            <p:cNvSpPr/>
            <p:nvPr/>
          </p:nvSpPr>
          <p:spPr>
            <a:xfrm>
              <a:off x="5353275" y="4334300"/>
              <a:ext cx="97525" cy="86150"/>
            </a:xfrm>
            <a:custGeom>
              <a:rect b="b" l="l" r="r" t="t"/>
              <a:pathLst>
                <a:path extrusionOk="0" h="3446" w="3901">
                  <a:moveTo>
                    <a:pt x="2025" y="0"/>
                  </a:moveTo>
                  <a:cubicBezTo>
                    <a:pt x="1429" y="0"/>
                    <a:pt x="822" y="304"/>
                    <a:pt x="497" y="833"/>
                  </a:cubicBezTo>
                  <a:cubicBezTo>
                    <a:pt x="0" y="1647"/>
                    <a:pt x="302" y="2811"/>
                    <a:pt x="1129" y="3256"/>
                  </a:cubicBezTo>
                  <a:cubicBezTo>
                    <a:pt x="1367" y="3385"/>
                    <a:pt x="1632" y="3445"/>
                    <a:pt x="1898" y="3445"/>
                  </a:cubicBezTo>
                  <a:cubicBezTo>
                    <a:pt x="2515" y="3445"/>
                    <a:pt x="3138" y="3119"/>
                    <a:pt x="3451" y="2563"/>
                  </a:cubicBezTo>
                  <a:cubicBezTo>
                    <a:pt x="3901" y="1766"/>
                    <a:pt x="3616" y="673"/>
                    <a:pt x="2841" y="216"/>
                  </a:cubicBezTo>
                  <a:cubicBezTo>
                    <a:pt x="2593" y="69"/>
                    <a:pt x="2310" y="0"/>
                    <a:pt x="2025"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43" name="Google Shape;7243;p19"/>
            <p:cNvSpPr/>
            <p:nvPr/>
          </p:nvSpPr>
          <p:spPr>
            <a:xfrm>
              <a:off x="1548875" y="2663675"/>
              <a:ext cx="96300" cy="85000"/>
            </a:xfrm>
            <a:custGeom>
              <a:rect b="b" l="l" r="r" t="t"/>
              <a:pathLst>
                <a:path extrusionOk="0" h="3400" w="3852">
                  <a:moveTo>
                    <a:pt x="1967" y="1"/>
                  </a:moveTo>
                  <a:cubicBezTo>
                    <a:pt x="1391" y="1"/>
                    <a:pt x="818" y="295"/>
                    <a:pt x="495" y="816"/>
                  </a:cubicBezTo>
                  <a:cubicBezTo>
                    <a:pt x="1" y="1613"/>
                    <a:pt x="256" y="2698"/>
                    <a:pt x="1050" y="3172"/>
                  </a:cubicBezTo>
                  <a:cubicBezTo>
                    <a:pt x="1309" y="3327"/>
                    <a:pt x="1597" y="3400"/>
                    <a:pt x="1883" y="3400"/>
                  </a:cubicBezTo>
                  <a:cubicBezTo>
                    <a:pt x="2477" y="3400"/>
                    <a:pt x="3066" y="3087"/>
                    <a:pt x="3383" y="2534"/>
                  </a:cubicBezTo>
                  <a:cubicBezTo>
                    <a:pt x="3851" y="1716"/>
                    <a:pt x="3561" y="645"/>
                    <a:pt x="2752" y="200"/>
                  </a:cubicBezTo>
                  <a:cubicBezTo>
                    <a:pt x="2506" y="65"/>
                    <a:pt x="2236" y="1"/>
                    <a:pt x="1967"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44" name="Google Shape;7244;p19"/>
            <p:cNvSpPr/>
            <p:nvPr/>
          </p:nvSpPr>
          <p:spPr>
            <a:xfrm>
              <a:off x="5037850" y="4625150"/>
              <a:ext cx="95800" cy="85025"/>
            </a:xfrm>
            <a:custGeom>
              <a:rect b="b" l="l" r="r" t="t"/>
              <a:pathLst>
                <a:path extrusionOk="0" h="3401" w="3832">
                  <a:moveTo>
                    <a:pt x="1970" y="1"/>
                  </a:moveTo>
                  <a:cubicBezTo>
                    <a:pt x="1377" y="1"/>
                    <a:pt x="788" y="312"/>
                    <a:pt x="472" y="863"/>
                  </a:cubicBezTo>
                  <a:cubicBezTo>
                    <a:pt x="0" y="1681"/>
                    <a:pt x="289" y="2752"/>
                    <a:pt x="1098" y="3199"/>
                  </a:cubicBezTo>
                  <a:cubicBezTo>
                    <a:pt x="1345" y="3336"/>
                    <a:pt x="1616" y="3400"/>
                    <a:pt x="1885" y="3400"/>
                  </a:cubicBezTo>
                  <a:cubicBezTo>
                    <a:pt x="2498" y="3400"/>
                    <a:pt x="3104" y="3066"/>
                    <a:pt x="3410" y="2488"/>
                  </a:cubicBezTo>
                  <a:cubicBezTo>
                    <a:pt x="3831" y="1696"/>
                    <a:pt x="3560" y="683"/>
                    <a:pt x="2804" y="229"/>
                  </a:cubicBezTo>
                  <a:cubicBezTo>
                    <a:pt x="2546" y="74"/>
                    <a:pt x="2257" y="1"/>
                    <a:pt x="1970"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45" name="Google Shape;7245;p19"/>
            <p:cNvSpPr/>
            <p:nvPr/>
          </p:nvSpPr>
          <p:spPr>
            <a:xfrm>
              <a:off x="3574750" y="5051225"/>
              <a:ext cx="94775" cy="83775"/>
            </a:xfrm>
            <a:custGeom>
              <a:rect b="b" l="l" r="r" t="t"/>
              <a:pathLst>
                <a:path extrusionOk="0" h="3351" w="3791">
                  <a:moveTo>
                    <a:pt x="1913" y="0"/>
                  </a:moveTo>
                  <a:cubicBezTo>
                    <a:pt x="1328" y="0"/>
                    <a:pt x="769" y="323"/>
                    <a:pt x="457" y="903"/>
                  </a:cubicBezTo>
                  <a:cubicBezTo>
                    <a:pt x="0" y="1757"/>
                    <a:pt x="310" y="2753"/>
                    <a:pt x="1166" y="3177"/>
                  </a:cubicBezTo>
                  <a:cubicBezTo>
                    <a:pt x="1403" y="3295"/>
                    <a:pt x="1651" y="3351"/>
                    <a:pt x="1894" y="3351"/>
                  </a:cubicBezTo>
                  <a:cubicBezTo>
                    <a:pt x="2482" y="3351"/>
                    <a:pt x="3043" y="3024"/>
                    <a:pt x="3353" y="2446"/>
                  </a:cubicBezTo>
                  <a:cubicBezTo>
                    <a:pt x="3790" y="1630"/>
                    <a:pt x="3530" y="682"/>
                    <a:pt x="2741" y="227"/>
                  </a:cubicBezTo>
                  <a:cubicBezTo>
                    <a:pt x="2476" y="73"/>
                    <a:pt x="2192" y="0"/>
                    <a:pt x="1913"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46" name="Google Shape;7246;p19"/>
            <p:cNvSpPr/>
            <p:nvPr/>
          </p:nvSpPr>
          <p:spPr>
            <a:xfrm>
              <a:off x="1947050" y="4135825"/>
              <a:ext cx="94225" cy="83800"/>
            </a:xfrm>
            <a:custGeom>
              <a:rect b="b" l="l" r="r" t="t"/>
              <a:pathLst>
                <a:path extrusionOk="0" h="3352" w="3769">
                  <a:moveTo>
                    <a:pt x="1894" y="1"/>
                  </a:moveTo>
                  <a:cubicBezTo>
                    <a:pt x="1322" y="1"/>
                    <a:pt x="774" y="309"/>
                    <a:pt x="457" y="868"/>
                  </a:cubicBezTo>
                  <a:cubicBezTo>
                    <a:pt x="1" y="1676"/>
                    <a:pt x="239" y="2635"/>
                    <a:pt x="1013" y="3105"/>
                  </a:cubicBezTo>
                  <a:cubicBezTo>
                    <a:pt x="1288" y="3272"/>
                    <a:pt x="1585" y="3352"/>
                    <a:pt x="1876" y="3352"/>
                  </a:cubicBezTo>
                  <a:cubicBezTo>
                    <a:pt x="2447" y="3352"/>
                    <a:pt x="2995" y="3044"/>
                    <a:pt x="3312" y="2485"/>
                  </a:cubicBezTo>
                  <a:cubicBezTo>
                    <a:pt x="3769" y="1677"/>
                    <a:pt x="3531" y="719"/>
                    <a:pt x="2756" y="248"/>
                  </a:cubicBezTo>
                  <a:cubicBezTo>
                    <a:pt x="2481" y="81"/>
                    <a:pt x="2184" y="1"/>
                    <a:pt x="1894"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47" name="Google Shape;7247;p19"/>
            <p:cNvSpPr/>
            <p:nvPr/>
          </p:nvSpPr>
          <p:spPr>
            <a:xfrm>
              <a:off x="3159150" y="4973625"/>
              <a:ext cx="94825" cy="83800"/>
            </a:xfrm>
            <a:custGeom>
              <a:rect b="b" l="l" r="r" t="t"/>
              <a:pathLst>
                <a:path extrusionOk="0" h="3352" w="3793">
                  <a:moveTo>
                    <a:pt x="1914" y="1"/>
                  </a:moveTo>
                  <a:cubicBezTo>
                    <a:pt x="1329" y="1"/>
                    <a:pt x="770" y="324"/>
                    <a:pt x="459" y="904"/>
                  </a:cubicBezTo>
                  <a:cubicBezTo>
                    <a:pt x="1" y="1757"/>
                    <a:pt x="313" y="2755"/>
                    <a:pt x="1168" y="3178"/>
                  </a:cubicBezTo>
                  <a:cubicBezTo>
                    <a:pt x="1405" y="3295"/>
                    <a:pt x="1653" y="3351"/>
                    <a:pt x="1897" y="3351"/>
                  </a:cubicBezTo>
                  <a:cubicBezTo>
                    <a:pt x="2485" y="3351"/>
                    <a:pt x="3045" y="3025"/>
                    <a:pt x="3355" y="2447"/>
                  </a:cubicBezTo>
                  <a:cubicBezTo>
                    <a:pt x="3792" y="1629"/>
                    <a:pt x="3530" y="681"/>
                    <a:pt x="2743" y="228"/>
                  </a:cubicBezTo>
                  <a:cubicBezTo>
                    <a:pt x="2477" y="74"/>
                    <a:pt x="2193" y="1"/>
                    <a:pt x="1914"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48" name="Google Shape;7248;p19"/>
            <p:cNvSpPr/>
            <p:nvPr/>
          </p:nvSpPr>
          <p:spPr>
            <a:xfrm>
              <a:off x="2229325" y="4450550"/>
              <a:ext cx="94225" cy="83800"/>
            </a:xfrm>
            <a:custGeom>
              <a:rect b="b" l="l" r="r" t="t"/>
              <a:pathLst>
                <a:path extrusionOk="0" h="3352" w="3769">
                  <a:moveTo>
                    <a:pt x="1892" y="1"/>
                  </a:moveTo>
                  <a:cubicBezTo>
                    <a:pt x="1319" y="1"/>
                    <a:pt x="769" y="310"/>
                    <a:pt x="454" y="872"/>
                  </a:cubicBezTo>
                  <a:cubicBezTo>
                    <a:pt x="0" y="1681"/>
                    <a:pt x="240" y="2639"/>
                    <a:pt x="1017" y="3106"/>
                  </a:cubicBezTo>
                  <a:cubicBezTo>
                    <a:pt x="1291" y="3272"/>
                    <a:pt x="1586" y="3351"/>
                    <a:pt x="1875" y="3351"/>
                  </a:cubicBezTo>
                  <a:cubicBezTo>
                    <a:pt x="2449" y="3351"/>
                    <a:pt x="2999" y="3041"/>
                    <a:pt x="3314" y="2479"/>
                  </a:cubicBezTo>
                  <a:cubicBezTo>
                    <a:pt x="3768" y="1671"/>
                    <a:pt x="3527" y="713"/>
                    <a:pt x="2750" y="245"/>
                  </a:cubicBezTo>
                  <a:cubicBezTo>
                    <a:pt x="2476" y="80"/>
                    <a:pt x="2181" y="1"/>
                    <a:pt x="1892"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49" name="Google Shape;7249;p19"/>
            <p:cNvSpPr/>
            <p:nvPr/>
          </p:nvSpPr>
          <p:spPr>
            <a:xfrm>
              <a:off x="5526700" y="1312075"/>
              <a:ext cx="91325" cy="80425"/>
            </a:xfrm>
            <a:custGeom>
              <a:rect b="b" l="l" r="r" t="t"/>
              <a:pathLst>
                <a:path extrusionOk="0" h="3217" w="3653">
                  <a:moveTo>
                    <a:pt x="1834" y="1"/>
                  </a:moveTo>
                  <a:cubicBezTo>
                    <a:pt x="1316" y="1"/>
                    <a:pt x="816" y="262"/>
                    <a:pt x="506" y="744"/>
                  </a:cubicBezTo>
                  <a:cubicBezTo>
                    <a:pt x="1" y="1530"/>
                    <a:pt x="217" y="2516"/>
                    <a:pt x="997" y="2984"/>
                  </a:cubicBezTo>
                  <a:cubicBezTo>
                    <a:pt x="1258" y="3141"/>
                    <a:pt x="1541" y="3217"/>
                    <a:pt x="1819" y="3217"/>
                  </a:cubicBezTo>
                  <a:cubicBezTo>
                    <a:pt x="2337" y="3217"/>
                    <a:pt x="2837" y="2955"/>
                    <a:pt x="3147" y="2473"/>
                  </a:cubicBezTo>
                  <a:cubicBezTo>
                    <a:pt x="3652" y="1688"/>
                    <a:pt x="3436" y="700"/>
                    <a:pt x="2656" y="233"/>
                  </a:cubicBezTo>
                  <a:cubicBezTo>
                    <a:pt x="2395" y="76"/>
                    <a:pt x="2112" y="1"/>
                    <a:pt x="1834"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50" name="Google Shape;7250;p19"/>
            <p:cNvSpPr/>
            <p:nvPr/>
          </p:nvSpPr>
          <p:spPr>
            <a:xfrm>
              <a:off x="3349550" y="556250"/>
              <a:ext cx="91025" cy="80450"/>
            </a:xfrm>
            <a:custGeom>
              <a:rect b="b" l="l" r="r" t="t"/>
              <a:pathLst>
                <a:path extrusionOk="0" h="3218" w="3641">
                  <a:moveTo>
                    <a:pt x="1838" y="1"/>
                  </a:moveTo>
                  <a:cubicBezTo>
                    <a:pt x="1293" y="1"/>
                    <a:pt x="770" y="293"/>
                    <a:pt x="466" y="819"/>
                  </a:cubicBezTo>
                  <a:cubicBezTo>
                    <a:pt x="0" y="1626"/>
                    <a:pt x="267" y="2596"/>
                    <a:pt x="1073" y="3026"/>
                  </a:cubicBezTo>
                  <a:cubicBezTo>
                    <a:pt x="1315" y="3156"/>
                    <a:pt x="1571" y="3217"/>
                    <a:pt x="1821" y="3217"/>
                  </a:cubicBezTo>
                  <a:cubicBezTo>
                    <a:pt x="2403" y="3217"/>
                    <a:pt x="2958" y="2885"/>
                    <a:pt x="3248" y="2300"/>
                  </a:cubicBezTo>
                  <a:cubicBezTo>
                    <a:pt x="3640" y="1511"/>
                    <a:pt x="3353" y="601"/>
                    <a:pt x="2585" y="191"/>
                  </a:cubicBezTo>
                  <a:cubicBezTo>
                    <a:pt x="2344" y="62"/>
                    <a:pt x="2088" y="1"/>
                    <a:pt x="1838"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51" name="Google Shape;7251;p19"/>
            <p:cNvSpPr/>
            <p:nvPr/>
          </p:nvSpPr>
          <p:spPr>
            <a:xfrm>
              <a:off x="5908250" y="1994700"/>
              <a:ext cx="91325" cy="80400"/>
            </a:xfrm>
            <a:custGeom>
              <a:rect b="b" l="l" r="r" t="t"/>
              <a:pathLst>
                <a:path extrusionOk="0" h="3216" w="3653">
                  <a:moveTo>
                    <a:pt x="1835" y="0"/>
                  </a:moveTo>
                  <a:cubicBezTo>
                    <a:pt x="1315" y="0"/>
                    <a:pt x="811" y="264"/>
                    <a:pt x="502" y="750"/>
                  </a:cubicBezTo>
                  <a:cubicBezTo>
                    <a:pt x="1" y="1538"/>
                    <a:pt x="220" y="2521"/>
                    <a:pt x="1001" y="2987"/>
                  </a:cubicBezTo>
                  <a:cubicBezTo>
                    <a:pt x="1261" y="3141"/>
                    <a:pt x="1542" y="3215"/>
                    <a:pt x="1817" y="3215"/>
                  </a:cubicBezTo>
                  <a:cubicBezTo>
                    <a:pt x="2338" y="3215"/>
                    <a:pt x="2841" y="2951"/>
                    <a:pt x="3150" y="2466"/>
                  </a:cubicBezTo>
                  <a:cubicBezTo>
                    <a:pt x="3652" y="1678"/>
                    <a:pt x="3433" y="694"/>
                    <a:pt x="2650" y="228"/>
                  </a:cubicBezTo>
                  <a:cubicBezTo>
                    <a:pt x="2391" y="74"/>
                    <a:pt x="2111" y="0"/>
                    <a:pt x="1835"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52" name="Google Shape;7252;p19"/>
            <p:cNvSpPr/>
            <p:nvPr/>
          </p:nvSpPr>
          <p:spPr>
            <a:xfrm>
              <a:off x="4779625" y="735850"/>
              <a:ext cx="90550" cy="80425"/>
            </a:xfrm>
            <a:custGeom>
              <a:rect b="b" l="l" r="r" t="t"/>
              <a:pathLst>
                <a:path extrusionOk="0" h="3217" w="3622">
                  <a:moveTo>
                    <a:pt x="1819" y="0"/>
                  </a:moveTo>
                  <a:cubicBezTo>
                    <a:pt x="1250" y="0"/>
                    <a:pt x="707" y="317"/>
                    <a:pt x="410" y="883"/>
                  </a:cubicBezTo>
                  <a:cubicBezTo>
                    <a:pt x="1" y="1667"/>
                    <a:pt x="265" y="2581"/>
                    <a:pt x="1023" y="3007"/>
                  </a:cubicBezTo>
                  <a:cubicBezTo>
                    <a:pt x="1274" y="3149"/>
                    <a:pt x="1542" y="3216"/>
                    <a:pt x="1804" y="3216"/>
                  </a:cubicBezTo>
                  <a:cubicBezTo>
                    <a:pt x="2372" y="3216"/>
                    <a:pt x="2916" y="2898"/>
                    <a:pt x="3212" y="2332"/>
                  </a:cubicBezTo>
                  <a:cubicBezTo>
                    <a:pt x="3621" y="1548"/>
                    <a:pt x="3358" y="634"/>
                    <a:pt x="2600" y="209"/>
                  </a:cubicBezTo>
                  <a:cubicBezTo>
                    <a:pt x="2349" y="67"/>
                    <a:pt x="2081" y="0"/>
                    <a:pt x="1819"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53" name="Google Shape;7253;p19"/>
            <p:cNvSpPr/>
            <p:nvPr/>
          </p:nvSpPr>
          <p:spPr>
            <a:xfrm>
              <a:off x="3166050" y="608850"/>
              <a:ext cx="92550" cy="81625"/>
            </a:xfrm>
            <a:custGeom>
              <a:rect b="b" l="l" r="r" t="t"/>
              <a:pathLst>
                <a:path extrusionOk="0" h="3265" w="3702">
                  <a:moveTo>
                    <a:pt x="1845" y="1"/>
                  </a:moveTo>
                  <a:cubicBezTo>
                    <a:pt x="1277" y="1"/>
                    <a:pt x="743" y="319"/>
                    <a:pt x="439" y="894"/>
                  </a:cubicBezTo>
                  <a:cubicBezTo>
                    <a:pt x="0" y="1727"/>
                    <a:pt x="292" y="2661"/>
                    <a:pt x="1122" y="3084"/>
                  </a:cubicBezTo>
                  <a:cubicBezTo>
                    <a:pt x="1361" y="3206"/>
                    <a:pt x="1611" y="3264"/>
                    <a:pt x="1854" y="3264"/>
                  </a:cubicBezTo>
                  <a:cubicBezTo>
                    <a:pt x="2405" y="3264"/>
                    <a:pt x="2926" y="2963"/>
                    <a:pt x="3235" y="2418"/>
                  </a:cubicBezTo>
                  <a:cubicBezTo>
                    <a:pt x="3702" y="1594"/>
                    <a:pt x="3444" y="653"/>
                    <a:pt x="2628" y="208"/>
                  </a:cubicBezTo>
                  <a:cubicBezTo>
                    <a:pt x="2373" y="68"/>
                    <a:pt x="2105" y="1"/>
                    <a:pt x="1845"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54" name="Google Shape;7254;p19"/>
            <p:cNvSpPr/>
            <p:nvPr/>
          </p:nvSpPr>
          <p:spPr>
            <a:xfrm>
              <a:off x="5957250" y="2178025"/>
              <a:ext cx="92600" cy="81575"/>
            </a:xfrm>
            <a:custGeom>
              <a:rect b="b" l="l" r="r" t="t"/>
              <a:pathLst>
                <a:path extrusionOk="0" h="3263" w="3704">
                  <a:moveTo>
                    <a:pt x="1849" y="0"/>
                  </a:moveTo>
                  <a:cubicBezTo>
                    <a:pt x="1297" y="0"/>
                    <a:pt x="777" y="301"/>
                    <a:pt x="468" y="847"/>
                  </a:cubicBezTo>
                  <a:cubicBezTo>
                    <a:pt x="1" y="1670"/>
                    <a:pt x="259" y="2610"/>
                    <a:pt x="1076" y="3057"/>
                  </a:cubicBezTo>
                  <a:cubicBezTo>
                    <a:pt x="1331" y="3196"/>
                    <a:pt x="1598" y="3263"/>
                    <a:pt x="1858" y="3263"/>
                  </a:cubicBezTo>
                  <a:cubicBezTo>
                    <a:pt x="2426" y="3263"/>
                    <a:pt x="2960" y="2944"/>
                    <a:pt x="3265" y="2369"/>
                  </a:cubicBezTo>
                  <a:cubicBezTo>
                    <a:pt x="3704" y="1538"/>
                    <a:pt x="3411" y="602"/>
                    <a:pt x="2581" y="180"/>
                  </a:cubicBezTo>
                  <a:cubicBezTo>
                    <a:pt x="2341" y="59"/>
                    <a:pt x="2092" y="0"/>
                    <a:pt x="1849"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55" name="Google Shape;7255;p19"/>
            <p:cNvSpPr/>
            <p:nvPr/>
          </p:nvSpPr>
          <p:spPr>
            <a:xfrm>
              <a:off x="2983650" y="662625"/>
              <a:ext cx="91425" cy="80375"/>
            </a:xfrm>
            <a:custGeom>
              <a:rect b="b" l="l" r="r" t="t"/>
              <a:pathLst>
                <a:path extrusionOk="0" h="3215" w="3657">
                  <a:moveTo>
                    <a:pt x="1838" y="0"/>
                  </a:moveTo>
                  <a:cubicBezTo>
                    <a:pt x="1310" y="0"/>
                    <a:pt x="801" y="272"/>
                    <a:pt x="493" y="769"/>
                  </a:cubicBezTo>
                  <a:cubicBezTo>
                    <a:pt x="1" y="1564"/>
                    <a:pt x="235" y="2542"/>
                    <a:pt x="1025" y="2998"/>
                  </a:cubicBezTo>
                  <a:cubicBezTo>
                    <a:pt x="1279" y="3145"/>
                    <a:pt x="1552" y="3215"/>
                    <a:pt x="1821" y="3215"/>
                  </a:cubicBezTo>
                  <a:cubicBezTo>
                    <a:pt x="2349" y="3215"/>
                    <a:pt x="2858" y="2942"/>
                    <a:pt x="3166" y="2445"/>
                  </a:cubicBezTo>
                  <a:cubicBezTo>
                    <a:pt x="3657" y="1652"/>
                    <a:pt x="3424" y="674"/>
                    <a:pt x="2632" y="217"/>
                  </a:cubicBezTo>
                  <a:cubicBezTo>
                    <a:pt x="2379" y="70"/>
                    <a:pt x="2106" y="0"/>
                    <a:pt x="1838"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56" name="Google Shape;7256;p19"/>
            <p:cNvSpPr/>
            <p:nvPr/>
          </p:nvSpPr>
          <p:spPr>
            <a:xfrm>
              <a:off x="5012275" y="866600"/>
              <a:ext cx="90500" cy="80425"/>
            </a:xfrm>
            <a:custGeom>
              <a:rect b="b" l="l" r="r" t="t"/>
              <a:pathLst>
                <a:path extrusionOk="0" h="3217" w="3620">
                  <a:moveTo>
                    <a:pt x="1817" y="0"/>
                  </a:moveTo>
                  <a:cubicBezTo>
                    <a:pt x="1251" y="0"/>
                    <a:pt x="711" y="314"/>
                    <a:pt x="415" y="876"/>
                  </a:cubicBezTo>
                  <a:cubicBezTo>
                    <a:pt x="0" y="1658"/>
                    <a:pt x="257" y="2572"/>
                    <a:pt x="1013" y="3004"/>
                  </a:cubicBezTo>
                  <a:cubicBezTo>
                    <a:pt x="1266" y="3148"/>
                    <a:pt x="1536" y="3217"/>
                    <a:pt x="1801" y="3217"/>
                  </a:cubicBezTo>
                  <a:cubicBezTo>
                    <a:pt x="2366" y="3217"/>
                    <a:pt x="2907" y="2903"/>
                    <a:pt x="3206" y="2341"/>
                  </a:cubicBezTo>
                  <a:cubicBezTo>
                    <a:pt x="3620" y="1560"/>
                    <a:pt x="3362" y="645"/>
                    <a:pt x="2606" y="214"/>
                  </a:cubicBezTo>
                  <a:cubicBezTo>
                    <a:pt x="2352" y="69"/>
                    <a:pt x="2082" y="0"/>
                    <a:pt x="1817"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57" name="Google Shape;7257;p19"/>
            <p:cNvSpPr/>
            <p:nvPr/>
          </p:nvSpPr>
          <p:spPr>
            <a:xfrm>
              <a:off x="6008025" y="2362550"/>
              <a:ext cx="90375" cy="80475"/>
            </a:xfrm>
            <a:custGeom>
              <a:rect b="b" l="l" r="r" t="t"/>
              <a:pathLst>
                <a:path extrusionOk="0" h="3219" w="3615">
                  <a:moveTo>
                    <a:pt x="1818" y="1"/>
                  </a:moveTo>
                  <a:cubicBezTo>
                    <a:pt x="1271" y="1"/>
                    <a:pt x="744" y="294"/>
                    <a:pt x="439" y="826"/>
                  </a:cubicBezTo>
                  <a:cubicBezTo>
                    <a:pt x="0" y="1595"/>
                    <a:pt x="224" y="2522"/>
                    <a:pt x="960" y="2976"/>
                  </a:cubicBezTo>
                  <a:cubicBezTo>
                    <a:pt x="1226" y="3140"/>
                    <a:pt x="1514" y="3218"/>
                    <a:pt x="1797" y="3218"/>
                  </a:cubicBezTo>
                  <a:cubicBezTo>
                    <a:pt x="2344" y="3218"/>
                    <a:pt x="2869" y="2926"/>
                    <a:pt x="3174" y="2393"/>
                  </a:cubicBezTo>
                  <a:cubicBezTo>
                    <a:pt x="3615" y="1623"/>
                    <a:pt x="3391" y="696"/>
                    <a:pt x="2654" y="243"/>
                  </a:cubicBezTo>
                  <a:cubicBezTo>
                    <a:pt x="2388" y="79"/>
                    <a:pt x="2100" y="1"/>
                    <a:pt x="1818"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58" name="Google Shape;7258;p19"/>
            <p:cNvSpPr/>
            <p:nvPr/>
          </p:nvSpPr>
          <p:spPr>
            <a:xfrm>
              <a:off x="4131575" y="527475"/>
              <a:ext cx="90350" cy="80425"/>
            </a:xfrm>
            <a:custGeom>
              <a:rect b="b" l="l" r="r" t="t"/>
              <a:pathLst>
                <a:path extrusionOk="0" h="3217" w="3614">
                  <a:moveTo>
                    <a:pt x="1818" y="0"/>
                  </a:moveTo>
                  <a:cubicBezTo>
                    <a:pt x="1282" y="0"/>
                    <a:pt x="763" y="281"/>
                    <a:pt x="456" y="797"/>
                  </a:cubicBezTo>
                  <a:cubicBezTo>
                    <a:pt x="1" y="1560"/>
                    <a:pt x="207" y="2491"/>
                    <a:pt x="934" y="2959"/>
                  </a:cubicBezTo>
                  <a:cubicBezTo>
                    <a:pt x="1205" y="3133"/>
                    <a:pt x="1503" y="3217"/>
                    <a:pt x="1796" y="3217"/>
                  </a:cubicBezTo>
                  <a:cubicBezTo>
                    <a:pt x="2332" y="3217"/>
                    <a:pt x="2851" y="2936"/>
                    <a:pt x="3159" y="2421"/>
                  </a:cubicBezTo>
                  <a:cubicBezTo>
                    <a:pt x="3614" y="1656"/>
                    <a:pt x="3408" y="725"/>
                    <a:pt x="2681" y="258"/>
                  </a:cubicBezTo>
                  <a:cubicBezTo>
                    <a:pt x="2409" y="83"/>
                    <a:pt x="2111" y="0"/>
                    <a:pt x="1818"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59" name="Google Shape;7259;p19"/>
            <p:cNvSpPr/>
            <p:nvPr/>
          </p:nvSpPr>
          <p:spPr>
            <a:xfrm>
              <a:off x="5674500" y="4048000"/>
              <a:ext cx="88125" cy="78125"/>
            </a:xfrm>
            <a:custGeom>
              <a:rect b="b" l="l" r="r" t="t"/>
              <a:pathLst>
                <a:path extrusionOk="0" h="3125" w="3525">
                  <a:moveTo>
                    <a:pt x="1812" y="0"/>
                  </a:moveTo>
                  <a:cubicBezTo>
                    <a:pt x="1286" y="0"/>
                    <a:pt x="755" y="261"/>
                    <a:pt x="456" y="727"/>
                  </a:cubicBezTo>
                  <a:cubicBezTo>
                    <a:pt x="1" y="1437"/>
                    <a:pt x="214" y="2446"/>
                    <a:pt x="914" y="2896"/>
                  </a:cubicBezTo>
                  <a:cubicBezTo>
                    <a:pt x="1156" y="3051"/>
                    <a:pt x="1434" y="3124"/>
                    <a:pt x="1713" y="3124"/>
                  </a:cubicBezTo>
                  <a:cubicBezTo>
                    <a:pt x="2240" y="3124"/>
                    <a:pt x="2771" y="2864"/>
                    <a:pt x="3069" y="2398"/>
                  </a:cubicBezTo>
                  <a:cubicBezTo>
                    <a:pt x="3524" y="1689"/>
                    <a:pt x="3310" y="679"/>
                    <a:pt x="2611" y="228"/>
                  </a:cubicBezTo>
                  <a:cubicBezTo>
                    <a:pt x="2369" y="74"/>
                    <a:pt x="2091" y="0"/>
                    <a:pt x="1812"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60" name="Google Shape;7260;p19"/>
            <p:cNvSpPr/>
            <p:nvPr/>
          </p:nvSpPr>
          <p:spPr>
            <a:xfrm>
              <a:off x="6024675" y="3152650"/>
              <a:ext cx="88325" cy="78175"/>
            </a:xfrm>
            <a:custGeom>
              <a:rect b="b" l="l" r="r" t="t"/>
              <a:pathLst>
                <a:path extrusionOk="0" h="3127" w="3533">
                  <a:moveTo>
                    <a:pt x="1812" y="0"/>
                  </a:moveTo>
                  <a:cubicBezTo>
                    <a:pt x="1249" y="0"/>
                    <a:pt x="687" y="304"/>
                    <a:pt x="404" y="826"/>
                  </a:cubicBezTo>
                  <a:cubicBezTo>
                    <a:pt x="0" y="1574"/>
                    <a:pt x="280" y="2555"/>
                    <a:pt x="1014" y="2951"/>
                  </a:cubicBezTo>
                  <a:cubicBezTo>
                    <a:pt x="1235" y="3071"/>
                    <a:pt x="1478" y="3127"/>
                    <a:pt x="1721" y="3127"/>
                  </a:cubicBezTo>
                  <a:cubicBezTo>
                    <a:pt x="2284" y="3127"/>
                    <a:pt x="2846" y="2824"/>
                    <a:pt x="3129" y="2301"/>
                  </a:cubicBezTo>
                  <a:cubicBezTo>
                    <a:pt x="3533" y="1554"/>
                    <a:pt x="3253" y="573"/>
                    <a:pt x="2519" y="177"/>
                  </a:cubicBezTo>
                  <a:cubicBezTo>
                    <a:pt x="2298" y="57"/>
                    <a:pt x="2055" y="0"/>
                    <a:pt x="1812"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61" name="Google Shape;7261;p19"/>
            <p:cNvSpPr/>
            <p:nvPr/>
          </p:nvSpPr>
          <p:spPr>
            <a:xfrm>
              <a:off x="2303000" y="1060375"/>
              <a:ext cx="88325" cy="78200"/>
            </a:xfrm>
            <a:custGeom>
              <a:rect b="b" l="l" r="r" t="t"/>
              <a:pathLst>
                <a:path extrusionOk="0" h="3128" w="3533">
                  <a:moveTo>
                    <a:pt x="1814" y="1"/>
                  </a:moveTo>
                  <a:cubicBezTo>
                    <a:pt x="1272" y="1"/>
                    <a:pt x="730" y="279"/>
                    <a:pt x="437" y="770"/>
                  </a:cubicBezTo>
                  <a:cubicBezTo>
                    <a:pt x="0" y="1501"/>
                    <a:pt x="242" y="2493"/>
                    <a:pt x="958" y="2921"/>
                  </a:cubicBezTo>
                  <a:cubicBezTo>
                    <a:pt x="1193" y="3062"/>
                    <a:pt x="1457" y="3128"/>
                    <a:pt x="1721" y="3128"/>
                  </a:cubicBezTo>
                  <a:cubicBezTo>
                    <a:pt x="2262" y="3128"/>
                    <a:pt x="2803" y="2850"/>
                    <a:pt x="3096" y="2358"/>
                  </a:cubicBezTo>
                  <a:cubicBezTo>
                    <a:pt x="3533" y="1629"/>
                    <a:pt x="3292" y="636"/>
                    <a:pt x="2576" y="207"/>
                  </a:cubicBezTo>
                  <a:cubicBezTo>
                    <a:pt x="2342" y="67"/>
                    <a:pt x="2078" y="1"/>
                    <a:pt x="1814"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62" name="Google Shape;7262;p19"/>
            <p:cNvSpPr/>
            <p:nvPr/>
          </p:nvSpPr>
          <p:spPr>
            <a:xfrm>
              <a:off x="1720125" y="1824925"/>
              <a:ext cx="88400" cy="78225"/>
            </a:xfrm>
            <a:custGeom>
              <a:rect b="b" l="l" r="r" t="t"/>
              <a:pathLst>
                <a:path extrusionOk="0" h="3129" w="3536">
                  <a:moveTo>
                    <a:pt x="1814" y="1"/>
                  </a:moveTo>
                  <a:cubicBezTo>
                    <a:pt x="1262" y="1"/>
                    <a:pt x="711" y="292"/>
                    <a:pt x="422" y="799"/>
                  </a:cubicBezTo>
                  <a:cubicBezTo>
                    <a:pt x="0" y="1539"/>
                    <a:pt x="261" y="2523"/>
                    <a:pt x="988" y="2937"/>
                  </a:cubicBezTo>
                  <a:cubicBezTo>
                    <a:pt x="1216" y="3067"/>
                    <a:pt x="1469" y="3128"/>
                    <a:pt x="1722" y="3128"/>
                  </a:cubicBezTo>
                  <a:cubicBezTo>
                    <a:pt x="2274" y="3128"/>
                    <a:pt x="2825" y="2837"/>
                    <a:pt x="3114" y="2330"/>
                  </a:cubicBezTo>
                  <a:cubicBezTo>
                    <a:pt x="3535" y="1590"/>
                    <a:pt x="3273" y="604"/>
                    <a:pt x="2548" y="192"/>
                  </a:cubicBezTo>
                  <a:cubicBezTo>
                    <a:pt x="2320" y="62"/>
                    <a:pt x="2067" y="1"/>
                    <a:pt x="1814"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63" name="Google Shape;7263;p19"/>
            <p:cNvSpPr/>
            <p:nvPr/>
          </p:nvSpPr>
          <p:spPr>
            <a:xfrm>
              <a:off x="5860075" y="1811850"/>
              <a:ext cx="88350" cy="78200"/>
            </a:xfrm>
            <a:custGeom>
              <a:rect b="b" l="l" r="r" t="t"/>
              <a:pathLst>
                <a:path extrusionOk="0" h="3128" w="3534">
                  <a:moveTo>
                    <a:pt x="1813" y="0"/>
                  </a:moveTo>
                  <a:cubicBezTo>
                    <a:pt x="1262" y="0"/>
                    <a:pt x="712" y="290"/>
                    <a:pt x="423" y="796"/>
                  </a:cubicBezTo>
                  <a:cubicBezTo>
                    <a:pt x="0" y="1534"/>
                    <a:pt x="260" y="2520"/>
                    <a:pt x="985" y="2934"/>
                  </a:cubicBezTo>
                  <a:cubicBezTo>
                    <a:pt x="1214" y="3065"/>
                    <a:pt x="1469" y="3127"/>
                    <a:pt x="1723" y="3127"/>
                  </a:cubicBezTo>
                  <a:cubicBezTo>
                    <a:pt x="2274" y="3127"/>
                    <a:pt x="2823" y="2838"/>
                    <a:pt x="3111" y="2333"/>
                  </a:cubicBezTo>
                  <a:cubicBezTo>
                    <a:pt x="3534" y="1593"/>
                    <a:pt x="3276" y="607"/>
                    <a:pt x="2551" y="193"/>
                  </a:cubicBezTo>
                  <a:cubicBezTo>
                    <a:pt x="2322" y="62"/>
                    <a:pt x="2067" y="0"/>
                    <a:pt x="1813"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64" name="Google Shape;7264;p19"/>
            <p:cNvSpPr/>
            <p:nvPr/>
          </p:nvSpPr>
          <p:spPr>
            <a:xfrm>
              <a:off x="3534075" y="504200"/>
              <a:ext cx="88325" cy="78200"/>
            </a:xfrm>
            <a:custGeom>
              <a:rect b="b" l="l" r="r" t="t"/>
              <a:pathLst>
                <a:path extrusionOk="0" h="3128" w="3533">
                  <a:moveTo>
                    <a:pt x="1813" y="0"/>
                  </a:moveTo>
                  <a:cubicBezTo>
                    <a:pt x="1245" y="0"/>
                    <a:pt x="679" y="309"/>
                    <a:pt x="398" y="838"/>
                  </a:cubicBezTo>
                  <a:cubicBezTo>
                    <a:pt x="1" y="1589"/>
                    <a:pt x="289" y="2569"/>
                    <a:pt x="1025" y="2958"/>
                  </a:cubicBezTo>
                  <a:cubicBezTo>
                    <a:pt x="1242" y="3074"/>
                    <a:pt x="1480" y="3128"/>
                    <a:pt x="1718" y="3128"/>
                  </a:cubicBezTo>
                  <a:cubicBezTo>
                    <a:pt x="2286" y="3128"/>
                    <a:pt x="2854" y="2818"/>
                    <a:pt x="3135" y="2289"/>
                  </a:cubicBezTo>
                  <a:cubicBezTo>
                    <a:pt x="3533" y="1539"/>
                    <a:pt x="3244" y="559"/>
                    <a:pt x="2507" y="170"/>
                  </a:cubicBezTo>
                  <a:cubicBezTo>
                    <a:pt x="2289" y="55"/>
                    <a:pt x="2051" y="0"/>
                    <a:pt x="1813"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65" name="Google Shape;7265;p19"/>
            <p:cNvSpPr/>
            <p:nvPr/>
          </p:nvSpPr>
          <p:spPr>
            <a:xfrm>
              <a:off x="1568450" y="3456050"/>
              <a:ext cx="88325" cy="78175"/>
            </a:xfrm>
            <a:custGeom>
              <a:rect b="b" l="l" r="r" t="t"/>
              <a:pathLst>
                <a:path extrusionOk="0" h="3127" w="3533">
                  <a:moveTo>
                    <a:pt x="1814" y="0"/>
                  </a:moveTo>
                  <a:cubicBezTo>
                    <a:pt x="1272" y="0"/>
                    <a:pt x="730" y="278"/>
                    <a:pt x="437" y="770"/>
                  </a:cubicBezTo>
                  <a:cubicBezTo>
                    <a:pt x="0" y="1499"/>
                    <a:pt x="242" y="2491"/>
                    <a:pt x="958" y="2919"/>
                  </a:cubicBezTo>
                  <a:cubicBezTo>
                    <a:pt x="1193" y="3060"/>
                    <a:pt x="1457" y="3127"/>
                    <a:pt x="1721" y="3127"/>
                  </a:cubicBezTo>
                  <a:cubicBezTo>
                    <a:pt x="2262" y="3127"/>
                    <a:pt x="2803" y="2848"/>
                    <a:pt x="3096" y="2358"/>
                  </a:cubicBezTo>
                  <a:cubicBezTo>
                    <a:pt x="3533" y="1627"/>
                    <a:pt x="3291" y="635"/>
                    <a:pt x="2576" y="207"/>
                  </a:cubicBezTo>
                  <a:cubicBezTo>
                    <a:pt x="2342" y="66"/>
                    <a:pt x="2078" y="0"/>
                    <a:pt x="1814"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66" name="Google Shape;7266;p19"/>
            <p:cNvSpPr/>
            <p:nvPr/>
          </p:nvSpPr>
          <p:spPr>
            <a:xfrm>
              <a:off x="4359700" y="5025225"/>
              <a:ext cx="88325" cy="78175"/>
            </a:xfrm>
            <a:custGeom>
              <a:rect b="b" l="l" r="r" t="t"/>
              <a:pathLst>
                <a:path extrusionOk="0" h="3127" w="3533">
                  <a:moveTo>
                    <a:pt x="1813" y="1"/>
                  </a:moveTo>
                  <a:cubicBezTo>
                    <a:pt x="1244" y="1"/>
                    <a:pt x="676" y="311"/>
                    <a:pt x="397" y="841"/>
                  </a:cubicBezTo>
                  <a:cubicBezTo>
                    <a:pt x="0" y="1591"/>
                    <a:pt x="291" y="2573"/>
                    <a:pt x="1027" y="2959"/>
                  </a:cubicBezTo>
                  <a:cubicBezTo>
                    <a:pt x="1244" y="3073"/>
                    <a:pt x="1481" y="3126"/>
                    <a:pt x="1718" y="3126"/>
                  </a:cubicBezTo>
                  <a:cubicBezTo>
                    <a:pt x="2288" y="3126"/>
                    <a:pt x="2856" y="2816"/>
                    <a:pt x="3136" y="2287"/>
                  </a:cubicBezTo>
                  <a:cubicBezTo>
                    <a:pt x="3532" y="1535"/>
                    <a:pt x="3242" y="557"/>
                    <a:pt x="2505" y="169"/>
                  </a:cubicBezTo>
                  <a:cubicBezTo>
                    <a:pt x="2288" y="55"/>
                    <a:pt x="2050" y="1"/>
                    <a:pt x="1813"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67" name="Google Shape;7267;p19"/>
            <p:cNvSpPr/>
            <p:nvPr/>
          </p:nvSpPr>
          <p:spPr>
            <a:xfrm>
              <a:off x="5807175" y="3810275"/>
              <a:ext cx="89425" cy="79325"/>
            </a:xfrm>
            <a:custGeom>
              <a:rect b="b" l="l" r="r" t="t"/>
              <a:pathLst>
                <a:path extrusionOk="0" h="3173" w="3577">
                  <a:moveTo>
                    <a:pt x="1810" y="1"/>
                  </a:moveTo>
                  <a:cubicBezTo>
                    <a:pt x="1267" y="1"/>
                    <a:pt x="737" y="288"/>
                    <a:pt x="438" y="802"/>
                  </a:cubicBezTo>
                  <a:cubicBezTo>
                    <a:pt x="0" y="1555"/>
                    <a:pt x="235" y="2508"/>
                    <a:pt x="964" y="2949"/>
                  </a:cubicBezTo>
                  <a:cubicBezTo>
                    <a:pt x="1215" y="3101"/>
                    <a:pt x="1490" y="3173"/>
                    <a:pt x="1762" y="3173"/>
                  </a:cubicBezTo>
                  <a:cubicBezTo>
                    <a:pt x="2324" y="3173"/>
                    <a:pt x="2872" y="2866"/>
                    <a:pt x="3164" y="2322"/>
                  </a:cubicBezTo>
                  <a:cubicBezTo>
                    <a:pt x="3577" y="1556"/>
                    <a:pt x="3310" y="614"/>
                    <a:pt x="2563" y="197"/>
                  </a:cubicBezTo>
                  <a:cubicBezTo>
                    <a:pt x="2324" y="64"/>
                    <a:pt x="2066" y="1"/>
                    <a:pt x="1810"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68" name="Google Shape;7268;p19"/>
            <p:cNvSpPr/>
            <p:nvPr/>
          </p:nvSpPr>
          <p:spPr>
            <a:xfrm>
              <a:off x="1853475" y="1587775"/>
              <a:ext cx="88300" cy="78175"/>
            </a:xfrm>
            <a:custGeom>
              <a:rect b="b" l="l" r="r" t="t"/>
              <a:pathLst>
                <a:path extrusionOk="0" h="3127" w="3532">
                  <a:moveTo>
                    <a:pt x="1814" y="0"/>
                  </a:moveTo>
                  <a:cubicBezTo>
                    <a:pt x="1245" y="0"/>
                    <a:pt x="677" y="311"/>
                    <a:pt x="397" y="841"/>
                  </a:cubicBezTo>
                  <a:cubicBezTo>
                    <a:pt x="1" y="1592"/>
                    <a:pt x="291" y="2572"/>
                    <a:pt x="1028" y="2960"/>
                  </a:cubicBezTo>
                  <a:cubicBezTo>
                    <a:pt x="1244" y="3073"/>
                    <a:pt x="1481" y="3127"/>
                    <a:pt x="1718" y="3127"/>
                  </a:cubicBezTo>
                  <a:cubicBezTo>
                    <a:pt x="2288" y="3127"/>
                    <a:pt x="2857" y="2817"/>
                    <a:pt x="3136" y="2288"/>
                  </a:cubicBezTo>
                  <a:cubicBezTo>
                    <a:pt x="3531" y="1536"/>
                    <a:pt x="3243" y="558"/>
                    <a:pt x="2506" y="169"/>
                  </a:cubicBezTo>
                  <a:cubicBezTo>
                    <a:pt x="2289" y="54"/>
                    <a:pt x="2051" y="0"/>
                    <a:pt x="1814"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69" name="Google Shape;7269;p19"/>
            <p:cNvSpPr/>
            <p:nvPr/>
          </p:nvSpPr>
          <p:spPr>
            <a:xfrm>
              <a:off x="6059600" y="2548100"/>
              <a:ext cx="86950" cy="77475"/>
            </a:xfrm>
            <a:custGeom>
              <a:rect b="b" l="l" r="r" t="t"/>
              <a:pathLst>
                <a:path extrusionOk="0" h="3099" w="3478">
                  <a:moveTo>
                    <a:pt x="1773" y="1"/>
                  </a:moveTo>
                  <a:cubicBezTo>
                    <a:pt x="1200" y="1"/>
                    <a:pt x="621" y="308"/>
                    <a:pt x="378" y="840"/>
                  </a:cubicBezTo>
                  <a:cubicBezTo>
                    <a:pt x="0" y="1665"/>
                    <a:pt x="198" y="2387"/>
                    <a:pt x="939" y="2884"/>
                  </a:cubicBezTo>
                  <a:cubicBezTo>
                    <a:pt x="1159" y="3030"/>
                    <a:pt x="1414" y="3098"/>
                    <a:pt x="1673" y="3098"/>
                  </a:cubicBezTo>
                  <a:cubicBezTo>
                    <a:pt x="2219" y="3098"/>
                    <a:pt x="2781" y="2798"/>
                    <a:pt x="3062" y="2303"/>
                  </a:cubicBezTo>
                  <a:cubicBezTo>
                    <a:pt x="3478" y="1572"/>
                    <a:pt x="3202" y="567"/>
                    <a:pt x="2477" y="174"/>
                  </a:cubicBezTo>
                  <a:cubicBezTo>
                    <a:pt x="2261" y="56"/>
                    <a:pt x="2018" y="1"/>
                    <a:pt x="1773"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70" name="Google Shape;7270;p19"/>
            <p:cNvSpPr/>
            <p:nvPr/>
          </p:nvSpPr>
          <p:spPr>
            <a:xfrm>
              <a:off x="5542950" y="4286750"/>
              <a:ext cx="84600" cy="74900"/>
            </a:xfrm>
            <a:custGeom>
              <a:rect b="b" l="l" r="r" t="t"/>
              <a:pathLst>
                <a:path extrusionOk="0" h="2996" w="3384">
                  <a:moveTo>
                    <a:pt x="1743" y="0"/>
                  </a:moveTo>
                  <a:cubicBezTo>
                    <a:pt x="1219" y="0"/>
                    <a:pt x="689" y="272"/>
                    <a:pt x="410" y="746"/>
                  </a:cubicBezTo>
                  <a:cubicBezTo>
                    <a:pt x="1" y="1442"/>
                    <a:pt x="241" y="2401"/>
                    <a:pt x="926" y="2805"/>
                  </a:cubicBezTo>
                  <a:cubicBezTo>
                    <a:pt x="1146" y="2934"/>
                    <a:pt x="1394" y="2996"/>
                    <a:pt x="1642" y="2996"/>
                  </a:cubicBezTo>
                  <a:cubicBezTo>
                    <a:pt x="2167" y="2996"/>
                    <a:pt x="2694" y="2723"/>
                    <a:pt x="2974" y="2249"/>
                  </a:cubicBezTo>
                  <a:cubicBezTo>
                    <a:pt x="3384" y="1554"/>
                    <a:pt x="3142" y="594"/>
                    <a:pt x="2457" y="191"/>
                  </a:cubicBezTo>
                  <a:cubicBezTo>
                    <a:pt x="2238" y="61"/>
                    <a:pt x="1991" y="0"/>
                    <a:pt x="1743"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71" name="Google Shape;7271;p19"/>
            <p:cNvSpPr/>
            <p:nvPr/>
          </p:nvSpPr>
          <p:spPr>
            <a:xfrm>
              <a:off x="5245775" y="998725"/>
              <a:ext cx="88050" cy="77450"/>
            </a:xfrm>
            <a:custGeom>
              <a:rect b="b" l="l" r="r" t="t"/>
              <a:pathLst>
                <a:path extrusionOk="0" h="3098" w="3522">
                  <a:moveTo>
                    <a:pt x="1747" y="0"/>
                  </a:moveTo>
                  <a:cubicBezTo>
                    <a:pt x="1251" y="0"/>
                    <a:pt x="812" y="259"/>
                    <a:pt x="469" y="765"/>
                  </a:cubicBezTo>
                  <a:cubicBezTo>
                    <a:pt x="0" y="1456"/>
                    <a:pt x="277" y="2490"/>
                    <a:pt x="990" y="2906"/>
                  </a:cubicBezTo>
                  <a:cubicBezTo>
                    <a:pt x="1214" y="3036"/>
                    <a:pt x="1466" y="3098"/>
                    <a:pt x="1719" y="3098"/>
                  </a:cubicBezTo>
                  <a:cubicBezTo>
                    <a:pt x="2273" y="3098"/>
                    <a:pt x="2832" y="2804"/>
                    <a:pt x="3112" y="2299"/>
                  </a:cubicBezTo>
                  <a:cubicBezTo>
                    <a:pt x="3522" y="1563"/>
                    <a:pt x="3249" y="530"/>
                    <a:pt x="2505" y="184"/>
                  </a:cubicBezTo>
                  <a:cubicBezTo>
                    <a:pt x="2242" y="61"/>
                    <a:pt x="1988" y="0"/>
                    <a:pt x="1747"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72" name="Google Shape;7272;p19"/>
            <p:cNvSpPr/>
            <p:nvPr/>
          </p:nvSpPr>
          <p:spPr>
            <a:xfrm>
              <a:off x="2748500" y="4899900"/>
              <a:ext cx="85575" cy="76050"/>
            </a:xfrm>
            <a:custGeom>
              <a:rect b="b" l="l" r="r" t="t"/>
              <a:pathLst>
                <a:path extrusionOk="0" h="3042" w="3423">
                  <a:moveTo>
                    <a:pt x="1770" y="0"/>
                  </a:moveTo>
                  <a:cubicBezTo>
                    <a:pt x="1202" y="0"/>
                    <a:pt x="625" y="312"/>
                    <a:pt x="362" y="835"/>
                  </a:cubicBezTo>
                  <a:cubicBezTo>
                    <a:pt x="1" y="1553"/>
                    <a:pt x="294" y="2516"/>
                    <a:pt x="985" y="2882"/>
                  </a:cubicBezTo>
                  <a:cubicBezTo>
                    <a:pt x="1191" y="2991"/>
                    <a:pt x="1421" y="3042"/>
                    <a:pt x="1651" y="3042"/>
                  </a:cubicBezTo>
                  <a:cubicBezTo>
                    <a:pt x="2201" y="3042"/>
                    <a:pt x="2758" y="2751"/>
                    <a:pt x="3032" y="2256"/>
                  </a:cubicBezTo>
                  <a:cubicBezTo>
                    <a:pt x="3422" y="1553"/>
                    <a:pt x="3167" y="586"/>
                    <a:pt x="2485" y="188"/>
                  </a:cubicBezTo>
                  <a:cubicBezTo>
                    <a:pt x="2267" y="60"/>
                    <a:pt x="2019" y="0"/>
                    <a:pt x="1770"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73" name="Google Shape;7273;p19"/>
            <p:cNvSpPr/>
            <p:nvPr/>
          </p:nvSpPr>
          <p:spPr>
            <a:xfrm>
              <a:off x="2515850" y="4769125"/>
              <a:ext cx="85550" cy="76050"/>
            </a:xfrm>
            <a:custGeom>
              <a:rect b="b" l="l" r="r" t="t"/>
              <a:pathLst>
                <a:path extrusionOk="0" h="3042" w="3422">
                  <a:moveTo>
                    <a:pt x="1777" y="0"/>
                  </a:moveTo>
                  <a:cubicBezTo>
                    <a:pt x="1229" y="0"/>
                    <a:pt x="668" y="288"/>
                    <a:pt x="391" y="783"/>
                  </a:cubicBezTo>
                  <a:cubicBezTo>
                    <a:pt x="1" y="1486"/>
                    <a:pt x="256" y="2454"/>
                    <a:pt x="937" y="2854"/>
                  </a:cubicBezTo>
                  <a:cubicBezTo>
                    <a:pt x="1155" y="2982"/>
                    <a:pt x="1403" y="3042"/>
                    <a:pt x="1653" y="3042"/>
                  </a:cubicBezTo>
                  <a:cubicBezTo>
                    <a:pt x="2181" y="3042"/>
                    <a:pt x="2720" y="2774"/>
                    <a:pt x="3006" y="2307"/>
                  </a:cubicBezTo>
                  <a:cubicBezTo>
                    <a:pt x="3421" y="1631"/>
                    <a:pt x="3199" y="643"/>
                    <a:pt x="2537" y="216"/>
                  </a:cubicBezTo>
                  <a:cubicBezTo>
                    <a:pt x="2310" y="69"/>
                    <a:pt x="2045" y="0"/>
                    <a:pt x="1777"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74" name="Google Shape;7274;p19"/>
            <p:cNvSpPr/>
            <p:nvPr/>
          </p:nvSpPr>
          <p:spPr>
            <a:xfrm>
              <a:off x="5224625" y="4575650"/>
              <a:ext cx="88075" cy="77475"/>
            </a:xfrm>
            <a:custGeom>
              <a:rect b="b" l="l" r="r" t="t"/>
              <a:pathLst>
                <a:path extrusionOk="0" h="3099" w="3523">
                  <a:moveTo>
                    <a:pt x="1746" y="0"/>
                  </a:moveTo>
                  <a:cubicBezTo>
                    <a:pt x="1245" y="0"/>
                    <a:pt x="804" y="262"/>
                    <a:pt x="463" y="777"/>
                  </a:cubicBezTo>
                  <a:cubicBezTo>
                    <a:pt x="0" y="1474"/>
                    <a:pt x="285" y="2504"/>
                    <a:pt x="1002" y="2914"/>
                  </a:cubicBezTo>
                  <a:cubicBezTo>
                    <a:pt x="1223" y="3039"/>
                    <a:pt x="1470" y="3098"/>
                    <a:pt x="1718" y="3098"/>
                  </a:cubicBezTo>
                  <a:cubicBezTo>
                    <a:pt x="2277" y="3098"/>
                    <a:pt x="2842" y="2800"/>
                    <a:pt x="3120" y="2287"/>
                  </a:cubicBezTo>
                  <a:cubicBezTo>
                    <a:pt x="3522" y="1549"/>
                    <a:pt x="3241" y="515"/>
                    <a:pt x="2495" y="177"/>
                  </a:cubicBezTo>
                  <a:cubicBezTo>
                    <a:pt x="2235" y="59"/>
                    <a:pt x="1984" y="0"/>
                    <a:pt x="1746"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75" name="Google Shape;7275;p19"/>
            <p:cNvSpPr/>
            <p:nvPr/>
          </p:nvSpPr>
          <p:spPr>
            <a:xfrm>
              <a:off x="1502975" y="2483350"/>
              <a:ext cx="88075" cy="77450"/>
            </a:xfrm>
            <a:custGeom>
              <a:rect b="b" l="l" r="r" t="t"/>
              <a:pathLst>
                <a:path extrusionOk="0" h="3098" w="3523">
                  <a:moveTo>
                    <a:pt x="1748" y="1"/>
                  </a:moveTo>
                  <a:cubicBezTo>
                    <a:pt x="1246" y="1"/>
                    <a:pt x="805" y="263"/>
                    <a:pt x="464" y="777"/>
                  </a:cubicBezTo>
                  <a:cubicBezTo>
                    <a:pt x="1" y="1474"/>
                    <a:pt x="287" y="2505"/>
                    <a:pt x="1003" y="2913"/>
                  </a:cubicBezTo>
                  <a:cubicBezTo>
                    <a:pt x="1223" y="3038"/>
                    <a:pt x="1471" y="3097"/>
                    <a:pt x="1719" y="3097"/>
                  </a:cubicBezTo>
                  <a:cubicBezTo>
                    <a:pt x="2278" y="3097"/>
                    <a:pt x="2843" y="2799"/>
                    <a:pt x="3120" y="2288"/>
                  </a:cubicBezTo>
                  <a:cubicBezTo>
                    <a:pt x="3523" y="1550"/>
                    <a:pt x="3241" y="517"/>
                    <a:pt x="2496" y="178"/>
                  </a:cubicBezTo>
                  <a:cubicBezTo>
                    <a:pt x="2236" y="59"/>
                    <a:pt x="1985" y="1"/>
                    <a:pt x="1748"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76" name="Google Shape;7276;p19"/>
            <p:cNvSpPr/>
            <p:nvPr/>
          </p:nvSpPr>
          <p:spPr>
            <a:xfrm>
              <a:off x="3995650" y="5133250"/>
              <a:ext cx="84600" cy="74900"/>
            </a:xfrm>
            <a:custGeom>
              <a:rect b="b" l="l" r="r" t="t"/>
              <a:pathLst>
                <a:path extrusionOk="0" h="2996" w="3384">
                  <a:moveTo>
                    <a:pt x="1742" y="0"/>
                  </a:moveTo>
                  <a:cubicBezTo>
                    <a:pt x="1218" y="0"/>
                    <a:pt x="690" y="271"/>
                    <a:pt x="410" y="745"/>
                  </a:cubicBezTo>
                  <a:cubicBezTo>
                    <a:pt x="0" y="1440"/>
                    <a:pt x="240" y="2400"/>
                    <a:pt x="926" y="2805"/>
                  </a:cubicBezTo>
                  <a:cubicBezTo>
                    <a:pt x="1145" y="2934"/>
                    <a:pt x="1393" y="2996"/>
                    <a:pt x="1641" y="2996"/>
                  </a:cubicBezTo>
                  <a:cubicBezTo>
                    <a:pt x="2165" y="2996"/>
                    <a:pt x="2694" y="2724"/>
                    <a:pt x="2974" y="2249"/>
                  </a:cubicBezTo>
                  <a:cubicBezTo>
                    <a:pt x="3384" y="1554"/>
                    <a:pt x="3143" y="596"/>
                    <a:pt x="2458" y="191"/>
                  </a:cubicBezTo>
                  <a:cubicBezTo>
                    <a:pt x="2238" y="61"/>
                    <a:pt x="1991" y="0"/>
                    <a:pt x="1742"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77" name="Google Shape;7277;p19"/>
            <p:cNvSpPr/>
            <p:nvPr/>
          </p:nvSpPr>
          <p:spPr>
            <a:xfrm>
              <a:off x="4548950" y="606625"/>
              <a:ext cx="87075" cy="77500"/>
            </a:xfrm>
            <a:custGeom>
              <a:rect b="b" l="l" r="r" t="t"/>
              <a:pathLst>
                <a:path extrusionOk="0" h="3100" w="3483">
                  <a:moveTo>
                    <a:pt x="1777" y="1"/>
                  </a:moveTo>
                  <a:cubicBezTo>
                    <a:pt x="1213" y="1"/>
                    <a:pt x="645" y="298"/>
                    <a:pt x="394" y="820"/>
                  </a:cubicBezTo>
                  <a:cubicBezTo>
                    <a:pt x="0" y="1641"/>
                    <a:pt x="192" y="2364"/>
                    <a:pt x="923" y="2872"/>
                  </a:cubicBezTo>
                  <a:cubicBezTo>
                    <a:pt x="1145" y="3028"/>
                    <a:pt x="1408" y="3099"/>
                    <a:pt x="1675" y="3099"/>
                  </a:cubicBezTo>
                  <a:cubicBezTo>
                    <a:pt x="2212" y="3099"/>
                    <a:pt x="2768" y="2809"/>
                    <a:pt x="3055" y="2326"/>
                  </a:cubicBezTo>
                  <a:cubicBezTo>
                    <a:pt x="3482" y="1602"/>
                    <a:pt x="3221" y="593"/>
                    <a:pt x="2504" y="186"/>
                  </a:cubicBezTo>
                  <a:cubicBezTo>
                    <a:pt x="2282" y="60"/>
                    <a:pt x="2030" y="1"/>
                    <a:pt x="1777"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78" name="Google Shape;7278;p19"/>
            <p:cNvSpPr/>
            <p:nvPr/>
          </p:nvSpPr>
          <p:spPr>
            <a:xfrm>
              <a:off x="4543300" y="4972500"/>
              <a:ext cx="87125" cy="77450"/>
            </a:xfrm>
            <a:custGeom>
              <a:rect b="b" l="l" r="r" t="t"/>
              <a:pathLst>
                <a:path extrusionOk="0" h="3098" w="3485">
                  <a:moveTo>
                    <a:pt x="1784" y="1"/>
                  </a:moveTo>
                  <a:cubicBezTo>
                    <a:pt x="1238" y="1"/>
                    <a:pt x="685" y="278"/>
                    <a:pt x="425" y="777"/>
                  </a:cubicBezTo>
                  <a:cubicBezTo>
                    <a:pt x="1" y="1584"/>
                    <a:pt x="177" y="2314"/>
                    <a:pt x="886" y="2845"/>
                  </a:cubicBezTo>
                  <a:cubicBezTo>
                    <a:pt x="1116" y="3018"/>
                    <a:pt x="1394" y="3098"/>
                    <a:pt x="1678" y="3098"/>
                  </a:cubicBezTo>
                  <a:cubicBezTo>
                    <a:pt x="2200" y="3098"/>
                    <a:pt x="2741" y="2828"/>
                    <a:pt x="3036" y="2370"/>
                  </a:cubicBezTo>
                  <a:cubicBezTo>
                    <a:pt x="3484" y="1670"/>
                    <a:pt x="3254" y="642"/>
                    <a:pt x="2553" y="211"/>
                  </a:cubicBezTo>
                  <a:cubicBezTo>
                    <a:pt x="2322" y="68"/>
                    <a:pt x="2054" y="1"/>
                    <a:pt x="1784"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79" name="Google Shape;7279;p19"/>
            <p:cNvSpPr/>
            <p:nvPr/>
          </p:nvSpPr>
          <p:spPr>
            <a:xfrm>
              <a:off x="1518750" y="3272250"/>
              <a:ext cx="87925" cy="77500"/>
            </a:xfrm>
            <a:custGeom>
              <a:rect b="b" l="l" r="r" t="t"/>
              <a:pathLst>
                <a:path extrusionOk="0" h="3100" w="3517">
                  <a:moveTo>
                    <a:pt x="1751" y="0"/>
                  </a:moveTo>
                  <a:cubicBezTo>
                    <a:pt x="1275" y="0"/>
                    <a:pt x="846" y="246"/>
                    <a:pt x="496" y="718"/>
                  </a:cubicBezTo>
                  <a:cubicBezTo>
                    <a:pt x="1" y="1383"/>
                    <a:pt x="239" y="2435"/>
                    <a:pt x="933" y="2880"/>
                  </a:cubicBezTo>
                  <a:cubicBezTo>
                    <a:pt x="1165" y="3029"/>
                    <a:pt x="1436" y="3100"/>
                    <a:pt x="1709" y="3100"/>
                  </a:cubicBezTo>
                  <a:cubicBezTo>
                    <a:pt x="2243" y="3100"/>
                    <a:pt x="2789" y="2830"/>
                    <a:pt x="3079" y="2355"/>
                  </a:cubicBezTo>
                  <a:cubicBezTo>
                    <a:pt x="3517" y="1642"/>
                    <a:pt x="3284" y="596"/>
                    <a:pt x="2553" y="216"/>
                  </a:cubicBezTo>
                  <a:cubicBezTo>
                    <a:pt x="2276" y="71"/>
                    <a:pt x="2007" y="0"/>
                    <a:pt x="1751"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80" name="Google Shape;7280;p19"/>
            <p:cNvSpPr/>
            <p:nvPr/>
          </p:nvSpPr>
          <p:spPr>
            <a:xfrm>
              <a:off x="1618600" y="3640250"/>
              <a:ext cx="86775" cy="77425"/>
            </a:xfrm>
            <a:custGeom>
              <a:rect b="b" l="l" r="r" t="t"/>
              <a:pathLst>
                <a:path extrusionOk="0" h="3097" w="3471">
                  <a:moveTo>
                    <a:pt x="1799" y="1"/>
                  </a:moveTo>
                  <a:cubicBezTo>
                    <a:pt x="1245" y="1"/>
                    <a:pt x="677" y="311"/>
                    <a:pt x="401" y="820"/>
                  </a:cubicBezTo>
                  <a:cubicBezTo>
                    <a:pt x="0" y="1559"/>
                    <a:pt x="295" y="2561"/>
                    <a:pt x="1023" y="2939"/>
                  </a:cubicBezTo>
                  <a:cubicBezTo>
                    <a:pt x="1231" y="3046"/>
                    <a:pt x="1463" y="3097"/>
                    <a:pt x="1697" y="3097"/>
                  </a:cubicBezTo>
                  <a:cubicBezTo>
                    <a:pt x="2283" y="3097"/>
                    <a:pt x="2877" y="2778"/>
                    <a:pt x="3112" y="2233"/>
                  </a:cubicBezTo>
                  <a:cubicBezTo>
                    <a:pt x="3470" y="1403"/>
                    <a:pt x="3268" y="683"/>
                    <a:pt x="2514" y="202"/>
                  </a:cubicBezTo>
                  <a:cubicBezTo>
                    <a:pt x="2297" y="64"/>
                    <a:pt x="2049" y="1"/>
                    <a:pt x="1799"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81" name="Google Shape;7281;p19"/>
            <p:cNvSpPr/>
            <p:nvPr/>
          </p:nvSpPr>
          <p:spPr>
            <a:xfrm>
              <a:off x="4176625" y="5078575"/>
              <a:ext cx="87975" cy="77500"/>
            </a:xfrm>
            <a:custGeom>
              <a:rect b="b" l="l" r="r" t="t"/>
              <a:pathLst>
                <a:path extrusionOk="0" h="3100" w="3519">
                  <a:moveTo>
                    <a:pt x="1751" y="1"/>
                  </a:moveTo>
                  <a:cubicBezTo>
                    <a:pt x="1270" y="1"/>
                    <a:pt x="838" y="250"/>
                    <a:pt x="490" y="729"/>
                  </a:cubicBezTo>
                  <a:cubicBezTo>
                    <a:pt x="1" y="1399"/>
                    <a:pt x="250" y="2449"/>
                    <a:pt x="948" y="2888"/>
                  </a:cubicBezTo>
                  <a:cubicBezTo>
                    <a:pt x="1178" y="3032"/>
                    <a:pt x="1443" y="3100"/>
                    <a:pt x="1711" y="3100"/>
                  </a:cubicBezTo>
                  <a:cubicBezTo>
                    <a:pt x="2250" y="3100"/>
                    <a:pt x="2800" y="2824"/>
                    <a:pt x="3088" y="2342"/>
                  </a:cubicBezTo>
                  <a:cubicBezTo>
                    <a:pt x="3518" y="1622"/>
                    <a:pt x="3277" y="583"/>
                    <a:pt x="2543" y="209"/>
                  </a:cubicBezTo>
                  <a:cubicBezTo>
                    <a:pt x="2268" y="69"/>
                    <a:pt x="2003" y="1"/>
                    <a:pt x="1751"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82" name="Google Shape;7282;p19"/>
            <p:cNvSpPr/>
            <p:nvPr/>
          </p:nvSpPr>
          <p:spPr>
            <a:xfrm>
              <a:off x="5942325" y="3574750"/>
              <a:ext cx="85600" cy="76075"/>
            </a:xfrm>
            <a:custGeom>
              <a:rect b="b" l="l" r="r" t="t"/>
              <a:pathLst>
                <a:path extrusionOk="0" h="3043" w="3424">
                  <a:moveTo>
                    <a:pt x="1775" y="1"/>
                  </a:moveTo>
                  <a:cubicBezTo>
                    <a:pt x="1222" y="1"/>
                    <a:pt x="659" y="295"/>
                    <a:pt x="385" y="799"/>
                  </a:cubicBezTo>
                  <a:cubicBezTo>
                    <a:pt x="1" y="1508"/>
                    <a:pt x="266" y="2473"/>
                    <a:pt x="953" y="2862"/>
                  </a:cubicBezTo>
                  <a:cubicBezTo>
                    <a:pt x="1168" y="2985"/>
                    <a:pt x="1411" y="3043"/>
                    <a:pt x="1656" y="3043"/>
                  </a:cubicBezTo>
                  <a:cubicBezTo>
                    <a:pt x="2190" y="3043"/>
                    <a:pt x="2732" y="2768"/>
                    <a:pt x="3016" y="2295"/>
                  </a:cubicBezTo>
                  <a:cubicBezTo>
                    <a:pt x="3424" y="1611"/>
                    <a:pt x="3193" y="629"/>
                    <a:pt x="2524" y="209"/>
                  </a:cubicBezTo>
                  <a:cubicBezTo>
                    <a:pt x="2298" y="67"/>
                    <a:pt x="2037" y="1"/>
                    <a:pt x="1775"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83" name="Google Shape;7283;p19"/>
            <p:cNvSpPr/>
            <p:nvPr/>
          </p:nvSpPr>
          <p:spPr>
            <a:xfrm>
              <a:off x="3396700" y="5108275"/>
              <a:ext cx="85375" cy="76050"/>
            </a:xfrm>
            <a:custGeom>
              <a:rect b="b" l="l" r="r" t="t"/>
              <a:pathLst>
                <a:path extrusionOk="0" h="3042" w="3415">
                  <a:moveTo>
                    <a:pt x="1766" y="1"/>
                  </a:moveTo>
                  <a:cubicBezTo>
                    <a:pt x="1243" y="1"/>
                    <a:pt x="707" y="262"/>
                    <a:pt x="419" y="729"/>
                  </a:cubicBezTo>
                  <a:cubicBezTo>
                    <a:pt x="0" y="1406"/>
                    <a:pt x="217" y="2392"/>
                    <a:pt x="880" y="2824"/>
                  </a:cubicBezTo>
                  <a:cubicBezTo>
                    <a:pt x="1107" y="2972"/>
                    <a:pt x="1374" y="3042"/>
                    <a:pt x="1645" y="3042"/>
                  </a:cubicBezTo>
                  <a:cubicBezTo>
                    <a:pt x="2152" y="3042"/>
                    <a:pt x="2672" y="2796"/>
                    <a:pt x="2968" y="2358"/>
                  </a:cubicBezTo>
                  <a:cubicBezTo>
                    <a:pt x="3415" y="1700"/>
                    <a:pt x="3235" y="715"/>
                    <a:pt x="2582" y="251"/>
                  </a:cubicBezTo>
                  <a:cubicBezTo>
                    <a:pt x="2343" y="81"/>
                    <a:pt x="2056" y="1"/>
                    <a:pt x="1766"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84" name="Google Shape;7284;p19"/>
            <p:cNvSpPr/>
            <p:nvPr/>
          </p:nvSpPr>
          <p:spPr>
            <a:xfrm>
              <a:off x="2802725" y="717175"/>
              <a:ext cx="87150" cy="77475"/>
            </a:xfrm>
            <a:custGeom>
              <a:rect b="b" l="l" r="r" t="t"/>
              <a:pathLst>
                <a:path extrusionOk="0" h="3099" w="3486">
                  <a:moveTo>
                    <a:pt x="1810" y="0"/>
                  </a:moveTo>
                  <a:cubicBezTo>
                    <a:pt x="1279" y="0"/>
                    <a:pt x="728" y="281"/>
                    <a:pt x="438" y="754"/>
                  </a:cubicBezTo>
                  <a:cubicBezTo>
                    <a:pt x="1" y="1467"/>
                    <a:pt x="248" y="2484"/>
                    <a:pt x="959" y="2902"/>
                  </a:cubicBezTo>
                  <a:cubicBezTo>
                    <a:pt x="1185" y="3035"/>
                    <a:pt x="1445" y="3098"/>
                    <a:pt x="1705" y="3098"/>
                  </a:cubicBezTo>
                  <a:cubicBezTo>
                    <a:pt x="2261" y="3098"/>
                    <a:pt x="2822" y="2810"/>
                    <a:pt x="3078" y="2298"/>
                  </a:cubicBezTo>
                  <a:cubicBezTo>
                    <a:pt x="3486" y="1483"/>
                    <a:pt x="3297" y="757"/>
                    <a:pt x="2578" y="238"/>
                  </a:cubicBezTo>
                  <a:cubicBezTo>
                    <a:pt x="2353" y="75"/>
                    <a:pt x="2084" y="0"/>
                    <a:pt x="1810"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85" name="Google Shape;7285;p19"/>
            <p:cNvSpPr/>
            <p:nvPr/>
          </p:nvSpPr>
          <p:spPr>
            <a:xfrm>
              <a:off x="1988100" y="1351750"/>
              <a:ext cx="85675" cy="76025"/>
            </a:xfrm>
            <a:custGeom>
              <a:rect b="b" l="l" r="r" t="t"/>
              <a:pathLst>
                <a:path extrusionOk="0" h="3041" w="3427">
                  <a:moveTo>
                    <a:pt x="1772" y="0"/>
                  </a:moveTo>
                  <a:cubicBezTo>
                    <a:pt x="1229" y="0"/>
                    <a:pt x="679" y="284"/>
                    <a:pt x="400" y="771"/>
                  </a:cubicBezTo>
                  <a:cubicBezTo>
                    <a:pt x="0" y="1470"/>
                    <a:pt x="246" y="2439"/>
                    <a:pt x="924" y="2847"/>
                  </a:cubicBezTo>
                  <a:cubicBezTo>
                    <a:pt x="1144" y="2979"/>
                    <a:pt x="1395" y="3041"/>
                    <a:pt x="1649" y="3041"/>
                  </a:cubicBezTo>
                  <a:cubicBezTo>
                    <a:pt x="2212" y="3041"/>
                    <a:pt x="2788" y="2737"/>
                    <a:pt x="3055" y="2223"/>
                  </a:cubicBezTo>
                  <a:cubicBezTo>
                    <a:pt x="3426" y="1506"/>
                    <a:pt x="3145" y="546"/>
                    <a:pt x="2454" y="168"/>
                  </a:cubicBezTo>
                  <a:cubicBezTo>
                    <a:pt x="2243" y="54"/>
                    <a:pt x="2008" y="0"/>
                    <a:pt x="1772"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86" name="Google Shape;7286;p19"/>
            <p:cNvSpPr/>
            <p:nvPr/>
          </p:nvSpPr>
          <p:spPr>
            <a:xfrm>
              <a:off x="2001100" y="4323700"/>
              <a:ext cx="85525" cy="76000"/>
            </a:xfrm>
            <a:custGeom>
              <a:rect b="b" l="l" r="r" t="t"/>
              <a:pathLst>
                <a:path extrusionOk="0" h="3040" w="3421">
                  <a:moveTo>
                    <a:pt x="1770" y="0"/>
                  </a:moveTo>
                  <a:cubicBezTo>
                    <a:pt x="1246" y="0"/>
                    <a:pt x="709" y="263"/>
                    <a:pt x="422" y="721"/>
                  </a:cubicBezTo>
                  <a:cubicBezTo>
                    <a:pt x="0" y="1396"/>
                    <a:pt x="213" y="2382"/>
                    <a:pt x="874" y="2818"/>
                  </a:cubicBezTo>
                  <a:cubicBezTo>
                    <a:pt x="1104" y="2969"/>
                    <a:pt x="1372" y="3040"/>
                    <a:pt x="1645" y="3040"/>
                  </a:cubicBezTo>
                  <a:cubicBezTo>
                    <a:pt x="2187" y="3040"/>
                    <a:pt x="2743" y="2758"/>
                    <a:pt x="3023" y="2268"/>
                  </a:cubicBezTo>
                  <a:cubicBezTo>
                    <a:pt x="3421" y="1570"/>
                    <a:pt x="3174" y="600"/>
                    <a:pt x="2495" y="193"/>
                  </a:cubicBezTo>
                  <a:cubicBezTo>
                    <a:pt x="2276" y="62"/>
                    <a:pt x="2024" y="0"/>
                    <a:pt x="1770"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87" name="Google Shape;7287;p19"/>
            <p:cNvSpPr/>
            <p:nvPr/>
          </p:nvSpPr>
          <p:spPr>
            <a:xfrm>
              <a:off x="4727475" y="4920525"/>
              <a:ext cx="84600" cy="74900"/>
            </a:xfrm>
            <a:custGeom>
              <a:rect b="b" l="l" r="r" t="t"/>
              <a:pathLst>
                <a:path extrusionOk="0" h="2996" w="3384">
                  <a:moveTo>
                    <a:pt x="1742" y="1"/>
                  </a:moveTo>
                  <a:cubicBezTo>
                    <a:pt x="1197" y="1"/>
                    <a:pt x="651" y="295"/>
                    <a:pt x="383" y="795"/>
                  </a:cubicBezTo>
                  <a:cubicBezTo>
                    <a:pt x="0" y="1510"/>
                    <a:pt x="276" y="2459"/>
                    <a:pt x="974" y="2832"/>
                  </a:cubicBezTo>
                  <a:cubicBezTo>
                    <a:pt x="1183" y="2943"/>
                    <a:pt x="1413" y="2995"/>
                    <a:pt x="1642" y="2995"/>
                  </a:cubicBezTo>
                  <a:cubicBezTo>
                    <a:pt x="2187" y="2995"/>
                    <a:pt x="2733" y="2702"/>
                    <a:pt x="3000" y="2201"/>
                  </a:cubicBezTo>
                  <a:cubicBezTo>
                    <a:pt x="3383" y="1487"/>
                    <a:pt x="3108" y="538"/>
                    <a:pt x="2409" y="165"/>
                  </a:cubicBezTo>
                  <a:cubicBezTo>
                    <a:pt x="2201" y="53"/>
                    <a:pt x="1972" y="1"/>
                    <a:pt x="1742"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88" name="Google Shape;7288;p19"/>
            <p:cNvSpPr/>
            <p:nvPr/>
          </p:nvSpPr>
          <p:spPr>
            <a:xfrm>
              <a:off x="1471050" y="3089825"/>
              <a:ext cx="84575" cy="74875"/>
            </a:xfrm>
            <a:custGeom>
              <a:rect b="b" l="l" r="r" t="t"/>
              <a:pathLst>
                <a:path extrusionOk="0" h="2995" w="3383">
                  <a:moveTo>
                    <a:pt x="1741" y="0"/>
                  </a:moveTo>
                  <a:cubicBezTo>
                    <a:pt x="1218" y="0"/>
                    <a:pt x="689" y="271"/>
                    <a:pt x="410" y="744"/>
                  </a:cubicBezTo>
                  <a:cubicBezTo>
                    <a:pt x="0" y="1438"/>
                    <a:pt x="240" y="2399"/>
                    <a:pt x="926" y="2803"/>
                  </a:cubicBezTo>
                  <a:cubicBezTo>
                    <a:pt x="1145" y="2933"/>
                    <a:pt x="1393" y="2995"/>
                    <a:pt x="1642" y="2995"/>
                  </a:cubicBezTo>
                  <a:cubicBezTo>
                    <a:pt x="2165" y="2995"/>
                    <a:pt x="2693" y="2724"/>
                    <a:pt x="2973" y="2250"/>
                  </a:cubicBezTo>
                  <a:cubicBezTo>
                    <a:pt x="3382" y="1555"/>
                    <a:pt x="3143" y="596"/>
                    <a:pt x="2458" y="192"/>
                  </a:cubicBezTo>
                  <a:cubicBezTo>
                    <a:pt x="2239" y="62"/>
                    <a:pt x="1991" y="0"/>
                    <a:pt x="1741"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89" name="Google Shape;7289;p19"/>
            <p:cNvSpPr/>
            <p:nvPr/>
          </p:nvSpPr>
          <p:spPr>
            <a:xfrm>
              <a:off x="1588700" y="2063725"/>
              <a:ext cx="84625" cy="74875"/>
            </a:xfrm>
            <a:custGeom>
              <a:rect b="b" l="l" r="r" t="t"/>
              <a:pathLst>
                <a:path extrusionOk="0" h="2995" w="3385">
                  <a:moveTo>
                    <a:pt x="1743" y="0"/>
                  </a:moveTo>
                  <a:cubicBezTo>
                    <a:pt x="1219" y="0"/>
                    <a:pt x="692" y="271"/>
                    <a:pt x="412" y="744"/>
                  </a:cubicBezTo>
                  <a:cubicBezTo>
                    <a:pt x="1" y="1438"/>
                    <a:pt x="240" y="2398"/>
                    <a:pt x="925" y="2803"/>
                  </a:cubicBezTo>
                  <a:cubicBezTo>
                    <a:pt x="1145" y="2933"/>
                    <a:pt x="1393" y="2995"/>
                    <a:pt x="1643" y="2995"/>
                  </a:cubicBezTo>
                  <a:cubicBezTo>
                    <a:pt x="2166" y="2995"/>
                    <a:pt x="2694" y="2724"/>
                    <a:pt x="2973" y="2250"/>
                  </a:cubicBezTo>
                  <a:cubicBezTo>
                    <a:pt x="3384" y="1556"/>
                    <a:pt x="3144" y="597"/>
                    <a:pt x="2460" y="192"/>
                  </a:cubicBezTo>
                  <a:cubicBezTo>
                    <a:pt x="2240" y="61"/>
                    <a:pt x="1992" y="0"/>
                    <a:pt x="1743"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90" name="Google Shape;7290;p19"/>
            <p:cNvSpPr/>
            <p:nvPr/>
          </p:nvSpPr>
          <p:spPr>
            <a:xfrm>
              <a:off x="6111050" y="2733650"/>
              <a:ext cx="82125" cy="73950"/>
            </a:xfrm>
            <a:custGeom>
              <a:rect b="b" l="l" r="r" t="t"/>
              <a:pathLst>
                <a:path extrusionOk="0" h="2958" w="3285">
                  <a:moveTo>
                    <a:pt x="1677" y="0"/>
                  </a:moveTo>
                  <a:cubicBezTo>
                    <a:pt x="1168" y="0"/>
                    <a:pt x="662" y="276"/>
                    <a:pt x="408" y="762"/>
                  </a:cubicBezTo>
                  <a:cubicBezTo>
                    <a:pt x="1" y="1545"/>
                    <a:pt x="166" y="2236"/>
                    <a:pt x="879" y="2728"/>
                  </a:cubicBezTo>
                  <a:cubicBezTo>
                    <a:pt x="1104" y="2884"/>
                    <a:pt x="1361" y="2958"/>
                    <a:pt x="1619" y="2958"/>
                  </a:cubicBezTo>
                  <a:cubicBezTo>
                    <a:pt x="2130" y="2958"/>
                    <a:pt x="2646" y="2670"/>
                    <a:pt x="2938" y="2162"/>
                  </a:cubicBezTo>
                  <a:cubicBezTo>
                    <a:pt x="3284" y="1408"/>
                    <a:pt x="3151" y="726"/>
                    <a:pt x="2437" y="233"/>
                  </a:cubicBezTo>
                  <a:cubicBezTo>
                    <a:pt x="2207" y="75"/>
                    <a:pt x="1942" y="0"/>
                    <a:pt x="1677"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91" name="Google Shape;7291;p19"/>
            <p:cNvSpPr/>
            <p:nvPr/>
          </p:nvSpPr>
          <p:spPr>
            <a:xfrm>
              <a:off x="1670600" y="3826225"/>
              <a:ext cx="82625" cy="73725"/>
            </a:xfrm>
            <a:custGeom>
              <a:rect b="b" l="l" r="r" t="t"/>
              <a:pathLst>
                <a:path extrusionOk="0" h="2949" w="3305">
                  <a:moveTo>
                    <a:pt x="1669" y="0"/>
                  </a:moveTo>
                  <a:cubicBezTo>
                    <a:pt x="1134" y="0"/>
                    <a:pt x="612" y="292"/>
                    <a:pt x="371" y="812"/>
                  </a:cubicBezTo>
                  <a:cubicBezTo>
                    <a:pt x="1" y="1612"/>
                    <a:pt x="197" y="2294"/>
                    <a:pt x="932" y="2751"/>
                  </a:cubicBezTo>
                  <a:cubicBezTo>
                    <a:pt x="1149" y="2886"/>
                    <a:pt x="1389" y="2949"/>
                    <a:pt x="1628" y="2949"/>
                  </a:cubicBezTo>
                  <a:cubicBezTo>
                    <a:pt x="2156" y="2949"/>
                    <a:pt x="2681" y="2644"/>
                    <a:pt x="2943" y="2134"/>
                  </a:cubicBezTo>
                  <a:cubicBezTo>
                    <a:pt x="3305" y="1431"/>
                    <a:pt x="3054" y="567"/>
                    <a:pt x="2379" y="186"/>
                  </a:cubicBezTo>
                  <a:cubicBezTo>
                    <a:pt x="2156" y="60"/>
                    <a:pt x="1911" y="0"/>
                    <a:pt x="1669"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92" name="Google Shape;7292;p19"/>
            <p:cNvSpPr/>
            <p:nvPr/>
          </p:nvSpPr>
          <p:spPr>
            <a:xfrm>
              <a:off x="3719925" y="453150"/>
              <a:ext cx="81625" cy="73775"/>
            </a:xfrm>
            <a:custGeom>
              <a:rect b="b" l="l" r="r" t="t"/>
              <a:pathLst>
                <a:path extrusionOk="0" h="2951" w="3265">
                  <a:moveTo>
                    <a:pt x="1662" y="0"/>
                  </a:moveTo>
                  <a:cubicBezTo>
                    <a:pt x="1177" y="0"/>
                    <a:pt x="696" y="247"/>
                    <a:pt x="436" y="699"/>
                  </a:cubicBezTo>
                  <a:cubicBezTo>
                    <a:pt x="1" y="1458"/>
                    <a:pt x="117" y="2159"/>
                    <a:pt x="816" y="2685"/>
                  </a:cubicBezTo>
                  <a:cubicBezTo>
                    <a:pt x="1054" y="2865"/>
                    <a:pt x="1333" y="2950"/>
                    <a:pt x="1614" y="2950"/>
                  </a:cubicBezTo>
                  <a:cubicBezTo>
                    <a:pt x="2102" y="2950"/>
                    <a:pt x="2597" y="2691"/>
                    <a:pt x="2899" y="2217"/>
                  </a:cubicBezTo>
                  <a:cubicBezTo>
                    <a:pt x="3265" y="1486"/>
                    <a:pt x="3187" y="798"/>
                    <a:pt x="2485" y="272"/>
                  </a:cubicBezTo>
                  <a:cubicBezTo>
                    <a:pt x="2240" y="88"/>
                    <a:pt x="1950" y="0"/>
                    <a:pt x="1662"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93" name="Google Shape;7293;p19"/>
            <p:cNvSpPr/>
            <p:nvPr/>
          </p:nvSpPr>
          <p:spPr>
            <a:xfrm>
              <a:off x="5813250" y="1630000"/>
              <a:ext cx="82100" cy="73950"/>
            </a:xfrm>
            <a:custGeom>
              <a:rect b="b" l="l" r="r" t="t"/>
              <a:pathLst>
                <a:path extrusionOk="0" h="2958" w="3284">
                  <a:moveTo>
                    <a:pt x="1668" y="0"/>
                  </a:moveTo>
                  <a:cubicBezTo>
                    <a:pt x="1138" y="0"/>
                    <a:pt x="614" y="302"/>
                    <a:pt x="373" y="818"/>
                  </a:cubicBezTo>
                  <a:cubicBezTo>
                    <a:pt x="0" y="1617"/>
                    <a:pt x="196" y="2301"/>
                    <a:pt x="930" y="2759"/>
                  </a:cubicBezTo>
                  <a:cubicBezTo>
                    <a:pt x="1147" y="2895"/>
                    <a:pt x="1388" y="2958"/>
                    <a:pt x="1629" y="2958"/>
                  </a:cubicBezTo>
                  <a:cubicBezTo>
                    <a:pt x="2156" y="2958"/>
                    <a:pt x="2680" y="2654"/>
                    <a:pt x="2943" y="2145"/>
                  </a:cubicBezTo>
                  <a:cubicBezTo>
                    <a:pt x="3284" y="1333"/>
                    <a:pt x="3114" y="661"/>
                    <a:pt x="2379" y="202"/>
                  </a:cubicBezTo>
                  <a:cubicBezTo>
                    <a:pt x="2159" y="65"/>
                    <a:pt x="1913" y="0"/>
                    <a:pt x="1668"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94" name="Google Shape;7294;p19"/>
            <p:cNvSpPr/>
            <p:nvPr/>
          </p:nvSpPr>
          <p:spPr>
            <a:xfrm>
              <a:off x="2982725" y="5032600"/>
              <a:ext cx="82025" cy="72275"/>
            </a:xfrm>
            <a:custGeom>
              <a:rect b="b" l="l" r="r" t="t"/>
              <a:pathLst>
                <a:path extrusionOk="0" h="2891" w="3281">
                  <a:moveTo>
                    <a:pt x="1586" y="0"/>
                  </a:moveTo>
                  <a:cubicBezTo>
                    <a:pt x="1130" y="0"/>
                    <a:pt x="738" y="232"/>
                    <a:pt x="444" y="735"/>
                  </a:cubicBezTo>
                  <a:cubicBezTo>
                    <a:pt x="1" y="1497"/>
                    <a:pt x="172" y="2180"/>
                    <a:pt x="897" y="2659"/>
                  </a:cubicBezTo>
                  <a:cubicBezTo>
                    <a:pt x="1133" y="2816"/>
                    <a:pt x="1393" y="2890"/>
                    <a:pt x="1649" y="2890"/>
                  </a:cubicBezTo>
                  <a:cubicBezTo>
                    <a:pt x="2146" y="2890"/>
                    <a:pt x="2626" y="2609"/>
                    <a:pt x="2879" y="2107"/>
                  </a:cubicBezTo>
                  <a:cubicBezTo>
                    <a:pt x="3281" y="1312"/>
                    <a:pt x="3064" y="673"/>
                    <a:pt x="2354" y="188"/>
                  </a:cubicBezTo>
                  <a:cubicBezTo>
                    <a:pt x="2084" y="65"/>
                    <a:pt x="1826" y="0"/>
                    <a:pt x="1586"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95" name="Google Shape;7295;p19"/>
            <p:cNvSpPr/>
            <p:nvPr/>
          </p:nvSpPr>
          <p:spPr>
            <a:xfrm>
              <a:off x="2284950" y="4640275"/>
              <a:ext cx="82000" cy="72325"/>
            </a:xfrm>
            <a:custGeom>
              <a:rect b="b" l="l" r="r" t="t"/>
              <a:pathLst>
                <a:path extrusionOk="0" h="2893" w="3280">
                  <a:moveTo>
                    <a:pt x="1585" y="0"/>
                  </a:moveTo>
                  <a:cubicBezTo>
                    <a:pt x="1140" y="0"/>
                    <a:pt x="752" y="224"/>
                    <a:pt x="456" y="715"/>
                  </a:cubicBezTo>
                  <a:cubicBezTo>
                    <a:pt x="0" y="1469"/>
                    <a:pt x="157" y="2159"/>
                    <a:pt x="876" y="2650"/>
                  </a:cubicBezTo>
                  <a:cubicBezTo>
                    <a:pt x="1116" y="2814"/>
                    <a:pt x="1383" y="2892"/>
                    <a:pt x="1645" y="2892"/>
                  </a:cubicBezTo>
                  <a:cubicBezTo>
                    <a:pt x="2135" y="2892"/>
                    <a:pt x="2609" y="2620"/>
                    <a:pt x="2865" y="2129"/>
                  </a:cubicBezTo>
                  <a:cubicBezTo>
                    <a:pt x="3279" y="1341"/>
                    <a:pt x="3077" y="697"/>
                    <a:pt x="2371" y="199"/>
                  </a:cubicBezTo>
                  <a:cubicBezTo>
                    <a:pt x="2096" y="69"/>
                    <a:pt x="1832" y="0"/>
                    <a:pt x="1585"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96" name="Google Shape;7296;p19"/>
            <p:cNvSpPr/>
            <p:nvPr/>
          </p:nvSpPr>
          <p:spPr>
            <a:xfrm>
              <a:off x="2623500" y="773000"/>
              <a:ext cx="81450" cy="72625"/>
            </a:xfrm>
            <a:custGeom>
              <a:rect b="b" l="l" r="r" t="t"/>
              <a:pathLst>
                <a:path extrusionOk="0" h="2905" w="3258">
                  <a:moveTo>
                    <a:pt x="1557" y="1"/>
                  </a:moveTo>
                  <a:cubicBezTo>
                    <a:pt x="1090" y="1"/>
                    <a:pt x="692" y="268"/>
                    <a:pt x="362" y="762"/>
                  </a:cubicBezTo>
                  <a:cubicBezTo>
                    <a:pt x="1" y="1561"/>
                    <a:pt x="129" y="2243"/>
                    <a:pt x="886" y="2678"/>
                  </a:cubicBezTo>
                  <a:cubicBezTo>
                    <a:pt x="1152" y="2830"/>
                    <a:pt x="1408" y="2905"/>
                    <a:pt x="1649" y="2905"/>
                  </a:cubicBezTo>
                  <a:cubicBezTo>
                    <a:pt x="2092" y="2905"/>
                    <a:pt x="2485" y="2654"/>
                    <a:pt x="2796" y="2174"/>
                  </a:cubicBezTo>
                  <a:cubicBezTo>
                    <a:pt x="3257" y="1458"/>
                    <a:pt x="3016" y="554"/>
                    <a:pt x="2266" y="184"/>
                  </a:cubicBezTo>
                  <a:cubicBezTo>
                    <a:pt x="2014" y="60"/>
                    <a:pt x="1778" y="1"/>
                    <a:pt x="1557"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97" name="Google Shape;7297;p19"/>
            <p:cNvSpPr/>
            <p:nvPr/>
          </p:nvSpPr>
          <p:spPr>
            <a:xfrm>
              <a:off x="2125275" y="1118275"/>
              <a:ext cx="78100" cy="68700"/>
            </a:xfrm>
            <a:custGeom>
              <a:rect b="b" l="l" r="r" t="t"/>
              <a:pathLst>
                <a:path extrusionOk="0" h="2748" w="3124">
                  <a:moveTo>
                    <a:pt x="1573" y="1"/>
                  </a:moveTo>
                  <a:cubicBezTo>
                    <a:pt x="1121" y="1"/>
                    <a:pt x="674" y="238"/>
                    <a:pt x="425" y="667"/>
                  </a:cubicBezTo>
                  <a:cubicBezTo>
                    <a:pt x="1" y="1400"/>
                    <a:pt x="188" y="2019"/>
                    <a:pt x="791" y="2524"/>
                  </a:cubicBezTo>
                  <a:cubicBezTo>
                    <a:pt x="1076" y="2670"/>
                    <a:pt x="1350" y="2747"/>
                    <a:pt x="1606" y="2747"/>
                  </a:cubicBezTo>
                  <a:cubicBezTo>
                    <a:pt x="2010" y="2747"/>
                    <a:pt x="2370" y="2553"/>
                    <a:pt x="2658" y="2126"/>
                  </a:cubicBezTo>
                  <a:cubicBezTo>
                    <a:pt x="3123" y="1434"/>
                    <a:pt x="2994" y="766"/>
                    <a:pt x="2345" y="265"/>
                  </a:cubicBezTo>
                  <a:cubicBezTo>
                    <a:pt x="2114" y="86"/>
                    <a:pt x="1843" y="1"/>
                    <a:pt x="1573"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98" name="Google Shape;7298;p19"/>
            <p:cNvSpPr/>
            <p:nvPr/>
          </p:nvSpPr>
          <p:spPr>
            <a:xfrm>
              <a:off x="6079550" y="3341325"/>
              <a:ext cx="78100" cy="68600"/>
            </a:xfrm>
            <a:custGeom>
              <a:rect b="b" l="l" r="r" t="t"/>
              <a:pathLst>
                <a:path extrusionOk="0" h="2744" w="3124">
                  <a:moveTo>
                    <a:pt x="1569" y="1"/>
                  </a:moveTo>
                  <a:cubicBezTo>
                    <a:pt x="1096" y="1"/>
                    <a:pt x="630" y="263"/>
                    <a:pt x="390" y="727"/>
                  </a:cubicBezTo>
                  <a:cubicBezTo>
                    <a:pt x="1" y="1479"/>
                    <a:pt x="218" y="2086"/>
                    <a:pt x="859" y="2566"/>
                  </a:cubicBezTo>
                  <a:cubicBezTo>
                    <a:pt x="1121" y="2682"/>
                    <a:pt x="1372" y="2744"/>
                    <a:pt x="1606" y="2744"/>
                  </a:cubicBezTo>
                  <a:cubicBezTo>
                    <a:pt x="2036" y="2744"/>
                    <a:pt x="2409" y="2535"/>
                    <a:pt x="2692" y="2068"/>
                  </a:cubicBezTo>
                  <a:cubicBezTo>
                    <a:pt x="3124" y="1352"/>
                    <a:pt x="2961" y="695"/>
                    <a:pt x="2288" y="226"/>
                  </a:cubicBezTo>
                  <a:cubicBezTo>
                    <a:pt x="2067" y="73"/>
                    <a:pt x="1817" y="1"/>
                    <a:pt x="1569"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99" name="Google Shape;7299;p19"/>
            <p:cNvSpPr/>
            <p:nvPr/>
          </p:nvSpPr>
          <p:spPr>
            <a:xfrm>
              <a:off x="4320425" y="479650"/>
              <a:ext cx="77575" cy="69600"/>
            </a:xfrm>
            <a:custGeom>
              <a:rect b="b" l="l" r="r" t="t"/>
              <a:pathLst>
                <a:path extrusionOk="0" h="2784" w="3103">
                  <a:moveTo>
                    <a:pt x="1566" y="0"/>
                  </a:moveTo>
                  <a:cubicBezTo>
                    <a:pt x="1087" y="0"/>
                    <a:pt x="627" y="268"/>
                    <a:pt x="382" y="751"/>
                  </a:cubicBezTo>
                  <a:cubicBezTo>
                    <a:pt x="0" y="1502"/>
                    <a:pt x="168" y="2137"/>
                    <a:pt x="867" y="2579"/>
                  </a:cubicBezTo>
                  <a:cubicBezTo>
                    <a:pt x="1083" y="2716"/>
                    <a:pt x="1316" y="2783"/>
                    <a:pt x="1548" y="2783"/>
                  </a:cubicBezTo>
                  <a:cubicBezTo>
                    <a:pt x="2039" y="2783"/>
                    <a:pt x="2525" y="2482"/>
                    <a:pt x="2837" y="1907"/>
                  </a:cubicBezTo>
                  <a:cubicBezTo>
                    <a:pt x="3102" y="1286"/>
                    <a:pt x="2984" y="651"/>
                    <a:pt x="2277" y="209"/>
                  </a:cubicBezTo>
                  <a:cubicBezTo>
                    <a:pt x="2051" y="67"/>
                    <a:pt x="1806" y="0"/>
                    <a:pt x="1566"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00" name="Google Shape;7300;p19"/>
            <p:cNvSpPr/>
            <p:nvPr/>
          </p:nvSpPr>
          <p:spPr>
            <a:xfrm>
              <a:off x="1721675" y="4011950"/>
              <a:ext cx="79725" cy="70200"/>
            </a:xfrm>
            <a:custGeom>
              <a:rect b="b" l="l" r="r" t="t"/>
              <a:pathLst>
                <a:path extrusionOk="0" h="2808" w="3189">
                  <a:moveTo>
                    <a:pt x="1539" y="1"/>
                  </a:moveTo>
                  <a:cubicBezTo>
                    <a:pt x="1094" y="1"/>
                    <a:pt x="713" y="248"/>
                    <a:pt x="420" y="735"/>
                  </a:cubicBezTo>
                  <a:cubicBezTo>
                    <a:pt x="0" y="1430"/>
                    <a:pt x="252" y="2263"/>
                    <a:pt x="1092" y="2699"/>
                  </a:cubicBezTo>
                  <a:cubicBezTo>
                    <a:pt x="1273" y="2770"/>
                    <a:pt x="1455" y="2808"/>
                    <a:pt x="1632" y="2808"/>
                  </a:cubicBezTo>
                  <a:cubicBezTo>
                    <a:pt x="2061" y="2808"/>
                    <a:pt x="2465" y="2586"/>
                    <a:pt x="2773" y="2068"/>
                  </a:cubicBezTo>
                  <a:cubicBezTo>
                    <a:pt x="3189" y="1370"/>
                    <a:pt x="2947" y="521"/>
                    <a:pt x="2227" y="175"/>
                  </a:cubicBezTo>
                  <a:cubicBezTo>
                    <a:pt x="1984" y="59"/>
                    <a:pt x="1754" y="1"/>
                    <a:pt x="1539"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01" name="Google Shape;7301;p19"/>
            <p:cNvSpPr/>
            <p:nvPr/>
          </p:nvSpPr>
          <p:spPr>
            <a:xfrm>
              <a:off x="3815450" y="5189050"/>
              <a:ext cx="77900" cy="69825"/>
            </a:xfrm>
            <a:custGeom>
              <a:rect b="b" l="l" r="r" t="t"/>
              <a:pathLst>
                <a:path extrusionOk="0" h="2793" w="3116">
                  <a:moveTo>
                    <a:pt x="1590" y="0"/>
                  </a:moveTo>
                  <a:cubicBezTo>
                    <a:pt x="1133" y="0"/>
                    <a:pt x="688" y="245"/>
                    <a:pt x="422" y="685"/>
                  </a:cubicBezTo>
                  <a:cubicBezTo>
                    <a:pt x="1" y="1383"/>
                    <a:pt x="207" y="2228"/>
                    <a:pt x="912" y="2599"/>
                  </a:cubicBezTo>
                  <a:cubicBezTo>
                    <a:pt x="1160" y="2730"/>
                    <a:pt x="1394" y="2792"/>
                    <a:pt x="1614" y="2792"/>
                  </a:cubicBezTo>
                  <a:cubicBezTo>
                    <a:pt x="2046" y="2792"/>
                    <a:pt x="2422" y="2551"/>
                    <a:pt x="2743" y="2122"/>
                  </a:cubicBezTo>
                  <a:cubicBezTo>
                    <a:pt x="3116" y="1363"/>
                    <a:pt x="3029" y="720"/>
                    <a:pt x="2345" y="243"/>
                  </a:cubicBezTo>
                  <a:cubicBezTo>
                    <a:pt x="2110" y="78"/>
                    <a:pt x="1848" y="0"/>
                    <a:pt x="1590"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02" name="Google Shape;7302;p19"/>
            <p:cNvSpPr/>
            <p:nvPr/>
          </p:nvSpPr>
          <p:spPr>
            <a:xfrm>
              <a:off x="5483200" y="1133525"/>
              <a:ext cx="77900" cy="69825"/>
            </a:xfrm>
            <a:custGeom>
              <a:rect b="b" l="l" r="r" t="t"/>
              <a:pathLst>
                <a:path extrusionOk="0" h="2793" w="3116">
                  <a:moveTo>
                    <a:pt x="1590" y="0"/>
                  </a:moveTo>
                  <a:cubicBezTo>
                    <a:pt x="1133" y="0"/>
                    <a:pt x="688" y="245"/>
                    <a:pt x="422" y="685"/>
                  </a:cubicBezTo>
                  <a:cubicBezTo>
                    <a:pt x="0" y="1383"/>
                    <a:pt x="205" y="2228"/>
                    <a:pt x="911" y="2599"/>
                  </a:cubicBezTo>
                  <a:cubicBezTo>
                    <a:pt x="1160" y="2730"/>
                    <a:pt x="1394" y="2792"/>
                    <a:pt x="1613" y="2792"/>
                  </a:cubicBezTo>
                  <a:cubicBezTo>
                    <a:pt x="2045" y="2792"/>
                    <a:pt x="2420" y="2551"/>
                    <a:pt x="2741" y="2122"/>
                  </a:cubicBezTo>
                  <a:cubicBezTo>
                    <a:pt x="3116" y="1363"/>
                    <a:pt x="3027" y="720"/>
                    <a:pt x="2345" y="243"/>
                  </a:cubicBezTo>
                  <a:cubicBezTo>
                    <a:pt x="2109" y="78"/>
                    <a:pt x="1848" y="0"/>
                    <a:pt x="1590"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03" name="Google Shape;7303;p19"/>
            <p:cNvSpPr/>
            <p:nvPr/>
          </p:nvSpPr>
          <p:spPr>
            <a:xfrm>
              <a:off x="4912800" y="4869775"/>
              <a:ext cx="79750" cy="70225"/>
            </a:xfrm>
            <a:custGeom>
              <a:rect b="b" l="l" r="r" t="t"/>
              <a:pathLst>
                <a:path extrusionOk="0" h="2809" w="3190">
                  <a:moveTo>
                    <a:pt x="1540" y="1"/>
                  </a:moveTo>
                  <a:cubicBezTo>
                    <a:pt x="1097" y="1"/>
                    <a:pt x="716" y="246"/>
                    <a:pt x="422" y="730"/>
                  </a:cubicBezTo>
                  <a:cubicBezTo>
                    <a:pt x="1" y="1426"/>
                    <a:pt x="250" y="2260"/>
                    <a:pt x="1090" y="2697"/>
                  </a:cubicBezTo>
                  <a:cubicBezTo>
                    <a:pt x="1272" y="2770"/>
                    <a:pt x="1455" y="2808"/>
                    <a:pt x="1634" y="2808"/>
                  </a:cubicBezTo>
                  <a:cubicBezTo>
                    <a:pt x="2060" y="2808"/>
                    <a:pt x="2463" y="2587"/>
                    <a:pt x="2771" y="2072"/>
                  </a:cubicBezTo>
                  <a:cubicBezTo>
                    <a:pt x="3190" y="1374"/>
                    <a:pt x="2952" y="525"/>
                    <a:pt x="2232" y="177"/>
                  </a:cubicBezTo>
                  <a:cubicBezTo>
                    <a:pt x="1988" y="59"/>
                    <a:pt x="1756" y="1"/>
                    <a:pt x="1540"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04" name="Google Shape;7304;p19"/>
            <p:cNvSpPr/>
            <p:nvPr/>
          </p:nvSpPr>
          <p:spPr>
            <a:xfrm>
              <a:off x="1424400" y="2908400"/>
              <a:ext cx="77625" cy="69625"/>
            </a:xfrm>
            <a:custGeom>
              <a:rect b="b" l="l" r="r" t="t"/>
              <a:pathLst>
                <a:path extrusionOk="0" h="2785" w="3105">
                  <a:moveTo>
                    <a:pt x="1568" y="1"/>
                  </a:moveTo>
                  <a:cubicBezTo>
                    <a:pt x="1097" y="1"/>
                    <a:pt x="644" y="260"/>
                    <a:pt x="396" y="729"/>
                  </a:cubicBezTo>
                  <a:cubicBezTo>
                    <a:pt x="1" y="1473"/>
                    <a:pt x="155" y="2111"/>
                    <a:pt x="844" y="2568"/>
                  </a:cubicBezTo>
                  <a:cubicBezTo>
                    <a:pt x="1064" y="2714"/>
                    <a:pt x="1304" y="2785"/>
                    <a:pt x="1543" y="2785"/>
                  </a:cubicBezTo>
                  <a:cubicBezTo>
                    <a:pt x="2027" y="2785"/>
                    <a:pt x="2509" y="2493"/>
                    <a:pt x="2826" y="1933"/>
                  </a:cubicBezTo>
                  <a:cubicBezTo>
                    <a:pt x="3104" y="1317"/>
                    <a:pt x="2998" y="679"/>
                    <a:pt x="2300" y="224"/>
                  </a:cubicBezTo>
                  <a:cubicBezTo>
                    <a:pt x="2069" y="73"/>
                    <a:pt x="1816" y="1"/>
                    <a:pt x="1568"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05" name="Google Shape;7305;p19"/>
            <p:cNvSpPr/>
            <p:nvPr/>
          </p:nvSpPr>
          <p:spPr>
            <a:xfrm>
              <a:off x="5413825" y="4527825"/>
              <a:ext cx="77125" cy="67600"/>
            </a:xfrm>
            <a:custGeom>
              <a:rect b="b" l="l" r="r" t="t"/>
              <a:pathLst>
                <a:path extrusionOk="0" h="2704" w="3085">
                  <a:moveTo>
                    <a:pt x="1489" y="1"/>
                  </a:moveTo>
                  <a:cubicBezTo>
                    <a:pt x="1007" y="1"/>
                    <a:pt x="605" y="233"/>
                    <a:pt x="343" y="768"/>
                  </a:cubicBezTo>
                  <a:cubicBezTo>
                    <a:pt x="1" y="1471"/>
                    <a:pt x="188" y="2130"/>
                    <a:pt x="867" y="2503"/>
                  </a:cubicBezTo>
                  <a:cubicBezTo>
                    <a:pt x="1112" y="2637"/>
                    <a:pt x="1353" y="2703"/>
                    <a:pt x="1579" y="2703"/>
                  </a:cubicBezTo>
                  <a:cubicBezTo>
                    <a:pt x="2022" y="2703"/>
                    <a:pt x="2412" y="2450"/>
                    <a:pt x="2678" y="1959"/>
                  </a:cubicBezTo>
                  <a:cubicBezTo>
                    <a:pt x="3085" y="1213"/>
                    <a:pt x="2818" y="587"/>
                    <a:pt x="2146" y="123"/>
                  </a:cubicBezTo>
                  <a:cubicBezTo>
                    <a:pt x="1916" y="43"/>
                    <a:pt x="1695" y="1"/>
                    <a:pt x="1489"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06" name="Google Shape;7306;p19"/>
            <p:cNvSpPr/>
            <p:nvPr/>
          </p:nvSpPr>
          <p:spPr>
            <a:xfrm>
              <a:off x="4970175" y="688875"/>
              <a:ext cx="72075" cy="67075"/>
            </a:xfrm>
            <a:custGeom>
              <a:rect b="b" l="l" r="r" t="t"/>
              <a:pathLst>
                <a:path extrusionOk="0" h="2683" w="2883">
                  <a:moveTo>
                    <a:pt x="1467" y="1"/>
                  </a:moveTo>
                  <a:cubicBezTo>
                    <a:pt x="1036" y="1"/>
                    <a:pt x="625" y="282"/>
                    <a:pt x="367" y="763"/>
                  </a:cubicBezTo>
                  <a:cubicBezTo>
                    <a:pt x="0" y="1444"/>
                    <a:pt x="187" y="2120"/>
                    <a:pt x="850" y="2497"/>
                  </a:cubicBezTo>
                  <a:cubicBezTo>
                    <a:pt x="1067" y="2621"/>
                    <a:pt x="1275" y="2683"/>
                    <a:pt x="1480" y="2683"/>
                  </a:cubicBezTo>
                  <a:cubicBezTo>
                    <a:pt x="1951" y="2683"/>
                    <a:pt x="2402" y="2353"/>
                    <a:pt x="2883" y="1693"/>
                  </a:cubicBezTo>
                  <a:cubicBezTo>
                    <a:pt x="2689" y="1287"/>
                    <a:pt x="2566" y="573"/>
                    <a:pt x="2146" y="247"/>
                  </a:cubicBezTo>
                  <a:cubicBezTo>
                    <a:pt x="1927" y="79"/>
                    <a:pt x="1694" y="1"/>
                    <a:pt x="1467"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07" name="Google Shape;7307;p19"/>
            <p:cNvSpPr/>
            <p:nvPr/>
          </p:nvSpPr>
          <p:spPr>
            <a:xfrm>
              <a:off x="2054925" y="4509700"/>
              <a:ext cx="70125" cy="68700"/>
            </a:xfrm>
            <a:custGeom>
              <a:rect b="b" l="l" r="r" t="t"/>
              <a:pathLst>
                <a:path extrusionOk="0" h="2748" w="2805">
                  <a:moveTo>
                    <a:pt x="2018" y="1"/>
                  </a:moveTo>
                  <a:cubicBezTo>
                    <a:pt x="1483" y="278"/>
                    <a:pt x="777" y="428"/>
                    <a:pt x="453" y="864"/>
                  </a:cubicBezTo>
                  <a:cubicBezTo>
                    <a:pt x="0" y="1473"/>
                    <a:pt x="255" y="2211"/>
                    <a:pt x="935" y="2571"/>
                  </a:cubicBezTo>
                  <a:cubicBezTo>
                    <a:pt x="1157" y="2689"/>
                    <a:pt x="1389" y="2747"/>
                    <a:pt x="1608" y="2747"/>
                  </a:cubicBezTo>
                  <a:cubicBezTo>
                    <a:pt x="2056" y="2747"/>
                    <a:pt x="2453" y="2504"/>
                    <a:pt x="2623" y="2022"/>
                  </a:cubicBezTo>
                  <a:cubicBezTo>
                    <a:pt x="2805" y="1510"/>
                    <a:pt x="2538" y="842"/>
                    <a:pt x="2471" y="242"/>
                  </a:cubicBezTo>
                  <a:lnTo>
                    <a:pt x="2018" y="1"/>
                  </a:ln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08" name="Google Shape;7308;p19"/>
            <p:cNvSpPr/>
            <p:nvPr/>
          </p:nvSpPr>
          <p:spPr>
            <a:xfrm>
              <a:off x="1458625" y="2304150"/>
              <a:ext cx="77175" cy="67700"/>
            </a:xfrm>
            <a:custGeom>
              <a:rect b="b" l="l" r="r" t="t"/>
              <a:pathLst>
                <a:path extrusionOk="0" h="2708" w="3087">
                  <a:moveTo>
                    <a:pt x="1512" y="0"/>
                  </a:moveTo>
                  <a:cubicBezTo>
                    <a:pt x="1075" y="0"/>
                    <a:pt x="688" y="249"/>
                    <a:pt x="418" y="731"/>
                  </a:cubicBezTo>
                  <a:cubicBezTo>
                    <a:pt x="1" y="1472"/>
                    <a:pt x="261" y="2100"/>
                    <a:pt x="979" y="2613"/>
                  </a:cubicBezTo>
                  <a:cubicBezTo>
                    <a:pt x="1183" y="2673"/>
                    <a:pt x="1384" y="2708"/>
                    <a:pt x="1577" y="2708"/>
                  </a:cubicBezTo>
                  <a:cubicBezTo>
                    <a:pt x="2047" y="2708"/>
                    <a:pt x="2464" y="2501"/>
                    <a:pt x="2737" y="1952"/>
                  </a:cubicBezTo>
                  <a:cubicBezTo>
                    <a:pt x="3086" y="1251"/>
                    <a:pt x="2908" y="592"/>
                    <a:pt x="2235" y="211"/>
                  </a:cubicBezTo>
                  <a:cubicBezTo>
                    <a:pt x="1987" y="70"/>
                    <a:pt x="1743" y="0"/>
                    <a:pt x="1512"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09" name="Google Shape;7309;p19"/>
            <p:cNvSpPr/>
            <p:nvPr/>
          </p:nvSpPr>
          <p:spPr>
            <a:xfrm>
              <a:off x="2442700" y="828350"/>
              <a:ext cx="72000" cy="67100"/>
            </a:xfrm>
            <a:custGeom>
              <a:rect b="b" l="l" r="r" t="t"/>
              <a:pathLst>
                <a:path extrusionOk="0" h="2684" w="2880">
                  <a:moveTo>
                    <a:pt x="1477" y="1"/>
                  </a:moveTo>
                  <a:cubicBezTo>
                    <a:pt x="1052" y="1"/>
                    <a:pt x="643" y="274"/>
                    <a:pt x="380" y="744"/>
                  </a:cubicBezTo>
                  <a:cubicBezTo>
                    <a:pt x="0" y="1422"/>
                    <a:pt x="182" y="2098"/>
                    <a:pt x="834" y="2487"/>
                  </a:cubicBezTo>
                  <a:cubicBezTo>
                    <a:pt x="1054" y="2618"/>
                    <a:pt x="1267" y="2683"/>
                    <a:pt x="1477" y="2683"/>
                  </a:cubicBezTo>
                  <a:cubicBezTo>
                    <a:pt x="1943" y="2683"/>
                    <a:pt x="2395" y="2361"/>
                    <a:pt x="2880" y="1716"/>
                  </a:cubicBezTo>
                  <a:cubicBezTo>
                    <a:pt x="2694" y="1308"/>
                    <a:pt x="2582" y="590"/>
                    <a:pt x="2166" y="259"/>
                  </a:cubicBezTo>
                  <a:cubicBezTo>
                    <a:pt x="1946" y="83"/>
                    <a:pt x="1709" y="1"/>
                    <a:pt x="1477"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10" name="Google Shape;7310;p19"/>
            <p:cNvSpPr/>
            <p:nvPr/>
          </p:nvSpPr>
          <p:spPr>
            <a:xfrm>
              <a:off x="6164375" y="2920625"/>
              <a:ext cx="72000" cy="67075"/>
            </a:xfrm>
            <a:custGeom>
              <a:rect b="b" l="l" r="r" t="t"/>
              <a:pathLst>
                <a:path extrusionOk="0" h="2683" w="2880">
                  <a:moveTo>
                    <a:pt x="1475" y="0"/>
                  </a:moveTo>
                  <a:cubicBezTo>
                    <a:pt x="1048" y="0"/>
                    <a:pt x="638" y="276"/>
                    <a:pt x="376" y="749"/>
                  </a:cubicBezTo>
                  <a:cubicBezTo>
                    <a:pt x="0" y="1428"/>
                    <a:pt x="183" y="2104"/>
                    <a:pt x="839" y="2490"/>
                  </a:cubicBezTo>
                  <a:cubicBezTo>
                    <a:pt x="1057" y="2619"/>
                    <a:pt x="1268" y="2683"/>
                    <a:pt x="1476" y="2683"/>
                  </a:cubicBezTo>
                  <a:cubicBezTo>
                    <a:pt x="1944" y="2683"/>
                    <a:pt x="2396" y="2358"/>
                    <a:pt x="2880" y="1709"/>
                  </a:cubicBezTo>
                  <a:cubicBezTo>
                    <a:pt x="2692" y="1303"/>
                    <a:pt x="2577" y="587"/>
                    <a:pt x="2160" y="255"/>
                  </a:cubicBezTo>
                  <a:cubicBezTo>
                    <a:pt x="1941" y="81"/>
                    <a:pt x="1706" y="0"/>
                    <a:pt x="1475"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11" name="Google Shape;7311;p19"/>
            <p:cNvSpPr/>
            <p:nvPr/>
          </p:nvSpPr>
          <p:spPr>
            <a:xfrm>
              <a:off x="5765825" y="1448825"/>
              <a:ext cx="77475" cy="67825"/>
            </a:xfrm>
            <a:custGeom>
              <a:rect b="b" l="l" r="r" t="t"/>
              <a:pathLst>
                <a:path extrusionOk="0" h="2713" w="3099">
                  <a:moveTo>
                    <a:pt x="1524" y="1"/>
                  </a:moveTo>
                  <a:cubicBezTo>
                    <a:pt x="1102" y="1"/>
                    <a:pt x="721" y="237"/>
                    <a:pt x="443" y="693"/>
                  </a:cubicBezTo>
                  <a:cubicBezTo>
                    <a:pt x="1" y="1421"/>
                    <a:pt x="241" y="2056"/>
                    <a:pt x="926" y="2585"/>
                  </a:cubicBezTo>
                  <a:cubicBezTo>
                    <a:pt x="1153" y="2667"/>
                    <a:pt x="1376" y="2713"/>
                    <a:pt x="1587" y="2713"/>
                  </a:cubicBezTo>
                  <a:cubicBezTo>
                    <a:pt x="2037" y="2713"/>
                    <a:pt x="2436" y="2505"/>
                    <a:pt x="2717" y="1997"/>
                  </a:cubicBezTo>
                  <a:cubicBezTo>
                    <a:pt x="3098" y="1307"/>
                    <a:pt x="2930" y="643"/>
                    <a:pt x="2278" y="238"/>
                  </a:cubicBezTo>
                  <a:cubicBezTo>
                    <a:pt x="2021" y="78"/>
                    <a:pt x="1766" y="1"/>
                    <a:pt x="1524"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12" name="Google Shape;7312;p19"/>
            <p:cNvSpPr/>
            <p:nvPr/>
          </p:nvSpPr>
          <p:spPr>
            <a:xfrm>
              <a:off x="3905275" y="402725"/>
              <a:ext cx="75950" cy="68300"/>
            </a:xfrm>
            <a:custGeom>
              <a:rect b="b" l="l" r="r" t="t"/>
              <a:pathLst>
                <a:path extrusionOk="0" h="2732" w="3038">
                  <a:moveTo>
                    <a:pt x="1519" y="0"/>
                  </a:moveTo>
                  <a:cubicBezTo>
                    <a:pt x="1114" y="0"/>
                    <a:pt x="744" y="218"/>
                    <a:pt x="469" y="632"/>
                  </a:cubicBezTo>
                  <a:cubicBezTo>
                    <a:pt x="0" y="1337"/>
                    <a:pt x="146" y="2041"/>
                    <a:pt x="833" y="2493"/>
                  </a:cubicBezTo>
                  <a:cubicBezTo>
                    <a:pt x="1081" y="2657"/>
                    <a:pt x="1323" y="2732"/>
                    <a:pt x="1554" y="2732"/>
                  </a:cubicBezTo>
                  <a:cubicBezTo>
                    <a:pt x="1972" y="2732"/>
                    <a:pt x="2358" y="2487"/>
                    <a:pt x="2694" y="2075"/>
                  </a:cubicBezTo>
                  <a:cubicBezTo>
                    <a:pt x="3038" y="1313"/>
                    <a:pt x="2948" y="643"/>
                    <a:pt x="2231" y="215"/>
                  </a:cubicBezTo>
                  <a:cubicBezTo>
                    <a:pt x="1990" y="70"/>
                    <a:pt x="1749" y="0"/>
                    <a:pt x="1519"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13" name="Google Shape;7313;p19"/>
            <p:cNvSpPr/>
            <p:nvPr/>
          </p:nvSpPr>
          <p:spPr>
            <a:xfrm>
              <a:off x="3218175" y="5165375"/>
              <a:ext cx="77450" cy="63825"/>
            </a:xfrm>
            <a:custGeom>
              <a:rect b="b" l="l" r="r" t="t"/>
              <a:pathLst>
                <a:path extrusionOk="0" h="2553" w="3098">
                  <a:moveTo>
                    <a:pt x="1511" y="0"/>
                  </a:moveTo>
                  <a:cubicBezTo>
                    <a:pt x="1097" y="0"/>
                    <a:pt x="693" y="257"/>
                    <a:pt x="426" y="704"/>
                  </a:cubicBezTo>
                  <a:cubicBezTo>
                    <a:pt x="0" y="1417"/>
                    <a:pt x="171" y="2204"/>
                    <a:pt x="917" y="2487"/>
                  </a:cubicBezTo>
                  <a:cubicBezTo>
                    <a:pt x="1040" y="2533"/>
                    <a:pt x="1175" y="2552"/>
                    <a:pt x="1322" y="2552"/>
                  </a:cubicBezTo>
                  <a:cubicBezTo>
                    <a:pt x="1770" y="2552"/>
                    <a:pt x="2340" y="2380"/>
                    <a:pt x="3098" y="2298"/>
                  </a:cubicBezTo>
                  <a:cubicBezTo>
                    <a:pt x="2713" y="1356"/>
                    <a:pt x="2631" y="633"/>
                    <a:pt x="2227" y="284"/>
                  </a:cubicBezTo>
                  <a:cubicBezTo>
                    <a:pt x="2003" y="90"/>
                    <a:pt x="1755" y="0"/>
                    <a:pt x="1511"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14" name="Google Shape;7314;p19"/>
            <p:cNvSpPr/>
            <p:nvPr/>
          </p:nvSpPr>
          <p:spPr>
            <a:xfrm>
              <a:off x="1384350" y="2726775"/>
              <a:ext cx="63300" cy="60450"/>
            </a:xfrm>
            <a:custGeom>
              <a:rect b="b" l="l" r="r" t="t"/>
              <a:pathLst>
                <a:path extrusionOk="0" h="2418" w="2532">
                  <a:moveTo>
                    <a:pt x="1129" y="0"/>
                  </a:moveTo>
                  <a:cubicBezTo>
                    <a:pt x="719" y="0"/>
                    <a:pt x="332" y="247"/>
                    <a:pt x="167" y="698"/>
                  </a:cubicBezTo>
                  <a:cubicBezTo>
                    <a:pt x="1" y="1157"/>
                    <a:pt x="198" y="2066"/>
                    <a:pt x="549" y="2303"/>
                  </a:cubicBezTo>
                  <a:cubicBezTo>
                    <a:pt x="674" y="2388"/>
                    <a:pt x="835" y="2417"/>
                    <a:pt x="1016" y="2417"/>
                  </a:cubicBezTo>
                  <a:cubicBezTo>
                    <a:pt x="1401" y="2417"/>
                    <a:pt x="1876" y="2284"/>
                    <a:pt x="2279" y="2257"/>
                  </a:cubicBezTo>
                  <a:lnTo>
                    <a:pt x="2531" y="1811"/>
                  </a:lnTo>
                  <a:cubicBezTo>
                    <a:pt x="2312" y="1285"/>
                    <a:pt x="2226" y="598"/>
                    <a:pt x="1841" y="271"/>
                  </a:cubicBezTo>
                  <a:cubicBezTo>
                    <a:pt x="1624" y="87"/>
                    <a:pt x="1373" y="0"/>
                    <a:pt x="1129"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15" name="Google Shape;7315;p19"/>
            <p:cNvSpPr/>
            <p:nvPr/>
          </p:nvSpPr>
          <p:spPr>
            <a:xfrm>
              <a:off x="5210650" y="821150"/>
              <a:ext cx="63900" cy="60475"/>
            </a:xfrm>
            <a:custGeom>
              <a:rect b="b" l="l" r="r" t="t"/>
              <a:pathLst>
                <a:path extrusionOk="0" h="2419" w="2556">
                  <a:moveTo>
                    <a:pt x="1123" y="1"/>
                  </a:moveTo>
                  <a:cubicBezTo>
                    <a:pt x="699" y="1"/>
                    <a:pt x="302" y="263"/>
                    <a:pt x="150" y="734"/>
                  </a:cubicBezTo>
                  <a:cubicBezTo>
                    <a:pt x="1" y="1198"/>
                    <a:pt x="234" y="2097"/>
                    <a:pt x="593" y="2321"/>
                  </a:cubicBezTo>
                  <a:cubicBezTo>
                    <a:pt x="708" y="2393"/>
                    <a:pt x="850" y="2419"/>
                    <a:pt x="1009" y="2419"/>
                  </a:cubicBezTo>
                  <a:cubicBezTo>
                    <a:pt x="1404" y="2419"/>
                    <a:pt x="1900" y="2256"/>
                    <a:pt x="2322" y="2214"/>
                  </a:cubicBezTo>
                  <a:lnTo>
                    <a:pt x="2556" y="1754"/>
                  </a:lnTo>
                  <a:cubicBezTo>
                    <a:pt x="2317" y="1238"/>
                    <a:pt x="2205" y="557"/>
                    <a:pt x="1806" y="245"/>
                  </a:cubicBezTo>
                  <a:cubicBezTo>
                    <a:pt x="1594" y="79"/>
                    <a:pt x="1354" y="1"/>
                    <a:pt x="1123"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16" name="Google Shape;7316;p19"/>
            <p:cNvSpPr/>
            <p:nvPr/>
          </p:nvSpPr>
          <p:spPr>
            <a:xfrm>
              <a:off x="1683400" y="1652575"/>
              <a:ext cx="69025" cy="61950"/>
            </a:xfrm>
            <a:custGeom>
              <a:rect b="b" l="l" r="r" t="t"/>
              <a:pathLst>
                <a:path extrusionOk="0" h="2478" w="2761">
                  <a:moveTo>
                    <a:pt x="1511" y="1"/>
                  </a:moveTo>
                  <a:cubicBezTo>
                    <a:pt x="1043" y="1"/>
                    <a:pt x="442" y="209"/>
                    <a:pt x="258" y="496"/>
                  </a:cubicBezTo>
                  <a:cubicBezTo>
                    <a:pt x="0" y="900"/>
                    <a:pt x="270" y="1644"/>
                    <a:pt x="311" y="2241"/>
                  </a:cubicBezTo>
                  <a:lnTo>
                    <a:pt x="759" y="2478"/>
                  </a:lnTo>
                  <a:cubicBezTo>
                    <a:pt x="1276" y="2235"/>
                    <a:pt x="1954" y="2121"/>
                    <a:pt x="2275" y="1719"/>
                  </a:cubicBezTo>
                  <a:cubicBezTo>
                    <a:pt x="2760" y="1112"/>
                    <a:pt x="2557" y="282"/>
                    <a:pt x="1844" y="46"/>
                  </a:cubicBezTo>
                  <a:cubicBezTo>
                    <a:pt x="1749" y="15"/>
                    <a:pt x="1634" y="1"/>
                    <a:pt x="1511"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17" name="Google Shape;7317;p19"/>
            <p:cNvSpPr/>
            <p:nvPr/>
          </p:nvSpPr>
          <p:spPr>
            <a:xfrm>
              <a:off x="5104750" y="4824375"/>
              <a:ext cx="68675" cy="61075"/>
            </a:xfrm>
            <a:custGeom>
              <a:rect b="b" l="l" r="r" t="t"/>
              <a:pathLst>
                <a:path extrusionOk="0" h="2443" w="2747">
                  <a:moveTo>
                    <a:pt x="1470" y="1"/>
                  </a:moveTo>
                  <a:cubicBezTo>
                    <a:pt x="1016" y="1"/>
                    <a:pt x="463" y="176"/>
                    <a:pt x="276" y="439"/>
                  </a:cubicBezTo>
                  <a:cubicBezTo>
                    <a:pt x="0" y="828"/>
                    <a:pt x="234" y="1587"/>
                    <a:pt x="246" y="2184"/>
                  </a:cubicBezTo>
                  <a:lnTo>
                    <a:pt x="678" y="2443"/>
                  </a:lnTo>
                  <a:cubicBezTo>
                    <a:pt x="1207" y="2225"/>
                    <a:pt x="1888" y="2144"/>
                    <a:pt x="2230" y="1758"/>
                  </a:cubicBezTo>
                  <a:cubicBezTo>
                    <a:pt x="2747" y="1173"/>
                    <a:pt x="2575" y="336"/>
                    <a:pt x="1879" y="64"/>
                  </a:cubicBezTo>
                  <a:cubicBezTo>
                    <a:pt x="1766" y="21"/>
                    <a:pt x="1624" y="1"/>
                    <a:pt x="1470"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18" name="Google Shape;7318;p19"/>
            <p:cNvSpPr/>
            <p:nvPr/>
          </p:nvSpPr>
          <p:spPr>
            <a:xfrm>
              <a:off x="5870575" y="4001975"/>
              <a:ext cx="68700" cy="71300"/>
            </a:xfrm>
            <a:custGeom>
              <a:rect b="b" l="l" r="r" t="t"/>
              <a:pathLst>
                <a:path extrusionOk="0" h="2852" w="2748">
                  <a:moveTo>
                    <a:pt x="1163" y="1"/>
                  </a:moveTo>
                  <a:cubicBezTo>
                    <a:pt x="705" y="1"/>
                    <a:pt x="307" y="264"/>
                    <a:pt x="151" y="779"/>
                  </a:cubicBezTo>
                  <a:cubicBezTo>
                    <a:pt x="0" y="1272"/>
                    <a:pt x="285" y="1896"/>
                    <a:pt x="438" y="2852"/>
                  </a:cubicBezTo>
                  <a:cubicBezTo>
                    <a:pt x="1301" y="2410"/>
                    <a:pt x="1973" y="2273"/>
                    <a:pt x="2281" y="1859"/>
                  </a:cubicBezTo>
                  <a:cubicBezTo>
                    <a:pt x="2747" y="1237"/>
                    <a:pt x="2499" y="513"/>
                    <a:pt x="1804" y="163"/>
                  </a:cubicBezTo>
                  <a:cubicBezTo>
                    <a:pt x="1589" y="54"/>
                    <a:pt x="1370" y="1"/>
                    <a:pt x="1163"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19" name="Google Shape;7319;p19"/>
            <p:cNvSpPr/>
            <p:nvPr/>
          </p:nvSpPr>
          <p:spPr>
            <a:xfrm>
              <a:off x="4745475" y="559600"/>
              <a:ext cx="63875" cy="60475"/>
            </a:xfrm>
            <a:custGeom>
              <a:rect b="b" l="l" r="r" t="t"/>
              <a:pathLst>
                <a:path extrusionOk="0" h="2419" w="2555">
                  <a:moveTo>
                    <a:pt x="1123" y="1"/>
                  </a:moveTo>
                  <a:cubicBezTo>
                    <a:pt x="701" y="1"/>
                    <a:pt x="305" y="262"/>
                    <a:pt x="152" y="731"/>
                  </a:cubicBezTo>
                  <a:cubicBezTo>
                    <a:pt x="1" y="1193"/>
                    <a:pt x="229" y="2094"/>
                    <a:pt x="587" y="2319"/>
                  </a:cubicBezTo>
                  <a:cubicBezTo>
                    <a:pt x="703" y="2392"/>
                    <a:pt x="848" y="2419"/>
                    <a:pt x="1010" y="2419"/>
                  </a:cubicBezTo>
                  <a:cubicBezTo>
                    <a:pt x="1403" y="2419"/>
                    <a:pt x="1897" y="2260"/>
                    <a:pt x="2316" y="2220"/>
                  </a:cubicBezTo>
                  <a:lnTo>
                    <a:pt x="2554" y="1762"/>
                  </a:lnTo>
                  <a:cubicBezTo>
                    <a:pt x="2316" y="1245"/>
                    <a:pt x="2208" y="564"/>
                    <a:pt x="1810" y="249"/>
                  </a:cubicBezTo>
                  <a:cubicBezTo>
                    <a:pt x="1597" y="80"/>
                    <a:pt x="1356" y="1"/>
                    <a:pt x="1123"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20" name="Google Shape;7320;p19"/>
            <p:cNvSpPr/>
            <p:nvPr/>
          </p:nvSpPr>
          <p:spPr>
            <a:xfrm>
              <a:off x="3637075" y="5245500"/>
              <a:ext cx="67525" cy="58350"/>
            </a:xfrm>
            <a:custGeom>
              <a:rect b="b" l="l" r="r" t="t"/>
              <a:pathLst>
                <a:path extrusionOk="0" h="2334" w="2701">
                  <a:moveTo>
                    <a:pt x="1366" y="1"/>
                  </a:moveTo>
                  <a:cubicBezTo>
                    <a:pt x="1002" y="1"/>
                    <a:pt x="645" y="232"/>
                    <a:pt x="396" y="637"/>
                  </a:cubicBezTo>
                  <a:cubicBezTo>
                    <a:pt x="1" y="1281"/>
                    <a:pt x="99" y="1978"/>
                    <a:pt x="774" y="2254"/>
                  </a:cubicBezTo>
                  <a:cubicBezTo>
                    <a:pt x="920" y="2313"/>
                    <a:pt x="1082" y="2334"/>
                    <a:pt x="1253" y="2334"/>
                  </a:cubicBezTo>
                  <a:cubicBezTo>
                    <a:pt x="1626" y="2334"/>
                    <a:pt x="2040" y="2234"/>
                    <a:pt x="2422" y="2216"/>
                  </a:cubicBezTo>
                  <a:cubicBezTo>
                    <a:pt x="2515" y="2064"/>
                    <a:pt x="2607" y="1914"/>
                    <a:pt x="2700" y="1763"/>
                  </a:cubicBezTo>
                  <a:cubicBezTo>
                    <a:pt x="2479" y="1252"/>
                    <a:pt x="2385" y="596"/>
                    <a:pt x="2009" y="263"/>
                  </a:cubicBezTo>
                  <a:cubicBezTo>
                    <a:pt x="1806" y="84"/>
                    <a:pt x="1585" y="1"/>
                    <a:pt x="1366"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21" name="Google Shape;7321;p19"/>
            <p:cNvSpPr/>
            <p:nvPr/>
          </p:nvSpPr>
          <p:spPr>
            <a:xfrm>
              <a:off x="5732200" y="4245250"/>
              <a:ext cx="68400" cy="51800"/>
            </a:xfrm>
            <a:custGeom>
              <a:rect b="b" l="l" r="r" t="t"/>
              <a:pathLst>
                <a:path extrusionOk="0" h="2072" w="2736">
                  <a:moveTo>
                    <a:pt x="1647" y="0"/>
                  </a:moveTo>
                  <a:cubicBezTo>
                    <a:pt x="1256" y="0"/>
                    <a:pt x="742" y="188"/>
                    <a:pt x="504" y="436"/>
                  </a:cubicBezTo>
                  <a:cubicBezTo>
                    <a:pt x="0" y="962"/>
                    <a:pt x="155" y="1725"/>
                    <a:pt x="840" y="1996"/>
                  </a:cubicBezTo>
                  <a:cubicBezTo>
                    <a:pt x="980" y="2052"/>
                    <a:pt x="1134" y="2071"/>
                    <a:pt x="1296" y="2071"/>
                  </a:cubicBezTo>
                  <a:cubicBezTo>
                    <a:pt x="1665" y="2071"/>
                    <a:pt x="2076" y="1968"/>
                    <a:pt x="2454" y="1948"/>
                  </a:cubicBezTo>
                  <a:lnTo>
                    <a:pt x="2735" y="1462"/>
                  </a:lnTo>
                  <a:cubicBezTo>
                    <a:pt x="2494" y="974"/>
                    <a:pt x="2364" y="261"/>
                    <a:pt x="1975" y="65"/>
                  </a:cubicBezTo>
                  <a:cubicBezTo>
                    <a:pt x="1888" y="20"/>
                    <a:pt x="1774" y="0"/>
                    <a:pt x="1647"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22" name="Google Shape;7322;p19"/>
            <p:cNvSpPr/>
            <p:nvPr/>
          </p:nvSpPr>
          <p:spPr>
            <a:xfrm>
              <a:off x="4093700" y="353725"/>
              <a:ext cx="65125" cy="55850"/>
            </a:xfrm>
            <a:custGeom>
              <a:rect b="b" l="l" r="r" t="t"/>
              <a:pathLst>
                <a:path extrusionOk="0" h="2234" w="2605">
                  <a:moveTo>
                    <a:pt x="1286" y="0"/>
                  </a:moveTo>
                  <a:cubicBezTo>
                    <a:pt x="918" y="0"/>
                    <a:pt x="573" y="248"/>
                    <a:pt x="340" y="682"/>
                  </a:cubicBezTo>
                  <a:cubicBezTo>
                    <a:pt x="1" y="1313"/>
                    <a:pt x="145" y="1948"/>
                    <a:pt x="792" y="2174"/>
                  </a:cubicBezTo>
                  <a:cubicBezTo>
                    <a:pt x="918" y="2217"/>
                    <a:pt x="1053" y="2234"/>
                    <a:pt x="1193" y="2234"/>
                  </a:cubicBezTo>
                  <a:cubicBezTo>
                    <a:pt x="1557" y="2234"/>
                    <a:pt x="1960" y="2125"/>
                    <a:pt x="2334" y="2097"/>
                  </a:cubicBezTo>
                  <a:cubicBezTo>
                    <a:pt x="2423" y="1942"/>
                    <a:pt x="2515" y="1786"/>
                    <a:pt x="2605" y="1631"/>
                  </a:cubicBezTo>
                  <a:cubicBezTo>
                    <a:pt x="2384" y="1160"/>
                    <a:pt x="2278" y="548"/>
                    <a:pt x="1917" y="249"/>
                  </a:cubicBezTo>
                  <a:cubicBezTo>
                    <a:pt x="1710" y="79"/>
                    <a:pt x="1494" y="0"/>
                    <a:pt x="1286"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23" name="Google Shape;7323;p19"/>
            <p:cNvSpPr/>
            <p:nvPr/>
          </p:nvSpPr>
          <p:spPr>
            <a:xfrm>
              <a:off x="1812950" y="1411450"/>
              <a:ext cx="68000" cy="58400"/>
            </a:xfrm>
            <a:custGeom>
              <a:rect b="b" l="l" r="r" t="t"/>
              <a:pathLst>
                <a:path extrusionOk="0" h="2336" w="2720">
                  <a:moveTo>
                    <a:pt x="1359" y="0"/>
                  </a:moveTo>
                  <a:cubicBezTo>
                    <a:pt x="985" y="0"/>
                    <a:pt x="625" y="246"/>
                    <a:pt x="381" y="667"/>
                  </a:cubicBezTo>
                  <a:cubicBezTo>
                    <a:pt x="1" y="1323"/>
                    <a:pt x="126" y="2015"/>
                    <a:pt x="807" y="2269"/>
                  </a:cubicBezTo>
                  <a:cubicBezTo>
                    <a:pt x="938" y="2318"/>
                    <a:pt x="1080" y="2336"/>
                    <a:pt x="1230" y="2336"/>
                  </a:cubicBezTo>
                  <a:cubicBezTo>
                    <a:pt x="1618" y="2336"/>
                    <a:pt x="2052" y="2213"/>
                    <a:pt x="2451" y="2182"/>
                  </a:cubicBezTo>
                  <a:lnTo>
                    <a:pt x="2719" y="1719"/>
                  </a:lnTo>
                  <a:cubicBezTo>
                    <a:pt x="2484" y="1217"/>
                    <a:pt x="2367" y="567"/>
                    <a:pt x="1983" y="244"/>
                  </a:cubicBezTo>
                  <a:cubicBezTo>
                    <a:pt x="1783" y="78"/>
                    <a:pt x="1569" y="0"/>
                    <a:pt x="1359"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24" name="Google Shape;7324;p19"/>
            <p:cNvSpPr/>
            <p:nvPr/>
          </p:nvSpPr>
          <p:spPr>
            <a:xfrm>
              <a:off x="1549850" y="1891325"/>
              <a:ext cx="67100" cy="51400"/>
            </a:xfrm>
            <a:custGeom>
              <a:rect b="b" l="l" r="r" t="t"/>
              <a:pathLst>
                <a:path extrusionOk="0" h="2056" w="2684">
                  <a:moveTo>
                    <a:pt x="1323" y="0"/>
                  </a:moveTo>
                  <a:cubicBezTo>
                    <a:pt x="1000" y="0"/>
                    <a:pt x="651" y="56"/>
                    <a:pt x="328" y="56"/>
                  </a:cubicBezTo>
                  <a:cubicBezTo>
                    <a:pt x="320" y="56"/>
                    <a:pt x="313" y="56"/>
                    <a:pt x="305" y="56"/>
                  </a:cubicBezTo>
                  <a:lnTo>
                    <a:pt x="0" y="515"/>
                  </a:lnTo>
                  <a:cubicBezTo>
                    <a:pt x="210" y="1021"/>
                    <a:pt x="289" y="1743"/>
                    <a:pt x="665" y="1968"/>
                  </a:cubicBezTo>
                  <a:cubicBezTo>
                    <a:pt x="766" y="2029"/>
                    <a:pt x="910" y="2056"/>
                    <a:pt x="1071" y="2056"/>
                  </a:cubicBezTo>
                  <a:cubicBezTo>
                    <a:pt x="1449" y="2056"/>
                    <a:pt x="1921" y="1907"/>
                    <a:pt x="2155" y="1690"/>
                  </a:cubicBezTo>
                  <a:cubicBezTo>
                    <a:pt x="2684" y="1201"/>
                    <a:pt x="2592" y="424"/>
                    <a:pt x="1922" y="109"/>
                  </a:cubicBezTo>
                  <a:cubicBezTo>
                    <a:pt x="1744" y="25"/>
                    <a:pt x="1539" y="0"/>
                    <a:pt x="1323"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25" name="Google Shape;7325;p19"/>
            <p:cNvSpPr/>
            <p:nvPr/>
          </p:nvSpPr>
          <p:spPr>
            <a:xfrm>
              <a:off x="5999800" y="3765250"/>
              <a:ext cx="68250" cy="58475"/>
            </a:xfrm>
            <a:custGeom>
              <a:rect b="b" l="l" r="r" t="t"/>
              <a:pathLst>
                <a:path extrusionOk="0" h="2339" w="2730">
                  <a:moveTo>
                    <a:pt x="1351" y="1"/>
                  </a:moveTo>
                  <a:cubicBezTo>
                    <a:pt x="970" y="1"/>
                    <a:pt x="607" y="256"/>
                    <a:pt x="368" y="688"/>
                  </a:cubicBezTo>
                  <a:cubicBezTo>
                    <a:pt x="1" y="1353"/>
                    <a:pt x="141" y="2041"/>
                    <a:pt x="827" y="2280"/>
                  </a:cubicBezTo>
                  <a:cubicBezTo>
                    <a:pt x="948" y="2322"/>
                    <a:pt x="1078" y="2339"/>
                    <a:pt x="1214" y="2339"/>
                  </a:cubicBezTo>
                  <a:cubicBezTo>
                    <a:pt x="1611" y="2339"/>
                    <a:pt x="2059" y="2198"/>
                    <a:pt x="2470" y="2158"/>
                  </a:cubicBezTo>
                  <a:lnTo>
                    <a:pt x="2730" y="1690"/>
                  </a:lnTo>
                  <a:cubicBezTo>
                    <a:pt x="2482" y="1194"/>
                    <a:pt x="2354" y="548"/>
                    <a:pt x="1962" y="233"/>
                  </a:cubicBezTo>
                  <a:cubicBezTo>
                    <a:pt x="1764" y="74"/>
                    <a:pt x="1555" y="1"/>
                    <a:pt x="1351"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26" name="Google Shape;7326;p19"/>
            <p:cNvSpPr/>
            <p:nvPr/>
          </p:nvSpPr>
          <p:spPr>
            <a:xfrm>
              <a:off x="5721625" y="1269000"/>
              <a:ext cx="65425" cy="56025"/>
            </a:xfrm>
            <a:custGeom>
              <a:rect b="b" l="l" r="r" t="t"/>
              <a:pathLst>
                <a:path extrusionOk="0" h="2241" w="2617">
                  <a:moveTo>
                    <a:pt x="1314" y="1"/>
                  </a:moveTo>
                  <a:cubicBezTo>
                    <a:pt x="975" y="1"/>
                    <a:pt x="644" y="212"/>
                    <a:pt x="409" y="587"/>
                  </a:cubicBezTo>
                  <a:cubicBezTo>
                    <a:pt x="1" y="1236"/>
                    <a:pt x="105" y="1908"/>
                    <a:pt x="804" y="2174"/>
                  </a:cubicBezTo>
                  <a:cubicBezTo>
                    <a:pt x="929" y="2223"/>
                    <a:pt x="1065" y="2240"/>
                    <a:pt x="1209" y="2240"/>
                  </a:cubicBezTo>
                  <a:cubicBezTo>
                    <a:pt x="1569" y="2240"/>
                    <a:pt x="1973" y="2128"/>
                    <a:pt x="2344" y="2102"/>
                  </a:cubicBezTo>
                  <a:cubicBezTo>
                    <a:pt x="2435" y="1947"/>
                    <a:pt x="2525" y="1793"/>
                    <a:pt x="2616" y="1638"/>
                  </a:cubicBezTo>
                  <a:cubicBezTo>
                    <a:pt x="2395" y="1166"/>
                    <a:pt x="2286" y="568"/>
                    <a:pt x="1929" y="253"/>
                  </a:cubicBezTo>
                  <a:cubicBezTo>
                    <a:pt x="1735" y="81"/>
                    <a:pt x="1523" y="1"/>
                    <a:pt x="1314"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27" name="Google Shape;7327;p19"/>
            <p:cNvSpPr/>
            <p:nvPr/>
          </p:nvSpPr>
          <p:spPr>
            <a:xfrm>
              <a:off x="1774575" y="4197450"/>
              <a:ext cx="65875" cy="64550"/>
            </a:xfrm>
            <a:custGeom>
              <a:rect b="b" l="l" r="r" t="t"/>
              <a:pathLst>
                <a:path extrusionOk="0" h="2582" w="2635">
                  <a:moveTo>
                    <a:pt x="1942" y="0"/>
                  </a:moveTo>
                  <a:cubicBezTo>
                    <a:pt x="1440" y="247"/>
                    <a:pt x="794" y="373"/>
                    <a:pt x="469" y="768"/>
                  </a:cubicBezTo>
                  <a:cubicBezTo>
                    <a:pt x="0" y="1338"/>
                    <a:pt x="217" y="2006"/>
                    <a:pt x="861" y="2379"/>
                  </a:cubicBezTo>
                  <a:cubicBezTo>
                    <a:pt x="1093" y="2513"/>
                    <a:pt x="1330" y="2582"/>
                    <a:pt x="1551" y="2582"/>
                  </a:cubicBezTo>
                  <a:cubicBezTo>
                    <a:pt x="1944" y="2582"/>
                    <a:pt x="2286" y="2365"/>
                    <a:pt x="2454" y="1922"/>
                  </a:cubicBezTo>
                  <a:cubicBezTo>
                    <a:pt x="2635" y="1443"/>
                    <a:pt x="2429" y="820"/>
                    <a:pt x="2395" y="263"/>
                  </a:cubicBezTo>
                  <a:lnTo>
                    <a:pt x="1942" y="0"/>
                  </a:ln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28" name="Google Shape;7328;p19"/>
            <p:cNvSpPr/>
            <p:nvPr/>
          </p:nvSpPr>
          <p:spPr>
            <a:xfrm>
              <a:off x="2579850" y="4960075"/>
              <a:ext cx="56950" cy="64375"/>
            </a:xfrm>
            <a:custGeom>
              <a:rect b="b" l="l" r="r" t="t"/>
              <a:pathLst>
                <a:path extrusionOk="0" h="2575" w="2278">
                  <a:moveTo>
                    <a:pt x="1060" y="0"/>
                  </a:moveTo>
                  <a:cubicBezTo>
                    <a:pt x="685" y="0"/>
                    <a:pt x="329" y="247"/>
                    <a:pt x="170" y="689"/>
                  </a:cubicBezTo>
                  <a:cubicBezTo>
                    <a:pt x="0" y="1162"/>
                    <a:pt x="216" y="1769"/>
                    <a:pt x="260" y="2315"/>
                  </a:cubicBezTo>
                  <a:lnTo>
                    <a:pt x="745" y="2575"/>
                  </a:lnTo>
                  <a:cubicBezTo>
                    <a:pt x="1221" y="2302"/>
                    <a:pt x="1924" y="2133"/>
                    <a:pt x="2108" y="1727"/>
                  </a:cubicBezTo>
                  <a:cubicBezTo>
                    <a:pt x="2277" y="1361"/>
                    <a:pt x="2037" y="568"/>
                    <a:pt x="1704" y="266"/>
                  </a:cubicBezTo>
                  <a:cubicBezTo>
                    <a:pt x="1507" y="85"/>
                    <a:pt x="1280" y="0"/>
                    <a:pt x="1060"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29" name="Google Shape;7329;p19"/>
            <p:cNvSpPr/>
            <p:nvPr/>
          </p:nvSpPr>
          <p:spPr>
            <a:xfrm>
              <a:off x="6109850" y="1957600"/>
              <a:ext cx="58075" cy="49700"/>
            </a:xfrm>
            <a:custGeom>
              <a:rect b="b" l="l" r="r" t="t"/>
              <a:pathLst>
                <a:path extrusionOk="0" h="1988" w="2323">
                  <a:moveTo>
                    <a:pt x="1303" y="0"/>
                  </a:moveTo>
                  <a:cubicBezTo>
                    <a:pt x="886" y="0"/>
                    <a:pt x="341" y="191"/>
                    <a:pt x="192" y="442"/>
                  </a:cubicBezTo>
                  <a:cubicBezTo>
                    <a:pt x="0" y="767"/>
                    <a:pt x="223" y="1628"/>
                    <a:pt x="550" y="1884"/>
                  </a:cubicBezTo>
                  <a:cubicBezTo>
                    <a:pt x="648" y="1961"/>
                    <a:pt x="785" y="1988"/>
                    <a:pt x="943" y="1988"/>
                  </a:cubicBezTo>
                  <a:cubicBezTo>
                    <a:pt x="1277" y="1988"/>
                    <a:pt x="1705" y="1867"/>
                    <a:pt x="2056" y="1845"/>
                  </a:cubicBezTo>
                  <a:cubicBezTo>
                    <a:pt x="2146" y="1693"/>
                    <a:pt x="2234" y="1543"/>
                    <a:pt x="2323" y="1392"/>
                  </a:cubicBezTo>
                  <a:cubicBezTo>
                    <a:pt x="2100" y="924"/>
                    <a:pt x="1985" y="207"/>
                    <a:pt x="1627" y="54"/>
                  </a:cubicBezTo>
                  <a:cubicBezTo>
                    <a:pt x="1540" y="17"/>
                    <a:pt x="1427" y="0"/>
                    <a:pt x="1303"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30" name="Google Shape;7330;p19"/>
            <p:cNvSpPr/>
            <p:nvPr/>
          </p:nvSpPr>
          <p:spPr>
            <a:xfrm>
              <a:off x="3318925" y="380425"/>
              <a:ext cx="55575" cy="56725"/>
            </a:xfrm>
            <a:custGeom>
              <a:rect b="b" l="l" r="r" t="t"/>
              <a:pathLst>
                <a:path extrusionOk="0" h="2269" w="2223">
                  <a:moveTo>
                    <a:pt x="1442" y="1"/>
                  </a:moveTo>
                  <a:cubicBezTo>
                    <a:pt x="988" y="258"/>
                    <a:pt x="284" y="426"/>
                    <a:pt x="147" y="799"/>
                  </a:cubicBezTo>
                  <a:cubicBezTo>
                    <a:pt x="1" y="1196"/>
                    <a:pt x="257" y="2049"/>
                    <a:pt x="587" y="2218"/>
                  </a:cubicBezTo>
                  <a:cubicBezTo>
                    <a:pt x="654" y="2253"/>
                    <a:pt x="743" y="2268"/>
                    <a:pt x="843" y="2268"/>
                  </a:cubicBezTo>
                  <a:cubicBezTo>
                    <a:pt x="1235" y="2268"/>
                    <a:pt x="1809" y="2029"/>
                    <a:pt x="1999" y="1751"/>
                  </a:cubicBezTo>
                  <a:cubicBezTo>
                    <a:pt x="2223" y="1423"/>
                    <a:pt x="1952" y="754"/>
                    <a:pt x="1897" y="235"/>
                  </a:cubicBezTo>
                  <a:lnTo>
                    <a:pt x="1442" y="1"/>
                  </a:ln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31" name="Google Shape;7331;p19"/>
            <p:cNvSpPr/>
            <p:nvPr/>
          </p:nvSpPr>
          <p:spPr>
            <a:xfrm>
              <a:off x="6227000" y="3114325"/>
              <a:ext cx="56425" cy="50050"/>
            </a:xfrm>
            <a:custGeom>
              <a:rect b="b" l="l" r="r" t="t"/>
              <a:pathLst>
                <a:path extrusionOk="0" h="2002" w="2257">
                  <a:moveTo>
                    <a:pt x="1305" y="1"/>
                  </a:moveTo>
                  <a:cubicBezTo>
                    <a:pt x="926" y="1"/>
                    <a:pt x="431" y="320"/>
                    <a:pt x="0" y="464"/>
                  </a:cubicBezTo>
                  <a:cubicBezTo>
                    <a:pt x="158" y="970"/>
                    <a:pt x="174" y="1685"/>
                    <a:pt x="516" y="1919"/>
                  </a:cubicBezTo>
                  <a:cubicBezTo>
                    <a:pt x="603" y="1978"/>
                    <a:pt x="714" y="2001"/>
                    <a:pt x="842" y="2001"/>
                  </a:cubicBezTo>
                  <a:cubicBezTo>
                    <a:pt x="1186" y="2001"/>
                    <a:pt x="1644" y="1835"/>
                    <a:pt x="2019" y="1788"/>
                  </a:cubicBezTo>
                  <a:cubicBezTo>
                    <a:pt x="2099" y="1633"/>
                    <a:pt x="2177" y="1478"/>
                    <a:pt x="2256" y="1323"/>
                  </a:cubicBezTo>
                  <a:cubicBezTo>
                    <a:pt x="2007" y="870"/>
                    <a:pt x="1851" y="161"/>
                    <a:pt x="1484" y="30"/>
                  </a:cubicBezTo>
                  <a:cubicBezTo>
                    <a:pt x="1428" y="10"/>
                    <a:pt x="1368" y="1"/>
                    <a:pt x="1305"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32" name="Google Shape;7332;p19"/>
            <p:cNvSpPr/>
            <p:nvPr/>
          </p:nvSpPr>
          <p:spPr>
            <a:xfrm>
              <a:off x="2272800" y="891275"/>
              <a:ext cx="56375" cy="50000"/>
            </a:xfrm>
            <a:custGeom>
              <a:rect b="b" l="l" r="r" t="t"/>
              <a:pathLst>
                <a:path extrusionOk="0" h="2000" w="2255">
                  <a:moveTo>
                    <a:pt x="1304" y="1"/>
                  </a:moveTo>
                  <a:cubicBezTo>
                    <a:pt x="926" y="1"/>
                    <a:pt x="431" y="318"/>
                    <a:pt x="0" y="461"/>
                  </a:cubicBezTo>
                  <a:cubicBezTo>
                    <a:pt x="156" y="966"/>
                    <a:pt x="170" y="1682"/>
                    <a:pt x="511" y="1917"/>
                  </a:cubicBezTo>
                  <a:cubicBezTo>
                    <a:pt x="598" y="1976"/>
                    <a:pt x="711" y="1999"/>
                    <a:pt x="839" y="1999"/>
                  </a:cubicBezTo>
                  <a:cubicBezTo>
                    <a:pt x="1183" y="1999"/>
                    <a:pt x="1640" y="1835"/>
                    <a:pt x="2016" y="1790"/>
                  </a:cubicBezTo>
                  <a:lnTo>
                    <a:pt x="2255" y="1326"/>
                  </a:lnTo>
                  <a:cubicBezTo>
                    <a:pt x="2006" y="872"/>
                    <a:pt x="1851" y="163"/>
                    <a:pt x="1484" y="30"/>
                  </a:cubicBezTo>
                  <a:cubicBezTo>
                    <a:pt x="1428" y="10"/>
                    <a:pt x="1367" y="1"/>
                    <a:pt x="1304"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33" name="Google Shape;7333;p19"/>
            <p:cNvSpPr/>
            <p:nvPr/>
          </p:nvSpPr>
          <p:spPr>
            <a:xfrm>
              <a:off x="5446425" y="952450"/>
              <a:ext cx="55450" cy="56925"/>
            </a:xfrm>
            <a:custGeom>
              <a:rect b="b" l="l" r="r" t="t"/>
              <a:pathLst>
                <a:path extrusionOk="0" h="2277" w="2218">
                  <a:moveTo>
                    <a:pt x="1460" y="0"/>
                  </a:moveTo>
                  <a:cubicBezTo>
                    <a:pt x="1001" y="251"/>
                    <a:pt x="295" y="408"/>
                    <a:pt x="153" y="778"/>
                  </a:cubicBezTo>
                  <a:cubicBezTo>
                    <a:pt x="1" y="1173"/>
                    <a:pt x="381" y="1770"/>
                    <a:pt x="530" y="2277"/>
                  </a:cubicBezTo>
                  <a:cubicBezTo>
                    <a:pt x="1035" y="2119"/>
                    <a:pt x="1743" y="2106"/>
                    <a:pt x="1987" y="1761"/>
                  </a:cubicBezTo>
                  <a:cubicBezTo>
                    <a:pt x="2217" y="1438"/>
                    <a:pt x="1958" y="763"/>
                    <a:pt x="1914" y="243"/>
                  </a:cubicBezTo>
                  <a:lnTo>
                    <a:pt x="1460" y="0"/>
                  </a:ln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34" name="Google Shape;7334;p19"/>
            <p:cNvSpPr/>
            <p:nvPr/>
          </p:nvSpPr>
          <p:spPr>
            <a:xfrm>
              <a:off x="4513800" y="436125"/>
              <a:ext cx="55575" cy="57325"/>
            </a:xfrm>
            <a:custGeom>
              <a:rect b="b" l="l" r="r" t="t"/>
              <a:pathLst>
                <a:path extrusionOk="0" h="2293" w="2223">
                  <a:moveTo>
                    <a:pt x="1676" y="1"/>
                  </a:moveTo>
                  <a:cubicBezTo>
                    <a:pt x="1172" y="167"/>
                    <a:pt x="463" y="192"/>
                    <a:pt x="224" y="541"/>
                  </a:cubicBezTo>
                  <a:cubicBezTo>
                    <a:pt x="0" y="870"/>
                    <a:pt x="273" y="1539"/>
                    <a:pt x="326" y="2058"/>
                  </a:cubicBezTo>
                  <a:lnTo>
                    <a:pt x="781" y="2292"/>
                  </a:lnTo>
                  <a:cubicBezTo>
                    <a:pt x="1237" y="2034"/>
                    <a:pt x="1940" y="1866"/>
                    <a:pt x="2078" y="1493"/>
                  </a:cubicBezTo>
                  <a:cubicBezTo>
                    <a:pt x="2222" y="1095"/>
                    <a:pt x="1830" y="506"/>
                    <a:pt x="1676"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35" name="Google Shape;7335;p19"/>
            <p:cNvSpPr/>
            <p:nvPr/>
          </p:nvSpPr>
          <p:spPr>
            <a:xfrm>
              <a:off x="6209175" y="2325500"/>
              <a:ext cx="58025" cy="49675"/>
            </a:xfrm>
            <a:custGeom>
              <a:rect b="b" l="l" r="r" t="t"/>
              <a:pathLst>
                <a:path extrusionOk="0" h="1987" w="2321">
                  <a:moveTo>
                    <a:pt x="1300" y="1"/>
                  </a:moveTo>
                  <a:cubicBezTo>
                    <a:pt x="883" y="1"/>
                    <a:pt x="339" y="190"/>
                    <a:pt x="192" y="441"/>
                  </a:cubicBezTo>
                  <a:cubicBezTo>
                    <a:pt x="0" y="767"/>
                    <a:pt x="223" y="1629"/>
                    <a:pt x="550" y="1884"/>
                  </a:cubicBezTo>
                  <a:cubicBezTo>
                    <a:pt x="648" y="1960"/>
                    <a:pt x="784" y="1987"/>
                    <a:pt x="942" y="1987"/>
                  </a:cubicBezTo>
                  <a:cubicBezTo>
                    <a:pt x="1276" y="1987"/>
                    <a:pt x="1704" y="1866"/>
                    <a:pt x="2056" y="1844"/>
                  </a:cubicBezTo>
                  <a:lnTo>
                    <a:pt x="2321" y="1392"/>
                  </a:lnTo>
                  <a:cubicBezTo>
                    <a:pt x="2098" y="923"/>
                    <a:pt x="1984" y="207"/>
                    <a:pt x="1625" y="55"/>
                  </a:cubicBezTo>
                  <a:cubicBezTo>
                    <a:pt x="1538" y="18"/>
                    <a:pt x="1424" y="1"/>
                    <a:pt x="1300"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36" name="Google Shape;7336;p19"/>
            <p:cNvSpPr/>
            <p:nvPr/>
          </p:nvSpPr>
          <p:spPr>
            <a:xfrm>
              <a:off x="6157925" y="2141325"/>
              <a:ext cx="55100" cy="55950"/>
            </a:xfrm>
            <a:custGeom>
              <a:rect b="b" l="l" r="r" t="t"/>
              <a:pathLst>
                <a:path extrusionOk="0" h="2238" w="2204">
                  <a:moveTo>
                    <a:pt x="1364" y="1"/>
                  </a:moveTo>
                  <a:cubicBezTo>
                    <a:pt x="975" y="1"/>
                    <a:pt x="437" y="200"/>
                    <a:pt x="242" y="453"/>
                  </a:cubicBezTo>
                  <a:cubicBezTo>
                    <a:pt x="0" y="767"/>
                    <a:pt x="233" y="1452"/>
                    <a:pt x="257" y="1974"/>
                  </a:cubicBezTo>
                  <a:lnTo>
                    <a:pt x="696" y="2238"/>
                  </a:lnTo>
                  <a:cubicBezTo>
                    <a:pt x="1164" y="2004"/>
                    <a:pt x="1875" y="1875"/>
                    <a:pt x="2035" y="1510"/>
                  </a:cubicBezTo>
                  <a:cubicBezTo>
                    <a:pt x="2203" y="1124"/>
                    <a:pt x="1996" y="256"/>
                    <a:pt x="1676" y="67"/>
                  </a:cubicBezTo>
                  <a:cubicBezTo>
                    <a:pt x="1598" y="21"/>
                    <a:pt x="1489" y="1"/>
                    <a:pt x="1364"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37" name="Google Shape;7337;p19"/>
            <p:cNvSpPr/>
            <p:nvPr/>
          </p:nvSpPr>
          <p:spPr>
            <a:xfrm>
              <a:off x="2349150" y="4828550"/>
              <a:ext cx="55250" cy="56500"/>
            </a:xfrm>
            <a:custGeom>
              <a:rect b="b" l="l" r="r" t="t"/>
              <a:pathLst>
                <a:path extrusionOk="0" h="2260" w="2210">
                  <a:moveTo>
                    <a:pt x="1479" y="1"/>
                  </a:moveTo>
                  <a:cubicBezTo>
                    <a:pt x="1018" y="242"/>
                    <a:pt x="309" y="387"/>
                    <a:pt x="160" y="754"/>
                  </a:cubicBezTo>
                  <a:cubicBezTo>
                    <a:pt x="1" y="1146"/>
                    <a:pt x="369" y="1748"/>
                    <a:pt x="508" y="2260"/>
                  </a:cubicBezTo>
                  <a:cubicBezTo>
                    <a:pt x="1016" y="2112"/>
                    <a:pt x="1723" y="2112"/>
                    <a:pt x="1974" y="1773"/>
                  </a:cubicBezTo>
                  <a:cubicBezTo>
                    <a:pt x="2210" y="1454"/>
                    <a:pt x="1964" y="774"/>
                    <a:pt x="1930" y="254"/>
                  </a:cubicBezTo>
                  <a:lnTo>
                    <a:pt x="1479" y="1"/>
                  </a:ln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38" name="Google Shape;7338;p19"/>
            <p:cNvSpPr/>
            <p:nvPr/>
          </p:nvSpPr>
          <p:spPr>
            <a:xfrm>
              <a:off x="3135400" y="441225"/>
              <a:ext cx="58925" cy="50275"/>
            </a:xfrm>
            <a:custGeom>
              <a:rect b="b" l="l" r="r" t="t"/>
              <a:pathLst>
                <a:path extrusionOk="0" h="2011" w="2357">
                  <a:moveTo>
                    <a:pt x="1330" y="1"/>
                  </a:moveTo>
                  <a:cubicBezTo>
                    <a:pt x="905" y="1"/>
                    <a:pt x="314" y="235"/>
                    <a:pt x="173" y="510"/>
                  </a:cubicBezTo>
                  <a:cubicBezTo>
                    <a:pt x="0" y="847"/>
                    <a:pt x="273" y="1693"/>
                    <a:pt x="616" y="1929"/>
                  </a:cubicBezTo>
                  <a:cubicBezTo>
                    <a:pt x="703" y="1988"/>
                    <a:pt x="814" y="2010"/>
                    <a:pt x="940" y="2010"/>
                  </a:cubicBezTo>
                  <a:cubicBezTo>
                    <a:pt x="1284" y="2010"/>
                    <a:pt x="1742" y="1844"/>
                    <a:pt x="2119" y="1798"/>
                  </a:cubicBezTo>
                  <a:cubicBezTo>
                    <a:pt x="2197" y="1642"/>
                    <a:pt x="2277" y="1488"/>
                    <a:pt x="2357" y="1334"/>
                  </a:cubicBezTo>
                  <a:cubicBezTo>
                    <a:pt x="2108" y="878"/>
                    <a:pt x="1950" y="169"/>
                    <a:pt x="1583" y="38"/>
                  </a:cubicBezTo>
                  <a:cubicBezTo>
                    <a:pt x="1512" y="13"/>
                    <a:pt x="1425" y="1"/>
                    <a:pt x="1330"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39" name="Google Shape;7339;p19"/>
            <p:cNvSpPr/>
            <p:nvPr/>
          </p:nvSpPr>
          <p:spPr>
            <a:xfrm>
              <a:off x="2814325" y="5090075"/>
              <a:ext cx="55300" cy="56200"/>
            </a:xfrm>
            <a:custGeom>
              <a:rect b="b" l="l" r="r" t="t"/>
              <a:pathLst>
                <a:path extrusionOk="0" h="2248" w="2212">
                  <a:moveTo>
                    <a:pt x="1482" y="1"/>
                  </a:moveTo>
                  <a:cubicBezTo>
                    <a:pt x="1019" y="242"/>
                    <a:pt x="312" y="385"/>
                    <a:pt x="162" y="754"/>
                  </a:cubicBezTo>
                  <a:cubicBezTo>
                    <a:pt x="1" y="1144"/>
                    <a:pt x="225" y="2006"/>
                    <a:pt x="548" y="2188"/>
                  </a:cubicBezTo>
                  <a:cubicBezTo>
                    <a:pt x="622" y="2229"/>
                    <a:pt x="724" y="2248"/>
                    <a:pt x="840" y="2248"/>
                  </a:cubicBezTo>
                  <a:cubicBezTo>
                    <a:pt x="1230" y="2248"/>
                    <a:pt x="1781" y="2036"/>
                    <a:pt x="1974" y="1775"/>
                  </a:cubicBezTo>
                  <a:cubicBezTo>
                    <a:pt x="2211" y="1455"/>
                    <a:pt x="1965" y="776"/>
                    <a:pt x="1933" y="256"/>
                  </a:cubicBezTo>
                  <a:lnTo>
                    <a:pt x="1482" y="1"/>
                  </a:ln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40" name="Google Shape;7340;p19"/>
            <p:cNvSpPr/>
            <p:nvPr/>
          </p:nvSpPr>
          <p:spPr>
            <a:xfrm>
              <a:off x="1422150" y="2131175"/>
              <a:ext cx="58875" cy="47450"/>
            </a:xfrm>
            <a:custGeom>
              <a:rect b="b" l="l" r="r" t="t"/>
              <a:pathLst>
                <a:path extrusionOk="0" h="1898" w="2355">
                  <a:moveTo>
                    <a:pt x="1244" y="1"/>
                  </a:moveTo>
                  <a:cubicBezTo>
                    <a:pt x="847" y="1"/>
                    <a:pt x="328" y="181"/>
                    <a:pt x="186" y="419"/>
                  </a:cubicBezTo>
                  <a:cubicBezTo>
                    <a:pt x="1" y="731"/>
                    <a:pt x="210" y="1565"/>
                    <a:pt x="522" y="1804"/>
                  </a:cubicBezTo>
                  <a:cubicBezTo>
                    <a:pt x="612" y="1872"/>
                    <a:pt x="734" y="1898"/>
                    <a:pt x="885" y="1898"/>
                  </a:cubicBezTo>
                  <a:cubicBezTo>
                    <a:pt x="1235" y="1898"/>
                    <a:pt x="1740" y="1762"/>
                    <a:pt x="2354" y="1714"/>
                  </a:cubicBezTo>
                  <a:cubicBezTo>
                    <a:pt x="1998" y="907"/>
                    <a:pt x="1905" y="211"/>
                    <a:pt x="1563" y="56"/>
                  </a:cubicBezTo>
                  <a:cubicBezTo>
                    <a:pt x="1478" y="18"/>
                    <a:pt x="1367" y="1"/>
                    <a:pt x="1244"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41" name="Google Shape;7341;p19"/>
            <p:cNvSpPr/>
            <p:nvPr/>
          </p:nvSpPr>
          <p:spPr>
            <a:xfrm>
              <a:off x="5611300" y="4484975"/>
              <a:ext cx="57525" cy="47625"/>
            </a:xfrm>
            <a:custGeom>
              <a:rect b="b" l="l" r="r" t="t"/>
              <a:pathLst>
                <a:path extrusionOk="0" h="1905" w="2301">
                  <a:moveTo>
                    <a:pt x="1247" y="0"/>
                  </a:moveTo>
                  <a:cubicBezTo>
                    <a:pt x="889" y="0"/>
                    <a:pt x="411" y="296"/>
                    <a:pt x="0" y="427"/>
                  </a:cubicBezTo>
                  <a:cubicBezTo>
                    <a:pt x="145" y="913"/>
                    <a:pt x="147" y="1606"/>
                    <a:pt x="473" y="1828"/>
                  </a:cubicBezTo>
                  <a:cubicBezTo>
                    <a:pt x="553" y="1883"/>
                    <a:pt x="655" y="1905"/>
                    <a:pt x="779" y="1905"/>
                  </a:cubicBezTo>
                  <a:cubicBezTo>
                    <a:pt x="1130" y="1905"/>
                    <a:pt x="1652" y="1729"/>
                    <a:pt x="2300" y="1645"/>
                  </a:cubicBezTo>
                  <a:cubicBezTo>
                    <a:pt x="1904" y="857"/>
                    <a:pt x="1776" y="167"/>
                    <a:pt x="1428" y="32"/>
                  </a:cubicBezTo>
                  <a:cubicBezTo>
                    <a:pt x="1372" y="10"/>
                    <a:pt x="1312" y="0"/>
                    <a:pt x="1247"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42" name="Google Shape;7342;p19"/>
            <p:cNvSpPr/>
            <p:nvPr/>
          </p:nvSpPr>
          <p:spPr>
            <a:xfrm>
              <a:off x="5291125" y="4774400"/>
              <a:ext cx="53150" cy="58625"/>
            </a:xfrm>
            <a:custGeom>
              <a:rect b="b" l="l" r="r" t="t"/>
              <a:pathLst>
                <a:path extrusionOk="0" h="2345" w="2126">
                  <a:moveTo>
                    <a:pt x="1611" y="0"/>
                  </a:moveTo>
                  <a:cubicBezTo>
                    <a:pt x="1126" y="154"/>
                    <a:pt x="441" y="170"/>
                    <a:pt x="215" y="501"/>
                  </a:cubicBezTo>
                  <a:cubicBezTo>
                    <a:pt x="0" y="814"/>
                    <a:pt x="267" y="1459"/>
                    <a:pt x="366" y="2345"/>
                  </a:cubicBezTo>
                  <a:cubicBezTo>
                    <a:pt x="1154" y="1929"/>
                    <a:pt x="1838" y="1789"/>
                    <a:pt x="1978" y="1437"/>
                  </a:cubicBezTo>
                  <a:cubicBezTo>
                    <a:pt x="2125" y="1063"/>
                    <a:pt x="1755" y="488"/>
                    <a:pt x="1611"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43" name="Google Shape;7343;p19"/>
            <p:cNvSpPr/>
            <p:nvPr/>
          </p:nvSpPr>
          <p:spPr>
            <a:xfrm>
              <a:off x="3501075" y="335300"/>
              <a:ext cx="53175" cy="58675"/>
            </a:xfrm>
            <a:custGeom>
              <a:rect b="b" l="l" r="r" t="t"/>
              <a:pathLst>
                <a:path extrusionOk="0" h="2347" w="2127">
                  <a:moveTo>
                    <a:pt x="1609" y="0"/>
                  </a:moveTo>
                  <a:cubicBezTo>
                    <a:pt x="1125" y="155"/>
                    <a:pt x="439" y="171"/>
                    <a:pt x="214" y="504"/>
                  </a:cubicBezTo>
                  <a:cubicBezTo>
                    <a:pt x="0" y="818"/>
                    <a:pt x="270" y="1462"/>
                    <a:pt x="370" y="2346"/>
                  </a:cubicBezTo>
                  <a:cubicBezTo>
                    <a:pt x="1155" y="1931"/>
                    <a:pt x="1839" y="1789"/>
                    <a:pt x="1979" y="1434"/>
                  </a:cubicBezTo>
                  <a:cubicBezTo>
                    <a:pt x="2127" y="1061"/>
                    <a:pt x="1755" y="487"/>
                    <a:pt x="1609"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44" name="Google Shape;7344;p19"/>
            <p:cNvSpPr/>
            <p:nvPr/>
          </p:nvSpPr>
          <p:spPr>
            <a:xfrm>
              <a:off x="6059975" y="1774400"/>
              <a:ext cx="52725" cy="57000"/>
            </a:xfrm>
            <a:custGeom>
              <a:rect b="b" l="l" r="r" t="t"/>
              <a:pathLst>
                <a:path extrusionOk="0" h="2280" w="2109">
                  <a:moveTo>
                    <a:pt x="1647" y="1"/>
                  </a:moveTo>
                  <a:cubicBezTo>
                    <a:pt x="1157" y="129"/>
                    <a:pt x="473" y="110"/>
                    <a:pt x="230" y="430"/>
                  </a:cubicBezTo>
                  <a:cubicBezTo>
                    <a:pt x="0" y="732"/>
                    <a:pt x="233" y="1389"/>
                    <a:pt x="286" y="2279"/>
                  </a:cubicBezTo>
                  <a:cubicBezTo>
                    <a:pt x="1093" y="1905"/>
                    <a:pt x="1785" y="1800"/>
                    <a:pt x="1942" y="1454"/>
                  </a:cubicBezTo>
                  <a:cubicBezTo>
                    <a:pt x="2109" y="1090"/>
                    <a:pt x="1767" y="496"/>
                    <a:pt x="1647"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45" name="Google Shape;7345;p19"/>
            <p:cNvSpPr/>
            <p:nvPr/>
          </p:nvSpPr>
          <p:spPr>
            <a:xfrm>
              <a:off x="6137950" y="3534925"/>
              <a:ext cx="54400" cy="47750"/>
            </a:xfrm>
            <a:custGeom>
              <a:rect b="b" l="l" r="r" t="t"/>
              <a:pathLst>
                <a:path extrusionOk="0" h="1910" w="2176">
                  <a:moveTo>
                    <a:pt x="1357" y="1"/>
                  </a:moveTo>
                  <a:cubicBezTo>
                    <a:pt x="1011" y="1"/>
                    <a:pt x="580" y="137"/>
                    <a:pt x="213" y="170"/>
                  </a:cubicBezTo>
                  <a:lnTo>
                    <a:pt x="1" y="593"/>
                  </a:lnTo>
                  <a:cubicBezTo>
                    <a:pt x="213" y="1045"/>
                    <a:pt x="334" y="1772"/>
                    <a:pt x="661" y="1879"/>
                  </a:cubicBezTo>
                  <a:cubicBezTo>
                    <a:pt x="724" y="1900"/>
                    <a:pt x="792" y="1909"/>
                    <a:pt x="863" y="1909"/>
                  </a:cubicBezTo>
                  <a:cubicBezTo>
                    <a:pt x="1255" y="1909"/>
                    <a:pt x="1741" y="1626"/>
                    <a:pt x="2176" y="1499"/>
                  </a:cubicBezTo>
                  <a:cubicBezTo>
                    <a:pt x="2043" y="1010"/>
                    <a:pt x="2053" y="286"/>
                    <a:pt x="1738" y="90"/>
                  </a:cubicBezTo>
                  <a:cubicBezTo>
                    <a:pt x="1633" y="25"/>
                    <a:pt x="1502" y="1"/>
                    <a:pt x="1357"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46" name="Google Shape;7346;p19"/>
            <p:cNvSpPr/>
            <p:nvPr/>
          </p:nvSpPr>
          <p:spPr>
            <a:xfrm>
              <a:off x="1955600" y="1171200"/>
              <a:ext cx="53175" cy="58200"/>
            </a:xfrm>
            <a:custGeom>
              <a:rect b="b" l="l" r="r" t="t"/>
              <a:pathLst>
                <a:path extrusionOk="0" h="2328" w="2127">
                  <a:moveTo>
                    <a:pt x="1758" y="0"/>
                  </a:moveTo>
                  <a:cubicBezTo>
                    <a:pt x="973" y="417"/>
                    <a:pt x="289" y="559"/>
                    <a:pt x="148" y="914"/>
                  </a:cubicBezTo>
                  <a:cubicBezTo>
                    <a:pt x="0" y="1285"/>
                    <a:pt x="242" y="2110"/>
                    <a:pt x="556" y="2277"/>
                  </a:cubicBezTo>
                  <a:cubicBezTo>
                    <a:pt x="622" y="2312"/>
                    <a:pt x="710" y="2327"/>
                    <a:pt x="811" y="2327"/>
                  </a:cubicBezTo>
                  <a:cubicBezTo>
                    <a:pt x="1188" y="2327"/>
                    <a:pt x="1736" y="2105"/>
                    <a:pt x="1915" y="1842"/>
                  </a:cubicBezTo>
                  <a:cubicBezTo>
                    <a:pt x="2127" y="1528"/>
                    <a:pt x="1859" y="884"/>
                    <a:pt x="1758"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47" name="Google Shape;7347;p19"/>
            <p:cNvSpPr/>
            <p:nvPr/>
          </p:nvSpPr>
          <p:spPr>
            <a:xfrm>
              <a:off x="1338725" y="2540800"/>
              <a:ext cx="53175" cy="58675"/>
            </a:xfrm>
            <a:custGeom>
              <a:rect b="b" l="l" r="r" t="t"/>
              <a:pathLst>
                <a:path extrusionOk="0" h="2347" w="2127">
                  <a:moveTo>
                    <a:pt x="1758" y="0"/>
                  </a:moveTo>
                  <a:cubicBezTo>
                    <a:pt x="973" y="416"/>
                    <a:pt x="289" y="557"/>
                    <a:pt x="147" y="911"/>
                  </a:cubicBezTo>
                  <a:cubicBezTo>
                    <a:pt x="0" y="1284"/>
                    <a:pt x="373" y="1860"/>
                    <a:pt x="517" y="2346"/>
                  </a:cubicBezTo>
                  <a:cubicBezTo>
                    <a:pt x="1002" y="2191"/>
                    <a:pt x="1687" y="2175"/>
                    <a:pt x="1913" y="1842"/>
                  </a:cubicBezTo>
                  <a:cubicBezTo>
                    <a:pt x="2127" y="1528"/>
                    <a:pt x="1858" y="884"/>
                    <a:pt x="1758"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48" name="Google Shape;7348;p19"/>
            <p:cNvSpPr/>
            <p:nvPr/>
          </p:nvSpPr>
          <p:spPr>
            <a:xfrm>
              <a:off x="2955550" y="495875"/>
              <a:ext cx="57975" cy="48625"/>
            </a:xfrm>
            <a:custGeom>
              <a:rect b="b" l="l" r="r" t="t"/>
              <a:pathLst>
                <a:path extrusionOk="0" h="1945" w="2319">
                  <a:moveTo>
                    <a:pt x="1313" y="0"/>
                  </a:moveTo>
                  <a:cubicBezTo>
                    <a:pt x="922" y="0"/>
                    <a:pt x="434" y="281"/>
                    <a:pt x="0" y="406"/>
                  </a:cubicBezTo>
                  <a:cubicBezTo>
                    <a:pt x="164" y="916"/>
                    <a:pt x="189" y="1606"/>
                    <a:pt x="535" y="1874"/>
                  </a:cubicBezTo>
                  <a:cubicBezTo>
                    <a:pt x="600" y="1924"/>
                    <a:pt x="688" y="1944"/>
                    <a:pt x="796" y="1944"/>
                  </a:cubicBezTo>
                  <a:cubicBezTo>
                    <a:pt x="1139" y="1944"/>
                    <a:pt x="1680" y="1738"/>
                    <a:pt x="2318" y="1635"/>
                  </a:cubicBezTo>
                  <a:cubicBezTo>
                    <a:pt x="1962" y="867"/>
                    <a:pt x="1844" y="138"/>
                    <a:pt x="1515" y="30"/>
                  </a:cubicBezTo>
                  <a:cubicBezTo>
                    <a:pt x="1451" y="9"/>
                    <a:pt x="1384" y="0"/>
                    <a:pt x="1313"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49" name="Google Shape;7349;p19"/>
            <p:cNvSpPr/>
            <p:nvPr/>
          </p:nvSpPr>
          <p:spPr>
            <a:xfrm>
              <a:off x="4429875" y="5216100"/>
              <a:ext cx="49350" cy="55150"/>
            </a:xfrm>
            <a:custGeom>
              <a:rect b="b" l="l" r="r" t="t"/>
              <a:pathLst>
                <a:path extrusionOk="0" h="2206" w="1974">
                  <a:moveTo>
                    <a:pt x="1725" y="1"/>
                  </a:moveTo>
                  <a:cubicBezTo>
                    <a:pt x="935" y="355"/>
                    <a:pt x="251" y="456"/>
                    <a:pt x="142" y="761"/>
                  </a:cubicBezTo>
                  <a:cubicBezTo>
                    <a:pt x="0" y="1156"/>
                    <a:pt x="180" y="1862"/>
                    <a:pt x="485" y="2143"/>
                  </a:cubicBezTo>
                  <a:cubicBezTo>
                    <a:pt x="532" y="2186"/>
                    <a:pt x="620" y="2205"/>
                    <a:pt x="729" y="2205"/>
                  </a:cubicBezTo>
                  <a:cubicBezTo>
                    <a:pt x="1068" y="2205"/>
                    <a:pt x="1611" y="2023"/>
                    <a:pt x="1755" y="1800"/>
                  </a:cubicBezTo>
                  <a:cubicBezTo>
                    <a:pt x="1974" y="1464"/>
                    <a:pt x="1764" y="850"/>
                    <a:pt x="1725"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50" name="Google Shape;7350;p19"/>
            <p:cNvSpPr/>
            <p:nvPr/>
          </p:nvSpPr>
          <p:spPr>
            <a:xfrm>
              <a:off x="4612750" y="5163175"/>
              <a:ext cx="50600" cy="55175"/>
            </a:xfrm>
            <a:custGeom>
              <a:rect b="b" l="l" r="r" t="t"/>
              <a:pathLst>
                <a:path extrusionOk="0" h="2207" w="2024">
                  <a:moveTo>
                    <a:pt x="1604" y="0"/>
                  </a:moveTo>
                  <a:cubicBezTo>
                    <a:pt x="905" y="347"/>
                    <a:pt x="226" y="473"/>
                    <a:pt x="127" y="781"/>
                  </a:cubicBezTo>
                  <a:cubicBezTo>
                    <a:pt x="0" y="1182"/>
                    <a:pt x="335" y="1724"/>
                    <a:pt x="472" y="2206"/>
                  </a:cubicBezTo>
                  <a:cubicBezTo>
                    <a:pt x="942" y="2035"/>
                    <a:pt x="1582" y="1990"/>
                    <a:pt x="1831" y="1652"/>
                  </a:cubicBezTo>
                  <a:cubicBezTo>
                    <a:pt x="2024" y="1391"/>
                    <a:pt x="1730" y="767"/>
                    <a:pt x="1604"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51" name="Google Shape;7351;p19"/>
            <p:cNvSpPr/>
            <p:nvPr/>
          </p:nvSpPr>
          <p:spPr>
            <a:xfrm>
              <a:off x="1404250" y="3526725"/>
              <a:ext cx="56875" cy="44575"/>
            </a:xfrm>
            <a:custGeom>
              <a:rect b="b" l="l" r="r" t="t"/>
              <a:pathLst>
                <a:path extrusionOk="0" h="1783" w="2275">
                  <a:moveTo>
                    <a:pt x="1249" y="1"/>
                  </a:moveTo>
                  <a:cubicBezTo>
                    <a:pt x="868" y="1"/>
                    <a:pt x="399" y="168"/>
                    <a:pt x="179" y="409"/>
                  </a:cubicBezTo>
                  <a:cubicBezTo>
                    <a:pt x="1" y="604"/>
                    <a:pt x="204" y="1498"/>
                    <a:pt x="491" y="1688"/>
                  </a:cubicBezTo>
                  <a:cubicBezTo>
                    <a:pt x="596" y="1757"/>
                    <a:pt x="730" y="1782"/>
                    <a:pt x="891" y="1782"/>
                  </a:cubicBezTo>
                  <a:cubicBezTo>
                    <a:pt x="1234" y="1782"/>
                    <a:pt x="1701" y="1669"/>
                    <a:pt x="2274" y="1635"/>
                  </a:cubicBezTo>
                  <a:cubicBezTo>
                    <a:pt x="1941" y="843"/>
                    <a:pt x="1853" y="153"/>
                    <a:pt x="1555" y="47"/>
                  </a:cubicBezTo>
                  <a:cubicBezTo>
                    <a:pt x="1467" y="15"/>
                    <a:pt x="1362" y="1"/>
                    <a:pt x="1249"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52" name="Google Shape;7352;p19"/>
            <p:cNvSpPr/>
            <p:nvPr/>
          </p:nvSpPr>
          <p:spPr>
            <a:xfrm>
              <a:off x="2773375" y="540750"/>
              <a:ext cx="48825" cy="53475"/>
            </a:xfrm>
            <a:custGeom>
              <a:rect b="b" l="l" r="r" t="t"/>
              <a:pathLst>
                <a:path extrusionOk="0" h="2139" w="1953">
                  <a:moveTo>
                    <a:pt x="1774" y="1"/>
                  </a:moveTo>
                  <a:lnTo>
                    <a:pt x="1774" y="1"/>
                  </a:lnTo>
                  <a:cubicBezTo>
                    <a:pt x="971" y="317"/>
                    <a:pt x="286" y="388"/>
                    <a:pt x="161" y="689"/>
                  </a:cubicBezTo>
                  <a:cubicBezTo>
                    <a:pt x="0" y="1075"/>
                    <a:pt x="288" y="1647"/>
                    <a:pt x="383" y="2139"/>
                  </a:cubicBezTo>
                  <a:cubicBezTo>
                    <a:pt x="846" y="2040"/>
                    <a:pt x="1512" y="2089"/>
                    <a:pt x="1718" y="1801"/>
                  </a:cubicBezTo>
                  <a:cubicBezTo>
                    <a:pt x="1953" y="1479"/>
                    <a:pt x="1774" y="854"/>
                    <a:pt x="1774"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53" name="Google Shape;7353;p19"/>
            <p:cNvSpPr/>
            <p:nvPr/>
          </p:nvSpPr>
          <p:spPr>
            <a:xfrm>
              <a:off x="3466450" y="5308750"/>
              <a:ext cx="53700" cy="45450"/>
            </a:xfrm>
            <a:custGeom>
              <a:rect b="b" l="l" r="r" t="t"/>
              <a:pathLst>
                <a:path extrusionOk="0" h="1818" w="2148">
                  <a:moveTo>
                    <a:pt x="1230" y="1"/>
                  </a:moveTo>
                  <a:cubicBezTo>
                    <a:pt x="863" y="1"/>
                    <a:pt x="408" y="261"/>
                    <a:pt x="0" y="378"/>
                  </a:cubicBezTo>
                  <a:cubicBezTo>
                    <a:pt x="155" y="854"/>
                    <a:pt x="178" y="1500"/>
                    <a:pt x="504" y="1753"/>
                  </a:cubicBezTo>
                  <a:cubicBezTo>
                    <a:pt x="563" y="1799"/>
                    <a:pt x="642" y="1817"/>
                    <a:pt x="739" y="1817"/>
                  </a:cubicBezTo>
                  <a:cubicBezTo>
                    <a:pt x="1057" y="1817"/>
                    <a:pt x="1563" y="1619"/>
                    <a:pt x="2147" y="1519"/>
                  </a:cubicBezTo>
                  <a:cubicBezTo>
                    <a:pt x="1829" y="816"/>
                    <a:pt x="1724" y="129"/>
                    <a:pt x="1422" y="29"/>
                  </a:cubicBezTo>
                  <a:cubicBezTo>
                    <a:pt x="1362" y="9"/>
                    <a:pt x="1297" y="1"/>
                    <a:pt x="1230"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54" name="Google Shape;7354;p19"/>
            <p:cNvSpPr/>
            <p:nvPr/>
          </p:nvSpPr>
          <p:spPr>
            <a:xfrm>
              <a:off x="1837200" y="4382275"/>
              <a:ext cx="49450" cy="55675"/>
            </a:xfrm>
            <a:custGeom>
              <a:rect b="b" l="l" r="r" t="t"/>
              <a:pathLst>
                <a:path extrusionOk="0" h="2227" w="1978">
                  <a:moveTo>
                    <a:pt x="1699" y="0"/>
                  </a:moveTo>
                  <a:cubicBezTo>
                    <a:pt x="918" y="372"/>
                    <a:pt x="236" y="488"/>
                    <a:pt x="134" y="795"/>
                  </a:cubicBezTo>
                  <a:cubicBezTo>
                    <a:pt x="0" y="1193"/>
                    <a:pt x="193" y="1894"/>
                    <a:pt x="504" y="2170"/>
                  </a:cubicBezTo>
                  <a:cubicBezTo>
                    <a:pt x="549" y="2209"/>
                    <a:pt x="629" y="2226"/>
                    <a:pt x="729" y="2226"/>
                  </a:cubicBezTo>
                  <a:cubicBezTo>
                    <a:pt x="1066" y="2226"/>
                    <a:pt x="1624" y="2029"/>
                    <a:pt x="1767" y="1798"/>
                  </a:cubicBezTo>
                  <a:cubicBezTo>
                    <a:pt x="1978" y="1458"/>
                    <a:pt x="1757" y="849"/>
                    <a:pt x="1699"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55" name="Google Shape;7355;p19"/>
            <p:cNvSpPr/>
            <p:nvPr/>
          </p:nvSpPr>
          <p:spPr>
            <a:xfrm>
              <a:off x="6260250" y="2511850"/>
              <a:ext cx="57425" cy="44725"/>
            </a:xfrm>
            <a:custGeom>
              <a:rect b="b" l="l" r="r" t="t"/>
              <a:pathLst>
                <a:path extrusionOk="0" h="1789" w="2297">
                  <a:moveTo>
                    <a:pt x="1264" y="0"/>
                  </a:moveTo>
                  <a:cubicBezTo>
                    <a:pt x="878" y="0"/>
                    <a:pt x="394" y="181"/>
                    <a:pt x="173" y="433"/>
                  </a:cubicBezTo>
                  <a:cubicBezTo>
                    <a:pt x="1" y="629"/>
                    <a:pt x="223" y="1519"/>
                    <a:pt x="517" y="1703"/>
                  </a:cubicBezTo>
                  <a:cubicBezTo>
                    <a:pt x="615" y="1766"/>
                    <a:pt x="738" y="1789"/>
                    <a:pt x="885" y="1789"/>
                  </a:cubicBezTo>
                  <a:cubicBezTo>
                    <a:pt x="1231" y="1789"/>
                    <a:pt x="1707" y="1660"/>
                    <a:pt x="2297" y="1612"/>
                  </a:cubicBezTo>
                  <a:cubicBezTo>
                    <a:pt x="1946" y="827"/>
                    <a:pt x="1843" y="140"/>
                    <a:pt x="1542" y="40"/>
                  </a:cubicBezTo>
                  <a:cubicBezTo>
                    <a:pt x="1461" y="13"/>
                    <a:pt x="1366" y="0"/>
                    <a:pt x="1264"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56" name="Google Shape;7356;p19"/>
            <p:cNvSpPr/>
            <p:nvPr/>
          </p:nvSpPr>
          <p:spPr>
            <a:xfrm>
              <a:off x="1456425" y="3710625"/>
              <a:ext cx="54325" cy="45600"/>
            </a:xfrm>
            <a:custGeom>
              <a:rect b="b" l="l" r="r" t="t"/>
              <a:pathLst>
                <a:path extrusionOk="0" h="1824" w="2173">
                  <a:moveTo>
                    <a:pt x="1239" y="1"/>
                  </a:moveTo>
                  <a:cubicBezTo>
                    <a:pt x="868" y="1"/>
                    <a:pt x="410" y="277"/>
                    <a:pt x="0" y="405"/>
                  </a:cubicBezTo>
                  <a:cubicBezTo>
                    <a:pt x="165" y="877"/>
                    <a:pt x="205" y="1519"/>
                    <a:pt x="535" y="1764"/>
                  </a:cubicBezTo>
                  <a:cubicBezTo>
                    <a:pt x="592" y="1806"/>
                    <a:pt x="668" y="1824"/>
                    <a:pt x="759" y="1824"/>
                  </a:cubicBezTo>
                  <a:cubicBezTo>
                    <a:pt x="1076" y="1824"/>
                    <a:pt x="1583" y="1612"/>
                    <a:pt x="2172" y="1500"/>
                  </a:cubicBezTo>
                  <a:cubicBezTo>
                    <a:pt x="1838" y="800"/>
                    <a:pt x="1718" y="116"/>
                    <a:pt x="1415" y="25"/>
                  </a:cubicBezTo>
                  <a:cubicBezTo>
                    <a:pt x="1359" y="8"/>
                    <a:pt x="1300" y="1"/>
                    <a:pt x="1239"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57" name="Google Shape;7357;p19"/>
            <p:cNvSpPr/>
            <p:nvPr/>
          </p:nvSpPr>
          <p:spPr>
            <a:xfrm>
              <a:off x="4246900" y="5269825"/>
              <a:ext cx="50550" cy="54700"/>
            </a:xfrm>
            <a:custGeom>
              <a:rect b="b" l="l" r="r" t="t"/>
              <a:pathLst>
                <a:path extrusionOk="0" h="2188" w="2022">
                  <a:moveTo>
                    <a:pt x="1620" y="0"/>
                  </a:moveTo>
                  <a:cubicBezTo>
                    <a:pt x="918" y="333"/>
                    <a:pt x="236" y="450"/>
                    <a:pt x="133" y="756"/>
                  </a:cubicBezTo>
                  <a:cubicBezTo>
                    <a:pt x="0" y="1154"/>
                    <a:pt x="326" y="1702"/>
                    <a:pt x="454" y="2187"/>
                  </a:cubicBezTo>
                  <a:cubicBezTo>
                    <a:pt x="928" y="2024"/>
                    <a:pt x="1568" y="1988"/>
                    <a:pt x="1824" y="1657"/>
                  </a:cubicBezTo>
                  <a:cubicBezTo>
                    <a:pt x="2022" y="1400"/>
                    <a:pt x="1736" y="768"/>
                    <a:pt x="1620"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58" name="Google Shape;7358;p19"/>
            <p:cNvSpPr/>
            <p:nvPr/>
          </p:nvSpPr>
          <p:spPr>
            <a:xfrm>
              <a:off x="1356325" y="3332600"/>
              <a:ext cx="50600" cy="54900"/>
            </a:xfrm>
            <a:custGeom>
              <a:rect b="b" l="l" r="r" t="t"/>
              <a:pathLst>
                <a:path extrusionOk="0" h="2196" w="2024">
                  <a:moveTo>
                    <a:pt x="1614" y="0"/>
                  </a:moveTo>
                  <a:cubicBezTo>
                    <a:pt x="914" y="339"/>
                    <a:pt x="232" y="460"/>
                    <a:pt x="132" y="768"/>
                  </a:cubicBezTo>
                  <a:cubicBezTo>
                    <a:pt x="1" y="1166"/>
                    <a:pt x="331" y="1713"/>
                    <a:pt x="463" y="2196"/>
                  </a:cubicBezTo>
                  <a:cubicBezTo>
                    <a:pt x="936" y="2029"/>
                    <a:pt x="1574" y="1990"/>
                    <a:pt x="1828" y="1655"/>
                  </a:cubicBezTo>
                  <a:cubicBezTo>
                    <a:pt x="2024" y="1397"/>
                    <a:pt x="1736" y="768"/>
                    <a:pt x="1614"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59" name="Google Shape;7359;p19"/>
            <p:cNvSpPr/>
            <p:nvPr/>
          </p:nvSpPr>
          <p:spPr>
            <a:xfrm>
              <a:off x="4799925" y="5122125"/>
              <a:ext cx="48800" cy="41300"/>
            </a:xfrm>
            <a:custGeom>
              <a:rect b="b" l="l" r="r" t="t"/>
              <a:pathLst>
                <a:path extrusionOk="0" h="1652" w="1952">
                  <a:moveTo>
                    <a:pt x="1045" y="1"/>
                  </a:moveTo>
                  <a:cubicBezTo>
                    <a:pt x="740" y="1"/>
                    <a:pt x="343" y="210"/>
                    <a:pt x="1" y="294"/>
                  </a:cubicBezTo>
                  <a:cubicBezTo>
                    <a:pt x="116" y="738"/>
                    <a:pt x="105" y="1324"/>
                    <a:pt x="388" y="1580"/>
                  </a:cubicBezTo>
                  <a:cubicBezTo>
                    <a:pt x="445" y="1632"/>
                    <a:pt x="529" y="1652"/>
                    <a:pt x="638" y="1652"/>
                  </a:cubicBezTo>
                  <a:cubicBezTo>
                    <a:pt x="930" y="1652"/>
                    <a:pt x="1396" y="1507"/>
                    <a:pt x="1952" y="1443"/>
                  </a:cubicBezTo>
                  <a:cubicBezTo>
                    <a:pt x="1623" y="751"/>
                    <a:pt x="1532" y="169"/>
                    <a:pt x="1237" y="38"/>
                  </a:cubicBezTo>
                  <a:cubicBezTo>
                    <a:pt x="1179" y="12"/>
                    <a:pt x="1114" y="1"/>
                    <a:pt x="1045"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60" name="Google Shape;7360;p19"/>
            <p:cNvSpPr/>
            <p:nvPr/>
          </p:nvSpPr>
          <p:spPr>
            <a:xfrm>
              <a:off x="1310450" y="3160375"/>
              <a:ext cx="49925" cy="41725"/>
            </a:xfrm>
            <a:custGeom>
              <a:rect b="b" l="l" r="r" t="t"/>
              <a:pathLst>
                <a:path extrusionOk="0" h="1669" w="1997">
                  <a:moveTo>
                    <a:pt x="1058" y="1"/>
                  </a:moveTo>
                  <a:cubicBezTo>
                    <a:pt x="751" y="1"/>
                    <a:pt x="348" y="236"/>
                    <a:pt x="1" y="336"/>
                  </a:cubicBezTo>
                  <a:cubicBezTo>
                    <a:pt x="132" y="777"/>
                    <a:pt x="144" y="1362"/>
                    <a:pt x="436" y="1606"/>
                  </a:cubicBezTo>
                  <a:cubicBezTo>
                    <a:pt x="489" y="1650"/>
                    <a:pt x="563" y="1668"/>
                    <a:pt x="656" y="1668"/>
                  </a:cubicBezTo>
                  <a:cubicBezTo>
                    <a:pt x="947" y="1668"/>
                    <a:pt x="1420" y="1495"/>
                    <a:pt x="1996" y="1405"/>
                  </a:cubicBezTo>
                  <a:cubicBezTo>
                    <a:pt x="1641" y="727"/>
                    <a:pt x="1525" y="152"/>
                    <a:pt x="1224" y="30"/>
                  </a:cubicBezTo>
                  <a:cubicBezTo>
                    <a:pt x="1173" y="9"/>
                    <a:pt x="1117" y="1"/>
                    <a:pt x="1058"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61" name="Google Shape;7361;p19"/>
            <p:cNvSpPr/>
            <p:nvPr/>
          </p:nvSpPr>
          <p:spPr>
            <a:xfrm>
              <a:off x="4063200" y="5334250"/>
              <a:ext cx="46550" cy="51050"/>
            </a:xfrm>
            <a:custGeom>
              <a:rect b="b" l="l" r="r" t="t"/>
              <a:pathLst>
                <a:path extrusionOk="0" h="2042" w="1862">
                  <a:moveTo>
                    <a:pt x="1443" y="1"/>
                  </a:moveTo>
                  <a:cubicBezTo>
                    <a:pt x="1007" y="144"/>
                    <a:pt x="427" y="167"/>
                    <a:pt x="182" y="469"/>
                  </a:cubicBezTo>
                  <a:cubicBezTo>
                    <a:pt x="1" y="693"/>
                    <a:pt x="256" y="1275"/>
                    <a:pt x="368" y="2042"/>
                  </a:cubicBezTo>
                  <a:cubicBezTo>
                    <a:pt x="1043" y="1666"/>
                    <a:pt x="1614" y="1535"/>
                    <a:pt x="1735" y="1230"/>
                  </a:cubicBezTo>
                  <a:cubicBezTo>
                    <a:pt x="1862" y="907"/>
                    <a:pt x="1558" y="416"/>
                    <a:pt x="1443"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62" name="Google Shape;7362;p19"/>
            <p:cNvSpPr/>
            <p:nvPr/>
          </p:nvSpPr>
          <p:spPr>
            <a:xfrm>
              <a:off x="3051475" y="5231225"/>
              <a:ext cx="53025" cy="43225"/>
            </a:xfrm>
            <a:custGeom>
              <a:rect b="b" l="l" r="r" t="t"/>
              <a:pathLst>
                <a:path extrusionOk="0" h="1729" w="2121">
                  <a:moveTo>
                    <a:pt x="1051" y="0"/>
                  </a:moveTo>
                  <a:cubicBezTo>
                    <a:pt x="699" y="0"/>
                    <a:pt x="212" y="166"/>
                    <a:pt x="142" y="346"/>
                  </a:cubicBezTo>
                  <a:cubicBezTo>
                    <a:pt x="0" y="712"/>
                    <a:pt x="127" y="1409"/>
                    <a:pt x="406" y="1637"/>
                  </a:cubicBezTo>
                  <a:cubicBezTo>
                    <a:pt x="488" y="1704"/>
                    <a:pt x="605" y="1729"/>
                    <a:pt x="753" y="1729"/>
                  </a:cubicBezTo>
                  <a:cubicBezTo>
                    <a:pt x="1073" y="1729"/>
                    <a:pt x="1540" y="1616"/>
                    <a:pt x="2121" y="1580"/>
                  </a:cubicBezTo>
                  <a:cubicBezTo>
                    <a:pt x="1750" y="815"/>
                    <a:pt x="1646" y="226"/>
                    <a:pt x="1322" y="52"/>
                  </a:cubicBezTo>
                  <a:cubicBezTo>
                    <a:pt x="1255" y="16"/>
                    <a:pt x="1160" y="0"/>
                    <a:pt x="1051"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63" name="Google Shape;7363;p19"/>
            <p:cNvSpPr/>
            <p:nvPr/>
          </p:nvSpPr>
          <p:spPr>
            <a:xfrm>
              <a:off x="2120925" y="4707950"/>
              <a:ext cx="53825" cy="43550"/>
            </a:xfrm>
            <a:custGeom>
              <a:rect b="b" l="l" r="r" t="t"/>
              <a:pathLst>
                <a:path extrusionOk="0" h="1742" w="2153">
                  <a:moveTo>
                    <a:pt x="1067" y="1"/>
                  </a:moveTo>
                  <a:cubicBezTo>
                    <a:pt x="713" y="1"/>
                    <a:pt x="197" y="194"/>
                    <a:pt x="131" y="386"/>
                  </a:cubicBezTo>
                  <a:cubicBezTo>
                    <a:pt x="1" y="755"/>
                    <a:pt x="154" y="1447"/>
                    <a:pt x="442" y="1662"/>
                  </a:cubicBezTo>
                  <a:cubicBezTo>
                    <a:pt x="518" y="1720"/>
                    <a:pt x="620" y="1742"/>
                    <a:pt x="747" y="1742"/>
                  </a:cubicBezTo>
                  <a:cubicBezTo>
                    <a:pt x="1068" y="1742"/>
                    <a:pt x="1546" y="1601"/>
                    <a:pt x="2152" y="1540"/>
                  </a:cubicBezTo>
                  <a:cubicBezTo>
                    <a:pt x="1752" y="788"/>
                    <a:pt x="1628" y="203"/>
                    <a:pt x="1298" y="43"/>
                  </a:cubicBezTo>
                  <a:cubicBezTo>
                    <a:pt x="1238" y="14"/>
                    <a:pt x="1158" y="1"/>
                    <a:pt x="1067"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64" name="Google Shape;7364;p19"/>
            <p:cNvSpPr/>
            <p:nvPr/>
          </p:nvSpPr>
          <p:spPr>
            <a:xfrm>
              <a:off x="5170975" y="642625"/>
              <a:ext cx="41400" cy="46500"/>
            </a:xfrm>
            <a:custGeom>
              <a:rect b="b" l="l" r="r" t="t"/>
              <a:pathLst>
                <a:path extrusionOk="0" h="1860" w="1656">
                  <a:moveTo>
                    <a:pt x="1489" y="0"/>
                  </a:moveTo>
                  <a:lnTo>
                    <a:pt x="1489" y="0"/>
                  </a:lnTo>
                  <a:cubicBezTo>
                    <a:pt x="817" y="274"/>
                    <a:pt x="234" y="341"/>
                    <a:pt x="133" y="595"/>
                  </a:cubicBezTo>
                  <a:cubicBezTo>
                    <a:pt x="1" y="934"/>
                    <a:pt x="124" y="1531"/>
                    <a:pt x="372" y="1796"/>
                  </a:cubicBezTo>
                  <a:cubicBezTo>
                    <a:pt x="412" y="1840"/>
                    <a:pt x="502" y="1859"/>
                    <a:pt x="615" y="1859"/>
                  </a:cubicBezTo>
                  <a:cubicBezTo>
                    <a:pt x="904" y="1859"/>
                    <a:pt x="1342" y="1732"/>
                    <a:pt x="1460" y="1558"/>
                  </a:cubicBezTo>
                  <a:cubicBezTo>
                    <a:pt x="1656" y="1270"/>
                    <a:pt x="1496" y="741"/>
                    <a:pt x="1489"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65" name="Google Shape;7365;p19"/>
            <p:cNvSpPr/>
            <p:nvPr/>
          </p:nvSpPr>
          <p:spPr>
            <a:xfrm>
              <a:off x="6313825" y="2698175"/>
              <a:ext cx="49575" cy="39750"/>
            </a:xfrm>
            <a:custGeom>
              <a:rect b="b" l="l" r="r" t="t"/>
              <a:pathLst>
                <a:path extrusionOk="0" h="1590" w="1983">
                  <a:moveTo>
                    <a:pt x="1029" y="0"/>
                  </a:moveTo>
                  <a:cubicBezTo>
                    <a:pt x="700" y="0"/>
                    <a:pt x="284" y="136"/>
                    <a:pt x="163" y="328"/>
                  </a:cubicBezTo>
                  <a:cubicBezTo>
                    <a:pt x="1" y="585"/>
                    <a:pt x="157" y="1288"/>
                    <a:pt x="415" y="1499"/>
                  </a:cubicBezTo>
                  <a:cubicBezTo>
                    <a:pt x="497" y="1566"/>
                    <a:pt x="614" y="1589"/>
                    <a:pt x="764" y="1589"/>
                  </a:cubicBezTo>
                  <a:cubicBezTo>
                    <a:pt x="1057" y="1589"/>
                    <a:pt x="1472" y="1500"/>
                    <a:pt x="1983" y="1480"/>
                  </a:cubicBezTo>
                  <a:cubicBezTo>
                    <a:pt x="1680" y="771"/>
                    <a:pt x="1611" y="188"/>
                    <a:pt x="1327" y="53"/>
                  </a:cubicBezTo>
                  <a:cubicBezTo>
                    <a:pt x="1249" y="17"/>
                    <a:pt x="1145" y="0"/>
                    <a:pt x="1029"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66" name="Google Shape;7366;p19"/>
            <p:cNvSpPr/>
            <p:nvPr/>
          </p:nvSpPr>
          <p:spPr>
            <a:xfrm>
              <a:off x="3688650" y="286675"/>
              <a:ext cx="44250" cy="48200"/>
            </a:xfrm>
            <a:custGeom>
              <a:rect b="b" l="l" r="r" t="t"/>
              <a:pathLst>
                <a:path extrusionOk="0" h="1928" w="1770">
                  <a:moveTo>
                    <a:pt x="1393" y="0"/>
                  </a:moveTo>
                  <a:cubicBezTo>
                    <a:pt x="979" y="103"/>
                    <a:pt x="407" y="81"/>
                    <a:pt x="198" y="346"/>
                  </a:cubicBezTo>
                  <a:cubicBezTo>
                    <a:pt x="1" y="598"/>
                    <a:pt x="185" y="1153"/>
                    <a:pt x="214" y="1928"/>
                  </a:cubicBezTo>
                  <a:cubicBezTo>
                    <a:pt x="914" y="1603"/>
                    <a:pt x="1491" y="1515"/>
                    <a:pt x="1626" y="1223"/>
                  </a:cubicBezTo>
                  <a:cubicBezTo>
                    <a:pt x="1769" y="917"/>
                    <a:pt x="1489" y="416"/>
                    <a:pt x="1393"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67" name="Google Shape;7367;p19"/>
            <p:cNvSpPr/>
            <p:nvPr/>
          </p:nvSpPr>
          <p:spPr>
            <a:xfrm>
              <a:off x="2592225" y="595100"/>
              <a:ext cx="44850" cy="50625"/>
            </a:xfrm>
            <a:custGeom>
              <a:rect b="b" l="l" r="r" t="t"/>
              <a:pathLst>
                <a:path extrusionOk="0" h="2025" w="1794">
                  <a:moveTo>
                    <a:pt x="1465" y="0"/>
                  </a:moveTo>
                  <a:cubicBezTo>
                    <a:pt x="792" y="388"/>
                    <a:pt x="223" y="526"/>
                    <a:pt x="116" y="827"/>
                  </a:cubicBezTo>
                  <a:cubicBezTo>
                    <a:pt x="1" y="1145"/>
                    <a:pt x="325" y="1620"/>
                    <a:pt x="456" y="2025"/>
                  </a:cubicBezTo>
                  <a:cubicBezTo>
                    <a:pt x="860" y="1883"/>
                    <a:pt x="1433" y="1855"/>
                    <a:pt x="1619" y="1571"/>
                  </a:cubicBezTo>
                  <a:cubicBezTo>
                    <a:pt x="1794" y="1304"/>
                    <a:pt x="1563" y="769"/>
                    <a:pt x="1465"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68" name="Google Shape;7368;p19"/>
            <p:cNvSpPr/>
            <p:nvPr/>
          </p:nvSpPr>
          <p:spPr>
            <a:xfrm>
              <a:off x="4938375" y="511825"/>
              <a:ext cx="41400" cy="46500"/>
            </a:xfrm>
            <a:custGeom>
              <a:rect b="b" l="l" r="r" t="t"/>
              <a:pathLst>
                <a:path extrusionOk="0" h="1860" w="1656">
                  <a:moveTo>
                    <a:pt x="1489" y="1"/>
                  </a:moveTo>
                  <a:cubicBezTo>
                    <a:pt x="817" y="275"/>
                    <a:pt x="233" y="343"/>
                    <a:pt x="133" y="596"/>
                  </a:cubicBezTo>
                  <a:cubicBezTo>
                    <a:pt x="0" y="935"/>
                    <a:pt x="124" y="1533"/>
                    <a:pt x="372" y="1797"/>
                  </a:cubicBezTo>
                  <a:cubicBezTo>
                    <a:pt x="412" y="1841"/>
                    <a:pt x="502" y="1860"/>
                    <a:pt x="615" y="1860"/>
                  </a:cubicBezTo>
                  <a:cubicBezTo>
                    <a:pt x="904" y="1860"/>
                    <a:pt x="1342" y="1733"/>
                    <a:pt x="1459" y="1560"/>
                  </a:cubicBezTo>
                  <a:cubicBezTo>
                    <a:pt x="1655" y="1273"/>
                    <a:pt x="1496" y="742"/>
                    <a:pt x="1489"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69" name="Google Shape;7369;p19"/>
            <p:cNvSpPr/>
            <p:nvPr/>
          </p:nvSpPr>
          <p:spPr>
            <a:xfrm>
              <a:off x="5683950" y="1096825"/>
              <a:ext cx="49150" cy="37775"/>
            </a:xfrm>
            <a:custGeom>
              <a:rect b="b" l="l" r="r" t="t"/>
              <a:pathLst>
                <a:path extrusionOk="0" h="1511" w="1966">
                  <a:moveTo>
                    <a:pt x="1081" y="0"/>
                  </a:moveTo>
                  <a:cubicBezTo>
                    <a:pt x="751" y="0"/>
                    <a:pt x="346" y="148"/>
                    <a:pt x="147" y="360"/>
                  </a:cubicBezTo>
                  <a:cubicBezTo>
                    <a:pt x="0" y="514"/>
                    <a:pt x="181" y="1289"/>
                    <a:pt x="426" y="1438"/>
                  </a:cubicBezTo>
                  <a:cubicBezTo>
                    <a:pt x="513" y="1491"/>
                    <a:pt x="620" y="1511"/>
                    <a:pt x="747" y="1511"/>
                  </a:cubicBezTo>
                  <a:cubicBezTo>
                    <a:pt x="1045" y="1511"/>
                    <a:pt x="1453" y="1403"/>
                    <a:pt x="1966" y="1362"/>
                  </a:cubicBezTo>
                  <a:cubicBezTo>
                    <a:pt x="1667" y="700"/>
                    <a:pt x="1578" y="117"/>
                    <a:pt x="1325" y="34"/>
                  </a:cubicBezTo>
                  <a:cubicBezTo>
                    <a:pt x="1253" y="11"/>
                    <a:pt x="1169" y="0"/>
                    <a:pt x="1081"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70" name="Google Shape;7370;p19"/>
            <p:cNvSpPr/>
            <p:nvPr/>
          </p:nvSpPr>
          <p:spPr>
            <a:xfrm>
              <a:off x="4290225" y="303500"/>
              <a:ext cx="41375" cy="46500"/>
            </a:xfrm>
            <a:custGeom>
              <a:rect b="b" l="l" r="r" t="t"/>
              <a:pathLst>
                <a:path extrusionOk="0" h="1860" w="1655">
                  <a:moveTo>
                    <a:pt x="1488" y="1"/>
                  </a:moveTo>
                  <a:cubicBezTo>
                    <a:pt x="816" y="275"/>
                    <a:pt x="233" y="341"/>
                    <a:pt x="133" y="596"/>
                  </a:cubicBezTo>
                  <a:cubicBezTo>
                    <a:pt x="0" y="933"/>
                    <a:pt x="124" y="1532"/>
                    <a:pt x="371" y="1797"/>
                  </a:cubicBezTo>
                  <a:cubicBezTo>
                    <a:pt x="411" y="1840"/>
                    <a:pt x="501" y="1859"/>
                    <a:pt x="613" y="1859"/>
                  </a:cubicBezTo>
                  <a:cubicBezTo>
                    <a:pt x="902" y="1859"/>
                    <a:pt x="1341" y="1731"/>
                    <a:pt x="1459" y="1558"/>
                  </a:cubicBezTo>
                  <a:cubicBezTo>
                    <a:pt x="1655" y="1271"/>
                    <a:pt x="1496" y="742"/>
                    <a:pt x="1488"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71" name="Google Shape;7371;p19"/>
            <p:cNvSpPr/>
            <p:nvPr/>
          </p:nvSpPr>
          <p:spPr>
            <a:xfrm>
              <a:off x="1506075" y="3896725"/>
              <a:ext cx="44225" cy="48200"/>
            </a:xfrm>
            <a:custGeom>
              <a:rect b="b" l="l" r="r" t="t"/>
              <a:pathLst>
                <a:path extrusionOk="0" h="1928" w="1769">
                  <a:moveTo>
                    <a:pt x="1393" y="0"/>
                  </a:moveTo>
                  <a:cubicBezTo>
                    <a:pt x="979" y="104"/>
                    <a:pt x="407" y="82"/>
                    <a:pt x="198" y="347"/>
                  </a:cubicBezTo>
                  <a:cubicBezTo>
                    <a:pt x="1" y="597"/>
                    <a:pt x="185" y="1153"/>
                    <a:pt x="214" y="1928"/>
                  </a:cubicBezTo>
                  <a:cubicBezTo>
                    <a:pt x="914" y="1604"/>
                    <a:pt x="1490" y="1515"/>
                    <a:pt x="1626" y="1224"/>
                  </a:cubicBezTo>
                  <a:cubicBezTo>
                    <a:pt x="1769" y="917"/>
                    <a:pt x="1488" y="416"/>
                    <a:pt x="1393"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72" name="Google Shape;7372;p19"/>
            <p:cNvSpPr/>
            <p:nvPr/>
          </p:nvSpPr>
          <p:spPr>
            <a:xfrm>
              <a:off x="6016050" y="1584100"/>
              <a:ext cx="44675" cy="49500"/>
            </a:xfrm>
            <a:custGeom>
              <a:rect b="b" l="l" r="r" t="t"/>
              <a:pathLst>
                <a:path extrusionOk="0" h="1980" w="1787">
                  <a:moveTo>
                    <a:pt x="1493" y="0"/>
                  </a:moveTo>
                  <a:cubicBezTo>
                    <a:pt x="811" y="369"/>
                    <a:pt x="239" y="493"/>
                    <a:pt x="124" y="790"/>
                  </a:cubicBezTo>
                  <a:cubicBezTo>
                    <a:pt x="0" y="1106"/>
                    <a:pt x="199" y="1797"/>
                    <a:pt x="463" y="1937"/>
                  </a:cubicBezTo>
                  <a:cubicBezTo>
                    <a:pt x="519" y="1966"/>
                    <a:pt x="593" y="1980"/>
                    <a:pt x="678" y="1980"/>
                  </a:cubicBezTo>
                  <a:cubicBezTo>
                    <a:pt x="994" y="1980"/>
                    <a:pt x="1452" y="1794"/>
                    <a:pt x="1604" y="1576"/>
                  </a:cubicBezTo>
                  <a:cubicBezTo>
                    <a:pt x="1786" y="1313"/>
                    <a:pt x="1568" y="771"/>
                    <a:pt x="1493"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73" name="Google Shape;7373;p19"/>
            <p:cNvSpPr/>
            <p:nvPr/>
          </p:nvSpPr>
          <p:spPr>
            <a:xfrm>
              <a:off x="1646250" y="1470475"/>
              <a:ext cx="38925" cy="42950"/>
            </a:xfrm>
            <a:custGeom>
              <a:rect b="b" l="l" r="r" t="t"/>
              <a:pathLst>
                <a:path extrusionOk="0" h="1718" w="1557">
                  <a:moveTo>
                    <a:pt x="1272" y="1"/>
                  </a:moveTo>
                  <a:cubicBezTo>
                    <a:pt x="696" y="321"/>
                    <a:pt x="200" y="434"/>
                    <a:pt x="102" y="693"/>
                  </a:cubicBezTo>
                  <a:cubicBezTo>
                    <a:pt x="1" y="969"/>
                    <a:pt x="186" y="1567"/>
                    <a:pt x="418" y="1684"/>
                  </a:cubicBezTo>
                  <a:cubicBezTo>
                    <a:pt x="464" y="1707"/>
                    <a:pt x="524" y="1717"/>
                    <a:pt x="593" y="1717"/>
                  </a:cubicBezTo>
                  <a:cubicBezTo>
                    <a:pt x="869" y="1717"/>
                    <a:pt x="1275" y="1546"/>
                    <a:pt x="1405" y="1349"/>
                  </a:cubicBezTo>
                  <a:cubicBezTo>
                    <a:pt x="1557" y="1118"/>
                    <a:pt x="1355" y="651"/>
                    <a:pt x="1272"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74" name="Google Shape;7374;p19"/>
            <p:cNvSpPr/>
            <p:nvPr/>
          </p:nvSpPr>
          <p:spPr>
            <a:xfrm>
              <a:off x="6064425" y="3963300"/>
              <a:ext cx="38700" cy="42650"/>
            </a:xfrm>
            <a:custGeom>
              <a:rect b="b" l="l" r="r" t="t"/>
              <a:pathLst>
                <a:path extrusionOk="0" h="1706" w="1548">
                  <a:moveTo>
                    <a:pt x="1184" y="0"/>
                  </a:moveTo>
                  <a:cubicBezTo>
                    <a:pt x="828" y="108"/>
                    <a:pt x="330" y="112"/>
                    <a:pt x="161" y="352"/>
                  </a:cubicBezTo>
                  <a:cubicBezTo>
                    <a:pt x="0" y="576"/>
                    <a:pt x="186" y="1051"/>
                    <a:pt x="248" y="1705"/>
                  </a:cubicBezTo>
                  <a:cubicBezTo>
                    <a:pt x="833" y="1405"/>
                    <a:pt x="1332" y="1307"/>
                    <a:pt x="1437" y="1052"/>
                  </a:cubicBezTo>
                  <a:cubicBezTo>
                    <a:pt x="1548" y="780"/>
                    <a:pt x="1284" y="357"/>
                    <a:pt x="1184"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75" name="Google Shape;7375;p19"/>
            <p:cNvSpPr/>
            <p:nvPr/>
          </p:nvSpPr>
          <p:spPr>
            <a:xfrm>
              <a:off x="6280225" y="3305075"/>
              <a:ext cx="41800" cy="44200"/>
            </a:xfrm>
            <a:custGeom>
              <a:rect b="b" l="l" r="r" t="t"/>
              <a:pathLst>
                <a:path extrusionOk="0" h="1768" w="1672">
                  <a:moveTo>
                    <a:pt x="978" y="0"/>
                  </a:moveTo>
                  <a:cubicBezTo>
                    <a:pt x="678" y="0"/>
                    <a:pt x="338" y="98"/>
                    <a:pt x="194" y="267"/>
                  </a:cubicBezTo>
                  <a:cubicBezTo>
                    <a:pt x="1" y="494"/>
                    <a:pt x="172" y="1033"/>
                    <a:pt x="189" y="1767"/>
                  </a:cubicBezTo>
                  <a:cubicBezTo>
                    <a:pt x="849" y="1456"/>
                    <a:pt x="1359" y="1374"/>
                    <a:pt x="1529" y="1089"/>
                  </a:cubicBezTo>
                  <a:cubicBezTo>
                    <a:pt x="1672" y="849"/>
                    <a:pt x="1517" y="133"/>
                    <a:pt x="1322" y="56"/>
                  </a:cubicBezTo>
                  <a:cubicBezTo>
                    <a:pt x="1227" y="18"/>
                    <a:pt x="1106" y="0"/>
                    <a:pt x="978"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76" name="Google Shape;7376;p19"/>
            <p:cNvSpPr/>
            <p:nvPr/>
          </p:nvSpPr>
          <p:spPr>
            <a:xfrm>
              <a:off x="2093900" y="941675"/>
              <a:ext cx="41975" cy="44550"/>
            </a:xfrm>
            <a:custGeom>
              <a:rect b="b" l="l" r="r" t="t"/>
              <a:pathLst>
                <a:path extrusionOk="0" h="1782" w="1679">
                  <a:moveTo>
                    <a:pt x="1467" y="1"/>
                  </a:moveTo>
                  <a:cubicBezTo>
                    <a:pt x="814" y="323"/>
                    <a:pt x="305" y="415"/>
                    <a:pt x="139" y="705"/>
                  </a:cubicBezTo>
                  <a:cubicBezTo>
                    <a:pt x="0" y="947"/>
                    <a:pt x="170" y="1662"/>
                    <a:pt x="364" y="1734"/>
                  </a:cubicBezTo>
                  <a:cubicBezTo>
                    <a:pt x="453" y="1766"/>
                    <a:pt x="563" y="1782"/>
                    <a:pt x="680" y="1782"/>
                  </a:cubicBezTo>
                  <a:cubicBezTo>
                    <a:pt x="988" y="1782"/>
                    <a:pt x="1344" y="1676"/>
                    <a:pt x="1490" y="1498"/>
                  </a:cubicBezTo>
                  <a:cubicBezTo>
                    <a:pt x="1679" y="1268"/>
                    <a:pt x="1499" y="733"/>
                    <a:pt x="1467"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77" name="Google Shape;7377;p19"/>
            <p:cNvSpPr/>
            <p:nvPr/>
          </p:nvSpPr>
          <p:spPr>
            <a:xfrm>
              <a:off x="1561200" y="4083150"/>
              <a:ext cx="42650" cy="34950"/>
            </a:xfrm>
            <a:custGeom>
              <a:rect b="b" l="l" r="r" t="t"/>
              <a:pathLst>
                <a:path extrusionOk="0" h="1398" w="1706">
                  <a:moveTo>
                    <a:pt x="914" y="0"/>
                  </a:moveTo>
                  <a:cubicBezTo>
                    <a:pt x="650" y="0"/>
                    <a:pt x="302" y="226"/>
                    <a:pt x="0" y="328"/>
                  </a:cubicBezTo>
                  <a:cubicBezTo>
                    <a:pt x="112" y="682"/>
                    <a:pt x="125" y="1186"/>
                    <a:pt x="366" y="1345"/>
                  </a:cubicBezTo>
                  <a:cubicBezTo>
                    <a:pt x="422" y="1383"/>
                    <a:pt x="493" y="1398"/>
                    <a:pt x="578" y="1398"/>
                  </a:cubicBezTo>
                  <a:cubicBezTo>
                    <a:pt x="835" y="1398"/>
                    <a:pt x="1219" y="1260"/>
                    <a:pt x="1705" y="1189"/>
                  </a:cubicBezTo>
                  <a:cubicBezTo>
                    <a:pt x="1397" y="613"/>
                    <a:pt x="1292" y="112"/>
                    <a:pt x="1038" y="20"/>
                  </a:cubicBezTo>
                  <a:cubicBezTo>
                    <a:pt x="999" y="6"/>
                    <a:pt x="957" y="0"/>
                    <a:pt x="914"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78" name="Google Shape;7378;p19"/>
            <p:cNvSpPr/>
            <p:nvPr/>
          </p:nvSpPr>
          <p:spPr>
            <a:xfrm>
              <a:off x="3884425" y="5389925"/>
              <a:ext cx="39000" cy="43775"/>
            </a:xfrm>
            <a:custGeom>
              <a:rect b="b" l="l" r="r" t="t"/>
              <a:pathLst>
                <a:path extrusionOk="0" h="1751" w="1560">
                  <a:moveTo>
                    <a:pt x="1156" y="0"/>
                  </a:moveTo>
                  <a:cubicBezTo>
                    <a:pt x="805" y="126"/>
                    <a:pt x="305" y="157"/>
                    <a:pt x="149" y="406"/>
                  </a:cubicBezTo>
                  <a:cubicBezTo>
                    <a:pt x="0" y="640"/>
                    <a:pt x="211" y="1103"/>
                    <a:pt x="305" y="1751"/>
                  </a:cubicBezTo>
                  <a:cubicBezTo>
                    <a:pt x="876" y="1421"/>
                    <a:pt x="1372" y="1299"/>
                    <a:pt x="1462" y="1038"/>
                  </a:cubicBezTo>
                  <a:cubicBezTo>
                    <a:pt x="1559" y="759"/>
                    <a:pt x="1274" y="351"/>
                    <a:pt x="1156"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79" name="Google Shape;7379;p19"/>
            <p:cNvSpPr/>
            <p:nvPr/>
          </p:nvSpPr>
          <p:spPr>
            <a:xfrm>
              <a:off x="1296250" y="2367025"/>
              <a:ext cx="38325" cy="41325"/>
            </a:xfrm>
            <a:custGeom>
              <a:rect b="b" l="l" r="r" t="t"/>
              <a:pathLst>
                <a:path extrusionOk="0" h="1653" w="1533">
                  <a:moveTo>
                    <a:pt x="1348" y="0"/>
                  </a:moveTo>
                  <a:cubicBezTo>
                    <a:pt x="749" y="266"/>
                    <a:pt x="245" y="335"/>
                    <a:pt x="125" y="585"/>
                  </a:cubicBezTo>
                  <a:cubicBezTo>
                    <a:pt x="0" y="851"/>
                    <a:pt x="239" y="1290"/>
                    <a:pt x="318" y="1652"/>
                  </a:cubicBezTo>
                  <a:cubicBezTo>
                    <a:pt x="679" y="1565"/>
                    <a:pt x="1177" y="1589"/>
                    <a:pt x="1360" y="1359"/>
                  </a:cubicBezTo>
                  <a:cubicBezTo>
                    <a:pt x="1533" y="1142"/>
                    <a:pt x="1373" y="659"/>
                    <a:pt x="1348"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80" name="Google Shape;7380;p19"/>
            <p:cNvSpPr/>
            <p:nvPr/>
          </p:nvSpPr>
          <p:spPr>
            <a:xfrm>
              <a:off x="5485050" y="4728725"/>
              <a:ext cx="40500" cy="34250"/>
            </a:xfrm>
            <a:custGeom>
              <a:rect b="b" l="l" r="r" t="t"/>
              <a:pathLst>
                <a:path extrusionOk="0" h="1370" w="1620">
                  <a:moveTo>
                    <a:pt x="892" y="0"/>
                  </a:moveTo>
                  <a:cubicBezTo>
                    <a:pt x="635" y="0"/>
                    <a:pt x="292" y="177"/>
                    <a:pt x="0" y="248"/>
                  </a:cubicBezTo>
                  <a:cubicBezTo>
                    <a:pt x="81" y="610"/>
                    <a:pt x="49" y="1113"/>
                    <a:pt x="273" y="1294"/>
                  </a:cubicBezTo>
                  <a:cubicBezTo>
                    <a:pt x="342" y="1349"/>
                    <a:pt x="439" y="1369"/>
                    <a:pt x="561" y="1369"/>
                  </a:cubicBezTo>
                  <a:cubicBezTo>
                    <a:pt x="816" y="1369"/>
                    <a:pt x="1179" y="1284"/>
                    <a:pt x="1620" y="1260"/>
                  </a:cubicBezTo>
                  <a:cubicBezTo>
                    <a:pt x="1366" y="659"/>
                    <a:pt x="1306" y="150"/>
                    <a:pt x="1060" y="34"/>
                  </a:cubicBezTo>
                  <a:cubicBezTo>
                    <a:pt x="1010" y="10"/>
                    <a:pt x="954" y="0"/>
                    <a:pt x="892"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81" name="Google Shape;7381;p19"/>
            <p:cNvSpPr/>
            <p:nvPr/>
          </p:nvSpPr>
          <p:spPr>
            <a:xfrm>
              <a:off x="1511525" y="1715550"/>
              <a:ext cx="38975" cy="43425"/>
            </a:xfrm>
            <a:custGeom>
              <a:rect b="b" l="l" r="r" t="t"/>
              <a:pathLst>
                <a:path extrusionOk="0" h="1737" w="1559">
                  <a:moveTo>
                    <a:pt x="1166" y="0"/>
                  </a:moveTo>
                  <a:cubicBezTo>
                    <a:pt x="816" y="120"/>
                    <a:pt x="316" y="140"/>
                    <a:pt x="154" y="386"/>
                  </a:cubicBezTo>
                  <a:cubicBezTo>
                    <a:pt x="1" y="618"/>
                    <a:pt x="204" y="1085"/>
                    <a:pt x="287" y="1736"/>
                  </a:cubicBezTo>
                  <a:cubicBezTo>
                    <a:pt x="863" y="1416"/>
                    <a:pt x="1359" y="1303"/>
                    <a:pt x="1455" y="1043"/>
                  </a:cubicBezTo>
                  <a:cubicBezTo>
                    <a:pt x="1558" y="766"/>
                    <a:pt x="1278" y="352"/>
                    <a:pt x="1166"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82" name="Google Shape;7382;p19"/>
            <p:cNvSpPr/>
            <p:nvPr/>
          </p:nvSpPr>
          <p:spPr>
            <a:xfrm>
              <a:off x="1259375" y="2977800"/>
              <a:ext cx="49125" cy="37675"/>
            </a:xfrm>
            <a:custGeom>
              <a:rect b="b" l="l" r="r" t="t"/>
              <a:pathLst>
                <a:path extrusionOk="0" h="1507" w="1965">
                  <a:moveTo>
                    <a:pt x="1049" y="1"/>
                  </a:moveTo>
                  <a:cubicBezTo>
                    <a:pt x="739" y="1"/>
                    <a:pt x="298" y="225"/>
                    <a:pt x="124" y="469"/>
                  </a:cubicBezTo>
                  <a:cubicBezTo>
                    <a:pt x="0" y="644"/>
                    <a:pt x="237" y="1332"/>
                    <a:pt x="482" y="1456"/>
                  </a:cubicBezTo>
                  <a:cubicBezTo>
                    <a:pt x="553" y="1492"/>
                    <a:pt x="634" y="1506"/>
                    <a:pt x="727" y="1506"/>
                  </a:cubicBezTo>
                  <a:cubicBezTo>
                    <a:pt x="1017" y="1506"/>
                    <a:pt x="1420" y="1365"/>
                    <a:pt x="1964" y="1286"/>
                  </a:cubicBezTo>
                  <a:cubicBezTo>
                    <a:pt x="1600" y="654"/>
                    <a:pt x="1466" y="105"/>
                    <a:pt x="1186" y="19"/>
                  </a:cubicBezTo>
                  <a:cubicBezTo>
                    <a:pt x="1145" y="7"/>
                    <a:pt x="1099" y="1"/>
                    <a:pt x="1049"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83" name="Google Shape;7383;p19"/>
            <p:cNvSpPr/>
            <p:nvPr/>
          </p:nvSpPr>
          <p:spPr>
            <a:xfrm>
              <a:off x="4981450" y="5060825"/>
              <a:ext cx="42450" cy="45650"/>
            </a:xfrm>
            <a:custGeom>
              <a:rect b="b" l="l" r="r" t="t"/>
              <a:pathLst>
                <a:path extrusionOk="0" h="1826" w="1698">
                  <a:moveTo>
                    <a:pt x="1412" y="1"/>
                  </a:moveTo>
                  <a:cubicBezTo>
                    <a:pt x="775" y="363"/>
                    <a:pt x="273" y="485"/>
                    <a:pt x="124" y="783"/>
                  </a:cubicBezTo>
                  <a:cubicBezTo>
                    <a:pt x="0" y="1032"/>
                    <a:pt x="214" y="1731"/>
                    <a:pt x="416" y="1794"/>
                  </a:cubicBezTo>
                  <a:cubicBezTo>
                    <a:pt x="485" y="1816"/>
                    <a:pt x="568" y="1826"/>
                    <a:pt x="656" y="1826"/>
                  </a:cubicBezTo>
                  <a:cubicBezTo>
                    <a:pt x="978" y="1826"/>
                    <a:pt x="1377" y="1692"/>
                    <a:pt x="1522" y="1490"/>
                  </a:cubicBezTo>
                  <a:cubicBezTo>
                    <a:pt x="1698" y="1247"/>
                    <a:pt x="1487" y="727"/>
                    <a:pt x="1412"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84" name="Google Shape;7384;p19"/>
            <p:cNvSpPr/>
            <p:nvPr/>
          </p:nvSpPr>
          <p:spPr>
            <a:xfrm>
              <a:off x="5932100" y="4200775"/>
              <a:ext cx="44050" cy="34950"/>
            </a:xfrm>
            <a:custGeom>
              <a:rect b="b" l="l" r="r" t="t"/>
              <a:pathLst>
                <a:path extrusionOk="0" h="1398" w="1762">
                  <a:moveTo>
                    <a:pt x="925" y="0"/>
                  </a:moveTo>
                  <a:cubicBezTo>
                    <a:pt x="630" y="0"/>
                    <a:pt x="224" y="156"/>
                    <a:pt x="124" y="345"/>
                  </a:cubicBezTo>
                  <a:cubicBezTo>
                    <a:pt x="0" y="579"/>
                    <a:pt x="183" y="1177"/>
                    <a:pt x="420" y="1341"/>
                  </a:cubicBezTo>
                  <a:cubicBezTo>
                    <a:pt x="479" y="1382"/>
                    <a:pt x="554" y="1398"/>
                    <a:pt x="645" y="1398"/>
                  </a:cubicBezTo>
                  <a:cubicBezTo>
                    <a:pt x="902" y="1398"/>
                    <a:pt x="1283" y="1271"/>
                    <a:pt x="1761" y="1210"/>
                  </a:cubicBezTo>
                  <a:cubicBezTo>
                    <a:pt x="1463" y="628"/>
                    <a:pt x="1368" y="127"/>
                    <a:pt x="1114" y="30"/>
                  </a:cubicBezTo>
                  <a:cubicBezTo>
                    <a:pt x="1062" y="9"/>
                    <a:pt x="997" y="0"/>
                    <a:pt x="925"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85" name="Google Shape;7385;p19"/>
            <p:cNvSpPr/>
            <p:nvPr/>
          </p:nvSpPr>
          <p:spPr>
            <a:xfrm>
              <a:off x="6202750" y="3728475"/>
              <a:ext cx="36100" cy="30225"/>
            </a:xfrm>
            <a:custGeom>
              <a:rect b="b" l="l" r="r" t="t"/>
              <a:pathLst>
                <a:path extrusionOk="0" h="1209" w="1444">
                  <a:moveTo>
                    <a:pt x="714" y="0"/>
                  </a:moveTo>
                  <a:cubicBezTo>
                    <a:pt x="471" y="0"/>
                    <a:pt x="137" y="109"/>
                    <a:pt x="98" y="222"/>
                  </a:cubicBezTo>
                  <a:cubicBezTo>
                    <a:pt x="1" y="493"/>
                    <a:pt x="63" y="978"/>
                    <a:pt x="254" y="1141"/>
                  </a:cubicBezTo>
                  <a:cubicBezTo>
                    <a:pt x="312" y="1191"/>
                    <a:pt x="397" y="1209"/>
                    <a:pt x="506" y="1209"/>
                  </a:cubicBezTo>
                  <a:cubicBezTo>
                    <a:pt x="730" y="1209"/>
                    <a:pt x="1054" y="1134"/>
                    <a:pt x="1443" y="1115"/>
                  </a:cubicBezTo>
                  <a:cubicBezTo>
                    <a:pt x="1200" y="587"/>
                    <a:pt x="1138" y="180"/>
                    <a:pt x="911" y="40"/>
                  </a:cubicBezTo>
                  <a:cubicBezTo>
                    <a:pt x="865" y="12"/>
                    <a:pt x="795" y="0"/>
                    <a:pt x="714"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86" name="Google Shape;7386;p19"/>
            <p:cNvSpPr/>
            <p:nvPr/>
          </p:nvSpPr>
          <p:spPr>
            <a:xfrm>
              <a:off x="1781225" y="1245050"/>
              <a:ext cx="33900" cy="35725"/>
            </a:xfrm>
            <a:custGeom>
              <a:rect b="b" l="l" r="r" t="t"/>
              <a:pathLst>
                <a:path extrusionOk="0" h="1429" w="1356">
                  <a:moveTo>
                    <a:pt x="808" y="0"/>
                  </a:moveTo>
                  <a:cubicBezTo>
                    <a:pt x="557" y="0"/>
                    <a:pt x="268" y="84"/>
                    <a:pt x="151" y="229"/>
                  </a:cubicBezTo>
                  <a:cubicBezTo>
                    <a:pt x="1" y="415"/>
                    <a:pt x="153" y="845"/>
                    <a:pt x="188" y="1429"/>
                  </a:cubicBezTo>
                  <a:cubicBezTo>
                    <a:pt x="707" y="1162"/>
                    <a:pt x="1109" y="1082"/>
                    <a:pt x="1246" y="848"/>
                  </a:cubicBezTo>
                  <a:cubicBezTo>
                    <a:pt x="1355" y="660"/>
                    <a:pt x="1209" y="83"/>
                    <a:pt x="1059" y="35"/>
                  </a:cubicBezTo>
                  <a:cubicBezTo>
                    <a:pt x="987" y="11"/>
                    <a:pt x="900" y="0"/>
                    <a:pt x="808"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87" name="Google Shape;7387;p19"/>
            <p:cNvSpPr/>
            <p:nvPr/>
          </p:nvSpPr>
          <p:spPr>
            <a:xfrm>
              <a:off x="5171750" y="5022000"/>
              <a:ext cx="32700" cy="28025"/>
            </a:xfrm>
            <a:custGeom>
              <a:rect b="b" l="l" r="r" t="t"/>
              <a:pathLst>
                <a:path extrusionOk="0" h="1121" w="1308">
                  <a:moveTo>
                    <a:pt x="732" y="1"/>
                  </a:moveTo>
                  <a:cubicBezTo>
                    <a:pt x="522" y="1"/>
                    <a:pt x="240" y="147"/>
                    <a:pt x="1" y="204"/>
                  </a:cubicBezTo>
                  <a:cubicBezTo>
                    <a:pt x="67" y="502"/>
                    <a:pt x="42" y="916"/>
                    <a:pt x="226" y="1061"/>
                  </a:cubicBezTo>
                  <a:cubicBezTo>
                    <a:pt x="281" y="1105"/>
                    <a:pt x="358" y="1121"/>
                    <a:pt x="453" y="1121"/>
                  </a:cubicBezTo>
                  <a:cubicBezTo>
                    <a:pt x="660" y="1121"/>
                    <a:pt x="956" y="1046"/>
                    <a:pt x="1308" y="1023"/>
                  </a:cubicBezTo>
                  <a:cubicBezTo>
                    <a:pt x="1113" y="544"/>
                    <a:pt x="1068" y="126"/>
                    <a:pt x="867" y="28"/>
                  </a:cubicBezTo>
                  <a:cubicBezTo>
                    <a:pt x="827" y="9"/>
                    <a:pt x="781" y="1"/>
                    <a:pt x="732"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88" name="Google Shape;7388;p19"/>
            <p:cNvSpPr/>
            <p:nvPr/>
          </p:nvSpPr>
          <p:spPr>
            <a:xfrm>
              <a:off x="6368125" y="2879125"/>
              <a:ext cx="35550" cy="37500"/>
            </a:xfrm>
            <a:custGeom>
              <a:rect b="b" l="l" r="r" t="t"/>
              <a:pathLst>
                <a:path extrusionOk="0" h="1500" w="1422">
                  <a:moveTo>
                    <a:pt x="1163" y="1"/>
                  </a:moveTo>
                  <a:cubicBezTo>
                    <a:pt x="658" y="245"/>
                    <a:pt x="216" y="321"/>
                    <a:pt x="111" y="549"/>
                  </a:cubicBezTo>
                  <a:cubicBezTo>
                    <a:pt x="1" y="789"/>
                    <a:pt x="214" y="1177"/>
                    <a:pt x="285" y="1499"/>
                  </a:cubicBezTo>
                  <a:cubicBezTo>
                    <a:pt x="628" y="1402"/>
                    <a:pt x="1072" y="1399"/>
                    <a:pt x="1280" y="1174"/>
                  </a:cubicBezTo>
                  <a:cubicBezTo>
                    <a:pt x="1421" y="1020"/>
                    <a:pt x="1234" y="558"/>
                    <a:pt x="1163"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89" name="Google Shape;7389;p19"/>
            <p:cNvSpPr/>
            <p:nvPr/>
          </p:nvSpPr>
          <p:spPr>
            <a:xfrm>
              <a:off x="2416575" y="663450"/>
              <a:ext cx="35275" cy="31275"/>
            </a:xfrm>
            <a:custGeom>
              <a:rect b="b" l="l" r="r" t="t"/>
              <a:pathLst>
                <a:path extrusionOk="0" h="1251" w="1411">
                  <a:moveTo>
                    <a:pt x="775" y="1"/>
                  </a:moveTo>
                  <a:cubicBezTo>
                    <a:pt x="547" y="1"/>
                    <a:pt x="252" y="126"/>
                    <a:pt x="1" y="169"/>
                  </a:cubicBezTo>
                  <a:cubicBezTo>
                    <a:pt x="70" y="520"/>
                    <a:pt x="37" y="968"/>
                    <a:pt x="244" y="1189"/>
                  </a:cubicBezTo>
                  <a:cubicBezTo>
                    <a:pt x="286" y="1234"/>
                    <a:pt x="358" y="1251"/>
                    <a:pt x="454" y="1251"/>
                  </a:cubicBezTo>
                  <a:cubicBezTo>
                    <a:pt x="676" y="1251"/>
                    <a:pt x="1024" y="1162"/>
                    <a:pt x="1411" y="1133"/>
                  </a:cubicBezTo>
                  <a:cubicBezTo>
                    <a:pt x="1213" y="611"/>
                    <a:pt x="1176" y="157"/>
                    <a:pt x="960" y="41"/>
                  </a:cubicBezTo>
                  <a:cubicBezTo>
                    <a:pt x="906" y="12"/>
                    <a:pt x="844" y="1"/>
                    <a:pt x="775"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90" name="Google Shape;7390;p19"/>
            <p:cNvSpPr/>
            <p:nvPr/>
          </p:nvSpPr>
          <p:spPr>
            <a:xfrm>
              <a:off x="5802625" y="4439575"/>
              <a:ext cx="37275" cy="30675"/>
            </a:xfrm>
            <a:custGeom>
              <a:rect b="b" l="l" r="r" t="t"/>
              <a:pathLst>
                <a:path extrusionOk="0" h="1227" w="1491">
                  <a:moveTo>
                    <a:pt x="731" y="0"/>
                  </a:moveTo>
                  <a:cubicBezTo>
                    <a:pt x="490" y="0"/>
                    <a:pt x="113" y="151"/>
                    <a:pt x="78" y="280"/>
                  </a:cubicBezTo>
                  <a:cubicBezTo>
                    <a:pt x="1" y="553"/>
                    <a:pt x="104" y="1033"/>
                    <a:pt x="307" y="1177"/>
                  </a:cubicBezTo>
                  <a:cubicBezTo>
                    <a:pt x="356" y="1213"/>
                    <a:pt x="420" y="1227"/>
                    <a:pt x="498" y="1227"/>
                  </a:cubicBezTo>
                  <a:cubicBezTo>
                    <a:pt x="723" y="1227"/>
                    <a:pt x="1064" y="1110"/>
                    <a:pt x="1491" y="1051"/>
                  </a:cubicBezTo>
                  <a:cubicBezTo>
                    <a:pt x="1206" y="548"/>
                    <a:pt x="1111" y="149"/>
                    <a:pt x="870" y="26"/>
                  </a:cubicBezTo>
                  <a:cubicBezTo>
                    <a:pt x="835" y="8"/>
                    <a:pt x="787" y="0"/>
                    <a:pt x="731"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91" name="Google Shape;7391;p19"/>
            <p:cNvSpPr/>
            <p:nvPr/>
          </p:nvSpPr>
          <p:spPr>
            <a:xfrm>
              <a:off x="4706900" y="392725"/>
              <a:ext cx="35775" cy="38050"/>
            </a:xfrm>
            <a:custGeom>
              <a:rect b="b" l="l" r="r" t="t"/>
              <a:pathLst>
                <a:path extrusionOk="0" h="1522" w="1431">
                  <a:moveTo>
                    <a:pt x="1125" y="1"/>
                  </a:moveTo>
                  <a:cubicBezTo>
                    <a:pt x="785" y="107"/>
                    <a:pt x="341" y="122"/>
                    <a:pt x="139" y="353"/>
                  </a:cubicBezTo>
                  <a:cubicBezTo>
                    <a:pt x="1" y="509"/>
                    <a:pt x="203" y="967"/>
                    <a:pt x="288" y="1521"/>
                  </a:cubicBezTo>
                  <a:cubicBezTo>
                    <a:pt x="786" y="1264"/>
                    <a:pt x="1227" y="1177"/>
                    <a:pt x="1326" y="947"/>
                  </a:cubicBezTo>
                  <a:cubicBezTo>
                    <a:pt x="1430" y="704"/>
                    <a:pt x="1206" y="322"/>
                    <a:pt x="1125"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92" name="Google Shape;7392;p19"/>
            <p:cNvSpPr/>
            <p:nvPr/>
          </p:nvSpPr>
          <p:spPr>
            <a:xfrm>
              <a:off x="1383450" y="1955325"/>
              <a:ext cx="35750" cy="30175"/>
            </a:xfrm>
            <a:custGeom>
              <a:rect b="b" l="l" r="r" t="t"/>
              <a:pathLst>
                <a:path extrusionOk="0" h="1207" w="1430">
                  <a:moveTo>
                    <a:pt x="706" y="0"/>
                  </a:moveTo>
                  <a:cubicBezTo>
                    <a:pt x="465" y="0"/>
                    <a:pt x="140" y="101"/>
                    <a:pt x="100" y="210"/>
                  </a:cubicBezTo>
                  <a:cubicBezTo>
                    <a:pt x="0" y="481"/>
                    <a:pt x="52" y="967"/>
                    <a:pt x="240" y="1135"/>
                  </a:cubicBezTo>
                  <a:cubicBezTo>
                    <a:pt x="300" y="1189"/>
                    <a:pt x="391" y="1207"/>
                    <a:pt x="508" y="1207"/>
                  </a:cubicBezTo>
                  <a:cubicBezTo>
                    <a:pt x="731" y="1207"/>
                    <a:pt x="1050" y="1140"/>
                    <a:pt x="1429" y="1127"/>
                  </a:cubicBezTo>
                  <a:cubicBezTo>
                    <a:pt x="1197" y="596"/>
                    <a:pt x="1141" y="186"/>
                    <a:pt x="917" y="44"/>
                  </a:cubicBezTo>
                  <a:cubicBezTo>
                    <a:pt x="869" y="13"/>
                    <a:pt x="793" y="0"/>
                    <a:pt x="706"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93" name="Google Shape;7393;p19"/>
            <p:cNvSpPr/>
            <p:nvPr/>
          </p:nvSpPr>
          <p:spPr>
            <a:xfrm>
              <a:off x="1611800" y="4269550"/>
              <a:ext cx="31875" cy="35125"/>
            </a:xfrm>
            <a:custGeom>
              <a:rect b="b" l="l" r="r" t="t"/>
              <a:pathLst>
                <a:path extrusionOk="0" h="1405" w="1275">
                  <a:moveTo>
                    <a:pt x="951" y="0"/>
                  </a:moveTo>
                  <a:cubicBezTo>
                    <a:pt x="664" y="99"/>
                    <a:pt x="251" y="117"/>
                    <a:pt x="123" y="317"/>
                  </a:cubicBezTo>
                  <a:cubicBezTo>
                    <a:pt x="1" y="509"/>
                    <a:pt x="172" y="890"/>
                    <a:pt x="245" y="1405"/>
                  </a:cubicBezTo>
                  <a:cubicBezTo>
                    <a:pt x="699" y="1157"/>
                    <a:pt x="1109" y="1066"/>
                    <a:pt x="1189" y="853"/>
                  </a:cubicBezTo>
                  <a:cubicBezTo>
                    <a:pt x="1274" y="631"/>
                    <a:pt x="1044" y="291"/>
                    <a:pt x="951"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94" name="Google Shape;7394;p19"/>
            <p:cNvSpPr/>
            <p:nvPr/>
          </p:nvSpPr>
          <p:spPr>
            <a:xfrm>
              <a:off x="3706275" y="5447200"/>
              <a:ext cx="34500" cy="28250"/>
            </a:xfrm>
            <a:custGeom>
              <a:rect b="b" l="l" r="r" t="t"/>
              <a:pathLst>
                <a:path extrusionOk="0" h="1130" w="1380">
                  <a:moveTo>
                    <a:pt x="735" y="0"/>
                  </a:moveTo>
                  <a:cubicBezTo>
                    <a:pt x="501" y="0"/>
                    <a:pt x="200" y="101"/>
                    <a:pt x="115" y="238"/>
                  </a:cubicBezTo>
                  <a:cubicBezTo>
                    <a:pt x="0" y="422"/>
                    <a:pt x="115" y="925"/>
                    <a:pt x="299" y="1071"/>
                  </a:cubicBezTo>
                  <a:cubicBezTo>
                    <a:pt x="354" y="1114"/>
                    <a:pt x="430" y="1130"/>
                    <a:pt x="525" y="1130"/>
                  </a:cubicBezTo>
                  <a:cubicBezTo>
                    <a:pt x="732" y="1130"/>
                    <a:pt x="1028" y="1055"/>
                    <a:pt x="1379" y="1032"/>
                  </a:cubicBezTo>
                  <a:cubicBezTo>
                    <a:pt x="1185" y="553"/>
                    <a:pt x="1142" y="135"/>
                    <a:pt x="940" y="38"/>
                  </a:cubicBezTo>
                  <a:cubicBezTo>
                    <a:pt x="887" y="12"/>
                    <a:pt x="815" y="0"/>
                    <a:pt x="735"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95" name="Google Shape;7395;p19"/>
            <p:cNvSpPr/>
            <p:nvPr/>
          </p:nvSpPr>
          <p:spPr>
            <a:xfrm>
              <a:off x="5406525" y="778450"/>
              <a:ext cx="35400" cy="37000"/>
            </a:xfrm>
            <a:custGeom>
              <a:rect b="b" l="l" r="r" t="t"/>
              <a:pathLst>
                <a:path extrusionOk="0" h="1480" w="1416">
                  <a:moveTo>
                    <a:pt x="1181" y="0"/>
                  </a:moveTo>
                  <a:cubicBezTo>
                    <a:pt x="670" y="233"/>
                    <a:pt x="225" y="296"/>
                    <a:pt x="117" y="523"/>
                  </a:cubicBezTo>
                  <a:cubicBezTo>
                    <a:pt x="1" y="762"/>
                    <a:pt x="204" y="1154"/>
                    <a:pt x="269" y="1480"/>
                  </a:cubicBezTo>
                  <a:cubicBezTo>
                    <a:pt x="614" y="1390"/>
                    <a:pt x="1057" y="1396"/>
                    <a:pt x="1271" y="1175"/>
                  </a:cubicBezTo>
                  <a:cubicBezTo>
                    <a:pt x="1416" y="1026"/>
                    <a:pt x="1239" y="557"/>
                    <a:pt x="1181"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96" name="Google Shape;7396;p19"/>
            <p:cNvSpPr/>
            <p:nvPr/>
          </p:nvSpPr>
          <p:spPr>
            <a:xfrm>
              <a:off x="1217525" y="2798975"/>
              <a:ext cx="32725" cy="28025"/>
            </a:xfrm>
            <a:custGeom>
              <a:rect b="b" l="l" r="r" t="t"/>
              <a:pathLst>
                <a:path extrusionOk="0" h="1121" w="1309">
                  <a:moveTo>
                    <a:pt x="731" y="1"/>
                  </a:moveTo>
                  <a:cubicBezTo>
                    <a:pt x="520" y="1"/>
                    <a:pt x="238" y="147"/>
                    <a:pt x="0" y="205"/>
                  </a:cubicBezTo>
                  <a:cubicBezTo>
                    <a:pt x="66" y="501"/>
                    <a:pt x="41" y="917"/>
                    <a:pt x="225" y="1061"/>
                  </a:cubicBezTo>
                  <a:cubicBezTo>
                    <a:pt x="280" y="1105"/>
                    <a:pt x="357" y="1120"/>
                    <a:pt x="451" y="1120"/>
                  </a:cubicBezTo>
                  <a:cubicBezTo>
                    <a:pt x="659" y="1120"/>
                    <a:pt x="956" y="1045"/>
                    <a:pt x="1309" y="1021"/>
                  </a:cubicBezTo>
                  <a:cubicBezTo>
                    <a:pt x="1113" y="542"/>
                    <a:pt x="1067" y="124"/>
                    <a:pt x="866" y="28"/>
                  </a:cubicBezTo>
                  <a:cubicBezTo>
                    <a:pt x="826" y="9"/>
                    <a:pt x="780" y="1"/>
                    <a:pt x="731"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97" name="Google Shape;7397;p19"/>
            <p:cNvSpPr/>
            <p:nvPr/>
          </p:nvSpPr>
          <p:spPr>
            <a:xfrm>
              <a:off x="3880475" y="238125"/>
              <a:ext cx="34650" cy="31150"/>
            </a:xfrm>
            <a:custGeom>
              <a:rect b="b" l="l" r="r" t="t"/>
              <a:pathLst>
                <a:path extrusionOk="0" h="1246" w="1386">
                  <a:moveTo>
                    <a:pt x="766" y="0"/>
                  </a:moveTo>
                  <a:cubicBezTo>
                    <a:pt x="540" y="0"/>
                    <a:pt x="248" y="115"/>
                    <a:pt x="1" y="152"/>
                  </a:cubicBezTo>
                  <a:cubicBezTo>
                    <a:pt x="61" y="505"/>
                    <a:pt x="20" y="952"/>
                    <a:pt x="219" y="1177"/>
                  </a:cubicBezTo>
                  <a:cubicBezTo>
                    <a:pt x="263" y="1227"/>
                    <a:pt x="343" y="1245"/>
                    <a:pt x="450" y="1245"/>
                  </a:cubicBezTo>
                  <a:cubicBezTo>
                    <a:pt x="673" y="1245"/>
                    <a:pt x="1012" y="1168"/>
                    <a:pt x="1386" y="1148"/>
                  </a:cubicBezTo>
                  <a:cubicBezTo>
                    <a:pt x="1202" y="622"/>
                    <a:pt x="1178" y="168"/>
                    <a:pt x="963" y="44"/>
                  </a:cubicBezTo>
                  <a:cubicBezTo>
                    <a:pt x="907" y="13"/>
                    <a:pt x="840" y="0"/>
                    <a:pt x="766"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98" name="Google Shape;7398;p19"/>
            <p:cNvSpPr/>
            <p:nvPr/>
          </p:nvSpPr>
          <p:spPr>
            <a:xfrm>
              <a:off x="5972625" y="1414425"/>
              <a:ext cx="37775" cy="32175"/>
            </a:xfrm>
            <a:custGeom>
              <a:rect b="b" l="l" r="r" t="t"/>
              <a:pathLst>
                <a:path extrusionOk="0" h="1287" w="1511">
                  <a:moveTo>
                    <a:pt x="810" y="1"/>
                  </a:moveTo>
                  <a:cubicBezTo>
                    <a:pt x="575" y="1"/>
                    <a:pt x="267" y="183"/>
                    <a:pt x="0" y="262"/>
                  </a:cubicBezTo>
                  <a:cubicBezTo>
                    <a:pt x="108" y="603"/>
                    <a:pt x="124" y="1051"/>
                    <a:pt x="354" y="1245"/>
                  </a:cubicBezTo>
                  <a:cubicBezTo>
                    <a:pt x="388" y="1274"/>
                    <a:pt x="436" y="1286"/>
                    <a:pt x="496" y="1286"/>
                  </a:cubicBezTo>
                  <a:cubicBezTo>
                    <a:pt x="712" y="1286"/>
                    <a:pt x="1082" y="1131"/>
                    <a:pt x="1511" y="1046"/>
                  </a:cubicBezTo>
                  <a:cubicBezTo>
                    <a:pt x="1253" y="556"/>
                    <a:pt x="1164" y="113"/>
                    <a:pt x="934" y="22"/>
                  </a:cubicBezTo>
                  <a:cubicBezTo>
                    <a:pt x="896" y="7"/>
                    <a:pt x="854" y="1"/>
                    <a:pt x="810"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99" name="Google Shape;7399;p19"/>
            <p:cNvSpPr/>
            <p:nvPr/>
          </p:nvSpPr>
          <p:spPr>
            <a:xfrm>
              <a:off x="1893700" y="4577375"/>
              <a:ext cx="35100" cy="36050"/>
            </a:xfrm>
            <a:custGeom>
              <a:rect b="b" l="l" r="r" t="t"/>
              <a:pathLst>
                <a:path extrusionOk="0" h="1442" w="1404">
                  <a:moveTo>
                    <a:pt x="1215" y="1"/>
                  </a:moveTo>
                  <a:cubicBezTo>
                    <a:pt x="695" y="210"/>
                    <a:pt x="247" y="253"/>
                    <a:pt x="128" y="474"/>
                  </a:cubicBezTo>
                  <a:cubicBezTo>
                    <a:pt x="1" y="708"/>
                    <a:pt x="188" y="1112"/>
                    <a:pt x="238" y="1442"/>
                  </a:cubicBezTo>
                  <a:cubicBezTo>
                    <a:pt x="586" y="1365"/>
                    <a:pt x="1029" y="1390"/>
                    <a:pt x="1252" y="1178"/>
                  </a:cubicBezTo>
                  <a:cubicBezTo>
                    <a:pt x="1404" y="1035"/>
                    <a:pt x="1247" y="559"/>
                    <a:pt x="1215"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00" name="Google Shape;7400;p19"/>
            <p:cNvSpPr/>
            <p:nvPr/>
          </p:nvSpPr>
          <p:spPr>
            <a:xfrm>
              <a:off x="3289100" y="5360825"/>
              <a:ext cx="35725" cy="37950"/>
            </a:xfrm>
            <a:custGeom>
              <a:rect b="b" l="l" r="r" t="t"/>
              <a:pathLst>
                <a:path extrusionOk="0" h="1518" w="1429">
                  <a:moveTo>
                    <a:pt x="1144" y="0"/>
                  </a:moveTo>
                  <a:cubicBezTo>
                    <a:pt x="647" y="257"/>
                    <a:pt x="205" y="342"/>
                    <a:pt x="105" y="573"/>
                  </a:cubicBezTo>
                  <a:cubicBezTo>
                    <a:pt x="0" y="815"/>
                    <a:pt x="223" y="1198"/>
                    <a:pt x="302" y="1518"/>
                  </a:cubicBezTo>
                  <a:cubicBezTo>
                    <a:pt x="643" y="1413"/>
                    <a:pt x="1086" y="1400"/>
                    <a:pt x="1290" y="1170"/>
                  </a:cubicBezTo>
                  <a:cubicBezTo>
                    <a:pt x="1428" y="1014"/>
                    <a:pt x="1228" y="556"/>
                    <a:pt x="1144"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01" name="Google Shape;7401;p19"/>
            <p:cNvSpPr/>
            <p:nvPr/>
          </p:nvSpPr>
          <p:spPr>
            <a:xfrm>
              <a:off x="2177375" y="4892950"/>
              <a:ext cx="31850" cy="34725"/>
            </a:xfrm>
            <a:custGeom>
              <a:rect b="b" l="l" r="r" t="t"/>
              <a:pathLst>
                <a:path extrusionOk="0" h="1389" w="1274">
                  <a:moveTo>
                    <a:pt x="1029" y="0"/>
                  </a:moveTo>
                  <a:cubicBezTo>
                    <a:pt x="574" y="248"/>
                    <a:pt x="166" y="338"/>
                    <a:pt x="86" y="550"/>
                  </a:cubicBezTo>
                  <a:cubicBezTo>
                    <a:pt x="0" y="774"/>
                    <a:pt x="154" y="1265"/>
                    <a:pt x="344" y="1361"/>
                  </a:cubicBezTo>
                  <a:cubicBezTo>
                    <a:pt x="381" y="1380"/>
                    <a:pt x="430" y="1388"/>
                    <a:pt x="486" y="1388"/>
                  </a:cubicBezTo>
                  <a:cubicBezTo>
                    <a:pt x="712" y="1388"/>
                    <a:pt x="1047" y="1247"/>
                    <a:pt x="1150" y="1087"/>
                  </a:cubicBezTo>
                  <a:cubicBezTo>
                    <a:pt x="1274" y="896"/>
                    <a:pt x="1101" y="513"/>
                    <a:pt x="1029"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02" name="Google Shape;7402;p19"/>
            <p:cNvSpPr/>
            <p:nvPr/>
          </p:nvSpPr>
          <p:spPr>
            <a:xfrm>
              <a:off x="2408400" y="5030375"/>
              <a:ext cx="33625" cy="35150"/>
            </a:xfrm>
            <a:custGeom>
              <a:rect b="b" l="l" r="r" t="t"/>
              <a:pathLst>
                <a:path extrusionOk="0" h="1406" w="1345">
                  <a:moveTo>
                    <a:pt x="777" y="1"/>
                  </a:moveTo>
                  <a:cubicBezTo>
                    <a:pt x="537" y="1"/>
                    <a:pt x="273" y="71"/>
                    <a:pt x="158" y="203"/>
                  </a:cubicBezTo>
                  <a:cubicBezTo>
                    <a:pt x="0" y="383"/>
                    <a:pt x="134" y="821"/>
                    <a:pt x="146" y="1406"/>
                  </a:cubicBezTo>
                  <a:cubicBezTo>
                    <a:pt x="674" y="1163"/>
                    <a:pt x="1079" y="1098"/>
                    <a:pt x="1226" y="868"/>
                  </a:cubicBezTo>
                  <a:cubicBezTo>
                    <a:pt x="1344" y="685"/>
                    <a:pt x="1222" y="100"/>
                    <a:pt x="1075" y="46"/>
                  </a:cubicBezTo>
                  <a:cubicBezTo>
                    <a:pt x="991" y="16"/>
                    <a:pt x="887" y="1"/>
                    <a:pt x="777"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03" name="Google Shape;7403;p19"/>
            <p:cNvSpPr/>
            <p:nvPr/>
          </p:nvSpPr>
          <p:spPr>
            <a:xfrm>
              <a:off x="2642925" y="5159925"/>
              <a:ext cx="36075" cy="30225"/>
            </a:xfrm>
            <a:custGeom>
              <a:rect b="b" l="l" r="r" t="t"/>
              <a:pathLst>
                <a:path extrusionOk="0" h="1209" w="1443">
                  <a:moveTo>
                    <a:pt x="714" y="0"/>
                  </a:moveTo>
                  <a:cubicBezTo>
                    <a:pt x="472" y="0"/>
                    <a:pt x="137" y="109"/>
                    <a:pt x="98" y="222"/>
                  </a:cubicBezTo>
                  <a:cubicBezTo>
                    <a:pt x="0" y="493"/>
                    <a:pt x="62" y="978"/>
                    <a:pt x="254" y="1141"/>
                  </a:cubicBezTo>
                  <a:cubicBezTo>
                    <a:pt x="312" y="1191"/>
                    <a:pt x="397" y="1209"/>
                    <a:pt x="506" y="1209"/>
                  </a:cubicBezTo>
                  <a:cubicBezTo>
                    <a:pt x="730" y="1209"/>
                    <a:pt x="1053" y="1135"/>
                    <a:pt x="1443" y="1115"/>
                  </a:cubicBezTo>
                  <a:cubicBezTo>
                    <a:pt x="1200" y="587"/>
                    <a:pt x="1138" y="180"/>
                    <a:pt x="911" y="40"/>
                  </a:cubicBezTo>
                  <a:cubicBezTo>
                    <a:pt x="865" y="12"/>
                    <a:pt x="795" y="0"/>
                    <a:pt x="714"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04" name="Google Shape;7404;p19"/>
            <p:cNvSpPr/>
            <p:nvPr/>
          </p:nvSpPr>
          <p:spPr>
            <a:xfrm>
              <a:off x="2877000" y="5292275"/>
              <a:ext cx="32700" cy="28025"/>
            </a:xfrm>
            <a:custGeom>
              <a:rect b="b" l="l" r="r" t="t"/>
              <a:pathLst>
                <a:path extrusionOk="0" h="1121" w="1308">
                  <a:moveTo>
                    <a:pt x="732" y="0"/>
                  </a:moveTo>
                  <a:cubicBezTo>
                    <a:pt x="522" y="0"/>
                    <a:pt x="240" y="146"/>
                    <a:pt x="1" y="203"/>
                  </a:cubicBezTo>
                  <a:cubicBezTo>
                    <a:pt x="67" y="501"/>
                    <a:pt x="40" y="915"/>
                    <a:pt x="224" y="1061"/>
                  </a:cubicBezTo>
                  <a:cubicBezTo>
                    <a:pt x="280" y="1104"/>
                    <a:pt x="357" y="1120"/>
                    <a:pt x="452" y="1120"/>
                  </a:cubicBezTo>
                  <a:cubicBezTo>
                    <a:pt x="660" y="1120"/>
                    <a:pt x="956" y="1046"/>
                    <a:pt x="1308" y="1022"/>
                  </a:cubicBezTo>
                  <a:cubicBezTo>
                    <a:pt x="1112" y="544"/>
                    <a:pt x="1067" y="125"/>
                    <a:pt x="868" y="28"/>
                  </a:cubicBezTo>
                  <a:cubicBezTo>
                    <a:pt x="828" y="8"/>
                    <a:pt x="782" y="0"/>
                    <a:pt x="732"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2">
  <p:cSld name="ONE_COLUMN_TEXT_1">
    <p:bg>
      <p:bgPr>
        <a:solidFill>
          <a:schemeClr val="accent1"/>
        </a:solidFill>
      </p:bgPr>
    </p:bg>
    <p:spTree>
      <p:nvGrpSpPr>
        <p:cNvPr id="7405" name="Shape 7405"/>
        <p:cNvGrpSpPr/>
        <p:nvPr/>
      </p:nvGrpSpPr>
      <p:grpSpPr>
        <a:xfrm>
          <a:off x="0" y="0"/>
          <a:ext cx="0" cy="0"/>
          <a:chOff x="0" y="0"/>
          <a:chExt cx="0" cy="0"/>
        </a:xfrm>
      </p:grpSpPr>
      <p:sp>
        <p:nvSpPr>
          <p:cNvPr id="7406" name="Google Shape;7406;p20"/>
          <p:cNvSpPr/>
          <p:nvPr/>
        </p:nvSpPr>
        <p:spPr>
          <a:xfrm rot="10800000">
            <a:off x="4920643" y="-21810"/>
            <a:ext cx="4223336" cy="5171210"/>
          </a:xfrm>
          <a:custGeom>
            <a:rect b="b" l="l" r="r" t="t"/>
            <a:pathLst>
              <a:path extrusionOk="0" h="54612" w="51147">
                <a:moveTo>
                  <a:pt x="0" y="1"/>
                </a:moveTo>
                <a:lnTo>
                  <a:pt x="0" y="54612"/>
                </a:lnTo>
                <a:lnTo>
                  <a:pt x="22011" y="54612"/>
                </a:lnTo>
                <a:lnTo>
                  <a:pt x="51147" y="21868"/>
                </a:lnTo>
                <a:lnTo>
                  <a:pt x="32888" y="21976"/>
                </a:lnTo>
                <a:lnTo>
                  <a:pt x="5113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407" name="Google Shape;7407;p20"/>
          <p:cNvGrpSpPr/>
          <p:nvPr/>
        </p:nvGrpSpPr>
        <p:grpSpPr>
          <a:xfrm>
            <a:off x="5965635" y="1328802"/>
            <a:ext cx="4397855" cy="4441252"/>
            <a:chOff x="1217525" y="238125"/>
            <a:chExt cx="5186150" cy="5237325"/>
          </a:xfrm>
        </p:grpSpPr>
        <p:sp>
          <p:nvSpPr>
            <p:cNvPr id="7408" name="Google Shape;7408;p20"/>
            <p:cNvSpPr/>
            <p:nvPr/>
          </p:nvSpPr>
          <p:spPr>
            <a:xfrm>
              <a:off x="3064700" y="2105425"/>
              <a:ext cx="1488400" cy="1501400"/>
            </a:xfrm>
            <a:custGeom>
              <a:rect b="b" l="l" r="r" t="t"/>
              <a:pathLst>
                <a:path extrusionOk="0" h="60056" w="59536">
                  <a:moveTo>
                    <a:pt x="35171" y="5672"/>
                  </a:moveTo>
                  <a:cubicBezTo>
                    <a:pt x="35857" y="6721"/>
                    <a:pt x="36948" y="7490"/>
                    <a:pt x="38284" y="7490"/>
                  </a:cubicBezTo>
                  <a:cubicBezTo>
                    <a:pt x="38312" y="7490"/>
                    <a:pt x="38341" y="7490"/>
                    <a:pt x="38370" y="7489"/>
                  </a:cubicBezTo>
                  <a:lnTo>
                    <a:pt x="38370" y="7489"/>
                  </a:lnTo>
                  <a:lnTo>
                    <a:pt x="36351" y="10618"/>
                  </a:lnTo>
                  <a:lnTo>
                    <a:pt x="33545" y="9039"/>
                  </a:lnTo>
                  <a:cubicBezTo>
                    <a:pt x="34040" y="8015"/>
                    <a:pt x="34614" y="6827"/>
                    <a:pt x="35171" y="5672"/>
                  </a:cubicBezTo>
                  <a:close/>
                  <a:moveTo>
                    <a:pt x="27767" y="8151"/>
                  </a:moveTo>
                  <a:lnTo>
                    <a:pt x="30691" y="9794"/>
                  </a:lnTo>
                  <a:lnTo>
                    <a:pt x="28892" y="12601"/>
                  </a:lnTo>
                  <a:lnTo>
                    <a:pt x="26273" y="11127"/>
                  </a:lnTo>
                  <a:cubicBezTo>
                    <a:pt x="26765" y="10146"/>
                    <a:pt x="27303" y="9075"/>
                    <a:pt x="27767" y="8151"/>
                  </a:cubicBezTo>
                  <a:close/>
                  <a:moveTo>
                    <a:pt x="20447" y="10270"/>
                  </a:moveTo>
                  <a:cubicBezTo>
                    <a:pt x="21294" y="10808"/>
                    <a:pt x="22283" y="11438"/>
                    <a:pt x="23213" y="12029"/>
                  </a:cubicBezTo>
                  <a:lnTo>
                    <a:pt x="21695" y="14729"/>
                  </a:lnTo>
                  <a:lnTo>
                    <a:pt x="18758" y="13273"/>
                  </a:lnTo>
                  <a:cubicBezTo>
                    <a:pt x="19285" y="12336"/>
                    <a:pt x="19897" y="11248"/>
                    <a:pt x="20447" y="10270"/>
                  </a:cubicBezTo>
                  <a:close/>
                  <a:moveTo>
                    <a:pt x="44513" y="11007"/>
                  </a:moveTo>
                  <a:cubicBezTo>
                    <a:pt x="45226" y="11938"/>
                    <a:pt x="46252" y="12716"/>
                    <a:pt x="47536" y="12716"/>
                  </a:cubicBezTo>
                  <a:cubicBezTo>
                    <a:pt x="47615" y="12716"/>
                    <a:pt x="47694" y="12713"/>
                    <a:pt x="47774" y="12707"/>
                  </a:cubicBezTo>
                  <a:lnTo>
                    <a:pt x="47774" y="12707"/>
                  </a:lnTo>
                  <a:lnTo>
                    <a:pt x="45710" y="15877"/>
                  </a:lnTo>
                  <a:lnTo>
                    <a:pt x="42913" y="14304"/>
                  </a:lnTo>
                  <a:cubicBezTo>
                    <a:pt x="43401" y="13297"/>
                    <a:pt x="43956" y="12154"/>
                    <a:pt x="44513" y="11007"/>
                  </a:cubicBezTo>
                  <a:close/>
                  <a:moveTo>
                    <a:pt x="12830" y="11513"/>
                  </a:moveTo>
                  <a:lnTo>
                    <a:pt x="12830" y="11513"/>
                  </a:lnTo>
                  <a:cubicBezTo>
                    <a:pt x="13700" y="12980"/>
                    <a:pt x="14705" y="13874"/>
                    <a:pt x="16122" y="13917"/>
                  </a:cubicBezTo>
                  <a:lnTo>
                    <a:pt x="16123" y="13917"/>
                  </a:lnTo>
                  <a:lnTo>
                    <a:pt x="14378" y="17019"/>
                  </a:lnTo>
                  <a:lnTo>
                    <a:pt x="10974" y="15469"/>
                  </a:lnTo>
                  <a:cubicBezTo>
                    <a:pt x="12166" y="14729"/>
                    <a:pt x="12887" y="13457"/>
                    <a:pt x="12830" y="11513"/>
                  </a:cubicBezTo>
                  <a:close/>
                  <a:moveTo>
                    <a:pt x="37204" y="13597"/>
                  </a:moveTo>
                  <a:lnTo>
                    <a:pt x="39925" y="15127"/>
                  </a:lnTo>
                  <a:lnTo>
                    <a:pt x="38315" y="17574"/>
                  </a:lnTo>
                  <a:lnTo>
                    <a:pt x="35937" y="16238"/>
                  </a:lnTo>
                  <a:lnTo>
                    <a:pt x="37204" y="13597"/>
                  </a:lnTo>
                  <a:close/>
                  <a:moveTo>
                    <a:pt x="29867" y="15955"/>
                  </a:moveTo>
                  <a:lnTo>
                    <a:pt x="32225" y="17281"/>
                  </a:lnTo>
                  <a:cubicBezTo>
                    <a:pt x="31790" y="17960"/>
                    <a:pt x="31338" y="18669"/>
                    <a:pt x="30866" y="19406"/>
                  </a:cubicBezTo>
                  <a:lnTo>
                    <a:pt x="28780" y="18233"/>
                  </a:lnTo>
                  <a:lnTo>
                    <a:pt x="29867" y="15955"/>
                  </a:lnTo>
                  <a:close/>
                  <a:moveTo>
                    <a:pt x="22541" y="18031"/>
                  </a:moveTo>
                  <a:cubicBezTo>
                    <a:pt x="23224" y="18498"/>
                    <a:pt x="23938" y="18983"/>
                    <a:pt x="24624" y="19452"/>
                  </a:cubicBezTo>
                  <a:lnTo>
                    <a:pt x="23419" y="21596"/>
                  </a:lnTo>
                  <a:lnTo>
                    <a:pt x="21149" y="20504"/>
                  </a:lnTo>
                  <a:cubicBezTo>
                    <a:pt x="21593" y="19717"/>
                    <a:pt x="22054" y="18893"/>
                    <a:pt x="22541" y="18031"/>
                  </a:cubicBezTo>
                  <a:close/>
                  <a:moveTo>
                    <a:pt x="46568" y="18718"/>
                  </a:moveTo>
                  <a:lnTo>
                    <a:pt x="49498" y="20365"/>
                  </a:lnTo>
                  <a:lnTo>
                    <a:pt x="47698" y="23125"/>
                  </a:lnTo>
                  <a:lnTo>
                    <a:pt x="45107" y="21668"/>
                  </a:lnTo>
                  <a:cubicBezTo>
                    <a:pt x="45598" y="20678"/>
                    <a:pt x="46084" y="19695"/>
                    <a:pt x="46568" y="18718"/>
                  </a:cubicBezTo>
                  <a:close/>
                  <a:moveTo>
                    <a:pt x="15096" y="19957"/>
                  </a:moveTo>
                  <a:lnTo>
                    <a:pt x="17551" y="21599"/>
                  </a:lnTo>
                  <a:lnTo>
                    <a:pt x="16163" y="24067"/>
                  </a:lnTo>
                  <a:lnTo>
                    <a:pt x="13481" y="22829"/>
                  </a:lnTo>
                  <a:lnTo>
                    <a:pt x="15096" y="19957"/>
                  </a:lnTo>
                  <a:close/>
                  <a:moveTo>
                    <a:pt x="39356" y="21292"/>
                  </a:moveTo>
                  <a:lnTo>
                    <a:pt x="41706" y="22613"/>
                  </a:lnTo>
                  <a:lnTo>
                    <a:pt x="40334" y="24726"/>
                  </a:lnTo>
                  <a:lnTo>
                    <a:pt x="38265" y="23563"/>
                  </a:lnTo>
                  <a:cubicBezTo>
                    <a:pt x="38620" y="22823"/>
                    <a:pt x="38974" y="22088"/>
                    <a:pt x="39356" y="21292"/>
                  </a:cubicBezTo>
                  <a:close/>
                  <a:moveTo>
                    <a:pt x="32036" y="23833"/>
                  </a:moveTo>
                  <a:lnTo>
                    <a:pt x="33850" y="24852"/>
                  </a:lnTo>
                  <a:lnTo>
                    <a:pt x="32838" y="26400"/>
                  </a:lnTo>
                  <a:lnTo>
                    <a:pt x="31254" y="25508"/>
                  </a:lnTo>
                  <a:lnTo>
                    <a:pt x="32036" y="23833"/>
                  </a:lnTo>
                  <a:close/>
                  <a:moveTo>
                    <a:pt x="7495" y="21569"/>
                  </a:moveTo>
                  <a:lnTo>
                    <a:pt x="10643" y="23738"/>
                  </a:lnTo>
                  <a:lnTo>
                    <a:pt x="8883" y="26868"/>
                  </a:lnTo>
                  <a:cubicBezTo>
                    <a:pt x="8157" y="25803"/>
                    <a:pt x="7066" y="25308"/>
                    <a:pt x="5548" y="25308"/>
                  </a:cubicBezTo>
                  <a:cubicBezTo>
                    <a:pt x="5382" y="25308"/>
                    <a:pt x="5211" y="25314"/>
                    <a:pt x="5034" y="25325"/>
                  </a:cubicBezTo>
                  <a:cubicBezTo>
                    <a:pt x="6680" y="24337"/>
                    <a:pt x="7533" y="23106"/>
                    <a:pt x="7495" y="21569"/>
                  </a:cubicBezTo>
                  <a:close/>
                  <a:moveTo>
                    <a:pt x="24561" y="25944"/>
                  </a:moveTo>
                  <a:lnTo>
                    <a:pt x="26176" y="26994"/>
                  </a:lnTo>
                  <a:lnTo>
                    <a:pt x="25208" y="28718"/>
                  </a:lnTo>
                  <a:lnTo>
                    <a:pt x="23488" y="27851"/>
                  </a:lnTo>
                  <a:lnTo>
                    <a:pt x="24561" y="25944"/>
                  </a:lnTo>
                  <a:close/>
                  <a:moveTo>
                    <a:pt x="48560" y="26304"/>
                  </a:moveTo>
                  <a:lnTo>
                    <a:pt x="51478" y="27699"/>
                  </a:lnTo>
                  <a:lnTo>
                    <a:pt x="49773" y="30731"/>
                  </a:lnTo>
                  <a:lnTo>
                    <a:pt x="47063" y="28967"/>
                  </a:lnTo>
                  <a:lnTo>
                    <a:pt x="48560" y="26304"/>
                  </a:lnTo>
                  <a:close/>
                  <a:moveTo>
                    <a:pt x="17079" y="27695"/>
                  </a:moveTo>
                  <a:lnTo>
                    <a:pt x="19313" y="29098"/>
                  </a:lnTo>
                  <a:cubicBezTo>
                    <a:pt x="18895" y="29844"/>
                    <a:pt x="18479" y="30583"/>
                    <a:pt x="18065" y="31317"/>
                  </a:cubicBezTo>
                  <a:lnTo>
                    <a:pt x="15696" y="30157"/>
                  </a:lnTo>
                  <a:lnTo>
                    <a:pt x="17079" y="27695"/>
                  </a:lnTo>
                  <a:close/>
                  <a:moveTo>
                    <a:pt x="41457" y="28918"/>
                  </a:moveTo>
                  <a:lnTo>
                    <a:pt x="43731" y="29975"/>
                  </a:lnTo>
                  <a:lnTo>
                    <a:pt x="42356" y="32421"/>
                  </a:lnTo>
                  <a:lnTo>
                    <a:pt x="40250" y="31065"/>
                  </a:lnTo>
                  <a:lnTo>
                    <a:pt x="41457" y="28918"/>
                  </a:lnTo>
                  <a:close/>
                  <a:moveTo>
                    <a:pt x="9766" y="29422"/>
                  </a:moveTo>
                  <a:lnTo>
                    <a:pt x="12507" y="31154"/>
                  </a:lnTo>
                  <a:lnTo>
                    <a:pt x="10948" y="33930"/>
                  </a:lnTo>
                  <a:lnTo>
                    <a:pt x="7892" y="32439"/>
                  </a:lnTo>
                  <a:cubicBezTo>
                    <a:pt x="8447" y="31546"/>
                    <a:pt x="9147" y="30418"/>
                    <a:pt x="9766" y="29422"/>
                  </a:cubicBezTo>
                  <a:close/>
                  <a:moveTo>
                    <a:pt x="34175" y="31534"/>
                  </a:moveTo>
                  <a:lnTo>
                    <a:pt x="35962" y="32310"/>
                  </a:lnTo>
                  <a:lnTo>
                    <a:pt x="34894" y="34211"/>
                  </a:lnTo>
                  <a:lnTo>
                    <a:pt x="33203" y="33261"/>
                  </a:lnTo>
                  <a:lnTo>
                    <a:pt x="34175" y="31534"/>
                  </a:lnTo>
                  <a:close/>
                  <a:moveTo>
                    <a:pt x="26533" y="33625"/>
                  </a:moveTo>
                  <a:lnTo>
                    <a:pt x="28370" y="34658"/>
                  </a:lnTo>
                  <a:lnTo>
                    <a:pt x="27377" y="36425"/>
                  </a:lnTo>
                  <a:lnTo>
                    <a:pt x="25538" y="35392"/>
                  </a:lnTo>
                  <a:lnTo>
                    <a:pt x="26533" y="33625"/>
                  </a:lnTo>
                  <a:close/>
                  <a:moveTo>
                    <a:pt x="50598" y="33318"/>
                  </a:moveTo>
                  <a:cubicBezTo>
                    <a:pt x="51296" y="34276"/>
                    <a:pt x="52310" y="34826"/>
                    <a:pt x="53784" y="34826"/>
                  </a:cubicBezTo>
                  <a:cubicBezTo>
                    <a:pt x="53996" y="34826"/>
                    <a:pt x="54217" y="34815"/>
                    <a:pt x="54448" y="34792"/>
                  </a:cubicBezTo>
                  <a:lnTo>
                    <a:pt x="54448" y="34792"/>
                  </a:lnTo>
                  <a:cubicBezTo>
                    <a:pt x="52730" y="35837"/>
                    <a:pt x="51925" y="37060"/>
                    <a:pt x="51970" y="38530"/>
                  </a:cubicBezTo>
                  <a:lnTo>
                    <a:pt x="48869" y="36395"/>
                  </a:lnTo>
                  <a:lnTo>
                    <a:pt x="50598" y="33318"/>
                  </a:lnTo>
                  <a:close/>
                  <a:moveTo>
                    <a:pt x="19142" y="35281"/>
                  </a:moveTo>
                  <a:lnTo>
                    <a:pt x="21347" y="36520"/>
                  </a:lnTo>
                  <a:cubicBezTo>
                    <a:pt x="20917" y="37400"/>
                    <a:pt x="20544" y="38163"/>
                    <a:pt x="20155" y="38959"/>
                  </a:cubicBezTo>
                  <a:lnTo>
                    <a:pt x="17664" y="37559"/>
                  </a:lnTo>
                  <a:cubicBezTo>
                    <a:pt x="18112" y="36871"/>
                    <a:pt x="18625" y="36078"/>
                    <a:pt x="19142" y="35281"/>
                  </a:cubicBezTo>
                  <a:close/>
                  <a:moveTo>
                    <a:pt x="43302" y="36072"/>
                  </a:moveTo>
                  <a:lnTo>
                    <a:pt x="45978" y="37321"/>
                  </a:lnTo>
                  <a:lnTo>
                    <a:pt x="44362" y="40196"/>
                  </a:lnTo>
                  <a:lnTo>
                    <a:pt x="41914" y="38541"/>
                  </a:lnTo>
                  <a:lnTo>
                    <a:pt x="43302" y="36072"/>
                  </a:lnTo>
                  <a:close/>
                  <a:moveTo>
                    <a:pt x="11785" y="36908"/>
                  </a:moveTo>
                  <a:lnTo>
                    <a:pt x="14489" y="38427"/>
                  </a:lnTo>
                  <a:lnTo>
                    <a:pt x="12928" y="41537"/>
                  </a:lnTo>
                  <a:lnTo>
                    <a:pt x="9840" y="39799"/>
                  </a:lnTo>
                  <a:lnTo>
                    <a:pt x="11785" y="36908"/>
                  </a:lnTo>
                  <a:close/>
                  <a:moveTo>
                    <a:pt x="35983" y="38469"/>
                  </a:moveTo>
                  <a:lnTo>
                    <a:pt x="38342" y="39639"/>
                  </a:lnTo>
                  <a:lnTo>
                    <a:pt x="36949" y="42116"/>
                  </a:lnTo>
                  <a:lnTo>
                    <a:pt x="34733" y="40694"/>
                  </a:lnTo>
                  <a:cubicBezTo>
                    <a:pt x="35141" y="39966"/>
                    <a:pt x="35574" y="39196"/>
                    <a:pt x="35983" y="38469"/>
                  </a:cubicBezTo>
                  <a:close/>
                  <a:moveTo>
                    <a:pt x="28560" y="40610"/>
                  </a:moveTo>
                  <a:cubicBezTo>
                    <a:pt x="29266" y="41008"/>
                    <a:pt x="30043" y="41444"/>
                    <a:pt x="30775" y="41855"/>
                  </a:cubicBezTo>
                  <a:lnTo>
                    <a:pt x="29602" y="44270"/>
                  </a:lnTo>
                  <a:lnTo>
                    <a:pt x="27118" y="42875"/>
                  </a:lnTo>
                  <a:lnTo>
                    <a:pt x="28560" y="40610"/>
                  </a:lnTo>
                  <a:close/>
                  <a:moveTo>
                    <a:pt x="21139" y="42437"/>
                  </a:moveTo>
                  <a:lnTo>
                    <a:pt x="23637" y="43841"/>
                  </a:lnTo>
                  <a:lnTo>
                    <a:pt x="22308" y="46640"/>
                  </a:lnTo>
                  <a:lnTo>
                    <a:pt x="19436" y="45026"/>
                  </a:lnTo>
                  <a:lnTo>
                    <a:pt x="21139" y="42437"/>
                  </a:lnTo>
                  <a:close/>
                  <a:moveTo>
                    <a:pt x="45072" y="43062"/>
                  </a:moveTo>
                  <a:lnTo>
                    <a:pt x="48470" y="44659"/>
                  </a:lnTo>
                  <a:cubicBezTo>
                    <a:pt x="47334" y="45414"/>
                    <a:pt x="46517" y="46671"/>
                    <a:pt x="46688" y="48760"/>
                  </a:cubicBezTo>
                  <a:cubicBezTo>
                    <a:pt x="45770" y="47147"/>
                    <a:pt x="44730" y="46237"/>
                    <a:pt x="43292" y="46228"/>
                  </a:cubicBezTo>
                  <a:lnTo>
                    <a:pt x="45072" y="43062"/>
                  </a:lnTo>
                  <a:close/>
                  <a:moveTo>
                    <a:pt x="13507" y="44000"/>
                  </a:moveTo>
                  <a:lnTo>
                    <a:pt x="16851" y="45879"/>
                  </a:lnTo>
                  <a:cubicBezTo>
                    <a:pt x="15827" y="46762"/>
                    <a:pt x="15128" y="47967"/>
                    <a:pt x="15224" y="49565"/>
                  </a:cubicBezTo>
                  <a:cubicBezTo>
                    <a:pt x="14342" y="48171"/>
                    <a:pt x="13158" y="47461"/>
                    <a:pt x="11371" y="47461"/>
                  </a:cubicBezTo>
                  <a:cubicBezTo>
                    <a:pt x="11227" y="47461"/>
                    <a:pt x="11079" y="47466"/>
                    <a:pt x="10927" y="47475"/>
                  </a:cubicBezTo>
                  <a:cubicBezTo>
                    <a:pt x="12554" y="46556"/>
                    <a:pt x="13471" y="45462"/>
                    <a:pt x="13507" y="44000"/>
                  </a:cubicBezTo>
                  <a:close/>
                  <a:moveTo>
                    <a:pt x="37873" y="45409"/>
                  </a:moveTo>
                  <a:lnTo>
                    <a:pt x="40797" y="46856"/>
                  </a:lnTo>
                  <a:cubicBezTo>
                    <a:pt x="40246" y="47836"/>
                    <a:pt x="39599" y="48990"/>
                    <a:pt x="39052" y="49960"/>
                  </a:cubicBezTo>
                  <a:lnTo>
                    <a:pt x="36204" y="48079"/>
                  </a:lnTo>
                  <a:cubicBezTo>
                    <a:pt x="36665" y="47341"/>
                    <a:pt x="37279" y="46361"/>
                    <a:pt x="37873" y="45409"/>
                  </a:cubicBezTo>
                  <a:close/>
                  <a:moveTo>
                    <a:pt x="30517" y="47440"/>
                  </a:moveTo>
                  <a:lnTo>
                    <a:pt x="33226" y="48963"/>
                  </a:lnTo>
                  <a:lnTo>
                    <a:pt x="31712" y="52113"/>
                  </a:lnTo>
                  <a:lnTo>
                    <a:pt x="28762" y="50229"/>
                  </a:lnTo>
                  <a:lnTo>
                    <a:pt x="30517" y="47440"/>
                  </a:lnTo>
                  <a:close/>
                  <a:moveTo>
                    <a:pt x="23140" y="49413"/>
                  </a:moveTo>
                  <a:lnTo>
                    <a:pt x="26233" y="51153"/>
                  </a:lnTo>
                  <a:cubicBezTo>
                    <a:pt x="25155" y="52004"/>
                    <a:pt x="24495" y="53237"/>
                    <a:pt x="24693" y="55151"/>
                  </a:cubicBezTo>
                  <a:cubicBezTo>
                    <a:pt x="23725" y="53585"/>
                    <a:pt x="22615" y="52666"/>
                    <a:pt x="21236" y="52666"/>
                  </a:cubicBezTo>
                  <a:cubicBezTo>
                    <a:pt x="21137" y="52666"/>
                    <a:pt x="21038" y="52671"/>
                    <a:pt x="20937" y="52680"/>
                  </a:cubicBezTo>
                  <a:cubicBezTo>
                    <a:pt x="21653" y="51617"/>
                    <a:pt x="22415" y="50489"/>
                    <a:pt x="23140" y="49413"/>
                  </a:cubicBezTo>
                  <a:close/>
                  <a:moveTo>
                    <a:pt x="38465" y="1"/>
                  </a:moveTo>
                  <a:cubicBezTo>
                    <a:pt x="38343" y="1"/>
                    <a:pt x="38220" y="7"/>
                    <a:pt x="38097" y="19"/>
                  </a:cubicBezTo>
                  <a:cubicBezTo>
                    <a:pt x="36239" y="204"/>
                    <a:pt x="35219" y="1366"/>
                    <a:pt x="34547" y="4138"/>
                  </a:cubicBezTo>
                  <a:cubicBezTo>
                    <a:pt x="33728" y="2800"/>
                    <a:pt x="32640" y="2040"/>
                    <a:pt x="31269" y="2040"/>
                  </a:cubicBezTo>
                  <a:cubicBezTo>
                    <a:pt x="30935" y="2040"/>
                    <a:pt x="30584" y="2085"/>
                    <a:pt x="30217" y="2178"/>
                  </a:cubicBezTo>
                  <a:cubicBezTo>
                    <a:pt x="28338" y="2653"/>
                    <a:pt x="27470" y="4084"/>
                    <a:pt x="27200" y="6260"/>
                  </a:cubicBezTo>
                  <a:cubicBezTo>
                    <a:pt x="26092" y="4297"/>
                    <a:pt x="24455" y="4113"/>
                    <a:pt x="22744" y="4104"/>
                  </a:cubicBezTo>
                  <a:lnTo>
                    <a:pt x="22726" y="4109"/>
                  </a:lnTo>
                  <a:cubicBezTo>
                    <a:pt x="21231" y="5040"/>
                    <a:pt x="19932" y="6119"/>
                    <a:pt x="19968" y="8410"/>
                  </a:cubicBezTo>
                  <a:cubicBezTo>
                    <a:pt x="18961" y="7026"/>
                    <a:pt x="17879" y="6301"/>
                    <a:pt x="16602" y="6301"/>
                  </a:cubicBezTo>
                  <a:cubicBezTo>
                    <a:pt x="16245" y="6301"/>
                    <a:pt x="15873" y="6358"/>
                    <a:pt x="15484" y="6472"/>
                  </a:cubicBezTo>
                  <a:cubicBezTo>
                    <a:pt x="13471" y="7065"/>
                    <a:pt x="12676" y="8630"/>
                    <a:pt x="12634" y="10774"/>
                  </a:cubicBezTo>
                  <a:cubicBezTo>
                    <a:pt x="11614" y="9261"/>
                    <a:pt x="10437" y="8514"/>
                    <a:pt x="9182" y="8514"/>
                  </a:cubicBezTo>
                  <a:cubicBezTo>
                    <a:pt x="8759" y="8514"/>
                    <a:pt x="8328" y="8599"/>
                    <a:pt x="7890" y="8768"/>
                  </a:cubicBezTo>
                  <a:cubicBezTo>
                    <a:pt x="6350" y="9363"/>
                    <a:pt x="5348" y="10956"/>
                    <a:pt x="5478" y="12608"/>
                  </a:cubicBezTo>
                  <a:cubicBezTo>
                    <a:pt x="5630" y="14564"/>
                    <a:pt x="6906" y="15675"/>
                    <a:pt x="9554" y="16070"/>
                  </a:cubicBezTo>
                  <a:cubicBezTo>
                    <a:pt x="7971" y="16978"/>
                    <a:pt x="7265" y="18333"/>
                    <a:pt x="7271" y="20172"/>
                  </a:cubicBezTo>
                  <a:cubicBezTo>
                    <a:pt x="6205" y="18717"/>
                    <a:pt x="5061" y="18006"/>
                    <a:pt x="3850" y="18006"/>
                  </a:cubicBezTo>
                  <a:cubicBezTo>
                    <a:pt x="3408" y="18006"/>
                    <a:pt x="2956" y="18101"/>
                    <a:pt x="2497" y="18289"/>
                  </a:cubicBezTo>
                  <a:cubicBezTo>
                    <a:pt x="967" y="18915"/>
                    <a:pt x="0" y="20529"/>
                    <a:pt x="167" y="22176"/>
                  </a:cubicBezTo>
                  <a:cubicBezTo>
                    <a:pt x="364" y="24141"/>
                    <a:pt x="1590" y="25141"/>
                    <a:pt x="4396" y="25557"/>
                  </a:cubicBezTo>
                  <a:cubicBezTo>
                    <a:pt x="2637" y="26513"/>
                    <a:pt x="1764" y="27925"/>
                    <a:pt x="2136" y="29846"/>
                  </a:cubicBezTo>
                  <a:cubicBezTo>
                    <a:pt x="2539" y="31929"/>
                    <a:pt x="4003" y="32842"/>
                    <a:pt x="6225" y="32926"/>
                  </a:cubicBezTo>
                  <a:cubicBezTo>
                    <a:pt x="4445" y="34102"/>
                    <a:pt x="3659" y="35570"/>
                    <a:pt x="4153" y="37459"/>
                  </a:cubicBezTo>
                  <a:cubicBezTo>
                    <a:pt x="4658" y="39391"/>
                    <a:pt x="6081" y="40250"/>
                    <a:pt x="8281" y="40288"/>
                  </a:cubicBezTo>
                  <a:cubicBezTo>
                    <a:pt x="6359" y="41528"/>
                    <a:pt x="5612" y="43082"/>
                    <a:pt x="6241" y="45038"/>
                  </a:cubicBezTo>
                  <a:cubicBezTo>
                    <a:pt x="6822" y="46844"/>
                    <a:pt x="8189" y="47588"/>
                    <a:pt x="10013" y="47588"/>
                  </a:cubicBezTo>
                  <a:cubicBezTo>
                    <a:pt x="10124" y="47588"/>
                    <a:pt x="10236" y="47585"/>
                    <a:pt x="10350" y="47580"/>
                  </a:cubicBezTo>
                  <a:lnTo>
                    <a:pt x="10350" y="47580"/>
                  </a:lnTo>
                  <a:cubicBezTo>
                    <a:pt x="8158" y="49453"/>
                    <a:pt x="7615" y="50931"/>
                    <a:pt x="8419" y="52718"/>
                  </a:cubicBezTo>
                  <a:cubicBezTo>
                    <a:pt x="9008" y="54029"/>
                    <a:pt x="10307" y="54849"/>
                    <a:pt x="11711" y="54849"/>
                  </a:cubicBezTo>
                  <a:cubicBezTo>
                    <a:pt x="11884" y="54849"/>
                    <a:pt x="12059" y="54836"/>
                    <a:pt x="12234" y="54811"/>
                  </a:cubicBezTo>
                  <a:cubicBezTo>
                    <a:pt x="14113" y="54535"/>
                    <a:pt x="15130" y="53268"/>
                    <a:pt x="15500" y="50820"/>
                  </a:cubicBezTo>
                  <a:cubicBezTo>
                    <a:pt x="16046" y="51326"/>
                    <a:pt x="16559" y="51993"/>
                    <a:pt x="17236" y="52369"/>
                  </a:cubicBezTo>
                  <a:cubicBezTo>
                    <a:pt x="17903" y="52742"/>
                    <a:pt x="18736" y="52817"/>
                    <a:pt x="19492" y="53022"/>
                  </a:cubicBezTo>
                  <a:cubicBezTo>
                    <a:pt x="17701" y="54291"/>
                    <a:pt x="17038" y="55827"/>
                    <a:pt x="17555" y="57522"/>
                  </a:cubicBezTo>
                  <a:cubicBezTo>
                    <a:pt x="17981" y="58922"/>
                    <a:pt x="19262" y="60055"/>
                    <a:pt x="20674" y="60055"/>
                  </a:cubicBezTo>
                  <a:cubicBezTo>
                    <a:pt x="20807" y="60055"/>
                    <a:pt x="20941" y="60045"/>
                    <a:pt x="21076" y="60024"/>
                  </a:cubicBezTo>
                  <a:cubicBezTo>
                    <a:pt x="22031" y="59877"/>
                    <a:pt x="23124" y="59389"/>
                    <a:pt x="23768" y="58691"/>
                  </a:cubicBezTo>
                  <a:cubicBezTo>
                    <a:pt x="24425" y="57976"/>
                    <a:pt x="24609" y="56816"/>
                    <a:pt x="24971" y="55925"/>
                  </a:cubicBezTo>
                  <a:cubicBezTo>
                    <a:pt x="25853" y="57332"/>
                    <a:pt x="26854" y="58053"/>
                    <a:pt x="28151" y="58053"/>
                  </a:cubicBezTo>
                  <a:cubicBezTo>
                    <a:pt x="28355" y="58053"/>
                    <a:pt x="28565" y="58035"/>
                    <a:pt x="28784" y="58000"/>
                  </a:cubicBezTo>
                  <a:cubicBezTo>
                    <a:pt x="31024" y="57637"/>
                    <a:pt x="32014" y="56100"/>
                    <a:pt x="32212" y="53792"/>
                  </a:cubicBezTo>
                  <a:cubicBezTo>
                    <a:pt x="33079" y="55195"/>
                    <a:pt x="34155" y="55952"/>
                    <a:pt x="35514" y="55952"/>
                  </a:cubicBezTo>
                  <a:cubicBezTo>
                    <a:pt x="35786" y="55952"/>
                    <a:pt x="36069" y="55921"/>
                    <a:pt x="36364" y="55860"/>
                  </a:cubicBezTo>
                  <a:cubicBezTo>
                    <a:pt x="38470" y="55422"/>
                    <a:pt x="39394" y="53897"/>
                    <a:pt x="39553" y="51678"/>
                  </a:cubicBezTo>
                  <a:cubicBezTo>
                    <a:pt x="40446" y="53048"/>
                    <a:pt x="41517" y="53801"/>
                    <a:pt x="42829" y="53801"/>
                  </a:cubicBezTo>
                  <a:cubicBezTo>
                    <a:pt x="43212" y="53801"/>
                    <a:pt x="43616" y="53737"/>
                    <a:pt x="44042" y="53605"/>
                  </a:cubicBezTo>
                  <a:cubicBezTo>
                    <a:pt x="46018" y="52995"/>
                    <a:pt x="46815" y="51469"/>
                    <a:pt x="46778" y="49385"/>
                  </a:cubicBezTo>
                  <a:lnTo>
                    <a:pt x="46778" y="49385"/>
                  </a:lnTo>
                  <a:cubicBezTo>
                    <a:pt x="47978" y="50907"/>
                    <a:pt x="49082" y="51619"/>
                    <a:pt x="50275" y="51619"/>
                  </a:cubicBezTo>
                  <a:cubicBezTo>
                    <a:pt x="50691" y="51619"/>
                    <a:pt x="51117" y="51533"/>
                    <a:pt x="51562" y="51364"/>
                  </a:cubicBezTo>
                  <a:cubicBezTo>
                    <a:pt x="53026" y="50808"/>
                    <a:pt x="54161" y="49314"/>
                    <a:pt x="53952" y="47771"/>
                  </a:cubicBezTo>
                  <a:cubicBezTo>
                    <a:pt x="53823" y="46840"/>
                    <a:pt x="53389" y="45786"/>
                    <a:pt x="52742" y="45150"/>
                  </a:cubicBezTo>
                  <a:cubicBezTo>
                    <a:pt x="52080" y="44501"/>
                    <a:pt x="50991" y="44295"/>
                    <a:pt x="50132" y="43913"/>
                  </a:cubicBezTo>
                  <a:cubicBezTo>
                    <a:pt x="51538" y="43134"/>
                    <a:pt x="52186" y="41781"/>
                    <a:pt x="52198" y="39982"/>
                  </a:cubicBezTo>
                  <a:cubicBezTo>
                    <a:pt x="53282" y="41428"/>
                    <a:pt x="54416" y="42128"/>
                    <a:pt x="55621" y="42128"/>
                  </a:cubicBezTo>
                  <a:cubicBezTo>
                    <a:pt x="56033" y="42128"/>
                    <a:pt x="56453" y="42046"/>
                    <a:pt x="56883" y="41884"/>
                  </a:cubicBezTo>
                  <a:cubicBezTo>
                    <a:pt x="58386" y="41318"/>
                    <a:pt x="59535" y="39761"/>
                    <a:pt x="59283" y="38186"/>
                  </a:cubicBezTo>
                  <a:cubicBezTo>
                    <a:pt x="59136" y="37259"/>
                    <a:pt x="58661" y="36223"/>
                    <a:pt x="57995" y="35604"/>
                  </a:cubicBezTo>
                  <a:cubicBezTo>
                    <a:pt x="57317" y="34975"/>
                    <a:pt x="56225" y="34798"/>
                    <a:pt x="55375" y="34447"/>
                  </a:cubicBezTo>
                  <a:cubicBezTo>
                    <a:pt x="57065" y="33259"/>
                    <a:pt x="57754" y="31864"/>
                    <a:pt x="57351" y="30153"/>
                  </a:cubicBezTo>
                  <a:cubicBezTo>
                    <a:pt x="56896" y="28214"/>
                    <a:pt x="55486" y="27356"/>
                    <a:pt x="53303" y="27107"/>
                  </a:cubicBezTo>
                  <a:cubicBezTo>
                    <a:pt x="55278" y="26005"/>
                    <a:pt x="55475" y="24404"/>
                    <a:pt x="55559" y="22754"/>
                  </a:cubicBezTo>
                  <a:lnTo>
                    <a:pt x="55461" y="22389"/>
                  </a:lnTo>
                  <a:cubicBezTo>
                    <a:pt x="54599" y="20977"/>
                    <a:pt x="53549" y="19827"/>
                    <a:pt x="51419" y="19827"/>
                  </a:cubicBezTo>
                  <a:cubicBezTo>
                    <a:pt x="51390" y="19827"/>
                    <a:pt x="51360" y="19827"/>
                    <a:pt x="51330" y="19828"/>
                  </a:cubicBezTo>
                  <a:cubicBezTo>
                    <a:pt x="53209" y="18481"/>
                    <a:pt x="53860" y="16951"/>
                    <a:pt x="53290" y="15106"/>
                  </a:cubicBezTo>
                  <a:cubicBezTo>
                    <a:pt x="52720" y="13264"/>
                    <a:pt x="51274" y="12499"/>
                    <a:pt x="49320" y="12457"/>
                  </a:cubicBezTo>
                  <a:cubicBezTo>
                    <a:pt x="51289" y="10756"/>
                    <a:pt x="51830" y="9254"/>
                    <a:pt x="51170" y="7558"/>
                  </a:cubicBezTo>
                  <a:cubicBezTo>
                    <a:pt x="50632" y="6181"/>
                    <a:pt x="49334" y="5238"/>
                    <a:pt x="47877" y="5238"/>
                  </a:cubicBezTo>
                  <a:cubicBezTo>
                    <a:pt x="47782" y="5238"/>
                    <a:pt x="47685" y="5242"/>
                    <a:pt x="47589" y="5251"/>
                  </a:cubicBezTo>
                  <a:cubicBezTo>
                    <a:pt x="45250" y="5450"/>
                    <a:pt x="44208" y="6982"/>
                    <a:pt x="43964" y="8933"/>
                  </a:cubicBezTo>
                  <a:lnTo>
                    <a:pt x="40406" y="6934"/>
                  </a:lnTo>
                  <a:cubicBezTo>
                    <a:pt x="42077" y="5320"/>
                    <a:pt x="42543" y="3829"/>
                    <a:pt x="41790" y="2156"/>
                  </a:cubicBezTo>
                  <a:cubicBezTo>
                    <a:pt x="41198" y="836"/>
                    <a:pt x="39890" y="1"/>
                    <a:pt x="38465"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09" name="Google Shape;7409;p20"/>
            <p:cNvSpPr/>
            <p:nvPr/>
          </p:nvSpPr>
          <p:spPr>
            <a:xfrm>
              <a:off x="4444725" y="2552100"/>
              <a:ext cx="190550" cy="183550"/>
            </a:xfrm>
            <a:custGeom>
              <a:rect b="b" l="l" r="r" t="t"/>
              <a:pathLst>
                <a:path extrusionOk="0" h="7342" w="7622">
                  <a:moveTo>
                    <a:pt x="3875" y="0"/>
                  </a:moveTo>
                  <a:cubicBezTo>
                    <a:pt x="3254" y="0"/>
                    <a:pt x="2625" y="187"/>
                    <a:pt x="2004" y="566"/>
                  </a:cubicBezTo>
                  <a:cubicBezTo>
                    <a:pt x="537" y="1462"/>
                    <a:pt x="0" y="2836"/>
                    <a:pt x="260" y="4522"/>
                  </a:cubicBezTo>
                  <a:lnTo>
                    <a:pt x="358" y="4887"/>
                  </a:lnTo>
                  <a:cubicBezTo>
                    <a:pt x="1086" y="6485"/>
                    <a:pt x="2261" y="7342"/>
                    <a:pt x="3704" y="7342"/>
                  </a:cubicBezTo>
                  <a:cubicBezTo>
                    <a:pt x="3854" y="7342"/>
                    <a:pt x="4007" y="7333"/>
                    <a:pt x="4162" y="7314"/>
                  </a:cubicBezTo>
                  <a:cubicBezTo>
                    <a:pt x="5743" y="7124"/>
                    <a:pt x="7041" y="5952"/>
                    <a:pt x="7337" y="4395"/>
                  </a:cubicBezTo>
                  <a:cubicBezTo>
                    <a:pt x="7622" y="2896"/>
                    <a:pt x="7188" y="1638"/>
                    <a:pt x="5973" y="745"/>
                  </a:cubicBezTo>
                  <a:cubicBezTo>
                    <a:pt x="5301" y="251"/>
                    <a:pt x="4593" y="0"/>
                    <a:pt x="3875"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10" name="Google Shape;7410;p20"/>
            <p:cNvSpPr/>
            <p:nvPr/>
          </p:nvSpPr>
          <p:spPr>
            <a:xfrm>
              <a:off x="3510175" y="2029875"/>
              <a:ext cx="200650" cy="181350"/>
            </a:xfrm>
            <a:custGeom>
              <a:rect b="b" l="l" r="r" t="t"/>
              <a:pathLst>
                <a:path extrusionOk="0" h="7254" w="8026">
                  <a:moveTo>
                    <a:pt x="4030" y="0"/>
                  </a:moveTo>
                  <a:cubicBezTo>
                    <a:pt x="3696" y="0"/>
                    <a:pt x="3357" y="48"/>
                    <a:pt x="3021" y="147"/>
                  </a:cubicBezTo>
                  <a:cubicBezTo>
                    <a:pt x="1141" y="697"/>
                    <a:pt x="0" y="2660"/>
                    <a:pt x="457" y="4564"/>
                  </a:cubicBezTo>
                  <a:cubicBezTo>
                    <a:pt x="856" y="6230"/>
                    <a:pt x="2220" y="7253"/>
                    <a:pt x="3889" y="7253"/>
                  </a:cubicBezTo>
                  <a:cubicBezTo>
                    <a:pt x="4218" y="7253"/>
                    <a:pt x="4559" y="7213"/>
                    <a:pt x="4907" y="7131"/>
                  </a:cubicBezTo>
                  <a:lnTo>
                    <a:pt x="4925" y="7126"/>
                  </a:lnTo>
                  <a:cubicBezTo>
                    <a:pt x="6981" y="6407"/>
                    <a:pt x="8025" y="4487"/>
                    <a:pt x="7429" y="2526"/>
                  </a:cubicBezTo>
                  <a:cubicBezTo>
                    <a:pt x="6964" y="991"/>
                    <a:pt x="5555" y="0"/>
                    <a:pt x="4030"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11" name="Google Shape;7411;p20"/>
            <p:cNvSpPr/>
            <p:nvPr/>
          </p:nvSpPr>
          <p:spPr>
            <a:xfrm>
              <a:off x="3689650" y="1977200"/>
              <a:ext cx="205175" cy="181775"/>
            </a:xfrm>
            <a:custGeom>
              <a:rect b="b" l="l" r="r" t="t"/>
              <a:pathLst>
                <a:path extrusionOk="0" h="7271" w="8207">
                  <a:moveTo>
                    <a:pt x="4153" y="1"/>
                  </a:moveTo>
                  <a:cubicBezTo>
                    <a:pt x="2899" y="1"/>
                    <a:pt x="1685" y="671"/>
                    <a:pt x="1006" y="1873"/>
                  </a:cubicBezTo>
                  <a:cubicBezTo>
                    <a:pt x="1" y="3650"/>
                    <a:pt x="590" y="5838"/>
                    <a:pt x="2342" y="6814"/>
                  </a:cubicBezTo>
                  <a:cubicBezTo>
                    <a:pt x="2896" y="7123"/>
                    <a:pt x="3490" y="7270"/>
                    <a:pt x="4075" y="7270"/>
                  </a:cubicBezTo>
                  <a:cubicBezTo>
                    <a:pt x="5343" y="7270"/>
                    <a:pt x="6567" y="6578"/>
                    <a:pt x="7246" y="5346"/>
                  </a:cubicBezTo>
                  <a:cubicBezTo>
                    <a:pt x="8207" y="3601"/>
                    <a:pt x="7626" y="1453"/>
                    <a:pt x="5932" y="480"/>
                  </a:cubicBezTo>
                  <a:cubicBezTo>
                    <a:pt x="5366" y="155"/>
                    <a:pt x="4755" y="1"/>
                    <a:pt x="4153"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12" name="Google Shape;7412;p20"/>
            <p:cNvSpPr/>
            <p:nvPr/>
          </p:nvSpPr>
          <p:spPr>
            <a:xfrm>
              <a:off x="4486650" y="2737400"/>
              <a:ext cx="205300" cy="181675"/>
            </a:xfrm>
            <a:custGeom>
              <a:rect b="b" l="l" r="r" t="t"/>
              <a:pathLst>
                <a:path extrusionOk="0" h="7267" w="8212">
                  <a:moveTo>
                    <a:pt x="4158" y="0"/>
                  </a:moveTo>
                  <a:cubicBezTo>
                    <a:pt x="2904" y="0"/>
                    <a:pt x="1690" y="670"/>
                    <a:pt x="1011" y="1871"/>
                  </a:cubicBezTo>
                  <a:cubicBezTo>
                    <a:pt x="0" y="3655"/>
                    <a:pt x="585" y="5830"/>
                    <a:pt x="2343" y="6812"/>
                  </a:cubicBezTo>
                  <a:cubicBezTo>
                    <a:pt x="2895" y="7120"/>
                    <a:pt x="3488" y="7267"/>
                    <a:pt x="4073" y="7267"/>
                  </a:cubicBezTo>
                  <a:cubicBezTo>
                    <a:pt x="5342" y="7267"/>
                    <a:pt x="6572" y="6576"/>
                    <a:pt x="7249" y="5347"/>
                  </a:cubicBezTo>
                  <a:cubicBezTo>
                    <a:pt x="8211" y="3602"/>
                    <a:pt x="7632" y="1454"/>
                    <a:pt x="5937" y="480"/>
                  </a:cubicBezTo>
                  <a:cubicBezTo>
                    <a:pt x="5372" y="155"/>
                    <a:pt x="4760" y="0"/>
                    <a:pt x="4158"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13" name="Google Shape;7413;p20"/>
            <p:cNvSpPr/>
            <p:nvPr/>
          </p:nvSpPr>
          <p:spPr>
            <a:xfrm>
              <a:off x="3324450" y="2083775"/>
              <a:ext cx="204650" cy="181225"/>
            </a:xfrm>
            <a:custGeom>
              <a:rect b="b" l="l" r="r" t="t"/>
              <a:pathLst>
                <a:path extrusionOk="0" h="7249" w="8186">
                  <a:moveTo>
                    <a:pt x="4134" y="0"/>
                  </a:moveTo>
                  <a:cubicBezTo>
                    <a:pt x="2869" y="0"/>
                    <a:pt x="1639" y="683"/>
                    <a:pt x="965" y="1896"/>
                  </a:cubicBezTo>
                  <a:cubicBezTo>
                    <a:pt x="1" y="3629"/>
                    <a:pt x="571" y="5788"/>
                    <a:pt x="2248" y="6762"/>
                  </a:cubicBezTo>
                  <a:cubicBezTo>
                    <a:pt x="2815" y="7092"/>
                    <a:pt x="3431" y="7249"/>
                    <a:pt x="4038" y="7249"/>
                  </a:cubicBezTo>
                  <a:cubicBezTo>
                    <a:pt x="5285" y="7249"/>
                    <a:pt x="6495" y="6587"/>
                    <a:pt x="7173" y="5402"/>
                  </a:cubicBezTo>
                  <a:cubicBezTo>
                    <a:pt x="8185" y="3637"/>
                    <a:pt x="7605" y="1438"/>
                    <a:pt x="5870" y="460"/>
                  </a:cubicBezTo>
                  <a:cubicBezTo>
                    <a:pt x="5319" y="148"/>
                    <a:pt x="4723" y="0"/>
                    <a:pt x="4134"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14" name="Google Shape;7414;p20"/>
            <p:cNvSpPr/>
            <p:nvPr/>
          </p:nvSpPr>
          <p:spPr>
            <a:xfrm>
              <a:off x="4087475" y="3449425"/>
              <a:ext cx="204300" cy="180300"/>
            </a:xfrm>
            <a:custGeom>
              <a:rect b="b" l="l" r="r" t="t"/>
              <a:pathLst>
                <a:path extrusionOk="0" h="7212" w="8172">
                  <a:moveTo>
                    <a:pt x="4155" y="1"/>
                  </a:moveTo>
                  <a:cubicBezTo>
                    <a:pt x="2905" y="1"/>
                    <a:pt x="1678" y="662"/>
                    <a:pt x="1006" y="1832"/>
                  </a:cubicBezTo>
                  <a:cubicBezTo>
                    <a:pt x="1" y="3581"/>
                    <a:pt x="598" y="5815"/>
                    <a:pt x="2326" y="6776"/>
                  </a:cubicBezTo>
                  <a:cubicBezTo>
                    <a:pt x="2859" y="7072"/>
                    <a:pt x="3440" y="7212"/>
                    <a:pt x="4016" y="7212"/>
                  </a:cubicBezTo>
                  <a:cubicBezTo>
                    <a:pt x="5266" y="7212"/>
                    <a:pt x="6495" y="6550"/>
                    <a:pt x="7167" y="5382"/>
                  </a:cubicBezTo>
                  <a:cubicBezTo>
                    <a:pt x="8172" y="3632"/>
                    <a:pt x="7575" y="1398"/>
                    <a:pt x="5847" y="438"/>
                  </a:cubicBezTo>
                  <a:cubicBezTo>
                    <a:pt x="5313" y="141"/>
                    <a:pt x="4731" y="1"/>
                    <a:pt x="4155"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15" name="Google Shape;7415;p20"/>
            <p:cNvSpPr/>
            <p:nvPr/>
          </p:nvSpPr>
          <p:spPr>
            <a:xfrm>
              <a:off x="2924475" y="2795625"/>
              <a:ext cx="204325" cy="180275"/>
            </a:xfrm>
            <a:custGeom>
              <a:rect b="b" l="l" r="r" t="t"/>
              <a:pathLst>
                <a:path extrusionOk="0" h="7211" w="8173">
                  <a:moveTo>
                    <a:pt x="4156" y="0"/>
                  </a:moveTo>
                  <a:cubicBezTo>
                    <a:pt x="2906" y="0"/>
                    <a:pt x="1678" y="662"/>
                    <a:pt x="1006" y="1830"/>
                  </a:cubicBezTo>
                  <a:cubicBezTo>
                    <a:pt x="1" y="3579"/>
                    <a:pt x="598" y="5813"/>
                    <a:pt x="2326" y="6774"/>
                  </a:cubicBezTo>
                  <a:cubicBezTo>
                    <a:pt x="2859" y="7070"/>
                    <a:pt x="3439" y="7211"/>
                    <a:pt x="4015" y="7211"/>
                  </a:cubicBezTo>
                  <a:cubicBezTo>
                    <a:pt x="5266" y="7211"/>
                    <a:pt x="6495" y="6549"/>
                    <a:pt x="7167" y="5380"/>
                  </a:cubicBezTo>
                  <a:cubicBezTo>
                    <a:pt x="8172" y="3631"/>
                    <a:pt x="7575" y="1399"/>
                    <a:pt x="5845" y="438"/>
                  </a:cubicBezTo>
                  <a:cubicBezTo>
                    <a:pt x="5312" y="141"/>
                    <a:pt x="4732" y="0"/>
                    <a:pt x="4156"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16" name="Google Shape;7416;p20"/>
            <p:cNvSpPr/>
            <p:nvPr/>
          </p:nvSpPr>
          <p:spPr>
            <a:xfrm>
              <a:off x="3722100" y="3555800"/>
              <a:ext cx="203250" cy="180300"/>
            </a:xfrm>
            <a:custGeom>
              <a:rect b="b" l="l" r="r" t="t"/>
              <a:pathLst>
                <a:path extrusionOk="0" h="7212" w="8130">
                  <a:moveTo>
                    <a:pt x="4133" y="0"/>
                  </a:moveTo>
                  <a:cubicBezTo>
                    <a:pt x="2873" y="0"/>
                    <a:pt x="1638" y="671"/>
                    <a:pt x="967" y="1860"/>
                  </a:cubicBezTo>
                  <a:cubicBezTo>
                    <a:pt x="1" y="3579"/>
                    <a:pt x="570" y="5764"/>
                    <a:pt x="2239" y="6737"/>
                  </a:cubicBezTo>
                  <a:cubicBezTo>
                    <a:pt x="2791" y="7058"/>
                    <a:pt x="3397" y="7211"/>
                    <a:pt x="3998" y="7211"/>
                  </a:cubicBezTo>
                  <a:cubicBezTo>
                    <a:pt x="5257" y="7211"/>
                    <a:pt x="6493" y="6541"/>
                    <a:pt x="7162" y="5351"/>
                  </a:cubicBezTo>
                  <a:cubicBezTo>
                    <a:pt x="8129" y="3633"/>
                    <a:pt x="7560" y="1448"/>
                    <a:pt x="5892" y="475"/>
                  </a:cubicBezTo>
                  <a:cubicBezTo>
                    <a:pt x="5340" y="153"/>
                    <a:pt x="4733" y="0"/>
                    <a:pt x="4133"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17" name="Google Shape;7417;p20"/>
            <p:cNvSpPr/>
            <p:nvPr/>
          </p:nvSpPr>
          <p:spPr>
            <a:xfrm>
              <a:off x="4105650" y="2055275"/>
              <a:ext cx="204750" cy="180700"/>
            </a:xfrm>
            <a:custGeom>
              <a:rect b="b" l="l" r="r" t="t"/>
              <a:pathLst>
                <a:path extrusionOk="0" h="7228" w="8190">
                  <a:moveTo>
                    <a:pt x="4154" y="0"/>
                  </a:moveTo>
                  <a:cubicBezTo>
                    <a:pt x="2912" y="0"/>
                    <a:pt x="1696" y="654"/>
                    <a:pt x="1022" y="1818"/>
                  </a:cubicBezTo>
                  <a:cubicBezTo>
                    <a:pt x="0" y="3576"/>
                    <a:pt x="579" y="5798"/>
                    <a:pt x="2314" y="6775"/>
                  </a:cubicBezTo>
                  <a:cubicBezTo>
                    <a:pt x="2858" y="7082"/>
                    <a:pt x="3450" y="7227"/>
                    <a:pt x="4036" y="7227"/>
                  </a:cubicBezTo>
                  <a:cubicBezTo>
                    <a:pt x="5277" y="7227"/>
                    <a:pt x="6492" y="6573"/>
                    <a:pt x="7168" y="5410"/>
                  </a:cubicBezTo>
                  <a:cubicBezTo>
                    <a:pt x="8189" y="3651"/>
                    <a:pt x="7610" y="1429"/>
                    <a:pt x="5876" y="452"/>
                  </a:cubicBezTo>
                  <a:cubicBezTo>
                    <a:pt x="5332" y="146"/>
                    <a:pt x="4740" y="0"/>
                    <a:pt x="4154"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18" name="Google Shape;7418;p20"/>
            <p:cNvSpPr/>
            <p:nvPr/>
          </p:nvSpPr>
          <p:spPr>
            <a:xfrm>
              <a:off x="3024250" y="3163500"/>
              <a:ext cx="203375" cy="180325"/>
            </a:xfrm>
            <a:custGeom>
              <a:rect b="b" l="l" r="r" t="t"/>
              <a:pathLst>
                <a:path extrusionOk="0" h="7213" w="8135">
                  <a:moveTo>
                    <a:pt x="4134" y="1"/>
                  </a:moveTo>
                  <a:cubicBezTo>
                    <a:pt x="2857" y="1"/>
                    <a:pt x="1605" y="693"/>
                    <a:pt x="942" y="1910"/>
                  </a:cubicBezTo>
                  <a:cubicBezTo>
                    <a:pt x="0" y="3639"/>
                    <a:pt x="603" y="5815"/>
                    <a:pt x="2287" y="6763"/>
                  </a:cubicBezTo>
                  <a:cubicBezTo>
                    <a:pt x="2828" y="7068"/>
                    <a:pt x="3416" y="7212"/>
                    <a:pt x="3999" y="7212"/>
                  </a:cubicBezTo>
                  <a:cubicBezTo>
                    <a:pt x="5277" y="7212"/>
                    <a:pt x="6529" y="6519"/>
                    <a:pt x="7192" y="5302"/>
                  </a:cubicBezTo>
                  <a:cubicBezTo>
                    <a:pt x="8135" y="3572"/>
                    <a:pt x="7532" y="1399"/>
                    <a:pt x="5846" y="450"/>
                  </a:cubicBezTo>
                  <a:cubicBezTo>
                    <a:pt x="5306" y="145"/>
                    <a:pt x="4718" y="1"/>
                    <a:pt x="4134"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19" name="Google Shape;7419;p20"/>
            <p:cNvSpPr/>
            <p:nvPr/>
          </p:nvSpPr>
          <p:spPr>
            <a:xfrm>
              <a:off x="2973775" y="2979125"/>
              <a:ext cx="205125" cy="181175"/>
            </a:xfrm>
            <a:custGeom>
              <a:rect b="b" l="l" r="r" t="t"/>
              <a:pathLst>
                <a:path extrusionOk="0" h="7247" w="8205">
                  <a:moveTo>
                    <a:pt x="4153" y="0"/>
                  </a:moveTo>
                  <a:cubicBezTo>
                    <a:pt x="2911" y="0"/>
                    <a:pt x="1698" y="657"/>
                    <a:pt x="1022" y="1824"/>
                  </a:cubicBezTo>
                  <a:cubicBezTo>
                    <a:pt x="1" y="3585"/>
                    <a:pt x="566" y="5791"/>
                    <a:pt x="2292" y="6777"/>
                  </a:cubicBezTo>
                  <a:cubicBezTo>
                    <a:pt x="2849" y="7095"/>
                    <a:pt x="3452" y="7246"/>
                    <a:pt x="4048" y="7246"/>
                  </a:cubicBezTo>
                  <a:cubicBezTo>
                    <a:pt x="5306" y="7246"/>
                    <a:pt x="6531" y="6573"/>
                    <a:pt x="7207" y="5373"/>
                  </a:cubicBezTo>
                  <a:cubicBezTo>
                    <a:pt x="8204" y="3600"/>
                    <a:pt x="7606" y="1412"/>
                    <a:pt x="5860" y="444"/>
                  </a:cubicBezTo>
                  <a:cubicBezTo>
                    <a:pt x="5319" y="143"/>
                    <a:pt x="4733" y="0"/>
                    <a:pt x="4153"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20" name="Google Shape;7420;p20"/>
            <p:cNvSpPr/>
            <p:nvPr/>
          </p:nvSpPr>
          <p:spPr>
            <a:xfrm>
              <a:off x="3904175" y="3502150"/>
              <a:ext cx="204550" cy="181225"/>
            </a:xfrm>
            <a:custGeom>
              <a:rect b="b" l="l" r="r" t="t"/>
              <a:pathLst>
                <a:path extrusionOk="0" h="7249" w="8182">
                  <a:moveTo>
                    <a:pt x="4146" y="1"/>
                  </a:moveTo>
                  <a:cubicBezTo>
                    <a:pt x="2898" y="1"/>
                    <a:pt x="1686" y="663"/>
                    <a:pt x="1008" y="1851"/>
                  </a:cubicBezTo>
                  <a:cubicBezTo>
                    <a:pt x="0" y="3614"/>
                    <a:pt x="582" y="5815"/>
                    <a:pt x="2317" y="6792"/>
                  </a:cubicBezTo>
                  <a:cubicBezTo>
                    <a:pt x="2867" y="7101"/>
                    <a:pt x="3461" y="7248"/>
                    <a:pt x="4049" y="7248"/>
                  </a:cubicBezTo>
                  <a:cubicBezTo>
                    <a:pt x="5315" y="7248"/>
                    <a:pt x="6547" y="6564"/>
                    <a:pt x="7221" y="5349"/>
                  </a:cubicBezTo>
                  <a:cubicBezTo>
                    <a:pt x="8182" y="3616"/>
                    <a:pt x="7610" y="1457"/>
                    <a:pt x="5931" y="485"/>
                  </a:cubicBezTo>
                  <a:cubicBezTo>
                    <a:pt x="5366" y="157"/>
                    <a:pt x="4751" y="1"/>
                    <a:pt x="4146"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21" name="Google Shape;7421;p20"/>
            <p:cNvSpPr/>
            <p:nvPr/>
          </p:nvSpPr>
          <p:spPr>
            <a:xfrm>
              <a:off x="4387350" y="2369550"/>
              <a:ext cx="205225" cy="181600"/>
            </a:xfrm>
            <a:custGeom>
              <a:rect b="b" l="l" r="r" t="t"/>
              <a:pathLst>
                <a:path extrusionOk="0" h="7264" w="8209">
                  <a:moveTo>
                    <a:pt x="4160" y="0"/>
                  </a:moveTo>
                  <a:cubicBezTo>
                    <a:pt x="2912" y="0"/>
                    <a:pt x="1703" y="661"/>
                    <a:pt x="1024" y="1847"/>
                  </a:cubicBezTo>
                  <a:cubicBezTo>
                    <a:pt x="1" y="3630"/>
                    <a:pt x="573" y="5807"/>
                    <a:pt x="2322" y="6799"/>
                  </a:cubicBezTo>
                  <a:cubicBezTo>
                    <a:pt x="2879" y="7114"/>
                    <a:pt x="3480" y="7264"/>
                    <a:pt x="4072" y="7264"/>
                  </a:cubicBezTo>
                  <a:cubicBezTo>
                    <a:pt x="5335" y="7264"/>
                    <a:pt x="6560" y="6582"/>
                    <a:pt x="7238" y="5368"/>
                  </a:cubicBezTo>
                  <a:cubicBezTo>
                    <a:pt x="8209" y="3626"/>
                    <a:pt x="7643" y="1470"/>
                    <a:pt x="5960" y="490"/>
                  </a:cubicBezTo>
                  <a:cubicBezTo>
                    <a:pt x="5389" y="158"/>
                    <a:pt x="4770" y="0"/>
                    <a:pt x="4160"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22" name="Google Shape;7422;p20"/>
            <p:cNvSpPr/>
            <p:nvPr/>
          </p:nvSpPr>
          <p:spPr>
            <a:xfrm>
              <a:off x="4404375" y="3159375"/>
              <a:ext cx="203025" cy="179825"/>
            </a:xfrm>
            <a:custGeom>
              <a:rect b="b" l="l" r="r" t="t"/>
              <a:pathLst>
                <a:path extrusionOk="0" h="7193" w="8121">
                  <a:moveTo>
                    <a:pt x="4134" y="0"/>
                  </a:moveTo>
                  <a:cubicBezTo>
                    <a:pt x="2848" y="0"/>
                    <a:pt x="1584" y="701"/>
                    <a:pt x="929" y="1925"/>
                  </a:cubicBezTo>
                  <a:cubicBezTo>
                    <a:pt x="1" y="3664"/>
                    <a:pt x="631" y="5851"/>
                    <a:pt x="2330" y="6775"/>
                  </a:cubicBezTo>
                  <a:cubicBezTo>
                    <a:pt x="2853" y="7058"/>
                    <a:pt x="3422" y="7193"/>
                    <a:pt x="3986" y="7193"/>
                  </a:cubicBezTo>
                  <a:cubicBezTo>
                    <a:pt x="5255" y="7193"/>
                    <a:pt x="6503" y="6512"/>
                    <a:pt x="7165" y="5317"/>
                  </a:cubicBezTo>
                  <a:cubicBezTo>
                    <a:pt x="8120" y="3592"/>
                    <a:pt x="7525" y="1397"/>
                    <a:pt x="5839" y="447"/>
                  </a:cubicBezTo>
                  <a:cubicBezTo>
                    <a:pt x="5303" y="144"/>
                    <a:pt x="4716" y="0"/>
                    <a:pt x="4134"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23" name="Google Shape;7423;p20"/>
            <p:cNvSpPr/>
            <p:nvPr/>
          </p:nvSpPr>
          <p:spPr>
            <a:xfrm>
              <a:off x="3008750" y="2374775"/>
              <a:ext cx="203050" cy="179825"/>
            </a:xfrm>
            <a:custGeom>
              <a:rect b="b" l="l" r="r" t="t"/>
              <a:pathLst>
                <a:path extrusionOk="0" h="7193" w="8122">
                  <a:moveTo>
                    <a:pt x="4136" y="0"/>
                  </a:moveTo>
                  <a:cubicBezTo>
                    <a:pt x="2865" y="0"/>
                    <a:pt x="1613" y="684"/>
                    <a:pt x="951" y="1887"/>
                  </a:cubicBezTo>
                  <a:cubicBezTo>
                    <a:pt x="0" y="3616"/>
                    <a:pt x="606" y="5807"/>
                    <a:pt x="2294" y="6753"/>
                  </a:cubicBezTo>
                  <a:cubicBezTo>
                    <a:pt x="2827" y="7051"/>
                    <a:pt x="3410" y="7193"/>
                    <a:pt x="3988" y="7193"/>
                  </a:cubicBezTo>
                  <a:cubicBezTo>
                    <a:pt x="5241" y="7193"/>
                    <a:pt x="6475" y="6528"/>
                    <a:pt x="7144" y="5355"/>
                  </a:cubicBezTo>
                  <a:cubicBezTo>
                    <a:pt x="8121" y="3641"/>
                    <a:pt x="7549" y="1439"/>
                    <a:pt x="5877" y="467"/>
                  </a:cubicBezTo>
                  <a:cubicBezTo>
                    <a:pt x="5331" y="150"/>
                    <a:pt x="4731" y="0"/>
                    <a:pt x="4136"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24" name="Google Shape;7424;p20"/>
            <p:cNvSpPr/>
            <p:nvPr/>
          </p:nvSpPr>
          <p:spPr>
            <a:xfrm>
              <a:off x="4272025" y="3397550"/>
              <a:ext cx="201050" cy="177675"/>
            </a:xfrm>
            <a:custGeom>
              <a:rect b="b" l="l" r="r" t="t"/>
              <a:pathLst>
                <a:path extrusionOk="0" h="7107" w="8042">
                  <a:moveTo>
                    <a:pt x="4118" y="0"/>
                  </a:moveTo>
                  <a:cubicBezTo>
                    <a:pt x="2863" y="0"/>
                    <a:pt x="1619" y="663"/>
                    <a:pt x="962" y="1817"/>
                  </a:cubicBezTo>
                  <a:cubicBezTo>
                    <a:pt x="0" y="3507"/>
                    <a:pt x="609" y="5761"/>
                    <a:pt x="2275" y="6687"/>
                  </a:cubicBezTo>
                  <a:cubicBezTo>
                    <a:pt x="2787" y="6972"/>
                    <a:pt x="3353" y="7106"/>
                    <a:pt x="3919" y="7106"/>
                  </a:cubicBezTo>
                  <a:cubicBezTo>
                    <a:pt x="5196" y="7106"/>
                    <a:pt x="6470" y="6422"/>
                    <a:pt x="7110" y="5243"/>
                  </a:cubicBezTo>
                  <a:cubicBezTo>
                    <a:pt x="8041" y="3528"/>
                    <a:pt x="7398" y="1282"/>
                    <a:pt x="5721" y="394"/>
                  </a:cubicBezTo>
                  <a:cubicBezTo>
                    <a:pt x="5216" y="127"/>
                    <a:pt x="4666" y="0"/>
                    <a:pt x="4118"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25" name="Google Shape;7425;p20"/>
            <p:cNvSpPr/>
            <p:nvPr/>
          </p:nvSpPr>
          <p:spPr>
            <a:xfrm>
              <a:off x="3874375" y="1925425"/>
              <a:ext cx="202075" cy="178850"/>
            </a:xfrm>
            <a:custGeom>
              <a:rect b="b" l="l" r="r" t="t"/>
              <a:pathLst>
                <a:path extrusionOk="0" h="7154" w="8083">
                  <a:moveTo>
                    <a:pt x="4133" y="0"/>
                  </a:moveTo>
                  <a:cubicBezTo>
                    <a:pt x="2882" y="0"/>
                    <a:pt x="1639" y="660"/>
                    <a:pt x="974" y="1820"/>
                  </a:cubicBezTo>
                  <a:cubicBezTo>
                    <a:pt x="0" y="3516"/>
                    <a:pt x="584" y="5747"/>
                    <a:pt x="2252" y="6705"/>
                  </a:cubicBezTo>
                  <a:cubicBezTo>
                    <a:pt x="2782" y="7010"/>
                    <a:pt x="3367" y="7154"/>
                    <a:pt x="3952" y="7154"/>
                  </a:cubicBezTo>
                  <a:cubicBezTo>
                    <a:pt x="5202" y="7154"/>
                    <a:pt x="6444" y="6494"/>
                    <a:pt x="7110" y="5335"/>
                  </a:cubicBezTo>
                  <a:cubicBezTo>
                    <a:pt x="8083" y="3637"/>
                    <a:pt x="7501" y="1408"/>
                    <a:pt x="5833" y="448"/>
                  </a:cubicBezTo>
                  <a:cubicBezTo>
                    <a:pt x="5303" y="144"/>
                    <a:pt x="4717" y="0"/>
                    <a:pt x="4133"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26" name="Google Shape;7426;p20"/>
            <p:cNvSpPr/>
            <p:nvPr/>
          </p:nvSpPr>
          <p:spPr>
            <a:xfrm>
              <a:off x="3142775" y="2138425"/>
              <a:ext cx="201675" cy="178300"/>
            </a:xfrm>
            <a:custGeom>
              <a:rect b="b" l="l" r="r" t="t"/>
              <a:pathLst>
                <a:path extrusionOk="0" h="7132" w="8067">
                  <a:moveTo>
                    <a:pt x="4129" y="1"/>
                  </a:moveTo>
                  <a:cubicBezTo>
                    <a:pt x="2886" y="1"/>
                    <a:pt x="1650" y="651"/>
                    <a:pt x="983" y="1791"/>
                  </a:cubicBezTo>
                  <a:cubicBezTo>
                    <a:pt x="0" y="3469"/>
                    <a:pt x="587" y="5736"/>
                    <a:pt x="2249" y="6689"/>
                  </a:cubicBezTo>
                  <a:cubicBezTo>
                    <a:pt x="2772" y="6989"/>
                    <a:pt x="3354" y="7131"/>
                    <a:pt x="3934" y="7131"/>
                  </a:cubicBezTo>
                  <a:cubicBezTo>
                    <a:pt x="5196" y="7131"/>
                    <a:pt x="6455" y="6460"/>
                    <a:pt x="7110" y="5291"/>
                  </a:cubicBezTo>
                  <a:cubicBezTo>
                    <a:pt x="8066" y="3586"/>
                    <a:pt x="7448" y="1336"/>
                    <a:pt x="5768" y="415"/>
                  </a:cubicBezTo>
                  <a:cubicBezTo>
                    <a:pt x="5255" y="134"/>
                    <a:pt x="4691" y="1"/>
                    <a:pt x="4129"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27" name="Google Shape;7427;p20"/>
            <p:cNvSpPr/>
            <p:nvPr/>
          </p:nvSpPr>
          <p:spPr>
            <a:xfrm>
              <a:off x="2877150" y="2613250"/>
              <a:ext cx="199650" cy="177150"/>
            </a:xfrm>
            <a:custGeom>
              <a:rect b="b" l="l" r="r" t="t"/>
              <a:pathLst>
                <a:path extrusionOk="0" h="7086" w="7986">
                  <a:moveTo>
                    <a:pt x="4096" y="0"/>
                  </a:moveTo>
                  <a:cubicBezTo>
                    <a:pt x="2821" y="0"/>
                    <a:pt x="1546" y="685"/>
                    <a:pt x="910" y="1866"/>
                  </a:cubicBezTo>
                  <a:cubicBezTo>
                    <a:pt x="0" y="3554"/>
                    <a:pt x="603" y="5735"/>
                    <a:pt x="2234" y="6657"/>
                  </a:cubicBezTo>
                  <a:cubicBezTo>
                    <a:pt x="2748" y="6948"/>
                    <a:pt x="3319" y="7085"/>
                    <a:pt x="3890" y="7085"/>
                  </a:cubicBezTo>
                  <a:cubicBezTo>
                    <a:pt x="5165" y="7085"/>
                    <a:pt x="6439" y="6400"/>
                    <a:pt x="7077" y="5219"/>
                  </a:cubicBezTo>
                  <a:cubicBezTo>
                    <a:pt x="7986" y="3532"/>
                    <a:pt x="7383" y="1351"/>
                    <a:pt x="5752" y="428"/>
                  </a:cubicBezTo>
                  <a:cubicBezTo>
                    <a:pt x="5238" y="137"/>
                    <a:pt x="4667" y="0"/>
                    <a:pt x="4096"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28" name="Google Shape;7428;p20"/>
            <p:cNvSpPr/>
            <p:nvPr/>
          </p:nvSpPr>
          <p:spPr>
            <a:xfrm>
              <a:off x="3307150" y="3478950"/>
              <a:ext cx="202075" cy="178825"/>
            </a:xfrm>
            <a:custGeom>
              <a:rect b="b" l="l" r="r" t="t"/>
              <a:pathLst>
                <a:path extrusionOk="0" h="7153" w="8083">
                  <a:moveTo>
                    <a:pt x="4133" y="0"/>
                  </a:moveTo>
                  <a:cubicBezTo>
                    <a:pt x="2879" y="0"/>
                    <a:pt x="1633" y="664"/>
                    <a:pt x="970" y="1827"/>
                  </a:cubicBezTo>
                  <a:cubicBezTo>
                    <a:pt x="0" y="3524"/>
                    <a:pt x="588" y="5755"/>
                    <a:pt x="2258" y="6709"/>
                  </a:cubicBezTo>
                  <a:cubicBezTo>
                    <a:pt x="2786" y="7010"/>
                    <a:pt x="3369" y="7153"/>
                    <a:pt x="3950" y="7153"/>
                  </a:cubicBezTo>
                  <a:cubicBezTo>
                    <a:pt x="5204" y="7153"/>
                    <a:pt x="6450" y="6489"/>
                    <a:pt x="7113" y="5326"/>
                  </a:cubicBezTo>
                  <a:cubicBezTo>
                    <a:pt x="8083" y="3627"/>
                    <a:pt x="7493" y="1398"/>
                    <a:pt x="5825" y="444"/>
                  </a:cubicBezTo>
                  <a:cubicBezTo>
                    <a:pt x="5297" y="143"/>
                    <a:pt x="4714" y="0"/>
                    <a:pt x="4133"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29" name="Google Shape;7429;p20"/>
            <p:cNvSpPr/>
            <p:nvPr/>
          </p:nvSpPr>
          <p:spPr>
            <a:xfrm>
              <a:off x="4538325" y="2923050"/>
              <a:ext cx="201175" cy="178250"/>
            </a:xfrm>
            <a:custGeom>
              <a:rect b="b" l="l" r="r" t="t"/>
              <a:pathLst>
                <a:path extrusionOk="0" h="7130" w="8047">
                  <a:moveTo>
                    <a:pt x="4141" y="0"/>
                  </a:moveTo>
                  <a:cubicBezTo>
                    <a:pt x="2888" y="0"/>
                    <a:pt x="1634" y="660"/>
                    <a:pt x="972" y="1814"/>
                  </a:cubicBezTo>
                  <a:cubicBezTo>
                    <a:pt x="1" y="3510"/>
                    <a:pt x="602" y="5764"/>
                    <a:pt x="2276" y="6702"/>
                  </a:cubicBezTo>
                  <a:cubicBezTo>
                    <a:pt x="2794" y="6992"/>
                    <a:pt x="3366" y="7129"/>
                    <a:pt x="3937" y="7129"/>
                  </a:cubicBezTo>
                  <a:cubicBezTo>
                    <a:pt x="5210" y="7129"/>
                    <a:pt x="6478" y="6448"/>
                    <a:pt x="7127" y="5265"/>
                  </a:cubicBezTo>
                  <a:cubicBezTo>
                    <a:pt x="8047" y="3587"/>
                    <a:pt x="7464" y="1406"/>
                    <a:pt x="5843" y="454"/>
                  </a:cubicBezTo>
                  <a:cubicBezTo>
                    <a:pt x="5317" y="146"/>
                    <a:pt x="4729" y="0"/>
                    <a:pt x="4141"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30" name="Google Shape;7430;p20"/>
            <p:cNvSpPr/>
            <p:nvPr/>
          </p:nvSpPr>
          <p:spPr>
            <a:xfrm>
              <a:off x="4339575" y="2186975"/>
              <a:ext cx="202100" cy="178800"/>
            </a:xfrm>
            <a:custGeom>
              <a:rect b="b" l="l" r="r" t="t"/>
              <a:pathLst>
                <a:path extrusionOk="0" h="7152" w="8084">
                  <a:moveTo>
                    <a:pt x="4130" y="0"/>
                  </a:moveTo>
                  <a:cubicBezTo>
                    <a:pt x="2858" y="0"/>
                    <a:pt x="1599" y="682"/>
                    <a:pt x="947" y="1868"/>
                  </a:cubicBezTo>
                  <a:cubicBezTo>
                    <a:pt x="1" y="3586"/>
                    <a:pt x="618" y="5807"/>
                    <a:pt x="2299" y="6731"/>
                  </a:cubicBezTo>
                  <a:cubicBezTo>
                    <a:pt x="2818" y="7016"/>
                    <a:pt x="3387" y="7151"/>
                    <a:pt x="3953" y="7151"/>
                  </a:cubicBezTo>
                  <a:cubicBezTo>
                    <a:pt x="5225" y="7151"/>
                    <a:pt x="6485" y="6470"/>
                    <a:pt x="7137" y="5284"/>
                  </a:cubicBezTo>
                  <a:cubicBezTo>
                    <a:pt x="8083" y="3567"/>
                    <a:pt x="7466" y="1346"/>
                    <a:pt x="5785" y="421"/>
                  </a:cubicBezTo>
                  <a:cubicBezTo>
                    <a:pt x="5265" y="135"/>
                    <a:pt x="4697" y="0"/>
                    <a:pt x="4130"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31" name="Google Shape;7431;p20"/>
            <p:cNvSpPr/>
            <p:nvPr/>
          </p:nvSpPr>
          <p:spPr>
            <a:xfrm>
              <a:off x="3076000" y="3349125"/>
              <a:ext cx="199125" cy="176950"/>
            </a:xfrm>
            <a:custGeom>
              <a:rect b="b" l="l" r="r" t="t"/>
              <a:pathLst>
                <a:path extrusionOk="0" h="7078" w="7965">
                  <a:moveTo>
                    <a:pt x="4096" y="0"/>
                  </a:moveTo>
                  <a:cubicBezTo>
                    <a:pt x="2910" y="0"/>
                    <a:pt x="1709" y="604"/>
                    <a:pt x="1015" y="1690"/>
                  </a:cubicBezTo>
                  <a:cubicBezTo>
                    <a:pt x="1" y="3275"/>
                    <a:pt x="472" y="5472"/>
                    <a:pt x="2057" y="6536"/>
                  </a:cubicBezTo>
                  <a:cubicBezTo>
                    <a:pt x="2602" y="6903"/>
                    <a:pt x="3234" y="7077"/>
                    <a:pt x="3870" y="7077"/>
                  </a:cubicBezTo>
                  <a:cubicBezTo>
                    <a:pt x="5055" y="7077"/>
                    <a:pt x="6256" y="6473"/>
                    <a:pt x="6950" y="5388"/>
                  </a:cubicBezTo>
                  <a:cubicBezTo>
                    <a:pt x="7964" y="3803"/>
                    <a:pt x="7493" y="1606"/>
                    <a:pt x="5908" y="540"/>
                  </a:cubicBezTo>
                  <a:cubicBezTo>
                    <a:pt x="5363" y="174"/>
                    <a:pt x="4731" y="0"/>
                    <a:pt x="4096"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32" name="Google Shape;7432;p20"/>
            <p:cNvSpPr/>
            <p:nvPr/>
          </p:nvSpPr>
          <p:spPr>
            <a:xfrm>
              <a:off x="3540625" y="3610700"/>
              <a:ext cx="200300" cy="176875"/>
            </a:xfrm>
            <a:custGeom>
              <a:rect b="b" l="l" r="r" t="t"/>
              <a:pathLst>
                <a:path extrusionOk="0" h="7075" w="8012">
                  <a:moveTo>
                    <a:pt x="4108" y="0"/>
                  </a:moveTo>
                  <a:cubicBezTo>
                    <a:pt x="2902" y="0"/>
                    <a:pt x="1695" y="622"/>
                    <a:pt x="1013" y="1726"/>
                  </a:cubicBezTo>
                  <a:cubicBezTo>
                    <a:pt x="1" y="3365"/>
                    <a:pt x="556" y="5641"/>
                    <a:pt x="2210" y="6618"/>
                  </a:cubicBezTo>
                  <a:cubicBezTo>
                    <a:pt x="2733" y="6928"/>
                    <a:pt x="3318" y="7074"/>
                    <a:pt x="3903" y="7074"/>
                  </a:cubicBezTo>
                  <a:cubicBezTo>
                    <a:pt x="5109" y="7074"/>
                    <a:pt x="6317" y="6452"/>
                    <a:pt x="6999" y="5348"/>
                  </a:cubicBezTo>
                  <a:cubicBezTo>
                    <a:pt x="8011" y="3709"/>
                    <a:pt x="7456" y="1433"/>
                    <a:pt x="5801" y="456"/>
                  </a:cubicBezTo>
                  <a:cubicBezTo>
                    <a:pt x="5277" y="147"/>
                    <a:pt x="4693" y="0"/>
                    <a:pt x="4108"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33" name="Google Shape;7433;p20"/>
            <p:cNvSpPr/>
            <p:nvPr/>
          </p:nvSpPr>
          <p:spPr>
            <a:xfrm>
              <a:off x="4674675" y="2688875"/>
              <a:ext cx="195200" cy="172375"/>
            </a:xfrm>
            <a:custGeom>
              <a:rect b="b" l="l" r="r" t="t"/>
              <a:pathLst>
                <a:path extrusionOk="0" h="6895" w="7808">
                  <a:moveTo>
                    <a:pt x="3932" y="0"/>
                  </a:moveTo>
                  <a:cubicBezTo>
                    <a:pt x="2766" y="0"/>
                    <a:pt x="1646" y="618"/>
                    <a:pt x="998" y="1737"/>
                  </a:cubicBezTo>
                  <a:cubicBezTo>
                    <a:pt x="0" y="3458"/>
                    <a:pt x="544" y="5517"/>
                    <a:pt x="2245" y="6460"/>
                  </a:cubicBezTo>
                  <a:cubicBezTo>
                    <a:pt x="2774" y="6754"/>
                    <a:pt x="3339" y="6894"/>
                    <a:pt x="3893" y="6894"/>
                  </a:cubicBezTo>
                  <a:cubicBezTo>
                    <a:pt x="5074" y="6894"/>
                    <a:pt x="6209" y="6255"/>
                    <a:pt x="6856" y="5106"/>
                  </a:cubicBezTo>
                  <a:cubicBezTo>
                    <a:pt x="7808" y="3418"/>
                    <a:pt x="7276" y="1401"/>
                    <a:pt x="5630" y="459"/>
                  </a:cubicBezTo>
                  <a:cubicBezTo>
                    <a:pt x="5086" y="149"/>
                    <a:pt x="4504" y="0"/>
                    <a:pt x="3932"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34" name="Google Shape;7434;p20"/>
            <p:cNvSpPr/>
            <p:nvPr/>
          </p:nvSpPr>
          <p:spPr>
            <a:xfrm>
              <a:off x="4142400" y="3637900"/>
              <a:ext cx="193750" cy="171275"/>
            </a:xfrm>
            <a:custGeom>
              <a:rect b="b" l="l" r="r" t="t"/>
              <a:pathLst>
                <a:path extrusionOk="0" h="6851" w="7750">
                  <a:moveTo>
                    <a:pt x="3900" y="1"/>
                  </a:moveTo>
                  <a:cubicBezTo>
                    <a:pt x="2729" y="1"/>
                    <a:pt x="1603" y="626"/>
                    <a:pt x="959" y="1754"/>
                  </a:cubicBezTo>
                  <a:cubicBezTo>
                    <a:pt x="1" y="3433"/>
                    <a:pt x="531" y="5463"/>
                    <a:pt x="2172" y="6398"/>
                  </a:cubicBezTo>
                  <a:cubicBezTo>
                    <a:pt x="2708" y="6705"/>
                    <a:pt x="3284" y="6851"/>
                    <a:pt x="3850" y="6851"/>
                  </a:cubicBezTo>
                  <a:cubicBezTo>
                    <a:pt x="5021" y="6851"/>
                    <a:pt x="6147" y="6225"/>
                    <a:pt x="6791" y="5097"/>
                  </a:cubicBezTo>
                  <a:cubicBezTo>
                    <a:pt x="7749" y="3419"/>
                    <a:pt x="7219" y="1388"/>
                    <a:pt x="5579" y="452"/>
                  </a:cubicBezTo>
                  <a:cubicBezTo>
                    <a:pt x="5042" y="147"/>
                    <a:pt x="4466" y="1"/>
                    <a:pt x="3900"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35" name="Google Shape;7435;p20"/>
            <p:cNvSpPr/>
            <p:nvPr/>
          </p:nvSpPr>
          <p:spPr>
            <a:xfrm>
              <a:off x="3360900" y="3666625"/>
              <a:ext cx="193875" cy="171375"/>
            </a:xfrm>
            <a:custGeom>
              <a:rect b="b" l="l" r="r" t="t"/>
              <a:pathLst>
                <a:path extrusionOk="0" h="6855" w="7755">
                  <a:moveTo>
                    <a:pt x="3903" y="1"/>
                  </a:moveTo>
                  <a:cubicBezTo>
                    <a:pt x="2721" y="1"/>
                    <a:pt x="1583" y="641"/>
                    <a:pt x="942" y="1789"/>
                  </a:cubicBezTo>
                  <a:cubicBezTo>
                    <a:pt x="0" y="3472"/>
                    <a:pt x="553" y="5495"/>
                    <a:pt x="2206" y="6419"/>
                  </a:cubicBezTo>
                  <a:cubicBezTo>
                    <a:pt x="2734" y="6714"/>
                    <a:pt x="3297" y="6854"/>
                    <a:pt x="3851" y="6854"/>
                  </a:cubicBezTo>
                  <a:cubicBezTo>
                    <a:pt x="5033" y="6854"/>
                    <a:pt x="6170" y="6213"/>
                    <a:pt x="6811" y="5065"/>
                  </a:cubicBezTo>
                  <a:cubicBezTo>
                    <a:pt x="7754" y="3378"/>
                    <a:pt x="7200" y="1360"/>
                    <a:pt x="5547" y="435"/>
                  </a:cubicBezTo>
                  <a:cubicBezTo>
                    <a:pt x="5020" y="141"/>
                    <a:pt x="4457" y="1"/>
                    <a:pt x="3903"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36" name="Google Shape;7436;p20"/>
            <p:cNvSpPr/>
            <p:nvPr/>
          </p:nvSpPr>
          <p:spPr>
            <a:xfrm>
              <a:off x="3128350" y="3535900"/>
              <a:ext cx="193700" cy="171275"/>
            </a:xfrm>
            <a:custGeom>
              <a:rect b="b" l="l" r="r" t="t"/>
              <a:pathLst>
                <a:path extrusionOk="0" h="6851" w="7748">
                  <a:moveTo>
                    <a:pt x="3901" y="1"/>
                  </a:moveTo>
                  <a:cubicBezTo>
                    <a:pt x="2729" y="1"/>
                    <a:pt x="1602" y="627"/>
                    <a:pt x="959" y="1755"/>
                  </a:cubicBezTo>
                  <a:cubicBezTo>
                    <a:pt x="1" y="3433"/>
                    <a:pt x="531" y="5464"/>
                    <a:pt x="2171" y="6399"/>
                  </a:cubicBezTo>
                  <a:cubicBezTo>
                    <a:pt x="2708" y="6705"/>
                    <a:pt x="3283" y="6851"/>
                    <a:pt x="3849" y="6851"/>
                  </a:cubicBezTo>
                  <a:cubicBezTo>
                    <a:pt x="5020" y="6851"/>
                    <a:pt x="6147" y="6225"/>
                    <a:pt x="6791" y="5097"/>
                  </a:cubicBezTo>
                  <a:cubicBezTo>
                    <a:pt x="7748" y="3417"/>
                    <a:pt x="7219" y="1388"/>
                    <a:pt x="5577" y="452"/>
                  </a:cubicBezTo>
                  <a:cubicBezTo>
                    <a:pt x="5041" y="146"/>
                    <a:pt x="4466" y="1"/>
                    <a:pt x="3901"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37" name="Google Shape;7437;p20"/>
            <p:cNvSpPr/>
            <p:nvPr/>
          </p:nvSpPr>
          <p:spPr>
            <a:xfrm>
              <a:off x="3462050" y="1850575"/>
              <a:ext cx="195600" cy="173375"/>
            </a:xfrm>
            <a:custGeom>
              <a:rect b="b" l="l" r="r" t="t"/>
              <a:pathLst>
                <a:path extrusionOk="0" h="6935" w="7824">
                  <a:moveTo>
                    <a:pt x="3939" y="0"/>
                  </a:moveTo>
                  <a:cubicBezTo>
                    <a:pt x="2742" y="0"/>
                    <a:pt x="1590" y="648"/>
                    <a:pt x="941" y="1812"/>
                  </a:cubicBezTo>
                  <a:cubicBezTo>
                    <a:pt x="1" y="3498"/>
                    <a:pt x="539" y="5526"/>
                    <a:pt x="2176" y="6469"/>
                  </a:cubicBezTo>
                  <a:cubicBezTo>
                    <a:pt x="2722" y="6784"/>
                    <a:pt x="3310" y="6935"/>
                    <a:pt x="3886" y="6935"/>
                  </a:cubicBezTo>
                  <a:cubicBezTo>
                    <a:pt x="5083" y="6935"/>
                    <a:pt x="6234" y="6287"/>
                    <a:pt x="6884" y="5124"/>
                  </a:cubicBezTo>
                  <a:cubicBezTo>
                    <a:pt x="7824" y="3438"/>
                    <a:pt x="7286" y="1409"/>
                    <a:pt x="5649" y="466"/>
                  </a:cubicBezTo>
                  <a:cubicBezTo>
                    <a:pt x="5102" y="150"/>
                    <a:pt x="4515" y="0"/>
                    <a:pt x="3939"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38" name="Google Shape;7438;p20"/>
            <p:cNvSpPr/>
            <p:nvPr/>
          </p:nvSpPr>
          <p:spPr>
            <a:xfrm>
              <a:off x="2962950" y="2194300"/>
              <a:ext cx="195275" cy="172875"/>
            </a:xfrm>
            <a:custGeom>
              <a:rect b="b" l="l" r="r" t="t"/>
              <a:pathLst>
                <a:path extrusionOk="0" h="6915" w="7811">
                  <a:moveTo>
                    <a:pt x="3927" y="1"/>
                  </a:moveTo>
                  <a:cubicBezTo>
                    <a:pt x="2737" y="1"/>
                    <a:pt x="1596" y="644"/>
                    <a:pt x="946" y="1808"/>
                  </a:cubicBezTo>
                  <a:cubicBezTo>
                    <a:pt x="0" y="3502"/>
                    <a:pt x="546" y="5523"/>
                    <a:pt x="2202" y="6463"/>
                  </a:cubicBezTo>
                  <a:cubicBezTo>
                    <a:pt x="2741" y="6768"/>
                    <a:pt x="3318" y="6914"/>
                    <a:pt x="3885" y="6914"/>
                  </a:cubicBezTo>
                  <a:cubicBezTo>
                    <a:pt x="5060" y="6914"/>
                    <a:pt x="6190" y="6288"/>
                    <a:pt x="6841" y="5157"/>
                  </a:cubicBezTo>
                  <a:cubicBezTo>
                    <a:pt x="7810" y="3471"/>
                    <a:pt x="7296" y="1435"/>
                    <a:pt x="5662" y="480"/>
                  </a:cubicBezTo>
                  <a:cubicBezTo>
                    <a:pt x="5107" y="155"/>
                    <a:pt x="4511" y="1"/>
                    <a:pt x="3927"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39" name="Google Shape;7439;p20"/>
            <p:cNvSpPr/>
            <p:nvPr/>
          </p:nvSpPr>
          <p:spPr>
            <a:xfrm>
              <a:off x="4591150" y="3109650"/>
              <a:ext cx="195400" cy="172925"/>
            </a:xfrm>
            <a:custGeom>
              <a:rect b="b" l="l" r="r" t="t"/>
              <a:pathLst>
                <a:path extrusionOk="0" h="6917" w="7816">
                  <a:moveTo>
                    <a:pt x="3932" y="1"/>
                  </a:moveTo>
                  <a:cubicBezTo>
                    <a:pt x="2741" y="1"/>
                    <a:pt x="1597" y="647"/>
                    <a:pt x="948" y="1805"/>
                  </a:cubicBezTo>
                  <a:cubicBezTo>
                    <a:pt x="1" y="3500"/>
                    <a:pt x="545" y="5522"/>
                    <a:pt x="2198" y="6462"/>
                  </a:cubicBezTo>
                  <a:cubicBezTo>
                    <a:pt x="2740" y="6770"/>
                    <a:pt x="3319" y="6916"/>
                    <a:pt x="3886" y="6916"/>
                  </a:cubicBezTo>
                  <a:cubicBezTo>
                    <a:pt x="5093" y="6916"/>
                    <a:pt x="6249" y="6253"/>
                    <a:pt x="6896" y="5062"/>
                  </a:cubicBezTo>
                  <a:cubicBezTo>
                    <a:pt x="7815" y="3366"/>
                    <a:pt x="7239" y="1347"/>
                    <a:pt x="5570" y="429"/>
                  </a:cubicBezTo>
                  <a:cubicBezTo>
                    <a:pt x="5043" y="139"/>
                    <a:pt x="4482" y="1"/>
                    <a:pt x="3932"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40" name="Google Shape;7440;p20"/>
            <p:cNvSpPr/>
            <p:nvPr/>
          </p:nvSpPr>
          <p:spPr>
            <a:xfrm>
              <a:off x="4060075" y="1875000"/>
              <a:ext cx="196575" cy="173350"/>
            </a:xfrm>
            <a:custGeom>
              <a:rect b="b" l="l" r="r" t="t"/>
              <a:pathLst>
                <a:path extrusionOk="0" h="6934" w="7863">
                  <a:moveTo>
                    <a:pt x="3960" y="0"/>
                  </a:moveTo>
                  <a:cubicBezTo>
                    <a:pt x="2784" y="0"/>
                    <a:pt x="1648" y="625"/>
                    <a:pt x="995" y="1749"/>
                  </a:cubicBezTo>
                  <a:cubicBezTo>
                    <a:pt x="0" y="3460"/>
                    <a:pt x="543" y="5538"/>
                    <a:pt x="2230" y="6488"/>
                  </a:cubicBezTo>
                  <a:cubicBezTo>
                    <a:pt x="2765" y="6789"/>
                    <a:pt x="3339" y="6933"/>
                    <a:pt x="3904" y="6933"/>
                  </a:cubicBezTo>
                  <a:cubicBezTo>
                    <a:pt x="5080" y="6933"/>
                    <a:pt x="6216" y="6309"/>
                    <a:pt x="6869" y="5185"/>
                  </a:cubicBezTo>
                  <a:cubicBezTo>
                    <a:pt x="7862" y="3473"/>
                    <a:pt x="7321" y="1395"/>
                    <a:pt x="5633" y="445"/>
                  </a:cubicBezTo>
                  <a:cubicBezTo>
                    <a:pt x="5098" y="144"/>
                    <a:pt x="4524" y="0"/>
                    <a:pt x="3960"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41" name="Google Shape;7441;p20"/>
            <p:cNvSpPr/>
            <p:nvPr/>
          </p:nvSpPr>
          <p:spPr>
            <a:xfrm>
              <a:off x="3279075" y="1904300"/>
              <a:ext cx="195150" cy="172350"/>
            </a:xfrm>
            <a:custGeom>
              <a:rect b="b" l="l" r="r" t="t"/>
              <a:pathLst>
                <a:path extrusionOk="0" h="6894" w="7806">
                  <a:moveTo>
                    <a:pt x="3932" y="0"/>
                  </a:moveTo>
                  <a:cubicBezTo>
                    <a:pt x="2767" y="0"/>
                    <a:pt x="1648" y="617"/>
                    <a:pt x="999" y="1734"/>
                  </a:cubicBezTo>
                  <a:cubicBezTo>
                    <a:pt x="0" y="3455"/>
                    <a:pt x="543" y="5514"/>
                    <a:pt x="2243" y="6458"/>
                  </a:cubicBezTo>
                  <a:cubicBezTo>
                    <a:pt x="2773" y="6753"/>
                    <a:pt x="3338" y="6894"/>
                    <a:pt x="3893" y="6894"/>
                  </a:cubicBezTo>
                  <a:cubicBezTo>
                    <a:pt x="5074" y="6894"/>
                    <a:pt x="6208" y="6255"/>
                    <a:pt x="6855" y="5107"/>
                  </a:cubicBezTo>
                  <a:cubicBezTo>
                    <a:pt x="7806" y="3421"/>
                    <a:pt x="7275" y="1402"/>
                    <a:pt x="5631" y="461"/>
                  </a:cubicBezTo>
                  <a:cubicBezTo>
                    <a:pt x="5087" y="149"/>
                    <a:pt x="4504" y="0"/>
                    <a:pt x="3932"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42" name="Google Shape;7442;p20"/>
            <p:cNvSpPr/>
            <p:nvPr/>
          </p:nvSpPr>
          <p:spPr>
            <a:xfrm>
              <a:off x="4293225" y="2005750"/>
              <a:ext cx="195500" cy="173400"/>
            </a:xfrm>
            <a:custGeom>
              <a:rect b="b" l="l" r="r" t="t"/>
              <a:pathLst>
                <a:path extrusionOk="0" h="6936" w="7820">
                  <a:moveTo>
                    <a:pt x="3935" y="0"/>
                  </a:moveTo>
                  <a:cubicBezTo>
                    <a:pt x="2749" y="0"/>
                    <a:pt x="1607" y="635"/>
                    <a:pt x="954" y="1783"/>
                  </a:cubicBezTo>
                  <a:cubicBezTo>
                    <a:pt x="1" y="3460"/>
                    <a:pt x="521" y="5499"/>
                    <a:pt x="2145" y="6454"/>
                  </a:cubicBezTo>
                  <a:cubicBezTo>
                    <a:pt x="2700" y="6780"/>
                    <a:pt x="3297" y="6935"/>
                    <a:pt x="3884" y="6935"/>
                  </a:cubicBezTo>
                  <a:cubicBezTo>
                    <a:pt x="5070" y="6935"/>
                    <a:pt x="6212" y="6299"/>
                    <a:pt x="6865" y="5151"/>
                  </a:cubicBezTo>
                  <a:cubicBezTo>
                    <a:pt x="7820" y="3474"/>
                    <a:pt x="7300" y="1435"/>
                    <a:pt x="5674" y="482"/>
                  </a:cubicBezTo>
                  <a:cubicBezTo>
                    <a:pt x="5120" y="156"/>
                    <a:pt x="4522" y="0"/>
                    <a:pt x="3935"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43" name="Google Shape;7443;p20"/>
            <p:cNvSpPr/>
            <p:nvPr/>
          </p:nvSpPr>
          <p:spPr>
            <a:xfrm>
              <a:off x="3959175" y="3690800"/>
              <a:ext cx="194325" cy="171850"/>
            </a:xfrm>
            <a:custGeom>
              <a:rect b="b" l="l" r="r" t="t"/>
              <a:pathLst>
                <a:path extrusionOk="0" h="6874" w="7773">
                  <a:moveTo>
                    <a:pt x="3908" y="0"/>
                  </a:moveTo>
                  <a:cubicBezTo>
                    <a:pt x="2730" y="0"/>
                    <a:pt x="1599" y="635"/>
                    <a:pt x="954" y="1777"/>
                  </a:cubicBezTo>
                  <a:cubicBezTo>
                    <a:pt x="0" y="3466"/>
                    <a:pt x="540" y="5491"/>
                    <a:pt x="2196" y="6426"/>
                  </a:cubicBezTo>
                  <a:cubicBezTo>
                    <a:pt x="2731" y="6729"/>
                    <a:pt x="3303" y="6873"/>
                    <a:pt x="3864" y="6873"/>
                  </a:cubicBezTo>
                  <a:cubicBezTo>
                    <a:pt x="5042" y="6873"/>
                    <a:pt x="6173" y="6239"/>
                    <a:pt x="6819" y="5096"/>
                  </a:cubicBezTo>
                  <a:cubicBezTo>
                    <a:pt x="7772" y="3407"/>
                    <a:pt x="7233" y="1382"/>
                    <a:pt x="5576" y="447"/>
                  </a:cubicBezTo>
                  <a:cubicBezTo>
                    <a:pt x="5041" y="144"/>
                    <a:pt x="4469" y="0"/>
                    <a:pt x="3908"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44" name="Google Shape;7444;p20"/>
            <p:cNvSpPr/>
            <p:nvPr/>
          </p:nvSpPr>
          <p:spPr>
            <a:xfrm>
              <a:off x="4624575" y="2504400"/>
              <a:ext cx="196600" cy="173400"/>
            </a:xfrm>
            <a:custGeom>
              <a:rect b="b" l="l" r="r" t="t"/>
              <a:pathLst>
                <a:path extrusionOk="0" h="6936" w="7864">
                  <a:moveTo>
                    <a:pt x="3960" y="0"/>
                  </a:moveTo>
                  <a:cubicBezTo>
                    <a:pt x="2772" y="0"/>
                    <a:pt x="1627" y="639"/>
                    <a:pt x="976" y="1783"/>
                  </a:cubicBezTo>
                  <a:cubicBezTo>
                    <a:pt x="0" y="3500"/>
                    <a:pt x="565" y="5573"/>
                    <a:pt x="2264" y="6508"/>
                  </a:cubicBezTo>
                  <a:cubicBezTo>
                    <a:pt x="2790" y="6797"/>
                    <a:pt x="3351" y="6935"/>
                    <a:pt x="3904" y="6935"/>
                  </a:cubicBezTo>
                  <a:cubicBezTo>
                    <a:pt x="5092" y="6935"/>
                    <a:pt x="6237" y="6297"/>
                    <a:pt x="6888" y="5152"/>
                  </a:cubicBezTo>
                  <a:cubicBezTo>
                    <a:pt x="7863" y="3435"/>
                    <a:pt x="7299" y="1362"/>
                    <a:pt x="5600" y="428"/>
                  </a:cubicBezTo>
                  <a:cubicBezTo>
                    <a:pt x="5074" y="138"/>
                    <a:pt x="4512" y="0"/>
                    <a:pt x="3960"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45" name="Google Shape;7445;p20"/>
            <p:cNvSpPr/>
            <p:nvPr/>
          </p:nvSpPr>
          <p:spPr>
            <a:xfrm>
              <a:off x="2829925" y="2431675"/>
              <a:ext cx="194725" cy="172375"/>
            </a:xfrm>
            <a:custGeom>
              <a:rect b="b" l="l" r="r" t="t"/>
              <a:pathLst>
                <a:path extrusionOk="0" h="6895" w="7789">
                  <a:moveTo>
                    <a:pt x="3913" y="1"/>
                  </a:moveTo>
                  <a:cubicBezTo>
                    <a:pt x="2724" y="1"/>
                    <a:pt x="1585" y="647"/>
                    <a:pt x="937" y="1814"/>
                  </a:cubicBezTo>
                  <a:cubicBezTo>
                    <a:pt x="0" y="3506"/>
                    <a:pt x="550" y="5518"/>
                    <a:pt x="2206" y="6449"/>
                  </a:cubicBezTo>
                  <a:cubicBezTo>
                    <a:pt x="2742" y="6751"/>
                    <a:pt x="3315" y="6895"/>
                    <a:pt x="3877" y="6895"/>
                  </a:cubicBezTo>
                  <a:cubicBezTo>
                    <a:pt x="5051" y="6895"/>
                    <a:pt x="6178" y="6265"/>
                    <a:pt x="6826" y="5130"/>
                  </a:cubicBezTo>
                  <a:cubicBezTo>
                    <a:pt x="7788" y="3446"/>
                    <a:pt x="7269" y="1421"/>
                    <a:pt x="5634" y="473"/>
                  </a:cubicBezTo>
                  <a:cubicBezTo>
                    <a:pt x="5082" y="153"/>
                    <a:pt x="4492" y="1"/>
                    <a:pt x="3913"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46" name="Google Shape;7446;p20"/>
            <p:cNvSpPr/>
            <p:nvPr/>
          </p:nvSpPr>
          <p:spPr>
            <a:xfrm>
              <a:off x="4575350" y="2320950"/>
              <a:ext cx="195275" cy="172425"/>
            </a:xfrm>
            <a:custGeom>
              <a:rect b="b" l="l" r="r" t="t"/>
              <a:pathLst>
                <a:path extrusionOk="0" h="6897" w="7811">
                  <a:moveTo>
                    <a:pt x="3934" y="1"/>
                  </a:moveTo>
                  <a:cubicBezTo>
                    <a:pt x="2761" y="1"/>
                    <a:pt x="1635" y="629"/>
                    <a:pt x="986" y="1762"/>
                  </a:cubicBezTo>
                  <a:cubicBezTo>
                    <a:pt x="1" y="3485"/>
                    <a:pt x="561" y="5539"/>
                    <a:pt x="2270" y="6475"/>
                  </a:cubicBezTo>
                  <a:cubicBezTo>
                    <a:pt x="2791" y="6760"/>
                    <a:pt x="3346" y="6896"/>
                    <a:pt x="3891" y="6896"/>
                  </a:cubicBezTo>
                  <a:cubicBezTo>
                    <a:pt x="5082" y="6896"/>
                    <a:pt x="6226" y="6246"/>
                    <a:pt x="6872" y="5084"/>
                  </a:cubicBezTo>
                  <a:cubicBezTo>
                    <a:pt x="7811" y="3392"/>
                    <a:pt x="7263" y="1381"/>
                    <a:pt x="5608" y="448"/>
                  </a:cubicBezTo>
                  <a:cubicBezTo>
                    <a:pt x="5071" y="145"/>
                    <a:pt x="4497" y="1"/>
                    <a:pt x="3934"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47" name="Google Shape;7447;p20"/>
            <p:cNvSpPr/>
            <p:nvPr/>
          </p:nvSpPr>
          <p:spPr>
            <a:xfrm>
              <a:off x="2796075" y="3036950"/>
              <a:ext cx="194500" cy="171925"/>
            </a:xfrm>
            <a:custGeom>
              <a:rect b="b" l="l" r="r" t="t"/>
              <a:pathLst>
                <a:path extrusionOk="0" h="6877" w="7780">
                  <a:moveTo>
                    <a:pt x="3915" y="0"/>
                  </a:moveTo>
                  <a:cubicBezTo>
                    <a:pt x="2725" y="0"/>
                    <a:pt x="1583" y="649"/>
                    <a:pt x="939" y="1812"/>
                  </a:cubicBezTo>
                  <a:cubicBezTo>
                    <a:pt x="0" y="3503"/>
                    <a:pt x="563" y="5522"/>
                    <a:pt x="2230" y="6446"/>
                  </a:cubicBezTo>
                  <a:cubicBezTo>
                    <a:pt x="2755" y="6737"/>
                    <a:pt x="3315" y="6876"/>
                    <a:pt x="3865" y="6876"/>
                  </a:cubicBezTo>
                  <a:cubicBezTo>
                    <a:pt x="5054" y="6876"/>
                    <a:pt x="6197" y="6227"/>
                    <a:pt x="6840" y="5064"/>
                  </a:cubicBezTo>
                  <a:cubicBezTo>
                    <a:pt x="7779" y="3371"/>
                    <a:pt x="7216" y="1353"/>
                    <a:pt x="5550" y="429"/>
                  </a:cubicBezTo>
                  <a:cubicBezTo>
                    <a:pt x="5024" y="139"/>
                    <a:pt x="4465" y="0"/>
                    <a:pt x="3915"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48" name="Google Shape;7448;p20"/>
            <p:cNvSpPr/>
            <p:nvPr/>
          </p:nvSpPr>
          <p:spPr>
            <a:xfrm>
              <a:off x="3645375" y="1797875"/>
              <a:ext cx="194825" cy="172425"/>
            </a:xfrm>
            <a:custGeom>
              <a:rect b="b" l="l" r="r" t="t"/>
              <a:pathLst>
                <a:path extrusionOk="0" h="6897" w="7793">
                  <a:moveTo>
                    <a:pt x="3918" y="0"/>
                  </a:moveTo>
                  <a:cubicBezTo>
                    <a:pt x="2714" y="0"/>
                    <a:pt x="1563" y="664"/>
                    <a:pt x="917" y="1854"/>
                  </a:cubicBezTo>
                  <a:cubicBezTo>
                    <a:pt x="0" y="3548"/>
                    <a:pt x="578" y="5555"/>
                    <a:pt x="2246" y="6471"/>
                  </a:cubicBezTo>
                  <a:cubicBezTo>
                    <a:pt x="2770" y="6759"/>
                    <a:pt x="3328" y="6897"/>
                    <a:pt x="3876" y="6897"/>
                  </a:cubicBezTo>
                  <a:cubicBezTo>
                    <a:pt x="5064" y="6897"/>
                    <a:pt x="6204" y="6250"/>
                    <a:pt x="6850" y="5090"/>
                  </a:cubicBezTo>
                  <a:cubicBezTo>
                    <a:pt x="7793" y="3400"/>
                    <a:pt x="7249" y="1387"/>
                    <a:pt x="5597" y="452"/>
                  </a:cubicBezTo>
                  <a:cubicBezTo>
                    <a:pt x="5057" y="146"/>
                    <a:pt x="4482" y="0"/>
                    <a:pt x="3918"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49" name="Google Shape;7449;p20"/>
            <p:cNvSpPr/>
            <p:nvPr/>
          </p:nvSpPr>
          <p:spPr>
            <a:xfrm>
              <a:off x="4457675" y="3347050"/>
              <a:ext cx="195300" cy="172400"/>
            </a:xfrm>
            <a:custGeom>
              <a:rect b="b" l="l" r="r" t="t"/>
              <a:pathLst>
                <a:path extrusionOk="0" h="6896" w="7812">
                  <a:moveTo>
                    <a:pt x="3935" y="1"/>
                  </a:moveTo>
                  <a:cubicBezTo>
                    <a:pt x="2765" y="1"/>
                    <a:pt x="1642" y="624"/>
                    <a:pt x="993" y="1751"/>
                  </a:cubicBezTo>
                  <a:cubicBezTo>
                    <a:pt x="1" y="3472"/>
                    <a:pt x="554" y="5527"/>
                    <a:pt x="2259" y="6468"/>
                  </a:cubicBezTo>
                  <a:cubicBezTo>
                    <a:pt x="2784" y="6757"/>
                    <a:pt x="3343" y="6895"/>
                    <a:pt x="3892" y="6895"/>
                  </a:cubicBezTo>
                  <a:cubicBezTo>
                    <a:pt x="5079" y="6895"/>
                    <a:pt x="6218" y="6251"/>
                    <a:pt x="6865" y="5096"/>
                  </a:cubicBezTo>
                  <a:cubicBezTo>
                    <a:pt x="7811" y="3404"/>
                    <a:pt x="7270" y="1391"/>
                    <a:pt x="5620" y="454"/>
                  </a:cubicBezTo>
                  <a:cubicBezTo>
                    <a:pt x="5080" y="147"/>
                    <a:pt x="4502" y="1"/>
                    <a:pt x="3935"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50" name="Google Shape;7450;p20"/>
            <p:cNvSpPr/>
            <p:nvPr/>
          </p:nvSpPr>
          <p:spPr>
            <a:xfrm>
              <a:off x="2746950" y="2853475"/>
              <a:ext cx="193525" cy="170900"/>
            </a:xfrm>
            <a:custGeom>
              <a:rect b="b" l="l" r="r" t="t"/>
              <a:pathLst>
                <a:path extrusionOk="0" h="6836" w="7741">
                  <a:moveTo>
                    <a:pt x="3904" y="1"/>
                  </a:moveTo>
                  <a:cubicBezTo>
                    <a:pt x="2732" y="1"/>
                    <a:pt x="1596" y="631"/>
                    <a:pt x="957" y="1756"/>
                  </a:cubicBezTo>
                  <a:cubicBezTo>
                    <a:pt x="1" y="3438"/>
                    <a:pt x="546" y="5476"/>
                    <a:pt x="2199" y="6401"/>
                  </a:cubicBezTo>
                  <a:cubicBezTo>
                    <a:pt x="2724" y="6695"/>
                    <a:pt x="3287" y="6836"/>
                    <a:pt x="3839" y="6836"/>
                  </a:cubicBezTo>
                  <a:cubicBezTo>
                    <a:pt x="5027" y="6836"/>
                    <a:pt x="6170" y="6188"/>
                    <a:pt x="6809" y="5032"/>
                  </a:cubicBezTo>
                  <a:cubicBezTo>
                    <a:pt x="7740" y="3346"/>
                    <a:pt x="7161" y="1317"/>
                    <a:pt x="5490" y="408"/>
                  </a:cubicBezTo>
                  <a:cubicBezTo>
                    <a:pt x="4983" y="132"/>
                    <a:pt x="4440" y="1"/>
                    <a:pt x="3904"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51" name="Google Shape;7451;p20"/>
            <p:cNvSpPr/>
            <p:nvPr/>
          </p:nvSpPr>
          <p:spPr>
            <a:xfrm>
              <a:off x="3776750" y="3744500"/>
              <a:ext cx="193325" cy="170775"/>
            </a:xfrm>
            <a:custGeom>
              <a:rect b="b" l="l" r="r" t="t"/>
              <a:pathLst>
                <a:path extrusionOk="0" h="6831" w="7733">
                  <a:moveTo>
                    <a:pt x="3895" y="1"/>
                  </a:moveTo>
                  <a:cubicBezTo>
                    <a:pt x="2737" y="1"/>
                    <a:pt x="1616" y="612"/>
                    <a:pt x="977" y="1711"/>
                  </a:cubicBezTo>
                  <a:cubicBezTo>
                    <a:pt x="0" y="3388"/>
                    <a:pt x="516" y="5434"/>
                    <a:pt x="2153" y="6375"/>
                  </a:cubicBezTo>
                  <a:cubicBezTo>
                    <a:pt x="2690" y="6684"/>
                    <a:pt x="3268" y="6831"/>
                    <a:pt x="3836" y="6831"/>
                  </a:cubicBezTo>
                  <a:cubicBezTo>
                    <a:pt x="5009" y="6831"/>
                    <a:pt x="6140" y="6202"/>
                    <a:pt x="6782" y="5071"/>
                  </a:cubicBezTo>
                  <a:cubicBezTo>
                    <a:pt x="7732" y="3391"/>
                    <a:pt x="7184" y="1353"/>
                    <a:pt x="5528" y="429"/>
                  </a:cubicBezTo>
                  <a:cubicBezTo>
                    <a:pt x="5007" y="139"/>
                    <a:pt x="4447" y="1"/>
                    <a:pt x="3895"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52" name="Google Shape;7452;p20"/>
            <p:cNvSpPr/>
            <p:nvPr/>
          </p:nvSpPr>
          <p:spPr>
            <a:xfrm>
              <a:off x="2846275" y="3221400"/>
              <a:ext cx="193475" cy="170825"/>
            </a:xfrm>
            <a:custGeom>
              <a:rect b="b" l="l" r="r" t="t"/>
              <a:pathLst>
                <a:path extrusionOk="0" h="6833" w="7739">
                  <a:moveTo>
                    <a:pt x="3899" y="1"/>
                  </a:moveTo>
                  <a:cubicBezTo>
                    <a:pt x="2735" y="1"/>
                    <a:pt x="1609" y="621"/>
                    <a:pt x="969" y="1731"/>
                  </a:cubicBezTo>
                  <a:cubicBezTo>
                    <a:pt x="1" y="3409"/>
                    <a:pt x="530" y="5452"/>
                    <a:pt x="2174" y="6386"/>
                  </a:cubicBezTo>
                  <a:cubicBezTo>
                    <a:pt x="2706" y="6689"/>
                    <a:pt x="3277" y="6833"/>
                    <a:pt x="3838" y="6833"/>
                  </a:cubicBezTo>
                  <a:cubicBezTo>
                    <a:pt x="5017" y="6833"/>
                    <a:pt x="6154" y="6196"/>
                    <a:pt x="6794" y="5054"/>
                  </a:cubicBezTo>
                  <a:cubicBezTo>
                    <a:pt x="7738" y="3368"/>
                    <a:pt x="7175" y="1339"/>
                    <a:pt x="5512" y="421"/>
                  </a:cubicBezTo>
                  <a:cubicBezTo>
                    <a:pt x="4997" y="136"/>
                    <a:pt x="4444" y="1"/>
                    <a:pt x="3899"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53" name="Google Shape;7453;p20"/>
            <p:cNvSpPr/>
            <p:nvPr/>
          </p:nvSpPr>
          <p:spPr>
            <a:xfrm>
              <a:off x="3829575" y="1746025"/>
              <a:ext cx="192350" cy="169750"/>
            </a:xfrm>
            <a:custGeom>
              <a:rect b="b" l="l" r="r" t="t"/>
              <a:pathLst>
                <a:path extrusionOk="0" h="6790" w="7694">
                  <a:moveTo>
                    <a:pt x="3893" y="0"/>
                  </a:moveTo>
                  <a:cubicBezTo>
                    <a:pt x="2742" y="0"/>
                    <a:pt x="1620" y="600"/>
                    <a:pt x="982" y="1675"/>
                  </a:cubicBezTo>
                  <a:cubicBezTo>
                    <a:pt x="0" y="3330"/>
                    <a:pt x="519" y="5409"/>
                    <a:pt x="2146" y="6345"/>
                  </a:cubicBezTo>
                  <a:cubicBezTo>
                    <a:pt x="2669" y="6646"/>
                    <a:pt x="3239" y="6790"/>
                    <a:pt x="3802" y="6790"/>
                  </a:cubicBezTo>
                  <a:cubicBezTo>
                    <a:pt x="4953" y="6790"/>
                    <a:pt x="6076" y="6190"/>
                    <a:pt x="6714" y="5115"/>
                  </a:cubicBezTo>
                  <a:cubicBezTo>
                    <a:pt x="7694" y="3460"/>
                    <a:pt x="7177" y="1381"/>
                    <a:pt x="5550" y="445"/>
                  </a:cubicBezTo>
                  <a:cubicBezTo>
                    <a:pt x="5026" y="144"/>
                    <a:pt x="4456" y="0"/>
                    <a:pt x="3893"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54" name="Google Shape;7454;p20"/>
            <p:cNvSpPr/>
            <p:nvPr/>
          </p:nvSpPr>
          <p:spPr>
            <a:xfrm>
              <a:off x="3098375" y="1958950"/>
              <a:ext cx="191150" cy="169325"/>
            </a:xfrm>
            <a:custGeom>
              <a:rect b="b" l="l" r="r" t="t"/>
              <a:pathLst>
                <a:path extrusionOk="0" h="6773" w="7646">
                  <a:moveTo>
                    <a:pt x="3875" y="1"/>
                  </a:moveTo>
                  <a:cubicBezTo>
                    <a:pt x="2701" y="1"/>
                    <a:pt x="1555" y="629"/>
                    <a:pt x="923" y="1743"/>
                  </a:cubicBezTo>
                  <a:cubicBezTo>
                    <a:pt x="0" y="3373"/>
                    <a:pt x="537" y="5416"/>
                    <a:pt x="2122" y="6329"/>
                  </a:cubicBezTo>
                  <a:cubicBezTo>
                    <a:pt x="2644" y="6630"/>
                    <a:pt x="3210" y="6773"/>
                    <a:pt x="3771" y="6773"/>
                  </a:cubicBezTo>
                  <a:cubicBezTo>
                    <a:pt x="4962" y="6773"/>
                    <a:pt x="6123" y="6127"/>
                    <a:pt x="6751" y="4982"/>
                  </a:cubicBezTo>
                  <a:cubicBezTo>
                    <a:pt x="7645" y="3345"/>
                    <a:pt x="7077" y="1309"/>
                    <a:pt x="5475" y="417"/>
                  </a:cubicBezTo>
                  <a:cubicBezTo>
                    <a:pt x="4967" y="135"/>
                    <a:pt x="4418" y="1"/>
                    <a:pt x="3875"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55" name="Google Shape;7455;p20"/>
            <p:cNvSpPr/>
            <p:nvPr/>
          </p:nvSpPr>
          <p:spPr>
            <a:xfrm>
              <a:off x="4726650" y="2874375"/>
              <a:ext cx="191050" cy="169250"/>
            </a:xfrm>
            <a:custGeom>
              <a:rect b="b" l="l" r="r" t="t"/>
              <a:pathLst>
                <a:path extrusionOk="0" h="6770" w="7642">
                  <a:moveTo>
                    <a:pt x="3874" y="0"/>
                  </a:moveTo>
                  <a:cubicBezTo>
                    <a:pt x="2716" y="0"/>
                    <a:pt x="1585" y="606"/>
                    <a:pt x="950" y="1688"/>
                  </a:cubicBezTo>
                  <a:cubicBezTo>
                    <a:pt x="1" y="3306"/>
                    <a:pt x="500" y="5360"/>
                    <a:pt x="2070" y="6299"/>
                  </a:cubicBezTo>
                  <a:cubicBezTo>
                    <a:pt x="2604" y="6618"/>
                    <a:pt x="3190" y="6770"/>
                    <a:pt x="3769" y="6770"/>
                  </a:cubicBezTo>
                  <a:cubicBezTo>
                    <a:pt x="4942" y="6770"/>
                    <a:pt x="6086" y="6147"/>
                    <a:pt x="6719" y="5032"/>
                  </a:cubicBezTo>
                  <a:cubicBezTo>
                    <a:pt x="7641" y="3405"/>
                    <a:pt x="7108" y="1358"/>
                    <a:pt x="5522" y="443"/>
                  </a:cubicBezTo>
                  <a:cubicBezTo>
                    <a:pt x="5003" y="143"/>
                    <a:pt x="4435" y="0"/>
                    <a:pt x="3874"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56" name="Google Shape;7456;p20"/>
            <p:cNvSpPr/>
            <p:nvPr/>
          </p:nvSpPr>
          <p:spPr>
            <a:xfrm>
              <a:off x="4527400" y="2138325"/>
              <a:ext cx="192400" cy="169750"/>
            </a:xfrm>
            <a:custGeom>
              <a:rect b="b" l="l" r="r" t="t"/>
              <a:pathLst>
                <a:path extrusionOk="0" h="6790" w="7696">
                  <a:moveTo>
                    <a:pt x="3893" y="1"/>
                  </a:moveTo>
                  <a:cubicBezTo>
                    <a:pt x="2740" y="1"/>
                    <a:pt x="1617" y="602"/>
                    <a:pt x="979" y="1680"/>
                  </a:cubicBezTo>
                  <a:cubicBezTo>
                    <a:pt x="0" y="3336"/>
                    <a:pt x="522" y="5414"/>
                    <a:pt x="2150" y="6348"/>
                  </a:cubicBezTo>
                  <a:cubicBezTo>
                    <a:pt x="2672" y="6648"/>
                    <a:pt x="3240" y="6790"/>
                    <a:pt x="3801" y="6790"/>
                  </a:cubicBezTo>
                  <a:cubicBezTo>
                    <a:pt x="4954" y="6790"/>
                    <a:pt x="6078" y="6189"/>
                    <a:pt x="6715" y="5111"/>
                  </a:cubicBezTo>
                  <a:cubicBezTo>
                    <a:pt x="7695" y="3454"/>
                    <a:pt x="7173" y="1377"/>
                    <a:pt x="5544" y="442"/>
                  </a:cubicBezTo>
                  <a:cubicBezTo>
                    <a:pt x="5022" y="143"/>
                    <a:pt x="4454" y="1"/>
                    <a:pt x="3893"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57" name="Google Shape;7457;p20"/>
            <p:cNvSpPr/>
            <p:nvPr/>
          </p:nvSpPr>
          <p:spPr>
            <a:xfrm>
              <a:off x="3595375" y="3798975"/>
              <a:ext cx="190075" cy="168150"/>
            </a:xfrm>
            <a:custGeom>
              <a:rect b="b" l="l" r="r" t="t"/>
              <a:pathLst>
                <a:path extrusionOk="0" h="6726" w="7603">
                  <a:moveTo>
                    <a:pt x="3880" y="1"/>
                  </a:moveTo>
                  <a:cubicBezTo>
                    <a:pt x="2685" y="1"/>
                    <a:pt x="1505" y="643"/>
                    <a:pt x="889" y="1763"/>
                  </a:cubicBezTo>
                  <a:cubicBezTo>
                    <a:pt x="1" y="3381"/>
                    <a:pt x="581" y="5461"/>
                    <a:pt x="2168" y="6332"/>
                  </a:cubicBezTo>
                  <a:cubicBezTo>
                    <a:pt x="2656" y="6599"/>
                    <a:pt x="3190" y="6726"/>
                    <a:pt x="3721" y="6726"/>
                  </a:cubicBezTo>
                  <a:cubicBezTo>
                    <a:pt x="4917" y="6726"/>
                    <a:pt x="6098" y="6084"/>
                    <a:pt x="6714" y="4964"/>
                  </a:cubicBezTo>
                  <a:cubicBezTo>
                    <a:pt x="7603" y="3346"/>
                    <a:pt x="7022" y="1267"/>
                    <a:pt x="5435" y="396"/>
                  </a:cubicBezTo>
                  <a:cubicBezTo>
                    <a:pt x="4946" y="128"/>
                    <a:pt x="4412" y="1"/>
                    <a:pt x="3880"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58" name="Google Shape;7458;p20"/>
            <p:cNvSpPr/>
            <p:nvPr/>
          </p:nvSpPr>
          <p:spPr>
            <a:xfrm>
              <a:off x="2698950" y="2670900"/>
              <a:ext cx="190150" cy="168200"/>
            </a:xfrm>
            <a:custGeom>
              <a:rect b="b" l="l" r="r" t="t"/>
              <a:pathLst>
                <a:path extrusionOk="0" h="6728" w="7606">
                  <a:moveTo>
                    <a:pt x="3882" y="0"/>
                  </a:moveTo>
                  <a:cubicBezTo>
                    <a:pt x="2705" y="0"/>
                    <a:pt x="1541" y="623"/>
                    <a:pt x="916" y="1718"/>
                  </a:cubicBezTo>
                  <a:cubicBezTo>
                    <a:pt x="1" y="3322"/>
                    <a:pt x="552" y="5408"/>
                    <a:pt x="2126" y="6306"/>
                  </a:cubicBezTo>
                  <a:cubicBezTo>
                    <a:pt x="2626" y="6592"/>
                    <a:pt x="3177" y="6727"/>
                    <a:pt x="3725" y="6727"/>
                  </a:cubicBezTo>
                  <a:cubicBezTo>
                    <a:pt x="4901" y="6727"/>
                    <a:pt x="6065" y="6104"/>
                    <a:pt x="6689" y="5010"/>
                  </a:cubicBezTo>
                  <a:cubicBezTo>
                    <a:pt x="7606" y="3405"/>
                    <a:pt x="7055" y="1318"/>
                    <a:pt x="5481" y="421"/>
                  </a:cubicBezTo>
                  <a:cubicBezTo>
                    <a:pt x="4981" y="135"/>
                    <a:pt x="4430" y="0"/>
                    <a:pt x="3882"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59" name="Google Shape;7459;p20"/>
            <p:cNvSpPr/>
            <p:nvPr/>
          </p:nvSpPr>
          <p:spPr>
            <a:xfrm>
              <a:off x="4326475" y="3586000"/>
              <a:ext cx="191025" cy="168750"/>
            </a:xfrm>
            <a:custGeom>
              <a:rect b="b" l="l" r="r" t="t"/>
              <a:pathLst>
                <a:path extrusionOk="0" h="6750" w="7641">
                  <a:moveTo>
                    <a:pt x="3902" y="0"/>
                  </a:moveTo>
                  <a:cubicBezTo>
                    <a:pt x="2718" y="0"/>
                    <a:pt x="1553" y="633"/>
                    <a:pt x="928" y="1743"/>
                  </a:cubicBezTo>
                  <a:cubicBezTo>
                    <a:pt x="0" y="3392"/>
                    <a:pt x="598" y="5504"/>
                    <a:pt x="2240" y="6373"/>
                  </a:cubicBezTo>
                  <a:cubicBezTo>
                    <a:pt x="2722" y="6629"/>
                    <a:pt x="3243" y="6750"/>
                    <a:pt x="3760" y="6750"/>
                  </a:cubicBezTo>
                  <a:cubicBezTo>
                    <a:pt x="4963" y="6750"/>
                    <a:pt x="6144" y="6095"/>
                    <a:pt x="6759" y="4957"/>
                  </a:cubicBezTo>
                  <a:cubicBezTo>
                    <a:pt x="7641" y="3330"/>
                    <a:pt x="7060" y="1279"/>
                    <a:pt x="5470" y="402"/>
                  </a:cubicBezTo>
                  <a:cubicBezTo>
                    <a:pt x="4976" y="130"/>
                    <a:pt x="4437" y="0"/>
                    <a:pt x="3902"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60" name="Google Shape;7460;p20"/>
            <p:cNvSpPr/>
            <p:nvPr/>
          </p:nvSpPr>
          <p:spPr>
            <a:xfrm>
              <a:off x="2897700" y="3406925"/>
              <a:ext cx="189800" cy="167650"/>
            </a:xfrm>
            <a:custGeom>
              <a:rect b="b" l="l" r="r" t="t"/>
              <a:pathLst>
                <a:path extrusionOk="0" h="6706" w="7592">
                  <a:moveTo>
                    <a:pt x="3881" y="1"/>
                  </a:moveTo>
                  <a:cubicBezTo>
                    <a:pt x="2699" y="1"/>
                    <a:pt x="1529" y="628"/>
                    <a:pt x="910" y="1721"/>
                  </a:cubicBezTo>
                  <a:cubicBezTo>
                    <a:pt x="1" y="3328"/>
                    <a:pt x="572" y="5433"/>
                    <a:pt x="2157" y="6309"/>
                  </a:cubicBezTo>
                  <a:cubicBezTo>
                    <a:pt x="2643" y="6579"/>
                    <a:pt x="3177" y="6706"/>
                    <a:pt x="3710" y="6706"/>
                  </a:cubicBezTo>
                  <a:cubicBezTo>
                    <a:pt x="4911" y="6706"/>
                    <a:pt x="6102" y="6059"/>
                    <a:pt x="6710" y="4938"/>
                  </a:cubicBezTo>
                  <a:cubicBezTo>
                    <a:pt x="7591" y="3312"/>
                    <a:pt x="6984" y="1215"/>
                    <a:pt x="5388" y="371"/>
                  </a:cubicBezTo>
                  <a:cubicBezTo>
                    <a:pt x="4913" y="120"/>
                    <a:pt x="4396" y="1"/>
                    <a:pt x="3881"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61" name="Google Shape;7461;p20"/>
            <p:cNvSpPr/>
            <p:nvPr/>
          </p:nvSpPr>
          <p:spPr>
            <a:xfrm>
              <a:off x="2784125" y="2250825"/>
              <a:ext cx="187125" cy="166175"/>
            </a:xfrm>
            <a:custGeom>
              <a:rect b="b" l="l" r="r" t="t"/>
              <a:pathLst>
                <a:path extrusionOk="0" h="6647" w="7485">
                  <a:moveTo>
                    <a:pt x="3847" y="1"/>
                  </a:moveTo>
                  <a:cubicBezTo>
                    <a:pt x="2692" y="1"/>
                    <a:pt x="1528" y="604"/>
                    <a:pt x="902" y="1666"/>
                  </a:cubicBezTo>
                  <a:cubicBezTo>
                    <a:pt x="1" y="3197"/>
                    <a:pt x="503" y="5260"/>
                    <a:pt x="2006" y="6191"/>
                  </a:cubicBezTo>
                  <a:cubicBezTo>
                    <a:pt x="2504" y="6500"/>
                    <a:pt x="3070" y="6646"/>
                    <a:pt x="3638" y="6646"/>
                  </a:cubicBezTo>
                  <a:cubicBezTo>
                    <a:pt x="4793" y="6646"/>
                    <a:pt x="5956" y="6043"/>
                    <a:pt x="6582" y="4983"/>
                  </a:cubicBezTo>
                  <a:cubicBezTo>
                    <a:pt x="7485" y="3450"/>
                    <a:pt x="6982" y="1387"/>
                    <a:pt x="5479" y="456"/>
                  </a:cubicBezTo>
                  <a:cubicBezTo>
                    <a:pt x="4981" y="147"/>
                    <a:pt x="4415" y="1"/>
                    <a:pt x="3847"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62" name="Google Shape;7462;p20"/>
            <p:cNvSpPr/>
            <p:nvPr/>
          </p:nvSpPr>
          <p:spPr>
            <a:xfrm>
              <a:off x="4644675" y="3296775"/>
              <a:ext cx="187625" cy="166550"/>
            </a:xfrm>
            <a:custGeom>
              <a:rect b="b" l="l" r="r" t="t"/>
              <a:pathLst>
                <a:path extrusionOk="0" h="6662" w="7505">
                  <a:moveTo>
                    <a:pt x="3850" y="1"/>
                  </a:moveTo>
                  <a:cubicBezTo>
                    <a:pt x="2649" y="1"/>
                    <a:pt x="1450" y="647"/>
                    <a:pt x="851" y="1760"/>
                  </a:cubicBezTo>
                  <a:cubicBezTo>
                    <a:pt x="1" y="3345"/>
                    <a:pt x="571" y="5399"/>
                    <a:pt x="2102" y="6261"/>
                  </a:cubicBezTo>
                  <a:cubicBezTo>
                    <a:pt x="2586" y="6533"/>
                    <a:pt x="3121" y="6662"/>
                    <a:pt x="3657" y="6662"/>
                  </a:cubicBezTo>
                  <a:cubicBezTo>
                    <a:pt x="4858" y="6662"/>
                    <a:pt x="6057" y="6015"/>
                    <a:pt x="6654" y="4902"/>
                  </a:cubicBezTo>
                  <a:cubicBezTo>
                    <a:pt x="7504" y="3317"/>
                    <a:pt x="6934" y="1265"/>
                    <a:pt x="5405" y="402"/>
                  </a:cubicBezTo>
                  <a:cubicBezTo>
                    <a:pt x="4921" y="129"/>
                    <a:pt x="4386" y="1"/>
                    <a:pt x="3850"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63" name="Google Shape;7463;p20"/>
            <p:cNvSpPr/>
            <p:nvPr/>
          </p:nvSpPr>
          <p:spPr>
            <a:xfrm>
              <a:off x="4246750" y="1824900"/>
              <a:ext cx="189125" cy="167175"/>
            </a:xfrm>
            <a:custGeom>
              <a:rect b="b" l="l" r="r" t="t"/>
              <a:pathLst>
                <a:path extrusionOk="0" h="6687" w="7565">
                  <a:moveTo>
                    <a:pt x="3882" y="1"/>
                  </a:moveTo>
                  <a:cubicBezTo>
                    <a:pt x="2718" y="1"/>
                    <a:pt x="1550" y="609"/>
                    <a:pt x="924" y="1678"/>
                  </a:cubicBezTo>
                  <a:cubicBezTo>
                    <a:pt x="0" y="3255"/>
                    <a:pt x="550" y="5378"/>
                    <a:pt x="2112" y="6273"/>
                  </a:cubicBezTo>
                  <a:cubicBezTo>
                    <a:pt x="2601" y="6553"/>
                    <a:pt x="3145" y="6686"/>
                    <a:pt x="3688" y="6686"/>
                  </a:cubicBezTo>
                  <a:cubicBezTo>
                    <a:pt x="4833" y="6686"/>
                    <a:pt x="5977" y="6097"/>
                    <a:pt x="6614" y="5057"/>
                  </a:cubicBezTo>
                  <a:cubicBezTo>
                    <a:pt x="7564" y="3504"/>
                    <a:pt x="7051" y="1370"/>
                    <a:pt x="5503" y="442"/>
                  </a:cubicBezTo>
                  <a:cubicBezTo>
                    <a:pt x="5004" y="142"/>
                    <a:pt x="4443" y="1"/>
                    <a:pt x="3882"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64" name="Google Shape;7464;p20"/>
            <p:cNvSpPr/>
            <p:nvPr/>
          </p:nvSpPr>
          <p:spPr>
            <a:xfrm>
              <a:off x="4479975" y="1956475"/>
              <a:ext cx="187325" cy="165550"/>
            </a:xfrm>
            <a:custGeom>
              <a:rect b="b" l="l" r="r" t="t"/>
              <a:pathLst>
                <a:path extrusionOk="0" h="6622" w="7493">
                  <a:moveTo>
                    <a:pt x="3856" y="0"/>
                  </a:moveTo>
                  <a:cubicBezTo>
                    <a:pt x="2715" y="0"/>
                    <a:pt x="1569" y="593"/>
                    <a:pt x="941" y="1638"/>
                  </a:cubicBezTo>
                  <a:cubicBezTo>
                    <a:pt x="1" y="3198"/>
                    <a:pt x="556" y="5348"/>
                    <a:pt x="2127" y="6226"/>
                  </a:cubicBezTo>
                  <a:cubicBezTo>
                    <a:pt x="2607" y="6494"/>
                    <a:pt x="3137" y="6621"/>
                    <a:pt x="3666" y="6621"/>
                  </a:cubicBezTo>
                  <a:cubicBezTo>
                    <a:pt x="4830" y="6621"/>
                    <a:pt x="5989" y="6008"/>
                    <a:pt x="6602" y="4937"/>
                  </a:cubicBezTo>
                  <a:cubicBezTo>
                    <a:pt x="7492" y="3384"/>
                    <a:pt x="6959" y="1319"/>
                    <a:pt x="5438" y="423"/>
                  </a:cubicBezTo>
                  <a:cubicBezTo>
                    <a:pt x="4950" y="136"/>
                    <a:pt x="4404" y="0"/>
                    <a:pt x="3856"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65" name="Google Shape;7465;p20"/>
            <p:cNvSpPr/>
            <p:nvPr/>
          </p:nvSpPr>
          <p:spPr>
            <a:xfrm>
              <a:off x="3181625" y="3723025"/>
              <a:ext cx="186475" cy="164975"/>
            </a:xfrm>
            <a:custGeom>
              <a:rect b="b" l="l" r="r" t="t"/>
              <a:pathLst>
                <a:path extrusionOk="0" h="6599" w="7459">
                  <a:moveTo>
                    <a:pt x="3819" y="0"/>
                  </a:moveTo>
                  <a:cubicBezTo>
                    <a:pt x="2664" y="0"/>
                    <a:pt x="1512" y="610"/>
                    <a:pt x="897" y="1679"/>
                  </a:cubicBezTo>
                  <a:cubicBezTo>
                    <a:pt x="1" y="3236"/>
                    <a:pt x="541" y="5302"/>
                    <a:pt x="2077" y="6187"/>
                  </a:cubicBezTo>
                  <a:cubicBezTo>
                    <a:pt x="2563" y="6466"/>
                    <a:pt x="3102" y="6598"/>
                    <a:pt x="3641" y="6598"/>
                  </a:cubicBezTo>
                  <a:cubicBezTo>
                    <a:pt x="4796" y="6598"/>
                    <a:pt x="5947" y="5989"/>
                    <a:pt x="6561" y="4921"/>
                  </a:cubicBezTo>
                  <a:cubicBezTo>
                    <a:pt x="7459" y="3360"/>
                    <a:pt x="6918" y="1296"/>
                    <a:pt x="5381" y="412"/>
                  </a:cubicBezTo>
                  <a:cubicBezTo>
                    <a:pt x="4895" y="132"/>
                    <a:pt x="4357" y="0"/>
                    <a:pt x="3819"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66" name="Google Shape;7466;p20"/>
            <p:cNvSpPr/>
            <p:nvPr/>
          </p:nvSpPr>
          <p:spPr>
            <a:xfrm>
              <a:off x="2651475" y="2488875"/>
              <a:ext cx="185800" cy="164350"/>
            </a:xfrm>
            <a:custGeom>
              <a:rect b="b" l="l" r="r" t="t"/>
              <a:pathLst>
                <a:path extrusionOk="0" h="6574" w="7432">
                  <a:moveTo>
                    <a:pt x="3788" y="1"/>
                  </a:moveTo>
                  <a:cubicBezTo>
                    <a:pt x="2616" y="1"/>
                    <a:pt x="1464" y="632"/>
                    <a:pt x="867" y="1731"/>
                  </a:cubicBezTo>
                  <a:cubicBezTo>
                    <a:pt x="0" y="3324"/>
                    <a:pt x="573" y="5349"/>
                    <a:pt x="2128" y="6192"/>
                  </a:cubicBezTo>
                  <a:cubicBezTo>
                    <a:pt x="2606" y="6451"/>
                    <a:pt x="3127" y="6573"/>
                    <a:pt x="3644" y="6573"/>
                  </a:cubicBezTo>
                  <a:cubicBezTo>
                    <a:pt x="4816" y="6573"/>
                    <a:pt x="5969" y="5943"/>
                    <a:pt x="6565" y="4843"/>
                  </a:cubicBezTo>
                  <a:cubicBezTo>
                    <a:pt x="7431" y="3249"/>
                    <a:pt x="6858" y="1225"/>
                    <a:pt x="5304" y="383"/>
                  </a:cubicBezTo>
                  <a:cubicBezTo>
                    <a:pt x="4825" y="123"/>
                    <a:pt x="4305" y="1"/>
                    <a:pt x="3788"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67" name="Google Shape;7467;p20"/>
            <p:cNvSpPr/>
            <p:nvPr/>
          </p:nvSpPr>
          <p:spPr>
            <a:xfrm>
              <a:off x="4512325" y="3535000"/>
              <a:ext cx="185775" cy="164350"/>
            </a:xfrm>
            <a:custGeom>
              <a:rect b="b" l="l" r="r" t="t"/>
              <a:pathLst>
                <a:path extrusionOk="0" h="6574" w="7431">
                  <a:moveTo>
                    <a:pt x="3788" y="1"/>
                  </a:moveTo>
                  <a:cubicBezTo>
                    <a:pt x="2622" y="1"/>
                    <a:pt x="1473" y="626"/>
                    <a:pt x="873" y="1718"/>
                  </a:cubicBezTo>
                  <a:cubicBezTo>
                    <a:pt x="0" y="3304"/>
                    <a:pt x="563" y="5332"/>
                    <a:pt x="2113" y="6183"/>
                  </a:cubicBezTo>
                  <a:cubicBezTo>
                    <a:pt x="2595" y="6448"/>
                    <a:pt x="3121" y="6573"/>
                    <a:pt x="3642" y="6573"/>
                  </a:cubicBezTo>
                  <a:cubicBezTo>
                    <a:pt x="4808" y="6573"/>
                    <a:pt x="5956" y="5948"/>
                    <a:pt x="6556" y="4857"/>
                  </a:cubicBezTo>
                  <a:cubicBezTo>
                    <a:pt x="7430" y="3270"/>
                    <a:pt x="6866" y="1242"/>
                    <a:pt x="5316" y="391"/>
                  </a:cubicBezTo>
                  <a:cubicBezTo>
                    <a:pt x="4834" y="126"/>
                    <a:pt x="4309" y="1"/>
                    <a:pt x="3788"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68" name="Google Shape;7468;p20"/>
            <p:cNvSpPr/>
            <p:nvPr/>
          </p:nvSpPr>
          <p:spPr>
            <a:xfrm>
              <a:off x="4014750" y="1694925"/>
              <a:ext cx="187375" cy="165525"/>
            </a:xfrm>
            <a:custGeom>
              <a:rect b="b" l="l" r="r" t="t"/>
              <a:pathLst>
                <a:path extrusionOk="0" h="6621" w="7495">
                  <a:moveTo>
                    <a:pt x="3858" y="1"/>
                  </a:moveTo>
                  <a:cubicBezTo>
                    <a:pt x="2715" y="1"/>
                    <a:pt x="1569" y="594"/>
                    <a:pt x="940" y="1639"/>
                  </a:cubicBezTo>
                  <a:cubicBezTo>
                    <a:pt x="1" y="3201"/>
                    <a:pt x="558" y="5351"/>
                    <a:pt x="2129" y="6227"/>
                  </a:cubicBezTo>
                  <a:cubicBezTo>
                    <a:pt x="2608" y="6494"/>
                    <a:pt x="3137" y="6621"/>
                    <a:pt x="3666" y="6621"/>
                  </a:cubicBezTo>
                  <a:cubicBezTo>
                    <a:pt x="4831" y="6621"/>
                    <a:pt x="5991" y="6007"/>
                    <a:pt x="6606" y="4935"/>
                  </a:cubicBezTo>
                  <a:cubicBezTo>
                    <a:pt x="7494" y="3383"/>
                    <a:pt x="6959" y="1319"/>
                    <a:pt x="5437" y="423"/>
                  </a:cubicBezTo>
                  <a:cubicBezTo>
                    <a:pt x="4949" y="136"/>
                    <a:pt x="4404" y="1"/>
                    <a:pt x="3858"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69" name="Google Shape;7469;p20"/>
            <p:cNvSpPr/>
            <p:nvPr/>
          </p:nvSpPr>
          <p:spPr>
            <a:xfrm>
              <a:off x="2917825" y="2014350"/>
              <a:ext cx="186350" cy="164900"/>
            </a:xfrm>
            <a:custGeom>
              <a:rect b="b" l="l" r="r" t="t"/>
              <a:pathLst>
                <a:path extrusionOk="0" h="6596" w="7454">
                  <a:moveTo>
                    <a:pt x="3810" y="0"/>
                  </a:moveTo>
                  <a:cubicBezTo>
                    <a:pt x="2628" y="0"/>
                    <a:pt x="1458" y="635"/>
                    <a:pt x="862" y="1733"/>
                  </a:cubicBezTo>
                  <a:cubicBezTo>
                    <a:pt x="0" y="3323"/>
                    <a:pt x="581" y="5378"/>
                    <a:pt x="2130" y="6216"/>
                  </a:cubicBezTo>
                  <a:cubicBezTo>
                    <a:pt x="2605" y="6474"/>
                    <a:pt x="3125" y="6595"/>
                    <a:pt x="3642" y="6595"/>
                  </a:cubicBezTo>
                  <a:cubicBezTo>
                    <a:pt x="4825" y="6595"/>
                    <a:pt x="5995" y="5961"/>
                    <a:pt x="6590" y="4862"/>
                  </a:cubicBezTo>
                  <a:cubicBezTo>
                    <a:pt x="7454" y="3272"/>
                    <a:pt x="6872" y="1218"/>
                    <a:pt x="5323" y="379"/>
                  </a:cubicBezTo>
                  <a:cubicBezTo>
                    <a:pt x="4848" y="122"/>
                    <a:pt x="4328" y="0"/>
                    <a:pt x="3810"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70" name="Google Shape;7470;p20"/>
            <p:cNvSpPr/>
            <p:nvPr/>
          </p:nvSpPr>
          <p:spPr>
            <a:xfrm>
              <a:off x="4778625" y="3060475"/>
              <a:ext cx="186375" cy="164900"/>
            </a:xfrm>
            <a:custGeom>
              <a:rect b="b" l="l" r="r" t="t"/>
              <a:pathLst>
                <a:path extrusionOk="0" h="6596" w="7455">
                  <a:moveTo>
                    <a:pt x="3812" y="1"/>
                  </a:moveTo>
                  <a:cubicBezTo>
                    <a:pt x="2634" y="1"/>
                    <a:pt x="1467" y="631"/>
                    <a:pt x="869" y="1725"/>
                  </a:cubicBezTo>
                  <a:cubicBezTo>
                    <a:pt x="1" y="3311"/>
                    <a:pt x="576" y="5367"/>
                    <a:pt x="2123" y="6212"/>
                  </a:cubicBezTo>
                  <a:cubicBezTo>
                    <a:pt x="2599" y="6473"/>
                    <a:pt x="3121" y="6596"/>
                    <a:pt x="3642" y="6596"/>
                  </a:cubicBezTo>
                  <a:cubicBezTo>
                    <a:pt x="4820" y="6596"/>
                    <a:pt x="5987" y="5965"/>
                    <a:pt x="6586" y="4872"/>
                  </a:cubicBezTo>
                  <a:cubicBezTo>
                    <a:pt x="7454" y="3286"/>
                    <a:pt x="6880" y="1230"/>
                    <a:pt x="5332" y="384"/>
                  </a:cubicBezTo>
                  <a:cubicBezTo>
                    <a:pt x="4855" y="124"/>
                    <a:pt x="4332" y="1"/>
                    <a:pt x="3812"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71" name="Google Shape;7471;p20"/>
            <p:cNvSpPr/>
            <p:nvPr/>
          </p:nvSpPr>
          <p:spPr>
            <a:xfrm>
              <a:off x="4813125" y="2456000"/>
              <a:ext cx="185425" cy="163850"/>
            </a:xfrm>
            <a:custGeom>
              <a:rect b="b" l="l" r="r" t="t"/>
              <a:pathLst>
                <a:path extrusionOk="0" h="6554" w="7417">
                  <a:moveTo>
                    <a:pt x="3765" y="0"/>
                  </a:moveTo>
                  <a:cubicBezTo>
                    <a:pt x="2657" y="0"/>
                    <a:pt x="1570" y="577"/>
                    <a:pt x="943" y="1609"/>
                  </a:cubicBezTo>
                  <a:cubicBezTo>
                    <a:pt x="0" y="3165"/>
                    <a:pt x="492" y="5193"/>
                    <a:pt x="2035" y="6111"/>
                  </a:cubicBezTo>
                  <a:cubicBezTo>
                    <a:pt x="2539" y="6411"/>
                    <a:pt x="3095" y="6553"/>
                    <a:pt x="3646" y="6553"/>
                  </a:cubicBezTo>
                  <a:cubicBezTo>
                    <a:pt x="4773" y="6553"/>
                    <a:pt x="5883" y="5957"/>
                    <a:pt x="6500" y="4895"/>
                  </a:cubicBezTo>
                  <a:cubicBezTo>
                    <a:pt x="7417" y="3317"/>
                    <a:pt x="6891" y="1303"/>
                    <a:pt x="5332" y="416"/>
                  </a:cubicBezTo>
                  <a:cubicBezTo>
                    <a:pt x="4838" y="134"/>
                    <a:pt x="4299" y="0"/>
                    <a:pt x="3765"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72" name="Google Shape;7472;p20"/>
            <p:cNvSpPr/>
            <p:nvPr/>
          </p:nvSpPr>
          <p:spPr>
            <a:xfrm>
              <a:off x="3417475" y="1671425"/>
              <a:ext cx="185450" cy="163775"/>
            </a:xfrm>
            <a:custGeom>
              <a:rect b="b" l="l" r="r" t="t"/>
              <a:pathLst>
                <a:path extrusionOk="0" h="6551" w="7418">
                  <a:moveTo>
                    <a:pt x="3765" y="1"/>
                  </a:moveTo>
                  <a:cubicBezTo>
                    <a:pt x="2636" y="1"/>
                    <a:pt x="1533" y="598"/>
                    <a:pt x="917" y="1658"/>
                  </a:cubicBezTo>
                  <a:cubicBezTo>
                    <a:pt x="1" y="3234"/>
                    <a:pt x="527" y="5249"/>
                    <a:pt x="2084" y="6137"/>
                  </a:cubicBezTo>
                  <a:cubicBezTo>
                    <a:pt x="2578" y="6418"/>
                    <a:pt x="3117" y="6551"/>
                    <a:pt x="3650" y="6551"/>
                  </a:cubicBezTo>
                  <a:cubicBezTo>
                    <a:pt x="4799" y="6551"/>
                    <a:pt x="5924" y="5935"/>
                    <a:pt x="6530" y="4845"/>
                  </a:cubicBezTo>
                  <a:cubicBezTo>
                    <a:pt x="7417" y="3246"/>
                    <a:pt x="6859" y="1241"/>
                    <a:pt x="5285" y="387"/>
                  </a:cubicBezTo>
                  <a:cubicBezTo>
                    <a:pt x="4802" y="125"/>
                    <a:pt x="4281" y="1"/>
                    <a:pt x="3765"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73" name="Google Shape;7473;p20"/>
            <p:cNvSpPr/>
            <p:nvPr/>
          </p:nvSpPr>
          <p:spPr>
            <a:xfrm>
              <a:off x="4863250" y="2640575"/>
              <a:ext cx="184425" cy="162575"/>
            </a:xfrm>
            <a:custGeom>
              <a:rect b="b" l="l" r="r" t="t"/>
              <a:pathLst>
                <a:path extrusionOk="0" h="6503" w="7377">
                  <a:moveTo>
                    <a:pt x="3715" y="0"/>
                  </a:moveTo>
                  <a:cubicBezTo>
                    <a:pt x="2600" y="0"/>
                    <a:pt x="1526" y="600"/>
                    <a:pt x="916" y="1675"/>
                  </a:cubicBezTo>
                  <a:cubicBezTo>
                    <a:pt x="1" y="3286"/>
                    <a:pt x="534" y="5232"/>
                    <a:pt x="2130" y="6105"/>
                  </a:cubicBezTo>
                  <a:cubicBezTo>
                    <a:pt x="2622" y="6374"/>
                    <a:pt x="3146" y="6502"/>
                    <a:pt x="3662" y="6502"/>
                  </a:cubicBezTo>
                  <a:cubicBezTo>
                    <a:pt x="4777" y="6502"/>
                    <a:pt x="5850" y="5903"/>
                    <a:pt x="6461" y="4829"/>
                  </a:cubicBezTo>
                  <a:cubicBezTo>
                    <a:pt x="7376" y="3217"/>
                    <a:pt x="6843" y="1270"/>
                    <a:pt x="5247" y="398"/>
                  </a:cubicBezTo>
                  <a:cubicBezTo>
                    <a:pt x="4755" y="129"/>
                    <a:pt x="4231" y="0"/>
                    <a:pt x="3715"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74" name="Google Shape;7474;p20"/>
            <p:cNvSpPr/>
            <p:nvPr/>
          </p:nvSpPr>
          <p:spPr>
            <a:xfrm>
              <a:off x="3414925" y="3854675"/>
              <a:ext cx="185050" cy="163150"/>
            </a:xfrm>
            <a:custGeom>
              <a:rect b="b" l="l" r="r" t="t"/>
              <a:pathLst>
                <a:path extrusionOk="0" h="6526" w="7402">
                  <a:moveTo>
                    <a:pt x="3737" y="0"/>
                  </a:moveTo>
                  <a:cubicBezTo>
                    <a:pt x="2628" y="0"/>
                    <a:pt x="1552" y="587"/>
                    <a:pt x="935" y="1641"/>
                  </a:cubicBezTo>
                  <a:cubicBezTo>
                    <a:pt x="1" y="3239"/>
                    <a:pt x="517" y="5221"/>
                    <a:pt x="2099" y="6111"/>
                  </a:cubicBezTo>
                  <a:cubicBezTo>
                    <a:pt x="2599" y="6392"/>
                    <a:pt x="3137" y="6526"/>
                    <a:pt x="3667" y="6526"/>
                  </a:cubicBezTo>
                  <a:cubicBezTo>
                    <a:pt x="4776" y="6526"/>
                    <a:pt x="5850" y="5939"/>
                    <a:pt x="6467" y="4885"/>
                  </a:cubicBezTo>
                  <a:cubicBezTo>
                    <a:pt x="7401" y="3287"/>
                    <a:pt x="6886" y="1305"/>
                    <a:pt x="5304" y="415"/>
                  </a:cubicBezTo>
                  <a:cubicBezTo>
                    <a:pt x="4805" y="134"/>
                    <a:pt x="4267" y="0"/>
                    <a:pt x="3737"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75" name="Google Shape;7475;p20"/>
            <p:cNvSpPr/>
            <p:nvPr/>
          </p:nvSpPr>
          <p:spPr>
            <a:xfrm>
              <a:off x="2949800" y="3593125"/>
              <a:ext cx="184925" cy="163175"/>
            </a:xfrm>
            <a:custGeom>
              <a:rect b="b" l="l" r="r" t="t"/>
              <a:pathLst>
                <a:path extrusionOk="0" h="6527" w="7397">
                  <a:moveTo>
                    <a:pt x="3736" y="1"/>
                  </a:moveTo>
                  <a:cubicBezTo>
                    <a:pt x="2644" y="1"/>
                    <a:pt x="1583" y="568"/>
                    <a:pt x="960" y="1596"/>
                  </a:cubicBezTo>
                  <a:cubicBezTo>
                    <a:pt x="0" y="3179"/>
                    <a:pt x="484" y="5170"/>
                    <a:pt x="2050" y="6085"/>
                  </a:cubicBezTo>
                  <a:cubicBezTo>
                    <a:pt x="2561" y="6384"/>
                    <a:pt x="3115" y="6526"/>
                    <a:pt x="3662" y="6526"/>
                  </a:cubicBezTo>
                  <a:cubicBezTo>
                    <a:pt x="4753" y="6526"/>
                    <a:pt x="5814" y="5959"/>
                    <a:pt x="6437" y="4931"/>
                  </a:cubicBezTo>
                  <a:cubicBezTo>
                    <a:pt x="7396" y="3349"/>
                    <a:pt x="6913" y="1358"/>
                    <a:pt x="5347" y="441"/>
                  </a:cubicBezTo>
                  <a:cubicBezTo>
                    <a:pt x="4836" y="143"/>
                    <a:pt x="4282" y="1"/>
                    <a:pt x="3736"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76" name="Google Shape;7476;p20"/>
            <p:cNvSpPr/>
            <p:nvPr/>
          </p:nvSpPr>
          <p:spPr>
            <a:xfrm>
              <a:off x="3601025" y="1618875"/>
              <a:ext cx="184275" cy="162525"/>
            </a:xfrm>
            <a:custGeom>
              <a:rect b="b" l="l" r="r" t="t"/>
              <a:pathLst>
                <a:path extrusionOk="0" h="6501" w="7371">
                  <a:moveTo>
                    <a:pt x="3710" y="0"/>
                  </a:moveTo>
                  <a:cubicBezTo>
                    <a:pt x="2616" y="0"/>
                    <a:pt x="1560" y="576"/>
                    <a:pt x="945" y="1617"/>
                  </a:cubicBezTo>
                  <a:cubicBezTo>
                    <a:pt x="0" y="3216"/>
                    <a:pt x="495" y="5173"/>
                    <a:pt x="2072" y="6073"/>
                  </a:cubicBezTo>
                  <a:cubicBezTo>
                    <a:pt x="2579" y="6362"/>
                    <a:pt x="3124" y="6501"/>
                    <a:pt x="3661" y="6501"/>
                  </a:cubicBezTo>
                  <a:cubicBezTo>
                    <a:pt x="4755" y="6501"/>
                    <a:pt x="5811" y="5925"/>
                    <a:pt x="6426" y="4884"/>
                  </a:cubicBezTo>
                  <a:cubicBezTo>
                    <a:pt x="7371" y="3285"/>
                    <a:pt x="6876" y="1328"/>
                    <a:pt x="5299" y="428"/>
                  </a:cubicBezTo>
                  <a:cubicBezTo>
                    <a:pt x="4792" y="138"/>
                    <a:pt x="4247" y="0"/>
                    <a:pt x="3710"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77" name="Google Shape;7477;p20"/>
            <p:cNvSpPr/>
            <p:nvPr/>
          </p:nvSpPr>
          <p:spPr>
            <a:xfrm>
              <a:off x="4197825" y="3826825"/>
              <a:ext cx="182225" cy="161300"/>
            </a:xfrm>
            <a:custGeom>
              <a:rect b="b" l="l" r="r" t="t"/>
              <a:pathLst>
                <a:path extrusionOk="0" h="6452" w="7289">
                  <a:moveTo>
                    <a:pt x="3659" y="1"/>
                  </a:moveTo>
                  <a:cubicBezTo>
                    <a:pt x="2580" y="1"/>
                    <a:pt x="1544" y="564"/>
                    <a:pt x="935" y="1593"/>
                  </a:cubicBezTo>
                  <a:cubicBezTo>
                    <a:pt x="0" y="3171"/>
                    <a:pt x="456" y="5083"/>
                    <a:pt x="1982" y="5990"/>
                  </a:cubicBezTo>
                  <a:cubicBezTo>
                    <a:pt x="2508" y="6302"/>
                    <a:pt x="3075" y="6452"/>
                    <a:pt x="3630" y="6452"/>
                  </a:cubicBezTo>
                  <a:cubicBezTo>
                    <a:pt x="4709" y="6452"/>
                    <a:pt x="5744" y="5888"/>
                    <a:pt x="6354" y="4859"/>
                  </a:cubicBezTo>
                  <a:cubicBezTo>
                    <a:pt x="7289" y="3283"/>
                    <a:pt x="6833" y="1369"/>
                    <a:pt x="5307" y="462"/>
                  </a:cubicBezTo>
                  <a:cubicBezTo>
                    <a:pt x="4781" y="150"/>
                    <a:pt x="4214" y="1"/>
                    <a:pt x="3659"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78" name="Google Shape;7478;p20"/>
            <p:cNvSpPr/>
            <p:nvPr/>
          </p:nvSpPr>
          <p:spPr>
            <a:xfrm>
              <a:off x="4014550" y="3879675"/>
              <a:ext cx="182825" cy="161950"/>
            </a:xfrm>
            <a:custGeom>
              <a:rect b="b" l="l" r="r" t="t"/>
              <a:pathLst>
                <a:path extrusionOk="0" h="6478" w="7313">
                  <a:moveTo>
                    <a:pt x="3675" y="1"/>
                  </a:moveTo>
                  <a:cubicBezTo>
                    <a:pt x="2572" y="1"/>
                    <a:pt x="1514" y="590"/>
                    <a:pt x="902" y="1661"/>
                  </a:cubicBezTo>
                  <a:cubicBezTo>
                    <a:pt x="0" y="3244"/>
                    <a:pt x="486" y="5142"/>
                    <a:pt x="2025" y="6035"/>
                  </a:cubicBezTo>
                  <a:cubicBezTo>
                    <a:pt x="2541" y="6335"/>
                    <a:pt x="3096" y="6478"/>
                    <a:pt x="3640" y="6478"/>
                  </a:cubicBezTo>
                  <a:cubicBezTo>
                    <a:pt x="4727" y="6478"/>
                    <a:pt x="5771" y="5906"/>
                    <a:pt x="6384" y="4867"/>
                  </a:cubicBezTo>
                  <a:cubicBezTo>
                    <a:pt x="7312" y="3294"/>
                    <a:pt x="6857" y="1385"/>
                    <a:pt x="5337" y="472"/>
                  </a:cubicBezTo>
                  <a:cubicBezTo>
                    <a:pt x="4807" y="153"/>
                    <a:pt x="4235" y="1"/>
                    <a:pt x="3675"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79" name="Google Shape;7479;p20"/>
            <p:cNvSpPr/>
            <p:nvPr/>
          </p:nvSpPr>
          <p:spPr>
            <a:xfrm>
              <a:off x="3235525" y="1725225"/>
              <a:ext cx="183900" cy="162550"/>
            </a:xfrm>
            <a:custGeom>
              <a:rect b="b" l="l" r="r" t="t"/>
              <a:pathLst>
                <a:path extrusionOk="0" h="6502" w="7356">
                  <a:moveTo>
                    <a:pt x="3695" y="0"/>
                  </a:moveTo>
                  <a:cubicBezTo>
                    <a:pt x="2553" y="0"/>
                    <a:pt x="1456" y="629"/>
                    <a:pt x="855" y="1750"/>
                  </a:cubicBezTo>
                  <a:cubicBezTo>
                    <a:pt x="1" y="3337"/>
                    <a:pt x="537" y="5229"/>
                    <a:pt x="2087" y="6091"/>
                  </a:cubicBezTo>
                  <a:cubicBezTo>
                    <a:pt x="2586" y="6369"/>
                    <a:pt x="3119" y="6501"/>
                    <a:pt x="3644" y="6501"/>
                  </a:cubicBezTo>
                  <a:cubicBezTo>
                    <a:pt x="4750" y="6501"/>
                    <a:pt x="5816" y="5912"/>
                    <a:pt x="6428" y="4850"/>
                  </a:cubicBezTo>
                  <a:cubicBezTo>
                    <a:pt x="7355" y="3246"/>
                    <a:pt x="6838" y="1295"/>
                    <a:pt x="5251" y="410"/>
                  </a:cubicBezTo>
                  <a:cubicBezTo>
                    <a:pt x="4752" y="132"/>
                    <a:pt x="4219" y="0"/>
                    <a:pt x="3695"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80" name="Google Shape;7480;p20"/>
            <p:cNvSpPr/>
            <p:nvPr/>
          </p:nvSpPr>
          <p:spPr>
            <a:xfrm>
              <a:off x="2618975" y="3095100"/>
              <a:ext cx="182675" cy="161925"/>
            </a:xfrm>
            <a:custGeom>
              <a:rect b="b" l="l" r="r" t="t"/>
              <a:pathLst>
                <a:path extrusionOk="0" h="6477" w="7307">
                  <a:moveTo>
                    <a:pt x="3668" y="0"/>
                  </a:moveTo>
                  <a:cubicBezTo>
                    <a:pt x="2580" y="0"/>
                    <a:pt x="1535" y="574"/>
                    <a:pt x="921" y="1622"/>
                  </a:cubicBezTo>
                  <a:cubicBezTo>
                    <a:pt x="0" y="3198"/>
                    <a:pt x="463" y="5105"/>
                    <a:pt x="1987" y="6014"/>
                  </a:cubicBezTo>
                  <a:cubicBezTo>
                    <a:pt x="2513" y="6327"/>
                    <a:pt x="3080" y="6477"/>
                    <a:pt x="3637" y="6477"/>
                  </a:cubicBezTo>
                  <a:cubicBezTo>
                    <a:pt x="4711" y="6477"/>
                    <a:pt x="5744" y="5920"/>
                    <a:pt x="6360" y="4903"/>
                  </a:cubicBezTo>
                  <a:cubicBezTo>
                    <a:pt x="7307" y="3336"/>
                    <a:pt x="6878" y="1422"/>
                    <a:pt x="5370" y="494"/>
                  </a:cubicBezTo>
                  <a:cubicBezTo>
                    <a:pt x="4829" y="160"/>
                    <a:pt x="4242" y="0"/>
                    <a:pt x="3668"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81" name="Google Shape;7481;p20"/>
            <p:cNvSpPr/>
            <p:nvPr/>
          </p:nvSpPr>
          <p:spPr>
            <a:xfrm>
              <a:off x="4764000" y="2272700"/>
              <a:ext cx="184350" cy="162550"/>
            </a:xfrm>
            <a:custGeom>
              <a:rect b="b" l="l" r="r" t="t"/>
              <a:pathLst>
                <a:path extrusionOk="0" h="6502" w="7374">
                  <a:moveTo>
                    <a:pt x="3712" y="0"/>
                  </a:moveTo>
                  <a:cubicBezTo>
                    <a:pt x="2611" y="0"/>
                    <a:pt x="1549" y="584"/>
                    <a:pt x="935" y="1637"/>
                  </a:cubicBezTo>
                  <a:cubicBezTo>
                    <a:pt x="1" y="3240"/>
                    <a:pt x="509" y="5194"/>
                    <a:pt x="2092" y="6084"/>
                  </a:cubicBezTo>
                  <a:cubicBezTo>
                    <a:pt x="2594" y="6366"/>
                    <a:pt x="3132" y="6501"/>
                    <a:pt x="3661" y="6501"/>
                  </a:cubicBezTo>
                  <a:cubicBezTo>
                    <a:pt x="4762" y="6501"/>
                    <a:pt x="5825" y="5917"/>
                    <a:pt x="6439" y="4864"/>
                  </a:cubicBezTo>
                  <a:cubicBezTo>
                    <a:pt x="7373" y="3262"/>
                    <a:pt x="6865" y="1308"/>
                    <a:pt x="5282" y="418"/>
                  </a:cubicBezTo>
                  <a:cubicBezTo>
                    <a:pt x="4780" y="135"/>
                    <a:pt x="4242" y="0"/>
                    <a:pt x="3712"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82" name="Google Shape;7482;p20"/>
            <p:cNvSpPr/>
            <p:nvPr/>
          </p:nvSpPr>
          <p:spPr>
            <a:xfrm>
              <a:off x="4715775" y="2089925"/>
              <a:ext cx="181075" cy="160250"/>
            </a:xfrm>
            <a:custGeom>
              <a:rect b="b" l="l" r="r" t="t"/>
              <a:pathLst>
                <a:path extrusionOk="0" h="6410" w="7243">
                  <a:moveTo>
                    <a:pt x="3654" y="1"/>
                  </a:moveTo>
                  <a:cubicBezTo>
                    <a:pt x="2551" y="1"/>
                    <a:pt x="1491" y="595"/>
                    <a:pt x="890" y="1665"/>
                  </a:cubicBezTo>
                  <a:cubicBezTo>
                    <a:pt x="1" y="3249"/>
                    <a:pt x="523" y="5147"/>
                    <a:pt x="2086" y="6011"/>
                  </a:cubicBezTo>
                  <a:cubicBezTo>
                    <a:pt x="2574" y="6281"/>
                    <a:pt x="3094" y="6409"/>
                    <a:pt x="3605" y="6409"/>
                  </a:cubicBezTo>
                  <a:cubicBezTo>
                    <a:pt x="4724" y="6409"/>
                    <a:pt x="5799" y="5793"/>
                    <a:pt x="6398" y="4693"/>
                  </a:cubicBezTo>
                  <a:cubicBezTo>
                    <a:pt x="7242" y="3145"/>
                    <a:pt x="6729" y="1285"/>
                    <a:pt x="5223" y="424"/>
                  </a:cubicBezTo>
                  <a:cubicBezTo>
                    <a:pt x="4721" y="138"/>
                    <a:pt x="4182" y="1"/>
                    <a:pt x="3654"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83" name="Google Shape;7483;p20"/>
            <p:cNvSpPr/>
            <p:nvPr/>
          </p:nvSpPr>
          <p:spPr>
            <a:xfrm>
              <a:off x="2569800" y="2911725"/>
              <a:ext cx="181825" cy="160775"/>
            </a:xfrm>
            <a:custGeom>
              <a:rect b="b" l="l" r="r" t="t"/>
              <a:pathLst>
                <a:path extrusionOk="0" h="6431" w="7273">
                  <a:moveTo>
                    <a:pt x="3655" y="0"/>
                  </a:moveTo>
                  <a:cubicBezTo>
                    <a:pt x="2557" y="0"/>
                    <a:pt x="1504" y="589"/>
                    <a:pt x="899" y="1653"/>
                  </a:cubicBezTo>
                  <a:cubicBezTo>
                    <a:pt x="0" y="3234"/>
                    <a:pt x="498" y="5128"/>
                    <a:pt x="2044" y="6007"/>
                  </a:cubicBezTo>
                  <a:cubicBezTo>
                    <a:pt x="2548" y="6294"/>
                    <a:pt x="3087" y="6431"/>
                    <a:pt x="3617" y="6431"/>
                  </a:cubicBezTo>
                  <a:cubicBezTo>
                    <a:pt x="4715" y="6431"/>
                    <a:pt x="5769" y="5841"/>
                    <a:pt x="6375" y="4778"/>
                  </a:cubicBezTo>
                  <a:cubicBezTo>
                    <a:pt x="7272" y="3197"/>
                    <a:pt x="6774" y="1304"/>
                    <a:pt x="5229" y="424"/>
                  </a:cubicBezTo>
                  <a:cubicBezTo>
                    <a:pt x="4724" y="137"/>
                    <a:pt x="4185" y="0"/>
                    <a:pt x="3655"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84" name="Google Shape;7484;p20"/>
            <p:cNvSpPr/>
            <p:nvPr/>
          </p:nvSpPr>
          <p:spPr>
            <a:xfrm>
              <a:off x="3785400" y="1566850"/>
              <a:ext cx="181025" cy="160250"/>
            </a:xfrm>
            <a:custGeom>
              <a:rect b="b" l="l" r="r" t="t"/>
              <a:pathLst>
                <a:path extrusionOk="0" h="6410" w="7241">
                  <a:moveTo>
                    <a:pt x="3650" y="1"/>
                  </a:moveTo>
                  <a:cubicBezTo>
                    <a:pt x="2551" y="1"/>
                    <a:pt x="1495" y="592"/>
                    <a:pt x="893" y="1657"/>
                  </a:cubicBezTo>
                  <a:cubicBezTo>
                    <a:pt x="0" y="3238"/>
                    <a:pt x="518" y="5141"/>
                    <a:pt x="2077" y="6007"/>
                  </a:cubicBezTo>
                  <a:cubicBezTo>
                    <a:pt x="2567" y="6279"/>
                    <a:pt x="3091" y="6409"/>
                    <a:pt x="3605" y="6409"/>
                  </a:cubicBezTo>
                  <a:cubicBezTo>
                    <a:pt x="4720" y="6409"/>
                    <a:pt x="5792" y="5797"/>
                    <a:pt x="6391" y="4701"/>
                  </a:cubicBezTo>
                  <a:cubicBezTo>
                    <a:pt x="7240" y="3153"/>
                    <a:pt x="6733" y="1292"/>
                    <a:pt x="5230" y="430"/>
                  </a:cubicBezTo>
                  <a:cubicBezTo>
                    <a:pt x="4724" y="139"/>
                    <a:pt x="4182" y="1"/>
                    <a:pt x="3650"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85" name="Google Shape;7485;p20"/>
            <p:cNvSpPr/>
            <p:nvPr/>
          </p:nvSpPr>
          <p:spPr>
            <a:xfrm>
              <a:off x="3832025" y="3933400"/>
              <a:ext cx="182000" cy="160875"/>
            </a:xfrm>
            <a:custGeom>
              <a:rect b="b" l="l" r="r" t="t"/>
              <a:pathLst>
                <a:path extrusionOk="0" h="6435" w="7280">
                  <a:moveTo>
                    <a:pt x="3660" y="0"/>
                  </a:moveTo>
                  <a:cubicBezTo>
                    <a:pt x="2547" y="0"/>
                    <a:pt x="1479" y="609"/>
                    <a:pt x="876" y="1700"/>
                  </a:cubicBezTo>
                  <a:cubicBezTo>
                    <a:pt x="1" y="3287"/>
                    <a:pt x="529" y="5171"/>
                    <a:pt x="2092" y="6034"/>
                  </a:cubicBezTo>
                  <a:cubicBezTo>
                    <a:pt x="2583" y="6305"/>
                    <a:pt x="3106" y="6434"/>
                    <a:pt x="3619" y="6434"/>
                  </a:cubicBezTo>
                  <a:cubicBezTo>
                    <a:pt x="4733" y="6434"/>
                    <a:pt x="5800" y="5826"/>
                    <a:pt x="6402" y="4734"/>
                  </a:cubicBezTo>
                  <a:cubicBezTo>
                    <a:pt x="7279" y="3147"/>
                    <a:pt x="6751" y="1264"/>
                    <a:pt x="5187" y="401"/>
                  </a:cubicBezTo>
                  <a:cubicBezTo>
                    <a:pt x="4696" y="129"/>
                    <a:pt x="4173" y="0"/>
                    <a:pt x="3660"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86" name="Google Shape;7486;p20"/>
            <p:cNvSpPr/>
            <p:nvPr/>
          </p:nvSpPr>
          <p:spPr>
            <a:xfrm>
              <a:off x="2669075" y="3279600"/>
              <a:ext cx="181875" cy="160800"/>
            </a:xfrm>
            <a:custGeom>
              <a:rect b="b" l="l" r="r" t="t"/>
              <a:pathLst>
                <a:path extrusionOk="0" h="6432" w="7275">
                  <a:moveTo>
                    <a:pt x="3655" y="1"/>
                  </a:moveTo>
                  <a:cubicBezTo>
                    <a:pt x="2559" y="1"/>
                    <a:pt x="1507" y="588"/>
                    <a:pt x="902" y="1649"/>
                  </a:cubicBezTo>
                  <a:cubicBezTo>
                    <a:pt x="1" y="3230"/>
                    <a:pt x="496" y="5123"/>
                    <a:pt x="2040" y="6005"/>
                  </a:cubicBezTo>
                  <a:cubicBezTo>
                    <a:pt x="2546" y="6293"/>
                    <a:pt x="3088" y="6431"/>
                    <a:pt x="3619" y="6431"/>
                  </a:cubicBezTo>
                  <a:cubicBezTo>
                    <a:pt x="4715" y="6431"/>
                    <a:pt x="5768" y="5844"/>
                    <a:pt x="6372" y="4783"/>
                  </a:cubicBezTo>
                  <a:cubicBezTo>
                    <a:pt x="7274" y="3203"/>
                    <a:pt x="6779" y="1308"/>
                    <a:pt x="5235" y="427"/>
                  </a:cubicBezTo>
                  <a:cubicBezTo>
                    <a:pt x="4728" y="138"/>
                    <a:pt x="4186" y="1"/>
                    <a:pt x="3655"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87" name="Google Shape;7487;p20"/>
            <p:cNvSpPr/>
            <p:nvPr/>
          </p:nvSpPr>
          <p:spPr>
            <a:xfrm>
              <a:off x="4434375" y="1775500"/>
              <a:ext cx="180275" cy="159625"/>
            </a:xfrm>
            <a:custGeom>
              <a:rect b="b" l="l" r="r" t="t"/>
              <a:pathLst>
                <a:path extrusionOk="0" h="6385" w="7211">
                  <a:moveTo>
                    <a:pt x="3626" y="1"/>
                  </a:moveTo>
                  <a:cubicBezTo>
                    <a:pt x="2519" y="1"/>
                    <a:pt x="1452" y="599"/>
                    <a:pt x="855" y="1672"/>
                  </a:cubicBezTo>
                  <a:cubicBezTo>
                    <a:pt x="0" y="3209"/>
                    <a:pt x="489" y="5081"/>
                    <a:pt x="1973" y="5946"/>
                  </a:cubicBezTo>
                  <a:cubicBezTo>
                    <a:pt x="2482" y="6243"/>
                    <a:pt x="3031" y="6385"/>
                    <a:pt x="3571" y="6385"/>
                  </a:cubicBezTo>
                  <a:cubicBezTo>
                    <a:pt x="4660" y="6385"/>
                    <a:pt x="5710" y="5806"/>
                    <a:pt x="6310" y="4762"/>
                  </a:cubicBezTo>
                  <a:cubicBezTo>
                    <a:pt x="7211" y="3193"/>
                    <a:pt x="6709" y="1283"/>
                    <a:pt x="5170" y="412"/>
                  </a:cubicBezTo>
                  <a:cubicBezTo>
                    <a:pt x="4676" y="133"/>
                    <a:pt x="4147" y="1"/>
                    <a:pt x="3626"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88" name="Google Shape;7488;p20"/>
            <p:cNvSpPr/>
            <p:nvPr/>
          </p:nvSpPr>
          <p:spPr>
            <a:xfrm>
              <a:off x="3053950" y="1779850"/>
              <a:ext cx="180275" cy="159625"/>
            </a:xfrm>
            <a:custGeom>
              <a:rect b="b" l="l" r="r" t="t"/>
              <a:pathLst>
                <a:path extrusionOk="0" h="6385" w="7211">
                  <a:moveTo>
                    <a:pt x="3638" y="1"/>
                  </a:moveTo>
                  <a:cubicBezTo>
                    <a:pt x="2549" y="1"/>
                    <a:pt x="1500" y="579"/>
                    <a:pt x="901" y="1623"/>
                  </a:cubicBezTo>
                  <a:cubicBezTo>
                    <a:pt x="0" y="3193"/>
                    <a:pt x="500" y="5103"/>
                    <a:pt x="2040" y="5974"/>
                  </a:cubicBezTo>
                  <a:cubicBezTo>
                    <a:pt x="2532" y="6252"/>
                    <a:pt x="3062" y="6385"/>
                    <a:pt x="3583" y="6385"/>
                  </a:cubicBezTo>
                  <a:cubicBezTo>
                    <a:pt x="4690" y="6385"/>
                    <a:pt x="5758" y="5785"/>
                    <a:pt x="6354" y="4712"/>
                  </a:cubicBezTo>
                  <a:cubicBezTo>
                    <a:pt x="7210" y="3177"/>
                    <a:pt x="6720" y="1305"/>
                    <a:pt x="5236" y="440"/>
                  </a:cubicBezTo>
                  <a:cubicBezTo>
                    <a:pt x="4727" y="143"/>
                    <a:pt x="4177" y="1"/>
                    <a:pt x="3638"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89" name="Google Shape;7489;p20"/>
            <p:cNvSpPr/>
            <p:nvPr/>
          </p:nvSpPr>
          <p:spPr>
            <a:xfrm>
              <a:off x="4914750" y="2825975"/>
              <a:ext cx="180800" cy="159625"/>
            </a:xfrm>
            <a:custGeom>
              <a:rect b="b" l="l" r="r" t="t"/>
              <a:pathLst>
                <a:path extrusionOk="0" h="6385" w="7232">
                  <a:moveTo>
                    <a:pt x="3647" y="1"/>
                  </a:moveTo>
                  <a:cubicBezTo>
                    <a:pt x="2558" y="1"/>
                    <a:pt x="1503" y="580"/>
                    <a:pt x="906" y="1617"/>
                  </a:cubicBezTo>
                  <a:cubicBezTo>
                    <a:pt x="1" y="3186"/>
                    <a:pt x="496" y="5096"/>
                    <a:pt x="2034" y="5970"/>
                  </a:cubicBezTo>
                  <a:cubicBezTo>
                    <a:pt x="2529" y="6251"/>
                    <a:pt x="3061" y="6385"/>
                    <a:pt x="3584" y="6385"/>
                  </a:cubicBezTo>
                  <a:cubicBezTo>
                    <a:pt x="4688" y="6385"/>
                    <a:pt x="5754" y="5789"/>
                    <a:pt x="6352" y="4720"/>
                  </a:cubicBezTo>
                  <a:cubicBezTo>
                    <a:pt x="7232" y="3144"/>
                    <a:pt x="6703" y="1244"/>
                    <a:pt x="5147" y="389"/>
                  </a:cubicBezTo>
                  <a:cubicBezTo>
                    <a:pt x="4668" y="126"/>
                    <a:pt x="4154" y="1"/>
                    <a:pt x="3647"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90" name="Google Shape;7490;p20"/>
            <p:cNvSpPr/>
            <p:nvPr/>
          </p:nvSpPr>
          <p:spPr>
            <a:xfrm>
              <a:off x="4201350" y="1644725"/>
              <a:ext cx="180700" cy="159625"/>
            </a:xfrm>
            <a:custGeom>
              <a:rect b="b" l="l" r="r" t="t"/>
              <a:pathLst>
                <a:path extrusionOk="0" h="6385" w="7228">
                  <a:moveTo>
                    <a:pt x="3644" y="1"/>
                  </a:moveTo>
                  <a:cubicBezTo>
                    <a:pt x="2561" y="1"/>
                    <a:pt x="1513" y="572"/>
                    <a:pt x="914" y="1597"/>
                  </a:cubicBezTo>
                  <a:cubicBezTo>
                    <a:pt x="1" y="3163"/>
                    <a:pt x="481" y="5077"/>
                    <a:pt x="2011" y="5957"/>
                  </a:cubicBezTo>
                  <a:cubicBezTo>
                    <a:pt x="2513" y="6247"/>
                    <a:pt x="3054" y="6385"/>
                    <a:pt x="3586" y="6385"/>
                  </a:cubicBezTo>
                  <a:cubicBezTo>
                    <a:pt x="4683" y="6385"/>
                    <a:pt x="5740" y="5797"/>
                    <a:pt x="6339" y="4740"/>
                  </a:cubicBezTo>
                  <a:cubicBezTo>
                    <a:pt x="7227" y="3172"/>
                    <a:pt x="6713" y="1262"/>
                    <a:pt x="5166" y="400"/>
                  </a:cubicBezTo>
                  <a:cubicBezTo>
                    <a:pt x="4681" y="130"/>
                    <a:pt x="4158" y="1"/>
                    <a:pt x="3644"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91" name="Google Shape;7491;p20"/>
            <p:cNvSpPr/>
            <p:nvPr/>
          </p:nvSpPr>
          <p:spPr>
            <a:xfrm>
              <a:off x="2738125" y="2070750"/>
              <a:ext cx="179350" cy="158475"/>
            </a:xfrm>
            <a:custGeom>
              <a:rect b="b" l="l" r="r" t="t"/>
              <a:pathLst>
                <a:path extrusionOk="0" h="6339" w="7174">
                  <a:moveTo>
                    <a:pt x="3640" y="0"/>
                  </a:moveTo>
                  <a:cubicBezTo>
                    <a:pt x="2564" y="0"/>
                    <a:pt x="1514" y="560"/>
                    <a:pt x="920" y="1566"/>
                  </a:cubicBezTo>
                  <a:cubicBezTo>
                    <a:pt x="0" y="3119"/>
                    <a:pt x="500" y="5076"/>
                    <a:pt x="2037" y="5941"/>
                  </a:cubicBezTo>
                  <a:cubicBezTo>
                    <a:pt x="2516" y="6210"/>
                    <a:pt x="3036" y="6339"/>
                    <a:pt x="3549" y="6339"/>
                  </a:cubicBezTo>
                  <a:cubicBezTo>
                    <a:pt x="4643" y="6339"/>
                    <a:pt x="5710" y="5757"/>
                    <a:pt x="6301" y="4723"/>
                  </a:cubicBezTo>
                  <a:cubicBezTo>
                    <a:pt x="7174" y="3200"/>
                    <a:pt x="6686" y="1289"/>
                    <a:pt x="5205" y="425"/>
                  </a:cubicBezTo>
                  <a:cubicBezTo>
                    <a:pt x="4711" y="137"/>
                    <a:pt x="4172" y="0"/>
                    <a:pt x="3640"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92" name="Google Shape;7492;p20"/>
            <p:cNvSpPr/>
            <p:nvPr/>
          </p:nvSpPr>
          <p:spPr>
            <a:xfrm>
              <a:off x="4832050" y="3247650"/>
              <a:ext cx="178875" cy="158450"/>
            </a:xfrm>
            <a:custGeom>
              <a:rect b="b" l="l" r="r" t="t"/>
              <a:pathLst>
                <a:path extrusionOk="0" h="6338" w="7155">
                  <a:moveTo>
                    <a:pt x="3621" y="1"/>
                  </a:moveTo>
                  <a:cubicBezTo>
                    <a:pt x="2537" y="1"/>
                    <a:pt x="1479" y="570"/>
                    <a:pt x="886" y="1587"/>
                  </a:cubicBezTo>
                  <a:cubicBezTo>
                    <a:pt x="1" y="3108"/>
                    <a:pt x="469" y="5025"/>
                    <a:pt x="1941" y="5897"/>
                  </a:cubicBezTo>
                  <a:cubicBezTo>
                    <a:pt x="2443" y="6196"/>
                    <a:pt x="2991" y="6337"/>
                    <a:pt x="3532" y="6337"/>
                  </a:cubicBezTo>
                  <a:cubicBezTo>
                    <a:pt x="4632" y="6337"/>
                    <a:pt x="5702" y="5750"/>
                    <a:pt x="6294" y="4701"/>
                  </a:cubicBezTo>
                  <a:cubicBezTo>
                    <a:pt x="7155" y="3173"/>
                    <a:pt x="6652" y="1267"/>
                    <a:pt x="5163" y="413"/>
                  </a:cubicBezTo>
                  <a:cubicBezTo>
                    <a:pt x="4675" y="133"/>
                    <a:pt x="4145" y="1"/>
                    <a:pt x="3621"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93" name="Google Shape;7493;p20"/>
            <p:cNvSpPr/>
            <p:nvPr/>
          </p:nvSpPr>
          <p:spPr>
            <a:xfrm>
              <a:off x="4698225" y="3484775"/>
              <a:ext cx="179350" cy="158500"/>
            </a:xfrm>
            <a:custGeom>
              <a:rect b="b" l="l" r="r" t="t"/>
              <a:pathLst>
                <a:path extrusionOk="0" h="6340" w="7174">
                  <a:moveTo>
                    <a:pt x="3642" y="1"/>
                  </a:moveTo>
                  <a:cubicBezTo>
                    <a:pt x="2560" y="1"/>
                    <a:pt x="1505" y="567"/>
                    <a:pt x="911" y="1582"/>
                  </a:cubicBezTo>
                  <a:cubicBezTo>
                    <a:pt x="0" y="3138"/>
                    <a:pt x="510" y="5092"/>
                    <a:pt x="2053" y="5950"/>
                  </a:cubicBezTo>
                  <a:cubicBezTo>
                    <a:pt x="2528" y="6214"/>
                    <a:pt x="3042" y="6339"/>
                    <a:pt x="3550" y="6339"/>
                  </a:cubicBezTo>
                  <a:cubicBezTo>
                    <a:pt x="4648" y="6339"/>
                    <a:pt x="5719" y="5751"/>
                    <a:pt x="6310" y="4707"/>
                  </a:cubicBezTo>
                  <a:cubicBezTo>
                    <a:pt x="7174" y="3181"/>
                    <a:pt x="6677" y="1272"/>
                    <a:pt x="5189" y="416"/>
                  </a:cubicBezTo>
                  <a:cubicBezTo>
                    <a:pt x="4700" y="135"/>
                    <a:pt x="4168" y="1"/>
                    <a:pt x="3642"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94" name="Google Shape;7494;p20"/>
            <p:cNvSpPr/>
            <p:nvPr/>
          </p:nvSpPr>
          <p:spPr>
            <a:xfrm>
              <a:off x="2605150" y="2308150"/>
              <a:ext cx="178675" cy="157925"/>
            </a:xfrm>
            <a:custGeom>
              <a:rect b="b" l="l" r="r" t="t"/>
              <a:pathLst>
                <a:path extrusionOk="0" h="6317" w="7147">
                  <a:moveTo>
                    <a:pt x="3639" y="0"/>
                  </a:moveTo>
                  <a:cubicBezTo>
                    <a:pt x="2571" y="0"/>
                    <a:pt x="1521" y="549"/>
                    <a:pt x="925" y="1534"/>
                  </a:cubicBezTo>
                  <a:cubicBezTo>
                    <a:pt x="1" y="3063"/>
                    <a:pt x="489" y="5043"/>
                    <a:pt x="2003" y="5911"/>
                  </a:cubicBezTo>
                  <a:cubicBezTo>
                    <a:pt x="2483" y="6186"/>
                    <a:pt x="3007" y="6316"/>
                    <a:pt x="3526" y="6316"/>
                  </a:cubicBezTo>
                  <a:cubicBezTo>
                    <a:pt x="4613" y="6316"/>
                    <a:pt x="5678" y="5746"/>
                    <a:pt x="6270" y="4732"/>
                  </a:cubicBezTo>
                  <a:cubicBezTo>
                    <a:pt x="7146" y="3229"/>
                    <a:pt x="6672" y="1300"/>
                    <a:pt x="5210" y="432"/>
                  </a:cubicBezTo>
                  <a:cubicBezTo>
                    <a:pt x="4719" y="140"/>
                    <a:pt x="4177" y="0"/>
                    <a:pt x="3639"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95" name="Google Shape;7495;p20"/>
            <p:cNvSpPr/>
            <p:nvPr/>
          </p:nvSpPr>
          <p:spPr>
            <a:xfrm>
              <a:off x="3235525" y="3910725"/>
              <a:ext cx="177950" cy="157425"/>
            </a:xfrm>
            <a:custGeom>
              <a:rect b="b" l="l" r="r" t="t"/>
              <a:pathLst>
                <a:path extrusionOk="0" h="6297" w="7118">
                  <a:moveTo>
                    <a:pt x="3627" y="0"/>
                  </a:moveTo>
                  <a:cubicBezTo>
                    <a:pt x="2529" y="0"/>
                    <a:pt x="1446" y="582"/>
                    <a:pt x="860" y="1607"/>
                  </a:cubicBezTo>
                  <a:cubicBezTo>
                    <a:pt x="1" y="3113"/>
                    <a:pt x="512" y="5056"/>
                    <a:pt x="1988" y="5901"/>
                  </a:cubicBezTo>
                  <a:cubicBezTo>
                    <a:pt x="2460" y="6169"/>
                    <a:pt x="2977" y="6297"/>
                    <a:pt x="3491" y="6297"/>
                  </a:cubicBezTo>
                  <a:cubicBezTo>
                    <a:pt x="4589" y="6297"/>
                    <a:pt x="5672" y="5715"/>
                    <a:pt x="6257" y="4689"/>
                  </a:cubicBezTo>
                  <a:cubicBezTo>
                    <a:pt x="7118" y="3183"/>
                    <a:pt x="6607" y="1240"/>
                    <a:pt x="5130" y="397"/>
                  </a:cubicBezTo>
                  <a:cubicBezTo>
                    <a:pt x="4659" y="128"/>
                    <a:pt x="4141" y="0"/>
                    <a:pt x="3627"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96" name="Google Shape;7496;p20"/>
            <p:cNvSpPr/>
            <p:nvPr/>
          </p:nvSpPr>
          <p:spPr>
            <a:xfrm>
              <a:off x="3002875" y="3779925"/>
              <a:ext cx="178050" cy="157475"/>
            </a:xfrm>
            <a:custGeom>
              <a:rect b="b" l="l" r="r" t="t"/>
              <a:pathLst>
                <a:path extrusionOk="0" h="6299" w="7122">
                  <a:moveTo>
                    <a:pt x="3629" y="0"/>
                  </a:moveTo>
                  <a:cubicBezTo>
                    <a:pt x="2506" y="0"/>
                    <a:pt x="1400" y="611"/>
                    <a:pt x="826" y="1674"/>
                  </a:cubicBezTo>
                  <a:cubicBezTo>
                    <a:pt x="1" y="3199"/>
                    <a:pt x="558" y="5129"/>
                    <a:pt x="2053" y="5937"/>
                  </a:cubicBezTo>
                  <a:cubicBezTo>
                    <a:pt x="2508" y="6183"/>
                    <a:pt x="3003" y="6299"/>
                    <a:pt x="3493" y="6299"/>
                  </a:cubicBezTo>
                  <a:cubicBezTo>
                    <a:pt x="4617" y="6299"/>
                    <a:pt x="5723" y="5689"/>
                    <a:pt x="6296" y="4627"/>
                  </a:cubicBezTo>
                  <a:cubicBezTo>
                    <a:pt x="7121" y="3100"/>
                    <a:pt x="6564" y="1170"/>
                    <a:pt x="5068" y="362"/>
                  </a:cubicBezTo>
                  <a:cubicBezTo>
                    <a:pt x="4614" y="116"/>
                    <a:pt x="4120" y="0"/>
                    <a:pt x="3629"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97" name="Google Shape;7497;p20"/>
            <p:cNvSpPr/>
            <p:nvPr/>
          </p:nvSpPr>
          <p:spPr>
            <a:xfrm>
              <a:off x="3651075" y="3988075"/>
              <a:ext cx="178075" cy="157900"/>
            </a:xfrm>
            <a:custGeom>
              <a:rect b="b" l="l" r="r" t="t"/>
              <a:pathLst>
                <a:path extrusionOk="0" h="6316" w="7123">
                  <a:moveTo>
                    <a:pt x="3615" y="0"/>
                  </a:moveTo>
                  <a:cubicBezTo>
                    <a:pt x="2550" y="0"/>
                    <a:pt x="1502" y="546"/>
                    <a:pt x="905" y="1526"/>
                  </a:cubicBezTo>
                  <a:cubicBezTo>
                    <a:pt x="1" y="3014"/>
                    <a:pt x="438" y="4957"/>
                    <a:pt x="1878" y="5851"/>
                  </a:cubicBezTo>
                  <a:cubicBezTo>
                    <a:pt x="2384" y="6166"/>
                    <a:pt x="2946" y="6315"/>
                    <a:pt x="3503" y="6315"/>
                  </a:cubicBezTo>
                  <a:cubicBezTo>
                    <a:pt x="4585" y="6315"/>
                    <a:pt x="5648" y="5752"/>
                    <a:pt x="6241" y="4740"/>
                  </a:cubicBezTo>
                  <a:cubicBezTo>
                    <a:pt x="7123" y="3238"/>
                    <a:pt x="6652" y="1308"/>
                    <a:pt x="5194" y="436"/>
                  </a:cubicBezTo>
                  <a:cubicBezTo>
                    <a:pt x="4701" y="141"/>
                    <a:pt x="4156" y="0"/>
                    <a:pt x="3615"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98" name="Google Shape;7498;p20"/>
            <p:cNvSpPr/>
            <p:nvPr/>
          </p:nvSpPr>
          <p:spPr>
            <a:xfrm>
              <a:off x="2720000" y="3465000"/>
              <a:ext cx="178825" cy="157975"/>
            </a:xfrm>
            <a:custGeom>
              <a:rect b="b" l="l" r="r" t="t"/>
              <a:pathLst>
                <a:path extrusionOk="0" h="6319" w="7153">
                  <a:moveTo>
                    <a:pt x="3642" y="1"/>
                  </a:moveTo>
                  <a:cubicBezTo>
                    <a:pt x="2552" y="1"/>
                    <a:pt x="1482" y="576"/>
                    <a:pt x="893" y="1596"/>
                  </a:cubicBezTo>
                  <a:cubicBezTo>
                    <a:pt x="0" y="3142"/>
                    <a:pt x="529" y="5106"/>
                    <a:pt x="2066" y="5946"/>
                  </a:cubicBezTo>
                  <a:cubicBezTo>
                    <a:pt x="2528" y="6199"/>
                    <a:pt x="3030" y="6319"/>
                    <a:pt x="3527" y="6319"/>
                  </a:cubicBezTo>
                  <a:cubicBezTo>
                    <a:pt x="4636" y="6319"/>
                    <a:pt x="5723" y="5722"/>
                    <a:pt x="6307" y="4673"/>
                  </a:cubicBezTo>
                  <a:cubicBezTo>
                    <a:pt x="7153" y="3154"/>
                    <a:pt x="6637" y="1240"/>
                    <a:pt x="5153" y="400"/>
                  </a:cubicBezTo>
                  <a:cubicBezTo>
                    <a:pt x="4677" y="129"/>
                    <a:pt x="4158" y="1"/>
                    <a:pt x="3642"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99" name="Google Shape;7499;p20"/>
            <p:cNvSpPr/>
            <p:nvPr/>
          </p:nvSpPr>
          <p:spPr>
            <a:xfrm>
              <a:off x="2521050" y="2728900"/>
              <a:ext cx="179550" cy="158525"/>
            </a:xfrm>
            <a:custGeom>
              <a:rect b="b" l="l" r="r" t="t"/>
              <a:pathLst>
                <a:path extrusionOk="0" h="6341" w="7182">
                  <a:moveTo>
                    <a:pt x="3647" y="0"/>
                  </a:moveTo>
                  <a:cubicBezTo>
                    <a:pt x="2549" y="0"/>
                    <a:pt x="1479" y="587"/>
                    <a:pt x="888" y="1629"/>
                  </a:cubicBezTo>
                  <a:cubicBezTo>
                    <a:pt x="1" y="3194"/>
                    <a:pt x="544" y="5139"/>
                    <a:pt x="2102" y="5976"/>
                  </a:cubicBezTo>
                  <a:cubicBezTo>
                    <a:pt x="2563" y="6223"/>
                    <a:pt x="3059" y="6341"/>
                    <a:pt x="3549" y="6341"/>
                  </a:cubicBezTo>
                  <a:cubicBezTo>
                    <a:pt x="4666" y="6341"/>
                    <a:pt x="5755" y="5733"/>
                    <a:pt x="6340" y="4663"/>
                  </a:cubicBezTo>
                  <a:cubicBezTo>
                    <a:pt x="7181" y="3127"/>
                    <a:pt x="6651" y="1229"/>
                    <a:pt x="5148" y="392"/>
                  </a:cubicBezTo>
                  <a:cubicBezTo>
                    <a:pt x="4672" y="127"/>
                    <a:pt x="4156" y="0"/>
                    <a:pt x="3647"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00" name="Google Shape;7500;p20"/>
            <p:cNvSpPr/>
            <p:nvPr/>
          </p:nvSpPr>
          <p:spPr>
            <a:xfrm>
              <a:off x="4382375" y="3775050"/>
              <a:ext cx="178925" cy="158500"/>
            </a:xfrm>
            <a:custGeom>
              <a:rect b="b" l="l" r="r" t="t"/>
              <a:pathLst>
                <a:path extrusionOk="0" h="6340" w="7157">
                  <a:moveTo>
                    <a:pt x="3625" y="1"/>
                  </a:moveTo>
                  <a:cubicBezTo>
                    <a:pt x="2519" y="1"/>
                    <a:pt x="1444" y="594"/>
                    <a:pt x="854" y="1654"/>
                  </a:cubicBezTo>
                  <a:cubicBezTo>
                    <a:pt x="1" y="3186"/>
                    <a:pt x="514" y="5087"/>
                    <a:pt x="2009" y="5936"/>
                  </a:cubicBezTo>
                  <a:cubicBezTo>
                    <a:pt x="2492" y="6209"/>
                    <a:pt x="3016" y="6339"/>
                    <a:pt x="3534" y="6339"/>
                  </a:cubicBezTo>
                  <a:cubicBezTo>
                    <a:pt x="4624" y="6339"/>
                    <a:pt x="5686" y="5764"/>
                    <a:pt x="6278" y="4736"/>
                  </a:cubicBezTo>
                  <a:cubicBezTo>
                    <a:pt x="7157" y="3214"/>
                    <a:pt x="6676" y="1300"/>
                    <a:pt x="5200" y="432"/>
                  </a:cubicBezTo>
                  <a:cubicBezTo>
                    <a:pt x="4702" y="140"/>
                    <a:pt x="4160" y="1"/>
                    <a:pt x="3625"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01" name="Google Shape;7501;p20"/>
            <p:cNvSpPr/>
            <p:nvPr/>
          </p:nvSpPr>
          <p:spPr>
            <a:xfrm>
              <a:off x="4567400" y="3723500"/>
              <a:ext cx="174875" cy="155225"/>
            </a:xfrm>
            <a:custGeom>
              <a:rect b="b" l="l" r="r" t="t"/>
              <a:pathLst>
                <a:path extrusionOk="0" h="6209" w="6995">
                  <a:moveTo>
                    <a:pt x="3589" y="1"/>
                  </a:moveTo>
                  <a:cubicBezTo>
                    <a:pt x="2470" y="1"/>
                    <a:pt x="1352" y="602"/>
                    <a:pt x="795" y="1639"/>
                  </a:cubicBezTo>
                  <a:cubicBezTo>
                    <a:pt x="0" y="3113"/>
                    <a:pt x="528" y="5024"/>
                    <a:pt x="1953" y="5832"/>
                  </a:cubicBezTo>
                  <a:cubicBezTo>
                    <a:pt x="2404" y="6088"/>
                    <a:pt x="2905" y="6209"/>
                    <a:pt x="3406" y="6209"/>
                  </a:cubicBezTo>
                  <a:cubicBezTo>
                    <a:pt x="4524" y="6209"/>
                    <a:pt x="5642" y="5608"/>
                    <a:pt x="6200" y="4572"/>
                  </a:cubicBezTo>
                  <a:cubicBezTo>
                    <a:pt x="6994" y="3097"/>
                    <a:pt x="6466" y="1187"/>
                    <a:pt x="5042" y="378"/>
                  </a:cubicBezTo>
                  <a:cubicBezTo>
                    <a:pt x="4591" y="122"/>
                    <a:pt x="4090" y="1"/>
                    <a:pt x="3589"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02" name="Google Shape;7502;p20"/>
            <p:cNvSpPr/>
            <p:nvPr/>
          </p:nvSpPr>
          <p:spPr>
            <a:xfrm>
              <a:off x="4966400" y="3011825"/>
              <a:ext cx="176725" cy="155825"/>
            </a:xfrm>
            <a:custGeom>
              <a:rect b="b" l="l" r="r" t="t"/>
              <a:pathLst>
                <a:path extrusionOk="0" h="6233" w="7069">
                  <a:moveTo>
                    <a:pt x="3619" y="0"/>
                  </a:moveTo>
                  <a:cubicBezTo>
                    <a:pt x="2514" y="0"/>
                    <a:pt x="1418" y="587"/>
                    <a:pt x="845" y="1605"/>
                  </a:cubicBezTo>
                  <a:cubicBezTo>
                    <a:pt x="1" y="3107"/>
                    <a:pt x="556" y="5092"/>
                    <a:pt x="2042" y="5885"/>
                  </a:cubicBezTo>
                  <a:cubicBezTo>
                    <a:pt x="2484" y="6121"/>
                    <a:pt x="2968" y="6233"/>
                    <a:pt x="3451" y="6233"/>
                  </a:cubicBezTo>
                  <a:cubicBezTo>
                    <a:pt x="4555" y="6233"/>
                    <a:pt x="5651" y="5647"/>
                    <a:pt x="6224" y="4629"/>
                  </a:cubicBezTo>
                  <a:cubicBezTo>
                    <a:pt x="7068" y="3128"/>
                    <a:pt x="6513" y="1141"/>
                    <a:pt x="5027" y="348"/>
                  </a:cubicBezTo>
                  <a:cubicBezTo>
                    <a:pt x="4585" y="112"/>
                    <a:pt x="4101" y="0"/>
                    <a:pt x="3619"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03" name="Google Shape;7503;p20"/>
            <p:cNvSpPr/>
            <p:nvPr/>
          </p:nvSpPr>
          <p:spPr>
            <a:xfrm>
              <a:off x="3971075" y="1515550"/>
              <a:ext cx="176525" cy="156475"/>
            </a:xfrm>
            <a:custGeom>
              <a:rect b="b" l="l" r="r" t="t"/>
              <a:pathLst>
                <a:path extrusionOk="0" h="6259" w="7061">
                  <a:moveTo>
                    <a:pt x="3600" y="0"/>
                  </a:moveTo>
                  <a:cubicBezTo>
                    <a:pt x="2497" y="0"/>
                    <a:pt x="1402" y="586"/>
                    <a:pt x="824" y="1612"/>
                  </a:cubicBezTo>
                  <a:cubicBezTo>
                    <a:pt x="0" y="3075"/>
                    <a:pt x="485" y="4981"/>
                    <a:pt x="1901" y="5835"/>
                  </a:cubicBezTo>
                  <a:cubicBezTo>
                    <a:pt x="2376" y="6123"/>
                    <a:pt x="2907" y="6259"/>
                    <a:pt x="3438" y="6259"/>
                  </a:cubicBezTo>
                  <a:cubicBezTo>
                    <a:pt x="4520" y="6259"/>
                    <a:pt x="5599" y="5694"/>
                    <a:pt x="6188" y="4695"/>
                  </a:cubicBezTo>
                  <a:cubicBezTo>
                    <a:pt x="7060" y="3214"/>
                    <a:pt x="6558" y="1241"/>
                    <a:pt x="5092" y="395"/>
                  </a:cubicBezTo>
                  <a:cubicBezTo>
                    <a:pt x="4627" y="127"/>
                    <a:pt x="4112" y="0"/>
                    <a:pt x="3600"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04" name="Google Shape;7504;p20"/>
            <p:cNvSpPr/>
            <p:nvPr/>
          </p:nvSpPr>
          <p:spPr>
            <a:xfrm>
              <a:off x="2873575" y="1834875"/>
              <a:ext cx="175525" cy="155950"/>
            </a:xfrm>
            <a:custGeom>
              <a:rect b="b" l="l" r="r" t="t"/>
              <a:pathLst>
                <a:path extrusionOk="0" h="6238" w="7021">
                  <a:moveTo>
                    <a:pt x="3605" y="1"/>
                  </a:moveTo>
                  <a:cubicBezTo>
                    <a:pt x="2537" y="1"/>
                    <a:pt x="1460" y="551"/>
                    <a:pt x="865" y="1528"/>
                  </a:cubicBezTo>
                  <a:cubicBezTo>
                    <a:pt x="0" y="2953"/>
                    <a:pt x="445" y="4891"/>
                    <a:pt x="1845" y="5787"/>
                  </a:cubicBezTo>
                  <a:cubicBezTo>
                    <a:pt x="2323" y="6093"/>
                    <a:pt x="2868" y="6237"/>
                    <a:pt x="3416" y="6237"/>
                  </a:cubicBezTo>
                  <a:cubicBezTo>
                    <a:pt x="4485" y="6237"/>
                    <a:pt x="5561" y="5687"/>
                    <a:pt x="6156" y="4710"/>
                  </a:cubicBezTo>
                  <a:cubicBezTo>
                    <a:pt x="7021" y="3285"/>
                    <a:pt x="6576" y="1347"/>
                    <a:pt x="5176" y="451"/>
                  </a:cubicBezTo>
                  <a:cubicBezTo>
                    <a:pt x="4698" y="145"/>
                    <a:pt x="4153" y="1"/>
                    <a:pt x="3605"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05" name="Google Shape;7505;p20"/>
            <p:cNvSpPr/>
            <p:nvPr/>
          </p:nvSpPr>
          <p:spPr>
            <a:xfrm>
              <a:off x="4668350" y="1907825"/>
              <a:ext cx="177075" cy="156475"/>
            </a:xfrm>
            <a:custGeom>
              <a:rect b="b" l="l" r="r" t="t"/>
              <a:pathLst>
                <a:path extrusionOk="0" h="6259" w="7083">
                  <a:moveTo>
                    <a:pt x="3618" y="1"/>
                  </a:moveTo>
                  <a:cubicBezTo>
                    <a:pt x="2518" y="1"/>
                    <a:pt x="1431" y="584"/>
                    <a:pt x="852" y="1602"/>
                  </a:cubicBezTo>
                  <a:cubicBezTo>
                    <a:pt x="0" y="3100"/>
                    <a:pt x="530" y="5065"/>
                    <a:pt x="2009" y="5885"/>
                  </a:cubicBezTo>
                  <a:cubicBezTo>
                    <a:pt x="2464" y="6138"/>
                    <a:pt x="2965" y="6258"/>
                    <a:pt x="3463" y="6258"/>
                  </a:cubicBezTo>
                  <a:cubicBezTo>
                    <a:pt x="4581" y="6258"/>
                    <a:pt x="5690" y="5656"/>
                    <a:pt x="6258" y="4609"/>
                  </a:cubicBezTo>
                  <a:cubicBezTo>
                    <a:pt x="7082" y="3091"/>
                    <a:pt x="6516" y="1136"/>
                    <a:pt x="5026" y="348"/>
                  </a:cubicBezTo>
                  <a:cubicBezTo>
                    <a:pt x="4582" y="112"/>
                    <a:pt x="4099" y="1"/>
                    <a:pt x="3618"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06" name="Google Shape;7506;p20"/>
            <p:cNvSpPr/>
            <p:nvPr/>
          </p:nvSpPr>
          <p:spPr>
            <a:xfrm>
              <a:off x="3470150" y="4043250"/>
              <a:ext cx="173925" cy="153925"/>
            </a:xfrm>
            <a:custGeom>
              <a:rect b="b" l="l" r="r" t="t"/>
              <a:pathLst>
                <a:path extrusionOk="0" h="6157" w="6957">
                  <a:moveTo>
                    <a:pt x="3566" y="0"/>
                  </a:moveTo>
                  <a:cubicBezTo>
                    <a:pt x="2458" y="0"/>
                    <a:pt x="1355" y="594"/>
                    <a:pt x="801" y="1618"/>
                  </a:cubicBezTo>
                  <a:cubicBezTo>
                    <a:pt x="1" y="3096"/>
                    <a:pt x="549" y="5029"/>
                    <a:pt x="1989" y="5807"/>
                  </a:cubicBezTo>
                  <a:cubicBezTo>
                    <a:pt x="2427" y="6045"/>
                    <a:pt x="2910" y="6156"/>
                    <a:pt x="3391" y="6156"/>
                  </a:cubicBezTo>
                  <a:cubicBezTo>
                    <a:pt x="4499" y="6156"/>
                    <a:pt x="5602" y="5562"/>
                    <a:pt x="6156" y="4539"/>
                  </a:cubicBezTo>
                  <a:cubicBezTo>
                    <a:pt x="6956" y="3061"/>
                    <a:pt x="6408" y="1127"/>
                    <a:pt x="4968" y="349"/>
                  </a:cubicBezTo>
                  <a:cubicBezTo>
                    <a:pt x="4530" y="112"/>
                    <a:pt x="4047" y="0"/>
                    <a:pt x="3566"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07" name="Google Shape;7507;p20"/>
            <p:cNvSpPr/>
            <p:nvPr/>
          </p:nvSpPr>
          <p:spPr>
            <a:xfrm>
              <a:off x="2772350" y="3650925"/>
              <a:ext cx="173900" cy="153925"/>
            </a:xfrm>
            <a:custGeom>
              <a:rect b="b" l="l" r="r" t="t"/>
              <a:pathLst>
                <a:path extrusionOk="0" h="6157" w="6956">
                  <a:moveTo>
                    <a:pt x="3568" y="0"/>
                  </a:moveTo>
                  <a:cubicBezTo>
                    <a:pt x="2472" y="0"/>
                    <a:pt x="1379" y="582"/>
                    <a:pt x="816" y="1592"/>
                  </a:cubicBezTo>
                  <a:cubicBezTo>
                    <a:pt x="0" y="3054"/>
                    <a:pt x="528" y="4993"/>
                    <a:pt x="1961" y="5793"/>
                  </a:cubicBezTo>
                  <a:cubicBezTo>
                    <a:pt x="2405" y="6040"/>
                    <a:pt x="2896" y="6157"/>
                    <a:pt x="3387" y="6157"/>
                  </a:cubicBezTo>
                  <a:cubicBezTo>
                    <a:pt x="4483" y="6157"/>
                    <a:pt x="5578" y="5575"/>
                    <a:pt x="6140" y="4566"/>
                  </a:cubicBezTo>
                  <a:cubicBezTo>
                    <a:pt x="6955" y="3104"/>
                    <a:pt x="6428" y="1165"/>
                    <a:pt x="4994" y="365"/>
                  </a:cubicBezTo>
                  <a:cubicBezTo>
                    <a:pt x="4550" y="117"/>
                    <a:pt x="4058" y="0"/>
                    <a:pt x="3568"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08" name="Google Shape;7508;p20"/>
            <p:cNvSpPr/>
            <p:nvPr/>
          </p:nvSpPr>
          <p:spPr>
            <a:xfrm>
              <a:off x="2474200" y="2546925"/>
              <a:ext cx="174425" cy="154625"/>
            </a:xfrm>
            <a:custGeom>
              <a:rect b="b" l="l" r="r" t="t"/>
              <a:pathLst>
                <a:path extrusionOk="0" h="6185" w="6977">
                  <a:moveTo>
                    <a:pt x="3580" y="1"/>
                  </a:moveTo>
                  <a:cubicBezTo>
                    <a:pt x="2488" y="1"/>
                    <a:pt x="1398" y="577"/>
                    <a:pt x="825" y="1580"/>
                  </a:cubicBezTo>
                  <a:cubicBezTo>
                    <a:pt x="0" y="3028"/>
                    <a:pt x="504" y="4963"/>
                    <a:pt x="1922" y="5794"/>
                  </a:cubicBezTo>
                  <a:cubicBezTo>
                    <a:pt x="2375" y="6059"/>
                    <a:pt x="2883" y="6184"/>
                    <a:pt x="3392" y="6184"/>
                  </a:cubicBezTo>
                  <a:cubicBezTo>
                    <a:pt x="4505" y="6184"/>
                    <a:pt x="5622" y="5587"/>
                    <a:pt x="6179" y="4556"/>
                  </a:cubicBezTo>
                  <a:cubicBezTo>
                    <a:pt x="6976" y="3083"/>
                    <a:pt x="6437" y="1157"/>
                    <a:pt x="5008" y="364"/>
                  </a:cubicBezTo>
                  <a:cubicBezTo>
                    <a:pt x="4562" y="117"/>
                    <a:pt x="4071" y="1"/>
                    <a:pt x="3580"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09" name="Google Shape;7509;p20"/>
            <p:cNvSpPr/>
            <p:nvPr/>
          </p:nvSpPr>
          <p:spPr>
            <a:xfrm>
              <a:off x="3557275" y="1440125"/>
              <a:ext cx="172525" cy="152125"/>
            </a:xfrm>
            <a:custGeom>
              <a:rect b="b" l="l" r="r" t="t"/>
              <a:pathLst>
                <a:path extrusionOk="0" h="6085" w="6901">
                  <a:moveTo>
                    <a:pt x="3499" y="1"/>
                  </a:moveTo>
                  <a:cubicBezTo>
                    <a:pt x="2463" y="1"/>
                    <a:pt x="1449" y="544"/>
                    <a:pt x="873" y="1515"/>
                  </a:cubicBezTo>
                  <a:cubicBezTo>
                    <a:pt x="1" y="2989"/>
                    <a:pt x="481" y="4868"/>
                    <a:pt x="1943" y="5697"/>
                  </a:cubicBezTo>
                  <a:cubicBezTo>
                    <a:pt x="2404" y="5960"/>
                    <a:pt x="2906" y="6084"/>
                    <a:pt x="3402" y="6084"/>
                  </a:cubicBezTo>
                  <a:cubicBezTo>
                    <a:pt x="4438" y="6084"/>
                    <a:pt x="5451" y="5541"/>
                    <a:pt x="6026" y="4570"/>
                  </a:cubicBezTo>
                  <a:cubicBezTo>
                    <a:pt x="6900" y="3097"/>
                    <a:pt x="6418" y="1218"/>
                    <a:pt x="4957" y="387"/>
                  </a:cubicBezTo>
                  <a:cubicBezTo>
                    <a:pt x="4496" y="125"/>
                    <a:pt x="3995" y="1"/>
                    <a:pt x="3499"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10" name="Google Shape;7510;p20"/>
            <p:cNvSpPr/>
            <p:nvPr/>
          </p:nvSpPr>
          <p:spPr>
            <a:xfrm>
              <a:off x="4953400" y="2224725"/>
              <a:ext cx="171475" cy="152125"/>
            </a:xfrm>
            <a:custGeom>
              <a:rect b="b" l="l" r="r" t="t"/>
              <a:pathLst>
                <a:path extrusionOk="0" h="6085" w="6859">
                  <a:moveTo>
                    <a:pt x="3479" y="1"/>
                  </a:moveTo>
                  <a:cubicBezTo>
                    <a:pt x="2418" y="1"/>
                    <a:pt x="1381" y="570"/>
                    <a:pt x="816" y="1582"/>
                  </a:cubicBezTo>
                  <a:cubicBezTo>
                    <a:pt x="1" y="3040"/>
                    <a:pt x="477" y="4852"/>
                    <a:pt x="1891" y="5680"/>
                  </a:cubicBezTo>
                  <a:cubicBezTo>
                    <a:pt x="2360" y="5954"/>
                    <a:pt x="2873" y="6085"/>
                    <a:pt x="3380" y="6085"/>
                  </a:cubicBezTo>
                  <a:cubicBezTo>
                    <a:pt x="4440" y="6085"/>
                    <a:pt x="5478" y="5515"/>
                    <a:pt x="6044" y="4503"/>
                  </a:cubicBezTo>
                  <a:cubicBezTo>
                    <a:pt x="6859" y="3044"/>
                    <a:pt x="6383" y="1233"/>
                    <a:pt x="4967" y="405"/>
                  </a:cubicBezTo>
                  <a:cubicBezTo>
                    <a:pt x="4498" y="131"/>
                    <a:pt x="3986" y="1"/>
                    <a:pt x="3479"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11" name="Google Shape;7511;p20"/>
            <p:cNvSpPr/>
            <p:nvPr/>
          </p:nvSpPr>
          <p:spPr>
            <a:xfrm>
              <a:off x="3374075" y="1492950"/>
              <a:ext cx="173000" cy="152850"/>
            </a:xfrm>
            <a:custGeom>
              <a:rect b="b" l="l" r="r" t="t"/>
              <a:pathLst>
                <a:path extrusionOk="0" h="6114" w="6920">
                  <a:moveTo>
                    <a:pt x="3529" y="1"/>
                  </a:moveTo>
                  <a:cubicBezTo>
                    <a:pt x="2495" y="1"/>
                    <a:pt x="1471" y="534"/>
                    <a:pt x="883" y="1486"/>
                  </a:cubicBezTo>
                  <a:cubicBezTo>
                    <a:pt x="1" y="2920"/>
                    <a:pt x="458" y="4837"/>
                    <a:pt x="1885" y="5699"/>
                  </a:cubicBezTo>
                  <a:cubicBezTo>
                    <a:pt x="2351" y="5981"/>
                    <a:pt x="2870" y="6114"/>
                    <a:pt x="3387" y="6114"/>
                  </a:cubicBezTo>
                  <a:cubicBezTo>
                    <a:pt x="4441" y="6114"/>
                    <a:pt x="5487" y="5561"/>
                    <a:pt x="6065" y="4579"/>
                  </a:cubicBezTo>
                  <a:cubicBezTo>
                    <a:pt x="6919" y="3123"/>
                    <a:pt x="6427" y="1215"/>
                    <a:pt x="4986" y="387"/>
                  </a:cubicBezTo>
                  <a:cubicBezTo>
                    <a:pt x="4530" y="125"/>
                    <a:pt x="4028" y="1"/>
                    <a:pt x="3529"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12" name="Google Shape;7512;p20"/>
            <p:cNvSpPr/>
            <p:nvPr/>
          </p:nvSpPr>
          <p:spPr>
            <a:xfrm>
              <a:off x="4388125" y="1594975"/>
              <a:ext cx="173025" cy="152800"/>
            </a:xfrm>
            <a:custGeom>
              <a:rect b="b" l="l" r="r" t="t"/>
              <a:pathLst>
                <a:path extrusionOk="0" h="6112" w="6921">
                  <a:moveTo>
                    <a:pt x="3525" y="0"/>
                  </a:moveTo>
                  <a:cubicBezTo>
                    <a:pt x="2479" y="0"/>
                    <a:pt x="1447" y="545"/>
                    <a:pt x="867" y="1513"/>
                  </a:cubicBezTo>
                  <a:cubicBezTo>
                    <a:pt x="1" y="2959"/>
                    <a:pt x="478" y="4873"/>
                    <a:pt x="1915" y="5715"/>
                  </a:cubicBezTo>
                  <a:cubicBezTo>
                    <a:pt x="2375" y="5984"/>
                    <a:pt x="2883" y="6112"/>
                    <a:pt x="3390" y="6112"/>
                  </a:cubicBezTo>
                  <a:cubicBezTo>
                    <a:pt x="4456" y="6112"/>
                    <a:pt x="5513" y="5546"/>
                    <a:pt x="6082" y="4548"/>
                  </a:cubicBezTo>
                  <a:cubicBezTo>
                    <a:pt x="6921" y="3077"/>
                    <a:pt x="6408" y="1176"/>
                    <a:pt x="4958" y="370"/>
                  </a:cubicBezTo>
                  <a:cubicBezTo>
                    <a:pt x="4507" y="119"/>
                    <a:pt x="4015" y="0"/>
                    <a:pt x="3525"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13" name="Google Shape;7513;p20"/>
            <p:cNvSpPr/>
            <p:nvPr/>
          </p:nvSpPr>
          <p:spPr>
            <a:xfrm>
              <a:off x="3191875" y="1546475"/>
              <a:ext cx="171475" cy="152125"/>
            </a:xfrm>
            <a:custGeom>
              <a:rect b="b" l="l" r="r" t="t"/>
              <a:pathLst>
                <a:path extrusionOk="0" h="6085" w="6859">
                  <a:moveTo>
                    <a:pt x="3478" y="1"/>
                  </a:moveTo>
                  <a:cubicBezTo>
                    <a:pt x="2420" y="1"/>
                    <a:pt x="1386" y="566"/>
                    <a:pt x="820" y="1573"/>
                  </a:cubicBezTo>
                  <a:cubicBezTo>
                    <a:pt x="0" y="3029"/>
                    <a:pt x="472" y="4845"/>
                    <a:pt x="1884" y="5676"/>
                  </a:cubicBezTo>
                  <a:cubicBezTo>
                    <a:pt x="2354" y="5953"/>
                    <a:pt x="2870" y="6085"/>
                    <a:pt x="3380" y="6085"/>
                  </a:cubicBezTo>
                  <a:cubicBezTo>
                    <a:pt x="4438" y="6085"/>
                    <a:pt x="5472" y="5519"/>
                    <a:pt x="6039" y="4512"/>
                  </a:cubicBezTo>
                  <a:cubicBezTo>
                    <a:pt x="6858" y="3057"/>
                    <a:pt x="6387" y="1242"/>
                    <a:pt x="4975" y="410"/>
                  </a:cubicBezTo>
                  <a:cubicBezTo>
                    <a:pt x="4504" y="133"/>
                    <a:pt x="3988" y="1"/>
                    <a:pt x="3478"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14" name="Google Shape;7514;p20"/>
            <p:cNvSpPr/>
            <p:nvPr/>
          </p:nvSpPr>
          <p:spPr>
            <a:xfrm>
              <a:off x="5052700" y="2592625"/>
              <a:ext cx="171475" cy="152125"/>
            </a:xfrm>
            <a:custGeom>
              <a:rect b="b" l="l" r="r" t="t"/>
              <a:pathLst>
                <a:path extrusionOk="0" h="6085" w="6859">
                  <a:moveTo>
                    <a:pt x="3478" y="0"/>
                  </a:moveTo>
                  <a:cubicBezTo>
                    <a:pt x="2420" y="0"/>
                    <a:pt x="1384" y="567"/>
                    <a:pt x="818" y="1576"/>
                  </a:cubicBezTo>
                  <a:cubicBezTo>
                    <a:pt x="0" y="3030"/>
                    <a:pt x="473" y="4846"/>
                    <a:pt x="1885" y="5677"/>
                  </a:cubicBezTo>
                  <a:cubicBezTo>
                    <a:pt x="2355" y="5953"/>
                    <a:pt x="2870" y="6084"/>
                    <a:pt x="3379" y="6084"/>
                  </a:cubicBezTo>
                  <a:cubicBezTo>
                    <a:pt x="4438" y="6084"/>
                    <a:pt x="5473" y="5517"/>
                    <a:pt x="6040" y="4508"/>
                  </a:cubicBezTo>
                  <a:cubicBezTo>
                    <a:pt x="6858" y="3054"/>
                    <a:pt x="6387" y="1238"/>
                    <a:pt x="4972" y="407"/>
                  </a:cubicBezTo>
                  <a:cubicBezTo>
                    <a:pt x="4502" y="131"/>
                    <a:pt x="3988" y="0"/>
                    <a:pt x="3478"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15" name="Google Shape;7515;p20"/>
            <p:cNvSpPr/>
            <p:nvPr/>
          </p:nvSpPr>
          <p:spPr>
            <a:xfrm>
              <a:off x="5002850" y="2408375"/>
              <a:ext cx="172400" cy="152725"/>
            </a:xfrm>
            <a:custGeom>
              <a:rect b="b" l="l" r="r" t="t"/>
              <a:pathLst>
                <a:path extrusionOk="0" h="6109" w="6896">
                  <a:moveTo>
                    <a:pt x="3504" y="1"/>
                  </a:moveTo>
                  <a:cubicBezTo>
                    <a:pt x="2399" y="1"/>
                    <a:pt x="1313" y="604"/>
                    <a:pt x="768" y="1649"/>
                  </a:cubicBezTo>
                  <a:cubicBezTo>
                    <a:pt x="0" y="3118"/>
                    <a:pt x="519" y="4939"/>
                    <a:pt x="1929" y="5733"/>
                  </a:cubicBezTo>
                  <a:cubicBezTo>
                    <a:pt x="2381" y="5988"/>
                    <a:pt x="2877" y="6109"/>
                    <a:pt x="3370" y="6109"/>
                  </a:cubicBezTo>
                  <a:cubicBezTo>
                    <a:pt x="4453" y="6109"/>
                    <a:pt x="5521" y="5527"/>
                    <a:pt x="6079" y="4510"/>
                  </a:cubicBezTo>
                  <a:cubicBezTo>
                    <a:pt x="6895" y="3025"/>
                    <a:pt x="6357" y="1128"/>
                    <a:pt x="4898" y="347"/>
                  </a:cubicBezTo>
                  <a:cubicBezTo>
                    <a:pt x="4458" y="112"/>
                    <a:pt x="3979" y="1"/>
                    <a:pt x="3504"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16" name="Google Shape;7516;p20"/>
            <p:cNvSpPr/>
            <p:nvPr/>
          </p:nvSpPr>
          <p:spPr>
            <a:xfrm>
              <a:off x="4885150" y="3435125"/>
              <a:ext cx="171350" cy="151400"/>
            </a:xfrm>
            <a:custGeom>
              <a:rect b="b" l="l" r="r" t="t"/>
              <a:pathLst>
                <a:path extrusionOk="0" h="6056" w="6854">
                  <a:moveTo>
                    <a:pt x="3469" y="1"/>
                  </a:moveTo>
                  <a:cubicBezTo>
                    <a:pt x="2453" y="1"/>
                    <a:pt x="1467" y="531"/>
                    <a:pt x="892" y="1490"/>
                  </a:cubicBezTo>
                  <a:cubicBezTo>
                    <a:pt x="0" y="2977"/>
                    <a:pt x="469" y="4829"/>
                    <a:pt x="1945" y="5666"/>
                  </a:cubicBezTo>
                  <a:cubicBezTo>
                    <a:pt x="2411" y="5930"/>
                    <a:pt x="2913" y="6055"/>
                    <a:pt x="3407" y="6055"/>
                  </a:cubicBezTo>
                  <a:cubicBezTo>
                    <a:pt x="4441" y="6055"/>
                    <a:pt x="5442" y="5505"/>
                    <a:pt x="6011" y="4517"/>
                  </a:cubicBezTo>
                  <a:cubicBezTo>
                    <a:pt x="6854" y="3057"/>
                    <a:pt x="6401" y="1256"/>
                    <a:pt x="4979" y="417"/>
                  </a:cubicBezTo>
                  <a:cubicBezTo>
                    <a:pt x="4501" y="135"/>
                    <a:pt x="3981" y="1"/>
                    <a:pt x="3469"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17" name="Google Shape;7517;p20"/>
            <p:cNvSpPr/>
            <p:nvPr/>
          </p:nvSpPr>
          <p:spPr>
            <a:xfrm>
              <a:off x="4753075" y="3673125"/>
              <a:ext cx="169525" cy="149600"/>
            </a:xfrm>
            <a:custGeom>
              <a:rect b="b" l="l" r="r" t="t"/>
              <a:pathLst>
                <a:path extrusionOk="0" h="5984" w="6781">
                  <a:moveTo>
                    <a:pt x="3404" y="0"/>
                  </a:moveTo>
                  <a:cubicBezTo>
                    <a:pt x="2391" y="0"/>
                    <a:pt x="1418" y="541"/>
                    <a:pt x="855" y="1518"/>
                  </a:cubicBezTo>
                  <a:cubicBezTo>
                    <a:pt x="0" y="2998"/>
                    <a:pt x="459" y="4765"/>
                    <a:pt x="1912" y="5591"/>
                  </a:cubicBezTo>
                  <a:cubicBezTo>
                    <a:pt x="2381" y="5857"/>
                    <a:pt x="2882" y="5984"/>
                    <a:pt x="3373" y="5984"/>
                  </a:cubicBezTo>
                  <a:cubicBezTo>
                    <a:pt x="4402" y="5984"/>
                    <a:pt x="5388" y="5426"/>
                    <a:pt x="5951" y="4418"/>
                  </a:cubicBezTo>
                  <a:cubicBezTo>
                    <a:pt x="6780" y="2929"/>
                    <a:pt x="6290" y="1174"/>
                    <a:pt x="4817" y="368"/>
                  </a:cubicBezTo>
                  <a:cubicBezTo>
                    <a:pt x="4363" y="119"/>
                    <a:pt x="3879" y="0"/>
                    <a:pt x="3404"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18" name="Google Shape;7518;p20"/>
            <p:cNvSpPr/>
            <p:nvPr/>
          </p:nvSpPr>
          <p:spPr>
            <a:xfrm>
              <a:off x="4156850" y="1465225"/>
              <a:ext cx="170300" cy="150750"/>
            </a:xfrm>
            <a:custGeom>
              <a:rect b="b" l="l" r="r" t="t"/>
              <a:pathLst>
                <a:path extrusionOk="0" h="6030" w="6812">
                  <a:moveTo>
                    <a:pt x="3430" y="1"/>
                  </a:moveTo>
                  <a:cubicBezTo>
                    <a:pt x="2376" y="1"/>
                    <a:pt x="1364" y="579"/>
                    <a:pt x="802" y="1615"/>
                  </a:cubicBezTo>
                  <a:cubicBezTo>
                    <a:pt x="1" y="3095"/>
                    <a:pt x="503" y="4856"/>
                    <a:pt x="1955" y="5656"/>
                  </a:cubicBezTo>
                  <a:cubicBezTo>
                    <a:pt x="2414" y="5909"/>
                    <a:pt x="2903" y="6029"/>
                    <a:pt x="3384" y="6029"/>
                  </a:cubicBezTo>
                  <a:cubicBezTo>
                    <a:pt x="4421" y="6029"/>
                    <a:pt x="5419" y="5468"/>
                    <a:pt x="5985" y="4464"/>
                  </a:cubicBezTo>
                  <a:cubicBezTo>
                    <a:pt x="6812" y="2993"/>
                    <a:pt x="6343" y="1223"/>
                    <a:pt x="4908" y="401"/>
                  </a:cubicBezTo>
                  <a:cubicBezTo>
                    <a:pt x="4435" y="130"/>
                    <a:pt x="3928" y="1"/>
                    <a:pt x="3430"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19" name="Google Shape;7519;p20"/>
            <p:cNvSpPr/>
            <p:nvPr/>
          </p:nvSpPr>
          <p:spPr>
            <a:xfrm>
              <a:off x="4622150" y="1726775"/>
              <a:ext cx="170100" cy="150675"/>
            </a:xfrm>
            <a:custGeom>
              <a:rect b="b" l="l" r="r" t="t"/>
              <a:pathLst>
                <a:path extrusionOk="0" h="6027" w="6804">
                  <a:moveTo>
                    <a:pt x="3424" y="0"/>
                  </a:moveTo>
                  <a:cubicBezTo>
                    <a:pt x="2394" y="0"/>
                    <a:pt x="1403" y="552"/>
                    <a:pt x="834" y="1551"/>
                  </a:cubicBezTo>
                  <a:cubicBezTo>
                    <a:pt x="0" y="3019"/>
                    <a:pt x="460" y="4793"/>
                    <a:pt x="1888" y="5619"/>
                  </a:cubicBezTo>
                  <a:cubicBezTo>
                    <a:pt x="2364" y="5895"/>
                    <a:pt x="2877" y="6027"/>
                    <a:pt x="3381" y="6027"/>
                  </a:cubicBezTo>
                  <a:cubicBezTo>
                    <a:pt x="4396" y="6027"/>
                    <a:pt x="5376" y="5493"/>
                    <a:pt x="5945" y="4528"/>
                  </a:cubicBezTo>
                  <a:cubicBezTo>
                    <a:pt x="6804" y="3069"/>
                    <a:pt x="6376" y="1284"/>
                    <a:pt x="4968" y="437"/>
                  </a:cubicBezTo>
                  <a:cubicBezTo>
                    <a:pt x="4476" y="141"/>
                    <a:pt x="3945" y="0"/>
                    <a:pt x="3424"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20" name="Google Shape;7520;p20"/>
            <p:cNvSpPr/>
            <p:nvPr/>
          </p:nvSpPr>
          <p:spPr>
            <a:xfrm>
              <a:off x="4904550" y="2041775"/>
              <a:ext cx="169825" cy="150150"/>
            </a:xfrm>
            <a:custGeom>
              <a:rect b="b" l="l" r="r" t="t"/>
              <a:pathLst>
                <a:path extrusionOk="0" h="6006" w="6793">
                  <a:moveTo>
                    <a:pt x="3412" y="0"/>
                  </a:moveTo>
                  <a:cubicBezTo>
                    <a:pt x="2392" y="0"/>
                    <a:pt x="1415" y="545"/>
                    <a:pt x="848" y="1532"/>
                  </a:cubicBezTo>
                  <a:cubicBezTo>
                    <a:pt x="1" y="3007"/>
                    <a:pt x="458" y="4774"/>
                    <a:pt x="1899" y="5601"/>
                  </a:cubicBezTo>
                  <a:cubicBezTo>
                    <a:pt x="2374" y="5875"/>
                    <a:pt x="2883" y="6005"/>
                    <a:pt x="3382" y="6005"/>
                  </a:cubicBezTo>
                  <a:cubicBezTo>
                    <a:pt x="4402" y="6005"/>
                    <a:pt x="5379" y="5460"/>
                    <a:pt x="5945" y="4474"/>
                  </a:cubicBezTo>
                  <a:cubicBezTo>
                    <a:pt x="6792" y="2997"/>
                    <a:pt x="6337" y="1232"/>
                    <a:pt x="4896" y="404"/>
                  </a:cubicBezTo>
                  <a:cubicBezTo>
                    <a:pt x="4420" y="131"/>
                    <a:pt x="3911" y="0"/>
                    <a:pt x="3412"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21" name="Google Shape;7521;p20"/>
            <p:cNvSpPr/>
            <p:nvPr/>
          </p:nvSpPr>
          <p:spPr>
            <a:xfrm>
              <a:off x="4070475" y="4069250"/>
              <a:ext cx="170250" cy="150725"/>
            </a:xfrm>
            <a:custGeom>
              <a:rect b="b" l="l" r="r" t="t"/>
              <a:pathLst>
                <a:path extrusionOk="0" h="6029" w="6810">
                  <a:moveTo>
                    <a:pt x="3428" y="0"/>
                  </a:moveTo>
                  <a:cubicBezTo>
                    <a:pt x="2379" y="0"/>
                    <a:pt x="1371" y="574"/>
                    <a:pt x="808" y="1602"/>
                  </a:cubicBezTo>
                  <a:cubicBezTo>
                    <a:pt x="0" y="3079"/>
                    <a:pt x="495" y="4844"/>
                    <a:pt x="1941" y="5649"/>
                  </a:cubicBezTo>
                  <a:cubicBezTo>
                    <a:pt x="2404" y="5906"/>
                    <a:pt x="2898" y="6029"/>
                    <a:pt x="3384" y="6029"/>
                  </a:cubicBezTo>
                  <a:cubicBezTo>
                    <a:pt x="4416" y="6029"/>
                    <a:pt x="5409" y="5474"/>
                    <a:pt x="5975" y="4476"/>
                  </a:cubicBezTo>
                  <a:cubicBezTo>
                    <a:pt x="6810" y="3006"/>
                    <a:pt x="6348" y="1234"/>
                    <a:pt x="4919" y="407"/>
                  </a:cubicBezTo>
                  <a:cubicBezTo>
                    <a:pt x="4442" y="131"/>
                    <a:pt x="3930" y="0"/>
                    <a:pt x="3428"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22" name="Google Shape;7522;p20"/>
            <p:cNvSpPr/>
            <p:nvPr/>
          </p:nvSpPr>
          <p:spPr>
            <a:xfrm>
              <a:off x="2441850" y="3153925"/>
              <a:ext cx="170625" cy="150700"/>
            </a:xfrm>
            <a:custGeom>
              <a:rect b="b" l="l" r="r" t="t"/>
              <a:pathLst>
                <a:path extrusionOk="0" h="6028" w="6825">
                  <a:moveTo>
                    <a:pt x="3446" y="0"/>
                  </a:moveTo>
                  <a:cubicBezTo>
                    <a:pt x="2432" y="0"/>
                    <a:pt x="1454" y="531"/>
                    <a:pt x="885" y="1495"/>
                  </a:cubicBezTo>
                  <a:cubicBezTo>
                    <a:pt x="0" y="2989"/>
                    <a:pt x="468" y="4812"/>
                    <a:pt x="1949" y="5643"/>
                  </a:cubicBezTo>
                  <a:cubicBezTo>
                    <a:pt x="2414" y="5903"/>
                    <a:pt x="2911" y="6027"/>
                    <a:pt x="3400" y="6027"/>
                  </a:cubicBezTo>
                  <a:cubicBezTo>
                    <a:pt x="4430" y="6027"/>
                    <a:pt x="5421" y="5475"/>
                    <a:pt x="5988" y="4482"/>
                  </a:cubicBezTo>
                  <a:cubicBezTo>
                    <a:pt x="6825" y="3017"/>
                    <a:pt x="6371" y="1240"/>
                    <a:pt x="4943" y="410"/>
                  </a:cubicBezTo>
                  <a:cubicBezTo>
                    <a:pt x="4466" y="133"/>
                    <a:pt x="3952" y="0"/>
                    <a:pt x="3446"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23" name="Google Shape;7523;p20"/>
            <p:cNvSpPr/>
            <p:nvPr/>
          </p:nvSpPr>
          <p:spPr>
            <a:xfrm>
              <a:off x="3056825" y="3967775"/>
              <a:ext cx="169525" cy="149650"/>
            </a:xfrm>
            <a:custGeom>
              <a:rect b="b" l="l" r="r" t="t"/>
              <a:pathLst>
                <a:path extrusionOk="0" h="5986" w="6781">
                  <a:moveTo>
                    <a:pt x="3408" y="1"/>
                  </a:moveTo>
                  <a:cubicBezTo>
                    <a:pt x="2390" y="1"/>
                    <a:pt x="1411" y="548"/>
                    <a:pt x="849" y="1531"/>
                  </a:cubicBezTo>
                  <a:cubicBezTo>
                    <a:pt x="0" y="3012"/>
                    <a:pt x="467" y="4777"/>
                    <a:pt x="1923" y="5598"/>
                  </a:cubicBezTo>
                  <a:cubicBezTo>
                    <a:pt x="2389" y="5860"/>
                    <a:pt x="2886" y="5986"/>
                    <a:pt x="3372" y="5986"/>
                  </a:cubicBezTo>
                  <a:cubicBezTo>
                    <a:pt x="4405" y="5986"/>
                    <a:pt x="5395" y="5422"/>
                    <a:pt x="5956" y="4407"/>
                  </a:cubicBezTo>
                  <a:cubicBezTo>
                    <a:pt x="6780" y="2919"/>
                    <a:pt x="6282" y="1164"/>
                    <a:pt x="4807" y="362"/>
                  </a:cubicBezTo>
                  <a:cubicBezTo>
                    <a:pt x="4357" y="118"/>
                    <a:pt x="3879" y="1"/>
                    <a:pt x="3408"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24" name="Google Shape;7524;p20"/>
            <p:cNvSpPr/>
            <p:nvPr/>
          </p:nvSpPr>
          <p:spPr>
            <a:xfrm>
              <a:off x="3887800" y="4122725"/>
              <a:ext cx="169725" cy="150100"/>
            </a:xfrm>
            <a:custGeom>
              <a:rect b="b" l="l" r="r" t="t"/>
              <a:pathLst>
                <a:path extrusionOk="0" h="6004" w="6789">
                  <a:moveTo>
                    <a:pt x="3411" y="1"/>
                  </a:moveTo>
                  <a:cubicBezTo>
                    <a:pt x="2396" y="1"/>
                    <a:pt x="1421" y="539"/>
                    <a:pt x="854" y="1516"/>
                  </a:cubicBezTo>
                  <a:cubicBezTo>
                    <a:pt x="1" y="2986"/>
                    <a:pt x="447" y="4759"/>
                    <a:pt x="1880" y="5592"/>
                  </a:cubicBezTo>
                  <a:cubicBezTo>
                    <a:pt x="2360" y="5870"/>
                    <a:pt x="2874" y="6004"/>
                    <a:pt x="3379" y="6004"/>
                  </a:cubicBezTo>
                  <a:cubicBezTo>
                    <a:pt x="4393" y="6004"/>
                    <a:pt x="5367" y="5466"/>
                    <a:pt x="5934" y="4490"/>
                  </a:cubicBezTo>
                  <a:cubicBezTo>
                    <a:pt x="6788" y="3017"/>
                    <a:pt x="6343" y="1245"/>
                    <a:pt x="4908" y="412"/>
                  </a:cubicBezTo>
                  <a:cubicBezTo>
                    <a:pt x="4429" y="134"/>
                    <a:pt x="3915" y="1"/>
                    <a:pt x="3411"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25" name="Google Shape;7525;p20"/>
            <p:cNvSpPr/>
            <p:nvPr/>
          </p:nvSpPr>
          <p:spPr>
            <a:xfrm>
              <a:off x="5019725" y="3198900"/>
              <a:ext cx="169475" cy="149600"/>
            </a:xfrm>
            <a:custGeom>
              <a:rect b="b" l="l" r="r" t="t"/>
              <a:pathLst>
                <a:path extrusionOk="0" h="5984" w="6779">
                  <a:moveTo>
                    <a:pt x="3406" y="0"/>
                  </a:moveTo>
                  <a:cubicBezTo>
                    <a:pt x="2388" y="0"/>
                    <a:pt x="1410" y="546"/>
                    <a:pt x="847" y="1529"/>
                  </a:cubicBezTo>
                  <a:cubicBezTo>
                    <a:pt x="0" y="3010"/>
                    <a:pt x="466" y="4777"/>
                    <a:pt x="1922" y="5596"/>
                  </a:cubicBezTo>
                  <a:cubicBezTo>
                    <a:pt x="2388" y="5858"/>
                    <a:pt x="2885" y="5984"/>
                    <a:pt x="3373" y="5984"/>
                  </a:cubicBezTo>
                  <a:cubicBezTo>
                    <a:pt x="4405" y="5984"/>
                    <a:pt x="5393" y="5420"/>
                    <a:pt x="5955" y="4405"/>
                  </a:cubicBezTo>
                  <a:cubicBezTo>
                    <a:pt x="6779" y="2918"/>
                    <a:pt x="6281" y="1162"/>
                    <a:pt x="4806" y="362"/>
                  </a:cubicBezTo>
                  <a:cubicBezTo>
                    <a:pt x="4355" y="117"/>
                    <a:pt x="3876" y="0"/>
                    <a:pt x="3406"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26" name="Google Shape;7526;p20"/>
            <p:cNvSpPr/>
            <p:nvPr/>
          </p:nvSpPr>
          <p:spPr>
            <a:xfrm>
              <a:off x="2492050" y="3338075"/>
              <a:ext cx="169975" cy="150200"/>
            </a:xfrm>
            <a:custGeom>
              <a:rect b="b" l="l" r="r" t="t"/>
              <a:pathLst>
                <a:path extrusionOk="0" h="6008" w="6799">
                  <a:moveTo>
                    <a:pt x="3419" y="1"/>
                  </a:moveTo>
                  <a:cubicBezTo>
                    <a:pt x="2374" y="1"/>
                    <a:pt x="1372" y="577"/>
                    <a:pt x="811" y="1606"/>
                  </a:cubicBezTo>
                  <a:cubicBezTo>
                    <a:pt x="1" y="3089"/>
                    <a:pt x="506" y="4845"/>
                    <a:pt x="1971" y="5643"/>
                  </a:cubicBezTo>
                  <a:cubicBezTo>
                    <a:pt x="2424" y="5890"/>
                    <a:pt x="2906" y="6008"/>
                    <a:pt x="3379" y="6008"/>
                  </a:cubicBezTo>
                  <a:cubicBezTo>
                    <a:pt x="4424" y="6008"/>
                    <a:pt x="5427" y="5432"/>
                    <a:pt x="5988" y="4404"/>
                  </a:cubicBezTo>
                  <a:cubicBezTo>
                    <a:pt x="6799" y="2920"/>
                    <a:pt x="6293" y="1165"/>
                    <a:pt x="4828" y="366"/>
                  </a:cubicBezTo>
                  <a:cubicBezTo>
                    <a:pt x="4374" y="119"/>
                    <a:pt x="3892" y="1"/>
                    <a:pt x="3419"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27" name="Google Shape;7527;p20"/>
            <p:cNvSpPr/>
            <p:nvPr/>
          </p:nvSpPr>
          <p:spPr>
            <a:xfrm>
              <a:off x="2392775" y="2970200"/>
              <a:ext cx="169975" cy="150175"/>
            </a:xfrm>
            <a:custGeom>
              <a:rect b="b" l="l" r="r" t="t"/>
              <a:pathLst>
                <a:path extrusionOk="0" h="6007" w="6799">
                  <a:moveTo>
                    <a:pt x="3414" y="0"/>
                  </a:moveTo>
                  <a:cubicBezTo>
                    <a:pt x="2379" y="0"/>
                    <a:pt x="1388" y="564"/>
                    <a:pt x="826" y="1577"/>
                  </a:cubicBezTo>
                  <a:cubicBezTo>
                    <a:pt x="1" y="3061"/>
                    <a:pt x="487" y="4816"/>
                    <a:pt x="1946" y="5627"/>
                  </a:cubicBezTo>
                  <a:cubicBezTo>
                    <a:pt x="2409" y="5884"/>
                    <a:pt x="2901" y="6007"/>
                    <a:pt x="3384" y="6007"/>
                  </a:cubicBezTo>
                  <a:cubicBezTo>
                    <a:pt x="4418" y="6007"/>
                    <a:pt x="5409" y="5443"/>
                    <a:pt x="5973" y="4430"/>
                  </a:cubicBezTo>
                  <a:cubicBezTo>
                    <a:pt x="6798" y="2946"/>
                    <a:pt x="6312" y="1190"/>
                    <a:pt x="4853" y="381"/>
                  </a:cubicBezTo>
                  <a:cubicBezTo>
                    <a:pt x="4390" y="123"/>
                    <a:pt x="3897" y="0"/>
                    <a:pt x="3414"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28" name="Google Shape;7528;p20"/>
            <p:cNvSpPr/>
            <p:nvPr/>
          </p:nvSpPr>
          <p:spPr>
            <a:xfrm>
              <a:off x="3742175" y="1388175"/>
              <a:ext cx="169125" cy="149650"/>
            </a:xfrm>
            <a:custGeom>
              <a:rect b="b" l="l" r="r" t="t"/>
              <a:pathLst>
                <a:path extrusionOk="0" h="5986" w="6765">
                  <a:moveTo>
                    <a:pt x="3391" y="1"/>
                  </a:moveTo>
                  <a:cubicBezTo>
                    <a:pt x="2344" y="1"/>
                    <a:pt x="1341" y="582"/>
                    <a:pt x="782" y="1620"/>
                  </a:cubicBezTo>
                  <a:cubicBezTo>
                    <a:pt x="1" y="3072"/>
                    <a:pt x="484" y="4791"/>
                    <a:pt x="1897" y="5593"/>
                  </a:cubicBezTo>
                  <a:cubicBezTo>
                    <a:pt x="2367" y="5859"/>
                    <a:pt x="2867" y="5986"/>
                    <a:pt x="3358" y="5986"/>
                  </a:cubicBezTo>
                  <a:cubicBezTo>
                    <a:pt x="4387" y="5986"/>
                    <a:pt x="5373" y="5426"/>
                    <a:pt x="5935" y="4417"/>
                  </a:cubicBezTo>
                  <a:cubicBezTo>
                    <a:pt x="6765" y="2927"/>
                    <a:pt x="6271" y="1172"/>
                    <a:pt x="4800" y="368"/>
                  </a:cubicBezTo>
                  <a:cubicBezTo>
                    <a:pt x="4346" y="119"/>
                    <a:pt x="3864" y="1"/>
                    <a:pt x="3391"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29" name="Google Shape;7529;p20"/>
            <p:cNvSpPr/>
            <p:nvPr/>
          </p:nvSpPr>
          <p:spPr>
            <a:xfrm>
              <a:off x="2559950" y="2127775"/>
              <a:ext cx="170225" cy="150750"/>
            </a:xfrm>
            <a:custGeom>
              <a:rect b="b" l="l" r="r" t="t"/>
              <a:pathLst>
                <a:path extrusionOk="0" h="6030" w="6809">
                  <a:moveTo>
                    <a:pt x="3427" y="1"/>
                  </a:moveTo>
                  <a:cubicBezTo>
                    <a:pt x="2378" y="1"/>
                    <a:pt x="1370" y="574"/>
                    <a:pt x="807" y="1603"/>
                  </a:cubicBezTo>
                  <a:cubicBezTo>
                    <a:pt x="1" y="3079"/>
                    <a:pt x="494" y="4844"/>
                    <a:pt x="1940" y="5649"/>
                  </a:cubicBezTo>
                  <a:cubicBezTo>
                    <a:pt x="2403" y="5907"/>
                    <a:pt x="2897" y="6030"/>
                    <a:pt x="3383" y="6030"/>
                  </a:cubicBezTo>
                  <a:cubicBezTo>
                    <a:pt x="4416" y="6030"/>
                    <a:pt x="5409" y="5475"/>
                    <a:pt x="5975" y="4476"/>
                  </a:cubicBezTo>
                  <a:cubicBezTo>
                    <a:pt x="6809" y="3008"/>
                    <a:pt x="6348" y="1236"/>
                    <a:pt x="4918" y="409"/>
                  </a:cubicBezTo>
                  <a:cubicBezTo>
                    <a:pt x="4441" y="133"/>
                    <a:pt x="3929" y="1"/>
                    <a:pt x="3427"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30" name="Google Shape;7530;p20"/>
            <p:cNvSpPr/>
            <p:nvPr/>
          </p:nvSpPr>
          <p:spPr>
            <a:xfrm>
              <a:off x="4253600" y="4016325"/>
              <a:ext cx="169925" cy="150200"/>
            </a:xfrm>
            <a:custGeom>
              <a:rect b="b" l="l" r="r" t="t"/>
              <a:pathLst>
                <a:path extrusionOk="0" h="6008" w="6797">
                  <a:moveTo>
                    <a:pt x="3416" y="1"/>
                  </a:moveTo>
                  <a:cubicBezTo>
                    <a:pt x="2379" y="1"/>
                    <a:pt x="1385" y="567"/>
                    <a:pt x="821" y="1584"/>
                  </a:cubicBezTo>
                  <a:cubicBezTo>
                    <a:pt x="0" y="3068"/>
                    <a:pt x="490" y="4823"/>
                    <a:pt x="1950" y="5630"/>
                  </a:cubicBezTo>
                  <a:cubicBezTo>
                    <a:pt x="2411" y="5886"/>
                    <a:pt x="2902" y="6008"/>
                    <a:pt x="3383" y="6008"/>
                  </a:cubicBezTo>
                  <a:cubicBezTo>
                    <a:pt x="4420" y="6008"/>
                    <a:pt x="5413" y="5441"/>
                    <a:pt x="5976" y="4423"/>
                  </a:cubicBezTo>
                  <a:cubicBezTo>
                    <a:pt x="6797" y="2941"/>
                    <a:pt x="6307" y="1185"/>
                    <a:pt x="4848" y="377"/>
                  </a:cubicBezTo>
                  <a:cubicBezTo>
                    <a:pt x="4387" y="122"/>
                    <a:pt x="3897" y="1"/>
                    <a:pt x="3416"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31" name="Google Shape;7531;p20"/>
            <p:cNvSpPr/>
            <p:nvPr/>
          </p:nvSpPr>
          <p:spPr>
            <a:xfrm>
              <a:off x="3009950" y="1600925"/>
              <a:ext cx="169450" cy="149600"/>
            </a:xfrm>
            <a:custGeom>
              <a:rect b="b" l="l" r="r" t="t"/>
              <a:pathLst>
                <a:path extrusionOk="0" h="5984" w="6778">
                  <a:moveTo>
                    <a:pt x="3403" y="0"/>
                  </a:moveTo>
                  <a:cubicBezTo>
                    <a:pt x="2394" y="0"/>
                    <a:pt x="1425" y="536"/>
                    <a:pt x="861" y="1504"/>
                  </a:cubicBezTo>
                  <a:cubicBezTo>
                    <a:pt x="1" y="2983"/>
                    <a:pt x="450" y="4753"/>
                    <a:pt x="1897" y="5583"/>
                  </a:cubicBezTo>
                  <a:cubicBezTo>
                    <a:pt x="2371" y="5854"/>
                    <a:pt x="2877" y="5983"/>
                    <a:pt x="3373" y="5983"/>
                  </a:cubicBezTo>
                  <a:cubicBezTo>
                    <a:pt x="4398" y="5983"/>
                    <a:pt x="5379" y="5430"/>
                    <a:pt x="5942" y="4430"/>
                  </a:cubicBezTo>
                  <a:cubicBezTo>
                    <a:pt x="6778" y="2948"/>
                    <a:pt x="6294" y="1186"/>
                    <a:pt x="4830" y="375"/>
                  </a:cubicBezTo>
                  <a:cubicBezTo>
                    <a:pt x="4371" y="121"/>
                    <a:pt x="3883" y="0"/>
                    <a:pt x="3403"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32" name="Google Shape;7532;p20"/>
            <p:cNvSpPr/>
            <p:nvPr/>
          </p:nvSpPr>
          <p:spPr>
            <a:xfrm>
              <a:off x="5103300" y="2777825"/>
              <a:ext cx="169050" cy="149625"/>
            </a:xfrm>
            <a:custGeom>
              <a:rect b="b" l="l" r="r" t="t"/>
              <a:pathLst>
                <a:path extrusionOk="0" h="5985" w="6762">
                  <a:moveTo>
                    <a:pt x="3403" y="1"/>
                  </a:moveTo>
                  <a:cubicBezTo>
                    <a:pt x="2385" y="1"/>
                    <a:pt x="1410" y="547"/>
                    <a:pt x="845" y="1537"/>
                  </a:cubicBezTo>
                  <a:cubicBezTo>
                    <a:pt x="1" y="3020"/>
                    <a:pt x="472" y="4784"/>
                    <a:pt x="1933" y="5600"/>
                  </a:cubicBezTo>
                  <a:cubicBezTo>
                    <a:pt x="2398" y="5860"/>
                    <a:pt x="2892" y="5985"/>
                    <a:pt x="3377" y="5985"/>
                  </a:cubicBezTo>
                  <a:cubicBezTo>
                    <a:pt x="4412" y="5985"/>
                    <a:pt x="5402" y="5417"/>
                    <a:pt x="5963" y="4398"/>
                  </a:cubicBezTo>
                  <a:cubicBezTo>
                    <a:pt x="6762" y="2948"/>
                    <a:pt x="6300" y="1225"/>
                    <a:pt x="4897" y="411"/>
                  </a:cubicBezTo>
                  <a:cubicBezTo>
                    <a:pt x="4418" y="134"/>
                    <a:pt x="3906" y="1"/>
                    <a:pt x="3403"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33" name="Google Shape;7533;p20"/>
            <p:cNvSpPr/>
            <p:nvPr/>
          </p:nvSpPr>
          <p:spPr>
            <a:xfrm>
              <a:off x="2694125" y="1891225"/>
              <a:ext cx="168975" cy="149600"/>
            </a:xfrm>
            <a:custGeom>
              <a:rect b="b" l="l" r="r" t="t"/>
              <a:pathLst>
                <a:path extrusionOk="0" h="5984" w="6759">
                  <a:moveTo>
                    <a:pt x="3386" y="0"/>
                  </a:moveTo>
                  <a:cubicBezTo>
                    <a:pt x="2353" y="0"/>
                    <a:pt x="1365" y="563"/>
                    <a:pt x="804" y="1577"/>
                  </a:cubicBezTo>
                  <a:cubicBezTo>
                    <a:pt x="1" y="3026"/>
                    <a:pt x="456" y="4753"/>
                    <a:pt x="1856" y="5568"/>
                  </a:cubicBezTo>
                  <a:cubicBezTo>
                    <a:pt x="2338" y="5849"/>
                    <a:pt x="2853" y="5983"/>
                    <a:pt x="3358" y="5983"/>
                  </a:cubicBezTo>
                  <a:cubicBezTo>
                    <a:pt x="4374" y="5983"/>
                    <a:pt x="5346" y="5441"/>
                    <a:pt x="5911" y="4455"/>
                  </a:cubicBezTo>
                  <a:cubicBezTo>
                    <a:pt x="6758" y="2974"/>
                    <a:pt x="6293" y="1209"/>
                    <a:pt x="4837" y="388"/>
                  </a:cubicBezTo>
                  <a:cubicBezTo>
                    <a:pt x="4370" y="126"/>
                    <a:pt x="3873" y="0"/>
                    <a:pt x="3386"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34" name="Google Shape;7534;p20"/>
            <p:cNvSpPr/>
            <p:nvPr/>
          </p:nvSpPr>
          <p:spPr>
            <a:xfrm>
              <a:off x="2427850" y="2365750"/>
              <a:ext cx="168300" cy="149025"/>
            </a:xfrm>
            <a:custGeom>
              <a:rect b="b" l="l" r="r" t="t"/>
              <a:pathLst>
                <a:path extrusionOk="0" h="5961" w="6732">
                  <a:moveTo>
                    <a:pt x="3375" y="0"/>
                  </a:moveTo>
                  <a:cubicBezTo>
                    <a:pt x="2344" y="0"/>
                    <a:pt x="1356" y="563"/>
                    <a:pt x="796" y="1575"/>
                  </a:cubicBezTo>
                  <a:cubicBezTo>
                    <a:pt x="0" y="3016"/>
                    <a:pt x="457" y="4740"/>
                    <a:pt x="1851" y="5551"/>
                  </a:cubicBezTo>
                  <a:cubicBezTo>
                    <a:pt x="2328" y="5828"/>
                    <a:pt x="2840" y="5960"/>
                    <a:pt x="3341" y="5960"/>
                  </a:cubicBezTo>
                  <a:cubicBezTo>
                    <a:pt x="4356" y="5960"/>
                    <a:pt x="5329" y="5418"/>
                    <a:pt x="5890" y="4435"/>
                  </a:cubicBezTo>
                  <a:cubicBezTo>
                    <a:pt x="6732" y="2962"/>
                    <a:pt x="6265" y="1199"/>
                    <a:pt x="4815" y="384"/>
                  </a:cubicBezTo>
                  <a:cubicBezTo>
                    <a:pt x="4352" y="124"/>
                    <a:pt x="3859" y="0"/>
                    <a:pt x="3375"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35" name="Google Shape;7535;p20"/>
            <p:cNvSpPr/>
            <p:nvPr/>
          </p:nvSpPr>
          <p:spPr>
            <a:xfrm>
              <a:off x="2824900" y="3837650"/>
              <a:ext cx="168100" cy="148375"/>
            </a:xfrm>
            <a:custGeom>
              <a:rect b="b" l="l" r="r" t="t"/>
              <a:pathLst>
                <a:path extrusionOk="0" h="5935" w="6724">
                  <a:moveTo>
                    <a:pt x="3384" y="1"/>
                  </a:moveTo>
                  <a:cubicBezTo>
                    <a:pt x="2390" y="1"/>
                    <a:pt x="1430" y="519"/>
                    <a:pt x="872" y="1457"/>
                  </a:cubicBezTo>
                  <a:cubicBezTo>
                    <a:pt x="1" y="2920"/>
                    <a:pt x="440" y="4709"/>
                    <a:pt x="1874" y="5536"/>
                  </a:cubicBezTo>
                  <a:cubicBezTo>
                    <a:pt x="2341" y="5806"/>
                    <a:pt x="2845" y="5934"/>
                    <a:pt x="3341" y="5934"/>
                  </a:cubicBezTo>
                  <a:cubicBezTo>
                    <a:pt x="4334" y="5934"/>
                    <a:pt x="5294" y="5417"/>
                    <a:pt x="5852" y="4480"/>
                  </a:cubicBezTo>
                  <a:cubicBezTo>
                    <a:pt x="6723" y="3015"/>
                    <a:pt x="6284" y="1226"/>
                    <a:pt x="4850" y="399"/>
                  </a:cubicBezTo>
                  <a:cubicBezTo>
                    <a:pt x="4383" y="130"/>
                    <a:pt x="3879" y="1"/>
                    <a:pt x="3384"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36" name="Google Shape;7536;p20"/>
            <p:cNvSpPr/>
            <p:nvPr/>
          </p:nvSpPr>
          <p:spPr>
            <a:xfrm>
              <a:off x="3705825" y="4177100"/>
              <a:ext cx="167275" cy="147750"/>
            </a:xfrm>
            <a:custGeom>
              <a:rect b="b" l="l" r="r" t="t"/>
              <a:pathLst>
                <a:path extrusionOk="0" h="5910" w="6691">
                  <a:moveTo>
                    <a:pt x="3385" y="0"/>
                  </a:moveTo>
                  <a:cubicBezTo>
                    <a:pt x="2392" y="0"/>
                    <a:pt x="1428" y="515"/>
                    <a:pt x="871" y="1447"/>
                  </a:cubicBezTo>
                  <a:cubicBezTo>
                    <a:pt x="0" y="2904"/>
                    <a:pt x="453" y="4712"/>
                    <a:pt x="1894" y="5528"/>
                  </a:cubicBezTo>
                  <a:cubicBezTo>
                    <a:pt x="2349" y="5787"/>
                    <a:pt x="2840" y="5910"/>
                    <a:pt x="3324" y="5910"/>
                  </a:cubicBezTo>
                  <a:cubicBezTo>
                    <a:pt x="4334" y="5910"/>
                    <a:pt x="5312" y="5375"/>
                    <a:pt x="5867" y="4414"/>
                  </a:cubicBezTo>
                  <a:cubicBezTo>
                    <a:pt x="6691" y="2985"/>
                    <a:pt x="6250" y="1221"/>
                    <a:pt x="4866" y="408"/>
                  </a:cubicBezTo>
                  <a:cubicBezTo>
                    <a:pt x="4398" y="132"/>
                    <a:pt x="3888" y="0"/>
                    <a:pt x="3385"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37" name="Google Shape;7537;p20"/>
            <p:cNvSpPr/>
            <p:nvPr/>
          </p:nvSpPr>
          <p:spPr>
            <a:xfrm>
              <a:off x="2543275" y="3523225"/>
              <a:ext cx="166950" cy="147825"/>
            </a:xfrm>
            <a:custGeom>
              <a:rect b="b" l="l" r="r" t="t"/>
              <a:pathLst>
                <a:path extrusionOk="0" h="5913" w="6678">
                  <a:moveTo>
                    <a:pt x="3370" y="0"/>
                  </a:moveTo>
                  <a:cubicBezTo>
                    <a:pt x="2348" y="0"/>
                    <a:pt x="1359" y="550"/>
                    <a:pt x="806" y="1531"/>
                  </a:cubicBezTo>
                  <a:cubicBezTo>
                    <a:pt x="0" y="2963"/>
                    <a:pt x="461" y="4720"/>
                    <a:pt x="1860" y="5521"/>
                  </a:cubicBezTo>
                  <a:cubicBezTo>
                    <a:pt x="2321" y="5786"/>
                    <a:pt x="2818" y="5912"/>
                    <a:pt x="3306" y="5912"/>
                  </a:cubicBezTo>
                  <a:cubicBezTo>
                    <a:pt x="4343" y="5912"/>
                    <a:pt x="5345" y="5345"/>
                    <a:pt x="5895" y="4332"/>
                  </a:cubicBezTo>
                  <a:cubicBezTo>
                    <a:pt x="6677" y="2892"/>
                    <a:pt x="6180" y="1146"/>
                    <a:pt x="4766" y="364"/>
                  </a:cubicBezTo>
                  <a:cubicBezTo>
                    <a:pt x="4320" y="117"/>
                    <a:pt x="3842" y="0"/>
                    <a:pt x="3370"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38" name="Google Shape;7538;p20"/>
            <p:cNvSpPr/>
            <p:nvPr/>
          </p:nvSpPr>
          <p:spPr>
            <a:xfrm>
              <a:off x="2344000" y="2787175"/>
              <a:ext cx="168225" cy="148350"/>
            </a:xfrm>
            <a:custGeom>
              <a:rect b="b" l="l" r="r" t="t"/>
              <a:pathLst>
                <a:path extrusionOk="0" h="5934" w="6729">
                  <a:moveTo>
                    <a:pt x="3388" y="0"/>
                  </a:moveTo>
                  <a:cubicBezTo>
                    <a:pt x="2388" y="0"/>
                    <a:pt x="1422" y="525"/>
                    <a:pt x="864" y="1473"/>
                  </a:cubicBezTo>
                  <a:cubicBezTo>
                    <a:pt x="1" y="2939"/>
                    <a:pt x="450" y="4724"/>
                    <a:pt x="1891" y="5544"/>
                  </a:cubicBezTo>
                  <a:cubicBezTo>
                    <a:pt x="2354" y="5808"/>
                    <a:pt x="2852" y="5934"/>
                    <a:pt x="3341" y="5934"/>
                  </a:cubicBezTo>
                  <a:cubicBezTo>
                    <a:pt x="4341" y="5934"/>
                    <a:pt x="5306" y="5409"/>
                    <a:pt x="5864" y="4461"/>
                  </a:cubicBezTo>
                  <a:cubicBezTo>
                    <a:pt x="6729" y="2995"/>
                    <a:pt x="6278" y="1210"/>
                    <a:pt x="4837" y="390"/>
                  </a:cubicBezTo>
                  <a:cubicBezTo>
                    <a:pt x="4375" y="126"/>
                    <a:pt x="3877" y="0"/>
                    <a:pt x="3388"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39" name="Google Shape;7539;p20"/>
            <p:cNvSpPr/>
            <p:nvPr/>
          </p:nvSpPr>
          <p:spPr>
            <a:xfrm>
              <a:off x="4437900" y="3964050"/>
              <a:ext cx="167250" cy="148375"/>
            </a:xfrm>
            <a:custGeom>
              <a:rect b="b" l="l" r="r" t="t"/>
              <a:pathLst>
                <a:path extrusionOk="0" h="5935" w="6690">
                  <a:moveTo>
                    <a:pt x="3366" y="1"/>
                  </a:moveTo>
                  <a:cubicBezTo>
                    <a:pt x="2354" y="1"/>
                    <a:pt x="1382" y="539"/>
                    <a:pt x="823" y="1513"/>
                  </a:cubicBezTo>
                  <a:cubicBezTo>
                    <a:pt x="1" y="2948"/>
                    <a:pt x="434" y="4693"/>
                    <a:pt x="1816" y="5512"/>
                  </a:cubicBezTo>
                  <a:cubicBezTo>
                    <a:pt x="2297" y="5798"/>
                    <a:pt x="2817" y="5935"/>
                    <a:pt x="3326" y="5935"/>
                  </a:cubicBezTo>
                  <a:cubicBezTo>
                    <a:pt x="4338" y="5935"/>
                    <a:pt x="5310" y="5397"/>
                    <a:pt x="5869" y="4422"/>
                  </a:cubicBezTo>
                  <a:cubicBezTo>
                    <a:pt x="6689" y="2988"/>
                    <a:pt x="6256" y="1243"/>
                    <a:pt x="4875" y="423"/>
                  </a:cubicBezTo>
                  <a:cubicBezTo>
                    <a:pt x="4394" y="137"/>
                    <a:pt x="3875" y="1"/>
                    <a:pt x="3366"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40" name="Google Shape;7540;p20"/>
            <p:cNvSpPr/>
            <p:nvPr/>
          </p:nvSpPr>
          <p:spPr>
            <a:xfrm>
              <a:off x="3290525" y="4099175"/>
              <a:ext cx="167250" cy="148400"/>
            </a:xfrm>
            <a:custGeom>
              <a:rect b="b" l="l" r="r" t="t"/>
              <a:pathLst>
                <a:path extrusionOk="0" h="5936" w="6690">
                  <a:moveTo>
                    <a:pt x="3365" y="0"/>
                  </a:moveTo>
                  <a:cubicBezTo>
                    <a:pt x="2348" y="0"/>
                    <a:pt x="1369" y="546"/>
                    <a:pt x="811" y="1532"/>
                  </a:cubicBezTo>
                  <a:cubicBezTo>
                    <a:pt x="1" y="2968"/>
                    <a:pt x="447" y="4711"/>
                    <a:pt x="1834" y="5524"/>
                  </a:cubicBezTo>
                  <a:cubicBezTo>
                    <a:pt x="2309" y="5803"/>
                    <a:pt x="2821" y="5936"/>
                    <a:pt x="3323" y="5936"/>
                  </a:cubicBezTo>
                  <a:cubicBezTo>
                    <a:pt x="4342" y="5936"/>
                    <a:pt x="5320" y="5390"/>
                    <a:pt x="5879" y="4403"/>
                  </a:cubicBezTo>
                  <a:cubicBezTo>
                    <a:pt x="6689" y="2969"/>
                    <a:pt x="6243" y="1226"/>
                    <a:pt x="4856" y="412"/>
                  </a:cubicBezTo>
                  <a:cubicBezTo>
                    <a:pt x="4380" y="133"/>
                    <a:pt x="3868" y="0"/>
                    <a:pt x="3365"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41" name="Google Shape;7541;p20"/>
            <p:cNvSpPr/>
            <p:nvPr/>
          </p:nvSpPr>
          <p:spPr>
            <a:xfrm>
              <a:off x="4856850" y="1859525"/>
              <a:ext cx="165975" cy="146775"/>
            </a:xfrm>
            <a:custGeom>
              <a:rect b="b" l="l" r="r" t="t"/>
              <a:pathLst>
                <a:path extrusionOk="0" h="5871" w="6639">
                  <a:moveTo>
                    <a:pt x="3365" y="0"/>
                  </a:moveTo>
                  <a:cubicBezTo>
                    <a:pt x="2337" y="0"/>
                    <a:pt x="1335" y="555"/>
                    <a:pt x="792" y="1537"/>
                  </a:cubicBezTo>
                  <a:cubicBezTo>
                    <a:pt x="0" y="2966"/>
                    <a:pt x="491" y="4736"/>
                    <a:pt x="1894" y="5513"/>
                  </a:cubicBezTo>
                  <a:cubicBezTo>
                    <a:pt x="2332" y="5755"/>
                    <a:pt x="2806" y="5870"/>
                    <a:pt x="3274" y="5870"/>
                  </a:cubicBezTo>
                  <a:cubicBezTo>
                    <a:pt x="4302" y="5870"/>
                    <a:pt x="5304" y="5315"/>
                    <a:pt x="5848" y="4334"/>
                  </a:cubicBezTo>
                  <a:cubicBezTo>
                    <a:pt x="6639" y="2904"/>
                    <a:pt x="6147" y="1135"/>
                    <a:pt x="4745" y="358"/>
                  </a:cubicBezTo>
                  <a:cubicBezTo>
                    <a:pt x="4307" y="115"/>
                    <a:pt x="3833" y="0"/>
                    <a:pt x="3365"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42" name="Google Shape;7542;p20"/>
            <p:cNvSpPr/>
            <p:nvPr/>
          </p:nvSpPr>
          <p:spPr>
            <a:xfrm>
              <a:off x="2829325" y="1656150"/>
              <a:ext cx="164675" cy="145500"/>
            </a:xfrm>
            <a:custGeom>
              <a:rect b="b" l="l" r="r" t="t"/>
              <a:pathLst>
                <a:path extrusionOk="0" h="5820" w="6587">
                  <a:moveTo>
                    <a:pt x="3365" y="1"/>
                  </a:moveTo>
                  <a:cubicBezTo>
                    <a:pt x="2343" y="1"/>
                    <a:pt x="1332" y="544"/>
                    <a:pt x="793" y="1491"/>
                  </a:cubicBezTo>
                  <a:cubicBezTo>
                    <a:pt x="1" y="2886"/>
                    <a:pt x="494" y="4710"/>
                    <a:pt x="1872" y="5474"/>
                  </a:cubicBezTo>
                  <a:cubicBezTo>
                    <a:pt x="2296" y="5708"/>
                    <a:pt x="2760" y="5819"/>
                    <a:pt x="3223" y="5819"/>
                  </a:cubicBezTo>
                  <a:cubicBezTo>
                    <a:pt x="4265" y="5819"/>
                    <a:pt x="5295" y="5257"/>
                    <a:pt x="5823" y="4282"/>
                  </a:cubicBezTo>
                  <a:cubicBezTo>
                    <a:pt x="6586" y="2871"/>
                    <a:pt x="6059" y="1051"/>
                    <a:pt x="4669" y="320"/>
                  </a:cubicBezTo>
                  <a:cubicBezTo>
                    <a:pt x="4258" y="103"/>
                    <a:pt x="3810" y="1"/>
                    <a:pt x="3365"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43" name="Google Shape;7543;p20"/>
            <p:cNvSpPr/>
            <p:nvPr/>
          </p:nvSpPr>
          <p:spPr>
            <a:xfrm>
              <a:off x="5155925" y="2963825"/>
              <a:ext cx="164175" cy="145475"/>
            </a:xfrm>
            <a:custGeom>
              <a:rect b="b" l="l" r="r" t="t"/>
              <a:pathLst>
                <a:path extrusionOk="0" h="5819" w="6567">
                  <a:moveTo>
                    <a:pt x="3344" y="0"/>
                  </a:moveTo>
                  <a:cubicBezTo>
                    <a:pt x="2310" y="0"/>
                    <a:pt x="1285" y="555"/>
                    <a:pt x="753" y="1523"/>
                  </a:cubicBezTo>
                  <a:cubicBezTo>
                    <a:pt x="0" y="2892"/>
                    <a:pt x="464" y="4656"/>
                    <a:pt x="1785" y="5437"/>
                  </a:cubicBezTo>
                  <a:cubicBezTo>
                    <a:pt x="2223" y="5696"/>
                    <a:pt x="2711" y="5819"/>
                    <a:pt x="3198" y="5819"/>
                  </a:cubicBezTo>
                  <a:cubicBezTo>
                    <a:pt x="4212" y="5819"/>
                    <a:pt x="5221" y="5286"/>
                    <a:pt x="5763" y="4346"/>
                  </a:cubicBezTo>
                  <a:cubicBezTo>
                    <a:pt x="6566" y="2955"/>
                    <a:pt x="6083" y="1129"/>
                    <a:pt x="4711" y="356"/>
                  </a:cubicBezTo>
                  <a:cubicBezTo>
                    <a:pt x="4283" y="114"/>
                    <a:pt x="3813" y="0"/>
                    <a:pt x="3344"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44" name="Google Shape;7544;p20"/>
            <p:cNvSpPr/>
            <p:nvPr/>
          </p:nvSpPr>
          <p:spPr>
            <a:xfrm>
              <a:off x="3926725" y="1336750"/>
              <a:ext cx="165275" cy="146150"/>
            </a:xfrm>
            <a:custGeom>
              <a:rect b="b" l="l" r="r" t="t"/>
              <a:pathLst>
                <a:path extrusionOk="0" h="5846" w="6611">
                  <a:moveTo>
                    <a:pt x="3370" y="1"/>
                  </a:moveTo>
                  <a:cubicBezTo>
                    <a:pt x="2377" y="1"/>
                    <a:pt x="1394" y="513"/>
                    <a:pt x="840" y="1431"/>
                  </a:cubicBezTo>
                  <a:cubicBezTo>
                    <a:pt x="0" y="2820"/>
                    <a:pt x="444" y="4644"/>
                    <a:pt x="1814" y="5456"/>
                  </a:cubicBezTo>
                  <a:cubicBezTo>
                    <a:pt x="2261" y="5720"/>
                    <a:pt x="2756" y="5846"/>
                    <a:pt x="3248" y="5846"/>
                  </a:cubicBezTo>
                  <a:cubicBezTo>
                    <a:pt x="4223" y="5846"/>
                    <a:pt x="5187" y="5352"/>
                    <a:pt x="5747" y="4464"/>
                  </a:cubicBezTo>
                  <a:cubicBezTo>
                    <a:pt x="6611" y="3094"/>
                    <a:pt x="6204" y="1258"/>
                    <a:pt x="4850" y="419"/>
                  </a:cubicBezTo>
                  <a:cubicBezTo>
                    <a:pt x="4392" y="135"/>
                    <a:pt x="3880" y="1"/>
                    <a:pt x="3370"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45" name="Google Shape;7545;p20"/>
            <p:cNvSpPr/>
            <p:nvPr/>
          </p:nvSpPr>
          <p:spPr>
            <a:xfrm>
              <a:off x="4622950" y="3912650"/>
              <a:ext cx="163075" cy="144850"/>
            </a:xfrm>
            <a:custGeom>
              <a:rect b="b" l="l" r="r" t="t"/>
              <a:pathLst>
                <a:path extrusionOk="0" h="5794" w="6523">
                  <a:moveTo>
                    <a:pt x="3348" y="1"/>
                  </a:moveTo>
                  <a:cubicBezTo>
                    <a:pt x="2325" y="1"/>
                    <a:pt x="1301" y="541"/>
                    <a:pt x="767" y="1485"/>
                  </a:cubicBezTo>
                  <a:cubicBezTo>
                    <a:pt x="1" y="2838"/>
                    <a:pt x="459" y="4629"/>
                    <a:pt x="1773" y="5414"/>
                  </a:cubicBezTo>
                  <a:cubicBezTo>
                    <a:pt x="2205" y="5672"/>
                    <a:pt x="2690" y="5794"/>
                    <a:pt x="3176" y="5794"/>
                  </a:cubicBezTo>
                  <a:cubicBezTo>
                    <a:pt x="4198" y="5794"/>
                    <a:pt x="5222" y="5254"/>
                    <a:pt x="5756" y="4310"/>
                  </a:cubicBezTo>
                  <a:cubicBezTo>
                    <a:pt x="6523" y="2956"/>
                    <a:pt x="6064" y="1166"/>
                    <a:pt x="4750" y="380"/>
                  </a:cubicBezTo>
                  <a:cubicBezTo>
                    <a:pt x="4318" y="122"/>
                    <a:pt x="3833" y="1"/>
                    <a:pt x="3348"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46" name="Google Shape;7546;p20"/>
            <p:cNvSpPr/>
            <p:nvPr/>
          </p:nvSpPr>
          <p:spPr>
            <a:xfrm>
              <a:off x="3525450" y="4232075"/>
              <a:ext cx="162600" cy="144125"/>
            </a:xfrm>
            <a:custGeom>
              <a:rect b="b" l="l" r="r" t="t"/>
              <a:pathLst>
                <a:path extrusionOk="0" h="5765" w="6504">
                  <a:moveTo>
                    <a:pt x="3346" y="0"/>
                  </a:moveTo>
                  <a:cubicBezTo>
                    <a:pt x="2312" y="0"/>
                    <a:pt x="1270" y="552"/>
                    <a:pt x="748" y="1507"/>
                  </a:cubicBezTo>
                  <a:cubicBezTo>
                    <a:pt x="1" y="2871"/>
                    <a:pt x="496" y="4675"/>
                    <a:pt x="1824" y="5421"/>
                  </a:cubicBezTo>
                  <a:cubicBezTo>
                    <a:pt x="2239" y="5654"/>
                    <a:pt x="2701" y="5765"/>
                    <a:pt x="3163" y="5765"/>
                  </a:cubicBezTo>
                  <a:cubicBezTo>
                    <a:pt x="4177" y="5765"/>
                    <a:pt x="5193" y="5234"/>
                    <a:pt x="5729" y="4309"/>
                  </a:cubicBezTo>
                  <a:cubicBezTo>
                    <a:pt x="6504" y="2968"/>
                    <a:pt x="6042" y="1153"/>
                    <a:pt x="4729" y="372"/>
                  </a:cubicBezTo>
                  <a:cubicBezTo>
                    <a:pt x="4305" y="119"/>
                    <a:pt x="3826" y="0"/>
                    <a:pt x="3346"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47" name="Google Shape;7547;p20"/>
            <p:cNvSpPr/>
            <p:nvPr/>
          </p:nvSpPr>
          <p:spPr>
            <a:xfrm>
              <a:off x="2595100" y="3709000"/>
              <a:ext cx="162575" cy="144125"/>
            </a:xfrm>
            <a:custGeom>
              <a:rect b="b" l="l" r="r" t="t"/>
              <a:pathLst>
                <a:path extrusionOk="0" h="5765" w="6503">
                  <a:moveTo>
                    <a:pt x="3341" y="1"/>
                  </a:moveTo>
                  <a:cubicBezTo>
                    <a:pt x="2290" y="1"/>
                    <a:pt x="1236" y="570"/>
                    <a:pt x="724" y="1544"/>
                  </a:cubicBezTo>
                  <a:cubicBezTo>
                    <a:pt x="1" y="2925"/>
                    <a:pt x="524" y="4723"/>
                    <a:pt x="1859" y="5442"/>
                  </a:cubicBezTo>
                  <a:cubicBezTo>
                    <a:pt x="2265" y="5661"/>
                    <a:pt x="2713" y="5764"/>
                    <a:pt x="3161" y="5764"/>
                  </a:cubicBezTo>
                  <a:cubicBezTo>
                    <a:pt x="4192" y="5764"/>
                    <a:pt x="5224" y="5216"/>
                    <a:pt x="5748" y="4270"/>
                  </a:cubicBezTo>
                  <a:cubicBezTo>
                    <a:pt x="6502" y="2912"/>
                    <a:pt x="6014" y="1107"/>
                    <a:pt x="4690" y="351"/>
                  </a:cubicBezTo>
                  <a:cubicBezTo>
                    <a:pt x="4272" y="113"/>
                    <a:pt x="3807" y="1"/>
                    <a:pt x="3341"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48" name="Google Shape;7548;p20"/>
            <p:cNvSpPr/>
            <p:nvPr/>
          </p:nvSpPr>
          <p:spPr>
            <a:xfrm>
              <a:off x="4343750" y="1415375"/>
              <a:ext cx="162550" cy="144100"/>
            </a:xfrm>
            <a:custGeom>
              <a:rect b="b" l="l" r="r" t="t"/>
              <a:pathLst>
                <a:path extrusionOk="0" h="5764" w="6502">
                  <a:moveTo>
                    <a:pt x="3341" y="0"/>
                  </a:moveTo>
                  <a:cubicBezTo>
                    <a:pt x="2290" y="0"/>
                    <a:pt x="1235" y="569"/>
                    <a:pt x="724" y="1543"/>
                  </a:cubicBezTo>
                  <a:cubicBezTo>
                    <a:pt x="0" y="2925"/>
                    <a:pt x="523" y="4722"/>
                    <a:pt x="1858" y="5441"/>
                  </a:cubicBezTo>
                  <a:cubicBezTo>
                    <a:pt x="2265" y="5660"/>
                    <a:pt x="2713" y="5763"/>
                    <a:pt x="3161" y="5763"/>
                  </a:cubicBezTo>
                  <a:cubicBezTo>
                    <a:pt x="4192" y="5763"/>
                    <a:pt x="5223" y="5215"/>
                    <a:pt x="5747" y="4269"/>
                  </a:cubicBezTo>
                  <a:cubicBezTo>
                    <a:pt x="6502" y="2911"/>
                    <a:pt x="6014" y="1105"/>
                    <a:pt x="4689" y="350"/>
                  </a:cubicBezTo>
                  <a:cubicBezTo>
                    <a:pt x="4272" y="112"/>
                    <a:pt x="3807" y="0"/>
                    <a:pt x="3341"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49" name="Google Shape;7549;p20"/>
            <p:cNvSpPr/>
            <p:nvPr/>
          </p:nvSpPr>
          <p:spPr>
            <a:xfrm>
              <a:off x="4575750" y="1546125"/>
              <a:ext cx="163125" cy="144125"/>
            </a:xfrm>
            <a:custGeom>
              <a:rect b="b" l="l" r="r" t="t"/>
              <a:pathLst>
                <a:path extrusionOk="0" h="5765" w="6525">
                  <a:moveTo>
                    <a:pt x="3364" y="0"/>
                  </a:moveTo>
                  <a:cubicBezTo>
                    <a:pt x="2350" y="0"/>
                    <a:pt x="1332" y="531"/>
                    <a:pt x="797" y="1456"/>
                  </a:cubicBezTo>
                  <a:cubicBezTo>
                    <a:pt x="1" y="2834"/>
                    <a:pt x="517" y="4717"/>
                    <a:pt x="1893" y="5448"/>
                  </a:cubicBezTo>
                  <a:cubicBezTo>
                    <a:pt x="2297" y="5663"/>
                    <a:pt x="2741" y="5764"/>
                    <a:pt x="3185" y="5764"/>
                  </a:cubicBezTo>
                  <a:cubicBezTo>
                    <a:pt x="4222" y="5764"/>
                    <a:pt x="5256" y="5210"/>
                    <a:pt x="5777" y="4259"/>
                  </a:cubicBezTo>
                  <a:cubicBezTo>
                    <a:pt x="6524" y="2894"/>
                    <a:pt x="6029" y="1091"/>
                    <a:pt x="4702" y="343"/>
                  </a:cubicBezTo>
                  <a:cubicBezTo>
                    <a:pt x="4287" y="110"/>
                    <a:pt x="3826" y="0"/>
                    <a:pt x="3364"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50" name="Google Shape;7550;p20"/>
            <p:cNvSpPr/>
            <p:nvPr/>
          </p:nvSpPr>
          <p:spPr>
            <a:xfrm>
              <a:off x="2296925" y="2604975"/>
              <a:ext cx="163075" cy="144825"/>
            </a:xfrm>
            <a:custGeom>
              <a:rect b="b" l="l" r="r" t="t"/>
              <a:pathLst>
                <a:path extrusionOk="0" h="5793" w="6523">
                  <a:moveTo>
                    <a:pt x="3347" y="1"/>
                  </a:moveTo>
                  <a:cubicBezTo>
                    <a:pt x="2326" y="1"/>
                    <a:pt x="1304" y="539"/>
                    <a:pt x="768" y="1481"/>
                  </a:cubicBezTo>
                  <a:cubicBezTo>
                    <a:pt x="0" y="2832"/>
                    <a:pt x="456" y="4624"/>
                    <a:pt x="1769" y="5411"/>
                  </a:cubicBezTo>
                  <a:cubicBezTo>
                    <a:pt x="2201" y="5671"/>
                    <a:pt x="2687" y="5793"/>
                    <a:pt x="3174" y="5793"/>
                  </a:cubicBezTo>
                  <a:cubicBezTo>
                    <a:pt x="4195" y="5793"/>
                    <a:pt x="5218" y="5255"/>
                    <a:pt x="5753" y="4313"/>
                  </a:cubicBezTo>
                  <a:cubicBezTo>
                    <a:pt x="6522" y="2962"/>
                    <a:pt x="6067" y="1170"/>
                    <a:pt x="4753" y="383"/>
                  </a:cubicBezTo>
                  <a:cubicBezTo>
                    <a:pt x="4320" y="123"/>
                    <a:pt x="3834" y="1"/>
                    <a:pt x="3347"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51" name="Google Shape;7551;p20"/>
            <p:cNvSpPr/>
            <p:nvPr/>
          </p:nvSpPr>
          <p:spPr>
            <a:xfrm>
              <a:off x="2514750" y="1947825"/>
              <a:ext cx="161350" cy="142775"/>
            </a:xfrm>
            <a:custGeom>
              <a:rect b="b" l="l" r="r" t="t"/>
              <a:pathLst>
                <a:path extrusionOk="0" h="5711" w="6454">
                  <a:moveTo>
                    <a:pt x="3313" y="0"/>
                  </a:moveTo>
                  <a:cubicBezTo>
                    <a:pt x="2277" y="0"/>
                    <a:pt x="1245" y="557"/>
                    <a:pt x="735" y="1511"/>
                  </a:cubicBezTo>
                  <a:cubicBezTo>
                    <a:pt x="1" y="2884"/>
                    <a:pt x="519" y="4682"/>
                    <a:pt x="1854" y="5395"/>
                  </a:cubicBezTo>
                  <a:cubicBezTo>
                    <a:pt x="2257" y="5609"/>
                    <a:pt x="2699" y="5710"/>
                    <a:pt x="3141" y="5710"/>
                  </a:cubicBezTo>
                  <a:cubicBezTo>
                    <a:pt x="4177" y="5710"/>
                    <a:pt x="5209" y="5154"/>
                    <a:pt x="5720" y="4200"/>
                  </a:cubicBezTo>
                  <a:cubicBezTo>
                    <a:pt x="6454" y="2827"/>
                    <a:pt x="5935" y="1029"/>
                    <a:pt x="4600" y="316"/>
                  </a:cubicBezTo>
                  <a:cubicBezTo>
                    <a:pt x="4197" y="101"/>
                    <a:pt x="3755" y="0"/>
                    <a:pt x="3313"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52" name="Google Shape;7552;p20"/>
            <p:cNvSpPr/>
            <p:nvPr/>
          </p:nvSpPr>
          <p:spPr>
            <a:xfrm>
              <a:off x="2381425" y="2184900"/>
              <a:ext cx="161400" cy="142850"/>
            </a:xfrm>
            <a:custGeom>
              <a:rect b="b" l="l" r="r" t="t"/>
              <a:pathLst>
                <a:path extrusionOk="0" h="5714" w="6456">
                  <a:moveTo>
                    <a:pt x="3314" y="1"/>
                  </a:moveTo>
                  <a:cubicBezTo>
                    <a:pt x="2294" y="1"/>
                    <a:pt x="1274" y="543"/>
                    <a:pt x="754" y="1481"/>
                  </a:cubicBezTo>
                  <a:cubicBezTo>
                    <a:pt x="1" y="2838"/>
                    <a:pt x="496" y="4642"/>
                    <a:pt x="1824" y="5378"/>
                  </a:cubicBezTo>
                  <a:cubicBezTo>
                    <a:pt x="2234" y="5606"/>
                    <a:pt x="2688" y="5713"/>
                    <a:pt x="3141" y="5713"/>
                  </a:cubicBezTo>
                  <a:cubicBezTo>
                    <a:pt x="4162" y="5713"/>
                    <a:pt x="5182" y="5171"/>
                    <a:pt x="5702" y="4233"/>
                  </a:cubicBezTo>
                  <a:cubicBezTo>
                    <a:pt x="6455" y="2876"/>
                    <a:pt x="5960" y="1073"/>
                    <a:pt x="4632" y="336"/>
                  </a:cubicBezTo>
                  <a:cubicBezTo>
                    <a:pt x="4222" y="108"/>
                    <a:pt x="3768" y="1"/>
                    <a:pt x="3314"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53" name="Google Shape;7553;p20"/>
            <p:cNvSpPr/>
            <p:nvPr/>
          </p:nvSpPr>
          <p:spPr>
            <a:xfrm>
              <a:off x="4940075" y="3623350"/>
              <a:ext cx="161350" cy="142825"/>
            </a:xfrm>
            <a:custGeom>
              <a:rect b="b" l="l" r="r" t="t"/>
              <a:pathLst>
                <a:path extrusionOk="0" h="5713" w="6454">
                  <a:moveTo>
                    <a:pt x="3313" y="1"/>
                  </a:moveTo>
                  <a:cubicBezTo>
                    <a:pt x="2277" y="1"/>
                    <a:pt x="1245" y="558"/>
                    <a:pt x="734" y="1512"/>
                  </a:cubicBezTo>
                  <a:cubicBezTo>
                    <a:pt x="0" y="2885"/>
                    <a:pt x="519" y="4683"/>
                    <a:pt x="1855" y="5396"/>
                  </a:cubicBezTo>
                  <a:cubicBezTo>
                    <a:pt x="2258" y="5611"/>
                    <a:pt x="2700" y="5713"/>
                    <a:pt x="3142" y="5713"/>
                  </a:cubicBezTo>
                  <a:cubicBezTo>
                    <a:pt x="4177" y="5713"/>
                    <a:pt x="5209" y="5156"/>
                    <a:pt x="5719" y="4201"/>
                  </a:cubicBezTo>
                  <a:cubicBezTo>
                    <a:pt x="6453" y="2828"/>
                    <a:pt x="5936" y="1030"/>
                    <a:pt x="4599" y="317"/>
                  </a:cubicBezTo>
                  <a:cubicBezTo>
                    <a:pt x="4196" y="102"/>
                    <a:pt x="3754" y="1"/>
                    <a:pt x="3313"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54" name="Google Shape;7554;p20"/>
            <p:cNvSpPr/>
            <p:nvPr/>
          </p:nvSpPr>
          <p:spPr>
            <a:xfrm>
              <a:off x="5073350" y="3386225"/>
              <a:ext cx="161425" cy="142850"/>
            </a:xfrm>
            <a:custGeom>
              <a:rect b="b" l="l" r="r" t="t"/>
              <a:pathLst>
                <a:path extrusionOk="0" h="5714" w="6457">
                  <a:moveTo>
                    <a:pt x="3314" y="0"/>
                  </a:moveTo>
                  <a:cubicBezTo>
                    <a:pt x="2294" y="0"/>
                    <a:pt x="1274" y="543"/>
                    <a:pt x="754" y="1480"/>
                  </a:cubicBezTo>
                  <a:cubicBezTo>
                    <a:pt x="1" y="2837"/>
                    <a:pt x="496" y="4641"/>
                    <a:pt x="1825" y="5378"/>
                  </a:cubicBezTo>
                  <a:cubicBezTo>
                    <a:pt x="2235" y="5606"/>
                    <a:pt x="2689" y="5713"/>
                    <a:pt x="3143" y="5713"/>
                  </a:cubicBezTo>
                  <a:cubicBezTo>
                    <a:pt x="4163" y="5713"/>
                    <a:pt x="5182" y="5170"/>
                    <a:pt x="5702" y="4233"/>
                  </a:cubicBezTo>
                  <a:cubicBezTo>
                    <a:pt x="6457" y="2876"/>
                    <a:pt x="5960" y="1072"/>
                    <a:pt x="4632" y="335"/>
                  </a:cubicBezTo>
                  <a:cubicBezTo>
                    <a:pt x="4222" y="108"/>
                    <a:pt x="3768" y="0"/>
                    <a:pt x="3314"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55" name="Google Shape;7555;p20"/>
            <p:cNvSpPr/>
            <p:nvPr/>
          </p:nvSpPr>
          <p:spPr>
            <a:xfrm>
              <a:off x="3331200" y="1314625"/>
              <a:ext cx="159475" cy="141575"/>
            </a:xfrm>
            <a:custGeom>
              <a:rect b="b" l="l" r="r" t="t"/>
              <a:pathLst>
                <a:path extrusionOk="0" h="5663" w="6379">
                  <a:moveTo>
                    <a:pt x="3257" y="1"/>
                  </a:moveTo>
                  <a:cubicBezTo>
                    <a:pt x="2260" y="1"/>
                    <a:pt x="1269" y="533"/>
                    <a:pt x="748" y="1466"/>
                  </a:cubicBezTo>
                  <a:cubicBezTo>
                    <a:pt x="0" y="2806"/>
                    <a:pt x="450" y="4527"/>
                    <a:pt x="1748" y="5293"/>
                  </a:cubicBezTo>
                  <a:cubicBezTo>
                    <a:pt x="2174" y="5544"/>
                    <a:pt x="2647" y="5663"/>
                    <a:pt x="3118" y="5663"/>
                  </a:cubicBezTo>
                  <a:cubicBezTo>
                    <a:pt x="4117" y="5663"/>
                    <a:pt x="5108" y="5131"/>
                    <a:pt x="5630" y="4197"/>
                  </a:cubicBezTo>
                  <a:cubicBezTo>
                    <a:pt x="6378" y="2859"/>
                    <a:pt x="5927" y="1138"/>
                    <a:pt x="4629" y="371"/>
                  </a:cubicBezTo>
                  <a:cubicBezTo>
                    <a:pt x="4203" y="120"/>
                    <a:pt x="3729" y="1"/>
                    <a:pt x="3257"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56" name="Google Shape;7556;p20"/>
            <p:cNvSpPr/>
            <p:nvPr/>
          </p:nvSpPr>
          <p:spPr>
            <a:xfrm>
              <a:off x="5191675" y="2360725"/>
              <a:ext cx="160100" cy="141700"/>
            </a:xfrm>
            <a:custGeom>
              <a:rect b="b" l="l" r="r" t="t"/>
              <a:pathLst>
                <a:path extrusionOk="0" h="5668" w="6404">
                  <a:moveTo>
                    <a:pt x="3269" y="0"/>
                  </a:moveTo>
                  <a:cubicBezTo>
                    <a:pt x="2359" y="0"/>
                    <a:pt x="1450" y="451"/>
                    <a:pt x="887" y="1276"/>
                  </a:cubicBezTo>
                  <a:cubicBezTo>
                    <a:pt x="1" y="2573"/>
                    <a:pt x="356" y="4371"/>
                    <a:pt x="1668" y="5232"/>
                  </a:cubicBezTo>
                  <a:cubicBezTo>
                    <a:pt x="2117" y="5526"/>
                    <a:pt x="2626" y="5667"/>
                    <a:pt x="3135" y="5667"/>
                  </a:cubicBezTo>
                  <a:cubicBezTo>
                    <a:pt x="4045" y="5667"/>
                    <a:pt x="4955" y="5217"/>
                    <a:pt x="5518" y="4392"/>
                  </a:cubicBezTo>
                  <a:cubicBezTo>
                    <a:pt x="6404" y="3093"/>
                    <a:pt x="6049" y="1296"/>
                    <a:pt x="4737" y="436"/>
                  </a:cubicBezTo>
                  <a:cubicBezTo>
                    <a:pt x="4288" y="141"/>
                    <a:pt x="3778" y="0"/>
                    <a:pt x="3269"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57" name="Google Shape;7557;p20"/>
            <p:cNvSpPr/>
            <p:nvPr/>
          </p:nvSpPr>
          <p:spPr>
            <a:xfrm>
              <a:off x="5142100" y="2177175"/>
              <a:ext cx="159500" cy="140875"/>
            </a:xfrm>
            <a:custGeom>
              <a:rect b="b" l="l" r="r" t="t"/>
              <a:pathLst>
                <a:path extrusionOk="0" h="5635" w="6380">
                  <a:moveTo>
                    <a:pt x="3245" y="0"/>
                  </a:moveTo>
                  <a:cubicBezTo>
                    <a:pt x="2297" y="0"/>
                    <a:pt x="1367" y="491"/>
                    <a:pt x="830" y="1376"/>
                  </a:cubicBezTo>
                  <a:cubicBezTo>
                    <a:pt x="0" y="2743"/>
                    <a:pt x="440" y="4501"/>
                    <a:pt x="1807" y="5276"/>
                  </a:cubicBezTo>
                  <a:cubicBezTo>
                    <a:pt x="2235" y="5519"/>
                    <a:pt x="2699" y="5634"/>
                    <a:pt x="3158" y="5634"/>
                  </a:cubicBezTo>
                  <a:cubicBezTo>
                    <a:pt x="4124" y="5634"/>
                    <a:pt x="5068" y="5123"/>
                    <a:pt x="5597" y="4209"/>
                  </a:cubicBezTo>
                  <a:cubicBezTo>
                    <a:pt x="6380" y="2863"/>
                    <a:pt x="5954" y="1168"/>
                    <a:pt x="4642" y="385"/>
                  </a:cubicBezTo>
                  <a:cubicBezTo>
                    <a:pt x="4203" y="125"/>
                    <a:pt x="3722" y="0"/>
                    <a:pt x="3245"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58" name="Google Shape;7558;p20"/>
            <p:cNvSpPr/>
            <p:nvPr/>
          </p:nvSpPr>
          <p:spPr>
            <a:xfrm>
              <a:off x="3110900" y="4155750"/>
              <a:ext cx="160575" cy="141575"/>
            </a:xfrm>
            <a:custGeom>
              <a:rect b="b" l="l" r="r" t="t"/>
              <a:pathLst>
                <a:path extrusionOk="0" h="5663" w="6423">
                  <a:moveTo>
                    <a:pt x="3277" y="1"/>
                  </a:moveTo>
                  <a:cubicBezTo>
                    <a:pt x="2300" y="1"/>
                    <a:pt x="1333" y="512"/>
                    <a:pt x="801" y="1415"/>
                  </a:cubicBezTo>
                  <a:cubicBezTo>
                    <a:pt x="0" y="2769"/>
                    <a:pt x="469" y="4564"/>
                    <a:pt x="1817" y="5319"/>
                  </a:cubicBezTo>
                  <a:cubicBezTo>
                    <a:pt x="2234" y="5552"/>
                    <a:pt x="2692" y="5663"/>
                    <a:pt x="3147" y="5663"/>
                  </a:cubicBezTo>
                  <a:cubicBezTo>
                    <a:pt x="4124" y="5663"/>
                    <a:pt x="5091" y="5152"/>
                    <a:pt x="5624" y="4249"/>
                  </a:cubicBezTo>
                  <a:cubicBezTo>
                    <a:pt x="6422" y="2896"/>
                    <a:pt x="5955" y="1101"/>
                    <a:pt x="4605" y="345"/>
                  </a:cubicBezTo>
                  <a:cubicBezTo>
                    <a:pt x="4189" y="112"/>
                    <a:pt x="3732" y="1"/>
                    <a:pt x="3277"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59" name="Google Shape;7559;p20"/>
            <p:cNvSpPr/>
            <p:nvPr/>
          </p:nvSpPr>
          <p:spPr>
            <a:xfrm>
              <a:off x="3148425" y="1368150"/>
              <a:ext cx="159000" cy="140875"/>
            </a:xfrm>
            <a:custGeom>
              <a:rect b="b" l="l" r="r" t="t"/>
              <a:pathLst>
                <a:path extrusionOk="0" h="5635" w="6360">
                  <a:moveTo>
                    <a:pt x="3227" y="1"/>
                  </a:moveTo>
                  <a:cubicBezTo>
                    <a:pt x="2242" y="1"/>
                    <a:pt x="1278" y="532"/>
                    <a:pt x="755" y="1475"/>
                  </a:cubicBezTo>
                  <a:cubicBezTo>
                    <a:pt x="1" y="2837"/>
                    <a:pt x="459" y="4523"/>
                    <a:pt x="1787" y="5276"/>
                  </a:cubicBezTo>
                  <a:cubicBezTo>
                    <a:pt x="2215" y="5519"/>
                    <a:pt x="2680" y="5634"/>
                    <a:pt x="3140" y="5634"/>
                  </a:cubicBezTo>
                  <a:cubicBezTo>
                    <a:pt x="4106" y="5634"/>
                    <a:pt x="5048" y="5123"/>
                    <a:pt x="5579" y="4210"/>
                  </a:cubicBezTo>
                  <a:cubicBezTo>
                    <a:pt x="6360" y="2863"/>
                    <a:pt x="5937" y="1169"/>
                    <a:pt x="4624" y="386"/>
                  </a:cubicBezTo>
                  <a:cubicBezTo>
                    <a:pt x="4185" y="125"/>
                    <a:pt x="3703" y="1"/>
                    <a:pt x="3227"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60" name="Google Shape;7560;p20"/>
            <p:cNvSpPr/>
            <p:nvPr/>
          </p:nvSpPr>
          <p:spPr>
            <a:xfrm>
              <a:off x="4810725" y="1678525"/>
              <a:ext cx="158950" cy="140850"/>
            </a:xfrm>
            <a:custGeom>
              <a:rect b="b" l="l" r="r" t="t"/>
              <a:pathLst>
                <a:path extrusionOk="0" h="5634" w="6358">
                  <a:moveTo>
                    <a:pt x="3223" y="0"/>
                  </a:moveTo>
                  <a:cubicBezTo>
                    <a:pt x="2270" y="0"/>
                    <a:pt x="1337" y="497"/>
                    <a:pt x="802" y="1390"/>
                  </a:cubicBezTo>
                  <a:cubicBezTo>
                    <a:pt x="0" y="2725"/>
                    <a:pt x="403" y="4427"/>
                    <a:pt x="1704" y="5227"/>
                  </a:cubicBezTo>
                  <a:cubicBezTo>
                    <a:pt x="2152" y="5503"/>
                    <a:pt x="2646" y="5634"/>
                    <a:pt x="3135" y="5634"/>
                  </a:cubicBezTo>
                  <a:cubicBezTo>
                    <a:pt x="4105" y="5634"/>
                    <a:pt x="5055" y="5119"/>
                    <a:pt x="5584" y="4196"/>
                  </a:cubicBezTo>
                  <a:cubicBezTo>
                    <a:pt x="6358" y="2846"/>
                    <a:pt x="5924" y="1153"/>
                    <a:pt x="4608" y="379"/>
                  </a:cubicBezTo>
                  <a:cubicBezTo>
                    <a:pt x="4172" y="123"/>
                    <a:pt x="3695" y="0"/>
                    <a:pt x="3223"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61" name="Google Shape;7561;p20"/>
            <p:cNvSpPr/>
            <p:nvPr/>
          </p:nvSpPr>
          <p:spPr>
            <a:xfrm>
              <a:off x="4112900" y="1286225"/>
              <a:ext cx="159000" cy="140850"/>
            </a:xfrm>
            <a:custGeom>
              <a:rect b="b" l="l" r="r" t="t"/>
              <a:pathLst>
                <a:path extrusionOk="0" h="5634" w="6360">
                  <a:moveTo>
                    <a:pt x="3222" y="0"/>
                  </a:moveTo>
                  <a:cubicBezTo>
                    <a:pt x="2248" y="0"/>
                    <a:pt x="1298" y="520"/>
                    <a:pt x="771" y="1444"/>
                  </a:cubicBezTo>
                  <a:cubicBezTo>
                    <a:pt x="1" y="2797"/>
                    <a:pt x="437" y="4488"/>
                    <a:pt x="1756" y="5259"/>
                  </a:cubicBezTo>
                  <a:cubicBezTo>
                    <a:pt x="2191" y="5513"/>
                    <a:pt x="2666" y="5634"/>
                    <a:pt x="3135" y="5634"/>
                  </a:cubicBezTo>
                  <a:cubicBezTo>
                    <a:pt x="4128" y="5634"/>
                    <a:pt x="5096" y="5095"/>
                    <a:pt x="5615" y="4141"/>
                  </a:cubicBezTo>
                  <a:cubicBezTo>
                    <a:pt x="6359" y="2773"/>
                    <a:pt x="5889" y="1090"/>
                    <a:pt x="4554" y="348"/>
                  </a:cubicBezTo>
                  <a:cubicBezTo>
                    <a:pt x="4131" y="112"/>
                    <a:pt x="3674" y="0"/>
                    <a:pt x="3222"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62" name="Google Shape;7562;p20"/>
            <p:cNvSpPr/>
            <p:nvPr/>
          </p:nvSpPr>
          <p:spPr>
            <a:xfrm>
              <a:off x="5241900" y="2545075"/>
              <a:ext cx="158975" cy="140850"/>
            </a:xfrm>
            <a:custGeom>
              <a:rect b="b" l="l" r="r" t="t"/>
              <a:pathLst>
                <a:path extrusionOk="0" h="5634" w="6359">
                  <a:moveTo>
                    <a:pt x="3223" y="0"/>
                  </a:moveTo>
                  <a:cubicBezTo>
                    <a:pt x="2268" y="0"/>
                    <a:pt x="1334" y="500"/>
                    <a:pt x="799" y="1396"/>
                  </a:cubicBezTo>
                  <a:cubicBezTo>
                    <a:pt x="0" y="2732"/>
                    <a:pt x="407" y="4436"/>
                    <a:pt x="1710" y="5231"/>
                  </a:cubicBezTo>
                  <a:cubicBezTo>
                    <a:pt x="2156" y="5504"/>
                    <a:pt x="2648" y="5634"/>
                    <a:pt x="3135" y="5634"/>
                  </a:cubicBezTo>
                  <a:cubicBezTo>
                    <a:pt x="4108" y="5634"/>
                    <a:pt x="5060" y="5117"/>
                    <a:pt x="5588" y="4190"/>
                  </a:cubicBezTo>
                  <a:cubicBezTo>
                    <a:pt x="6359" y="2837"/>
                    <a:pt x="5921" y="1145"/>
                    <a:pt x="4602" y="374"/>
                  </a:cubicBezTo>
                  <a:cubicBezTo>
                    <a:pt x="4168" y="121"/>
                    <a:pt x="3693" y="0"/>
                    <a:pt x="3223"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63" name="Google Shape;7563;p20"/>
            <p:cNvSpPr/>
            <p:nvPr/>
          </p:nvSpPr>
          <p:spPr>
            <a:xfrm>
              <a:off x="2878325" y="4025025"/>
              <a:ext cx="160525" cy="141550"/>
            </a:xfrm>
            <a:custGeom>
              <a:rect b="b" l="l" r="r" t="t"/>
              <a:pathLst>
                <a:path extrusionOk="0" h="5662" w="6421">
                  <a:moveTo>
                    <a:pt x="3275" y="0"/>
                  </a:moveTo>
                  <a:cubicBezTo>
                    <a:pt x="2279" y="0"/>
                    <a:pt x="1298" y="530"/>
                    <a:pt x="776" y="1457"/>
                  </a:cubicBezTo>
                  <a:cubicBezTo>
                    <a:pt x="1" y="2829"/>
                    <a:pt x="499" y="4615"/>
                    <a:pt x="1859" y="5341"/>
                  </a:cubicBezTo>
                  <a:cubicBezTo>
                    <a:pt x="2265" y="5559"/>
                    <a:pt x="2707" y="5662"/>
                    <a:pt x="3146" y="5662"/>
                  </a:cubicBezTo>
                  <a:cubicBezTo>
                    <a:pt x="4142" y="5662"/>
                    <a:pt x="5123" y="5132"/>
                    <a:pt x="5646" y="4205"/>
                  </a:cubicBezTo>
                  <a:cubicBezTo>
                    <a:pt x="6421" y="2832"/>
                    <a:pt x="5923" y="1046"/>
                    <a:pt x="4563" y="321"/>
                  </a:cubicBezTo>
                  <a:cubicBezTo>
                    <a:pt x="4156" y="103"/>
                    <a:pt x="3714" y="0"/>
                    <a:pt x="3275"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64" name="Google Shape;7564;p20"/>
            <p:cNvSpPr/>
            <p:nvPr/>
          </p:nvSpPr>
          <p:spPr>
            <a:xfrm>
              <a:off x="3514375" y="1261825"/>
              <a:ext cx="159025" cy="140850"/>
            </a:xfrm>
            <a:custGeom>
              <a:rect b="b" l="l" r="r" t="t"/>
              <a:pathLst>
                <a:path extrusionOk="0" h="5634" w="6361">
                  <a:moveTo>
                    <a:pt x="3222" y="1"/>
                  </a:moveTo>
                  <a:cubicBezTo>
                    <a:pt x="2247" y="1"/>
                    <a:pt x="1297" y="521"/>
                    <a:pt x="771" y="1446"/>
                  </a:cubicBezTo>
                  <a:cubicBezTo>
                    <a:pt x="0" y="2799"/>
                    <a:pt x="439" y="4490"/>
                    <a:pt x="1758" y="5260"/>
                  </a:cubicBezTo>
                  <a:cubicBezTo>
                    <a:pt x="2193" y="5513"/>
                    <a:pt x="2667" y="5634"/>
                    <a:pt x="3136" y="5634"/>
                  </a:cubicBezTo>
                  <a:cubicBezTo>
                    <a:pt x="4129" y="5634"/>
                    <a:pt x="5099" y="5093"/>
                    <a:pt x="5617" y="4138"/>
                  </a:cubicBezTo>
                  <a:cubicBezTo>
                    <a:pt x="6360" y="2769"/>
                    <a:pt x="5887" y="1088"/>
                    <a:pt x="4552" y="347"/>
                  </a:cubicBezTo>
                  <a:cubicBezTo>
                    <a:pt x="4130" y="112"/>
                    <a:pt x="3673" y="1"/>
                    <a:pt x="3222"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65" name="Google Shape;7565;p20"/>
            <p:cNvSpPr/>
            <p:nvPr/>
          </p:nvSpPr>
          <p:spPr>
            <a:xfrm>
              <a:off x="4126425" y="4258800"/>
              <a:ext cx="157700" cy="139500"/>
            </a:xfrm>
            <a:custGeom>
              <a:rect b="b" l="l" r="r" t="t"/>
              <a:pathLst>
                <a:path extrusionOk="0" h="5580" w="6308">
                  <a:moveTo>
                    <a:pt x="3166" y="0"/>
                  </a:moveTo>
                  <a:cubicBezTo>
                    <a:pt x="2226" y="0"/>
                    <a:pt x="1325" y="500"/>
                    <a:pt x="796" y="1407"/>
                  </a:cubicBezTo>
                  <a:cubicBezTo>
                    <a:pt x="0" y="2775"/>
                    <a:pt x="412" y="4416"/>
                    <a:pt x="1745" y="5194"/>
                  </a:cubicBezTo>
                  <a:cubicBezTo>
                    <a:pt x="2193" y="5455"/>
                    <a:pt x="2672" y="5580"/>
                    <a:pt x="3142" y="5580"/>
                  </a:cubicBezTo>
                  <a:cubicBezTo>
                    <a:pt x="4082" y="5580"/>
                    <a:pt x="4983" y="5081"/>
                    <a:pt x="5512" y="4173"/>
                  </a:cubicBezTo>
                  <a:cubicBezTo>
                    <a:pt x="6307" y="2806"/>
                    <a:pt x="5898" y="1164"/>
                    <a:pt x="4563" y="386"/>
                  </a:cubicBezTo>
                  <a:cubicBezTo>
                    <a:pt x="4115" y="125"/>
                    <a:pt x="3636" y="0"/>
                    <a:pt x="3166"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66" name="Google Shape;7566;p20"/>
            <p:cNvSpPr/>
            <p:nvPr/>
          </p:nvSpPr>
          <p:spPr>
            <a:xfrm>
              <a:off x="2649600" y="1712000"/>
              <a:ext cx="158325" cy="140175"/>
            </a:xfrm>
            <a:custGeom>
              <a:rect b="b" l="l" r="r" t="t"/>
              <a:pathLst>
                <a:path extrusionOk="0" h="5607" w="6333">
                  <a:moveTo>
                    <a:pt x="3187" y="0"/>
                  </a:moveTo>
                  <a:cubicBezTo>
                    <a:pt x="2228" y="0"/>
                    <a:pt x="1304" y="515"/>
                    <a:pt x="777" y="1440"/>
                  </a:cubicBezTo>
                  <a:cubicBezTo>
                    <a:pt x="0" y="2802"/>
                    <a:pt x="427" y="4454"/>
                    <a:pt x="1754" y="5226"/>
                  </a:cubicBezTo>
                  <a:cubicBezTo>
                    <a:pt x="2196" y="5484"/>
                    <a:pt x="2673" y="5606"/>
                    <a:pt x="3141" y="5606"/>
                  </a:cubicBezTo>
                  <a:cubicBezTo>
                    <a:pt x="4119" y="5606"/>
                    <a:pt x="5061" y="5073"/>
                    <a:pt x="5582" y="4118"/>
                  </a:cubicBezTo>
                  <a:cubicBezTo>
                    <a:pt x="6332" y="2743"/>
                    <a:pt x="5872" y="1101"/>
                    <a:pt x="4530" y="354"/>
                  </a:cubicBezTo>
                  <a:cubicBezTo>
                    <a:pt x="4100" y="115"/>
                    <a:pt x="3640" y="0"/>
                    <a:pt x="3187"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67" name="Google Shape;7567;p20"/>
            <p:cNvSpPr/>
            <p:nvPr/>
          </p:nvSpPr>
          <p:spPr>
            <a:xfrm>
              <a:off x="2249900" y="2423675"/>
              <a:ext cx="157825" cy="139550"/>
            </a:xfrm>
            <a:custGeom>
              <a:rect b="b" l="l" r="r" t="t"/>
              <a:pathLst>
                <a:path extrusionOk="0" h="5582" w="6313">
                  <a:moveTo>
                    <a:pt x="3167" y="1"/>
                  </a:moveTo>
                  <a:cubicBezTo>
                    <a:pt x="2216" y="1"/>
                    <a:pt x="1307" y="514"/>
                    <a:pt x="781" y="1442"/>
                  </a:cubicBezTo>
                  <a:cubicBezTo>
                    <a:pt x="1" y="2817"/>
                    <a:pt x="433" y="4449"/>
                    <a:pt x="1781" y="5214"/>
                  </a:cubicBezTo>
                  <a:cubicBezTo>
                    <a:pt x="2219" y="5463"/>
                    <a:pt x="2687" y="5582"/>
                    <a:pt x="3145" y="5582"/>
                  </a:cubicBezTo>
                  <a:cubicBezTo>
                    <a:pt x="4096" y="5582"/>
                    <a:pt x="5007" y="5069"/>
                    <a:pt x="5533" y="4141"/>
                  </a:cubicBezTo>
                  <a:cubicBezTo>
                    <a:pt x="6312" y="2765"/>
                    <a:pt x="5881" y="1134"/>
                    <a:pt x="4532" y="369"/>
                  </a:cubicBezTo>
                  <a:cubicBezTo>
                    <a:pt x="4093" y="120"/>
                    <a:pt x="3625" y="1"/>
                    <a:pt x="3167"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68" name="Google Shape;7568;p20"/>
            <p:cNvSpPr/>
            <p:nvPr/>
          </p:nvSpPr>
          <p:spPr>
            <a:xfrm>
              <a:off x="5208225" y="3150425"/>
              <a:ext cx="158300" cy="140175"/>
            </a:xfrm>
            <a:custGeom>
              <a:rect b="b" l="l" r="r" t="t"/>
              <a:pathLst>
                <a:path extrusionOk="0" h="5607" w="6332">
                  <a:moveTo>
                    <a:pt x="3188" y="1"/>
                  </a:moveTo>
                  <a:cubicBezTo>
                    <a:pt x="2225" y="1"/>
                    <a:pt x="1299" y="519"/>
                    <a:pt x="773" y="1447"/>
                  </a:cubicBezTo>
                  <a:cubicBezTo>
                    <a:pt x="1" y="2810"/>
                    <a:pt x="431" y="4459"/>
                    <a:pt x="1759" y="5229"/>
                  </a:cubicBezTo>
                  <a:cubicBezTo>
                    <a:pt x="2200" y="5484"/>
                    <a:pt x="2675" y="5606"/>
                    <a:pt x="3142" y="5606"/>
                  </a:cubicBezTo>
                  <a:cubicBezTo>
                    <a:pt x="4122" y="5606"/>
                    <a:pt x="5065" y="5070"/>
                    <a:pt x="5585" y="4112"/>
                  </a:cubicBezTo>
                  <a:cubicBezTo>
                    <a:pt x="6331" y="2737"/>
                    <a:pt x="5867" y="1095"/>
                    <a:pt x="4524" y="351"/>
                  </a:cubicBezTo>
                  <a:cubicBezTo>
                    <a:pt x="4096" y="114"/>
                    <a:pt x="3638" y="1"/>
                    <a:pt x="3188"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69" name="Google Shape;7569;p20"/>
            <p:cNvSpPr/>
            <p:nvPr/>
          </p:nvSpPr>
          <p:spPr>
            <a:xfrm>
              <a:off x="4808475" y="3862100"/>
              <a:ext cx="157925" cy="139550"/>
            </a:xfrm>
            <a:custGeom>
              <a:rect b="b" l="l" r="r" t="t"/>
              <a:pathLst>
                <a:path extrusionOk="0" h="5582" w="6317">
                  <a:moveTo>
                    <a:pt x="3171" y="1"/>
                  </a:moveTo>
                  <a:cubicBezTo>
                    <a:pt x="2208" y="1"/>
                    <a:pt x="1287" y="527"/>
                    <a:pt x="764" y="1474"/>
                  </a:cubicBezTo>
                  <a:cubicBezTo>
                    <a:pt x="1" y="2855"/>
                    <a:pt x="456" y="4481"/>
                    <a:pt x="1815" y="5232"/>
                  </a:cubicBezTo>
                  <a:cubicBezTo>
                    <a:pt x="2244" y="5469"/>
                    <a:pt x="2700" y="5582"/>
                    <a:pt x="3146" y="5582"/>
                  </a:cubicBezTo>
                  <a:cubicBezTo>
                    <a:pt x="4110" y="5582"/>
                    <a:pt x="5031" y="5055"/>
                    <a:pt x="5553" y="4109"/>
                  </a:cubicBezTo>
                  <a:cubicBezTo>
                    <a:pt x="6316" y="2728"/>
                    <a:pt x="5863" y="1101"/>
                    <a:pt x="4502" y="351"/>
                  </a:cubicBezTo>
                  <a:cubicBezTo>
                    <a:pt x="4073" y="114"/>
                    <a:pt x="3617" y="1"/>
                    <a:pt x="3171"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70" name="Google Shape;7570;p20"/>
            <p:cNvSpPr/>
            <p:nvPr/>
          </p:nvSpPr>
          <p:spPr>
            <a:xfrm>
              <a:off x="2265450" y="3212625"/>
              <a:ext cx="157975" cy="139600"/>
            </a:xfrm>
            <a:custGeom>
              <a:rect b="b" l="l" r="r" t="t"/>
              <a:pathLst>
                <a:path extrusionOk="0" h="5584" w="6319">
                  <a:moveTo>
                    <a:pt x="3171" y="1"/>
                  </a:moveTo>
                  <a:cubicBezTo>
                    <a:pt x="2212" y="1"/>
                    <a:pt x="1296" y="523"/>
                    <a:pt x="772" y="1463"/>
                  </a:cubicBezTo>
                  <a:cubicBezTo>
                    <a:pt x="1" y="2844"/>
                    <a:pt x="449" y="4471"/>
                    <a:pt x="1805" y="5227"/>
                  </a:cubicBezTo>
                  <a:cubicBezTo>
                    <a:pt x="2238" y="5468"/>
                    <a:pt x="2698" y="5583"/>
                    <a:pt x="3149" y="5583"/>
                  </a:cubicBezTo>
                  <a:cubicBezTo>
                    <a:pt x="4108" y="5583"/>
                    <a:pt x="5023" y="5062"/>
                    <a:pt x="5547" y="4121"/>
                  </a:cubicBezTo>
                  <a:cubicBezTo>
                    <a:pt x="6318" y="2738"/>
                    <a:pt x="5872" y="1114"/>
                    <a:pt x="4514" y="358"/>
                  </a:cubicBezTo>
                  <a:cubicBezTo>
                    <a:pt x="4081" y="116"/>
                    <a:pt x="3621" y="1"/>
                    <a:pt x="3171"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71" name="Google Shape;7571;p20"/>
            <p:cNvSpPr/>
            <p:nvPr/>
          </p:nvSpPr>
          <p:spPr>
            <a:xfrm>
              <a:off x="3698675" y="1209650"/>
              <a:ext cx="156775" cy="138850"/>
            </a:xfrm>
            <a:custGeom>
              <a:rect b="b" l="l" r="r" t="t"/>
              <a:pathLst>
                <a:path extrusionOk="0" h="5554" w="6271">
                  <a:moveTo>
                    <a:pt x="3133" y="1"/>
                  </a:moveTo>
                  <a:cubicBezTo>
                    <a:pt x="2184" y="1"/>
                    <a:pt x="1277" y="516"/>
                    <a:pt x="755" y="1449"/>
                  </a:cubicBezTo>
                  <a:cubicBezTo>
                    <a:pt x="1" y="2793"/>
                    <a:pt x="407" y="4388"/>
                    <a:pt x="1700" y="5154"/>
                  </a:cubicBezTo>
                  <a:cubicBezTo>
                    <a:pt x="2154" y="5424"/>
                    <a:pt x="2642" y="5553"/>
                    <a:pt x="3119" y="5553"/>
                  </a:cubicBezTo>
                  <a:cubicBezTo>
                    <a:pt x="4052" y="5553"/>
                    <a:pt x="4944" y="5059"/>
                    <a:pt x="5469" y="4155"/>
                  </a:cubicBezTo>
                  <a:cubicBezTo>
                    <a:pt x="6271" y="2778"/>
                    <a:pt x="5854" y="1144"/>
                    <a:pt x="4504" y="374"/>
                  </a:cubicBezTo>
                  <a:cubicBezTo>
                    <a:pt x="4063" y="121"/>
                    <a:pt x="3593" y="1"/>
                    <a:pt x="3133"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72" name="Google Shape;7572;p20"/>
            <p:cNvSpPr/>
            <p:nvPr/>
          </p:nvSpPr>
          <p:spPr>
            <a:xfrm>
              <a:off x="3762375" y="4366800"/>
              <a:ext cx="153975" cy="136225"/>
            </a:xfrm>
            <a:custGeom>
              <a:rect b="b" l="l" r="r" t="t"/>
              <a:pathLst>
                <a:path extrusionOk="0" h="5449" w="6159">
                  <a:moveTo>
                    <a:pt x="3113" y="1"/>
                  </a:moveTo>
                  <a:cubicBezTo>
                    <a:pt x="2178" y="1"/>
                    <a:pt x="1269" y="498"/>
                    <a:pt x="758" y="1389"/>
                  </a:cubicBezTo>
                  <a:cubicBezTo>
                    <a:pt x="0" y="2712"/>
                    <a:pt x="425" y="4349"/>
                    <a:pt x="1719" y="5092"/>
                  </a:cubicBezTo>
                  <a:cubicBezTo>
                    <a:pt x="2140" y="5334"/>
                    <a:pt x="2596" y="5449"/>
                    <a:pt x="3046" y="5449"/>
                  </a:cubicBezTo>
                  <a:cubicBezTo>
                    <a:pt x="3981" y="5449"/>
                    <a:pt x="4889" y="4952"/>
                    <a:pt x="5400" y="4060"/>
                  </a:cubicBezTo>
                  <a:cubicBezTo>
                    <a:pt x="6159" y="2737"/>
                    <a:pt x="5734" y="1100"/>
                    <a:pt x="4440" y="357"/>
                  </a:cubicBezTo>
                  <a:cubicBezTo>
                    <a:pt x="4019" y="116"/>
                    <a:pt x="3563" y="1"/>
                    <a:pt x="3113"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73" name="Google Shape;7573;p20"/>
            <p:cNvSpPr/>
            <p:nvPr/>
          </p:nvSpPr>
          <p:spPr>
            <a:xfrm>
              <a:off x="2167900" y="2846100"/>
              <a:ext cx="154575" cy="136875"/>
            </a:xfrm>
            <a:custGeom>
              <a:rect b="b" l="l" r="r" t="t"/>
              <a:pathLst>
                <a:path extrusionOk="0" h="5475" w="6183">
                  <a:moveTo>
                    <a:pt x="3113" y="0"/>
                  </a:moveTo>
                  <a:cubicBezTo>
                    <a:pt x="2176" y="0"/>
                    <a:pt x="1272" y="502"/>
                    <a:pt x="760" y="1403"/>
                  </a:cubicBezTo>
                  <a:cubicBezTo>
                    <a:pt x="1" y="2733"/>
                    <a:pt x="413" y="4349"/>
                    <a:pt x="1707" y="5100"/>
                  </a:cubicBezTo>
                  <a:cubicBezTo>
                    <a:pt x="2143" y="5354"/>
                    <a:pt x="2610" y="5475"/>
                    <a:pt x="3070" y="5475"/>
                  </a:cubicBezTo>
                  <a:cubicBezTo>
                    <a:pt x="4022" y="5475"/>
                    <a:pt x="4938" y="4955"/>
                    <a:pt x="5449" y="4021"/>
                  </a:cubicBezTo>
                  <a:cubicBezTo>
                    <a:pt x="6183" y="2683"/>
                    <a:pt x="5736" y="1080"/>
                    <a:pt x="4425" y="346"/>
                  </a:cubicBezTo>
                  <a:cubicBezTo>
                    <a:pt x="4005" y="112"/>
                    <a:pt x="3555" y="0"/>
                    <a:pt x="3113"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74" name="Google Shape;7574;p20"/>
            <p:cNvSpPr/>
            <p:nvPr/>
          </p:nvSpPr>
          <p:spPr>
            <a:xfrm>
              <a:off x="4309675" y="4205975"/>
              <a:ext cx="157200" cy="138825"/>
            </a:xfrm>
            <a:custGeom>
              <a:rect b="b" l="l" r="r" t="t"/>
              <a:pathLst>
                <a:path extrusionOk="0" h="5553" w="6288">
                  <a:moveTo>
                    <a:pt x="3151" y="0"/>
                  </a:moveTo>
                  <a:cubicBezTo>
                    <a:pt x="2228" y="0"/>
                    <a:pt x="1343" y="484"/>
                    <a:pt x="818" y="1364"/>
                  </a:cubicBezTo>
                  <a:cubicBezTo>
                    <a:pt x="0" y="2733"/>
                    <a:pt x="395" y="4378"/>
                    <a:pt x="1730" y="5160"/>
                  </a:cubicBezTo>
                  <a:cubicBezTo>
                    <a:pt x="2181" y="5425"/>
                    <a:pt x="2664" y="5552"/>
                    <a:pt x="3136" y="5552"/>
                  </a:cubicBezTo>
                  <a:cubicBezTo>
                    <a:pt x="4073" y="5552"/>
                    <a:pt x="4969" y="5052"/>
                    <a:pt x="5494" y="4139"/>
                  </a:cubicBezTo>
                  <a:cubicBezTo>
                    <a:pt x="6288" y="2760"/>
                    <a:pt x="5861" y="1129"/>
                    <a:pt x="4506" y="364"/>
                  </a:cubicBezTo>
                  <a:cubicBezTo>
                    <a:pt x="4071" y="118"/>
                    <a:pt x="3606" y="0"/>
                    <a:pt x="3151"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75" name="Google Shape;7575;p20"/>
            <p:cNvSpPr/>
            <p:nvPr/>
          </p:nvSpPr>
          <p:spPr>
            <a:xfrm>
              <a:off x="2966850" y="1422700"/>
              <a:ext cx="156375" cy="138150"/>
            </a:xfrm>
            <a:custGeom>
              <a:rect b="b" l="l" r="r" t="t"/>
              <a:pathLst>
                <a:path extrusionOk="0" h="5526" w="6255">
                  <a:moveTo>
                    <a:pt x="3135" y="0"/>
                  </a:moveTo>
                  <a:cubicBezTo>
                    <a:pt x="2223" y="0"/>
                    <a:pt x="1346" y="474"/>
                    <a:pt x="823" y="1339"/>
                  </a:cubicBezTo>
                  <a:cubicBezTo>
                    <a:pt x="1" y="2700"/>
                    <a:pt x="382" y="4342"/>
                    <a:pt x="1701" y="5127"/>
                  </a:cubicBezTo>
                  <a:cubicBezTo>
                    <a:pt x="2155" y="5397"/>
                    <a:pt x="2641" y="5526"/>
                    <a:pt x="3117" y="5526"/>
                  </a:cubicBezTo>
                  <a:cubicBezTo>
                    <a:pt x="4046" y="5526"/>
                    <a:pt x="4935" y="5035"/>
                    <a:pt x="5457" y="4138"/>
                  </a:cubicBezTo>
                  <a:cubicBezTo>
                    <a:pt x="6255" y="2769"/>
                    <a:pt x="5842" y="1140"/>
                    <a:pt x="4502" y="372"/>
                  </a:cubicBezTo>
                  <a:cubicBezTo>
                    <a:pt x="4065" y="121"/>
                    <a:pt x="3595" y="0"/>
                    <a:pt x="3135"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76" name="Google Shape;7576;p20"/>
            <p:cNvSpPr/>
            <p:nvPr/>
          </p:nvSpPr>
          <p:spPr>
            <a:xfrm>
              <a:off x="4493450" y="4153800"/>
              <a:ext cx="154950" cy="136825"/>
            </a:xfrm>
            <a:custGeom>
              <a:rect b="b" l="l" r="r" t="t"/>
              <a:pathLst>
                <a:path extrusionOk="0" h="5473" w="6198">
                  <a:moveTo>
                    <a:pt x="3130" y="0"/>
                  </a:moveTo>
                  <a:cubicBezTo>
                    <a:pt x="2214" y="0"/>
                    <a:pt x="1330" y="476"/>
                    <a:pt x="814" y="1338"/>
                  </a:cubicBezTo>
                  <a:cubicBezTo>
                    <a:pt x="1" y="2697"/>
                    <a:pt x="418" y="4359"/>
                    <a:pt x="1760" y="5118"/>
                  </a:cubicBezTo>
                  <a:cubicBezTo>
                    <a:pt x="2184" y="5358"/>
                    <a:pt x="2640" y="5473"/>
                    <a:pt x="3088" y="5473"/>
                  </a:cubicBezTo>
                  <a:cubicBezTo>
                    <a:pt x="4019" y="5473"/>
                    <a:pt x="4918" y="4976"/>
                    <a:pt x="5433" y="4084"/>
                  </a:cubicBezTo>
                  <a:cubicBezTo>
                    <a:pt x="6197" y="2756"/>
                    <a:pt x="5794" y="1138"/>
                    <a:pt x="4506" y="380"/>
                  </a:cubicBezTo>
                  <a:cubicBezTo>
                    <a:pt x="4069" y="123"/>
                    <a:pt x="3595" y="0"/>
                    <a:pt x="3130"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77" name="Google Shape;7577;p20"/>
            <p:cNvSpPr/>
            <p:nvPr/>
          </p:nvSpPr>
          <p:spPr>
            <a:xfrm>
              <a:off x="5292725" y="2730300"/>
              <a:ext cx="156675" cy="138275"/>
            </a:xfrm>
            <a:custGeom>
              <a:rect b="b" l="l" r="r" t="t"/>
              <a:pathLst>
                <a:path extrusionOk="0" h="5531" w="6267">
                  <a:moveTo>
                    <a:pt x="3148" y="1"/>
                  </a:moveTo>
                  <a:cubicBezTo>
                    <a:pt x="2202" y="1"/>
                    <a:pt x="1295" y="515"/>
                    <a:pt x="775" y="1436"/>
                  </a:cubicBezTo>
                  <a:cubicBezTo>
                    <a:pt x="1" y="2811"/>
                    <a:pt x="443" y="4432"/>
                    <a:pt x="1800" y="5182"/>
                  </a:cubicBezTo>
                  <a:cubicBezTo>
                    <a:pt x="2226" y="5418"/>
                    <a:pt x="2678" y="5530"/>
                    <a:pt x="3121" y="5530"/>
                  </a:cubicBezTo>
                  <a:cubicBezTo>
                    <a:pt x="4082" y="5530"/>
                    <a:pt x="4999" y="4999"/>
                    <a:pt x="5517" y="4047"/>
                  </a:cubicBezTo>
                  <a:cubicBezTo>
                    <a:pt x="6267" y="2668"/>
                    <a:pt x="5789" y="1054"/>
                    <a:pt x="4416" y="323"/>
                  </a:cubicBezTo>
                  <a:cubicBezTo>
                    <a:pt x="4006" y="105"/>
                    <a:pt x="3573" y="1"/>
                    <a:pt x="3148"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78" name="Google Shape;7578;p20"/>
            <p:cNvSpPr/>
            <p:nvPr/>
          </p:nvSpPr>
          <p:spPr>
            <a:xfrm>
              <a:off x="2216125" y="3029075"/>
              <a:ext cx="156850" cy="138850"/>
            </a:xfrm>
            <a:custGeom>
              <a:rect b="b" l="l" r="r" t="t"/>
              <a:pathLst>
                <a:path extrusionOk="0" h="5554" w="6274">
                  <a:moveTo>
                    <a:pt x="3154" y="0"/>
                  </a:moveTo>
                  <a:cubicBezTo>
                    <a:pt x="2212" y="0"/>
                    <a:pt x="1313" y="505"/>
                    <a:pt x="789" y="1424"/>
                  </a:cubicBezTo>
                  <a:cubicBezTo>
                    <a:pt x="1" y="2805"/>
                    <a:pt x="434" y="4433"/>
                    <a:pt x="1793" y="5195"/>
                  </a:cubicBezTo>
                  <a:cubicBezTo>
                    <a:pt x="2227" y="5438"/>
                    <a:pt x="2687" y="5554"/>
                    <a:pt x="3138" y="5554"/>
                  </a:cubicBezTo>
                  <a:cubicBezTo>
                    <a:pt x="4097" y="5554"/>
                    <a:pt x="5011" y="5028"/>
                    <a:pt x="5533" y="4081"/>
                  </a:cubicBezTo>
                  <a:cubicBezTo>
                    <a:pt x="6274" y="2732"/>
                    <a:pt x="5851" y="1144"/>
                    <a:pt x="4550" y="386"/>
                  </a:cubicBezTo>
                  <a:cubicBezTo>
                    <a:pt x="4101" y="125"/>
                    <a:pt x="3622" y="0"/>
                    <a:pt x="3154"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79" name="Google Shape;7579;p20"/>
            <p:cNvSpPr/>
            <p:nvPr/>
          </p:nvSpPr>
          <p:spPr>
            <a:xfrm>
              <a:off x="3943775" y="4312325"/>
              <a:ext cx="157175" cy="138825"/>
            </a:xfrm>
            <a:custGeom>
              <a:rect b="b" l="l" r="r" t="t"/>
              <a:pathLst>
                <a:path extrusionOk="0" h="5553" w="6287">
                  <a:moveTo>
                    <a:pt x="3150" y="0"/>
                  </a:moveTo>
                  <a:cubicBezTo>
                    <a:pt x="2230" y="0"/>
                    <a:pt x="1348" y="480"/>
                    <a:pt x="823" y="1356"/>
                  </a:cubicBezTo>
                  <a:cubicBezTo>
                    <a:pt x="0" y="2723"/>
                    <a:pt x="389" y="4369"/>
                    <a:pt x="1720" y="5156"/>
                  </a:cubicBezTo>
                  <a:cubicBezTo>
                    <a:pt x="2174" y="5424"/>
                    <a:pt x="2659" y="5553"/>
                    <a:pt x="3134" y="5553"/>
                  </a:cubicBezTo>
                  <a:cubicBezTo>
                    <a:pt x="4070" y="5553"/>
                    <a:pt x="4963" y="5055"/>
                    <a:pt x="5488" y="4148"/>
                  </a:cubicBezTo>
                  <a:cubicBezTo>
                    <a:pt x="6287" y="2770"/>
                    <a:pt x="5865" y="1138"/>
                    <a:pt x="4514" y="369"/>
                  </a:cubicBezTo>
                  <a:cubicBezTo>
                    <a:pt x="4076" y="120"/>
                    <a:pt x="3609" y="0"/>
                    <a:pt x="3150"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80" name="Google Shape;7580;p20"/>
            <p:cNvSpPr/>
            <p:nvPr/>
          </p:nvSpPr>
          <p:spPr>
            <a:xfrm>
              <a:off x="3345500" y="4288225"/>
              <a:ext cx="156150" cy="138200"/>
            </a:xfrm>
            <a:custGeom>
              <a:rect b="b" l="l" r="r" t="t"/>
              <a:pathLst>
                <a:path extrusionOk="0" h="5528" w="6246">
                  <a:moveTo>
                    <a:pt x="3140" y="0"/>
                  </a:moveTo>
                  <a:cubicBezTo>
                    <a:pt x="2195" y="0"/>
                    <a:pt x="1291" y="513"/>
                    <a:pt x="771" y="1440"/>
                  </a:cubicBezTo>
                  <a:cubicBezTo>
                    <a:pt x="0" y="2815"/>
                    <a:pt x="448" y="4434"/>
                    <a:pt x="1807" y="5183"/>
                  </a:cubicBezTo>
                  <a:cubicBezTo>
                    <a:pt x="2231" y="5417"/>
                    <a:pt x="2680" y="5528"/>
                    <a:pt x="3120" y="5528"/>
                  </a:cubicBezTo>
                  <a:cubicBezTo>
                    <a:pt x="4083" y="5528"/>
                    <a:pt x="5003" y="4995"/>
                    <a:pt x="5520" y="4038"/>
                  </a:cubicBezTo>
                  <a:cubicBezTo>
                    <a:pt x="6245" y="2696"/>
                    <a:pt x="5809" y="1117"/>
                    <a:pt x="4505" y="372"/>
                  </a:cubicBezTo>
                  <a:cubicBezTo>
                    <a:pt x="4066" y="120"/>
                    <a:pt x="3598" y="0"/>
                    <a:pt x="3140"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81" name="Google Shape;7581;p20"/>
            <p:cNvSpPr/>
            <p:nvPr/>
          </p:nvSpPr>
          <p:spPr>
            <a:xfrm>
              <a:off x="2315900" y="3396925"/>
              <a:ext cx="156850" cy="138850"/>
            </a:xfrm>
            <a:custGeom>
              <a:rect b="b" l="l" r="r" t="t"/>
              <a:pathLst>
                <a:path extrusionOk="0" h="5554" w="6274">
                  <a:moveTo>
                    <a:pt x="3136" y="1"/>
                  </a:moveTo>
                  <a:cubicBezTo>
                    <a:pt x="2179" y="1"/>
                    <a:pt x="1266" y="525"/>
                    <a:pt x="744" y="1471"/>
                  </a:cubicBezTo>
                  <a:cubicBezTo>
                    <a:pt x="0" y="2818"/>
                    <a:pt x="420" y="4406"/>
                    <a:pt x="1721" y="5165"/>
                  </a:cubicBezTo>
                  <a:cubicBezTo>
                    <a:pt x="2171" y="5428"/>
                    <a:pt x="2652" y="5554"/>
                    <a:pt x="3121" y="5554"/>
                  </a:cubicBezTo>
                  <a:cubicBezTo>
                    <a:pt x="4061" y="5554"/>
                    <a:pt x="4959" y="5050"/>
                    <a:pt x="5483" y="4134"/>
                  </a:cubicBezTo>
                  <a:cubicBezTo>
                    <a:pt x="6273" y="2754"/>
                    <a:pt x="5843" y="1125"/>
                    <a:pt x="4486" y="363"/>
                  </a:cubicBezTo>
                  <a:cubicBezTo>
                    <a:pt x="4050" y="118"/>
                    <a:pt x="3588" y="1"/>
                    <a:pt x="3136"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82" name="Google Shape;7582;p20"/>
            <p:cNvSpPr/>
            <p:nvPr/>
          </p:nvSpPr>
          <p:spPr>
            <a:xfrm>
              <a:off x="5093875" y="1994275"/>
              <a:ext cx="156675" cy="138825"/>
            </a:xfrm>
            <a:custGeom>
              <a:rect b="b" l="l" r="r" t="t"/>
              <a:pathLst>
                <a:path extrusionOk="0" h="5553" w="6267">
                  <a:moveTo>
                    <a:pt x="3148" y="0"/>
                  </a:moveTo>
                  <a:cubicBezTo>
                    <a:pt x="2225" y="0"/>
                    <a:pt x="1342" y="483"/>
                    <a:pt x="815" y="1369"/>
                  </a:cubicBezTo>
                  <a:cubicBezTo>
                    <a:pt x="0" y="2740"/>
                    <a:pt x="400" y="4383"/>
                    <a:pt x="1736" y="5164"/>
                  </a:cubicBezTo>
                  <a:cubicBezTo>
                    <a:pt x="2185" y="5426"/>
                    <a:pt x="2665" y="5552"/>
                    <a:pt x="3135" y="5552"/>
                  </a:cubicBezTo>
                  <a:cubicBezTo>
                    <a:pt x="4074" y="5552"/>
                    <a:pt x="4972" y="5048"/>
                    <a:pt x="5497" y="4132"/>
                  </a:cubicBezTo>
                  <a:cubicBezTo>
                    <a:pt x="6266" y="2791"/>
                    <a:pt x="5879" y="1194"/>
                    <a:pt x="4597" y="416"/>
                  </a:cubicBezTo>
                  <a:cubicBezTo>
                    <a:pt x="4134" y="135"/>
                    <a:pt x="3635" y="0"/>
                    <a:pt x="3148"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83" name="Google Shape;7583;p20"/>
            <p:cNvSpPr/>
            <p:nvPr/>
          </p:nvSpPr>
          <p:spPr>
            <a:xfrm>
              <a:off x="4530925" y="1366150"/>
              <a:ext cx="154025" cy="136200"/>
            </a:xfrm>
            <a:custGeom>
              <a:rect b="b" l="l" r="r" t="t"/>
              <a:pathLst>
                <a:path extrusionOk="0" h="5448" w="6161">
                  <a:moveTo>
                    <a:pt x="3111" y="0"/>
                  </a:moveTo>
                  <a:cubicBezTo>
                    <a:pt x="2181" y="0"/>
                    <a:pt x="1278" y="492"/>
                    <a:pt x="767" y="1375"/>
                  </a:cubicBezTo>
                  <a:cubicBezTo>
                    <a:pt x="0" y="2697"/>
                    <a:pt x="416" y="4334"/>
                    <a:pt x="1707" y="5083"/>
                  </a:cubicBezTo>
                  <a:cubicBezTo>
                    <a:pt x="2133" y="5330"/>
                    <a:pt x="2595" y="5447"/>
                    <a:pt x="3050" y="5447"/>
                  </a:cubicBezTo>
                  <a:cubicBezTo>
                    <a:pt x="3980" y="5447"/>
                    <a:pt x="4882" y="4956"/>
                    <a:pt x="5394" y="4072"/>
                  </a:cubicBezTo>
                  <a:cubicBezTo>
                    <a:pt x="6160" y="2750"/>
                    <a:pt x="5745" y="1112"/>
                    <a:pt x="4454" y="365"/>
                  </a:cubicBezTo>
                  <a:cubicBezTo>
                    <a:pt x="4028" y="118"/>
                    <a:pt x="3566" y="0"/>
                    <a:pt x="3111"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84" name="Google Shape;7584;p20"/>
            <p:cNvSpPr/>
            <p:nvPr/>
          </p:nvSpPr>
          <p:spPr>
            <a:xfrm>
              <a:off x="2647825" y="3895925"/>
              <a:ext cx="156450" cy="138175"/>
            </a:xfrm>
            <a:custGeom>
              <a:rect b="b" l="l" r="r" t="t"/>
              <a:pathLst>
                <a:path extrusionOk="0" h="5527" w="6258">
                  <a:moveTo>
                    <a:pt x="3135" y="1"/>
                  </a:moveTo>
                  <a:cubicBezTo>
                    <a:pt x="2217" y="1"/>
                    <a:pt x="1337" y="480"/>
                    <a:pt x="815" y="1353"/>
                  </a:cubicBezTo>
                  <a:cubicBezTo>
                    <a:pt x="0" y="2716"/>
                    <a:pt x="391" y="4356"/>
                    <a:pt x="1716" y="5136"/>
                  </a:cubicBezTo>
                  <a:cubicBezTo>
                    <a:pt x="2165" y="5400"/>
                    <a:pt x="2646" y="5526"/>
                    <a:pt x="3118" y="5526"/>
                  </a:cubicBezTo>
                  <a:cubicBezTo>
                    <a:pt x="4051" y="5526"/>
                    <a:pt x="4944" y="5030"/>
                    <a:pt x="5466" y="4126"/>
                  </a:cubicBezTo>
                  <a:cubicBezTo>
                    <a:pt x="6257" y="2756"/>
                    <a:pt x="5834" y="1127"/>
                    <a:pt x="4489" y="365"/>
                  </a:cubicBezTo>
                  <a:cubicBezTo>
                    <a:pt x="4054" y="119"/>
                    <a:pt x="3590" y="1"/>
                    <a:pt x="3135"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85" name="Google Shape;7585;p20"/>
            <p:cNvSpPr/>
            <p:nvPr/>
          </p:nvSpPr>
          <p:spPr>
            <a:xfrm>
              <a:off x="2366725" y="3582175"/>
              <a:ext cx="154025" cy="136250"/>
            </a:xfrm>
            <a:custGeom>
              <a:rect b="b" l="l" r="r" t="t"/>
              <a:pathLst>
                <a:path extrusionOk="0" h="5450" w="6161">
                  <a:moveTo>
                    <a:pt x="3113" y="1"/>
                  </a:moveTo>
                  <a:cubicBezTo>
                    <a:pt x="2172" y="1"/>
                    <a:pt x="1260" y="505"/>
                    <a:pt x="751" y="1405"/>
                  </a:cubicBezTo>
                  <a:cubicBezTo>
                    <a:pt x="1" y="2730"/>
                    <a:pt x="435" y="4364"/>
                    <a:pt x="1735" y="5101"/>
                  </a:cubicBezTo>
                  <a:cubicBezTo>
                    <a:pt x="2152" y="5337"/>
                    <a:pt x="2603" y="5449"/>
                    <a:pt x="3047" y="5449"/>
                  </a:cubicBezTo>
                  <a:cubicBezTo>
                    <a:pt x="3988" y="5449"/>
                    <a:pt x="4901" y="4946"/>
                    <a:pt x="5410" y="4046"/>
                  </a:cubicBezTo>
                  <a:cubicBezTo>
                    <a:pt x="6160" y="2721"/>
                    <a:pt x="5727" y="1087"/>
                    <a:pt x="4426" y="350"/>
                  </a:cubicBezTo>
                  <a:cubicBezTo>
                    <a:pt x="4008" y="114"/>
                    <a:pt x="3557" y="1"/>
                    <a:pt x="3113"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86" name="Google Shape;7586;p20"/>
            <p:cNvSpPr/>
            <p:nvPr/>
          </p:nvSpPr>
          <p:spPr>
            <a:xfrm>
              <a:off x="2933025" y="4212925"/>
              <a:ext cx="150450" cy="133625"/>
            </a:xfrm>
            <a:custGeom>
              <a:rect b="b" l="l" r="r" t="t"/>
              <a:pathLst>
                <a:path extrusionOk="0" h="5345" w="6018">
                  <a:moveTo>
                    <a:pt x="3086" y="1"/>
                  </a:moveTo>
                  <a:cubicBezTo>
                    <a:pt x="2123" y="1"/>
                    <a:pt x="1162" y="520"/>
                    <a:pt x="680" y="1416"/>
                  </a:cubicBezTo>
                  <a:cubicBezTo>
                    <a:pt x="1" y="2681"/>
                    <a:pt x="456" y="4325"/>
                    <a:pt x="1678" y="5019"/>
                  </a:cubicBezTo>
                  <a:cubicBezTo>
                    <a:pt x="2067" y="5240"/>
                    <a:pt x="2499" y="5344"/>
                    <a:pt x="2931" y="5344"/>
                  </a:cubicBezTo>
                  <a:cubicBezTo>
                    <a:pt x="3895" y="5344"/>
                    <a:pt x="4857" y="4825"/>
                    <a:pt x="5338" y="3929"/>
                  </a:cubicBezTo>
                  <a:cubicBezTo>
                    <a:pt x="6018" y="2665"/>
                    <a:pt x="5561" y="1020"/>
                    <a:pt x="4339" y="326"/>
                  </a:cubicBezTo>
                  <a:cubicBezTo>
                    <a:pt x="3950" y="105"/>
                    <a:pt x="3518" y="1"/>
                    <a:pt x="3086"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87" name="Google Shape;7587;p20"/>
            <p:cNvSpPr/>
            <p:nvPr/>
          </p:nvSpPr>
          <p:spPr>
            <a:xfrm>
              <a:off x="5046975" y="1812275"/>
              <a:ext cx="152175" cy="134900"/>
            </a:xfrm>
            <a:custGeom>
              <a:rect b="b" l="l" r="r" t="t"/>
              <a:pathLst>
                <a:path extrusionOk="0" h="5396" w="6087">
                  <a:moveTo>
                    <a:pt x="3095" y="1"/>
                  </a:moveTo>
                  <a:cubicBezTo>
                    <a:pt x="2145" y="1"/>
                    <a:pt x="1206" y="507"/>
                    <a:pt x="708" y="1396"/>
                  </a:cubicBezTo>
                  <a:cubicBezTo>
                    <a:pt x="1" y="2661"/>
                    <a:pt x="418" y="4293"/>
                    <a:pt x="1633" y="5027"/>
                  </a:cubicBezTo>
                  <a:cubicBezTo>
                    <a:pt x="2049" y="5277"/>
                    <a:pt x="2511" y="5395"/>
                    <a:pt x="2971" y="5395"/>
                  </a:cubicBezTo>
                  <a:cubicBezTo>
                    <a:pt x="3901" y="5395"/>
                    <a:pt x="4823" y="4911"/>
                    <a:pt x="5329" y="4049"/>
                  </a:cubicBezTo>
                  <a:cubicBezTo>
                    <a:pt x="6087" y="2759"/>
                    <a:pt x="5655" y="1072"/>
                    <a:pt x="4383" y="341"/>
                  </a:cubicBezTo>
                  <a:cubicBezTo>
                    <a:pt x="3980" y="110"/>
                    <a:pt x="3536" y="1"/>
                    <a:pt x="3095"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88" name="Google Shape;7588;p20"/>
            <p:cNvSpPr/>
            <p:nvPr/>
          </p:nvSpPr>
          <p:spPr>
            <a:xfrm>
              <a:off x="3883550" y="1158450"/>
              <a:ext cx="152575" cy="134875"/>
            </a:xfrm>
            <a:custGeom>
              <a:rect b="b" l="l" r="r" t="t"/>
              <a:pathLst>
                <a:path extrusionOk="0" h="5395" w="6103">
                  <a:moveTo>
                    <a:pt x="3109" y="0"/>
                  </a:moveTo>
                  <a:cubicBezTo>
                    <a:pt x="2198" y="0"/>
                    <a:pt x="1295" y="465"/>
                    <a:pt x="783" y="1294"/>
                  </a:cubicBezTo>
                  <a:cubicBezTo>
                    <a:pt x="0" y="2563"/>
                    <a:pt x="393" y="4266"/>
                    <a:pt x="1646" y="5024"/>
                  </a:cubicBezTo>
                  <a:cubicBezTo>
                    <a:pt x="2062" y="5275"/>
                    <a:pt x="2526" y="5395"/>
                    <a:pt x="2987" y="5395"/>
                  </a:cubicBezTo>
                  <a:cubicBezTo>
                    <a:pt x="3916" y="5395"/>
                    <a:pt x="4837" y="4912"/>
                    <a:pt x="5343" y="4051"/>
                  </a:cubicBezTo>
                  <a:cubicBezTo>
                    <a:pt x="6102" y="2763"/>
                    <a:pt x="5675" y="1076"/>
                    <a:pt x="4403" y="344"/>
                  </a:cubicBezTo>
                  <a:cubicBezTo>
                    <a:pt x="4000" y="111"/>
                    <a:pt x="3554" y="0"/>
                    <a:pt x="3109"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89" name="Google Shape;7589;p20"/>
            <p:cNvSpPr/>
            <p:nvPr/>
          </p:nvSpPr>
          <p:spPr>
            <a:xfrm>
              <a:off x="4764350" y="1497600"/>
              <a:ext cx="152500" cy="134850"/>
            </a:xfrm>
            <a:custGeom>
              <a:rect b="b" l="l" r="r" t="t"/>
              <a:pathLst>
                <a:path extrusionOk="0" h="5394" w="6100">
                  <a:moveTo>
                    <a:pt x="3109" y="0"/>
                  </a:moveTo>
                  <a:cubicBezTo>
                    <a:pt x="2209" y="0"/>
                    <a:pt x="1316" y="452"/>
                    <a:pt x="800" y="1263"/>
                  </a:cubicBezTo>
                  <a:cubicBezTo>
                    <a:pt x="0" y="2522"/>
                    <a:pt x="373" y="4231"/>
                    <a:pt x="1615" y="5005"/>
                  </a:cubicBezTo>
                  <a:cubicBezTo>
                    <a:pt x="2038" y="5268"/>
                    <a:pt x="2513" y="5393"/>
                    <a:pt x="2986" y="5393"/>
                  </a:cubicBezTo>
                  <a:cubicBezTo>
                    <a:pt x="3904" y="5393"/>
                    <a:pt x="4814" y="4923"/>
                    <a:pt x="5326" y="4081"/>
                  </a:cubicBezTo>
                  <a:cubicBezTo>
                    <a:pt x="6099" y="2805"/>
                    <a:pt x="5691" y="1107"/>
                    <a:pt x="4433" y="360"/>
                  </a:cubicBezTo>
                  <a:cubicBezTo>
                    <a:pt x="4022" y="116"/>
                    <a:pt x="3565" y="0"/>
                    <a:pt x="3109"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90" name="Google Shape;7590;p20"/>
            <p:cNvSpPr/>
            <p:nvPr/>
          </p:nvSpPr>
          <p:spPr>
            <a:xfrm>
              <a:off x="5261300" y="3337650"/>
              <a:ext cx="151400" cy="133625"/>
            </a:xfrm>
            <a:custGeom>
              <a:rect b="b" l="l" r="r" t="t"/>
              <a:pathLst>
                <a:path extrusionOk="0" h="5345" w="6056">
                  <a:moveTo>
                    <a:pt x="3107" y="1"/>
                  </a:moveTo>
                  <a:cubicBezTo>
                    <a:pt x="2199" y="1"/>
                    <a:pt x="1288" y="462"/>
                    <a:pt x="778" y="1279"/>
                  </a:cubicBezTo>
                  <a:cubicBezTo>
                    <a:pt x="1" y="2523"/>
                    <a:pt x="412" y="4256"/>
                    <a:pt x="1659" y="4997"/>
                  </a:cubicBezTo>
                  <a:cubicBezTo>
                    <a:pt x="2056" y="5233"/>
                    <a:pt x="2502" y="5344"/>
                    <a:pt x="2949" y="5344"/>
                  </a:cubicBezTo>
                  <a:cubicBezTo>
                    <a:pt x="3857" y="5344"/>
                    <a:pt x="4768" y="4884"/>
                    <a:pt x="5279" y="4066"/>
                  </a:cubicBezTo>
                  <a:cubicBezTo>
                    <a:pt x="6056" y="2822"/>
                    <a:pt x="5645" y="1089"/>
                    <a:pt x="4397" y="348"/>
                  </a:cubicBezTo>
                  <a:cubicBezTo>
                    <a:pt x="4000" y="112"/>
                    <a:pt x="3554" y="1"/>
                    <a:pt x="3107"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91" name="Google Shape;7591;p20"/>
            <p:cNvSpPr/>
            <p:nvPr/>
          </p:nvSpPr>
          <p:spPr>
            <a:xfrm>
              <a:off x="2336200" y="2004950"/>
              <a:ext cx="152100" cy="134900"/>
            </a:xfrm>
            <a:custGeom>
              <a:rect b="b" l="l" r="r" t="t"/>
              <a:pathLst>
                <a:path extrusionOk="0" h="5396" w="6084">
                  <a:moveTo>
                    <a:pt x="3113" y="1"/>
                  </a:moveTo>
                  <a:cubicBezTo>
                    <a:pt x="2193" y="1"/>
                    <a:pt x="1281" y="473"/>
                    <a:pt x="771" y="1318"/>
                  </a:cubicBezTo>
                  <a:cubicBezTo>
                    <a:pt x="0" y="2596"/>
                    <a:pt x="410" y="4292"/>
                    <a:pt x="1673" y="5038"/>
                  </a:cubicBezTo>
                  <a:cubicBezTo>
                    <a:pt x="2084" y="5280"/>
                    <a:pt x="2539" y="5395"/>
                    <a:pt x="2991" y="5395"/>
                  </a:cubicBezTo>
                  <a:cubicBezTo>
                    <a:pt x="3929" y="5395"/>
                    <a:pt x="4857" y="4901"/>
                    <a:pt x="5360" y="4027"/>
                  </a:cubicBezTo>
                  <a:cubicBezTo>
                    <a:pt x="6083" y="2771"/>
                    <a:pt x="5687" y="1134"/>
                    <a:pt x="4477" y="385"/>
                  </a:cubicBezTo>
                  <a:cubicBezTo>
                    <a:pt x="4056" y="124"/>
                    <a:pt x="3583" y="1"/>
                    <a:pt x="3113"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92" name="Google Shape;7592;p20"/>
            <p:cNvSpPr/>
            <p:nvPr/>
          </p:nvSpPr>
          <p:spPr>
            <a:xfrm>
              <a:off x="5127350" y="3574125"/>
              <a:ext cx="152750" cy="134900"/>
            </a:xfrm>
            <a:custGeom>
              <a:rect b="b" l="l" r="r" t="t"/>
              <a:pathLst>
                <a:path extrusionOk="0" h="5396" w="6110">
                  <a:moveTo>
                    <a:pt x="3115" y="1"/>
                  </a:moveTo>
                  <a:cubicBezTo>
                    <a:pt x="2183" y="1"/>
                    <a:pt x="1262" y="489"/>
                    <a:pt x="757" y="1349"/>
                  </a:cubicBezTo>
                  <a:cubicBezTo>
                    <a:pt x="1" y="2638"/>
                    <a:pt x="431" y="4325"/>
                    <a:pt x="1703" y="5055"/>
                  </a:cubicBezTo>
                  <a:cubicBezTo>
                    <a:pt x="2107" y="5286"/>
                    <a:pt x="2551" y="5396"/>
                    <a:pt x="2993" y="5396"/>
                  </a:cubicBezTo>
                  <a:cubicBezTo>
                    <a:pt x="3943" y="5396"/>
                    <a:pt x="4880" y="4890"/>
                    <a:pt x="5378" y="4000"/>
                  </a:cubicBezTo>
                  <a:cubicBezTo>
                    <a:pt x="6109" y="2697"/>
                    <a:pt x="5642" y="1017"/>
                    <a:pt x="4357" y="316"/>
                  </a:cubicBezTo>
                  <a:cubicBezTo>
                    <a:pt x="3966" y="102"/>
                    <a:pt x="3539" y="1"/>
                    <a:pt x="3115"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93" name="Google Shape;7593;p20"/>
            <p:cNvSpPr/>
            <p:nvPr/>
          </p:nvSpPr>
          <p:spPr>
            <a:xfrm>
              <a:off x="4678400" y="4102200"/>
              <a:ext cx="151475" cy="133625"/>
            </a:xfrm>
            <a:custGeom>
              <a:rect b="b" l="l" r="r" t="t"/>
              <a:pathLst>
                <a:path extrusionOk="0" h="5345" w="6059">
                  <a:moveTo>
                    <a:pt x="3107" y="1"/>
                  </a:moveTo>
                  <a:cubicBezTo>
                    <a:pt x="2184" y="1"/>
                    <a:pt x="1260" y="478"/>
                    <a:pt x="756" y="1316"/>
                  </a:cubicBezTo>
                  <a:cubicBezTo>
                    <a:pt x="0" y="2577"/>
                    <a:pt x="438" y="4301"/>
                    <a:pt x="1696" y="5019"/>
                  </a:cubicBezTo>
                  <a:cubicBezTo>
                    <a:pt x="2086" y="5240"/>
                    <a:pt x="2518" y="5345"/>
                    <a:pt x="2951" y="5345"/>
                  </a:cubicBezTo>
                  <a:cubicBezTo>
                    <a:pt x="3875" y="5345"/>
                    <a:pt x="4799" y="4868"/>
                    <a:pt x="5302" y="4030"/>
                  </a:cubicBezTo>
                  <a:cubicBezTo>
                    <a:pt x="6058" y="2769"/>
                    <a:pt x="5621" y="1043"/>
                    <a:pt x="4362" y="327"/>
                  </a:cubicBezTo>
                  <a:cubicBezTo>
                    <a:pt x="3973" y="105"/>
                    <a:pt x="3540" y="1"/>
                    <a:pt x="3107"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94" name="Google Shape;7594;p20"/>
            <p:cNvSpPr/>
            <p:nvPr/>
          </p:nvSpPr>
          <p:spPr>
            <a:xfrm>
              <a:off x="4299750" y="1236325"/>
              <a:ext cx="151175" cy="134300"/>
            </a:xfrm>
            <a:custGeom>
              <a:rect b="b" l="l" r="r" t="t"/>
              <a:pathLst>
                <a:path extrusionOk="0" h="5372" w="6047">
                  <a:moveTo>
                    <a:pt x="3095" y="1"/>
                  </a:moveTo>
                  <a:cubicBezTo>
                    <a:pt x="2155" y="1"/>
                    <a:pt x="1219" y="495"/>
                    <a:pt x="720" y="1365"/>
                  </a:cubicBezTo>
                  <a:cubicBezTo>
                    <a:pt x="1" y="2621"/>
                    <a:pt x="413" y="4273"/>
                    <a:pt x="1629" y="5008"/>
                  </a:cubicBezTo>
                  <a:cubicBezTo>
                    <a:pt x="2037" y="5255"/>
                    <a:pt x="2494" y="5371"/>
                    <a:pt x="2951" y="5371"/>
                  </a:cubicBezTo>
                  <a:cubicBezTo>
                    <a:pt x="3890" y="5371"/>
                    <a:pt x="4827" y="4877"/>
                    <a:pt x="5326" y="4006"/>
                  </a:cubicBezTo>
                  <a:cubicBezTo>
                    <a:pt x="6047" y="2752"/>
                    <a:pt x="5634" y="1100"/>
                    <a:pt x="4417" y="365"/>
                  </a:cubicBezTo>
                  <a:cubicBezTo>
                    <a:pt x="4009" y="117"/>
                    <a:pt x="3552" y="1"/>
                    <a:pt x="3095"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95" name="Google Shape;7595;p20"/>
            <p:cNvSpPr/>
            <p:nvPr/>
          </p:nvSpPr>
          <p:spPr>
            <a:xfrm>
              <a:off x="2120300" y="2663775"/>
              <a:ext cx="150425" cy="133625"/>
            </a:xfrm>
            <a:custGeom>
              <a:rect b="b" l="l" r="r" t="t"/>
              <a:pathLst>
                <a:path extrusionOk="0" h="5345" w="6017">
                  <a:moveTo>
                    <a:pt x="3086" y="0"/>
                  </a:moveTo>
                  <a:cubicBezTo>
                    <a:pt x="2123" y="0"/>
                    <a:pt x="1162" y="520"/>
                    <a:pt x="680" y="1416"/>
                  </a:cubicBezTo>
                  <a:cubicBezTo>
                    <a:pt x="1" y="2679"/>
                    <a:pt x="456" y="4324"/>
                    <a:pt x="1678" y="5019"/>
                  </a:cubicBezTo>
                  <a:cubicBezTo>
                    <a:pt x="2067" y="5240"/>
                    <a:pt x="2499" y="5344"/>
                    <a:pt x="2931" y="5344"/>
                  </a:cubicBezTo>
                  <a:cubicBezTo>
                    <a:pt x="3894" y="5344"/>
                    <a:pt x="4855" y="4825"/>
                    <a:pt x="5337" y="3929"/>
                  </a:cubicBezTo>
                  <a:cubicBezTo>
                    <a:pt x="6016" y="2664"/>
                    <a:pt x="5561" y="1020"/>
                    <a:pt x="4339" y="326"/>
                  </a:cubicBezTo>
                  <a:cubicBezTo>
                    <a:pt x="3950" y="105"/>
                    <a:pt x="3518" y="0"/>
                    <a:pt x="3086"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96" name="Google Shape;7596;p20"/>
            <p:cNvSpPr/>
            <p:nvPr/>
          </p:nvSpPr>
          <p:spPr>
            <a:xfrm>
              <a:off x="5345075" y="2916250"/>
              <a:ext cx="151200" cy="134275"/>
            </a:xfrm>
            <a:custGeom>
              <a:rect b="b" l="l" r="r" t="t"/>
              <a:pathLst>
                <a:path extrusionOk="0" h="5371" w="6048">
                  <a:moveTo>
                    <a:pt x="3093" y="1"/>
                  </a:moveTo>
                  <a:cubicBezTo>
                    <a:pt x="2131" y="1"/>
                    <a:pt x="1176" y="520"/>
                    <a:pt x="689" y="1423"/>
                  </a:cubicBezTo>
                  <a:cubicBezTo>
                    <a:pt x="1" y="2698"/>
                    <a:pt x="455" y="4338"/>
                    <a:pt x="1688" y="5039"/>
                  </a:cubicBezTo>
                  <a:cubicBezTo>
                    <a:pt x="2084" y="5265"/>
                    <a:pt x="2520" y="5371"/>
                    <a:pt x="2955" y="5371"/>
                  </a:cubicBezTo>
                  <a:cubicBezTo>
                    <a:pt x="3918" y="5371"/>
                    <a:pt x="4873" y="4851"/>
                    <a:pt x="5360" y="3947"/>
                  </a:cubicBezTo>
                  <a:cubicBezTo>
                    <a:pt x="6047" y="2674"/>
                    <a:pt x="5595" y="1034"/>
                    <a:pt x="4361" y="333"/>
                  </a:cubicBezTo>
                  <a:cubicBezTo>
                    <a:pt x="3965" y="107"/>
                    <a:pt x="3529" y="1"/>
                    <a:pt x="3093"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97" name="Google Shape;7597;p20"/>
            <p:cNvSpPr/>
            <p:nvPr/>
          </p:nvSpPr>
          <p:spPr>
            <a:xfrm>
              <a:off x="2785975" y="1477825"/>
              <a:ext cx="152175" cy="134275"/>
            </a:xfrm>
            <a:custGeom>
              <a:rect b="b" l="l" r="r" t="t"/>
              <a:pathLst>
                <a:path extrusionOk="0" h="5371" w="6087">
                  <a:moveTo>
                    <a:pt x="3112" y="1"/>
                  </a:moveTo>
                  <a:cubicBezTo>
                    <a:pt x="2196" y="1"/>
                    <a:pt x="1283" y="470"/>
                    <a:pt x="774" y="1304"/>
                  </a:cubicBezTo>
                  <a:cubicBezTo>
                    <a:pt x="0" y="2571"/>
                    <a:pt x="422" y="4293"/>
                    <a:pt x="1686" y="5028"/>
                  </a:cubicBezTo>
                  <a:cubicBezTo>
                    <a:pt x="2086" y="5260"/>
                    <a:pt x="2530" y="5370"/>
                    <a:pt x="2974" y="5370"/>
                  </a:cubicBezTo>
                  <a:cubicBezTo>
                    <a:pt x="3890" y="5370"/>
                    <a:pt x="4803" y="4900"/>
                    <a:pt x="5313" y="4067"/>
                  </a:cubicBezTo>
                  <a:cubicBezTo>
                    <a:pt x="6086" y="2798"/>
                    <a:pt x="5665" y="1079"/>
                    <a:pt x="4400" y="343"/>
                  </a:cubicBezTo>
                  <a:cubicBezTo>
                    <a:pt x="4000" y="111"/>
                    <a:pt x="3556" y="1"/>
                    <a:pt x="3112"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98" name="Google Shape;7598;p20"/>
            <p:cNvSpPr/>
            <p:nvPr/>
          </p:nvSpPr>
          <p:spPr>
            <a:xfrm>
              <a:off x="2470575" y="1768450"/>
              <a:ext cx="150425" cy="133625"/>
            </a:xfrm>
            <a:custGeom>
              <a:rect b="b" l="l" r="r" t="t"/>
              <a:pathLst>
                <a:path extrusionOk="0" h="5345" w="6017">
                  <a:moveTo>
                    <a:pt x="3089" y="1"/>
                  </a:moveTo>
                  <a:cubicBezTo>
                    <a:pt x="2146" y="1"/>
                    <a:pt x="1200" y="497"/>
                    <a:pt x="707" y="1366"/>
                  </a:cubicBezTo>
                  <a:cubicBezTo>
                    <a:pt x="1" y="2611"/>
                    <a:pt x="422" y="4266"/>
                    <a:pt x="1629" y="4991"/>
                  </a:cubicBezTo>
                  <a:cubicBezTo>
                    <a:pt x="2029" y="5231"/>
                    <a:pt x="2478" y="5345"/>
                    <a:pt x="2928" y="5345"/>
                  </a:cubicBezTo>
                  <a:cubicBezTo>
                    <a:pt x="3871" y="5345"/>
                    <a:pt x="4816" y="4848"/>
                    <a:pt x="5310" y="3979"/>
                  </a:cubicBezTo>
                  <a:cubicBezTo>
                    <a:pt x="6016" y="2734"/>
                    <a:pt x="5595" y="1079"/>
                    <a:pt x="4388" y="354"/>
                  </a:cubicBezTo>
                  <a:cubicBezTo>
                    <a:pt x="3988" y="114"/>
                    <a:pt x="3539" y="1"/>
                    <a:pt x="3089"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99" name="Google Shape;7599;p20"/>
            <p:cNvSpPr/>
            <p:nvPr/>
          </p:nvSpPr>
          <p:spPr>
            <a:xfrm>
              <a:off x="4994875" y="3812225"/>
              <a:ext cx="150500" cy="132950"/>
            </a:xfrm>
            <a:custGeom>
              <a:rect b="b" l="l" r="r" t="t"/>
              <a:pathLst>
                <a:path extrusionOk="0" h="5318" w="6020">
                  <a:moveTo>
                    <a:pt x="3106" y="1"/>
                  </a:moveTo>
                  <a:cubicBezTo>
                    <a:pt x="2176" y="1"/>
                    <a:pt x="1242" y="485"/>
                    <a:pt x="745" y="1329"/>
                  </a:cubicBezTo>
                  <a:cubicBezTo>
                    <a:pt x="1" y="2595"/>
                    <a:pt x="471" y="4338"/>
                    <a:pt x="1740" y="5021"/>
                  </a:cubicBezTo>
                  <a:cubicBezTo>
                    <a:pt x="2115" y="5223"/>
                    <a:pt x="2528" y="5318"/>
                    <a:pt x="2940" y="5318"/>
                  </a:cubicBezTo>
                  <a:cubicBezTo>
                    <a:pt x="3891" y="5318"/>
                    <a:pt x="4841" y="4812"/>
                    <a:pt x="5325" y="3940"/>
                  </a:cubicBezTo>
                  <a:cubicBezTo>
                    <a:pt x="6019" y="2688"/>
                    <a:pt x="5573" y="1024"/>
                    <a:pt x="4352" y="326"/>
                  </a:cubicBezTo>
                  <a:cubicBezTo>
                    <a:pt x="3967" y="105"/>
                    <a:pt x="3537" y="1"/>
                    <a:pt x="3106"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00" name="Google Shape;7600;p20"/>
            <p:cNvSpPr/>
            <p:nvPr/>
          </p:nvSpPr>
          <p:spPr>
            <a:xfrm>
              <a:off x="2203800" y="2243025"/>
              <a:ext cx="150325" cy="132975"/>
            </a:xfrm>
            <a:custGeom>
              <a:rect b="b" l="l" r="r" t="t"/>
              <a:pathLst>
                <a:path extrusionOk="0" h="5319" w="6013">
                  <a:moveTo>
                    <a:pt x="3106" y="1"/>
                  </a:moveTo>
                  <a:cubicBezTo>
                    <a:pt x="2214" y="1"/>
                    <a:pt x="1309" y="446"/>
                    <a:pt x="791" y="1242"/>
                  </a:cubicBezTo>
                  <a:cubicBezTo>
                    <a:pt x="0" y="2464"/>
                    <a:pt x="404" y="4226"/>
                    <a:pt x="1646" y="4972"/>
                  </a:cubicBezTo>
                  <a:cubicBezTo>
                    <a:pt x="2039" y="5207"/>
                    <a:pt x="2482" y="5319"/>
                    <a:pt x="2928" y="5319"/>
                  </a:cubicBezTo>
                  <a:cubicBezTo>
                    <a:pt x="3841" y="5319"/>
                    <a:pt x="4762" y="4852"/>
                    <a:pt x="5268" y="4029"/>
                  </a:cubicBezTo>
                  <a:cubicBezTo>
                    <a:pt x="6012" y="2819"/>
                    <a:pt x="5626" y="1135"/>
                    <a:pt x="4431" y="376"/>
                  </a:cubicBezTo>
                  <a:cubicBezTo>
                    <a:pt x="4030" y="121"/>
                    <a:pt x="3570" y="1"/>
                    <a:pt x="3106"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01" name="Google Shape;7601;p20"/>
            <p:cNvSpPr/>
            <p:nvPr/>
          </p:nvSpPr>
          <p:spPr>
            <a:xfrm>
              <a:off x="3580900" y="4421600"/>
              <a:ext cx="150475" cy="132975"/>
            </a:xfrm>
            <a:custGeom>
              <a:rect b="b" l="l" r="r" t="t"/>
              <a:pathLst>
                <a:path extrusionOk="0" h="5319" w="6019">
                  <a:moveTo>
                    <a:pt x="3106" y="1"/>
                  </a:moveTo>
                  <a:cubicBezTo>
                    <a:pt x="2184" y="1"/>
                    <a:pt x="1255" y="477"/>
                    <a:pt x="753" y="1313"/>
                  </a:cubicBezTo>
                  <a:cubicBezTo>
                    <a:pt x="0" y="2568"/>
                    <a:pt x="457" y="4317"/>
                    <a:pt x="1722" y="5012"/>
                  </a:cubicBezTo>
                  <a:cubicBezTo>
                    <a:pt x="2101" y="5220"/>
                    <a:pt x="2521" y="5319"/>
                    <a:pt x="2940" y="5319"/>
                  </a:cubicBezTo>
                  <a:cubicBezTo>
                    <a:pt x="3882" y="5319"/>
                    <a:pt x="4824" y="4821"/>
                    <a:pt x="5313" y="3958"/>
                  </a:cubicBezTo>
                  <a:cubicBezTo>
                    <a:pt x="6019" y="2711"/>
                    <a:pt x="5584" y="1045"/>
                    <a:pt x="4367" y="334"/>
                  </a:cubicBezTo>
                  <a:cubicBezTo>
                    <a:pt x="3979" y="108"/>
                    <a:pt x="3543" y="1"/>
                    <a:pt x="3106"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02" name="Google Shape;7602;p20"/>
            <p:cNvSpPr/>
            <p:nvPr/>
          </p:nvSpPr>
          <p:spPr>
            <a:xfrm>
              <a:off x="2417875" y="3767775"/>
              <a:ext cx="150475" cy="132975"/>
            </a:xfrm>
            <a:custGeom>
              <a:rect b="b" l="l" r="r" t="t"/>
              <a:pathLst>
                <a:path extrusionOk="0" h="5319" w="6019">
                  <a:moveTo>
                    <a:pt x="3106" y="1"/>
                  </a:moveTo>
                  <a:cubicBezTo>
                    <a:pt x="2178" y="1"/>
                    <a:pt x="1243" y="483"/>
                    <a:pt x="746" y="1326"/>
                  </a:cubicBezTo>
                  <a:cubicBezTo>
                    <a:pt x="0" y="2590"/>
                    <a:pt x="467" y="4333"/>
                    <a:pt x="1735" y="5018"/>
                  </a:cubicBezTo>
                  <a:cubicBezTo>
                    <a:pt x="2111" y="5222"/>
                    <a:pt x="2526" y="5318"/>
                    <a:pt x="2940" y="5318"/>
                  </a:cubicBezTo>
                  <a:cubicBezTo>
                    <a:pt x="3890" y="5318"/>
                    <a:pt x="4837" y="4814"/>
                    <a:pt x="5321" y="3944"/>
                  </a:cubicBezTo>
                  <a:cubicBezTo>
                    <a:pt x="6018" y="2695"/>
                    <a:pt x="5575" y="1028"/>
                    <a:pt x="4355" y="327"/>
                  </a:cubicBezTo>
                  <a:cubicBezTo>
                    <a:pt x="3969" y="105"/>
                    <a:pt x="3538" y="1"/>
                    <a:pt x="3106"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03" name="Google Shape;7603;p20"/>
            <p:cNvSpPr/>
            <p:nvPr/>
          </p:nvSpPr>
          <p:spPr>
            <a:xfrm>
              <a:off x="3166375" y="4344650"/>
              <a:ext cx="148925" cy="131675"/>
            </a:xfrm>
            <a:custGeom>
              <a:rect b="b" l="l" r="r" t="t"/>
              <a:pathLst>
                <a:path extrusionOk="0" h="5267" w="5957">
                  <a:moveTo>
                    <a:pt x="3056" y="0"/>
                  </a:moveTo>
                  <a:cubicBezTo>
                    <a:pt x="2159" y="0"/>
                    <a:pt x="1261" y="458"/>
                    <a:pt x="755" y="1270"/>
                  </a:cubicBezTo>
                  <a:cubicBezTo>
                    <a:pt x="1" y="2482"/>
                    <a:pt x="400" y="4179"/>
                    <a:pt x="1616" y="4917"/>
                  </a:cubicBezTo>
                  <a:cubicBezTo>
                    <a:pt x="2007" y="5154"/>
                    <a:pt x="2450" y="5267"/>
                    <a:pt x="2894" y="5267"/>
                  </a:cubicBezTo>
                  <a:cubicBezTo>
                    <a:pt x="3812" y="5267"/>
                    <a:pt x="4737" y="4789"/>
                    <a:pt x="5230" y="3950"/>
                  </a:cubicBezTo>
                  <a:cubicBezTo>
                    <a:pt x="5957" y="2714"/>
                    <a:pt x="5521" y="1025"/>
                    <a:pt x="4295" y="324"/>
                  </a:cubicBezTo>
                  <a:cubicBezTo>
                    <a:pt x="3910" y="104"/>
                    <a:pt x="3483" y="0"/>
                    <a:pt x="3056"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04" name="Google Shape;7604;p20"/>
            <p:cNvSpPr/>
            <p:nvPr/>
          </p:nvSpPr>
          <p:spPr>
            <a:xfrm>
              <a:off x="2701125" y="4083150"/>
              <a:ext cx="148450" cy="131550"/>
            </a:xfrm>
            <a:custGeom>
              <a:rect b="b" l="l" r="r" t="t"/>
              <a:pathLst>
                <a:path extrusionOk="0" h="5262" w="5938">
                  <a:moveTo>
                    <a:pt x="3061" y="1"/>
                  </a:moveTo>
                  <a:cubicBezTo>
                    <a:pt x="2127" y="1"/>
                    <a:pt x="1191" y="496"/>
                    <a:pt x="708" y="1356"/>
                  </a:cubicBezTo>
                  <a:cubicBezTo>
                    <a:pt x="1" y="2611"/>
                    <a:pt x="463" y="4288"/>
                    <a:pt x="1703" y="4963"/>
                  </a:cubicBezTo>
                  <a:cubicBezTo>
                    <a:pt x="2075" y="5166"/>
                    <a:pt x="2487" y="5261"/>
                    <a:pt x="2899" y="5261"/>
                  </a:cubicBezTo>
                  <a:cubicBezTo>
                    <a:pt x="3856" y="5261"/>
                    <a:pt x="4814" y="4745"/>
                    <a:pt x="5282" y="3861"/>
                  </a:cubicBezTo>
                  <a:cubicBezTo>
                    <a:pt x="5938" y="2620"/>
                    <a:pt x="5496" y="1020"/>
                    <a:pt x="4308" y="330"/>
                  </a:cubicBezTo>
                  <a:cubicBezTo>
                    <a:pt x="3922" y="106"/>
                    <a:pt x="3492" y="1"/>
                    <a:pt x="3061"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05" name="Google Shape;7605;p20"/>
            <p:cNvSpPr/>
            <p:nvPr/>
          </p:nvSpPr>
          <p:spPr>
            <a:xfrm>
              <a:off x="4999150" y="1630675"/>
              <a:ext cx="147475" cy="130175"/>
            </a:xfrm>
            <a:custGeom>
              <a:rect b="b" l="l" r="r" t="t"/>
              <a:pathLst>
                <a:path extrusionOk="0" h="5207" w="5899">
                  <a:moveTo>
                    <a:pt x="3013" y="1"/>
                  </a:moveTo>
                  <a:cubicBezTo>
                    <a:pt x="2126" y="1"/>
                    <a:pt x="1250" y="462"/>
                    <a:pt x="755" y="1286"/>
                  </a:cubicBezTo>
                  <a:cubicBezTo>
                    <a:pt x="1" y="2542"/>
                    <a:pt x="431" y="4198"/>
                    <a:pt x="1691" y="4894"/>
                  </a:cubicBezTo>
                  <a:cubicBezTo>
                    <a:pt x="2075" y="5106"/>
                    <a:pt x="2493" y="5207"/>
                    <a:pt x="2908" y="5207"/>
                  </a:cubicBezTo>
                  <a:cubicBezTo>
                    <a:pt x="3817" y="5207"/>
                    <a:pt x="4709" y="4724"/>
                    <a:pt x="5192" y="3873"/>
                  </a:cubicBezTo>
                  <a:cubicBezTo>
                    <a:pt x="5898" y="2632"/>
                    <a:pt x="5486" y="1049"/>
                    <a:pt x="4277" y="342"/>
                  </a:cubicBezTo>
                  <a:cubicBezTo>
                    <a:pt x="3882" y="110"/>
                    <a:pt x="3446" y="1"/>
                    <a:pt x="3013"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06" name="Google Shape;7606;p20"/>
            <p:cNvSpPr/>
            <p:nvPr/>
          </p:nvSpPr>
          <p:spPr>
            <a:xfrm>
              <a:off x="4068775" y="1107625"/>
              <a:ext cx="147425" cy="130150"/>
            </a:xfrm>
            <a:custGeom>
              <a:rect b="b" l="l" r="r" t="t"/>
              <a:pathLst>
                <a:path extrusionOk="0" h="5206" w="5897">
                  <a:moveTo>
                    <a:pt x="3011" y="1"/>
                  </a:moveTo>
                  <a:cubicBezTo>
                    <a:pt x="2103" y="1"/>
                    <a:pt x="1212" y="483"/>
                    <a:pt x="727" y="1332"/>
                  </a:cubicBezTo>
                  <a:cubicBezTo>
                    <a:pt x="0" y="2608"/>
                    <a:pt x="463" y="4254"/>
                    <a:pt x="1736" y="4919"/>
                  </a:cubicBezTo>
                  <a:cubicBezTo>
                    <a:pt x="2109" y="5113"/>
                    <a:pt x="2510" y="5206"/>
                    <a:pt x="2907" y="5206"/>
                  </a:cubicBezTo>
                  <a:cubicBezTo>
                    <a:pt x="3836" y="5206"/>
                    <a:pt x="4744" y="4701"/>
                    <a:pt x="5218" y="3824"/>
                  </a:cubicBezTo>
                  <a:cubicBezTo>
                    <a:pt x="5896" y="2567"/>
                    <a:pt x="5451" y="992"/>
                    <a:pt x="4229" y="315"/>
                  </a:cubicBezTo>
                  <a:cubicBezTo>
                    <a:pt x="3845" y="102"/>
                    <a:pt x="3426" y="1"/>
                    <a:pt x="3011"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07" name="Google Shape;7607;p20"/>
            <p:cNvSpPr/>
            <p:nvPr/>
          </p:nvSpPr>
          <p:spPr>
            <a:xfrm>
              <a:off x="5397325" y="3102675"/>
              <a:ext cx="146025" cy="129325"/>
            </a:xfrm>
            <a:custGeom>
              <a:rect b="b" l="l" r="r" t="t"/>
              <a:pathLst>
                <a:path extrusionOk="0" h="5173" w="5841">
                  <a:moveTo>
                    <a:pt x="2950" y="0"/>
                  </a:moveTo>
                  <a:cubicBezTo>
                    <a:pt x="2050" y="0"/>
                    <a:pt x="1179" y="487"/>
                    <a:pt x="699" y="1350"/>
                  </a:cubicBezTo>
                  <a:cubicBezTo>
                    <a:pt x="0" y="2606"/>
                    <a:pt x="412" y="4138"/>
                    <a:pt x="1636" y="4837"/>
                  </a:cubicBezTo>
                  <a:cubicBezTo>
                    <a:pt x="2034" y="5064"/>
                    <a:pt x="2464" y="5172"/>
                    <a:pt x="2888" y="5172"/>
                  </a:cubicBezTo>
                  <a:cubicBezTo>
                    <a:pt x="3806" y="5172"/>
                    <a:pt x="4696" y="4667"/>
                    <a:pt x="5168" y="3773"/>
                  </a:cubicBezTo>
                  <a:cubicBezTo>
                    <a:pt x="5840" y="2506"/>
                    <a:pt x="5394" y="979"/>
                    <a:pt x="4156" y="309"/>
                  </a:cubicBezTo>
                  <a:cubicBezTo>
                    <a:pt x="3770" y="100"/>
                    <a:pt x="3357" y="0"/>
                    <a:pt x="2950"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08" name="Google Shape;7608;p20"/>
            <p:cNvSpPr/>
            <p:nvPr/>
          </p:nvSpPr>
          <p:spPr>
            <a:xfrm>
              <a:off x="4864350" y="4051550"/>
              <a:ext cx="145450" cy="128550"/>
            </a:xfrm>
            <a:custGeom>
              <a:rect b="b" l="l" r="r" t="t"/>
              <a:pathLst>
                <a:path extrusionOk="0" h="5142" w="5818">
                  <a:moveTo>
                    <a:pt x="2928" y="1"/>
                  </a:moveTo>
                  <a:cubicBezTo>
                    <a:pt x="2028" y="1"/>
                    <a:pt x="1165" y="498"/>
                    <a:pt x="688" y="1382"/>
                  </a:cubicBezTo>
                  <a:cubicBezTo>
                    <a:pt x="1" y="2655"/>
                    <a:pt x="440" y="4161"/>
                    <a:pt x="1696" y="4836"/>
                  </a:cubicBezTo>
                  <a:cubicBezTo>
                    <a:pt x="2080" y="5043"/>
                    <a:pt x="2489" y="5142"/>
                    <a:pt x="2891" y="5142"/>
                  </a:cubicBezTo>
                  <a:cubicBezTo>
                    <a:pt x="3791" y="5142"/>
                    <a:pt x="4655" y="4645"/>
                    <a:pt x="5132" y="3760"/>
                  </a:cubicBezTo>
                  <a:cubicBezTo>
                    <a:pt x="5817" y="2488"/>
                    <a:pt x="5378" y="982"/>
                    <a:pt x="4124" y="307"/>
                  </a:cubicBezTo>
                  <a:cubicBezTo>
                    <a:pt x="3739" y="100"/>
                    <a:pt x="3330" y="1"/>
                    <a:pt x="2928"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09" name="Google Shape;7609;p20"/>
            <p:cNvSpPr/>
            <p:nvPr/>
          </p:nvSpPr>
          <p:spPr>
            <a:xfrm>
              <a:off x="5381675" y="2313700"/>
              <a:ext cx="146025" cy="129350"/>
            </a:xfrm>
            <a:custGeom>
              <a:rect b="b" l="l" r="r" t="t"/>
              <a:pathLst>
                <a:path extrusionOk="0" h="5174" w="5841">
                  <a:moveTo>
                    <a:pt x="2951" y="1"/>
                  </a:moveTo>
                  <a:cubicBezTo>
                    <a:pt x="2058" y="1"/>
                    <a:pt x="1195" y="478"/>
                    <a:pt x="710" y="1332"/>
                  </a:cubicBezTo>
                  <a:cubicBezTo>
                    <a:pt x="0" y="2581"/>
                    <a:pt x="400" y="4118"/>
                    <a:pt x="1617" y="4827"/>
                  </a:cubicBezTo>
                  <a:cubicBezTo>
                    <a:pt x="2019" y="5062"/>
                    <a:pt x="2457" y="5174"/>
                    <a:pt x="2888" y="5174"/>
                  </a:cubicBezTo>
                  <a:cubicBezTo>
                    <a:pt x="3799" y="5174"/>
                    <a:pt x="4682" y="4677"/>
                    <a:pt x="5159" y="3794"/>
                  </a:cubicBezTo>
                  <a:cubicBezTo>
                    <a:pt x="5840" y="2530"/>
                    <a:pt x="5408" y="1002"/>
                    <a:pt x="4176" y="319"/>
                  </a:cubicBezTo>
                  <a:cubicBezTo>
                    <a:pt x="3785" y="103"/>
                    <a:pt x="3365" y="1"/>
                    <a:pt x="2951"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10" name="Google Shape;7610;p20"/>
            <p:cNvSpPr/>
            <p:nvPr/>
          </p:nvSpPr>
          <p:spPr>
            <a:xfrm>
              <a:off x="5332425" y="2130175"/>
              <a:ext cx="145225" cy="128500"/>
            </a:xfrm>
            <a:custGeom>
              <a:rect b="b" l="l" r="r" t="t"/>
              <a:pathLst>
                <a:path extrusionOk="0" h="5140" w="5809">
                  <a:moveTo>
                    <a:pt x="2922" y="0"/>
                  </a:moveTo>
                  <a:cubicBezTo>
                    <a:pt x="2046" y="0"/>
                    <a:pt x="1204" y="469"/>
                    <a:pt x="719" y="1315"/>
                  </a:cubicBezTo>
                  <a:cubicBezTo>
                    <a:pt x="0" y="2572"/>
                    <a:pt x="392" y="4091"/>
                    <a:pt x="1625" y="4799"/>
                  </a:cubicBezTo>
                  <a:cubicBezTo>
                    <a:pt x="2029" y="5029"/>
                    <a:pt x="2461" y="5140"/>
                    <a:pt x="2887" y="5140"/>
                  </a:cubicBezTo>
                  <a:cubicBezTo>
                    <a:pt x="3762" y="5140"/>
                    <a:pt x="4605" y="4672"/>
                    <a:pt x="5090" y="3826"/>
                  </a:cubicBezTo>
                  <a:cubicBezTo>
                    <a:pt x="5809" y="2569"/>
                    <a:pt x="5417" y="1050"/>
                    <a:pt x="4184" y="342"/>
                  </a:cubicBezTo>
                  <a:cubicBezTo>
                    <a:pt x="3780" y="111"/>
                    <a:pt x="3347" y="0"/>
                    <a:pt x="2922"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11" name="Google Shape;7611;p20"/>
            <p:cNvSpPr/>
            <p:nvPr/>
          </p:nvSpPr>
          <p:spPr>
            <a:xfrm>
              <a:off x="3471600" y="1084025"/>
              <a:ext cx="145275" cy="128525"/>
            </a:xfrm>
            <a:custGeom>
              <a:rect b="b" l="l" r="r" t="t"/>
              <a:pathLst>
                <a:path extrusionOk="0" h="5141" w="5811">
                  <a:moveTo>
                    <a:pt x="2921" y="1"/>
                  </a:moveTo>
                  <a:cubicBezTo>
                    <a:pt x="2055" y="1"/>
                    <a:pt x="1220" y="459"/>
                    <a:pt x="734" y="1290"/>
                  </a:cubicBezTo>
                  <a:cubicBezTo>
                    <a:pt x="0" y="2544"/>
                    <a:pt x="378" y="4066"/>
                    <a:pt x="1601" y="4786"/>
                  </a:cubicBezTo>
                  <a:cubicBezTo>
                    <a:pt x="2011" y="5026"/>
                    <a:pt x="2453" y="5141"/>
                    <a:pt x="2887" y="5141"/>
                  </a:cubicBezTo>
                  <a:cubicBezTo>
                    <a:pt x="3754" y="5141"/>
                    <a:pt x="4589" y="4683"/>
                    <a:pt x="5075" y="3851"/>
                  </a:cubicBezTo>
                  <a:cubicBezTo>
                    <a:pt x="5811" y="2599"/>
                    <a:pt x="5432" y="1075"/>
                    <a:pt x="4209" y="357"/>
                  </a:cubicBezTo>
                  <a:cubicBezTo>
                    <a:pt x="3798" y="116"/>
                    <a:pt x="3356" y="1"/>
                    <a:pt x="2921"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12" name="Google Shape;7612;p20"/>
            <p:cNvSpPr/>
            <p:nvPr/>
          </p:nvSpPr>
          <p:spPr>
            <a:xfrm>
              <a:off x="5431575" y="2498050"/>
              <a:ext cx="145525" cy="128550"/>
            </a:xfrm>
            <a:custGeom>
              <a:rect b="b" l="l" r="r" t="t"/>
              <a:pathLst>
                <a:path extrusionOk="0" h="5142" w="5821">
                  <a:moveTo>
                    <a:pt x="2927" y="0"/>
                  </a:moveTo>
                  <a:cubicBezTo>
                    <a:pt x="2038" y="0"/>
                    <a:pt x="1185" y="485"/>
                    <a:pt x="704" y="1354"/>
                  </a:cubicBezTo>
                  <a:cubicBezTo>
                    <a:pt x="1" y="2624"/>
                    <a:pt x="422" y="4130"/>
                    <a:pt x="1669" y="4820"/>
                  </a:cubicBezTo>
                  <a:cubicBezTo>
                    <a:pt x="2063" y="5037"/>
                    <a:pt x="2483" y="5141"/>
                    <a:pt x="2894" y="5141"/>
                  </a:cubicBezTo>
                  <a:cubicBezTo>
                    <a:pt x="3784" y="5141"/>
                    <a:pt x="4637" y="4656"/>
                    <a:pt x="5117" y="3788"/>
                  </a:cubicBezTo>
                  <a:cubicBezTo>
                    <a:pt x="5820" y="2516"/>
                    <a:pt x="5399" y="1012"/>
                    <a:pt x="4152" y="322"/>
                  </a:cubicBezTo>
                  <a:cubicBezTo>
                    <a:pt x="3758" y="104"/>
                    <a:pt x="3339" y="0"/>
                    <a:pt x="2927"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13" name="Google Shape;7613;p20"/>
            <p:cNvSpPr/>
            <p:nvPr/>
          </p:nvSpPr>
          <p:spPr>
            <a:xfrm>
              <a:off x="3288250" y="1136800"/>
              <a:ext cx="146050" cy="129350"/>
            </a:xfrm>
            <a:custGeom>
              <a:rect b="b" l="l" r="r" t="t"/>
              <a:pathLst>
                <a:path extrusionOk="0" h="5174" w="5842">
                  <a:moveTo>
                    <a:pt x="2955" y="1"/>
                  </a:moveTo>
                  <a:cubicBezTo>
                    <a:pt x="2049" y="1"/>
                    <a:pt x="1169" y="492"/>
                    <a:pt x="690" y="1367"/>
                  </a:cubicBezTo>
                  <a:cubicBezTo>
                    <a:pt x="0" y="2627"/>
                    <a:pt x="423" y="4157"/>
                    <a:pt x="1652" y="4847"/>
                  </a:cubicBezTo>
                  <a:cubicBezTo>
                    <a:pt x="2047" y="5068"/>
                    <a:pt x="2472" y="5174"/>
                    <a:pt x="2891" y="5174"/>
                  </a:cubicBezTo>
                  <a:cubicBezTo>
                    <a:pt x="3777" y="5174"/>
                    <a:pt x="4637" y="4702"/>
                    <a:pt x="5124" y="3856"/>
                  </a:cubicBezTo>
                  <a:cubicBezTo>
                    <a:pt x="5842" y="2610"/>
                    <a:pt x="5450" y="1070"/>
                    <a:pt x="4237" y="354"/>
                  </a:cubicBezTo>
                  <a:cubicBezTo>
                    <a:pt x="3831" y="114"/>
                    <a:pt x="3390" y="1"/>
                    <a:pt x="2955"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14" name="Google Shape;7614;p20"/>
            <p:cNvSpPr/>
            <p:nvPr/>
          </p:nvSpPr>
          <p:spPr>
            <a:xfrm>
              <a:off x="2605575" y="1533450"/>
              <a:ext cx="146575" cy="129350"/>
            </a:xfrm>
            <a:custGeom>
              <a:rect b="b" l="l" r="r" t="t"/>
              <a:pathLst>
                <a:path extrusionOk="0" h="5174" w="5863">
                  <a:moveTo>
                    <a:pt x="2972" y="1"/>
                  </a:moveTo>
                  <a:cubicBezTo>
                    <a:pt x="2096" y="1"/>
                    <a:pt x="1244" y="461"/>
                    <a:pt x="753" y="1291"/>
                  </a:cubicBezTo>
                  <a:cubicBezTo>
                    <a:pt x="0" y="2564"/>
                    <a:pt x="422" y="4162"/>
                    <a:pt x="1693" y="4859"/>
                  </a:cubicBezTo>
                  <a:cubicBezTo>
                    <a:pt x="2083" y="5072"/>
                    <a:pt x="2500" y="5174"/>
                    <a:pt x="2912" y="5174"/>
                  </a:cubicBezTo>
                  <a:cubicBezTo>
                    <a:pt x="3807" y="5174"/>
                    <a:pt x="4673" y="4693"/>
                    <a:pt x="5156" y="3834"/>
                  </a:cubicBezTo>
                  <a:cubicBezTo>
                    <a:pt x="5862" y="2583"/>
                    <a:pt x="5457" y="1048"/>
                    <a:pt x="4237" y="344"/>
                  </a:cubicBezTo>
                  <a:cubicBezTo>
                    <a:pt x="3836" y="111"/>
                    <a:pt x="3401" y="1"/>
                    <a:pt x="2972"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15" name="Google Shape;7615;p20"/>
            <p:cNvSpPr/>
            <p:nvPr/>
          </p:nvSpPr>
          <p:spPr>
            <a:xfrm>
              <a:off x="3106025" y="1190775"/>
              <a:ext cx="144700" cy="127750"/>
            </a:xfrm>
            <a:custGeom>
              <a:rect b="b" l="l" r="r" t="t"/>
              <a:pathLst>
                <a:path extrusionOk="0" h="5110" w="5788">
                  <a:moveTo>
                    <a:pt x="2903" y="1"/>
                  </a:moveTo>
                  <a:cubicBezTo>
                    <a:pt x="2049" y="1"/>
                    <a:pt x="1229" y="450"/>
                    <a:pt x="745" y="1264"/>
                  </a:cubicBezTo>
                  <a:cubicBezTo>
                    <a:pt x="1" y="2523"/>
                    <a:pt x="374" y="4042"/>
                    <a:pt x="1603" y="4758"/>
                  </a:cubicBezTo>
                  <a:cubicBezTo>
                    <a:pt x="2012" y="4996"/>
                    <a:pt x="2450" y="5110"/>
                    <a:pt x="2879" y="5110"/>
                  </a:cubicBezTo>
                  <a:cubicBezTo>
                    <a:pt x="3750" y="5110"/>
                    <a:pt x="4583" y="4642"/>
                    <a:pt x="5066" y="3796"/>
                  </a:cubicBezTo>
                  <a:cubicBezTo>
                    <a:pt x="5788" y="2527"/>
                    <a:pt x="5382" y="1021"/>
                    <a:pt x="4131" y="325"/>
                  </a:cubicBezTo>
                  <a:cubicBezTo>
                    <a:pt x="3737" y="106"/>
                    <a:pt x="3316" y="1"/>
                    <a:pt x="2903"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16" name="Google Shape;7616;p20"/>
            <p:cNvSpPr/>
            <p:nvPr/>
          </p:nvSpPr>
          <p:spPr>
            <a:xfrm>
              <a:off x="2073525" y="2482750"/>
              <a:ext cx="144725" cy="127775"/>
            </a:xfrm>
            <a:custGeom>
              <a:rect b="b" l="l" r="r" t="t"/>
              <a:pathLst>
                <a:path extrusionOk="0" h="5111" w="5789">
                  <a:moveTo>
                    <a:pt x="2906" y="0"/>
                  </a:moveTo>
                  <a:cubicBezTo>
                    <a:pt x="2049" y="0"/>
                    <a:pt x="1226" y="453"/>
                    <a:pt x="743" y="1272"/>
                  </a:cubicBezTo>
                  <a:cubicBezTo>
                    <a:pt x="0" y="2531"/>
                    <a:pt x="378" y="4048"/>
                    <a:pt x="1611" y="4762"/>
                  </a:cubicBezTo>
                  <a:cubicBezTo>
                    <a:pt x="2019" y="4998"/>
                    <a:pt x="2455" y="5111"/>
                    <a:pt x="2882" y="5111"/>
                  </a:cubicBezTo>
                  <a:cubicBezTo>
                    <a:pt x="3754" y="5111"/>
                    <a:pt x="4589" y="4641"/>
                    <a:pt x="5071" y="3790"/>
                  </a:cubicBezTo>
                  <a:cubicBezTo>
                    <a:pt x="5789" y="2521"/>
                    <a:pt x="5381" y="1015"/>
                    <a:pt x="4126" y="321"/>
                  </a:cubicBezTo>
                  <a:cubicBezTo>
                    <a:pt x="3734" y="104"/>
                    <a:pt x="3316" y="0"/>
                    <a:pt x="2906"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17" name="Google Shape;7617;p20"/>
            <p:cNvSpPr/>
            <p:nvPr/>
          </p:nvSpPr>
          <p:spPr>
            <a:xfrm>
              <a:off x="4000100" y="4502500"/>
              <a:ext cx="143300" cy="126400"/>
            </a:xfrm>
            <a:custGeom>
              <a:rect b="b" l="l" r="r" t="t"/>
              <a:pathLst>
                <a:path extrusionOk="0" h="5056" w="5732">
                  <a:moveTo>
                    <a:pt x="2888" y="1"/>
                  </a:moveTo>
                  <a:cubicBezTo>
                    <a:pt x="2024" y="1"/>
                    <a:pt x="1197" y="466"/>
                    <a:pt x="723" y="1304"/>
                  </a:cubicBezTo>
                  <a:cubicBezTo>
                    <a:pt x="0" y="2577"/>
                    <a:pt x="428" y="4086"/>
                    <a:pt x="1701" y="4762"/>
                  </a:cubicBezTo>
                  <a:cubicBezTo>
                    <a:pt x="2075" y="4961"/>
                    <a:pt x="2470" y="5055"/>
                    <a:pt x="2858" y="5055"/>
                  </a:cubicBezTo>
                  <a:cubicBezTo>
                    <a:pt x="3739" y="5055"/>
                    <a:pt x="4582" y="4568"/>
                    <a:pt x="5055" y="3700"/>
                  </a:cubicBezTo>
                  <a:cubicBezTo>
                    <a:pt x="5731" y="2458"/>
                    <a:pt x="5317" y="996"/>
                    <a:pt x="4097" y="320"/>
                  </a:cubicBezTo>
                  <a:cubicBezTo>
                    <a:pt x="3708" y="104"/>
                    <a:pt x="3294" y="1"/>
                    <a:pt x="2888"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18" name="Google Shape;7618;p20"/>
            <p:cNvSpPr/>
            <p:nvPr/>
          </p:nvSpPr>
          <p:spPr>
            <a:xfrm>
              <a:off x="2158850" y="2063075"/>
              <a:ext cx="141325" cy="125000"/>
            </a:xfrm>
            <a:custGeom>
              <a:rect b="b" l="l" r="r" t="t"/>
              <a:pathLst>
                <a:path extrusionOk="0" h="5000" w="5653">
                  <a:moveTo>
                    <a:pt x="2855" y="0"/>
                  </a:moveTo>
                  <a:cubicBezTo>
                    <a:pt x="1993" y="0"/>
                    <a:pt x="1157" y="463"/>
                    <a:pt x="690" y="1290"/>
                  </a:cubicBezTo>
                  <a:cubicBezTo>
                    <a:pt x="0" y="2508"/>
                    <a:pt x="400" y="4003"/>
                    <a:pt x="1593" y="4680"/>
                  </a:cubicBezTo>
                  <a:cubicBezTo>
                    <a:pt x="1976" y="4896"/>
                    <a:pt x="2390" y="4999"/>
                    <a:pt x="2797" y="4999"/>
                  </a:cubicBezTo>
                  <a:cubicBezTo>
                    <a:pt x="3661" y="4999"/>
                    <a:pt x="4497" y="4537"/>
                    <a:pt x="4965" y="3709"/>
                  </a:cubicBezTo>
                  <a:cubicBezTo>
                    <a:pt x="5653" y="2491"/>
                    <a:pt x="5255" y="996"/>
                    <a:pt x="4060" y="321"/>
                  </a:cubicBezTo>
                  <a:cubicBezTo>
                    <a:pt x="3676" y="104"/>
                    <a:pt x="3263" y="0"/>
                    <a:pt x="2855"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19" name="Google Shape;7619;p20"/>
            <p:cNvSpPr/>
            <p:nvPr/>
          </p:nvSpPr>
          <p:spPr>
            <a:xfrm>
              <a:off x="5182725" y="3763050"/>
              <a:ext cx="141250" cy="124950"/>
            </a:xfrm>
            <a:custGeom>
              <a:rect b="b" l="l" r="r" t="t"/>
              <a:pathLst>
                <a:path extrusionOk="0" h="4998" w="5650">
                  <a:moveTo>
                    <a:pt x="2854" y="1"/>
                  </a:moveTo>
                  <a:cubicBezTo>
                    <a:pt x="2001" y="1"/>
                    <a:pt x="1171" y="452"/>
                    <a:pt x="702" y="1263"/>
                  </a:cubicBezTo>
                  <a:cubicBezTo>
                    <a:pt x="1" y="2474"/>
                    <a:pt x="382" y="3978"/>
                    <a:pt x="1566" y="4664"/>
                  </a:cubicBezTo>
                  <a:cubicBezTo>
                    <a:pt x="1956" y="4890"/>
                    <a:pt x="2378" y="4998"/>
                    <a:pt x="2796" y="4998"/>
                  </a:cubicBezTo>
                  <a:cubicBezTo>
                    <a:pt x="3649" y="4998"/>
                    <a:pt x="4478" y="4546"/>
                    <a:pt x="4948" y="3735"/>
                  </a:cubicBezTo>
                  <a:cubicBezTo>
                    <a:pt x="5649" y="2524"/>
                    <a:pt x="5267" y="1021"/>
                    <a:pt x="4084" y="334"/>
                  </a:cubicBezTo>
                  <a:cubicBezTo>
                    <a:pt x="3694" y="108"/>
                    <a:pt x="3271" y="1"/>
                    <a:pt x="2854"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20" name="Google Shape;7620;p20"/>
            <p:cNvSpPr/>
            <p:nvPr/>
          </p:nvSpPr>
          <p:spPr>
            <a:xfrm>
              <a:off x="5315975" y="3525925"/>
              <a:ext cx="141375" cy="124975"/>
            </a:xfrm>
            <a:custGeom>
              <a:rect b="b" l="l" r="r" t="t"/>
              <a:pathLst>
                <a:path extrusionOk="0" h="4999" w="5655">
                  <a:moveTo>
                    <a:pt x="2860" y="0"/>
                  </a:moveTo>
                  <a:cubicBezTo>
                    <a:pt x="1980" y="0"/>
                    <a:pt x="1129" y="482"/>
                    <a:pt x="667" y="1333"/>
                  </a:cubicBezTo>
                  <a:cubicBezTo>
                    <a:pt x="1" y="2557"/>
                    <a:pt x="430" y="4047"/>
                    <a:pt x="1636" y="4701"/>
                  </a:cubicBezTo>
                  <a:cubicBezTo>
                    <a:pt x="2008" y="4903"/>
                    <a:pt x="2405" y="4999"/>
                    <a:pt x="2797" y="4999"/>
                  </a:cubicBezTo>
                  <a:cubicBezTo>
                    <a:pt x="3676" y="4999"/>
                    <a:pt x="4527" y="4518"/>
                    <a:pt x="4989" y="3667"/>
                  </a:cubicBezTo>
                  <a:cubicBezTo>
                    <a:pt x="5655" y="2441"/>
                    <a:pt x="5226" y="951"/>
                    <a:pt x="4019" y="297"/>
                  </a:cubicBezTo>
                  <a:cubicBezTo>
                    <a:pt x="3649" y="96"/>
                    <a:pt x="3251" y="0"/>
                    <a:pt x="2860"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21" name="Google Shape;7621;p20"/>
            <p:cNvSpPr/>
            <p:nvPr/>
          </p:nvSpPr>
          <p:spPr>
            <a:xfrm>
              <a:off x="2292175" y="1825950"/>
              <a:ext cx="141325" cy="124975"/>
            </a:xfrm>
            <a:custGeom>
              <a:rect b="b" l="l" r="r" t="t"/>
              <a:pathLst>
                <a:path extrusionOk="0" h="4999" w="5653">
                  <a:moveTo>
                    <a:pt x="2855" y="0"/>
                  </a:moveTo>
                  <a:cubicBezTo>
                    <a:pt x="1992" y="0"/>
                    <a:pt x="1156" y="463"/>
                    <a:pt x="688" y="1290"/>
                  </a:cubicBezTo>
                  <a:cubicBezTo>
                    <a:pt x="0" y="2507"/>
                    <a:pt x="398" y="4004"/>
                    <a:pt x="1593" y="4679"/>
                  </a:cubicBezTo>
                  <a:cubicBezTo>
                    <a:pt x="1976" y="4896"/>
                    <a:pt x="2389" y="4999"/>
                    <a:pt x="2796" y="4999"/>
                  </a:cubicBezTo>
                  <a:cubicBezTo>
                    <a:pt x="3659" y="4999"/>
                    <a:pt x="4496" y="4536"/>
                    <a:pt x="4963" y="3710"/>
                  </a:cubicBezTo>
                  <a:cubicBezTo>
                    <a:pt x="5653" y="2491"/>
                    <a:pt x="5254" y="995"/>
                    <a:pt x="4060" y="320"/>
                  </a:cubicBezTo>
                  <a:cubicBezTo>
                    <a:pt x="3676" y="103"/>
                    <a:pt x="3263" y="0"/>
                    <a:pt x="2855"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22" name="Google Shape;7622;p20"/>
            <p:cNvSpPr/>
            <p:nvPr/>
          </p:nvSpPr>
          <p:spPr>
            <a:xfrm>
              <a:off x="2139275" y="3456375"/>
              <a:ext cx="143300" cy="126400"/>
            </a:xfrm>
            <a:custGeom>
              <a:rect b="b" l="l" r="r" t="t"/>
              <a:pathLst>
                <a:path extrusionOk="0" h="5056" w="5732">
                  <a:moveTo>
                    <a:pt x="2888" y="0"/>
                  </a:moveTo>
                  <a:cubicBezTo>
                    <a:pt x="2025" y="0"/>
                    <a:pt x="1196" y="466"/>
                    <a:pt x="721" y="1305"/>
                  </a:cubicBezTo>
                  <a:cubicBezTo>
                    <a:pt x="1" y="2576"/>
                    <a:pt x="428" y="4087"/>
                    <a:pt x="1701" y="4762"/>
                  </a:cubicBezTo>
                  <a:cubicBezTo>
                    <a:pt x="2075" y="4961"/>
                    <a:pt x="2470" y="5055"/>
                    <a:pt x="2859" y="5055"/>
                  </a:cubicBezTo>
                  <a:cubicBezTo>
                    <a:pt x="3739" y="5055"/>
                    <a:pt x="4583" y="4568"/>
                    <a:pt x="5055" y="3699"/>
                  </a:cubicBezTo>
                  <a:cubicBezTo>
                    <a:pt x="5732" y="2457"/>
                    <a:pt x="5316" y="995"/>
                    <a:pt x="4096" y="319"/>
                  </a:cubicBezTo>
                  <a:cubicBezTo>
                    <a:pt x="3707" y="103"/>
                    <a:pt x="3294" y="0"/>
                    <a:pt x="2888"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23" name="Google Shape;7623;p20"/>
            <p:cNvSpPr/>
            <p:nvPr/>
          </p:nvSpPr>
          <p:spPr>
            <a:xfrm>
              <a:off x="4719650" y="1317900"/>
              <a:ext cx="142600" cy="126325"/>
            </a:xfrm>
            <a:custGeom>
              <a:rect b="b" l="l" r="r" t="t"/>
              <a:pathLst>
                <a:path extrusionOk="0" h="5053" w="5704">
                  <a:moveTo>
                    <a:pt x="2860" y="0"/>
                  </a:moveTo>
                  <a:cubicBezTo>
                    <a:pt x="2015" y="0"/>
                    <a:pt x="1205" y="443"/>
                    <a:pt x="727" y="1250"/>
                  </a:cubicBezTo>
                  <a:cubicBezTo>
                    <a:pt x="1" y="2476"/>
                    <a:pt x="347" y="3963"/>
                    <a:pt x="1526" y="4677"/>
                  </a:cubicBezTo>
                  <a:cubicBezTo>
                    <a:pt x="1945" y="4931"/>
                    <a:pt x="2396" y="5053"/>
                    <a:pt x="2837" y="5053"/>
                  </a:cubicBezTo>
                  <a:cubicBezTo>
                    <a:pt x="3698" y="5053"/>
                    <a:pt x="4522" y="4592"/>
                    <a:pt x="4999" y="3753"/>
                  </a:cubicBezTo>
                  <a:cubicBezTo>
                    <a:pt x="5704" y="2519"/>
                    <a:pt x="5325" y="1046"/>
                    <a:pt x="4125" y="348"/>
                  </a:cubicBezTo>
                  <a:cubicBezTo>
                    <a:pt x="3720" y="113"/>
                    <a:pt x="3286" y="0"/>
                    <a:pt x="2860"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24" name="Google Shape;7624;p20"/>
            <p:cNvSpPr/>
            <p:nvPr/>
          </p:nvSpPr>
          <p:spPr>
            <a:xfrm>
              <a:off x="3656225" y="1032000"/>
              <a:ext cx="142100" cy="126275"/>
            </a:xfrm>
            <a:custGeom>
              <a:rect b="b" l="l" r="r" t="t"/>
              <a:pathLst>
                <a:path extrusionOk="0" h="5051" w="5684">
                  <a:moveTo>
                    <a:pt x="2845" y="1"/>
                  </a:moveTo>
                  <a:cubicBezTo>
                    <a:pt x="2038" y="1"/>
                    <a:pt x="1260" y="402"/>
                    <a:pt x="779" y="1146"/>
                  </a:cubicBezTo>
                  <a:cubicBezTo>
                    <a:pt x="1" y="2353"/>
                    <a:pt x="277" y="3857"/>
                    <a:pt x="1416" y="4612"/>
                  </a:cubicBezTo>
                  <a:cubicBezTo>
                    <a:pt x="1862" y="4908"/>
                    <a:pt x="2353" y="5050"/>
                    <a:pt x="2832" y="5050"/>
                  </a:cubicBezTo>
                  <a:cubicBezTo>
                    <a:pt x="3655" y="5050"/>
                    <a:pt x="4445" y="4632"/>
                    <a:pt x="4927" y="3856"/>
                  </a:cubicBezTo>
                  <a:cubicBezTo>
                    <a:pt x="5683" y="2639"/>
                    <a:pt x="5374" y="1145"/>
                    <a:pt x="4214" y="408"/>
                  </a:cubicBezTo>
                  <a:cubicBezTo>
                    <a:pt x="3781" y="133"/>
                    <a:pt x="3308" y="1"/>
                    <a:pt x="2845"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25" name="Google Shape;7625;p20"/>
            <p:cNvSpPr/>
            <p:nvPr/>
          </p:nvSpPr>
          <p:spPr>
            <a:xfrm>
              <a:off x="2924000" y="1245025"/>
              <a:ext cx="142200" cy="125600"/>
            </a:xfrm>
            <a:custGeom>
              <a:rect b="b" l="l" r="r" t="t"/>
              <a:pathLst>
                <a:path extrusionOk="0" h="5024" w="5688">
                  <a:moveTo>
                    <a:pt x="2874" y="0"/>
                  </a:moveTo>
                  <a:cubicBezTo>
                    <a:pt x="2040" y="0"/>
                    <a:pt x="1234" y="430"/>
                    <a:pt x="758" y="1212"/>
                  </a:cubicBezTo>
                  <a:cubicBezTo>
                    <a:pt x="1" y="2455"/>
                    <a:pt x="374" y="3988"/>
                    <a:pt x="1604" y="4692"/>
                  </a:cubicBezTo>
                  <a:cubicBezTo>
                    <a:pt x="1996" y="4917"/>
                    <a:pt x="2419" y="5024"/>
                    <a:pt x="2834" y="5024"/>
                  </a:cubicBezTo>
                  <a:cubicBezTo>
                    <a:pt x="3684" y="5024"/>
                    <a:pt x="4505" y="4575"/>
                    <a:pt x="4979" y="3764"/>
                  </a:cubicBezTo>
                  <a:cubicBezTo>
                    <a:pt x="5687" y="2550"/>
                    <a:pt x="5326" y="1060"/>
                    <a:pt x="4153" y="358"/>
                  </a:cubicBezTo>
                  <a:cubicBezTo>
                    <a:pt x="3747" y="116"/>
                    <a:pt x="3307" y="0"/>
                    <a:pt x="2874"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26" name="Google Shape;7626;p20"/>
            <p:cNvSpPr/>
            <p:nvPr/>
          </p:nvSpPr>
          <p:spPr>
            <a:xfrm>
              <a:off x="5482575" y="2683450"/>
              <a:ext cx="142400" cy="125675"/>
            </a:xfrm>
            <a:custGeom>
              <a:rect b="b" l="l" r="r" t="t"/>
              <a:pathLst>
                <a:path extrusionOk="0" h="5027" w="5696">
                  <a:moveTo>
                    <a:pt x="2876" y="0"/>
                  </a:moveTo>
                  <a:cubicBezTo>
                    <a:pt x="2024" y="0"/>
                    <a:pt x="1202" y="452"/>
                    <a:pt x="730" y="1266"/>
                  </a:cubicBezTo>
                  <a:cubicBezTo>
                    <a:pt x="0" y="2518"/>
                    <a:pt x="410" y="4042"/>
                    <a:pt x="1658" y="4723"/>
                  </a:cubicBezTo>
                  <a:cubicBezTo>
                    <a:pt x="2035" y="4929"/>
                    <a:pt x="2438" y="5027"/>
                    <a:pt x="2834" y="5027"/>
                  </a:cubicBezTo>
                  <a:cubicBezTo>
                    <a:pt x="3703" y="5027"/>
                    <a:pt x="4541" y="4554"/>
                    <a:pt x="5011" y="3711"/>
                  </a:cubicBezTo>
                  <a:cubicBezTo>
                    <a:pt x="5696" y="2484"/>
                    <a:pt x="5298" y="1011"/>
                    <a:pt x="4103" y="330"/>
                  </a:cubicBezTo>
                  <a:cubicBezTo>
                    <a:pt x="3711" y="107"/>
                    <a:pt x="3290" y="0"/>
                    <a:pt x="2876"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27" name="Google Shape;7627;p20"/>
            <p:cNvSpPr/>
            <p:nvPr/>
          </p:nvSpPr>
          <p:spPr>
            <a:xfrm>
              <a:off x="4366100" y="4396150"/>
              <a:ext cx="143050" cy="126375"/>
            </a:xfrm>
            <a:custGeom>
              <a:rect b="b" l="l" r="r" t="t"/>
              <a:pathLst>
                <a:path extrusionOk="0" h="5055" w="5722">
                  <a:moveTo>
                    <a:pt x="2881" y="1"/>
                  </a:moveTo>
                  <a:cubicBezTo>
                    <a:pt x="2047" y="1"/>
                    <a:pt x="1246" y="431"/>
                    <a:pt x="767" y="1218"/>
                  </a:cubicBezTo>
                  <a:cubicBezTo>
                    <a:pt x="1" y="2478"/>
                    <a:pt x="371" y="4002"/>
                    <a:pt x="1613" y="4715"/>
                  </a:cubicBezTo>
                  <a:cubicBezTo>
                    <a:pt x="2013" y="4945"/>
                    <a:pt x="2441" y="5054"/>
                    <a:pt x="2861" y="5054"/>
                  </a:cubicBezTo>
                  <a:cubicBezTo>
                    <a:pt x="3711" y="5054"/>
                    <a:pt x="4525" y="4604"/>
                    <a:pt x="5002" y="3787"/>
                  </a:cubicBezTo>
                  <a:cubicBezTo>
                    <a:pt x="5721" y="2558"/>
                    <a:pt x="5363" y="1074"/>
                    <a:pt x="4177" y="366"/>
                  </a:cubicBezTo>
                  <a:cubicBezTo>
                    <a:pt x="3764" y="119"/>
                    <a:pt x="3318" y="1"/>
                    <a:pt x="2881"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28" name="Google Shape;7628;p20"/>
            <p:cNvSpPr/>
            <p:nvPr/>
          </p:nvSpPr>
          <p:spPr>
            <a:xfrm>
              <a:off x="2471025" y="3954725"/>
              <a:ext cx="144025" cy="126950"/>
            </a:xfrm>
            <a:custGeom>
              <a:rect b="b" l="l" r="r" t="t"/>
              <a:pathLst>
                <a:path extrusionOk="0" h="5078" w="5761">
                  <a:moveTo>
                    <a:pt x="2889" y="0"/>
                  </a:moveTo>
                  <a:cubicBezTo>
                    <a:pt x="2048" y="0"/>
                    <a:pt x="1241" y="436"/>
                    <a:pt x="761" y="1233"/>
                  </a:cubicBezTo>
                  <a:cubicBezTo>
                    <a:pt x="1" y="2493"/>
                    <a:pt x="366" y="4013"/>
                    <a:pt x="1601" y="4729"/>
                  </a:cubicBezTo>
                  <a:cubicBezTo>
                    <a:pt x="2008" y="4965"/>
                    <a:pt x="2445" y="5078"/>
                    <a:pt x="2873" y="5078"/>
                  </a:cubicBezTo>
                  <a:cubicBezTo>
                    <a:pt x="3713" y="5078"/>
                    <a:pt x="4520" y="4641"/>
                    <a:pt x="5000" y="3845"/>
                  </a:cubicBezTo>
                  <a:cubicBezTo>
                    <a:pt x="5761" y="2585"/>
                    <a:pt x="5397" y="1065"/>
                    <a:pt x="4160" y="349"/>
                  </a:cubicBezTo>
                  <a:cubicBezTo>
                    <a:pt x="3753" y="113"/>
                    <a:pt x="3317" y="0"/>
                    <a:pt x="2889"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29" name="Google Shape;7629;p20"/>
            <p:cNvSpPr/>
            <p:nvPr/>
          </p:nvSpPr>
          <p:spPr>
            <a:xfrm>
              <a:off x="4183375" y="4449000"/>
              <a:ext cx="143050" cy="127025"/>
            </a:xfrm>
            <a:custGeom>
              <a:rect b="b" l="l" r="r" t="t"/>
              <a:pathLst>
                <a:path extrusionOk="0" h="5081" w="5722">
                  <a:moveTo>
                    <a:pt x="2869" y="0"/>
                  </a:moveTo>
                  <a:cubicBezTo>
                    <a:pt x="2015" y="0"/>
                    <a:pt x="1197" y="453"/>
                    <a:pt x="715" y="1281"/>
                  </a:cubicBezTo>
                  <a:cubicBezTo>
                    <a:pt x="1" y="2511"/>
                    <a:pt x="354" y="3988"/>
                    <a:pt x="1532" y="4701"/>
                  </a:cubicBezTo>
                  <a:cubicBezTo>
                    <a:pt x="1955" y="4957"/>
                    <a:pt x="2410" y="5080"/>
                    <a:pt x="2855" y="5080"/>
                  </a:cubicBezTo>
                  <a:cubicBezTo>
                    <a:pt x="3709" y="5080"/>
                    <a:pt x="4526" y="4628"/>
                    <a:pt x="5008" y="3799"/>
                  </a:cubicBezTo>
                  <a:cubicBezTo>
                    <a:pt x="5721" y="2570"/>
                    <a:pt x="5369" y="1092"/>
                    <a:pt x="4192" y="379"/>
                  </a:cubicBezTo>
                  <a:cubicBezTo>
                    <a:pt x="3769" y="123"/>
                    <a:pt x="3314" y="0"/>
                    <a:pt x="2869"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30" name="Google Shape;7630;p20"/>
            <p:cNvSpPr/>
            <p:nvPr/>
          </p:nvSpPr>
          <p:spPr>
            <a:xfrm>
              <a:off x="2089875" y="3272050"/>
              <a:ext cx="143225" cy="127100"/>
            </a:xfrm>
            <a:custGeom>
              <a:rect b="b" l="l" r="r" t="t"/>
              <a:pathLst>
                <a:path extrusionOk="0" h="5084" w="5729">
                  <a:moveTo>
                    <a:pt x="2872" y="0"/>
                  </a:moveTo>
                  <a:cubicBezTo>
                    <a:pt x="2003" y="0"/>
                    <a:pt x="1174" y="471"/>
                    <a:pt x="695" y="1326"/>
                  </a:cubicBezTo>
                  <a:cubicBezTo>
                    <a:pt x="1" y="2564"/>
                    <a:pt x="381" y="4028"/>
                    <a:pt x="1576" y="4727"/>
                  </a:cubicBezTo>
                  <a:cubicBezTo>
                    <a:pt x="1988" y="4968"/>
                    <a:pt x="2428" y="5083"/>
                    <a:pt x="2857" y="5083"/>
                  </a:cubicBezTo>
                  <a:cubicBezTo>
                    <a:pt x="3727" y="5083"/>
                    <a:pt x="4555" y="4612"/>
                    <a:pt x="5034" y="3757"/>
                  </a:cubicBezTo>
                  <a:cubicBezTo>
                    <a:pt x="5729" y="2521"/>
                    <a:pt x="5348" y="1056"/>
                    <a:pt x="4153" y="356"/>
                  </a:cubicBezTo>
                  <a:cubicBezTo>
                    <a:pt x="3741" y="115"/>
                    <a:pt x="3302" y="0"/>
                    <a:pt x="2872"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31" name="Google Shape;7631;p20"/>
            <p:cNvSpPr/>
            <p:nvPr/>
          </p:nvSpPr>
          <p:spPr>
            <a:xfrm>
              <a:off x="2040525" y="3088475"/>
              <a:ext cx="142575" cy="126375"/>
            </a:xfrm>
            <a:custGeom>
              <a:rect b="b" l="l" r="r" t="t"/>
              <a:pathLst>
                <a:path extrusionOk="0" h="5055" w="5703">
                  <a:moveTo>
                    <a:pt x="2864" y="1"/>
                  </a:moveTo>
                  <a:cubicBezTo>
                    <a:pt x="2000" y="1"/>
                    <a:pt x="1172" y="466"/>
                    <a:pt x="696" y="1311"/>
                  </a:cubicBezTo>
                  <a:cubicBezTo>
                    <a:pt x="0" y="2548"/>
                    <a:pt x="386" y="4020"/>
                    <a:pt x="1590" y="4712"/>
                  </a:cubicBezTo>
                  <a:cubicBezTo>
                    <a:pt x="1992" y="4944"/>
                    <a:pt x="2422" y="5054"/>
                    <a:pt x="2843" y="5054"/>
                  </a:cubicBezTo>
                  <a:cubicBezTo>
                    <a:pt x="3691" y="5054"/>
                    <a:pt x="4504" y="4607"/>
                    <a:pt x="4982" y="3793"/>
                  </a:cubicBezTo>
                  <a:cubicBezTo>
                    <a:pt x="5703" y="2564"/>
                    <a:pt x="5348" y="1080"/>
                    <a:pt x="4164" y="370"/>
                  </a:cubicBezTo>
                  <a:cubicBezTo>
                    <a:pt x="3749" y="120"/>
                    <a:pt x="3302" y="1"/>
                    <a:pt x="2864"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32" name="Google Shape;7632;p20"/>
            <p:cNvSpPr/>
            <p:nvPr/>
          </p:nvSpPr>
          <p:spPr>
            <a:xfrm>
              <a:off x="5283925" y="1947300"/>
              <a:ext cx="142850" cy="126400"/>
            </a:xfrm>
            <a:custGeom>
              <a:rect b="b" l="l" r="r" t="t"/>
              <a:pathLst>
                <a:path extrusionOk="0" h="5056" w="5714">
                  <a:moveTo>
                    <a:pt x="2869" y="0"/>
                  </a:moveTo>
                  <a:cubicBezTo>
                    <a:pt x="1986" y="0"/>
                    <a:pt x="1143" y="489"/>
                    <a:pt x="671" y="1368"/>
                  </a:cubicBezTo>
                  <a:cubicBezTo>
                    <a:pt x="1" y="2615"/>
                    <a:pt x="424" y="4071"/>
                    <a:pt x="1650" y="4744"/>
                  </a:cubicBezTo>
                  <a:cubicBezTo>
                    <a:pt x="2035" y="4955"/>
                    <a:pt x="2444" y="5056"/>
                    <a:pt x="2845" y="5056"/>
                  </a:cubicBezTo>
                  <a:cubicBezTo>
                    <a:pt x="3713" y="5056"/>
                    <a:pt x="4545" y="4584"/>
                    <a:pt x="5020" y="3738"/>
                  </a:cubicBezTo>
                  <a:cubicBezTo>
                    <a:pt x="5714" y="2498"/>
                    <a:pt x="5322" y="1029"/>
                    <a:pt x="4117" y="339"/>
                  </a:cubicBezTo>
                  <a:cubicBezTo>
                    <a:pt x="3715" y="110"/>
                    <a:pt x="3287" y="0"/>
                    <a:pt x="2869"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33" name="Google Shape;7633;p20"/>
            <p:cNvSpPr/>
            <p:nvPr/>
          </p:nvSpPr>
          <p:spPr>
            <a:xfrm>
              <a:off x="4486975" y="1187125"/>
              <a:ext cx="142750" cy="126375"/>
            </a:xfrm>
            <a:custGeom>
              <a:rect b="b" l="l" r="r" t="t"/>
              <a:pathLst>
                <a:path extrusionOk="0" h="5055" w="5710">
                  <a:moveTo>
                    <a:pt x="2867" y="0"/>
                  </a:moveTo>
                  <a:cubicBezTo>
                    <a:pt x="2001" y="0"/>
                    <a:pt x="1171" y="468"/>
                    <a:pt x="696" y="1310"/>
                  </a:cubicBezTo>
                  <a:cubicBezTo>
                    <a:pt x="1" y="2543"/>
                    <a:pt x="385" y="4017"/>
                    <a:pt x="1589" y="4711"/>
                  </a:cubicBezTo>
                  <a:cubicBezTo>
                    <a:pt x="1993" y="4944"/>
                    <a:pt x="2424" y="5055"/>
                    <a:pt x="2844" y="5055"/>
                  </a:cubicBezTo>
                  <a:cubicBezTo>
                    <a:pt x="3724" y="5055"/>
                    <a:pt x="4563" y="4569"/>
                    <a:pt x="5037" y="3693"/>
                  </a:cubicBezTo>
                  <a:cubicBezTo>
                    <a:pt x="5709" y="2449"/>
                    <a:pt x="5291" y="990"/>
                    <a:pt x="4069" y="315"/>
                  </a:cubicBezTo>
                  <a:cubicBezTo>
                    <a:pt x="3682" y="102"/>
                    <a:pt x="3271" y="0"/>
                    <a:pt x="2867"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34" name="Google Shape;7634;p20"/>
            <p:cNvSpPr/>
            <p:nvPr/>
          </p:nvSpPr>
          <p:spPr>
            <a:xfrm>
              <a:off x="3401775" y="4477700"/>
              <a:ext cx="143300" cy="127125"/>
            </a:xfrm>
            <a:custGeom>
              <a:rect b="b" l="l" r="r" t="t"/>
              <a:pathLst>
                <a:path extrusionOk="0" h="5085" w="5732">
                  <a:moveTo>
                    <a:pt x="2872" y="1"/>
                  </a:moveTo>
                  <a:cubicBezTo>
                    <a:pt x="1999" y="1"/>
                    <a:pt x="1166" y="478"/>
                    <a:pt x="688" y="1341"/>
                  </a:cubicBezTo>
                  <a:cubicBezTo>
                    <a:pt x="1" y="2580"/>
                    <a:pt x="390" y="4042"/>
                    <a:pt x="1592" y="4736"/>
                  </a:cubicBezTo>
                  <a:cubicBezTo>
                    <a:pt x="2001" y="4972"/>
                    <a:pt x="2435" y="5085"/>
                    <a:pt x="2860" y="5085"/>
                  </a:cubicBezTo>
                  <a:cubicBezTo>
                    <a:pt x="3734" y="5085"/>
                    <a:pt x="4566" y="4608"/>
                    <a:pt x="5045" y="3745"/>
                  </a:cubicBezTo>
                  <a:cubicBezTo>
                    <a:pt x="5732" y="2505"/>
                    <a:pt x="5343" y="1043"/>
                    <a:pt x="4140" y="349"/>
                  </a:cubicBezTo>
                  <a:cubicBezTo>
                    <a:pt x="3732" y="114"/>
                    <a:pt x="3297" y="1"/>
                    <a:pt x="2872"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35" name="Google Shape;7635;p20"/>
            <p:cNvSpPr/>
            <p:nvPr/>
          </p:nvSpPr>
          <p:spPr>
            <a:xfrm>
              <a:off x="3818775" y="4557000"/>
              <a:ext cx="140425" cy="123700"/>
            </a:xfrm>
            <a:custGeom>
              <a:rect b="b" l="l" r="r" t="t"/>
              <a:pathLst>
                <a:path extrusionOk="0" h="4948" w="5617">
                  <a:moveTo>
                    <a:pt x="2860" y="1"/>
                  </a:moveTo>
                  <a:cubicBezTo>
                    <a:pt x="1992" y="1"/>
                    <a:pt x="1140" y="464"/>
                    <a:pt x="683" y="1277"/>
                  </a:cubicBezTo>
                  <a:cubicBezTo>
                    <a:pt x="0" y="2487"/>
                    <a:pt x="437" y="4030"/>
                    <a:pt x="1638" y="4669"/>
                  </a:cubicBezTo>
                  <a:cubicBezTo>
                    <a:pt x="1993" y="4858"/>
                    <a:pt x="2377" y="4948"/>
                    <a:pt x="2759" y="4948"/>
                  </a:cubicBezTo>
                  <a:cubicBezTo>
                    <a:pt x="3626" y="4948"/>
                    <a:pt x="4478" y="4484"/>
                    <a:pt x="4936" y="3671"/>
                  </a:cubicBezTo>
                  <a:cubicBezTo>
                    <a:pt x="5616" y="2462"/>
                    <a:pt x="5182" y="919"/>
                    <a:pt x="3981" y="279"/>
                  </a:cubicBezTo>
                  <a:cubicBezTo>
                    <a:pt x="3626" y="90"/>
                    <a:pt x="3241" y="1"/>
                    <a:pt x="2860"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36" name="Google Shape;7636;p20"/>
            <p:cNvSpPr/>
            <p:nvPr/>
          </p:nvSpPr>
          <p:spPr>
            <a:xfrm>
              <a:off x="2190625" y="3641650"/>
              <a:ext cx="140325" cy="123675"/>
            </a:xfrm>
            <a:custGeom>
              <a:rect b="b" l="l" r="r" t="t"/>
              <a:pathLst>
                <a:path extrusionOk="0" h="4947" w="5613">
                  <a:moveTo>
                    <a:pt x="2856" y="0"/>
                  </a:moveTo>
                  <a:cubicBezTo>
                    <a:pt x="2010" y="0"/>
                    <a:pt x="1176" y="440"/>
                    <a:pt x="710" y="1223"/>
                  </a:cubicBezTo>
                  <a:cubicBezTo>
                    <a:pt x="1" y="2414"/>
                    <a:pt x="397" y="3970"/>
                    <a:pt x="1584" y="4639"/>
                  </a:cubicBezTo>
                  <a:cubicBezTo>
                    <a:pt x="1953" y="4848"/>
                    <a:pt x="2357" y="4947"/>
                    <a:pt x="2758" y="4947"/>
                  </a:cubicBezTo>
                  <a:cubicBezTo>
                    <a:pt x="3604" y="4947"/>
                    <a:pt x="4438" y="4507"/>
                    <a:pt x="4904" y="3724"/>
                  </a:cubicBezTo>
                  <a:cubicBezTo>
                    <a:pt x="5612" y="2532"/>
                    <a:pt x="5216" y="977"/>
                    <a:pt x="4031" y="308"/>
                  </a:cubicBezTo>
                  <a:cubicBezTo>
                    <a:pt x="3662" y="99"/>
                    <a:pt x="3258" y="0"/>
                    <a:pt x="2856"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37" name="Google Shape;7637;p20"/>
            <p:cNvSpPr/>
            <p:nvPr/>
          </p:nvSpPr>
          <p:spPr>
            <a:xfrm>
              <a:off x="4256075" y="1057675"/>
              <a:ext cx="139225" cy="123700"/>
            </a:xfrm>
            <a:custGeom>
              <a:rect b="b" l="l" r="r" t="t"/>
              <a:pathLst>
                <a:path extrusionOk="0" h="4948" w="5569">
                  <a:moveTo>
                    <a:pt x="2839" y="1"/>
                  </a:moveTo>
                  <a:cubicBezTo>
                    <a:pt x="1980" y="1"/>
                    <a:pt x="1131" y="454"/>
                    <a:pt x="669" y="1258"/>
                  </a:cubicBezTo>
                  <a:cubicBezTo>
                    <a:pt x="0" y="2422"/>
                    <a:pt x="371" y="3922"/>
                    <a:pt x="1497" y="4605"/>
                  </a:cubicBezTo>
                  <a:cubicBezTo>
                    <a:pt x="1881" y="4837"/>
                    <a:pt x="2307" y="4948"/>
                    <a:pt x="2731" y="4948"/>
                  </a:cubicBezTo>
                  <a:cubicBezTo>
                    <a:pt x="3590" y="4948"/>
                    <a:pt x="4438" y="4495"/>
                    <a:pt x="4901" y="3690"/>
                  </a:cubicBezTo>
                  <a:cubicBezTo>
                    <a:pt x="5569" y="2527"/>
                    <a:pt x="5197" y="1027"/>
                    <a:pt x="4072" y="343"/>
                  </a:cubicBezTo>
                  <a:cubicBezTo>
                    <a:pt x="3689" y="111"/>
                    <a:pt x="3263" y="1"/>
                    <a:pt x="2839"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38" name="Google Shape;7638;p20"/>
            <p:cNvSpPr/>
            <p:nvPr/>
          </p:nvSpPr>
          <p:spPr>
            <a:xfrm>
              <a:off x="4953850" y="1449975"/>
              <a:ext cx="139300" cy="123700"/>
            </a:xfrm>
            <a:custGeom>
              <a:rect b="b" l="l" r="r" t="t"/>
              <a:pathLst>
                <a:path extrusionOk="0" h="4948" w="5572">
                  <a:moveTo>
                    <a:pt x="2838" y="0"/>
                  </a:moveTo>
                  <a:cubicBezTo>
                    <a:pt x="1972" y="0"/>
                    <a:pt x="1119" y="461"/>
                    <a:pt x="659" y="1276"/>
                  </a:cubicBezTo>
                  <a:cubicBezTo>
                    <a:pt x="0" y="2446"/>
                    <a:pt x="385" y="3942"/>
                    <a:pt x="1517" y="4615"/>
                  </a:cubicBezTo>
                  <a:cubicBezTo>
                    <a:pt x="1897" y="4841"/>
                    <a:pt x="2317" y="4948"/>
                    <a:pt x="2734" y="4948"/>
                  </a:cubicBezTo>
                  <a:cubicBezTo>
                    <a:pt x="3599" y="4948"/>
                    <a:pt x="4452" y="4488"/>
                    <a:pt x="4912" y="3672"/>
                  </a:cubicBezTo>
                  <a:cubicBezTo>
                    <a:pt x="5572" y="2502"/>
                    <a:pt x="5187" y="1006"/>
                    <a:pt x="4056" y="333"/>
                  </a:cubicBezTo>
                  <a:cubicBezTo>
                    <a:pt x="3675" y="107"/>
                    <a:pt x="3255" y="0"/>
                    <a:pt x="2838"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39" name="Google Shape;7639;p20"/>
            <p:cNvSpPr/>
            <p:nvPr/>
          </p:nvSpPr>
          <p:spPr>
            <a:xfrm>
              <a:off x="4550425" y="4343950"/>
              <a:ext cx="140900" cy="124350"/>
            </a:xfrm>
            <a:custGeom>
              <a:rect b="b" l="l" r="r" t="t"/>
              <a:pathLst>
                <a:path extrusionOk="0" h="4974" w="5636">
                  <a:moveTo>
                    <a:pt x="2858" y="0"/>
                  </a:moveTo>
                  <a:cubicBezTo>
                    <a:pt x="1994" y="0"/>
                    <a:pt x="1150" y="463"/>
                    <a:pt x="687" y="1279"/>
                  </a:cubicBezTo>
                  <a:cubicBezTo>
                    <a:pt x="0" y="2490"/>
                    <a:pt x="413" y="4009"/>
                    <a:pt x="1608" y="4671"/>
                  </a:cubicBezTo>
                  <a:cubicBezTo>
                    <a:pt x="1979" y="4876"/>
                    <a:pt x="2380" y="4973"/>
                    <a:pt x="2776" y="4973"/>
                  </a:cubicBezTo>
                  <a:cubicBezTo>
                    <a:pt x="3657" y="4973"/>
                    <a:pt x="4516" y="4492"/>
                    <a:pt x="4972" y="3647"/>
                  </a:cubicBezTo>
                  <a:cubicBezTo>
                    <a:pt x="5635" y="2419"/>
                    <a:pt x="5187" y="913"/>
                    <a:pt x="3976" y="276"/>
                  </a:cubicBezTo>
                  <a:cubicBezTo>
                    <a:pt x="3620" y="89"/>
                    <a:pt x="3237" y="0"/>
                    <a:pt x="2858"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40" name="Google Shape;7640;p20"/>
            <p:cNvSpPr/>
            <p:nvPr/>
          </p:nvSpPr>
          <p:spPr>
            <a:xfrm>
              <a:off x="2755050" y="4271050"/>
              <a:ext cx="140425" cy="123725"/>
            </a:xfrm>
            <a:custGeom>
              <a:rect b="b" l="l" r="r" t="t"/>
              <a:pathLst>
                <a:path extrusionOk="0" h="4949" w="5617">
                  <a:moveTo>
                    <a:pt x="2861" y="1"/>
                  </a:moveTo>
                  <a:cubicBezTo>
                    <a:pt x="1993" y="1"/>
                    <a:pt x="1141" y="464"/>
                    <a:pt x="683" y="1277"/>
                  </a:cubicBezTo>
                  <a:cubicBezTo>
                    <a:pt x="1" y="2485"/>
                    <a:pt x="436" y="4030"/>
                    <a:pt x="1637" y="4669"/>
                  </a:cubicBezTo>
                  <a:cubicBezTo>
                    <a:pt x="1992" y="4859"/>
                    <a:pt x="2377" y="4949"/>
                    <a:pt x="2759" y="4949"/>
                  </a:cubicBezTo>
                  <a:cubicBezTo>
                    <a:pt x="3627" y="4949"/>
                    <a:pt x="4479" y="4485"/>
                    <a:pt x="4936" y="3673"/>
                  </a:cubicBezTo>
                  <a:cubicBezTo>
                    <a:pt x="5617" y="2463"/>
                    <a:pt x="5184" y="919"/>
                    <a:pt x="3983" y="279"/>
                  </a:cubicBezTo>
                  <a:cubicBezTo>
                    <a:pt x="3627" y="90"/>
                    <a:pt x="3243" y="1"/>
                    <a:pt x="2861"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41" name="Google Shape;7641;p20"/>
            <p:cNvSpPr/>
            <p:nvPr/>
          </p:nvSpPr>
          <p:spPr>
            <a:xfrm>
              <a:off x="1991850" y="2905575"/>
              <a:ext cx="140750" cy="124300"/>
            </a:xfrm>
            <a:custGeom>
              <a:rect b="b" l="l" r="r" t="t"/>
              <a:pathLst>
                <a:path extrusionOk="0" h="4972" w="5630">
                  <a:moveTo>
                    <a:pt x="2854" y="0"/>
                  </a:moveTo>
                  <a:cubicBezTo>
                    <a:pt x="2010" y="0"/>
                    <a:pt x="1184" y="440"/>
                    <a:pt x="715" y="1225"/>
                  </a:cubicBezTo>
                  <a:cubicBezTo>
                    <a:pt x="0" y="2422"/>
                    <a:pt x="376" y="3953"/>
                    <a:pt x="1555" y="4641"/>
                  </a:cubicBezTo>
                  <a:cubicBezTo>
                    <a:pt x="1939" y="4865"/>
                    <a:pt x="2358" y="4972"/>
                    <a:pt x="2773" y="4972"/>
                  </a:cubicBezTo>
                  <a:cubicBezTo>
                    <a:pt x="3634" y="4972"/>
                    <a:pt x="4476" y="4514"/>
                    <a:pt x="4941" y="3698"/>
                  </a:cubicBezTo>
                  <a:cubicBezTo>
                    <a:pt x="5630" y="2488"/>
                    <a:pt x="5220" y="967"/>
                    <a:pt x="4025" y="304"/>
                  </a:cubicBezTo>
                  <a:cubicBezTo>
                    <a:pt x="3654" y="98"/>
                    <a:pt x="3252" y="0"/>
                    <a:pt x="2854"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42" name="Google Shape;7642;p20"/>
            <p:cNvSpPr/>
            <p:nvPr/>
          </p:nvSpPr>
          <p:spPr>
            <a:xfrm>
              <a:off x="2988225" y="4401825"/>
              <a:ext cx="139300" cy="123700"/>
            </a:xfrm>
            <a:custGeom>
              <a:rect b="b" l="l" r="r" t="t"/>
              <a:pathLst>
                <a:path extrusionOk="0" h="4948" w="5572">
                  <a:moveTo>
                    <a:pt x="2836" y="1"/>
                  </a:moveTo>
                  <a:cubicBezTo>
                    <a:pt x="1955" y="1"/>
                    <a:pt x="1089" y="479"/>
                    <a:pt x="637" y="1317"/>
                  </a:cubicBezTo>
                  <a:cubicBezTo>
                    <a:pt x="0" y="2499"/>
                    <a:pt x="413" y="3986"/>
                    <a:pt x="1556" y="4637"/>
                  </a:cubicBezTo>
                  <a:cubicBezTo>
                    <a:pt x="1927" y="4848"/>
                    <a:pt x="2333" y="4948"/>
                    <a:pt x="2736" y="4948"/>
                  </a:cubicBezTo>
                  <a:cubicBezTo>
                    <a:pt x="3617" y="4948"/>
                    <a:pt x="4483" y="4469"/>
                    <a:pt x="4935" y="3632"/>
                  </a:cubicBezTo>
                  <a:cubicBezTo>
                    <a:pt x="5572" y="2450"/>
                    <a:pt x="5161" y="963"/>
                    <a:pt x="4016" y="312"/>
                  </a:cubicBezTo>
                  <a:cubicBezTo>
                    <a:pt x="3645" y="101"/>
                    <a:pt x="3239" y="1"/>
                    <a:pt x="2836"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43" name="Google Shape;7643;p20"/>
            <p:cNvSpPr/>
            <p:nvPr/>
          </p:nvSpPr>
          <p:spPr>
            <a:xfrm>
              <a:off x="5534175" y="2869125"/>
              <a:ext cx="138375" cy="122250"/>
            </a:xfrm>
            <a:custGeom>
              <a:rect b="b" l="l" r="r" t="t"/>
              <a:pathLst>
                <a:path extrusionOk="0" h="4890" w="5535">
                  <a:moveTo>
                    <a:pt x="2854" y="0"/>
                  </a:moveTo>
                  <a:cubicBezTo>
                    <a:pt x="2009" y="0"/>
                    <a:pt x="1160" y="436"/>
                    <a:pt x="699" y="1202"/>
                  </a:cubicBezTo>
                  <a:cubicBezTo>
                    <a:pt x="1" y="2362"/>
                    <a:pt x="418" y="3962"/>
                    <a:pt x="1586" y="4605"/>
                  </a:cubicBezTo>
                  <a:cubicBezTo>
                    <a:pt x="1938" y="4798"/>
                    <a:pt x="2325" y="4889"/>
                    <a:pt x="2711" y="4889"/>
                  </a:cubicBezTo>
                  <a:cubicBezTo>
                    <a:pt x="3575" y="4889"/>
                    <a:pt x="4434" y="4432"/>
                    <a:pt x="4884" y="3637"/>
                  </a:cubicBezTo>
                  <a:cubicBezTo>
                    <a:pt x="5534" y="2489"/>
                    <a:pt x="5138" y="964"/>
                    <a:pt x="4018" y="309"/>
                  </a:cubicBezTo>
                  <a:cubicBezTo>
                    <a:pt x="3659" y="99"/>
                    <a:pt x="3257" y="0"/>
                    <a:pt x="2854"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44" name="Google Shape;7644;p20"/>
            <p:cNvSpPr/>
            <p:nvPr/>
          </p:nvSpPr>
          <p:spPr>
            <a:xfrm>
              <a:off x="2742950" y="1299900"/>
              <a:ext cx="138350" cy="122250"/>
            </a:xfrm>
            <a:custGeom>
              <a:rect b="b" l="l" r="r" t="t"/>
              <a:pathLst>
                <a:path extrusionOk="0" h="4890" w="5534">
                  <a:moveTo>
                    <a:pt x="2855" y="1"/>
                  </a:moveTo>
                  <a:cubicBezTo>
                    <a:pt x="2017" y="1"/>
                    <a:pt x="1173" y="429"/>
                    <a:pt x="709" y="1186"/>
                  </a:cubicBezTo>
                  <a:cubicBezTo>
                    <a:pt x="0" y="2340"/>
                    <a:pt x="405" y="3943"/>
                    <a:pt x="1569" y="4596"/>
                  </a:cubicBezTo>
                  <a:cubicBezTo>
                    <a:pt x="1924" y="4795"/>
                    <a:pt x="2317" y="4889"/>
                    <a:pt x="2709" y="4889"/>
                  </a:cubicBezTo>
                  <a:cubicBezTo>
                    <a:pt x="3565" y="4889"/>
                    <a:pt x="4420" y="4440"/>
                    <a:pt x="4875" y="3654"/>
                  </a:cubicBezTo>
                  <a:cubicBezTo>
                    <a:pt x="5533" y="2518"/>
                    <a:pt x="5146" y="984"/>
                    <a:pt x="4035" y="319"/>
                  </a:cubicBezTo>
                  <a:cubicBezTo>
                    <a:pt x="3673" y="103"/>
                    <a:pt x="3264" y="1"/>
                    <a:pt x="2855"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45" name="Google Shape;7645;p20"/>
            <p:cNvSpPr/>
            <p:nvPr/>
          </p:nvSpPr>
          <p:spPr>
            <a:xfrm>
              <a:off x="5235975" y="1765050"/>
              <a:ext cx="139575" cy="122975"/>
            </a:xfrm>
            <a:custGeom>
              <a:rect b="b" l="l" r="r" t="t"/>
              <a:pathLst>
                <a:path extrusionOk="0" h="4919" w="5583">
                  <a:moveTo>
                    <a:pt x="2852" y="0"/>
                  </a:moveTo>
                  <a:cubicBezTo>
                    <a:pt x="1988" y="0"/>
                    <a:pt x="1133" y="458"/>
                    <a:pt x="678" y="1258"/>
                  </a:cubicBezTo>
                  <a:cubicBezTo>
                    <a:pt x="0" y="2448"/>
                    <a:pt x="432" y="4007"/>
                    <a:pt x="1614" y="4641"/>
                  </a:cubicBezTo>
                  <a:cubicBezTo>
                    <a:pt x="1965" y="4830"/>
                    <a:pt x="2348" y="4919"/>
                    <a:pt x="2729" y="4919"/>
                  </a:cubicBezTo>
                  <a:cubicBezTo>
                    <a:pt x="3594" y="4919"/>
                    <a:pt x="4449" y="4461"/>
                    <a:pt x="4904" y="3661"/>
                  </a:cubicBezTo>
                  <a:cubicBezTo>
                    <a:pt x="5582" y="2472"/>
                    <a:pt x="5150" y="913"/>
                    <a:pt x="3967" y="278"/>
                  </a:cubicBezTo>
                  <a:cubicBezTo>
                    <a:pt x="3616" y="90"/>
                    <a:pt x="3233" y="0"/>
                    <a:pt x="2852"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46" name="Google Shape;7646;p20"/>
            <p:cNvSpPr/>
            <p:nvPr/>
          </p:nvSpPr>
          <p:spPr>
            <a:xfrm>
              <a:off x="5051100" y="4001525"/>
              <a:ext cx="137800" cy="122200"/>
            </a:xfrm>
            <a:custGeom>
              <a:rect b="b" l="l" r="r" t="t"/>
              <a:pathLst>
                <a:path extrusionOk="0" h="4888" w="5512">
                  <a:moveTo>
                    <a:pt x="2835" y="1"/>
                  </a:moveTo>
                  <a:cubicBezTo>
                    <a:pt x="1968" y="1"/>
                    <a:pt x="1096" y="459"/>
                    <a:pt x="646" y="1261"/>
                  </a:cubicBezTo>
                  <a:cubicBezTo>
                    <a:pt x="1" y="2413"/>
                    <a:pt x="401" y="3932"/>
                    <a:pt x="1526" y="4584"/>
                  </a:cubicBezTo>
                  <a:cubicBezTo>
                    <a:pt x="1883" y="4790"/>
                    <a:pt x="2283" y="4888"/>
                    <a:pt x="2683" y="4888"/>
                  </a:cubicBezTo>
                  <a:cubicBezTo>
                    <a:pt x="3531" y="4888"/>
                    <a:pt x="4382" y="4450"/>
                    <a:pt x="4841" y="3679"/>
                  </a:cubicBezTo>
                  <a:cubicBezTo>
                    <a:pt x="5512" y="2553"/>
                    <a:pt x="5142" y="1013"/>
                    <a:pt x="4038" y="334"/>
                  </a:cubicBezTo>
                  <a:cubicBezTo>
                    <a:pt x="3670" y="108"/>
                    <a:pt x="3253" y="1"/>
                    <a:pt x="2835"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47" name="Google Shape;7647;p20"/>
            <p:cNvSpPr/>
            <p:nvPr/>
          </p:nvSpPr>
          <p:spPr>
            <a:xfrm>
              <a:off x="3840350" y="980450"/>
              <a:ext cx="139550" cy="123000"/>
            </a:xfrm>
            <a:custGeom>
              <a:rect b="b" l="l" r="r" t="t"/>
              <a:pathLst>
                <a:path extrusionOk="0" h="4920" w="5582">
                  <a:moveTo>
                    <a:pt x="2853" y="0"/>
                  </a:moveTo>
                  <a:cubicBezTo>
                    <a:pt x="1993" y="0"/>
                    <a:pt x="1141" y="453"/>
                    <a:pt x="685" y="1247"/>
                  </a:cubicBezTo>
                  <a:cubicBezTo>
                    <a:pt x="1" y="2433"/>
                    <a:pt x="424" y="3993"/>
                    <a:pt x="1603" y="4636"/>
                  </a:cubicBezTo>
                  <a:cubicBezTo>
                    <a:pt x="1957" y="4829"/>
                    <a:pt x="2344" y="4920"/>
                    <a:pt x="2730" y="4920"/>
                  </a:cubicBezTo>
                  <a:cubicBezTo>
                    <a:pt x="3589" y="4920"/>
                    <a:pt x="4441" y="4467"/>
                    <a:pt x="4898" y="3674"/>
                  </a:cubicBezTo>
                  <a:cubicBezTo>
                    <a:pt x="5581" y="2487"/>
                    <a:pt x="5159" y="925"/>
                    <a:pt x="3980" y="284"/>
                  </a:cubicBezTo>
                  <a:cubicBezTo>
                    <a:pt x="3626" y="92"/>
                    <a:pt x="3239" y="0"/>
                    <a:pt x="2853"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48" name="Google Shape;7648;p20"/>
            <p:cNvSpPr/>
            <p:nvPr/>
          </p:nvSpPr>
          <p:spPr>
            <a:xfrm>
              <a:off x="2426400" y="1589825"/>
              <a:ext cx="139475" cy="122975"/>
            </a:xfrm>
            <a:custGeom>
              <a:rect b="b" l="l" r="r" t="t"/>
              <a:pathLst>
                <a:path extrusionOk="0" h="4919" w="5579">
                  <a:moveTo>
                    <a:pt x="2850" y="0"/>
                  </a:moveTo>
                  <a:cubicBezTo>
                    <a:pt x="2009" y="0"/>
                    <a:pt x="1172" y="433"/>
                    <a:pt x="707" y="1202"/>
                  </a:cubicBezTo>
                  <a:cubicBezTo>
                    <a:pt x="1" y="2371"/>
                    <a:pt x="394" y="3943"/>
                    <a:pt x="1559" y="4611"/>
                  </a:cubicBezTo>
                  <a:cubicBezTo>
                    <a:pt x="1923" y="4819"/>
                    <a:pt x="2326" y="4918"/>
                    <a:pt x="2728" y="4918"/>
                  </a:cubicBezTo>
                  <a:cubicBezTo>
                    <a:pt x="3570" y="4918"/>
                    <a:pt x="4407" y="4484"/>
                    <a:pt x="4873" y="3716"/>
                  </a:cubicBezTo>
                  <a:cubicBezTo>
                    <a:pt x="5579" y="2549"/>
                    <a:pt x="5185" y="977"/>
                    <a:pt x="4019" y="308"/>
                  </a:cubicBezTo>
                  <a:cubicBezTo>
                    <a:pt x="3655" y="99"/>
                    <a:pt x="3252" y="0"/>
                    <a:pt x="2850"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49" name="Google Shape;7649;p20"/>
            <p:cNvSpPr/>
            <p:nvPr/>
          </p:nvSpPr>
          <p:spPr>
            <a:xfrm>
              <a:off x="2027250" y="2301575"/>
              <a:ext cx="137800" cy="122200"/>
            </a:xfrm>
            <a:custGeom>
              <a:rect b="b" l="l" r="r" t="t"/>
              <a:pathLst>
                <a:path extrusionOk="0" h="4888" w="5512">
                  <a:moveTo>
                    <a:pt x="2835" y="0"/>
                  </a:moveTo>
                  <a:cubicBezTo>
                    <a:pt x="1968" y="0"/>
                    <a:pt x="1097" y="459"/>
                    <a:pt x="648" y="1260"/>
                  </a:cubicBezTo>
                  <a:cubicBezTo>
                    <a:pt x="1" y="2412"/>
                    <a:pt x="403" y="3933"/>
                    <a:pt x="1526" y="4583"/>
                  </a:cubicBezTo>
                  <a:cubicBezTo>
                    <a:pt x="1884" y="4790"/>
                    <a:pt x="2284" y="4888"/>
                    <a:pt x="2684" y="4888"/>
                  </a:cubicBezTo>
                  <a:cubicBezTo>
                    <a:pt x="3532" y="4888"/>
                    <a:pt x="4383" y="4449"/>
                    <a:pt x="4841" y="3679"/>
                  </a:cubicBezTo>
                  <a:cubicBezTo>
                    <a:pt x="5512" y="2553"/>
                    <a:pt x="5143" y="1014"/>
                    <a:pt x="4040" y="334"/>
                  </a:cubicBezTo>
                  <a:cubicBezTo>
                    <a:pt x="3671" y="107"/>
                    <a:pt x="3253" y="0"/>
                    <a:pt x="2835"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50" name="Google Shape;7650;p20"/>
            <p:cNvSpPr/>
            <p:nvPr/>
          </p:nvSpPr>
          <p:spPr>
            <a:xfrm>
              <a:off x="5450200" y="3289775"/>
              <a:ext cx="139525" cy="123025"/>
            </a:xfrm>
            <a:custGeom>
              <a:rect b="b" l="l" r="r" t="t"/>
              <a:pathLst>
                <a:path extrusionOk="0" h="4921" w="5581">
                  <a:moveTo>
                    <a:pt x="2852" y="1"/>
                  </a:moveTo>
                  <a:cubicBezTo>
                    <a:pt x="1996" y="1"/>
                    <a:pt x="1147" y="451"/>
                    <a:pt x="688" y="1240"/>
                  </a:cubicBezTo>
                  <a:cubicBezTo>
                    <a:pt x="0" y="2424"/>
                    <a:pt x="419" y="3986"/>
                    <a:pt x="1596" y="4632"/>
                  </a:cubicBezTo>
                  <a:cubicBezTo>
                    <a:pt x="1952" y="4828"/>
                    <a:pt x="2341" y="4920"/>
                    <a:pt x="2729" y="4920"/>
                  </a:cubicBezTo>
                  <a:cubicBezTo>
                    <a:pt x="3586" y="4920"/>
                    <a:pt x="4435" y="4470"/>
                    <a:pt x="4894" y="3681"/>
                  </a:cubicBezTo>
                  <a:cubicBezTo>
                    <a:pt x="5581" y="2497"/>
                    <a:pt x="5162" y="935"/>
                    <a:pt x="3985" y="288"/>
                  </a:cubicBezTo>
                  <a:cubicBezTo>
                    <a:pt x="3630" y="93"/>
                    <a:pt x="3240" y="1"/>
                    <a:pt x="2852"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51" name="Google Shape;7651;p20"/>
            <p:cNvSpPr/>
            <p:nvPr/>
          </p:nvSpPr>
          <p:spPr>
            <a:xfrm>
              <a:off x="4735525" y="4292625"/>
              <a:ext cx="135975" cy="120625"/>
            </a:xfrm>
            <a:custGeom>
              <a:rect b="b" l="l" r="r" t="t"/>
              <a:pathLst>
                <a:path extrusionOk="0" h="4825" w="5439">
                  <a:moveTo>
                    <a:pt x="2814" y="1"/>
                  </a:moveTo>
                  <a:cubicBezTo>
                    <a:pt x="1950" y="1"/>
                    <a:pt x="1079" y="458"/>
                    <a:pt x="640" y="1246"/>
                  </a:cubicBezTo>
                  <a:cubicBezTo>
                    <a:pt x="1" y="2391"/>
                    <a:pt x="434" y="3949"/>
                    <a:pt x="1564" y="4558"/>
                  </a:cubicBezTo>
                  <a:cubicBezTo>
                    <a:pt x="1901" y="4739"/>
                    <a:pt x="2274" y="4825"/>
                    <a:pt x="2648" y="4825"/>
                  </a:cubicBezTo>
                  <a:cubicBezTo>
                    <a:pt x="3534" y="4825"/>
                    <a:pt x="4424" y="4345"/>
                    <a:pt x="4849" y="3532"/>
                  </a:cubicBezTo>
                  <a:cubicBezTo>
                    <a:pt x="5438" y="2400"/>
                    <a:pt x="5026" y="919"/>
                    <a:pt x="3944" y="296"/>
                  </a:cubicBezTo>
                  <a:cubicBezTo>
                    <a:pt x="3597" y="95"/>
                    <a:pt x="3206" y="1"/>
                    <a:pt x="2814"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52" name="Google Shape;7652;p20"/>
            <p:cNvSpPr/>
            <p:nvPr/>
          </p:nvSpPr>
          <p:spPr>
            <a:xfrm>
              <a:off x="2524450" y="4141850"/>
              <a:ext cx="135950" cy="120600"/>
            </a:xfrm>
            <a:custGeom>
              <a:rect b="b" l="l" r="r" t="t"/>
              <a:pathLst>
                <a:path extrusionOk="0" h="4824" w="5438">
                  <a:moveTo>
                    <a:pt x="2812" y="0"/>
                  </a:moveTo>
                  <a:cubicBezTo>
                    <a:pt x="1941" y="0"/>
                    <a:pt x="1064" y="465"/>
                    <a:pt x="629" y="1262"/>
                  </a:cubicBezTo>
                  <a:cubicBezTo>
                    <a:pt x="0" y="2417"/>
                    <a:pt x="447" y="3971"/>
                    <a:pt x="1581" y="4566"/>
                  </a:cubicBezTo>
                  <a:cubicBezTo>
                    <a:pt x="1915" y="4741"/>
                    <a:pt x="2282" y="4824"/>
                    <a:pt x="2649" y="4824"/>
                  </a:cubicBezTo>
                  <a:cubicBezTo>
                    <a:pt x="3543" y="4824"/>
                    <a:pt x="4438" y="4335"/>
                    <a:pt x="4857" y="3512"/>
                  </a:cubicBezTo>
                  <a:cubicBezTo>
                    <a:pt x="5438" y="2373"/>
                    <a:pt x="5012" y="895"/>
                    <a:pt x="3926" y="285"/>
                  </a:cubicBezTo>
                  <a:cubicBezTo>
                    <a:pt x="3582" y="91"/>
                    <a:pt x="3198" y="0"/>
                    <a:pt x="2812"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53" name="Google Shape;7653;p20"/>
            <p:cNvSpPr/>
            <p:nvPr/>
          </p:nvSpPr>
          <p:spPr>
            <a:xfrm>
              <a:off x="3222325" y="4534075"/>
              <a:ext cx="136450" cy="120675"/>
            </a:xfrm>
            <a:custGeom>
              <a:rect b="b" l="l" r="r" t="t"/>
              <a:pathLst>
                <a:path extrusionOk="0" h="4827" w="5458">
                  <a:moveTo>
                    <a:pt x="2813" y="1"/>
                  </a:moveTo>
                  <a:cubicBezTo>
                    <a:pt x="2005" y="1"/>
                    <a:pt x="1186" y="403"/>
                    <a:pt x="714" y="1118"/>
                  </a:cubicBezTo>
                  <a:cubicBezTo>
                    <a:pt x="1" y="2203"/>
                    <a:pt x="337" y="3779"/>
                    <a:pt x="1433" y="4484"/>
                  </a:cubicBezTo>
                  <a:cubicBezTo>
                    <a:pt x="1796" y="4717"/>
                    <a:pt x="2215" y="4827"/>
                    <a:pt x="2638" y="4827"/>
                  </a:cubicBezTo>
                  <a:cubicBezTo>
                    <a:pt x="3467" y="4827"/>
                    <a:pt x="4310" y="4406"/>
                    <a:pt x="4771" y="3663"/>
                  </a:cubicBezTo>
                  <a:cubicBezTo>
                    <a:pt x="5458" y="2558"/>
                    <a:pt x="5083" y="984"/>
                    <a:pt x="3974" y="315"/>
                  </a:cubicBezTo>
                  <a:cubicBezTo>
                    <a:pt x="3620" y="102"/>
                    <a:pt x="3218" y="1"/>
                    <a:pt x="2813"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54" name="Google Shape;7654;p20"/>
            <p:cNvSpPr/>
            <p:nvPr/>
          </p:nvSpPr>
          <p:spPr>
            <a:xfrm>
              <a:off x="1944300" y="2723400"/>
              <a:ext cx="136550" cy="120700"/>
            </a:xfrm>
            <a:custGeom>
              <a:rect b="b" l="l" r="r" t="t"/>
              <a:pathLst>
                <a:path extrusionOk="0" h="4828" w="5462">
                  <a:moveTo>
                    <a:pt x="2810" y="1"/>
                  </a:moveTo>
                  <a:cubicBezTo>
                    <a:pt x="1987" y="1"/>
                    <a:pt x="1157" y="418"/>
                    <a:pt x="694" y="1153"/>
                  </a:cubicBezTo>
                  <a:cubicBezTo>
                    <a:pt x="0" y="2254"/>
                    <a:pt x="366" y="3829"/>
                    <a:pt x="1471" y="4507"/>
                  </a:cubicBezTo>
                  <a:cubicBezTo>
                    <a:pt x="1826" y="4725"/>
                    <a:pt x="2232" y="4828"/>
                    <a:pt x="2641" y="4828"/>
                  </a:cubicBezTo>
                  <a:cubicBezTo>
                    <a:pt x="3485" y="4828"/>
                    <a:pt x="4343" y="4391"/>
                    <a:pt x="4795" y="3627"/>
                  </a:cubicBezTo>
                  <a:cubicBezTo>
                    <a:pt x="5461" y="2502"/>
                    <a:pt x="5062" y="938"/>
                    <a:pt x="3940" y="296"/>
                  </a:cubicBezTo>
                  <a:cubicBezTo>
                    <a:pt x="3592" y="95"/>
                    <a:pt x="3202" y="1"/>
                    <a:pt x="2810"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55" name="Google Shape;7655;p20"/>
            <p:cNvSpPr/>
            <p:nvPr/>
          </p:nvSpPr>
          <p:spPr>
            <a:xfrm>
              <a:off x="2242400" y="3827500"/>
              <a:ext cx="136075" cy="119875"/>
            </a:xfrm>
            <a:custGeom>
              <a:rect b="b" l="l" r="r" t="t"/>
              <a:pathLst>
                <a:path extrusionOk="0" h="4795" w="5443">
                  <a:moveTo>
                    <a:pt x="2792" y="0"/>
                  </a:moveTo>
                  <a:cubicBezTo>
                    <a:pt x="1957" y="0"/>
                    <a:pt x="1121" y="435"/>
                    <a:pt x="672" y="1196"/>
                  </a:cubicBezTo>
                  <a:cubicBezTo>
                    <a:pt x="0" y="2332"/>
                    <a:pt x="410" y="3886"/>
                    <a:pt x="1546" y="4514"/>
                  </a:cubicBezTo>
                  <a:cubicBezTo>
                    <a:pt x="1890" y="4705"/>
                    <a:pt x="2270" y="4795"/>
                    <a:pt x="2650" y="4795"/>
                  </a:cubicBezTo>
                  <a:cubicBezTo>
                    <a:pt x="3486" y="4795"/>
                    <a:pt x="4322" y="4360"/>
                    <a:pt x="4770" y="3599"/>
                  </a:cubicBezTo>
                  <a:cubicBezTo>
                    <a:pt x="5442" y="2463"/>
                    <a:pt x="5033" y="908"/>
                    <a:pt x="3897" y="281"/>
                  </a:cubicBezTo>
                  <a:cubicBezTo>
                    <a:pt x="3553" y="90"/>
                    <a:pt x="3173" y="0"/>
                    <a:pt x="2792"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56" name="Google Shape;7656;p20"/>
            <p:cNvSpPr/>
            <p:nvPr/>
          </p:nvSpPr>
          <p:spPr>
            <a:xfrm>
              <a:off x="3638050" y="4612075"/>
              <a:ext cx="136000" cy="119925"/>
            </a:xfrm>
            <a:custGeom>
              <a:rect b="b" l="l" r="r" t="t"/>
              <a:pathLst>
                <a:path extrusionOk="0" h="4797" w="5440">
                  <a:moveTo>
                    <a:pt x="2792" y="1"/>
                  </a:moveTo>
                  <a:cubicBezTo>
                    <a:pt x="1966" y="1"/>
                    <a:pt x="1137" y="425"/>
                    <a:pt x="682" y="1172"/>
                  </a:cubicBezTo>
                  <a:cubicBezTo>
                    <a:pt x="0" y="2297"/>
                    <a:pt x="393" y="3859"/>
                    <a:pt x="1521" y="4503"/>
                  </a:cubicBezTo>
                  <a:cubicBezTo>
                    <a:pt x="1870" y="4702"/>
                    <a:pt x="2258" y="4796"/>
                    <a:pt x="2647" y="4796"/>
                  </a:cubicBezTo>
                  <a:cubicBezTo>
                    <a:pt x="3473" y="4796"/>
                    <a:pt x="4301" y="4372"/>
                    <a:pt x="4755" y="3624"/>
                  </a:cubicBezTo>
                  <a:cubicBezTo>
                    <a:pt x="5439" y="2500"/>
                    <a:pt x="5046" y="938"/>
                    <a:pt x="3918" y="294"/>
                  </a:cubicBezTo>
                  <a:cubicBezTo>
                    <a:pt x="3569" y="95"/>
                    <a:pt x="3181" y="1"/>
                    <a:pt x="2792"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57" name="Google Shape;7657;p20"/>
            <p:cNvSpPr/>
            <p:nvPr/>
          </p:nvSpPr>
          <p:spPr>
            <a:xfrm>
              <a:off x="4026300" y="929675"/>
              <a:ext cx="133600" cy="118175"/>
            </a:xfrm>
            <a:custGeom>
              <a:rect b="b" l="l" r="r" t="t"/>
              <a:pathLst>
                <a:path extrusionOk="0" h="4727" w="5344">
                  <a:moveTo>
                    <a:pt x="2712" y="1"/>
                  </a:moveTo>
                  <a:cubicBezTo>
                    <a:pt x="1897" y="1"/>
                    <a:pt x="1099" y="432"/>
                    <a:pt x="656" y="1200"/>
                  </a:cubicBezTo>
                  <a:cubicBezTo>
                    <a:pt x="0" y="2335"/>
                    <a:pt x="372" y="3776"/>
                    <a:pt x="1486" y="4420"/>
                  </a:cubicBezTo>
                  <a:cubicBezTo>
                    <a:pt x="1846" y="4628"/>
                    <a:pt x="2240" y="4727"/>
                    <a:pt x="2631" y="4727"/>
                  </a:cubicBezTo>
                  <a:cubicBezTo>
                    <a:pt x="3446" y="4727"/>
                    <a:pt x="4244" y="4295"/>
                    <a:pt x="4688" y="3528"/>
                  </a:cubicBezTo>
                  <a:cubicBezTo>
                    <a:pt x="5343" y="2392"/>
                    <a:pt x="4971" y="951"/>
                    <a:pt x="3858" y="308"/>
                  </a:cubicBezTo>
                  <a:cubicBezTo>
                    <a:pt x="3497" y="100"/>
                    <a:pt x="3103" y="1"/>
                    <a:pt x="2712"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58" name="Google Shape;7658;p20"/>
            <p:cNvSpPr/>
            <p:nvPr/>
          </p:nvSpPr>
          <p:spPr>
            <a:xfrm>
              <a:off x="5189300" y="1583500"/>
              <a:ext cx="133600" cy="118175"/>
            </a:xfrm>
            <a:custGeom>
              <a:rect b="b" l="l" r="r" t="t"/>
              <a:pathLst>
                <a:path extrusionOk="0" h="4727" w="5344">
                  <a:moveTo>
                    <a:pt x="2713" y="1"/>
                  </a:moveTo>
                  <a:cubicBezTo>
                    <a:pt x="1899" y="1"/>
                    <a:pt x="1101" y="431"/>
                    <a:pt x="657" y="1197"/>
                  </a:cubicBezTo>
                  <a:cubicBezTo>
                    <a:pt x="0" y="2332"/>
                    <a:pt x="371" y="3773"/>
                    <a:pt x="1484" y="4419"/>
                  </a:cubicBezTo>
                  <a:cubicBezTo>
                    <a:pt x="1845" y="4628"/>
                    <a:pt x="2240" y="4727"/>
                    <a:pt x="2631" y="4727"/>
                  </a:cubicBezTo>
                  <a:cubicBezTo>
                    <a:pt x="3445" y="4727"/>
                    <a:pt x="4244" y="4297"/>
                    <a:pt x="4688" y="3530"/>
                  </a:cubicBezTo>
                  <a:cubicBezTo>
                    <a:pt x="5343" y="2395"/>
                    <a:pt x="4973" y="954"/>
                    <a:pt x="3859" y="309"/>
                  </a:cubicBezTo>
                  <a:cubicBezTo>
                    <a:pt x="3498" y="100"/>
                    <a:pt x="3104" y="1"/>
                    <a:pt x="2713"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59" name="Google Shape;7659;p20"/>
            <p:cNvSpPr/>
            <p:nvPr/>
          </p:nvSpPr>
          <p:spPr>
            <a:xfrm>
              <a:off x="2295075" y="4013825"/>
              <a:ext cx="130025" cy="115100"/>
            </a:xfrm>
            <a:custGeom>
              <a:rect b="b" l="l" r="r" t="t"/>
              <a:pathLst>
                <a:path extrusionOk="0" h="4604" w="5201">
                  <a:moveTo>
                    <a:pt x="2605" y="0"/>
                  </a:moveTo>
                  <a:cubicBezTo>
                    <a:pt x="1823" y="0"/>
                    <a:pt x="1077" y="422"/>
                    <a:pt x="643" y="1187"/>
                  </a:cubicBezTo>
                  <a:cubicBezTo>
                    <a:pt x="1" y="2318"/>
                    <a:pt x="342" y="3645"/>
                    <a:pt x="1440" y="4283"/>
                  </a:cubicBezTo>
                  <a:cubicBezTo>
                    <a:pt x="1813" y="4500"/>
                    <a:pt x="2209" y="4603"/>
                    <a:pt x="2596" y="4603"/>
                  </a:cubicBezTo>
                  <a:cubicBezTo>
                    <a:pt x="3394" y="4603"/>
                    <a:pt x="4154" y="4163"/>
                    <a:pt x="4585" y="3367"/>
                  </a:cubicBezTo>
                  <a:cubicBezTo>
                    <a:pt x="5201" y="2231"/>
                    <a:pt x="4827" y="910"/>
                    <a:pt x="3711" y="293"/>
                  </a:cubicBezTo>
                  <a:cubicBezTo>
                    <a:pt x="3354" y="95"/>
                    <a:pt x="2976" y="0"/>
                    <a:pt x="2605"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60" name="Google Shape;7660;p20"/>
            <p:cNvSpPr/>
            <p:nvPr/>
          </p:nvSpPr>
          <p:spPr>
            <a:xfrm>
              <a:off x="3457600" y="4667650"/>
              <a:ext cx="130500" cy="115125"/>
            </a:xfrm>
            <a:custGeom>
              <a:rect b="b" l="l" r="r" t="t"/>
              <a:pathLst>
                <a:path extrusionOk="0" h="4605" w="5220">
                  <a:moveTo>
                    <a:pt x="2623" y="1"/>
                  </a:moveTo>
                  <a:cubicBezTo>
                    <a:pt x="1857" y="1"/>
                    <a:pt x="1124" y="405"/>
                    <a:pt x="689" y="1142"/>
                  </a:cubicBezTo>
                  <a:cubicBezTo>
                    <a:pt x="0" y="2303"/>
                    <a:pt x="358" y="3677"/>
                    <a:pt x="1511" y="4313"/>
                  </a:cubicBezTo>
                  <a:cubicBezTo>
                    <a:pt x="1867" y="4510"/>
                    <a:pt x="2244" y="4604"/>
                    <a:pt x="2614" y="4604"/>
                  </a:cubicBezTo>
                  <a:cubicBezTo>
                    <a:pt x="3398" y="4604"/>
                    <a:pt x="4145" y="4180"/>
                    <a:pt x="4579" y="3413"/>
                  </a:cubicBezTo>
                  <a:cubicBezTo>
                    <a:pt x="5220" y="2283"/>
                    <a:pt x="4875" y="956"/>
                    <a:pt x="3776" y="318"/>
                  </a:cubicBezTo>
                  <a:cubicBezTo>
                    <a:pt x="3406" y="104"/>
                    <a:pt x="3010" y="1"/>
                    <a:pt x="2623"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61" name="Google Shape;7661;p20"/>
            <p:cNvSpPr/>
            <p:nvPr/>
          </p:nvSpPr>
          <p:spPr>
            <a:xfrm>
              <a:off x="2810275" y="4459675"/>
              <a:ext cx="129300" cy="114350"/>
            </a:xfrm>
            <a:custGeom>
              <a:rect b="b" l="l" r="r" t="t"/>
              <a:pathLst>
                <a:path extrusionOk="0" h="4574" w="5172">
                  <a:moveTo>
                    <a:pt x="2599" y="0"/>
                  </a:moveTo>
                  <a:cubicBezTo>
                    <a:pt x="1827" y="0"/>
                    <a:pt x="1085" y="410"/>
                    <a:pt x="652" y="1154"/>
                  </a:cubicBezTo>
                  <a:cubicBezTo>
                    <a:pt x="1" y="2274"/>
                    <a:pt x="340" y="3623"/>
                    <a:pt x="1433" y="4259"/>
                  </a:cubicBezTo>
                  <a:cubicBezTo>
                    <a:pt x="1798" y="4472"/>
                    <a:pt x="2190" y="4574"/>
                    <a:pt x="2575" y="4574"/>
                  </a:cubicBezTo>
                  <a:cubicBezTo>
                    <a:pt x="3346" y="4574"/>
                    <a:pt x="4088" y="4164"/>
                    <a:pt x="4520" y="3421"/>
                  </a:cubicBezTo>
                  <a:cubicBezTo>
                    <a:pt x="5172" y="2299"/>
                    <a:pt x="4833" y="952"/>
                    <a:pt x="3739" y="314"/>
                  </a:cubicBezTo>
                  <a:cubicBezTo>
                    <a:pt x="3375" y="102"/>
                    <a:pt x="2983" y="0"/>
                    <a:pt x="2599"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62" name="Google Shape;7662;p20"/>
            <p:cNvSpPr/>
            <p:nvPr/>
          </p:nvSpPr>
          <p:spPr>
            <a:xfrm>
              <a:off x="4443325" y="1008375"/>
              <a:ext cx="130650" cy="115975"/>
            </a:xfrm>
            <a:custGeom>
              <a:rect b="b" l="l" r="r" t="t"/>
              <a:pathLst>
                <a:path extrusionOk="0" h="4639" w="5226">
                  <a:moveTo>
                    <a:pt x="2613" y="0"/>
                  </a:moveTo>
                  <a:cubicBezTo>
                    <a:pt x="1812" y="0"/>
                    <a:pt x="1054" y="443"/>
                    <a:pt x="618" y="1245"/>
                  </a:cubicBezTo>
                  <a:cubicBezTo>
                    <a:pt x="0" y="2381"/>
                    <a:pt x="366" y="3697"/>
                    <a:pt x="1469" y="4326"/>
                  </a:cubicBezTo>
                  <a:cubicBezTo>
                    <a:pt x="1840" y="4537"/>
                    <a:pt x="2232" y="4638"/>
                    <a:pt x="2614" y="4638"/>
                  </a:cubicBezTo>
                  <a:cubicBezTo>
                    <a:pt x="3415" y="4638"/>
                    <a:pt x="4174" y="4195"/>
                    <a:pt x="4610" y="3392"/>
                  </a:cubicBezTo>
                  <a:cubicBezTo>
                    <a:pt x="5226" y="2258"/>
                    <a:pt x="4862" y="940"/>
                    <a:pt x="3758" y="312"/>
                  </a:cubicBezTo>
                  <a:cubicBezTo>
                    <a:pt x="3387" y="101"/>
                    <a:pt x="2995" y="0"/>
                    <a:pt x="2613"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63" name="Google Shape;7663;p20"/>
            <p:cNvSpPr/>
            <p:nvPr/>
          </p:nvSpPr>
          <p:spPr>
            <a:xfrm>
              <a:off x="4675225" y="1138450"/>
              <a:ext cx="132550" cy="117350"/>
            </a:xfrm>
            <a:custGeom>
              <a:rect b="b" l="l" r="r" t="t"/>
              <a:pathLst>
                <a:path extrusionOk="0" h="4694" w="5302">
                  <a:moveTo>
                    <a:pt x="2661" y="0"/>
                  </a:moveTo>
                  <a:cubicBezTo>
                    <a:pt x="1827" y="0"/>
                    <a:pt x="1026" y="465"/>
                    <a:pt x="596" y="1287"/>
                  </a:cubicBezTo>
                  <a:cubicBezTo>
                    <a:pt x="1" y="2424"/>
                    <a:pt x="385" y="3767"/>
                    <a:pt x="1486" y="4389"/>
                  </a:cubicBezTo>
                  <a:cubicBezTo>
                    <a:pt x="1851" y="4595"/>
                    <a:pt x="2241" y="4694"/>
                    <a:pt x="2625" y="4694"/>
                  </a:cubicBezTo>
                  <a:cubicBezTo>
                    <a:pt x="3439" y="4694"/>
                    <a:pt x="4221" y="4250"/>
                    <a:pt x="4659" y="3456"/>
                  </a:cubicBezTo>
                  <a:cubicBezTo>
                    <a:pt x="5301" y="2290"/>
                    <a:pt x="4902" y="896"/>
                    <a:pt x="3748" y="277"/>
                  </a:cubicBezTo>
                  <a:cubicBezTo>
                    <a:pt x="3398" y="90"/>
                    <a:pt x="3026" y="0"/>
                    <a:pt x="2661"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64" name="Google Shape;7664;p20"/>
            <p:cNvSpPr/>
            <p:nvPr/>
          </p:nvSpPr>
          <p:spPr>
            <a:xfrm>
              <a:off x="4908725" y="1269975"/>
              <a:ext cx="130250" cy="115825"/>
            </a:xfrm>
            <a:custGeom>
              <a:rect b="b" l="l" r="r" t="t"/>
              <a:pathLst>
                <a:path extrusionOk="0" h="4633" w="5210">
                  <a:moveTo>
                    <a:pt x="2604" y="0"/>
                  </a:moveTo>
                  <a:cubicBezTo>
                    <a:pt x="1844" y="0"/>
                    <a:pt x="1118" y="395"/>
                    <a:pt x="677" y="1124"/>
                  </a:cubicBezTo>
                  <a:cubicBezTo>
                    <a:pt x="0" y="2240"/>
                    <a:pt x="288" y="3581"/>
                    <a:pt x="1347" y="4254"/>
                  </a:cubicBezTo>
                  <a:cubicBezTo>
                    <a:pt x="1749" y="4510"/>
                    <a:pt x="2183" y="4632"/>
                    <a:pt x="2607" y="4632"/>
                  </a:cubicBezTo>
                  <a:cubicBezTo>
                    <a:pt x="3367" y="4632"/>
                    <a:pt x="4093" y="4238"/>
                    <a:pt x="4534" y="3509"/>
                  </a:cubicBezTo>
                  <a:cubicBezTo>
                    <a:pt x="5209" y="2392"/>
                    <a:pt x="4922" y="1052"/>
                    <a:pt x="3862" y="377"/>
                  </a:cubicBezTo>
                  <a:cubicBezTo>
                    <a:pt x="3461" y="123"/>
                    <a:pt x="3027" y="0"/>
                    <a:pt x="2604"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65" name="Google Shape;7665;p20"/>
            <p:cNvSpPr/>
            <p:nvPr/>
          </p:nvSpPr>
          <p:spPr>
            <a:xfrm>
              <a:off x="3429850" y="907175"/>
              <a:ext cx="129450" cy="114350"/>
            </a:xfrm>
            <a:custGeom>
              <a:rect b="b" l="l" r="r" t="t"/>
              <a:pathLst>
                <a:path extrusionOk="0" h="4574" w="5178">
                  <a:moveTo>
                    <a:pt x="2602" y="0"/>
                  </a:moveTo>
                  <a:cubicBezTo>
                    <a:pt x="1810" y="0"/>
                    <a:pt x="1052" y="434"/>
                    <a:pt x="624" y="1210"/>
                  </a:cubicBezTo>
                  <a:cubicBezTo>
                    <a:pt x="1" y="2340"/>
                    <a:pt x="378" y="3678"/>
                    <a:pt x="1489" y="4290"/>
                  </a:cubicBezTo>
                  <a:cubicBezTo>
                    <a:pt x="1839" y="4482"/>
                    <a:pt x="2211" y="4574"/>
                    <a:pt x="2576" y="4574"/>
                  </a:cubicBezTo>
                  <a:cubicBezTo>
                    <a:pt x="3368" y="4574"/>
                    <a:pt x="4126" y="4141"/>
                    <a:pt x="4554" y="3364"/>
                  </a:cubicBezTo>
                  <a:cubicBezTo>
                    <a:pt x="5177" y="2234"/>
                    <a:pt x="4800" y="896"/>
                    <a:pt x="3688" y="284"/>
                  </a:cubicBezTo>
                  <a:cubicBezTo>
                    <a:pt x="3338" y="92"/>
                    <a:pt x="2967" y="0"/>
                    <a:pt x="2602"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66" name="Google Shape;7666;p20"/>
            <p:cNvSpPr/>
            <p:nvPr/>
          </p:nvSpPr>
          <p:spPr>
            <a:xfrm>
              <a:off x="5522950" y="2083700"/>
              <a:ext cx="130025" cy="115075"/>
            </a:xfrm>
            <a:custGeom>
              <a:rect b="b" l="l" r="r" t="t"/>
              <a:pathLst>
                <a:path extrusionOk="0" h="4603" w="5201">
                  <a:moveTo>
                    <a:pt x="2607" y="0"/>
                  </a:moveTo>
                  <a:cubicBezTo>
                    <a:pt x="1811" y="0"/>
                    <a:pt x="1053" y="438"/>
                    <a:pt x="621" y="1232"/>
                  </a:cubicBezTo>
                  <a:cubicBezTo>
                    <a:pt x="0" y="2369"/>
                    <a:pt x="372" y="3688"/>
                    <a:pt x="1486" y="4307"/>
                  </a:cubicBezTo>
                  <a:cubicBezTo>
                    <a:pt x="1845" y="4507"/>
                    <a:pt x="2225" y="4603"/>
                    <a:pt x="2598" y="4603"/>
                  </a:cubicBezTo>
                  <a:cubicBezTo>
                    <a:pt x="3378" y="4603"/>
                    <a:pt x="4122" y="4183"/>
                    <a:pt x="4557" y="3422"/>
                  </a:cubicBezTo>
                  <a:cubicBezTo>
                    <a:pt x="5201" y="2293"/>
                    <a:pt x="4862" y="962"/>
                    <a:pt x="3767" y="323"/>
                  </a:cubicBezTo>
                  <a:cubicBezTo>
                    <a:pt x="3394" y="105"/>
                    <a:pt x="2996" y="0"/>
                    <a:pt x="2607"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67" name="Google Shape;7667;p20"/>
            <p:cNvSpPr/>
            <p:nvPr/>
          </p:nvSpPr>
          <p:spPr>
            <a:xfrm>
              <a:off x="3246200" y="960000"/>
              <a:ext cx="130375" cy="115100"/>
            </a:xfrm>
            <a:custGeom>
              <a:rect b="b" l="l" r="r" t="t"/>
              <a:pathLst>
                <a:path extrusionOk="0" h="4604" w="5215">
                  <a:moveTo>
                    <a:pt x="2621" y="0"/>
                  </a:moveTo>
                  <a:cubicBezTo>
                    <a:pt x="1861" y="0"/>
                    <a:pt x="1133" y="396"/>
                    <a:pt x="696" y="1123"/>
                  </a:cubicBezTo>
                  <a:cubicBezTo>
                    <a:pt x="1" y="2280"/>
                    <a:pt x="346" y="3658"/>
                    <a:pt x="1492" y="4303"/>
                  </a:cubicBezTo>
                  <a:cubicBezTo>
                    <a:pt x="1854" y="4506"/>
                    <a:pt x="2237" y="4603"/>
                    <a:pt x="2613" y="4603"/>
                  </a:cubicBezTo>
                  <a:cubicBezTo>
                    <a:pt x="3390" y="4603"/>
                    <a:pt x="4131" y="4187"/>
                    <a:pt x="4568" y="3431"/>
                  </a:cubicBezTo>
                  <a:cubicBezTo>
                    <a:pt x="5214" y="2305"/>
                    <a:pt x="4881" y="970"/>
                    <a:pt x="3791" y="327"/>
                  </a:cubicBezTo>
                  <a:cubicBezTo>
                    <a:pt x="3416" y="106"/>
                    <a:pt x="3014" y="0"/>
                    <a:pt x="2621"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68" name="Google Shape;7668;p20"/>
            <p:cNvSpPr/>
            <p:nvPr/>
          </p:nvSpPr>
          <p:spPr>
            <a:xfrm>
              <a:off x="5572125" y="2267625"/>
              <a:ext cx="130550" cy="115175"/>
            </a:xfrm>
            <a:custGeom>
              <a:rect b="b" l="l" r="r" t="t"/>
              <a:pathLst>
                <a:path extrusionOk="0" h="4607" w="5222">
                  <a:moveTo>
                    <a:pt x="2626" y="0"/>
                  </a:moveTo>
                  <a:cubicBezTo>
                    <a:pt x="1841" y="0"/>
                    <a:pt x="1092" y="427"/>
                    <a:pt x="658" y="1199"/>
                  </a:cubicBezTo>
                  <a:cubicBezTo>
                    <a:pt x="1" y="2369"/>
                    <a:pt x="394" y="3732"/>
                    <a:pt x="1567" y="4345"/>
                  </a:cubicBezTo>
                  <a:cubicBezTo>
                    <a:pt x="1906" y="4522"/>
                    <a:pt x="2262" y="4606"/>
                    <a:pt x="2611" y="4606"/>
                  </a:cubicBezTo>
                  <a:cubicBezTo>
                    <a:pt x="3415" y="4606"/>
                    <a:pt x="4182" y="4158"/>
                    <a:pt x="4612" y="3357"/>
                  </a:cubicBezTo>
                  <a:cubicBezTo>
                    <a:pt x="5222" y="2221"/>
                    <a:pt x="4840" y="902"/>
                    <a:pt x="3723" y="288"/>
                  </a:cubicBezTo>
                  <a:cubicBezTo>
                    <a:pt x="3368" y="93"/>
                    <a:pt x="2993" y="0"/>
                    <a:pt x="2626"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69" name="Google Shape;7669;p20"/>
            <p:cNvSpPr/>
            <p:nvPr/>
          </p:nvSpPr>
          <p:spPr>
            <a:xfrm>
              <a:off x="3063950" y="1013525"/>
              <a:ext cx="129425" cy="114375"/>
            </a:xfrm>
            <a:custGeom>
              <a:rect b="b" l="l" r="r" t="t"/>
              <a:pathLst>
                <a:path extrusionOk="0" h="4575" w="5177">
                  <a:moveTo>
                    <a:pt x="2604" y="0"/>
                  </a:moveTo>
                  <a:cubicBezTo>
                    <a:pt x="1801" y="0"/>
                    <a:pt x="1033" y="445"/>
                    <a:pt x="608" y="1237"/>
                  </a:cubicBezTo>
                  <a:cubicBezTo>
                    <a:pt x="1" y="2370"/>
                    <a:pt x="396" y="3705"/>
                    <a:pt x="1516" y="4305"/>
                  </a:cubicBezTo>
                  <a:cubicBezTo>
                    <a:pt x="1857" y="4487"/>
                    <a:pt x="2219" y="4574"/>
                    <a:pt x="2574" y="4574"/>
                  </a:cubicBezTo>
                  <a:cubicBezTo>
                    <a:pt x="3376" y="4574"/>
                    <a:pt x="4144" y="4130"/>
                    <a:pt x="4569" y="3338"/>
                  </a:cubicBezTo>
                  <a:cubicBezTo>
                    <a:pt x="5176" y="2205"/>
                    <a:pt x="4783" y="870"/>
                    <a:pt x="3661" y="270"/>
                  </a:cubicBezTo>
                  <a:cubicBezTo>
                    <a:pt x="3320" y="87"/>
                    <a:pt x="2959" y="0"/>
                    <a:pt x="2604"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70" name="Google Shape;7670;p20"/>
            <p:cNvSpPr/>
            <p:nvPr/>
          </p:nvSpPr>
          <p:spPr>
            <a:xfrm>
              <a:off x="5622625" y="2451975"/>
              <a:ext cx="129350" cy="114350"/>
            </a:xfrm>
            <a:custGeom>
              <a:rect b="b" l="l" r="r" t="t"/>
              <a:pathLst>
                <a:path extrusionOk="0" h="4574" w="5174">
                  <a:moveTo>
                    <a:pt x="2599" y="0"/>
                  </a:moveTo>
                  <a:cubicBezTo>
                    <a:pt x="1822" y="0"/>
                    <a:pt x="1076" y="415"/>
                    <a:pt x="645" y="1167"/>
                  </a:cubicBezTo>
                  <a:cubicBezTo>
                    <a:pt x="1" y="2290"/>
                    <a:pt x="349" y="3636"/>
                    <a:pt x="1447" y="4266"/>
                  </a:cubicBezTo>
                  <a:cubicBezTo>
                    <a:pt x="1808" y="4474"/>
                    <a:pt x="2195" y="4573"/>
                    <a:pt x="2575" y="4573"/>
                  </a:cubicBezTo>
                  <a:cubicBezTo>
                    <a:pt x="3351" y="4573"/>
                    <a:pt x="4096" y="4158"/>
                    <a:pt x="4528" y="3406"/>
                  </a:cubicBezTo>
                  <a:cubicBezTo>
                    <a:pt x="5173" y="2283"/>
                    <a:pt x="4824" y="938"/>
                    <a:pt x="3728" y="307"/>
                  </a:cubicBezTo>
                  <a:cubicBezTo>
                    <a:pt x="3366" y="99"/>
                    <a:pt x="2978" y="0"/>
                    <a:pt x="2599"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71" name="Google Shape;7671;p20"/>
            <p:cNvSpPr/>
            <p:nvPr/>
          </p:nvSpPr>
          <p:spPr>
            <a:xfrm>
              <a:off x="2563275" y="1355900"/>
              <a:ext cx="132350" cy="116600"/>
            </a:xfrm>
            <a:custGeom>
              <a:rect b="b" l="l" r="r" t="t"/>
              <a:pathLst>
                <a:path extrusionOk="0" h="4664" w="5294">
                  <a:moveTo>
                    <a:pt x="2653" y="0"/>
                  </a:moveTo>
                  <a:cubicBezTo>
                    <a:pt x="1875" y="0"/>
                    <a:pt x="1131" y="411"/>
                    <a:pt x="689" y="1159"/>
                  </a:cubicBezTo>
                  <a:cubicBezTo>
                    <a:pt x="0" y="2322"/>
                    <a:pt x="354" y="3708"/>
                    <a:pt x="1502" y="4357"/>
                  </a:cubicBezTo>
                  <a:cubicBezTo>
                    <a:pt x="1869" y="4564"/>
                    <a:pt x="2260" y="4664"/>
                    <a:pt x="2642" y="4664"/>
                  </a:cubicBezTo>
                  <a:cubicBezTo>
                    <a:pt x="3419" y="4664"/>
                    <a:pt x="4163" y="4253"/>
                    <a:pt x="4605" y="3504"/>
                  </a:cubicBezTo>
                  <a:cubicBezTo>
                    <a:pt x="5294" y="2342"/>
                    <a:pt x="4940" y="956"/>
                    <a:pt x="3792" y="306"/>
                  </a:cubicBezTo>
                  <a:cubicBezTo>
                    <a:pt x="3425" y="99"/>
                    <a:pt x="3035" y="0"/>
                    <a:pt x="2653"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72" name="Google Shape;7672;p20"/>
            <p:cNvSpPr/>
            <p:nvPr/>
          </p:nvSpPr>
          <p:spPr>
            <a:xfrm>
              <a:off x="5587575" y="3055875"/>
              <a:ext cx="131375" cy="116575"/>
            </a:xfrm>
            <a:custGeom>
              <a:rect b="b" l="l" r="r" t="t"/>
              <a:pathLst>
                <a:path extrusionOk="0" h="4663" w="5255">
                  <a:moveTo>
                    <a:pt x="2635" y="0"/>
                  </a:moveTo>
                  <a:cubicBezTo>
                    <a:pt x="1842" y="0"/>
                    <a:pt x="1085" y="427"/>
                    <a:pt x="644" y="1205"/>
                  </a:cubicBezTo>
                  <a:cubicBezTo>
                    <a:pt x="0" y="2338"/>
                    <a:pt x="338" y="3676"/>
                    <a:pt x="1431" y="4328"/>
                  </a:cubicBezTo>
                  <a:cubicBezTo>
                    <a:pt x="1812" y="4554"/>
                    <a:pt x="2221" y="4663"/>
                    <a:pt x="2621" y="4663"/>
                  </a:cubicBezTo>
                  <a:cubicBezTo>
                    <a:pt x="3414" y="4663"/>
                    <a:pt x="4172" y="4236"/>
                    <a:pt x="4612" y="3458"/>
                  </a:cubicBezTo>
                  <a:cubicBezTo>
                    <a:pt x="5255" y="2323"/>
                    <a:pt x="4919" y="985"/>
                    <a:pt x="3826" y="336"/>
                  </a:cubicBezTo>
                  <a:cubicBezTo>
                    <a:pt x="3444" y="109"/>
                    <a:pt x="3035" y="0"/>
                    <a:pt x="2635"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73" name="Google Shape;7673;p20"/>
            <p:cNvSpPr/>
            <p:nvPr/>
          </p:nvSpPr>
          <p:spPr>
            <a:xfrm>
              <a:off x="2248575" y="1647350"/>
              <a:ext cx="129225" cy="114325"/>
            </a:xfrm>
            <a:custGeom>
              <a:rect b="b" l="l" r="r" t="t"/>
              <a:pathLst>
                <a:path extrusionOk="0" h="4573" w="5169">
                  <a:moveTo>
                    <a:pt x="2597" y="0"/>
                  </a:moveTo>
                  <a:cubicBezTo>
                    <a:pt x="1829" y="0"/>
                    <a:pt x="1091" y="404"/>
                    <a:pt x="658" y="1140"/>
                  </a:cubicBezTo>
                  <a:cubicBezTo>
                    <a:pt x="1" y="2255"/>
                    <a:pt x="331" y="3609"/>
                    <a:pt x="1417" y="4250"/>
                  </a:cubicBezTo>
                  <a:cubicBezTo>
                    <a:pt x="1786" y="4468"/>
                    <a:pt x="2182" y="4572"/>
                    <a:pt x="2572" y="4572"/>
                  </a:cubicBezTo>
                  <a:cubicBezTo>
                    <a:pt x="3339" y="4572"/>
                    <a:pt x="4077" y="4168"/>
                    <a:pt x="4510" y="3433"/>
                  </a:cubicBezTo>
                  <a:cubicBezTo>
                    <a:pt x="5169" y="2316"/>
                    <a:pt x="4837" y="963"/>
                    <a:pt x="3751" y="322"/>
                  </a:cubicBezTo>
                  <a:cubicBezTo>
                    <a:pt x="3383" y="104"/>
                    <a:pt x="2986" y="0"/>
                    <a:pt x="2597"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74" name="Google Shape;7674;p20"/>
            <p:cNvSpPr/>
            <p:nvPr/>
          </p:nvSpPr>
          <p:spPr>
            <a:xfrm>
              <a:off x="5505200" y="3478075"/>
              <a:ext cx="128800" cy="114300"/>
            </a:xfrm>
            <a:custGeom>
              <a:rect b="b" l="l" r="r" t="t"/>
              <a:pathLst>
                <a:path extrusionOk="0" h="4572" w="5152">
                  <a:moveTo>
                    <a:pt x="2586" y="1"/>
                  </a:moveTo>
                  <a:cubicBezTo>
                    <a:pt x="1852" y="1"/>
                    <a:pt x="1143" y="368"/>
                    <a:pt x="705" y="1048"/>
                  </a:cubicBezTo>
                  <a:cubicBezTo>
                    <a:pt x="0" y="2145"/>
                    <a:pt x="268" y="3517"/>
                    <a:pt x="1320" y="4197"/>
                  </a:cubicBezTo>
                  <a:cubicBezTo>
                    <a:pt x="1712" y="4450"/>
                    <a:pt x="2143" y="4572"/>
                    <a:pt x="2565" y="4572"/>
                  </a:cubicBezTo>
                  <a:cubicBezTo>
                    <a:pt x="3299" y="4572"/>
                    <a:pt x="4009" y="4205"/>
                    <a:pt x="4447" y="3524"/>
                  </a:cubicBezTo>
                  <a:cubicBezTo>
                    <a:pt x="5152" y="2428"/>
                    <a:pt x="4884" y="1056"/>
                    <a:pt x="3833" y="376"/>
                  </a:cubicBezTo>
                  <a:cubicBezTo>
                    <a:pt x="3440" y="123"/>
                    <a:pt x="3009" y="1"/>
                    <a:pt x="2586"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75" name="Google Shape;7675;p20"/>
            <p:cNvSpPr/>
            <p:nvPr/>
          </p:nvSpPr>
          <p:spPr>
            <a:xfrm>
              <a:off x="2114525" y="1883625"/>
              <a:ext cx="130700" cy="116000"/>
            </a:xfrm>
            <a:custGeom>
              <a:rect b="b" l="l" r="r" t="t"/>
              <a:pathLst>
                <a:path extrusionOk="0" h="4640" w="5228">
                  <a:moveTo>
                    <a:pt x="2612" y="0"/>
                  </a:moveTo>
                  <a:cubicBezTo>
                    <a:pt x="1811" y="0"/>
                    <a:pt x="1052" y="445"/>
                    <a:pt x="616" y="1251"/>
                  </a:cubicBezTo>
                  <a:cubicBezTo>
                    <a:pt x="1" y="2387"/>
                    <a:pt x="367" y="3703"/>
                    <a:pt x="1473" y="4329"/>
                  </a:cubicBezTo>
                  <a:cubicBezTo>
                    <a:pt x="1843" y="4539"/>
                    <a:pt x="2234" y="4640"/>
                    <a:pt x="2615" y="4640"/>
                  </a:cubicBezTo>
                  <a:cubicBezTo>
                    <a:pt x="3417" y="4640"/>
                    <a:pt x="4176" y="4195"/>
                    <a:pt x="4611" y="3390"/>
                  </a:cubicBezTo>
                  <a:cubicBezTo>
                    <a:pt x="5227" y="2254"/>
                    <a:pt x="4860" y="938"/>
                    <a:pt x="3754" y="311"/>
                  </a:cubicBezTo>
                  <a:cubicBezTo>
                    <a:pt x="3384" y="101"/>
                    <a:pt x="2993" y="0"/>
                    <a:pt x="2612"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76" name="Google Shape;7676;p20"/>
            <p:cNvSpPr/>
            <p:nvPr/>
          </p:nvSpPr>
          <p:spPr>
            <a:xfrm>
              <a:off x="5370725" y="3714450"/>
              <a:ext cx="131175" cy="115800"/>
            </a:xfrm>
            <a:custGeom>
              <a:rect b="b" l="l" r="r" t="t"/>
              <a:pathLst>
                <a:path extrusionOk="0" h="4632" w="5247">
                  <a:moveTo>
                    <a:pt x="2625" y="1"/>
                  </a:moveTo>
                  <a:cubicBezTo>
                    <a:pt x="1881" y="1"/>
                    <a:pt x="1167" y="378"/>
                    <a:pt x="724" y="1077"/>
                  </a:cubicBezTo>
                  <a:cubicBezTo>
                    <a:pt x="1" y="2222"/>
                    <a:pt x="297" y="3607"/>
                    <a:pt x="1412" y="4285"/>
                  </a:cubicBezTo>
                  <a:cubicBezTo>
                    <a:pt x="1798" y="4519"/>
                    <a:pt x="2214" y="4632"/>
                    <a:pt x="2621" y="4632"/>
                  </a:cubicBezTo>
                  <a:cubicBezTo>
                    <a:pt x="3365" y="4632"/>
                    <a:pt x="4079" y="4254"/>
                    <a:pt x="4522" y="3554"/>
                  </a:cubicBezTo>
                  <a:cubicBezTo>
                    <a:pt x="5247" y="2411"/>
                    <a:pt x="4949" y="1024"/>
                    <a:pt x="3835" y="348"/>
                  </a:cubicBezTo>
                  <a:cubicBezTo>
                    <a:pt x="3448" y="113"/>
                    <a:pt x="3032" y="1"/>
                    <a:pt x="2625"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77" name="Google Shape;7677;p20"/>
            <p:cNvSpPr/>
            <p:nvPr/>
          </p:nvSpPr>
          <p:spPr>
            <a:xfrm>
              <a:off x="5238275" y="3952275"/>
              <a:ext cx="129450" cy="114400"/>
            </a:xfrm>
            <a:custGeom>
              <a:rect b="b" l="l" r="r" t="t"/>
              <a:pathLst>
                <a:path extrusionOk="0" h="4576" w="5178">
                  <a:moveTo>
                    <a:pt x="2604" y="1"/>
                  </a:moveTo>
                  <a:cubicBezTo>
                    <a:pt x="1804" y="1"/>
                    <a:pt x="1037" y="444"/>
                    <a:pt x="611" y="1233"/>
                  </a:cubicBezTo>
                  <a:cubicBezTo>
                    <a:pt x="1" y="2366"/>
                    <a:pt x="391" y="3701"/>
                    <a:pt x="1511" y="4304"/>
                  </a:cubicBezTo>
                  <a:cubicBezTo>
                    <a:pt x="1854" y="4488"/>
                    <a:pt x="2218" y="4576"/>
                    <a:pt x="2575" y="4576"/>
                  </a:cubicBezTo>
                  <a:cubicBezTo>
                    <a:pt x="3375" y="4576"/>
                    <a:pt x="4141" y="4133"/>
                    <a:pt x="4566" y="3344"/>
                  </a:cubicBezTo>
                  <a:cubicBezTo>
                    <a:pt x="5178" y="2211"/>
                    <a:pt x="4786" y="876"/>
                    <a:pt x="3667" y="273"/>
                  </a:cubicBezTo>
                  <a:cubicBezTo>
                    <a:pt x="3324" y="89"/>
                    <a:pt x="2961" y="1"/>
                    <a:pt x="2604"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78" name="Google Shape;7678;p20"/>
            <p:cNvSpPr/>
            <p:nvPr/>
          </p:nvSpPr>
          <p:spPr>
            <a:xfrm>
              <a:off x="1897650" y="2541900"/>
              <a:ext cx="130500" cy="115825"/>
            </a:xfrm>
            <a:custGeom>
              <a:rect b="b" l="l" r="r" t="t"/>
              <a:pathLst>
                <a:path extrusionOk="0" h="4633" w="5220">
                  <a:moveTo>
                    <a:pt x="2614" y="0"/>
                  </a:moveTo>
                  <a:cubicBezTo>
                    <a:pt x="1833" y="0"/>
                    <a:pt x="1089" y="417"/>
                    <a:pt x="649" y="1181"/>
                  </a:cubicBezTo>
                  <a:cubicBezTo>
                    <a:pt x="0" y="2308"/>
                    <a:pt x="323" y="3636"/>
                    <a:pt x="1405" y="4289"/>
                  </a:cubicBezTo>
                  <a:cubicBezTo>
                    <a:pt x="1790" y="4521"/>
                    <a:pt x="2203" y="4632"/>
                    <a:pt x="2607" y="4632"/>
                  </a:cubicBezTo>
                  <a:cubicBezTo>
                    <a:pt x="3387" y="4632"/>
                    <a:pt x="4131" y="4216"/>
                    <a:pt x="4570" y="3453"/>
                  </a:cubicBezTo>
                  <a:cubicBezTo>
                    <a:pt x="5220" y="2326"/>
                    <a:pt x="4897" y="997"/>
                    <a:pt x="3816" y="344"/>
                  </a:cubicBezTo>
                  <a:cubicBezTo>
                    <a:pt x="3430" y="111"/>
                    <a:pt x="3017" y="0"/>
                    <a:pt x="2614"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79" name="Google Shape;7679;p20"/>
            <p:cNvSpPr/>
            <p:nvPr/>
          </p:nvSpPr>
          <p:spPr>
            <a:xfrm>
              <a:off x="4921425" y="4241825"/>
              <a:ext cx="130625" cy="115925"/>
            </a:xfrm>
            <a:custGeom>
              <a:rect b="b" l="l" r="r" t="t"/>
              <a:pathLst>
                <a:path extrusionOk="0" h="4637" w="5225">
                  <a:moveTo>
                    <a:pt x="2612" y="0"/>
                  </a:moveTo>
                  <a:cubicBezTo>
                    <a:pt x="1815" y="0"/>
                    <a:pt x="1059" y="438"/>
                    <a:pt x="622" y="1233"/>
                  </a:cubicBezTo>
                  <a:cubicBezTo>
                    <a:pt x="1" y="2368"/>
                    <a:pt x="357" y="3687"/>
                    <a:pt x="1458" y="4319"/>
                  </a:cubicBezTo>
                  <a:cubicBezTo>
                    <a:pt x="1831" y="4534"/>
                    <a:pt x="2227" y="4637"/>
                    <a:pt x="2613" y="4637"/>
                  </a:cubicBezTo>
                  <a:cubicBezTo>
                    <a:pt x="3410" y="4637"/>
                    <a:pt x="4166" y="4199"/>
                    <a:pt x="4603" y="3404"/>
                  </a:cubicBezTo>
                  <a:cubicBezTo>
                    <a:pt x="5224" y="2269"/>
                    <a:pt x="4868" y="950"/>
                    <a:pt x="3767" y="318"/>
                  </a:cubicBezTo>
                  <a:cubicBezTo>
                    <a:pt x="3394" y="103"/>
                    <a:pt x="2998" y="0"/>
                    <a:pt x="2612"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80" name="Google Shape;7680;p20"/>
            <p:cNvSpPr/>
            <p:nvPr/>
          </p:nvSpPr>
          <p:spPr>
            <a:xfrm>
              <a:off x="3044100" y="4591225"/>
              <a:ext cx="126875" cy="112800"/>
            </a:xfrm>
            <a:custGeom>
              <a:rect b="b" l="l" r="r" t="t"/>
              <a:pathLst>
                <a:path extrusionOk="0" h="4512" w="5075">
                  <a:moveTo>
                    <a:pt x="2576" y="0"/>
                  </a:moveTo>
                  <a:cubicBezTo>
                    <a:pt x="1804" y="0"/>
                    <a:pt x="1047" y="404"/>
                    <a:pt x="623" y="1129"/>
                  </a:cubicBezTo>
                  <a:cubicBezTo>
                    <a:pt x="1" y="2190"/>
                    <a:pt x="320" y="3548"/>
                    <a:pt x="1343" y="4181"/>
                  </a:cubicBezTo>
                  <a:cubicBezTo>
                    <a:pt x="1704" y="4405"/>
                    <a:pt x="2103" y="4512"/>
                    <a:pt x="2499" y="4512"/>
                  </a:cubicBezTo>
                  <a:cubicBezTo>
                    <a:pt x="3271" y="4512"/>
                    <a:pt x="4028" y="4108"/>
                    <a:pt x="4452" y="3383"/>
                  </a:cubicBezTo>
                  <a:cubicBezTo>
                    <a:pt x="5074" y="2322"/>
                    <a:pt x="4755" y="964"/>
                    <a:pt x="3732" y="331"/>
                  </a:cubicBezTo>
                  <a:cubicBezTo>
                    <a:pt x="3371" y="107"/>
                    <a:pt x="2972" y="0"/>
                    <a:pt x="2576"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81" name="Google Shape;7681;p20"/>
            <p:cNvSpPr/>
            <p:nvPr/>
          </p:nvSpPr>
          <p:spPr>
            <a:xfrm>
              <a:off x="4424025" y="4586875"/>
              <a:ext cx="126975" cy="112775"/>
            </a:xfrm>
            <a:custGeom>
              <a:rect b="b" l="l" r="r" t="t"/>
              <a:pathLst>
                <a:path extrusionOk="0" h="4511" w="5079">
                  <a:moveTo>
                    <a:pt x="2578" y="0"/>
                  </a:moveTo>
                  <a:cubicBezTo>
                    <a:pt x="1791" y="0"/>
                    <a:pt x="1021" y="421"/>
                    <a:pt x="601" y="1169"/>
                  </a:cubicBezTo>
                  <a:cubicBezTo>
                    <a:pt x="0" y="2241"/>
                    <a:pt x="348" y="3589"/>
                    <a:pt x="1384" y="4204"/>
                  </a:cubicBezTo>
                  <a:cubicBezTo>
                    <a:pt x="1735" y="4412"/>
                    <a:pt x="2119" y="4511"/>
                    <a:pt x="2501" y="4511"/>
                  </a:cubicBezTo>
                  <a:cubicBezTo>
                    <a:pt x="3287" y="4511"/>
                    <a:pt x="4057" y="4090"/>
                    <a:pt x="4477" y="3341"/>
                  </a:cubicBezTo>
                  <a:cubicBezTo>
                    <a:pt x="5078" y="2270"/>
                    <a:pt x="4730" y="922"/>
                    <a:pt x="3696" y="307"/>
                  </a:cubicBezTo>
                  <a:cubicBezTo>
                    <a:pt x="3345" y="99"/>
                    <a:pt x="2960" y="0"/>
                    <a:pt x="2578"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82" name="Google Shape;7682;p20"/>
            <p:cNvSpPr/>
            <p:nvPr/>
          </p:nvSpPr>
          <p:spPr>
            <a:xfrm>
              <a:off x="4057900" y="4693650"/>
              <a:ext cx="126825" cy="111950"/>
            </a:xfrm>
            <a:custGeom>
              <a:rect b="b" l="l" r="r" t="t"/>
              <a:pathLst>
                <a:path extrusionOk="0" h="4478" w="5073">
                  <a:moveTo>
                    <a:pt x="2603" y="0"/>
                  </a:moveTo>
                  <a:cubicBezTo>
                    <a:pt x="1826" y="0"/>
                    <a:pt x="1054" y="407"/>
                    <a:pt x="636" y="1123"/>
                  </a:cubicBezTo>
                  <a:cubicBezTo>
                    <a:pt x="1" y="2211"/>
                    <a:pt x="394" y="3649"/>
                    <a:pt x="1484" y="4230"/>
                  </a:cubicBezTo>
                  <a:cubicBezTo>
                    <a:pt x="1802" y="4398"/>
                    <a:pt x="2148" y="4478"/>
                    <a:pt x="2492" y="4478"/>
                  </a:cubicBezTo>
                  <a:cubicBezTo>
                    <a:pt x="3290" y="4478"/>
                    <a:pt x="4079" y="4049"/>
                    <a:pt x="4488" y="3306"/>
                  </a:cubicBezTo>
                  <a:cubicBezTo>
                    <a:pt x="5073" y="2240"/>
                    <a:pt x="4698" y="864"/>
                    <a:pt x="3661" y="276"/>
                  </a:cubicBezTo>
                  <a:cubicBezTo>
                    <a:pt x="3331" y="89"/>
                    <a:pt x="2967" y="0"/>
                    <a:pt x="2603"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83" name="Google Shape;7683;p20"/>
            <p:cNvSpPr/>
            <p:nvPr/>
          </p:nvSpPr>
          <p:spPr>
            <a:xfrm>
              <a:off x="1965000" y="3516725"/>
              <a:ext cx="126350" cy="112000"/>
            </a:xfrm>
            <a:custGeom>
              <a:rect b="b" l="l" r="r" t="t"/>
              <a:pathLst>
                <a:path extrusionOk="0" h="4480" w="5054">
                  <a:moveTo>
                    <a:pt x="2582" y="0"/>
                  </a:moveTo>
                  <a:cubicBezTo>
                    <a:pt x="1800" y="0"/>
                    <a:pt x="1025" y="411"/>
                    <a:pt x="609" y="1133"/>
                  </a:cubicBezTo>
                  <a:cubicBezTo>
                    <a:pt x="0" y="2189"/>
                    <a:pt x="351" y="3571"/>
                    <a:pt x="1377" y="4182"/>
                  </a:cubicBezTo>
                  <a:cubicBezTo>
                    <a:pt x="1716" y="4384"/>
                    <a:pt x="2094" y="4479"/>
                    <a:pt x="2470" y="4479"/>
                  </a:cubicBezTo>
                  <a:cubicBezTo>
                    <a:pt x="3270" y="4479"/>
                    <a:pt x="4064" y="4049"/>
                    <a:pt x="4473" y="3297"/>
                  </a:cubicBezTo>
                  <a:cubicBezTo>
                    <a:pt x="5053" y="2227"/>
                    <a:pt x="4670" y="852"/>
                    <a:pt x="3630" y="270"/>
                  </a:cubicBezTo>
                  <a:cubicBezTo>
                    <a:pt x="3302" y="87"/>
                    <a:pt x="2941" y="0"/>
                    <a:pt x="2582"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84" name="Google Shape;7684;p20"/>
            <p:cNvSpPr/>
            <p:nvPr/>
          </p:nvSpPr>
          <p:spPr>
            <a:xfrm>
              <a:off x="1915100" y="3332375"/>
              <a:ext cx="126875" cy="112800"/>
            </a:xfrm>
            <a:custGeom>
              <a:rect b="b" l="l" r="r" t="t"/>
              <a:pathLst>
                <a:path extrusionOk="0" h="4512" w="5075">
                  <a:moveTo>
                    <a:pt x="2576" y="0"/>
                  </a:moveTo>
                  <a:cubicBezTo>
                    <a:pt x="1804" y="0"/>
                    <a:pt x="1047" y="404"/>
                    <a:pt x="623" y="1129"/>
                  </a:cubicBezTo>
                  <a:cubicBezTo>
                    <a:pt x="1" y="2192"/>
                    <a:pt x="321" y="3547"/>
                    <a:pt x="1343" y="4182"/>
                  </a:cubicBezTo>
                  <a:cubicBezTo>
                    <a:pt x="1703" y="4406"/>
                    <a:pt x="2103" y="4512"/>
                    <a:pt x="2498" y="4512"/>
                  </a:cubicBezTo>
                  <a:cubicBezTo>
                    <a:pt x="3270" y="4512"/>
                    <a:pt x="4027" y="4108"/>
                    <a:pt x="4453" y="3382"/>
                  </a:cubicBezTo>
                  <a:cubicBezTo>
                    <a:pt x="5075" y="2321"/>
                    <a:pt x="4755" y="964"/>
                    <a:pt x="3732" y="331"/>
                  </a:cubicBezTo>
                  <a:cubicBezTo>
                    <a:pt x="3372" y="107"/>
                    <a:pt x="2972" y="0"/>
                    <a:pt x="2576"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85" name="Google Shape;7685;p20"/>
            <p:cNvSpPr/>
            <p:nvPr/>
          </p:nvSpPr>
          <p:spPr>
            <a:xfrm>
              <a:off x="1865050" y="3148450"/>
              <a:ext cx="127700" cy="112750"/>
            </a:xfrm>
            <a:custGeom>
              <a:rect b="b" l="l" r="r" t="t"/>
              <a:pathLst>
                <a:path extrusionOk="0" h="4510" w="5108">
                  <a:moveTo>
                    <a:pt x="2593" y="0"/>
                  </a:moveTo>
                  <a:cubicBezTo>
                    <a:pt x="1854" y="0"/>
                    <a:pt x="1125" y="369"/>
                    <a:pt x="691" y="1040"/>
                  </a:cubicBezTo>
                  <a:cubicBezTo>
                    <a:pt x="0" y="2110"/>
                    <a:pt x="305" y="3533"/>
                    <a:pt x="1366" y="4186"/>
                  </a:cubicBezTo>
                  <a:cubicBezTo>
                    <a:pt x="1723" y="4405"/>
                    <a:pt x="2120" y="4510"/>
                    <a:pt x="2514" y="4510"/>
                  </a:cubicBezTo>
                  <a:cubicBezTo>
                    <a:pt x="3253" y="4510"/>
                    <a:pt x="3982" y="4141"/>
                    <a:pt x="4415" y="3470"/>
                  </a:cubicBezTo>
                  <a:cubicBezTo>
                    <a:pt x="5108" y="2400"/>
                    <a:pt x="4801" y="978"/>
                    <a:pt x="3740" y="324"/>
                  </a:cubicBezTo>
                  <a:cubicBezTo>
                    <a:pt x="3383" y="105"/>
                    <a:pt x="2987" y="0"/>
                    <a:pt x="2593"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86" name="Google Shape;7686;p20"/>
            <p:cNvSpPr/>
            <p:nvPr/>
          </p:nvSpPr>
          <p:spPr>
            <a:xfrm>
              <a:off x="1982300" y="2121950"/>
              <a:ext cx="128600" cy="113575"/>
            </a:xfrm>
            <a:custGeom>
              <a:rect b="b" l="l" r="r" t="t"/>
              <a:pathLst>
                <a:path extrusionOk="0" h="4543" w="5144">
                  <a:moveTo>
                    <a:pt x="2594" y="1"/>
                  </a:moveTo>
                  <a:cubicBezTo>
                    <a:pt x="1836" y="1"/>
                    <a:pt x="1100" y="393"/>
                    <a:pt x="670" y="1100"/>
                  </a:cubicBezTo>
                  <a:cubicBezTo>
                    <a:pt x="1" y="2199"/>
                    <a:pt x="325" y="3583"/>
                    <a:pt x="1404" y="4226"/>
                  </a:cubicBezTo>
                  <a:cubicBezTo>
                    <a:pt x="1765" y="4440"/>
                    <a:pt x="2158" y="4543"/>
                    <a:pt x="2545" y="4543"/>
                  </a:cubicBezTo>
                  <a:cubicBezTo>
                    <a:pt x="3320" y="4543"/>
                    <a:pt x="4071" y="4133"/>
                    <a:pt x="4500" y="3395"/>
                  </a:cubicBezTo>
                  <a:cubicBezTo>
                    <a:pt x="5144" y="2282"/>
                    <a:pt x="4786" y="910"/>
                    <a:pt x="3689" y="291"/>
                  </a:cubicBezTo>
                  <a:cubicBezTo>
                    <a:pt x="3341" y="95"/>
                    <a:pt x="2965" y="1"/>
                    <a:pt x="2594"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87" name="Google Shape;7687;p20"/>
            <p:cNvSpPr/>
            <p:nvPr/>
          </p:nvSpPr>
          <p:spPr>
            <a:xfrm>
              <a:off x="5673250" y="2637100"/>
              <a:ext cx="126875" cy="111975"/>
            </a:xfrm>
            <a:custGeom>
              <a:rect b="b" l="l" r="r" t="t"/>
              <a:pathLst>
                <a:path extrusionOk="0" h="4479" w="5075">
                  <a:moveTo>
                    <a:pt x="2606" y="1"/>
                  </a:moveTo>
                  <a:cubicBezTo>
                    <a:pt x="1845" y="1"/>
                    <a:pt x="1086" y="388"/>
                    <a:pt x="661" y="1079"/>
                  </a:cubicBezTo>
                  <a:cubicBezTo>
                    <a:pt x="1" y="2149"/>
                    <a:pt x="362" y="3597"/>
                    <a:pt x="1439" y="4206"/>
                  </a:cubicBezTo>
                  <a:cubicBezTo>
                    <a:pt x="1768" y="4391"/>
                    <a:pt x="2130" y="4479"/>
                    <a:pt x="2492" y="4479"/>
                  </a:cubicBezTo>
                  <a:cubicBezTo>
                    <a:pt x="3271" y="4479"/>
                    <a:pt x="4045" y="4070"/>
                    <a:pt x="4463" y="3351"/>
                  </a:cubicBezTo>
                  <a:cubicBezTo>
                    <a:pt x="5074" y="2300"/>
                    <a:pt x="4728" y="915"/>
                    <a:pt x="3705" y="301"/>
                  </a:cubicBezTo>
                  <a:cubicBezTo>
                    <a:pt x="3366" y="97"/>
                    <a:pt x="2985" y="1"/>
                    <a:pt x="2606"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88" name="Google Shape;7688;p20"/>
            <p:cNvSpPr/>
            <p:nvPr/>
          </p:nvSpPr>
          <p:spPr>
            <a:xfrm>
              <a:off x="2578825" y="4329700"/>
              <a:ext cx="127050" cy="112775"/>
            </a:xfrm>
            <a:custGeom>
              <a:rect b="b" l="l" r="r" t="t"/>
              <a:pathLst>
                <a:path extrusionOk="0" h="4511" w="5082">
                  <a:moveTo>
                    <a:pt x="2577" y="0"/>
                  </a:moveTo>
                  <a:cubicBezTo>
                    <a:pt x="1776" y="0"/>
                    <a:pt x="994" y="437"/>
                    <a:pt x="581" y="1208"/>
                  </a:cubicBezTo>
                  <a:cubicBezTo>
                    <a:pt x="0" y="2289"/>
                    <a:pt x="373" y="3629"/>
                    <a:pt x="1422" y="4224"/>
                  </a:cubicBezTo>
                  <a:cubicBezTo>
                    <a:pt x="1764" y="4418"/>
                    <a:pt x="2136" y="4510"/>
                    <a:pt x="2503" y="4510"/>
                  </a:cubicBezTo>
                  <a:cubicBezTo>
                    <a:pt x="3304" y="4510"/>
                    <a:pt x="4086" y="4073"/>
                    <a:pt x="4499" y="3303"/>
                  </a:cubicBezTo>
                  <a:cubicBezTo>
                    <a:pt x="5081" y="2221"/>
                    <a:pt x="4707" y="883"/>
                    <a:pt x="3659" y="287"/>
                  </a:cubicBezTo>
                  <a:cubicBezTo>
                    <a:pt x="3317" y="92"/>
                    <a:pt x="2945" y="0"/>
                    <a:pt x="2577"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89" name="Google Shape;7689;p20"/>
            <p:cNvSpPr/>
            <p:nvPr/>
          </p:nvSpPr>
          <p:spPr>
            <a:xfrm>
              <a:off x="2882625" y="1067900"/>
              <a:ext cx="126250" cy="112000"/>
            </a:xfrm>
            <a:custGeom>
              <a:rect b="b" l="l" r="r" t="t"/>
              <a:pathLst>
                <a:path extrusionOk="0" h="4480" w="5050">
                  <a:moveTo>
                    <a:pt x="2579" y="0"/>
                  </a:moveTo>
                  <a:cubicBezTo>
                    <a:pt x="1810" y="0"/>
                    <a:pt x="1045" y="398"/>
                    <a:pt x="623" y="1103"/>
                  </a:cubicBezTo>
                  <a:cubicBezTo>
                    <a:pt x="1" y="2143"/>
                    <a:pt x="328" y="3537"/>
                    <a:pt x="1342" y="4165"/>
                  </a:cubicBezTo>
                  <a:cubicBezTo>
                    <a:pt x="1689" y="4379"/>
                    <a:pt x="2078" y="4480"/>
                    <a:pt x="2466" y="4480"/>
                  </a:cubicBezTo>
                  <a:cubicBezTo>
                    <a:pt x="3253" y="4480"/>
                    <a:pt x="4037" y="4063"/>
                    <a:pt x="4451" y="3326"/>
                  </a:cubicBezTo>
                  <a:cubicBezTo>
                    <a:pt x="5049" y="2268"/>
                    <a:pt x="4687" y="887"/>
                    <a:pt x="3655" y="288"/>
                  </a:cubicBezTo>
                  <a:cubicBezTo>
                    <a:pt x="3321" y="93"/>
                    <a:pt x="2950" y="0"/>
                    <a:pt x="2579"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90" name="Google Shape;7690;p20"/>
            <p:cNvSpPr/>
            <p:nvPr/>
          </p:nvSpPr>
          <p:spPr>
            <a:xfrm>
              <a:off x="3614025" y="854775"/>
              <a:ext cx="127050" cy="112800"/>
            </a:xfrm>
            <a:custGeom>
              <a:rect b="b" l="l" r="r" t="t"/>
              <a:pathLst>
                <a:path extrusionOk="0" h="4512" w="5082">
                  <a:moveTo>
                    <a:pt x="2577" y="0"/>
                  </a:moveTo>
                  <a:cubicBezTo>
                    <a:pt x="1783" y="0"/>
                    <a:pt x="1008" y="430"/>
                    <a:pt x="591" y="1190"/>
                  </a:cubicBezTo>
                  <a:cubicBezTo>
                    <a:pt x="0" y="2268"/>
                    <a:pt x="360" y="3609"/>
                    <a:pt x="1405" y="4215"/>
                  </a:cubicBezTo>
                  <a:cubicBezTo>
                    <a:pt x="1751" y="4416"/>
                    <a:pt x="2129" y="4512"/>
                    <a:pt x="2503" y="4512"/>
                  </a:cubicBezTo>
                  <a:cubicBezTo>
                    <a:pt x="3297" y="4512"/>
                    <a:pt x="4072" y="4082"/>
                    <a:pt x="4489" y="3322"/>
                  </a:cubicBezTo>
                  <a:cubicBezTo>
                    <a:pt x="5081" y="2243"/>
                    <a:pt x="4720" y="902"/>
                    <a:pt x="3677" y="297"/>
                  </a:cubicBezTo>
                  <a:cubicBezTo>
                    <a:pt x="3330" y="96"/>
                    <a:pt x="2951" y="0"/>
                    <a:pt x="2577"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91" name="Google Shape;7691;p20"/>
            <p:cNvSpPr/>
            <p:nvPr/>
          </p:nvSpPr>
          <p:spPr>
            <a:xfrm>
              <a:off x="5474800" y="1900875"/>
              <a:ext cx="127075" cy="112850"/>
            </a:xfrm>
            <a:custGeom>
              <a:rect b="b" l="l" r="r" t="t"/>
              <a:pathLst>
                <a:path extrusionOk="0" h="4514" w="5083">
                  <a:moveTo>
                    <a:pt x="2578" y="1"/>
                  </a:moveTo>
                  <a:cubicBezTo>
                    <a:pt x="1783" y="1"/>
                    <a:pt x="1006" y="432"/>
                    <a:pt x="590" y="1196"/>
                  </a:cubicBezTo>
                  <a:cubicBezTo>
                    <a:pt x="0" y="2275"/>
                    <a:pt x="364" y="3616"/>
                    <a:pt x="1411" y="4220"/>
                  </a:cubicBezTo>
                  <a:cubicBezTo>
                    <a:pt x="1756" y="4419"/>
                    <a:pt x="2133" y="4513"/>
                    <a:pt x="2505" y="4513"/>
                  </a:cubicBezTo>
                  <a:cubicBezTo>
                    <a:pt x="3301" y="4513"/>
                    <a:pt x="4078" y="4082"/>
                    <a:pt x="4493" y="3319"/>
                  </a:cubicBezTo>
                  <a:cubicBezTo>
                    <a:pt x="5083" y="2239"/>
                    <a:pt x="4719" y="898"/>
                    <a:pt x="3674" y="296"/>
                  </a:cubicBezTo>
                  <a:cubicBezTo>
                    <a:pt x="3328" y="96"/>
                    <a:pt x="2951" y="1"/>
                    <a:pt x="2578"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92" name="Google Shape;7692;p20"/>
            <p:cNvSpPr/>
            <p:nvPr/>
          </p:nvSpPr>
          <p:spPr>
            <a:xfrm>
              <a:off x="4241025" y="4640050"/>
              <a:ext cx="127050" cy="112800"/>
            </a:xfrm>
            <a:custGeom>
              <a:rect b="b" l="l" r="r" t="t"/>
              <a:pathLst>
                <a:path extrusionOk="0" h="4512" w="5082">
                  <a:moveTo>
                    <a:pt x="2579" y="1"/>
                  </a:moveTo>
                  <a:cubicBezTo>
                    <a:pt x="1776" y="1"/>
                    <a:pt x="991" y="440"/>
                    <a:pt x="578" y="1213"/>
                  </a:cubicBezTo>
                  <a:cubicBezTo>
                    <a:pt x="1" y="2296"/>
                    <a:pt x="380" y="3636"/>
                    <a:pt x="1429" y="4228"/>
                  </a:cubicBezTo>
                  <a:cubicBezTo>
                    <a:pt x="1769" y="4420"/>
                    <a:pt x="2139" y="4511"/>
                    <a:pt x="2504" y="4511"/>
                  </a:cubicBezTo>
                  <a:cubicBezTo>
                    <a:pt x="3308" y="4511"/>
                    <a:pt x="4092" y="4071"/>
                    <a:pt x="4504" y="3298"/>
                  </a:cubicBezTo>
                  <a:cubicBezTo>
                    <a:pt x="5082" y="2215"/>
                    <a:pt x="4703" y="876"/>
                    <a:pt x="3654" y="283"/>
                  </a:cubicBezTo>
                  <a:cubicBezTo>
                    <a:pt x="3314" y="92"/>
                    <a:pt x="2945" y="1"/>
                    <a:pt x="2579"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93" name="Google Shape;7693;p20"/>
            <p:cNvSpPr/>
            <p:nvPr/>
          </p:nvSpPr>
          <p:spPr>
            <a:xfrm>
              <a:off x="5143250" y="1403075"/>
              <a:ext cx="125850" cy="111175"/>
            </a:xfrm>
            <a:custGeom>
              <a:rect b="b" l="l" r="r" t="t"/>
              <a:pathLst>
                <a:path extrusionOk="0" h="4447" w="5034">
                  <a:moveTo>
                    <a:pt x="2596" y="0"/>
                  </a:moveTo>
                  <a:cubicBezTo>
                    <a:pt x="1827" y="0"/>
                    <a:pt x="1054" y="396"/>
                    <a:pt x="637" y="1092"/>
                  </a:cubicBezTo>
                  <a:cubicBezTo>
                    <a:pt x="0" y="2152"/>
                    <a:pt x="383" y="3613"/>
                    <a:pt x="1450" y="4194"/>
                  </a:cubicBezTo>
                  <a:cubicBezTo>
                    <a:pt x="1765" y="4365"/>
                    <a:pt x="2112" y="4446"/>
                    <a:pt x="2460" y="4446"/>
                  </a:cubicBezTo>
                  <a:cubicBezTo>
                    <a:pt x="3250" y="4446"/>
                    <a:pt x="4040" y="4028"/>
                    <a:pt x="4447" y="3304"/>
                  </a:cubicBezTo>
                  <a:cubicBezTo>
                    <a:pt x="5034" y="2264"/>
                    <a:pt x="4668" y="871"/>
                    <a:pt x="3655" y="280"/>
                  </a:cubicBezTo>
                  <a:cubicBezTo>
                    <a:pt x="3329" y="90"/>
                    <a:pt x="2963" y="0"/>
                    <a:pt x="2596"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94" name="Google Shape;7694;p20"/>
            <p:cNvSpPr/>
            <p:nvPr/>
          </p:nvSpPr>
          <p:spPr>
            <a:xfrm>
              <a:off x="4212850" y="880000"/>
              <a:ext cx="125875" cy="111150"/>
            </a:xfrm>
            <a:custGeom>
              <a:rect b="b" l="l" r="r" t="t"/>
              <a:pathLst>
                <a:path extrusionOk="0" h="4446" w="5035">
                  <a:moveTo>
                    <a:pt x="2595" y="1"/>
                  </a:moveTo>
                  <a:cubicBezTo>
                    <a:pt x="1821" y="1"/>
                    <a:pt x="1044" y="402"/>
                    <a:pt x="630" y="1105"/>
                  </a:cubicBezTo>
                  <a:cubicBezTo>
                    <a:pt x="0" y="2169"/>
                    <a:pt x="392" y="3629"/>
                    <a:pt x="1461" y="4199"/>
                  </a:cubicBezTo>
                  <a:cubicBezTo>
                    <a:pt x="1773" y="4367"/>
                    <a:pt x="2116" y="4446"/>
                    <a:pt x="2459" y="4446"/>
                  </a:cubicBezTo>
                  <a:cubicBezTo>
                    <a:pt x="3255" y="4446"/>
                    <a:pt x="4049" y="4021"/>
                    <a:pt x="4454" y="3292"/>
                  </a:cubicBezTo>
                  <a:cubicBezTo>
                    <a:pt x="5034" y="2248"/>
                    <a:pt x="4660" y="857"/>
                    <a:pt x="3642" y="274"/>
                  </a:cubicBezTo>
                  <a:cubicBezTo>
                    <a:pt x="3318" y="88"/>
                    <a:pt x="2957" y="1"/>
                    <a:pt x="2595"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95" name="Google Shape;7695;p20"/>
            <p:cNvSpPr/>
            <p:nvPr/>
          </p:nvSpPr>
          <p:spPr>
            <a:xfrm>
              <a:off x="5725450" y="2822650"/>
              <a:ext cx="122275" cy="108750"/>
            </a:xfrm>
            <a:custGeom>
              <a:rect b="b" l="l" r="r" t="t"/>
              <a:pathLst>
                <a:path extrusionOk="0" h="4350" w="4891">
                  <a:moveTo>
                    <a:pt x="2519" y="1"/>
                  </a:moveTo>
                  <a:cubicBezTo>
                    <a:pt x="1748" y="1"/>
                    <a:pt x="970" y="406"/>
                    <a:pt x="570" y="1112"/>
                  </a:cubicBezTo>
                  <a:cubicBezTo>
                    <a:pt x="1" y="2114"/>
                    <a:pt x="344" y="3470"/>
                    <a:pt x="1314" y="4060"/>
                  </a:cubicBezTo>
                  <a:cubicBezTo>
                    <a:pt x="1637" y="4257"/>
                    <a:pt x="2003" y="4350"/>
                    <a:pt x="2372" y="4350"/>
                  </a:cubicBezTo>
                  <a:cubicBezTo>
                    <a:pt x="3142" y="4350"/>
                    <a:pt x="3921" y="3944"/>
                    <a:pt x="4321" y="3238"/>
                  </a:cubicBezTo>
                  <a:cubicBezTo>
                    <a:pt x="4890" y="2236"/>
                    <a:pt x="4547" y="882"/>
                    <a:pt x="3577" y="290"/>
                  </a:cubicBezTo>
                  <a:cubicBezTo>
                    <a:pt x="3254" y="93"/>
                    <a:pt x="2888" y="1"/>
                    <a:pt x="2519"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96" name="Google Shape;7696;p20"/>
            <p:cNvSpPr/>
            <p:nvPr/>
          </p:nvSpPr>
          <p:spPr>
            <a:xfrm>
              <a:off x="5426725" y="1718575"/>
              <a:ext cx="123425" cy="109550"/>
            </a:xfrm>
            <a:custGeom>
              <a:rect b="b" l="l" r="r" t="t"/>
              <a:pathLst>
                <a:path extrusionOk="0" h="4382" w="4937">
                  <a:moveTo>
                    <a:pt x="2557" y="1"/>
                  </a:moveTo>
                  <a:cubicBezTo>
                    <a:pt x="1772" y="1"/>
                    <a:pt x="979" y="417"/>
                    <a:pt x="580" y="1132"/>
                  </a:cubicBezTo>
                  <a:cubicBezTo>
                    <a:pt x="0" y="2171"/>
                    <a:pt x="395" y="3590"/>
                    <a:pt x="1422" y="4141"/>
                  </a:cubicBezTo>
                  <a:cubicBezTo>
                    <a:pt x="1727" y="4304"/>
                    <a:pt x="2064" y="4381"/>
                    <a:pt x="2402" y="4381"/>
                  </a:cubicBezTo>
                  <a:cubicBezTo>
                    <a:pt x="3209" y="4381"/>
                    <a:pt x="4022" y="3943"/>
                    <a:pt x="4406" y="3202"/>
                  </a:cubicBezTo>
                  <a:cubicBezTo>
                    <a:pt x="4937" y="2179"/>
                    <a:pt x="4560" y="834"/>
                    <a:pt x="3584" y="270"/>
                  </a:cubicBezTo>
                  <a:cubicBezTo>
                    <a:pt x="3269" y="87"/>
                    <a:pt x="2914" y="1"/>
                    <a:pt x="2557"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97" name="Google Shape;7697;p20"/>
            <p:cNvSpPr/>
            <p:nvPr/>
          </p:nvSpPr>
          <p:spPr>
            <a:xfrm>
              <a:off x="3798475" y="803225"/>
              <a:ext cx="123475" cy="109550"/>
            </a:xfrm>
            <a:custGeom>
              <a:rect b="b" l="l" r="r" t="t"/>
              <a:pathLst>
                <a:path extrusionOk="0" h="4382" w="4939">
                  <a:moveTo>
                    <a:pt x="2564" y="0"/>
                  </a:moveTo>
                  <a:cubicBezTo>
                    <a:pt x="1802" y="0"/>
                    <a:pt x="1026" y="390"/>
                    <a:pt x="614" y="1074"/>
                  </a:cubicBezTo>
                  <a:cubicBezTo>
                    <a:pt x="1" y="2086"/>
                    <a:pt x="357" y="3518"/>
                    <a:pt x="1368" y="4109"/>
                  </a:cubicBezTo>
                  <a:cubicBezTo>
                    <a:pt x="1685" y="4295"/>
                    <a:pt x="2043" y="4382"/>
                    <a:pt x="2402" y="4382"/>
                  </a:cubicBezTo>
                  <a:cubicBezTo>
                    <a:pt x="3184" y="4382"/>
                    <a:pt x="3975" y="3970"/>
                    <a:pt x="4376" y="3259"/>
                  </a:cubicBezTo>
                  <a:cubicBezTo>
                    <a:pt x="4939" y="2260"/>
                    <a:pt x="4601" y="901"/>
                    <a:pt x="3642" y="300"/>
                  </a:cubicBezTo>
                  <a:cubicBezTo>
                    <a:pt x="3317" y="96"/>
                    <a:pt x="2942" y="0"/>
                    <a:pt x="2564"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98" name="Google Shape;7698;p20"/>
            <p:cNvSpPr/>
            <p:nvPr/>
          </p:nvSpPr>
          <p:spPr>
            <a:xfrm>
              <a:off x="2016375" y="3701900"/>
              <a:ext cx="123450" cy="109550"/>
            </a:xfrm>
            <a:custGeom>
              <a:rect b="b" l="l" r="r" t="t"/>
              <a:pathLst>
                <a:path extrusionOk="0" h="4382" w="4938">
                  <a:moveTo>
                    <a:pt x="2537" y="0"/>
                  </a:moveTo>
                  <a:cubicBezTo>
                    <a:pt x="1760" y="0"/>
                    <a:pt x="972" y="408"/>
                    <a:pt x="568" y="1114"/>
                  </a:cubicBezTo>
                  <a:cubicBezTo>
                    <a:pt x="1" y="2108"/>
                    <a:pt x="331" y="3467"/>
                    <a:pt x="1289" y="4076"/>
                  </a:cubicBezTo>
                  <a:cubicBezTo>
                    <a:pt x="1616" y="4283"/>
                    <a:pt x="1994" y="4381"/>
                    <a:pt x="2375" y="4381"/>
                  </a:cubicBezTo>
                  <a:cubicBezTo>
                    <a:pt x="3133" y="4381"/>
                    <a:pt x="3905" y="3996"/>
                    <a:pt x="4320" y="3317"/>
                  </a:cubicBezTo>
                  <a:cubicBezTo>
                    <a:pt x="4937" y="2309"/>
                    <a:pt x="4588" y="875"/>
                    <a:pt x="3580" y="278"/>
                  </a:cubicBezTo>
                  <a:cubicBezTo>
                    <a:pt x="3262" y="89"/>
                    <a:pt x="2901" y="0"/>
                    <a:pt x="2537"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99" name="Google Shape;7699;p20"/>
            <p:cNvSpPr/>
            <p:nvPr/>
          </p:nvSpPr>
          <p:spPr>
            <a:xfrm>
              <a:off x="2384150" y="1412200"/>
              <a:ext cx="124650" cy="110350"/>
            </a:xfrm>
            <a:custGeom>
              <a:rect b="b" l="l" r="r" t="t"/>
              <a:pathLst>
                <a:path extrusionOk="0" h="4414" w="4986">
                  <a:moveTo>
                    <a:pt x="2570" y="1"/>
                  </a:moveTo>
                  <a:cubicBezTo>
                    <a:pt x="1767" y="1"/>
                    <a:pt x="960" y="432"/>
                    <a:pt x="565" y="1168"/>
                  </a:cubicBezTo>
                  <a:cubicBezTo>
                    <a:pt x="1" y="2220"/>
                    <a:pt x="406" y="3623"/>
                    <a:pt x="1433" y="4172"/>
                  </a:cubicBezTo>
                  <a:cubicBezTo>
                    <a:pt x="1739" y="4336"/>
                    <a:pt x="2078" y="4414"/>
                    <a:pt x="2417" y="4414"/>
                  </a:cubicBezTo>
                  <a:cubicBezTo>
                    <a:pt x="3221" y="4414"/>
                    <a:pt x="4028" y="3981"/>
                    <a:pt x="4422" y="3247"/>
                  </a:cubicBezTo>
                  <a:cubicBezTo>
                    <a:pt x="4986" y="2195"/>
                    <a:pt x="4581" y="790"/>
                    <a:pt x="3555" y="242"/>
                  </a:cubicBezTo>
                  <a:cubicBezTo>
                    <a:pt x="3248" y="78"/>
                    <a:pt x="2909" y="1"/>
                    <a:pt x="2570"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00" name="Google Shape;7700;p20"/>
            <p:cNvSpPr/>
            <p:nvPr/>
          </p:nvSpPr>
          <p:spPr>
            <a:xfrm>
              <a:off x="5107700" y="4191850"/>
              <a:ext cx="123900" cy="109550"/>
            </a:xfrm>
            <a:custGeom>
              <a:rect b="b" l="l" r="r" t="t"/>
              <a:pathLst>
                <a:path extrusionOk="0" h="4382" w="4956">
                  <a:moveTo>
                    <a:pt x="2556" y="0"/>
                  </a:moveTo>
                  <a:cubicBezTo>
                    <a:pt x="1789" y="0"/>
                    <a:pt x="1016" y="397"/>
                    <a:pt x="607" y="1084"/>
                  </a:cubicBezTo>
                  <a:cubicBezTo>
                    <a:pt x="0" y="2102"/>
                    <a:pt x="363" y="3530"/>
                    <a:pt x="1376" y="4115"/>
                  </a:cubicBezTo>
                  <a:cubicBezTo>
                    <a:pt x="1691" y="4296"/>
                    <a:pt x="2045" y="4381"/>
                    <a:pt x="2401" y="4381"/>
                  </a:cubicBezTo>
                  <a:cubicBezTo>
                    <a:pt x="3187" y="4381"/>
                    <a:pt x="3982" y="3965"/>
                    <a:pt x="4380" y="3248"/>
                  </a:cubicBezTo>
                  <a:cubicBezTo>
                    <a:pt x="4956" y="2208"/>
                    <a:pt x="4561" y="789"/>
                    <a:pt x="3534" y="239"/>
                  </a:cubicBezTo>
                  <a:cubicBezTo>
                    <a:pt x="3230" y="77"/>
                    <a:pt x="2894" y="0"/>
                    <a:pt x="2556"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01" name="Google Shape;7701;p20"/>
            <p:cNvSpPr/>
            <p:nvPr/>
          </p:nvSpPr>
          <p:spPr>
            <a:xfrm>
              <a:off x="3876350" y="4747650"/>
              <a:ext cx="124625" cy="110325"/>
            </a:xfrm>
            <a:custGeom>
              <a:rect b="b" l="l" r="r" t="t"/>
              <a:pathLst>
                <a:path extrusionOk="0" h="4413" w="4985">
                  <a:moveTo>
                    <a:pt x="2568" y="0"/>
                  </a:moveTo>
                  <a:cubicBezTo>
                    <a:pt x="1760" y="0"/>
                    <a:pt x="948" y="437"/>
                    <a:pt x="558" y="1178"/>
                  </a:cubicBezTo>
                  <a:cubicBezTo>
                    <a:pt x="1" y="2235"/>
                    <a:pt x="415" y="3636"/>
                    <a:pt x="1443" y="4178"/>
                  </a:cubicBezTo>
                  <a:cubicBezTo>
                    <a:pt x="1747" y="4338"/>
                    <a:pt x="2081" y="4413"/>
                    <a:pt x="2416" y="4413"/>
                  </a:cubicBezTo>
                  <a:cubicBezTo>
                    <a:pt x="3225" y="4413"/>
                    <a:pt x="4036" y="3975"/>
                    <a:pt x="4427" y="3234"/>
                  </a:cubicBezTo>
                  <a:cubicBezTo>
                    <a:pt x="4984" y="2177"/>
                    <a:pt x="4570" y="776"/>
                    <a:pt x="3542" y="235"/>
                  </a:cubicBezTo>
                  <a:cubicBezTo>
                    <a:pt x="3238" y="75"/>
                    <a:pt x="2903" y="0"/>
                    <a:pt x="2568"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02" name="Google Shape;7702;p20"/>
            <p:cNvSpPr/>
            <p:nvPr/>
          </p:nvSpPr>
          <p:spPr>
            <a:xfrm>
              <a:off x="5640625" y="3242900"/>
              <a:ext cx="124600" cy="110375"/>
            </a:xfrm>
            <a:custGeom>
              <a:rect b="b" l="l" r="r" t="t"/>
              <a:pathLst>
                <a:path extrusionOk="0" h="4415" w="4984">
                  <a:moveTo>
                    <a:pt x="2568" y="1"/>
                  </a:moveTo>
                  <a:cubicBezTo>
                    <a:pt x="1791" y="1"/>
                    <a:pt x="1007" y="405"/>
                    <a:pt x="597" y="1108"/>
                  </a:cubicBezTo>
                  <a:cubicBezTo>
                    <a:pt x="0" y="2134"/>
                    <a:pt x="361" y="3548"/>
                    <a:pt x="1372" y="4139"/>
                  </a:cubicBezTo>
                  <a:cubicBezTo>
                    <a:pt x="1692" y="4327"/>
                    <a:pt x="2053" y="4415"/>
                    <a:pt x="2416" y="4415"/>
                  </a:cubicBezTo>
                  <a:cubicBezTo>
                    <a:pt x="3193" y="4415"/>
                    <a:pt x="3977" y="4010"/>
                    <a:pt x="4387" y="3307"/>
                  </a:cubicBezTo>
                  <a:cubicBezTo>
                    <a:pt x="4984" y="2281"/>
                    <a:pt x="4623" y="867"/>
                    <a:pt x="3612" y="276"/>
                  </a:cubicBezTo>
                  <a:cubicBezTo>
                    <a:pt x="3292" y="89"/>
                    <a:pt x="2931" y="1"/>
                    <a:pt x="2568"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03" name="Google Shape;7703;p20"/>
            <p:cNvSpPr/>
            <p:nvPr/>
          </p:nvSpPr>
          <p:spPr>
            <a:xfrm>
              <a:off x="1851300" y="2361100"/>
              <a:ext cx="123950" cy="109550"/>
            </a:xfrm>
            <a:custGeom>
              <a:rect b="b" l="l" r="r" t="t"/>
              <a:pathLst>
                <a:path extrusionOk="0" h="4382" w="4958">
                  <a:moveTo>
                    <a:pt x="2555" y="0"/>
                  </a:moveTo>
                  <a:cubicBezTo>
                    <a:pt x="1813" y="0"/>
                    <a:pt x="1060" y="372"/>
                    <a:pt x="639" y="1030"/>
                  </a:cubicBezTo>
                  <a:cubicBezTo>
                    <a:pt x="1" y="2022"/>
                    <a:pt x="322" y="3461"/>
                    <a:pt x="1320" y="4083"/>
                  </a:cubicBezTo>
                  <a:cubicBezTo>
                    <a:pt x="1644" y="4286"/>
                    <a:pt x="2017" y="4381"/>
                    <a:pt x="2394" y="4381"/>
                  </a:cubicBezTo>
                  <a:cubicBezTo>
                    <a:pt x="3157" y="4381"/>
                    <a:pt x="3934" y="3990"/>
                    <a:pt x="4346" y="3304"/>
                  </a:cubicBezTo>
                  <a:cubicBezTo>
                    <a:pt x="4958" y="2289"/>
                    <a:pt x="4600" y="859"/>
                    <a:pt x="3587" y="271"/>
                  </a:cubicBezTo>
                  <a:cubicBezTo>
                    <a:pt x="3271" y="87"/>
                    <a:pt x="2915" y="0"/>
                    <a:pt x="2555"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04" name="Google Shape;7704;p20"/>
            <p:cNvSpPr/>
            <p:nvPr/>
          </p:nvSpPr>
          <p:spPr>
            <a:xfrm>
              <a:off x="1816975" y="2965750"/>
              <a:ext cx="124550" cy="110325"/>
            </a:xfrm>
            <a:custGeom>
              <a:rect b="b" l="l" r="r" t="t"/>
              <a:pathLst>
                <a:path extrusionOk="0" h="4413" w="4982">
                  <a:moveTo>
                    <a:pt x="2566" y="1"/>
                  </a:moveTo>
                  <a:cubicBezTo>
                    <a:pt x="1774" y="1"/>
                    <a:pt x="976" y="421"/>
                    <a:pt x="576" y="1142"/>
                  </a:cubicBezTo>
                  <a:cubicBezTo>
                    <a:pt x="0" y="2183"/>
                    <a:pt x="386" y="3593"/>
                    <a:pt x="1406" y="4157"/>
                  </a:cubicBezTo>
                  <a:cubicBezTo>
                    <a:pt x="1719" y="4331"/>
                    <a:pt x="2067" y="4412"/>
                    <a:pt x="2416" y="4412"/>
                  </a:cubicBezTo>
                  <a:cubicBezTo>
                    <a:pt x="3208" y="4412"/>
                    <a:pt x="4006" y="3991"/>
                    <a:pt x="4405" y="3270"/>
                  </a:cubicBezTo>
                  <a:cubicBezTo>
                    <a:pt x="4981" y="2230"/>
                    <a:pt x="4595" y="818"/>
                    <a:pt x="3575" y="255"/>
                  </a:cubicBezTo>
                  <a:cubicBezTo>
                    <a:pt x="3263" y="82"/>
                    <a:pt x="2915" y="1"/>
                    <a:pt x="2566"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05" name="Google Shape;7705;p20"/>
            <p:cNvSpPr/>
            <p:nvPr/>
          </p:nvSpPr>
          <p:spPr>
            <a:xfrm>
              <a:off x="4608175" y="4534925"/>
              <a:ext cx="124575" cy="110325"/>
            </a:xfrm>
            <a:custGeom>
              <a:rect b="b" l="l" r="r" t="t"/>
              <a:pathLst>
                <a:path extrusionOk="0" h="4413" w="4983">
                  <a:moveTo>
                    <a:pt x="2569" y="0"/>
                  </a:moveTo>
                  <a:cubicBezTo>
                    <a:pt x="1776" y="0"/>
                    <a:pt x="977" y="421"/>
                    <a:pt x="577" y="1143"/>
                  </a:cubicBezTo>
                  <a:cubicBezTo>
                    <a:pt x="1" y="2182"/>
                    <a:pt x="388" y="3592"/>
                    <a:pt x="1408" y="4158"/>
                  </a:cubicBezTo>
                  <a:cubicBezTo>
                    <a:pt x="1720" y="4331"/>
                    <a:pt x="2067" y="4412"/>
                    <a:pt x="2416" y="4412"/>
                  </a:cubicBezTo>
                  <a:cubicBezTo>
                    <a:pt x="3208" y="4412"/>
                    <a:pt x="4007" y="3992"/>
                    <a:pt x="4407" y="3270"/>
                  </a:cubicBezTo>
                  <a:cubicBezTo>
                    <a:pt x="4983" y="2231"/>
                    <a:pt x="4595" y="819"/>
                    <a:pt x="3577" y="255"/>
                  </a:cubicBezTo>
                  <a:cubicBezTo>
                    <a:pt x="3265" y="82"/>
                    <a:pt x="2917" y="0"/>
                    <a:pt x="2569"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06" name="Google Shape;7706;p20"/>
            <p:cNvSpPr/>
            <p:nvPr/>
          </p:nvSpPr>
          <p:spPr>
            <a:xfrm>
              <a:off x="2701675" y="1122675"/>
              <a:ext cx="122150" cy="108800"/>
            </a:xfrm>
            <a:custGeom>
              <a:rect b="b" l="l" r="r" t="t"/>
              <a:pathLst>
                <a:path extrusionOk="0" h="4352" w="4886">
                  <a:moveTo>
                    <a:pt x="2519" y="1"/>
                  </a:moveTo>
                  <a:cubicBezTo>
                    <a:pt x="1755" y="1"/>
                    <a:pt x="980" y="400"/>
                    <a:pt x="575" y="1098"/>
                  </a:cubicBezTo>
                  <a:cubicBezTo>
                    <a:pt x="1" y="2092"/>
                    <a:pt x="332" y="3453"/>
                    <a:pt x="1297" y="4053"/>
                  </a:cubicBezTo>
                  <a:cubicBezTo>
                    <a:pt x="1623" y="4256"/>
                    <a:pt x="1994" y="4351"/>
                    <a:pt x="2368" y="4351"/>
                  </a:cubicBezTo>
                  <a:cubicBezTo>
                    <a:pt x="3132" y="4351"/>
                    <a:pt x="3906" y="3952"/>
                    <a:pt x="4311" y="3253"/>
                  </a:cubicBezTo>
                  <a:cubicBezTo>
                    <a:pt x="4886" y="2260"/>
                    <a:pt x="4554" y="899"/>
                    <a:pt x="3589" y="298"/>
                  </a:cubicBezTo>
                  <a:cubicBezTo>
                    <a:pt x="3264" y="96"/>
                    <a:pt x="2893" y="1"/>
                    <a:pt x="2519"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07" name="Google Shape;7707;p20"/>
            <p:cNvSpPr/>
            <p:nvPr/>
          </p:nvSpPr>
          <p:spPr>
            <a:xfrm>
              <a:off x="2348350" y="4201375"/>
              <a:ext cx="122225" cy="107900"/>
            </a:xfrm>
            <a:custGeom>
              <a:rect b="b" l="l" r="r" t="t"/>
              <a:pathLst>
                <a:path extrusionOk="0" h="4316" w="4889">
                  <a:moveTo>
                    <a:pt x="2508" y="1"/>
                  </a:moveTo>
                  <a:cubicBezTo>
                    <a:pt x="1773" y="1"/>
                    <a:pt x="1042" y="379"/>
                    <a:pt x="631" y="1053"/>
                  </a:cubicBezTo>
                  <a:cubicBezTo>
                    <a:pt x="0" y="2088"/>
                    <a:pt x="359" y="3482"/>
                    <a:pt x="1403" y="4059"/>
                  </a:cubicBezTo>
                  <a:cubicBezTo>
                    <a:pt x="1718" y="4233"/>
                    <a:pt x="2063" y="4315"/>
                    <a:pt x="2405" y="4315"/>
                  </a:cubicBezTo>
                  <a:cubicBezTo>
                    <a:pt x="3160" y="4315"/>
                    <a:pt x="3905" y="3916"/>
                    <a:pt x="4306" y="3214"/>
                  </a:cubicBezTo>
                  <a:cubicBezTo>
                    <a:pt x="4888" y="2194"/>
                    <a:pt x="4548" y="872"/>
                    <a:pt x="3555" y="284"/>
                  </a:cubicBezTo>
                  <a:cubicBezTo>
                    <a:pt x="3230" y="92"/>
                    <a:pt x="2868" y="1"/>
                    <a:pt x="2508"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08" name="Google Shape;7708;p20"/>
            <p:cNvSpPr/>
            <p:nvPr/>
          </p:nvSpPr>
          <p:spPr>
            <a:xfrm>
              <a:off x="4792975" y="4483425"/>
              <a:ext cx="120925" cy="106975"/>
            </a:xfrm>
            <a:custGeom>
              <a:rect b="b" l="l" r="r" t="t"/>
              <a:pathLst>
                <a:path extrusionOk="0" h="4279" w="4837">
                  <a:moveTo>
                    <a:pt x="2442" y="0"/>
                  </a:moveTo>
                  <a:cubicBezTo>
                    <a:pt x="1712" y="0"/>
                    <a:pt x="1003" y="388"/>
                    <a:pt x="600" y="1086"/>
                  </a:cubicBezTo>
                  <a:cubicBezTo>
                    <a:pt x="0" y="2121"/>
                    <a:pt x="327" y="3404"/>
                    <a:pt x="1344" y="3993"/>
                  </a:cubicBezTo>
                  <a:cubicBezTo>
                    <a:pt x="1677" y="4186"/>
                    <a:pt x="2038" y="4278"/>
                    <a:pt x="2394" y="4278"/>
                  </a:cubicBezTo>
                  <a:cubicBezTo>
                    <a:pt x="3125" y="4278"/>
                    <a:pt x="3834" y="3891"/>
                    <a:pt x="4237" y="3194"/>
                  </a:cubicBezTo>
                  <a:cubicBezTo>
                    <a:pt x="4837" y="2157"/>
                    <a:pt x="4509" y="875"/>
                    <a:pt x="3493" y="285"/>
                  </a:cubicBezTo>
                  <a:cubicBezTo>
                    <a:pt x="3159" y="92"/>
                    <a:pt x="2798" y="0"/>
                    <a:pt x="2442"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09" name="Google Shape;7709;p20"/>
            <p:cNvSpPr/>
            <p:nvPr/>
          </p:nvSpPr>
          <p:spPr>
            <a:xfrm>
              <a:off x="3278800" y="4724450"/>
              <a:ext cx="122150" cy="107875"/>
            </a:xfrm>
            <a:custGeom>
              <a:rect b="b" l="l" r="r" t="t"/>
              <a:pathLst>
                <a:path extrusionOk="0" h="4315" w="4886">
                  <a:moveTo>
                    <a:pt x="2504" y="1"/>
                  </a:moveTo>
                  <a:cubicBezTo>
                    <a:pt x="1761" y="1"/>
                    <a:pt x="1025" y="388"/>
                    <a:pt x="618" y="1075"/>
                  </a:cubicBezTo>
                  <a:cubicBezTo>
                    <a:pt x="1" y="2118"/>
                    <a:pt x="374" y="3509"/>
                    <a:pt x="1423" y="4070"/>
                  </a:cubicBezTo>
                  <a:cubicBezTo>
                    <a:pt x="1733" y="4236"/>
                    <a:pt x="2070" y="4314"/>
                    <a:pt x="2405" y="4314"/>
                  </a:cubicBezTo>
                  <a:cubicBezTo>
                    <a:pt x="3169" y="4314"/>
                    <a:pt x="3922" y="3905"/>
                    <a:pt x="4317" y="3192"/>
                  </a:cubicBezTo>
                  <a:cubicBezTo>
                    <a:pt x="4886" y="2166"/>
                    <a:pt x="4532" y="846"/>
                    <a:pt x="3533" y="273"/>
                  </a:cubicBezTo>
                  <a:cubicBezTo>
                    <a:pt x="3212" y="88"/>
                    <a:pt x="2857" y="1"/>
                    <a:pt x="2504"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10" name="Google Shape;7710;p20"/>
            <p:cNvSpPr/>
            <p:nvPr/>
          </p:nvSpPr>
          <p:spPr>
            <a:xfrm>
              <a:off x="1769150" y="2783450"/>
              <a:ext cx="120900" cy="106975"/>
            </a:xfrm>
            <a:custGeom>
              <a:rect b="b" l="l" r="r" t="t"/>
              <a:pathLst>
                <a:path extrusionOk="0" h="4279" w="4836">
                  <a:moveTo>
                    <a:pt x="2443" y="0"/>
                  </a:moveTo>
                  <a:cubicBezTo>
                    <a:pt x="1713" y="0"/>
                    <a:pt x="1005" y="387"/>
                    <a:pt x="600" y="1084"/>
                  </a:cubicBezTo>
                  <a:cubicBezTo>
                    <a:pt x="1" y="2121"/>
                    <a:pt x="328" y="3403"/>
                    <a:pt x="1343" y="3993"/>
                  </a:cubicBezTo>
                  <a:cubicBezTo>
                    <a:pt x="1677" y="4187"/>
                    <a:pt x="2038" y="4279"/>
                    <a:pt x="2394" y="4279"/>
                  </a:cubicBezTo>
                  <a:cubicBezTo>
                    <a:pt x="3124" y="4279"/>
                    <a:pt x="3833" y="3891"/>
                    <a:pt x="4236" y="3194"/>
                  </a:cubicBezTo>
                  <a:cubicBezTo>
                    <a:pt x="4835" y="2158"/>
                    <a:pt x="4510" y="876"/>
                    <a:pt x="3493" y="285"/>
                  </a:cubicBezTo>
                  <a:cubicBezTo>
                    <a:pt x="3160" y="92"/>
                    <a:pt x="2799" y="0"/>
                    <a:pt x="2443"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11" name="Google Shape;7711;p20"/>
            <p:cNvSpPr/>
            <p:nvPr/>
          </p:nvSpPr>
          <p:spPr>
            <a:xfrm>
              <a:off x="5559675" y="3666675"/>
              <a:ext cx="119175" cy="105000"/>
            </a:xfrm>
            <a:custGeom>
              <a:rect b="b" l="l" r="r" t="t"/>
              <a:pathLst>
                <a:path extrusionOk="0" h="4200" w="4767">
                  <a:moveTo>
                    <a:pt x="2383" y="0"/>
                  </a:moveTo>
                  <a:cubicBezTo>
                    <a:pt x="1696" y="0"/>
                    <a:pt x="1039" y="357"/>
                    <a:pt x="639" y="1014"/>
                  </a:cubicBezTo>
                  <a:cubicBezTo>
                    <a:pt x="1" y="2060"/>
                    <a:pt x="297" y="3310"/>
                    <a:pt x="1327" y="3908"/>
                  </a:cubicBezTo>
                  <a:cubicBezTo>
                    <a:pt x="1666" y="4105"/>
                    <a:pt x="2029" y="4200"/>
                    <a:pt x="2383" y="4200"/>
                  </a:cubicBezTo>
                  <a:cubicBezTo>
                    <a:pt x="3070" y="4200"/>
                    <a:pt x="3727" y="3843"/>
                    <a:pt x="4128" y="3187"/>
                  </a:cubicBezTo>
                  <a:cubicBezTo>
                    <a:pt x="4766" y="2141"/>
                    <a:pt x="4470" y="891"/>
                    <a:pt x="3440" y="293"/>
                  </a:cubicBezTo>
                  <a:cubicBezTo>
                    <a:pt x="3100" y="95"/>
                    <a:pt x="2737" y="0"/>
                    <a:pt x="2383"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12" name="Google Shape;7712;p20"/>
            <p:cNvSpPr/>
            <p:nvPr/>
          </p:nvSpPr>
          <p:spPr>
            <a:xfrm>
              <a:off x="4632025" y="960175"/>
              <a:ext cx="119700" cy="106025"/>
            </a:xfrm>
            <a:custGeom>
              <a:rect b="b" l="l" r="r" t="t"/>
              <a:pathLst>
                <a:path extrusionOk="0" h="4241" w="4788">
                  <a:moveTo>
                    <a:pt x="2391" y="1"/>
                  </a:moveTo>
                  <a:cubicBezTo>
                    <a:pt x="1644" y="1"/>
                    <a:pt x="932" y="418"/>
                    <a:pt x="541" y="1162"/>
                  </a:cubicBezTo>
                  <a:cubicBezTo>
                    <a:pt x="0" y="2192"/>
                    <a:pt x="337" y="3387"/>
                    <a:pt x="1332" y="3956"/>
                  </a:cubicBezTo>
                  <a:cubicBezTo>
                    <a:pt x="1668" y="4148"/>
                    <a:pt x="2026" y="4240"/>
                    <a:pt x="2377" y="4240"/>
                  </a:cubicBezTo>
                  <a:cubicBezTo>
                    <a:pt x="3105" y="4240"/>
                    <a:pt x="3799" y="3844"/>
                    <a:pt x="4198" y="3127"/>
                  </a:cubicBezTo>
                  <a:cubicBezTo>
                    <a:pt x="4788" y="2066"/>
                    <a:pt x="4434" y="823"/>
                    <a:pt x="3386" y="257"/>
                  </a:cubicBezTo>
                  <a:cubicBezTo>
                    <a:pt x="3064" y="83"/>
                    <a:pt x="2724" y="1"/>
                    <a:pt x="2391"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13" name="Google Shape;7713;p20"/>
            <p:cNvSpPr/>
            <p:nvPr/>
          </p:nvSpPr>
          <p:spPr>
            <a:xfrm>
              <a:off x="3695575" y="4802975"/>
              <a:ext cx="120200" cy="106000"/>
            </a:xfrm>
            <a:custGeom>
              <a:rect b="b" l="l" r="r" t="t"/>
              <a:pathLst>
                <a:path extrusionOk="0" h="4240" w="4808">
                  <a:moveTo>
                    <a:pt x="2414" y="1"/>
                  </a:moveTo>
                  <a:cubicBezTo>
                    <a:pt x="1696" y="1"/>
                    <a:pt x="1010" y="386"/>
                    <a:pt x="609" y="1080"/>
                  </a:cubicBezTo>
                  <a:cubicBezTo>
                    <a:pt x="1" y="2132"/>
                    <a:pt x="331" y="3383"/>
                    <a:pt x="1370" y="3965"/>
                  </a:cubicBezTo>
                  <a:cubicBezTo>
                    <a:pt x="1701" y="4151"/>
                    <a:pt x="2053" y="4240"/>
                    <a:pt x="2398" y="4240"/>
                  </a:cubicBezTo>
                  <a:cubicBezTo>
                    <a:pt x="3132" y="4240"/>
                    <a:pt x="3832" y="3837"/>
                    <a:pt x="4227" y="3112"/>
                  </a:cubicBezTo>
                  <a:cubicBezTo>
                    <a:pt x="4808" y="2049"/>
                    <a:pt x="4445" y="807"/>
                    <a:pt x="3393" y="249"/>
                  </a:cubicBezTo>
                  <a:cubicBezTo>
                    <a:pt x="3076" y="81"/>
                    <a:pt x="2742" y="1"/>
                    <a:pt x="2414"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14" name="Google Shape;7714;p20"/>
            <p:cNvSpPr/>
            <p:nvPr/>
          </p:nvSpPr>
          <p:spPr>
            <a:xfrm>
              <a:off x="4864100" y="1090925"/>
              <a:ext cx="120200" cy="106050"/>
            </a:xfrm>
            <a:custGeom>
              <a:rect b="b" l="l" r="r" t="t"/>
              <a:pathLst>
                <a:path extrusionOk="0" h="4242" w="4808">
                  <a:moveTo>
                    <a:pt x="2415" y="0"/>
                  </a:moveTo>
                  <a:cubicBezTo>
                    <a:pt x="1694" y="0"/>
                    <a:pt x="1004" y="390"/>
                    <a:pt x="603" y="1089"/>
                  </a:cubicBezTo>
                  <a:cubicBezTo>
                    <a:pt x="1" y="2143"/>
                    <a:pt x="337" y="3391"/>
                    <a:pt x="1377" y="3970"/>
                  </a:cubicBezTo>
                  <a:cubicBezTo>
                    <a:pt x="1706" y="4154"/>
                    <a:pt x="2056" y="4241"/>
                    <a:pt x="2397" y="4241"/>
                  </a:cubicBezTo>
                  <a:cubicBezTo>
                    <a:pt x="3135" y="4241"/>
                    <a:pt x="3838" y="3833"/>
                    <a:pt x="4233" y="3102"/>
                  </a:cubicBezTo>
                  <a:cubicBezTo>
                    <a:pt x="4808" y="2040"/>
                    <a:pt x="4439" y="798"/>
                    <a:pt x="3383" y="243"/>
                  </a:cubicBezTo>
                  <a:cubicBezTo>
                    <a:pt x="3069" y="79"/>
                    <a:pt x="2739" y="0"/>
                    <a:pt x="2415"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15" name="Google Shape;7715;p20"/>
            <p:cNvSpPr/>
            <p:nvPr/>
          </p:nvSpPr>
          <p:spPr>
            <a:xfrm>
              <a:off x="2067550" y="3887625"/>
              <a:ext cx="119425" cy="106000"/>
            </a:xfrm>
            <a:custGeom>
              <a:rect b="b" l="l" r="r" t="t"/>
              <a:pathLst>
                <a:path extrusionOk="0" h="4240" w="4777">
                  <a:moveTo>
                    <a:pt x="2403" y="0"/>
                  </a:moveTo>
                  <a:cubicBezTo>
                    <a:pt x="1719" y="0"/>
                    <a:pt x="1059" y="350"/>
                    <a:pt x="651" y="998"/>
                  </a:cubicBezTo>
                  <a:cubicBezTo>
                    <a:pt x="1" y="2027"/>
                    <a:pt x="275" y="3298"/>
                    <a:pt x="1280" y="3919"/>
                  </a:cubicBezTo>
                  <a:cubicBezTo>
                    <a:pt x="1631" y="4136"/>
                    <a:pt x="2012" y="4239"/>
                    <a:pt x="2386" y="4239"/>
                  </a:cubicBezTo>
                  <a:cubicBezTo>
                    <a:pt x="3090" y="4239"/>
                    <a:pt x="3768" y="3870"/>
                    <a:pt x="4174" y="3194"/>
                  </a:cubicBezTo>
                  <a:cubicBezTo>
                    <a:pt x="4777" y="2187"/>
                    <a:pt x="4513" y="975"/>
                    <a:pt x="3559" y="353"/>
                  </a:cubicBezTo>
                  <a:cubicBezTo>
                    <a:pt x="3194" y="115"/>
                    <a:pt x="2795" y="0"/>
                    <a:pt x="2403"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16" name="Google Shape;7716;p20"/>
            <p:cNvSpPr/>
            <p:nvPr/>
          </p:nvSpPr>
          <p:spPr>
            <a:xfrm>
              <a:off x="3984625" y="752700"/>
              <a:ext cx="117650" cy="104200"/>
            </a:xfrm>
            <a:custGeom>
              <a:rect b="b" l="l" r="r" t="t"/>
              <a:pathLst>
                <a:path extrusionOk="0" h="4168" w="4706">
                  <a:moveTo>
                    <a:pt x="2356" y="1"/>
                  </a:moveTo>
                  <a:cubicBezTo>
                    <a:pt x="1646" y="1"/>
                    <a:pt x="971" y="387"/>
                    <a:pt x="578" y="1085"/>
                  </a:cubicBezTo>
                  <a:cubicBezTo>
                    <a:pt x="1" y="2107"/>
                    <a:pt x="314" y="3305"/>
                    <a:pt x="1309" y="3880"/>
                  </a:cubicBezTo>
                  <a:cubicBezTo>
                    <a:pt x="1644" y="4074"/>
                    <a:pt x="2000" y="4167"/>
                    <a:pt x="2348" y="4167"/>
                  </a:cubicBezTo>
                  <a:cubicBezTo>
                    <a:pt x="3075" y="4167"/>
                    <a:pt x="3767" y="3763"/>
                    <a:pt x="4156" y="3036"/>
                  </a:cubicBezTo>
                  <a:cubicBezTo>
                    <a:pt x="4706" y="2006"/>
                    <a:pt x="4359" y="815"/>
                    <a:pt x="3349" y="261"/>
                  </a:cubicBezTo>
                  <a:cubicBezTo>
                    <a:pt x="3027" y="85"/>
                    <a:pt x="2688" y="1"/>
                    <a:pt x="2356"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17" name="Google Shape;7717;p20"/>
            <p:cNvSpPr/>
            <p:nvPr/>
          </p:nvSpPr>
          <p:spPr>
            <a:xfrm>
              <a:off x="5098325" y="1223025"/>
              <a:ext cx="116950" cy="103350"/>
            </a:xfrm>
            <a:custGeom>
              <a:rect b="b" l="l" r="r" t="t"/>
              <a:pathLst>
                <a:path extrusionOk="0" h="4134" w="4678">
                  <a:moveTo>
                    <a:pt x="2349" y="1"/>
                  </a:moveTo>
                  <a:cubicBezTo>
                    <a:pt x="1639" y="1"/>
                    <a:pt x="960" y="387"/>
                    <a:pt x="573" y="1081"/>
                  </a:cubicBezTo>
                  <a:cubicBezTo>
                    <a:pt x="1" y="2102"/>
                    <a:pt x="332" y="3309"/>
                    <a:pt x="1333" y="3869"/>
                  </a:cubicBezTo>
                  <a:cubicBezTo>
                    <a:pt x="1653" y="4048"/>
                    <a:pt x="1994" y="4133"/>
                    <a:pt x="2329" y="4133"/>
                  </a:cubicBezTo>
                  <a:cubicBezTo>
                    <a:pt x="3039" y="4133"/>
                    <a:pt x="3719" y="3748"/>
                    <a:pt x="4106" y="3054"/>
                  </a:cubicBezTo>
                  <a:cubicBezTo>
                    <a:pt x="4678" y="2033"/>
                    <a:pt x="4346" y="826"/>
                    <a:pt x="3346" y="266"/>
                  </a:cubicBezTo>
                  <a:cubicBezTo>
                    <a:pt x="3025" y="87"/>
                    <a:pt x="2684" y="1"/>
                    <a:pt x="2349"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18" name="Google Shape;7718;p20"/>
            <p:cNvSpPr/>
            <p:nvPr/>
          </p:nvSpPr>
          <p:spPr>
            <a:xfrm>
              <a:off x="1938075" y="1942725"/>
              <a:ext cx="117650" cy="104200"/>
            </a:xfrm>
            <a:custGeom>
              <a:rect b="b" l="l" r="r" t="t"/>
              <a:pathLst>
                <a:path extrusionOk="0" h="4168" w="4706">
                  <a:moveTo>
                    <a:pt x="2358" y="1"/>
                  </a:moveTo>
                  <a:cubicBezTo>
                    <a:pt x="1634" y="1"/>
                    <a:pt x="945" y="401"/>
                    <a:pt x="556" y="1125"/>
                  </a:cubicBezTo>
                  <a:cubicBezTo>
                    <a:pt x="0" y="2154"/>
                    <a:pt x="342" y="3344"/>
                    <a:pt x="1351" y="3903"/>
                  </a:cubicBezTo>
                  <a:cubicBezTo>
                    <a:pt x="1675" y="4082"/>
                    <a:pt x="2017" y="4167"/>
                    <a:pt x="2351" y="4167"/>
                  </a:cubicBezTo>
                  <a:cubicBezTo>
                    <a:pt x="3059" y="4167"/>
                    <a:pt x="3731" y="3784"/>
                    <a:pt x="4125" y="3089"/>
                  </a:cubicBezTo>
                  <a:cubicBezTo>
                    <a:pt x="4705" y="2068"/>
                    <a:pt x="4396" y="869"/>
                    <a:pt x="3404" y="291"/>
                  </a:cubicBezTo>
                  <a:cubicBezTo>
                    <a:pt x="3067" y="95"/>
                    <a:pt x="2708" y="1"/>
                    <a:pt x="2358"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19" name="Google Shape;7719;p20"/>
            <p:cNvSpPr/>
            <p:nvPr/>
          </p:nvSpPr>
          <p:spPr>
            <a:xfrm>
              <a:off x="2071525" y="1705625"/>
              <a:ext cx="117475" cy="104150"/>
            </a:xfrm>
            <a:custGeom>
              <a:rect b="b" l="l" r="r" t="t"/>
              <a:pathLst>
                <a:path extrusionOk="0" h="4166" w="4699">
                  <a:moveTo>
                    <a:pt x="2351" y="0"/>
                  </a:moveTo>
                  <a:cubicBezTo>
                    <a:pt x="1659" y="0"/>
                    <a:pt x="997" y="364"/>
                    <a:pt x="602" y="1029"/>
                  </a:cubicBezTo>
                  <a:cubicBezTo>
                    <a:pt x="1" y="2043"/>
                    <a:pt x="281" y="3254"/>
                    <a:pt x="1253" y="3850"/>
                  </a:cubicBezTo>
                  <a:cubicBezTo>
                    <a:pt x="1603" y="4063"/>
                    <a:pt x="1978" y="4165"/>
                    <a:pt x="2344" y="4165"/>
                  </a:cubicBezTo>
                  <a:cubicBezTo>
                    <a:pt x="3052" y="4165"/>
                    <a:pt x="3727" y="3783"/>
                    <a:pt x="4121" y="3085"/>
                  </a:cubicBezTo>
                  <a:cubicBezTo>
                    <a:pt x="4699" y="2062"/>
                    <a:pt x="4388" y="864"/>
                    <a:pt x="3395" y="288"/>
                  </a:cubicBezTo>
                  <a:cubicBezTo>
                    <a:pt x="3059" y="93"/>
                    <a:pt x="2701" y="0"/>
                    <a:pt x="2351"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20" name="Google Shape;7720;p20"/>
            <p:cNvSpPr/>
            <p:nvPr/>
          </p:nvSpPr>
          <p:spPr>
            <a:xfrm>
              <a:off x="5777800" y="3009350"/>
              <a:ext cx="116850" cy="103275"/>
            </a:xfrm>
            <a:custGeom>
              <a:rect b="b" l="l" r="r" t="t"/>
              <a:pathLst>
                <a:path extrusionOk="0" h="4131" w="4674">
                  <a:moveTo>
                    <a:pt x="2350" y="0"/>
                  </a:moveTo>
                  <a:cubicBezTo>
                    <a:pt x="1631" y="0"/>
                    <a:pt x="942" y="396"/>
                    <a:pt x="556" y="1103"/>
                  </a:cubicBezTo>
                  <a:cubicBezTo>
                    <a:pt x="1" y="2124"/>
                    <a:pt x="347" y="3331"/>
                    <a:pt x="1355" y="3879"/>
                  </a:cubicBezTo>
                  <a:cubicBezTo>
                    <a:pt x="1667" y="4049"/>
                    <a:pt x="1999" y="4130"/>
                    <a:pt x="2324" y="4130"/>
                  </a:cubicBezTo>
                  <a:cubicBezTo>
                    <a:pt x="3043" y="4130"/>
                    <a:pt x="3732" y="3735"/>
                    <a:pt x="4118" y="3028"/>
                  </a:cubicBezTo>
                  <a:cubicBezTo>
                    <a:pt x="4674" y="2006"/>
                    <a:pt x="4327" y="798"/>
                    <a:pt x="3319" y="251"/>
                  </a:cubicBezTo>
                  <a:cubicBezTo>
                    <a:pt x="3007" y="82"/>
                    <a:pt x="2676" y="0"/>
                    <a:pt x="2350"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21" name="Google Shape;7721;p20"/>
            <p:cNvSpPr/>
            <p:nvPr/>
          </p:nvSpPr>
          <p:spPr>
            <a:xfrm>
              <a:off x="5426675" y="3904225"/>
              <a:ext cx="118100" cy="104175"/>
            </a:xfrm>
            <a:custGeom>
              <a:rect b="b" l="l" r="r" t="t"/>
              <a:pathLst>
                <a:path extrusionOk="0" h="4167" w="4724">
                  <a:moveTo>
                    <a:pt x="2375" y="1"/>
                  </a:moveTo>
                  <a:cubicBezTo>
                    <a:pt x="1679" y="1"/>
                    <a:pt x="1014" y="369"/>
                    <a:pt x="618" y="1041"/>
                  </a:cubicBezTo>
                  <a:cubicBezTo>
                    <a:pt x="1" y="2094"/>
                    <a:pt x="332" y="3340"/>
                    <a:pt x="1383" y="3911"/>
                  </a:cubicBezTo>
                  <a:cubicBezTo>
                    <a:pt x="1702" y="4084"/>
                    <a:pt x="2038" y="4166"/>
                    <a:pt x="2366" y="4166"/>
                  </a:cubicBezTo>
                  <a:cubicBezTo>
                    <a:pt x="3079" y="4166"/>
                    <a:pt x="3758" y="3777"/>
                    <a:pt x="4151" y="3075"/>
                  </a:cubicBezTo>
                  <a:cubicBezTo>
                    <a:pt x="4724" y="2049"/>
                    <a:pt x="4406" y="856"/>
                    <a:pt x="3406" y="283"/>
                  </a:cubicBezTo>
                  <a:cubicBezTo>
                    <a:pt x="3074" y="92"/>
                    <a:pt x="2721" y="1"/>
                    <a:pt x="2375"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22" name="Google Shape;7722;p20"/>
            <p:cNvSpPr/>
            <p:nvPr/>
          </p:nvSpPr>
          <p:spPr>
            <a:xfrm>
              <a:off x="4400575" y="830750"/>
              <a:ext cx="116850" cy="103300"/>
            </a:xfrm>
            <a:custGeom>
              <a:rect b="b" l="l" r="r" t="t"/>
              <a:pathLst>
                <a:path extrusionOk="0" h="4132" w="4674">
                  <a:moveTo>
                    <a:pt x="2351" y="1"/>
                  </a:moveTo>
                  <a:cubicBezTo>
                    <a:pt x="1631" y="1"/>
                    <a:pt x="941" y="397"/>
                    <a:pt x="556" y="1103"/>
                  </a:cubicBezTo>
                  <a:cubicBezTo>
                    <a:pt x="1" y="2126"/>
                    <a:pt x="347" y="3333"/>
                    <a:pt x="1354" y="3881"/>
                  </a:cubicBezTo>
                  <a:cubicBezTo>
                    <a:pt x="1666" y="4050"/>
                    <a:pt x="1998" y="4131"/>
                    <a:pt x="2323" y="4131"/>
                  </a:cubicBezTo>
                  <a:cubicBezTo>
                    <a:pt x="3043" y="4131"/>
                    <a:pt x="3732" y="3735"/>
                    <a:pt x="4117" y="3029"/>
                  </a:cubicBezTo>
                  <a:cubicBezTo>
                    <a:pt x="4674" y="2008"/>
                    <a:pt x="4326" y="799"/>
                    <a:pt x="3319" y="251"/>
                  </a:cubicBezTo>
                  <a:cubicBezTo>
                    <a:pt x="3008" y="82"/>
                    <a:pt x="2676" y="1"/>
                    <a:pt x="2351"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23" name="Google Shape;7723;p20"/>
            <p:cNvSpPr/>
            <p:nvPr/>
          </p:nvSpPr>
          <p:spPr>
            <a:xfrm>
              <a:off x="5380350" y="1537350"/>
              <a:ext cx="117525" cy="104175"/>
            </a:xfrm>
            <a:custGeom>
              <a:rect b="b" l="l" r="r" t="t"/>
              <a:pathLst>
                <a:path extrusionOk="0" h="4167" w="4701">
                  <a:moveTo>
                    <a:pt x="2352" y="1"/>
                  </a:moveTo>
                  <a:cubicBezTo>
                    <a:pt x="1661" y="1"/>
                    <a:pt x="999" y="364"/>
                    <a:pt x="604" y="1027"/>
                  </a:cubicBezTo>
                  <a:cubicBezTo>
                    <a:pt x="0" y="2041"/>
                    <a:pt x="279" y="3253"/>
                    <a:pt x="1251" y="3849"/>
                  </a:cubicBezTo>
                  <a:cubicBezTo>
                    <a:pt x="1602" y="4064"/>
                    <a:pt x="1977" y="4167"/>
                    <a:pt x="2344" y="4167"/>
                  </a:cubicBezTo>
                  <a:cubicBezTo>
                    <a:pt x="3051" y="4167"/>
                    <a:pt x="3725" y="3785"/>
                    <a:pt x="4120" y="3088"/>
                  </a:cubicBezTo>
                  <a:cubicBezTo>
                    <a:pt x="4701" y="2066"/>
                    <a:pt x="4390" y="867"/>
                    <a:pt x="3397" y="289"/>
                  </a:cubicBezTo>
                  <a:cubicBezTo>
                    <a:pt x="3061" y="94"/>
                    <a:pt x="2703" y="1"/>
                    <a:pt x="2352"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24" name="Google Shape;7724;p20"/>
            <p:cNvSpPr/>
            <p:nvPr/>
          </p:nvSpPr>
          <p:spPr>
            <a:xfrm>
              <a:off x="4978725" y="4432925"/>
              <a:ext cx="114850" cy="101600"/>
            </a:xfrm>
            <a:custGeom>
              <a:rect b="b" l="l" r="r" t="t"/>
              <a:pathLst>
                <a:path extrusionOk="0" h="4064" w="4594">
                  <a:moveTo>
                    <a:pt x="2344" y="1"/>
                  </a:moveTo>
                  <a:cubicBezTo>
                    <a:pt x="1623" y="1"/>
                    <a:pt x="917" y="392"/>
                    <a:pt x="545" y="1079"/>
                  </a:cubicBezTo>
                  <a:cubicBezTo>
                    <a:pt x="0" y="2087"/>
                    <a:pt x="380" y="3346"/>
                    <a:pt x="1382" y="3854"/>
                  </a:cubicBezTo>
                  <a:cubicBezTo>
                    <a:pt x="1663" y="3996"/>
                    <a:pt x="1964" y="4064"/>
                    <a:pt x="2263" y="4064"/>
                  </a:cubicBezTo>
                  <a:cubicBezTo>
                    <a:pt x="2987" y="4064"/>
                    <a:pt x="3697" y="3669"/>
                    <a:pt x="4069" y="2985"/>
                  </a:cubicBezTo>
                  <a:cubicBezTo>
                    <a:pt x="4593" y="2017"/>
                    <a:pt x="4262" y="805"/>
                    <a:pt x="3327" y="264"/>
                  </a:cubicBezTo>
                  <a:cubicBezTo>
                    <a:pt x="3018" y="86"/>
                    <a:pt x="2679" y="1"/>
                    <a:pt x="2344"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25" name="Google Shape;7725;p20"/>
            <p:cNvSpPr/>
            <p:nvPr/>
          </p:nvSpPr>
          <p:spPr>
            <a:xfrm>
              <a:off x="3100700" y="4781550"/>
              <a:ext cx="112975" cy="100000"/>
            </a:xfrm>
            <a:custGeom>
              <a:rect b="b" l="l" r="r" t="t"/>
              <a:pathLst>
                <a:path extrusionOk="0" h="4000" w="4519">
                  <a:moveTo>
                    <a:pt x="2321" y="1"/>
                  </a:moveTo>
                  <a:cubicBezTo>
                    <a:pt x="1623" y="1"/>
                    <a:pt x="923" y="363"/>
                    <a:pt x="550" y="999"/>
                  </a:cubicBezTo>
                  <a:cubicBezTo>
                    <a:pt x="0" y="1934"/>
                    <a:pt x="318" y="3202"/>
                    <a:pt x="1239" y="3743"/>
                  </a:cubicBezTo>
                  <a:cubicBezTo>
                    <a:pt x="1535" y="3917"/>
                    <a:pt x="1867" y="4000"/>
                    <a:pt x="2199" y="4000"/>
                  </a:cubicBezTo>
                  <a:cubicBezTo>
                    <a:pt x="2896" y="4000"/>
                    <a:pt x="3595" y="3638"/>
                    <a:pt x="3969" y="3002"/>
                  </a:cubicBezTo>
                  <a:cubicBezTo>
                    <a:pt x="4518" y="2068"/>
                    <a:pt x="4200" y="799"/>
                    <a:pt x="3279" y="257"/>
                  </a:cubicBezTo>
                  <a:cubicBezTo>
                    <a:pt x="2984" y="83"/>
                    <a:pt x="2653" y="1"/>
                    <a:pt x="2321"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26" name="Google Shape;7726;p20"/>
            <p:cNvSpPr/>
            <p:nvPr/>
          </p:nvSpPr>
          <p:spPr>
            <a:xfrm>
              <a:off x="2866575" y="4649625"/>
              <a:ext cx="116075" cy="102400"/>
            </a:xfrm>
            <a:custGeom>
              <a:rect b="b" l="l" r="r" t="t"/>
              <a:pathLst>
                <a:path extrusionOk="0" h="4096" w="4643">
                  <a:moveTo>
                    <a:pt x="2347" y="0"/>
                  </a:moveTo>
                  <a:cubicBezTo>
                    <a:pt x="1649" y="0"/>
                    <a:pt x="970" y="369"/>
                    <a:pt x="585" y="1027"/>
                  </a:cubicBezTo>
                  <a:cubicBezTo>
                    <a:pt x="0" y="2028"/>
                    <a:pt x="319" y="3269"/>
                    <a:pt x="1306" y="3830"/>
                  </a:cubicBezTo>
                  <a:cubicBezTo>
                    <a:pt x="1622" y="4010"/>
                    <a:pt x="1962" y="4095"/>
                    <a:pt x="2298" y="4095"/>
                  </a:cubicBezTo>
                  <a:cubicBezTo>
                    <a:pt x="3011" y="4095"/>
                    <a:pt x="3701" y="3709"/>
                    <a:pt x="4082" y="3018"/>
                  </a:cubicBezTo>
                  <a:cubicBezTo>
                    <a:pt x="4642" y="2006"/>
                    <a:pt x="4289" y="774"/>
                    <a:pt x="3287" y="238"/>
                  </a:cubicBezTo>
                  <a:cubicBezTo>
                    <a:pt x="2987" y="77"/>
                    <a:pt x="2665" y="0"/>
                    <a:pt x="2347"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27" name="Google Shape;7727;p20"/>
            <p:cNvSpPr/>
            <p:nvPr/>
          </p:nvSpPr>
          <p:spPr>
            <a:xfrm>
              <a:off x="2634400" y="4518825"/>
              <a:ext cx="115650" cy="102425"/>
            </a:xfrm>
            <a:custGeom>
              <a:rect b="b" l="l" r="r" t="t"/>
              <a:pathLst>
                <a:path extrusionOk="0" h="4097" w="4626">
                  <a:moveTo>
                    <a:pt x="2328" y="0"/>
                  </a:moveTo>
                  <a:cubicBezTo>
                    <a:pt x="1600" y="0"/>
                    <a:pt x="896" y="403"/>
                    <a:pt x="520" y="1114"/>
                  </a:cubicBezTo>
                  <a:cubicBezTo>
                    <a:pt x="1" y="2094"/>
                    <a:pt x="331" y="3280"/>
                    <a:pt x="1276" y="3824"/>
                  </a:cubicBezTo>
                  <a:cubicBezTo>
                    <a:pt x="1595" y="4008"/>
                    <a:pt x="1940" y="4096"/>
                    <a:pt x="2280" y="4096"/>
                  </a:cubicBezTo>
                  <a:cubicBezTo>
                    <a:pt x="2989" y="4096"/>
                    <a:pt x="3674" y="3715"/>
                    <a:pt x="4058" y="3032"/>
                  </a:cubicBezTo>
                  <a:cubicBezTo>
                    <a:pt x="4625" y="2021"/>
                    <a:pt x="4282" y="789"/>
                    <a:pt x="3283" y="246"/>
                  </a:cubicBezTo>
                  <a:cubicBezTo>
                    <a:pt x="2977" y="79"/>
                    <a:pt x="2650" y="0"/>
                    <a:pt x="2328"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28" name="Google Shape;7728;p20"/>
            <p:cNvSpPr/>
            <p:nvPr/>
          </p:nvSpPr>
          <p:spPr>
            <a:xfrm>
              <a:off x="2521750" y="1179050"/>
              <a:ext cx="115550" cy="102425"/>
            </a:xfrm>
            <a:custGeom>
              <a:rect b="b" l="l" r="r" t="t"/>
              <a:pathLst>
                <a:path extrusionOk="0" h="4097" w="4622">
                  <a:moveTo>
                    <a:pt x="2345" y="1"/>
                  </a:moveTo>
                  <a:cubicBezTo>
                    <a:pt x="1646" y="1"/>
                    <a:pt x="967" y="371"/>
                    <a:pt x="581" y="1038"/>
                  </a:cubicBezTo>
                  <a:cubicBezTo>
                    <a:pt x="1" y="2041"/>
                    <a:pt x="326" y="3279"/>
                    <a:pt x="1317" y="3836"/>
                  </a:cubicBezTo>
                  <a:cubicBezTo>
                    <a:pt x="1630" y="4012"/>
                    <a:pt x="1967" y="4096"/>
                    <a:pt x="2299" y="4096"/>
                  </a:cubicBezTo>
                  <a:cubicBezTo>
                    <a:pt x="3017" y="4096"/>
                    <a:pt x="3710" y="3705"/>
                    <a:pt x="4090" y="3009"/>
                  </a:cubicBezTo>
                  <a:cubicBezTo>
                    <a:pt x="4622" y="2035"/>
                    <a:pt x="4309" y="843"/>
                    <a:pt x="3375" y="288"/>
                  </a:cubicBezTo>
                  <a:cubicBezTo>
                    <a:pt x="3049" y="93"/>
                    <a:pt x="2695" y="1"/>
                    <a:pt x="2345"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29" name="Google Shape;7729;p20"/>
            <p:cNvSpPr/>
            <p:nvPr/>
          </p:nvSpPr>
          <p:spPr>
            <a:xfrm>
              <a:off x="3515875" y="4858775"/>
              <a:ext cx="113650" cy="100825"/>
            </a:xfrm>
            <a:custGeom>
              <a:rect b="b" l="l" r="r" t="t"/>
              <a:pathLst>
                <a:path extrusionOk="0" h="4033" w="4546">
                  <a:moveTo>
                    <a:pt x="2327" y="0"/>
                  </a:moveTo>
                  <a:cubicBezTo>
                    <a:pt x="1610" y="0"/>
                    <a:pt x="897" y="384"/>
                    <a:pt x="528" y="1057"/>
                  </a:cubicBezTo>
                  <a:cubicBezTo>
                    <a:pt x="1" y="2016"/>
                    <a:pt x="338" y="3252"/>
                    <a:pt x="1272" y="3783"/>
                  </a:cubicBezTo>
                  <a:cubicBezTo>
                    <a:pt x="1570" y="3952"/>
                    <a:pt x="1898" y="4032"/>
                    <a:pt x="2226" y="4032"/>
                  </a:cubicBezTo>
                  <a:cubicBezTo>
                    <a:pt x="2924" y="4032"/>
                    <a:pt x="3617" y="3667"/>
                    <a:pt x="3994" y="3025"/>
                  </a:cubicBezTo>
                  <a:cubicBezTo>
                    <a:pt x="4545" y="2084"/>
                    <a:pt x="4242" y="833"/>
                    <a:pt x="3326" y="277"/>
                  </a:cubicBezTo>
                  <a:cubicBezTo>
                    <a:pt x="3017" y="89"/>
                    <a:pt x="2671" y="0"/>
                    <a:pt x="2327"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30" name="Google Shape;7730;p20"/>
            <p:cNvSpPr/>
            <p:nvPr/>
          </p:nvSpPr>
          <p:spPr>
            <a:xfrm>
              <a:off x="2119750" y="4074150"/>
              <a:ext cx="114200" cy="100850"/>
            </a:xfrm>
            <a:custGeom>
              <a:rect b="b" l="l" r="r" t="t"/>
              <a:pathLst>
                <a:path extrusionOk="0" h="4034" w="4568">
                  <a:moveTo>
                    <a:pt x="2345" y="1"/>
                  </a:moveTo>
                  <a:cubicBezTo>
                    <a:pt x="1648" y="1"/>
                    <a:pt x="955" y="364"/>
                    <a:pt x="577" y="1007"/>
                  </a:cubicBezTo>
                  <a:cubicBezTo>
                    <a:pt x="1" y="1985"/>
                    <a:pt x="354" y="3286"/>
                    <a:pt x="1339" y="3810"/>
                  </a:cubicBezTo>
                  <a:cubicBezTo>
                    <a:pt x="1624" y="3961"/>
                    <a:pt x="1934" y="4033"/>
                    <a:pt x="2244" y="4033"/>
                  </a:cubicBezTo>
                  <a:cubicBezTo>
                    <a:pt x="2961" y="4033"/>
                    <a:pt x="3672" y="3647"/>
                    <a:pt x="4040" y="2978"/>
                  </a:cubicBezTo>
                  <a:cubicBezTo>
                    <a:pt x="4567" y="2022"/>
                    <a:pt x="4233" y="783"/>
                    <a:pt x="3300" y="251"/>
                  </a:cubicBezTo>
                  <a:cubicBezTo>
                    <a:pt x="3002" y="81"/>
                    <a:pt x="2673" y="1"/>
                    <a:pt x="2345"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31" name="Google Shape;7731;p20"/>
            <p:cNvSpPr/>
            <p:nvPr/>
          </p:nvSpPr>
          <p:spPr>
            <a:xfrm>
              <a:off x="2402875" y="4389250"/>
              <a:ext cx="112975" cy="100025"/>
            </a:xfrm>
            <a:custGeom>
              <a:rect b="b" l="l" r="r" t="t"/>
              <a:pathLst>
                <a:path extrusionOk="0" h="4001" w="4519">
                  <a:moveTo>
                    <a:pt x="2321" y="0"/>
                  </a:moveTo>
                  <a:cubicBezTo>
                    <a:pt x="1591" y="0"/>
                    <a:pt x="863" y="398"/>
                    <a:pt x="507" y="1076"/>
                  </a:cubicBezTo>
                  <a:cubicBezTo>
                    <a:pt x="0" y="2039"/>
                    <a:pt x="375" y="3295"/>
                    <a:pt x="1316" y="3787"/>
                  </a:cubicBezTo>
                  <a:cubicBezTo>
                    <a:pt x="1593" y="3932"/>
                    <a:pt x="1896" y="4000"/>
                    <a:pt x="2199" y="4000"/>
                  </a:cubicBezTo>
                  <a:cubicBezTo>
                    <a:pt x="2929" y="4000"/>
                    <a:pt x="3658" y="3602"/>
                    <a:pt x="4013" y="2925"/>
                  </a:cubicBezTo>
                  <a:cubicBezTo>
                    <a:pt x="4518" y="1961"/>
                    <a:pt x="4144" y="706"/>
                    <a:pt x="3204" y="214"/>
                  </a:cubicBezTo>
                  <a:cubicBezTo>
                    <a:pt x="2927" y="69"/>
                    <a:pt x="2624" y="0"/>
                    <a:pt x="2321"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32" name="Google Shape;7732;p20"/>
            <p:cNvSpPr/>
            <p:nvPr/>
          </p:nvSpPr>
          <p:spPr>
            <a:xfrm>
              <a:off x="5695500" y="3431275"/>
              <a:ext cx="114125" cy="101550"/>
            </a:xfrm>
            <a:custGeom>
              <a:rect b="b" l="l" r="r" t="t"/>
              <a:pathLst>
                <a:path extrusionOk="0" h="4062" w="4565">
                  <a:moveTo>
                    <a:pt x="2322" y="0"/>
                  </a:moveTo>
                  <a:cubicBezTo>
                    <a:pt x="1629" y="0"/>
                    <a:pt x="947" y="359"/>
                    <a:pt x="564" y="1005"/>
                  </a:cubicBezTo>
                  <a:cubicBezTo>
                    <a:pt x="1" y="1951"/>
                    <a:pt x="282" y="3183"/>
                    <a:pt x="1190" y="3757"/>
                  </a:cubicBezTo>
                  <a:cubicBezTo>
                    <a:pt x="1516" y="3964"/>
                    <a:pt x="1881" y="4062"/>
                    <a:pt x="2243" y="4062"/>
                  </a:cubicBezTo>
                  <a:cubicBezTo>
                    <a:pt x="2936" y="4062"/>
                    <a:pt x="3618" y="3703"/>
                    <a:pt x="4002" y="3057"/>
                  </a:cubicBezTo>
                  <a:cubicBezTo>
                    <a:pt x="4564" y="2113"/>
                    <a:pt x="4284" y="881"/>
                    <a:pt x="3375" y="305"/>
                  </a:cubicBezTo>
                  <a:cubicBezTo>
                    <a:pt x="3049" y="98"/>
                    <a:pt x="2684" y="0"/>
                    <a:pt x="2322"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33" name="Google Shape;7733;p20"/>
            <p:cNvSpPr/>
            <p:nvPr/>
          </p:nvSpPr>
          <p:spPr>
            <a:xfrm>
              <a:off x="1722325" y="2602225"/>
              <a:ext cx="115225" cy="101525"/>
            </a:xfrm>
            <a:custGeom>
              <a:rect b="b" l="l" r="r" t="t"/>
              <a:pathLst>
                <a:path extrusionOk="0" h="4061" w="4609">
                  <a:moveTo>
                    <a:pt x="2342" y="1"/>
                  </a:moveTo>
                  <a:cubicBezTo>
                    <a:pt x="1659" y="1"/>
                    <a:pt x="986" y="349"/>
                    <a:pt x="602" y="974"/>
                  </a:cubicBezTo>
                  <a:cubicBezTo>
                    <a:pt x="1" y="1951"/>
                    <a:pt x="307" y="3231"/>
                    <a:pt x="1278" y="3796"/>
                  </a:cubicBezTo>
                  <a:cubicBezTo>
                    <a:pt x="1588" y="3975"/>
                    <a:pt x="1928" y="4061"/>
                    <a:pt x="2266" y="4061"/>
                  </a:cubicBezTo>
                  <a:cubicBezTo>
                    <a:pt x="2949" y="4061"/>
                    <a:pt x="3622" y="3712"/>
                    <a:pt x="4007" y="3087"/>
                  </a:cubicBezTo>
                  <a:cubicBezTo>
                    <a:pt x="4609" y="2111"/>
                    <a:pt x="4302" y="831"/>
                    <a:pt x="3331" y="266"/>
                  </a:cubicBezTo>
                  <a:cubicBezTo>
                    <a:pt x="3021" y="86"/>
                    <a:pt x="2680" y="1"/>
                    <a:pt x="2342"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34" name="Google Shape;7734;p20"/>
            <p:cNvSpPr/>
            <p:nvPr/>
          </p:nvSpPr>
          <p:spPr>
            <a:xfrm>
              <a:off x="1806275" y="2181500"/>
              <a:ext cx="114175" cy="100825"/>
            </a:xfrm>
            <a:custGeom>
              <a:rect b="b" l="l" r="r" t="t"/>
              <a:pathLst>
                <a:path extrusionOk="0" h="4033" w="4567">
                  <a:moveTo>
                    <a:pt x="2345" y="1"/>
                  </a:moveTo>
                  <a:cubicBezTo>
                    <a:pt x="1668" y="1"/>
                    <a:pt x="993" y="341"/>
                    <a:pt x="608" y="952"/>
                  </a:cubicBezTo>
                  <a:cubicBezTo>
                    <a:pt x="1" y="1911"/>
                    <a:pt x="315" y="3223"/>
                    <a:pt x="1283" y="3780"/>
                  </a:cubicBezTo>
                  <a:cubicBezTo>
                    <a:pt x="1582" y="3952"/>
                    <a:pt x="1913" y="4033"/>
                    <a:pt x="2243" y="4033"/>
                  </a:cubicBezTo>
                  <a:cubicBezTo>
                    <a:pt x="2939" y="4033"/>
                    <a:pt x="3630" y="3672"/>
                    <a:pt x="4009" y="3033"/>
                  </a:cubicBezTo>
                  <a:cubicBezTo>
                    <a:pt x="4566" y="2093"/>
                    <a:pt x="4266" y="843"/>
                    <a:pt x="3352" y="282"/>
                  </a:cubicBezTo>
                  <a:cubicBezTo>
                    <a:pt x="3042" y="91"/>
                    <a:pt x="2693" y="1"/>
                    <a:pt x="2345"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35" name="Google Shape;7735;p20"/>
            <p:cNvSpPr/>
            <p:nvPr/>
          </p:nvSpPr>
          <p:spPr>
            <a:xfrm>
              <a:off x="2205850" y="1469775"/>
              <a:ext cx="114850" cy="101600"/>
            </a:xfrm>
            <a:custGeom>
              <a:rect b="b" l="l" r="r" t="t"/>
              <a:pathLst>
                <a:path extrusionOk="0" h="4064" w="4594">
                  <a:moveTo>
                    <a:pt x="2346" y="1"/>
                  </a:moveTo>
                  <a:cubicBezTo>
                    <a:pt x="1625" y="1"/>
                    <a:pt x="919" y="391"/>
                    <a:pt x="547" y="1078"/>
                  </a:cubicBezTo>
                  <a:cubicBezTo>
                    <a:pt x="1" y="2086"/>
                    <a:pt x="381" y="3344"/>
                    <a:pt x="1384" y="3853"/>
                  </a:cubicBezTo>
                  <a:cubicBezTo>
                    <a:pt x="1665" y="3996"/>
                    <a:pt x="1967" y="4063"/>
                    <a:pt x="2266" y="4063"/>
                  </a:cubicBezTo>
                  <a:cubicBezTo>
                    <a:pt x="2989" y="4063"/>
                    <a:pt x="3698" y="3668"/>
                    <a:pt x="4069" y="2983"/>
                  </a:cubicBezTo>
                  <a:cubicBezTo>
                    <a:pt x="4594" y="2017"/>
                    <a:pt x="4264" y="804"/>
                    <a:pt x="3328" y="263"/>
                  </a:cubicBezTo>
                  <a:cubicBezTo>
                    <a:pt x="3019" y="85"/>
                    <a:pt x="2681" y="1"/>
                    <a:pt x="2346"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36" name="Google Shape;7736;p20"/>
            <p:cNvSpPr/>
            <p:nvPr/>
          </p:nvSpPr>
          <p:spPr>
            <a:xfrm>
              <a:off x="5295025" y="4142650"/>
              <a:ext cx="115225" cy="101525"/>
            </a:xfrm>
            <a:custGeom>
              <a:rect b="b" l="l" r="r" t="t"/>
              <a:pathLst>
                <a:path extrusionOk="0" h="4061" w="4609">
                  <a:moveTo>
                    <a:pt x="2343" y="1"/>
                  </a:moveTo>
                  <a:cubicBezTo>
                    <a:pt x="1664" y="1"/>
                    <a:pt x="995" y="344"/>
                    <a:pt x="609" y="962"/>
                  </a:cubicBezTo>
                  <a:cubicBezTo>
                    <a:pt x="0" y="1935"/>
                    <a:pt x="299" y="3218"/>
                    <a:pt x="1266" y="3788"/>
                  </a:cubicBezTo>
                  <a:cubicBezTo>
                    <a:pt x="1578" y="3973"/>
                    <a:pt x="1923" y="4061"/>
                    <a:pt x="2266" y="4061"/>
                  </a:cubicBezTo>
                  <a:cubicBezTo>
                    <a:pt x="2944" y="4061"/>
                    <a:pt x="3613" y="3718"/>
                    <a:pt x="4000" y="3100"/>
                  </a:cubicBezTo>
                  <a:cubicBezTo>
                    <a:pt x="4608" y="2128"/>
                    <a:pt x="4311" y="844"/>
                    <a:pt x="3342" y="272"/>
                  </a:cubicBezTo>
                  <a:cubicBezTo>
                    <a:pt x="3030" y="88"/>
                    <a:pt x="2685" y="1"/>
                    <a:pt x="2343"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37" name="Google Shape;7737;p20"/>
            <p:cNvSpPr/>
            <p:nvPr/>
          </p:nvSpPr>
          <p:spPr>
            <a:xfrm>
              <a:off x="3205500" y="783575"/>
              <a:ext cx="112975" cy="100025"/>
            </a:xfrm>
            <a:custGeom>
              <a:rect b="b" l="l" r="r" t="t"/>
              <a:pathLst>
                <a:path extrusionOk="0" h="4001" w="4519">
                  <a:moveTo>
                    <a:pt x="2321" y="1"/>
                  </a:moveTo>
                  <a:cubicBezTo>
                    <a:pt x="1625" y="1"/>
                    <a:pt x="925" y="362"/>
                    <a:pt x="550" y="996"/>
                  </a:cubicBezTo>
                  <a:cubicBezTo>
                    <a:pt x="1" y="1929"/>
                    <a:pt x="317" y="3199"/>
                    <a:pt x="1237" y="3743"/>
                  </a:cubicBezTo>
                  <a:cubicBezTo>
                    <a:pt x="1533" y="3918"/>
                    <a:pt x="1865" y="4000"/>
                    <a:pt x="2198" y="4000"/>
                  </a:cubicBezTo>
                  <a:cubicBezTo>
                    <a:pt x="2894" y="4000"/>
                    <a:pt x="3593" y="3639"/>
                    <a:pt x="3967" y="3005"/>
                  </a:cubicBezTo>
                  <a:cubicBezTo>
                    <a:pt x="4519" y="2072"/>
                    <a:pt x="4202" y="802"/>
                    <a:pt x="3282" y="258"/>
                  </a:cubicBezTo>
                  <a:cubicBezTo>
                    <a:pt x="2986" y="83"/>
                    <a:pt x="2654" y="1"/>
                    <a:pt x="2321"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38" name="Google Shape;7738;p20"/>
            <p:cNvSpPr/>
            <p:nvPr/>
          </p:nvSpPr>
          <p:spPr>
            <a:xfrm>
              <a:off x="5764100" y="2222000"/>
              <a:ext cx="113025" cy="100050"/>
            </a:xfrm>
            <a:custGeom>
              <a:rect b="b" l="l" r="r" t="t"/>
              <a:pathLst>
                <a:path extrusionOk="0" h="4002" w="4521">
                  <a:moveTo>
                    <a:pt x="2320" y="1"/>
                  </a:moveTo>
                  <a:cubicBezTo>
                    <a:pt x="1620" y="1"/>
                    <a:pt x="918" y="367"/>
                    <a:pt x="546" y="1008"/>
                  </a:cubicBezTo>
                  <a:cubicBezTo>
                    <a:pt x="1" y="1946"/>
                    <a:pt x="325" y="3212"/>
                    <a:pt x="1249" y="3750"/>
                  </a:cubicBezTo>
                  <a:cubicBezTo>
                    <a:pt x="1542" y="3921"/>
                    <a:pt x="1871" y="4001"/>
                    <a:pt x="2199" y="4001"/>
                  </a:cubicBezTo>
                  <a:cubicBezTo>
                    <a:pt x="2900" y="4001"/>
                    <a:pt x="3603" y="3635"/>
                    <a:pt x="3975" y="2994"/>
                  </a:cubicBezTo>
                  <a:cubicBezTo>
                    <a:pt x="4520" y="2057"/>
                    <a:pt x="4194" y="791"/>
                    <a:pt x="3272" y="253"/>
                  </a:cubicBezTo>
                  <a:cubicBezTo>
                    <a:pt x="2978" y="82"/>
                    <a:pt x="2649" y="1"/>
                    <a:pt x="2320"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39" name="Google Shape;7739;p20"/>
            <p:cNvSpPr/>
            <p:nvPr/>
          </p:nvSpPr>
          <p:spPr>
            <a:xfrm>
              <a:off x="3388850" y="730875"/>
              <a:ext cx="111625" cy="99075"/>
            </a:xfrm>
            <a:custGeom>
              <a:rect b="b" l="l" r="r" t="t"/>
              <a:pathLst>
                <a:path extrusionOk="0" h="3963" w="4465">
                  <a:moveTo>
                    <a:pt x="2312" y="1"/>
                  </a:moveTo>
                  <a:cubicBezTo>
                    <a:pt x="1602" y="1"/>
                    <a:pt x="886" y="377"/>
                    <a:pt x="525" y="1025"/>
                  </a:cubicBezTo>
                  <a:cubicBezTo>
                    <a:pt x="1" y="1967"/>
                    <a:pt x="360" y="3249"/>
                    <a:pt x="1291" y="3747"/>
                  </a:cubicBezTo>
                  <a:cubicBezTo>
                    <a:pt x="1566" y="3893"/>
                    <a:pt x="1869" y="3962"/>
                    <a:pt x="2173" y="3962"/>
                  </a:cubicBezTo>
                  <a:cubicBezTo>
                    <a:pt x="2905" y="3962"/>
                    <a:pt x="3641" y="3563"/>
                    <a:pt x="3988" y="2889"/>
                  </a:cubicBezTo>
                  <a:cubicBezTo>
                    <a:pt x="4464" y="1965"/>
                    <a:pt x="4124" y="752"/>
                    <a:pt x="3243" y="244"/>
                  </a:cubicBezTo>
                  <a:cubicBezTo>
                    <a:pt x="2956" y="79"/>
                    <a:pt x="2635" y="1"/>
                    <a:pt x="2312"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40" name="Google Shape;7740;p20"/>
            <p:cNvSpPr/>
            <p:nvPr/>
          </p:nvSpPr>
          <p:spPr>
            <a:xfrm>
              <a:off x="5714875" y="2038525"/>
              <a:ext cx="111625" cy="99100"/>
            </a:xfrm>
            <a:custGeom>
              <a:rect b="b" l="l" r="r" t="t"/>
              <a:pathLst>
                <a:path extrusionOk="0" h="3964" w="4465">
                  <a:moveTo>
                    <a:pt x="2315" y="1"/>
                  </a:moveTo>
                  <a:cubicBezTo>
                    <a:pt x="1623" y="1"/>
                    <a:pt x="921" y="356"/>
                    <a:pt x="551" y="980"/>
                  </a:cubicBezTo>
                  <a:cubicBezTo>
                    <a:pt x="1" y="1906"/>
                    <a:pt x="329" y="3195"/>
                    <a:pt x="1248" y="3722"/>
                  </a:cubicBezTo>
                  <a:cubicBezTo>
                    <a:pt x="1533" y="3886"/>
                    <a:pt x="1853" y="3963"/>
                    <a:pt x="2174" y="3963"/>
                  </a:cubicBezTo>
                  <a:cubicBezTo>
                    <a:pt x="2887" y="3963"/>
                    <a:pt x="3605" y="3584"/>
                    <a:pt x="3963" y="2934"/>
                  </a:cubicBezTo>
                  <a:cubicBezTo>
                    <a:pt x="4464" y="2028"/>
                    <a:pt x="4153" y="806"/>
                    <a:pt x="3287" y="268"/>
                  </a:cubicBezTo>
                  <a:cubicBezTo>
                    <a:pt x="2992" y="86"/>
                    <a:pt x="2655" y="1"/>
                    <a:pt x="2315"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41" name="Google Shape;7741;p20"/>
            <p:cNvSpPr/>
            <p:nvPr/>
          </p:nvSpPr>
          <p:spPr>
            <a:xfrm>
              <a:off x="5814725" y="2406425"/>
              <a:ext cx="111600" cy="99075"/>
            </a:xfrm>
            <a:custGeom>
              <a:rect b="b" l="l" r="r" t="t"/>
              <a:pathLst>
                <a:path extrusionOk="0" h="3963" w="4464">
                  <a:moveTo>
                    <a:pt x="2290" y="1"/>
                  </a:moveTo>
                  <a:cubicBezTo>
                    <a:pt x="1585" y="1"/>
                    <a:pt x="873" y="371"/>
                    <a:pt x="509" y="1013"/>
                  </a:cubicBezTo>
                  <a:cubicBezTo>
                    <a:pt x="0" y="1914"/>
                    <a:pt x="299" y="3138"/>
                    <a:pt x="1161" y="3685"/>
                  </a:cubicBezTo>
                  <a:cubicBezTo>
                    <a:pt x="1459" y="3874"/>
                    <a:pt x="1802" y="3963"/>
                    <a:pt x="2148" y="3963"/>
                  </a:cubicBezTo>
                  <a:cubicBezTo>
                    <a:pt x="2834" y="3963"/>
                    <a:pt x="3530" y="3613"/>
                    <a:pt x="3905" y="2998"/>
                  </a:cubicBezTo>
                  <a:cubicBezTo>
                    <a:pt x="4464" y="2082"/>
                    <a:pt x="4147" y="788"/>
                    <a:pt x="3232" y="250"/>
                  </a:cubicBezTo>
                  <a:cubicBezTo>
                    <a:pt x="2943" y="80"/>
                    <a:pt x="2617" y="1"/>
                    <a:pt x="2290"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42" name="Google Shape;7742;p20"/>
            <p:cNvSpPr/>
            <p:nvPr/>
          </p:nvSpPr>
          <p:spPr>
            <a:xfrm>
              <a:off x="3023475" y="837225"/>
              <a:ext cx="111625" cy="99075"/>
            </a:xfrm>
            <a:custGeom>
              <a:rect b="b" l="l" r="r" t="t"/>
              <a:pathLst>
                <a:path extrusionOk="0" h="3963" w="4465">
                  <a:moveTo>
                    <a:pt x="2292" y="1"/>
                  </a:moveTo>
                  <a:cubicBezTo>
                    <a:pt x="1583" y="1"/>
                    <a:pt x="868" y="375"/>
                    <a:pt x="506" y="1021"/>
                  </a:cubicBezTo>
                  <a:cubicBezTo>
                    <a:pt x="1" y="1924"/>
                    <a:pt x="306" y="3147"/>
                    <a:pt x="1169" y="3690"/>
                  </a:cubicBezTo>
                  <a:cubicBezTo>
                    <a:pt x="1465" y="3875"/>
                    <a:pt x="1806" y="3963"/>
                    <a:pt x="2149" y="3963"/>
                  </a:cubicBezTo>
                  <a:cubicBezTo>
                    <a:pt x="2837" y="3963"/>
                    <a:pt x="3536" y="3611"/>
                    <a:pt x="3908" y="2991"/>
                  </a:cubicBezTo>
                  <a:cubicBezTo>
                    <a:pt x="4464" y="2072"/>
                    <a:pt x="4143" y="779"/>
                    <a:pt x="3225" y="246"/>
                  </a:cubicBezTo>
                  <a:cubicBezTo>
                    <a:pt x="2938" y="79"/>
                    <a:pt x="2616" y="1"/>
                    <a:pt x="2292"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43" name="Google Shape;7743;p20"/>
            <p:cNvSpPr/>
            <p:nvPr/>
          </p:nvSpPr>
          <p:spPr>
            <a:xfrm>
              <a:off x="4299525" y="4831850"/>
              <a:ext cx="109375" cy="97075"/>
            </a:xfrm>
            <a:custGeom>
              <a:rect b="b" l="l" r="r" t="t"/>
              <a:pathLst>
                <a:path extrusionOk="0" h="3883" w="4375">
                  <a:moveTo>
                    <a:pt x="2255" y="1"/>
                  </a:moveTo>
                  <a:cubicBezTo>
                    <a:pt x="1540" y="1"/>
                    <a:pt x="818" y="390"/>
                    <a:pt x="478" y="1053"/>
                  </a:cubicBezTo>
                  <a:cubicBezTo>
                    <a:pt x="1" y="1980"/>
                    <a:pt x="360" y="3192"/>
                    <a:pt x="1256" y="3671"/>
                  </a:cubicBezTo>
                  <a:cubicBezTo>
                    <a:pt x="1526" y="3815"/>
                    <a:pt x="1824" y="3882"/>
                    <a:pt x="2122" y="3882"/>
                  </a:cubicBezTo>
                  <a:cubicBezTo>
                    <a:pt x="2818" y="3882"/>
                    <a:pt x="3518" y="3513"/>
                    <a:pt x="3871" y="2879"/>
                  </a:cubicBezTo>
                  <a:cubicBezTo>
                    <a:pt x="4374" y="1974"/>
                    <a:pt x="4049" y="751"/>
                    <a:pt x="3168" y="240"/>
                  </a:cubicBezTo>
                  <a:cubicBezTo>
                    <a:pt x="2887" y="77"/>
                    <a:pt x="2571" y="1"/>
                    <a:pt x="2255"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44" name="Google Shape;7744;p20"/>
            <p:cNvSpPr/>
            <p:nvPr/>
          </p:nvSpPr>
          <p:spPr>
            <a:xfrm>
              <a:off x="1740375" y="3393400"/>
              <a:ext cx="109875" cy="97100"/>
            </a:xfrm>
            <a:custGeom>
              <a:rect b="b" l="l" r="r" t="t"/>
              <a:pathLst>
                <a:path extrusionOk="0" h="3884" w="4395">
                  <a:moveTo>
                    <a:pt x="2274" y="1"/>
                  </a:moveTo>
                  <a:cubicBezTo>
                    <a:pt x="1611" y="1"/>
                    <a:pt x="939" y="336"/>
                    <a:pt x="570" y="928"/>
                  </a:cubicBezTo>
                  <a:cubicBezTo>
                    <a:pt x="1" y="1837"/>
                    <a:pt x="326" y="3138"/>
                    <a:pt x="1250" y="3656"/>
                  </a:cubicBezTo>
                  <a:cubicBezTo>
                    <a:pt x="1527" y="3810"/>
                    <a:pt x="1835" y="3883"/>
                    <a:pt x="2144" y="3883"/>
                  </a:cubicBezTo>
                  <a:cubicBezTo>
                    <a:pt x="2828" y="3883"/>
                    <a:pt x="3517" y="3526"/>
                    <a:pt x="3876" y="2907"/>
                  </a:cubicBezTo>
                  <a:cubicBezTo>
                    <a:pt x="4395" y="2011"/>
                    <a:pt x="4090" y="784"/>
                    <a:pt x="3215" y="256"/>
                  </a:cubicBezTo>
                  <a:cubicBezTo>
                    <a:pt x="2928" y="83"/>
                    <a:pt x="2602" y="1"/>
                    <a:pt x="2274"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45" name="Google Shape;7745;p20"/>
            <p:cNvSpPr/>
            <p:nvPr/>
          </p:nvSpPr>
          <p:spPr>
            <a:xfrm>
              <a:off x="4171700" y="703100"/>
              <a:ext cx="109375" cy="97075"/>
            </a:xfrm>
            <a:custGeom>
              <a:rect b="b" l="l" r="r" t="t"/>
              <a:pathLst>
                <a:path extrusionOk="0" h="3883" w="4375">
                  <a:moveTo>
                    <a:pt x="2253" y="1"/>
                  </a:moveTo>
                  <a:cubicBezTo>
                    <a:pt x="1571" y="1"/>
                    <a:pt x="883" y="357"/>
                    <a:pt x="524" y="973"/>
                  </a:cubicBezTo>
                  <a:cubicBezTo>
                    <a:pt x="0" y="1868"/>
                    <a:pt x="304" y="3095"/>
                    <a:pt x="1178" y="3626"/>
                  </a:cubicBezTo>
                  <a:cubicBezTo>
                    <a:pt x="1465" y="3801"/>
                    <a:pt x="1792" y="3883"/>
                    <a:pt x="2120" y="3883"/>
                  </a:cubicBezTo>
                  <a:cubicBezTo>
                    <a:pt x="2822" y="3883"/>
                    <a:pt x="3531" y="3508"/>
                    <a:pt x="3880" y="2861"/>
                  </a:cubicBezTo>
                  <a:cubicBezTo>
                    <a:pt x="4374" y="1947"/>
                    <a:pt x="4037" y="729"/>
                    <a:pt x="3150" y="231"/>
                  </a:cubicBezTo>
                  <a:cubicBezTo>
                    <a:pt x="2873" y="74"/>
                    <a:pt x="2563" y="1"/>
                    <a:pt x="2253"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46" name="Google Shape;7746;p20"/>
            <p:cNvSpPr/>
            <p:nvPr/>
          </p:nvSpPr>
          <p:spPr>
            <a:xfrm>
              <a:off x="3573275" y="678675"/>
              <a:ext cx="109325" cy="97100"/>
            </a:xfrm>
            <a:custGeom>
              <a:rect b="b" l="l" r="r" t="t"/>
              <a:pathLst>
                <a:path extrusionOk="0" h="3884" w="4373">
                  <a:moveTo>
                    <a:pt x="2250" y="0"/>
                  </a:moveTo>
                  <a:cubicBezTo>
                    <a:pt x="1586" y="0"/>
                    <a:pt x="914" y="337"/>
                    <a:pt x="544" y="931"/>
                  </a:cubicBezTo>
                  <a:cubicBezTo>
                    <a:pt x="0" y="1803"/>
                    <a:pt x="275" y="3044"/>
                    <a:pt x="1134" y="3601"/>
                  </a:cubicBezTo>
                  <a:cubicBezTo>
                    <a:pt x="1430" y="3793"/>
                    <a:pt x="1772" y="3883"/>
                    <a:pt x="2117" y="3883"/>
                  </a:cubicBezTo>
                  <a:cubicBezTo>
                    <a:pt x="2800" y="3883"/>
                    <a:pt x="3492" y="3528"/>
                    <a:pt x="3852" y="2904"/>
                  </a:cubicBezTo>
                  <a:cubicBezTo>
                    <a:pt x="4373" y="2008"/>
                    <a:pt x="4065" y="782"/>
                    <a:pt x="3189" y="254"/>
                  </a:cubicBezTo>
                  <a:cubicBezTo>
                    <a:pt x="2903" y="82"/>
                    <a:pt x="2577" y="0"/>
                    <a:pt x="2250"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47" name="Google Shape;7747;p20"/>
            <p:cNvSpPr/>
            <p:nvPr/>
          </p:nvSpPr>
          <p:spPr>
            <a:xfrm>
              <a:off x="5666075" y="1855600"/>
              <a:ext cx="109925" cy="97050"/>
            </a:xfrm>
            <a:custGeom>
              <a:rect b="b" l="l" r="r" t="t"/>
              <a:pathLst>
                <a:path extrusionOk="0" h="3882" w="4397">
                  <a:moveTo>
                    <a:pt x="2273" y="0"/>
                  </a:moveTo>
                  <a:cubicBezTo>
                    <a:pt x="1602" y="0"/>
                    <a:pt x="924" y="345"/>
                    <a:pt x="557" y="948"/>
                  </a:cubicBezTo>
                  <a:cubicBezTo>
                    <a:pt x="0" y="1869"/>
                    <a:pt x="339" y="3163"/>
                    <a:pt x="1271" y="3666"/>
                  </a:cubicBezTo>
                  <a:cubicBezTo>
                    <a:pt x="1542" y="3812"/>
                    <a:pt x="1843" y="3881"/>
                    <a:pt x="2143" y="3881"/>
                  </a:cubicBezTo>
                  <a:cubicBezTo>
                    <a:pt x="2837" y="3881"/>
                    <a:pt x="3533" y="3515"/>
                    <a:pt x="3888" y="2885"/>
                  </a:cubicBezTo>
                  <a:cubicBezTo>
                    <a:pt x="4396" y="1981"/>
                    <a:pt x="4075" y="758"/>
                    <a:pt x="3195" y="244"/>
                  </a:cubicBezTo>
                  <a:cubicBezTo>
                    <a:pt x="2912" y="78"/>
                    <a:pt x="2593" y="0"/>
                    <a:pt x="2273"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48" name="Google Shape;7748;p20"/>
            <p:cNvSpPr/>
            <p:nvPr/>
          </p:nvSpPr>
          <p:spPr>
            <a:xfrm>
              <a:off x="5334225" y="1356925"/>
              <a:ext cx="109875" cy="97050"/>
            </a:xfrm>
            <a:custGeom>
              <a:rect b="b" l="l" r="r" t="t"/>
              <a:pathLst>
                <a:path extrusionOk="0" h="3882" w="4395">
                  <a:moveTo>
                    <a:pt x="2276" y="1"/>
                  </a:moveTo>
                  <a:cubicBezTo>
                    <a:pt x="1614" y="1"/>
                    <a:pt x="943" y="333"/>
                    <a:pt x="572" y="921"/>
                  </a:cubicBezTo>
                  <a:cubicBezTo>
                    <a:pt x="0" y="1827"/>
                    <a:pt x="320" y="3130"/>
                    <a:pt x="1241" y="3651"/>
                  </a:cubicBezTo>
                  <a:cubicBezTo>
                    <a:pt x="1518" y="3808"/>
                    <a:pt x="1829" y="3882"/>
                    <a:pt x="2141" y="3882"/>
                  </a:cubicBezTo>
                  <a:cubicBezTo>
                    <a:pt x="2822" y="3882"/>
                    <a:pt x="3510" y="3528"/>
                    <a:pt x="3870" y="2914"/>
                  </a:cubicBezTo>
                  <a:cubicBezTo>
                    <a:pt x="4394" y="2020"/>
                    <a:pt x="4095" y="792"/>
                    <a:pt x="3221" y="259"/>
                  </a:cubicBezTo>
                  <a:cubicBezTo>
                    <a:pt x="2934" y="84"/>
                    <a:pt x="2606" y="1"/>
                    <a:pt x="2276"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49" name="Google Shape;7749;p20"/>
            <p:cNvSpPr/>
            <p:nvPr/>
          </p:nvSpPr>
          <p:spPr>
            <a:xfrm>
              <a:off x="4482875" y="4779150"/>
              <a:ext cx="108575" cy="96100"/>
            </a:xfrm>
            <a:custGeom>
              <a:rect b="b" l="l" r="r" t="t"/>
              <a:pathLst>
                <a:path extrusionOk="0" h="3844" w="4343">
                  <a:moveTo>
                    <a:pt x="2212" y="1"/>
                  </a:moveTo>
                  <a:cubicBezTo>
                    <a:pt x="1527" y="1"/>
                    <a:pt x="854" y="372"/>
                    <a:pt x="505" y="1019"/>
                  </a:cubicBezTo>
                  <a:cubicBezTo>
                    <a:pt x="1" y="1949"/>
                    <a:pt x="337" y="3128"/>
                    <a:pt x="1249" y="3621"/>
                  </a:cubicBezTo>
                  <a:cubicBezTo>
                    <a:pt x="1528" y="3772"/>
                    <a:pt x="1831" y="3843"/>
                    <a:pt x="2131" y="3843"/>
                  </a:cubicBezTo>
                  <a:cubicBezTo>
                    <a:pt x="2816" y="3843"/>
                    <a:pt x="3489" y="3473"/>
                    <a:pt x="3838" y="2825"/>
                  </a:cubicBezTo>
                  <a:cubicBezTo>
                    <a:pt x="4342" y="1896"/>
                    <a:pt x="4006" y="717"/>
                    <a:pt x="3094" y="223"/>
                  </a:cubicBezTo>
                  <a:cubicBezTo>
                    <a:pt x="2815" y="72"/>
                    <a:pt x="2512" y="1"/>
                    <a:pt x="2212"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50" name="Google Shape;7750;p20"/>
            <p:cNvSpPr/>
            <p:nvPr/>
          </p:nvSpPr>
          <p:spPr>
            <a:xfrm>
              <a:off x="1691600" y="3209950"/>
              <a:ext cx="108675" cy="96125"/>
            </a:xfrm>
            <a:custGeom>
              <a:rect b="b" l="l" r="r" t="t"/>
              <a:pathLst>
                <a:path extrusionOk="0" h="3845" w="4347">
                  <a:moveTo>
                    <a:pt x="2213" y="1"/>
                  </a:moveTo>
                  <a:cubicBezTo>
                    <a:pt x="1549" y="1"/>
                    <a:pt x="894" y="350"/>
                    <a:pt x="534" y="969"/>
                  </a:cubicBezTo>
                  <a:cubicBezTo>
                    <a:pt x="1" y="1885"/>
                    <a:pt x="304" y="3070"/>
                    <a:pt x="1203" y="3593"/>
                  </a:cubicBezTo>
                  <a:cubicBezTo>
                    <a:pt x="1495" y="3764"/>
                    <a:pt x="1816" y="3844"/>
                    <a:pt x="2135" y="3844"/>
                  </a:cubicBezTo>
                  <a:cubicBezTo>
                    <a:pt x="2798" y="3844"/>
                    <a:pt x="3453" y="3495"/>
                    <a:pt x="3813" y="2876"/>
                  </a:cubicBezTo>
                  <a:cubicBezTo>
                    <a:pt x="4346" y="1959"/>
                    <a:pt x="4044" y="774"/>
                    <a:pt x="3144" y="251"/>
                  </a:cubicBezTo>
                  <a:cubicBezTo>
                    <a:pt x="2853" y="81"/>
                    <a:pt x="2532" y="1"/>
                    <a:pt x="2213"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51" name="Google Shape;7751;p20"/>
            <p:cNvSpPr/>
            <p:nvPr/>
          </p:nvSpPr>
          <p:spPr>
            <a:xfrm>
              <a:off x="1790900" y="3577850"/>
              <a:ext cx="108650" cy="96100"/>
            </a:xfrm>
            <a:custGeom>
              <a:rect b="b" l="l" r="r" t="t"/>
              <a:pathLst>
                <a:path extrusionOk="0" h="3844" w="4346">
                  <a:moveTo>
                    <a:pt x="2214" y="1"/>
                  </a:moveTo>
                  <a:cubicBezTo>
                    <a:pt x="1551" y="1"/>
                    <a:pt x="896" y="349"/>
                    <a:pt x="535" y="967"/>
                  </a:cubicBezTo>
                  <a:cubicBezTo>
                    <a:pt x="0" y="1882"/>
                    <a:pt x="302" y="3068"/>
                    <a:pt x="1201" y="3593"/>
                  </a:cubicBezTo>
                  <a:cubicBezTo>
                    <a:pt x="1493" y="3763"/>
                    <a:pt x="1814" y="3844"/>
                    <a:pt x="2134" y="3844"/>
                  </a:cubicBezTo>
                  <a:cubicBezTo>
                    <a:pt x="2797" y="3844"/>
                    <a:pt x="3451" y="3496"/>
                    <a:pt x="3811" y="2878"/>
                  </a:cubicBezTo>
                  <a:cubicBezTo>
                    <a:pt x="4346" y="1961"/>
                    <a:pt x="4044" y="777"/>
                    <a:pt x="3146" y="252"/>
                  </a:cubicBezTo>
                  <a:cubicBezTo>
                    <a:pt x="2855" y="81"/>
                    <a:pt x="2534" y="1"/>
                    <a:pt x="2214"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52" name="Google Shape;7752;p20"/>
            <p:cNvSpPr/>
            <p:nvPr/>
          </p:nvSpPr>
          <p:spPr>
            <a:xfrm>
              <a:off x="4116950" y="4885525"/>
              <a:ext cx="108600" cy="96075"/>
            </a:xfrm>
            <a:custGeom>
              <a:rect b="b" l="l" r="r" t="t"/>
              <a:pathLst>
                <a:path extrusionOk="0" h="3843" w="4344">
                  <a:moveTo>
                    <a:pt x="2212" y="1"/>
                  </a:moveTo>
                  <a:cubicBezTo>
                    <a:pt x="1528" y="1"/>
                    <a:pt x="855" y="372"/>
                    <a:pt x="505" y="1018"/>
                  </a:cubicBezTo>
                  <a:cubicBezTo>
                    <a:pt x="1" y="1948"/>
                    <a:pt x="337" y="3127"/>
                    <a:pt x="1250" y="3620"/>
                  </a:cubicBezTo>
                  <a:cubicBezTo>
                    <a:pt x="1529" y="3771"/>
                    <a:pt x="1831" y="3842"/>
                    <a:pt x="2131" y="3842"/>
                  </a:cubicBezTo>
                  <a:cubicBezTo>
                    <a:pt x="2816" y="3842"/>
                    <a:pt x="3489" y="3472"/>
                    <a:pt x="3839" y="2825"/>
                  </a:cubicBezTo>
                  <a:cubicBezTo>
                    <a:pt x="4343" y="1895"/>
                    <a:pt x="4007" y="717"/>
                    <a:pt x="3094" y="222"/>
                  </a:cubicBezTo>
                  <a:cubicBezTo>
                    <a:pt x="2815" y="72"/>
                    <a:pt x="2513" y="1"/>
                    <a:pt x="2212"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53" name="Google Shape;7753;p20"/>
            <p:cNvSpPr/>
            <p:nvPr/>
          </p:nvSpPr>
          <p:spPr>
            <a:xfrm>
              <a:off x="5831600" y="3196875"/>
              <a:ext cx="108550" cy="96075"/>
            </a:xfrm>
            <a:custGeom>
              <a:rect b="b" l="l" r="r" t="t"/>
              <a:pathLst>
                <a:path extrusionOk="0" h="3843" w="4342">
                  <a:moveTo>
                    <a:pt x="2211" y="0"/>
                  </a:moveTo>
                  <a:cubicBezTo>
                    <a:pt x="1526" y="0"/>
                    <a:pt x="854" y="372"/>
                    <a:pt x="504" y="1019"/>
                  </a:cubicBezTo>
                  <a:cubicBezTo>
                    <a:pt x="0" y="1949"/>
                    <a:pt x="336" y="3127"/>
                    <a:pt x="1250" y="3621"/>
                  </a:cubicBezTo>
                  <a:cubicBezTo>
                    <a:pt x="1528" y="3772"/>
                    <a:pt x="1830" y="3843"/>
                    <a:pt x="2130" y="3843"/>
                  </a:cubicBezTo>
                  <a:cubicBezTo>
                    <a:pt x="2815" y="3843"/>
                    <a:pt x="3488" y="3472"/>
                    <a:pt x="3839" y="2825"/>
                  </a:cubicBezTo>
                  <a:cubicBezTo>
                    <a:pt x="4341" y="1896"/>
                    <a:pt x="4007" y="717"/>
                    <a:pt x="3093" y="223"/>
                  </a:cubicBezTo>
                  <a:cubicBezTo>
                    <a:pt x="2814" y="72"/>
                    <a:pt x="2511" y="0"/>
                    <a:pt x="2211"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54" name="Google Shape;7754;p20"/>
            <p:cNvSpPr/>
            <p:nvPr/>
          </p:nvSpPr>
          <p:spPr>
            <a:xfrm>
              <a:off x="5865550" y="2591850"/>
              <a:ext cx="108675" cy="96125"/>
            </a:xfrm>
            <a:custGeom>
              <a:rect b="b" l="l" r="r" t="t"/>
              <a:pathLst>
                <a:path extrusionOk="0" h="3845" w="4347">
                  <a:moveTo>
                    <a:pt x="2215" y="1"/>
                  </a:moveTo>
                  <a:cubicBezTo>
                    <a:pt x="1552" y="1"/>
                    <a:pt x="896" y="350"/>
                    <a:pt x="536" y="969"/>
                  </a:cubicBezTo>
                  <a:cubicBezTo>
                    <a:pt x="1" y="1884"/>
                    <a:pt x="303" y="3069"/>
                    <a:pt x="1202" y="3593"/>
                  </a:cubicBezTo>
                  <a:cubicBezTo>
                    <a:pt x="1494" y="3764"/>
                    <a:pt x="1815" y="3845"/>
                    <a:pt x="2134" y="3845"/>
                  </a:cubicBezTo>
                  <a:cubicBezTo>
                    <a:pt x="2798" y="3845"/>
                    <a:pt x="3452" y="3495"/>
                    <a:pt x="3813" y="2877"/>
                  </a:cubicBezTo>
                  <a:cubicBezTo>
                    <a:pt x="4346" y="1961"/>
                    <a:pt x="4044" y="776"/>
                    <a:pt x="3146" y="251"/>
                  </a:cubicBezTo>
                  <a:cubicBezTo>
                    <a:pt x="2855" y="81"/>
                    <a:pt x="2534" y="1"/>
                    <a:pt x="2215"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55" name="Google Shape;7755;p20"/>
            <p:cNvSpPr/>
            <p:nvPr/>
          </p:nvSpPr>
          <p:spPr>
            <a:xfrm>
              <a:off x="2841775" y="891900"/>
              <a:ext cx="108550" cy="96100"/>
            </a:xfrm>
            <a:custGeom>
              <a:rect b="b" l="l" r="r" t="t"/>
              <a:pathLst>
                <a:path extrusionOk="0" h="3844" w="4342">
                  <a:moveTo>
                    <a:pt x="2210" y="0"/>
                  </a:moveTo>
                  <a:cubicBezTo>
                    <a:pt x="1527" y="0"/>
                    <a:pt x="857" y="370"/>
                    <a:pt x="506" y="1016"/>
                  </a:cubicBezTo>
                  <a:cubicBezTo>
                    <a:pt x="1" y="1948"/>
                    <a:pt x="334" y="3125"/>
                    <a:pt x="1247" y="3620"/>
                  </a:cubicBezTo>
                  <a:cubicBezTo>
                    <a:pt x="1526" y="3772"/>
                    <a:pt x="1830" y="3843"/>
                    <a:pt x="2131" y="3843"/>
                  </a:cubicBezTo>
                  <a:cubicBezTo>
                    <a:pt x="2814" y="3843"/>
                    <a:pt x="3486" y="3474"/>
                    <a:pt x="3837" y="2827"/>
                  </a:cubicBezTo>
                  <a:cubicBezTo>
                    <a:pt x="4342" y="1897"/>
                    <a:pt x="4009" y="720"/>
                    <a:pt x="3097" y="225"/>
                  </a:cubicBezTo>
                  <a:cubicBezTo>
                    <a:pt x="2816" y="72"/>
                    <a:pt x="2512" y="0"/>
                    <a:pt x="2210"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56" name="Google Shape;7756;p20"/>
            <p:cNvSpPr/>
            <p:nvPr/>
          </p:nvSpPr>
          <p:spPr>
            <a:xfrm>
              <a:off x="2342525" y="1235375"/>
              <a:ext cx="108625" cy="96125"/>
            </a:xfrm>
            <a:custGeom>
              <a:rect b="b" l="l" r="r" t="t"/>
              <a:pathLst>
                <a:path extrusionOk="0" h="3845" w="4345">
                  <a:moveTo>
                    <a:pt x="2214" y="0"/>
                  </a:moveTo>
                  <a:cubicBezTo>
                    <a:pt x="1550" y="0"/>
                    <a:pt x="896" y="348"/>
                    <a:pt x="536" y="967"/>
                  </a:cubicBezTo>
                  <a:cubicBezTo>
                    <a:pt x="1" y="1882"/>
                    <a:pt x="303" y="3068"/>
                    <a:pt x="1200" y="3593"/>
                  </a:cubicBezTo>
                  <a:cubicBezTo>
                    <a:pt x="1492" y="3763"/>
                    <a:pt x="1813" y="3844"/>
                    <a:pt x="2132" y="3844"/>
                  </a:cubicBezTo>
                  <a:cubicBezTo>
                    <a:pt x="2796" y="3844"/>
                    <a:pt x="3450" y="3495"/>
                    <a:pt x="3811" y="2877"/>
                  </a:cubicBezTo>
                  <a:cubicBezTo>
                    <a:pt x="4345" y="1962"/>
                    <a:pt x="4044" y="777"/>
                    <a:pt x="3145" y="251"/>
                  </a:cubicBezTo>
                  <a:cubicBezTo>
                    <a:pt x="2854" y="81"/>
                    <a:pt x="2533" y="0"/>
                    <a:pt x="2214"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57" name="Google Shape;7757;p20"/>
            <p:cNvSpPr/>
            <p:nvPr/>
          </p:nvSpPr>
          <p:spPr>
            <a:xfrm>
              <a:off x="3934850" y="4939775"/>
              <a:ext cx="106425" cy="93975"/>
            </a:xfrm>
            <a:custGeom>
              <a:rect b="b" l="l" r="r" t="t"/>
              <a:pathLst>
                <a:path extrusionOk="0" h="3759" w="4257">
                  <a:moveTo>
                    <a:pt x="2141" y="0"/>
                  </a:moveTo>
                  <a:cubicBezTo>
                    <a:pt x="1530" y="0"/>
                    <a:pt x="945" y="314"/>
                    <a:pt x="584" y="893"/>
                  </a:cubicBezTo>
                  <a:cubicBezTo>
                    <a:pt x="1" y="1834"/>
                    <a:pt x="273" y="2971"/>
                    <a:pt x="1209" y="3506"/>
                  </a:cubicBezTo>
                  <a:cubicBezTo>
                    <a:pt x="1508" y="3677"/>
                    <a:pt x="1826" y="3759"/>
                    <a:pt x="2137" y="3759"/>
                  </a:cubicBezTo>
                  <a:cubicBezTo>
                    <a:pt x="2764" y="3759"/>
                    <a:pt x="3362" y="3425"/>
                    <a:pt x="3719" y="2815"/>
                  </a:cubicBezTo>
                  <a:cubicBezTo>
                    <a:pt x="4256" y="1900"/>
                    <a:pt x="3997" y="814"/>
                    <a:pt x="3114" y="279"/>
                  </a:cubicBezTo>
                  <a:cubicBezTo>
                    <a:pt x="2803" y="91"/>
                    <a:pt x="2468" y="0"/>
                    <a:pt x="2141"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58" name="Google Shape;7758;p20"/>
            <p:cNvSpPr/>
            <p:nvPr/>
          </p:nvSpPr>
          <p:spPr>
            <a:xfrm>
              <a:off x="1842275" y="3763300"/>
              <a:ext cx="105200" cy="93075"/>
            </a:xfrm>
            <a:custGeom>
              <a:rect b="b" l="l" r="r" t="t"/>
              <a:pathLst>
                <a:path extrusionOk="0" h="3723" w="4208">
                  <a:moveTo>
                    <a:pt x="2103" y="1"/>
                  </a:moveTo>
                  <a:cubicBezTo>
                    <a:pt x="1478" y="1"/>
                    <a:pt x="883" y="337"/>
                    <a:pt x="530" y="952"/>
                  </a:cubicBezTo>
                  <a:cubicBezTo>
                    <a:pt x="1" y="1872"/>
                    <a:pt x="275" y="2949"/>
                    <a:pt x="1177" y="3467"/>
                  </a:cubicBezTo>
                  <a:cubicBezTo>
                    <a:pt x="1476" y="3639"/>
                    <a:pt x="1794" y="3722"/>
                    <a:pt x="2104" y="3722"/>
                  </a:cubicBezTo>
                  <a:cubicBezTo>
                    <a:pt x="2730" y="3722"/>
                    <a:pt x="3325" y="3387"/>
                    <a:pt x="3679" y="2772"/>
                  </a:cubicBezTo>
                  <a:cubicBezTo>
                    <a:pt x="4208" y="1852"/>
                    <a:pt x="3932" y="775"/>
                    <a:pt x="3030" y="256"/>
                  </a:cubicBezTo>
                  <a:cubicBezTo>
                    <a:pt x="2731" y="84"/>
                    <a:pt x="2413" y="1"/>
                    <a:pt x="2103"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59" name="Google Shape;7759;p20"/>
            <p:cNvSpPr/>
            <p:nvPr/>
          </p:nvSpPr>
          <p:spPr>
            <a:xfrm>
              <a:off x="5054500" y="1044225"/>
              <a:ext cx="105375" cy="93050"/>
            </a:xfrm>
            <a:custGeom>
              <a:rect b="b" l="l" r="r" t="t"/>
              <a:pathLst>
                <a:path extrusionOk="0" h="3722" w="4215">
                  <a:moveTo>
                    <a:pt x="2107" y="0"/>
                  </a:moveTo>
                  <a:cubicBezTo>
                    <a:pt x="1462" y="0"/>
                    <a:pt x="853" y="357"/>
                    <a:pt x="504" y="1000"/>
                  </a:cubicBezTo>
                  <a:cubicBezTo>
                    <a:pt x="0" y="1932"/>
                    <a:pt x="310" y="2999"/>
                    <a:pt x="1228" y="3494"/>
                  </a:cubicBezTo>
                  <a:cubicBezTo>
                    <a:pt x="1513" y="3648"/>
                    <a:pt x="1813" y="3722"/>
                    <a:pt x="2106" y="3722"/>
                  </a:cubicBezTo>
                  <a:cubicBezTo>
                    <a:pt x="2751" y="3722"/>
                    <a:pt x="3361" y="3365"/>
                    <a:pt x="3709" y="2723"/>
                  </a:cubicBezTo>
                  <a:cubicBezTo>
                    <a:pt x="4215" y="1790"/>
                    <a:pt x="3905" y="726"/>
                    <a:pt x="2986" y="228"/>
                  </a:cubicBezTo>
                  <a:cubicBezTo>
                    <a:pt x="2700" y="74"/>
                    <a:pt x="2400" y="0"/>
                    <a:pt x="2107"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60" name="Google Shape;7760;p20"/>
            <p:cNvSpPr/>
            <p:nvPr/>
          </p:nvSpPr>
          <p:spPr>
            <a:xfrm>
              <a:off x="3337125" y="4915825"/>
              <a:ext cx="105325" cy="93050"/>
            </a:xfrm>
            <a:custGeom>
              <a:rect b="b" l="l" r="r" t="t"/>
              <a:pathLst>
                <a:path extrusionOk="0" h="3722" w="4213">
                  <a:moveTo>
                    <a:pt x="2106" y="1"/>
                  </a:moveTo>
                  <a:cubicBezTo>
                    <a:pt x="1471" y="1"/>
                    <a:pt x="868" y="347"/>
                    <a:pt x="518" y="975"/>
                  </a:cubicBezTo>
                  <a:cubicBezTo>
                    <a:pt x="1" y="1902"/>
                    <a:pt x="294" y="2973"/>
                    <a:pt x="1203" y="3480"/>
                  </a:cubicBezTo>
                  <a:cubicBezTo>
                    <a:pt x="1496" y="3643"/>
                    <a:pt x="1805" y="3722"/>
                    <a:pt x="2107" y="3722"/>
                  </a:cubicBezTo>
                  <a:cubicBezTo>
                    <a:pt x="2742" y="3722"/>
                    <a:pt x="3344" y="3375"/>
                    <a:pt x="3695" y="2747"/>
                  </a:cubicBezTo>
                  <a:cubicBezTo>
                    <a:pt x="4212" y="1820"/>
                    <a:pt x="3919" y="749"/>
                    <a:pt x="3010" y="242"/>
                  </a:cubicBezTo>
                  <a:cubicBezTo>
                    <a:pt x="2717" y="79"/>
                    <a:pt x="2408" y="1"/>
                    <a:pt x="2106"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61" name="Google Shape;7761;p20"/>
            <p:cNvSpPr/>
            <p:nvPr/>
          </p:nvSpPr>
          <p:spPr>
            <a:xfrm>
              <a:off x="1894600" y="1764325"/>
              <a:ext cx="105350" cy="93050"/>
            </a:xfrm>
            <a:custGeom>
              <a:rect b="b" l="l" r="r" t="t"/>
              <a:pathLst>
                <a:path extrusionOk="0" h="3722" w="4214">
                  <a:moveTo>
                    <a:pt x="2109" y="0"/>
                  </a:moveTo>
                  <a:cubicBezTo>
                    <a:pt x="1460" y="0"/>
                    <a:pt x="844" y="363"/>
                    <a:pt x="498" y="1013"/>
                  </a:cubicBezTo>
                  <a:cubicBezTo>
                    <a:pt x="0" y="1944"/>
                    <a:pt x="320" y="3011"/>
                    <a:pt x="1239" y="3500"/>
                  </a:cubicBezTo>
                  <a:cubicBezTo>
                    <a:pt x="1521" y="3650"/>
                    <a:pt x="1816" y="3722"/>
                    <a:pt x="2104" y="3722"/>
                  </a:cubicBezTo>
                  <a:cubicBezTo>
                    <a:pt x="2754" y="3722"/>
                    <a:pt x="3370" y="3359"/>
                    <a:pt x="3717" y="2710"/>
                  </a:cubicBezTo>
                  <a:cubicBezTo>
                    <a:pt x="4213" y="1779"/>
                    <a:pt x="3895" y="712"/>
                    <a:pt x="2974" y="221"/>
                  </a:cubicBezTo>
                  <a:cubicBezTo>
                    <a:pt x="2693" y="72"/>
                    <a:pt x="2398" y="0"/>
                    <a:pt x="2109"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62" name="Google Shape;7762;p20"/>
            <p:cNvSpPr/>
            <p:nvPr/>
          </p:nvSpPr>
          <p:spPr>
            <a:xfrm>
              <a:off x="1677225" y="2422075"/>
              <a:ext cx="106100" cy="93975"/>
            </a:xfrm>
            <a:custGeom>
              <a:rect b="b" l="l" r="r" t="t"/>
              <a:pathLst>
                <a:path extrusionOk="0" h="3759" w="4244">
                  <a:moveTo>
                    <a:pt x="2125" y="1"/>
                  </a:moveTo>
                  <a:cubicBezTo>
                    <a:pt x="1471" y="1"/>
                    <a:pt x="850" y="364"/>
                    <a:pt x="499" y="1020"/>
                  </a:cubicBezTo>
                  <a:cubicBezTo>
                    <a:pt x="1" y="1949"/>
                    <a:pt x="309" y="3018"/>
                    <a:pt x="1220" y="3520"/>
                  </a:cubicBezTo>
                  <a:cubicBezTo>
                    <a:pt x="1511" y="3681"/>
                    <a:pt x="1819" y="3758"/>
                    <a:pt x="2121" y="3758"/>
                  </a:cubicBezTo>
                  <a:cubicBezTo>
                    <a:pt x="2758" y="3758"/>
                    <a:pt x="3365" y="3414"/>
                    <a:pt x="3719" y="2789"/>
                  </a:cubicBezTo>
                  <a:cubicBezTo>
                    <a:pt x="4243" y="1867"/>
                    <a:pt x="3968" y="790"/>
                    <a:pt x="3075" y="267"/>
                  </a:cubicBezTo>
                  <a:cubicBezTo>
                    <a:pt x="2769" y="87"/>
                    <a:pt x="2443" y="1"/>
                    <a:pt x="2125"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63" name="Google Shape;7763;p20"/>
            <p:cNvSpPr/>
            <p:nvPr/>
          </p:nvSpPr>
          <p:spPr>
            <a:xfrm>
              <a:off x="3758200" y="627525"/>
              <a:ext cx="105250" cy="93025"/>
            </a:xfrm>
            <a:custGeom>
              <a:rect b="b" l="l" r="r" t="t"/>
              <a:pathLst>
                <a:path extrusionOk="0" h="3721" w="4210">
                  <a:moveTo>
                    <a:pt x="2106" y="0"/>
                  </a:moveTo>
                  <a:cubicBezTo>
                    <a:pt x="1475" y="0"/>
                    <a:pt x="875" y="342"/>
                    <a:pt x="523" y="965"/>
                  </a:cubicBezTo>
                  <a:cubicBezTo>
                    <a:pt x="1" y="1889"/>
                    <a:pt x="287" y="2962"/>
                    <a:pt x="1193" y="3475"/>
                  </a:cubicBezTo>
                  <a:cubicBezTo>
                    <a:pt x="1488" y="3641"/>
                    <a:pt x="1800" y="3721"/>
                    <a:pt x="2105" y="3721"/>
                  </a:cubicBezTo>
                  <a:cubicBezTo>
                    <a:pt x="2736" y="3721"/>
                    <a:pt x="3336" y="3379"/>
                    <a:pt x="3688" y="2757"/>
                  </a:cubicBezTo>
                  <a:cubicBezTo>
                    <a:pt x="4209" y="1835"/>
                    <a:pt x="3924" y="760"/>
                    <a:pt x="3019" y="247"/>
                  </a:cubicBezTo>
                  <a:cubicBezTo>
                    <a:pt x="2723" y="80"/>
                    <a:pt x="2411" y="0"/>
                    <a:pt x="2106"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64" name="Google Shape;7764;p20"/>
            <p:cNvSpPr/>
            <p:nvPr/>
          </p:nvSpPr>
          <p:spPr>
            <a:xfrm>
              <a:off x="4666675" y="4727075"/>
              <a:ext cx="106375" cy="93950"/>
            </a:xfrm>
            <a:custGeom>
              <a:rect b="b" l="l" r="r" t="t"/>
              <a:pathLst>
                <a:path extrusionOk="0" h="3758" w="4255">
                  <a:moveTo>
                    <a:pt x="2144" y="0"/>
                  </a:moveTo>
                  <a:cubicBezTo>
                    <a:pt x="1537" y="0"/>
                    <a:pt x="954" y="310"/>
                    <a:pt x="593" y="881"/>
                  </a:cubicBezTo>
                  <a:cubicBezTo>
                    <a:pt x="1" y="1818"/>
                    <a:pt x="263" y="2957"/>
                    <a:pt x="1196" y="3498"/>
                  </a:cubicBezTo>
                  <a:cubicBezTo>
                    <a:pt x="1498" y="3673"/>
                    <a:pt x="1820" y="3757"/>
                    <a:pt x="2135" y="3757"/>
                  </a:cubicBezTo>
                  <a:cubicBezTo>
                    <a:pt x="2758" y="3757"/>
                    <a:pt x="3353" y="3429"/>
                    <a:pt x="3711" y="2828"/>
                  </a:cubicBezTo>
                  <a:cubicBezTo>
                    <a:pt x="4255" y="1916"/>
                    <a:pt x="4004" y="825"/>
                    <a:pt x="3128" y="286"/>
                  </a:cubicBezTo>
                  <a:cubicBezTo>
                    <a:pt x="2814" y="93"/>
                    <a:pt x="2476" y="0"/>
                    <a:pt x="2144"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65" name="Google Shape;7765;p20"/>
            <p:cNvSpPr/>
            <p:nvPr/>
          </p:nvSpPr>
          <p:spPr>
            <a:xfrm>
              <a:off x="1643275" y="3027100"/>
              <a:ext cx="106050" cy="93950"/>
            </a:xfrm>
            <a:custGeom>
              <a:rect b="b" l="l" r="r" t="t"/>
              <a:pathLst>
                <a:path extrusionOk="0" h="3758" w="4242">
                  <a:moveTo>
                    <a:pt x="2121" y="0"/>
                  </a:moveTo>
                  <a:cubicBezTo>
                    <a:pt x="1489" y="0"/>
                    <a:pt x="887" y="339"/>
                    <a:pt x="531" y="958"/>
                  </a:cubicBezTo>
                  <a:cubicBezTo>
                    <a:pt x="0" y="1877"/>
                    <a:pt x="269" y="2957"/>
                    <a:pt x="1157" y="3486"/>
                  </a:cubicBezTo>
                  <a:cubicBezTo>
                    <a:pt x="1466" y="3670"/>
                    <a:pt x="1796" y="3758"/>
                    <a:pt x="2118" y="3758"/>
                  </a:cubicBezTo>
                  <a:cubicBezTo>
                    <a:pt x="2767" y="3758"/>
                    <a:pt x="3385" y="3400"/>
                    <a:pt x="3737" y="2751"/>
                  </a:cubicBezTo>
                  <a:cubicBezTo>
                    <a:pt x="4241" y="1823"/>
                    <a:pt x="3942" y="751"/>
                    <a:pt x="3034" y="244"/>
                  </a:cubicBezTo>
                  <a:cubicBezTo>
                    <a:pt x="2739" y="79"/>
                    <a:pt x="2427" y="0"/>
                    <a:pt x="2121"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66" name="Google Shape;7766;p20"/>
            <p:cNvSpPr/>
            <p:nvPr/>
          </p:nvSpPr>
          <p:spPr>
            <a:xfrm>
              <a:off x="5616300" y="3856575"/>
              <a:ext cx="105200" cy="93075"/>
            </a:xfrm>
            <a:custGeom>
              <a:rect b="b" l="l" r="r" t="t"/>
              <a:pathLst>
                <a:path extrusionOk="0" h="3723" w="4208">
                  <a:moveTo>
                    <a:pt x="2103" y="1"/>
                  </a:moveTo>
                  <a:cubicBezTo>
                    <a:pt x="1478" y="1"/>
                    <a:pt x="883" y="338"/>
                    <a:pt x="530" y="952"/>
                  </a:cubicBezTo>
                  <a:cubicBezTo>
                    <a:pt x="1" y="1872"/>
                    <a:pt x="276" y="2947"/>
                    <a:pt x="1178" y="3468"/>
                  </a:cubicBezTo>
                  <a:cubicBezTo>
                    <a:pt x="1478" y="3640"/>
                    <a:pt x="1796" y="3723"/>
                    <a:pt x="2106" y="3723"/>
                  </a:cubicBezTo>
                  <a:cubicBezTo>
                    <a:pt x="2731" y="3723"/>
                    <a:pt x="3325" y="3387"/>
                    <a:pt x="3679" y="2772"/>
                  </a:cubicBezTo>
                  <a:cubicBezTo>
                    <a:pt x="4208" y="1853"/>
                    <a:pt x="3934" y="775"/>
                    <a:pt x="3032" y="257"/>
                  </a:cubicBezTo>
                  <a:cubicBezTo>
                    <a:pt x="2732" y="84"/>
                    <a:pt x="2414" y="1"/>
                    <a:pt x="2103"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67" name="Google Shape;7767;p20"/>
            <p:cNvSpPr/>
            <p:nvPr/>
          </p:nvSpPr>
          <p:spPr>
            <a:xfrm>
              <a:off x="5165500" y="4383125"/>
              <a:ext cx="107650" cy="94825"/>
            </a:xfrm>
            <a:custGeom>
              <a:rect b="b" l="l" r="r" t="t"/>
              <a:pathLst>
                <a:path extrusionOk="0" h="3793" w="4306">
                  <a:moveTo>
                    <a:pt x="2172" y="1"/>
                  </a:moveTo>
                  <a:cubicBezTo>
                    <a:pt x="1548" y="1"/>
                    <a:pt x="941" y="319"/>
                    <a:pt x="578" y="899"/>
                  </a:cubicBezTo>
                  <a:cubicBezTo>
                    <a:pt x="0" y="1825"/>
                    <a:pt x="270" y="2992"/>
                    <a:pt x="1188" y="3533"/>
                  </a:cubicBezTo>
                  <a:cubicBezTo>
                    <a:pt x="1487" y="3709"/>
                    <a:pt x="1813" y="3793"/>
                    <a:pt x="2134" y="3793"/>
                  </a:cubicBezTo>
                  <a:cubicBezTo>
                    <a:pt x="2758" y="3793"/>
                    <a:pt x="3365" y="3475"/>
                    <a:pt x="3728" y="2895"/>
                  </a:cubicBezTo>
                  <a:cubicBezTo>
                    <a:pt x="4306" y="1969"/>
                    <a:pt x="4036" y="803"/>
                    <a:pt x="3118" y="261"/>
                  </a:cubicBezTo>
                  <a:cubicBezTo>
                    <a:pt x="2819" y="85"/>
                    <a:pt x="2493" y="1"/>
                    <a:pt x="2172"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68" name="Google Shape;7768;p20"/>
            <p:cNvSpPr/>
            <p:nvPr/>
          </p:nvSpPr>
          <p:spPr>
            <a:xfrm>
              <a:off x="5619000" y="1673650"/>
              <a:ext cx="105300" cy="93075"/>
            </a:xfrm>
            <a:custGeom>
              <a:rect b="b" l="l" r="r" t="t"/>
              <a:pathLst>
                <a:path extrusionOk="0" h="3723" w="4212">
                  <a:moveTo>
                    <a:pt x="2108" y="1"/>
                  </a:moveTo>
                  <a:cubicBezTo>
                    <a:pt x="1459" y="1"/>
                    <a:pt x="844" y="363"/>
                    <a:pt x="497" y="1013"/>
                  </a:cubicBezTo>
                  <a:cubicBezTo>
                    <a:pt x="0" y="1944"/>
                    <a:pt x="318" y="3011"/>
                    <a:pt x="1241" y="3502"/>
                  </a:cubicBezTo>
                  <a:cubicBezTo>
                    <a:pt x="1522" y="3651"/>
                    <a:pt x="1817" y="3723"/>
                    <a:pt x="2105" y="3723"/>
                  </a:cubicBezTo>
                  <a:cubicBezTo>
                    <a:pt x="2754" y="3723"/>
                    <a:pt x="3370" y="3360"/>
                    <a:pt x="3716" y="2709"/>
                  </a:cubicBezTo>
                  <a:cubicBezTo>
                    <a:pt x="4212" y="1778"/>
                    <a:pt x="3893" y="711"/>
                    <a:pt x="2972" y="222"/>
                  </a:cubicBezTo>
                  <a:cubicBezTo>
                    <a:pt x="2691" y="72"/>
                    <a:pt x="2396" y="1"/>
                    <a:pt x="2108"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69" name="Google Shape;7769;p20"/>
            <p:cNvSpPr/>
            <p:nvPr/>
          </p:nvSpPr>
          <p:spPr>
            <a:xfrm>
              <a:off x="2174100" y="4261975"/>
              <a:ext cx="105350" cy="93075"/>
            </a:xfrm>
            <a:custGeom>
              <a:rect b="b" l="l" r="r" t="t"/>
              <a:pathLst>
                <a:path extrusionOk="0" h="3723" w="4214">
                  <a:moveTo>
                    <a:pt x="2108" y="0"/>
                  </a:moveTo>
                  <a:cubicBezTo>
                    <a:pt x="1463" y="0"/>
                    <a:pt x="852" y="358"/>
                    <a:pt x="504" y="1002"/>
                  </a:cubicBezTo>
                  <a:cubicBezTo>
                    <a:pt x="0" y="1932"/>
                    <a:pt x="311" y="2998"/>
                    <a:pt x="1229" y="3495"/>
                  </a:cubicBezTo>
                  <a:cubicBezTo>
                    <a:pt x="1515" y="3649"/>
                    <a:pt x="1814" y="3723"/>
                    <a:pt x="2107" y="3723"/>
                  </a:cubicBezTo>
                  <a:cubicBezTo>
                    <a:pt x="2751" y="3723"/>
                    <a:pt x="3362" y="3365"/>
                    <a:pt x="3709" y="2721"/>
                  </a:cubicBezTo>
                  <a:cubicBezTo>
                    <a:pt x="4213" y="1790"/>
                    <a:pt x="3902" y="723"/>
                    <a:pt x="2984" y="228"/>
                  </a:cubicBezTo>
                  <a:cubicBezTo>
                    <a:pt x="2700" y="74"/>
                    <a:pt x="2400" y="0"/>
                    <a:pt x="2108"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70" name="Google Shape;7770;p20"/>
            <p:cNvSpPr/>
            <p:nvPr/>
          </p:nvSpPr>
          <p:spPr>
            <a:xfrm>
              <a:off x="4589350" y="782675"/>
              <a:ext cx="105250" cy="93050"/>
            </a:xfrm>
            <a:custGeom>
              <a:rect b="b" l="l" r="r" t="t"/>
              <a:pathLst>
                <a:path extrusionOk="0" h="3722" w="4210">
                  <a:moveTo>
                    <a:pt x="2105" y="1"/>
                  </a:moveTo>
                  <a:cubicBezTo>
                    <a:pt x="1474" y="1"/>
                    <a:pt x="875" y="343"/>
                    <a:pt x="522" y="964"/>
                  </a:cubicBezTo>
                  <a:cubicBezTo>
                    <a:pt x="1" y="1887"/>
                    <a:pt x="285" y="2961"/>
                    <a:pt x="1191" y="3474"/>
                  </a:cubicBezTo>
                  <a:cubicBezTo>
                    <a:pt x="1486" y="3641"/>
                    <a:pt x="1799" y="3721"/>
                    <a:pt x="2104" y="3721"/>
                  </a:cubicBezTo>
                  <a:cubicBezTo>
                    <a:pt x="2735" y="3721"/>
                    <a:pt x="3335" y="3379"/>
                    <a:pt x="3686" y="2758"/>
                  </a:cubicBezTo>
                  <a:cubicBezTo>
                    <a:pt x="4209" y="1835"/>
                    <a:pt x="3923" y="761"/>
                    <a:pt x="3019" y="248"/>
                  </a:cubicBezTo>
                  <a:cubicBezTo>
                    <a:pt x="2723" y="81"/>
                    <a:pt x="2410" y="1"/>
                    <a:pt x="2105"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71" name="Google Shape;7771;p20"/>
            <p:cNvSpPr/>
            <p:nvPr/>
          </p:nvSpPr>
          <p:spPr>
            <a:xfrm>
              <a:off x="4821150" y="912525"/>
              <a:ext cx="107375" cy="94925"/>
            </a:xfrm>
            <a:custGeom>
              <a:rect b="b" l="l" r="r" t="t"/>
              <a:pathLst>
                <a:path extrusionOk="0" h="3797" w="4295">
                  <a:moveTo>
                    <a:pt x="2159" y="1"/>
                  </a:moveTo>
                  <a:cubicBezTo>
                    <a:pt x="1490" y="1"/>
                    <a:pt x="844" y="370"/>
                    <a:pt x="496" y="1018"/>
                  </a:cubicBezTo>
                  <a:cubicBezTo>
                    <a:pt x="0" y="1936"/>
                    <a:pt x="300" y="3032"/>
                    <a:pt x="1190" y="3544"/>
                  </a:cubicBezTo>
                  <a:cubicBezTo>
                    <a:pt x="1486" y="3715"/>
                    <a:pt x="1806" y="3796"/>
                    <a:pt x="2120" y="3796"/>
                  </a:cubicBezTo>
                  <a:cubicBezTo>
                    <a:pt x="2785" y="3796"/>
                    <a:pt x="3427" y="3431"/>
                    <a:pt x="3777" y="2779"/>
                  </a:cubicBezTo>
                  <a:cubicBezTo>
                    <a:pt x="4295" y="1821"/>
                    <a:pt x="3942" y="680"/>
                    <a:pt x="2986" y="199"/>
                  </a:cubicBezTo>
                  <a:cubicBezTo>
                    <a:pt x="2719" y="64"/>
                    <a:pt x="2437" y="1"/>
                    <a:pt x="2159"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72" name="Google Shape;7772;p20"/>
            <p:cNvSpPr/>
            <p:nvPr/>
          </p:nvSpPr>
          <p:spPr>
            <a:xfrm>
              <a:off x="1762150" y="2002375"/>
              <a:ext cx="103625" cy="91200"/>
            </a:xfrm>
            <a:custGeom>
              <a:rect b="b" l="l" r="r" t="t"/>
              <a:pathLst>
                <a:path extrusionOk="0" h="3648" w="4145">
                  <a:moveTo>
                    <a:pt x="2087" y="0"/>
                  </a:moveTo>
                  <a:cubicBezTo>
                    <a:pt x="1483" y="0"/>
                    <a:pt x="898" y="312"/>
                    <a:pt x="550" y="880"/>
                  </a:cubicBezTo>
                  <a:cubicBezTo>
                    <a:pt x="1" y="1776"/>
                    <a:pt x="270" y="2890"/>
                    <a:pt x="1160" y="3403"/>
                  </a:cubicBezTo>
                  <a:cubicBezTo>
                    <a:pt x="1447" y="3568"/>
                    <a:pt x="1755" y="3647"/>
                    <a:pt x="2059" y="3647"/>
                  </a:cubicBezTo>
                  <a:cubicBezTo>
                    <a:pt x="2663" y="3647"/>
                    <a:pt x="3247" y="3336"/>
                    <a:pt x="3595" y="2768"/>
                  </a:cubicBezTo>
                  <a:cubicBezTo>
                    <a:pt x="4144" y="1872"/>
                    <a:pt x="3875" y="758"/>
                    <a:pt x="2985" y="244"/>
                  </a:cubicBezTo>
                  <a:cubicBezTo>
                    <a:pt x="2699" y="79"/>
                    <a:pt x="2390" y="0"/>
                    <a:pt x="2087"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73" name="Google Shape;7773;p20"/>
            <p:cNvSpPr/>
            <p:nvPr/>
          </p:nvSpPr>
          <p:spPr>
            <a:xfrm>
              <a:off x="1894050" y="3949125"/>
              <a:ext cx="100950" cy="89325"/>
            </a:xfrm>
            <a:custGeom>
              <a:rect b="b" l="l" r="r" t="t"/>
              <a:pathLst>
                <a:path extrusionOk="0" h="3573" w="4038">
                  <a:moveTo>
                    <a:pt x="2068" y="1"/>
                  </a:moveTo>
                  <a:cubicBezTo>
                    <a:pt x="1453" y="1"/>
                    <a:pt x="838" y="319"/>
                    <a:pt x="501" y="881"/>
                  </a:cubicBezTo>
                  <a:cubicBezTo>
                    <a:pt x="0" y="1720"/>
                    <a:pt x="276" y="2841"/>
                    <a:pt x="1096" y="3335"/>
                  </a:cubicBezTo>
                  <a:cubicBezTo>
                    <a:pt x="1367" y="3496"/>
                    <a:pt x="1669" y="3573"/>
                    <a:pt x="1970" y="3573"/>
                  </a:cubicBezTo>
                  <a:cubicBezTo>
                    <a:pt x="2586" y="3573"/>
                    <a:pt x="3200" y="3255"/>
                    <a:pt x="3537" y="2692"/>
                  </a:cubicBezTo>
                  <a:cubicBezTo>
                    <a:pt x="4038" y="1854"/>
                    <a:pt x="3762" y="732"/>
                    <a:pt x="2941" y="239"/>
                  </a:cubicBezTo>
                  <a:cubicBezTo>
                    <a:pt x="2672" y="77"/>
                    <a:pt x="2370" y="1"/>
                    <a:pt x="2068"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74" name="Google Shape;7774;p20"/>
            <p:cNvSpPr/>
            <p:nvPr/>
          </p:nvSpPr>
          <p:spPr>
            <a:xfrm>
              <a:off x="1595825" y="2844950"/>
              <a:ext cx="101725" cy="90350"/>
            </a:xfrm>
            <a:custGeom>
              <a:rect b="b" l="l" r="r" t="t"/>
              <a:pathLst>
                <a:path extrusionOk="0" h="3614" w="4069">
                  <a:moveTo>
                    <a:pt x="2062" y="1"/>
                  </a:moveTo>
                  <a:cubicBezTo>
                    <a:pt x="1455" y="1"/>
                    <a:pt x="860" y="314"/>
                    <a:pt x="516" y="877"/>
                  </a:cubicBezTo>
                  <a:cubicBezTo>
                    <a:pt x="0" y="1723"/>
                    <a:pt x="243" y="2822"/>
                    <a:pt x="1064" y="3341"/>
                  </a:cubicBezTo>
                  <a:cubicBezTo>
                    <a:pt x="1355" y="3525"/>
                    <a:pt x="1679" y="3613"/>
                    <a:pt x="2001" y="3613"/>
                  </a:cubicBezTo>
                  <a:cubicBezTo>
                    <a:pt x="2625" y="3613"/>
                    <a:pt x="3239" y="3281"/>
                    <a:pt x="3577" y="2687"/>
                  </a:cubicBezTo>
                  <a:cubicBezTo>
                    <a:pt x="4069" y="1825"/>
                    <a:pt x="3792" y="740"/>
                    <a:pt x="2953" y="245"/>
                  </a:cubicBezTo>
                  <a:cubicBezTo>
                    <a:pt x="2673" y="79"/>
                    <a:pt x="2366" y="1"/>
                    <a:pt x="2062"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75" name="Google Shape;7775;p20"/>
            <p:cNvSpPr/>
            <p:nvPr/>
          </p:nvSpPr>
          <p:spPr>
            <a:xfrm>
              <a:off x="3754900" y="4995275"/>
              <a:ext cx="100875" cy="89275"/>
            </a:xfrm>
            <a:custGeom>
              <a:rect b="b" l="l" r="r" t="t"/>
              <a:pathLst>
                <a:path extrusionOk="0" h="3571" w="4035">
                  <a:moveTo>
                    <a:pt x="2064" y="0"/>
                  </a:moveTo>
                  <a:cubicBezTo>
                    <a:pt x="1419" y="0"/>
                    <a:pt x="781" y="351"/>
                    <a:pt x="459" y="953"/>
                  </a:cubicBezTo>
                  <a:cubicBezTo>
                    <a:pt x="0" y="1812"/>
                    <a:pt x="324" y="2925"/>
                    <a:pt x="1169" y="3373"/>
                  </a:cubicBezTo>
                  <a:cubicBezTo>
                    <a:pt x="1421" y="3507"/>
                    <a:pt x="1696" y="3570"/>
                    <a:pt x="1970" y="3570"/>
                  </a:cubicBezTo>
                  <a:cubicBezTo>
                    <a:pt x="2615" y="3570"/>
                    <a:pt x="3255" y="3221"/>
                    <a:pt x="3577" y="2618"/>
                  </a:cubicBezTo>
                  <a:cubicBezTo>
                    <a:pt x="4035" y="1759"/>
                    <a:pt x="3711" y="647"/>
                    <a:pt x="2868" y="199"/>
                  </a:cubicBezTo>
                  <a:cubicBezTo>
                    <a:pt x="2615" y="64"/>
                    <a:pt x="2339" y="0"/>
                    <a:pt x="2064"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76" name="Google Shape;7776;p20"/>
            <p:cNvSpPr/>
            <p:nvPr/>
          </p:nvSpPr>
          <p:spPr>
            <a:xfrm>
              <a:off x="4851625" y="4675700"/>
              <a:ext cx="102400" cy="90325"/>
            </a:xfrm>
            <a:custGeom>
              <a:rect b="b" l="l" r="r" t="t"/>
              <a:pathLst>
                <a:path extrusionOk="0" h="3613" w="4096">
                  <a:moveTo>
                    <a:pt x="2086" y="0"/>
                  </a:moveTo>
                  <a:cubicBezTo>
                    <a:pt x="1462" y="0"/>
                    <a:pt x="854" y="332"/>
                    <a:pt x="516" y="922"/>
                  </a:cubicBezTo>
                  <a:cubicBezTo>
                    <a:pt x="0" y="1821"/>
                    <a:pt x="324" y="2955"/>
                    <a:pt x="1229" y="3419"/>
                  </a:cubicBezTo>
                  <a:cubicBezTo>
                    <a:pt x="1484" y="3550"/>
                    <a:pt x="1757" y="3612"/>
                    <a:pt x="2027" y="3612"/>
                  </a:cubicBezTo>
                  <a:cubicBezTo>
                    <a:pt x="2672" y="3612"/>
                    <a:pt x="3299" y="3258"/>
                    <a:pt x="3628" y="2641"/>
                  </a:cubicBezTo>
                  <a:cubicBezTo>
                    <a:pt x="4095" y="1766"/>
                    <a:pt x="3787" y="692"/>
                    <a:pt x="2936" y="220"/>
                  </a:cubicBezTo>
                  <a:cubicBezTo>
                    <a:pt x="2666" y="71"/>
                    <a:pt x="2374" y="0"/>
                    <a:pt x="2086"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77" name="Google Shape;7777;p20"/>
            <p:cNvSpPr/>
            <p:nvPr/>
          </p:nvSpPr>
          <p:spPr>
            <a:xfrm>
              <a:off x="5484225" y="4094650"/>
              <a:ext cx="103225" cy="91250"/>
            </a:xfrm>
            <a:custGeom>
              <a:rect b="b" l="l" r="r" t="t"/>
              <a:pathLst>
                <a:path extrusionOk="0" h="3650" w="4129">
                  <a:moveTo>
                    <a:pt x="2069" y="1"/>
                  </a:moveTo>
                  <a:cubicBezTo>
                    <a:pt x="1418" y="1"/>
                    <a:pt x="793" y="365"/>
                    <a:pt x="460" y="1011"/>
                  </a:cubicBezTo>
                  <a:cubicBezTo>
                    <a:pt x="1" y="1901"/>
                    <a:pt x="310" y="2945"/>
                    <a:pt x="1174" y="3423"/>
                  </a:cubicBezTo>
                  <a:cubicBezTo>
                    <a:pt x="1452" y="3576"/>
                    <a:pt x="1749" y="3649"/>
                    <a:pt x="2041" y="3649"/>
                  </a:cubicBezTo>
                  <a:cubicBezTo>
                    <a:pt x="2657" y="3649"/>
                    <a:pt x="3249" y="3324"/>
                    <a:pt x="3595" y="2738"/>
                  </a:cubicBezTo>
                  <a:cubicBezTo>
                    <a:pt x="4128" y="1830"/>
                    <a:pt x="3838" y="725"/>
                    <a:pt x="2936" y="228"/>
                  </a:cubicBezTo>
                  <a:cubicBezTo>
                    <a:pt x="2657" y="74"/>
                    <a:pt x="2360" y="1"/>
                    <a:pt x="2069"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78" name="Google Shape;7778;p20"/>
            <p:cNvSpPr/>
            <p:nvPr/>
          </p:nvSpPr>
          <p:spPr>
            <a:xfrm>
              <a:off x="2458575" y="4578550"/>
              <a:ext cx="100900" cy="89300"/>
            </a:xfrm>
            <a:custGeom>
              <a:rect b="b" l="l" r="r" t="t"/>
              <a:pathLst>
                <a:path extrusionOk="0" h="3572" w="4036">
                  <a:moveTo>
                    <a:pt x="2066" y="1"/>
                  </a:moveTo>
                  <a:cubicBezTo>
                    <a:pt x="1420" y="1"/>
                    <a:pt x="781" y="351"/>
                    <a:pt x="459" y="954"/>
                  </a:cubicBezTo>
                  <a:cubicBezTo>
                    <a:pt x="0" y="1812"/>
                    <a:pt x="325" y="2924"/>
                    <a:pt x="1168" y="3374"/>
                  </a:cubicBezTo>
                  <a:cubicBezTo>
                    <a:pt x="1419" y="3508"/>
                    <a:pt x="1695" y="3571"/>
                    <a:pt x="1969" y="3571"/>
                  </a:cubicBezTo>
                  <a:cubicBezTo>
                    <a:pt x="2614" y="3571"/>
                    <a:pt x="3255" y="3221"/>
                    <a:pt x="3577" y="2619"/>
                  </a:cubicBezTo>
                  <a:cubicBezTo>
                    <a:pt x="4035" y="1760"/>
                    <a:pt x="3711" y="648"/>
                    <a:pt x="2868" y="198"/>
                  </a:cubicBezTo>
                  <a:cubicBezTo>
                    <a:pt x="2615" y="64"/>
                    <a:pt x="2340" y="1"/>
                    <a:pt x="2066"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79" name="Google Shape;7779;p20"/>
            <p:cNvSpPr/>
            <p:nvPr/>
          </p:nvSpPr>
          <p:spPr>
            <a:xfrm>
              <a:off x="2690250" y="4708350"/>
              <a:ext cx="103225" cy="91250"/>
            </a:xfrm>
            <a:custGeom>
              <a:rect b="b" l="l" r="r" t="t"/>
              <a:pathLst>
                <a:path extrusionOk="0" h="3650" w="4129">
                  <a:moveTo>
                    <a:pt x="2070" y="1"/>
                  </a:moveTo>
                  <a:cubicBezTo>
                    <a:pt x="1419" y="1"/>
                    <a:pt x="794" y="366"/>
                    <a:pt x="461" y="1011"/>
                  </a:cubicBezTo>
                  <a:cubicBezTo>
                    <a:pt x="1" y="1900"/>
                    <a:pt x="310" y="2946"/>
                    <a:pt x="1174" y="3423"/>
                  </a:cubicBezTo>
                  <a:cubicBezTo>
                    <a:pt x="1452" y="3577"/>
                    <a:pt x="1749" y="3650"/>
                    <a:pt x="2041" y="3650"/>
                  </a:cubicBezTo>
                  <a:cubicBezTo>
                    <a:pt x="2657" y="3650"/>
                    <a:pt x="3249" y="3325"/>
                    <a:pt x="3595" y="2738"/>
                  </a:cubicBezTo>
                  <a:cubicBezTo>
                    <a:pt x="4128" y="1832"/>
                    <a:pt x="3838" y="725"/>
                    <a:pt x="2936" y="227"/>
                  </a:cubicBezTo>
                  <a:cubicBezTo>
                    <a:pt x="2658" y="74"/>
                    <a:pt x="2361" y="1"/>
                    <a:pt x="2070"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80" name="Google Shape;7780;p20"/>
            <p:cNvSpPr/>
            <p:nvPr/>
          </p:nvSpPr>
          <p:spPr>
            <a:xfrm>
              <a:off x="2660900" y="947075"/>
              <a:ext cx="104325" cy="92100"/>
            </a:xfrm>
            <a:custGeom>
              <a:rect b="b" l="l" r="r" t="t"/>
              <a:pathLst>
                <a:path extrusionOk="0" h="3684" w="4173">
                  <a:moveTo>
                    <a:pt x="2094" y="0"/>
                  </a:moveTo>
                  <a:cubicBezTo>
                    <a:pt x="1481" y="0"/>
                    <a:pt x="894" y="323"/>
                    <a:pt x="543" y="914"/>
                  </a:cubicBezTo>
                  <a:cubicBezTo>
                    <a:pt x="0" y="1826"/>
                    <a:pt x="272" y="2915"/>
                    <a:pt x="1169" y="3432"/>
                  </a:cubicBezTo>
                  <a:cubicBezTo>
                    <a:pt x="1464" y="3602"/>
                    <a:pt x="1778" y="3683"/>
                    <a:pt x="2087" y="3683"/>
                  </a:cubicBezTo>
                  <a:cubicBezTo>
                    <a:pt x="2682" y="3683"/>
                    <a:pt x="3253" y="3379"/>
                    <a:pt x="3606" y="2819"/>
                  </a:cubicBezTo>
                  <a:cubicBezTo>
                    <a:pt x="4172" y="1919"/>
                    <a:pt x="3933" y="816"/>
                    <a:pt x="3057" y="278"/>
                  </a:cubicBezTo>
                  <a:cubicBezTo>
                    <a:pt x="2749" y="90"/>
                    <a:pt x="2418" y="0"/>
                    <a:pt x="2094"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81" name="Google Shape;7781;p20"/>
            <p:cNvSpPr/>
            <p:nvPr/>
          </p:nvSpPr>
          <p:spPr>
            <a:xfrm>
              <a:off x="2923775" y="4840075"/>
              <a:ext cx="100900" cy="89325"/>
            </a:xfrm>
            <a:custGeom>
              <a:rect b="b" l="l" r="r" t="t"/>
              <a:pathLst>
                <a:path extrusionOk="0" h="3573" w="4036">
                  <a:moveTo>
                    <a:pt x="2064" y="1"/>
                  </a:moveTo>
                  <a:cubicBezTo>
                    <a:pt x="1427" y="1"/>
                    <a:pt x="795" y="343"/>
                    <a:pt x="470" y="937"/>
                  </a:cubicBezTo>
                  <a:cubicBezTo>
                    <a:pt x="1" y="1793"/>
                    <a:pt x="312" y="2905"/>
                    <a:pt x="1150" y="3365"/>
                  </a:cubicBezTo>
                  <a:cubicBezTo>
                    <a:pt x="1407" y="3506"/>
                    <a:pt x="1689" y="3572"/>
                    <a:pt x="1970" y="3572"/>
                  </a:cubicBezTo>
                  <a:cubicBezTo>
                    <a:pt x="2608" y="3572"/>
                    <a:pt x="3241" y="3230"/>
                    <a:pt x="3567" y="2637"/>
                  </a:cubicBezTo>
                  <a:cubicBezTo>
                    <a:pt x="4036" y="1781"/>
                    <a:pt x="3725" y="668"/>
                    <a:pt x="2885" y="209"/>
                  </a:cubicBezTo>
                  <a:cubicBezTo>
                    <a:pt x="2627" y="67"/>
                    <a:pt x="2345" y="1"/>
                    <a:pt x="2064"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82" name="Google Shape;7782;p20"/>
            <p:cNvSpPr/>
            <p:nvPr/>
          </p:nvSpPr>
          <p:spPr>
            <a:xfrm>
              <a:off x="2028825" y="1528125"/>
              <a:ext cx="103525" cy="91200"/>
            </a:xfrm>
            <a:custGeom>
              <a:rect b="b" l="l" r="r" t="t"/>
              <a:pathLst>
                <a:path extrusionOk="0" h="3648" w="4141">
                  <a:moveTo>
                    <a:pt x="2085" y="0"/>
                  </a:moveTo>
                  <a:cubicBezTo>
                    <a:pt x="1491" y="0"/>
                    <a:pt x="914" y="302"/>
                    <a:pt x="564" y="854"/>
                  </a:cubicBezTo>
                  <a:cubicBezTo>
                    <a:pt x="1" y="1743"/>
                    <a:pt x="251" y="2863"/>
                    <a:pt x="1133" y="3389"/>
                  </a:cubicBezTo>
                  <a:cubicBezTo>
                    <a:pt x="1425" y="3564"/>
                    <a:pt x="1744" y="3648"/>
                    <a:pt x="2057" y="3648"/>
                  </a:cubicBezTo>
                  <a:cubicBezTo>
                    <a:pt x="2650" y="3648"/>
                    <a:pt x="3226" y="3347"/>
                    <a:pt x="3576" y="2795"/>
                  </a:cubicBezTo>
                  <a:cubicBezTo>
                    <a:pt x="4140" y="1906"/>
                    <a:pt x="3888" y="785"/>
                    <a:pt x="3009" y="259"/>
                  </a:cubicBezTo>
                  <a:cubicBezTo>
                    <a:pt x="2716" y="84"/>
                    <a:pt x="2398" y="0"/>
                    <a:pt x="2085"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83" name="Google Shape;7783;p20"/>
            <p:cNvSpPr/>
            <p:nvPr/>
          </p:nvSpPr>
          <p:spPr>
            <a:xfrm>
              <a:off x="5917825" y="2777775"/>
              <a:ext cx="103925" cy="92125"/>
            </a:xfrm>
            <a:custGeom>
              <a:rect b="b" l="l" r="r" t="t"/>
              <a:pathLst>
                <a:path extrusionOk="0" h="3685" w="4157">
                  <a:moveTo>
                    <a:pt x="2072" y="0"/>
                  </a:moveTo>
                  <a:cubicBezTo>
                    <a:pt x="1444" y="0"/>
                    <a:pt x="844" y="341"/>
                    <a:pt x="497" y="960"/>
                  </a:cubicBezTo>
                  <a:cubicBezTo>
                    <a:pt x="1" y="1844"/>
                    <a:pt x="256" y="2886"/>
                    <a:pt x="1097" y="3405"/>
                  </a:cubicBezTo>
                  <a:cubicBezTo>
                    <a:pt x="1405" y="3594"/>
                    <a:pt x="1737" y="3685"/>
                    <a:pt x="2063" y="3685"/>
                  </a:cubicBezTo>
                  <a:cubicBezTo>
                    <a:pt x="2674" y="3685"/>
                    <a:pt x="3262" y="3364"/>
                    <a:pt x="3613" y="2776"/>
                  </a:cubicBezTo>
                  <a:cubicBezTo>
                    <a:pt x="4156" y="1864"/>
                    <a:pt x="3888" y="775"/>
                    <a:pt x="2992" y="254"/>
                  </a:cubicBezTo>
                  <a:cubicBezTo>
                    <a:pt x="2696" y="83"/>
                    <a:pt x="2381" y="0"/>
                    <a:pt x="2072"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84" name="Google Shape;7784;p20"/>
            <p:cNvSpPr/>
            <p:nvPr/>
          </p:nvSpPr>
          <p:spPr>
            <a:xfrm>
              <a:off x="5750100" y="3619950"/>
              <a:ext cx="104325" cy="92100"/>
            </a:xfrm>
            <a:custGeom>
              <a:rect b="b" l="l" r="r" t="t"/>
              <a:pathLst>
                <a:path extrusionOk="0" h="3684" w="4173">
                  <a:moveTo>
                    <a:pt x="2088" y="0"/>
                  </a:moveTo>
                  <a:cubicBezTo>
                    <a:pt x="1492" y="0"/>
                    <a:pt x="921" y="305"/>
                    <a:pt x="568" y="865"/>
                  </a:cubicBezTo>
                  <a:cubicBezTo>
                    <a:pt x="1" y="1766"/>
                    <a:pt x="239" y="2868"/>
                    <a:pt x="1116" y="3406"/>
                  </a:cubicBezTo>
                  <a:cubicBezTo>
                    <a:pt x="1423" y="3594"/>
                    <a:pt x="1754" y="3684"/>
                    <a:pt x="2078" y="3684"/>
                  </a:cubicBezTo>
                  <a:cubicBezTo>
                    <a:pt x="2692" y="3684"/>
                    <a:pt x="3280" y="3361"/>
                    <a:pt x="3632" y="2769"/>
                  </a:cubicBezTo>
                  <a:cubicBezTo>
                    <a:pt x="4172" y="1857"/>
                    <a:pt x="3901" y="768"/>
                    <a:pt x="3004" y="251"/>
                  </a:cubicBezTo>
                  <a:cubicBezTo>
                    <a:pt x="2710" y="82"/>
                    <a:pt x="2396" y="0"/>
                    <a:pt x="2088"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85" name="Google Shape;7785;p20"/>
            <p:cNvSpPr/>
            <p:nvPr/>
          </p:nvSpPr>
          <p:spPr>
            <a:xfrm>
              <a:off x="5572050" y="1492125"/>
              <a:ext cx="99375" cy="88225"/>
            </a:xfrm>
            <a:custGeom>
              <a:rect b="b" l="l" r="r" t="t"/>
              <a:pathLst>
                <a:path extrusionOk="0" h="3529" w="3975">
                  <a:moveTo>
                    <a:pt x="2066" y="1"/>
                  </a:moveTo>
                  <a:cubicBezTo>
                    <a:pt x="1431" y="1"/>
                    <a:pt x="787" y="336"/>
                    <a:pt x="466" y="910"/>
                  </a:cubicBezTo>
                  <a:cubicBezTo>
                    <a:pt x="1" y="1747"/>
                    <a:pt x="325" y="2898"/>
                    <a:pt x="1152" y="3339"/>
                  </a:cubicBezTo>
                  <a:cubicBezTo>
                    <a:pt x="1394" y="3468"/>
                    <a:pt x="1662" y="3529"/>
                    <a:pt x="1931" y="3529"/>
                  </a:cubicBezTo>
                  <a:cubicBezTo>
                    <a:pt x="2587" y="3529"/>
                    <a:pt x="3250" y="3170"/>
                    <a:pt x="3558" y="2568"/>
                  </a:cubicBezTo>
                  <a:cubicBezTo>
                    <a:pt x="3975" y="1752"/>
                    <a:pt x="3669" y="667"/>
                    <a:pt x="2893" y="216"/>
                  </a:cubicBezTo>
                  <a:cubicBezTo>
                    <a:pt x="2640" y="70"/>
                    <a:pt x="2354" y="1"/>
                    <a:pt x="2066"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86" name="Google Shape;7786;p20"/>
            <p:cNvSpPr/>
            <p:nvPr/>
          </p:nvSpPr>
          <p:spPr>
            <a:xfrm>
              <a:off x="4359425" y="654350"/>
              <a:ext cx="99325" cy="88225"/>
            </a:xfrm>
            <a:custGeom>
              <a:rect b="b" l="l" r="r" t="t"/>
              <a:pathLst>
                <a:path extrusionOk="0" h="3529" w="3973">
                  <a:moveTo>
                    <a:pt x="2065" y="1"/>
                  </a:moveTo>
                  <a:cubicBezTo>
                    <a:pt x="1458" y="1"/>
                    <a:pt x="840" y="304"/>
                    <a:pt x="505" y="841"/>
                  </a:cubicBezTo>
                  <a:cubicBezTo>
                    <a:pt x="1" y="1647"/>
                    <a:pt x="275" y="2814"/>
                    <a:pt x="1083" y="3301"/>
                  </a:cubicBezTo>
                  <a:cubicBezTo>
                    <a:pt x="1340" y="3456"/>
                    <a:pt x="1634" y="3529"/>
                    <a:pt x="1930" y="3529"/>
                  </a:cubicBezTo>
                  <a:cubicBezTo>
                    <a:pt x="2555" y="3529"/>
                    <a:pt x="3191" y="3203"/>
                    <a:pt x="3517" y="2639"/>
                  </a:cubicBezTo>
                  <a:cubicBezTo>
                    <a:pt x="3972" y="1851"/>
                    <a:pt x="3714" y="750"/>
                    <a:pt x="2960" y="258"/>
                  </a:cubicBezTo>
                  <a:cubicBezTo>
                    <a:pt x="2692" y="83"/>
                    <a:pt x="2380" y="1"/>
                    <a:pt x="2065"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87" name="Google Shape;7787;p20"/>
            <p:cNvSpPr/>
            <p:nvPr/>
          </p:nvSpPr>
          <p:spPr>
            <a:xfrm>
              <a:off x="5289825" y="1177425"/>
              <a:ext cx="99900" cy="88225"/>
            </a:xfrm>
            <a:custGeom>
              <a:rect b="b" l="l" r="r" t="t"/>
              <a:pathLst>
                <a:path extrusionOk="0" h="3529" w="3996">
                  <a:moveTo>
                    <a:pt x="2065" y="0"/>
                  </a:moveTo>
                  <a:cubicBezTo>
                    <a:pt x="1441" y="0"/>
                    <a:pt x="810" y="324"/>
                    <a:pt x="484" y="880"/>
                  </a:cubicBezTo>
                  <a:cubicBezTo>
                    <a:pt x="1" y="1704"/>
                    <a:pt x="301" y="2861"/>
                    <a:pt x="1120" y="3322"/>
                  </a:cubicBezTo>
                  <a:cubicBezTo>
                    <a:pt x="1370" y="3462"/>
                    <a:pt x="1650" y="3528"/>
                    <a:pt x="1931" y="3528"/>
                  </a:cubicBezTo>
                  <a:cubicBezTo>
                    <a:pt x="2573" y="3528"/>
                    <a:pt x="3223" y="3185"/>
                    <a:pt x="3539" y="2600"/>
                  </a:cubicBezTo>
                  <a:cubicBezTo>
                    <a:pt x="3995" y="1755"/>
                    <a:pt x="3658" y="609"/>
                    <a:pt x="2827" y="180"/>
                  </a:cubicBezTo>
                  <a:cubicBezTo>
                    <a:pt x="2590" y="58"/>
                    <a:pt x="2328" y="0"/>
                    <a:pt x="2065"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88" name="Google Shape;7788;p20"/>
            <p:cNvSpPr/>
            <p:nvPr/>
          </p:nvSpPr>
          <p:spPr>
            <a:xfrm>
              <a:off x="2481675" y="1003250"/>
              <a:ext cx="96950" cy="86125"/>
            </a:xfrm>
            <a:custGeom>
              <a:rect b="b" l="l" r="r" t="t"/>
              <a:pathLst>
                <a:path extrusionOk="0" h="3445" w="3878">
                  <a:moveTo>
                    <a:pt x="2004" y="0"/>
                  </a:moveTo>
                  <a:cubicBezTo>
                    <a:pt x="1363" y="0"/>
                    <a:pt x="715" y="350"/>
                    <a:pt x="416" y="940"/>
                  </a:cubicBezTo>
                  <a:cubicBezTo>
                    <a:pt x="0" y="1760"/>
                    <a:pt x="328" y="2843"/>
                    <a:pt x="1116" y="3261"/>
                  </a:cubicBezTo>
                  <a:cubicBezTo>
                    <a:pt x="1351" y="3386"/>
                    <a:pt x="1612" y="3445"/>
                    <a:pt x="1874" y="3445"/>
                  </a:cubicBezTo>
                  <a:cubicBezTo>
                    <a:pt x="2496" y="3445"/>
                    <a:pt x="3123" y="3114"/>
                    <a:pt x="3435" y="2552"/>
                  </a:cubicBezTo>
                  <a:cubicBezTo>
                    <a:pt x="3877" y="1754"/>
                    <a:pt x="3589" y="660"/>
                    <a:pt x="2811" y="211"/>
                  </a:cubicBezTo>
                  <a:cubicBezTo>
                    <a:pt x="2563" y="67"/>
                    <a:pt x="2284" y="0"/>
                    <a:pt x="2004"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89" name="Google Shape;7789;p20"/>
            <p:cNvSpPr/>
            <p:nvPr/>
          </p:nvSpPr>
          <p:spPr>
            <a:xfrm>
              <a:off x="2165000" y="1293050"/>
              <a:ext cx="97800" cy="87125"/>
            </a:xfrm>
            <a:custGeom>
              <a:rect b="b" l="l" r="r" t="t"/>
              <a:pathLst>
                <a:path extrusionOk="0" h="3485" w="3912">
                  <a:moveTo>
                    <a:pt x="2029" y="0"/>
                  </a:moveTo>
                  <a:cubicBezTo>
                    <a:pt x="1419" y="0"/>
                    <a:pt x="793" y="310"/>
                    <a:pt x="467" y="851"/>
                  </a:cubicBezTo>
                  <a:cubicBezTo>
                    <a:pt x="0" y="1625"/>
                    <a:pt x="251" y="2739"/>
                    <a:pt x="1001" y="3233"/>
                  </a:cubicBezTo>
                  <a:cubicBezTo>
                    <a:pt x="1262" y="3404"/>
                    <a:pt x="1569" y="3484"/>
                    <a:pt x="1880" y="3484"/>
                  </a:cubicBezTo>
                  <a:cubicBezTo>
                    <a:pt x="2491" y="3484"/>
                    <a:pt x="3117" y="3175"/>
                    <a:pt x="3444" y="2633"/>
                  </a:cubicBezTo>
                  <a:cubicBezTo>
                    <a:pt x="3911" y="1859"/>
                    <a:pt x="3661" y="747"/>
                    <a:pt x="2909" y="253"/>
                  </a:cubicBezTo>
                  <a:cubicBezTo>
                    <a:pt x="2648" y="81"/>
                    <a:pt x="2340" y="0"/>
                    <a:pt x="2029"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90" name="Google Shape;7790;p20"/>
            <p:cNvSpPr/>
            <p:nvPr/>
          </p:nvSpPr>
          <p:spPr>
            <a:xfrm>
              <a:off x="5886050" y="3385300"/>
              <a:ext cx="98975" cy="87125"/>
            </a:xfrm>
            <a:custGeom>
              <a:rect b="b" l="l" r="r" t="t"/>
              <a:pathLst>
                <a:path extrusionOk="0" h="3485" w="3959">
                  <a:moveTo>
                    <a:pt x="2050" y="0"/>
                  </a:moveTo>
                  <a:cubicBezTo>
                    <a:pt x="1431" y="0"/>
                    <a:pt x="802" y="322"/>
                    <a:pt x="481" y="869"/>
                  </a:cubicBezTo>
                  <a:cubicBezTo>
                    <a:pt x="0" y="1690"/>
                    <a:pt x="317" y="2857"/>
                    <a:pt x="1138" y="3297"/>
                  </a:cubicBezTo>
                  <a:cubicBezTo>
                    <a:pt x="1375" y="3425"/>
                    <a:pt x="1641" y="3484"/>
                    <a:pt x="1908" y="3484"/>
                  </a:cubicBezTo>
                  <a:cubicBezTo>
                    <a:pt x="2527" y="3484"/>
                    <a:pt x="3157" y="3164"/>
                    <a:pt x="3478" y="2617"/>
                  </a:cubicBezTo>
                  <a:cubicBezTo>
                    <a:pt x="3958" y="1796"/>
                    <a:pt x="3641" y="629"/>
                    <a:pt x="2821" y="188"/>
                  </a:cubicBezTo>
                  <a:cubicBezTo>
                    <a:pt x="2583" y="60"/>
                    <a:pt x="2318" y="0"/>
                    <a:pt x="2050"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91" name="Google Shape;7791;p20"/>
            <p:cNvSpPr/>
            <p:nvPr/>
          </p:nvSpPr>
          <p:spPr>
            <a:xfrm>
              <a:off x="3944875" y="577300"/>
              <a:ext cx="97825" cy="87150"/>
            </a:xfrm>
            <a:custGeom>
              <a:rect b="b" l="l" r="r" t="t"/>
              <a:pathLst>
                <a:path extrusionOk="0" h="3486" w="3913">
                  <a:moveTo>
                    <a:pt x="2028" y="0"/>
                  </a:moveTo>
                  <a:cubicBezTo>
                    <a:pt x="1391" y="0"/>
                    <a:pt x="740" y="341"/>
                    <a:pt x="429" y="920"/>
                  </a:cubicBezTo>
                  <a:cubicBezTo>
                    <a:pt x="1" y="1722"/>
                    <a:pt x="298" y="2821"/>
                    <a:pt x="1069" y="3272"/>
                  </a:cubicBezTo>
                  <a:cubicBezTo>
                    <a:pt x="1317" y="3417"/>
                    <a:pt x="1600" y="3485"/>
                    <a:pt x="1885" y="3485"/>
                  </a:cubicBezTo>
                  <a:cubicBezTo>
                    <a:pt x="2523" y="3485"/>
                    <a:pt x="3174" y="3144"/>
                    <a:pt x="3484" y="2566"/>
                  </a:cubicBezTo>
                  <a:cubicBezTo>
                    <a:pt x="3913" y="1764"/>
                    <a:pt x="3615" y="665"/>
                    <a:pt x="2845" y="214"/>
                  </a:cubicBezTo>
                  <a:cubicBezTo>
                    <a:pt x="2596" y="68"/>
                    <a:pt x="2313" y="0"/>
                    <a:pt x="2028"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92" name="Google Shape;7792;p20"/>
            <p:cNvSpPr/>
            <p:nvPr/>
          </p:nvSpPr>
          <p:spPr>
            <a:xfrm>
              <a:off x="5969750" y="2964250"/>
              <a:ext cx="98900" cy="87125"/>
            </a:xfrm>
            <a:custGeom>
              <a:rect b="b" l="l" r="r" t="t"/>
              <a:pathLst>
                <a:path extrusionOk="0" h="3485" w="3956">
                  <a:moveTo>
                    <a:pt x="2048" y="0"/>
                  </a:moveTo>
                  <a:cubicBezTo>
                    <a:pt x="1446" y="0"/>
                    <a:pt x="830" y="303"/>
                    <a:pt x="501" y="829"/>
                  </a:cubicBezTo>
                  <a:cubicBezTo>
                    <a:pt x="0" y="1631"/>
                    <a:pt x="288" y="2808"/>
                    <a:pt x="1098" y="3276"/>
                  </a:cubicBezTo>
                  <a:cubicBezTo>
                    <a:pt x="1344" y="3417"/>
                    <a:pt x="1624" y="3484"/>
                    <a:pt x="1907" y="3484"/>
                  </a:cubicBezTo>
                  <a:cubicBezTo>
                    <a:pt x="2509" y="3484"/>
                    <a:pt x="3124" y="3182"/>
                    <a:pt x="3454" y="2655"/>
                  </a:cubicBezTo>
                  <a:cubicBezTo>
                    <a:pt x="3955" y="1854"/>
                    <a:pt x="3668" y="676"/>
                    <a:pt x="2857" y="209"/>
                  </a:cubicBezTo>
                  <a:cubicBezTo>
                    <a:pt x="2612" y="67"/>
                    <a:pt x="2332" y="0"/>
                    <a:pt x="2048"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93" name="Google Shape;7793;p20"/>
            <p:cNvSpPr/>
            <p:nvPr/>
          </p:nvSpPr>
          <p:spPr>
            <a:xfrm>
              <a:off x="1632175" y="2242050"/>
              <a:ext cx="97000" cy="86125"/>
            </a:xfrm>
            <a:custGeom>
              <a:rect b="b" l="l" r="r" t="t"/>
              <a:pathLst>
                <a:path extrusionOk="0" h="3445" w="3880">
                  <a:moveTo>
                    <a:pt x="2003" y="0"/>
                  </a:moveTo>
                  <a:cubicBezTo>
                    <a:pt x="1358" y="0"/>
                    <a:pt x="706" y="355"/>
                    <a:pt x="410" y="950"/>
                  </a:cubicBezTo>
                  <a:cubicBezTo>
                    <a:pt x="1" y="1772"/>
                    <a:pt x="335" y="2855"/>
                    <a:pt x="1125" y="3266"/>
                  </a:cubicBezTo>
                  <a:cubicBezTo>
                    <a:pt x="1359" y="3388"/>
                    <a:pt x="1616" y="3445"/>
                    <a:pt x="1875" y="3445"/>
                  </a:cubicBezTo>
                  <a:cubicBezTo>
                    <a:pt x="2500" y="3445"/>
                    <a:pt x="3132" y="3110"/>
                    <a:pt x="3442" y="2543"/>
                  </a:cubicBezTo>
                  <a:cubicBezTo>
                    <a:pt x="3879" y="1738"/>
                    <a:pt x="3580" y="649"/>
                    <a:pt x="2801" y="206"/>
                  </a:cubicBezTo>
                  <a:cubicBezTo>
                    <a:pt x="2555" y="66"/>
                    <a:pt x="2280" y="0"/>
                    <a:pt x="2003"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94" name="Google Shape;7794;p20"/>
            <p:cNvSpPr/>
            <p:nvPr/>
          </p:nvSpPr>
          <p:spPr>
            <a:xfrm>
              <a:off x="5353275" y="4334300"/>
              <a:ext cx="97525" cy="86150"/>
            </a:xfrm>
            <a:custGeom>
              <a:rect b="b" l="l" r="r" t="t"/>
              <a:pathLst>
                <a:path extrusionOk="0" h="3446" w="3901">
                  <a:moveTo>
                    <a:pt x="2025" y="0"/>
                  </a:moveTo>
                  <a:cubicBezTo>
                    <a:pt x="1429" y="0"/>
                    <a:pt x="822" y="304"/>
                    <a:pt x="497" y="833"/>
                  </a:cubicBezTo>
                  <a:cubicBezTo>
                    <a:pt x="0" y="1647"/>
                    <a:pt x="302" y="2811"/>
                    <a:pt x="1129" y="3256"/>
                  </a:cubicBezTo>
                  <a:cubicBezTo>
                    <a:pt x="1367" y="3385"/>
                    <a:pt x="1632" y="3445"/>
                    <a:pt x="1898" y="3445"/>
                  </a:cubicBezTo>
                  <a:cubicBezTo>
                    <a:pt x="2515" y="3445"/>
                    <a:pt x="3138" y="3119"/>
                    <a:pt x="3451" y="2563"/>
                  </a:cubicBezTo>
                  <a:cubicBezTo>
                    <a:pt x="3901" y="1766"/>
                    <a:pt x="3616" y="673"/>
                    <a:pt x="2841" y="216"/>
                  </a:cubicBezTo>
                  <a:cubicBezTo>
                    <a:pt x="2593" y="69"/>
                    <a:pt x="2310" y="0"/>
                    <a:pt x="2025"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95" name="Google Shape;7795;p20"/>
            <p:cNvSpPr/>
            <p:nvPr/>
          </p:nvSpPr>
          <p:spPr>
            <a:xfrm>
              <a:off x="1548875" y="2663675"/>
              <a:ext cx="96300" cy="85000"/>
            </a:xfrm>
            <a:custGeom>
              <a:rect b="b" l="l" r="r" t="t"/>
              <a:pathLst>
                <a:path extrusionOk="0" h="3400" w="3852">
                  <a:moveTo>
                    <a:pt x="1967" y="1"/>
                  </a:moveTo>
                  <a:cubicBezTo>
                    <a:pt x="1391" y="1"/>
                    <a:pt x="818" y="295"/>
                    <a:pt x="495" y="816"/>
                  </a:cubicBezTo>
                  <a:cubicBezTo>
                    <a:pt x="1" y="1613"/>
                    <a:pt x="256" y="2698"/>
                    <a:pt x="1050" y="3172"/>
                  </a:cubicBezTo>
                  <a:cubicBezTo>
                    <a:pt x="1309" y="3327"/>
                    <a:pt x="1597" y="3400"/>
                    <a:pt x="1883" y="3400"/>
                  </a:cubicBezTo>
                  <a:cubicBezTo>
                    <a:pt x="2477" y="3400"/>
                    <a:pt x="3066" y="3087"/>
                    <a:pt x="3383" y="2534"/>
                  </a:cubicBezTo>
                  <a:cubicBezTo>
                    <a:pt x="3851" y="1716"/>
                    <a:pt x="3561" y="645"/>
                    <a:pt x="2752" y="200"/>
                  </a:cubicBezTo>
                  <a:cubicBezTo>
                    <a:pt x="2506" y="65"/>
                    <a:pt x="2236" y="1"/>
                    <a:pt x="1967"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96" name="Google Shape;7796;p20"/>
            <p:cNvSpPr/>
            <p:nvPr/>
          </p:nvSpPr>
          <p:spPr>
            <a:xfrm>
              <a:off x="5037850" y="4625150"/>
              <a:ext cx="95800" cy="85025"/>
            </a:xfrm>
            <a:custGeom>
              <a:rect b="b" l="l" r="r" t="t"/>
              <a:pathLst>
                <a:path extrusionOk="0" h="3401" w="3832">
                  <a:moveTo>
                    <a:pt x="1970" y="1"/>
                  </a:moveTo>
                  <a:cubicBezTo>
                    <a:pt x="1377" y="1"/>
                    <a:pt x="788" y="312"/>
                    <a:pt x="472" y="863"/>
                  </a:cubicBezTo>
                  <a:cubicBezTo>
                    <a:pt x="0" y="1681"/>
                    <a:pt x="289" y="2752"/>
                    <a:pt x="1098" y="3199"/>
                  </a:cubicBezTo>
                  <a:cubicBezTo>
                    <a:pt x="1345" y="3336"/>
                    <a:pt x="1616" y="3400"/>
                    <a:pt x="1885" y="3400"/>
                  </a:cubicBezTo>
                  <a:cubicBezTo>
                    <a:pt x="2498" y="3400"/>
                    <a:pt x="3104" y="3066"/>
                    <a:pt x="3410" y="2488"/>
                  </a:cubicBezTo>
                  <a:cubicBezTo>
                    <a:pt x="3831" y="1696"/>
                    <a:pt x="3560" y="683"/>
                    <a:pt x="2804" y="229"/>
                  </a:cubicBezTo>
                  <a:cubicBezTo>
                    <a:pt x="2546" y="74"/>
                    <a:pt x="2257" y="1"/>
                    <a:pt x="1970"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97" name="Google Shape;7797;p20"/>
            <p:cNvSpPr/>
            <p:nvPr/>
          </p:nvSpPr>
          <p:spPr>
            <a:xfrm>
              <a:off x="3574750" y="5051225"/>
              <a:ext cx="94775" cy="83775"/>
            </a:xfrm>
            <a:custGeom>
              <a:rect b="b" l="l" r="r" t="t"/>
              <a:pathLst>
                <a:path extrusionOk="0" h="3351" w="3791">
                  <a:moveTo>
                    <a:pt x="1913" y="0"/>
                  </a:moveTo>
                  <a:cubicBezTo>
                    <a:pt x="1328" y="0"/>
                    <a:pt x="769" y="323"/>
                    <a:pt x="457" y="903"/>
                  </a:cubicBezTo>
                  <a:cubicBezTo>
                    <a:pt x="0" y="1757"/>
                    <a:pt x="310" y="2753"/>
                    <a:pt x="1166" y="3177"/>
                  </a:cubicBezTo>
                  <a:cubicBezTo>
                    <a:pt x="1403" y="3295"/>
                    <a:pt x="1651" y="3351"/>
                    <a:pt x="1894" y="3351"/>
                  </a:cubicBezTo>
                  <a:cubicBezTo>
                    <a:pt x="2482" y="3351"/>
                    <a:pt x="3043" y="3024"/>
                    <a:pt x="3353" y="2446"/>
                  </a:cubicBezTo>
                  <a:cubicBezTo>
                    <a:pt x="3790" y="1630"/>
                    <a:pt x="3530" y="682"/>
                    <a:pt x="2741" y="227"/>
                  </a:cubicBezTo>
                  <a:cubicBezTo>
                    <a:pt x="2476" y="73"/>
                    <a:pt x="2192" y="0"/>
                    <a:pt x="1913"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98" name="Google Shape;7798;p20"/>
            <p:cNvSpPr/>
            <p:nvPr/>
          </p:nvSpPr>
          <p:spPr>
            <a:xfrm>
              <a:off x="1947050" y="4135825"/>
              <a:ext cx="94225" cy="83800"/>
            </a:xfrm>
            <a:custGeom>
              <a:rect b="b" l="l" r="r" t="t"/>
              <a:pathLst>
                <a:path extrusionOk="0" h="3352" w="3769">
                  <a:moveTo>
                    <a:pt x="1894" y="1"/>
                  </a:moveTo>
                  <a:cubicBezTo>
                    <a:pt x="1322" y="1"/>
                    <a:pt x="774" y="309"/>
                    <a:pt x="457" y="868"/>
                  </a:cubicBezTo>
                  <a:cubicBezTo>
                    <a:pt x="1" y="1676"/>
                    <a:pt x="239" y="2635"/>
                    <a:pt x="1013" y="3105"/>
                  </a:cubicBezTo>
                  <a:cubicBezTo>
                    <a:pt x="1288" y="3272"/>
                    <a:pt x="1585" y="3352"/>
                    <a:pt x="1876" y="3352"/>
                  </a:cubicBezTo>
                  <a:cubicBezTo>
                    <a:pt x="2447" y="3352"/>
                    <a:pt x="2995" y="3044"/>
                    <a:pt x="3312" y="2485"/>
                  </a:cubicBezTo>
                  <a:cubicBezTo>
                    <a:pt x="3769" y="1677"/>
                    <a:pt x="3531" y="719"/>
                    <a:pt x="2756" y="248"/>
                  </a:cubicBezTo>
                  <a:cubicBezTo>
                    <a:pt x="2481" y="81"/>
                    <a:pt x="2184" y="1"/>
                    <a:pt x="1894"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99" name="Google Shape;7799;p20"/>
            <p:cNvSpPr/>
            <p:nvPr/>
          </p:nvSpPr>
          <p:spPr>
            <a:xfrm>
              <a:off x="3159150" y="4973625"/>
              <a:ext cx="94825" cy="83800"/>
            </a:xfrm>
            <a:custGeom>
              <a:rect b="b" l="l" r="r" t="t"/>
              <a:pathLst>
                <a:path extrusionOk="0" h="3352" w="3793">
                  <a:moveTo>
                    <a:pt x="1914" y="1"/>
                  </a:moveTo>
                  <a:cubicBezTo>
                    <a:pt x="1329" y="1"/>
                    <a:pt x="770" y="324"/>
                    <a:pt x="459" y="904"/>
                  </a:cubicBezTo>
                  <a:cubicBezTo>
                    <a:pt x="1" y="1757"/>
                    <a:pt x="313" y="2755"/>
                    <a:pt x="1168" y="3178"/>
                  </a:cubicBezTo>
                  <a:cubicBezTo>
                    <a:pt x="1405" y="3295"/>
                    <a:pt x="1653" y="3351"/>
                    <a:pt x="1897" y="3351"/>
                  </a:cubicBezTo>
                  <a:cubicBezTo>
                    <a:pt x="2485" y="3351"/>
                    <a:pt x="3045" y="3025"/>
                    <a:pt x="3355" y="2447"/>
                  </a:cubicBezTo>
                  <a:cubicBezTo>
                    <a:pt x="3792" y="1629"/>
                    <a:pt x="3530" y="681"/>
                    <a:pt x="2743" y="228"/>
                  </a:cubicBezTo>
                  <a:cubicBezTo>
                    <a:pt x="2477" y="74"/>
                    <a:pt x="2193" y="1"/>
                    <a:pt x="1914"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00" name="Google Shape;7800;p20"/>
            <p:cNvSpPr/>
            <p:nvPr/>
          </p:nvSpPr>
          <p:spPr>
            <a:xfrm>
              <a:off x="2229325" y="4450550"/>
              <a:ext cx="94225" cy="83800"/>
            </a:xfrm>
            <a:custGeom>
              <a:rect b="b" l="l" r="r" t="t"/>
              <a:pathLst>
                <a:path extrusionOk="0" h="3352" w="3769">
                  <a:moveTo>
                    <a:pt x="1892" y="1"/>
                  </a:moveTo>
                  <a:cubicBezTo>
                    <a:pt x="1319" y="1"/>
                    <a:pt x="769" y="310"/>
                    <a:pt x="454" y="872"/>
                  </a:cubicBezTo>
                  <a:cubicBezTo>
                    <a:pt x="0" y="1681"/>
                    <a:pt x="240" y="2639"/>
                    <a:pt x="1017" y="3106"/>
                  </a:cubicBezTo>
                  <a:cubicBezTo>
                    <a:pt x="1291" y="3272"/>
                    <a:pt x="1586" y="3351"/>
                    <a:pt x="1875" y="3351"/>
                  </a:cubicBezTo>
                  <a:cubicBezTo>
                    <a:pt x="2449" y="3351"/>
                    <a:pt x="2999" y="3041"/>
                    <a:pt x="3314" y="2479"/>
                  </a:cubicBezTo>
                  <a:cubicBezTo>
                    <a:pt x="3768" y="1671"/>
                    <a:pt x="3527" y="713"/>
                    <a:pt x="2750" y="245"/>
                  </a:cubicBezTo>
                  <a:cubicBezTo>
                    <a:pt x="2476" y="80"/>
                    <a:pt x="2181" y="1"/>
                    <a:pt x="1892"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01" name="Google Shape;7801;p20"/>
            <p:cNvSpPr/>
            <p:nvPr/>
          </p:nvSpPr>
          <p:spPr>
            <a:xfrm>
              <a:off x="5526700" y="1312075"/>
              <a:ext cx="91325" cy="80425"/>
            </a:xfrm>
            <a:custGeom>
              <a:rect b="b" l="l" r="r" t="t"/>
              <a:pathLst>
                <a:path extrusionOk="0" h="3217" w="3653">
                  <a:moveTo>
                    <a:pt x="1834" y="1"/>
                  </a:moveTo>
                  <a:cubicBezTo>
                    <a:pt x="1316" y="1"/>
                    <a:pt x="816" y="262"/>
                    <a:pt x="506" y="744"/>
                  </a:cubicBezTo>
                  <a:cubicBezTo>
                    <a:pt x="1" y="1530"/>
                    <a:pt x="217" y="2516"/>
                    <a:pt x="997" y="2984"/>
                  </a:cubicBezTo>
                  <a:cubicBezTo>
                    <a:pt x="1258" y="3141"/>
                    <a:pt x="1541" y="3217"/>
                    <a:pt x="1819" y="3217"/>
                  </a:cubicBezTo>
                  <a:cubicBezTo>
                    <a:pt x="2337" y="3217"/>
                    <a:pt x="2837" y="2955"/>
                    <a:pt x="3147" y="2473"/>
                  </a:cubicBezTo>
                  <a:cubicBezTo>
                    <a:pt x="3652" y="1688"/>
                    <a:pt x="3436" y="700"/>
                    <a:pt x="2656" y="233"/>
                  </a:cubicBezTo>
                  <a:cubicBezTo>
                    <a:pt x="2395" y="76"/>
                    <a:pt x="2112" y="1"/>
                    <a:pt x="1834"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02" name="Google Shape;7802;p20"/>
            <p:cNvSpPr/>
            <p:nvPr/>
          </p:nvSpPr>
          <p:spPr>
            <a:xfrm>
              <a:off x="3349550" y="556250"/>
              <a:ext cx="91025" cy="80450"/>
            </a:xfrm>
            <a:custGeom>
              <a:rect b="b" l="l" r="r" t="t"/>
              <a:pathLst>
                <a:path extrusionOk="0" h="3218" w="3641">
                  <a:moveTo>
                    <a:pt x="1838" y="1"/>
                  </a:moveTo>
                  <a:cubicBezTo>
                    <a:pt x="1293" y="1"/>
                    <a:pt x="770" y="293"/>
                    <a:pt x="466" y="819"/>
                  </a:cubicBezTo>
                  <a:cubicBezTo>
                    <a:pt x="0" y="1626"/>
                    <a:pt x="267" y="2596"/>
                    <a:pt x="1073" y="3026"/>
                  </a:cubicBezTo>
                  <a:cubicBezTo>
                    <a:pt x="1315" y="3156"/>
                    <a:pt x="1571" y="3217"/>
                    <a:pt x="1821" y="3217"/>
                  </a:cubicBezTo>
                  <a:cubicBezTo>
                    <a:pt x="2403" y="3217"/>
                    <a:pt x="2958" y="2885"/>
                    <a:pt x="3248" y="2300"/>
                  </a:cubicBezTo>
                  <a:cubicBezTo>
                    <a:pt x="3640" y="1511"/>
                    <a:pt x="3353" y="601"/>
                    <a:pt x="2585" y="191"/>
                  </a:cubicBezTo>
                  <a:cubicBezTo>
                    <a:pt x="2344" y="62"/>
                    <a:pt x="2088" y="1"/>
                    <a:pt x="1838"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03" name="Google Shape;7803;p20"/>
            <p:cNvSpPr/>
            <p:nvPr/>
          </p:nvSpPr>
          <p:spPr>
            <a:xfrm>
              <a:off x="5908250" y="1994700"/>
              <a:ext cx="91325" cy="80400"/>
            </a:xfrm>
            <a:custGeom>
              <a:rect b="b" l="l" r="r" t="t"/>
              <a:pathLst>
                <a:path extrusionOk="0" h="3216" w="3653">
                  <a:moveTo>
                    <a:pt x="1835" y="0"/>
                  </a:moveTo>
                  <a:cubicBezTo>
                    <a:pt x="1315" y="0"/>
                    <a:pt x="811" y="264"/>
                    <a:pt x="502" y="750"/>
                  </a:cubicBezTo>
                  <a:cubicBezTo>
                    <a:pt x="1" y="1538"/>
                    <a:pt x="220" y="2521"/>
                    <a:pt x="1001" y="2987"/>
                  </a:cubicBezTo>
                  <a:cubicBezTo>
                    <a:pt x="1261" y="3141"/>
                    <a:pt x="1542" y="3215"/>
                    <a:pt x="1817" y="3215"/>
                  </a:cubicBezTo>
                  <a:cubicBezTo>
                    <a:pt x="2338" y="3215"/>
                    <a:pt x="2841" y="2951"/>
                    <a:pt x="3150" y="2466"/>
                  </a:cubicBezTo>
                  <a:cubicBezTo>
                    <a:pt x="3652" y="1678"/>
                    <a:pt x="3433" y="694"/>
                    <a:pt x="2650" y="228"/>
                  </a:cubicBezTo>
                  <a:cubicBezTo>
                    <a:pt x="2391" y="74"/>
                    <a:pt x="2111" y="0"/>
                    <a:pt x="1835"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04" name="Google Shape;7804;p20"/>
            <p:cNvSpPr/>
            <p:nvPr/>
          </p:nvSpPr>
          <p:spPr>
            <a:xfrm>
              <a:off x="4779625" y="735850"/>
              <a:ext cx="90550" cy="80425"/>
            </a:xfrm>
            <a:custGeom>
              <a:rect b="b" l="l" r="r" t="t"/>
              <a:pathLst>
                <a:path extrusionOk="0" h="3217" w="3622">
                  <a:moveTo>
                    <a:pt x="1819" y="0"/>
                  </a:moveTo>
                  <a:cubicBezTo>
                    <a:pt x="1250" y="0"/>
                    <a:pt x="707" y="317"/>
                    <a:pt x="410" y="883"/>
                  </a:cubicBezTo>
                  <a:cubicBezTo>
                    <a:pt x="1" y="1667"/>
                    <a:pt x="265" y="2581"/>
                    <a:pt x="1023" y="3007"/>
                  </a:cubicBezTo>
                  <a:cubicBezTo>
                    <a:pt x="1274" y="3149"/>
                    <a:pt x="1542" y="3216"/>
                    <a:pt x="1804" y="3216"/>
                  </a:cubicBezTo>
                  <a:cubicBezTo>
                    <a:pt x="2372" y="3216"/>
                    <a:pt x="2916" y="2898"/>
                    <a:pt x="3212" y="2332"/>
                  </a:cubicBezTo>
                  <a:cubicBezTo>
                    <a:pt x="3621" y="1548"/>
                    <a:pt x="3358" y="634"/>
                    <a:pt x="2600" y="209"/>
                  </a:cubicBezTo>
                  <a:cubicBezTo>
                    <a:pt x="2349" y="67"/>
                    <a:pt x="2081" y="0"/>
                    <a:pt x="1819"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05" name="Google Shape;7805;p20"/>
            <p:cNvSpPr/>
            <p:nvPr/>
          </p:nvSpPr>
          <p:spPr>
            <a:xfrm>
              <a:off x="3166050" y="608850"/>
              <a:ext cx="92550" cy="81625"/>
            </a:xfrm>
            <a:custGeom>
              <a:rect b="b" l="l" r="r" t="t"/>
              <a:pathLst>
                <a:path extrusionOk="0" h="3265" w="3702">
                  <a:moveTo>
                    <a:pt x="1845" y="1"/>
                  </a:moveTo>
                  <a:cubicBezTo>
                    <a:pt x="1277" y="1"/>
                    <a:pt x="743" y="319"/>
                    <a:pt x="439" y="894"/>
                  </a:cubicBezTo>
                  <a:cubicBezTo>
                    <a:pt x="0" y="1727"/>
                    <a:pt x="292" y="2661"/>
                    <a:pt x="1122" y="3084"/>
                  </a:cubicBezTo>
                  <a:cubicBezTo>
                    <a:pt x="1361" y="3206"/>
                    <a:pt x="1611" y="3264"/>
                    <a:pt x="1854" y="3264"/>
                  </a:cubicBezTo>
                  <a:cubicBezTo>
                    <a:pt x="2405" y="3264"/>
                    <a:pt x="2926" y="2963"/>
                    <a:pt x="3235" y="2418"/>
                  </a:cubicBezTo>
                  <a:cubicBezTo>
                    <a:pt x="3702" y="1594"/>
                    <a:pt x="3444" y="653"/>
                    <a:pt x="2628" y="208"/>
                  </a:cubicBezTo>
                  <a:cubicBezTo>
                    <a:pt x="2373" y="68"/>
                    <a:pt x="2105" y="1"/>
                    <a:pt x="1845"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06" name="Google Shape;7806;p20"/>
            <p:cNvSpPr/>
            <p:nvPr/>
          </p:nvSpPr>
          <p:spPr>
            <a:xfrm>
              <a:off x="5957250" y="2178025"/>
              <a:ext cx="92600" cy="81575"/>
            </a:xfrm>
            <a:custGeom>
              <a:rect b="b" l="l" r="r" t="t"/>
              <a:pathLst>
                <a:path extrusionOk="0" h="3263" w="3704">
                  <a:moveTo>
                    <a:pt x="1849" y="0"/>
                  </a:moveTo>
                  <a:cubicBezTo>
                    <a:pt x="1297" y="0"/>
                    <a:pt x="777" y="301"/>
                    <a:pt x="468" y="847"/>
                  </a:cubicBezTo>
                  <a:cubicBezTo>
                    <a:pt x="1" y="1670"/>
                    <a:pt x="259" y="2610"/>
                    <a:pt x="1076" y="3057"/>
                  </a:cubicBezTo>
                  <a:cubicBezTo>
                    <a:pt x="1331" y="3196"/>
                    <a:pt x="1598" y="3263"/>
                    <a:pt x="1858" y="3263"/>
                  </a:cubicBezTo>
                  <a:cubicBezTo>
                    <a:pt x="2426" y="3263"/>
                    <a:pt x="2960" y="2944"/>
                    <a:pt x="3265" y="2369"/>
                  </a:cubicBezTo>
                  <a:cubicBezTo>
                    <a:pt x="3704" y="1538"/>
                    <a:pt x="3411" y="602"/>
                    <a:pt x="2581" y="180"/>
                  </a:cubicBezTo>
                  <a:cubicBezTo>
                    <a:pt x="2341" y="59"/>
                    <a:pt x="2092" y="0"/>
                    <a:pt x="1849"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07" name="Google Shape;7807;p20"/>
            <p:cNvSpPr/>
            <p:nvPr/>
          </p:nvSpPr>
          <p:spPr>
            <a:xfrm>
              <a:off x="2983650" y="662625"/>
              <a:ext cx="91425" cy="80375"/>
            </a:xfrm>
            <a:custGeom>
              <a:rect b="b" l="l" r="r" t="t"/>
              <a:pathLst>
                <a:path extrusionOk="0" h="3215" w="3657">
                  <a:moveTo>
                    <a:pt x="1838" y="0"/>
                  </a:moveTo>
                  <a:cubicBezTo>
                    <a:pt x="1310" y="0"/>
                    <a:pt x="801" y="272"/>
                    <a:pt x="493" y="769"/>
                  </a:cubicBezTo>
                  <a:cubicBezTo>
                    <a:pt x="1" y="1564"/>
                    <a:pt x="235" y="2542"/>
                    <a:pt x="1025" y="2998"/>
                  </a:cubicBezTo>
                  <a:cubicBezTo>
                    <a:pt x="1279" y="3145"/>
                    <a:pt x="1552" y="3215"/>
                    <a:pt x="1821" y="3215"/>
                  </a:cubicBezTo>
                  <a:cubicBezTo>
                    <a:pt x="2349" y="3215"/>
                    <a:pt x="2858" y="2942"/>
                    <a:pt x="3166" y="2445"/>
                  </a:cubicBezTo>
                  <a:cubicBezTo>
                    <a:pt x="3657" y="1652"/>
                    <a:pt x="3424" y="674"/>
                    <a:pt x="2632" y="217"/>
                  </a:cubicBezTo>
                  <a:cubicBezTo>
                    <a:pt x="2379" y="70"/>
                    <a:pt x="2106" y="0"/>
                    <a:pt x="1838"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08" name="Google Shape;7808;p20"/>
            <p:cNvSpPr/>
            <p:nvPr/>
          </p:nvSpPr>
          <p:spPr>
            <a:xfrm>
              <a:off x="5012275" y="866600"/>
              <a:ext cx="90500" cy="80425"/>
            </a:xfrm>
            <a:custGeom>
              <a:rect b="b" l="l" r="r" t="t"/>
              <a:pathLst>
                <a:path extrusionOk="0" h="3217" w="3620">
                  <a:moveTo>
                    <a:pt x="1817" y="0"/>
                  </a:moveTo>
                  <a:cubicBezTo>
                    <a:pt x="1251" y="0"/>
                    <a:pt x="711" y="314"/>
                    <a:pt x="415" y="876"/>
                  </a:cubicBezTo>
                  <a:cubicBezTo>
                    <a:pt x="0" y="1658"/>
                    <a:pt x="257" y="2572"/>
                    <a:pt x="1013" y="3004"/>
                  </a:cubicBezTo>
                  <a:cubicBezTo>
                    <a:pt x="1266" y="3148"/>
                    <a:pt x="1536" y="3217"/>
                    <a:pt x="1801" y="3217"/>
                  </a:cubicBezTo>
                  <a:cubicBezTo>
                    <a:pt x="2366" y="3217"/>
                    <a:pt x="2907" y="2903"/>
                    <a:pt x="3206" y="2341"/>
                  </a:cubicBezTo>
                  <a:cubicBezTo>
                    <a:pt x="3620" y="1560"/>
                    <a:pt x="3362" y="645"/>
                    <a:pt x="2606" y="214"/>
                  </a:cubicBezTo>
                  <a:cubicBezTo>
                    <a:pt x="2352" y="69"/>
                    <a:pt x="2082" y="0"/>
                    <a:pt x="1817"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09" name="Google Shape;7809;p20"/>
            <p:cNvSpPr/>
            <p:nvPr/>
          </p:nvSpPr>
          <p:spPr>
            <a:xfrm>
              <a:off x="6008025" y="2362550"/>
              <a:ext cx="90375" cy="80475"/>
            </a:xfrm>
            <a:custGeom>
              <a:rect b="b" l="l" r="r" t="t"/>
              <a:pathLst>
                <a:path extrusionOk="0" h="3219" w="3615">
                  <a:moveTo>
                    <a:pt x="1818" y="1"/>
                  </a:moveTo>
                  <a:cubicBezTo>
                    <a:pt x="1271" y="1"/>
                    <a:pt x="744" y="294"/>
                    <a:pt x="439" y="826"/>
                  </a:cubicBezTo>
                  <a:cubicBezTo>
                    <a:pt x="0" y="1595"/>
                    <a:pt x="224" y="2522"/>
                    <a:pt x="960" y="2976"/>
                  </a:cubicBezTo>
                  <a:cubicBezTo>
                    <a:pt x="1226" y="3140"/>
                    <a:pt x="1514" y="3218"/>
                    <a:pt x="1797" y="3218"/>
                  </a:cubicBezTo>
                  <a:cubicBezTo>
                    <a:pt x="2344" y="3218"/>
                    <a:pt x="2869" y="2926"/>
                    <a:pt x="3174" y="2393"/>
                  </a:cubicBezTo>
                  <a:cubicBezTo>
                    <a:pt x="3615" y="1623"/>
                    <a:pt x="3391" y="696"/>
                    <a:pt x="2654" y="243"/>
                  </a:cubicBezTo>
                  <a:cubicBezTo>
                    <a:pt x="2388" y="79"/>
                    <a:pt x="2100" y="1"/>
                    <a:pt x="1818"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10" name="Google Shape;7810;p20"/>
            <p:cNvSpPr/>
            <p:nvPr/>
          </p:nvSpPr>
          <p:spPr>
            <a:xfrm>
              <a:off x="4131575" y="527475"/>
              <a:ext cx="90350" cy="80425"/>
            </a:xfrm>
            <a:custGeom>
              <a:rect b="b" l="l" r="r" t="t"/>
              <a:pathLst>
                <a:path extrusionOk="0" h="3217" w="3614">
                  <a:moveTo>
                    <a:pt x="1818" y="0"/>
                  </a:moveTo>
                  <a:cubicBezTo>
                    <a:pt x="1282" y="0"/>
                    <a:pt x="763" y="281"/>
                    <a:pt x="456" y="797"/>
                  </a:cubicBezTo>
                  <a:cubicBezTo>
                    <a:pt x="1" y="1560"/>
                    <a:pt x="207" y="2491"/>
                    <a:pt x="934" y="2959"/>
                  </a:cubicBezTo>
                  <a:cubicBezTo>
                    <a:pt x="1205" y="3133"/>
                    <a:pt x="1503" y="3217"/>
                    <a:pt x="1796" y="3217"/>
                  </a:cubicBezTo>
                  <a:cubicBezTo>
                    <a:pt x="2332" y="3217"/>
                    <a:pt x="2851" y="2936"/>
                    <a:pt x="3159" y="2421"/>
                  </a:cubicBezTo>
                  <a:cubicBezTo>
                    <a:pt x="3614" y="1656"/>
                    <a:pt x="3408" y="725"/>
                    <a:pt x="2681" y="258"/>
                  </a:cubicBezTo>
                  <a:cubicBezTo>
                    <a:pt x="2409" y="83"/>
                    <a:pt x="2111" y="0"/>
                    <a:pt x="1818"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11" name="Google Shape;7811;p20"/>
            <p:cNvSpPr/>
            <p:nvPr/>
          </p:nvSpPr>
          <p:spPr>
            <a:xfrm>
              <a:off x="5674500" y="4048000"/>
              <a:ext cx="88125" cy="78125"/>
            </a:xfrm>
            <a:custGeom>
              <a:rect b="b" l="l" r="r" t="t"/>
              <a:pathLst>
                <a:path extrusionOk="0" h="3125" w="3525">
                  <a:moveTo>
                    <a:pt x="1812" y="0"/>
                  </a:moveTo>
                  <a:cubicBezTo>
                    <a:pt x="1286" y="0"/>
                    <a:pt x="755" y="261"/>
                    <a:pt x="456" y="727"/>
                  </a:cubicBezTo>
                  <a:cubicBezTo>
                    <a:pt x="1" y="1437"/>
                    <a:pt x="214" y="2446"/>
                    <a:pt x="914" y="2896"/>
                  </a:cubicBezTo>
                  <a:cubicBezTo>
                    <a:pt x="1156" y="3051"/>
                    <a:pt x="1434" y="3124"/>
                    <a:pt x="1713" y="3124"/>
                  </a:cubicBezTo>
                  <a:cubicBezTo>
                    <a:pt x="2240" y="3124"/>
                    <a:pt x="2771" y="2864"/>
                    <a:pt x="3069" y="2398"/>
                  </a:cubicBezTo>
                  <a:cubicBezTo>
                    <a:pt x="3524" y="1689"/>
                    <a:pt x="3310" y="679"/>
                    <a:pt x="2611" y="228"/>
                  </a:cubicBezTo>
                  <a:cubicBezTo>
                    <a:pt x="2369" y="74"/>
                    <a:pt x="2091" y="0"/>
                    <a:pt x="1812"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12" name="Google Shape;7812;p20"/>
            <p:cNvSpPr/>
            <p:nvPr/>
          </p:nvSpPr>
          <p:spPr>
            <a:xfrm>
              <a:off x="6024675" y="3152650"/>
              <a:ext cx="88325" cy="78175"/>
            </a:xfrm>
            <a:custGeom>
              <a:rect b="b" l="l" r="r" t="t"/>
              <a:pathLst>
                <a:path extrusionOk="0" h="3127" w="3533">
                  <a:moveTo>
                    <a:pt x="1812" y="0"/>
                  </a:moveTo>
                  <a:cubicBezTo>
                    <a:pt x="1249" y="0"/>
                    <a:pt x="687" y="304"/>
                    <a:pt x="404" y="826"/>
                  </a:cubicBezTo>
                  <a:cubicBezTo>
                    <a:pt x="0" y="1574"/>
                    <a:pt x="280" y="2555"/>
                    <a:pt x="1014" y="2951"/>
                  </a:cubicBezTo>
                  <a:cubicBezTo>
                    <a:pt x="1235" y="3071"/>
                    <a:pt x="1478" y="3127"/>
                    <a:pt x="1721" y="3127"/>
                  </a:cubicBezTo>
                  <a:cubicBezTo>
                    <a:pt x="2284" y="3127"/>
                    <a:pt x="2846" y="2824"/>
                    <a:pt x="3129" y="2301"/>
                  </a:cubicBezTo>
                  <a:cubicBezTo>
                    <a:pt x="3533" y="1554"/>
                    <a:pt x="3253" y="573"/>
                    <a:pt x="2519" y="177"/>
                  </a:cubicBezTo>
                  <a:cubicBezTo>
                    <a:pt x="2298" y="57"/>
                    <a:pt x="2055" y="0"/>
                    <a:pt x="1812"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13" name="Google Shape;7813;p20"/>
            <p:cNvSpPr/>
            <p:nvPr/>
          </p:nvSpPr>
          <p:spPr>
            <a:xfrm>
              <a:off x="2303000" y="1060375"/>
              <a:ext cx="88325" cy="78200"/>
            </a:xfrm>
            <a:custGeom>
              <a:rect b="b" l="l" r="r" t="t"/>
              <a:pathLst>
                <a:path extrusionOk="0" h="3128" w="3533">
                  <a:moveTo>
                    <a:pt x="1814" y="1"/>
                  </a:moveTo>
                  <a:cubicBezTo>
                    <a:pt x="1272" y="1"/>
                    <a:pt x="730" y="279"/>
                    <a:pt x="437" y="770"/>
                  </a:cubicBezTo>
                  <a:cubicBezTo>
                    <a:pt x="0" y="1501"/>
                    <a:pt x="242" y="2493"/>
                    <a:pt x="958" y="2921"/>
                  </a:cubicBezTo>
                  <a:cubicBezTo>
                    <a:pt x="1193" y="3062"/>
                    <a:pt x="1457" y="3128"/>
                    <a:pt x="1721" y="3128"/>
                  </a:cubicBezTo>
                  <a:cubicBezTo>
                    <a:pt x="2262" y="3128"/>
                    <a:pt x="2803" y="2850"/>
                    <a:pt x="3096" y="2358"/>
                  </a:cubicBezTo>
                  <a:cubicBezTo>
                    <a:pt x="3533" y="1629"/>
                    <a:pt x="3292" y="636"/>
                    <a:pt x="2576" y="207"/>
                  </a:cubicBezTo>
                  <a:cubicBezTo>
                    <a:pt x="2342" y="67"/>
                    <a:pt x="2078" y="1"/>
                    <a:pt x="1814"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14" name="Google Shape;7814;p20"/>
            <p:cNvSpPr/>
            <p:nvPr/>
          </p:nvSpPr>
          <p:spPr>
            <a:xfrm>
              <a:off x="1720125" y="1824925"/>
              <a:ext cx="88400" cy="78225"/>
            </a:xfrm>
            <a:custGeom>
              <a:rect b="b" l="l" r="r" t="t"/>
              <a:pathLst>
                <a:path extrusionOk="0" h="3129" w="3536">
                  <a:moveTo>
                    <a:pt x="1814" y="1"/>
                  </a:moveTo>
                  <a:cubicBezTo>
                    <a:pt x="1262" y="1"/>
                    <a:pt x="711" y="292"/>
                    <a:pt x="422" y="799"/>
                  </a:cubicBezTo>
                  <a:cubicBezTo>
                    <a:pt x="0" y="1539"/>
                    <a:pt x="261" y="2523"/>
                    <a:pt x="988" y="2937"/>
                  </a:cubicBezTo>
                  <a:cubicBezTo>
                    <a:pt x="1216" y="3067"/>
                    <a:pt x="1469" y="3128"/>
                    <a:pt x="1722" y="3128"/>
                  </a:cubicBezTo>
                  <a:cubicBezTo>
                    <a:pt x="2274" y="3128"/>
                    <a:pt x="2825" y="2837"/>
                    <a:pt x="3114" y="2330"/>
                  </a:cubicBezTo>
                  <a:cubicBezTo>
                    <a:pt x="3535" y="1590"/>
                    <a:pt x="3273" y="604"/>
                    <a:pt x="2548" y="192"/>
                  </a:cubicBezTo>
                  <a:cubicBezTo>
                    <a:pt x="2320" y="62"/>
                    <a:pt x="2067" y="1"/>
                    <a:pt x="1814"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15" name="Google Shape;7815;p20"/>
            <p:cNvSpPr/>
            <p:nvPr/>
          </p:nvSpPr>
          <p:spPr>
            <a:xfrm>
              <a:off x="5860075" y="1811850"/>
              <a:ext cx="88350" cy="78200"/>
            </a:xfrm>
            <a:custGeom>
              <a:rect b="b" l="l" r="r" t="t"/>
              <a:pathLst>
                <a:path extrusionOk="0" h="3128" w="3534">
                  <a:moveTo>
                    <a:pt x="1813" y="0"/>
                  </a:moveTo>
                  <a:cubicBezTo>
                    <a:pt x="1262" y="0"/>
                    <a:pt x="712" y="290"/>
                    <a:pt x="423" y="796"/>
                  </a:cubicBezTo>
                  <a:cubicBezTo>
                    <a:pt x="0" y="1534"/>
                    <a:pt x="260" y="2520"/>
                    <a:pt x="985" y="2934"/>
                  </a:cubicBezTo>
                  <a:cubicBezTo>
                    <a:pt x="1214" y="3065"/>
                    <a:pt x="1469" y="3127"/>
                    <a:pt x="1723" y="3127"/>
                  </a:cubicBezTo>
                  <a:cubicBezTo>
                    <a:pt x="2274" y="3127"/>
                    <a:pt x="2823" y="2838"/>
                    <a:pt x="3111" y="2333"/>
                  </a:cubicBezTo>
                  <a:cubicBezTo>
                    <a:pt x="3534" y="1593"/>
                    <a:pt x="3276" y="607"/>
                    <a:pt x="2551" y="193"/>
                  </a:cubicBezTo>
                  <a:cubicBezTo>
                    <a:pt x="2322" y="62"/>
                    <a:pt x="2067" y="0"/>
                    <a:pt x="1813"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16" name="Google Shape;7816;p20"/>
            <p:cNvSpPr/>
            <p:nvPr/>
          </p:nvSpPr>
          <p:spPr>
            <a:xfrm>
              <a:off x="3534075" y="504200"/>
              <a:ext cx="88325" cy="78200"/>
            </a:xfrm>
            <a:custGeom>
              <a:rect b="b" l="l" r="r" t="t"/>
              <a:pathLst>
                <a:path extrusionOk="0" h="3128" w="3533">
                  <a:moveTo>
                    <a:pt x="1813" y="0"/>
                  </a:moveTo>
                  <a:cubicBezTo>
                    <a:pt x="1245" y="0"/>
                    <a:pt x="679" y="309"/>
                    <a:pt x="398" y="838"/>
                  </a:cubicBezTo>
                  <a:cubicBezTo>
                    <a:pt x="1" y="1589"/>
                    <a:pt x="289" y="2569"/>
                    <a:pt x="1025" y="2958"/>
                  </a:cubicBezTo>
                  <a:cubicBezTo>
                    <a:pt x="1242" y="3074"/>
                    <a:pt x="1480" y="3128"/>
                    <a:pt x="1718" y="3128"/>
                  </a:cubicBezTo>
                  <a:cubicBezTo>
                    <a:pt x="2286" y="3128"/>
                    <a:pt x="2854" y="2818"/>
                    <a:pt x="3135" y="2289"/>
                  </a:cubicBezTo>
                  <a:cubicBezTo>
                    <a:pt x="3533" y="1539"/>
                    <a:pt x="3244" y="559"/>
                    <a:pt x="2507" y="170"/>
                  </a:cubicBezTo>
                  <a:cubicBezTo>
                    <a:pt x="2289" y="55"/>
                    <a:pt x="2051" y="0"/>
                    <a:pt x="1813"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17" name="Google Shape;7817;p20"/>
            <p:cNvSpPr/>
            <p:nvPr/>
          </p:nvSpPr>
          <p:spPr>
            <a:xfrm>
              <a:off x="1568450" y="3456050"/>
              <a:ext cx="88325" cy="78175"/>
            </a:xfrm>
            <a:custGeom>
              <a:rect b="b" l="l" r="r" t="t"/>
              <a:pathLst>
                <a:path extrusionOk="0" h="3127" w="3533">
                  <a:moveTo>
                    <a:pt x="1814" y="0"/>
                  </a:moveTo>
                  <a:cubicBezTo>
                    <a:pt x="1272" y="0"/>
                    <a:pt x="730" y="278"/>
                    <a:pt x="437" y="770"/>
                  </a:cubicBezTo>
                  <a:cubicBezTo>
                    <a:pt x="0" y="1499"/>
                    <a:pt x="242" y="2491"/>
                    <a:pt x="958" y="2919"/>
                  </a:cubicBezTo>
                  <a:cubicBezTo>
                    <a:pt x="1193" y="3060"/>
                    <a:pt x="1457" y="3127"/>
                    <a:pt x="1721" y="3127"/>
                  </a:cubicBezTo>
                  <a:cubicBezTo>
                    <a:pt x="2262" y="3127"/>
                    <a:pt x="2803" y="2848"/>
                    <a:pt x="3096" y="2358"/>
                  </a:cubicBezTo>
                  <a:cubicBezTo>
                    <a:pt x="3533" y="1627"/>
                    <a:pt x="3291" y="635"/>
                    <a:pt x="2576" y="207"/>
                  </a:cubicBezTo>
                  <a:cubicBezTo>
                    <a:pt x="2342" y="66"/>
                    <a:pt x="2078" y="0"/>
                    <a:pt x="1814"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18" name="Google Shape;7818;p20"/>
            <p:cNvSpPr/>
            <p:nvPr/>
          </p:nvSpPr>
          <p:spPr>
            <a:xfrm>
              <a:off x="4359700" y="5025225"/>
              <a:ext cx="88325" cy="78175"/>
            </a:xfrm>
            <a:custGeom>
              <a:rect b="b" l="l" r="r" t="t"/>
              <a:pathLst>
                <a:path extrusionOk="0" h="3127" w="3533">
                  <a:moveTo>
                    <a:pt x="1813" y="1"/>
                  </a:moveTo>
                  <a:cubicBezTo>
                    <a:pt x="1244" y="1"/>
                    <a:pt x="676" y="311"/>
                    <a:pt x="397" y="841"/>
                  </a:cubicBezTo>
                  <a:cubicBezTo>
                    <a:pt x="0" y="1591"/>
                    <a:pt x="291" y="2573"/>
                    <a:pt x="1027" y="2959"/>
                  </a:cubicBezTo>
                  <a:cubicBezTo>
                    <a:pt x="1244" y="3073"/>
                    <a:pt x="1481" y="3126"/>
                    <a:pt x="1718" y="3126"/>
                  </a:cubicBezTo>
                  <a:cubicBezTo>
                    <a:pt x="2288" y="3126"/>
                    <a:pt x="2856" y="2816"/>
                    <a:pt x="3136" y="2287"/>
                  </a:cubicBezTo>
                  <a:cubicBezTo>
                    <a:pt x="3532" y="1535"/>
                    <a:pt x="3242" y="557"/>
                    <a:pt x="2505" y="169"/>
                  </a:cubicBezTo>
                  <a:cubicBezTo>
                    <a:pt x="2288" y="55"/>
                    <a:pt x="2050" y="1"/>
                    <a:pt x="1813"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19" name="Google Shape;7819;p20"/>
            <p:cNvSpPr/>
            <p:nvPr/>
          </p:nvSpPr>
          <p:spPr>
            <a:xfrm>
              <a:off x="5807175" y="3810275"/>
              <a:ext cx="89425" cy="79325"/>
            </a:xfrm>
            <a:custGeom>
              <a:rect b="b" l="l" r="r" t="t"/>
              <a:pathLst>
                <a:path extrusionOk="0" h="3173" w="3577">
                  <a:moveTo>
                    <a:pt x="1810" y="1"/>
                  </a:moveTo>
                  <a:cubicBezTo>
                    <a:pt x="1267" y="1"/>
                    <a:pt x="737" y="288"/>
                    <a:pt x="438" y="802"/>
                  </a:cubicBezTo>
                  <a:cubicBezTo>
                    <a:pt x="0" y="1555"/>
                    <a:pt x="235" y="2508"/>
                    <a:pt x="964" y="2949"/>
                  </a:cubicBezTo>
                  <a:cubicBezTo>
                    <a:pt x="1215" y="3101"/>
                    <a:pt x="1490" y="3173"/>
                    <a:pt x="1762" y="3173"/>
                  </a:cubicBezTo>
                  <a:cubicBezTo>
                    <a:pt x="2324" y="3173"/>
                    <a:pt x="2872" y="2866"/>
                    <a:pt x="3164" y="2322"/>
                  </a:cubicBezTo>
                  <a:cubicBezTo>
                    <a:pt x="3577" y="1556"/>
                    <a:pt x="3310" y="614"/>
                    <a:pt x="2563" y="197"/>
                  </a:cubicBezTo>
                  <a:cubicBezTo>
                    <a:pt x="2324" y="64"/>
                    <a:pt x="2066" y="1"/>
                    <a:pt x="1810"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20" name="Google Shape;7820;p20"/>
            <p:cNvSpPr/>
            <p:nvPr/>
          </p:nvSpPr>
          <p:spPr>
            <a:xfrm>
              <a:off x="1853475" y="1587775"/>
              <a:ext cx="88300" cy="78175"/>
            </a:xfrm>
            <a:custGeom>
              <a:rect b="b" l="l" r="r" t="t"/>
              <a:pathLst>
                <a:path extrusionOk="0" h="3127" w="3532">
                  <a:moveTo>
                    <a:pt x="1814" y="0"/>
                  </a:moveTo>
                  <a:cubicBezTo>
                    <a:pt x="1245" y="0"/>
                    <a:pt x="677" y="311"/>
                    <a:pt x="397" y="841"/>
                  </a:cubicBezTo>
                  <a:cubicBezTo>
                    <a:pt x="1" y="1592"/>
                    <a:pt x="291" y="2572"/>
                    <a:pt x="1028" y="2960"/>
                  </a:cubicBezTo>
                  <a:cubicBezTo>
                    <a:pt x="1244" y="3073"/>
                    <a:pt x="1481" y="3127"/>
                    <a:pt x="1718" y="3127"/>
                  </a:cubicBezTo>
                  <a:cubicBezTo>
                    <a:pt x="2288" y="3127"/>
                    <a:pt x="2857" y="2817"/>
                    <a:pt x="3136" y="2288"/>
                  </a:cubicBezTo>
                  <a:cubicBezTo>
                    <a:pt x="3531" y="1536"/>
                    <a:pt x="3243" y="558"/>
                    <a:pt x="2506" y="169"/>
                  </a:cubicBezTo>
                  <a:cubicBezTo>
                    <a:pt x="2289" y="54"/>
                    <a:pt x="2051" y="0"/>
                    <a:pt x="1814"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21" name="Google Shape;7821;p20"/>
            <p:cNvSpPr/>
            <p:nvPr/>
          </p:nvSpPr>
          <p:spPr>
            <a:xfrm>
              <a:off x="6059600" y="2548100"/>
              <a:ext cx="86950" cy="77475"/>
            </a:xfrm>
            <a:custGeom>
              <a:rect b="b" l="l" r="r" t="t"/>
              <a:pathLst>
                <a:path extrusionOk="0" h="3099" w="3478">
                  <a:moveTo>
                    <a:pt x="1773" y="1"/>
                  </a:moveTo>
                  <a:cubicBezTo>
                    <a:pt x="1200" y="1"/>
                    <a:pt x="621" y="308"/>
                    <a:pt x="378" y="840"/>
                  </a:cubicBezTo>
                  <a:cubicBezTo>
                    <a:pt x="0" y="1665"/>
                    <a:pt x="198" y="2387"/>
                    <a:pt x="939" y="2884"/>
                  </a:cubicBezTo>
                  <a:cubicBezTo>
                    <a:pt x="1159" y="3030"/>
                    <a:pt x="1414" y="3098"/>
                    <a:pt x="1673" y="3098"/>
                  </a:cubicBezTo>
                  <a:cubicBezTo>
                    <a:pt x="2219" y="3098"/>
                    <a:pt x="2781" y="2798"/>
                    <a:pt x="3062" y="2303"/>
                  </a:cubicBezTo>
                  <a:cubicBezTo>
                    <a:pt x="3478" y="1572"/>
                    <a:pt x="3202" y="567"/>
                    <a:pt x="2477" y="174"/>
                  </a:cubicBezTo>
                  <a:cubicBezTo>
                    <a:pt x="2261" y="56"/>
                    <a:pt x="2018" y="1"/>
                    <a:pt x="1773"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22" name="Google Shape;7822;p20"/>
            <p:cNvSpPr/>
            <p:nvPr/>
          </p:nvSpPr>
          <p:spPr>
            <a:xfrm>
              <a:off x="5542950" y="4286750"/>
              <a:ext cx="84600" cy="74900"/>
            </a:xfrm>
            <a:custGeom>
              <a:rect b="b" l="l" r="r" t="t"/>
              <a:pathLst>
                <a:path extrusionOk="0" h="2996" w="3384">
                  <a:moveTo>
                    <a:pt x="1743" y="0"/>
                  </a:moveTo>
                  <a:cubicBezTo>
                    <a:pt x="1219" y="0"/>
                    <a:pt x="689" y="272"/>
                    <a:pt x="410" y="746"/>
                  </a:cubicBezTo>
                  <a:cubicBezTo>
                    <a:pt x="1" y="1442"/>
                    <a:pt x="241" y="2401"/>
                    <a:pt x="926" y="2805"/>
                  </a:cubicBezTo>
                  <a:cubicBezTo>
                    <a:pt x="1146" y="2934"/>
                    <a:pt x="1394" y="2996"/>
                    <a:pt x="1642" y="2996"/>
                  </a:cubicBezTo>
                  <a:cubicBezTo>
                    <a:pt x="2167" y="2996"/>
                    <a:pt x="2694" y="2723"/>
                    <a:pt x="2974" y="2249"/>
                  </a:cubicBezTo>
                  <a:cubicBezTo>
                    <a:pt x="3384" y="1554"/>
                    <a:pt x="3142" y="594"/>
                    <a:pt x="2457" y="191"/>
                  </a:cubicBezTo>
                  <a:cubicBezTo>
                    <a:pt x="2238" y="61"/>
                    <a:pt x="1991" y="0"/>
                    <a:pt x="1743"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23" name="Google Shape;7823;p20"/>
            <p:cNvSpPr/>
            <p:nvPr/>
          </p:nvSpPr>
          <p:spPr>
            <a:xfrm>
              <a:off x="5245775" y="998725"/>
              <a:ext cx="88050" cy="77450"/>
            </a:xfrm>
            <a:custGeom>
              <a:rect b="b" l="l" r="r" t="t"/>
              <a:pathLst>
                <a:path extrusionOk="0" h="3098" w="3522">
                  <a:moveTo>
                    <a:pt x="1747" y="0"/>
                  </a:moveTo>
                  <a:cubicBezTo>
                    <a:pt x="1251" y="0"/>
                    <a:pt x="812" y="259"/>
                    <a:pt x="469" y="765"/>
                  </a:cubicBezTo>
                  <a:cubicBezTo>
                    <a:pt x="0" y="1456"/>
                    <a:pt x="277" y="2490"/>
                    <a:pt x="990" y="2906"/>
                  </a:cubicBezTo>
                  <a:cubicBezTo>
                    <a:pt x="1214" y="3036"/>
                    <a:pt x="1466" y="3098"/>
                    <a:pt x="1719" y="3098"/>
                  </a:cubicBezTo>
                  <a:cubicBezTo>
                    <a:pt x="2273" y="3098"/>
                    <a:pt x="2832" y="2804"/>
                    <a:pt x="3112" y="2299"/>
                  </a:cubicBezTo>
                  <a:cubicBezTo>
                    <a:pt x="3522" y="1563"/>
                    <a:pt x="3249" y="530"/>
                    <a:pt x="2505" y="184"/>
                  </a:cubicBezTo>
                  <a:cubicBezTo>
                    <a:pt x="2242" y="61"/>
                    <a:pt x="1988" y="0"/>
                    <a:pt x="1747"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24" name="Google Shape;7824;p20"/>
            <p:cNvSpPr/>
            <p:nvPr/>
          </p:nvSpPr>
          <p:spPr>
            <a:xfrm>
              <a:off x="2748500" y="4899900"/>
              <a:ext cx="85575" cy="76050"/>
            </a:xfrm>
            <a:custGeom>
              <a:rect b="b" l="l" r="r" t="t"/>
              <a:pathLst>
                <a:path extrusionOk="0" h="3042" w="3423">
                  <a:moveTo>
                    <a:pt x="1770" y="0"/>
                  </a:moveTo>
                  <a:cubicBezTo>
                    <a:pt x="1202" y="0"/>
                    <a:pt x="625" y="312"/>
                    <a:pt x="362" y="835"/>
                  </a:cubicBezTo>
                  <a:cubicBezTo>
                    <a:pt x="1" y="1553"/>
                    <a:pt x="294" y="2516"/>
                    <a:pt x="985" y="2882"/>
                  </a:cubicBezTo>
                  <a:cubicBezTo>
                    <a:pt x="1191" y="2991"/>
                    <a:pt x="1421" y="3042"/>
                    <a:pt x="1651" y="3042"/>
                  </a:cubicBezTo>
                  <a:cubicBezTo>
                    <a:pt x="2201" y="3042"/>
                    <a:pt x="2758" y="2751"/>
                    <a:pt x="3032" y="2256"/>
                  </a:cubicBezTo>
                  <a:cubicBezTo>
                    <a:pt x="3422" y="1553"/>
                    <a:pt x="3167" y="586"/>
                    <a:pt x="2485" y="188"/>
                  </a:cubicBezTo>
                  <a:cubicBezTo>
                    <a:pt x="2267" y="60"/>
                    <a:pt x="2019" y="0"/>
                    <a:pt x="1770"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25" name="Google Shape;7825;p20"/>
            <p:cNvSpPr/>
            <p:nvPr/>
          </p:nvSpPr>
          <p:spPr>
            <a:xfrm>
              <a:off x="2515850" y="4769125"/>
              <a:ext cx="85550" cy="76050"/>
            </a:xfrm>
            <a:custGeom>
              <a:rect b="b" l="l" r="r" t="t"/>
              <a:pathLst>
                <a:path extrusionOk="0" h="3042" w="3422">
                  <a:moveTo>
                    <a:pt x="1777" y="0"/>
                  </a:moveTo>
                  <a:cubicBezTo>
                    <a:pt x="1229" y="0"/>
                    <a:pt x="668" y="288"/>
                    <a:pt x="391" y="783"/>
                  </a:cubicBezTo>
                  <a:cubicBezTo>
                    <a:pt x="1" y="1486"/>
                    <a:pt x="256" y="2454"/>
                    <a:pt x="937" y="2854"/>
                  </a:cubicBezTo>
                  <a:cubicBezTo>
                    <a:pt x="1155" y="2982"/>
                    <a:pt x="1403" y="3042"/>
                    <a:pt x="1653" y="3042"/>
                  </a:cubicBezTo>
                  <a:cubicBezTo>
                    <a:pt x="2181" y="3042"/>
                    <a:pt x="2720" y="2774"/>
                    <a:pt x="3006" y="2307"/>
                  </a:cubicBezTo>
                  <a:cubicBezTo>
                    <a:pt x="3421" y="1631"/>
                    <a:pt x="3199" y="643"/>
                    <a:pt x="2537" y="216"/>
                  </a:cubicBezTo>
                  <a:cubicBezTo>
                    <a:pt x="2310" y="69"/>
                    <a:pt x="2045" y="0"/>
                    <a:pt x="1777"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26" name="Google Shape;7826;p20"/>
            <p:cNvSpPr/>
            <p:nvPr/>
          </p:nvSpPr>
          <p:spPr>
            <a:xfrm>
              <a:off x="5224625" y="4575650"/>
              <a:ext cx="88075" cy="77475"/>
            </a:xfrm>
            <a:custGeom>
              <a:rect b="b" l="l" r="r" t="t"/>
              <a:pathLst>
                <a:path extrusionOk="0" h="3099" w="3523">
                  <a:moveTo>
                    <a:pt x="1746" y="0"/>
                  </a:moveTo>
                  <a:cubicBezTo>
                    <a:pt x="1245" y="0"/>
                    <a:pt x="804" y="262"/>
                    <a:pt x="463" y="777"/>
                  </a:cubicBezTo>
                  <a:cubicBezTo>
                    <a:pt x="0" y="1474"/>
                    <a:pt x="285" y="2504"/>
                    <a:pt x="1002" y="2914"/>
                  </a:cubicBezTo>
                  <a:cubicBezTo>
                    <a:pt x="1223" y="3039"/>
                    <a:pt x="1470" y="3098"/>
                    <a:pt x="1718" y="3098"/>
                  </a:cubicBezTo>
                  <a:cubicBezTo>
                    <a:pt x="2277" y="3098"/>
                    <a:pt x="2842" y="2800"/>
                    <a:pt x="3120" y="2287"/>
                  </a:cubicBezTo>
                  <a:cubicBezTo>
                    <a:pt x="3522" y="1549"/>
                    <a:pt x="3241" y="515"/>
                    <a:pt x="2495" y="177"/>
                  </a:cubicBezTo>
                  <a:cubicBezTo>
                    <a:pt x="2235" y="59"/>
                    <a:pt x="1984" y="0"/>
                    <a:pt x="1746"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27" name="Google Shape;7827;p20"/>
            <p:cNvSpPr/>
            <p:nvPr/>
          </p:nvSpPr>
          <p:spPr>
            <a:xfrm>
              <a:off x="1502975" y="2483350"/>
              <a:ext cx="88075" cy="77450"/>
            </a:xfrm>
            <a:custGeom>
              <a:rect b="b" l="l" r="r" t="t"/>
              <a:pathLst>
                <a:path extrusionOk="0" h="3098" w="3523">
                  <a:moveTo>
                    <a:pt x="1748" y="1"/>
                  </a:moveTo>
                  <a:cubicBezTo>
                    <a:pt x="1246" y="1"/>
                    <a:pt x="805" y="263"/>
                    <a:pt x="464" y="777"/>
                  </a:cubicBezTo>
                  <a:cubicBezTo>
                    <a:pt x="1" y="1474"/>
                    <a:pt x="287" y="2505"/>
                    <a:pt x="1003" y="2913"/>
                  </a:cubicBezTo>
                  <a:cubicBezTo>
                    <a:pt x="1223" y="3038"/>
                    <a:pt x="1471" y="3097"/>
                    <a:pt x="1719" y="3097"/>
                  </a:cubicBezTo>
                  <a:cubicBezTo>
                    <a:pt x="2278" y="3097"/>
                    <a:pt x="2843" y="2799"/>
                    <a:pt x="3120" y="2288"/>
                  </a:cubicBezTo>
                  <a:cubicBezTo>
                    <a:pt x="3523" y="1550"/>
                    <a:pt x="3241" y="517"/>
                    <a:pt x="2496" y="178"/>
                  </a:cubicBezTo>
                  <a:cubicBezTo>
                    <a:pt x="2236" y="59"/>
                    <a:pt x="1985" y="1"/>
                    <a:pt x="1748"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28" name="Google Shape;7828;p20"/>
            <p:cNvSpPr/>
            <p:nvPr/>
          </p:nvSpPr>
          <p:spPr>
            <a:xfrm>
              <a:off x="3995650" y="5133250"/>
              <a:ext cx="84600" cy="74900"/>
            </a:xfrm>
            <a:custGeom>
              <a:rect b="b" l="l" r="r" t="t"/>
              <a:pathLst>
                <a:path extrusionOk="0" h="2996" w="3384">
                  <a:moveTo>
                    <a:pt x="1742" y="0"/>
                  </a:moveTo>
                  <a:cubicBezTo>
                    <a:pt x="1218" y="0"/>
                    <a:pt x="690" y="271"/>
                    <a:pt x="410" y="745"/>
                  </a:cubicBezTo>
                  <a:cubicBezTo>
                    <a:pt x="0" y="1440"/>
                    <a:pt x="240" y="2400"/>
                    <a:pt x="926" y="2805"/>
                  </a:cubicBezTo>
                  <a:cubicBezTo>
                    <a:pt x="1145" y="2934"/>
                    <a:pt x="1393" y="2996"/>
                    <a:pt x="1641" y="2996"/>
                  </a:cubicBezTo>
                  <a:cubicBezTo>
                    <a:pt x="2165" y="2996"/>
                    <a:pt x="2694" y="2724"/>
                    <a:pt x="2974" y="2249"/>
                  </a:cubicBezTo>
                  <a:cubicBezTo>
                    <a:pt x="3384" y="1554"/>
                    <a:pt x="3143" y="596"/>
                    <a:pt x="2458" y="191"/>
                  </a:cubicBezTo>
                  <a:cubicBezTo>
                    <a:pt x="2238" y="61"/>
                    <a:pt x="1991" y="0"/>
                    <a:pt x="1742"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29" name="Google Shape;7829;p20"/>
            <p:cNvSpPr/>
            <p:nvPr/>
          </p:nvSpPr>
          <p:spPr>
            <a:xfrm>
              <a:off x="4548950" y="606625"/>
              <a:ext cx="87075" cy="77500"/>
            </a:xfrm>
            <a:custGeom>
              <a:rect b="b" l="l" r="r" t="t"/>
              <a:pathLst>
                <a:path extrusionOk="0" h="3100" w="3483">
                  <a:moveTo>
                    <a:pt x="1777" y="1"/>
                  </a:moveTo>
                  <a:cubicBezTo>
                    <a:pt x="1213" y="1"/>
                    <a:pt x="645" y="298"/>
                    <a:pt x="394" y="820"/>
                  </a:cubicBezTo>
                  <a:cubicBezTo>
                    <a:pt x="0" y="1641"/>
                    <a:pt x="192" y="2364"/>
                    <a:pt x="923" y="2872"/>
                  </a:cubicBezTo>
                  <a:cubicBezTo>
                    <a:pt x="1145" y="3028"/>
                    <a:pt x="1408" y="3099"/>
                    <a:pt x="1675" y="3099"/>
                  </a:cubicBezTo>
                  <a:cubicBezTo>
                    <a:pt x="2212" y="3099"/>
                    <a:pt x="2768" y="2809"/>
                    <a:pt x="3055" y="2326"/>
                  </a:cubicBezTo>
                  <a:cubicBezTo>
                    <a:pt x="3482" y="1602"/>
                    <a:pt x="3221" y="593"/>
                    <a:pt x="2504" y="186"/>
                  </a:cubicBezTo>
                  <a:cubicBezTo>
                    <a:pt x="2282" y="60"/>
                    <a:pt x="2030" y="1"/>
                    <a:pt x="1777"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30" name="Google Shape;7830;p20"/>
            <p:cNvSpPr/>
            <p:nvPr/>
          </p:nvSpPr>
          <p:spPr>
            <a:xfrm>
              <a:off x="4543300" y="4972500"/>
              <a:ext cx="87125" cy="77450"/>
            </a:xfrm>
            <a:custGeom>
              <a:rect b="b" l="l" r="r" t="t"/>
              <a:pathLst>
                <a:path extrusionOk="0" h="3098" w="3485">
                  <a:moveTo>
                    <a:pt x="1784" y="1"/>
                  </a:moveTo>
                  <a:cubicBezTo>
                    <a:pt x="1238" y="1"/>
                    <a:pt x="685" y="278"/>
                    <a:pt x="425" y="777"/>
                  </a:cubicBezTo>
                  <a:cubicBezTo>
                    <a:pt x="1" y="1584"/>
                    <a:pt x="177" y="2314"/>
                    <a:pt x="886" y="2845"/>
                  </a:cubicBezTo>
                  <a:cubicBezTo>
                    <a:pt x="1116" y="3018"/>
                    <a:pt x="1394" y="3098"/>
                    <a:pt x="1678" y="3098"/>
                  </a:cubicBezTo>
                  <a:cubicBezTo>
                    <a:pt x="2200" y="3098"/>
                    <a:pt x="2741" y="2828"/>
                    <a:pt x="3036" y="2370"/>
                  </a:cubicBezTo>
                  <a:cubicBezTo>
                    <a:pt x="3484" y="1670"/>
                    <a:pt x="3254" y="642"/>
                    <a:pt x="2553" y="211"/>
                  </a:cubicBezTo>
                  <a:cubicBezTo>
                    <a:pt x="2322" y="68"/>
                    <a:pt x="2054" y="1"/>
                    <a:pt x="1784"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31" name="Google Shape;7831;p20"/>
            <p:cNvSpPr/>
            <p:nvPr/>
          </p:nvSpPr>
          <p:spPr>
            <a:xfrm>
              <a:off x="1518750" y="3272250"/>
              <a:ext cx="87925" cy="77500"/>
            </a:xfrm>
            <a:custGeom>
              <a:rect b="b" l="l" r="r" t="t"/>
              <a:pathLst>
                <a:path extrusionOk="0" h="3100" w="3517">
                  <a:moveTo>
                    <a:pt x="1751" y="0"/>
                  </a:moveTo>
                  <a:cubicBezTo>
                    <a:pt x="1275" y="0"/>
                    <a:pt x="846" y="246"/>
                    <a:pt x="496" y="718"/>
                  </a:cubicBezTo>
                  <a:cubicBezTo>
                    <a:pt x="1" y="1383"/>
                    <a:pt x="239" y="2435"/>
                    <a:pt x="933" y="2880"/>
                  </a:cubicBezTo>
                  <a:cubicBezTo>
                    <a:pt x="1165" y="3029"/>
                    <a:pt x="1436" y="3100"/>
                    <a:pt x="1709" y="3100"/>
                  </a:cubicBezTo>
                  <a:cubicBezTo>
                    <a:pt x="2243" y="3100"/>
                    <a:pt x="2789" y="2830"/>
                    <a:pt x="3079" y="2355"/>
                  </a:cubicBezTo>
                  <a:cubicBezTo>
                    <a:pt x="3517" y="1642"/>
                    <a:pt x="3284" y="596"/>
                    <a:pt x="2553" y="216"/>
                  </a:cubicBezTo>
                  <a:cubicBezTo>
                    <a:pt x="2276" y="71"/>
                    <a:pt x="2007" y="0"/>
                    <a:pt x="1751"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32" name="Google Shape;7832;p20"/>
            <p:cNvSpPr/>
            <p:nvPr/>
          </p:nvSpPr>
          <p:spPr>
            <a:xfrm>
              <a:off x="1618600" y="3640250"/>
              <a:ext cx="86775" cy="77425"/>
            </a:xfrm>
            <a:custGeom>
              <a:rect b="b" l="l" r="r" t="t"/>
              <a:pathLst>
                <a:path extrusionOk="0" h="3097" w="3471">
                  <a:moveTo>
                    <a:pt x="1799" y="1"/>
                  </a:moveTo>
                  <a:cubicBezTo>
                    <a:pt x="1245" y="1"/>
                    <a:pt x="677" y="311"/>
                    <a:pt x="401" y="820"/>
                  </a:cubicBezTo>
                  <a:cubicBezTo>
                    <a:pt x="0" y="1559"/>
                    <a:pt x="295" y="2561"/>
                    <a:pt x="1023" y="2939"/>
                  </a:cubicBezTo>
                  <a:cubicBezTo>
                    <a:pt x="1231" y="3046"/>
                    <a:pt x="1463" y="3097"/>
                    <a:pt x="1697" y="3097"/>
                  </a:cubicBezTo>
                  <a:cubicBezTo>
                    <a:pt x="2283" y="3097"/>
                    <a:pt x="2877" y="2778"/>
                    <a:pt x="3112" y="2233"/>
                  </a:cubicBezTo>
                  <a:cubicBezTo>
                    <a:pt x="3470" y="1403"/>
                    <a:pt x="3268" y="683"/>
                    <a:pt x="2514" y="202"/>
                  </a:cubicBezTo>
                  <a:cubicBezTo>
                    <a:pt x="2297" y="64"/>
                    <a:pt x="2049" y="1"/>
                    <a:pt x="1799"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33" name="Google Shape;7833;p20"/>
            <p:cNvSpPr/>
            <p:nvPr/>
          </p:nvSpPr>
          <p:spPr>
            <a:xfrm>
              <a:off x="4176625" y="5078575"/>
              <a:ext cx="87975" cy="77500"/>
            </a:xfrm>
            <a:custGeom>
              <a:rect b="b" l="l" r="r" t="t"/>
              <a:pathLst>
                <a:path extrusionOk="0" h="3100" w="3519">
                  <a:moveTo>
                    <a:pt x="1751" y="1"/>
                  </a:moveTo>
                  <a:cubicBezTo>
                    <a:pt x="1270" y="1"/>
                    <a:pt x="838" y="250"/>
                    <a:pt x="490" y="729"/>
                  </a:cubicBezTo>
                  <a:cubicBezTo>
                    <a:pt x="1" y="1399"/>
                    <a:pt x="250" y="2449"/>
                    <a:pt x="948" y="2888"/>
                  </a:cubicBezTo>
                  <a:cubicBezTo>
                    <a:pt x="1178" y="3032"/>
                    <a:pt x="1443" y="3100"/>
                    <a:pt x="1711" y="3100"/>
                  </a:cubicBezTo>
                  <a:cubicBezTo>
                    <a:pt x="2250" y="3100"/>
                    <a:pt x="2800" y="2824"/>
                    <a:pt x="3088" y="2342"/>
                  </a:cubicBezTo>
                  <a:cubicBezTo>
                    <a:pt x="3518" y="1622"/>
                    <a:pt x="3277" y="583"/>
                    <a:pt x="2543" y="209"/>
                  </a:cubicBezTo>
                  <a:cubicBezTo>
                    <a:pt x="2268" y="69"/>
                    <a:pt x="2003" y="1"/>
                    <a:pt x="1751"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34" name="Google Shape;7834;p20"/>
            <p:cNvSpPr/>
            <p:nvPr/>
          </p:nvSpPr>
          <p:spPr>
            <a:xfrm>
              <a:off x="5942325" y="3574750"/>
              <a:ext cx="85600" cy="76075"/>
            </a:xfrm>
            <a:custGeom>
              <a:rect b="b" l="l" r="r" t="t"/>
              <a:pathLst>
                <a:path extrusionOk="0" h="3043" w="3424">
                  <a:moveTo>
                    <a:pt x="1775" y="1"/>
                  </a:moveTo>
                  <a:cubicBezTo>
                    <a:pt x="1222" y="1"/>
                    <a:pt x="659" y="295"/>
                    <a:pt x="385" y="799"/>
                  </a:cubicBezTo>
                  <a:cubicBezTo>
                    <a:pt x="1" y="1508"/>
                    <a:pt x="266" y="2473"/>
                    <a:pt x="953" y="2862"/>
                  </a:cubicBezTo>
                  <a:cubicBezTo>
                    <a:pt x="1168" y="2985"/>
                    <a:pt x="1411" y="3043"/>
                    <a:pt x="1656" y="3043"/>
                  </a:cubicBezTo>
                  <a:cubicBezTo>
                    <a:pt x="2190" y="3043"/>
                    <a:pt x="2732" y="2768"/>
                    <a:pt x="3016" y="2295"/>
                  </a:cubicBezTo>
                  <a:cubicBezTo>
                    <a:pt x="3424" y="1611"/>
                    <a:pt x="3193" y="629"/>
                    <a:pt x="2524" y="209"/>
                  </a:cubicBezTo>
                  <a:cubicBezTo>
                    <a:pt x="2298" y="67"/>
                    <a:pt x="2037" y="1"/>
                    <a:pt x="1775"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35" name="Google Shape;7835;p20"/>
            <p:cNvSpPr/>
            <p:nvPr/>
          </p:nvSpPr>
          <p:spPr>
            <a:xfrm>
              <a:off x="3396700" y="5108275"/>
              <a:ext cx="85375" cy="76050"/>
            </a:xfrm>
            <a:custGeom>
              <a:rect b="b" l="l" r="r" t="t"/>
              <a:pathLst>
                <a:path extrusionOk="0" h="3042" w="3415">
                  <a:moveTo>
                    <a:pt x="1766" y="1"/>
                  </a:moveTo>
                  <a:cubicBezTo>
                    <a:pt x="1243" y="1"/>
                    <a:pt x="707" y="262"/>
                    <a:pt x="419" y="729"/>
                  </a:cubicBezTo>
                  <a:cubicBezTo>
                    <a:pt x="0" y="1406"/>
                    <a:pt x="217" y="2392"/>
                    <a:pt x="880" y="2824"/>
                  </a:cubicBezTo>
                  <a:cubicBezTo>
                    <a:pt x="1107" y="2972"/>
                    <a:pt x="1374" y="3042"/>
                    <a:pt x="1645" y="3042"/>
                  </a:cubicBezTo>
                  <a:cubicBezTo>
                    <a:pt x="2152" y="3042"/>
                    <a:pt x="2672" y="2796"/>
                    <a:pt x="2968" y="2358"/>
                  </a:cubicBezTo>
                  <a:cubicBezTo>
                    <a:pt x="3415" y="1700"/>
                    <a:pt x="3235" y="715"/>
                    <a:pt x="2582" y="251"/>
                  </a:cubicBezTo>
                  <a:cubicBezTo>
                    <a:pt x="2343" y="81"/>
                    <a:pt x="2056" y="1"/>
                    <a:pt x="1766"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36" name="Google Shape;7836;p20"/>
            <p:cNvSpPr/>
            <p:nvPr/>
          </p:nvSpPr>
          <p:spPr>
            <a:xfrm>
              <a:off x="2802725" y="717175"/>
              <a:ext cx="87150" cy="77475"/>
            </a:xfrm>
            <a:custGeom>
              <a:rect b="b" l="l" r="r" t="t"/>
              <a:pathLst>
                <a:path extrusionOk="0" h="3099" w="3486">
                  <a:moveTo>
                    <a:pt x="1810" y="0"/>
                  </a:moveTo>
                  <a:cubicBezTo>
                    <a:pt x="1279" y="0"/>
                    <a:pt x="728" y="281"/>
                    <a:pt x="438" y="754"/>
                  </a:cubicBezTo>
                  <a:cubicBezTo>
                    <a:pt x="1" y="1467"/>
                    <a:pt x="248" y="2484"/>
                    <a:pt x="959" y="2902"/>
                  </a:cubicBezTo>
                  <a:cubicBezTo>
                    <a:pt x="1185" y="3035"/>
                    <a:pt x="1445" y="3098"/>
                    <a:pt x="1705" y="3098"/>
                  </a:cubicBezTo>
                  <a:cubicBezTo>
                    <a:pt x="2261" y="3098"/>
                    <a:pt x="2822" y="2810"/>
                    <a:pt x="3078" y="2298"/>
                  </a:cubicBezTo>
                  <a:cubicBezTo>
                    <a:pt x="3486" y="1483"/>
                    <a:pt x="3297" y="757"/>
                    <a:pt x="2578" y="238"/>
                  </a:cubicBezTo>
                  <a:cubicBezTo>
                    <a:pt x="2353" y="75"/>
                    <a:pt x="2084" y="0"/>
                    <a:pt x="1810"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37" name="Google Shape;7837;p20"/>
            <p:cNvSpPr/>
            <p:nvPr/>
          </p:nvSpPr>
          <p:spPr>
            <a:xfrm>
              <a:off x="1988100" y="1351750"/>
              <a:ext cx="85675" cy="76025"/>
            </a:xfrm>
            <a:custGeom>
              <a:rect b="b" l="l" r="r" t="t"/>
              <a:pathLst>
                <a:path extrusionOk="0" h="3041" w="3427">
                  <a:moveTo>
                    <a:pt x="1772" y="0"/>
                  </a:moveTo>
                  <a:cubicBezTo>
                    <a:pt x="1229" y="0"/>
                    <a:pt x="679" y="284"/>
                    <a:pt x="400" y="771"/>
                  </a:cubicBezTo>
                  <a:cubicBezTo>
                    <a:pt x="0" y="1470"/>
                    <a:pt x="246" y="2439"/>
                    <a:pt x="924" y="2847"/>
                  </a:cubicBezTo>
                  <a:cubicBezTo>
                    <a:pt x="1144" y="2979"/>
                    <a:pt x="1395" y="3041"/>
                    <a:pt x="1649" y="3041"/>
                  </a:cubicBezTo>
                  <a:cubicBezTo>
                    <a:pt x="2212" y="3041"/>
                    <a:pt x="2788" y="2737"/>
                    <a:pt x="3055" y="2223"/>
                  </a:cubicBezTo>
                  <a:cubicBezTo>
                    <a:pt x="3426" y="1506"/>
                    <a:pt x="3145" y="546"/>
                    <a:pt x="2454" y="168"/>
                  </a:cubicBezTo>
                  <a:cubicBezTo>
                    <a:pt x="2243" y="54"/>
                    <a:pt x="2008" y="0"/>
                    <a:pt x="1772"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38" name="Google Shape;7838;p20"/>
            <p:cNvSpPr/>
            <p:nvPr/>
          </p:nvSpPr>
          <p:spPr>
            <a:xfrm>
              <a:off x="2001100" y="4323700"/>
              <a:ext cx="85525" cy="76000"/>
            </a:xfrm>
            <a:custGeom>
              <a:rect b="b" l="l" r="r" t="t"/>
              <a:pathLst>
                <a:path extrusionOk="0" h="3040" w="3421">
                  <a:moveTo>
                    <a:pt x="1770" y="0"/>
                  </a:moveTo>
                  <a:cubicBezTo>
                    <a:pt x="1246" y="0"/>
                    <a:pt x="709" y="263"/>
                    <a:pt x="422" y="721"/>
                  </a:cubicBezTo>
                  <a:cubicBezTo>
                    <a:pt x="0" y="1396"/>
                    <a:pt x="213" y="2382"/>
                    <a:pt x="874" y="2818"/>
                  </a:cubicBezTo>
                  <a:cubicBezTo>
                    <a:pt x="1104" y="2969"/>
                    <a:pt x="1372" y="3040"/>
                    <a:pt x="1645" y="3040"/>
                  </a:cubicBezTo>
                  <a:cubicBezTo>
                    <a:pt x="2187" y="3040"/>
                    <a:pt x="2743" y="2758"/>
                    <a:pt x="3023" y="2268"/>
                  </a:cubicBezTo>
                  <a:cubicBezTo>
                    <a:pt x="3421" y="1570"/>
                    <a:pt x="3174" y="600"/>
                    <a:pt x="2495" y="193"/>
                  </a:cubicBezTo>
                  <a:cubicBezTo>
                    <a:pt x="2276" y="62"/>
                    <a:pt x="2024" y="0"/>
                    <a:pt x="1770"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39" name="Google Shape;7839;p20"/>
            <p:cNvSpPr/>
            <p:nvPr/>
          </p:nvSpPr>
          <p:spPr>
            <a:xfrm>
              <a:off x="4727475" y="4920525"/>
              <a:ext cx="84600" cy="74900"/>
            </a:xfrm>
            <a:custGeom>
              <a:rect b="b" l="l" r="r" t="t"/>
              <a:pathLst>
                <a:path extrusionOk="0" h="2996" w="3384">
                  <a:moveTo>
                    <a:pt x="1742" y="1"/>
                  </a:moveTo>
                  <a:cubicBezTo>
                    <a:pt x="1197" y="1"/>
                    <a:pt x="651" y="295"/>
                    <a:pt x="383" y="795"/>
                  </a:cubicBezTo>
                  <a:cubicBezTo>
                    <a:pt x="0" y="1510"/>
                    <a:pt x="276" y="2459"/>
                    <a:pt x="974" y="2832"/>
                  </a:cubicBezTo>
                  <a:cubicBezTo>
                    <a:pt x="1183" y="2943"/>
                    <a:pt x="1413" y="2995"/>
                    <a:pt x="1642" y="2995"/>
                  </a:cubicBezTo>
                  <a:cubicBezTo>
                    <a:pt x="2187" y="2995"/>
                    <a:pt x="2733" y="2702"/>
                    <a:pt x="3000" y="2201"/>
                  </a:cubicBezTo>
                  <a:cubicBezTo>
                    <a:pt x="3383" y="1487"/>
                    <a:pt x="3108" y="538"/>
                    <a:pt x="2409" y="165"/>
                  </a:cubicBezTo>
                  <a:cubicBezTo>
                    <a:pt x="2201" y="53"/>
                    <a:pt x="1972" y="1"/>
                    <a:pt x="1742"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40" name="Google Shape;7840;p20"/>
            <p:cNvSpPr/>
            <p:nvPr/>
          </p:nvSpPr>
          <p:spPr>
            <a:xfrm>
              <a:off x="1471050" y="3089825"/>
              <a:ext cx="84575" cy="74875"/>
            </a:xfrm>
            <a:custGeom>
              <a:rect b="b" l="l" r="r" t="t"/>
              <a:pathLst>
                <a:path extrusionOk="0" h="2995" w="3383">
                  <a:moveTo>
                    <a:pt x="1741" y="0"/>
                  </a:moveTo>
                  <a:cubicBezTo>
                    <a:pt x="1218" y="0"/>
                    <a:pt x="689" y="271"/>
                    <a:pt x="410" y="744"/>
                  </a:cubicBezTo>
                  <a:cubicBezTo>
                    <a:pt x="0" y="1438"/>
                    <a:pt x="240" y="2399"/>
                    <a:pt x="926" y="2803"/>
                  </a:cubicBezTo>
                  <a:cubicBezTo>
                    <a:pt x="1145" y="2933"/>
                    <a:pt x="1393" y="2995"/>
                    <a:pt x="1642" y="2995"/>
                  </a:cubicBezTo>
                  <a:cubicBezTo>
                    <a:pt x="2165" y="2995"/>
                    <a:pt x="2693" y="2724"/>
                    <a:pt x="2973" y="2250"/>
                  </a:cubicBezTo>
                  <a:cubicBezTo>
                    <a:pt x="3382" y="1555"/>
                    <a:pt x="3143" y="596"/>
                    <a:pt x="2458" y="192"/>
                  </a:cubicBezTo>
                  <a:cubicBezTo>
                    <a:pt x="2239" y="62"/>
                    <a:pt x="1991" y="0"/>
                    <a:pt x="1741"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41" name="Google Shape;7841;p20"/>
            <p:cNvSpPr/>
            <p:nvPr/>
          </p:nvSpPr>
          <p:spPr>
            <a:xfrm>
              <a:off x="1588700" y="2063725"/>
              <a:ext cx="84625" cy="74875"/>
            </a:xfrm>
            <a:custGeom>
              <a:rect b="b" l="l" r="r" t="t"/>
              <a:pathLst>
                <a:path extrusionOk="0" h="2995" w="3385">
                  <a:moveTo>
                    <a:pt x="1743" y="0"/>
                  </a:moveTo>
                  <a:cubicBezTo>
                    <a:pt x="1219" y="0"/>
                    <a:pt x="692" y="271"/>
                    <a:pt x="412" y="744"/>
                  </a:cubicBezTo>
                  <a:cubicBezTo>
                    <a:pt x="1" y="1438"/>
                    <a:pt x="240" y="2398"/>
                    <a:pt x="925" y="2803"/>
                  </a:cubicBezTo>
                  <a:cubicBezTo>
                    <a:pt x="1145" y="2933"/>
                    <a:pt x="1393" y="2995"/>
                    <a:pt x="1643" y="2995"/>
                  </a:cubicBezTo>
                  <a:cubicBezTo>
                    <a:pt x="2166" y="2995"/>
                    <a:pt x="2694" y="2724"/>
                    <a:pt x="2973" y="2250"/>
                  </a:cubicBezTo>
                  <a:cubicBezTo>
                    <a:pt x="3384" y="1556"/>
                    <a:pt x="3144" y="597"/>
                    <a:pt x="2460" y="192"/>
                  </a:cubicBezTo>
                  <a:cubicBezTo>
                    <a:pt x="2240" y="61"/>
                    <a:pt x="1992" y="0"/>
                    <a:pt x="1743"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42" name="Google Shape;7842;p20"/>
            <p:cNvSpPr/>
            <p:nvPr/>
          </p:nvSpPr>
          <p:spPr>
            <a:xfrm>
              <a:off x="6111050" y="2733650"/>
              <a:ext cx="82125" cy="73950"/>
            </a:xfrm>
            <a:custGeom>
              <a:rect b="b" l="l" r="r" t="t"/>
              <a:pathLst>
                <a:path extrusionOk="0" h="2958" w="3285">
                  <a:moveTo>
                    <a:pt x="1677" y="0"/>
                  </a:moveTo>
                  <a:cubicBezTo>
                    <a:pt x="1168" y="0"/>
                    <a:pt x="662" y="276"/>
                    <a:pt x="408" y="762"/>
                  </a:cubicBezTo>
                  <a:cubicBezTo>
                    <a:pt x="1" y="1545"/>
                    <a:pt x="166" y="2236"/>
                    <a:pt x="879" y="2728"/>
                  </a:cubicBezTo>
                  <a:cubicBezTo>
                    <a:pt x="1104" y="2884"/>
                    <a:pt x="1361" y="2958"/>
                    <a:pt x="1619" y="2958"/>
                  </a:cubicBezTo>
                  <a:cubicBezTo>
                    <a:pt x="2130" y="2958"/>
                    <a:pt x="2646" y="2670"/>
                    <a:pt x="2938" y="2162"/>
                  </a:cubicBezTo>
                  <a:cubicBezTo>
                    <a:pt x="3284" y="1408"/>
                    <a:pt x="3151" y="726"/>
                    <a:pt x="2437" y="233"/>
                  </a:cubicBezTo>
                  <a:cubicBezTo>
                    <a:pt x="2207" y="75"/>
                    <a:pt x="1942" y="0"/>
                    <a:pt x="1677"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43" name="Google Shape;7843;p20"/>
            <p:cNvSpPr/>
            <p:nvPr/>
          </p:nvSpPr>
          <p:spPr>
            <a:xfrm>
              <a:off x="1670600" y="3826225"/>
              <a:ext cx="82625" cy="73725"/>
            </a:xfrm>
            <a:custGeom>
              <a:rect b="b" l="l" r="r" t="t"/>
              <a:pathLst>
                <a:path extrusionOk="0" h="2949" w="3305">
                  <a:moveTo>
                    <a:pt x="1669" y="0"/>
                  </a:moveTo>
                  <a:cubicBezTo>
                    <a:pt x="1134" y="0"/>
                    <a:pt x="612" y="292"/>
                    <a:pt x="371" y="812"/>
                  </a:cubicBezTo>
                  <a:cubicBezTo>
                    <a:pt x="1" y="1612"/>
                    <a:pt x="197" y="2294"/>
                    <a:pt x="932" y="2751"/>
                  </a:cubicBezTo>
                  <a:cubicBezTo>
                    <a:pt x="1149" y="2886"/>
                    <a:pt x="1389" y="2949"/>
                    <a:pt x="1628" y="2949"/>
                  </a:cubicBezTo>
                  <a:cubicBezTo>
                    <a:pt x="2156" y="2949"/>
                    <a:pt x="2681" y="2644"/>
                    <a:pt x="2943" y="2134"/>
                  </a:cubicBezTo>
                  <a:cubicBezTo>
                    <a:pt x="3305" y="1431"/>
                    <a:pt x="3054" y="567"/>
                    <a:pt x="2379" y="186"/>
                  </a:cubicBezTo>
                  <a:cubicBezTo>
                    <a:pt x="2156" y="60"/>
                    <a:pt x="1911" y="0"/>
                    <a:pt x="1669"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44" name="Google Shape;7844;p20"/>
            <p:cNvSpPr/>
            <p:nvPr/>
          </p:nvSpPr>
          <p:spPr>
            <a:xfrm>
              <a:off x="3719925" y="453150"/>
              <a:ext cx="81625" cy="73775"/>
            </a:xfrm>
            <a:custGeom>
              <a:rect b="b" l="l" r="r" t="t"/>
              <a:pathLst>
                <a:path extrusionOk="0" h="2951" w="3265">
                  <a:moveTo>
                    <a:pt x="1662" y="0"/>
                  </a:moveTo>
                  <a:cubicBezTo>
                    <a:pt x="1177" y="0"/>
                    <a:pt x="696" y="247"/>
                    <a:pt x="436" y="699"/>
                  </a:cubicBezTo>
                  <a:cubicBezTo>
                    <a:pt x="1" y="1458"/>
                    <a:pt x="117" y="2159"/>
                    <a:pt x="816" y="2685"/>
                  </a:cubicBezTo>
                  <a:cubicBezTo>
                    <a:pt x="1054" y="2865"/>
                    <a:pt x="1333" y="2950"/>
                    <a:pt x="1614" y="2950"/>
                  </a:cubicBezTo>
                  <a:cubicBezTo>
                    <a:pt x="2102" y="2950"/>
                    <a:pt x="2597" y="2691"/>
                    <a:pt x="2899" y="2217"/>
                  </a:cubicBezTo>
                  <a:cubicBezTo>
                    <a:pt x="3265" y="1486"/>
                    <a:pt x="3187" y="798"/>
                    <a:pt x="2485" y="272"/>
                  </a:cubicBezTo>
                  <a:cubicBezTo>
                    <a:pt x="2240" y="88"/>
                    <a:pt x="1950" y="0"/>
                    <a:pt x="1662"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45" name="Google Shape;7845;p20"/>
            <p:cNvSpPr/>
            <p:nvPr/>
          </p:nvSpPr>
          <p:spPr>
            <a:xfrm>
              <a:off x="5813250" y="1630000"/>
              <a:ext cx="82100" cy="73950"/>
            </a:xfrm>
            <a:custGeom>
              <a:rect b="b" l="l" r="r" t="t"/>
              <a:pathLst>
                <a:path extrusionOk="0" h="2958" w="3284">
                  <a:moveTo>
                    <a:pt x="1668" y="0"/>
                  </a:moveTo>
                  <a:cubicBezTo>
                    <a:pt x="1138" y="0"/>
                    <a:pt x="614" y="302"/>
                    <a:pt x="373" y="818"/>
                  </a:cubicBezTo>
                  <a:cubicBezTo>
                    <a:pt x="0" y="1617"/>
                    <a:pt x="196" y="2301"/>
                    <a:pt x="930" y="2759"/>
                  </a:cubicBezTo>
                  <a:cubicBezTo>
                    <a:pt x="1147" y="2895"/>
                    <a:pt x="1388" y="2958"/>
                    <a:pt x="1629" y="2958"/>
                  </a:cubicBezTo>
                  <a:cubicBezTo>
                    <a:pt x="2156" y="2958"/>
                    <a:pt x="2680" y="2654"/>
                    <a:pt x="2943" y="2145"/>
                  </a:cubicBezTo>
                  <a:cubicBezTo>
                    <a:pt x="3284" y="1333"/>
                    <a:pt x="3114" y="661"/>
                    <a:pt x="2379" y="202"/>
                  </a:cubicBezTo>
                  <a:cubicBezTo>
                    <a:pt x="2159" y="65"/>
                    <a:pt x="1913" y="0"/>
                    <a:pt x="1668"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46" name="Google Shape;7846;p20"/>
            <p:cNvSpPr/>
            <p:nvPr/>
          </p:nvSpPr>
          <p:spPr>
            <a:xfrm>
              <a:off x="2982725" y="5032600"/>
              <a:ext cx="82025" cy="72275"/>
            </a:xfrm>
            <a:custGeom>
              <a:rect b="b" l="l" r="r" t="t"/>
              <a:pathLst>
                <a:path extrusionOk="0" h="2891" w="3281">
                  <a:moveTo>
                    <a:pt x="1586" y="0"/>
                  </a:moveTo>
                  <a:cubicBezTo>
                    <a:pt x="1130" y="0"/>
                    <a:pt x="738" y="232"/>
                    <a:pt x="444" y="735"/>
                  </a:cubicBezTo>
                  <a:cubicBezTo>
                    <a:pt x="1" y="1497"/>
                    <a:pt x="172" y="2180"/>
                    <a:pt x="897" y="2659"/>
                  </a:cubicBezTo>
                  <a:cubicBezTo>
                    <a:pt x="1133" y="2816"/>
                    <a:pt x="1393" y="2890"/>
                    <a:pt x="1649" y="2890"/>
                  </a:cubicBezTo>
                  <a:cubicBezTo>
                    <a:pt x="2146" y="2890"/>
                    <a:pt x="2626" y="2609"/>
                    <a:pt x="2879" y="2107"/>
                  </a:cubicBezTo>
                  <a:cubicBezTo>
                    <a:pt x="3281" y="1312"/>
                    <a:pt x="3064" y="673"/>
                    <a:pt x="2354" y="188"/>
                  </a:cubicBezTo>
                  <a:cubicBezTo>
                    <a:pt x="2084" y="65"/>
                    <a:pt x="1826" y="0"/>
                    <a:pt x="1586"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47" name="Google Shape;7847;p20"/>
            <p:cNvSpPr/>
            <p:nvPr/>
          </p:nvSpPr>
          <p:spPr>
            <a:xfrm>
              <a:off x="2284950" y="4640275"/>
              <a:ext cx="82000" cy="72325"/>
            </a:xfrm>
            <a:custGeom>
              <a:rect b="b" l="l" r="r" t="t"/>
              <a:pathLst>
                <a:path extrusionOk="0" h="2893" w="3280">
                  <a:moveTo>
                    <a:pt x="1585" y="0"/>
                  </a:moveTo>
                  <a:cubicBezTo>
                    <a:pt x="1140" y="0"/>
                    <a:pt x="752" y="224"/>
                    <a:pt x="456" y="715"/>
                  </a:cubicBezTo>
                  <a:cubicBezTo>
                    <a:pt x="0" y="1469"/>
                    <a:pt x="157" y="2159"/>
                    <a:pt x="876" y="2650"/>
                  </a:cubicBezTo>
                  <a:cubicBezTo>
                    <a:pt x="1116" y="2814"/>
                    <a:pt x="1383" y="2892"/>
                    <a:pt x="1645" y="2892"/>
                  </a:cubicBezTo>
                  <a:cubicBezTo>
                    <a:pt x="2135" y="2892"/>
                    <a:pt x="2609" y="2620"/>
                    <a:pt x="2865" y="2129"/>
                  </a:cubicBezTo>
                  <a:cubicBezTo>
                    <a:pt x="3279" y="1341"/>
                    <a:pt x="3077" y="697"/>
                    <a:pt x="2371" y="199"/>
                  </a:cubicBezTo>
                  <a:cubicBezTo>
                    <a:pt x="2096" y="69"/>
                    <a:pt x="1832" y="0"/>
                    <a:pt x="1585"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48" name="Google Shape;7848;p20"/>
            <p:cNvSpPr/>
            <p:nvPr/>
          </p:nvSpPr>
          <p:spPr>
            <a:xfrm>
              <a:off x="2623500" y="773000"/>
              <a:ext cx="81450" cy="72625"/>
            </a:xfrm>
            <a:custGeom>
              <a:rect b="b" l="l" r="r" t="t"/>
              <a:pathLst>
                <a:path extrusionOk="0" h="2905" w="3258">
                  <a:moveTo>
                    <a:pt x="1557" y="1"/>
                  </a:moveTo>
                  <a:cubicBezTo>
                    <a:pt x="1090" y="1"/>
                    <a:pt x="692" y="268"/>
                    <a:pt x="362" y="762"/>
                  </a:cubicBezTo>
                  <a:cubicBezTo>
                    <a:pt x="1" y="1561"/>
                    <a:pt x="129" y="2243"/>
                    <a:pt x="886" y="2678"/>
                  </a:cubicBezTo>
                  <a:cubicBezTo>
                    <a:pt x="1152" y="2830"/>
                    <a:pt x="1408" y="2905"/>
                    <a:pt x="1649" y="2905"/>
                  </a:cubicBezTo>
                  <a:cubicBezTo>
                    <a:pt x="2092" y="2905"/>
                    <a:pt x="2485" y="2654"/>
                    <a:pt x="2796" y="2174"/>
                  </a:cubicBezTo>
                  <a:cubicBezTo>
                    <a:pt x="3257" y="1458"/>
                    <a:pt x="3016" y="554"/>
                    <a:pt x="2266" y="184"/>
                  </a:cubicBezTo>
                  <a:cubicBezTo>
                    <a:pt x="2014" y="60"/>
                    <a:pt x="1778" y="1"/>
                    <a:pt x="1557"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49" name="Google Shape;7849;p20"/>
            <p:cNvSpPr/>
            <p:nvPr/>
          </p:nvSpPr>
          <p:spPr>
            <a:xfrm>
              <a:off x="2125275" y="1118275"/>
              <a:ext cx="78100" cy="68700"/>
            </a:xfrm>
            <a:custGeom>
              <a:rect b="b" l="l" r="r" t="t"/>
              <a:pathLst>
                <a:path extrusionOk="0" h="2748" w="3124">
                  <a:moveTo>
                    <a:pt x="1573" y="1"/>
                  </a:moveTo>
                  <a:cubicBezTo>
                    <a:pt x="1121" y="1"/>
                    <a:pt x="674" y="238"/>
                    <a:pt x="425" y="667"/>
                  </a:cubicBezTo>
                  <a:cubicBezTo>
                    <a:pt x="1" y="1400"/>
                    <a:pt x="188" y="2019"/>
                    <a:pt x="791" y="2524"/>
                  </a:cubicBezTo>
                  <a:cubicBezTo>
                    <a:pt x="1076" y="2670"/>
                    <a:pt x="1350" y="2747"/>
                    <a:pt x="1606" y="2747"/>
                  </a:cubicBezTo>
                  <a:cubicBezTo>
                    <a:pt x="2010" y="2747"/>
                    <a:pt x="2370" y="2553"/>
                    <a:pt x="2658" y="2126"/>
                  </a:cubicBezTo>
                  <a:cubicBezTo>
                    <a:pt x="3123" y="1434"/>
                    <a:pt x="2994" y="766"/>
                    <a:pt x="2345" y="265"/>
                  </a:cubicBezTo>
                  <a:cubicBezTo>
                    <a:pt x="2114" y="86"/>
                    <a:pt x="1843" y="1"/>
                    <a:pt x="1573"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50" name="Google Shape;7850;p20"/>
            <p:cNvSpPr/>
            <p:nvPr/>
          </p:nvSpPr>
          <p:spPr>
            <a:xfrm>
              <a:off x="6079550" y="3341325"/>
              <a:ext cx="78100" cy="68600"/>
            </a:xfrm>
            <a:custGeom>
              <a:rect b="b" l="l" r="r" t="t"/>
              <a:pathLst>
                <a:path extrusionOk="0" h="2744" w="3124">
                  <a:moveTo>
                    <a:pt x="1569" y="1"/>
                  </a:moveTo>
                  <a:cubicBezTo>
                    <a:pt x="1096" y="1"/>
                    <a:pt x="630" y="263"/>
                    <a:pt x="390" y="727"/>
                  </a:cubicBezTo>
                  <a:cubicBezTo>
                    <a:pt x="1" y="1479"/>
                    <a:pt x="218" y="2086"/>
                    <a:pt x="859" y="2566"/>
                  </a:cubicBezTo>
                  <a:cubicBezTo>
                    <a:pt x="1121" y="2682"/>
                    <a:pt x="1372" y="2744"/>
                    <a:pt x="1606" y="2744"/>
                  </a:cubicBezTo>
                  <a:cubicBezTo>
                    <a:pt x="2036" y="2744"/>
                    <a:pt x="2409" y="2535"/>
                    <a:pt x="2692" y="2068"/>
                  </a:cubicBezTo>
                  <a:cubicBezTo>
                    <a:pt x="3124" y="1352"/>
                    <a:pt x="2961" y="695"/>
                    <a:pt x="2288" y="226"/>
                  </a:cubicBezTo>
                  <a:cubicBezTo>
                    <a:pt x="2067" y="73"/>
                    <a:pt x="1817" y="1"/>
                    <a:pt x="1569"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51" name="Google Shape;7851;p20"/>
            <p:cNvSpPr/>
            <p:nvPr/>
          </p:nvSpPr>
          <p:spPr>
            <a:xfrm>
              <a:off x="4320425" y="479650"/>
              <a:ext cx="77575" cy="69600"/>
            </a:xfrm>
            <a:custGeom>
              <a:rect b="b" l="l" r="r" t="t"/>
              <a:pathLst>
                <a:path extrusionOk="0" h="2784" w="3103">
                  <a:moveTo>
                    <a:pt x="1566" y="0"/>
                  </a:moveTo>
                  <a:cubicBezTo>
                    <a:pt x="1087" y="0"/>
                    <a:pt x="627" y="268"/>
                    <a:pt x="382" y="751"/>
                  </a:cubicBezTo>
                  <a:cubicBezTo>
                    <a:pt x="0" y="1502"/>
                    <a:pt x="168" y="2137"/>
                    <a:pt x="867" y="2579"/>
                  </a:cubicBezTo>
                  <a:cubicBezTo>
                    <a:pt x="1083" y="2716"/>
                    <a:pt x="1316" y="2783"/>
                    <a:pt x="1548" y="2783"/>
                  </a:cubicBezTo>
                  <a:cubicBezTo>
                    <a:pt x="2039" y="2783"/>
                    <a:pt x="2525" y="2482"/>
                    <a:pt x="2837" y="1907"/>
                  </a:cubicBezTo>
                  <a:cubicBezTo>
                    <a:pt x="3102" y="1286"/>
                    <a:pt x="2984" y="651"/>
                    <a:pt x="2277" y="209"/>
                  </a:cubicBezTo>
                  <a:cubicBezTo>
                    <a:pt x="2051" y="67"/>
                    <a:pt x="1806" y="0"/>
                    <a:pt x="1566"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52" name="Google Shape;7852;p20"/>
            <p:cNvSpPr/>
            <p:nvPr/>
          </p:nvSpPr>
          <p:spPr>
            <a:xfrm>
              <a:off x="1721675" y="4011950"/>
              <a:ext cx="79725" cy="70200"/>
            </a:xfrm>
            <a:custGeom>
              <a:rect b="b" l="l" r="r" t="t"/>
              <a:pathLst>
                <a:path extrusionOk="0" h="2808" w="3189">
                  <a:moveTo>
                    <a:pt x="1539" y="1"/>
                  </a:moveTo>
                  <a:cubicBezTo>
                    <a:pt x="1094" y="1"/>
                    <a:pt x="713" y="248"/>
                    <a:pt x="420" y="735"/>
                  </a:cubicBezTo>
                  <a:cubicBezTo>
                    <a:pt x="0" y="1430"/>
                    <a:pt x="252" y="2263"/>
                    <a:pt x="1092" y="2699"/>
                  </a:cubicBezTo>
                  <a:cubicBezTo>
                    <a:pt x="1273" y="2770"/>
                    <a:pt x="1455" y="2808"/>
                    <a:pt x="1632" y="2808"/>
                  </a:cubicBezTo>
                  <a:cubicBezTo>
                    <a:pt x="2061" y="2808"/>
                    <a:pt x="2465" y="2586"/>
                    <a:pt x="2773" y="2068"/>
                  </a:cubicBezTo>
                  <a:cubicBezTo>
                    <a:pt x="3189" y="1370"/>
                    <a:pt x="2947" y="521"/>
                    <a:pt x="2227" y="175"/>
                  </a:cubicBezTo>
                  <a:cubicBezTo>
                    <a:pt x="1984" y="59"/>
                    <a:pt x="1754" y="1"/>
                    <a:pt x="1539"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53" name="Google Shape;7853;p20"/>
            <p:cNvSpPr/>
            <p:nvPr/>
          </p:nvSpPr>
          <p:spPr>
            <a:xfrm>
              <a:off x="3815450" y="5189050"/>
              <a:ext cx="77900" cy="69825"/>
            </a:xfrm>
            <a:custGeom>
              <a:rect b="b" l="l" r="r" t="t"/>
              <a:pathLst>
                <a:path extrusionOk="0" h="2793" w="3116">
                  <a:moveTo>
                    <a:pt x="1590" y="0"/>
                  </a:moveTo>
                  <a:cubicBezTo>
                    <a:pt x="1133" y="0"/>
                    <a:pt x="688" y="245"/>
                    <a:pt x="422" y="685"/>
                  </a:cubicBezTo>
                  <a:cubicBezTo>
                    <a:pt x="1" y="1383"/>
                    <a:pt x="207" y="2228"/>
                    <a:pt x="912" y="2599"/>
                  </a:cubicBezTo>
                  <a:cubicBezTo>
                    <a:pt x="1160" y="2730"/>
                    <a:pt x="1394" y="2792"/>
                    <a:pt x="1614" y="2792"/>
                  </a:cubicBezTo>
                  <a:cubicBezTo>
                    <a:pt x="2046" y="2792"/>
                    <a:pt x="2422" y="2551"/>
                    <a:pt x="2743" y="2122"/>
                  </a:cubicBezTo>
                  <a:cubicBezTo>
                    <a:pt x="3116" y="1363"/>
                    <a:pt x="3029" y="720"/>
                    <a:pt x="2345" y="243"/>
                  </a:cubicBezTo>
                  <a:cubicBezTo>
                    <a:pt x="2110" y="78"/>
                    <a:pt x="1848" y="0"/>
                    <a:pt x="1590"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54" name="Google Shape;7854;p20"/>
            <p:cNvSpPr/>
            <p:nvPr/>
          </p:nvSpPr>
          <p:spPr>
            <a:xfrm>
              <a:off x="5483200" y="1133525"/>
              <a:ext cx="77900" cy="69825"/>
            </a:xfrm>
            <a:custGeom>
              <a:rect b="b" l="l" r="r" t="t"/>
              <a:pathLst>
                <a:path extrusionOk="0" h="2793" w="3116">
                  <a:moveTo>
                    <a:pt x="1590" y="0"/>
                  </a:moveTo>
                  <a:cubicBezTo>
                    <a:pt x="1133" y="0"/>
                    <a:pt x="688" y="245"/>
                    <a:pt x="422" y="685"/>
                  </a:cubicBezTo>
                  <a:cubicBezTo>
                    <a:pt x="0" y="1383"/>
                    <a:pt x="205" y="2228"/>
                    <a:pt x="911" y="2599"/>
                  </a:cubicBezTo>
                  <a:cubicBezTo>
                    <a:pt x="1160" y="2730"/>
                    <a:pt x="1394" y="2792"/>
                    <a:pt x="1613" y="2792"/>
                  </a:cubicBezTo>
                  <a:cubicBezTo>
                    <a:pt x="2045" y="2792"/>
                    <a:pt x="2420" y="2551"/>
                    <a:pt x="2741" y="2122"/>
                  </a:cubicBezTo>
                  <a:cubicBezTo>
                    <a:pt x="3116" y="1363"/>
                    <a:pt x="3027" y="720"/>
                    <a:pt x="2345" y="243"/>
                  </a:cubicBezTo>
                  <a:cubicBezTo>
                    <a:pt x="2109" y="78"/>
                    <a:pt x="1848" y="0"/>
                    <a:pt x="1590"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55" name="Google Shape;7855;p20"/>
            <p:cNvSpPr/>
            <p:nvPr/>
          </p:nvSpPr>
          <p:spPr>
            <a:xfrm>
              <a:off x="4912800" y="4869775"/>
              <a:ext cx="79750" cy="70225"/>
            </a:xfrm>
            <a:custGeom>
              <a:rect b="b" l="l" r="r" t="t"/>
              <a:pathLst>
                <a:path extrusionOk="0" h="2809" w="3190">
                  <a:moveTo>
                    <a:pt x="1540" y="1"/>
                  </a:moveTo>
                  <a:cubicBezTo>
                    <a:pt x="1097" y="1"/>
                    <a:pt x="716" y="246"/>
                    <a:pt x="422" y="730"/>
                  </a:cubicBezTo>
                  <a:cubicBezTo>
                    <a:pt x="1" y="1426"/>
                    <a:pt x="250" y="2260"/>
                    <a:pt x="1090" y="2697"/>
                  </a:cubicBezTo>
                  <a:cubicBezTo>
                    <a:pt x="1272" y="2770"/>
                    <a:pt x="1455" y="2808"/>
                    <a:pt x="1634" y="2808"/>
                  </a:cubicBezTo>
                  <a:cubicBezTo>
                    <a:pt x="2060" y="2808"/>
                    <a:pt x="2463" y="2587"/>
                    <a:pt x="2771" y="2072"/>
                  </a:cubicBezTo>
                  <a:cubicBezTo>
                    <a:pt x="3190" y="1374"/>
                    <a:pt x="2952" y="525"/>
                    <a:pt x="2232" y="177"/>
                  </a:cubicBezTo>
                  <a:cubicBezTo>
                    <a:pt x="1988" y="59"/>
                    <a:pt x="1756" y="1"/>
                    <a:pt x="1540"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56" name="Google Shape;7856;p20"/>
            <p:cNvSpPr/>
            <p:nvPr/>
          </p:nvSpPr>
          <p:spPr>
            <a:xfrm>
              <a:off x="1424400" y="2908400"/>
              <a:ext cx="77625" cy="69625"/>
            </a:xfrm>
            <a:custGeom>
              <a:rect b="b" l="l" r="r" t="t"/>
              <a:pathLst>
                <a:path extrusionOk="0" h="2785" w="3105">
                  <a:moveTo>
                    <a:pt x="1568" y="1"/>
                  </a:moveTo>
                  <a:cubicBezTo>
                    <a:pt x="1097" y="1"/>
                    <a:pt x="644" y="260"/>
                    <a:pt x="396" y="729"/>
                  </a:cubicBezTo>
                  <a:cubicBezTo>
                    <a:pt x="1" y="1473"/>
                    <a:pt x="155" y="2111"/>
                    <a:pt x="844" y="2568"/>
                  </a:cubicBezTo>
                  <a:cubicBezTo>
                    <a:pt x="1064" y="2714"/>
                    <a:pt x="1304" y="2785"/>
                    <a:pt x="1543" y="2785"/>
                  </a:cubicBezTo>
                  <a:cubicBezTo>
                    <a:pt x="2027" y="2785"/>
                    <a:pt x="2509" y="2493"/>
                    <a:pt x="2826" y="1933"/>
                  </a:cubicBezTo>
                  <a:cubicBezTo>
                    <a:pt x="3104" y="1317"/>
                    <a:pt x="2998" y="679"/>
                    <a:pt x="2300" y="224"/>
                  </a:cubicBezTo>
                  <a:cubicBezTo>
                    <a:pt x="2069" y="73"/>
                    <a:pt x="1816" y="1"/>
                    <a:pt x="1568"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57" name="Google Shape;7857;p20"/>
            <p:cNvSpPr/>
            <p:nvPr/>
          </p:nvSpPr>
          <p:spPr>
            <a:xfrm>
              <a:off x="5413825" y="4527825"/>
              <a:ext cx="77125" cy="67600"/>
            </a:xfrm>
            <a:custGeom>
              <a:rect b="b" l="l" r="r" t="t"/>
              <a:pathLst>
                <a:path extrusionOk="0" h="2704" w="3085">
                  <a:moveTo>
                    <a:pt x="1489" y="1"/>
                  </a:moveTo>
                  <a:cubicBezTo>
                    <a:pt x="1007" y="1"/>
                    <a:pt x="605" y="233"/>
                    <a:pt x="343" y="768"/>
                  </a:cubicBezTo>
                  <a:cubicBezTo>
                    <a:pt x="1" y="1471"/>
                    <a:pt x="188" y="2130"/>
                    <a:pt x="867" y="2503"/>
                  </a:cubicBezTo>
                  <a:cubicBezTo>
                    <a:pt x="1112" y="2637"/>
                    <a:pt x="1353" y="2703"/>
                    <a:pt x="1579" y="2703"/>
                  </a:cubicBezTo>
                  <a:cubicBezTo>
                    <a:pt x="2022" y="2703"/>
                    <a:pt x="2412" y="2450"/>
                    <a:pt x="2678" y="1959"/>
                  </a:cubicBezTo>
                  <a:cubicBezTo>
                    <a:pt x="3085" y="1213"/>
                    <a:pt x="2818" y="587"/>
                    <a:pt x="2146" y="123"/>
                  </a:cubicBezTo>
                  <a:cubicBezTo>
                    <a:pt x="1916" y="43"/>
                    <a:pt x="1695" y="1"/>
                    <a:pt x="1489"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58" name="Google Shape;7858;p20"/>
            <p:cNvSpPr/>
            <p:nvPr/>
          </p:nvSpPr>
          <p:spPr>
            <a:xfrm>
              <a:off x="4970175" y="688875"/>
              <a:ext cx="72075" cy="67075"/>
            </a:xfrm>
            <a:custGeom>
              <a:rect b="b" l="l" r="r" t="t"/>
              <a:pathLst>
                <a:path extrusionOk="0" h="2683" w="2883">
                  <a:moveTo>
                    <a:pt x="1467" y="1"/>
                  </a:moveTo>
                  <a:cubicBezTo>
                    <a:pt x="1036" y="1"/>
                    <a:pt x="625" y="282"/>
                    <a:pt x="367" y="763"/>
                  </a:cubicBezTo>
                  <a:cubicBezTo>
                    <a:pt x="0" y="1444"/>
                    <a:pt x="187" y="2120"/>
                    <a:pt x="850" y="2497"/>
                  </a:cubicBezTo>
                  <a:cubicBezTo>
                    <a:pt x="1067" y="2621"/>
                    <a:pt x="1275" y="2683"/>
                    <a:pt x="1480" y="2683"/>
                  </a:cubicBezTo>
                  <a:cubicBezTo>
                    <a:pt x="1951" y="2683"/>
                    <a:pt x="2402" y="2353"/>
                    <a:pt x="2883" y="1693"/>
                  </a:cubicBezTo>
                  <a:cubicBezTo>
                    <a:pt x="2689" y="1287"/>
                    <a:pt x="2566" y="573"/>
                    <a:pt x="2146" y="247"/>
                  </a:cubicBezTo>
                  <a:cubicBezTo>
                    <a:pt x="1927" y="79"/>
                    <a:pt x="1694" y="1"/>
                    <a:pt x="1467"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59" name="Google Shape;7859;p20"/>
            <p:cNvSpPr/>
            <p:nvPr/>
          </p:nvSpPr>
          <p:spPr>
            <a:xfrm>
              <a:off x="2054925" y="4509700"/>
              <a:ext cx="70125" cy="68700"/>
            </a:xfrm>
            <a:custGeom>
              <a:rect b="b" l="l" r="r" t="t"/>
              <a:pathLst>
                <a:path extrusionOk="0" h="2748" w="2805">
                  <a:moveTo>
                    <a:pt x="2018" y="1"/>
                  </a:moveTo>
                  <a:cubicBezTo>
                    <a:pt x="1483" y="278"/>
                    <a:pt x="777" y="428"/>
                    <a:pt x="453" y="864"/>
                  </a:cubicBezTo>
                  <a:cubicBezTo>
                    <a:pt x="0" y="1473"/>
                    <a:pt x="255" y="2211"/>
                    <a:pt x="935" y="2571"/>
                  </a:cubicBezTo>
                  <a:cubicBezTo>
                    <a:pt x="1157" y="2689"/>
                    <a:pt x="1389" y="2747"/>
                    <a:pt x="1608" y="2747"/>
                  </a:cubicBezTo>
                  <a:cubicBezTo>
                    <a:pt x="2056" y="2747"/>
                    <a:pt x="2453" y="2504"/>
                    <a:pt x="2623" y="2022"/>
                  </a:cubicBezTo>
                  <a:cubicBezTo>
                    <a:pt x="2805" y="1510"/>
                    <a:pt x="2538" y="842"/>
                    <a:pt x="2471" y="242"/>
                  </a:cubicBezTo>
                  <a:lnTo>
                    <a:pt x="2018" y="1"/>
                  </a:ln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60" name="Google Shape;7860;p20"/>
            <p:cNvSpPr/>
            <p:nvPr/>
          </p:nvSpPr>
          <p:spPr>
            <a:xfrm>
              <a:off x="1458625" y="2304150"/>
              <a:ext cx="77175" cy="67700"/>
            </a:xfrm>
            <a:custGeom>
              <a:rect b="b" l="l" r="r" t="t"/>
              <a:pathLst>
                <a:path extrusionOk="0" h="2708" w="3087">
                  <a:moveTo>
                    <a:pt x="1512" y="0"/>
                  </a:moveTo>
                  <a:cubicBezTo>
                    <a:pt x="1075" y="0"/>
                    <a:pt x="688" y="249"/>
                    <a:pt x="418" y="731"/>
                  </a:cubicBezTo>
                  <a:cubicBezTo>
                    <a:pt x="1" y="1472"/>
                    <a:pt x="261" y="2100"/>
                    <a:pt x="979" y="2613"/>
                  </a:cubicBezTo>
                  <a:cubicBezTo>
                    <a:pt x="1183" y="2673"/>
                    <a:pt x="1384" y="2708"/>
                    <a:pt x="1577" y="2708"/>
                  </a:cubicBezTo>
                  <a:cubicBezTo>
                    <a:pt x="2047" y="2708"/>
                    <a:pt x="2464" y="2501"/>
                    <a:pt x="2737" y="1952"/>
                  </a:cubicBezTo>
                  <a:cubicBezTo>
                    <a:pt x="3086" y="1251"/>
                    <a:pt x="2908" y="592"/>
                    <a:pt x="2235" y="211"/>
                  </a:cubicBezTo>
                  <a:cubicBezTo>
                    <a:pt x="1987" y="70"/>
                    <a:pt x="1743" y="0"/>
                    <a:pt x="1512"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61" name="Google Shape;7861;p20"/>
            <p:cNvSpPr/>
            <p:nvPr/>
          </p:nvSpPr>
          <p:spPr>
            <a:xfrm>
              <a:off x="2442700" y="828350"/>
              <a:ext cx="72000" cy="67100"/>
            </a:xfrm>
            <a:custGeom>
              <a:rect b="b" l="l" r="r" t="t"/>
              <a:pathLst>
                <a:path extrusionOk="0" h="2684" w="2880">
                  <a:moveTo>
                    <a:pt x="1477" y="1"/>
                  </a:moveTo>
                  <a:cubicBezTo>
                    <a:pt x="1052" y="1"/>
                    <a:pt x="643" y="274"/>
                    <a:pt x="380" y="744"/>
                  </a:cubicBezTo>
                  <a:cubicBezTo>
                    <a:pt x="0" y="1422"/>
                    <a:pt x="182" y="2098"/>
                    <a:pt x="834" y="2487"/>
                  </a:cubicBezTo>
                  <a:cubicBezTo>
                    <a:pt x="1054" y="2618"/>
                    <a:pt x="1267" y="2683"/>
                    <a:pt x="1477" y="2683"/>
                  </a:cubicBezTo>
                  <a:cubicBezTo>
                    <a:pt x="1943" y="2683"/>
                    <a:pt x="2395" y="2361"/>
                    <a:pt x="2880" y="1716"/>
                  </a:cubicBezTo>
                  <a:cubicBezTo>
                    <a:pt x="2694" y="1308"/>
                    <a:pt x="2582" y="590"/>
                    <a:pt x="2166" y="259"/>
                  </a:cubicBezTo>
                  <a:cubicBezTo>
                    <a:pt x="1946" y="83"/>
                    <a:pt x="1709" y="1"/>
                    <a:pt x="1477"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62" name="Google Shape;7862;p20"/>
            <p:cNvSpPr/>
            <p:nvPr/>
          </p:nvSpPr>
          <p:spPr>
            <a:xfrm>
              <a:off x="6164375" y="2920625"/>
              <a:ext cx="72000" cy="67075"/>
            </a:xfrm>
            <a:custGeom>
              <a:rect b="b" l="l" r="r" t="t"/>
              <a:pathLst>
                <a:path extrusionOk="0" h="2683" w="2880">
                  <a:moveTo>
                    <a:pt x="1475" y="0"/>
                  </a:moveTo>
                  <a:cubicBezTo>
                    <a:pt x="1048" y="0"/>
                    <a:pt x="638" y="276"/>
                    <a:pt x="376" y="749"/>
                  </a:cubicBezTo>
                  <a:cubicBezTo>
                    <a:pt x="0" y="1428"/>
                    <a:pt x="183" y="2104"/>
                    <a:pt x="839" y="2490"/>
                  </a:cubicBezTo>
                  <a:cubicBezTo>
                    <a:pt x="1057" y="2619"/>
                    <a:pt x="1268" y="2683"/>
                    <a:pt x="1476" y="2683"/>
                  </a:cubicBezTo>
                  <a:cubicBezTo>
                    <a:pt x="1944" y="2683"/>
                    <a:pt x="2396" y="2358"/>
                    <a:pt x="2880" y="1709"/>
                  </a:cubicBezTo>
                  <a:cubicBezTo>
                    <a:pt x="2692" y="1303"/>
                    <a:pt x="2577" y="587"/>
                    <a:pt x="2160" y="255"/>
                  </a:cubicBezTo>
                  <a:cubicBezTo>
                    <a:pt x="1941" y="81"/>
                    <a:pt x="1706" y="0"/>
                    <a:pt x="1475"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63" name="Google Shape;7863;p20"/>
            <p:cNvSpPr/>
            <p:nvPr/>
          </p:nvSpPr>
          <p:spPr>
            <a:xfrm>
              <a:off x="5765825" y="1448825"/>
              <a:ext cx="77475" cy="67825"/>
            </a:xfrm>
            <a:custGeom>
              <a:rect b="b" l="l" r="r" t="t"/>
              <a:pathLst>
                <a:path extrusionOk="0" h="2713" w="3099">
                  <a:moveTo>
                    <a:pt x="1524" y="1"/>
                  </a:moveTo>
                  <a:cubicBezTo>
                    <a:pt x="1102" y="1"/>
                    <a:pt x="721" y="237"/>
                    <a:pt x="443" y="693"/>
                  </a:cubicBezTo>
                  <a:cubicBezTo>
                    <a:pt x="1" y="1421"/>
                    <a:pt x="241" y="2056"/>
                    <a:pt x="926" y="2585"/>
                  </a:cubicBezTo>
                  <a:cubicBezTo>
                    <a:pt x="1153" y="2667"/>
                    <a:pt x="1376" y="2713"/>
                    <a:pt x="1587" y="2713"/>
                  </a:cubicBezTo>
                  <a:cubicBezTo>
                    <a:pt x="2037" y="2713"/>
                    <a:pt x="2436" y="2505"/>
                    <a:pt x="2717" y="1997"/>
                  </a:cubicBezTo>
                  <a:cubicBezTo>
                    <a:pt x="3098" y="1307"/>
                    <a:pt x="2930" y="643"/>
                    <a:pt x="2278" y="238"/>
                  </a:cubicBezTo>
                  <a:cubicBezTo>
                    <a:pt x="2021" y="78"/>
                    <a:pt x="1766" y="1"/>
                    <a:pt x="1524"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64" name="Google Shape;7864;p20"/>
            <p:cNvSpPr/>
            <p:nvPr/>
          </p:nvSpPr>
          <p:spPr>
            <a:xfrm>
              <a:off x="3905275" y="402725"/>
              <a:ext cx="75950" cy="68300"/>
            </a:xfrm>
            <a:custGeom>
              <a:rect b="b" l="l" r="r" t="t"/>
              <a:pathLst>
                <a:path extrusionOk="0" h="2732" w="3038">
                  <a:moveTo>
                    <a:pt x="1519" y="0"/>
                  </a:moveTo>
                  <a:cubicBezTo>
                    <a:pt x="1114" y="0"/>
                    <a:pt x="744" y="218"/>
                    <a:pt x="469" y="632"/>
                  </a:cubicBezTo>
                  <a:cubicBezTo>
                    <a:pt x="0" y="1337"/>
                    <a:pt x="146" y="2041"/>
                    <a:pt x="833" y="2493"/>
                  </a:cubicBezTo>
                  <a:cubicBezTo>
                    <a:pt x="1081" y="2657"/>
                    <a:pt x="1323" y="2732"/>
                    <a:pt x="1554" y="2732"/>
                  </a:cubicBezTo>
                  <a:cubicBezTo>
                    <a:pt x="1972" y="2732"/>
                    <a:pt x="2358" y="2487"/>
                    <a:pt x="2694" y="2075"/>
                  </a:cubicBezTo>
                  <a:cubicBezTo>
                    <a:pt x="3038" y="1313"/>
                    <a:pt x="2948" y="643"/>
                    <a:pt x="2231" y="215"/>
                  </a:cubicBezTo>
                  <a:cubicBezTo>
                    <a:pt x="1990" y="70"/>
                    <a:pt x="1749" y="0"/>
                    <a:pt x="1519"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65" name="Google Shape;7865;p20"/>
            <p:cNvSpPr/>
            <p:nvPr/>
          </p:nvSpPr>
          <p:spPr>
            <a:xfrm>
              <a:off x="3218175" y="5165375"/>
              <a:ext cx="77450" cy="63825"/>
            </a:xfrm>
            <a:custGeom>
              <a:rect b="b" l="l" r="r" t="t"/>
              <a:pathLst>
                <a:path extrusionOk="0" h="2553" w="3098">
                  <a:moveTo>
                    <a:pt x="1511" y="0"/>
                  </a:moveTo>
                  <a:cubicBezTo>
                    <a:pt x="1097" y="0"/>
                    <a:pt x="693" y="257"/>
                    <a:pt x="426" y="704"/>
                  </a:cubicBezTo>
                  <a:cubicBezTo>
                    <a:pt x="0" y="1417"/>
                    <a:pt x="171" y="2204"/>
                    <a:pt x="917" y="2487"/>
                  </a:cubicBezTo>
                  <a:cubicBezTo>
                    <a:pt x="1040" y="2533"/>
                    <a:pt x="1175" y="2552"/>
                    <a:pt x="1322" y="2552"/>
                  </a:cubicBezTo>
                  <a:cubicBezTo>
                    <a:pt x="1770" y="2552"/>
                    <a:pt x="2340" y="2380"/>
                    <a:pt x="3098" y="2298"/>
                  </a:cubicBezTo>
                  <a:cubicBezTo>
                    <a:pt x="2713" y="1356"/>
                    <a:pt x="2631" y="633"/>
                    <a:pt x="2227" y="284"/>
                  </a:cubicBezTo>
                  <a:cubicBezTo>
                    <a:pt x="2003" y="90"/>
                    <a:pt x="1755" y="0"/>
                    <a:pt x="1511"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66" name="Google Shape;7866;p20"/>
            <p:cNvSpPr/>
            <p:nvPr/>
          </p:nvSpPr>
          <p:spPr>
            <a:xfrm>
              <a:off x="1384350" y="2726775"/>
              <a:ext cx="63300" cy="60450"/>
            </a:xfrm>
            <a:custGeom>
              <a:rect b="b" l="l" r="r" t="t"/>
              <a:pathLst>
                <a:path extrusionOk="0" h="2418" w="2532">
                  <a:moveTo>
                    <a:pt x="1129" y="0"/>
                  </a:moveTo>
                  <a:cubicBezTo>
                    <a:pt x="719" y="0"/>
                    <a:pt x="332" y="247"/>
                    <a:pt x="167" y="698"/>
                  </a:cubicBezTo>
                  <a:cubicBezTo>
                    <a:pt x="1" y="1157"/>
                    <a:pt x="198" y="2066"/>
                    <a:pt x="549" y="2303"/>
                  </a:cubicBezTo>
                  <a:cubicBezTo>
                    <a:pt x="674" y="2388"/>
                    <a:pt x="835" y="2417"/>
                    <a:pt x="1016" y="2417"/>
                  </a:cubicBezTo>
                  <a:cubicBezTo>
                    <a:pt x="1401" y="2417"/>
                    <a:pt x="1876" y="2284"/>
                    <a:pt x="2279" y="2257"/>
                  </a:cubicBezTo>
                  <a:lnTo>
                    <a:pt x="2531" y="1811"/>
                  </a:lnTo>
                  <a:cubicBezTo>
                    <a:pt x="2312" y="1285"/>
                    <a:pt x="2226" y="598"/>
                    <a:pt x="1841" y="271"/>
                  </a:cubicBezTo>
                  <a:cubicBezTo>
                    <a:pt x="1624" y="87"/>
                    <a:pt x="1373" y="0"/>
                    <a:pt x="1129"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67" name="Google Shape;7867;p20"/>
            <p:cNvSpPr/>
            <p:nvPr/>
          </p:nvSpPr>
          <p:spPr>
            <a:xfrm>
              <a:off x="5210650" y="821150"/>
              <a:ext cx="63900" cy="60475"/>
            </a:xfrm>
            <a:custGeom>
              <a:rect b="b" l="l" r="r" t="t"/>
              <a:pathLst>
                <a:path extrusionOk="0" h="2419" w="2556">
                  <a:moveTo>
                    <a:pt x="1123" y="1"/>
                  </a:moveTo>
                  <a:cubicBezTo>
                    <a:pt x="699" y="1"/>
                    <a:pt x="302" y="263"/>
                    <a:pt x="150" y="734"/>
                  </a:cubicBezTo>
                  <a:cubicBezTo>
                    <a:pt x="1" y="1198"/>
                    <a:pt x="234" y="2097"/>
                    <a:pt x="593" y="2321"/>
                  </a:cubicBezTo>
                  <a:cubicBezTo>
                    <a:pt x="708" y="2393"/>
                    <a:pt x="850" y="2419"/>
                    <a:pt x="1009" y="2419"/>
                  </a:cubicBezTo>
                  <a:cubicBezTo>
                    <a:pt x="1404" y="2419"/>
                    <a:pt x="1900" y="2256"/>
                    <a:pt x="2322" y="2214"/>
                  </a:cubicBezTo>
                  <a:lnTo>
                    <a:pt x="2556" y="1754"/>
                  </a:lnTo>
                  <a:cubicBezTo>
                    <a:pt x="2317" y="1238"/>
                    <a:pt x="2205" y="557"/>
                    <a:pt x="1806" y="245"/>
                  </a:cubicBezTo>
                  <a:cubicBezTo>
                    <a:pt x="1594" y="79"/>
                    <a:pt x="1354" y="1"/>
                    <a:pt x="1123"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68" name="Google Shape;7868;p20"/>
            <p:cNvSpPr/>
            <p:nvPr/>
          </p:nvSpPr>
          <p:spPr>
            <a:xfrm>
              <a:off x="1683400" y="1652575"/>
              <a:ext cx="69025" cy="61950"/>
            </a:xfrm>
            <a:custGeom>
              <a:rect b="b" l="l" r="r" t="t"/>
              <a:pathLst>
                <a:path extrusionOk="0" h="2478" w="2761">
                  <a:moveTo>
                    <a:pt x="1511" y="1"/>
                  </a:moveTo>
                  <a:cubicBezTo>
                    <a:pt x="1043" y="1"/>
                    <a:pt x="442" y="209"/>
                    <a:pt x="258" y="496"/>
                  </a:cubicBezTo>
                  <a:cubicBezTo>
                    <a:pt x="0" y="900"/>
                    <a:pt x="270" y="1644"/>
                    <a:pt x="311" y="2241"/>
                  </a:cubicBezTo>
                  <a:lnTo>
                    <a:pt x="759" y="2478"/>
                  </a:lnTo>
                  <a:cubicBezTo>
                    <a:pt x="1276" y="2235"/>
                    <a:pt x="1954" y="2121"/>
                    <a:pt x="2275" y="1719"/>
                  </a:cubicBezTo>
                  <a:cubicBezTo>
                    <a:pt x="2760" y="1112"/>
                    <a:pt x="2557" y="282"/>
                    <a:pt x="1844" y="46"/>
                  </a:cubicBezTo>
                  <a:cubicBezTo>
                    <a:pt x="1749" y="15"/>
                    <a:pt x="1634" y="1"/>
                    <a:pt x="1511"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69" name="Google Shape;7869;p20"/>
            <p:cNvSpPr/>
            <p:nvPr/>
          </p:nvSpPr>
          <p:spPr>
            <a:xfrm>
              <a:off x="5104750" y="4824375"/>
              <a:ext cx="68675" cy="61075"/>
            </a:xfrm>
            <a:custGeom>
              <a:rect b="b" l="l" r="r" t="t"/>
              <a:pathLst>
                <a:path extrusionOk="0" h="2443" w="2747">
                  <a:moveTo>
                    <a:pt x="1470" y="1"/>
                  </a:moveTo>
                  <a:cubicBezTo>
                    <a:pt x="1016" y="1"/>
                    <a:pt x="463" y="176"/>
                    <a:pt x="276" y="439"/>
                  </a:cubicBezTo>
                  <a:cubicBezTo>
                    <a:pt x="0" y="828"/>
                    <a:pt x="234" y="1587"/>
                    <a:pt x="246" y="2184"/>
                  </a:cubicBezTo>
                  <a:lnTo>
                    <a:pt x="678" y="2443"/>
                  </a:lnTo>
                  <a:cubicBezTo>
                    <a:pt x="1207" y="2225"/>
                    <a:pt x="1888" y="2144"/>
                    <a:pt x="2230" y="1758"/>
                  </a:cubicBezTo>
                  <a:cubicBezTo>
                    <a:pt x="2747" y="1173"/>
                    <a:pt x="2575" y="336"/>
                    <a:pt x="1879" y="64"/>
                  </a:cubicBezTo>
                  <a:cubicBezTo>
                    <a:pt x="1766" y="21"/>
                    <a:pt x="1624" y="1"/>
                    <a:pt x="1470"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70" name="Google Shape;7870;p20"/>
            <p:cNvSpPr/>
            <p:nvPr/>
          </p:nvSpPr>
          <p:spPr>
            <a:xfrm>
              <a:off x="5870575" y="4001975"/>
              <a:ext cx="68700" cy="71300"/>
            </a:xfrm>
            <a:custGeom>
              <a:rect b="b" l="l" r="r" t="t"/>
              <a:pathLst>
                <a:path extrusionOk="0" h="2852" w="2748">
                  <a:moveTo>
                    <a:pt x="1163" y="1"/>
                  </a:moveTo>
                  <a:cubicBezTo>
                    <a:pt x="705" y="1"/>
                    <a:pt x="307" y="264"/>
                    <a:pt x="151" y="779"/>
                  </a:cubicBezTo>
                  <a:cubicBezTo>
                    <a:pt x="0" y="1272"/>
                    <a:pt x="285" y="1896"/>
                    <a:pt x="438" y="2852"/>
                  </a:cubicBezTo>
                  <a:cubicBezTo>
                    <a:pt x="1301" y="2410"/>
                    <a:pt x="1973" y="2273"/>
                    <a:pt x="2281" y="1859"/>
                  </a:cubicBezTo>
                  <a:cubicBezTo>
                    <a:pt x="2747" y="1237"/>
                    <a:pt x="2499" y="513"/>
                    <a:pt x="1804" y="163"/>
                  </a:cubicBezTo>
                  <a:cubicBezTo>
                    <a:pt x="1589" y="54"/>
                    <a:pt x="1370" y="1"/>
                    <a:pt x="1163"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71" name="Google Shape;7871;p20"/>
            <p:cNvSpPr/>
            <p:nvPr/>
          </p:nvSpPr>
          <p:spPr>
            <a:xfrm>
              <a:off x="4745475" y="559600"/>
              <a:ext cx="63875" cy="60475"/>
            </a:xfrm>
            <a:custGeom>
              <a:rect b="b" l="l" r="r" t="t"/>
              <a:pathLst>
                <a:path extrusionOk="0" h="2419" w="2555">
                  <a:moveTo>
                    <a:pt x="1123" y="1"/>
                  </a:moveTo>
                  <a:cubicBezTo>
                    <a:pt x="701" y="1"/>
                    <a:pt x="305" y="262"/>
                    <a:pt x="152" y="731"/>
                  </a:cubicBezTo>
                  <a:cubicBezTo>
                    <a:pt x="1" y="1193"/>
                    <a:pt x="229" y="2094"/>
                    <a:pt x="587" y="2319"/>
                  </a:cubicBezTo>
                  <a:cubicBezTo>
                    <a:pt x="703" y="2392"/>
                    <a:pt x="848" y="2419"/>
                    <a:pt x="1010" y="2419"/>
                  </a:cubicBezTo>
                  <a:cubicBezTo>
                    <a:pt x="1403" y="2419"/>
                    <a:pt x="1897" y="2260"/>
                    <a:pt x="2316" y="2220"/>
                  </a:cubicBezTo>
                  <a:lnTo>
                    <a:pt x="2554" y="1762"/>
                  </a:lnTo>
                  <a:cubicBezTo>
                    <a:pt x="2316" y="1245"/>
                    <a:pt x="2208" y="564"/>
                    <a:pt x="1810" y="249"/>
                  </a:cubicBezTo>
                  <a:cubicBezTo>
                    <a:pt x="1597" y="80"/>
                    <a:pt x="1356" y="1"/>
                    <a:pt x="1123"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72" name="Google Shape;7872;p20"/>
            <p:cNvSpPr/>
            <p:nvPr/>
          </p:nvSpPr>
          <p:spPr>
            <a:xfrm>
              <a:off x="3637075" y="5245500"/>
              <a:ext cx="67525" cy="58350"/>
            </a:xfrm>
            <a:custGeom>
              <a:rect b="b" l="l" r="r" t="t"/>
              <a:pathLst>
                <a:path extrusionOk="0" h="2334" w="2701">
                  <a:moveTo>
                    <a:pt x="1366" y="1"/>
                  </a:moveTo>
                  <a:cubicBezTo>
                    <a:pt x="1002" y="1"/>
                    <a:pt x="645" y="232"/>
                    <a:pt x="396" y="637"/>
                  </a:cubicBezTo>
                  <a:cubicBezTo>
                    <a:pt x="1" y="1281"/>
                    <a:pt x="99" y="1978"/>
                    <a:pt x="774" y="2254"/>
                  </a:cubicBezTo>
                  <a:cubicBezTo>
                    <a:pt x="920" y="2313"/>
                    <a:pt x="1082" y="2334"/>
                    <a:pt x="1253" y="2334"/>
                  </a:cubicBezTo>
                  <a:cubicBezTo>
                    <a:pt x="1626" y="2334"/>
                    <a:pt x="2040" y="2234"/>
                    <a:pt x="2422" y="2216"/>
                  </a:cubicBezTo>
                  <a:cubicBezTo>
                    <a:pt x="2515" y="2064"/>
                    <a:pt x="2607" y="1914"/>
                    <a:pt x="2700" y="1763"/>
                  </a:cubicBezTo>
                  <a:cubicBezTo>
                    <a:pt x="2479" y="1252"/>
                    <a:pt x="2385" y="596"/>
                    <a:pt x="2009" y="263"/>
                  </a:cubicBezTo>
                  <a:cubicBezTo>
                    <a:pt x="1806" y="84"/>
                    <a:pt x="1585" y="1"/>
                    <a:pt x="1366"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73" name="Google Shape;7873;p20"/>
            <p:cNvSpPr/>
            <p:nvPr/>
          </p:nvSpPr>
          <p:spPr>
            <a:xfrm>
              <a:off x="5732200" y="4245250"/>
              <a:ext cx="68400" cy="51800"/>
            </a:xfrm>
            <a:custGeom>
              <a:rect b="b" l="l" r="r" t="t"/>
              <a:pathLst>
                <a:path extrusionOk="0" h="2072" w="2736">
                  <a:moveTo>
                    <a:pt x="1647" y="0"/>
                  </a:moveTo>
                  <a:cubicBezTo>
                    <a:pt x="1256" y="0"/>
                    <a:pt x="742" y="188"/>
                    <a:pt x="504" y="436"/>
                  </a:cubicBezTo>
                  <a:cubicBezTo>
                    <a:pt x="0" y="962"/>
                    <a:pt x="155" y="1725"/>
                    <a:pt x="840" y="1996"/>
                  </a:cubicBezTo>
                  <a:cubicBezTo>
                    <a:pt x="980" y="2052"/>
                    <a:pt x="1134" y="2071"/>
                    <a:pt x="1296" y="2071"/>
                  </a:cubicBezTo>
                  <a:cubicBezTo>
                    <a:pt x="1665" y="2071"/>
                    <a:pt x="2076" y="1968"/>
                    <a:pt x="2454" y="1948"/>
                  </a:cubicBezTo>
                  <a:lnTo>
                    <a:pt x="2735" y="1462"/>
                  </a:lnTo>
                  <a:cubicBezTo>
                    <a:pt x="2494" y="974"/>
                    <a:pt x="2364" y="261"/>
                    <a:pt x="1975" y="65"/>
                  </a:cubicBezTo>
                  <a:cubicBezTo>
                    <a:pt x="1888" y="20"/>
                    <a:pt x="1774" y="0"/>
                    <a:pt x="1647"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74" name="Google Shape;7874;p20"/>
            <p:cNvSpPr/>
            <p:nvPr/>
          </p:nvSpPr>
          <p:spPr>
            <a:xfrm>
              <a:off x="4093700" y="353725"/>
              <a:ext cx="65125" cy="55850"/>
            </a:xfrm>
            <a:custGeom>
              <a:rect b="b" l="l" r="r" t="t"/>
              <a:pathLst>
                <a:path extrusionOk="0" h="2234" w="2605">
                  <a:moveTo>
                    <a:pt x="1286" y="0"/>
                  </a:moveTo>
                  <a:cubicBezTo>
                    <a:pt x="918" y="0"/>
                    <a:pt x="573" y="248"/>
                    <a:pt x="340" y="682"/>
                  </a:cubicBezTo>
                  <a:cubicBezTo>
                    <a:pt x="1" y="1313"/>
                    <a:pt x="145" y="1948"/>
                    <a:pt x="792" y="2174"/>
                  </a:cubicBezTo>
                  <a:cubicBezTo>
                    <a:pt x="918" y="2217"/>
                    <a:pt x="1053" y="2234"/>
                    <a:pt x="1193" y="2234"/>
                  </a:cubicBezTo>
                  <a:cubicBezTo>
                    <a:pt x="1557" y="2234"/>
                    <a:pt x="1960" y="2125"/>
                    <a:pt x="2334" y="2097"/>
                  </a:cubicBezTo>
                  <a:cubicBezTo>
                    <a:pt x="2423" y="1942"/>
                    <a:pt x="2515" y="1786"/>
                    <a:pt x="2605" y="1631"/>
                  </a:cubicBezTo>
                  <a:cubicBezTo>
                    <a:pt x="2384" y="1160"/>
                    <a:pt x="2278" y="548"/>
                    <a:pt x="1917" y="249"/>
                  </a:cubicBezTo>
                  <a:cubicBezTo>
                    <a:pt x="1710" y="79"/>
                    <a:pt x="1494" y="0"/>
                    <a:pt x="1286"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75" name="Google Shape;7875;p20"/>
            <p:cNvSpPr/>
            <p:nvPr/>
          </p:nvSpPr>
          <p:spPr>
            <a:xfrm>
              <a:off x="1812950" y="1411450"/>
              <a:ext cx="68000" cy="58400"/>
            </a:xfrm>
            <a:custGeom>
              <a:rect b="b" l="l" r="r" t="t"/>
              <a:pathLst>
                <a:path extrusionOk="0" h="2336" w="2720">
                  <a:moveTo>
                    <a:pt x="1359" y="0"/>
                  </a:moveTo>
                  <a:cubicBezTo>
                    <a:pt x="985" y="0"/>
                    <a:pt x="625" y="246"/>
                    <a:pt x="381" y="667"/>
                  </a:cubicBezTo>
                  <a:cubicBezTo>
                    <a:pt x="1" y="1323"/>
                    <a:pt x="126" y="2015"/>
                    <a:pt x="807" y="2269"/>
                  </a:cubicBezTo>
                  <a:cubicBezTo>
                    <a:pt x="938" y="2318"/>
                    <a:pt x="1080" y="2336"/>
                    <a:pt x="1230" y="2336"/>
                  </a:cubicBezTo>
                  <a:cubicBezTo>
                    <a:pt x="1618" y="2336"/>
                    <a:pt x="2052" y="2213"/>
                    <a:pt x="2451" y="2182"/>
                  </a:cubicBezTo>
                  <a:lnTo>
                    <a:pt x="2719" y="1719"/>
                  </a:lnTo>
                  <a:cubicBezTo>
                    <a:pt x="2484" y="1217"/>
                    <a:pt x="2367" y="567"/>
                    <a:pt x="1983" y="244"/>
                  </a:cubicBezTo>
                  <a:cubicBezTo>
                    <a:pt x="1783" y="78"/>
                    <a:pt x="1569" y="0"/>
                    <a:pt x="1359"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76" name="Google Shape;7876;p20"/>
            <p:cNvSpPr/>
            <p:nvPr/>
          </p:nvSpPr>
          <p:spPr>
            <a:xfrm>
              <a:off x="1549850" y="1891325"/>
              <a:ext cx="67100" cy="51400"/>
            </a:xfrm>
            <a:custGeom>
              <a:rect b="b" l="l" r="r" t="t"/>
              <a:pathLst>
                <a:path extrusionOk="0" h="2056" w="2684">
                  <a:moveTo>
                    <a:pt x="1323" y="0"/>
                  </a:moveTo>
                  <a:cubicBezTo>
                    <a:pt x="1000" y="0"/>
                    <a:pt x="651" y="56"/>
                    <a:pt x="328" y="56"/>
                  </a:cubicBezTo>
                  <a:cubicBezTo>
                    <a:pt x="320" y="56"/>
                    <a:pt x="313" y="56"/>
                    <a:pt x="305" y="56"/>
                  </a:cubicBezTo>
                  <a:lnTo>
                    <a:pt x="0" y="515"/>
                  </a:lnTo>
                  <a:cubicBezTo>
                    <a:pt x="210" y="1021"/>
                    <a:pt x="289" y="1743"/>
                    <a:pt x="665" y="1968"/>
                  </a:cubicBezTo>
                  <a:cubicBezTo>
                    <a:pt x="766" y="2029"/>
                    <a:pt x="910" y="2056"/>
                    <a:pt x="1071" y="2056"/>
                  </a:cubicBezTo>
                  <a:cubicBezTo>
                    <a:pt x="1449" y="2056"/>
                    <a:pt x="1921" y="1907"/>
                    <a:pt x="2155" y="1690"/>
                  </a:cubicBezTo>
                  <a:cubicBezTo>
                    <a:pt x="2684" y="1201"/>
                    <a:pt x="2592" y="424"/>
                    <a:pt x="1922" y="109"/>
                  </a:cubicBezTo>
                  <a:cubicBezTo>
                    <a:pt x="1744" y="25"/>
                    <a:pt x="1539" y="0"/>
                    <a:pt x="1323"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77" name="Google Shape;7877;p20"/>
            <p:cNvSpPr/>
            <p:nvPr/>
          </p:nvSpPr>
          <p:spPr>
            <a:xfrm>
              <a:off x="5999800" y="3765250"/>
              <a:ext cx="68250" cy="58475"/>
            </a:xfrm>
            <a:custGeom>
              <a:rect b="b" l="l" r="r" t="t"/>
              <a:pathLst>
                <a:path extrusionOk="0" h="2339" w="2730">
                  <a:moveTo>
                    <a:pt x="1351" y="1"/>
                  </a:moveTo>
                  <a:cubicBezTo>
                    <a:pt x="970" y="1"/>
                    <a:pt x="607" y="256"/>
                    <a:pt x="368" y="688"/>
                  </a:cubicBezTo>
                  <a:cubicBezTo>
                    <a:pt x="1" y="1353"/>
                    <a:pt x="141" y="2041"/>
                    <a:pt x="827" y="2280"/>
                  </a:cubicBezTo>
                  <a:cubicBezTo>
                    <a:pt x="948" y="2322"/>
                    <a:pt x="1078" y="2339"/>
                    <a:pt x="1214" y="2339"/>
                  </a:cubicBezTo>
                  <a:cubicBezTo>
                    <a:pt x="1611" y="2339"/>
                    <a:pt x="2059" y="2198"/>
                    <a:pt x="2470" y="2158"/>
                  </a:cubicBezTo>
                  <a:lnTo>
                    <a:pt x="2730" y="1690"/>
                  </a:lnTo>
                  <a:cubicBezTo>
                    <a:pt x="2482" y="1194"/>
                    <a:pt x="2354" y="548"/>
                    <a:pt x="1962" y="233"/>
                  </a:cubicBezTo>
                  <a:cubicBezTo>
                    <a:pt x="1764" y="74"/>
                    <a:pt x="1555" y="1"/>
                    <a:pt x="1351"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78" name="Google Shape;7878;p20"/>
            <p:cNvSpPr/>
            <p:nvPr/>
          </p:nvSpPr>
          <p:spPr>
            <a:xfrm>
              <a:off x="5721625" y="1269000"/>
              <a:ext cx="65425" cy="56025"/>
            </a:xfrm>
            <a:custGeom>
              <a:rect b="b" l="l" r="r" t="t"/>
              <a:pathLst>
                <a:path extrusionOk="0" h="2241" w="2617">
                  <a:moveTo>
                    <a:pt x="1314" y="1"/>
                  </a:moveTo>
                  <a:cubicBezTo>
                    <a:pt x="975" y="1"/>
                    <a:pt x="644" y="212"/>
                    <a:pt x="409" y="587"/>
                  </a:cubicBezTo>
                  <a:cubicBezTo>
                    <a:pt x="1" y="1236"/>
                    <a:pt x="105" y="1908"/>
                    <a:pt x="804" y="2174"/>
                  </a:cubicBezTo>
                  <a:cubicBezTo>
                    <a:pt x="929" y="2223"/>
                    <a:pt x="1065" y="2240"/>
                    <a:pt x="1209" y="2240"/>
                  </a:cubicBezTo>
                  <a:cubicBezTo>
                    <a:pt x="1569" y="2240"/>
                    <a:pt x="1973" y="2128"/>
                    <a:pt x="2344" y="2102"/>
                  </a:cubicBezTo>
                  <a:cubicBezTo>
                    <a:pt x="2435" y="1947"/>
                    <a:pt x="2525" y="1793"/>
                    <a:pt x="2616" y="1638"/>
                  </a:cubicBezTo>
                  <a:cubicBezTo>
                    <a:pt x="2395" y="1166"/>
                    <a:pt x="2286" y="568"/>
                    <a:pt x="1929" y="253"/>
                  </a:cubicBezTo>
                  <a:cubicBezTo>
                    <a:pt x="1735" y="81"/>
                    <a:pt x="1523" y="1"/>
                    <a:pt x="1314"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79" name="Google Shape;7879;p20"/>
            <p:cNvSpPr/>
            <p:nvPr/>
          </p:nvSpPr>
          <p:spPr>
            <a:xfrm>
              <a:off x="1774575" y="4197450"/>
              <a:ext cx="65875" cy="64550"/>
            </a:xfrm>
            <a:custGeom>
              <a:rect b="b" l="l" r="r" t="t"/>
              <a:pathLst>
                <a:path extrusionOk="0" h="2582" w="2635">
                  <a:moveTo>
                    <a:pt x="1942" y="0"/>
                  </a:moveTo>
                  <a:cubicBezTo>
                    <a:pt x="1440" y="247"/>
                    <a:pt x="794" y="373"/>
                    <a:pt x="469" y="768"/>
                  </a:cubicBezTo>
                  <a:cubicBezTo>
                    <a:pt x="0" y="1338"/>
                    <a:pt x="217" y="2006"/>
                    <a:pt x="861" y="2379"/>
                  </a:cubicBezTo>
                  <a:cubicBezTo>
                    <a:pt x="1093" y="2513"/>
                    <a:pt x="1330" y="2582"/>
                    <a:pt x="1551" y="2582"/>
                  </a:cubicBezTo>
                  <a:cubicBezTo>
                    <a:pt x="1944" y="2582"/>
                    <a:pt x="2286" y="2365"/>
                    <a:pt x="2454" y="1922"/>
                  </a:cubicBezTo>
                  <a:cubicBezTo>
                    <a:pt x="2635" y="1443"/>
                    <a:pt x="2429" y="820"/>
                    <a:pt x="2395" y="263"/>
                  </a:cubicBezTo>
                  <a:lnTo>
                    <a:pt x="1942" y="0"/>
                  </a:ln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80" name="Google Shape;7880;p20"/>
            <p:cNvSpPr/>
            <p:nvPr/>
          </p:nvSpPr>
          <p:spPr>
            <a:xfrm>
              <a:off x="2579850" y="4960075"/>
              <a:ext cx="56950" cy="64375"/>
            </a:xfrm>
            <a:custGeom>
              <a:rect b="b" l="l" r="r" t="t"/>
              <a:pathLst>
                <a:path extrusionOk="0" h="2575" w="2278">
                  <a:moveTo>
                    <a:pt x="1060" y="0"/>
                  </a:moveTo>
                  <a:cubicBezTo>
                    <a:pt x="685" y="0"/>
                    <a:pt x="329" y="247"/>
                    <a:pt x="170" y="689"/>
                  </a:cubicBezTo>
                  <a:cubicBezTo>
                    <a:pt x="0" y="1162"/>
                    <a:pt x="216" y="1769"/>
                    <a:pt x="260" y="2315"/>
                  </a:cubicBezTo>
                  <a:lnTo>
                    <a:pt x="745" y="2575"/>
                  </a:lnTo>
                  <a:cubicBezTo>
                    <a:pt x="1221" y="2302"/>
                    <a:pt x="1924" y="2133"/>
                    <a:pt x="2108" y="1727"/>
                  </a:cubicBezTo>
                  <a:cubicBezTo>
                    <a:pt x="2277" y="1361"/>
                    <a:pt x="2037" y="568"/>
                    <a:pt x="1704" y="266"/>
                  </a:cubicBezTo>
                  <a:cubicBezTo>
                    <a:pt x="1507" y="85"/>
                    <a:pt x="1280" y="0"/>
                    <a:pt x="1060"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81" name="Google Shape;7881;p20"/>
            <p:cNvSpPr/>
            <p:nvPr/>
          </p:nvSpPr>
          <p:spPr>
            <a:xfrm>
              <a:off x="6109850" y="1957600"/>
              <a:ext cx="58075" cy="49700"/>
            </a:xfrm>
            <a:custGeom>
              <a:rect b="b" l="l" r="r" t="t"/>
              <a:pathLst>
                <a:path extrusionOk="0" h="1988" w="2323">
                  <a:moveTo>
                    <a:pt x="1303" y="0"/>
                  </a:moveTo>
                  <a:cubicBezTo>
                    <a:pt x="886" y="0"/>
                    <a:pt x="341" y="191"/>
                    <a:pt x="192" y="442"/>
                  </a:cubicBezTo>
                  <a:cubicBezTo>
                    <a:pt x="0" y="767"/>
                    <a:pt x="223" y="1628"/>
                    <a:pt x="550" y="1884"/>
                  </a:cubicBezTo>
                  <a:cubicBezTo>
                    <a:pt x="648" y="1961"/>
                    <a:pt x="785" y="1988"/>
                    <a:pt x="943" y="1988"/>
                  </a:cubicBezTo>
                  <a:cubicBezTo>
                    <a:pt x="1277" y="1988"/>
                    <a:pt x="1705" y="1867"/>
                    <a:pt x="2056" y="1845"/>
                  </a:cubicBezTo>
                  <a:cubicBezTo>
                    <a:pt x="2146" y="1693"/>
                    <a:pt x="2234" y="1543"/>
                    <a:pt x="2323" y="1392"/>
                  </a:cubicBezTo>
                  <a:cubicBezTo>
                    <a:pt x="2100" y="924"/>
                    <a:pt x="1985" y="207"/>
                    <a:pt x="1627" y="54"/>
                  </a:cubicBezTo>
                  <a:cubicBezTo>
                    <a:pt x="1540" y="17"/>
                    <a:pt x="1427" y="0"/>
                    <a:pt x="1303"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82" name="Google Shape;7882;p20"/>
            <p:cNvSpPr/>
            <p:nvPr/>
          </p:nvSpPr>
          <p:spPr>
            <a:xfrm>
              <a:off x="3318925" y="380425"/>
              <a:ext cx="55575" cy="56725"/>
            </a:xfrm>
            <a:custGeom>
              <a:rect b="b" l="l" r="r" t="t"/>
              <a:pathLst>
                <a:path extrusionOk="0" h="2269" w="2223">
                  <a:moveTo>
                    <a:pt x="1442" y="1"/>
                  </a:moveTo>
                  <a:cubicBezTo>
                    <a:pt x="988" y="258"/>
                    <a:pt x="284" y="426"/>
                    <a:pt x="147" y="799"/>
                  </a:cubicBezTo>
                  <a:cubicBezTo>
                    <a:pt x="1" y="1196"/>
                    <a:pt x="257" y="2049"/>
                    <a:pt x="587" y="2218"/>
                  </a:cubicBezTo>
                  <a:cubicBezTo>
                    <a:pt x="654" y="2253"/>
                    <a:pt x="743" y="2268"/>
                    <a:pt x="843" y="2268"/>
                  </a:cubicBezTo>
                  <a:cubicBezTo>
                    <a:pt x="1235" y="2268"/>
                    <a:pt x="1809" y="2029"/>
                    <a:pt x="1999" y="1751"/>
                  </a:cubicBezTo>
                  <a:cubicBezTo>
                    <a:pt x="2223" y="1423"/>
                    <a:pt x="1952" y="754"/>
                    <a:pt x="1897" y="235"/>
                  </a:cubicBezTo>
                  <a:lnTo>
                    <a:pt x="1442" y="1"/>
                  </a:ln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83" name="Google Shape;7883;p20"/>
            <p:cNvSpPr/>
            <p:nvPr/>
          </p:nvSpPr>
          <p:spPr>
            <a:xfrm>
              <a:off x="6227000" y="3114325"/>
              <a:ext cx="56425" cy="50050"/>
            </a:xfrm>
            <a:custGeom>
              <a:rect b="b" l="l" r="r" t="t"/>
              <a:pathLst>
                <a:path extrusionOk="0" h="2002" w="2257">
                  <a:moveTo>
                    <a:pt x="1305" y="1"/>
                  </a:moveTo>
                  <a:cubicBezTo>
                    <a:pt x="926" y="1"/>
                    <a:pt x="431" y="320"/>
                    <a:pt x="0" y="464"/>
                  </a:cubicBezTo>
                  <a:cubicBezTo>
                    <a:pt x="158" y="970"/>
                    <a:pt x="174" y="1685"/>
                    <a:pt x="516" y="1919"/>
                  </a:cubicBezTo>
                  <a:cubicBezTo>
                    <a:pt x="603" y="1978"/>
                    <a:pt x="714" y="2001"/>
                    <a:pt x="842" y="2001"/>
                  </a:cubicBezTo>
                  <a:cubicBezTo>
                    <a:pt x="1186" y="2001"/>
                    <a:pt x="1644" y="1835"/>
                    <a:pt x="2019" y="1788"/>
                  </a:cubicBezTo>
                  <a:cubicBezTo>
                    <a:pt x="2099" y="1633"/>
                    <a:pt x="2177" y="1478"/>
                    <a:pt x="2256" y="1323"/>
                  </a:cubicBezTo>
                  <a:cubicBezTo>
                    <a:pt x="2007" y="870"/>
                    <a:pt x="1851" y="161"/>
                    <a:pt x="1484" y="30"/>
                  </a:cubicBezTo>
                  <a:cubicBezTo>
                    <a:pt x="1428" y="10"/>
                    <a:pt x="1368" y="1"/>
                    <a:pt x="1305"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84" name="Google Shape;7884;p20"/>
            <p:cNvSpPr/>
            <p:nvPr/>
          </p:nvSpPr>
          <p:spPr>
            <a:xfrm>
              <a:off x="2272800" y="891275"/>
              <a:ext cx="56375" cy="50000"/>
            </a:xfrm>
            <a:custGeom>
              <a:rect b="b" l="l" r="r" t="t"/>
              <a:pathLst>
                <a:path extrusionOk="0" h="2000" w="2255">
                  <a:moveTo>
                    <a:pt x="1304" y="1"/>
                  </a:moveTo>
                  <a:cubicBezTo>
                    <a:pt x="926" y="1"/>
                    <a:pt x="431" y="318"/>
                    <a:pt x="0" y="461"/>
                  </a:cubicBezTo>
                  <a:cubicBezTo>
                    <a:pt x="156" y="966"/>
                    <a:pt x="170" y="1682"/>
                    <a:pt x="511" y="1917"/>
                  </a:cubicBezTo>
                  <a:cubicBezTo>
                    <a:pt x="598" y="1976"/>
                    <a:pt x="711" y="1999"/>
                    <a:pt x="839" y="1999"/>
                  </a:cubicBezTo>
                  <a:cubicBezTo>
                    <a:pt x="1183" y="1999"/>
                    <a:pt x="1640" y="1835"/>
                    <a:pt x="2016" y="1790"/>
                  </a:cubicBezTo>
                  <a:lnTo>
                    <a:pt x="2255" y="1326"/>
                  </a:lnTo>
                  <a:cubicBezTo>
                    <a:pt x="2006" y="872"/>
                    <a:pt x="1851" y="163"/>
                    <a:pt x="1484" y="30"/>
                  </a:cubicBezTo>
                  <a:cubicBezTo>
                    <a:pt x="1428" y="10"/>
                    <a:pt x="1367" y="1"/>
                    <a:pt x="1304"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85" name="Google Shape;7885;p20"/>
            <p:cNvSpPr/>
            <p:nvPr/>
          </p:nvSpPr>
          <p:spPr>
            <a:xfrm>
              <a:off x="5446425" y="952450"/>
              <a:ext cx="55450" cy="56925"/>
            </a:xfrm>
            <a:custGeom>
              <a:rect b="b" l="l" r="r" t="t"/>
              <a:pathLst>
                <a:path extrusionOk="0" h="2277" w="2218">
                  <a:moveTo>
                    <a:pt x="1460" y="0"/>
                  </a:moveTo>
                  <a:cubicBezTo>
                    <a:pt x="1001" y="251"/>
                    <a:pt x="295" y="408"/>
                    <a:pt x="153" y="778"/>
                  </a:cubicBezTo>
                  <a:cubicBezTo>
                    <a:pt x="1" y="1173"/>
                    <a:pt x="381" y="1770"/>
                    <a:pt x="530" y="2277"/>
                  </a:cubicBezTo>
                  <a:cubicBezTo>
                    <a:pt x="1035" y="2119"/>
                    <a:pt x="1743" y="2106"/>
                    <a:pt x="1987" y="1761"/>
                  </a:cubicBezTo>
                  <a:cubicBezTo>
                    <a:pt x="2217" y="1438"/>
                    <a:pt x="1958" y="763"/>
                    <a:pt x="1914" y="243"/>
                  </a:cubicBezTo>
                  <a:lnTo>
                    <a:pt x="1460" y="0"/>
                  </a:ln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86" name="Google Shape;7886;p20"/>
            <p:cNvSpPr/>
            <p:nvPr/>
          </p:nvSpPr>
          <p:spPr>
            <a:xfrm>
              <a:off x="4513800" y="436125"/>
              <a:ext cx="55575" cy="57325"/>
            </a:xfrm>
            <a:custGeom>
              <a:rect b="b" l="l" r="r" t="t"/>
              <a:pathLst>
                <a:path extrusionOk="0" h="2293" w="2223">
                  <a:moveTo>
                    <a:pt x="1676" y="1"/>
                  </a:moveTo>
                  <a:cubicBezTo>
                    <a:pt x="1172" y="167"/>
                    <a:pt x="463" y="192"/>
                    <a:pt x="224" y="541"/>
                  </a:cubicBezTo>
                  <a:cubicBezTo>
                    <a:pt x="0" y="870"/>
                    <a:pt x="273" y="1539"/>
                    <a:pt x="326" y="2058"/>
                  </a:cubicBezTo>
                  <a:lnTo>
                    <a:pt x="781" y="2292"/>
                  </a:lnTo>
                  <a:cubicBezTo>
                    <a:pt x="1237" y="2034"/>
                    <a:pt x="1940" y="1866"/>
                    <a:pt x="2078" y="1493"/>
                  </a:cubicBezTo>
                  <a:cubicBezTo>
                    <a:pt x="2222" y="1095"/>
                    <a:pt x="1830" y="506"/>
                    <a:pt x="1676"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87" name="Google Shape;7887;p20"/>
            <p:cNvSpPr/>
            <p:nvPr/>
          </p:nvSpPr>
          <p:spPr>
            <a:xfrm>
              <a:off x="6209175" y="2325500"/>
              <a:ext cx="58025" cy="49675"/>
            </a:xfrm>
            <a:custGeom>
              <a:rect b="b" l="l" r="r" t="t"/>
              <a:pathLst>
                <a:path extrusionOk="0" h="1987" w="2321">
                  <a:moveTo>
                    <a:pt x="1300" y="1"/>
                  </a:moveTo>
                  <a:cubicBezTo>
                    <a:pt x="883" y="1"/>
                    <a:pt x="339" y="190"/>
                    <a:pt x="192" y="441"/>
                  </a:cubicBezTo>
                  <a:cubicBezTo>
                    <a:pt x="0" y="767"/>
                    <a:pt x="223" y="1629"/>
                    <a:pt x="550" y="1884"/>
                  </a:cubicBezTo>
                  <a:cubicBezTo>
                    <a:pt x="648" y="1960"/>
                    <a:pt x="784" y="1987"/>
                    <a:pt x="942" y="1987"/>
                  </a:cubicBezTo>
                  <a:cubicBezTo>
                    <a:pt x="1276" y="1987"/>
                    <a:pt x="1704" y="1866"/>
                    <a:pt x="2056" y="1844"/>
                  </a:cubicBezTo>
                  <a:lnTo>
                    <a:pt x="2321" y="1392"/>
                  </a:lnTo>
                  <a:cubicBezTo>
                    <a:pt x="2098" y="923"/>
                    <a:pt x="1984" y="207"/>
                    <a:pt x="1625" y="55"/>
                  </a:cubicBezTo>
                  <a:cubicBezTo>
                    <a:pt x="1538" y="18"/>
                    <a:pt x="1424" y="1"/>
                    <a:pt x="1300"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88" name="Google Shape;7888;p20"/>
            <p:cNvSpPr/>
            <p:nvPr/>
          </p:nvSpPr>
          <p:spPr>
            <a:xfrm>
              <a:off x="6157925" y="2141325"/>
              <a:ext cx="55100" cy="55950"/>
            </a:xfrm>
            <a:custGeom>
              <a:rect b="b" l="l" r="r" t="t"/>
              <a:pathLst>
                <a:path extrusionOk="0" h="2238" w="2204">
                  <a:moveTo>
                    <a:pt x="1364" y="1"/>
                  </a:moveTo>
                  <a:cubicBezTo>
                    <a:pt x="975" y="1"/>
                    <a:pt x="437" y="200"/>
                    <a:pt x="242" y="453"/>
                  </a:cubicBezTo>
                  <a:cubicBezTo>
                    <a:pt x="0" y="767"/>
                    <a:pt x="233" y="1452"/>
                    <a:pt x="257" y="1974"/>
                  </a:cubicBezTo>
                  <a:lnTo>
                    <a:pt x="696" y="2238"/>
                  </a:lnTo>
                  <a:cubicBezTo>
                    <a:pt x="1164" y="2004"/>
                    <a:pt x="1875" y="1875"/>
                    <a:pt x="2035" y="1510"/>
                  </a:cubicBezTo>
                  <a:cubicBezTo>
                    <a:pt x="2203" y="1124"/>
                    <a:pt x="1996" y="256"/>
                    <a:pt x="1676" y="67"/>
                  </a:cubicBezTo>
                  <a:cubicBezTo>
                    <a:pt x="1598" y="21"/>
                    <a:pt x="1489" y="1"/>
                    <a:pt x="1364"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89" name="Google Shape;7889;p20"/>
            <p:cNvSpPr/>
            <p:nvPr/>
          </p:nvSpPr>
          <p:spPr>
            <a:xfrm>
              <a:off x="2349150" y="4828550"/>
              <a:ext cx="55250" cy="56500"/>
            </a:xfrm>
            <a:custGeom>
              <a:rect b="b" l="l" r="r" t="t"/>
              <a:pathLst>
                <a:path extrusionOk="0" h="2260" w="2210">
                  <a:moveTo>
                    <a:pt x="1479" y="1"/>
                  </a:moveTo>
                  <a:cubicBezTo>
                    <a:pt x="1018" y="242"/>
                    <a:pt x="309" y="387"/>
                    <a:pt x="160" y="754"/>
                  </a:cubicBezTo>
                  <a:cubicBezTo>
                    <a:pt x="1" y="1146"/>
                    <a:pt x="369" y="1748"/>
                    <a:pt x="508" y="2260"/>
                  </a:cubicBezTo>
                  <a:cubicBezTo>
                    <a:pt x="1016" y="2112"/>
                    <a:pt x="1723" y="2112"/>
                    <a:pt x="1974" y="1773"/>
                  </a:cubicBezTo>
                  <a:cubicBezTo>
                    <a:pt x="2210" y="1454"/>
                    <a:pt x="1964" y="774"/>
                    <a:pt x="1930" y="254"/>
                  </a:cubicBezTo>
                  <a:lnTo>
                    <a:pt x="1479" y="1"/>
                  </a:ln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90" name="Google Shape;7890;p20"/>
            <p:cNvSpPr/>
            <p:nvPr/>
          </p:nvSpPr>
          <p:spPr>
            <a:xfrm>
              <a:off x="3135400" y="441225"/>
              <a:ext cx="58925" cy="50275"/>
            </a:xfrm>
            <a:custGeom>
              <a:rect b="b" l="l" r="r" t="t"/>
              <a:pathLst>
                <a:path extrusionOk="0" h="2011" w="2357">
                  <a:moveTo>
                    <a:pt x="1330" y="1"/>
                  </a:moveTo>
                  <a:cubicBezTo>
                    <a:pt x="905" y="1"/>
                    <a:pt x="314" y="235"/>
                    <a:pt x="173" y="510"/>
                  </a:cubicBezTo>
                  <a:cubicBezTo>
                    <a:pt x="0" y="847"/>
                    <a:pt x="273" y="1693"/>
                    <a:pt x="616" y="1929"/>
                  </a:cubicBezTo>
                  <a:cubicBezTo>
                    <a:pt x="703" y="1988"/>
                    <a:pt x="814" y="2010"/>
                    <a:pt x="940" y="2010"/>
                  </a:cubicBezTo>
                  <a:cubicBezTo>
                    <a:pt x="1284" y="2010"/>
                    <a:pt x="1742" y="1844"/>
                    <a:pt x="2119" y="1798"/>
                  </a:cubicBezTo>
                  <a:cubicBezTo>
                    <a:pt x="2197" y="1642"/>
                    <a:pt x="2277" y="1488"/>
                    <a:pt x="2357" y="1334"/>
                  </a:cubicBezTo>
                  <a:cubicBezTo>
                    <a:pt x="2108" y="878"/>
                    <a:pt x="1950" y="169"/>
                    <a:pt x="1583" y="38"/>
                  </a:cubicBezTo>
                  <a:cubicBezTo>
                    <a:pt x="1512" y="13"/>
                    <a:pt x="1425" y="1"/>
                    <a:pt x="1330"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91" name="Google Shape;7891;p20"/>
            <p:cNvSpPr/>
            <p:nvPr/>
          </p:nvSpPr>
          <p:spPr>
            <a:xfrm>
              <a:off x="2814325" y="5090075"/>
              <a:ext cx="55300" cy="56200"/>
            </a:xfrm>
            <a:custGeom>
              <a:rect b="b" l="l" r="r" t="t"/>
              <a:pathLst>
                <a:path extrusionOk="0" h="2248" w="2212">
                  <a:moveTo>
                    <a:pt x="1482" y="1"/>
                  </a:moveTo>
                  <a:cubicBezTo>
                    <a:pt x="1019" y="242"/>
                    <a:pt x="312" y="385"/>
                    <a:pt x="162" y="754"/>
                  </a:cubicBezTo>
                  <a:cubicBezTo>
                    <a:pt x="1" y="1144"/>
                    <a:pt x="225" y="2006"/>
                    <a:pt x="548" y="2188"/>
                  </a:cubicBezTo>
                  <a:cubicBezTo>
                    <a:pt x="622" y="2229"/>
                    <a:pt x="724" y="2248"/>
                    <a:pt x="840" y="2248"/>
                  </a:cubicBezTo>
                  <a:cubicBezTo>
                    <a:pt x="1230" y="2248"/>
                    <a:pt x="1781" y="2036"/>
                    <a:pt x="1974" y="1775"/>
                  </a:cubicBezTo>
                  <a:cubicBezTo>
                    <a:pt x="2211" y="1455"/>
                    <a:pt x="1965" y="776"/>
                    <a:pt x="1933" y="256"/>
                  </a:cubicBezTo>
                  <a:lnTo>
                    <a:pt x="1482" y="1"/>
                  </a:ln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92" name="Google Shape;7892;p20"/>
            <p:cNvSpPr/>
            <p:nvPr/>
          </p:nvSpPr>
          <p:spPr>
            <a:xfrm>
              <a:off x="1422150" y="2131175"/>
              <a:ext cx="58875" cy="47450"/>
            </a:xfrm>
            <a:custGeom>
              <a:rect b="b" l="l" r="r" t="t"/>
              <a:pathLst>
                <a:path extrusionOk="0" h="1898" w="2355">
                  <a:moveTo>
                    <a:pt x="1244" y="1"/>
                  </a:moveTo>
                  <a:cubicBezTo>
                    <a:pt x="847" y="1"/>
                    <a:pt x="328" y="181"/>
                    <a:pt x="186" y="419"/>
                  </a:cubicBezTo>
                  <a:cubicBezTo>
                    <a:pt x="1" y="731"/>
                    <a:pt x="210" y="1565"/>
                    <a:pt x="522" y="1804"/>
                  </a:cubicBezTo>
                  <a:cubicBezTo>
                    <a:pt x="612" y="1872"/>
                    <a:pt x="734" y="1898"/>
                    <a:pt x="885" y="1898"/>
                  </a:cubicBezTo>
                  <a:cubicBezTo>
                    <a:pt x="1235" y="1898"/>
                    <a:pt x="1740" y="1762"/>
                    <a:pt x="2354" y="1714"/>
                  </a:cubicBezTo>
                  <a:cubicBezTo>
                    <a:pt x="1998" y="907"/>
                    <a:pt x="1905" y="211"/>
                    <a:pt x="1563" y="56"/>
                  </a:cubicBezTo>
                  <a:cubicBezTo>
                    <a:pt x="1478" y="18"/>
                    <a:pt x="1367" y="1"/>
                    <a:pt x="1244"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93" name="Google Shape;7893;p20"/>
            <p:cNvSpPr/>
            <p:nvPr/>
          </p:nvSpPr>
          <p:spPr>
            <a:xfrm>
              <a:off x="5611300" y="4484975"/>
              <a:ext cx="57525" cy="47625"/>
            </a:xfrm>
            <a:custGeom>
              <a:rect b="b" l="l" r="r" t="t"/>
              <a:pathLst>
                <a:path extrusionOk="0" h="1905" w="2301">
                  <a:moveTo>
                    <a:pt x="1247" y="0"/>
                  </a:moveTo>
                  <a:cubicBezTo>
                    <a:pt x="889" y="0"/>
                    <a:pt x="411" y="296"/>
                    <a:pt x="0" y="427"/>
                  </a:cubicBezTo>
                  <a:cubicBezTo>
                    <a:pt x="145" y="913"/>
                    <a:pt x="147" y="1606"/>
                    <a:pt x="473" y="1828"/>
                  </a:cubicBezTo>
                  <a:cubicBezTo>
                    <a:pt x="553" y="1883"/>
                    <a:pt x="655" y="1905"/>
                    <a:pt x="779" y="1905"/>
                  </a:cubicBezTo>
                  <a:cubicBezTo>
                    <a:pt x="1130" y="1905"/>
                    <a:pt x="1652" y="1729"/>
                    <a:pt x="2300" y="1645"/>
                  </a:cubicBezTo>
                  <a:cubicBezTo>
                    <a:pt x="1904" y="857"/>
                    <a:pt x="1776" y="167"/>
                    <a:pt x="1428" y="32"/>
                  </a:cubicBezTo>
                  <a:cubicBezTo>
                    <a:pt x="1372" y="10"/>
                    <a:pt x="1312" y="0"/>
                    <a:pt x="1247"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94" name="Google Shape;7894;p20"/>
            <p:cNvSpPr/>
            <p:nvPr/>
          </p:nvSpPr>
          <p:spPr>
            <a:xfrm>
              <a:off x="5291125" y="4774400"/>
              <a:ext cx="53150" cy="58625"/>
            </a:xfrm>
            <a:custGeom>
              <a:rect b="b" l="l" r="r" t="t"/>
              <a:pathLst>
                <a:path extrusionOk="0" h="2345" w="2126">
                  <a:moveTo>
                    <a:pt x="1611" y="0"/>
                  </a:moveTo>
                  <a:cubicBezTo>
                    <a:pt x="1126" y="154"/>
                    <a:pt x="441" y="170"/>
                    <a:pt x="215" y="501"/>
                  </a:cubicBezTo>
                  <a:cubicBezTo>
                    <a:pt x="0" y="814"/>
                    <a:pt x="267" y="1459"/>
                    <a:pt x="366" y="2345"/>
                  </a:cubicBezTo>
                  <a:cubicBezTo>
                    <a:pt x="1154" y="1929"/>
                    <a:pt x="1838" y="1789"/>
                    <a:pt x="1978" y="1437"/>
                  </a:cubicBezTo>
                  <a:cubicBezTo>
                    <a:pt x="2125" y="1063"/>
                    <a:pt x="1755" y="488"/>
                    <a:pt x="1611"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95" name="Google Shape;7895;p20"/>
            <p:cNvSpPr/>
            <p:nvPr/>
          </p:nvSpPr>
          <p:spPr>
            <a:xfrm>
              <a:off x="3501075" y="335300"/>
              <a:ext cx="53175" cy="58675"/>
            </a:xfrm>
            <a:custGeom>
              <a:rect b="b" l="l" r="r" t="t"/>
              <a:pathLst>
                <a:path extrusionOk="0" h="2347" w="2127">
                  <a:moveTo>
                    <a:pt x="1609" y="0"/>
                  </a:moveTo>
                  <a:cubicBezTo>
                    <a:pt x="1125" y="155"/>
                    <a:pt x="439" y="171"/>
                    <a:pt x="214" y="504"/>
                  </a:cubicBezTo>
                  <a:cubicBezTo>
                    <a:pt x="0" y="818"/>
                    <a:pt x="270" y="1462"/>
                    <a:pt x="370" y="2346"/>
                  </a:cubicBezTo>
                  <a:cubicBezTo>
                    <a:pt x="1155" y="1931"/>
                    <a:pt x="1839" y="1789"/>
                    <a:pt x="1979" y="1434"/>
                  </a:cubicBezTo>
                  <a:cubicBezTo>
                    <a:pt x="2127" y="1061"/>
                    <a:pt x="1755" y="487"/>
                    <a:pt x="1609"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96" name="Google Shape;7896;p20"/>
            <p:cNvSpPr/>
            <p:nvPr/>
          </p:nvSpPr>
          <p:spPr>
            <a:xfrm>
              <a:off x="6059975" y="1774400"/>
              <a:ext cx="52725" cy="57000"/>
            </a:xfrm>
            <a:custGeom>
              <a:rect b="b" l="l" r="r" t="t"/>
              <a:pathLst>
                <a:path extrusionOk="0" h="2280" w="2109">
                  <a:moveTo>
                    <a:pt x="1647" y="1"/>
                  </a:moveTo>
                  <a:cubicBezTo>
                    <a:pt x="1157" y="129"/>
                    <a:pt x="473" y="110"/>
                    <a:pt x="230" y="430"/>
                  </a:cubicBezTo>
                  <a:cubicBezTo>
                    <a:pt x="0" y="732"/>
                    <a:pt x="233" y="1389"/>
                    <a:pt x="286" y="2279"/>
                  </a:cubicBezTo>
                  <a:cubicBezTo>
                    <a:pt x="1093" y="1905"/>
                    <a:pt x="1785" y="1800"/>
                    <a:pt x="1942" y="1454"/>
                  </a:cubicBezTo>
                  <a:cubicBezTo>
                    <a:pt x="2109" y="1090"/>
                    <a:pt x="1767" y="496"/>
                    <a:pt x="1647"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97" name="Google Shape;7897;p20"/>
            <p:cNvSpPr/>
            <p:nvPr/>
          </p:nvSpPr>
          <p:spPr>
            <a:xfrm>
              <a:off x="6137950" y="3534925"/>
              <a:ext cx="54400" cy="47750"/>
            </a:xfrm>
            <a:custGeom>
              <a:rect b="b" l="l" r="r" t="t"/>
              <a:pathLst>
                <a:path extrusionOk="0" h="1910" w="2176">
                  <a:moveTo>
                    <a:pt x="1357" y="1"/>
                  </a:moveTo>
                  <a:cubicBezTo>
                    <a:pt x="1011" y="1"/>
                    <a:pt x="580" y="137"/>
                    <a:pt x="213" y="170"/>
                  </a:cubicBezTo>
                  <a:lnTo>
                    <a:pt x="1" y="593"/>
                  </a:lnTo>
                  <a:cubicBezTo>
                    <a:pt x="213" y="1045"/>
                    <a:pt x="334" y="1772"/>
                    <a:pt x="661" y="1879"/>
                  </a:cubicBezTo>
                  <a:cubicBezTo>
                    <a:pt x="724" y="1900"/>
                    <a:pt x="792" y="1909"/>
                    <a:pt x="863" y="1909"/>
                  </a:cubicBezTo>
                  <a:cubicBezTo>
                    <a:pt x="1255" y="1909"/>
                    <a:pt x="1741" y="1626"/>
                    <a:pt x="2176" y="1499"/>
                  </a:cubicBezTo>
                  <a:cubicBezTo>
                    <a:pt x="2043" y="1010"/>
                    <a:pt x="2053" y="286"/>
                    <a:pt x="1738" y="90"/>
                  </a:cubicBezTo>
                  <a:cubicBezTo>
                    <a:pt x="1633" y="25"/>
                    <a:pt x="1502" y="1"/>
                    <a:pt x="1357"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98" name="Google Shape;7898;p20"/>
            <p:cNvSpPr/>
            <p:nvPr/>
          </p:nvSpPr>
          <p:spPr>
            <a:xfrm>
              <a:off x="1955600" y="1171200"/>
              <a:ext cx="53175" cy="58200"/>
            </a:xfrm>
            <a:custGeom>
              <a:rect b="b" l="l" r="r" t="t"/>
              <a:pathLst>
                <a:path extrusionOk="0" h="2328" w="2127">
                  <a:moveTo>
                    <a:pt x="1758" y="0"/>
                  </a:moveTo>
                  <a:cubicBezTo>
                    <a:pt x="973" y="417"/>
                    <a:pt x="289" y="559"/>
                    <a:pt x="148" y="914"/>
                  </a:cubicBezTo>
                  <a:cubicBezTo>
                    <a:pt x="0" y="1285"/>
                    <a:pt x="242" y="2110"/>
                    <a:pt x="556" y="2277"/>
                  </a:cubicBezTo>
                  <a:cubicBezTo>
                    <a:pt x="622" y="2312"/>
                    <a:pt x="710" y="2327"/>
                    <a:pt x="811" y="2327"/>
                  </a:cubicBezTo>
                  <a:cubicBezTo>
                    <a:pt x="1188" y="2327"/>
                    <a:pt x="1736" y="2105"/>
                    <a:pt x="1915" y="1842"/>
                  </a:cubicBezTo>
                  <a:cubicBezTo>
                    <a:pt x="2127" y="1528"/>
                    <a:pt x="1859" y="884"/>
                    <a:pt x="1758"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99" name="Google Shape;7899;p20"/>
            <p:cNvSpPr/>
            <p:nvPr/>
          </p:nvSpPr>
          <p:spPr>
            <a:xfrm>
              <a:off x="1338725" y="2540800"/>
              <a:ext cx="53175" cy="58675"/>
            </a:xfrm>
            <a:custGeom>
              <a:rect b="b" l="l" r="r" t="t"/>
              <a:pathLst>
                <a:path extrusionOk="0" h="2347" w="2127">
                  <a:moveTo>
                    <a:pt x="1758" y="0"/>
                  </a:moveTo>
                  <a:cubicBezTo>
                    <a:pt x="973" y="416"/>
                    <a:pt x="289" y="557"/>
                    <a:pt x="147" y="911"/>
                  </a:cubicBezTo>
                  <a:cubicBezTo>
                    <a:pt x="0" y="1284"/>
                    <a:pt x="373" y="1860"/>
                    <a:pt x="517" y="2346"/>
                  </a:cubicBezTo>
                  <a:cubicBezTo>
                    <a:pt x="1002" y="2191"/>
                    <a:pt x="1687" y="2175"/>
                    <a:pt x="1913" y="1842"/>
                  </a:cubicBezTo>
                  <a:cubicBezTo>
                    <a:pt x="2127" y="1528"/>
                    <a:pt x="1858" y="884"/>
                    <a:pt x="1758"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00" name="Google Shape;7900;p20"/>
            <p:cNvSpPr/>
            <p:nvPr/>
          </p:nvSpPr>
          <p:spPr>
            <a:xfrm>
              <a:off x="2955550" y="495875"/>
              <a:ext cx="57975" cy="48625"/>
            </a:xfrm>
            <a:custGeom>
              <a:rect b="b" l="l" r="r" t="t"/>
              <a:pathLst>
                <a:path extrusionOk="0" h="1945" w="2319">
                  <a:moveTo>
                    <a:pt x="1313" y="0"/>
                  </a:moveTo>
                  <a:cubicBezTo>
                    <a:pt x="922" y="0"/>
                    <a:pt x="434" y="281"/>
                    <a:pt x="0" y="406"/>
                  </a:cubicBezTo>
                  <a:cubicBezTo>
                    <a:pt x="164" y="916"/>
                    <a:pt x="189" y="1606"/>
                    <a:pt x="535" y="1874"/>
                  </a:cubicBezTo>
                  <a:cubicBezTo>
                    <a:pt x="600" y="1924"/>
                    <a:pt x="688" y="1944"/>
                    <a:pt x="796" y="1944"/>
                  </a:cubicBezTo>
                  <a:cubicBezTo>
                    <a:pt x="1139" y="1944"/>
                    <a:pt x="1680" y="1738"/>
                    <a:pt x="2318" y="1635"/>
                  </a:cubicBezTo>
                  <a:cubicBezTo>
                    <a:pt x="1962" y="867"/>
                    <a:pt x="1844" y="138"/>
                    <a:pt x="1515" y="30"/>
                  </a:cubicBezTo>
                  <a:cubicBezTo>
                    <a:pt x="1451" y="9"/>
                    <a:pt x="1384" y="0"/>
                    <a:pt x="1313"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01" name="Google Shape;7901;p20"/>
            <p:cNvSpPr/>
            <p:nvPr/>
          </p:nvSpPr>
          <p:spPr>
            <a:xfrm>
              <a:off x="4429875" y="5216100"/>
              <a:ext cx="49350" cy="55150"/>
            </a:xfrm>
            <a:custGeom>
              <a:rect b="b" l="l" r="r" t="t"/>
              <a:pathLst>
                <a:path extrusionOk="0" h="2206" w="1974">
                  <a:moveTo>
                    <a:pt x="1725" y="1"/>
                  </a:moveTo>
                  <a:cubicBezTo>
                    <a:pt x="935" y="355"/>
                    <a:pt x="251" y="456"/>
                    <a:pt x="142" y="761"/>
                  </a:cubicBezTo>
                  <a:cubicBezTo>
                    <a:pt x="0" y="1156"/>
                    <a:pt x="180" y="1862"/>
                    <a:pt x="485" y="2143"/>
                  </a:cubicBezTo>
                  <a:cubicBezTo>
                    <a:pt x="532" y="2186"/>
                    <a:pt x="620" y="2205"/>
                    <a:pt x="729" y="2205"/>
                  </a:cubicBezTo>
                  <a:cubicBezTo>
                    <a:pt x="1068" y="2205"/>
                    <a:pt x="1611" y="2023"/>
                    <a:pt x="1755" y="1800"/>
                  </a:cubicBezTo>
                  <a:cubicBezTo>
                    <a:pt x="1974" y="1464"/>
                    <a:pt x="1764" y="850"/>
                    <a:pt x="1725"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02" name="Google Shape;7902;p20"/>
            <p:cNvSpPr/>
            <p:nvPr/>
          </p:nvSpPr>
          <p:spPr>
            <a:xfrm>
              <a:off x="4612750" y="5163175"/>
              <a:ext cx="50600" cy="55175"/>
            </a:xfrm>
            <a:custGeom>
              <a:rect b="b" l="l" r="r" t="t"/>
              <a:pathLst>
                <a:path extrusionOk="0" h="2207" w="2024">
                  <a:moveTo>
                    <a:pt x="1604" y="0"/>
                  </a:moveTo>
                  <a:cubicBezTo>
                    <a:pt x="905" y="347"/>
                    <a:pt x="226" y="473"/>
                    <a:pt x="127" y="781"/>
                  </a:cubicBezTo>
                  <a:cubicBezTo>
                    <a:pt x="0" y="1182"/>
                    <a:pt x="335" y="1724"/>
                    <a:pt x="472" y="2206"/>
                  </a:cubicBezTo>
                  <a:cubicBezTo>
                    <a:pt x="942" y="2035"/>
                    <a:pt x="1582" y="1990"/>
                    <a:pt x="1831" y="1652"/>
                  </a:cubicBezTo>
                  <a:cubicBezTo>
                    <a:pt x="2024" y="1391"/>
                    <a:pt x="1730" y="767"/>
                    <a:pt x="1604"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03" name="Google Shape;7903;p20"/>
            <p:cNvSpPr/>
            <p:nvPr/>
          </p:nvSpPr>
          <p:spPr>
            <a:xfrm>
              <a:off x="1404250" y="3526725"/>
              <a:ext cx="56875" cy="44575"/>
            </a:xfrm>
            <a:custGeom>
              <a:rect b="b" l="l" r="r" t="t"/>
              <a:pathLst>
                <a:path extrusionOk="0" h="1783" w="2275">
                  <a:moveTo>
                    <a:pt x="1249" y="1"/>
                  </a:moveTo>
                  <a:cubicBezTo>
                    <a:pt x="868" y="1"/>
                    <a:pt x="399" y="168"/>
                    <a:pt x="179" y="409"/>
                  </a:cubicBezTo>
                  <a:cubicBezTo>
                    <a:pt x="1" y="604"/>
                    <a:pt x="204" y="1498"/>
                    <a:pt x="491" y="1688"/>
                  </a:cubicBezTo>
                  <a:cubicBezTo>
                    <a:pt x="596" y="1757"/>
                    <a:pt x="730" y="1782"/>
                    <a:pt x="891" y="1782"/>
                  </a:cubicBezTo>
                  <a:cubicBezTo>
                    <a:pt x="1234" y="1782"/>
                    <a:pt x="1701" y="1669"/>
                    <a:pt x="2274" y="1635"/>
                  </a:cubicBezTo>
                  <a:cubicBezTo>
                    <a:pt x="1941" y="843"/>
                    <a:pt x="1853" y="153"/>
                    <a:pt x="1555" y="47"/>
                  </a:cubicBezTo>
                  <a:cubicBezTo>
                    <a:pt x="1467" y="15"/>
                    <a:pt x="1362" y="1"/>
                    <a:pt x="1249"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04" name="Google Shape;7904;p20"/>
            <p:cNvSpPr/>
            <p:nvPr/>
          </p:nvSpPr>
          <p:spPr>
            <a:xfrm>
              <a:off x="2773375" y="540750"/>
              <a:ext cx="48825" cy="53475"/>
            </a:xfrm>
            <a:custGeom>
              <a:rect b="b" l="l" r="r" t="t"/>
              <a:pathLst>
                <a:path extrusionOk="0" h="2139" w="1953">
                  <a:moveTo>
                    <a:pt x="1774" y="1"/>
                  </a:moveTo>
                  <a:lnTo>
                    <a:pt x="1774" y="1"/>
                  </a:lnTo>
                  <a:cubicBezTo>
                    <a:pt x="971" y="317"/>
                    <a:pt x="286" y="388"/>
                    <a:pt x="161" y="689"/>
                  </a:cubicBezTo>
                  <a:cubicBezTo>
                    <a:pt x="0" y="1075"/>
                    <a:pt x="288" y="1647"/>
                    <a:pt x="383" y="2139"/>
                  </a:cubicBezTo>
                  <a:cubicBezTo>
                    <a:pt x="846" y="2040"/>
                    <a:pt x="1512" y="2089"/>
                    <a:pt x="1718" y="1801"/>
                  </a:cubicBezTo>
                  <a:cubicBezTo>
                    <a:pt x="1953" y="1479"/>
                    <a:pt x="1774" y="854"/>
                    <a:pt x="1774"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05" name="Google Shape;7905;p20"/>
            <p:cNvSpPr/>
            <p:nvPr/>
          </p:nvSpPr>
          <p:spPr>
            <a:xfrm>
              <a:off x="3466450" y="5308750"/>
              <a:ext cx="53700" cy="45450"/>
            </a:xfrm>
            <a:custGeom>
              <a:rect b="b" l="l" r="r" t="t"/>
              <a:pathLst>
                <a:path extrusionOk="0" h="1818" w="2148">
                  <a:moveTo>
                    <a:pt x="1230" y="1"/>
                  </a:moveTo>
                  <a:cubicBezTo>
                    <a:pt x="863" y="1"/>
                    <a:pt x="408" y="261"/>
                    <a:pt x="0" y="378"/>
                  </a:cubicBezTo>
                  <a:cubicBezTo>
                    <a:pt x="155" y="854"/>
                    <a:pt x="178" y="1500"/>
                    <a:pt x="504" y="1753"/>
                  </a:cubicBezTo>
                  <a:cubicBezTo>
                    <a:pt x="563" y="1799"/>
                    <a:pt x="642" y="1817"/>
                    <a:pt x="739" y="1817"/>
                  </a:cubicBezTo>
                  <a:cubicBezTo>
                    <a:pt x="1057" y="1817"/>
                    <a:pt x="1563" y="1619"/>
                    <a:pt x="2147" y="1519"/>
                  </a:cubicBezTo>
                  <a:cubicBezTo>
                    <a:pt x="1829" y="816"/>
                    <a:pt x="1724" y="129"/>
                    <a:pt x="1422" y="29"/>
                  </a:cubicBezTo>
                  <a:cubicBezTo>
                    <a:pt x="1362" y="9"/>
                    <a:pt x="1297" y="1"/>
                    <a:pt x="1230"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06" name="Google Shape;7906;p20"/>
            <p:cNvSpPr/>
            <p:nvPr/>
          </p:nvSpPr>
          <p:spPr>
            <a:xfrm>
              <a:off x="1837200" y="4382275"/>
              <a:ext cx="49450" cy="55675"/>
            </a:xfrm>
            <a:custGeom>
              <a:rect b="b" l="l" r="r" t="t"/>
              <a:pathLst>
                <a:path extrusionOk="0" h="2227" w="1978">
                  <a:moveTo>
                    <a:pt x="1699" y="0"/>
                  </a:moveTo>
                  <a:cubicBezTo>
                    <a:pt x="918" y="372"/>
                    <a:pt x="236" y="488"/>
                    <a:pt x="134" y="795"/>
                  </a:cubicBezTo>
                  <a:cubicBezTo>
                    <a:pt x="0" y="1193"/>
                    <a:pt x="193" y="1894"/>
                    <a:pt x="504" y="2170"/>
                  </a:cubicBezTo>
                  <a:cubicBezTo>
                    <a:pt x="549" y="2209"/>
                    <a:pt x="629" y="2226"/>
                    <a:pt x="729" y="2226"/>
                  </a:cubicBezTo>
                  <a:cubicBezTo>
                    <a:pt x="1066" y="2226"/>
                    <a:pt x="1624" y="2029"/>
                    <a:pt x="1767" y="1798"/>
                  </a:cubicBezTo>
                  <a:cubicBezTo>
                    <a:pt x="1978" y="1458"/>
                    <a:pt x="1757" y="849"/>
                    <a:pt x="1699"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07" name="Google Shape;7907;p20"/>
            <p:cNvSpPr/>
            <p:nvPr/>
          </p:nvSpPr>
          <p:spPr>
            <a:xfrm>
              <a:off x="6260250" y="2511850"/>
              <a:ext cx="57425" cy="44725"/>
            </a:xfrm>
            <a:custGeom>
              <a:rect b="b" l="l" r="r" t="t"/>
              <a:pathLst>
                <a:path extrusionOk="0" h="1789" w="2297">
                  <a:moveTo>
                    <a:pt x="1264" y="0"/>
                  </a:moveTo>
                  <a:cubicBezTo>
                    <a:pt x="878" y="0"/>
                    <a:pt x="394" y="181"/>
                    <a:pt x="173" y="433"/>
                  </a:cubicBezTo>
                  <a:cubicBezTo>
                    <a:pt x="1" y="629"/>
                    <a:pt x="223" y="1519"/>
                    <a:pt x="517" y="1703"/>
                  </a:cubicBezTo>
                  <a:cubicBezTo>
                    <a:pt x="615" y="1766"/>
                    <a:pt x="738" y="1789"/>
                    <a:pt x="885" y="1789"/>
                  </a:cubicBezTo>
                  <a:cubicBezTo>
                    <a:pt x="1231" y="1789"/>
                    <a:pt x="1707" y="1660"/>
                    <a:pt x="2297" y="1612"/>
                  </a:cubicBezTo>
                  <a:cubicBezTo>
                    <a:pt x="1946" y="827"/>
                    <a:pt x="1843" y="140"/>
                    <a:pt x="1542" y="40"/>
                  </a:cubicBezTo>
                  <a:cubicBezTo>
                    <a:pt x="1461" y="13"/>
                    <a:pt x="1366" y="0"/>
                    <a:pt x="1264"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08" name="Google Shape;7908;p20"/>
            <p:cNvSpPr/>
            <p:nvPr/>
          </p:nvSpPr>
          <p:spPr>
            <a:xfrm>
              <a:off x="1456425" y="3710625"/>
              <a:ext cx="54325" cy="45600"/>
            </a:xfrm>
            <a:custGeom>
              <a:rect b="b" l="l" r="r" t="t"/>
              <a:pathLst>
                <a:path extrusionOk="0" h="1824" w="2173">
                  <a:moveTo>
                    <a:pt x="1239" y="1"/>
                  </a:moveTo>
                  <a:cubicBezTo>
                    <a:pt x="868" y="1"/>
                    <a:pt x="410" y="277"/>
                    <a:pt x="0" y="405"/>
                  </a:cubicBezTo>
                  <a:cubicBezTo>
                    <a:pt x="165" y="877"/>
                    <a:pt x="205" y="1519"/>
                    <a:pt x="535" y="1764"/>
                  </a:cubicBezTo>
                  <a:cubicBezTo>
                    <a:pt x="592" y="1806"/>
                    <a:pt x="668" y="1824"/>
                    <a:pt x="759" y="1824"/>
                  </a:cubicBezTo>
                  <a:cubicBezTo>
                    <a:pt x="1076" y="1824"/>
                    <a:pt x="1583" y="1612"/>
                    <a:pt x="2172" y="1500"/>
                  </a:cubicBezTo>
                  <a:cubicBezTo>
                    <a:pt x="1838" y="800"/>
                    <a:pt x="1718" y="116"/>
                    <a:pt x="1415" y="25"/>
                  </a:cubicBezTo>
                  <a:cubicBezTo>
                    <a:pt x="1359" y="8"/>
                    <a:pt x="1300" y="1"/>
                    <a:pt x="1239"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09" name="Google Shape;7909;p20"/>
            <p:cNvSpPr/>
            <p:nvPr/>
          </p:nvSpPr>
          <p:spPr>
            <a:xfrm>
              <a:off x="4246900" y="5269825"/>
              <a:ext cx="50550" cy="54700"/>
            </a:xfrm>
            <a:custGeom>
              <a:rect b="b" l="l" r="r" t="t"/>
              <a:pathLst>
                <a:path extrusionOk="0" h="2188" w="2022">
                  <a:moveTo>
                    <a:pt x="1620" y="0"/>
                  </a:moveTo>
                  <a:cubicBezTo>
                    <a:pt x="918" y="333"/>
                    <a:pt x="236" y="450"/>
                    <a:pt x="133" y="756"/>
                  </a:cubicBezTo>
                  <a:cubicBezTo>
                    <a:pt x="0" y="1154"/>
                    <a:pt x="326" y="1702"/>
                    <a:pt x="454" y="2187"/>
                  </a:cubicBezTo>
                  <a:cubicBezTo>
                    <a:pt x="928" y="2024"/>
                    <a:pt x="1568" y="1988"/>
                    <a:pt x="1824" y="1657"/>
                  </a:cubicBezTo>
                  <a:cubicBezTo>
                    <a:pt x="2022" y="1400"/>
                    <a:pt x="1736" y="768"/>
                    <a:pt x="1620"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10" name="Google Shape;7910;p20"/>
            <p:cNvSpPr/>
            <p:nvPr/>
          </p:nvSpPr>
          <p:spPr>
            <a:xfrm>
              <a:off x="1356325" y="3332600"/>
              <a:ext cx="50600" cy="54900"/>
            </a:xfrm>
            <a:custGeom>
              <a:rect b="b" l="l" r="r" t="t"/>
              <a:pathLst>
                <a:path extrusionOk="0" h="2196" w="2024">
                  <a:moveTo>
                    <a:pt x="1614" y="0"/>
                  </a:moveTo>
                  <a:cubicBezTo>
                    <a:pt x="914" y="339"/>
                    <a:pt x="232" y="460"/>
                    <a:pt x="132" y="768"/>
                  </a:cubicBezTo>
                  <a:cubicBezTo>
                    <a:pt x="1" y="1166"/>
                    <a:pt x="331" y="1713"/>
                    <a:pt x="463" y="2196"/>
                  </a:cubicBezTo>
                  <a:cubicBezTo>
                    <a:pt x="936" y="2029"/>
                    <a:pt x="1574" y="1990"/>
                    <a:pt x="1828" y="1655"/>
                  </a:cubicBezTo>
                  <a:cubicBezTo>
                    <a:pt x="2024" y="1397"/>
                    <a:pt x="1736" y="768"/>
                    <a:pt x="1614"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11" name="Google Shape;7911;p20"/>
            <p:cNvSpPr/>
            <p:nvPr/>
          </p:nvSpPr>
          <p:spPr>
            <a:xfrm>
              <a:off x="4799925" y="5122125"/>
              <a:ext cx="48800" cy="41300"/>
            </a:xfrm>
            <a:custGeom>
              <a:rect b="b" l="l" r="r" t="t"/>
              <a:pathLst>
                <a:path extrusionOk="0" h="1652" w="1952">
                  <a:moveTo>
                    <a:pt x="1045" y="1"/>
                  </a:moveTo>
                  <a:cubicBezTo>
                    <a:pt x="740" y="1"/>
                    <a:pt x="343" y="210"/>
                    <a:pt x="1" y="294"/>
                  </a:cubicBezTo>
                  <a:cubicBezTo>
                    <a:pt x="116" y="738"/>
                    <a:pt x="105" y="1324"/>
                    <a:pt x="388" y="1580"/>
                  </a:cubicBezTo>
                  <a:cubicBezTo>
                    <a:pt x="445" y="1632"/>
                    <a:pt x="529" y="1652"/>
                    <a:pt x="638" y="1652"/>
                  </a:cubicBezTo>
                  <a:cubicBezTo>
                    <a:pt x="930" y="1652"/>
                    <a:pt x="1396" y="1507"/>
                    <a:pt x="1952" y="1443"/>
                  </a:cubicBezTo>
                  <a:cubicBezTo>
                    <a:pt x="1623" y="751"/>
                    <a:pt x="1532" y="169"/>
                    <a:pt x="1237" y="38"/>
                  </a:cubicBezTo>
                  <a:cubicBezTo>
                    <a:pt x="1179" y="12"/>
                    <a:pt x="1114" y="1"/>
                    <a:pt x="1045"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12" name="Google Shape;7912;p20"/>
            <p:cNvSpPr/>
            <p:nvPr/>
          </p:nvSpPr>
          <p:spPr>
            <a:xfrm>
              <a:off x="1310450" y="3160375"/>
              <a:ext cx="49925" cy="41725"/>
            </a:xfrm>
            <a:custGeom>
              <a:rect b="b" l="l" r="r" t="t"/>
              <a:pathLst>
                <a:path extrusionOk="0" h="1669" w="1997">
                  <a:moveTo>
                    <a:pt x="1058" y="1"/>
                  </a:moveTo>
                  <a:cubicBezTo>
                    <a:pt x="751" y="1"/>
                    <a:pt x="348" y="236"/>
                    <a:pt x="1" y="336"/>
                  </a:cubicBezTo>
                  <a:cubicBezTo>
                    <a:pt x="132" y="777"/>
                    <a:pt x="144" y="1362"/>
                    <a:pt x="436" y="1606"/>
                  </a:cubicBezTo>
                  <a:cubicBezTo>
                    <a:pt x="489" y="1650"/>
                    <a:pt x="563" y="1668"/>
                    <a:pt x="656" y="1668"/>
                  </a:cubicBezTo>
                  <a:cubicBezTo>
                    <a:pt x="947" y="1668"/>
                    <a:pt x="1420" y="1495"/>
                    <a:pt x="1996" y="1405"/>
                  </a:cubicBezTo>
                  <a:cubicBezTo>
                    <a:pt x="1641" y="727"/>
                    <a:pt x="1525" y="152"/>
                    <a:pt x="1224" y="30"/>
                  </a:cubicBezTo>
                  <a:cubicBezTo>
                    <a:pt x="1173" y="9"/>
                    <a:pt x="1117" y="1"/>
                    <a:pt x="1058"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13" name="Google Shape;7913;p20"/>
            <p:cNvSpPr/>
            <p:nvPr/>
          </p:nvSpPr>
          <p:spPr>
            <a:xfrm>
              <a:off x="4063200" y="5334250"/>
              <a:ext cx="46550" cy="51050"/>
            </a:xfrm>
            <a:custGeom>
              <a:rect b="b" l="l" r="r" t="t"/>
              <a:pathLst>
                <a:path extrusionOk="0" h="2042" w="1862">
                  <a:moveTo>
                    <a:pt x="1443" y="1"/>
                  </a:moveTo>
                  <a:cubicBezTo>
                    <a:pt x="1007" y="144"/>
                    <a:pt x="427" y="167"/>
                    <a:pt x="182" y="469"/>
                  </a:cubicBezTo>
                  <a:cubicBezTo>
                    <a:pt x="1" y="693"/>
                    <a:pt x="256" y="1275"/>
                    <a:pt x="368" y="2042"/>
                  </a:cubicBezTo>
                  <a:cubicBezTo>
                    <a:pt x="1043" y="1666"/>
                    <a:pt x="1614" y="1535"/>
                    <a:pt x="1735" y="1230"/>
                  </a:cubicBezTo>
                  <a:cubicBezTo>
                    <a:pt x="1862" y="907"/>
                    <a:pt x="1558" y="416"/>
                    <a:pt x="1443"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14" name="Google Shape;7914;p20"/>
            <p:cNvSpPr/>
            <p:nvPr/>
          </p:nvSpPr>
          <p:spPr>
            <a:xfrm>
              <a:off x="3051475" y="5231225"/>
              <a:ext cx="53025" cy="43225"/>
            </a:xfrm>
            <a:custGeom>
              <a:rect b="b" l="l" r="r" t="t"/>
              <a:pathLst>
                <a:path extrusionOk="0" h="1729" w="2121">
                  <a:moveTo>
                    <a:pt x="1051" y="0"/>
                  </a:moveTo>
                  <a:cubicBezTo>
                    <a:pt x="699" y="0"/>
                    <a:pt x="212" y="166"/>
                    <a:pt x="142" y="346"/>
                  </a:cubicBezTo>
                  <a:cubicBezTo>
                    <a:pt x="0" y="712"/>
                    <a:pt x="127" y="1409"/>
                    <a:pt x="406" y="1637"/>
                  </a:cubicBezTo>
                  <a:cubicBezTo>
                    <a:pt x="488" y="1704"/>
                    <a:pt x="605" y="1729"/>
                    <a:pt x="753" y="1729"/>
                  </a:cubicBezTo>
                  <a:cubicBezTo>
                    <a:pt x="1073" y="1729"/>
                    <a:pt x="1540" y="1616"/>
                    <a:pt x="2121" y="1580"/>
                  </a:cubicBezTo>
                  <a:cubicBezTo>
                    <a:pt x="1750" y="815"/>
                    <a:pt x="1646" y="226"/>
                    <a:pt x="1322" y="52"/>
                  </a:cubicBezTo>
                  <a:cubicBezTo>
                    <a:pt x="1255" y="16"/>
                    <a:pt x="1160" y="0"/>
                    <a:pt x="1051"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15" name="Google Shape;7915;p20"/>
            <p:cNvSpPr/>
            <p:nvPr/>
          </p:nvSpPr>
          <p:spPr>
            <a:xfrm>
              <a:off x="2120925" y="4707950"/>
              <a:ext cx="53825" cy="43550"/>
            </a:xfrm>
            <a:custGeom>
              <a:rect b="b" l="l" r="r" t="t"/>
              <a:pathLst>
                <a:path extrusionOk="0" h="1742" w="2153">
                  <a:moveTo>
                    <a:pt x="1067" y="1"/>
                  </a:moveTo>
                  <a:cubicBezTo>
                    <a:pt x="713" y="1"/>
                    <a:pt x="197" y="194"/>
                    <a:pt x="131" y="386"/>
                  </a:cubicBezTo>
                  <a:cubicBezTo>
                    <a:pt x="1" y="755"/>
                    <a:pt x="154" y="1447"/>
                    <a:pt x="442" y="1662"/>
                  </a:cubicBezTo>
                  <a:cubicBezTo>
                    <a:pt x="518" y="1720"/>
                    <a:pt x="620" y="1742"/>
                    <a:pt x="747" y="1742"/>
                  </a:cubicBezTo>
                  <a:cubicBezTo>
                    <a:pt x="1068" y="1742"/>
                    <a:pt x="1546" y="1601"/>
                    <a:pt x="2152" y="1540"/>
                  </a:cubicBezTo>
                  <a:cubicBezTo>
                    <a:pt x="1752" y="788"/>
                    <a:pt x="1628" y="203"/>
                    <a:pt x="1298" y="43"/>
                  </a:cubicBezTo>
                  <a:cubicBezTo>
                    <a:pt x="1238" y="14"/>
                    <a:pt x="1158" y="1"/>
                    <a:pt x="1067"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16" name="Google Shape;7916;p20"/>
            <p:cNvSpPr/>
            <p:nvPr/>
          </p:nvSpPr>
          <p:spPr>
            <a:xfrm>
              <a:off x="5170975" y="642625"/>
              <a:ext cx="41400" cy="46500"/>
            </a:xfrm>
            <a:custGeom>
              <a:rect b="b" l="l" r="r" t="t"/>
              <a:pathLst>
                <a:path extrusionOk="0" h="1860" w="1656">
                  <a:moveTo>
                    <a:pt x="1489" y="0"/>
                  </a:moveTo>
                  <a:lnTo>
                    <a:pt x="1489" y="0"/>
                  </a:lnTo>
                  <a:cubicBezTo>
                    <a:pt x="817" y="274"/>
                    <a:pt x="234" y="341"/>
                    <a:pt x="133" y="595"/>
                  </a:cubicBezTo>
                  <a:cubicBezTo>
                    <a:pt x="1" y="934"/>
                    <a:pt x="124" y="1531"/>
                    <a:pt x="372" y="1796"/>
                  </a:cubicBezTo>
                  <a:cubicBezTo>
                    <a:pt x="412" y="1840"/>
                    <a:pt x="502" y="1859"/>
                    <a:pt x="615" y="1859"/>
                  </a:cubicBezTo>
                  <a:cubicBezTo>
                    <a:pt x="904" y="1859"/>
                    <a:pt x="1342" y="1732"/>
                    <a:pt x="1460" y="1558"/>
                  </a:cubicBezTo>
                  <a:cubicBezTo>
                    <a:pt x="1656" y="1270"/>
                    <a:pt x="1496" y="741"/>
                    <a:pt x="1489"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17" name="Google Shape;7917;p20"/>
            <p:cNvSpPr/>
            <p:nvPr/>
          </p:nvSpPr>
          <p:spPr>
            <a:xfrm>
              <a:off x="6313825" y="2698175"/>
              <a:ext cx="49575" cy="39750"/>
            </a:xfrm>
            <a:custGeom>
              <a:rect b="b" l="l" r="r" t="t"/>
              <a:pathLst>
                <a:path extrusionOk="0" h="1590" w="1983">
                  <a:moveTo>
                    <a:pt x="1029" y="0"/>
                  </a:moveTo>
                  <a:cubicBezTo>
                    <a:pt x="700" y="0"/>
                    <a:pt x="284" y="136"/>
                    <a:pt x="163" y="328"/>
                  </a:cubicBezTo>
                  <a:cubicBezTo>
                    <a:pt x="1" y="585"/>
                    <a:pt x="157" y="1288"/>
                    <a:pt x="415" y="1499"/>
                  </a:cubicBezTo>
                  <a:cubicBezTo>
                    <a:pt x="497" y="1566"/>
                    <a:pt x="614" y="1589"/>
                    <a:pt x="764" y="1589"/>
                  </a:cubicBezTo>
                  <a:cubicBezTo>
                    <a:pt x="1057" y="1589"/>
                    <a:pt x="1472" y="1500"/>
                    <a:pt x="1983" y="1480"/>
                  </a:cubicBezTo>
                  <a:cubicBezTo>
                    <a:pt x="1680" y="771"/>
                    <a:pt x="1611" y="188"/>
                    <a:pt x="1327" y="53"/>
                  </a:cubicBezTo>
                  <a:cubicBezTo>
                    <a:pt x="1249" y="17"/>
                    <a:pt x="1145" y="0"/>
                    <a:pt x="1029"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18" name="Google Shape;7918;p20"/>
            <p:cNvSpPr/>
            <p:nvPr/>
          </p:nvSpPr>
          <p:spPr>
            <a:xfrm>
              <a:off x="3688650" y="286675"/>
              <a:ext cx="44250" cy="48200"/>
            </a:xfrm>
            <a:custGeom>
              <a:rect b="b" l="l" r="r" t="t"/>
              <a:pathLst>
                <a:path extrusionOk="0" h="1928" w="1770">
                  <a:moveTo>
                    <a:pt x="1393" y="0"/>
                  </a:moveTo>
                  <a:cubicBezTo>
                    <a:pt x="979" y="103"/>
                    <a:pt x="407" y="81"/>
                    <a:pt x="198" y="346"/>
                  </a:cubicBezTo>
                  <a:cubicBezTo>
                    <a:pt x="1" y="598"/>
                    <a:pt x="185" y="1153"/>
                    <a:pt x="214" y="1928"/>
                  </a:cubicBezTo>
                  <a:cubicBezTo>
                    <a:pt x="914" y="1603"/>
                    <a:pt x="1491" y="1515"/>
                    <a:pt x="1626" y="1223"/>
                  </a:cubicBezTo>
                  <a:cubicBezTo>
                    <a:pt x="1769" y="917"/>
                    <a:pt x="1489" y="416"/>
                    <a:pt x="1393"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19" name="Google Shape;7919;p20"/>
            <p:cNvSpPr/>
            <p:nvPr/>
          </p:nvSpPr>
          <p:spPr>
            <a:xfrm>
              <a:off x="2592225" y="595100"/>
              <a:ext cx="44850" cy="50625"/>
            </a:xfrm>
            <a:custGeom>
              <a:rect b="b" l="l" r="r" t="t"/>
              <a:pathLst>
                <a:path extrusionOk="0" h="2025" w="1794">
                  <a:moveTo>
                    <a:pt x="1465" y="0"/>
                  </a:moveTo>
                  <a:cubicBezTo>
                    <a:pt x="792" y="388"/>
                    <a:pt x="223" y="526"/>
                    <a:pt x="116" y="827"/>
                  </a:cubicBezTo>
                  <a:cubicBezTo>
                    <a:pt x="1" y="1145"/>
                    <a:pt x="325" y="1620"/>
                    <a:pt x="456" y="2025"/>
                  </a:cubicBezTo>
                  <a:cubicBezTo>
                    <a:pt x="860" y="1883"/>
                    <a:pt x="1433" y="1855"/>
                    <a:pt x="1619" y="1571"/>
                  </a:cubicBezTo>
                  <a:cubicBezTo>
                    <a:pt x="1794" y="1304"/>
                    <a:pt x="1563" y="769"/>
                    <a:pt x="1465"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20" name="Google Shape;7920;p20"/>
            <p:cNvSpPr/>
            <p:nvPr/>
          </p:nvSpPr>
          <p:spPr>
            <a:xfrm>
              <a:off x="4938375" y="511825"/>
              <a:ext cx="41400" cy="46500"/>
            </a:xfrm>
            <a:custGeom>
              <a:rect b="b" l="l" r="r" t="t"/>
              <a:pathLst>
                <a:path extrusionOk="0" h="1860" w="1656">
                  <a:moveTo>
                    <a:pt x="1489" y="1"/>
                  </a:moveTo>
                  <a:cubicBezTo>
                    <a:pt x="817" y="275"/>
                    <a:pt x="233" y="343"/>
                    <a:pt x="133" y="596"/>
                  </a:cubicBezTo>
                  <a:cubicBezTo>
                    <a:pt x="0" y="935"/>
                    <a:pt x="124" y="1533"/>
                    <a:pt x="372" y="1797"/>
                  </a:cubicBezTo>
                  <a:cubicBezTo>
                    <a:pt x="412" y="1841"/>
                    <a:pt x="502" y="1860"/>
                    <a:pt x="615" y="1860"/>
                  </a:cubicBezTo>
                  <a:cubicBezTo>
                    <a:pt x="904" y="1860"/>
                    <a:pt x="1342" y="1733"/>
                    <a:pt x="1459" y="1560"/>
                  </a:cubicBezTo>
                  <a:cubicBezTo>
                    <a:pt x="1655" y="1273"/>
                    <a:pt x="1496" y="742"/>
                    <a:pt x="1489"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21" name="Google Shape;7921;p20"/>
            <p:cNvSpPr/>
            <p:nvPr/>
          </p:nvSpPr>
          <p:spPr>
            <a:xfrm>
              <a:off x="5683950" y="1096825"/>
              <a:ext cx="49150" cy="37775"/>
            </a:xfrm>
            <a:custGeom>
              <a:rect b="b" l="l" r="r" t="t"/>
              <a:pathLst>
                <a:path extrusionOk="0" h="1511" w="1966">
                  <a:moveTo>
                    <a:pt x="1081" y="0"/>
                  </a:moveTo>
                  <a:cubicBezTo>
                    <a:pt x="751" y="0"/>
                    <a:pt x="346" y="148"/>
                    <a:pt x="147" y="360"/>
                  </a:cubicBezTo>
                  <a:cubicBezTo>
                    <a:pt x="0" y="514"/>
                    <a:pt x="181" y="1289"/>
                    <a:pt x="426" y="1438"/>
                  </a:cubicBezTo>
                  <a:cubicBezTo>
                    <a:pt x="513" y="1491"/>
                    <a:pt x="620" y="1511"/>
                    <a:pt x="747" y="1511"/>
                  </a:cubicBezTo>
                  <a:cubicBezTo>
                    <a:pt x="1045" y="1511"/>
                    <a:pt x="1453" y="1403"/>
                    <a:pt x="1966" y="1362"/>
                  </a:cubicBezTo>
                  <a:cubicBezTo>
                    <a:pt x="1667" y="700"/>
                    <a:pt x="1578" y="117"/>
                    <a:pt x="1325" y="34"/>
                  </a:cubicBezTo>
                  <a:cubicBezTo>
                    <a:pt x="1253" y="11"/>
                    <a:pt x="1169" y="0"/>
                    <a:pt x="1081"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22" name="Google Shape;7922;p20"/>
            <p:cNvSpPr/>
            <p:nvPr/>
          </p:nvSpPr>
          <p:spPr>
            <a:xfrm>
              <a:off x="4290225" y="303500"/>
              <a:ext cx="41375" cy="46500"/>
            </a:xfrm>
            <a:custGeom>
              <a:rect b="b" l="l" r="r" t="t"/>
              <a:pathLst>
                <a:path extrusionOk="0" h="1860" w="1655">
                  <a:moveTo>
                    <a:pt x="1488" y="1"/>
                  </a:moveTo>
                  <a:cubicBezTo>
                    <a:pt x="816" y="275"/>
                    <a:pt x="233" y="341"/>
                    <a:pt x="133" y="596"/>
                  </a:cubicBezTo>
                  <a:cubicBezTo>
                    <a:pt x="0" y="933"/>
                    <a:pt x="124" y="1532"/>
                    <a:pt x="371" y="1797"/>
                  </a:cubicBezTo>
                  <a:cubicBezTo>
                    <a:pt x="411" y="1840"/>
                    <a:pt x="501" y="1859"/>
                    <a:pt x="613" y="1859"/>
                  </a:cubicBezTo>
                  <a:cubicBezTo>
                    <a:pt x="902" y="1859"/>
                    <a:pt x="1341" y="1731"/>
                    <a:pt x="1459" y="1558"/>
                  </a:cubicBezTo>
                  <a:cubicBezTo>
                    <a:pt x="1655" y="1271"/>
                    <a:pt x="1496" y="742"/>
                    <a:pt x="1488"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23" name="Google Shape;7923;p20"/>
            <p:cNvSpPr/>
            <p:nvPr/>
          </p:nvSpPr>
          <p:spPr>
            <a:xfrm>
              <a:off x="1506075" y="3896725"/>
              <a:ext cx="44225" cy="48200"/>
            </a:xfrm>
            <a:custGeom>
              <a:rect b="b" l="l" r="r" t="t"/>
              <a:pathLst>
                <a:path extrusionOk="0" h="1928" w="1769">
                  <a:moveTo>
                    <a:pt x="1393" y="0"/>
                  </a:moveTo>
                  <a:cubicBezTo>
                    <a:pt x="979" y="104"/>
                    <a:pt x="407" y="82"/>
                    <a:pt x="198" y="347"/>
                  </a:cubicBezTo>
                  <a:cubicBezTo>
                    <a:pt x="1" y="597"/>
                    <a:pt x="185" y="1153"/>
                    <a:pt x="214" y="1928"/>
                  </a:cubicBezTo>
                  <a:cubicBezTo>
                    <a:pt x="914" y="1604"/>
                    <a:pt x="1490" y="1515"/>
                    <a:pt x="1626" y="1224"/>
                  </a:cubicBezTo>
                  <a:cubicBezTo>
                    <a:pt x="1769" y="917"/>
                    <a:pt x="1488" y="416"/>
                    <a:pt x="1393"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24" name="Google Shape;7924;p20"/>
            <p:cNvSpPr/>
            <p:nvPr/>
          </p:nvSpPr>
          <p:spPr>
            <a:xfrm>
              <a:off x="6016050" y="1584100"/>
              <a:ext cx="44675" cy="49500"/>
            </a:xfrm>
            <a:custGeom>
              <a:rect b="b" l="l" r="r" t="t"/>
              <a:pathLst>
                <a:path extrusionOk="0" h="1980" w="1787">
                  <a:moveTo>
                    <a:pt x="1493" y="0"/>
                  </a:moveTo>
                  <a:cubicBezTo>
                    <a:pt x="811" y="369"/>
                    <a:pt x="239" y="493"/>
                    <a:pt x="124" y="790"/>
                  </a:cubicBezTo>
                  <a:cubicBezTo>
                    <a:pt x="0" y="1106"/>
                    <a:pt x="199" y="1797"/>
                    <a:pt x="463" y="1937"/>
                  </a:cubicBezTo>
                  <a:cubicBezTo>
                    <a:pt x="519" y="1966"/>
                    <a:pt x="593" y="1980"/>
                    <a:pt x="678" y="1980"/>
                  </a:cubicBezTo>
                  <a:cubicBezTo>
                    <a:pt x="994" y="1980"/>
                    <a:pt x="1452" y="1794"/>
                    <a:pt x="1604" y="1576"/>
                  </a:cubicBezTo>
                  <a:cubicBezTo>
                    <a:pt x="1786" y="1313"/>
                    <a:pt x="1568" y="771"/>
                    <a:pt x="1493"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25" name="Google Shape;7925;p20"/>
            <p:cNvSpPr/>
            <p:nvPr/>
          </p:nvSpPr>
          <p:spPr>
            <a:xfrm>
              <a:off x="1646250" y="1470475"/>
              <a:ext cx="38925" cy="42950"/>
            </a:xfrm>
            <a:custGeom>
              <a:rect b="b" l="l" r="r" t="t"/>
              <a:pathLst>
                <a:path extrusionOk="0" h="1718" w="1557">
                  <a:moveTo>
                    <a:pt x="1272" y="1"/>
                  </a:moveTo>
                  <a:cubicBezTo>
                    <a:pt x="696" y="321"/>
                    <a:pt x="200" y="434"/>
                    <a:pt x="102" y="693"/>
                  </a:cubicBezTo>
                  <a:cubicBezTo>
                    <a:pt x="1" y="969"/>
                    <a:pt x="186" y="1567"/>
                    <a:pt x="418" y="1684"/>
                  </a:cubicBezTo>
                  <a:cubicBezTo>
                    <a:pt x="464" y="1707"/>
                    <a:pt x="524" y="1717"/>
                    <a:pt x="593" y="1717"/>
                  </a:cubicBezTo>
                  <a:cubicBezTo>
                    <a:pt x="869" y="1717"/>
                    <a:pt x="1275" y="1546"/>
                    <a:pt x="1405" y="1349"/>
                  </a:cubicBezTo>
                  <a:cubicBezTo>
                    <a:pt x="1557" y="1118"/>
                    <a:pt x="1355" y="651"/>
                    <a:pt x="1272"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26" name="Google Shape;7926;p20"/>
            <p:cNvSpPr/>
            <p:nvPr/>
          </p:nvSpPr>
          <p:spPr>
            <a:xfrm>
              <a:off x="6064425" y="3963300"/>
              <a:ext cx="38700" cy="42650"/>
            </a:xfrm>
            <a:custGeom>
              <a:rect b="b" l="l" r="r" t="t"/>
              <a:pathLst>
                <a:path extrusionOk="0" h="1706" w="1548">
                  <a:moveTo>
                    <a:pt x="1184" y="0"/>
                  </a:moveTo>
                  <a:cubicBezTo>
                    <a:pt x="828" y="108"/>
                    <a:pt x="330" y="112"/>
                    <a:pt x="161" y="352"/>
                  </a:cubicBezTo>
                  <a:cubicBezTo>
                    <a:pt x="0" y="576"/>
                    <a:pt x="186" y="1051"/>
                    <a:pt x="248" y="1705"/>
                  </a:cubicBezTo>
                  <a:cubicBezTo>
                    <a:pt x="833" y="1405"/>
                    <a:pt x="1332" y="1307"/>
                    <a:pt x="1437" y="1052"/>
                  </a:cubicBezTo>
                  <a:cubicBezTo>
                    <a:pt x="1548" y="780"/>
                    <a:pt x="1284" y="357"/>
                    <a:pt x="1184"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27" name="Google Shape;7927;p20"/>
            <p:cNvSpPr/>
            <p:nvPr/>
          </p:nvSpPr>
          <p:spPr>
            <a:xfrm>
              <a:off x="6280225" y="3305075"/>
              <a:ext cx="41800" cy="44200"/>
            </a:xfrm>
            <a:custGeom>
              <a:rect b="b" l="l" r="r" t="t"/>
              <a:pathLst>
                <a:path extrusionOk="0" h="1768" w="1672">
                  <a:moveTo>
                    <a:pt x="978" y="0"/>
                  </a:moveTo>
                  <a:cubicBezTo>
                    <a:pt x="678" y="0"/>
                    <a:pt x="338" y="98"/>
                    <a:pt x="194" y="267"/>
                  </a:cubicBezTo>
                  <a:cubicBezTo>
                    <a:pt x="1" y="494"/>
                    <a:pt x="172" y="1033"/>
                    <a:pt x="189" y="1767"/>
                  </a:cubicBezTo>
                  <a:cubicBezTo>
                    <a:pt x="849" y="1456"/>
                    <a:pt x="1359" y="1374"/>
                    <a:pt x="1529" y="1089"/>
                  </a:cubicBezTo>
                  <a:cubicBezTo>
                    <a:pt x="1672" y="849"/>
                    <a:pt x="1517" y="133"/>
                    <a:pt x="1322" y="56"/>
                  </a:cubicBezTo>
                  <a:cubicBezTo>
                    <a:pt x="1227" y="18"/>
                    <a:pt x="1106" y="0"/>
                    <a:pt x="978"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28" name="Google Shape;7928;p20"/>
            <p:cNvSpPr/>
            <p:nvPr/>
          </p:nvSpPr>
          <p:spPr>
            <a:xfrm>
              <a:off x="2093900" y="941675"/>
              <a:ext cx="41975" cy="44550"/>
            </a:xfrm>
            <a:custGeom>
              <a:rect b="b" l="l" r="r" t="t"/>
              <a:pathLst>
                <a:path extrusionOk="0" h="1782" w="1679">
                  <a:moveTo>
                    <a:pt x="1467" y="1"/>
                  </a:moveTo>
                  <a:cubicBezTo>
                    <a:pt x="814" y="323"/>
                    <a:pt x="305" y="415"/>
                    <a:pt x="139" y="705"/>
                  </a:cubicBezTo>
                  <a:cubicBezTo>
                    <a:pt x="0" y="947"/>
                    <a:pt x="170" y="1662"/>
                    <a:pt x="364" y="1734"/>
                  </a:cubicBezTo>
                  <a:cubicBezTo>
                    <a:pt x="453" y="1766"/>
                    <a:pt x="563" y="1782"/>
                    <a:pt x="680" y="1782"/>
                  </a:cubicBezTo>
                  <a:cubicBezTo>
                    <a:pt x="988" y="1782"/>
                    <a:pt x="1344" y="1676"/>
                    <a:pt x="1490" y="1498"/>
                  </a:cubicBezTo>
                  <a:cubicBezTo>
                    <a:pt x="1679" y="1268"/>
                    <a:pt x="1499" y="733"/>
                    <a:pt x="1467"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29" name="Google Shape;7929;p20"/>
            <p:cNvSpPr/>
            <p:nvPr/>
          </p:nvSpPr>
          <p:spPr>
            <a:xfrm>
              <a:off x="1561200" y="4083150"/>
              <a:ext cx="42650" cy="34950"/>
            </a:xfrm>
            <a:custGeom>
              <a:rect b="b" l="l" r="r" t="t"/>
              <a:pathLst>
                <a:path extrusionOk="0" h="1398" w="1706">
                  <a:moveTo>
                    <a:pt x="914" y="0"/>
                  </a:moveTo>
                  <a:cubicBezTo>
                    <a:pt x="650" y="0"/>
                    <a:pt x="302" y="226"/>
                    <a:pt x="0" y="328"/>
                  </a:cubicBezTo>
                  <a:cubicBezTo>
                    <a:pt x="112" y="682"/>
                    <a:pt x="125" y="1186"/>
                    <a:pt x="366" y="1345"/>
                  </a:cubicBezTo>
                  <a:cubicBezTo>
                    <a:pt x="422" y="1383"/>
                    <a:pt x="493" y="1398"/>
                    <a:pt x="578" y="1398"/>
                  </a:cubicBezTo>
                  <a:cubicBezTo>
                    <a:pt x="835" y="1398"/>
                    <a:pt x="1219" y="1260"/>
                    <a:pt x="1705" y="1189"/>
                  </a:cubicBezTo>
                  <a:cubicBezTo>
                    <a:pt x="1397" y="613"/>
                    <a:pt x="1292" y="112"/>
                    <a:pt x="1038" y="20"/>
                  </a:cubicBezTo>
                  <a:cubicBezTo>
                    <a:pt x="999" y="6"/>
                    <a:pt x="957" y="0"/>
                    <a:pt x="914"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30" name="Google Shape;7930;p20"/>
            <p:cNvSpPr/>
            <p:nvPr/>
          </p:nvSpPr>
          <p:spPr>
            <a:xfrm>
              <a:off x="3884425" y="5389925"/>
              <a:ext cx="39000" cy="43775"/>
            </a:xfrm>
            <a:custGeom>
              <a:rect b="b" l="l" r="r" t="t"/>
              <a:pathLst>
                <a:path extrusionOk="0" h="1751" w="1560">
                  <a:moveTo>
                    <a:pt x="1156" y="0"/>
                  </a:moveTo>
                  <a:cubicBezTo>
                    <a:pt x="805" y="126"/>
                    <a:pt x="305" y="157"/>
                    <a:pt x="149" y="406"/>
                  </a:cubicBezTo>
                  <a:cubicBezTo>
                    <a:pt x="0" y="640"/>
                    <a:pt x="211" y="1103"/>
                    <a:pt x="305" y="1751"/>
                  </a:cubicBezTo>
                  <a:cubicBezTo>
                    <a:pt x="876" y="1421"/>
                    <a:pt x="1372" y="1299"/>
                    <a:pt x="1462" y="1038"/>
                  </a:cubicBezTo>
                  <a:cubicBezTo>
                    <a:pt x="1559" y="759"/>
                    <a:pt x="1274" y="351"/>
                    <a:pt x="1156"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31" name="Google Shape;7931;p20"/>
            <p:cNvSpPr/>
            <p:nvPr/>
          </p:nvSpPr>
          <p:spPr>
            <a:xfrm>
              <a:off x="1296250" y="2367025"/>
              <a:ext cx="38325" cy="41325"/>
            </a:xfrm>
            <a:custGeom>
              <a:rect b="b" l="l" r="r" t="t"/>
              <a:pathLst>
                <a:path extrusionOk="0" h="1653" w="1533">
                  <a:moveTo>
                    <a:pt x="1348" y="0"/>
                  </a:moveTo>
                  <a:cubicBezTo>
                    <a:pt x="749" y="266"/>
                    <a:pt x="245" y="335"/>
                    <a:pt x="125" y="585"/>
                  </a:cubicBezTo>
                  <a:cubicBezTo>
                    <a:pt x="0" y="851"/>
                    <a:pt x="239" y="1290"/>
                    <a:pt x="318" y="1652"/>
                  </a:cubicBezTo>
                  <a:cubicBezTo>
                    <a:pt x="679" y="1565"/>
                    <a:pt x="1177" y="1589"/>
                    <a:pt x="1360" y="1359"/>
                  </a:cubicBezTo>
                  <a:cubicBezTo>
                    <a:pt x="1533" y="1142"/>
                    <a:pt x="1373" y="659"/>
                    <a:pt x="1348"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32" name="Google Shape;7932;p20"/>
            <p:cNvSpPr/>
            <p:nvPr/>
          </p:nvSpPr>
          <p:spPr>
            <a:xfrm>
              <a:off x="5485050" y="4728725"/>
              <a:ext cx="40500" cy="34250"/>
            </a:xfrm>
            <a:custGeom>
              <a:rect b="b" l="l" r="r" t="t"/>
              <a:pathLst>
                <a:path extrusionOk="0" h="1370" w="1620">
                  <a:moveTo>
                    <a:pt x="892" y="0"/>
                  </a:moveTo>
                  <a:cubicBezTo>
                    <a:pt x="635" y="0"/>
                    <a:pt x="292" y="177"/>
                    <a:pt x="0" y="248"/>
                  </a:cubicBezTo>
                  <a:cubicBezTo>
                    <a:pt x="81" y="610"/>
                    <a:pt x="49" y="1113"/>
                    <a:pt x="273" y="1294"/>
                  </a:cubicBezTo>
                  <a:cubicBezTo>
                    <a:pt x="342" y="1349"/>
                    <a:pt x="439" y="1369"/>
                    <a:pt x="561" y="1369"/>
                  </a:cubicBezTo>
                  <a:cubicBezTo>
                    <a:pt x="816" y="1369"/>
                    <a:pt x="1179" y="1284"/>
                    <a:pt x="1620" y="1260"/>
                  </a:cubicBezTo>
                  <a:cubicBezTo>
                    <a:pt x="1366" y="659"/>
                    <a:pt x="1306" y="150"/>
                    <a:pt x="1060" y="34"/>
                  </a:cubicBezTo>
                  <a:cubicBezTo>
                    <a:pt x="1010" y="10"/>
                    <a:pt x="954" y="0"/>
                    <a:pt x="892"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33" name="Google Shape;7933;p20"/>
            <p:cNvSpPr/>
            <p:nvPr/>
          </p:nvSpPr>
          <p:spPr>
            <a:xfrm>
              <a:off x="1511525" y="1715550"/>
              <a:ext cx="38975" cy="43425"/>
            </a:xfrm>
            <a:custGeom>
              <a:rect b="b" l="l" r="r" t="t"/>
              <a:pathLst>
                <a:path extrusionOk="0" h="1737" w="1559">
                  <a:moveTo>
                    <a:pt x="1166" y="0"/>
                  </a:moveTo>
                  <a:cubicBezTo>
                    <a:pt x="816" y="120"/>
                    <a:pt x="316" y="140"/>
                    <a:pt x="154" y="386"/>
                  </a:cubicBezTo>
                  <a:cubicBezTo>
                    <a:pt x="1" y="618"/>
                    <a:pt x="204" y="1085"/>
                    <a:pt x="287" y="1736"/>
                  </a:cubicBezTo>
                  <a:cubicBezTo>
                    <a:pt x="863" y="1416"/>
                    <a:pt x="1359" y="1303"/>
                    <a:pt x="1455" y="1043"/>
                  </a:cubicBezTo>
                  <a:cubicBezTo>
                    <a:pt x="1558" y="766"/>
                    <a:pt x="1278" y="352"/>
                    <a:pt x="1166"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34" name="Google Shape;7934;p20"/>
            <p:cNvSpPr/>
            <p:nvPr/>
          </p:nvSpPr>
          <p:spPr>
            <a:xfrm>
              <a:off x="1259375" y="2977800"/>
              <a:ext cx="49125" cy="37675"/>
            </a:xfrm>
            <a:custGeom>
              <a:rect b="b" l="l" r="r" t="t"/>
              <a:pathLst>
                <a:path extrusionOk="0" h="1507" w="1965">
                  <a:moveTo>
                    <a:pt x="1049" y="1"/>
                  </a:moveTo>
                  <a:cubicBezTo>
                    <a:pt x="739" y="1"/>
                    <a:pt x="298" y="225"/>
                    <a:pt x="124" y="469"/>
                  </a:cubicBezTo>
                  <a:cubicBezTo>
                    <a:pt x="0" y="644"/>
                    <a:pt x="237" y="1332"/>
                    <a:pt x="482" y="1456"/>
                  </a:cubicBezTo>
                  <a:cubicBezTo>
                    <a:pt x="553" y="1492"/>
                    <a:pt x="634" y="1506"/>
                    <a:pt x="727" y="1506"/>
                  </a:cubicBezTo>
                  <a:cubicBezTo>
                    <a:pt x="1017" y="1506"/>
                    <a:pt x="1420" y="1365"/>
                    <a:pt x="1964" y="1286"/>
                  </a:cubicBezTo>
                  <a:cubicBezTo>
                    <a:pt x="1600" y="654"/>
                    <a:pt x="1466" y="105"/>
                    <a:pt x="1186" y="19"/>
                  </a:cubicBezTo>
                  <a:cubicBezTo>
                    <a:pt x="1145" y="7"/>
                    <a:pt x="1099" y="1"/>
                    <a:pt x="1049"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35" name="Google Shape;7935;p20"/>
            <p:cNvSpPr/>
            <p:nvPr/>
          </p:nvSpPr>
          <p:spPr>
            <a:xfrm>
              <a:off x="4981450" y="5060825"/>
              <a:ext cx="42450" cy="45650"/>
            </a:xfrm>
            <a:custGeom>
              <a:rect b="b" l="l" r="r" t="t"/>
              <a:pathLst>
                <a:path extrusionOk="0" h="1826" w="1698">
                  <a:moveTo>
                    <a:pt x="1412" y="1"/>
                  </a:moveTo>
                  <a:cubicBezTo>
                    <a:pt x="775" y="363"/>
                    <a:pt x="273" y="485"/>
                    <a:pt x="124" y="783"/>
                  </a:cubicBezTo>
                  <a:cubicBezTo>
                    <a:pt x="0" y="1032"/>
                    <a:pt x="214" y="1731"/>
                    <a:pt x="416" y="1794"/>
                  </a:cubicBezTo>
                  <a:cubicBezTo>
                    <a:pt x="485" y="1816"/>
                    <a:pt x="568" y="1826"/>
                    <a:pt x="656" y="1826"/>
                  </a:cubicBezTo>
                  <a:cubicBezTo>
                    <a:pt x="978" y="1826"/>
                    <a:pt x="1377" y="1692"/>
                    <a:pt x="1522" y="1490"/>
                  </a:cubicBezTo>
                  <a:cubicBezTo>
                    <a:pt x="1698" y="1247"/>
                    <a:pt x="1487" y="727"/>
                    <a:pt x="1412"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36" name="Google Shape;7936;p20"/>
            <p:cNvSpPr/>
            <p:nvPr/>
          </p:nvSpPr>
          <p:spPr>
            <a:xfrm>
              <a:off x="5932100" y="4200775"/>
              <a:ext cx="44050" cy="34950"/>
            </a:xfrm>
            <a:custGeom>
              <a:rect b="b" l="l" r="r" t="t"/>
              <a:pathLst>
                <a:path extrusionOk="0" h="1398" w="1762">
                  <a:moveTo>
                    <a:pt x="925" y="0"/>
                  </a:moveTo>
                  <a:cubicBezTo>
                    <a:pt x="630" y="0"/>
                    <a:pt x="224" y="156"/>
                    <a:pt x="124" y="345"/>
                  </a:cubicBezTo>
                  <a:cubicBezTo>
                    <a:pt x="0" y="579"/>
                    <a:pt x="183" y="1177"/>
                    <a:pt x="420" y="1341"/>
                  </a:cubicBezTo>
                  <a:cubicBezTo>
                    <a:pt x="479" y="1382"/>
                    <a:pt x="554" y="1398"/>
                    <a:pt x="645" y="1398"/>
                  </a:cubicBezTo>
                  <a:cubicBezTo>
                    <a:pt x="902" y="1398"/>
                    <a:pt x="1283" y="1271"/>
                    <a:pt x="1761" y="1210"/>
                  </a:cubicBezTo>
                  <a:cubicBezTo>
                    <a:pt x="1463" y="628"/>
                    <a:pt x="1368" y="127"/>
                    <a:pt x="1114" y="30"/>
                  </a:cubicBezTo>
                  <a:cubicBezTo>
                    <a:pt x="1062" y="9"/>
                    <a:pt x="997" y="0"/>
                    <a:pt x="925"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37" name="Google Shape;7937;p20"/>
            <p:cNvSpPr/>
            <p:nvPr/>
          </p:nvSpPr>
          <p:spPr>
            <a:xfrm>
              <a:off x="6202750" y="3728475"/>
              <a:ext cx="36100" cy="30225"/>
            </a:xfrm>
            <a:custGeom>
              <a:rect b="b" l="l" r="r" t="t"/>
              <a:pathLst>
                <a:path extrusionOk="0" h="1209" w="1444">
                  <a:moveTo>
                    <a:pt x="714" y="0"/>
                  </a:moveTo>
                  <a:cubicBezTo>
                    <a:pt x="471" y="0"/>
                    <a:pt x="137" y="109"/>
                    <a:pt x="98" y="222"/>
                  </a:cubicBezTo>
                  <a:cubicBezTo>
                    <a:pt x="1" y="493"/>
                    <a:pt x="63" y="978"/>
                    <a:pt x="254" y="1141"/>
                  </a:cubicBezTo>
                  <a:cubicBezTo>
                    <a:pt x="312" y="1191"/>
                    <a:pt x="397" y="1209"/>
                    <a:pt x="506" y="1209"/>
                  </a:cubicBezTo>
                  <a:cubicBezTo>
                    <a:pt x="730" y="1209"/>
                    <a:pt x="1054" y="1134"/>
                    <a:pt x="1443" y="1115"/>
                  </a:cubicBezTo>
                  <a:cubicBezTo>
                    <a:pt x="1200" y="587"/>
                    <a:pt x="1138" y="180"/>
                    <a:pt x="911" y="40"/>
                  </a:cubicBezTo>
                  <a:cubicBezTo>
                    <a:pt x="865" y="12"/>
                    <a:pt x="795" y="0"/>
                    <a:pt x="714"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38" name="Google Shape;7938;p20"/>
            <p:cNvSpPr/>
            <p:nvPr/>
          </p:nvSpPr>
          <p:spPr>
            <a:xfrm>
              <a:off x="1781225" y="1245050"/>
              <a:ext cx="33900" cy="35725"/>
            </a:xfrm>
            <a:custGeom>
              <a:rect b="b" l="l" r="r" t="t"/>
              <a:pathLst>
                <a:path extrusionOk="0" h="1429" w="1356">
                  <a:moveTo>
                    <a:pt x="808" y="0"/>
                  </a:moveTo>
                  <a:cubicBezTo>
                    <a:pt x="557" y="0"/>
                    <a:pt x="268" y="84"/>
                    <a:pt x="151" y="229"/>
                  </a:cubicBezTo>
                  <a:cubicBezTo>
                    <a:pt x="1" y="415"/>
                    <a:pt x="153" y="845"/>
                    <a:pt x="188" y="1429"/>
                  </a:cubicBezTo>
                  <a:cubicBezTo>
                    <a:pt x="707" y="1162"/>
                    <a:pt x="1109" y="1082"/>
                    <a:pt x="1246" y="848"/>
                  </a:cubicBezTo>
                  <a:cubicBezTo>
                    <a:pt x="1355" y="660"/>
                    <a:pt x="1209" y="83"/>
                    <a:pt x="1059" y="35"/>
                  </a:cubicBezTo>
                  <a:cubicBezTo>
                    <a:pt x="987" y="11"/>
                    <a:pt x="900" y="0"/>
                    <a:pt x="808"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39" name="Google Shape;7939;p20"/>
            <p:cNvSpPr/>
            <p:nvPr/>
          </p:nvSpPr>
          <p:spPr>
            <a:xfrm>
              <a:off x="5171750" y="5022000"/>
              <a:ext cx="32700" cy="28025"/>
            </a:xfrm>
            <a:custGeom>
              <a:rect b="b" l="l" r="r" t="t"/>
              <a:pathLst>
                <a:path extrusionOk="0" h="1121" w="1308">
                  <a:moveTo>
                    <a:pt x="732" y="1"/>
                  </a:moveTo>
                  <a:cubicBezTo>
                    <a:pt x="522" y="1"/>
                    <a:pt x="240" y="147"/>
                    <a:pt x="1" y="204"/>
                  </a:cubicBezTo>
                  <a:cubicBezTo>
                    <a:pt x="67" y="502"/>
                    <a:pt x="42" y="916"/>
                    <a:pt x="226" y="1061"/>
                  </a:cubicBezTo>
                  <a:cubicBezTo>
                    <a:pt x="281" y="1105"/>
                    <a:pt x="358" y="1121"/>
                    <a:pt x="453" y="1121"/>
                  </a:cubicBezTo>
                  <a:cubicBezTo>
                    <a:pt x="660" y="1121"/>
                    <a:pt x="956" y="1046"/>
                    <a:pt x="1308" y="1023"/>
                  </a:cubicBezTo>
                  <a:cubicBezTo>
                    <a:pt x="1113" y="544"/>
                    <a:pt x="1068" y="126"/>
                    <a:pt x="867" y="28"/>
                  </a:cubicBezTo>
                  <a:cubicBezTo>
                    <a:pt x="827" y="9"/>
                    <a:pt x="781" y="1"/>
                    <a:pt x="732"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40" name="Google Shape;7940;p20"/>
            <p:cNvSpPr/>
            <p:nvPr/>
          </p:nvSpPr>
          <p:spPr>
            <a:xfrm>
              <a:off x="6368125" y="2879125"/>
              <a:ext cx="35550" cy="37500"/>
            </a:xfrm>
            <a:custGeom>
              <a:rect b="b" l="l" r="r" t="t"/>
              <a:pathLst>
                <a:path extrusionOk="0" h="1500" w="1422">
                  <a:moveTo>
                    <a:pt x="1163" y="1"/>
                  </a:moveTo>
                  <a:cubicBezTo>
                    <a:pt x="658" y="245"/>
                    <a:pt x="216" y="321"/>
                    <a:pt x="111" y="549"/>
                  </a:cubicBezTo>
                  <a:cubicBezTo>
                    <a:pt x="1" y="789"/>
                    <a:pt x="214" y="1177"/>
                    <a:pt x="285" y="1499"/>
                  </a:cubicBezTo>
                  <a:cubicBezTo>
                    <a:pt x="628" y="1402"/>
                    <a:pt x="1072" y="1399"/>
                    <a:pt x="1280" y="1174"/>
                  </a:cubicBezTo>
                  <a:cubicBezTo>
                    <a:pt x="1421" y="1020"/>
                    <a:pt x="1234" y="558"/>
                    <a:pt x="1163"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41" name="Google Shape;7941;p20"/>
            <p:cNvSpPr/>
            <p:nvPr/>
          </p:nvSpPr>
          <p:spPr>
            <a:xfrm>
              <a:off x="2416575" y="663450"/>
              <a:ext cx="35275" cy="31275"/>
            </a:xfrm>
            <a:custGeom>
              <a:rect b="b" l="l" r="r" t="t"/>
              <a:pathLst>
                <a:path extrusionOk="0" h="1251" w="1411">
                  <a:moveTo>
                    <a:pt x="775" y="1"/>
                  </a:moveTo>
                  <a:cubicBezTo>
                    <a:pt x="547" y="1"/>
                    <a:pt x="252" y="126"/>
                    <a:pt x="1" y="169"/>
                  </a:cubicBezTo>
                  <a:cubicBezTo>
                    <a:pt x="70" y="520"/>
                    <a:pt x="37" y="968"/>
                    <a:pt x="244" y="1189"/>
                  </a:cubicBezTo>
                  <a:cubicBezTo>
                    <a:pt x="286" y="1234"/>
                    <a:pt x="358" y="1251"/>
                    <a:pt x="454" y="1251"/>
                  </a:cubicBezTo>
                  <a:cubicBezTo>
                    <a:pt x="676" y="1251"/>
                    <a:pt x="1024" y="1162"/>
                    <a:pt x="1411" y="1133"/>
                  </a:cubicBezTo>
                  <a:cubicBezTo>
                    <a:pt x="1213" y="611"/>
                    <a:pt x="1176" y="157"/>
                    <a:pt x="960" y="41"/>
                  </a:cubicBezTo>
                  <a:cubicBezTo>
                    <a:pt x="906" y="12"/>
                    <a:pt x="844" y="1"/>
                    <a:pt x="775"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42" name="Google Shape;7942;p20"/>
            <p:cNvSpPr/>
            <p:nvPr/>
          </p:nvSpPr>
          <p:spPr>
            <a:xfrm>
              <a:off x="5802625" y="4439575"/>
              <a:ext cx="37275" cy="30675"/>
            </a:xfrm>
            <a:custGeom>
              <a:rect b="b" l="l" r="r" t="t"/>
              <a:pathLst>
                <a:path extrusionOk="0" h="1227" w="1491">
                  <a:moveTo>
                    <a:pt x="731" y="0"/>
                  </a:moveTo>
                  <a:cubicBezTo>
                    <a:pt x="490" y="0"/>
                    <a:pt x="113" y="151"/>
                    <a:pt x="78" y="280"/>
                  </a:cubicBezTo>
                  <a:cubicBezTo>
                    <a:pt x="1" y="553"/>
                    <a:pt x="104" y="1033"/>
                    <a:pt x="307" y="1177"/>
                  </a:cubicBezTo>
                  <a:cubicBezTo>
                    <a:pt x="356" y="1213"/>
                    <a:pt x="420" y="1227"/>
                    <a:pt x="498" y="1227"/>
                  </a:cubicBezTo>
                  <a:cubicBezTo>
                    <a:pt x="723" y="1227"/>
                    <a:pt x="1064" y="1110"/>
                    <a:pt x="1491" y="1051"/>
                  </a:cubicBezTo>
                  <a:cubicBezTo>
                    <a:pt x="1206" y="548"/>
                    <a:pt x="1111" y="149"/>
                    <a:pt x="870" y="26"/>
                  </a:cubicBezTo>
                  <a:cubicBezTo>
                    <a:pt x="835" y="8"/>
                    <a:pt x="787" y="0"/>
                    <a:pt x="731"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43" name="Google Shape;7943;p20"/>
            <p:cNvSpPr/>
            <p:nvPr/>
          </p:nvSpPr>
          <p:spPr>
            <a:xfrm>
              <a:off x="4706900" y="392725"/>
              <a:ext cx="35775" cy="38050"/>
            </a:xfrm>
            <a:custGeom>
              <a:rect b="b" l="l" r="r" t="t"/>
              <a:pathLst>
                <a:path extrusionOk="0" h="1522" w="1431">
                  <a:moveTo>
                    <a:pt x="1125" y="1"/>
                  </a:moveTo>
                  <a:cubicBezTo>
                    <a:pt x="785" y="107"/>
                    <a:pt x="341" y="122"/>
                    <a:pt x="139" y="353"/>
                  </a:cubicBezTo>
                  <a:cubicBezTo>
                    <a:pt x="1" y="509"/>
                    <a:pt x="203" y="967"/>
                    <a:pt x="288" y="1521"/>
                  </a:cubicBezTo>
                  <a:cubicBezTo>
                    <a:pt x="786" y="1264"/>
                    <a:pt x="1227" y="1177"/>
                    <a:pt x="1326" y="947"/>
                  </a:cubicBezTo>
                  <a:cubicBezTo>
                    <a:pt x="1430" y="704"/>
                    <a:pt x="1206" y="322"/>
                    <a:pt x="1125"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44" name="Google Shape;7944;p20"/>
            <p:cNvSpPr/>
            <p:nvPr/>
          </p:nvSpPr>
          <p:spPr>
            <a:xfrm>
              <a:off x="1383450" y="1955325"/>
              <a:ext cx="35750" cy="30175"/>
            </a:xfrm>
            <a:custGeom>
              <a:rect b="b" l="l" r="r" t="t"/>
              <a:pathLst>
                <a:path extrusionOk="0" h="1207" w="1430">
                  <a:moveTo>
                    <a:pt x="706" y="0"/>
                  </a:moveTo>
                  <a:cubicBezTo>
                    <a:pt x="465" y="0"/>
                    <a:pt x="140" y="101"/>
                    <a:pt x="100" y="210"/>
                  </a:cubicBezTo>
                  <a:cubicBezTo>
                    <a:pt x="0" y="481"/>
                    <a:pt x="52" y="967"/>
                    <a:pt x="240" y="1135"/>
                  </a:cubicBezTo>
                  <a:cubicBezTo>
                    <a:pt x="300" y="1189"/>
                    <a:pt x="391" y="1207"/>
                    <a:pt x="508" y="1207"/>
                  </a:cubicBezTo>
                  <a:cubicBezTo>
                    <a:pt x="731" y="1207"/>
                    <a:pt x="1050" y="1140"/>
                    <a:pt x="1429" y="1127"/>
                  </a:cubicBezTo>
                  <a:cubicBezTo>
                    <a:pt x="1197" y="596"/>
                    <a:pt x="1141" y="186"/>
                    <a:pt x="917" y="44"/>
                  </a:cubicBezTo>
                  <a:cubicBezTo>
                    <a:pt x="869" y="13"/>
                    <a:pt x="793" y="0"/>
                    <a:pt x="706"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45" name="Google Shape;7945;p20"/>
            <p:cNvSpPr/>
            <p:nvPr/>
          </p:nvSpPr>
          <p:spPr>
            <a:xfrm>
              <a:off x="1611800" y="4269550"/>
              <a:ext cx="31875" cy="35125"/>
            </a:xfrm>
            <a:custGeom>
              <a:rect b="b" l="l" r="r" t="t"/>
              <a:pathLst>
                <a:path extrusionOk="0" h="1405" w="1275">
                  <a:moveTo>
                    <a:pt x="951" y="0"/>
                  </a:moveTo>
                  <a:cubicBezTo>
                    <a:pt x="664" y="99"/>
                    <a:pt x="251" y="117"/>
                    <a:pt x="123" y="317"/>
                  </a:cubicBezTo>
                  <a:cubicBezTo>
                    <a:pt x="1" y="509"/>
                    <a:pt x="172" y="890"/>
                    <a:pt x="245" y="1405"/>
                  </a:cubicBezTo>
                  <a:cubicBezTo>
                    <a:pt x="699" y="1157"/>
                    <a:pt x="1109" y="1066"/>
                    <a:pt x="1189" y="853"/>
                  </a:cubicBezTo>
                  <a:cubicBezTo>
                    <a:pt x="1274" y="631"/>
                    <a:pt x="1044" y="291"/>
                    <a:pt x="951"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46" name="Google Shape;7946;p20"/>
            <p:cNvSpPr/>
            <p:nvPr/>
          </p:nvSpPr>
          <p:spPr>
            <a:xfrm>
              <a:off x="3706275" y="5447200"/>
              <a:ext cx="34500" cy="28250"/>
            </a:xfrm>
            <a:custGeom>
              <a:rect b="b" l="l" r="r" t="t"/>
              <a:pathLst>
                <a:path extrusionOk="0" h="1130" w="1380">
                  <a:moveTo>
                    <a:pt x="735" y="0"/>
                  </a:moveTo>
                  <a:cubicBezTo>
                    <a:pt x="501" y="0"/>
                    <a:pt x="200" y="101"/>
                    <a:pt x="115" y="238"/>
                  </a:cubicBezTo>
                  <a:cubicBezTo>
                    <a:pt x="0" y="422"/>
                    <a:pt x="115" y="925"/>
                    <a:pt x="299" y="1071"/>
                  </a:cubicBezTo>
                  <a:cubicBezTo>
                    <a:pt x="354" y="1114"/>
                    <a:pt x="430" y="1130"/>
                    <a:pt x="525" y="1130"/>
                  </a:cubicBezTo>
                  <a:cubicBezTo>
                    <a:pt x="732" y="1130"/>
                    <a:pt x="1028" y="1055"/>
                    <a:pt x="1379" y="1032"/>
                  </a:cubicBezTo>
                  <a:cubicBezTo>
                    <a:pt x="1185" y="553"/>
                    <a:pt x="1142" y="135"/>
                    <a:pt x="940" y="38"/>
                  </a:cubicBezTo>
                  <a:cubicBezTo>
                    <a:pt x="887" y="12"/>
                    <a:pt x="815" y="0"/>
                    <a:pt x="735"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47" name="Google Shape;7947;p20"/>
            <p:cNvSpPr/>
            <p:nvPr/>
          </p:nvSpPr>
          <p:spPr>
            <a:xfrm>
              <a:off x="5406525" y="778450"/>
              <a:ext cx="35400" cy="37000"/>
            </a:xfrm>
            <a:custGeom>
              <a:rect b="b" l="l" r="r" t="t"/>
              <a:pathLst>
                <a:path extrusionOk="0" h="1480" w="1416">
                  <a:moveTo>
                    <a:pt x="1181" y="0"/>
                  </a:moveTo>
                  <a:cubicBezTo>
                    <a:pt x="670" y="233"/>
                    <a:pt x="225" y="296"/>
                    <a:pt x="117" y="523"/>
                  </a:cubicBezTo>
                  <a:cubicBezTo>
                    <a:pt x="1" y="762"/>
                    <a:pt x="204" y="1154"/>
                    <a:pt x="269" y="1480"/>
                  </a:cubicBezTo>
                  <a:cubicBezTo>
                    <a:pt x="614" y="1390"/>
                    <a:pt x="1057" y="1396"/>
                    <a:pt x="1271" y="1175"/>
                  </a:cubicBezTo>
                  <a:cubicBezTo>
                    <a:pt x="1416" y="1026"/>
                    <a:pt x="1239" y="557"/>
                    <a:pt x="1181"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48" name="Google Shape;7948;p20"/>
            <p:cNvSpPr/>
            <p:nvPr/>
          </p:nvSpPr>
          <p:spPr>
            <a:xfrm>
              <a:off x="1217525" y="2798975"/>
              <a:ext cx="32725" cy="28025"/>
            </a:xfrm>
            <a:custGeom>
              <a:rect b="b" l="l" r="r" t="t"/>
              <a:pathLst>
                <a:path extrusionOk="0" h="1121" w="1309">
                  <a:moveTo>
                    <a:pt x="731" y="1"/>
                  </a:moveTo>
                  <a:cubicBezTo>
                    <a:pt x="520" y="1"/>
                    <a:pt x="238" y="147"/>
                    <a:pt x="0" y="205"/>
                  </a:cubicBezTo>
                  <a:cubicBezTo>
                    <a:pt x="66" y="501"/>
                    <a:pt x="41" y="917"/>
                    <a:pt x="225" y="1061"/>
                  </a:cubicBezTo>
                  <a:cubicBezTo>
                    <a:pt x="280" y="1105"/>
                    <a:pt x="357" y="1120"/>
                    <a:pt x="451" y="1120"/>
                  </a:cubicBezTo>
                  <a:cubicBezTo>
                    <a:pt x="659" y="1120"/>
                    <a:pt x="956" y="1045"/>
                    <a:pt x="1309" y="1021"/>
                  </a:cubicBezTo>
                  <a:cubicBezTo>
                    <a:pt x="1113" y="542"/>
                    <a:pt x="1067" y="124"/>
                    <a:pt x="866" y="28"/>
                  </a:cubicBezTo>
                  <a:cubicBezTo>
                    <a:pt x="826" y="9"/>
                    <a:pt x="780" y="1"/>
                    <a:pt x="731"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49" name="Google Shape;7949;p20"/>
            <p:cNvSpPr/>
            <p:nvPr/>
          </p:nvSpPr>
          <p:spPr>
            <a:xfrm>
              <a:off x="3880475" y="238125"/>
              <a:ext cx="34650" cy="31150"/>
            </a:xfrm>
            <a:custGeom>
              <a:rect b="b" l="l" r="r" t="t"/>
              <a:pathLst>
                <a:path extrusionOk="0" h="1246" w="1386">
                  <a:moveTo>
                    <a:pt x="766" y="0"/>
                  </a:moveTo>
                  <a:cubicBezTo>
                    <a:pt x="540" y="0"/>
                    <a:pt x="248" y="115"/>
                    <a:pt x="1" y="152"/>
                  </a:cubicBezTo>
                  <a:cubicBezTo>
                    <a:pt x="61" y="505"/>
                    <a:pt x="20" y="952"/>
                    <a:pt x="219" y="1177"/>
                  </a:cubicBezTo>
                  <a:cubicBezTo>
                    <a:pt x="263" y="1227"/>
                    <a:pt x="343" y="1245"/>
                    <a:pt x="450" y="1245"/>
                  </a:cubicBezTo>
                  <a:cubicBezTo>
                    <a:pt x="673" y="1245"/>
                    <a:pt x="1012" y="1168"/>
                    <a:pt x="1386" y="1148"/>
                  </a:cubicBezTo>
                  <a:cubicBezTo>
                    <a:pt x="1202" y="622"/>
                    <a:pt x="1178" y="168"/>
                    <a:pt x="963" y="44"/>
                  </a:cubicBezTo>
                  <a:cubicBezTo>
                    <a:pt x="907" y="13"/>
                    <a:pt x="840" y="0"/>
                    <a:pt x="766"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50" name="Google Shape;7950;p20"/>
            <p:cNvSpPr/>
            <p:nvPr/>
          </p:nvSpPr>
          <p:spPr>
            <a:xfrm>
              <a:off x="5972625" y="1414425"/>
              <a:ext cx="37775" cy="32175"/>
            </a:xfrm>
            <a:custGeom>
              <a:rect b="b" l="l" r="r" t="t"/>
              <a:pathLst>
                <a:path extrusionOk="0" h="1287" w="1511">
                  <a:moveTo>
                    <a:pt x="810" y="1"/>
                  </a:moveTo>
                  <a:cubicBezTo>
                    <a:pt x="575" y="1"/>
                    <a:pt x="267" y="183"/>
                    <a:pt x="0" y="262"/>
                  </a:cubicBezTo>
                  <a:cubicBezTo>
                    <a:pt x="108" y="603"/>
                    <a:pt x="124" y="1051"/>
                    <a:pt x="354" y="1245"/>
                  </a:cubicBezTo>
                  <a:cubicBezTo>
                    <a:pt x="388" y="1274"/>
                    <a:pt x="436" y="1286"/>
                    <a:pt x="496" y="1286"/>
                  </a:cubicBezTo>
                  <a:cubicBezTo>
                    <a:pt x="712" y="1286"/>
                    <a:pt x="1082" y="1131"/>
                    <a:pt x="1511" y="1046"/>
                  </a:cubicBezTo>
                  <a:cubicBezTo>
                    <a:pt x="1253" y="556"/>
                    <a:pt x="1164" y="113"/>
                    <a:pt x="934" y="22"/>
                  </a:cubicBezTo>
                  <a:cubicBezTo>
                    <a:pt x="896" y="7"/>
                    <a:pt x="854" y="1"/>
                    <a:pt x="810"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51" name="Google Shape;7951;p20"/>
            <p:cNvSpPr/>
            <p:nvPr/>
          </p:nvSpPr>
          <p:spPr>
            <a:xfrm>
              <a:off x="1893700" y="4577375"/>
              <a:ext cx="35100" cy="36050"/>
            </a:xfrm>
            <a:custGeom>
              <a:rect b="b" l="l" r="r" t="t"/>
              <a:pathLst>
                <a:path extrusionOk="0" h="1442" w="1404">
                  <a:moveTo>
                    <a:pt x="1215" y="1"/>
                  </a:moveTo>
                  <a:cubicBezTo>
                    <a:pt x="695" y="210"/>
                    <a:pt x="247" y="253"/>
                    <a:pt x="128" y="474"/>
                  </a:cubicBezTo>
                  <a:cubicBezTo>
                    <a:pt x="1" y="708"/>
                    <a:pt x="188" y="1112"/>
                    <a:pt x="238" y="1442"/>
                  </a:cubicBezTo>
                  <a:cubicBezTo>
                    <a:pt x="586" y="1365"/>
                    <a:pt x="1029" y="1390"/>
                    <a:pt x="1252" y="1178"/>
                  </a:cubicBezTo>
                  <a:cubicBezTo>
                    <a:pt x="1404" y="1035"/>
                    <a:pt x="1247" y="559"/>
                    <a:pt x="1215"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52" name="Google Shape;7952;p20"/>
            <p:cNvSpPr/>
            <p:nvPr/>
          </p:nvSpPr>
          <p:spPr>
            <a:xfrm>
              <a:off x="3289100" y="5360825"/>
              <a:ext cx="35725" cy="37950"/>
            </a:xfrm>
            <a:custGeom>
              <a:rect b="b" l="l" r="r" t="t"/>
              <a:pathLst>
                <a:path extrusionOk="0" h="1518" w="1429">
                  <a:moveTo>
                    <a:pt x="1144" y="0"/>
                  </a:moveTo>
                  <a:cubicBezTo>
                    <a:pt x="647" y="257"/>
                    <a:pt x="205" y="342"/>
                    <a:pt x="105" y="573"/>
                  </a:cubicBezTo>
                  <a:cubicBezTo>
                    <a:pt x="0" y="815"/>
                    <a:pt x="223" y="1198"/>
                    <a:pt x="302" y="1518"/>
                  </a:cubicBezTo>
                  <a:cubicBezTo>
                    <a:pt x="643" y="1413"/>
                    <a:pt x="1086" y="1400"/>
                    <a:pt x="1290" y="1170"/>
                  </a:cubicBezTo>
                  <a:cubicBezTo>
                    <a:pt x="1428" y="1014"/>
                    <a:pt x="1228" y="556"/>
                    <a:pt x="1144"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53" name="Google Shape;7953;p20"/>
            <p:cNvSpPr/>
            <p:nvPr/>
          </p:nvSpPr>
          <p:spPr>
            <a:xfrm>
              <a:off x="2177375" y="4892950"/>
              <a:ext cx="31850" cy="34725"/>
            </a:xfrm>
            <a:custGeom>
              <a:rect b="b" l="l" r="r" t="t"/>
              <a:pathLst>
                <a:path extrusionOk="0" h="1389" w="1274">
                  <a:moveTo>
                    <a:pt x="1029" y="0"/>
                  </a:moveTo>
                  <a:cubicBezTo>
                    <a:pt x="574" y="248"/>
                    <a:pt x="166" y="338"/>
                    <a:pt x="86" y="550"/>
                  </a:cubicBezTo>
                  <a:cubicBezTo>
                    <a:pt x="0" y="774"/>
                    <a:pt x="154" y="1265"/>
                    <a:pt x="344" y="1361"/>
                  </a:cubicBezTo>
                  <a:cubicBezTo>
                    <a:pt x="381" y="1380"/>
                    <a:pt x="430" y="1388"/>
                    <a:pt x="486" y="1388"/>
                  </a:cubicBezTo>
                  <a:cubicBezTo>
                    <a:pt x="712" y="1388"/>
                    <a:pt x="1047" y="1247"/>
                    <a:pt x="1150" y="1087"/>
                  </a:cubicBezTo>
                  <a:cubicBezTo>
                    <a:pt x="1274" y="896"/>
                    <a:pt x="1101" y="513"/>
                    <a:pt x="1029"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54" name="Google Shape;7954;p20"/>
            <p:cNvSpPr/>
            <p:nvPr/>
          </p:nvSpPr>
          <p:spPr>
            <a:xfrm>
              <a:off x="2408400" y="5030375"/>
              <a:ext cx="33625" cy="35150"/>
            </a:xfrm>
            <a:custGeom>
              <a:rect b="b" l="l" r="r" t="t"/>
              <a:pathLst>
                <a:path extrusionOk="0" h="1406" w="1345">
                  <a:moveTo>
                    <a:pt x="777" y="1"/>
                  </a:moveTo>
                  <a:cubicBezTo>
                    <a:pt x="537" y="1"/>
                    <a:pt x="273" y="71"/>
                    <a:pt x="158" y="203"/>
                  </a:cubicBezTo>
                  <a:cubicBezTo>
                    <a:pt x="0" y="383"/>
                    <a:pt x="134" y="821"/>
                    <a:pt x="146" y="1406"/>
                  </a:cubicBezTo>
                  <a:cubicBezTo>
                    <a:pt x="674" y="1163"/>
                    <a:pt x="1079" y="1098"/>
                    <a:pt x="1226" y="868"/>
                  </a:cubicBezTo>
                  <a:cubicBezTo>
                    <a:pt x="1344" y="685"/>
                    <a:pt x="1222" y="100"/>
                    <a:pt x="1075" y="46"/>
                  </a:cubicBezTo>
                  <a:cubicBezTo>
                    <a:pt x="991" y="16"/>
                    <a:pt x="887" y="1"/>
                    <a:pt x="777"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55" name="Google Shape;7955;p20"/>
            <p:cNvSpPr/>
            <p:nvPr/>
          </p:nvSpPr>
          <p:spPr>
            <a:xfrm>
              <a:off x="2642925" y="5159925"/>
              <a:ext cx="36075" cy="30225"/>
            </a:xfrm>
            <a:custGeom>
              <a:rect b="b" l="l" r="r" t="t"/>
              <a:pathLst>
                <a:path extrusionOk="0" h="1209" w="1443">
                  <a:moveTo>
                    <a:pt x="714" y="0"/>
                  </a:moveTo>
                  <a:cubicBezTo>
                    <a:pt x="472" y="0"/>
                    <a:pt x="137" y="109"/>
                    <a:pt x="98" y="222"/>
                  </a:cubicBezTo>
                  <a:cubicBezTo>
                    <a:pt x="0" y="493"/>
                    <a:pt x="62" y="978"/>
                    <a:pt x="254" y="1141"/>
                  </a:cubicBezTo>
                  <a:cubicBezTo>
                    <a:pt x="312" y="1191"/>
                    <a:pt x="397" y="1209"/>
                    <a:pt x="506" y="1209"/>
                  </a:cubicBezTo>
                  <a:cubicBezTo>
                    <a:pt x="730" y="1209"/>
                    <a:pt x="1053" y="1135"/>
                    <a:pt x="1443" y="1115"/>
                  </a:cubicBezTo>
                  <a:cubicBezTo>
                    <a:pt x="1200" y="587"/>
                    <a:pt x="1138" y="180"/>
                    <a:pt x="911" y="40"/>
                  </a:cubicBezTo>
                  <a:cubicBezTo>
                    <a:pt x="865" y="12"/>
                    <a:pt x="795" y="0"/>
                    <a:pt x="714"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56" name="Google Shape;7956;p20"/>
            <p:cNvSpPr/>
            <p:nvPr/>
          </p:nvSpPr>
          <p:spPr>
            <a:xfrm>
              <a:off x="2877000" y="5292275"/>
              <a:ext cx="32700" cy="28025"/>
            </a:xfrm>
            <a:custGeom>
              <a:rect b="b" l="l" r="r" t="t"/>
              <a:pathLst>
                <a:path extrusionOk="0" h="1121" w="1308">
                  <a:moveTo>
                    <a:pt x="732" y="0"/>
                  </a:moveTo>
                  <a:cubicBezTo>
                    <a:pt x="522" y="0"/>
                    <a:pt x="240" y="146"/>
                    <a:pt x="1" y="203"/>
                  </a:cubicBezTo>
                  <a:cubicBezTo>
                    <a:pt x="67" y="501"/>
                    <a:pt x="40" y="915"/>
                    <a:pt x="224" y="1061"/>
                  </a:cubicBezTo>
                  <a:cubicBezTo>
                    <a:pt x="280" y="1104"/>
                    <a:pt x="357" y="1120"/>
                    <a:pt x="452" y="1120"/>
                  </a:cubicBezTo>
                  <a:cubicBezTo>
                    <a:pt x="660" y="1120"/>
                    <a:pt x="956" y="1046"/>
                    <a:pt x="1308" y="1022"/>
                  </a:cubicBezTo>
                  <a:cubicBezTo>
                    <a:pt x="1112" y="544"/>
                    <a:pt x="1067" y="125"/>
                    <a:pt x="868" y="28"/>
                  </a:cubicBezTo>
                  <a:cubicBezTo>
                    <a:pt x="828" y="8"/>
                    <a:pt x="782" y="0"/>
                    <a:pt x="732"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957" name="Google Shape;7957;p20"/>
          <p:cNvSpPr/>
          <p:nvPr/>
        </p:nvSpPr>
        <p:spPr>
          <a:xfrm>
            <a:off x="4730625" y="-96775"/>
            <a:ext cx="2751175" cy="5361000"/>
          </a:xfrm>
          <a:custGeom>
            <a:rect b="b" l="l" r="r" t="t"/>
            <a:pathLst>
              <a:path extrusionOk="0" h="214440" w="110047">
                <a:moveTo>
                  <a:pt x="87428" y="3480"/>
                </a:moveTo>
                <a:lnTo>
                  <a:pt x="0" y="135711"/>
                </a:lnTo>
                <a:lnTo>
                  <a:pt x="53936" y="131361"/>
                </a:lnTo>
                <a:lnTo>
                  <a:pt x="3480" y="214440"/>
                </a:lnTo>
                <a:lnTo>
                  <a:pt x="100477" y="109612"/>
                </a:lnTo>
                <a:lnTo>
                  <a:pt x="30448" y="118312"/>
                </a:lnTo>
                <a:lnTo>
                  <a:pt x="110047" y="0"/>
                </a:lnTo>
                <a:close/>
              </a:path>
            </a:pathLst>
          </a:custGeom>
          <a:solidFill>
            <a:schemeClr val="accent3"/>
          </a:solidFill>
          <a:ln>
            <a:noFill/>
          </a:ln>
        </p:spPr>
      </p:sp>
      <p:sp>
        <p:nvSpPr>
          <p:cNvPr id="7958" name="Google Shape;7958;p20"/>
          <p:cNvSpPr txBox="1"/>
          <p:nvPr>
            <p:ph type="title"/>
          </p:nvPr>
        </p:nvSpPr>
        <p:spPr>
          <a:xfrm>
            <a:off x="5062325" y="503575"/>
            <a:ext cx="3381300" cy="572700"/>
          </a:xfrm>
          <a:prstGeom prst="rect">
            <a:avLst/>
          </a:prstGeom>
        </p:spPr>
        <p:txBody>
          <a:bodyPr anchorCtr="0" anchor="t" bIns="91425" lIns="91425" spcFirstLastPara="1" rIns="91425" wrap="square" tIns="91425">
            <a:noAutofit/>
          </a:bodyPr>
          <a:lstStyle>
            <a:lvl1pPr lvl="0" rtl="0" algn="r">
              <a:spcBef>
                <a:spcPts val="0"/>
              </a:spcBef>
              <a:spcAft>
                <a:spcPts val="0"/>
              </a:spcAft>
              <a:buSzPts val="4000"/>
              <a:buNone/>
              <a:defRPr sz="4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grpSp>
        <p:nvGrpSpPr>
          <p:cNvPr id="7959" name="Google Shape;7959;p20"/>
          <p:cNvGrpSpPr/>
          <p:nvPr/>
        </p:nvGrpSpPr>
        <p:grpSpPr>
          <a:xfrm rot="10800000">
            <a:off x="5911375" y="32500"/>
            <a:ext cx="4226550" cy="5820850"/>
            <a:chOff x="1696350" y="238125"/>
            <a:chExt cx="4226550" cy="5820850"/>
          </a:xfrm>
        </p:grpSpPr>
        <p:sp>
          <p:nvSpPr>
            <p:cNvPr id="7960" name="Google Shape;7960;p20"/>
            <p:cNvSpPr/>
            <p:nvPr/>
          </p:nvSpPr>
          <p:spPr>
            <a:xfrm>
              <a:off x="4739900" y="249125"/>
              <a:ext cx="265350" cy="1245350"/>
            </a:xfrm>
            <a:custGeom>
              <a:rect b="b" l="l" r="r" t="t"/>
              <a:pathLst>
                <a:path extrusionOk="0" h="49814" w="10614">
                  <a:moveTo>
                    <a:pt x="1" y="1"/>
                  </a:moveTo>
                  <a:lnTo>
                    <a:pt x="5306" y="49813"/>
                  </a:lnTo>
                  <a:lnTo>
                    <a:pt x="10613" y="1"/>
                  </a:ln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61" name="Google Shape;7961;p20"/>
            <p:cNvSpPr/>
            <p:nvPr/>
          </p:nvSpPr>
          <p:spPr>
            <a:xfrm>
              <a:off x="4069825" y="300625"/>
              <a:ext cx="434500" cy="1239750"/>
            </a:xfrm>
            <a:custGeom>
              <a:rect b="b" l="l" r="r" t="t"/>
              <a:pathLst>
                <a:path extrusionOk="0" h="49590" w="17380">
                  <a:moveTo>
                    <a:pt x="10288" y="0"/>
                  </a:moveTo>
                  <a:lnTo>
                    <a:pt x="0" y="2607"/>
                  </a:lnTo>
                  <a:lnTo>
                    <a:pt x="17380" y="49590"/>
                  </a:lnTo>
                  <a:lnTo>
                    <a:pt x="10288" y="0"/>
                  </a:lnTo>
                  <a:close/>
                  <a:moveTo>
                    <a:pt x="17380" y="49590"/>
                  </a:moveTo>
                  <a:lnTo>
                    <a:pt x="17380" y="49590"/>
                  </a:lnTo>
                  <a:lnTo>
                    <a:pt x="17380" y="49590"/>
                  </a:ln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62" name="Google Shape;7962;p20"/>
            <p:cNvSpPr/>
            <p:nvPr/>
          </p:nvSpPr>
          <p:spPr>
            <a:xfrm>
              <a:off x="3454763" y="440875"/>
              <a:ext cx="709725" cy="1158250"/>
            </a:xfrm>
            <a:custGeom>
              <a:rect b="b" l="l" r="r" t="t"/>
              <a:pathLst>
                <a:path extrusionOk="0" h="46330" w="28389">
                  <a:moveTo>
                    <a:pt x="9332" y="1"/>
                  </a:moveTo>
                  <a:lnTo>
                    <a:pt x="0" y="5055"/>
                  </a:lnTo>
                  <a:lnTo>
                    <a:pt x="28388" y="46329"/>
                  </a:lnTo>
                  <a:lnTo>
                    <a:pt x="9332" y="1"/>
                  </a:ln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63" name="Google Shape;7963;p20"/>
            <p:cNvSpPr/>
            <p:nvPr/>
          </p:nvSpPr>
          <p:spPr>
            <a:xfrm>
              <a:off x="2614750" y="593400"/>
              <a:ext cx="941450" cy="1005725"/>
            </a:xfrm>
            <a:custGeom>
              <a:rect b="b" l="l" r="r" t="t"/>
              <a:pathLst>
                <a:path extrusionOk="0" h="40229" w="37658">
                  <a:moveTo>
                    <a:pt x="7806" y="0"/>
                  </a:moveTo>
                  <a:lnTo>
                    <a:pt x="1" y="7190"/>
                  </a:lnTo>
                  <a:lnTo>
                    <a:pt x="37657" y="40229"/>
                  </a:lnTo>
                  <a:lnTo>
                    <a:pt x="7806" y="0"/>
                  </a:ln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64" name="Google Shape;7964;p20"/>
            <p:cNvSpPr/>
            <p:nvPr/>
          </p:nvSpPr>
          <p:spPr>
            <a:xfrm>
              <a:off x="2057050" y="1098650"/>
              <a:ext cx="1115475" cy="791625"/>
            </a:xfrm>
            <a:custGeom>
              <a:rect b="b" l="l" r="r" t="t"/>
              <a:pathLst>
                <a:path extrusionOk="0" h="31665" w="44619">
                  <a:moveTo>
                    <a:pt x="5798" y="1"/>
                  </a:moveTo>
                  <a:lnTo>
                    <a:pt x="0" y="8889"/>
                  </a:lnTo>
                  <a:lnTo>
                    <a:pt x="44619" y="31664"/>
                  </a:lnTo>
                  <a:lnTo>
                    <a:pt x="5798" y="1"/>
                  </a:ln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65" name="Google Shape;7965;p20"/>
            <p:cNvSpPr/>
            <p:nvPr/>
          </p:nvSpPr>
          <p:spPr>
            <a:xfrm>
              <a:off x="2233150" y="1918525"/>
              <a:ext cx="1221175" cy="528950"/>
            </a:xfrm>
            <a:custGeom>
              <a:rect b="b" l="l" r="r" t="t"/>
              <a:pathLst>
                <a:path extrusionOk="0" h="21158" w="48847">
                  <a:moveTo>
                    <a:pt x="3439" y="1"/>
                  </a:moveTo>
                  <a:lnTo>
                    <a:pt x="1" y="10041"/>
                  </a:lnTo>
                  <a:lnTo>
                    <a:pt x="48846" y="21158"/>
                  </a:lnTo>
                  <a:lnTo>
                    <a:pt x="48846" y="21158"/>
                  </a:lnTo>
                  <a:lnTo>
                    <a:pt x="3439" y="1"/>
                  </a:ln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66" name="Google Shape;7966;p20"/>
            <p:cNvSpPr/>
            <p:nvPr/>
          </p:nvSpPr>
          <p:spPr>
            <a:xfrm>
              <a:off x="1981725" y="2637275"/>
              <a:ext cx="1574475" cy="332525"/>
            </a:xfrm>
            <a:custGeom>
              <a:rect b="b" l="l" r="r" t="t"/>
              <a:pathLst>
                <a:path extrusionOk="0" h="13301" w="62979">
                  <a:moveTo>
                    <a:pt x="1091" y="0"/>
                  </a:moveTo>
                  <a:lnTo>
                    <a:pt x="1" y="13301"/>
                  </a:lnTo>
                  <a:lnTo>
                    <a:pt x="62978" y="11765"/>
                  </a:lnTo>
                  <a:lnTo>
                    <a:pt x="1091" y="0"/>
                  </a:ln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67" name="Google Shape;7967;p20"/>
            <p:cNvSpPr/>
            <p:nvPr/>
          </p:nvSpPr>
          <p:spPr>
            <a:xfrm>
              <a:off x="1696350" y="3381625"/>
              <a:ext cx="1250125" cy="337150"/>
            </a:xfrm>
            <a:custGeom>
              <a:rect b="b" l="l" r="r" t="t"/>
              <a:pathLst>
                <a:path extrusionOk="0" h="13486" w="50005">
                  <a:moveTo>
                    <a:pt x="50004" y="0"/>
                  </a:moveTo>
                  <a:lnTo>
                    <a:pt x="0" y="3020"/>
                  </a:lnTo>
                  <a:lnTo>
                    <a:pt x="1759" y="13486"/>
                  </a:lnTo>
                  <a:lnTo>
                    <a:pt x="50004" y="0"/>
                  </a:ln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68" name="Google Shape;7968;p20"/>
            <p:cNvSpPr/>
            <p:nvPr/>
          </p:nvSpPr>
          <p:spPr>
            <a:xfrm>
              <a:off x="1986400" y="3705375"/>
              <a:ext cx="1394925" cy="740650"/>
            </a:xfrm>
            <a:custGeom>
              <a:rect b="b" l="l" r="r" t="t"/>
              <a:pathLst>
                <a:path extrusionOk="0" h="29626" w="55797">
                  <a:moveTo>
                    <a:pt x="55796" y="0"/>
                  </a:moveTo>
                  <a:lnTo>
                    <a:pt x="0" y="17055"/>
                  </a:lnTo>
                  <a:lnTo>
                    <a:pt x="5533" y="29626"/>
                  </a:lnTo>
                  <a:lnTo>
                    <a:pt x="55796" y="0"/>
                  </a:ln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69" name="Google Shape;7969;p20"/>
            <p:cNvSpPr/>
            <p:nvPr/>
          </p:nvSpPr>
          <p:spPr>
            <a:xfrm>
              <a:off x="2083125" y="4351375"/>
              <a:ext cx="1063300" cy="870875"/>
            </a:xfrm>
            <a:custGeom>
              <a:rect b="b" l="l" r="r" t="t"/>
              <a:pathLst>
                <a:path extrusionOk="0" h="34835" w="42532">
                  <a:moveTo>
                    <a:pt x="42532" y="1"/>
                  </a:moveTo>
                  <a:lnTo>
                    <a:pt x="0" y="26470"/>
                  </a:lnTo>
                  <a:lnTo>
                    <a:pt x="6530" y="34835"/>
                  </a:lnTo>
                  <a:lnTo>
                    <a:pt x="42532" y="1"/>
                  </a:ln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70" name="Google Shape;7970;p20"/>
            <p:cNvSpPr/>
            <p:nvPr/>
          </p:nvSpPr>
          <p:spPr>
            <a:xfrm>
              <a:off x="2513150" y="4993700"/>
              <a:ext cx="868175" cy="1065275"/>
            </a:xfrm>
            <a:custGeom>
              <a:rect b="b" l="l" r="r" t="t"/>
              <a:pathLst>
                <a:path extrusionOk="0" h="42611" w="34727">
                  <a:moveTo>
                    <a:pt x="34727" y="0"/>
                  </a:moveTo>
                  <a:lnTo>
                    <a:pt x="1" y="36105"/>
                  </a:lnTo>
                  <a:lnTo>
                    <a:pt x="8385" y="42610"/>
                  </a:lnTo>
                  <a:lnTo>
                    <a:pt x="34727" y="0"/>
                  </a:ln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71" name="Google Shape;7971;p20"/>
            <p:cNvSpPr/>
            <p:nvPr/>
          </p:nvSpPr>
          <p:spPr>
            <a:xfrm>
              <a:off x="5434075" y="238125"/>
              <a:ext cx="488825" cy="1136450"/>
            </a:xfrm>
            <a:custGeom>
              <a:rect b="b" l="l" r="r" t="t"/>
              <a:pathLst>
                <a:path extrusionOk="0" h="45458" w="19553">
                  <a:moveTo>
                    <a:pt x="10205" y="0"/>
                  </a:moveTo>
                  <a:lnTo>
                    <a:pt x="1" y="45457"/>
                  </a:lnTo>
                  <a:lnTo>
                    <a:pt x="19552" y="3169"/>
                  </a:lnTo>
                  <a:lnTo>
                    <a:pt x="10205" y="0"/>
                  </a:ln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972" name="Google Shape;7972;p20"/>
          <p:cNvSpPr txBox="1"/>
          <p:nvPr>
            <p:ph idx="2" type="title"/>
          </p:nvPr>
        </p:nvSpPr>
        <p:spPr>
          <a:xfrm>
            <a:off x="901250" y="3507625"/>
            <a:ext cx="1704900" cy="8295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600"/>
              <a:buNone/>
              <a:defRPr sz="2000"/>
            </a:lvl1pPr>
            <a:lvl2pPr lvl="1" rtl="0" algn="ctr">
              <a:spcBef>
                <a:spcPts val="0"/>
              </a:spcBef>
              <a:spcAft>
                <a:spcPts val="0"/>
              </a:spcAft>
              <a:buSzPts val="1600"/>
              <a:buNone/>
              <a:defRPr sz="1600"/>
            </a:lvl2pPr>
            <a:lvl3pPr lvl="2" rtl="0" algn="ctr">
              <a:spcBef>
                <a:spcPts val="0"/>
              </a:spcBef>
              <a:spcAft>
                <a:spcPts val="0"/>
              </a:spcAft>
              <a:buSzPts val="1600"/>
              <a:buNone/>
              <a:defRPr sz="1600"/>
            </a:lvl3pPr>
            <a:lvl4pPr lvl="3" rtl="0" algn="ctr">
              <a:spcBef>
                <a:spcPts val="0"/>
              </a:spcBef>
              <a:spcAft>
                <a:spcPts val="0"/>
              </a:spcAft>
              <a:buSzPts val="1600"/>
              <a:buNone/>
              <a:defRPr sz="1600"/>
            </a:lvl4pPr>
            <a:lvl5pPr lvl="4" rtl="0" algn="ctr">
              <a:spcBef>
                <a:spcPts val="0"/>
              </a:spcBef>
              <a:spcAft>
                <a:spcPts val="0"/>
              </a:spcAft>
              <a:buSzPts val="1600"/>
              <a:buNone/>
              <a:defRPr sz="1600"/>
            </a:lvl5pPr>
            <a:lvl6pPr lvl="5" rtl="0" algn="ctr">
              <a:spcBef>
                <a:spcPts val="0"/>
              </a:spcBef>
              <a:spcAft>
                <a:spcPts val="0"/>
              </a:spcAft>
              <a:buSzPts val="1600"/>
              <a:buNone/>
              <a:defRPr sz="1600"/>
            </a:lvl6pPr>
            <a:lvl7pPr lvl="6" rtl="0" algn="ctr">
              <a:spcBef>
                <a:spcPts val="0"/>
              </a:spcBef>
              <a:spcAft>
                <a:spcPts val="0"/>
              </a:spcAft>
              <a:buSzPts val="1600"/>
              <a:buNone/>
              <a:defRPr sz="1600"/>
            </a:lvl7pPr>
            <a:lvl8pPr lvl="7" rtl="0" algn="ctr">
              <a:spcBef>
                <a:spcPts val="0"/>
              </a:spcBef>
              <a:spcAft>
                <a:spcPts val="0"/>
              </a:spcAft>
              <a:buSzPts val="1600"/>
              <a:buNone/>
              <a:defRPr sz="1600"/>
            </a:lvl8pPr>
            <a:lvl9pPr lvl="8" rtl="0" algn="ctr">
              <a:spcBef>
                <a:spcPts val="0"/>
              </a:spcBef>
              <a:spcAft>
                <a:spcPts val="0"/>
              </a:spcAft>
              <a:buSzPts val="1600"/>
              <a:buNone/>
              <a:defRPr sz="1600"/>
            </a:lvl9pPr>
          </a:lstStyle>
          <a:p/>
        </p:txBody>
      </p:sp>
      <p:sp>
        <p:nvSpPr>
          <p:cNvPr id="7973" name="Google Shape;7973;p20"/>
          <p:cNvSpPr txBox="1"/>
          <p:nvPr>
            <p:ph idx="1" type="subTitle"/>
          </p:nvPr>
        </p:nvSpPr>
        <p:spPr>
          <a:xfrm>
            <a:off x="901250" y="3881400"/>
            <a:ext cx="1704900" cy="7779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7974" name="Google Shape;7974;p20"/>
          <p:cNvSpPr txBox="1"/>
          <p:nvPr>
            <p:ph idx="3" type="title"/>
          </p:nvPr>
        </p:nvSpPr>
        <p:spPr>
          <a:xfrm>
            <a:off x="3033750" y="3507625"/>
            <a:ext cx="1704900" cy="8295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600"/>
              <a:buNone/>
              <a:defRPr sz="2000"/>
            </a:lvl1pPr>
            <a:lvl2pPr lvl="1" rtl="0" algn="ctr">
              <a:spcBef>
                <a:spcPts val="0"/>
              </a:spcBef>
              <a:spcAft>
                <a:spcPts val="0"/>
              </a:spcAft>
              <a:buSzPts val="1600"/>
              <a:buNone/>
              <a:defRPr sz="1600"/>
            </a:lvl2pPr>
            <a:lvl3pPr lvl="2" rtl="0" algn="ctr">
              <a:spcBef>
                <a:spcPts val="0"/>
              </a:spcBef>
              <a:spcAft>
                <a:spcPts val="0"/>
              </a:spcAft>
              <a:buSzPts val="1600"/>
              <a:buNone/>
              <a:defRPr sz="1600"/>
            </a:lvl3pPr>
            <a:lvl4pPr lvl="3" rtl="0" algn="ctr">
              <a:spcBef>
                <a:spcPts val="0"/>
              </a:spcBef>
              <a:spcAft>
                <a:spcPts val="0"/>
              </a:spcAft>
              <a:buSzPts val="1600"/>
              <a:buNone/>
              <a:defRPr sz="1600"/>
            </a:lvl4pPr>
            <a:lvl5pPr lvl="4" rtl="0" algn="ctr">
              <a:spcBef>
                <a:spcPts val="0"/>
              </a:spcBef>
              <a:spcAft>
                <a:spcPts val="0"/>
              </a:spcAft>
              <a:buSzPts val="1600"/>
              <a:buNone/>
              <a:defRPr sz="1600"/>
            </a:lvl5pPr>
            <a:lvl6pPr lvl="5" rtl="0" algn="ctr">
              <a:spcBef>
                <a:spcPts val="0"/>
              </a:spcBef>
              <a:spcAft>
                <a:spcPts val="0"/>
              </a:spcAft>
              <a:buSzPts val="1600"/>
              <a:buNone/>
              <a:defRPr sz="1600"/>
            </a:lvl6pPr>
            <a:lvl7pPr lvl="6" rtl="0" algn="ctr">
              <a:spcBef>
                <a:spcPts val="0"/>
              </a:spcBef>
              <a:spcAft>
                <a:spcPts val="0"/>
              </a:spcAft>
              <a:buSzPts val="1600"/>
              <a:buNone/>
              <a:defRPr sz="1600"/>
            </a:lvl7pPr>
            <a:lvl8pPr lvl="7" rtl="0" algn="ctr">
              <a:spcBef>
                <a:spcPts val="0"/>
              </a:spcBef>
              <a:spcAft>
                <a:spcPts val="0"/>
              </a:spcAft>
              <a:buSzPts val="1600"/>
              <a:buNone/>
              <a:defRPr sz="1600"/>
            </a:lvl8pPr>
            <a:lvl9pPr lvl="8" rtl="0" algn="ctr">
              <a:spcBef>
                <a:spcPts val="0"/>
              </a:spcBef>
              <a:spcAft>
                <a:spcPts val="0"/>
              </a:spcAft>
              <a:buSzPts val="1600"/>
              <a:buNone/>
              <a:defRPr sz="1600"/>
            </a:lvl9pPr>
          </a:lstStyle>
          <a:p/>
        </p:txBody>
      </p:sp>
      <p:sp>
        <p:nvSpPr>
          <p:cNvPr id="7975" name="Google Shape;7975;p20"/>
          <p:cNvSpPr txBox="1"/>
          <p:nvPr>
            <p:ph idx="4" type="subTitle"/>
          </p:nvPr>
        </p:nvSpPr>
        <p:spPr>
          <a:xfrm>
            <a:off x="3033750" y="3881400"/>
            <a:ext cx="1704900" cy="7779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7976" name="Google Shape;7976;p20"/>
          <p:cNvSpPr txBox="1"/>
          <p:nvPr>
            <p:ph idx="5" type="title"/>
          </p:nvPr>
        </p:nvSpPr>
        <p:spPr>
          <a:xfrm>
            <a:off x="3033750" y="667525"/>
            <a:ext cx="1704900" cy="8295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600"/>
              <a:buNone/>
              <a:defRPr sz="2000"/>
            </a:lvl1pPr>
            <a:lvl2pPr lvl="1" rtl="0" algn="ctr">
              <a:spcBef>
                <a:spcPts val="0"/>
              </a:spcBef>
              <a:spcAft>
                <a:spcPts val="0"/>
              </a:spcAft>
              <a:buSzPts val="1600"/>
              <a:buNone/>
              <a:defRPr sz="1600"/>
            </a:lvl2pPr>
            <a:lvl3pPr lvl="2" rtl="0" algn="ctr">
              <a:spcBef>
                <a:spcPts val="0"/>
              </a:spcBef>
              <a:spcAft>
                <a:spcPts val="0"/>
              </a:spcAft>
              <a:buSzPts val="1600"/>
              <a:buNone/>
              <a:defRPr sz="1600"/>
            </a:lvl3pPr>
            <a:lvl4pPr lvl="3" rtl="0" algn="ctr">
              <a:spcBef>
                <a:spcPts val="0"/>
              </a:spcBef>
              <a:spcAft>
                <a:spcPts val="0"/>
              </a:spcAft>
              <a:buSzPts val="1600"/>
              <a:buNone/>
              <a:defRPr sz="1600"/>
            </a:lvl4pPr>
            <a:lvl5pPr lvl="4" rtl="0" algn="ctr">
              <a:spcBef>
                <a:spcPts val="0"/>
              </a:spcBef>
              <a:spcAft>
                <a:spcPts val="0"/>
              </a:spcAft>
              <a:buSzPts val="1600"/>
              <a:buNone/>
              <a:defRPr sz="1600"/>
            </a:lvl5pPr>
            <a:lvl6pPr lvl="5" rtl="0" algn="ctr">
              <a:spcBef>
                <a:spcPts val="0"/>
              </a:spcBef>
              <a:spcAft>
                <a:spcPts val="0"/>
              </a:spcAft>
              <a:buSzPts val="1600"/>
              <a:buNone/>
              <a:defRPr sz="1600"/>
            </a:lvl6pPr>
            <a:lvl7pPr lvl="6" rtl="0" algn="ctr">
              <a:spcBef>
                <a:spcPts val="0"/>
              </a:spcBef>
              <a:spcAft>
                <a:spcPts val="0"/>
              </a:spcAft>
              <a:buSzPts val="1600"/>
              <a:buNone/>
              <a:defRPr sz="1600"/>
            </a:lvl7pPr>
            <a:lvl8pPr lvl="7" rtl="0" algn="ctr">
              <a:spcBef>
                <a:spcPts val="0"/>
              </a:spcBef>
              <a:spcAft>
                <a:spcPts val="0"/>
              </a:spcAft>
              <a:buSzPts val="1600"/>
              <a:buNone/>
              <a:defRPr sz="1600"/>
            </a:lvl8pPr>
            <a:lvl9pPr lvl="8" rtl="0" algn="ctr">
              <a:spcBef>
                <a:spcPts val="0"/>
              </a:spcBef>
              <a:spcAft>
                <a:spcPts val="0"/>
              </a:spcAft>
              <a:buSzPts val="1600"/>
              <a:buNone/>
              <a:defRPr sz="1600"/>
            </a:lvl9pPr>
          </a:lstStyle>
          <a:p/>
        </p:txBody>
      </p:sp>
      <p:sp>
        <p:nvSpPr>
          <p:cNvPr id="7977" name="Google Shape;7977;p20"/>
          <p:cNvSpPr txBox="1"/>
          <p:nvPr>
            <p:ph idx="6" type="subTitle"/>
          </p:nvPr>
        </p:nvSpPr>
        <p:spPr>
          <a:xfrm>
            <a:off x="3033750" y="1041300"/>
            <a:ext cx="1704900" cy="7779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7978" name="Google Shape;7978;p20"/>
          <p:cNvSpPr txBox="1"/>
          <p:nvPr>
            <p:ph idx="7" type="title"/>
          </p:nvPr>
        </p:nvSpPr>
        <p:spPr>
          <a:xfrm>
            <a:off x="901250" y="2087575"/>
            <a:ext cx="1704900" cy="8295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600"/>
              <a:buNone/>
              <a:defRPr sz="2000"/>
            </a:lvl1pPr>
            <a:lvl2pPr lvl="1" rtl="0" algn="ctr">
              <a:spcBef>
                <a:spcPts val="0"/>
              </a:spcBef>
              <a:spcAft>
                <a:spcPts val="0"/>
              </a:spcAft>
              <a:buSzPts val="1600"/>
              <a:buNone/>
              <a:defRPr sz="1600"/>
            </a:lvl2pPr>
            <a:lvl3pPr lvl="2" rtl="0" algn="ctr">
              <a:spcBef>
                <a:spcPts val="0"/>
              </a:spcBef>
              <a:spcAft>
                <a:spcPts val="0"/>
              </a:spcAft>
              <a:buSzPts val="1600"/>
              <a:buNone/>
              <a:defRPr sz="1600"/>
            </a:lvl3pPr>
            <a:lvl4pPr lvl="3" rtl="0" algn="ctr">
              <a:spcBef>
                <a:spcPts val="0"/>
              </a:spcBef>
              <a:spcAft>
                <a:spcPts val="0"/>
              </a:spcAft>
              <a:buSzPts val="1600"/>
              <a:buNone/>
              <a:defRPr sz="1600"/>
            </a:lvl4pPr>
            <a:lvl5pPr lvl="4" rtl="0" algn="ctr">
              <a:spcBef>
                <a:spcPts val="0"/>
              </a:spcBef>
              <a:spcAft>
                <a:spcPts val="0"/>
              </a:spcAft>
              <a:buSzPts val="1600"/>
              <a:buNone/>
              <a:defRPr sz="1600"/>
            </a:lvl5pPr>
            <a:lvl6pPr lvl="5" rtl="0" algn="ctr">
              <a:spcBef>
                <a:spcPts val="0"/>
              </a:spcBef>
              <a:spcAft>
                <a:spcPts val="0"/>
              </a:spcAft>
              <a:buSzPts val="1600"/>
              <a:buNone/>
              <a:defRPr sz="1600"/>
            </a:lvl6pPr>
            <a:lvl7pPr lvl="6" rtl="0" algn="ctr">
              <a:spcBef>
                <a:spcPts val="0"/>
              </a:spcBef>
              <a:spcAft>
                <a:spcPts val="0"/>
              </a:spcAft>
              <a:buSzPts val="1600"/>
              <a:buNone/>
              <a:defRPr sz="1600"/>
            </a:lvl7pPr>
            <a:lvl8pPr lvl="7" rtl="0" algn="ctr">
              <a:spcBef>
                <a:spcPts val="0"/>
              </a:spcBef>
              <a:spcAft>
                <a:spcPts val="0"/>
              </a:spcAft>
              <a:buSzPts val="1600"/>
              <a:buNone/>
              <a:defRPr sz="1600"/>
            </a:lvl8pPr>
            <a:lvl9pPr lvl="8" rtl="0" algn="ctr">
              <a:spcBef>
                <a:spcPts val="0"/>
              </a:spcBef>
              <a:spcAft>
                <a:spcPts val="0"/>
              </a:spcAft>
              <a:buSzPts val="1600"/>
              <a:buNone/>
              <a:defRPr sz="1600"/>
            </a:lvl9pPr>
          </a:lstStyle>
          <a:p/>
        </p:txBody>
      </p:sp>
      <p:sp>
        <p:nvSpPr>
          <p:cNvPr id="7979" name="Google Shape;7979;p20"/>
          <p:cNvSpPr txBox="1"/>
          <p:nvPr>
            <p:ph idx="8" type="subTitle"/>
          </p:nvPr>
        </p:nvSpPr>
        <p:spPr>
          <a:xfrm>
            <a:off x="901250" y="2461350"/>
            <a:ext cx="1704900" cy="7779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7980" name="Google Shape;7980;p20"/>
          <p:cNvSpPr txBox="1"/>
          <p:nvPr>
            <p:ph idx="9" type="title"/>
          </p:nvPr>
        </p:nvSpPr>
        <p:spPr>
          <a:xfrm>
            <a:off x="3033750" y="2087575"/>
            <a:ext cx="1704900" cy="8295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600"/>
              <a:buNone/>
              <a:defRPr sz="2000"/>
            </a:lvl1pPr>
            <a:lvl2pPr lvl="1" rtl="0" algn="ctr">
              <a:spcBef>
                <a:spcPts val="0"/>
              </a:spcBef>
              <a:spcAft>
                <a:spcPts val="0"/>
              </a:spcAft>
              <a:buSzPts val="1600"/>
              <a:buNone/>
              <a:defRPr sz="1600"/>
            </a:lvl2pPr>
            <a:lvl3pPr lvl="2" rtl="0" algn="ctr">
              <a:spcBef>
                <a:spcPts val="0"/>
              </a:spcBef>
              <a:spcAft>
                <a:spcPts val="0"/>
              </a:spcAft>
              <a:buSzPts val="1600"/>
              <a:buNone/>
              <a:defRPr sz="1600"/>
            </a:lvl3pPr>
            <a:lvl4pPr lvl="3" rtl="0" algn="ctr">
              <a:spcBef>
                <a:spcPts val="0"/>
              </a:spcBef>
              <a:spcAft>
                <a:spcPts val="0"/>
              </a:spcAft>
              <a:buSzPts val="1600"/>
              <a:buNone/>
              <a:defRPr sz="1600"/>
            </a:lvl4pPr>
            <a:lvl5pPr lvl="4" rtl="0" algn="ctr">
              <a:spcBef>
                <a:spcPts val="0"/>
              </a:spcBef>
              <a:spcAft>
                <a:spcPts val="0"/>
              </a:spcAft>
              <a:buSzPts val="1600"/>
              <a:buNone/>
              <a:defRPr sz="1600"/>
            </a:lvl5pPr>
            <a:lvl6pPr lvl="5" rtl="0" algn="ctr">
              <a:spcBef>
                <a:spcPts val="0"/>
              </a:spcBef>
              <a:spcAft>
                <a:spcPts val="0"/>
              </a:spcAft>
              <a:buSzPts val="1600"/>
              <a:buNone/>
              <a:defRPr sz="1600"/>
            </a:lvl6pPr>
            <a:lvl7pPr lvl="6" rtl="0" algn="ctr">
              <a:spcBef>
                <a:spcPts val="0"/>
              </a:spcBef>
              <a:spcAft>
                <a:spcPts val="0"/>
              </a:spcAft>
              <a:buSzPts val="1600"/>
              <a:buNone/>
              <a:defRPr sz="1600"/>
            </a:lvl7pPr>
            <a:lvl8pPr lvl="7" rtl="0" algn="ctr">
              <a:spcBef>
                <a:spcPts val="0"/>
              </a:spcBef>
              <a:spcAft>
                <a:spcPts val="0"/>
              </a:spcAft>
              <a:buSzPts val="1600"/>
              <a:buNone/>
              <a:defRPr sz="1600"/>
            </a:lvl8pPr>
            <a:lvl9pPr lvl="8" rtl="0" algn="ctr">
              <a:spcBef>
                <a:spcPts val="0"/>
              </a:spcBef>
              <a:spcAft>
                <a:spcPts val="0"/>
              </a:spcAft>
              <a:buSzPts val="1600"/>
              <a:buNone/>
              <a:defRPr sz="1600"/>
            </a:lvl9pPr>
          </a:lstStyle>
          <a:p/>
        </p:txBody>
      </p:sp>
      <p:sp>
        <p:nvSpPr>
          <p:cNvPr id="7981" name="Google Shape;7981;p20"/>
          <p:cNvSpPr txBox="1"/>
          <p:nvPr>
            <p:ph idx="13" type="subTitle"/>
          </p:nvPr>
        </p:nvSpPr>
        <p:spPr>
          <a:xfrm>
            <a:off x="3033750" y="2461350"/>
            <a:ext cx="1704900" cy="7779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7982" name="Google Shape;7982;p20"/>
          <p:cNvSpPr txBox="1"/>
          <p:nvPr>
            <p:ph idx="14" type="title"/>
          </p:nvPr>
        </p:nvSpPr>
        <p:spPr>
          <a:xfrm>
            <a:off x="901250" y="667525"/>
            <a:ext cx="1704900" cy="8295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600"/>
              <a:buNone/>
              <a:defRPr sz="2000"/>
            </a:lvl1pPr>
            <a:lvl2pPr lvl="1" rtl="0" algn="ctr">
              <a:spcBef>
                <a:spcPts val="0"/>
              </a:spcBef>
              <a:spcAft>
                <a:spcPts val="0"/>
              </a:spcAft>
              <a:buSzPts val="1600"/>
              <a:buNone/>
              <a:defRPr sz="1600"/>
            </a:lvl2pPr>
            <a:lvl3pPr lvl="2" rtl="0" algn="ctr">
              <a:spcBef>
                <a:spcPts val="0"/>
              </a:spcBef>
              <a:spcAft>
                <a:spcPts val="0"/>
              </a:spcAft>
              <a:buSzPts val="1600"/>
              <a:buNone/>
              <a:defRPr sz="1600"/>
            </a:lvl3pPr>
            <a:lvl4pPr lvl="3" rtl="0" algn="ctr">
              <a:spcBef>
                <a:spcPts val="0"/>
              </a:spcBef>
              <a:spcAft>
                <a:spcPts val="0"/>
              </a:spcAft>
              <a:buSzPts val="1600"/>
              <a:buNone/>
              <a:defRPr sz="1600"/>
            </a:lvl4pPr>
            <a:lvl5pPr lvl="4" rtl="0" algn="ctr">
              <a:spcBef>
                <a:spcPts val="0"/>
              </a:spcBef>
              <a:spcAft>
                <a:spcPts val="0"/>
              </a:spcAft>
              <a:buSzPts val="1600"/>
              <a:buNone/>
              <a:defRPr sz="1600"/>
            </a:lvl5pPr>
            <a:lvl6pPr lvl="5" rtl="0" algn="ctr">
              <a:spcBef>
                <a:spcPts val="0"/>
              </a:spcBef>
              <a:spcAft>
                <a:spcPts val="0"/>
              </a:spcAft>
              <a:buSzPts val="1600"/>
              <a:buNone/>
              <a:defRPr sz="1600"/>
            </a:lvl6pPr>
            <a:lvl7pPr lvl="6" rtl="0" algn="ctr">
              <a:spcBef>
                <a:spcPts val="0"/>
              </a:spcBef>
              <a:spcAft>
                <a:spcPts val="0"/>
              </a:spcAft>
              <a:buSzPts val="1600"/>
              <a:buNone/>
              <a:defRPr sz="1600"/>
            </a:lvl7pPr>
            <a:lvl8pPr lvl="7" rtl="0" algn="ctr">
              <a:spcBef>
                <a:spcPts val="0"/>
              </a:spcBef>
              <a:spcAft>
                <a:spcPts val="0"/>
              </a:spcAft>
              <a:buSzPts val="1600"/>
              <a:buNone/>
              <a:defRPr sz="1600"/>
            </a:lvl8pPr>
            <a:lvl9pPr lvl="8" rtl="0" algn="ctr">
              <a:spcBef>
                <a:spcPts val="0"/>
              </a:spcBef>
              <a:spcAft>
                <a:spcPts val="0"/>
              </a:spcAft>
              <a:buSzPts val="1600"/>
              <a:buNone/>
              <a:defRPr sz="1600"/>
            </a:lvl9pPr>
          </a:lstStyle>
          <a:p/>
        </p:txBody>
      </p:sp>
      <p:sp>
        <p:nvSpPr>
          <p:cNvPr id="7983" name="Google Shape;7983;p20"/>
          <p:cNvSpPr txBox="1"/>
          <p:nvPr>
            <p:ph idx="15" type="subTitle"/>
          </p:nvPr>
        </p:nvSpPr>
        <p:spPr>
          <a:xfrm>
            <a:off x="901250" y="1041300"/>
            <a:ext cx="1704900" cy="7779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1"/>
        </a:solidFill>
      </p:bgPr>
    </p:bg>
    <p:spTree>
      <p:nvGrpSpPr>
        <p:cNvPr id="1141" name="Shape 1141"/>
        <p:cNvGrpSpPr/>
        <p:nvPr/>
      </p:nvGrpSpPr>
      <p:grpSpPr>
        <a:xfrm>
          <a:off x="0" y="0"/>
          <a:ext cx="0" cy="0"/>
          <a:chOff x="0" y="0"/>
          <a:chExt cx="0" cy="0"/>
        </a:xfrm>
      </p:grpSpPr>
      <p:sp>
        <p:nvSpPr>
          <p:cNvPr id="1142" name="Google Shape;1142;p3"/>
          <p:cNvSpPr/>
          <p:nvPr/>
        </p:nvSpPr>
        <p:spPr>
          <a:xfrm rot="10800000">
            <a:off x="4920643" y="-21810"/>
            <a:ext cx="4223336" cy="5171210"/>
          </a:xfrm>
          <a:custGeom>
            <a:rect b="b" l="l" r="r" t="t"/>
            <a:pathLst>
              <a:path extrusionOk="0" h="54612" w="51147">
                <a:moveTo>
                  <a:pt x="0" y="1"/>
                </a:moveTo>
                <a:lnTo>
                  <a:pt x="0" y="54612"/>
                </a:lnTo>
                <a:lnTo>
                  <a:pt x="22011" y="54612"/>
                </a:lnTo>
                <a:lnTo>
                  <a:pt x="51147" y="21868"/>
                </a:lnTo>
                <a:lnTo>
                  <a:pt x="32888" y="21976"/>
                </a:lnTo>
                <a:lnTo>
                  <a:pt x="5113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3" name="Google Shape;1143;p3"/>
          <p:cNvSpPr/>
          <p:nvPr/>
        </p:nvSpPr>
        <p:spPr>
          <a:xfrm>
            <a:off x="4730625" y="-96775"/>
            <a:ext cx="2751175" cy="5361000"/>
          </a:xfrm>
          <a:custGeom>
            <a:rect b="b" l="l" r="r" t="t"/>
            <a:pathLst>
              <a:path extrusionOk="0" h="214440" w="110047">
                <a:moveTo>
                  <a:pt x="87428" y="3480"/>
                </a:moveTo>
                <a:lnTo>
                  <a:pt x="0" y="135711"/>
                </a:lnTo>
                <a:lnTo>
                  <a:pt x="53936" y="131361"/>
                </a:lnTo>
                <a:lnTo>
                  <a:pt x="3480" y="214440"/>
                </a:lnTo>
                <a:lnTo>
                  <a:pt x="100477" y="109612"/>
                </a:lnTo>
                <a:lnTo>
                  <a:pt x="30448" y="118312"/>
                </a:lnTo>
                <a:lnTo>
                  <a:pt x="110047" y="0"/>
                </a:lnTo>
                <a:close/>
              </a:path>
            </a:pathLst>
          </a:custGeom>
          <a:solidFill>
            <a:schemeClr val="accent3"/>
          </a:solidFill>
          <a:ln>
            <a:noFill/>
          </a:ln>
        </p:spPr>
      </p:sp>
      <p:grpSp>
        <p:nvGrpSpPr>
          <p:cNvPr id="1144" name="Google Shape;1144;p3"/>
          <p:cNvGrpSpPr/>
          <p:nvPr/>
        </p:nvGrpSpPr>
        <p:grpSpPr>
          <a:xfrm>
            <a:off x="-1052883" y="-1127790"/>
            <a:ext cx="5023824" cy="5073397"/>
            <a:chOff x="1217525" y="238125"/>
            <a:chExt cx="5186150" cy="5237325"/>
          </a:xfrm>
        </p:grpSpPr>
        <p:sp>
          <p:nvSpPr>
            <p:cNvPr id="1145" name="Google Shape;1145;p3"/>
            <p:cNvSpPr/>
            <p:nvPr/>
          </p:nvSpPr>
          <p:spPr>
            <a:xfrm>
              <a:off x="3064700" y="2105425"/>
              <a:ext cx="1488400" cy="1501400"/>
            </a:xfrm>
            <a:custGeom>
              <a:rect b="b" l="l" r="r" t="t"/>
              <a:pathLst>
                <a:path extrusionOk="0" h="60056" w="59536">
                  <a:moveTo>
                    <a:pt x="35171" y="5672"/>
                  </a:moveTo>
                  <a:cubicBezTo>
                    <a:pt x="35857" y="6721"/>
                    <a:pt x="36948" y="7490"/>
                    <a:pt x="38284" y="7490"/>
                  </a:cubicBezTo>
                  <a:cubicBezTo>
                    <a:pt x="38312" y="7490"/>
                    <a:pt x="38341" y="7490"/>
                    <a:pt x="38370" y="7489"/>
                  </a:cubicBezTo>
                  <a:lnTo>
                    <a:pt x="38370" y="7489"/>
                  </a:lnTo>
                  <a:lnTo>
                    <a:pt x="36351" y="10618"/>
                  </a:lnTo>
                  <a:lnTo>
                    <a:pt x="33545" y="9039"/>
                  </a:lnTo>
                  <a:cubicBezTo>
                    <a:pt x="34040" y="8015"/>
                    <a:pt x="34614" y="6827"/>
                    <a:pt x="35171" y="5672"/>
                  </a:cubicBezTo>
                  <a:close/>
                  <a:moveTo>
                    <a:pt x="27767" y="8151"/>
                  </a:moveTo>
                  <a:lnTo>
                    <a:pt x="30691" y="9794"/>
                  </a:lnTo>
                  <a:lnTo>
                    <a:pt x="28892" y="12601"/>
                  </a:lnTo>
                  <a:lnTo>
                    <a:pt x="26273" y="11127"/>
                  </a:lnTo>
                  <a:cubicBezTo>
                    <a:pt x="26765" y="10146"/>
                    <a:pt x="27303" y="9075"/>
                    <a:pt x="27767" y="8151"/>
                  </a:cubicBezTo>
                  <a:close/>
                  <a:moveTo>
                    <a:pt x="20447" y="10270"/>
                  </a:moveTo>
                  <a:cubicBezTo>
                    <a:pt x="21294" y="10808"/>
                    <a:pt x="22283" y="11438"/>
                    <a:pt x="23213" y="12029"/>
                  </a:cubicBezTo>
                  <a:lnTo>
                    <a:pt x="21695" y="14729"/>
                  </a:lnTo>
                  <a:lnTo>
                    <a:pt x="18758" y="13273"/>
                  </a:lnTo>
                  <a:cubicBezTo>
                    <a:pt x="19285" y="12336"/>
                    <a:pt x="19897" y="11248"/>
                    <a:pt x="20447" y="10270"/>
                  </a:cubicBezTo>
                  <a:close/>
                  <a:moveTo>
                    <a:pt x="44513" y="11007"/>
                  </a:moveTo>
                  <a:cubicBezTo>
                    <a:pt x="45226" y="11938"/>
                    <a:pt x="46252" y="12716"/>
                    <a:pt x="47536" y="12716"/>
                  </a:cubicBezTo>
                  <a:cubicBezTo>
                    <a:pt x="47615" y="12716"/>
                    <a:pt x="47694" y="12713"/>
                    <a:pt x="47774" y="12707"/>
                  </a:cubicBezTo>
                  <a:lnTo>
                    <a:pt x="47774" y="12707"/>
                  </a:lnTo>
                  <a:lnTo>
                    <a:pt x="45710" y="15877"/>
                  </a:lnTo>
                  <a:lnTo>
                    <a:pt x="42913" y="14304"/>
                  </a:lnTo>
                  <a:cubicBezTo>
                    <a:pt x="43401" y="13297"/>
                    <a:pt x="43956" y="12154"/>
                    <a:pt x="44513" y="11007"/>
                  </a:cubicBezTo>
                  <a:close/>
                  <a:moveTo>
                    <a:pt x="12830" y="11513"/>
                  </a:moveTo>
                  <a:lnTo>
                    <a:pt x="12830" y="11513"/>
                  </a:lnTo>
                  <a:cubicBezTo>
                    <a:pt x="13700" y="12980"/>
                    <a:pt x="14705" y="13874"/>
                    <a:pt x="16122" y="13917"/>
                  </a:cubicBezTo>
                  <a:lnTo>
                    <a:pt x="16123" y="13917"/>
                  </a:lnTo>
                  <a:lnTo>
                    <a:pt x="14378" y="17019"/>
                  </a:lnTo>
                  <a:lnTo>
                    <a:pt x="10974" y="15469"/>
                  </a:lnTo>
                  <a:cubicBezTo>
                    <a:pt x="12166" y="14729"/>
                    <a:pt x="12887" y="13457"/>
                    <a:pt x="12830" y="11513"/>
                  </a:cubicBezTo>
                  <a:close/>
                  <a:moveTo>
                    <a:pt x="37204" y="13597"/>
                  </a:moveTo>
                  <a:lnTo>
                    <a:pt x="39925" y="15127"/>
                  </a:lnTo>
                  <a:lnTo>
                    <a:pt x="38315" y="17574"/>
                  </a:lnTo>
                  <a:lnTo>
                    <a:pt x="35937" y="16238"/>
                  </a:lnTo>
                  <a:lnTo>
                    <a:pt x="37204" y="13597"/>
                  </a:lnTo>
                  <a:close/>
                  <a:moveTo>
                    <a:pt x="29867" y="15955"/>
                  </a:moveTo>
                  <a:lnTo>
                    <a:pt x="32225" y="17281"/>
                  </a:lnTo>
                  <a:cubicBezTo>
                    <a:pt x="31790" y="17960"/>
                    <a:pt x="31338" y="18669"/>
                    <a:pt x="30866" y="19406"/>
                  </a:cubicBezTo>
                  <a:lnTo>
                    <a:pt x="28780" y="18233"/>
                  </a:lnTo>
                  <a:lnTo>
                    <a:pt x="29867" y="15955"/>
                  </a:lnTo>
                  <a:close/>
                  <a:moveTo>
                    <a:pt x="22541" y="18031"/>
                  </a:moveTo>
                  <a:cubicBezTo>
                    <a:pt x="23224" y="18498"/>
                    <a:pt x="23938" y="18983"/>
                    <a:pt x="24624" y="19452"/>
                  </a:cubicBezTo>
                  <a:lnTo>
                    <a:pt x="23419" y="21596"/>
                  </a:lnTo>
                  <a:lnTo>
                    <a:pt x="21149" y="20504"/>
                  </a:lnTo>
                  <a:cubicBezTo>
                    <a:pt x="21593" y="19717"/>
                    <a:pt x="22054" y="18893"/>
                    <a:pt x="22541" y="18031"/>
                  </a:cubicBezTo>
                  <a:close/>
                  <a:moveTo>
                    <a:pt x="46568" y="18718"/>
                  </a:moveTo>
                  <a:lnTo>
                    <a:pt x="49498" y="20365"/>
                  </a:lnTo>
                  <a:lnTo>
                    <a:pt x="47698" y="23125"/>
                  </a:lnTo>
                  <a:lnTo>
                    <a:pt x="45107" y="21668"/>
                  </a:lnTo>
                  <a:cubicBezTo>
                    <a:pt x="45598" y="20678"/>
                    <a:pt x="46084" y="19695"/>
                    <a:pt x="46568" y="18718"/>
                  </a:cubicBezTo>
                  <a:close/>
                  <a:moveTo>
                    <a:pt x="15096" y="19957"/>
                  </a:moveTo>
                  <a:lnTo>
                    <a:pt x="17551" y="21599"/>
                  </a:lnTo>
                  <a:lnTo>
                    <a:pt x="16163" y="24067"/>
                  </a:lnTo>
                  <a:lnTo>
                    <a:pt x="13481" y="22829"/>
                  </a:lnTo>
                  <a:lnTo>
                    <a:pt x="15096" y="19957"/>
                  </a:lnTo>
                  <a:close/>
                  <a:moveTo>
                    <a:pt x="39356" y="21292"/>
                  </a:moveTo>
                  <a:lnTo>
                    <a:pt x="41706" y="22613"/>
                  </a:lnTo>
                  <a:lnTo>
                    <a:pt x="40334" y="24726"/>
                  </a:lnTo>
                  <a:lnTo>
                    <a:pt x="38265" y="23563"/>
                  </a:lnTo>
                  <a:cubicBezTo>
                    <a:pt x="38620" y="22823"/>
                    <a:pt x="38974" y="22088"/>
                    <a:pt x="39356" y="21292"/>
                  </a:cubicBezTo>
                  <a:close/>
                  <a:moveTo>
                    <a:pt x="32036" y="23833"/>
                  </a:moveTo>
                  <a:lnTo>
                    <a:pt x="33850" y="24852"/>
                  </a:lnTo>
                  <a:lnTo>
                    <a:pt x="32838" y="26400"/>
                  </a:lnTo>
                  <a:lnTo>
                    <a:pt x="31254" y="25508"/>
                  </a:lnTo>
                  <a:lnTo>
                    <a:pt x="32036" y="23833"/>
                  </a:lnTo>
                  <a:close/>
                  <a:moveTo>
                    <a:pt x="7495" y="21569"/>
                  </a:moveTo>
                  <a:lnTo>
                    <a:pt x="10643" y="23738"/>
                  </a:lnTo>
                  <a:lnTo>
                    <a:pt x="8883" y="26868"/>
                  </a:lnTo>
                  <a:cubicBezTo>
                    <a:pt x="8157" y="25803"/>
                    <a:pt x="7066" y="25308"/>
                    <a:pt x="5548" y="25308"/>
                  </a:cubicBezTo>
                  <a:cubicBezTo>
                    <a:pt x="5382" y="25308"/>
                    <a:pt x="5211" y="25314"/>
                    <a:pt x="5034" y="25325"/>
                  </a:cubicBezTo>
                  <a:cubicBezTo>
                    <a:pt x="6680" y="24337"/>
                    <a:pt x="7533" y="23106"/>
                    <a:pt x="7495" y="21569"/>
                  </a:cubicBezTo>
                  <a:close/>
                  <a:moveTo>
                    <a:pt x="24561" y="25944"/>
                  </a:moveTo>
                  <a:lnTo>
                    <a:pt x="26176" y="26994"/>
                  </a:lnTo>
                  <a:lnTo>
                    <a:pt x="25208" y="28718"/>
                  </a:lnTo>
                  <a:lnTo>
                    <a:pt x="23488" y="27851"/>
                  </a:lnTo>
                  <a:lnTo>
                    <a:pt x="24561" y="25944"/>
                  </a:lnTo>
                  <a:close/>
                  <a:moveTo>
                    <a:pt x="48560" y="26304"/>
                  </a:moveTo>
                  <a:lnTo>
                    <a:pt x="51478" y="27699"/>
                  </a:lnTo>
                  <a:lnTo>
                    <a:pt x="49773" y="30731"/>
                  </a:lnTo>
                  <a:lnTo>
                    <a:pt x="47063" y="28967"/>
                  </a:lnTo>
                  <a:lnTo>
                    <a:pt x="48560" y="26304"/>
                  </a:lnTo>
                  <a:close/>
                  <a:moveTo>
                    <a:pt x="17079" y="27695"/>
                  </a:moveTo>
                  <a:lnTo>
                    <a:pt x="19313" y="29098"/>
                  </a:lnTo>
                  <a:cubicBezTo>
                    <a:pt x="18895" y="29844"/>
                    <a:pt x="18479" y="30583"/>
                    <a:pt x="18065" y="31317"/>
                  </a:cubicBezTo>
                  <a:lnTo>
                    <a:pt x="15696" y="30157"/>
                  </a:lnTo>
                  <a:lnTo>
                    <a:pt x="17079" y="27695"/>
                  </a:lnTo>
                  <a:close/>
                  <a:moveTo>
                    <a:pt x="41457" y="28918"/>
                  </a:moveTo>
                  <a:lnTo>
                    <a:pt x="43731" y="29975"/>
                  </a:lnTo>
                  <a:lnTo>
                    <a:pt x="42356" y="32421"/>
                  </a:lnTo>
                  <a:lnTo>
                    <a:pt x="40250" y="31065"/>
                  </a:lnTo>
                  <a:lnTo>
                    <a:pt x="41457" y="28918"/>
                  </a:lnTo>
                  <a:close/>
                  <a:moveTo>
                    <a:pt x="9766" y="29422"/>
                  </a:moveTo>
                  <a:lnTo>
                    <a:pt x="12507" y="31154"/>
                  </a:lnTo>
                  <a:lnTo>
                    <a:pt x="10948" y="33930"/>
                  </a:lnTo>
                  <a:lnTo>
                    <a:pt x="7892" y="32439"/>
                  </a:lnTo>
                  <a:cubicBezTo>
                    <a:pt x="8447" y="31546"/>
                    <a:pt x="9147" y="30418"/>
                    <a:pt x="9766" y="29422"/>
                  </a:cubicBezTo>
                  <a:close/>
                  <a:moveTo>
                    <a:pt x="34175" y="31534"/>
                  </a:moveTo>
                  <a:lnTo>
                    <a:pt x="35962" y="32310"/>
                  </a:lnTo>
                  <a:lnTo>
                    <a:pt x="34894" y="34211"/>
                  </a:lnTo>
                  <a:lnTo>
                    <a:pt x="33203" y="33261"/>
                  </a:lnTo>
                  <a:lnTo>
                    <a:pt x="34175" y="31534"/>
                  </a:lnTo>
                  <a:close/>
                  <a:moveTo>
                    <a:pt x="26533" y="33625"/>
                  </a:moveTo>
                  <a:lnTo>
                    <a:pt x="28370" y="34658"/>
                  </a:lnTo>
                  <a:lnTo>
                    <a:pt x="27377" y="36425"/>
                  </a:lnTo>
                  <a:lnTo>
                    <a:pt x="25538" y="35392"/>
                  </a:lnTo>
                  <a:lnTo>
                    <a:pt x="26533" y="33625"/>
                  </a:lnTo>
                  <a:close/>
                  <a:moveTo>
                    <a:pt x="50598" y="33318"/>
                  </a:moveTo>
                  <a:cubicBezTo>
                    <a:pt x="51296" y="34276"/>
                    <a:pt x="52310" y="34826"/>
                    <a:pt x="53784" y="34826"/>
                  </a:cubicBezTo>
                  <a:cubicBezTo>
                    <a:pt x="53996" y="34826"/>
                    <a:pt x="54217" y="34815"/>
                    <a:pt x="54448" y="34792"/>
                  </a:cubicBezTo>
                  <a:lnTo>
                    <a:pt x="54448" y="34792"/>
                  </a:lnTo>
                  <a:cubicBezTo>
                    <a:pt x="52730" y="35837"/>
                    <a:pt x="51925" y="37060"/>
                    <a:pt x="51970" y="38530"/>
                  </a:cubicBezTo>
                  <a:lnTo>
                    <a:pt x="48869" y="36395"/>
                  </a:lnTo>
                  <a:lnTo>
                    <a:pt x="50598" y="33318"/>
                  </a:lnTo>
                  <a:close/>
                  <a:moveTo>
                    <a:pt x="19142" y="35281"/>
                  </a:moveTo>
                  <a:lnTo>
                    <a:pt x="21347" y="36520"/>
                  </a:lnTo>
                  <a:cubicBezTo>
                    <a:pt x="20917" y="37400"/>
                    <a:pt x="20544" y="38163"/>
                    <a:pt x="20155" y="38959"/>
                  </a:cubicBezTo>
                  <a:lnTo>
                    <a:pt x="17664" y="37559"/>
                  </a:lnTo>
                  <a:cubicBezTo>
                    <a:pt x="18112" y="36871"/>
                    <a:pt x="18625" y="36078"/>
                    <a:pt x="19142" y="35281"/>
                  </a:cubicBezTo>
                  <a:close/>
                  <a:moveTo>
                    <a:pt x="43302" y="36072"/>
                  </a:moveTo>
                  <a:lnTo>
                    <a:pt x="45978" y="37321"/>
                  </a:lnTo>
                  <a:lnTo>
                    <a:pt x="44362" y="40196"/>
                  </a:lnTo>
                  <a:lnTo>
                    <a:pt x="41914" y="38541"/>
                  </a:lnTo>
                  <a:lnTo>
                    <a:pt x="43302" y="36072"/>
                  </a:lnTo>
                  <a:close/>
                  <a:moveTo>
                    <a:pt x="11785" y="36908"/>
                  </a:moveTo>
                  <a:lnTo>
                    <a:pt x="14489" y="38427"/>
                  </a:lnTo>
                  <a:lnTo>
                    <a:pt x="12928" y="41537"/>
                  </a:lnTo>
                  <a:lnTo>
                    <a:pt x="9840" y="39799"/>
                  </a:lnTo>
                  <a:lnTo>
                    <a:pt x="11785" y="36908"/>
                  </a:lnTo>
                  <a:close/>
                  <a:moveTo>
                    <a:pt x="35983" y="38469"/>
                  </a:moveTo>
                  <a:lnTo>
                    <a:pt x="38342" y="39639"/>
                  </a:lnTo>
                  <a:lnTo>
                    <a:pt x="36949" y="42116"/>
                  </a:lnTo>
                  <a:lnTo>
                    <a:pt x="34733" y="40694"/>
                  </a:lnTo>
                  <a:cubicBezTo>
                    <a:pt x="35141" y="39966"/>
                    <a:pt x="35574" y="39196"/>
                    <a:pt x="35983" y="38469"/>
                  </a:cubicBezTo>
                  <a:close/>
                  <a:moveTo>
                    <a:pt x="28560" y="40610"/>
                  </a:moveTo>
                  <a:cubicBezTo>
                    <a:pt x="29266" y="41008"/>
                    <a:pt x="30043" y="41444"/>
                    <a:pt x="30775" y="41855"/>
                  </a:cubicBezTo>
                  <a:lnTo>
                    <a:pt x="29602" y="44270"/>
                  </a:lnTo>
                  <a:lnTo>
                    <a:pt x="27118" y="42875"/>
                  </a:lnTo>
                  <a:lnTo>
                    <a:pt x="28560" y="40610"/>
                  </a:lnTo>
                  <a:close/>
                  <a:moveTo>
                    <a:pt x="21139" y="42437"/>
                  </a:moveTo>
                  <a:lnTo>
                    <a:pt x="23637" y="43841"/>
                  </a:lnTo>
                  <a:lnTo>
                    <a:pt x="22308" y="46640"/>
                  </a:lnTo>
                  <a:lnTo>
                    <a:pt x="19436" y="45026"/>
                  </a:lnTo>
                  <a:lnTo>
                    <a:pt x="21139" y="42437"/>
                  </a:lnTo>
                  <a:close/>
                  <a:moveTo>
                    <a:pt x="45072" y="43062"/>
                  </a:moveTo>
                  <a:lnTo>
                    <a:pt x="48470" y="44659"/>
                  </a:lnTo>
                  <a:cubicBezTo>
                    <a:pt x="47334" y="45414"/>
                    <a:pt x="46517" y="46671"/>
                    <a:pt x="46688" y="48760"/>
                  </a:cubicBezTo>
                  <a:cubicBezTo>
                    <a:pt x="45770" y="47147"/>
                    <a:pt x="44730" y="46237"/>
                    <a:pt x="43292" y="46228"/>
                  </a:cubicBezTo>
                  <a:lnTo>
                    <a:pt x="45072" y="43062"/>
                  </a:lnTo>
                  <a:close/>
                  <a:moveTo>
                    <a:pt x="13507" y="44000"/>
                  </a:moveTo>
                  <a:lnTo>
                    <a:pt x="16851" y="45879"/>
                  </a:lnTo>
                  <a:cubicBezTo>
                    <a:pt x="15827" y="46762"/>
                    <a:pt x="15128" y="47967"/>
                    <a:pt x="15224" y="49565"/>
                  </a:cubicBezTo>
                  <a:cubicBezTo>
                    <a:pt x="14342" y="48171"/>
                    <a:pt x="13158" y="47461"/>
                    <a:pt x="11371" y="47461"/>
                  </a:cubicBezTo>
                  <a:cubicBezTo>
                    <a:pt x="11227" y="47461"/>
                    <a:pt x="11079" y="47466"/>
                    <a:pt x="10927" y="47475"/>
                  </a:cubicBezTo>
                  <a:cubicBezTo>
                    <a:pt x="12554" y="46556"/>
                    <a:pt x="13471" y="45462"/>
                    <a:pt x="13507" y="44000"/>
                  </a:cubicBezTo>
                  <a:close/>
                  <a:moveTo>
                    <a:pt x="37873" y="45409"/>
                  </a:moveTo>
                  <a:lnTo>
                    <a:pt x="40797" y="46856"/>
                  </a:lnTo>
                  <a:cubicBezTo>
                    <a:pt x="40246" y="47836"/>
                    <a:pt x="39599" y="48990"/>
                    <a:pt x="39052" y="49960"/>
                  </a:cubicBezTo>
                  <a:lnTo>
                    <a:pt x="36204" y="48079"/>
                  </a:lnTo>
                  <a:cubicBezTo>
                    <a:pt x="36665" y="47341"/>
                    <a:pt x="37279" y="46361"/>
                    <a:pt x="37873" y="45409"/>
                  </a:cubicBezTo>
                  <a:close/>
                  <a:moveTo>
                    <a:pt x="30517" y="47440"/>
                  </a:moveTo>
                  <a:lnTo>
                    <a:pt x="33226" y="48963"/>
                  </a:lnTo>
                  <a:lnTo>
                    <a:pt x="31712" y="52113"/>
                  </a:lnTo>
                  <a:lnTo>
                    <a:pt x="28762" y="50229"/>
                  </a:lnTo>
                  <a:lnTo>
                    <a:pt x="30517" y="47440"/>
                  </a:lnTo>
                  <a:close/>
                  <a:moveTo>
                    <a:pt x="23140" y="49413"/>
                  </a:moveTo>
                  <a:lnTo>
                    <a:pt x="26233" y="51153"/>
                  </a:lnTo>
                  <a:cubicBezTo>
                    <a:pt x="25155" y="52004"/>
                    <a:pt x="24495" y="53237"/>
                    <a:pt x="24693" y="55151"/>
                  </a:cubicBezTo>
                  <a:cubicBezTo>
                    <a:pt x="23725" y="53585"/>
                    <a:pt x="22615" y="52666"/>
                    <a:pt x="21236" y="52666"/>
                  </a:cubicBezTo>
                  <a:cubicBezTo>
                    <a:pt x="21137" y="52666"/>
                    <a:pt x="21038" y="52671"/>
                    <a:pt x="20937" y="52680"/>
                  </a:cubicBezTo>
                  <a:cubicBezTo>
                    <a:pt x="21653" y="51617"/>
                    <a:pt x="22415" y="50489"/>
                    <a:pt x="23140" y="49413"/>
                  </a:cubicBezTo>
                  <a:close/>
                  <a:moveTo>
                    <a:pt x="38465" y="1"/>
                  </a:moveTo>
                  <a:cubicBezTo>
                    <a:pt x="38343" y="1"/>
                    <a:pt x="38220" y="7"/>
                    <a:pt x="38097" y="19"/>
                  </a:cubicBezTo>
                  <a:cubicBezTo>
                    <a:pt x="36239" y="204"/>
                    <a:pt x="35219" y="1366"/>
                    <a:pt x="34547" y="4138"/>
                  </a:cubicBezTo>
                  <a:cubicBezTo>
                    <a:pt x="33728" y="2800"/>
                    <a:pt x="32640" y="2040"/>
                    <a:pt x="31269" y="2040"/>
                  </a:cubicBezTo>
                  <a:cubicBezTo>
                    <a:pt x="30935" y="2040"/>
                    <a:pt x="30584" y="2085"/>
                    <a:pt x="30217" y="2178"/>
                  </a:cubicBezTo>
                  <a:cubicBezTo>
                    <a:pt x="28338" y="2653"/>
                    <a:pt x="27470" y="4084"/>
                    <a:pt x="27200" y="6260"/>
                  </a:cubicBezTo>
                  <a:cubicBezTo>
                    <a:pt x="26092" y="4297"/>
                    <a:pt x="24455" y="4113"/>
                    <a:pt x="22744" y="4104"/>
                  </a:cubicBezTo>
                  <a:lnTo>
                    <a:pt x="22726" y="4109"/>
                  </a:lnTo>
                  <a:cubicBezTo>
                    <a:pt x="21231" y="5040"/>
                    <a:pt x="19932" y="6119"/>
                    <a:pt x="19968" y="8410"/>
                  </a:cubicBezTo>
                  <a:cubicBezTo>
                    <a:pt x="18961" y="7026"/>
                    <a:pt x="17879" y="6301"/>
                    <a:pt x="16602" y="6301"/>
                  </a:cubicBezTo>
                  <a:cubicBezTo>
                    <a:pt x="16245" y="6301"/>
                    <a:pt x="15873" y="6358"/>
                    <a:pt x="15484" y="6472"/>
                  </a:cubicBezTo>
                  <a:cubicBezTo>
                    <a:pt x="13471" y="7065"/>
                    <a:pt x="12676" y="8630"/>
                    <a:pt x="12634" y="10774"/>
                  </a:cubicBezTo>
                  <a:cubicBezTo>
                    <a:pt x="11614" y="9261"/>
                    <a:pt x="10437" y="8514"/>
                    <a:pt x="9182" y="8514"/>
                  </a:cubicBezTo>
                  <a:cubicBezTo>
                    <a:pt x="8759" y="8514"/>
                    <a:pt x="8328" y="8599"/>
                    <a:pt x="7890" y="8768"/>
                  </a:cubicBezTo>
                  <a:cubicBezTo>
                    <a:pt x="6350" y="9363"/>
                    <a:pt x="5348" y="10956"/>
                    <a:pt x="5478" y="12608"/>
                  </a:cubicBezTo>
                  <a:cubicBezTo>
                    <a:pt x="5630" y="14564"/>
                    <a:pt x="6906" y="15675"/>
                    <a:pt x="9554" y="16070"/>
                  </a:cubicBezTo>
                  <a:cubicBezTo>
                    <a:pt x="7971" y="16978"/>
                    <a:pt x="7265" y="18333"/>
                    <a:pt x="7271" y="20172"/>
                  </a:cubicBezTo>
                  <a:cubicBezTo>
                    <a:pt x="6205" y="18717"/>
                    <a:pt x="5061" y="18006"/>
                    <a:pt x="3850" y="18006"/>
                  </a:cubicBezTo>
                  <a:cubicBezTo>
                    <a:pt x="3408" y="18006"/>
                    <a:pt x="2956" y="18101"/>
                    <a:pt x="2497" y="18289"/>
                  </a:cubicBezTo>
                  <a:cubicBezTo>
                    <a:pt x="967" y="18915"/>
                    <a:pt x="0" y="20529"/>
                    <a:pt x="167" y="22176"/>
                  </a:cubicBezTo>
                  <a:cubicBezTo>
                    <a:pt x="364" y="24141"/>
                    <a:pt x="1590" y="25141"/>
                    <a:pt x="4396" y="25557"/>
                  </a:cubicBezTo>
                  <a:cubicBezTo>
                    <a:pt x="2637" y="26513"/>
                    <a:pt x="1764" y="27925"/>
                    <a:pt x="2136" y="29846"/>
                  </a:cubicBezTo>
                  <a:cubicBezTo>
                    <a:pt x="2539" y="31929"/>
                    <a:pt x="4003" y="32842"/>
                    <a:pt x="6225" y="32926"/>
                  </a:cubicBezTo>
                  <a:cubicBezTo>
                    <a:pt x="4445" y="34102"/>
                    <a:pt x="3659" y="35570"/>
                    <a:pt x="4153" y="37459"/>
                  </a:cubicBezTo>
                  <a:cubicBezTo>
                    <a:pt x="4658" y="39391"/>
                    <a:pt x="6081" y="40250"/>
                    <a:pt x="8281" y="40288"/>
                  </a:cubicBezTo>
                  <a:cubicBezTo>
                    <a:pt x="6359" y="41528"/>
                    <a:pt x="5612" y="43082"/>
                    <a:pt x="6241" y="45038"/>
                  </a:cubicBezTo>
                  <a:cubicBezTo>
                    <a:pt x="6822" y="46844"/>
                    <a:pt x="8189" y="47588"/>
                    <a:pt x="10013" y="47588"/>
                  </a:cubicBezTo>
                  <a:cubicBezTo>
                    <a:pt x="10124" y="47588"/>
                    <a:pt x="10236" y="47585"/>
                    <a:pt x="10350" y="47580"/>
                  </a:cubicBezTo>
                  <a:lnTo>
                    <a:pt x="10350" y="47580"/>
                  </a:lnTo>
                  <a:cubicBezTo>
                    <a:pt x="8158" y="49453"/>
                    <a:pt x="7615" y="50931"/>
                    <a:pt x="8419" y="52718"/>
                  </a:cubicBezTo>
                  <a:cubicBezTo>
                    <a:pt x="9008" y="54029"/>
                    <a:pt x="10307" y="54849"/>
                    <a:pt x="11711" y="54849"/>
                  </a:cubicBezTo>
                  <a:cubicBezTo>
                    <a:pt x="11884" y="54849"/>
                    <a:pt x="12059" y="54836"/>
                    <a:pt x="12234" y="54811"/>
                  </a:cubicBezTo>
                  <a:cubicBezTo>
                    <a:pt x="14113" y="54535"/>
                    <a:pt x="15130" y="53268"/>
                    <a:pt x="15500" y="50820"/>
                  </a:cubicBezTo>
                  <a:cubicBezTo>
                    <a:pt x="16046" y="51326"/>
                    <a:pt x="16559" y="51993"/>
                    <a:pt x="17236" y="52369"/>
                  </a:cubicBezTo>
                  <a:cubicBezTo>
                    <a:pt x="17903" y="52742"/>
                    <a:pt x="18736" y="52817"/>
                    <a:pt x="19492" y="53022"/>
                  </a:cubicBezTo>
                  <a:cubicBezTo>
                    <a:pt x="17701" y="54291"/>
                    <a:pt x="17038" y="55827"/>
                    <a:pt x="17555" y="57522"/>
                  </a:cubicBezTo>
                  <a:cubicBezTo>
                    <a:pt x="17981" y="58922"/>
                    <a:pt x="19262" y="60055"/>
                    <a:pt x="20674" y="60055"/>
                  </a:cubicBezTo>
                  <a:cubicBezTo>
                    <a:pt x="20807" y="60055"/>
                    <a:pt x="20941" y="60045"/>
                    <a:pt x="21076" y="60024"/>
                  </a:cubicBezTo>
                  <a:cubicBezTo>
                    <a:pt x="22031" y="59877"/>
                    <a:pt x="23124" y="59389"/>
                    <a:pt x="23768" y="58691"/>
                  </a:cubicBezTo>
                  <a:cubicBezTo>
                    <a:pt x="24425" y="57976"/>
                    <a:pt x="24609" y="56816"/>
                    <a:pt x="24971" y="55925"/>
                  </a:cubicBezTo>
                  <a:cubicBezTo>
                    <a:pt x="25853" y="57332"/>
                    <a:pt x="26854" y="58053"/>
                    <a:pt x="28151" y="58053"/>
                  </a:cubicBezTo>
                  <a:cubicBezTo>
                    <a:pt x="28355" y="58053"/>
                    <a:pt x="28565" y="58035"/>
                    <a:pt x="28784" y="58000"/>
                  </a:cubicBezTo>
                  <a:cubicBezTo>
                    <a:pt x="31024" y="57637"/>
                    <a:pt x="32014" y="56100"/>
                    <a:pt x="32212" y="53792"/>
                  </a:cubicBezTo>
                  <a:cubicBezTo>
                    <a:pt x="33079" y="55195"/>
                    <a:pt x="34155" y="55952"/>
                    <a:pt x="35514" y="55952"/>
                  </a:cubicBezTo>
                  <a:cubicBezTo>
                    <a:pt x="35786" y="55952"/>
                    <a:pt x="36069" y="55921"/>
                    <a:pt x="36364" y="55860"/>
                  </a:cubicBezTo>
                  <a:cubicBezTo>
                    <a:pt x="38470" y="55422"/>
                    <a:pt x="39394" y="53897"/>
                    <a:pt x="39553" y="51678"/>
                  </a:cubicBezTo>
                  <a:cubicBezTo>
                    <a:pt x="40446" y="53048"/>
                    <a:pt x="41517" y="53801"/>
                    <a:pt x="42829" y="53801"/>
                  </a:cubicBezTo>
                  <a:cubicBezTo>
                    <a:pt x="43212" y="53801"/>
                    <a:pt x="43616" y="53737"/>
                    <a:pt x="44042" y="53605"/>
                  </a:cubicBezTo>
                  <a:cubicBezTo>
                    <a:pt x="46018" y="52995"/>
                    <a:pt x="46815" y="51469"/>
                    <a:pt x="46778" y="49385"/>
                  </a:cubicBezTo>
                  <a:lnTo>
                    <a:pt x="46778" y="49385"/>
                  </a:lnTo>
                  <a:cubicBezTo>
                    <a:pt x="47978" y="50907"/>
                    <a:pt x="49082" y="51619"/>
                    <a:pt x="50275" y="51619"/>
                  </a:cubicBezTo>
                  <a:cubicBezTo>
                    <a:pt x="50691" y="51619"/>
                    <a:pt x="51117" y="51533"/>
                    <a:pt x="51562" y="51364"/>
                  </a:cubicBezTo>
                  <a:cubicBezTo>
                    <a:pt x="53026" y="50808"/>
                    <a:pt x="54161" y="49314"/>
                    <a:pt x="53952" y="47771"/>
                  </a:cubicBezTo>
                  <a:cubicBezTo>
                    <a:pt x="53823" y="46840"/>
                    <a:pt x="53389" y="45786"/>
                    <a:pt x="52742" y="45150"/>
                  </a:cubicBezTo>
                  <a:cubicBezTo>
                    <a:pt x="52080" y="44501"/>
                    <a:pt x="50991" y="44295"/>
                    <a:pt x="50132" y="43913"/>
                  </a:cubicBezTo>
                  <a:cubicBezTo>
                    <a:pt x="51538" y="43134"/>
                    <a:pt x="52186" y="41781"/>
                    <a:pt x="52198" y="39982"/>
                  </a:cubicBezTo>
                  <a:cubicBezTo>
                    <a:pt x="53282" y="41428"/>
                    <a:pt x="54416" y="42128"/>
                    <a:pt x="55621" y="42128"/>
                  </a:cubicBezTo>
                  <a:cubicBezTo>
                    <a:pt x="56033" y="42128"/>
                    <a:pt x="56453" y="42046"/>
                    <a:pt x="56883" y="41884"/>
                  </a:cubicBezTo>
                  <a:cubicBezTo>
                    <a:pt x="58386" y="41318"/>
                    <a:pt x="59535" y="39761"/>
                    <a:pt x="59283" y="38186"/>
                  </a:cubicBezTo>
                  <a:cubicBezTo>
                    <a:pt x="59136" y="37259"/>
                    <a:pt x="58661" y="36223"/>
                    <a:pt x="57995" y="35604"/>
                  </a:cubicBezTo>
                  <a:cubicBezTo>
                    <a:pt x="57317" y="34975"/>
                    <a:pt x="56225" y="34798"/>
                    <a:pt x="55375" y="34447"/>
                  </a:cubicBezTo>
                  <a:cubicBezTo>
                    <a:pt x="57065" y="33259"/>
                    <a:pt x="57754" y="31864"/>
                    <a:pt x="57351" y="30153"/>
                  </a:cubicBezTo>
                  <a:cubicBezTo>
                    <a:pt x="56896" y="28214"/>
                    <a:pt x="55486" y="27356"/>
                    <a:pt x="53303" y="27107"/>
                  </a:cubicBezTo>
                  <a:cubicBezTo>
                    <a:pt x="55278" y="26005"/>
                    <a:pt x="55475" y="24404"/>
                    <a:pt x="55559" y="22754"/>
                  </a:cubicBezTo>
                  <a:lnTo>
                    <a:pt x="55461" y="22389"/>
                  </a:lnTo>
                  <a:cubicBezTo>
                    <a:pt x="54599" y="20977"/>
                    <a:pt x="53549" y="19827"/>
                    <a:pt x="51419" y="19827"/>
                  </a:cubicBezTo>
                  <a:cubicBezTo>
                    <a:pt x="51390" y="19827"/>
                    <a:pt x="51360" y="19827"/>
                    <a:pt x="51330" y="19828"/>
                  </a:cubicBezTo>
                  <a:cubicBezTo>
                    <a:pt x="53209" y="18481"/>
                    <a:pt x="53860" y="16951"/>
                    <a:pt x="53290" y="15106"/>
                  </a:cubicBezTo>
                  <a:cubicBezTo>
                    <a:pt x="52720" y="13264"/>
                    <a:pt x="51274" y="12499"/>
                    <a:pt x="49320" y="12457"/>
                  </a:cubicBezTo>
                  <a:cubicBezTo>
                    <a:pt x="51289" y="10756"/>
                    <a:pt x="51830" y="9254"/>
                    <a:pt x="51170" y="7558"/>
                  </a:cubicBezTo>
                  <a:cubicBezTo>
                    <a:pt x="50632" y="6181"/>
                    <a:pt x="49334" y="5238"/>
                    <a:pt x="47877" y="5238"/>
                  </a:cubicBezTo>
                  <a:cubicBezTo>
                    <a:pt x="47782" y="5238"/>
                    <a:pt x="47685" y="5242"/>
                    <a:pt x="47589" y="5251"/>
                  </a:cubicBezTo>
                  <a:cubicBezTo>
                    <a:pt x="45250" y="5450"/>
                    <a:pt x="44208" y="6982"/>
                    <a:pt x="43964" y="8933"/>
                  </a:cubicBezTo>
                  <a:lnTo>
                    <a:pt x="40406" y="6934"/>
                  </a:lnTo>
                  <a:cubicBezTo>
                    <a:pt x="42077" y="5320"/>
                    <a:pt x="42543" y="3829"/>
                    <a:pt x="41790" y="2156"/>
                  </a:cubicBezTo>
                  <a:cubicBezTo>
                    <a:pt x="41198" y="836"/>
                    <a:pt x="39890" y="1"/>
                    <a:pt x="38465"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6" name="Google Shape;1146;p3"/>
            <p:cNvSpPr/>
            <p:nvPr/>
          </p:nvSpPr>
          <p:spPr>
            <a:xfrm>
              <a:off x="4444725" y="2552100"/>
              <a:ext cx="190550" cy="183550"/>
            </a:xfrm>
            <a:custGeom>
              <a:rect b="b" l="l" r="r" t="t"/>
              <a:pathLst>
                <a:path extrusionOk="0" h="7342" w="7622">
                  <a:moveTo>
                    <a:pt x="3875" y="0"/>
                  </a:moveTo>
                  <a:cubicBezTo>
                    <a:pt x="3254" y="0"/>
                    <a:pt x="2625" y="187"/>
                    <a:pt x="2004" y="566"/>
                  </a:cubicBezTo>
                  <a:cubicBezTo>
                    <a:pt x="537" y="1462"/>
                    <a:pt x="0" y="2836"/>
                    <a:pt x="260" y="4522"/>
                  </a:cubicBezTo>
                  <a:lnTo>
                    <a:pt x="358" y="4887"/>
                  </a:lnTo>
                  <a:cubicBezTo>
                    <a:pt x="1086" y="6485"/>
                    <a:pt x="2261" y="7342"/>
                    <a:pt x="3704" y="7342"/>
                  </a:cubicBezTo>
                  <a:cubicBezTo>
                    <a:pt x="3854" y="7342"/>
                    <a:pt x="4007" y="7333"/>
                    <a:pt x="4162" y="7314"/>
                  </a:cubicBezTo>
                  <a:cubicBezTo>
                    <a:pt x="5743" y="7124"/>
                    <a:pt x="7041" y="5952"/>
                    <a:pt x="7337" y="4395"/>
                  </a:cubicBezTo>
                  <a:cubicBezTo>
                    <a:pt x="7622" y="2896"/>
                    <a:pt x="7188" y="1638"/>
                    <a:pt x="5973" y="745"/>
                  </a:cubicBezTo>
                  <a:cubicBezTo>
                    <a:pt x="5301" y="251"/>
                    <a:pt x="4593" y="0"/>
                    <a:pt x="3875"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7" name="Google Shape;1147;p3"/>
            <p:cNvSpPr/>
            <p:nvPr/>
          </p:nvSpPr>
          <p:spPr>
            <a:xfrm>
              <a:off x="3510175" y="2029875"/>
              <a:ext cx="200650" cy="181350"/>
            </a:xfrm>
            <a:custGeom>
              <a:rect b="b" l="l" r="r" t="t"/>
              <a:pathLst>
                <a:path extrusionOk="0" h="7254" w="8026">
                  <a:moveTo>
                    <a:pt x="4030" y="0"/>
                  </a:moveTo>
                  <a:cubicBezTo>
                    <a:pt x="3696" y="0"/>
                    <a:pt x="3357" y="48"/>
                    <a:pt x="3021" y="147"/>
                  </a:cubicBezTo>
                  <a:cubicBezTo>
                    <a:pt x="1141" y="697"/>
                    <a:pt x="0" y="2660"/>
                    <a:pt x="457" y="4564"/>
                  </a:cubicBezTo>
                  <a:cubicBezTo>
                    <a:pt x="856" y="6230"/>
                    <a:pt x="2220" y="7253"/>
                    <a:pt x="3889" y="7253"/>
                  </a:cubicBezTo>
                  <a:cubicBezTo>
                    <a:pt x="4218" y="7253"/>
                    <a:pt x="4559" y="7213"/>
                    <a:pt x="4907" y="7131"/>
                  </a:cubicBezTo>
                  <a:lnTo>
                    <a:pt x="4925" y="7126"/>
                  </a:lnTo>
                  <a:cubicBezTo>
                    <a:pt x="6981" y="6407"/>
                    <a:pt x="8025" y="4487"/>
                    <a:pt x="7429" y="2526"/>
                  </a:cubicBezTo>
                  <a:cubicBezTo>
                    <a:pt x="6964" y="991"/>
                    <a:pt x="5555" y="0"/>
                    <a:pt x="4030"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8" name="Google Shape;1148;p3"/>
            <p:cNvSpPr/>
            <p:nvPr/>
          </p:nvSpPr>
          <p:spPr>
            <a:xfrm>
              <a:off x="3689650" y="1977200"/>
              <a:ext cx="205175" cy="181775"/>
            </a:xfrm>
            <a:custGeom>
              <a:rect b="b" l="l" r="r" t="t"/>
              <a:pathLst>
                <a:path extrusionOk="0" h="7271" w="8207">
                  <a:moveTo>
                    <a:pt x="4153" y="1"/>
                  </a:moveTo>
                  <a:cubicBezTo>
                    <a:pt x="2899" y="1"/>
                    <a:pt x="1685" y="671"/>
                    <a:pt x="1006" y="1873"/>
                  </a:cubicBezTo>
                  <a:cubicBezTo>
                    <a:pt x="1" y="3650"/>
                    <a:pt x="590" y="5838"/>
                    <a:pt x="2342" y="6814"/>
                  </a:cubicBezTo>
                  <a:cubicBezTo>
                    <a:pt x="2896" y="7123"/>
                    <a:pt x="3490" y="7270"/>
                    <a:pt x="4075" y="7270"/>
                  </a:cubicBezTo>
                  <a:cubicBezTo>
                    <a:pt x="5343" y="7270"/>
                    <a:pt x="6567" y="6578"/>
                    <a:pt x="7246" y="5346"/>
                  </a:cubicBezTo>
                  <a:cubicBezTo>
                    <a:pt x="8207" y="3601"/>
                    <a:pt x="7626" y="1453"/>
                    <a:pt x="5932" y="480"/>
                  </a:cubicBezTo>
                  <a:cubicBezTo>
                    <a:pt x="5366" y="155"/>
                    <a:pt x="4755" y="1"/>
                    <a:pt x="4153"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9" name="Google Shape;1149;p3"/>
            <p:cNvSpPr/>
            <p:nvPr/>
          </p:nvSpPr>
          <p:spPr>
            <a:xfrm>
              <a:off x="4486650" y="2737400"/>
              <a:ext cx="205300" cy="181675"/>
            </a:xfrm>
            <a:custGeom>
              <a:rect b="b" l="l" r="r" t="t"/>
              <a:pathLst>
                <a:path extrusionOk="0" h="7267" w="8212">
                  <a:moveTo>
                    <a:pt x="4158" y="0"/>
                  </a:moveTo>
                  <a:cubicBezTo>
                    <a:pt x="2904" y="0"/>
                    <a:pt x="1690" y="670"/>
                    <a:pt x="1011" y="1871"/>
                  </a:cubicBezTo>
                  <a:cubicBezTo>
                    <a:pt x="0" y="3655"/>
                    <a:pt x="585" y="5830"/>
                    <a:pt x="2343" y="6812"/>
                  </a:cubicBezTo>
                  <a:cubicBezTo>
                    <a:pt x="2895" y="7120"/>
                    <a:pt x="3488" y="7267"/>
                    <a:pt x="4073" y="7267"/>
                  </a:cubicBezTo>
                  <a:cubicBezTo>
                    <a:pt x="5342" y="7267"/>
                    <a:pt x="6572" y="6576"/>
                    <a:pt x="7249" y="5347"/>
                  </a:cubicBezTo>
                  <a:cubicBezTo>
                    <a:pt x="8211" y="3602"/>
                    <a:pt x="7632" y="1454"/>
                    <a:pt x="5937" y="480"/>
                  </a:cubicBezTo>
                  <a:cubicBezTo>
                    <a:pt x="5372" y="155"/>
                    <a:pt x="4760" y="0"/>
                    <a:pt x="4158"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0" name="Google Shape;1150;p3"/>
            <p:cNvSpPr/>
            <p:nvPr/>
          </p:nvSpPr>
          <p:spPr>
            <a:xfrm>
              <a:off x="3324450" y="2083775"/>
              <a:ext cx="204650" cy="181225"/>
            </a:xfrm>
            <a:custGeom>
              <a:rect b="b" l="l" r="r" t="t"/>
              <a:pathLst>
                <a:path extrusionOk="0" h="7249" w="8186">
                  <a:moveTo>
                    <a:pt x="4134" y="0"/>
                  </a:moveTo>
                  <a:cubicBezTo>
                    <a:pt x="2869" y="0"/>
                    <a:pt x="1639" y="683"/>
                    <a:pt x="965" y="1896"/>
                  </a:cubicBezTo>
                  <a:cubicBezTo>
                    <a:pt x="1" y="3629"/>
                    <a:pt x="571" y="5788"/>
                    <a:pt x="2248" y="6762"/>
                  </a:cubicBezTo>
                  <a:cubicBezTo>
                    <a:pt x="2815" y="7092"/>
                    <a:pt x="3431" y="7249"/>
                    <a:pt x="4038" y="7249"/>
                  </a:cubicBezTo>
                  <a:cubicBezTo>
                    <a:pt x="5285" y="7249"/>
                    <a:pt x="6495" y="6587"/>
                    <a:pt x="7173" y="5402"/>
                  </a:cubicBezTo>
                  <a:cubicBezTo>
                    <a:pt x="8185" y="3637"/>
                    <a:pt x="7605" y="1438"/>
                    <a:pt x="5870" y="460"/>
                  </a:cubicBezTo>
                  <a:cubicBezTo>
                    <a:pt x="5319" y="148"/>
                    <a:pt x="4723" y="0"/>
                    <a:pt x="4134"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1" name="Google Shape;1151;p3"/>
            <p:cNvSpPr/>
            <p:nvPr/>
          </p:nvSpPr>
          <p:spPr>
            <a:xfrm>
              <a:off x="4087475" y="3449425"/>
              <a:ext cx="204300" cy="180300"/>
            </a:xfrm>
            <a:custGeom>
              <a:rect b="b" l="l" r="r" t="t"/>
              <a:pathLst>
                <a:path extrusionOk="0" h="7212" w="8172">
                  <a:moveTo>
                    <a:pt x="4155" y="1"/>
                  </a:moveTo>
                  <a:cubicBezTo>
                    <a:pt x="2905" y="1"/>
                    <a:pt x="1678" y="662"/>
                    <a:pt x="1006" y="1832"/>
                  </a:cubicBezTo>
                  <a:cubicBezTo>
                    <a:pt x="1" y="3581"/>
                    <a:pt x="598" y="5815"/>
                    <a:pt x="2326" y="6776"/>
                  </a:cubicBezTo>
                  <a:cubicBezTo>
                    <a:pt x="2859" y="7072"/>
                    <a:pt x="3440" y="7212"/>
                    <a:pt x="4016" y="7212"/>
                  </a:cubicBezTo>
                  <a:cubicBezTo>
                    <a:pt x="5266" y="7212"/>
                    <a:pt x="6495" y="6550"/>
                    <a:pt x="7167" y="5382"/>
                  </a:cubicBezTo>
                  <a:cubicBezTo>
                    <a:pt x="8172" y="3632"/>
                    <a:pt x="7575" y="1398"/>
                    <a:pt x="5847" y="438"/>
                  </a:cubicBezTo>
                  <a:cubicBezTo>
                    <a:pt x="5313" y="141"/>
                    <a:pt x="4731" y="1"/>
                    <a:pt x="4155"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2" name="Google Shape;1152;p3"/>
            <p:cNvSpPr/>
            <p:nvPr/>
          </p:nvSpPr>
          <p:spPr>
            <a:xfrm>
              <a:off x="2924475" y="2795625"/>
              <a:ext cx="204325" cy="180275"/>
            </a:xfrm>
            <a:custGeom>
              <a:rect b="b" l="l" r="r" t="t"/>
              <a:pathLst>
                <a:path extrusionOk="0" h="7211" w="8173">
                  <a:moveTo>
                    <a:pt x="4156" y="0"/>
                  </a:moveTo>
                  <a:cubicBezTo>
                    <a:pt x="2906" y="0"/>
                    <a:pt x="1678" y="662"/>
                    <a:pt x="1006" y="1830"/>
                  </a:cubicBezTo>
                  <a:cubicBezTo>
                    <a:pt x="1" y="3579"/>
                    <a:pt x="598" y="5813"/>
                    <a:pt x="2326" y="6774"/>
                  </a:cubicBezTo>
                  <a:cubicBezTo>
                    <a:pt x="2859" y="7070"/>
                    <a:pt x="3439" y="7211"/>
                    <a:pt x="4015" y="7211"/>
                  </a:cubicBezTo>
                  <a:cubicBezTo>
                    <a:pt x="5266" y="7211"/>
                    <a:pt x="6495" y="6549"/>
                    <a:pt x="7167" y="5380"/>
                  </a:cubicBezTo>
                  <a:cubicBezTo>
                    <a:pt x="8172" y="3631"/>
                    <a:pt x="7575" y="1399"/>
                    <a:pt x="5845" y="438"/>
                  </a:cubicBezTo>
                  <a:cubicBezTo>
                    <a:pt x="5312" y="141"/>
                    <a:pt x="4732" y="0"/>
                    <a:pt x="4156"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3" name="Google Shape;1153;p3"/>
            <p:cNvSpPr/>
            <p:nvPr/>
          </p:nvSpPr>
          <p:spPr>
            <a:xfrm>
              <a:off x="3722100" y="3555800"/>
              <a:ext cx="203250" cy="180300"/>
            </a:xfrm>
            <a:custGeom>
              <a:rect b="b" l="l" r="r" t="t"/>
              <a:pathLst>
                <a:path extrusionOk="0" h="7212" w="8130">
                  <a:moveTo>
                    <a:pt x="4133" y="0"/>
                  </a:moveTo>
                  <a:cubicBezTo>
                    <a:pt x="2873" y="0"/>
                    <a:pt x="1638" y="671"/>
                    <a:pt x="967" y="1860"/>
                  </a:cubicBezTo>
                  <a:cubicBezTo>
                    <a:pt x="1" y="3579"/>
                    <a:pt x="570" y="5764"/>
                    <a:pt x="2239" y="6737"/>
                  </a:cubicBezTo>
                  <a:cubicBezTo>
                    <a:pt x="2791" y="7058"/>
                    <a:pt x="3397" y="7211"/>
                    <a:pt x="3998" y="7211"/>
                  </a:cubicBezTo>
                  <a:cubicBezTo>
                    <a:pt x="5257" y="7211"/>
                    <a:pt x="6493" y="6541"/>
                    <a:pt x="7162" y="5351"/>
                  </a:cubicBezTo>
                  <a:cubicBezTo>
                    <a:pt x="8129" y="3633"/>
                    <a:pt x="7560" y="1448"/>
                    <a:pt x="5892" y="475"/>
                  </a:cubicBezTo>
                  <a:cubicBezTo>
                    <a:pt x="5340" y="153"/>
                    <a:pt x="4733" y="0"/>
                    <a:pt x="4133"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4" name="Google Shape;1154;p3"/>
            <p:cNvSpPr/>
            <p:nvPr/>
          </p:nvSpPr>
          <p:spPr>
            <a:xfrm>
              <a:off x="4105650" y="2055275"/>
              <a:ext cx="204750" cy="180700"/>
            </a:xfrm>
            <a:custGeom>
              <a:rect b="b" l="l" r="r" t="t"/>
              <a:pathLst>
                <a:path extrusionOk="0" h="7228" w="8190">
                  <a:moveTo>
                    <a:pt x="4154" y="0"/>
                  </a:moveTo>
                  <a:cubicBezTo>
                    <a:pt x="2912" y="0"/>
                    <a:pt x="1696" y="654"/>
                    <a:pt x="1022" y="1818"/>
                  </a:cubicBezTo>
                  <a:cubicBezTo>
                    <a:pt x="0" y="3576"/>
                    <a:pt x="579" y="5798"/>
                    <a:pt x="2314" y="6775"/>
                  </a:cubicBezTo>
                  <a:cubicBezTo>
                    <a:pt x="2858" y="7082"/>
                    <a:pt x="3450" y="7227"/>
                    <a:pt x="4036" y="7227"/>
                  </a:cubicBezTo>
                  <a:cubicBezTo>
                    <a:pt x="5277" y="7227"/>
                    <a:pt x="6492" y="6573"/>
                    <a:pt x="7168" y="5410"/>
                  </a:cubicBezTo>
                  <a:cubicBezTo>
                    <a:pt x="8189" y="3651"/>
                    <a:pt x="7610" y="1429"/>
                    <a:pt x="5876" y="452"/>
                  </a:cubicBezTo>
                  <a:cubicBezTo>
                    <a:pt x="5332" y="146"/>
                    <a:pt x="4740" y="0"/>
                    <a:pt x="4154"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5" name="Google Shape;1155;p3"/>
            <p:cNvSpPr/>
            <p:nvPr/>
          </p:nvSpPr>
          <p:spPr>
            <a:xfrm>
              <a:off x="3024250" y="3163500"/>
              <a:ext cx="203375" cy="180325"/>
            </a:xfrm>
            <a:custGeom>
              <a:rect b="b" l="l" r="r" t="t"/>
              <a:pathLst>
                <a:path extrusionOk="0" h="7213" w="8135">
                  <a:moveTo>
                    <a:pt x="4134" y="1"/>
                  </a:moveTo>
                  <a:cubicBezTo>
                    <a:pt x="2857" y="1"/>
                    <a:pt x="1605" y="693"/>
                    <a:pt x="942" y="1910"/>
                  </a:cubicBezTo>
                  <a:cubicBezTo>
                    <a:pt x="0" y="3639"/>
                    <a:pt x="603" y="5815"/>
                    <a:pt x="2287" y="6763"/>
                  </a:cubicBezTo>
                  <a:cubicBezTo>
                    <a:pt x="2828" y="7068"/>
                    <a:pt x="3416" y="7212"/>
                    <a:pt x="3999" y="7212"/>
                  </a:cubicBezTo>
                  <a:cubicBezTo>
                    <a:pt x="5277" y="7212"/>
                    <a:pt x="6529" y="6519"/>
                    <a:pt x="7192" y="5302"/>
                  </a:cubicBezTo>
                  <a:cubicBezTo>
                    <a:pt x="8135" y="3572"/>
                    <a:pt x="7532" y="1399"/>
                    <a:pt x="5846" y="450"/>
                  </a:cubicBezTo>
                  <a:cubicBezTo>
                    <a:pt x="5306" y="145"/>
                    <a:pt x="4718" y="1"/>
                    <a:pt x="4134"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6" name="Google Shape;1156;p3"/>
            <p:cNvSpPr/>
            <p:nvPr/>
          </p:nvSpPr>
          <p:spPr>
            <a:xfrm>
              <a:off x="2973775" y="2979125"/>
              <a:ext cx="205125" cy="181175"/>
            </a:xfrm>
            <a:custGeom>
              <a:rect b="b" l="l" r="r" t="t"/>
              <a:pathLst>
                <a:path extrusionOk="0" h="7247" w="8205">
                  <a:moveTo>
                    <a:pt x="4153" y="0"/>
                  </a:moveTo>
                  <a:cubicBezTo>
                    <a:pt x="2911" y="0"/>
                    <a:pt x="1698" y="657"/>
                    <a:pt x="1022" y="1824"/>
                  </a:cubicBezTo>
                  <a:cubicBezTo>
                    <a:pt x="1" y="3585"/>
                    <a:pt x="566" y="5791"/>
                    <a:pt x="2292" y="6777"/>
                  </a:cubicBezTo>
                  <a:cubicBezTo>
                    <a:pt x="2849" y="7095"/>
                    <a:pt x="3452" y="7246"/>
                    <a:pt x="4048" y="7246"/>
                  </a:cubicBezTo>
                  <a:cubicBezTo>
                    <a:pt x="5306" y="7246"/>
                    <a:pt x="6531" y="6573"/>
                    <a:pt x="7207" y="5373"/>
                  </a:cubicBezTo>
                  <a:cubicBezTo>
                    <a:pt x="8204" y="3600"/>
                    <a:pt x="7606" y="1412"/>
                    <a:pt x="5860" y="444"/>
                  </a:cubicBezTo>
                  <a:cubicBezTo>
                    <a:pt x="5319" y="143"/>
                    <a:pt x="4733" y="0"/>
                    <a:pt x="4153"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7" name="Google Shape;1157;p3"/>
            <p:cNvSpPr/>
            <p:nvPr/>
          </p:nvSpPr>
          <p:spPr>
            <a:xfrm>
              <a:off x="3904175" y="3502150"/>
              <a:ext cx="204550" cy="181225"/>
            </a:xfrm>
            <a:custGeom>
              <a:rect b="b" l="l" r="r" t="t"/>
              <a:pathLst>
                <a:path extrusionOk="0" h="7249" w="8182">
                  <a:moveTo>
                    <a:pt x="4146" y="1"/>
                  </a:moveTo>
                  <a:cubicBezTo>
                    <a:pt x="2898" y="1"/>
                    <a:pt x="1686" y="663"/>
                    <a:pt x="1008" y="1851"/>
                  </a:cubicBezTo>
                  <a:cubicBezTo>
                    <a:pt x="0" y="3614"/>
                    <a:pt x="582" y="5815"/>
                    <a:pt x="2317" y="6792"/>
                  </a:cubicBezTo>
                  <a:cubicBezTo>
                    <a:pt x="2867" y="7101"/>
                    <a:pt x="3461" y="7248"/>
                    <a:pt x="4049" y="7248"/>
                  </a:cubicBezTo>
                  <a:cubicBezTo>
                    <a:pt x="5315" y="7248"/>
                    <a:pt x="6547" y="6564"/>
                    <a:pt x="7221" y="5349"/>
                  </a:cubicBezTo>
                  <a:cubicBezTo>
                    <a:pt x="8182" y="3616"/>
                    <a:pt x="7610" y="1457"/>
                    <a:pt x="5931" y="485"/>
                  </a:cubicBezTo>
                  <a:cubicBezTo>
                    <a:pt x="5366" y="157"/>
                    <a:pt x="4751" y="1"/>
                    <a:pt x="4146"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8" name="Google Shape;1158;p3"/>
            <p:cNvSpPr/>
            <p:nvPr/>
          </p:nvSpPr>
          <p:spPr>
            <a:xfrm>
              <a:off x="4387350" y="2369550"/>
              <a:ext cx="205225" cy="181600"/>
            </a:xfrm>
            <a:custGeom>
              <a:rect b="b" l="l" r="r" t="t"/>
              <a:pathLst>
                <a:path extrusionOk="0" h="7264" w="8209">
                  <a:moveTo>
                    <a:pt x="4160" y="0"/>
                  </a:moveTo>
                  <a:cubicBezTo>
                    <a:pt x="2912" y="0"/>
                    <a:pt x="1703" y="661"/>
                    <a:pt x="1024" y="1847"/>
                  </a:cubicBezTo>
                  <a:cubicBezTo>
                    <a:pt x="1" y="3630"/>
                    <a:pt x="573" y="5807"/>
                    <a:pt x="2322" y="6799"/>
                  </a:cubicBezTo>
                  <a:cubicBezTo>
                    <a:pt x="2879" y="7114"/>
                    <a:pt x="3480" y="7264"/>
                    <a:pt x="4072" y="7264"/>
                  </a:cubicBezTo>
                  <a:cubicBezTo>
                    <a:pt x="5335" y="7264"/>
                    <a:pt x="6560" y="6582"/>
                    <a:pt x="7238" y="5368"/>
                  </a:cubicBezTo>
                  <a:cubicBezTo>
                    <a:pt x="8209" y="3626"/>
                    <a:pt x="7643" y="1470"/>
                    <a:pt x="5960" y="490"/>
                  </a:cubicBezTo>
                  <a:cubicBezTo>
                    <a:pt x="5389" y="158"/>
                    <a:pt x="4770" y="0"/>
                    <a:pt x="4160"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9" name="Google Shape;1159;p3"/>
            <p:cNvSpPr/>
            <p:nvPr/>
          </p:nvSpPr>
          <p:spPr>
            <a:xfrm>
              <a:off x="4404375" y="3159375"/>
              <a:ext cx="203025" cy="179825"/>
            </a:xfrm>
            <a:custGeom>
              <a:rect b="b" l="l" r="r" t="t"/>
              <a:pathLst>
                <a:path extrusionOk="0" h="7193" w="8121">
                  <a:moveTo>
                    <a:pt x="4134" y="0"/>
                  </a:moveTo>
                  <a:cubicBezTo>
                    <a:pt x="2848" y="0"/>
                    <a:pt x="1584" y="701"/>
                    <a:pt x="929" y="1925"/>
                  </a:cubicBezTo>
                  <a:cubicBezTo>
                    <a:pt x="1" y="3664"/>
                    <a:pt x="631" y="5851"/>
                    <a:pt x="2330" y="6775"/>
                  </a:cubicBezTo>
                  <a:cubicBezTo>
                    <a:pt x="2853" y="7058"/>
                    <a:pt x="3422" y="7193"/>
                    <a:pt x="3986" y="7193"/>
                  </a:cubicBezTo>
                  <a:cubicBezTo>
                    <a:pt x="5255" y="7193"/>
                    <a:pt x="6503" y="6512"/>
                    <a:pt x="7165" y="5317"/>
                  </a:cubicBezTo>
                  <a:cubicBezTo>
                    <a:pt x="8120" y="3592"/>
                    <a:pt x="7525" y="1397"/>
                    <a:pt x="5839" y="447"/>
                  </a:cubicBezTo>
                  <a:cubicBezTo>
                    <a:pt x="5303" y="144"/>
                    <a:pt x="4716" y="0"/>
                    <a:pt x="4134"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0" name="Google Shape;1160;p3"/>
            <p:cNvSpPr/>
            <p:nvPr/>
          </p:nvSpPr>
          <p:spPr>
            <a:xfrm>
              <a:off x="3008750" y="2374775"/>
              <a:ext cx="203050" cy="179825"/>
            </a:xfrm>
            <a:custGeom>
              <a:rect b="b" l="l" r="r" t="t"/>
              <a:pathLst>
                <a:path extrusionOk="0" h="7193" w="8122">
                  <a:moveTo>
                    <a:pt x="4136" y="0"/>
                  </a:moveTo>
                  <a:cubicBezTo>
                    <a:pt x="2865" y="0"/>
                    <a:pt x="1613" y="684"/>
                    <a:pt x="951" y="1887"/>
                  </a:cubicBezTo>
                  <a:cubicBezTo>
                    <a:pt x="0" y="3616"/>
                    <a:pt x="606" y="5807"/>
                    <a:pt x="2294" y="6753"/>
                  </a:cubicBezTo>
                  <a:cubicBezTo>
                    <a:pt x="2827" y="7051"/>
                    <a:pt x="3410" y="7193"/>
                    <a:pt x="3988" y="7193"/>
                  </a:cubicBezTo>
                  <a:cubicBezTo>
                    <a:pt x="5241" y="7193"/>
                    <a:pt x="6475" y="6528"/>
                    <a:pt x="7144" y="5355"/>
                  </a:cubicBezTo>
                  <a:cubicBezTo>
                    <a:pt x="8121" y="3641"/>
                    <a:pt x="7549" y="1439"/>
                    <a:pt x="5877" y="467"/>
                  </a:cubicBezTo>
                  <a:cubicBezTo>
                    <a:pt x="5331" y="150"/>
                    <a:pt x="4731" y="0"/>
                    <a:pt x="4136"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1" name="Google Shape;1161;p3"/>
            <p:cNvSpPr/>
            <p:nvPr/>
          </p:nvSpPr>
          <p:spPr>
            <a:xfrm>
              <a:off x="4272025" y="3397550"/>
              <a:ext cx="201050" cy="177675"/>
            </a:xfrm>
            <a:custGeom>
              <a:rect b="b" l="l" r="r" t="t"/>
              <a:pathLst>
                <a:path extrusionOk="0" h="7107" w="8042">
                  <a:moveTo>
                    <a:pt x="4118" y="0"/>
                  </a:moveTo>
                  <a:cubicBezTo>
                    <a:pt x="2863" y="0"/>
                    <a:pt x="1619" y="663"/>
                    <a:pt x="962" y="1817"/>
                  </a:cubicBezTo>
                  <a:cubicBezTo>
                    <a:pt x="0" y="3507"/>
                    <a:pt x="609" y="5761"/>
                    <a:pt x="2275" y="6687"/>
                  </a:cubicBezTo>
                  <a:cubicBezTo>
                    <a:pt x="2787" y="6972"/>
                    <a:pt x="3353" y="7106"/>
                    <a:pt x="3919" y="7106"/>
                  </a:cubicBezTo>
                  <a:cubicBezTo>
                    <a:pt x="5196" y="7106"/>
                    <a:pt x="6470" y="6422"/>
                    <a:pt x="7110" y="5243"/>
                  </a:cubicBezTo>
                  <a:cubicBezTo>
                    <a:pt x="8041" y="3528"/>
                    <a:pt x="7398" y="1282"/>
                    <a:pt x="5721" y="394"/>
                  </a:cubicBezTo>
                  <a:cubicBezTo>
                    <a:pt x="5216" y="127"/>
                    <a:pt x="4666" y="0"/>
                    <a:pt x="4118"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2" name="Google Shape;1162;p3"/>
            <p:cNvSpPr/>
            <p:nvPr/>
          </p:nvSpPr>
          <p:spPr>
            <a:xfrm>
              <a:off x="3874375" y="1925425"/>
              <a:ext cx="202075" cy="178850"/>
            </a:xfrm>
            <a:custGeom>
              <a:rect b="b" l="l" r="r" t="t"/>
              <a:pathLst>
                <a:path extrusionOk="0" h="7154" w="8083">
                  <a:moveTo>
                    <a:pt x="4133" y="0"/>
                  </a:moveTo>
                  <a:cubicBezTo>
                    <a:pt x="2882" y="0"/>
                    <a:pt x="1639" y="660"/>
                    <a:pt x="974" y="1820"/>
                  </a:cubicBezTo>
                  <a:cubicBezTo>
                    <a:pt x="0" y="3516"/>
                    <a:pt x="584" y="5747"/>
                    <a:pt x="2252" y="6705"/>
                  </a:cubicBezTo>
                  <a:cubicBezTo>
                    <a:pt x="2782" y="7010"/>
                    <a:pt x="3367" y="7154"/>
                    <a:pt x="3952" y="7154"/>
                  </a:cubicBezTo>
                  <a:cubicBezTo>
                    <a:pt x="5202" y="7154"/>
                    <a:pt x="6444" y="6494"/>
                    <a:pt x="7110" y="5335"/>
                  </a:cubicBezTo>
                  <a:cubicBezTo>
                    <a:pt x="8083" y="3637"/>
                    <a:pt x="7501" y="1408"/>
                    <a:pt x="5833" y="448"/>
                  </a:cubicBezTo>
                  <a:cubicBezTo>
                    <a:pt x="5303" y="144"/>
                    <a:pt x="4717" y="0"/>
                    <a:pt x="4133"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3" name="Google Shape;1163;p3"/>
            <p:cNvSpPr/>
            <p:nvPr/>
          </p:nvSpPr>
          <p:spPr>
            <a:xfrm>
              <a:off x="3142775" y="2138425"/>
              <a:ext cx="201675" cy="178300"/>
            </a:xfrm>
            <a:custGeom>
              <a:rect b="b" l="l" r="r" t="t"/>
              <a:pathLst>
                <a:path extrusionOk="0" h="7132" w="8067">
                  <a:moveTo>
                    <a:pt x="4129" y="1"/>
                  </a:moveTo>
                  <a:cubicBezTo>
                    <a:pt x="2886" y="1"/>
                    <a:pt x="1650" y="651"/>
                    <a:pt x="983" y="1791"/>
                  </a:cubicBezTo>
                  <a:cubicBezTo>
                    <a:pt x="0" y="3469"/>
                    <a:pt x="587" y="5736"/>
                    <a:pt x="2249" y="6689"/>
                  </a:cubicBezTo>
                  <a:cubicBezTo>
                    <a:pt x="2772" y="6989"/>
                    <a:pt x="3354" y="7131"/>
                    <a:pt x="3934" y="7131"/>
                  </a:cubicBezTo>
                  <a:cubicBezTo>
                    <a:pt x="5196" y="7131"/>
                    <a:pt x="6455" y="6460"/>
                    <a:pt x="7110" y="5291"/>
                  </a:cubicBezTo>
                  <a:cubicBezTo>
                    <a:pt x="8066" y="3586"/>
                    <a:pt x="7448" y="1336"/>
                    <a:pt x="5768" y="415"/>
                  </a:cubicBezTo>
                  <a:cubicBezTo>
                    <a:pt x="5255" y="134"/>
                    <a:pt x="4691" y="1"/>
                    <a:pt x="4129"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4" name="Google Shape;1164;p3"/>
            <p:cNvSpPr/>
            <p:nvPr/>
          </p:nvSpPr>
          <p:spPr>
            <a:xfrm>
              <a:off x="2877150" y="2613250"/>
              <a:ext cx="199650" cy="177150"/>
            </a:xfrm>
            <a:custGeom>
              <a:rect b="b" l="l" r="r" t="t"/>
              <a:pathLst>
                <a:path extrusionOk="0" h="7086" w="7986">
                  <a:moveTo>
                    <a:pt x="4096" y="0"/>
                  </a:moveTo>
                  <a:cubicBezTo>
                    <a:pt x="2821" y="0"/>
                    <a:pt x="1546" y="685"/>
                    <a:pt x="910" y="1866"/>
                  </a:cubicBezTo>
                  <a:cubicBezTo>
                    <a:pt x="0" y="3554"/>
                    <a:pt x="603" y="5735"/>
                    <a:pt x="2234" y="6657"/>
                  </a:cubicBezTo>
                  <a:cubicBezTo>
                    <a:pt x="2748" y="6948"/>
                    <a:pt x="3319" y="7085"/>
                    <a:pt x="3890" y="7085"/>
                  </a:cubicBezTo>
                  <a:cubicBezTo>
                    <a:pt x="5165" y="7085"/>
                    <a:pt x="6439" y="6400"/>
                    <a:pt x="7077" y="5219"/>
                  </a:cubicBezTo>
                  <a:cubicBezTo>
                    <a:pt x="7986" y="3532"/>
                    <a:pt x="7383" y="1351"/>
                    <a:pt x="5752" y="428"/>
                  </a:cubicBezTo>
                  <a:cubicBezTo>
                    <a:pt x="5238" y="137"/>
                    <a:pt x="4667" y="0"/>
                    <a:pt x="4096"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5" name="Google Shape;1165;p3"/>
            <p:cNvSpPr/>
            <p:nvPr/>
          </p:nvSpPr>
          <p:spPr>
            <a:xfrm>
              <a:off x="3307150" y="3478950"/>
              <a:ext cx="202075" cy="178825"/>
            </a:xfrm>
            <a:custGeom>
              <a:rect b="b" l="l" r="r" t="t"/>
              <a:pathLst>
                <a:path extrusionOk="0" h="7153" w="8083">
                  <a:moveTo>
                    <a:pt x="4133" y="0"/>
                  </a:moveTo>
                  <a:cubicBezTo>
                    <a:pt x="2879" y="0"/>
                    <a:pt x="1633" y="664"/>
                    <a:pt x="970" y="1827"/>
                  </a:cubicBezTo>
                  <a:cubicBezTo>
                    <a:pt x="0" y="3524"/>
                    <a:pt x="588" y="5755"/>
                    <a:pt x="2258" y="6709"/>
                  </a:cubicBezTo>
                  <a:cubicBezTo>
                    <a:pt x="2786" y="7010"/>
                    <a:pt x="3369" y="7153"/>
                    <a:pt x="3950" y="7153"/>
                  </a:cubicBezTo>
                  <a:cubicBezTo>
                    <a:pt x="5204" y="7153"/>
                    <a:pt x="6450" y="6489"/>
                    <a:pt x="7113" y="5326"/>
                  </a:cubicBezTo>
                  <a:cubicBezTo>
                    <a:pt x="8083" y="3627"/>
                    <a:pt x="7493" y="1398"/>
                    <a:pt x="5825" y="444"/>
                  </a:cubicBezTo>
                  <a:cubicBezTo>
                    <a:pt x="5297" y="143"/>
                    <a:pt x="4714" y="0"/>
                    <a:pt x="4133"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6" name="Google Shape;1166;p3"/>
            <p:cNvSpPr/>
            <p:nvPr/>
          </p:nvSpPr>
          <p:spPr>
            <a:xfrm>
              <a:off x="4538325" y="2923050"/>
              <a:ext cx="201175" cy="178250"/>
            </a:xfrm>
            <a:custGeom>
              <a:rect b="b" l="l" r="r" t="t"/>
              <a:pathLst>
                <a:path extrusionOk="0" h="7130" w="8047">
                  <a:moveTo>
                    <a:pt x="4141" y="0"/>
                  </a:moveTo>
                  <a:cubicBezTo>
                    <a:pt x="2888" y="0"/>
                    <a:pt x="1634" y="660"/>
                    <a:pt x="972" y="1814"/>
                  </a:cubicBezTo>
                  <a:cubicBezTo>
                    <a:pt x="1" y="3510"/>
                    <a:pt x="602" y="5764"/>
                    <a:pt x="2276" y="6702"/>
                  </a:cubicBezTo>
                  <a:cubicBezTo>
                    <a:pt x="2794" y="6992"/>
                    <a:pt x="3366" y="7129"/>
                    <a:pt x="3937" y="7129"/>
                  </a:cubicBezTo>
                  <a:cubicBezTo>
                    <a:pt x="5210" y="7129"/>
                    <a:pt x="6478" y="6448"/>
                    <a:pt x="7127" y="5265"/>
                  </a:cubicBezTo>
                  <a:cubicBezTo>
                    <a:pt x="8047" y="3587"/>
                    <a:pt x="7464" y="1406"/>
                    <a:pt x="5843" y="454"/>
                  </a:cubicBezTo>
                  <a:cubicBezTo>
                    <a:pt x="5317" y="146"/>
                    <a:pt x="4729" y="0"/>
                    <a:pt x="4141"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7" name="Google Shape;1167;p3"/>
            <p:cNvSpPr/>
            <p:nvPr/>
          </p:nvSpPr>
          <p:spPr>
            <a:xfrm>
              <a:off x="4339575" y="2186975"/>
              <a:ext cx="202100" cy="178800"/>
            </a:xfrm>
            <a:custGeom>
              <a:rect b="b" l="l" r="r" t="t"/>
              <a:pathLst>
                <a:path extrusionOk="0" h="7152" w="8084">
                  <a:moveTo>
                    <a:pt x="4130" y="0"/>
                  </a:moveTo>
                  <a:cubicBezTo>
                    <a:pt x="2858" y="0"/>
                    <a:pt x="1599" y="682"/>
                    <a:pt x="947" y="1868"/>
                  </a:cubicBezTo>
                  <a:cubicBezTo>
                    <a:pt x="1" y="3586"/>
                    <a:pt x="618" y="5807"/>
                    <a:pt x="2299" y="6731"/>
                  </a:cubicBezTo>
                  <a:cubicBezTo>
                    <a:pt x="2818" y="7016"/>
                    <a:pt x="3387" y="7151"/>
                    <a:pt x="3953" y="7151"/>
                  </a:cubicBezTo>
                  <a:cubicBezTo>
                    <a:pt x="5225" y="7151"/>
                    <a:pt x="6485" y="6470"/>
                    <a:pt x="7137" y="5284"/>
                  </a:cubicBezTo>
                  <a:cubicBezTo>
                    <a:pt x="8083" y="3567"/>
                    <a:pt x="7466" y="1346"/>
                    <a:pt x="5785" y="421"/>
                  </a:cubicBezTo>
                  <a:cubicBezTo>
                    <a:pt x="5265" y="135"/>
                    <a:pt x="4697" y="0"/>
                    <a:pt x="4130"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8" name="Google Shape;1168;p3"/>
            <p:cNvSpPr/>
            <p:nvPr/>
          </p:nvSpPr>
          <p:spPr>
            <a:xfrm>
              <a:off x="3076000" y="3349125"/>
              <a:ext cx="199125" cy="176950"/>
            </a:xfrm>
            <a:custGeom>
              <a:rect b="b" l="l" r="r" t="t"/>
              <a:pathLst>
                <a:path extrusionOk="0" h="7078" w="7965">
                  <a:moveTo>
                    <a:pt x="4096" y="0"/>
                  </a:moveTo>
                  <a:cubicBezTo>
                    <a:pt x="2910" y="0"/>
                    <a:pt x="1709" y="604"/>
                    <a:pt x="1015" y="1690"/>
                  </a:cubicBezTo>
                  <a:cubicBezTo>
                    <a:pt x="1" y="3275"/>
                    <a:pt x="472" y="5472"/>
                    <a:pt x="2057" y="6536"/>
                  </a:cubicBezTo>
                  <a:cubicBezTo>
                    <a:pt x="2602" y="6903"/>
                    <a:pt x="3234" y="7077"/>
                    <a:pt x="3870" y="7077"/>
                  </a:cubicBezTo>
                  <a:cubicBezTo>
                    <a:pt x="5055" y="7077"/>
                    <a:pt x="6256" y="6473"/>
                    <a:pt x="6950" y="5388"/>
                  </a:cubicBezTo>
                  <a:cubicBezTo>
                    <a:pt x="7964" y="3803"/>
                    <a:pt x="7493" y="1606"/>
                    <a:pt x="5908" y="540"/>
                  </a:cubicBezTo>
                  <a:cubicBezTo>
                    <a:pt x="5363" y="174"/>
                    <a:pt x="4731" y="0"/>
                    <a:pt x="4096"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9" name="Google Shape;1169;p3"/>
            <p:cNvSpPr/>
            <p:nvPr/>
          </p:nvSpPr>
          <p:spPr>
            <a:xfrm>
              <a:off x="3540625" y="3610700"/>
              <a:ext cx="200300" cy="176875"/>
            </a:xfrm>
            <a:custGeom>
              <a:rect b="b" l="l" r="r" t="t"/>
              <a:pathLst>
                <a:path extrusionOk="0" h="7075" w="8012">
                  <a:moveTo>
                    <a:pt x="4108" y="0"/>
                  </a:moveTo>
                  <a:cubicBezTo>
                    <a:pt x="2902" y="0"/>
                    <a:pt x="1695" y="622"/>
                    <a:pt x="1013" y="1726"/>
                  </a:cubicBezTo>
                  <a:cubicBezTo>
                    <a:pt x="1" y="3365"/>
                    <a:pt x="556" y="5641"/>
                    <a:pt x="2210" y="6618"/>
                  </a:cubicBezTo>
                  <a:cubicBezTo>
                    <a:pt x="2733" y="6928"/>
                    <a:pt x="3318" y="7074"/>
                    <a:pt x="3903" y="7074"/>
                  </a:cubicBezTo>
                  <a:cubicBezTo>
                    <a:pt x="5109" y="7074"/>
                    <a:pt x="6317" y="6452"/>
                    <a:pt x="6999" y="5348"/>
                  </a:cubicBezTo>
                  <a:cubicBezTo>
                    <a:pt x="8011" y="3709"/>
                    <a:pt x="7456" y="1433"/>
                    <a:pt x="5801" y="456"/>
                  </a:cubicBezTo>
                  <a:cubicBezTo>
                    <a:pt x="5277" y="147"/>
                    <a:pt x="4693" y="0"/>
                    <a:pt x="4108"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0" name="Google Shape;1170;p3"/>
            <p:cNvSpPr/>
            <p:nvPr/>
          </p:nvSpPr>
          <p:spPr>
            <a:xfrm>
              <a:off x="4674675" y="2688875"/>
              <a:ext cx="195200" cy="172375"/>
            </a:xfrm>
            <a:custGeom>
              <a:rect b="b" l="l" r="r" t="t"/>
              <a:pathLst>
                <a:path extrusionOk="0" h="6895" w="7808">
                  <a:moveTo>
                    <a:pt x="3932" y="0"/>
                  </a:moveTo>
                  <a:cubicBezTo>
                    <a:pt x="2766" y="0"/>
                    <a:pt x="1646" y="618"/>
                    <a:pt x="998" y="1737"/>
                  </a:cubicBezTo>
                  <a:cubicBezTo>
                    <a:pt x="0" y="3458"/>
                    <a:pt x="544" y="5517"/>
                    <a:pt x="2245" y="6460"/>
                  </a:cubicBezTo>
                  <a:cubicBezTo>
                    <a:pt x="2774" y="6754"/>
                    <a:pt x="3339" y="6894"/>
                    <a:pt x="3893" y="6894"/>
                  </a:cubicBezTo>
                  <a:cubicBezTo>
                    <a:pt x="5074" y="6894"/>
                    <a:pt x="6209" y="6255"/>
                    <a:pt x="6856" y="5106"/>
                  </a:cubicBezTo>
                  <a:cubicBezTo>
                    <a:pt x="7808" y="3418"/>
                    <a:pt x="7276" y="1401"/>
                    <a:pt x="5630" y="459"/>
                  </a:cubicBezTo>
                  <a:cubicBezTo>
                    <a:pt x="5086" y="149"/>
                    <a:pt x="4504" y="0"/>
                    <a:pt x="3932"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1" name="Google Shape;1171;p3"/>
            <p:cNvSpPr/>
            <p:nvPr/>
          </p:nvSpPr>
          <p:spPr>
            <a:xfrm>
              <a:off x="4142400" y="3637900"/>
              <a:ext cx="193750" cy="171275"/>
            </a:xfrm>
            <a:custGeom>
              <a:rect b="b" l="l" r="r" t="t"/>
              <a:pathLst>
                <a:path extrusionOk="0" h="6851" w="7750">
                  <a:moveTo>
                    <a:pt x="3900" y="1"/>
                  </a:moveTo>
                  <a:cubicBezTo>
                    <a:pt x="2729" y="1"/>
                    <a:pt x="1603" y="626"/>
                    <a:pt x="959" y="1754"/>
                  </a:cubicBezTo>
                  <a:cubicBezTo>
                    <a:pt x="1" y="3433"/>
                    <a:pt x="531" y="5463"/>
                    <a:pt x="2172" y="6398"/>
                  </a:cubicBezTo>
                  <a:cubicBezTo>
                    <a:pt x="2708" y="6705"/>
                    <a:pt x="3284" y="6851"/>
                    <a:pt x="3850" y="6851"/>
                  </a:cubicBezTo>
                  <a:cubicBezTo>
                    <a:pt x="5021" y="6851"/>
                    <a:pt x="6147" y="6225"/>
                    <a:pt x="6791" y="5097"/>
                  </a:cubicBezTo>
                  <a:cubicBezTo>
                    <a:pt x="7749" y="3419"/>
                    <a:pt x="7219" y="1388"/>
                    <a:pt x="5579" y="452"/>
                  </a:cubicBezTo>
                  <a:cubicBezTo>
                    <a:pt x="5042" y="147"/>
                    <a:pt x="4466" y="1"/>
                    <a:pt x="3900"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2" name="Google Shape;1172;p3"/>
            <p:cNvSpPr/>
            <p:nvPr/>
          </p:nvSpPr>
          <p:spPr>
            <a:xfrm>
              <a:off x="3360900" y="3666625"/>
              <a:ext cx="193875" cy="171375"/>
            </a:xfrm>
            <a:custGeom>
              <a:rect b="b" l="l" r="r" t="t"/>
              <a:pathLst>
                <a:path extrusionOk="0" h="6855" w="7755">
                  <a:moveTo>
                    <a:pt x="3903" y="1"/>
                  </a:moveTo>
                  <a:cubicBezTo>
                    <a:pt x="2721" y="1"/>
                    <a:pt x="1583" y="641"/>
                    <a:pt x="942" y="1789"/>
                  </a:cubicBezTo>
                  <a:cubicBezTo>
                    <a:pt x="0" y="3472"/>
                    <a:pt x="553" y="5495"/>
                    <a:pt x="2206" y="6419"/>
                  </a:cubicBezTo>
                  <a:cubicBezTo>
                    <a:pt x="2734" y="6714"/>
                    <a:pt x="3297" y="6854"/>
                    <a:pt x="3851" y="6854"/>
                  </a:cubicBezTo>
                  <a:cubicBezTo>
                    <a:pt x="5033" y="6854"/>
                    <a:pt x="6170" y="6213"/>
                    <a:pt x="6811" y="5065"/>
                  </a:cubicBezTo>
                  <a:cubicBezTo>
                    <a:pt x="7754" y="3378"/>
                    <a:pt x="7200" y="1360"/>
                    <a:pt x="5547" y="435"/>
                  </a:cubicBezTo>
                  <a:cubicBezTo>
                    <a:pt x="5020" y="141"/>
                    <a:pt x="4457" y="1"/>
                    <a:pt x="3903"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3" name="Google Shape;1173;p3"/>
            <p:cNvSpPr/>
            <p:nvPr/>
          </p:nvSpPr>
          <p:spPr>
            <a:xfrm>
              <a:off x="3128350" y="3535900"/>
              <a:ext cx="193700" cy="171275"/>
            </a:xfrm>
            <a:custGeom>
              <a:rect b="b" l="l" r="r" t="t"/>
              <a:pathLst>
                <a:path extrusionOk="0" h="6851" w="7748">
                  <a:moveTo>
                    <a:pt x="3901" y="1"/>
                  </a:moveTo>
                  <a:cubicBezTo>
                    <a:pt x="2729" y="1"/>
                    <a:pt x="1602" y="627"/>
                    <a:pt x="959" y="1755"/>
                  </a:cubicBezTo>
                  <a:cubicBezTo>
                    <a:pt x="1" y="3433"/>
                    <a:pt x="531" y="5464"/>
                    <a:pt x="2171" y="6399"/>
                  </a:cubicBezTo>
                  <a:cubicBezTo>
                    <a:pt x="2708" y="6705"/>
                    <a:pt x="3283" y="6851"/>
                    <a:pt x="3849" y="6851"/>
                  </a:cubicBezTo>
                  <a:cubicBezTo>
                    <a:pt x="5020" y="6851"/>
                    <a:pt x="6147" y="6225"/>
                    <a:pt x="6791" y="5097"/>
                  </a:cubicBezTo>
                  <a:cubicBezTo>
                    <a:pt x="7748" y="3417"/>
                    <a:pt x="7219" y="1388"/>
                    <a:pt x="5577" y="452"/>
                  </a:cubicBezTo>
                  <a:cubicBezTo>
                    <a:pt x="5041" y="146"/>
                    <a:pt x="4466" y="1"/>
                    <a:pt x="3901"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4" name="Google Shape;1174;p3"/>
            <p:cNvSpPr/>
            <p:nvPr/>
          </p:nvSpPr>
          <p:spPr>
            <a:xfrm>
              <a:off x="3462050" y="1850575"/>
              <a:ext cx="195600" cy="173375"/>
            </a:xfrm>
            <a:custGeom>
              <a:rect b="b" l="l" r="r" t="t"/>
              <a:pathLst>
                <a:path extrusionOk="0" h="6935" w="7824">
                  <a:moveTo>
                    <a:pt x="3939" y="0"/>
                  </a:moveTo>
                  <a:cubicBezTo>
                    <a:pt x="2742" y="0"/>
                    <a:pt x="1590" y="648"/>
                    <a:pt x="941" y="1812"/>
                  </a:cubicBezTo>
                  <a:cubicBezTo>
                    <a:pt x="1" y="3498"/>
                    <a:pt x="539" y="5526"/>
                    <a:pt x="2176" y="6469"/>
                  </a:cubicBezTo>
                  <a:cubicBezTo>
                    <a:pt x="2722" y="6784"/>
                    <a:pt x="3310" y="6935"/>
                    <a:pt x="3886" y="6935"/>
                  </a:cubicBezTo>
                  <a:cubicBezTo>
                    <a:pt x="5083" y="6935"/>
                    <a:pt x="6234" y="6287"/>
                    <a:pt x="6884" y="5124"/>
                  </a:cubicBezTo>
                  <a:cubicBezTo>
                    <a:pt x="7824" y="3438"/>
                    <a:pt x="7286" y="1409"/>
                    <a:pt x="5649" y="466"/>
                  </a:cubicBezTo>
                  <a:cubicBezTo>
                    <a:pt x="5102" y="150"/>
                    <a:pt x="4515" y="0"/>
                    <a:pt x="3939"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5" name="Google Shape;1175;p3"/>
            <p:cNvSpPr/>
            <p:nvPr/>
          </p:nvSpPr>
          <p:spPr>
            <a:xfrm>
              <a:off x="2962950" y="2194300"/>
              <a:ext cx="195275" cy="172875"/>
            </a:xfrm>
            <a:custGeom>
              <a:rect b="b" l="l" r="r" t="t"/>
              <a:pathLst>
                <a:path extrusionOk="0" h="6915" w="7811">
                  <a:moveTo>
                    <a:pt x="3927" y="1"/>
                  </a:moveTo>
                  <a:cubicBezTo>
                    <a:pt x="2737" y="1"/>
                    <a:pt x="1596" y="644"/>
                    <a:pt x="946" y="1808"/>
                  </a:cubicBezTo>
                  <a:cubicBezTo>
                    <a:pt x="0" y="3502"/>
                    <a:pt x="546" y="5523"/>
                    <a:pt x="2202" y="6463"/>
                  </a:cubicBezTo>
                  <a:cubicBezTo>
                    <a:pt x="2741" y="6768"/>
                    <a:pt x="3318" y="6914"/>
                    <a:pt x="3885" y="6914"/>
                  </a:cubicBezTo>
                  <a:cubicBezTo>
                    <a:pt x="5060" y="6914"/>
                    <a:pt x="6190" y="6288"/>
                    <a:pt x="6841" y="5157"/>
                  </a:cubicBezTo>
                  <a:cubicBezTo>
                    <a:pt x="7810" y="3471"/>
                    <a:pt x="7296" y="1435"/>
                    <a:pt x="5662" y="480"/>
                  </a:cubicBezTo>
                  <a:cubicBezTo>
                    <a:pt x="5107" y="155"/>
                    <a:pt x="4511" y="1"/>
                    <a:pt x="3927"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6" name="Google Shape;1176;p3"/>
            <p:cNvSpPr/>
            <p:nvPr/>
          </p:nvSpPr>
          <p:spPr>
            <a:xfrm>
              <a:off x="4591150" y="3109650"/>
              <a:ext cx="195400" cy="172925"/>
            </a:xfrm>
            <a:custGeom>
              <a:rect b="b" l="l" r="r" t="t"/>
              <a:pathLst>
                <a:path extrusionOk="0" h="6917" w="7816">
                  <a:moveTo>
                    <a:pt x="3932" y="1"/>
                  </a:moveTo>
                  <a:cubicBezTo>
                    <a:pt x="2741" y="1"/>
                    <a:pt x="1597" y="647"/>
                    <a:pt x="948" y="1805"/>
                  </a:cubicBezTo>
                  <a:cubicBezTo>
                    <a:pt x="1" y="3500"/>
                    <a:pt x="545" y="5522"/>
                    <a:pt x="2198" y="6462"/>
                  </a:cubicBezTo>
                  <a:cubicBezTo>
                    <a:pt x="2740" y="6770"/>
                    <a:pt x="3319" y="6916"/>
                    <a:pt x="3886" y="6916"/>
                  </a:cubicBezTo>
                  <a:cubicBezTo>
                    <a:pt x="5093" y="6916"/>
                    <a:pt x="6249" y="6253"/>
                    <a:pt x="6896" y="5062"/>
                  </a:cubicBezTo>
                  <a:cubicBezTo>
                    <a:pt x="7815" y="3366"/>
                    <a:pt x="7239" y="1347"/>
                    <a:pt x="5570" y="429"/>
                  </a:cubicBezTo>
                  <a:cubicBezTo>
                    <a:pt x="5043" y="139"/>
                    <a:pt x="4482" y="1"/>
                    <a:pt x="3932"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7" name="Google Shape;1177;p3"/>
            <p:cNvSpPr/>
            <p:nvPr/>
          </p:nvSpPr>
          <p:spPr>
            <a:xfrm>
              <a:off x="4060075" y="1875000"/>
              <a:ext cx="196575" cy="173350"/>
            </a:xfrm>
            <a:custGeom>
              <a:rect b="b" l="l" r="r" t="t"/>
              <a:pathLst>
                <a:path extrusionOk="0" h="6934" w="7863">
                  <a:moveTo>
                    <a:pt x="3960" y="0"/>
                  </a:moveTo>
                  <a:cubicBezTo>
                    <a:pt x="2784" y="0"/>
                    <a:pt x="1648" y="625"/>
                    <a:pt x="995" y="1749"/>
                  </a:cubicBezTo>
                  <a:cubicBezTo>
                    <a:pt x="0" y="3460"/>
                    <a:pt x="543" y="5538"/>
                    <a:pt x="2230" y="6488"/>
                  </a:cubicBezTo>
                  <a:cubicBezTo>
                    <a:pt x="2765" y="6789"/>
                    <a:pt x="3339" y="6933"/>
                    <a:pt x="3904" y="6933"/>
                  </a:cubicBezTo>
                  <a:cubicBezTo>
                    <a:pt x="5080" y="6933"/>
                    <a:pt x="6216" y="6309"/>
                    <a:pt x="6869" y="5185"/>
                  </a:cubicBezTo>
                  <a:cubicBezTo>
                    <a:pt x="7862" y="3473"/>
                    <a:pt x="7321" y="1395"/>
                    <a:pt x="5633" y="445"/>
                  </a:cubicBezTo>
                  <a:cubicBezTo>
                    <a:pt x="5098" y="144"/>
                    <a:pt x="4524" y="0"/>
                    <a:pt x="3960"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8" name="Google Shape;1178;p3"/>
            <p:cNvSpPr/>
            <p:nvPr/>
          </p:nvSpPr>
          <p:spPr>
            <a:xfrm>
              <a:off x="3279075" y="1904300"/>
              <a:ext cx="195150" cy="172350"/>
            </a:xfrm>
            <a:custGeom>
              <a:rect b="b" l="l" r="r" t="t"/>
              <a:pathLst>
                <a:path extrusionOk="0" h="6894" w="7806">
                  <a:moveTo>
                    <a:pt x="3932" y="0"/>
                  </a:moveTo>
                  <a:cubicBezTo>
                    <a:pt x="2767" y="0"/>
                    <a:pt x="1648" y="617"/>
                    <a:pt x="999" y="1734"/>
                  </a:cubicBezTo>
                  <a:cubicBezTo>
                    <a:pt x="0" y="3455"/>
                    <a:pt x="543" y="5514"/>
                    <a:pt x="2243" y="6458"/>
                  </a:cubicBezTo>
                  <a:cubicBezTo>
                    <a:pt x="2773" y="6753"/>
                    <a:pt x="3338" y="6894"/>
                    <a:pt x="3893" y="6894"/>
                  </a:cubicBezTo>
                  <a:cubicBezTo>
                    <a:pt x="5074" y="6894"/>
                    <a:pt x="6208" y="6255"/>
                    <a:pt x="6855" y="5107"/>
                  </a:cubicBezTo>
                  <a:cubicBezTo>
                    <a:pt x="7806" y="3421"/>
                    <a:pt x="7275" y="1402"/>
                    <a:pt x="5631" y="461"/>
                  </a:cubicBezTo>
                  <a:cubicBezTo>
                    <a:pt x="5087" y="149"/>
                    <a:pt x="4504" y="0"/>
                    <a:pt x="3932"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9" name="Google Shape;1179;p3"/>
            <p:cNvSpPr/>
            <p:nvPr/>
          </p:nvSpPr>
          <p:spPr>
            <a:xfrm>
              <a:off x="4293225" y="2005750"/>
              <a:ext cx="195500" cy="173400"/>
            </a:xfrm>
            <a:custGeom>
              <a:rect b="b" l="l" r="r" t="t"/>
              <a:pathLst>
                <a:path extrusionOk="0" h="6936" w="7820">
                  <a:moveTo>
                    <a:pt x="3935" y="0"/>
                  </a:moveTo>
                  <a:cubicBezTo>
                    <a:pt x="2749" y="0"/>
                    <a:pt x="1607" y="635"/>
                    <a:pt x="954" y="1783"/>
                  </a:cubicBezTo>
                  <a:cubicBezTo>
                    <a:pt x="1" y="3460"/>
                    <a:pt x="521" y="5499"/>
                    <a:pt x="2145" y="6454"/>
                  </a:cubicBezTo>
                  <a:cubicBezTo>
                    <a:pt x="2700" y="6780"/>
                    <a:pt x="3297" y="6935"/>
                    <a:pt x="3884" y="6935"/>
                  </a:cubicBezTo>
                  <a:cubicBezTo>
                    <a:pt x="5070" y="6935"/>
                    <a:pt x="6212" y="6299"/>
                    <a:pt x="6865" y="5151"/>
                  </a:cubicBezTo>
                  <a:cubicBezTo>
                    <a:pt x="7820" y="3474"/>
                    <a:pt x="7300" y="1435"/>
                    <a:pt x="5674" y="482"/>
                  </a:cubicBezTo>
                  <a:cubicBezTo>
                    <a:pt x="5120" y="156"/>
                    <a:pt x="4522" y="0"/>
                    <a:pt x="3935"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0" name="Google Shape;1180;p3"/>
            <p:cNvSpPr/>
            <p:nvPr/>
          </p:nvSpPr>
          <p:spPr>
            <a:xfrm>
              <a:off x="3959175" y="3690800"/>
              <a:ext cx="194325" cy="171850"/>
            </a:xfrm>
            <a:custGeom>
              <a:rect b="b" l="l" r="r" t="t"/>
              <a:pathLst>
                <a:path extrusionOk="0" h="6874" w="7773">
                  <a:moveTo>
                    <a:pt x="3908" y="0"/>
                  </a:moveTo>
                  <a:cubicBezTo>
                    <a:pt x="2730" y="0"/>
                    <a:pt x="1599" y="635"/>
                    <a:pt x="954" y="1777"/>
                  </a:cubicBezTo>
                  <a:cubicBezTo>
                    <a:pt x="0" y="3466"/>
                    <a:pt x="540" y="5491"/>
                    <a:pt x="2196" y="6426"/>
                  </a:cubicBezTo>
                  <a:cubicBezTo>
                    <a:pt x="2731" y="6729"/>
                    <a:pt x="3303" y="6873"/>
                    <a:pt x="3864" y="6873"/>
                  </a:cubicBezTo>
                  <a:cubicBezTo>
                    <a:pt x="5042" y="6873"/>
                    <a:pt x="6173" y="6239"/>
                    <a:pt x="6819" y="5096"/>
                  </a:cubicBezTo>
                  <a:cubicBezTo>
                    <a:pt x="7772" y="3407"/>
                    <a:pt x="7233" y="1382"/>
                    <a:pt x="5576" y="447"/>
                  </a:cubicBezTo>
                  <a:cubicBezTo>
                    <a:pt x="5041" y="144"/>
                    <a:pt x="4469" y="0"/>
                    <a:pt x="3908"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1" name="Google Shape;1181;p3"/>
            <p:cNvSpPr/>
            <p:nvPr/>
          </p:nvSpPr>
          <p:spPr>
            <a:xfrm>
              <a:off x="4624575" y="2504400"/>
              <a:ext cx="196600" cy="173400"/>
            </a:xfrm>
            <a:custGeom>
              <a:rect b="b" l="l" r="r" t="t"/>
              <a:pathLst>
                <a:path extrusionOk="0" h="6936" w="7864">
                  <a:moveTo>
                    <a:pt x="3960" y="0"/>
                  </a:moveTo>
                  <a:cubicBezTo>
                    <a:pt x="2772" y="0"/>
                    <a:pt x="1627" y="639"/>
                    <a:pt x="976" y="1783"/>
                  </a:cubicBezTo>
                  <a:cubicBezTo>
                    <a:pt x="0" y="3500"/>
                    <a:pt x="565" y="5573"/>
                    <a:pt x="2264" y="6508"/>
                  </a:cubicBezTo>
                  <a:cubicBezTo>
                    <a:pt x="2790" y="6797"/>
                    <a:pt x="3351" y="6935"/>
                    <a:pt x="3904" y="6935"/>
                  </a:cubicBezTo>
                  <a:cubicBezTo>
                    <a:pt x="5092" y="6935"/>
                    <a:pt x="6237" y="6297"/>
                    <a:pt x="6888" y="5152"/>
                  </a:cubicBezTo>
                  <a:cubicBezTo>
                    <a:pt x="7863" y="3435"/>
                    <a:pt x="7299" y="1362"/>
                    <a:pt x="5600" y="428"/>
                  </a:cubicBezTo>
                  <a:cubicBezTo>
                    <a:pt x="5074" y="138"/>
                    <a:pt x="4512" y="0"/>
                    <a:pt x="3960"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2" name="Google Shape;1182;p3"/>
            <p:cNvSpPr/>
            <p:nvPr/>
          </p:nvSpPr>
          <p:spPr>
            <a:xfrm>
              <a:off x="2829925" y="2431675"/>
              <a:ext cx="194725" cy="172375"/>
            </a:xfrm>
            <a:custGeom>
              <a:rect b="b" l="l" r="r" t="t"/>
              <a:pathLst>
                <a:path extrusionOk="0" h="6895" w="7789">
                  <a:moveTo>
                    <a:pt x="3913" y="1"/>
                  </a:moveTo>
                  <a:cubicBezTo>
                    <a:pt x="2724" y="1"/>
                    <a:pt x="1585" y="647"/>
                    <a:pt x="937" y="1814"/>
                  </a:cubicBezTo>
                  <a:cubicBezTo>
                    <a:pt x="0" y="3506"/>
                    <a:pt x="550" y="5518"/>
                    <a:pt x="2206" y="6449"/>
                  </a:cubicBezTo>
                  <a:cubicBezTo>
                    <a:pt x="2742" y="6751"/>
                    <a:pt x="3315" y="6895"/>
                    <a:pt x="3877" y="6895"/>
                  </a:cubicBezTo>
                  <a:cubicBezTo>
                    <a:pt x="5051" y="6895"/>
                    <a:pt x="6178" y="6265"/>
                    <a:pt x="6826" y="5130"/>
                  </a:cubicBezTo>
                  <a:cubicBezTo>
                    <a:pt x="7788" y="3446"/>
                    <a:pt x="7269" y="1421"/>
                    <a:pt x="5634" y="473"/>
                  </a:cubicBezTo>
                  <a:cubicBezTo>
                    <a:pt x="5082" y="153"/>
                    <a:pt x="4492" y="1"/>
                    <a:pt x="3913"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3" name="Google Shape;1183;p3"/>
            <p:cNvSpPr/>
            <p:nvPr/>
          </p:nvSpPr>
          <p:spPr>
            <a:xfrm>
              <a:off x="4575350" y="2320950"/>
              <a:ext cx="195275" cy="172425"/>
            </a:xfrm>
            <a:custGeom>
              <a:rect b="b" l="l" r="r" t="t"/>
              <a:pathLst>
                <a:path extrusionOk="0" h="6897" w="7811">
                  <a:moveTo>
                    <a:pt x="3934" y="1"/>
                  </a:moveTo>
                  <a:cubicBezTo>
                    <a:pt x="2761" y="1"/>
                    <a:pt x="1635" y="629"/>
                    <a:pt x="986" y="1762"/>
                  </a:cubicBezTo>
                  <a:cubicBezTo>
                    <a:pt x="1" y="3485"/>
                    <a:pt x="561" y="5539"/>
                    <a:pt x="2270" y="6475"/>
                  </a:cubicBezTo>
                  <a:cubicBezTo>
                    <a:pt x="2791" y="6760"/>
                    <a:pt x="3346" y="6896"/>
                    <a:pt x="3891" y="6896"/>
                  </a:cubicBezTo>
                  <a:cubicBezTo>
                    <a:pt x="5082" y="6896"/>
                    <a:pt x="6226" y="6246"/>
                    <a:pt x="6872" y="5084"/>
                  </a:cubicBezTo>
                  <a:cubicBezTo>
                    <a:pt x="7811" y="3392"/>
                    <a:pt x="7263" y="1381"/>
                    <a:pt x="5608" y="448"/>
                  </a:cubicBezTo>
                  <a:cubicBezTo>
                    <a:pt x="5071" y="145"/>
                    <a:pt x="4497" y="1"/>
                    <a:pt x="3934"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4" name="Google Shape;1184;p3"/>
            <p:cNvSpPr/>
            <p:nvPr/>
          </p:nvSpPr>
          <p:spPr>
            <a:xfrm>
              <a:off x="2796075" y="3036950"/>
              <a:ext cx="194500" cy="171925"/>
            </a:xfrm>
            <a:custGeom>
              <a:rect b="b" l="l" r="r" t="t"/>
              <a:pathLst>
                <a:path extrusionOk="0" h="6877" w="7780">
                  <a:moveTo>
                    <a:pt x="3915" y="0"/>
                  </a:moveTo>
                  <a:cubicBezTo>
                    <a:pt x="2725" y="0"/>
                    <a:pt x="1583" y="649"/>
                    <a:pt x="939" y="1812"/>
                  </a:cubicBezTo>
                  <a:cubicBezTo>
                    <a:pt x="0" y="3503"/>
                    <a:pt x="563" y="5522"/>
                    <a:pt x="2230" y="6446"/>
                  </a:cubicBezTo>
                  <a:cubicBezTo>
                    <a:pt x="2755" y="6737"/>
                    <a:pt x="3315" y="6876"/>
                    <a:pt x="3865" y="6876"/>
                  </a:cubicBezTo>
                  <a:cubicBezTo>
                    <a:pt x="5054" y="6876"/>
                    <a:pt x="6197" y="6227"/>
                    <a:pt x="6840" y="5064"/>
                  </a:cubicBezTo>
                  <a:cubicBezTo>
                    <a:pt x="7779" y="3371"/>
                    <a:pt x="7216" y="1353"/>
                    <a:pt x="5550" y="429"/>
                  </a:cubicBezTo>
                  <a:cubicBezTo>
                    <a:pt x="5024" y="139"/>
                    <a:pt x="4465" y="0"/>
                    <a:pt x="3915"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5" name="Google Shape;1185;p3"/>
            <p:cNvSpPr/>
            <p:nvPr/>
          </p:nvSpPr>
          <p:spPr>
            <a:xfrm>
              <a:off x="3645375" y="1797875"/>
              <a:ext cx="194825" cy="172425"/>
            </a:xfrm>
            <a:custGeom>
              <a:rect b="b" l="l" r="r" t="t"/>
              <a:pathLst>
                <a:path extrusionOk="0" h="6897" w="7793">
                  <a:moveTo>
                    <a:pt x="3918" y="0"/>
                  </a:moveTo>
                  <a:cubicBezTo>
                    <a:pt x="2714" y="0"/>
                    <a:pt x="1563" y="664"/>
                    <a:pt x="917" y="1854"/>
                  </a:cubicBezTo>
                  <a:cubicBezTo>
                    <a:pt x="0" y="3548"/>
                    <a:pt x="578" y="5555"/>
                    <a:pt x="2246" y="6471"/>
                  </a:cubicBezTo>
                  <a:cubicBezTo>
                    <a:pt x="2770" y="6759"/>
                    <a:pt x="3328" y="6897"/>
                    <a:pt x="3876" y="6897"/>
                  </a:cubicBezTo>
                  <a:cubicBezTo>
                    <a:pt x="5064" y="6897"/>
                    <a:pt x="6204" y="6250"/>
                    <a:pt x="6850" y="5090"/>
                  </a:cubicBezTo>
                  <a:cubicBezTo>
                    <a:pt x="7793" y="3400"/>
                    <a:pt x="7249" y="1387"/>
                    <a:pt x="5597" y="452"/>
                  </a:cubicBezTo>
                  <a:cubicBezTo>
                    <a:pt x="5057" y="146"/>
                    <a:pt x="4482" y="0"/>
                    <a:pt x="3918"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6" name="Google Shape;1186;p3"/>
            <p:cNvSpPr/>
            <p:nvPr/>
          </p:nvSpPr>
          <p:spPr>
            <a:xfrm>
              <a:off x="4457675" y="3347050"/>
              <a:ext cx="195300" cy="172400"/>
            </a:xfrm>
            <a:custGeom>
              <a:rect b="b" l="l" r="r" t="t"/>
              <a:pathLst>
                <a:path extrusionOk="0" h="6896" w="7812">
                  <a:moveTo>
                    <a:pt x="3935" y="1"/>
                  </a:moveTo>
                  <a:cubicBezTo>
                    <a:pt x="2765" y="1"/>
                    <a:pt x="1642" y="624"/>
                    <a:pt x="993" y="1751"/>
                  </a:cubicBezTo>
                  <a:cubicBezTo>
                    <a:pt x="1" y="3472"/>
                    <a:pt x="554" y="5527"/>
                    <a:pt x="2259" y="6468"/>
                  </a:cubicBezTo>
                  <a:cubicBezTo>
                    <a:pt x="2784" y="6757"/>
                    <a:pt x="3343" y="6895"/>
                    <a:pt x="3892" y="6895"/>
                  </a:cubicBezTo>
                  <a:cubicBezTo>
                    <a:pt x="5079" y="6895"/>
                    <a:pt x="6218" y="6251"/>
                    <a:pt x="6865" y="5096"/>
                  </a:cubicBezTo>
                  <a:cubicBezTo>
                    <a:pt x="7811" y="3404"/>
                    <a:pt x="7270" y="1391"/>
                    <a:pt x="5620" y="454"/>
                  </a:cubicBezTo>
                  <a:cubicBezTo>
                    <a:pt x="5080" y="147"/>
                    <a:pt x="4502" y="1"/>
                    <a:pt x="3935"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7" name="Google Shape;1187;p3"/>
            <p:cNvSpPr/>
            <p:nvPr/>
          </p:nvSpPr>
          <p:spPr>
            <a:xfrm>
              <a:off x="2746950" y="2853475"/>
              <a:ext cx="193525" cy="170900"/>
            </a:xfrm>
            <a:custGeom>
              <a:rect b="b" l="l" r="r" t="t"/>
              <a:pathLst>
                <a:path extrusionOk="0" h="6836" w="7741">
                  <a:moveTo>
                    <a:pt x="3904" y="1"/>
                  </a:moveTo>
                  <a:cubicBezTo>
                    <a:pt x="2732" y="1"/>
                    <a:pt x="1596" y="631"/>
                    <a:pt x="957" y="1756"/>
                  </a:cubicBezTo>
                  <a:cubicBezTo>
                    <a:pt x="1" y="3438"/>
                    <a:pt x="546" y="5476"/>
                    <a:pt x="2199" y="6401"/>
                  </a:cubicBezTo>
                  <a:cubicBezTo>
                    <a:pt x="2724" y="6695"/>
                    <a:pt x="3287" y="6836"/>
                    <a:pt x="3839" y="6836"/>
                  </a:cubicBezTo>
                  <a:cubicBezTo>
                    <a:pt x="5027" y="6836"/>
                    <a:pt x="6170" y="6188"/>
                    <a:pt x="6809" y="5032"/>
                  </a:cubicBezTo>
                  <a:cubicBezTo>
                    <a:pt x="7740" y="3346"/>
                    <a:pt x="7161" y="1317"/>
                    <a:pt x="5490" y="408"/>
                  </a:cubicBezTo>
                  <a:cubicBezTo>
                    <a:pt x="4983" y="132"/>
                    <a:pt x="4440" y="1"/>
                    <a:pt x="3904"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8" name="Google Shape;1188;p3"/>
            <p:cNvSpPr/>
            <p:nvPr/>
          </p:nvSpPr>
          <p:spPr>
            <a:xfrm>
              <a:off x="3776750" y="3744500"/>
              <a:ext cx="193325" cy="170775"/>
            </a:xfrm>
            <a:custGeom>
              <a:rect b="b" l="l" r="r" t="t"/>
              <a:pathLst>
                <a:path extrusionOk="0" h="6831" w="7733">
                  <a:moveTo>
                    <a:pt x="3895" y="1"/>
                  </a:moveTo>
                  <a:cubicBezTo>
                    <a:pt x="2737" y="1"/>
                    <a:pt x="1616" y="612"/>
                    <a:pt x="977" y="1711"/>
                  </a:cubicBezTo>
                  <a:cubicBezTo>
                    <a:pt x="0" y="3388"/>
                    <a:pt x="516" y="5434"/>
                    <a:pt x="2153" y="6375"/>
                  </a:cubicBezTo>
                  <a:cubicBezTo>
                    <a:pt x="2690" y="6684"/>
                    <a:pt x="3268" y="6831"/>
                    <a:pt x="3836" y="6831"/>
                  </a:cubicBezTo>
                  <a:cubicBezTo>
                    <a:pt x="5009" y="6831"/>
                    <a:pt x="6140" y="6202"/>
                    <a:pt x="6782" y="5071"/>
                  </a:cubicBezTo>
                  <a:cubicBezTo>
                    <a:pt x="7732" y="3391"/>
                    <a:pt x="7184" y="1353"/>
                    <a:pt x="5528" y="429"/>
                  </a:cubicBezTo>
                  <a:cubicBezTo>
                    <a:pt x="5007" y="139"/>
                    <a:pt x="4447" y="1"/>
                    <a:pt x="3895"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9" name="Google Shape;1189;p3"/>
            <p:cNvSpPr/>
            <p:nvPr/>
          </p:nvSpPr>
          <p:spPr>
            <a:xfrm>
              <a:off x="2846275" y="3221400"/>
              <a:ext cx="193475" cy="170825"/>
            </a:xfrm>
            <a:custGeom>
              <a:rect b="b" l="l" r="r" t="t"/>
              <a:pathLst>
                <a:path extrusionOk="0" h="6833" w="7739">
                  <a:moveTo>
                    <a:pt x="3899" y="1"/>
                  </a:moveTo>
                  <a:cubicBezTo>
                    <a:pt x="2735" y="1"/>
                    <a:pt x="1609" y="621"/>
                    <a:pt x="969" y="1731"/>
                  </a:cubicBezTo>
                  <a:cubicBezTo>
                    <a:pt x="1" y="3409"/>
                    <a:pt x="530" y="5452"/>
                    <a:pt x="2174" y="6386"/>
                  </a:cubicBezTo>
                  <a:cubicBezTo>
                    <a:pt x="2706" y="6689"/>
                    <a:pt x="3277" y="6833"/>
                    <a:pt x="3838" y="6833"/>
                  </a:cubicBezTo>
                  <a:cubicBezTo>
                    <a:pt x="5017" y="6833"/>
                    <a:pt x="6154" y="6196"/>
                    <a:pt x="6794" y="5054"/>
                  </a:cubicBezTo>
                  <a:cubicBezTo>
                    <a:pt x="7738" y="3368"/>
                    <a:pt x="7175" y="1339"/>
                    <a:pt x="5512" y="421"/>
                  </a:cubicBezTo>
                  <a:cubicBezTo>
                    <a:pt x="4997" y="136"/>
                    <a:pt x="4444" y="1"/>
                    <a:pt x="3899"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0" name="Google Shape;1190;p3"/>
            <p:cNvSpPr/>
            <p:nvPr/>
          </p:nvSpPr>
          <p:spPr>
            <a:xfrm>
              <a:off x="3829575" y="1746025"/>
              <a:ext cx="192350" cy="169750"/>
            </a:xfrm>
            <a:custGeom>
              <a:rect b="b" l="l" r="r" t="t"/>
              <a:pathLst>
                <a:path extrusionOk="0" h="6790" w="7694">
                  <a:moveTo>
                    <a:pt x="3893" y="0"/>
                  </a:moveTo>
                  <a:cubicBezTo>
                    <a:pt x="2742" y="0"/>
                    <a:pt x="1620" y="600"/>
                    <a:pt x="982" y="1675"/>
                  </a:cubicBezTo>
                  <a:cubicBezTo>
                    <a:pt x="0" y="3330"/>
                    <a:pt x="519" y="5409"/>
                    <a:pt x="2146" y="6345"/>
                  </a:cubicBezTo>
                  <a:cubicBezTo>
                    <a:pt x="2669" y="6646"/>
                    <a:pt x="3239" y="6790"/>
                    <a:pt x="3802" y="6790"/>
                  </a:cubicBezTo>
                  <a:cubicBezTo>
                    <a:pt x="4953" y="6790"/>
                    <a:pt x="6076" y="6190"/>
                    <a:pt x="6714" y="5115"/>
                  </a:cubicBezTo>
                  <a:cubicBezTo>
                    <a:pt x="7694" y="3460"/>
                    <a:pt x="7177" y="1381"/>
                    <a:pt x="5550" y="445"/>
                  </a:cubicBezTo>
                  <a:cubicBezTo>
                    <a:pt x="5026" y="144"/>
                    <a:pt x="4456" y="0"/>
                    <a:pt x="3893"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1" name="Google Shape;1191;p3"/>
            <p:cNvSpPr/>
            <p:nvPr/>
          </p:nvSpPr>
          <p:spPr>
            <a:xfrm>
              <a:off x="3098375" y="1958950"/>
              <a:ext cx="191150" cy="169325"/>
            </a:xfrm>
            <a:custGeom>
              <a:rect b="b" l="l" r="r" t="t"/>
              <a:pathLst>
                <a:path extrusionOk="0" h="6773" w="7646">
                  <a:moveTo>
                    <a:pt x="3875" y="1"/>
                  </a:moveTo>
                  <a:cubicBezTo>
                    <a:pt x="2701" y="1"/>
                    <a:pt x="1555" y="629"/>
                    <a:pt x="923" y="1743"/>
                  </a:cubicBezTo>
                  <a:cubicBezTo>
                    <a:pt x="0" y="3373"/>
                    <a:pt x="537" y="5416"/>
                    <a:pt x="2122" y="6329"/>
                  </a:cubicBezTo>
                  <a:cubicBezTo>
                    <a:pt x="2644" y="6630"/>
                    <a:pt x="3210" y="6773"/>
                    <a:pt x="3771" y="6773"/>
                  </a:cubicBezTo>
                  <a:cubicBezTo>
                    <a:pt x="4962" y="6773"/>
                    <a:pt x="6123" y="6127"/>
                    <a:pt x="6751" y="4982"/>
                  </a:cubicBezTo>
                  <a:cubicBezTo>
                    <a:pt x="7645" y="3345"/>
                    <a:pt x="7077" y="1309"/>
                    <a:pt x="5475" y="417"/>
                  </a:cubicBezTo>
                  <a:cubicBezTo>
                    <a:pt x="4967" y="135"/>
                    <a:pt x="4418" y="1"/>
                    <a:pt x="3875"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2" name="Google Shape;1192;p3"/>
            <p:cNvSpPr/>
            <p:nvPr/>
          </p:nvSpPr>
          <p:spPr>
            <a:xfrm>
              <a:off x="4726650" y="2874375"/>
              <a:ext cx="191050" cy="169250"/>
            </a:xfrm>
            <a:custGeom>
              <a:rect b="b" l="l" r="r" t="t"/>
              <a:pathLst>
                <a:path extrusionOk="0" h="6770" w="7642">
                  <a:moveTo>
                    <a:pt x="3874" y="0"/>
                  </a:moveTo>
                  <a:cubicBezTo>
                    <a:pt x="2716" y="0"/>
                    <a:pt x="1585" y="606"/>
                    <a:pt x="950" y="1688"/>
                  </a:cubicBezTo>
                  <a:cubicBezTo>
                    <a:pt x="1" y="3306"/>
                    <a:pt x="500" y="5360"/>
                    <a:pt x="2070" y="6299"/>
                  </a:cubicBezTo>
                  <a:cubicBezTo>
                    <a:pt x="2604" y="6618"/>
                    <a:pt x="3190" y="6770"/>
                    <a:pt x="3769" y="6770"/>
                  </a:cubicBezTo>
                  <a:cubicBezTo>
                    <a:pt x="4942" y="6770"/>
                    <a:pt x="6086" y="6147"/>
                    <a:pt x="6719" y="5032"/>
                  </a:cubicBezTo>
                  <a:cubicBezTo>
                    <a:pt x="7641" y="3405"/>
                    <a:pt x="7108" y="1358"/>
                    <a:pt x="5522" y="443"/>
                  </a:cubicBezTo>
                  <a:cubicBezTo>
                    <a:pt x="5003" y="143"/>
                    <a:pt x="4435" y="0"/>
                    <a:pt x="3874"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3" name="Google Shape;1193;p3"/>
            <p:cNvSpPr/>
            <p:nvPr/>
          </p:nvSpPr>
          <p:spPr>
            <a:xfrm>
              <a:off x="4527400" y="2138325"/>
              <a:ext cx="192400" cy="169750"/>
            </a:xfrm>
            <a:custGeom>
              <a:rect b="b" l="l" r="r" t="t"/>
              <a:pathLst>
                <a:path extrusionOk="0" h="6790" w="7696">
                  <a:moveTo>
                    <a:pt x="3893" y="1"/>
                  </a:moveTo>
                  <a:cubicBezTo>
                    <a:pt x="2740" y="1"/>
                    <a:pt x="1617" y="602"/>
                    <a:pt x="979" y="1680"/>
                  </a:cubicBezTo>
                  <a:cubicBezTo>
                    <a:pt x="0" y="3336"/>
                    <a:pt x="522" y="5414"/>
                    <a:pt x="2150" y="6348"/>
                  </a:cubicBezTo>
                  <a:cubicBezTo>
                    <a:pt x="2672" y="6648"/>
                    <a:pt x="3240" y="6790"/>
                    <a:pt x="3801" y="6790"/>
                  </a:cubicBezTo>
                  <a:cubicBezTo>
                    <a:pt x="4954" y="6790"/>
                    <a:pt x="6078" y="6189"/>
                    <a:pt x="6715" y="5111"/>
                  </a:cubicBezTo>
                  <a:cubicBezTo>
                    <a:pt x="7695" y="3454"/>
                    <a:pt x="7173" y="1377"/>
                    <a:pt x="5544" y="442"/>
                  </a:cubicBezTo>
                  <a:cubicBezTo>
                    <a:pt x="5022" y="143"/>
                    <a:pt x="4454" y="1"/>
                    <a:pt x="3893"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4" name="Google Shape;1194;p3"/>
            <p:cNvSpPr/>
            <p:nvPr/>
          </p:nvSpPr>
          <p:spPr>
            <a:xfrm>
              <a:off x="3595375" y="3798975"/>
              <a:ext cx="190075" cy="168150"/>
            </a:xfrm>
            <a:custGeom>
              <a:rect b="b" l="l" r="r" t="t"/>
              <a:pathLst>
                <a:path extrusionOk="0" h="6726" w="7603">
                  <a:moveTo>
                    <a:pt x="3880" y="1"/>
                  </a:moveTo>
                  <a:cubicBezTo>
                    <a:pt x="2685" y="1"/>
                    <a:pt x="1505" y="643"/>
                    <a:pt x="889" y="1763"/>
                  </a:cubicBezTo>
                  <a:cubicBezTo>
                    <a:pt x="1" y="3381"/>
                    <a:pt x="581" y="5461"/>
                    <a:pt x="2168" y="6332"/>
                  </a:cubicBezTo>
                  <a:cubicBezTo>
                    <a:pt x="2656" y="6599"/>
                    <a:pt x="3190" y="6726"/>
                    <a:pt x="3721" y="6726"/>
                  </a:cubicBezTo>
                  <a:cubicBezTo>
                    <a:pt x="4917" y="6726"/>
                    <a:pt x="6098" y="6084"/>
                    <a:pt x="6714" y="4964"/>
                  </a:cubicBezTo>
                  <a:cubicBezTo>
                    <a:pt x="7603" y="3346"/>
                    <a:pt x="7022" y="1267"/>
                    <a:pt x="5435" y="396"/>
                  </a:cubicBezTo>
                  <a:cubicBezTo>
                    <a:pt x="4946" y="128"/>
                    <a:pt x="4412" y="1"/>
                    <a:pt x="3880"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5" name="Google Shape;1195;p3"/>
            <p:cNvSpPr/>
            <p:nvPr/>
          </p:nvSpPr>
          <p:spPr>
            <a:xfrm>
              <a:off x="2698950" y="2670900"/>
              <a:ext cx="190150" cy="168200"/>
            </a:xfrm>
            <a:custGeom>
              <a:rect b="b" l="l" r="r" t="t"/>
              <a:pathLst>
                <a:path extrusionOk="0" h="6728" w="7606">
                  <a:moveTo>
                    <a:pt x="3882" y="0"/>
                  </a:moveTo>
                  <a:cubicBezTo>
                    <a:pt x="2705" y="0"/>
                    <a:pt x="1541" y="623"/>
                    <a:pt x="916" y="1718"/>
                  </a:cubicBezTo>
                  <a:cubicBezTo>
                    <a:pt x="1" y="3322"/>
                    <a:pt x="552" y="5408"/>
                    <a:pt x="2126" y="6306"/>
                  </a:cubicBezTo>
                  <a:cubicBezTo>
                    <a:pt x="2626" y="6592"/>
                    <a:pt x="3177" y="6727"/>
                    <a:pt x="3725" y="6727"/>
                  </a:cubicBezTo>
                  <a:cubicBezTo>
                    <a:pt x="4901" y="6727"/>
                    <a:pt x="6065" y="6104"/>
                    <a:pt x="6689" y="5010"/>
                  </a:cubicBezTo>
                  <a:cubicBezTo>
                    <a:pt x="7606" y="3405"/>
                    <a:pt x="7055" y="1318"/>
                    <a:pt x="5481" y="421"/>
                  </a:cubicBezTo>
                  <a:cubicBezTo>
                    <a:pt x="4981" y="135"/>
                    <a:pt x="4430" y="0"/>
                    <a:pt x="3882"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6" name="Google Shape;1196;p3"/>
            <p:cNvSpPr/>
            <p:nvPr/>
          </p:nvSpPr>
          <p:spPr>
            <a:xfrm>
              <a:off x="4326475" y="3586000"/>
              <a:ext cx="191025" cy="168750"/>
            </a:xfrm>
            <a:custGeom>
              <a:rect b="b" l="l" r="r" t="t"/>
              <a:pathLst>
                <a:path extrusionOk="0" h="6750" w="7641">
                  <a:moveTo>
                    <a:pt x="3902" y="0"/>
                  </a:moveTo>
                  <a:cubicBezTo>
                    <a:pt x="2718" y="0"/>
                    <a:pt x="1553" y="633"/>
                    <a:pt x="928" y="1743"/>
                  </a:cubicBezTo>
                  <a:cubicBezTo>
                    <a:pt x="0" y="3392"/>
                    <a:pt x="598" y="5504"/>
                    <a:pt x="2240" y="6373"/>
                  </a:cubicBezTo>
                  <a:cubicBezTo>
                    <a:pt x="2722" y="6629"/>
                    <a:pt x="3243" y="6750"/>
                    <a:pt x="3760" y="6750"/>
                  </a:cubicBezTo>
                  <a:cubicBezTo>
                    <a:pt x="4963" y="6750"/>
                    <a:pt x="6144" y="6095"/>
                    <a:pt x="6759" y="4957"/>
                  </a:cubicBezTo>
                  <a:cubicBezTo>
                    <a:pt x="7641" y="3330"/>
                    <a:pt x="7060" y="1279"/>
                    <a:pt x="5470" y="402"/>
                  </a:cubicBezTo>
                  <a:cubicBezTo>
                    <a:pt x="4976" y="130"/>
                    <a:pt x="4437" y="0"/>
                    <a:pt x="3902"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7" name="Google Shape;1197;p3"/>
            <p:cNvSpPr/>
            <p:nvPr/>
          </p:nvSpPr>
          <p:spPr>
            <a:xfrm>
              <a:off x="2897700" y="3406925"/>
              <a:ext cx="189800" cy="167650"/>
            </a:xfrm>
            <a:custGeom>
              <a:rect b="b" l="l" r="r" t="t"/>
              <a:pathLst>
                <a:path extrusionOk="0" h="6706" w="7592">
                  <a:moveTo>
                    <a:pt x="3881" y="1"/>
                  </a:moveTo>
                  <a:cubicBezTo>
                    <a:pt x="2699" y="1"/>
                    <a:pt x="1529" y="628"/>
                    <a:pt x="910" y="1721"/>
                  </a:cubicBezTo>
                  <a:cubicBezTo>
                    <a:pt x="1" y="3328"/>
                    <a:pt x="572" y="5433"/>
                    <a:pt x="2157" y="6309"/>
                  </a:cubicBezTo>
                  <a:cubicBezTo>
                    <a:pt x="2643" y="6579"/>
                    <a:pt x="3177" y="6706"/>
                    <a:pt x="3710" y="6706"/>
                  </a:cubicBezTo>
                  <a:cubicBezTo>
                    <a:pt x="4911" y="6706"/>
                    <a:pt x="6102" y="6059"/>
                    <a:pt x="6710" y="4938"/>
                  </a:cubicBezTo>
                  <a:cubicBezTo>
                    <a:pt x="7591" y="3312"/>
                    <a:pt x="6984" y="1215"/>
                    <a:pt x="5388" y="371"/>
                  </a:cubicBezTo>
                  <a:cubicBezTo>
                    <a:pt x="4913" y="120"/>
                    <a:pt x="4396" y="1"/>
                    <a:pt x="3881"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8" name="Google Shape;1198;p3"/>
            <p:cNvSpPr/>
            <p:nvPr/>
          </p:nvSpPr>
          <p:spPr>
            <a:xfrm>
              <a:off x="2784125" y="2250825"/>
              <a:ext cx="187125" cy="166175"/>
            </a:xfrm>
            <a:custGeom>
              <a:rect b="b" l="l" r="r" t="t"/>
              <a:pathLst>
                <a:path extrusionOk="0" h="6647" w="7485">
                  <a:moveTo>
                    <a:pt x="3847" y="1"/>
                  </a:moveTo>
                  <a:cubicBezTo>
                    <a:pt x="2692" y="1"/>
                    <a:pt x="1528" y="604"/>
                    <a:pt x="902" y="1666"/>
                  </a:cubicBezTo>
                  <a:cubicBezTo>
                    <a:pt x="1" y="3197"/>
                    <a:pt x="503" y="5260"/>
                    <a:pt x="2006" y="6191"/>
                  </a:cubicBezTo>
                  <a:cubicBezTo>
                    <a:pt x="2504" y="6500"/>
                    <a:pt x="3070" y="6646"/>
                    <a:pt x="3638" y="6646"/>
                  </a:cubicBezTo>
                  <a:cubicBezTo>
                    <a:pt x="4793" y="6646"/>
                    <a:pt x="5956" y="6043"/>
                    <a:pt x="6582" y="4983"/>
                  </a:cubicBezTo>
                  <a:cubicBezTo>
                    <a:pt x="7485" y="3450"/>
                    <a:pt x="6982" y="1387"/>
                    <a:pt x="5479" y="456"/>
                  </a:cubicBezTo>
                  <a:cubicBezTo>
                    <a:pt x="4981" y="147"/>
                    <a:pt x="4415" y="1"/>
                    <a:pt x="3847"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9" name="Google Shape;1199;p3"/>
            <p:cNvSpPr/>
            <p:nvPr/>
          </p:nvSpPr>
          <p:spPr>
            <a:xfrm>
              <a:off x="4644675" y="3296775"/>
              <a:ext cx="187625" cy="166550"/>
            </a:xfrm>
            <a:custGeom>
              <a:rect b="b" l="l" r="r" t="t"/>
              <a:pathLst>
                <a:path extrusionOk="0" h="6662" w="7505">
                  <a:moveTo>
                    <a:pt x="3850" y="1"/>
                  </a:moveTo>
                  <a:cubicBezTo>
                    <a:pt x="2649" y="1"/>
                    <a:pt x="1450" y="647"/>
                    <a:pt x="851" y="1760"/>
                  </a:cubicBezTo>
                  <a:cubicBezTo>
                    <a:pt x="1" y="3345"/>
                    <a:pt x="571" y="5399"/>
                    <a:pt x="2102" y="6261"/>
                  </a:cubicBezTo>
                  <a:cubicBezTo>
                    <a:pt x="2586" y="6533"/>
                    <a:pt x="3121" y="6662"/>
                    <a:pt x="3657" y="6662"/>
                  </a:cubicBezTo>
                  <a:cubicBezTo>
                    <a:pt x="4858" y="6662"/>
                    <a:pt x="6057" y="6015"/>
                    <a:pt x="6654" y="4902"/>
                  </a:cubicBezTo>
                  <a:cubicBezTo>
                    <a:pt x="7504" y="3317"/>
                    <a:pt x="6934" y="1265"/>
                    <a:pt x="5405" y="402"/>
                  </a:cubicBezTo>
                  <a:cubicBezTo>
                    <a:pt x="4921" y="129"/>
                    <a:pt x="4386" y="1"/>
                    <a:pt x="3850"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0" name="Google Shape;1200;p3"/>
            <p:cNvSpPr/>
            <p:nvPr/>
          </p:nvSpPr>
          <p:spPr>
            <a:xfrm>
              <a:off x="4246750" y="1824900"/>
              <a:ext cx="189125" cy="167175"/>
            </a:xfrm>
            <a:custGeom>
              <a:rect b="b" l="l" r="r" t="t"/>
              <a:pathLst>
                <a:path extrusionOk="0" h="6687" w="7565">
                  <a:moveTo>
                    <a:pt x="3882" y="1"/>
                  </a:moveTo>
                  <a:cubicBezTo>
                    <a:pt x="2718" y="1"/>
                    <a:pt x="1550" y="609"/>
                    <a:pt x="924" y="1678"/>
                  </a:cubicBezTo>
                  <a:cubicBezTo>
                    <a:pt x="0" y="3255"/>
                    <a:pt x="550" y="5378"/>
                    <a:pt x="2112" y="6273"/>
                  </a:cubicBezTo>
                  <a:cubicBezTo>
                    <a:pt x="2601" y="6553"/>
                    <a:pt x="3145" y="6686"/>
                    <a:pt x="3688" y="6686"/>
                  </a:cubicBezTo>
                  <a:cubicBezTo>
                    <a:pt x="4833" y="6686"/>
                    <a:pt x="5977" y="6097"/>
                    <a:pt x="6614" y="5057"/>
                  </a:cubicBezTo>
                  <a:cubicBezTo>
                    <a:pt x="7564" y="3504"/>
                    <a:pt x="7051" y="1370"/>
                    <a:pt x="5503" y="442"/>
                  </a:cubicBezTo>
                  <a:cubicBezTo>
                    <a:pt x="5004" y="142"/>
                    <a:pt x="4443" y="1"/>
                    <a:pt x="3882"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1" name="Google Shape;1201;p3"/>
            <p:cNvSpPr/>
            <p:nvPr/>
          </p:nvSpPr>
          <p:spPr>
            <a:xfrm>
              <a:off x="4479975" y="1956475"/>
              <a:ext cx="187325" cy="165550"/>
            </a:xfrm>
            <a:custGeom>
              <a:rect b="b" l="l" r="r" t="t"/>
              <a:pathLst>
                <a:path extrusionOk="0" h="6622" w="7493">
                  <a:moveTo>
                    <a:pt x="3856" y="0"/>
                  </a:moveTo>
                  <a:cubicBezTo>
                    <a:pt x="2715" y="0"/>
                    <a:pt x="1569" y="593"/>
                    <a:pt x="941" y="1638"/>
                  </a:cubicBezTo>
                  <a:cubicBezTo>
                    <a:pt x="1" y="3198"/>
                    <a:pt x="556" y="5348"/>
                    <a:pt x="2127" y="6226"/>
                  </a:cubicBezTo>
                  <a:cubicBezTo>
                    <a:pt x="2607" y="6494"/>
                    <a:pt x="3137" y="6621"/>
                    <a:pt x="3666" y="6621"/>
                  </a:cubicBezTo>
                  <a:cubicBezTo>
                    <a:pt x="4830" y="6621"/>
                    <a:pt x="5989" y="6008"/>
                    <a:pt x="6602" y="4937"/>
                  </a:cubicBezTo>
                  <a:cubicBezTo>
                    <a:pt x="7492" y="3384"/>
                    <a:pt x="6959" y="1319"/>
                    <a:pt x="5438" y="423"/>
                  </a:cubicBezTo>
                  <a:cubicBezTo>
                    <a:pt x="4950" y="136"/>
                    <a:pt x="4404" y="0"/>
                    <a:pt x="3856"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2" name="Google Shape;1202;p3"/>
            <p:cNvSpPr/>
            <p:nvPr/>
          </p:nvSpPr>
          <p:spPr>
            <a:xfrm>
              <a:off x="3181625" y="3723025"/>
              <a:ext cx="186475" cy="164975"/>
            </a:xfrm>
            <a:custGeom>
              <a:rect b="b" l="l" r="r" t="t"/>
              <a:pathLst>
                <a:path extrusionOk="0" h="6599" w="7459">
                  <a:moveTo>
                    <a:pt x="3819" y="0"/>
                  </a:moveTo>
                  <a:cubicBezTo>
                    <a:pt x="2664" y="0"/>
                    <a:pt x="1512" y="610"/>
                    <a:pt x="897" y="1679"/>
                  </a:cubicBezTo>
                  <a:cubicBezTo>
                    <a:pt x="1" y="3236"/>
                    <a:pt x="541" y="5302"/>
                    <a:pt x="2077" y="6187"/>
                  </a:cubicBezTo>
                  <a:cubicBezTo>
                    <a:pt x="2563" y="6466"/>
                    <a:pt x="3102" y="6598"/>
                    <a:pt x="3641" y="6598"/>
                  </a:cubicBezTo>
                  <a:cubicBezTo>
                    <a:pt x="4796" y="6598"/>
                    <a:pt x="5947" y="5989"/>
                    <a:pt x="6561" y="4921"/>
                  </a:cubicBezTo>
                  <a:cubicBezTo>
                    <a:pt x="7459" y="3360"/>
                    <a:pt x="6918" y="1296"/>
                    <a:pt x="5381" y="412"/>
                  </a:cubicBezTo>
                  <a:cubicBezTo>
                    <a:pt x="4895" y="132"/>
                    <a:pt x="4357" y="0"/>
                    <a:pt x="3819"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3" name="Google Shape;1203;p3"/>
            <p:cNvSpPr/>
            <p:nvPr/>
          </p:nvSpPr>
          <p:spPr>
            <a:xfrm>
              <a:off x="2651475" y="2488875"/>
              <a:ext cx="185800" cy="164350"/>
            </a:xfrm>
            <a:custGeom>
              <a:rect b="b" l="l" r="r" t="t"/>
              <a:pathLst>
                <a:path extrusionOk="0" h="6574" w="7432">
                  <a:moveTo>
                    <a:pt x="3788" y="1"/>
                  </a:moveTo>
                  <a:cubicBezTo>
                    <a:pt x="2616" y="1"/>
                    <a:pt x="1464" y="632"/>
                    <a:pt x="867" y="1731"/>
                  </a:cubicBezTo>
                  <a:cubicBezTo>
                    <a:pt x="0" y="3324"/>
                    <a:pt x="573" y="5349"/>
                    <a:pt x="2128" y="6192"/>
                  </a:cubicBezTo>
                  <a:cubicBezTo>
                    <a:pt x="2606" y="6451"/>
                    <a:pt x="3127" y="6573"/>
                    <a:pt x="3644" y="6573"/>
                  </a:cubicBezTo>
                  <a:cubicBezTo>
                    <a:pt x="4816" y="6573"/>
                    <a:pt x="5969" y="5943"/>
                    <a:pt x="6565" y="4843"/>
                  </a:cubicBezTo>
                  <a:cubicBezTo>
                    <a:pt x="7431" y="3249"/>
                    <a:pt x="6858" y="1225"/>
                    <a:pt x="5304" y="383"/>
                  </a:cubicBezTo>
                  <a:cubicBezTo>
                    <a:pt x="4825" y="123"/>
                    <a:pt x="4305" y="1"/>
                    <a:pt x="3788"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4" name="Google Shape;1204;p3"/>
            <p:cNvSpPr/>
            <p:nvPr/>
          </p:nvSpPr>
          <p:spPr>
            <a:xfrm>
              <a:off x="4512325" y="3535000"/>
              <a:ext cx="185775" cy="164350"/>
            </a:xfrm>
            <a:custGeom>
              <a:rect b="b" l="l" r="r" t="t"/>
              <a:pathLst>
                <a:path extrusionOk="0" h="6574" w="7431">
                  <a:moveTo>
                    <a:pt x="3788" y="1"/>
                  </a:moveTo>
                  <a:cubicBezTo>
                    <a:pt x="2622" y="1"/>
                    <a:pt x="1473" y="626"/>
                    <a:pt x="873" y="1718"/>
                  </a:cubicBezTo>
                  <a:cubicBezTo>
                    <a:pt x="0" y="3304"/>
                    <a:pt x="563" y="5332"/>
                    <a:pt x="2113" y="6183"/>
                  </a:cubicBezTo>
                  <a:cubicBezTo>
                    <a:pt x="2595" y="6448"/>
                    <a:pt x="3121" y="6573"/>
                    <a:pt x="3642" y="6573"/>
                  </a:cubicBezTo>
                  <a:cubicBezTo>
                    <a:pt x="4808" y="6573"/>
                    <a:pt x="5956" y="5948"/>
                    <a:pt x="6556" y="4857"/>
                  </a:cubicBezTo>
                  <a:cubicBezTo>
                    <a:pt x="7430" y="3270"/>
                    <a:pt x="6866" y="1242"/>
                    <a:pt x="5316" y="391"/>
                  </a:cubicBezTo>
                  <a:cubicBezTo>
                    <a:pt x="4834" y="126"/>
                    <a:pt x="4309" y="1"/>
                    <a:pt x="3788"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5" name="Google Shape;1205;p3"/>
            <p:cNvSpPr/>
            <p:nvPr/>
          </p:nvSpPr>
          <p:spPr>
            <a:xfrm>
              <a:off x="4014750" y="1694925"/>
              <a:ext cx="187375" cy="165525"/>
            </a:xfrm>
            <a:custGeom>
              <a:rect b="b" l="l" r="r" t="t"/>
              <a:pathLst>
                <a:path extrusionOk="0" h="6621" w="7495">
                  <a:moveTo>
                    <a:pt x="3858" y="1"/>
                  </a:moveTo>
                  <a:cubicBezTo>
                    <a:pt x="2715" y="1"/>
                    <a:pt x="1569" y="594"/>
                    <a:pt x="940" y="1639"/>
                  </a:cubicBezTo>
                  <a:cubicBezTo>
                    <a:pt x="1" y="3201"/>
                    <a:pt x="558" y="5351"/>
                    <a:pt x="2129" y="6227"/>
                  </a:cubicBezTo>
                  <a:cubicBezTo>
                    <a:pt x="2608" y="6494"/>
                    <a:pt x="3137" y="6621"/>
                    <a:pt x="3666" y="6621"/>
                  </a:cubicBezTo>
                  <a:cubicBezTo>
                    <a:pt x="4831" y="6621"/>
                    <a:pt x="5991" y="6007"/>
                    <a:pt x="6606" y="4935"/>
                  </a:cubicBezTo>
                  <a:cubicBezTo>
                    <a:pt x="7494" y="3383"/>
                    <a:pt x="6959" y="1319"/>
                    <a:pt x="5437" y="423"/>
                  </a:cubicBezTo>
                  <a:cubicBezTo>
                    <a:pt x="4949" y="136"/>
                    <a:pt x="4404" y="1"/>
                    <a:pt x="3858"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6" name="Google Shape;1206;p3"/>
            <p:cNvSpPr/>
            <p:nvPr/>
          </p:nvSpPr>
          <p:spPr>
            <a:xfrm>
              <a:off x="2917825" y="2014350"/>
              <a:ext cx="186350" cy="164900"/>
            </a:xfrm>
            <a:custGeom>
              <a:rect b="b" l="l" r="r" t="t"/>
              <a:pathLst>
                <a:path extrusionOk="0" h="6596" w="7454">
                  <a:moveTo>
                    <a:pt x="3810" y="0"/>
                  </a:moveTo>
                  <a:cubicBezTo>
                    <a:pt x="2628" y="0"/>
                    <a:pt x="1458" y="635"/>
                    <a:pt x="862" y="1733"/>
                  </a:cubicBezTo>
                  <a:cubicBezTo>
                    <a:pt x="0" y="3323"/>
                    <a:pt x="581" y="5378"/>
                    <a:pt x="2130" y="6216"/>
                  </a:cubicBezTo>
                  <a:cubicBezTo>
                    <a:pt x="2605" y="6474"/>
                    <a:pt x="3125" y="6595"/>
                    <a:pt x="3642" y="6595"/>
                  </a:cubicBezTo>
                  <a:cubicBezTo>
                    <a:pt x="4825" y="6595"/>
                    <a:pt x="5995" y="5961"/>
                    <a:pt x="6590" y="4862"/>
                  </a:cubicBezTo>
                  <a:cubicBezTo>
                    <a:pt x="7454" y="3272"/>
                    <a:pt x="6872" y="1218"/>
                    <a:pt x="5323" y="379"/>
                  </a:cubicBezTo>
                  <a:cubicBezTo>
                    <a:pt x="4848" y="122"/>
                    <a:pt x="4328" y="0"/>
                    <a:pt x="3810"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7" name="Google Shape;1207;p3"/>
            <p:cNvSpPr/>
            <p:nvPr/>
          </p:nvSpPr>
          <p:spPr>
            <a:xfrm>
              <a:off x="4778625" y="3060475"/>
              <a:ext cx="186375" cy="164900"/>
            </a:xfrm>
            <a:custGeom>
              <a:rect b="b" l="l" r="r" t="t"/>
              <a:pathLst>
                <a:path extrusionOk="0" h="6596" w="7455">
                  <a:moveTo>
                    <a:pt x="3812" y="1"/>
                  </a:moveTo>
                  <a:cubicBezTo>
                    <a:pt x="2634" y="1"/>
                    <a:pt x="1467" y="631"/>
                    <a:pt x="869" y="1725"/>
                  </a:cubicBezTo>
                  <a:cubicBezTo>
                    <a:pt x="1" y="3311"/>
                    <a:pt x="576" y="5367"/>
                    <a:pt x="2123" y="6212"/>
                  </a:cubicBezTo>
                  <a:cubicBezTo>
                    <a:pt x="2599" y="6473"/>
                    <a:pt x="3121" y="6596"/>
                    <a:pt x="3642" y="6596"/>
                  </a:cubicBezTo>
                  <a:cubicBezTo>
                    <a:pt x="4820" y="6596"/>
                    <a:pt x="5987" y="5965"/>
                    <a:pt x="6586" y="4872"/>
                  </a:cubicBezTo>
                  <a:cubicBezTo>
                    <a:pt x="7454" y="3286"/>
                    <a:pt x="6880" y="1230"/>
                    <a:pt x="5332" y="384"/>
                  </a:cubicBezTo>
                  <a:cubicBezTo>
                    <a:pt x="4855" y="124"/>
                    <a:pt x="4332" y="1"/>
                    <a:pt x="3812"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8" name="Google Shape;1208;p3"/>
            <p:cNvSpPr/>
            <p:nvPr/>
          </p:nvSpPr>
          <p:spPr>
            <a:xfrm>
              <a:off x="4813125" y="2456000"/>
              <a:ext cx="185425" cy="163850"/>
            </a:xfrm>
            <a:custGeom>
              <a:rect b="b" l="l" r="r" t="t"/>
              <a:pathLst>
                <a:path extrusionOk="0" h="6554" w="7417">
                  <a:moveTo>
                    <a:pt x="3765" y="0"/>
                  </a:moveTo>
                  <a:cubicBezTo>
                    <a:pt x="2657" y="0"/>
                    <a:pt x="1570" y="577"/>
                    <a:pt x="943" y="1609"/>
                  </a:cubicBezTo>
                  <a:cubicBezTo>
                    <a:pt x="0" y="3165"/>
                    <a:pt x="492" y="5193"/>
                    <a:pt x="2035" y="6111"/>
                  </a:cubicBezTo>
                  <a:cubicBezTo>
                    <a:pt x="2539" y="6411"/>
                    <a:pt x="3095" y="6553"/>
                    <a:pt x="3646" y="6553"/>
                  </a:cubicBezTo>
                  <a:cubicBezTo>
                    <a:pt x="4773" y="6553"/>
                    <a:pt x="5883" y="5957"/>
                    <a:pt x="6500" y="4895"/>
                  </a:cubicBezTo>
                  <a:cubicBezTo>
                    <a:pt x="7417" y="3317"/>
                    <a:pt x="6891" y="1303"/>
                    <a:pt x="5332" y="416"/>
                  </a:cubicBezTo>
                  <a:cubicBezTo>
                    <a:pt x="4838" y="134"/>
                    <a:pt x="4299" y="0"/>
                    <a:pt x="3765"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9" name="Google Shape;1209;p3"/>
            <p:cNvSpPr/>
            <p:nvPr/>
          </p:nvSpPr>
          <p:spPr>
            <a:xfrm>
              <a:off x="3417475" y="1671425"/>
              <a:ext cx="185450" cy="163775"/>
            </a:xfrm>
            <a:custGeom>
              <a:rect b="b" l="l" r="r" t="t"/>
              <a:pathLst>
                <a:path extrusionOk="0" h="6551" w="7418">
                  <a:moveTo>
                    <a:pt x="3765" y="1"/>
                  </a:moveTo>
                  <a:cubicBezTo>
                    <a:pt x="2636" y="1"/>
                    <a:pt x="1533" y="598"/>
                    <a:pt x="917" y="1658"/>
                  </a:cubicBezTo>
                  <a:cubicBezTo>
                    <a:pt x="1" y="3234"/>
                    <a:pt x="527" y="5249"/>
                    <a:pt x="2084" y="6137"/>
                  </a:cubicBezTo>
                  <a:cubicBezTo>
                    <a:pt x="2578" y="6418"/>
                    <a:pt x="3117" y="6551"/>
                    <a:pt x="3650" y="6551"/>
                  </a:cubicBezTo>
                  <a:cubicBezTo>
                    <a:pt x="4799" y="6551"/>
                    <a:pt x="5924" y="5935"/>
                    <a:pt x="6530" y="4845"/>
                  </a:cubicBezTo>
                  <a:cubicBezTo>
                    <a:pt x="7417" y="3246"/>
                    <a:pt x="6859" y="1241"/>
                    <a:pt x="5285" y="387"/>
                  </a:cubicBezTo>
                  <a:cubicBezTo>
                    <a:pt x="4802" y="125"/>
                    <a:pt x="4281" y="1"/>
                    <a:pt x="3765"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0" name="Google Shape;1210;p3"/>
            <p:cNvSpPr/>
            <p:nvPr/>
          </p:nvSpPr>
          <p:spPr>
            <a:xfrm>
              <a:off x="4863250" y="2640575"/>
              <a:ext cx="184425" cy="162575"/>
            </a:xfrm>
            <a:custGeom>
              <a:rect b="b" l="l" r="r" t="t"/>
              <a:pathLst>
                <a:path extrusionOk="0" h="6503" w="7377">
                  <a:moveTo>
                    <a:pt x="3715" y="0"/>
                  </a:moveTo>
                  <a:cubicBezTo>
                    <a:pt x="2600" y="0"/>
                    <a:pt x="1526" y="600"/>
                    <a:pt x="916" y="1675"/>
                  </a:cubicBezTo>
                  <a:cubicBezTo>
                    <a:pt x="1" y="3286"/>
                    <a:pt x="534" y="5232"/>
                    <a:pt x="2130" y="6105"/>
                  </a:cubicBezTo>
                  <a:cubicBezTo>
                    <a:pt x="2622" y="6374"/>
                    <a:pt x="3146" y="6502"/>
                    <a:pt x="3662" y="6502"/>
                  </a:cubicBezTo>
                  <a:cubicBezTo>
                    <a:pt x="4777" y="6502"/>
                    <a:pt x="5850" y="5903"/>
                    <a:pt x="6461" y="4829"/>
                  </a:cubicBezTo>
                  <a:cubicBezTo>
                    <a:pt x="7376" y="3217"/>
                    <a:pt x="6843" y="1270"/>
                    <a:pt x="5247" y="398"/>
                  </a:cubicBezTo>
                  <a:cubicBezTo>
                    <a:pt x="4755" y="129"/>
                    <a:pt x="4231" y="0"/>
                    <a:pt x="3715"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1" name="Google Shape;1211;p3"/>
            <p:cNvSpPr/>
            <p:nvPr/>
          </p:nvSpPr>
          <p:spPr>
            <a:xfrm>
              <a:off x="3414925" y="3854675"/>
              <a:ext cx="185050" cy="163150"/>
            </a:xfrm>
            <a:custGeom>
              <a:rect b="b" l="l" r="r" t="t"/>
              <a:pathLst>
                <a:path extrusionOk="0" h="6526" w="7402">
                  <a:moveTo>
                    <a:pt x="3737" y="0"/>
                  </a:moveTo>
                  <a:cubicBezTo>
                    <a:pt x="2628" y="0"/>
                    <a:pt x="1552" y="587"/>
                    <a:pt x="935" y="1641"/>
                  </a:cubicBezTo>
                  <a:cubicBezTo>
                    <a:pt x="1" y="3239"/>
                    <a:pt x="517" y="5221"/>
                    <a:pt x="2099" y="6111"/>
                  </a:cubicBezTo>
                  <a:cubicBezTo>
                    <a:pt x="2599" y="6392"/>
                    <a:pt x="3137" y="6526"/>
                    <a:pt x="3667" y="6526"/>
                  </a:cubicBezTo>
                  <a:cubicBezTo>
                    <a:pt x="4776" y="6526"/>
                    <a:pt x="5850" y="5939"/>
                    <a:pt x="6467" y="4885"/>
                  </a:cubicBezTo>
                  <a:cubicBezTo>
                    <a:pt x="7401" y="3287"/>
                    <a:pt x="6886" y="1305"/>
                    <a:pt x="5304" y="415"/>
                  </a:cubicBezTo>
                  <a:cubicBezTo>
                    <a:pt x="4805" y="134"/>
                    <a:pt x="4267" y="0"/>
                    <a:pt x="3737"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2" name="Google Shape;1212;p3"/>
            <p:cNvSpPr/>
            <p:nvPr/>
          </p:nvSpPr>
          <p:spPr>
            <a:xfrm>
              <a:off x="2949800" y="3593125"/>
              <a:ext cx="184925" cy="163175"/>
            </a:xfrm>
            <a:custGeom>
              <a:rect b="b" l="l" r="r" t="t"/>
              <a:pathLst>
                <a:path extrusionOk="0" h="6527" w="7397">
                  <a:moveTo>
                    <a:pt x="3736" y="1"/>
                  </a:moveTo>
                  <a:cubicBezTo>
                    <a:pt x="2644" y="1"/>
                    <a:pt x="1583" y="568"/>
                    <a:pt x="960" y="1596"/>
                  </a:cubicBezTo>
                  <a:cubicBezTo>
                    <a:pt x="0" y="3179"/>
                    <a:pt x="484" y="5170"/>
                    <a:pt x="2050" y="6085"/>
                  </a:cubicBezTo>
                  <a:cubicBezTo>
                    <a:pt x="2561" y="6384"/>
                    <a:pt x="3115" y="6526"/>
                    <a:pt x="3662" y="6526"/>
                  </a:cubicBezTo>
                  <a:cubicBezTo>
                    <a:pt x="4753" y="6526"/>
                    <a:pt x="5814" y="5959"/>
                    <a:pt x="6437" y="4931"/>
                  </a:cubicBezTo>
                  <a:cubicBezTo>
                    <a:pt x="7396" y="3349"/>
                    <a:pt x="6913" y="1358"/>
                    <a:pt x="5347" y="441"/>
                  </a:cubicBezTo>
                  <a:cubicBezTo>
                    <a:pt x="4836" y="143"/>
                    <a:pt x="4282" y="1"/>
                    <a:pt x="3736"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3" name="Google Shape;1213;p3"/>
            <p:cNvSpPr/>
            <p:nvPr/>
          </p:nvSpPr>
          <p:spPr>
            <a:xfrm>
              <a:off x="3601025" y="1618875"/>
              <a:ext cx="184275" cy="162525"/>
            </a:xfrm>
            <a:custGeom>
              <a:rect b="b" l="l" r="r" t="t"/>
              <a:pathLst>
                <a:path extrusionOk="0" h="6501" w="7371">
                  <a:moveTo>
                    <a:pt x="3710" y="0"/>
                  </a:moveTo>
                  <a:cubicBezTo>
                    <a:pt x="2616" y="0"/>
                    <a:pt x="1560" y="576"/>
                    <a:pt x="945" y="1617"/>
                  </a:cubicBezTo>
                  <a:cubicBezTo>
                    <a:pt x="0" y="3216"/>
                    <a:pt x="495" y="5173"/>
                    <a:pt x="2072" y="6073"/>
                  </a:cubicBezTo>
                  <a:cubicBezTo>
                    <a:pt x="2579" y="6362"/>
                    <a:pt x="3124" y="6501"/>
                    <a:pt x="3661" y="6501"/>
                  </a:cubicBezTo>
                  <a:cubicBezTo>
                    <a:pt x="4755" y="6501"/>
                    <a:pt x="5811" y="5925"/>
                    <a:pt x="6426" y="4884"/>
                  </a:cubicBezTo>
                  <a:cubicBezTo>
                    <a:pt x="7371" y="3285"/>
                    <a:pt x="6876" y="1328"/>
                    <a:pt x="5299" y="428"/>
                  </a:cubicBezTo>
                  <a:cubicBezTo>
                    <a:pt x="4792" y="138"/>
                    <a:pt x="4247" y="0"/>
                    <a:pt x="3710"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4" name="Google Shape;1214;p3"/>
            <p:cNvSpPr/>
            <p:nvPr/>
          </p:nvSpPr>
          <p:spPr>
            <a:xfrm>
              <a:off x="4197825" y="3826825"/>
              <a:ext cx="182225" cy="161300"/>
            </a:xfrm>
            <a:custGeom>
              <a:rect b="b" l="l" r="r" t="t"/>
              <a:pathLst>
                <a:path extrusionOk="0" h="6452" w="7289">
                  <a:moveTo>
                    <a:pt x="3659" y="1"/>
                  </a:moveTo>
                  <a:cubicBezTo>
                    <a:pt x="2580" y="1"/>
                    <a:pt x="1544" y="564"/>
                    <a:pt x="935" y="1593"/>
                  </a:cubicBezTo>
                  <a:cubicBezTo>
                    <a:pt x="0" y="3171"/>
                    <a:pt x="456" y="5083"/>
                    <a:pt x="1982" y="5990"/>
                  </a:cubicBezTo>
                  <a:cubicBezTo>
                    <a:pt x="2508" y="6302"/>
                    <a:pt x="3075" y="6452"/>
                    <a:pt x="3630" y="6452"/>
                  </a:cubicBezTo>
                  <a:cubicBezTo>
                    <a:pt x="4709" y="6452"/>
                    <a:pt x="5744" y="5888"/>
                    <a:pt x="6354" y="4859"/>
                  </a:cubicBezTo>
                  <a:cubicBezTo>
                    <a:pt x="7289" y="3283"/>
                    <a:pt x="6833" y="1369"/>
                    <a:pt x="5307" y="462"/>
                  </a:cubicBezTo>
                  <a:cubicBezTo>
                    <a:pt x="4781" y="150"/>
                    <a:pt x="4214" y="1"/>
                    <a:pt x="3659"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5" name="Google Shape;1215;p3"/>
            <p:cNvSpPr/>
            <p:nvPr/>
          </p:nvSpPr>
          <p:spPr>
            <a:xfrm>
              <a:off x="4014550" y="3879675"/>
              <a:ext cx="182825" cy="161950"/>
            </a:xfrm>
            <a:custGeom>
              <a:rect b="b" l="l" r="r" t="t"/>
              <a:pathLst>
                <a:path extrusionOk="0" h="6478" w="7313">
                  <a:moveTo>
                    <a:pt x="3675" y="1"/>
                  </a:moveTo>
                  <a:cubicBezTo>
                    <a:pt x="2572" y="1"/>
                    <a:pt x="1514" y="590"/>
                    <a:pt x="902" y="1661"/>
                  </a:cubicBezTo>
                  <a:cubicBezTo>
                    <a:pt x="0" y="3244"/>
                    <a:pt x="486" y="5142"/>
                    <a:pt x="2025" y="6035"/>
                  </a:cubicBezTo>
                  <a:cubicBezTo>
                    <a:pt x="2541" y="6335"/>
                    <a:pt x="3096" y="6478"/>
                    <a:pt x="3640" y="6478"/>
                  </a:cubicBezTo>
                  <a:cubicBezTo>
                    <a:pt x="4727" y="6478"/>
                    <a:pt x="5771" y="5906"/>
                    <a:pt x="6384" y="4867"/>
                  </a:cubicBezTo>
                  <a:cubicBezTo>
                    <a:pt x="7312" y="3294"/>
                    <a:pt x="6857" y="1385"/>
                    <a:pt x="5337" y="472"/>
                  </a:cubicBezTo>
                  <a:cubicBezTo>
                    <a:pt x="4807" y="153"/>
                    <a:pt x="4235" y="1"/>
                    <a:pt x="3675"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6" name="Google Shape;1216;p3"/>
            <p:cNvSpPr/>
            <p:nvPr/>
          </p:nvSpPr>
          <p:spPr>
            <a:xfrm>
              <a:off x="3235525" y="1725225"/>
              <a:ext cx="183900" cy="162550"/>
            </a:xfrm>
            <a:custGeom>
              <a:rect b="b" l="l" r="r" t="t"/>
              <a:pathLst>
                <a:path extrusionOk="0" h="6502" w="7356">
                  <a:moveTo>
                    <a:pt x="3695" y="0"/>
                  </a:moveTo>
                  <a:cubicBezTo>
                    <a:pt x="2553" y="0"/>
                    <a:pt x="1456" y="629"/>
                    <a:pt x="855" y="1750"/>
                  </a:cubicBezTo>
                  <a:cubicBezTo>
                    <a:pt x="1" y="3337"/>
                    <a:pt x="537" y="5229"/>
                    <a:pt x="2087" y="6091"/>
                  </a:cubicBezTo>
                  <a:cubicBezTo>
                    <a:pt x="2586" y="6369"/>
                    <a:pt x="3119" y="6501"/>
                    <a:pt x="3644" y="6501"/>
                  </a:cubicBezTo>
                  <a:cubicBezTo>
                    <a:pt x="4750" y="6501"/>
                    <a:pt x="5816" y="5912"/>
                    <a:pt x="6428" y="4850"/>
                  </a:cubicBezTo>
                  <a:cubicBezTo>
                    <a:pt x="7355" y="3246"/>
                    <a:pt x="6838" y="1295"/>
                    <a:pt x="5251" y="410"/>
                  </a:cubicBezTo>
                  <a:cubicBezTo>
                    <a:pt x="4752" y="132"/>
                    <a:pt x="4219" y="0"/>
                    <a:pt x="3695"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7" name="Google Shape;1217;p3"/>
            <p:cNvSpPr/>
            <p:nvPr/>
          </p:nvSpPr>
          <p:spPr>
            <a:xfrm>
              <a:off x="2618975" y="3095100"/>
              <a:ext cx="182675" cy="161925"/>
            </a:xfrm>
            <a:custGeom>
              <a:rect b="b" l="l" r="r" t="t"/>
              <a:pathLst>
                <a:path extrusionOk="0" h="6477" w="7307">
                  <a:moveTo>
                    <a:pt x="3668" y="0"/>
                  </a:moveTo>
                  <a:cubicBezTo>
                    <a:pt x="2580" y="0"/>
                    <a:pt x="1535" y="574"/>
                    <a:pt x="921" y="1622"/>
                  </a:cubicBezTo>
                  <a:cubicBezTo>
                    <a:pt x="0" y="3198"/>
                    <a:pt x="463" y="5105"/>
                    <a:pt x="1987" y="6014"/>
                  </a:cubicBezTo>
                  <a:cubicBezTo>
                    <a:pt x="2513" y="6327"/>
                    <a:pt x="3080" y="6477"/>
                    <a:pt x="3637" y="6477"/>
                  </a:cubicBezTo>
                  <a:cubicBezTo>
                    <a:pt x="4711" y="6477"/>
                    <a:pt x="5744" y="5920"/>
                    <a:pt x="6360" y="4903"/>
                  </a:cubicBezTo>
                  <a:cubicBezTo>
                    <a:pt x="7307" y="3336"/>
                    <a:pt x="6878" y="1422"/>
                    <a:pt x="5370" y="494"/>
                  </a:cubicBezTo>
                  <a:cubicBezTo>
                    <a:pt x="4829" y="160"/>
                    <a:pt x="4242" y="0"/>
                    <a:pt x="3668"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8" name="Google Shape;1218;p3"/>
            <p:cNvSpPr/>
            <p:nvPr/>
          </p:nvSpPr>
          <p:spPr>
            <a:xfrm>
              <a:off x="4764000" y="2272700"/>
              <a:ext cx="184350" cy="162550"/>
            </a:xfrm>
            <a:custGeom>
              <a:rect b="b" l="l" r="r" t="t"/>
              <a:pathLst>
                <a:path extrusionOk="0" h="6502" w="7374">
                  <a:moveTo>
                    <a:pt x="3712" y="0"/>
                  </a:moveTo>
                  <a:cubicBezTo>
                    <a:pt x="2611" y="0"/>
                    <a:pt x="1549" y="584"/>
                    <a:pt x="935" y="1637"/>
                  </a:cubicBezTo>
                  <a:cubicBezTo>
                    <a:pt x="1" y="3240"/>
                    <a:pt x="509" y="5194"/>
                    <a:pt x="2092" y="6084"/>
                  </a:cubicBezTo>
                  <a:cubicBezTo>
                    <a:pt x="2594" y="6366"/>
                    <a:pt x="3132" y="6501"/>
                    <a:pt x="3661" y="6501"/>
                  </a:cubicBezTo>
                  <a:cubicBezTo>
                    <a:pt x="4762" y="6501"/>
                    <a:pt x="5825" y="5917"/>
                    <a:pt x="6439" y="4864"/>
                  </a:cubicBezTo>
                  <a:cubicBezTo>
                    <a:pt x="7373" y="3262"/>
                    <a:pt x="6865" y="1308"/>
                    <a:pt x="5282" y="418"/>
                  </a:cubicBezTo>
                  <a:cubicBezTo>
                    <a:pt x="4780" y="135"/>
                    <a:pt x="4242" y="0"/>
                    <a:pt x="3712"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9" name="Google Shape;1219;p3"/>
            <p:cNvSpPr/>
            <p:nvPr/>
          </p:nvSpPr>
          <p:spPr>
            <a:xfrm>
              <a:off x="4715775" y="2089925"/>
              <a:ext cx="181075" cy="160250"/>
            </a:xfrm>
            <a:custGeom>
              <a:rect b="b" l="l" r="r" t="t"/>
              <a:pathLst>
                <a:path extrusionOk="0" h="6410" w="7243">
                  <a:moveTo>
                    <a:pt x="3654" y="1"/>
                  </a:moveTo>
                  <a:cubicBezTo>
                    <a:pt x="2551" y="1"/>
                    <a:pt x="1491" y="595"/>
                    <a:pt x="890" y="1665"/>
                  </a:cubicBezTo>
                  <a:cubicBezTo>
                    <a:pt x="1" y="3249"/>
                    <a:pt x="523" y="5147"/>
                    <a:pt x="2086" y="6011"/>
                  </a:cubicBezTo>
                  <a:cubicBezTo>
                    <a:pt x="2574" y="6281"/>
                    <a:pt x="3094" y="6409"/>
                    <a:pt x="3605" y="6409"/>
                  </a:cubicBezTo>
                  <a:cubicBezTo>
                    <a:pt x="4724" y="6409"/>
                    <a:pt x="5799" y="5793"/>
                    <a:pt x="6398" y="4693"/>
                  </a:cubicBezTo>
                  <a:cubicBezTo>
                    <a:pt x="7242" y="3145"/>
                    <a:pt x="6729" y="1285"/>
                    <a:pt x="5223" y="424"/>
                  </a:cubicBezTo>
                  <a:cubicBezTo>
                    <a:pt x="4721" y="138"/>
                    <a:pt x="4182" y="1"/>
                    <a:pt x="3654"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0" name="Google Shape;1220;p3"/>
            <p:cNvSpPr/>
            <p:nvPr/>
          </p:nvSpPr>
          <p:spPr>
            <a:xfrm>
              <a:off x="2569800" y="2911725"/>
              <a:ext cx="181825" cy="160775"/>
            </a:xfrm>
            <a:custGeom>
              <a:rect b="b" l="l" r="r" t="t"/>
              <a:pathLst>
                <a:path extrusionOk="0" h="6431" w="7273">
                  <a:moveTo>
                    <a:pt x="3655" y="0"/>
                  </a:moveTo>
                  <a:cubicBezTo>
                    <a:pt x="2557" y="0"/>
                    <a:pt x="1504" y="589"/>
                    <a:pt x="899" y="1653"/>
                  </a:cubicBezTo>
                  <a:cubicBezTo>
                    <a:pt x="0" y="3234"/>
                    <a:pt x="498" y="5128"/>
                    <a:pt x="2044" y="6007"/>
                  </a:cubicBezTo>
                  <a:cubicBezTo>
                    <a:pt x="2548" y="6294"/>
                    <a:pt x="3087" y="6431"/>
                    <a:pt x="3617" y="6431"/>
                  </a:cubicBezTo>
                  <a:cubicBezTo>
                    <a:pt x="4715" y="6431"/>
                    <a:pt x="5769" y="5841"/>
                    <a:pt x="6375" y="4778"/>
                  </a:cubicBezTo>
                  <a:cubicBezTo>
                    <a:pt x="7272" y="3197"/>
                    <a:pt x="6774" y="1304"/>
                    <a:pt x="5229" y="424"/>
                  </a:cubicBezTo>
                  <a:cubicBezTo>
                    <a:pt x="4724" y="137"/>
                    <a:pt x="4185" y="0"/>
                    <a:pt x="3655"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1" name="Google Shape;1221;p3"/>
            <p:cNvSpPr/>
            <p:nvPr/>
          </p:nvSpPr>
          <p:spPr>
            <a:xfrm>
              <a:off x="3785400" y="1566850"/>
              <a:ext cx="181025" cy="160250"/>
            </a:xfrm>
            <a:custGeom>
              <a:rect b="b" l="l" r="r" t="t"/>
              <a:pathLst>
                <a:path extrusionOk="0" h="6410" w="7241">
                  <a:moveTo>
                    <a:pt x="3650" y="1"/>
                  </a:moveTo>
                  <a:cubicBezTo>
                    <a:pt x="2551" y="1"/>
                    <a:pt x="1495" y="592"/>
                    <a:pt x="893" y="1657"/>
                  </a:cubicBezTo>
                  <a:cubicBezTo>
                    <a:pt x="0" y="3238"/>
                    <a:pt x="518" y="5141"/>
                    <a:pt x="2077" y="6007"/>
                  </a:cubicBezTo>
                  <a:cubicBezTo>
                    <a:pt x="2567" y="6279"/>
                    <a:pt x="3091" y="6409"/>
                    <a:pt x="3605" y="6409"/>
                  </a:cubicBezTo>
                  <a:cubicBezTo>
                    <a:pt x="4720" y="6409"/>
                    <a:pt x="5792" y="5797"/>
                    <a:pt x="6391" y="4701"/>
                  </a:cubicBezTo>
                  <a:cubicBezTo>
                    <a:pt x="7240" y="3153"/>
                    <a:pt x="6733" y="1292"/>
                    <a:pt x="5230" y="430"/>
                  </a:cubicBezTo>
                  <a:cubicBezTo>
                    <a:pt x="4724" y="139"/>
                    <a:pt x="4182" y="1"/>
                    <a:pt x="3650"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2" name="Google Shape;1222;p3"/>
            <p:cNvSpPr/>
            <p:nvPr/>
          </p:nvSpPr>
          <p:spPr>
            <a:xfrm>
              <a:off x="3832025" y="3933400"/>
              <a:ext cx="182000" cy="160875"/>
            </a:xfrm>
            <a:custGeom>
              <a:rect b="b" l="l" r="r" t="t"/>
              <a:pathLst>
                <a:path extrusionOk="0" h="6435" w="7280">
                  <a:moveTo>
                    <a:pt x="3660" y="0"/>
                  </a:moveTo>
                  <a:cubicBezTo>
                    <a:pt x="2547" y="0"/>
                    <a:pt x="1479" y="609"/>
                    <a:pt x="876" y="1700"/>
                  </a:cubicBezTo>
                  <a:cubicBezTo>
                    <a:pt x="1" y="3287"/>
                    <a:pt x="529" y="5171"/>
                    <a:pt x="2092" y="6034"/>
                  </a:cubicBezTo>
                  <a:cubicBezTo>
                    <a:pt x="2583" y="6305"/>
                    <a:pt x="3106" y="6434"/>
                    <a:pt x="3619" y="6434"/>
                  </a:cubicBezTo>
                  <a:cubicBezTo>
                    <a:pt x="4733" y="6434"/>
                    <a:pt x="5800" y="5826"/>
                    <a:pt x="6402" y="4734"/>
                  </a:cubicBezTo>
                  <a:cubicBezTo>
                    <a:pt x="7279" y="3147"/>
                    <a:pt x="6751" y="1264"/>
                    <a:pt x="5187" y="401"/>
                  </a:cubicBezTo>
                  <a:cubicBezTo>
                    <a:pt x="4696" y="129"/>
                    <a:pt x="4173" y="0"/>
                    <a:pt x="3660"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3" name="Google Shape;1223;p3"/>
            <p:cNvSpPr/>
            <p:nvPr/>
          </p:nvSpPr>
          <p:spPr>
            <a:xfrm>
              <a:off x="2669075" y="3279600"/>
              <a:ext cx="181875" cy="160800"/>
            </a:xfrm>
            <a:custGeom>
              <a:rect b="b" l="l" r="r" t="t"/>
              <a:pathLst>
                <a:path extrusionOk="0" h="6432" w="7275">
                  <a:moveTo>
                    <a:pt x="3655" y="1"/>
                  </a:moveTo>
                  <a:cubicBezTo>
                    <a:pt x="2559" y="1"/>
                    <a:pt x="1507" y="588"/>
                    <a:pt x="902" y="1649"/>
                  </a:cubicBezTo>
                  <a:cubicBezTo>
                    <a:pt x="1" y="3230"/>
                    <a:pt x="496" y="5123"/>
                    <a:pt x="2040" y="6005"/>
                  </a:cubicBezTo>
                  <a:cubicBezTo>
                    <a:pt x="2546" y="6293"/>
                    <a:pt x="3088" y="6431"/>
                    <a:pt x="3619" y="6431"/>
                  </a:cubicBezTo>
                  <a:cubicBezTo>
                    <a:pt x="4715" y="6431"/>
                    <a:pt x="5768" y="5844"/>
                    <a:pt x="6372" y="4783"/>
                  </a:cubicBezTo>
                  <a:cubicBezTo>
                    <a:pt x="7274" y="3203"/>
                    <a:pt x="6779" y="1308"/>
                    <a:pt x="5235" y="427"/>
                  </a:cubicBezTo>
                  <a:cubicBezTo>
                    <a:pt x="4728" y="138"/>
                    <a:pt x="4186" y="1"/>
                    <a:pt x="3655"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4" name="Google Shape;1224;p3"/>
            <p:cNvSpPr/>
            <p:nvPr/>
          </p:nvSpPr>
          <p:spPr>
            <a:xfrm>
              <a:off x="4434375" y="1775500"/>
              <a:ext cx="180275" cy="159625"/>
            </a:xfrm>
            <a:custGeom>
              <a:rect b="b" l="l" r="r" t="t"/>
              <a:pathLst>
                <a:path extrusionOk="0" h="6385" w="7211">
                  <a:moveTo>
                    <a:pt x="3626" y="1"/>
                  </a:moveTo>
                  <a:cubicBezTo>
                    <a:pt x="2519" y="1"/>
                    <a:pt x="1452" y="599"/>
                    <a:pt x="855" y="1672"/>
                  </a:cubicBezTo>
                  <a:cubicBezTo>
                    <a:pt x="0" y="3209"/>
                    <a:pt x="489" y="5081"/>
                    <a:pt x="1973" y="5946"/>
                  </a:cubicBezTo>
                  <a:cubicBezTo>
                    <a:pt x="2482" y="6243"/>
                    <a:pt x="3031" y="6385"/>
                    <a:pt x="3571" y="6385"/>
                  </a:cubicBezTo>
                  <a:cubicBezTo>
                    <a:pt x="4660" y="6385"/>
                    <a:pt x="5710" y="5806"/>
                    <a:pt x="6310" y="4762"/>
                  </a:cubicBezTo>
                  <a:cubicBezTo>
                    <a:pt x="7211" y="3193"/>
                    <a:pt x="6709" y="1283"/>
                    <a:pt x="5170" y="412"/>
                  </a:cubicBezTo>
                  <a:cubicBezTo>
                    <a:pt x="4676" y="133"/>
                    <a:pt x="4147" y="1"/>
                    <a:pt x="3626"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5" name="Google Shape;1225;p3"/>
            <p:cNvSpPr/>
            <p:nvPr/>
          </p:nvSpPr>
          <p:spPr>
            <a:xfrm>
              <a:off x="3053950" y="1779850"/>
              <a:ext cx="180275" cy="159625"/>
            </a:xfrm>
            <a:custGeom>
              <a:rect b="b" l="l" r="r" t="t"/>
              <a:pathLst>
                <a:path extrusionOk="0" h="6385" w="7211">
                  <a:moveTo>
                    <a:pt x="3638" y="1"/>
                  </a:moveTo>
                  <a:cubicBezTo>
                    <a:pt x="2549" y="1"/>
                    <a:pt x="1500" y="579"/>
                    <a:pt x="901" y="1623"/>
                  </a:cubicBezTo>
                  <a:cubicBezTo>
                    <a:pt x="0" y="3193"/>
                    <a:pt x="500" y="5103"/>
                    <a:pt x="2040" y="5974"/>
                  </a:cubicBezTo>
                  <a:cubicBezTo>
                    <a:pt x="2532" y="6252"/>
                    <a:pt x="3062" y="6385"/>
                    <a:pt x="3583" y="6385"/>
                  </a:cubicBezTo>
                  <a:cubicBezTo>
                    <a:pt x="4690" y="6385"/>
                    <a:pt x="5758" y="5785"/>
                    <a:pt x="6354" y="4712"/>
                  </a:cubicBezTo>
                  <a:cubicBezTo>
                    <a:pt x="7210" y="3177"/>
                    <a:pt x="6720" y="1305"/>
                    <a:pt x="5236" y="440"/>
                  </a:cubicBezTo>
                  <a:cubicBezTo>
                    <a:pt x="4727" y="143"/>
                    <a:pt x="4177" y="1"/>
                    <a:pt x="3638"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6" name="Google Shape;1226;p3"/>
            <p:cNvSpPr/>
            <p:nvPr/>
          </p:nvSpPr>
          <p:spPr>
            <a:xfrm>
              <a:off x="4914750" y="2825975"/>
              <a:ext cx="180800" cy="159625"/>
            </a:xfrm>
            <a:custGeom>
              <a:rect b="b" l="l" r="r" t="t"/>
              <a:pathLst>
                <a:path extrusionOk="0" h="6385" w="7232">
                  <a:moveTo>
                    <a:pt x="3647" y="1"/>
                  </a:moveTo>
                  <a:cubicBezTo>
                    <a:pt x="2558" y="1"/>
                    <a:pt x="1503" y="580"/>
                    <a:pt x="906" y="1617"/>
                  </a:cubicBezTo>
                  <a:cubicBezTo>
                    <a:pt x="1" y="3186"/>
                    <a:pt x="496" y="5096"/>
                    <a:pt x="2034" y="5970"/>
                  </a:cubicBezTo>
                  <a:cubicBezTo>
                    <a:pt x="2529" y="6251"/>
                    <a:pt x="3061" y="6385"/>
                    <a:pt x="3584" y="6385"/>
                  </a:cubicBezTo>
                  <a:cubicBezTo>
                    <a:pt x="4688" y="6385"/>
                    <a:pt x="5754" y="5789"/>
                    <a:pt x="6352" y="4720"/>
                  </a:cubicBezTo>
                  <a:cubicBezTo>
                    <a:pt x="7232" y="3144"/>
                    <a:pt x="6703" y="1244"/>
                    <a:pt x="5147" y="389"/>
                  </a:cubicBezTo>
                  <a:cubicBezTo>
                    <a:pt x="4668" y="126"/>
                    <a:pt x="4154" y="1"/>
                    <a:pt x="3647"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7" name="Google Shape;1227;p3"/>
            <p:cNvSpPr/>
            <p:nvPr/>
          </p:nvSpPr>
          <p:spPr>
            <a:xfrm>
              <a:off x="4201350" y="1644725"/>
              <a:ext cx="180700" cy="159625"/>
            </a:xfrm>
            <a:custGeom>
              <a:rect b="b" l="l" r="r" t="t"/>
              <a:pathLst>
                <a:path extrusionOk="0" h="6385" w="7228">
                  <a:moveTo>
                    <a:pt x="3644" y="1"/>
                  </a:moveTo>
                  <a:cubicBezTo>
                    <a:pt x="2561" y="1"/>
                    <a:pt x="1513" y="572"/>
                    <a:pt x="914" y="1597"/>
                  </a:cubicBezTo>
                  <a:cubicBezTo>
                    <a:pt x="1" y="3163"/>
                    <a:pt x="481" y="5077"/>
                    <a:pt x="2011" y="5957"/>
                  </a:cubicBezTo>
                  <a:cubicBezTo>
                    <a:pt x="2513" y="6247"/>
                    <a:pt x="3054" y="6385"/>
                    <a:pt x="3586" y="6385"/>
                  </a:cubicBezTo>
                  <a:cubicBezTo>
                    <a:pt x="4683" y="6385"/>
                    <a:pt x="5740" y="5797"/>
                    <a:pt x="6339" y="4740"/>
                  </a:cubicBezTo>
                  <a:cubicBezTo>
                    <a:pt x="7227" y="3172"/>
                    <a:pt x="6713" y="1262"/>
                    <a:pt x="5166" y="400"/>
                  </a:cubicBezTo>
                  <a:cubicBezTo>
                    <a:pt x="4681" y="130"/>
                    <a:pt x="4158" y="1"/>
                    <a:pt x="3644"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8" name="Google Shape;1228;p3"/>
            <p:cNvSpPr/>
            <p:nvPr/>
          </p:nvSpPr>
          <p:spPr>
            <a:xfrm>
              <a:off x="2738125" y="2070750"/>
              <a:ext cx="179350" cy="158475"/>
            </a:xfrm>
            <a:custGeom>
              <a:rect b="b" l="l" r="r" t="t"/>
              <a:pathLst>
                <a:path extrusionOk="0" h="6339" w="7174">
                  <a:moveTo>
                    <a:pt x="3640" y="0"/>
                  </a:moveTo>
                  <a:cubicBezTo>
                    <a:pt x="2564" y="0"/>
                    <a:pt x="1514" y="560"/>
                    <a:pt x="920" y="1566"/>
                  </a:cubicBezTo>
                  <a:cubicBezTo>
                    <a:pt x="0" y="3119"/>
                    <a:pt x="500" y="5076"/>
                    <a:pt x="2037" y="5941"/>
                  </a:cubicBezTo>
                  <a:cubicBezTo>
                    <a:pt x="2516" y="6210"/>
                    <a:pt x="3036" y="6339"/>
                    <a:pt x="3549" y="6339"/>
                  </a:cubicBezTo>
                  <a:cubicBezTo>
                    <a:pt x="4643" y="6339"/>
                    <a:pt x="5710" y="5757"/>
                    <a:pt x="6301" y="4723"/>
                  </a:cubicBezTo>
                  <a:cubicBezTo>
                    <a:pt x="7174" y="3200"/>
                    <a:pt x="6686" y="1289"/>
                    <a:pt x="5205" y="425"/>
                  </a:cubicBezTo>
                  <a:cubicBezTo>
                    <a:pt x="4711" y="137"/>
                    <a:pt x="4172" y="0"/>
                    <a:pt x="3640"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9" name="Google Shape;1229;p3"/>
            <p:cNvSpPr/>
            <p:nvPr/>
          </p:nvSpPr>
          <p:spPr>
            <a:xfrm>
              <a:off x="4832050" y="3247650"/>
              <a:ext cx="178875" cy="158450"/>
            </a:xfrm>
            <a:custGeom>
              <a:rect b="b" l="l" r="r" t="t"/>
              <a:pathLst>
                <a:path extrusionOk="0" h="6338" w="7155">
                  <a:moveTo>
                    <a:pt x="3621" y="1"/>
                  </a:moveTo>
                  <a:cubicBezTo>
                    <a:pt x="2537" y="1"/>
                    <a:pt x="1479" y="570"/>
                    <a:pt x="886" y="1587"/>
                  </a:cubicBezTo>
                  <a:cubicBezTo>
                    <a:pt x="1" y="3108"/>
                    <a:pt x="469" y="5025"/>
                    <a:pt x="1941" y="5897"/>
                  </a:cubicBezTo>
                  <a:cubicBezTo>
                    <a:pt x="2443" y="6196"/>
                    <a:pt x="2991" y="6337"/>
                    <a:pt x="3532" y="6337"/>
                  </a:cubicBezTo>
                  <a:cubicBezTo>
                    <a:pt x="4632" y="6337"/>
                    <a:pt x="5702" y="5750"/>
                    <a:pt x="6294" y="4701"/>
                  </a:cubicBezTo>
                  <a:cubicBezTo>
                    <a:pt x="7155" y="3173"/>
                    <a:pt x="6652" y="1267"/>
                    <a:pt x="5163" y="413"/>
                  </a:cubicBezTo>
                  <a:cubicBezTo>
                    <a:pt x="4675" y="133"/>
                    <a:pt x="4145" y="1"/>
                    <a:pt x="3621"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0" name="Google Shape;1230;p3"/>
            <p:cNvSpPr/>
            <p:nvPr/>
          </p:nvSpPr>
          <p:spPr>
            <a:xfrm>
              <a:off x="4698225" y="3484775"/>
              <a:ext cx="179350" cy="158500"/>
            </a:xfrm>
            <a:custGeom>
              <a:rect b="b" l="l" r="r" t="t"/>
              <a:pathLst>
                <a:path extrusionOk="0" h="6340" w="7174">
                  <a:moveTo>
                    <a:pt x="3642" y="1"/>
                  </a:moveTo>
                  <a:cubicBezTo>
                    <a:pt x="2560" y="1"/>
                    <a:pt x="1505" y="567"/>
                    <a:pt x="911" y="1582"/>
                  </a:cubicBezTo>
                  <a:cubicBezTo>
                    <a:pt x="0" y="3138"/>
                    <a:pt x="510" y="5092"/>
                    <a:pt x="2053" y="5950"/>
                  </a:cubicBezTo>
                  <a:cubicBezTo>
                    <a:pt x="2528" y="6214"/>
                    <a:pt x="3042" y="6339"/>
                    <a:pt x="3550" y="6339"/>
                  </a:cubicBezTo>
                  <a:cubicBezTo>
                    <a:pt x="4648" y="6339"/>
                    <a:pt x="5719" y="5751"/>
                    <a:pt x="6310" y="4707"/>
                  </a:cubicBezTo>
                  <a:cubicBezTo>
                    <a:pt x="7174" y="3181"/>
                    <a:pt x="6677" y="1272"/>
                    <a:pt x="5189" y="416"/>
                  </a:cubicBezTo>
                  <a:cubicBezTo>
                    <a:pt x="4700" y="135"/>
                    <a:pt x="4168" y="1"/>
                    <a:pt x="3642"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1" name="Google Shape;1231;p3"/>
            <p:cNvSpPr/>
            <p:nvPr/>
          </p:nvSpPr>
          <p:spPr>
            <a:xfrm>
              <a:off x="2605150" y="2308150"/>
              <a:ext cx="178675" cy="157925"/>
            </a:xfrm>
            <a:custGeom>
              <a:rect b="b" l="l" r="r" t="t"/>
              <a:pathLst>
                <a:path extrusionOk="0" h="6317" w="7147">
                  <a:moveTo>
                    <a:pt x="3639" y="0"/>
                  </a:moveTo>
                  <a:cubicBezTo>
                    <a:pt x="2571" y="0"/>
                    <a:pt x="1521" y="549"/>
                    <a:pt x="925" y="1534"/>
                  </a:cubicBezTo>
                  <a:cubicBezTo>
                    <a:pt x="1" y="3063"/>
                    <a:pt x="489" y="5043"/>
                    <a:pt x="2003" y="5911"/>
                  </a:cubicBezTo>
                  <a:cubicBezTo>
                    <a:pt x="2483" y="6186"/>
                    <a:pt x="3007" y="6316"/>
                    <a:pt x="3526" y="6316"/>
                  </a:cubicBezTo>
                  <a:cubicBezTo>
                    <a:pt x="4613" y="6316"/>
                    <a:pt x="5678" y="5746"/>
                    <a:pt x="6270" y="4732"/>
                  </a:cubicBezTo>
                  <a:cubicBezTo>
                    <a:pt x="7146" y="3229"/>
                    <a:pt x="6672" y="1300"/>
                    <a:pt x="5210" y="432"/>
                  </a:cubicBezTo>
                  <a:cubicBezTo>
                    <a:pt x="4719" y="140"/>
                    <a:pt x="4177" y="0"/>
                    <a:pt x="3639"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2" name="Google Shape;1232;p3"/>
            <p:cNvSpPr/>
            <p:nvPr/>
          </p:nvSpPr>
          <p:spPr>
            <a:xfrm>
              <a:off x="3235525" y="3910725"/>
              <a:ext cx="177950" cy="157425"/>
            </a:xfrm>
            <a:custGeom>
              <a:rect b="b" l="l" r="r" t="t"/>
              <a:pathLst>
                <a:path extrusionOk="0" h="6297" w="7118">
                  <a:moveTo>
                    <a:pt x="3627" y="0"/>
                  </a:moveTo>
                  <a:cubicBezTo>
                    <a:pt x="2529" y="0"/>
                    <a:pt x="1446" y="582"/>
                    <a:pt x="860" y="1607"/>
                  </a:cubicBezTo>
                  <a:cubicBezTo>
                    <a:pt x="1" y="3113"/>
                    <a:pt x="512" y="5056"/>
                    <a:pt x="1988" y="5901"/>
                  </a:cubicBezTo>
                  <a:cubicBezTo>
                    <a:pt x="2460" y="6169"/>
                    <a:pt x="2977" y="6297"/>
                    <a:pt x="3491" y="6297"/>
                  </a:cubicBezTo>
                  <a:cubicBezTo>
                    <a:pt x="4589" y="6297"/>
                    <a:pt x="5672" y="5715"/>
                    <a:pt x="6257" y="4689"/>
                  </a:cubicBezTo>
                  <a:cubicBezTo>
                    <a:pt x="7118" y="3183"/>
                    <a:pt x="6607" y="1240"/>
                    <a:pt x="5130" y="397"/>
                  </a:cubicBezTo>
                  <a:cubicBezTo>
                    <a:pt x="4659" y="128"/>
                    <a:pt x="4141" y="0"/>
                    <a:pt x="3627"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3" name="Google Shape;1233;p3"/>
            <p:cNvSpPr/>
            <p:nvPr/>
          </p:nvSpPr>
          <p:spPr>
            <a:xfrm>
              <a:off x="3002875" y="3779925"/>
              <a:ext cx="178050" cy="157475"/>
            </a:xfrm>
            <a:custGeom>
              <a:rect b="b" l="l" r="r" t="t"/>
              <a:pathLst>
                <a:path extrusionOk="0" h="6299" w="7122">
                  <a:moveTo>
                    <a:pt x="3629" y="0"/>
                  </a:moveTo>
                  <a:cubicBezTo>
                    <a:pt x="2506" y="0"/>
                    <a:pt x="1400" y="611"/>
                    <a:pt x="826" y="1674"/>
                  </a:cubicBezTo>
                  <a:cubicBezTo>
                    <a:pt x="1" y="3199"/>
                    <a:pt x="558" y="5129"/>
                    <a:pt x="2053" y="5937"/>
                  </a:cubicBezTo>
                  <a:cubicBezTo>
                    <a:pt x="2508" y="6183"/>
                    <a:pt x="3003" y="6299"/>
                    <a:pt x="3493" y="6299"/>
                  </a:cubicBezTo>
                  <a:cubicBezTo>
                    <a:pt x="4617" y="6299"/>
                    <a:pt x="5723" y="5689"/>
                    <a:pt x="6296" y="4627"/>
                  </a:cubicBezTo>
                  <a:cubicBezTo>
                    <a:pt x="7121" y="3100"/>
                    <a:pt x="6564" y="1170"/>
                    <a:pt x="5068" y="362"/>
                  </a:cubicBezTo>
                  <a:cubicBezTo>
                    <a:pt x="4614" y="116"/>
                    <a:pt x="4120" y="0"/>
                    <a:pt x="3629"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4" name="Google Shape;1234;p3"/>
            <p:cNvSpPr/>
            <p:nvPr/>
          </p:nvSpPr>
          <p:spPr>
            <a:xfrm>
              <a:off x="3651075" y="3988075"/>
              <a:ext cx="178075" cy="157900"/>
            </a:xfrm>
            <a:custGeom>
              <a:rect b="b" l="l" r="r" t="t"/>
              <a:pathLst>
                <a:path extrusionOk="0" h="6316" w="7123">
                  <a:moveTo>
                    <a:pt x="3615" y="0"/>
                  </a:moveTo>
                  <a:cubicBezTo>
                    <a:pt x="2550" y="0"/>
                    <a:pt x="1502" y="546"/>
                    <a:pt x="905" y="1526"/>
                  </a:cubicBezTo>
                  <a:cubicBezTo>
                    <a:pt x="1" y="3014"/>
                    <a:pt x="438" y="4957"/>
                    <a:pt x="1878" y="5851"/>
                  </a:cubicBezTo>
                  <a:cubicBezTo>
                    <a:pt x="2384" y="6166"/>
                    <a:pt x="2946" y="6315"/>
                    <a:pt x="3503" y="6315"/>
                  </a:cubicBezTo>
                  <a:cubicBezTo>
                    <a:pt x="4585" y="6315"/>
                    <a:pt x="5648" y="5752"/>
                    <a:pt x="6241" y="4740"/>
                  </a:cubicBezTo>
                  <a:cubicBezTo>
                    <a:pt x="7123" y="3238"/>
                    <a:pt x="6652" y="1308"/>
                    <a:pt x="5194" y="436"/>
                  </a:cubicBezTo>
                  <a:cubicBezTo>
                    <a:pt x="4701" y="141"/>
                    <a:pt x="4156" y="0"/>
                    <a:pt x="3615"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5" name="Google Shape;1235;p3"/>
            <p:cNvSpPr/>
            <p:nvPr/>
          </p:nvSpPr>
          <p:spPr>
            <a:xfrm>
              <a:off x="2720000" y="3465000"/>
              <a:ext cx="178825" cy="157975"/>
            </a:xfrm>
            <a:custGeom>
              <a:rect b="b" l="l" r="r" t="t"/>
              <a:pathLst>
                <a:path extrusionOk="0" h="6319" w="7153">
                  <a:moveTo>
                    <a:pt x="3642" y="1"/>
                  </a:moveTo>
                  <a:cubicBezTo>
                    <a:pt x="2552" y="1"/>
                    <a:pt x="1482" y="576"/>
                    <a:pt x="893" y="1596"/>
                  </a:cubicBezTo>
                  <a:cubicBezTo>
                    <a:pt x="0" y="3142"/>
                    <a:pt x="529" y="5106"/>
                    <a:pt x="2066" y="5946"/>
                  </a:cubicBezTo>
                  <a:cubicBezTo>
                    <a:pt x="2528" y="6199"/>
                    <a:pt x="3030" y="6319"/>
                    <a:pt x="3527" y="6319"/>
                  </a:cubicBezTo>
                  <a:cubicBezTo>
                    <a:pt x="4636" y="6319"/>
                    <a:pt x="5723" y="5722"/>
                    <a:pt x="6307" y="4673"/>
                  </a:cubicBezTo>
                  <a:cubicBezTo>
                    <a:pt x="7153" y="3154"/>
                    <a:pt x="6637" y="1240"/>
                    <a:pt x="5153" y="400"/>
                  </a:cubicBezTo>
                  <a:cubicBezTo>
                    <a:pt x="4677" y="129"/>
                    <a:pt x="4158" y="1"/>
                    <a:pt x="3642"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6" name="Google Shape;1236;p3"/>
            <p:cNvSpPr/>
            <p:nvPr/>
          </p:nvSpPr>
          <p:spPr>
            <a:xfrm>
              <a:off x="2521050" y="2728900"/>
              <a:ext cx="179550" cy="158525"/>
            </a:xfrm>
            <a:custGeom>
              <a:rect b="b" l="l" r="r" t="t"/>
              <a:pathLst>
                <a:path extrusionOk="0" h="6341" w="7182">
                  <a:moveTo>
                    <a:pt x="3647" y="0"/>
                  </a:moveTo>
                  <a:cubicBezTo>
                    <a:pt x="2549" y="0"/>
                    <a:pt x="1479" y="587"/>
                    <a:pt x="888" y="1629"/>
                  </a:cubicBezTo>
                  <a:cubicBezTo>
                    <a:pt x="1" y="3194"/>
                    <a:pt x="544" y="5139"/>
                    <a:pt x="2102" y="5976"/>
                  </a:cubicBezTo>
                  <a:cubicBezTo>
                    <a:pt x="2563" y="6223"/>
                    <a:pt x="3059" y="6341"/>
                    <a:pt x="3549" y="6341"/>
                  </a:cubicBezTo>
                  <a:cubicBezTo>
                    <a:pt x="4666" y="6341"/>
                    <a:pt x="5755" y="5733"/>
                    <a:pt x="6340" y="4663"/>
                  </a:cubicBezTo>
                  <a:cubicBezTo>
                    <a:pt x="7181" y="3127"/>
                    <a:pt x="6651" y="1229"/>
                    <a:pt x="5148" y="392"/>
                  </a:cubicBezTo>
                  <a:cubicBezTo>
                    <a:pt x="4672" y="127"/>
                    <a:pt x="4156" y="0"/>
                    <a:pt x="3647"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7" name="Google Shape;1237;p3"/>
            <p:cNvSpPr/>
            <p:nvPr/>
          </p:nvSpPr>
          <p:spPr>
            <a:xfrm>
              <a:off x="4382375" y="3775050"/>
              <a:ext cx="178925" cy="158500"/>
            </a:xfrm>
            <a:custGeom>
              <a:rect b="b" l="l" r="r" t="t"/>
              <a:pathLst>
                <a:path extrusionOk="0" h="6340" w="7157">
                  <a:moveTo>
                    <a:pt x="3625" y="1"/>
                  </a:moveTo>
                  <a:cubicBezTo>
                    <a:pt x="2519" y="1"/>
                    <a:pt x="1444" y="594"/>
                    <a:pt x="854" y="1654"/>
                  </a:cubicBezTo>
                  <a:cubicBezTo>
                    <a:pt x="1" y="3186"/>
                    <a:pt x="514" y="5087"/>
                    <a:pt x="2009" y="5936"/>
                  </a:cubicBezTo>
                  <a:cubicBezTo>
                    <a:pt x="2492" y="6209"/>
                    <a:pt x="3016" y="6339"/>
                    <a:pt x="3534" y="6339"/>
                  </a:cubicBezTo>
                  <a:cubicBezTo>
                    <a:pt x="4624" y="6339"/>
                    <a:pt x="5686" y="5764"/>
                    <a:pt x="6278" y="4736"/>
                  </a:cubicBezTo>
                  <a:cubicBezTo>
                    <a:pt x="7157" y="3214"/>
                    <a:pt x="6676" y="1300"/>
                    <a:pt x="5200" y="432"/>
                  </a:cubicBezTo>
                  <a:cubicBezTo>
                    <a:pt x="4702" y="140"/>
                    <a:pt x="4160" y="1"/>
                    <a:pt x="3625"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8" name="Google Shape;1238;p3"/>
            <p:cNvSpPr/>
            <p:nvPr/>
          </p:nvSpPr>
          <p:spPr>
            <a:xfrm>
              <a:off x="4567400" y="3723500"/>
              <a:ext cx="174875" cy="155225"/>
            </a:xfrm>
            <a:custGeom>
              <a:rect b="b" l="l" r="r" t="t"/>
              <a:pathLst>
                <a:path extrusionOk="0" h="6209" w="6995">
                  <a:moveTo>
                    <a:pt x="3589" y="1"/>
                  </a:moveTo>
                  <a:cubicBezTo>
                    <a:pt x="2470" y="1"/>
                    <a:pt x="1352" y="602"/>
                    <a:pt x="795" y="1639"/>
                  </a:cubicBezTo>
                  <a:cubicBezTo>
                    <a:pt x="0" y="3113"/>
                    <a:pt x="528" y="5024"/>
                    <a:pt x="1953" y="5832"/>
                  </a:cubicBezTo>
                  <a:cubicBezTo>
                    <a:pt x="2404" y="6088"/>
                    <a:pt x="2905" y="6209"/>
                    <a:pt x="3406" y="6209"/>
                  </a:cubicBezTo>
                  <a:cubicBezTo>
                    <a:pt x="4524" y="6209"/>
                    <a:pt x="5642" y="5608"/>
                    <a:pt x="6200" y="4572"/>
                  </a:cubicBezTo>
                  <a:cubicBezTo>
                    <a:pt x="6994" y="3097"/>
                    <a:pt x="6466" y="1187"/>
                    <a:pt x="5042" y="378"/>
                  </a:cubicBezTo>
                  <a:cubicBezTo>
                    <a:pt x="4591" y="122"/>
                    <a:pt x="4090" y="1"/>
                    <a:pt x="3589"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9" name="Google Shape;1239;p3"/>
            <p:cNvSpPr/>
            <p:nvPr/>
          </p:nvSpPr>
          <p:spPr>
            <a:xfrm>
              <a:off x="4966400" y="3011825"/>
              <a:ext cx="176725" cy="155825"/>
            </a:xfrm>
            <a:custGeom>
              <a:rect b="b" l="l" r="r" t="t"/>
              <a:pathLst>
                <a:path extrusionOk="0" h="6233" w="7069">
                  <a:moveTo>
                    <a:pt x="3619" y="0"/>
                  </a:moveTo>
                  <a:cubicBezTo>
                    <a:pt x="2514" y="0"/>
                    <a:pt x="1418" y="587"/>
                    <a:pt x="845" y="1605"/>
                  </a:cubicBezTo>
                  <a:cubicBezTo>
                    <a:pt x="1" y="3107"/>
                    <a:pt x="556" y="5092"/>
                    <a:pt x="2042" y="5885"/>
                  </a:cubicBezTo>
                  <a:cubicBezTo>
                    <a:pt x="2484" y="6121"/>
                    <a:pt x="2968" y="6233"/>
                    <a:pt x="3451" y="6233"/>
                  </a:cubicBezTo>
                  <a:cubicBezTo>
                    <a:pt x="4555" y="6233"/>
                    <a:pt x="5651" y="5647"/>
                    <a:pt x="6224" y="4629"/>
                  </a:cubicBezTo>
                  <a:cubicBezTo>
                    <a:pt x="7068" y="3128"/>
                    <a:pt x="6513" y="1141"/>
                    <a:pt x="5027" y="348"/>
                  </a:cubicBezTo>
                  <a:cubicBezTo>
                    <a:pt x="4585" y="112"/>
                    <a:pt x="4101" y="0"/>
                    <a:pt x="3619"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0" name="Google Shape;1240;p3"/>
            <p:cNvSpPr/>
            <p:nvPr/>
          </p:nvSpPr>
          <p:spPr>
            <a:xfrm>
              <a:off x="3971075" y="1515550"/>
              <a:ext cx="176525" cy="156475"/>
            </a:xfrm>
            <a:custGeom>
              <a:rect b="b" l="l" r="r" t="t"/>
              <a:pathLst>
                <a:path extrusionOk="0" h="6259" w="7061">
                  <a:moveTo>
                    <a:pt x="3600" y="0"/>
                  </a:moveTo>
                  <a:cubicBezTo>
                    <a:pt x="2497" y="0"/>
                    <a:pt x="1402" y="586"/>
                    <a:pt x="824" y="1612"/>
                  </a:cubicBezTo>
                  <a:cubicBezTo>
                    <a:pt x="0" y="3075"/>
                    <a:pt x="485" y="4981"/>
                    <a:pt x="1901" y="5835"/>
                  </a:cubicBezTo>
                  <a:cubicBezTo>
                    <a:pt x="2376" y="6123"/>
                    <a:pt x="2907" y="6259"/>
                    <a:pt x="3438" y="6259"/>
                  </a:cubicBezTo>
                  <a:cubicBezTo>
                    <a:pt x="4520" y="6259"/>
                    <a:pt x="5599" y="5694"/>
                    <a:pt x="6188" y="4695"/>
                  </a:cubicBezTo>
                  <a:cubicBezTo>
                    <a:pt x="7060" y="3214"/>
                    <a:pt x="6558" y="1241"/>
                    <a:pt x="5092" y="395"/>
                  </a:cubicBezTo>
                  <a:cubicBezTo>
                    <a:pt x="4627" y="127"/>
                    <a:pt x="4112" y="0"/>
                    <a:pt x="3600"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1" name="Google Shape;1241;p3"/>
            <p:cNvSpPr/>
            <p:nvPr/>
          </p:nvSpPr>
          <p:spPr>
            <a:xfrm>
              <a:off x="2873575" y="1834875"/>
              <a:ext cx="175525" cy="155950"/>
            </a:xfrm>
            <a:custGeom>
              <a:rect b="b" l="l" r="r" t="t"/>
              <a:pathLst>
                <a:path extrusionOk="0" h="6238" w="7021">
                  <a:moveTo>
                    <a:pt x="3605" y="1"/>
                  </a:moveTo>
                  <a:cubicBezTo>
                    <a:pt x="2537" y="1"/>
                    <a:pt x="1460" y="551"/>
                    <a:pt x="865" y="1528"/>
                  </a:cubicBezTo>
                  <a:cubicBezTo>
                    <a:pt x="0" y="2953"/>
                    <a:pt x="445" y="4891"/>
                    <a:pt x="1845" y="5787"/>
                  </a:cubicBezTo>
                  <a:cubicBezTo>
                    <a:pt x="2323" y="6093"/>
                    <a:pt x="2868" y="6237"/>
                    <a:pt x="3416" y="6237"/>
                  </a:cubicBezTo>
                  <a:cubicBezTo>
                    <a:pt x="4485" y="6237"/>
                    <a:pt x="5561" y="5687"/>
                    <a:pt x="6156" y="4710"/>
                  </a:cubicBezTo>
                  <a:cubicBezTo>
                    <a:pt x="7021" y="3285"/>
                    <a:pt x="6576" y="1347"/>
                    <a:pt x="5176" y="451"/>
                  </a:cubicBezTo>
                  <a:cubicBezTo>
                    <a:pt x="4698" y="145"/>
                    <a:pt x="4153" y="1"/>
                    <a:pt x="3605"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2" name="Google Shape;1242;p3"/>
            <p:cNvSpPr/>
            <p:nvPr/>
          </p:nvSpPr>
          <p:spPr>
            <a:xfrm>
              <a:off x="4668350" y="1907825"/>
              <a:ext cx="177075" cy="156475"/>
            </a:xfrm>
            <a:custGeom>
              <a:rect b="b" l="l" r="r" t="t"/>
              <a:pathLst>
                <a:path extrusionOk="0" h="6259" w="7083">
                  <a:moveTo>
                    <a:pt x="3618" y="1"/>
                  </a:moveTo>
                  <a:cubicBezTo>
                    <a:pt x="2518" y="1"/>
                    <a:pt x="1431" y="584"/>
                    <a:pt x="852" y="1602"/>
                  </a:cubicBezTo>
                  <a:cubicBezTo>
                    <a:pt x="0" y="3100"/>
                    <a:pt x="530" y="5065"/>
                    <a:pt x="2009" y="5885"/>
                  </a:cubicBezTo>
                  <a:cubicBezTo>
                    <a:pt x="2464" y="6138"/>
                    <a:pt x="2965" y="6258"/>
                    <a:pt x="3463" y="6258"/>
                  </a:cubicBezTo>
                  <a:cubicBezTo>
                    <a:pt x="4581" y="6258"/>
                    <a:pt x="5690" y="5656"/>
                    <a:pt x="6258" y="4609"/>
                  </a:cubicBezTo>
                  <a:cubicBezTo>
                    <a:pt x="7082" y="3091"/>
                    <a:pt x="6516" y="1136"/>
                    <a:pt x="5026" y="348"/>
                  </a:cubicBezTo>
                  <a:cubicBezTo>
                    <a:pt x="4582" y="112"/>
                    <a:pt x="4099" y="1"/>
                    <a:pt x="3618"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3" name="Google Shape;1243;p3"/>
            <p:cNvSpPr/>
            <p:nvPr/>
          </p:nvSpPr>
          <p:spPr>
            <a:xfrm>
              <a:off x="3470150" y="4043250"/>
              <a:ext cx="173925" cy="153925"/>
            </a:xfrm>
            <a:custGeom>
              <a:rect b="b" l="l" r="r" t="t"/>
              <a:pathLst>
                <a:path extrusionOk="0" h="6157" w="6957">
                  <a:moveTo>
                    <a:pt x="3566" y="0"/>
                  </a:moveTo>
                  <a:cubicBezTo>
                    <a:pt x="2458" y="0"/>
                    <a:pt x="1355" y="594"/>
                    <a:pt x="801" y="1618"/>
                  </a:cubicBezTo>
                  <a:cubicBezTo>
                    <a:pt x="1" y="3096"/>
                    <a:pt x="549" y="5029"/>
                    <a:pt x="1989" y="5807"/>
                  </a:cubicBezTo>
                  <a:cubicBezTo>
                    <a:pt x="2427" y="6045"/>
                    <a:pt x="2910" y="6156"/>
                    <a:pt x="3391" y="6156"/>
                  </a:cubicBezTo>
                  <a:cubicBezTo>
                    <a:pt x="4499" y="6156"/>
                    <a:pt x="5602" y="5562"/>
                    <a:pt x="6156" y="4539"/>
                  </a:cubicBezTo>
                  <a:cubicBezTo>
                    <a:pt x="6956" y="3061"/>
                    <a:pt x="6408" y="1127"/>
                    <a:pt x="4968" y="349"/>
                  </a:cubicBezTo>
                  <a:cubicBezTo>
                    <a:pt x="4530" y="112"/>
                    <a:pt x="4047" y="0"/>
                    <a:pt x="3566"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4" name="Google Shape;1244;p3"/>
            <p:cNvSpPr/>
            <p:nvPr/>
          </p:nvSpPr>
          <p:spPr>
            <a:xfrm>
              <a:off x="2772350" y="3650925"/>
              <a:ext cx="173900" cy="153925"/>
            </a:xfrm>
            <a:custGeom>
              <a:rect b="b" l="l" r="r" t="t"/>
              <a:pathLst>
                <a:path extrusionOk="0" h="6157" w="6956">
                  <a:moveTo>
                    <a:pt x="3568" y="0"/>
                  </a:moveTo>
                  <a:cubicBezTo>
                    <a:pt x="2472" y="0"/>
                    <a:pt x="1379" y="582"/>
                    <a:pt x="816" y="1592"/>
                  </a:cubicBezTo>
                  <a:cubicBezTo>
                    <a:pt x="0" y="3054"/>
                    <a:pt x="528" y="4993"/>
                    <a:pt x="1961" y="5793"/>
                  </a:cubicBezTo>
                  <a:cubicBezTo>
                    <a:pt x="2405" y="6040"/>
                    <a:pt x="2896" y="6157"/>
                    <a:pt x="3387" y="6157"/>
                  </a:cubicBezTo>
                  <a:cubicBezTo>
                    <a:pt x="4483" y="6157"/>
                    <a:pt x="5578" y="5575"/>
                    <a:pt x="6140" y="4566"/>
                  </a:cubicBezTo>
                  <a:cubicBezTo>
                    <a:pt x="6955" y="3104"/>
                    <a:pt x="6428" y="1165"/>
                    <a:pt x="4994" y="365"/>
                  </a:cubicBezTo>
                  <a:cubicBezTo>
                    <a:pt x="4550" y="117"/>
                    <a:pt x="4058" y="0"/>
                    <a:pt x="3568"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5" name="Google Shape;1245;p3"/>
            <p:cNvSpPr/>
            <p:nvPr/>
          </p:nvSpPr>
          <p:spPr>
            <a:xfrm>
              <a:off x="2474200" y="2546925"/>
              <a:ext cx="174425" cy="154625"/>
            </a:xfrm>
            <a:custGeom>
              <a:rect b="b" l="l" r="r" t="t"/>
              <a:pathLst>
                <a:path extrusionOk="0" h="6185" w="6977">
                  <a:moveTo>
                    <a:pt x="3580" y="1"/>
                  </a:moveTo>
                  <a:cubicBezTo>
                    <a:pt x="2488" y="1"/>
                    <a:pt x="1398" y="577"/>
                    <a:pt x="825" y="1580"/>
                  </a:cubicBezTo>
                  <a:cubicBezTo>
                    <a:pt x="0" y="3028"/>
                    <a:pt x="504" y="4963"/>
                    <a:pt x="1922" y="5794"/>
                  </a:cubicBezTo>
                  <a:cubicBezTo>
                    <a:pt x="2375" y="6059"/>
                    <a:pt x="2883" y="6184"/>
                    <a:pt x="3392" y="6184"/>
                  </a:cubicBezTo>
                  <a:cubicBezTo>
                    <a:pt x="4505" y="6184"/>
                    <a:pt x="5622" y="5587"/>
                    <a:pt x="6179" y="4556"/>
                  </a:cubicBezTo>
                  <a:cubicBezTo>
                    <a:pt x="6976" y="3083"/>
                    <a:pt x="6437" y="1157"/>
                    <a:pt x="5008" y="364"/>
                  </a:cubicBezTo>
                  <a:cubicBezTo>
                    <a:pt x="4562" y="117"/>
                    <a:pt x="4071" y="1"/>
                    <a:pt x="3580"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6" name="Google Shape;1246;p3"/>
            <p:cNvSpPr/>
            <p:nvPr/>
          </p:nvSpPr>
          <p:spPr>
            <a:xfrm>
              <a:off x="3557275" y="1440125"/>
              <a:ext cx="172525" cy="152125"/>
            </a:xfrm>
            <a:custGeom>
              <a:rect b="b" l="l" r="r" t="t"/>
              <a:pathLst>
                <a:path extrusionOk="0" h="6085" w="6901">
                  <a:moveTo>
                    <a:pt x="3499" y="1"/>
                  </a:moveTo>
                  <a:cubicBezTo>
                    <a:pt x="2463" y="1"/>
                    <a:pt x="1449" y="544"/>
                    <a:pt x="873" y="1515"/>
                  </a:cubicBezTo>
                  <a:cubicBezTo>
                    <a:pt x="1" y="2989"/>
                    <a:pt x="481" y="4868"/>
                    <a:pt x="1943" y="5697"/>
                  </a:cubicBezTo>
                  <a:cubicBezTo>
                    <a:pt x="2404" y="5960"/>
                    <a:pt x="2906" y="6084"/>
                    <a:pt x="3402" y="6084"/>
                  </a:cubicBezTo>
                  <a:cubicBezTo>
                    <a:pt x="4438" y="6084"/>
                    <a:pt x="5451" y="5541"/>
                    <a:pt x="6026" y="4570"/>
                  </a:cubicBezTo>
                  <a:cubicBezTo>
                    <a:pt x="6900" y="3097"/>
                    <a:pt x="6418" y="1218"/>
                    <a:pt x="4957" y="387"/>
                  </a:cubicBezTo>
                  <a:cubicBezTo>
                    <a:pt x="4496" y="125"/>
                    <a:pt x="3995" y="1"/>
                    <a:pt x="3499"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7" name="Google Shape;1247;p3"/>
            <p:cNvSpPr/>
            <p:nvPr/>
          </p:nvSpPr>
          <p:spPr>
            <a:xfrm>
              <a:off x="4953400" y="2224725"/>
              <a:ext cx="171475" cy="152125"/>
            </a:xfrm>
            <a:custGeom>
              <a:rect b="b" l="l" r="r" t="t"/>
              <a:pathLst>
                <a:path extrusionOk="0" h="6085" w="6859">
                  <a:moveTo>
                    <a:pt x="3479" y="1"/>
                  </a:moveTo>
                  <a:cubicBezTo>
                    <a:pt x="2418" y="1"/>
                    <a:pt x="1381" y="570"/>
                    <a:pt x="816" y="1582"/>
                  </a:cubicBezTo>
                  <a:cubicBezTo>
                    <a:pt x="1" y="3040"/>
                    <a:pt x="477" y="4852"/>
                    <a:pt x="1891" y="5680"/>
                  </a:cubicBezTo>
                  <a:cubicBezTo>
                    <a:pt x="2360" y="5954"/>
                    <a:pt x="2873" y="6085"/>
                    <a:pt x="3380" y="6085"/>
                  </a:cubicBezTo>
                  <a:cubicBezTo>
                    <a:pt x="4440" y="6085"/>
                    <a:pt x="5478" y="5515"/>
                    <a:pt x="6044" y="4503"/>
                  </a:cubicBezTo>
                  <a:cubicBezTo>
                    <a:pt x="6859" y="3044"/>
                    <a:pt x="6383" y="1233"/>
                    <a:pt x="4967" y="405"/>
                  </a:cubicBezTo>
                  <a:cubicBezTo>
                    <a:pt x="4498" y="131"/>
                    <a:pt x="3986" y="1"/>
                    <a:pt x="3479"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8" name="Google Shape;1248;p3"/>
            <p:cNvSpPr/>
            <p:nvPr/>
          </p:nvSpPr>
          <p:spPr>
            <a:xfrm>
              <a:off x="3374075" y="1492950"/>
              <a:ext cx="173000" cy="152850"/>
            </a:xfrm>
            <a:custGeom>
              <a:rect b="b" l="l" r="r" t="t"/>
              <a:pathLst>
                <a:path extrusionOk="0" h="6114" w="6920">
                  <a:moveTo>
                    <a:pt x="3529" y="1"/>
                  </a:moveTo>
                  <a:cubicBezTo>
                    <a:pt x="2495" y="1"/>
                    <a:pt x="1471" y="534"/>
                    <a:pt x="883" y="1486"/>
                  </a:cubicBezTo>
                  <a:cubicBezTo>
                    <a:pt x="1" y="2920"/>
                    <a:pt x="458" y="4837"/>
                    <a:pt x="1885" y="5699"/>
                  </a:cubicBezTo>
                  <a:cubicBezTo>
                    <a:pt x="2351" y="5981"/>
                    <a:pt x="2870" y="6114"/>
                    <a:pt x="3387" y="6114"/>
                  </a:cubicBezTo>
                  <a:cubicBezTo>
                    <a:pt x="4441" y="6114"/>
                    <a:pt x="5487" y="5561"/>
                    <a:pt x="6065" y="4579"/>
                  </a:cubicBezTo>
                  <a:cubicBezTo>
                    <a:pt x="6919" y="3123"/>
                    <a:pt x="6427" y="1215"/>
                    <a:pt x="4986" y="387"/>
                  </a:cubicBezTo>
                  <a:cubicBezTo>
                    <a:pt x="4530" y="125"/>
                    <a:pt x="4028" y="1"/>
                    <a:pt x="3529"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9" name="Google Shape;1249;p3"/>
            <p:cNvSpPr/>
            <p:nvPr/>
          </p:nvSpPr>
          <p:spPr>
            <a:xfrm>
              <a:off x="4388125" y="1594975"/>
              <a:ext cx="173025" cy="152800"/>
            </a:xfrm>
            <a:custGeom>
              <a:rect b="b" l="l" r="r" t="t"/>
              <a:pathLst>
                <a:path extrusionOk="0" h="6112" w="6921">
                  <a:moveTo>
                    <a:pt x="3525" y="0"/>
                  </a:moveTo>
                  <a:cubicBezTo>
                    <a:pt x="2479" y="0"/>
                    <a:pt x="1447" y="545"/>
                    <a:pt x="867" y="1513"/>
                  </a:cubicBezTo>
                  <a:cubicBezTo>
                    <a:pt x="1" y="2959"/>
                    <a:pt x="478" y="4873"/>
                    <a:pt x="1915" y="5715"/>
                  </a:cubicBezTo>
                  <a:cubicBezTo>
                    <a:pt x="2375" y="5984"/>
                    <a:pt x="2883" y="6112"/>
                    <a:pt x="3390" y="6112"/>
                  </a:cubicBezTo>
                  <a:cubicBezTo>
                    <a:pt x="4456" y="6112"/>
                    <a:pt x="5513" y="5546"/>
                    <a:pt x="6082" y="4548"/>
                  </a:cubicBezTo>
                  <a:cubicBezTo>
                    <a:pt x="6921" y="3077"/>
                    <a:pt x="6408" y="1176"/>
                    <a:pt x="4958" y="370"/>
                  </a:cubicBezTo>
                  <a:cubicBezTo>
                    <a:pt x="4507" y="119"/>
                    <a:pt x="4015" y="0"/>
                    <a:pt x="3525"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0" name="Google Shape;1250;p3"/>
            <p:cNvSpPr/>
            <p:nvPr/>
          </p:nvSpPr>
          <p:spPr>
            <a:xfrm>
              <a:off x="3191875" y="1546475"/>
              <a:ext cx="171475" cy="152125"/>
            </a:xfrm>
            <a:custGeom>
              <a:rect b="b" l="l" r="r" t="t"/>
              <a:pathLst>
                <a:path extrusionOk="0" h="6085" w="6859">
                  <a:moveTo>
                    <a:pt x="3478" y="1"/>
                  </a:moveTo>
                  <a:cubicBezTo>
                    <a:pt x="2420" y="1"/>
                    <a:pt x="1386" y="566"/>
                    <a:pt x="820" y="1573"/>
                  </a:cubicBezTo>
                  <a:cubicBezTo>
                    <a:pt x="0" y="3029"/>
                    <a:pt x="472" y="4845"/>
                    <a:pt x="1884" y="5676"/>
                  </a:cubicBezTo>
                  <a:cubicBezTo>
                    <a:pt x="2354" y="5953"/>
                    <a:pt x="2870" y="6085"/>
                    <a:pt x="3380" y="6085"/>
                  </a:cubicBezTo>
                  <a:cubicBezTo>
                    <a:pt x="4438" y="6085"/>
                    <a:pt x="5472" y="5519"/>
                    <a:pt x="6039" y="4512"/>
                  </a:cubicBezTo>
                  <a:cubicBezTo>
                    <a:pt x="6858" y="3057"/>
                    <a:pt x="6387" y="1242"/>
                    <a:pt x="4975" y="410"/>
                  </a:cubicBezTo>
                  <a:cubicBezTo>
                    <a:pt x="4504" y="133"/>
                    <a:pt x="3988" y="1"/>
                    <a:pt x="3478"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1" name="Google Shape;1251;p3"/>
            <p:cNvSpPr/>
            <p:nvPr/>
          </p:nvSpPr>
          <p:spPr>
            <a:xfrm>
              <a:off x="5052700" y="2592625"/>
              <a:ext cx="171475" cy="152125"/>
            </a:xfrm>
            <a:custGeom>
              <a:rect b="b" l="l" r="r" t="t"/>
              <a:pathLst>
                <a:path extrusionOk="0" h="6085" w="6859">
                  <a:moveTo>
                    <a:pt x="3478" y="0"/>
                  </a:moveTo>
                  <a:cubicBezTo>
                    <a:pt x="2420" y="0"/>
                    <a:pt x="1384" y="567"/>
                    <a:pt x="818" y="1576"/>
                  </a:cubicBezTo>
                  <a:cubicBezTo>
                    <a:pt x="0" y="3030"/>
                    <a:pt x="473" y="4846"/>
                    <a:pt x="1885" y="5677"/>
                  </a:cubicBezTo>
                  <a:cubicBezTo>
                    <a:pt x="2355" y="5953"/>
                    <a:pt x="2870" y="6084"/>
                    <a:pt x="3379" y="6084"/>
                  </a:cubicBezTo>
                  <a:cubicBezTo>
                    <a:pt x="4438" y="6084"/>
                    <a:pt x="5473" y="5517"/>
                    <a:pt x="6040" y="4508"/>
                  </a:cubicBezTo>
                  <a:cubicBezTo>
                    <a:pt x="6858" y="3054"/>
                    <a:pt x="6387" y="1238"/>
                    <a:pt x="4972" y="407"/>
                  </a:cubicBezTo>
                  <a:cubicBezTo>
                    <a:pt x="4502" y="131"/>
                    <a:pt x="3988" y="0"/>
                    <a:pt x="3478"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2" name="Google Shape;1252;p3"/>
            <p:cNvSpPr/>
            <p:nvPr/>
          </p:nvSpPr>
          <p:spPr>
            <a:xfrm>
              <a:off x="5002850" y="2408375"/>
              <a:ext cx="172400" cy="152725"/>
            </a:xfrm>
            <a:custGeom>
              <a:rect b="b" l="l" r="r" t="t"/>
              <a:pathLst>
                <a:path extrusionOk="0" h="6109" w="6896">
                  <a:moveTo>
                    <a:pt x="3504" y="1"/>
                  </a:moveTo>
                  <a:cubicBezTo>
                    <a:pt x="2399" y="1"/>
                    <a:pt x="1313" y="604"/>
                    <a:pt x="768" y="1649"/>
                  </a:cubicBezTo>
                  <a:cubicBezTo>
                    <a:pt x="0" y="3118"/>
                    <a:pt x="519" y="4939"/>
                    <a:pt x="1929" y="5733"/>
                  </a:cubicBezTo>
                  <a:cubicBezTo>
                    <a:pt x="2381" y="5988"/>
                    <a:pt x="2877" y="6109"/>
                    <a:pt x="3370" y="6109"/>
                  </a:cubicBezTo>
                  <a:cubicBezTo>
                    <a:pt x="4453" y="6109"/>
                    <a:pt x="5521" y="5527"/>
                    <a:pt x="6079" y="4510"/>
                  </a:cubicBezTo>
                  <a:cubicBezTo>
                    <a:pt x="6895" y="3025"/>
                    <a:pt x="6357" y="1128"/>
                    <a:pt x="4898" y="347"/>
                  </a:cubicBezTo>
                  <a:cubicBezTo>
                    <a:pt x="4458" y="112"/>
                    <a:pt x="3979" y="1"/>
                    <a:pt x="3504"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3" name="Google Shape;1253;p3"/>
            <p:cNvSpPr/>
            <p:nvPr/>
          </p:nvSpPr>
          <p:spPr>
            <a:xfrm>
              <a:off x="4885150" y="3435125"/>
              <a:ext cx="171350" cy="151400"/>
            </a:xfrm>
            <a:custGeom>
              <a:rect b="b" l="l" r="r" t="t"/>
              <a:pathLst>
                <a:path extrusionOk="0" h="6056" w="6854">
                  <a:moveTo>
                    <a:pt x="3469" y="1"/>
                  </a:moveTo>
                  <a:cubicBezTo>
                    <a:pt x="2453" y="1"/>
                    <a:pt x="1467" y="531"/>
                    <a:pt x="892" y="1490"/>
                  </a:cubicBezTo>
                  <a:cubicBezTo>
                    <a:pt x="0" y="2977"/>
                    <a:pt x="469" y="4829"/>
                    <a:pt x="1945" y="5666"/>
                  </a:cubicBezTo>
                  <a:cubicBezTo>
                    <a:pt x="2411" y="5930"/>
                    <a:pt x="2913" y="6055"/>
                    <a:pt x="3407" y="6055"/>
                  </a:cubicBezTo>
                  <a:cubicBezTo>
                    <a:pt x="4441" y="6055"/>
                    <a:pt x="5442" y="5505"/>
                    <a:pt x="6011" y="4517"/>
                  </a:cubicBezTo>
                  <a:cubicBezTo>
                    <a:pt x="6854" y="3057"/>
                    <a:pt x="6401" y="1256"/>
                    <a:pt x="4979" y="417"/>
                  </a:cubicBezTo>
                  <a:cubicBezTo>
                    <a:pt x="4501" y="135"/>
                    <a:pt x="3981" y="1"/>
                    <a:pt x="3469"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4" name="Google Shape;1254;p3"/>
            <p:cNvSpPr/>
            <p:nvPr/>
          </p:nvSpPr>
          <p:spPr>
            <a:xfrm>
              <a:off x="4753075" y="3673125"/>
              <a:ext cx="169525" cy="149600"/>
            </a:xfrm>
            <a:custGeom>
              <a:rect b="b" l="l" r="r" t="t"/>
              <a:pathLst>
                <a:path extrusionOk="0" h="5984" w="6781">
                  <a:moveTo>
                    <a:pt x="3404" y="0"/>
                  </a:moveTo>
                  <a:cubicBezTo>
                    <a:pt x="2391" y="0"/>
                    <a:pt x="1418" y="541"/>
                    <a:pt x="855" y="1518"/>
                  </a:cubicBezTo>
                  <a:cubicBezTo>
                    <a:pt x="0" y="2998"/>
                    <a:pt x="459" y="4765"/>
                    <a:pt x="1912" y="5591"/>
                  </a:cubicBezTo>
                  <a:cubicBezTo>
                    <a:pt x="2381" y="5857"/>
                    <a:pt x="2882" y="5984"/>
                    <a:pt x="3373" y="5984"/>
                  </a:cubicBezTo>
                  <a:cubicBezTo>
                    <a:pt x="4402" y="5984"/>
                    <a:pt x="5388" y="5426"/>
                    <a:pt x="5951" y="4418"/>
                  </a:cubicBezTo>
                  <a:cubicBezTo>
                    <a:pt x="6780" y="2929"/>
                    <a:pt x="6290" y="1174"/>
                    <a:pt x="4817" y="368"/>
                  </a:cubicBezTo>
                  <a:cubicBezTo>
                    <a:pt x="4363" y="119"/>
                    <a:pt x="3879" y="0"/>
                    <a:pt x="3404"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5" name="Google Shape;1255;p3"/>
            <p:cNvSpPr/>
            <p:nvPr/>
          </p:nvSpPr>
          <p:spPr>
            <a:xfrm>
              <a:off x="4156850" y="1465225"/>
              <a:ext cx="170300" cy="150750"/>
            </a:xfrm>
            <a:custGeom>
              <a:rect b="b" l="l" r="r" t="t"/>
              <a:pathLst>
                <a:path extrusionOk="0" h="6030" w="6812">
                  <a:moveTo>
                    <a:pt x="3430" y="1"/>
                  </a:moveTo>
                  <a:cubicBezTo>
                    <a:pt x="2376" y="1"/>
                    <a:pt x="1364" y="579"/>
                    <a:pt x="802" y="1615"/>
                  </a:cubicBezTo>
                  <a:cubicBezTo>
                    <a:pt x="1" y="3095"/>
                    <a:pt x="503" y="4856"/>
                    <a:pt x="1955" y="5656"/>
                  </a:cubicBezTo>
                  <a:cubicBezTo>
                    <a:pt x="2414" y="5909"/>
                    <a:pt x="2903" y="6029"/>
                    <a:pt x="3384" y="6029"/>
                  </a:cubicBezTo>
                  <a:cubicBezTo>
                    <a:pt x="4421" y="6029"/>
                    <a:pt x="5419" y="5468"/>
                    <a:pt x="5985" y="4464"/>
                  </a:cubicBezTo>
                  <a:cubicBezTo>
                    <a:pt x="6812" y="2993"/>
                    <a:pt x="6343" y="1223"/>
                    <a:pt x="4908" y="401"/>
                  </a:cubicBezTo>
                  <a:cubicBezTo>
                    <a:pt x="4435" y="130"/>
                    <a:pt x="3928" y="1"/>
                    <a:pt x="3430"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6" name="Google Shape;1256;p3"/>
            <p:cNvSpPr/>
            <p:nvPr/>
          </p:nvSpPr>
          <p:spPr>
            <a:xfrm>
              <a:off x="4622150" y="1726775"/>
              <a:ext cx="170100" cy="150675"/>
            </a:xfrm>
            <a:custGeom>
              <a:rect b="b" l="l" r="r" t="t"/>
              <a:pathLst>
                <a:path extrusionOk="0" h="6027" w="6804">
                  <a:moveTo>
                    <a:pt x="3424" y="0"/>
                  </a:moveTo>
                  <a:cubicBezTo>
                    <a:pt x="2394" y="0"/>
                    <a:pt x="1403" y="552"/>
                    <a:pt x="834" y="1551"/>
                  </a:cubicBezTo>
                  <a:cubicBezTo>
                    <a:pt x="0" y="3019"/>
                    <a:pt x="460" y="4793"/>
                    <a:pt x="1888" y="5619"/>
                  </a:cubicBezTo>
                  <a:cubicBezTo>
                    <a:pt x="2364" y="5895"/>
                    <a:pt x="2877" y="6027"/>
                    <a:pt x="3381" y="6027"/>
                  </a:cubicBezTo>
                  <a:cubicBezTo>
                    <a:pt x="4396" y="6027"/>
                    <a:pt x="5376" y="5493"/>
                    <a:pt x="5945" y="4528"/>
                  </a:cubicBezTo>
                  <a:cubicBezTo>
                    <a:pt x="6804" y="3069"/>
                    <a:pt x="6376" y="1284"/>
                    <a:pt x="4968" y="437"/>
                  </a:cubicBezTo>
                  <a:cubicBezTo>
                    <a:pt x="4476" y="141"/>
                    <a:pt x="3945" y="0"/>
                    <a:pt x="3424"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7" name="Google Shape;1257;p3"/>
            <p:cNvSpPr/>
            <p:nvPr/>
          </p:nvSpPr>
          <p:spPr>
            <a:xfrm>
              <a:off x="4904550" y="2041775"/>
              <a:ext cx="169825" cy="150150"/>
            </a:xfrm>
            <a:custGeom>
              <a:rect b="b" l="l" r="r" t="t"/>
              <a:pathLst>
                <a:path extrusionOk="0" h="6006" w="6793">
                  <a:moveTo>
                    <a:pt x="3412" y="0"/>
                  </a:moveTo>
                  <a:cubicBezTo>
                    <a:pt x="2392" y="0"/>
                    <a:pt x="1415" y="545"/>
                    <a:pt x="848" y="1532"/>
                  </a:cubicBezTo>
                  <a:cubicBezTo>
                    <a:pt x="1" y="3007"/>
                    <a:pt x="458" y="4774"/>
                    <a:pt x="1899" y="5601"/>
                  </a:cubicBezTo>
                  <a:cubicBezTo>
                    <a:pt x="2374" y="5875"/>
                    <a:pt x="2883" y="6005"/>
                    <a:pt x="3382" y="6005"/>
                  </a:cubicBezTo>
                  <a:cubicBezTo>
                    <a:pt x="4402" y="6005"/>
                    <a:pt x="5379" y="5460"/>
                    <a:pt x="5945" y="4474"/>
                  </a:cubicBezTo>
                  <a:cubicBezTo>
                    <a:pt x="6792" y="2997"/>
                    <a:pt x="6337" y="1232"/>
                    <a:pt x="4896" y="404"/>
                  </a:cubicBezTo>
                  <a:cubicBezTo>
                    <a:pt x="4420" y="131"/>
                    <a:pt x="3911" y="0"/>
                    <a:pt x="3412"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8" name="Google Shape;1258;p3"/>
            <p:cNvSpPr/>
            <p:nvPr/>
          </p:nvSpPr>
          <p:spPr>
            <a:xfrm>
              <a:off x="4070475" y="4069250"/>
              <a:ext cx="170250" cy="150725"/>
            </a:xfrm>
            <a:custGeom>
              <a:rect b="b" l="l" r="r" t="t"/>
              <a:pathLst>
                <a:path extrusionOk="0" h="6029" w="6810">
                  <a:moveTo>
                    <a:pt x="3428" y="0"/>
                  </a:moveTo>
                  <a:cubicBezTo>
                    <a:pt x="2379" y="0"/>
                    <a:pt x="1371" y="574"/>
                    <a:pt x="808" y="1602"/>
                  </a:cubicBezTo>
                  <a:cubicBezTo>
                    <a:pt x="0" y="3079"/>
                    <a:pt x="495" y="4844"/>
                    <a:pt x="1941" y="5649"/>
                  </a:cubicBezTo>
                  <a:cubicBezTo>
                    <a:pt x="2404" y="5906"/>
                    <a:pt x="2898" y="6029"/>
                    <a:pt x="3384" y="6029"/>
                  </a:cubicBezTo>
                  <a:cubicBezTo>
                    <a:pt x="4416" y="6029"/>
                    <a:pt x="5409" y="5474"/>
                    <a:pt x="5975" y="4476"/>
                  </a:cubicBezTo>
                  <a:cubicBezTo>
                    <a:pt x="6810" y="3006"/>
                    <a:pt x="6348" y="1234"/>
                    <a:pt x="4919" y="407"/>
                  </a:cubicBezTo>
                  <a:cubicBezTo>
                    <a:pt x="4442" y="131"/>
                    <a:pt x="3930" y="0"/>
                    <a:pt x="3428"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9" name="Google Shape;1259;p3"/>
            <p:cNvSpPr/>
            <p:nvPr/>
          </p:nvSpPr>
          <p:spPr>
            <a:xfrm>
              <a:off x="2441850" y="3153925"/>
              <a:ext cx="170625" cy="150700"/>
            </a:xfrm>
            <a:custGeom>
              <a:rect b="b" l="l" r="r" t="t"/>
              <a:pathLst>
                <a:path extrusionOk="0" h="6028" w="6825">
                  <a:moveTo>
                    <a:pt x="3446" y="0"/>
                  </a:moveTo>
                  <a:cubicBezTo>
                    <a:pt x="2432" y="0"/>
                    <a:pt x="1454" y="531"/>
                    <a:pt x="885" y="1495"/>
                  </a:cubicBezTo>
                  <a:cubicBezTo>
                    <a:pt x="0" y="2989"/>
                    <a:pt x="468" y="4812"/>
                    <a:pt x="1949" y="5643"/>
                  </a:cubicBezTo>
                  <a:cubicBezTo>
                    <a:pt x="2414" y="5903"/>
                    <a:pt x="2911" y="6027"/>
                    <a:pt x="3400" y="6027"/>
                  </a:cubicBezTo>
                  <a:cubicBezTo>
                    <a:pt x="4430" y="6027"/>
                    <a:pt x="5421" y="5475"/>
                    <a:pt x="5988" y="4482"/>
                  </a:cubicBezTo>
                  <a:cubicBezTo>
                    <a:pt x="6825" y="3017"/>
                    <a:pt x="6371" y="1240"/>
                    <a:pt x="4943" y="410"/>
                  </a:cubicBezTo>
                  <a:cubicBezTo>
                    <a:pt x="4466" y="133"/>
                    <a:pt x="3952" y="0"/>
                    <a:pt x="3446"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0" name="Google Shape;1260;p3"/>
            <p:cNvSpPr/>
            <p:nvPr/>
          </p:nvSpPr>
          <p:spPr>
            <a:xfrm>
              <a:off x="3056825" y="3967775"/>
              <a:ext cx="169525" cy="149650"/>
            </a:xfrm>
            <a:custGeom>
              <a:rect b="b" l="l" r="r" t="t"/>
              <a:pathLst>
                <a:path extrusionOk="0" h="5986" w="6781">
                  <a:moveTo>
                    <a:pt x="3408" y="1"/>
                  </a:moveTo>
                  <a:cubicBezTo>
                    <a:pt x="2390" y="1"/>
                    <a:pt x="1411" y="548"/>
                    <a:pt x="849" y="1531"/>
                  </a:cubicBezTo>
                  <a:cubicBezTo>
                    <a:pt x="0" y="3012"/>
                    <a:pt x="467" y="4777"/>
                    <a:pt x="1923" y="5598"/>
                  </a:cubicBezTo>
                  <a:cubicBezTo>
                    <a:pt x="2389" y="5860"/>
                    <a:pt x="2886" y="5986"/>
                    <a:pt x="3372" y="5986"/>
                  </a:cubicBezTo>
                  <a:cubicBezTo>
                    <a:pt x="4405" y="5986"/>
                    <a:pt x="5395" y="5422"/>
                    <a:pt x="5956" y="4407"/>
                  </a:cubicBezTo>
                  <a:cubicBezTo>
                    <a:pt x="6780" y="2919"/>
                    <a:pt x="6282" y="1164"/>
                    <a:pt x="4807" y="362"/>
                  </a:cubicBezTo>
                  <a:cubicBezTo>
                    <a:pt x="4357" y="118"/>
                    <a:pt x="3879" y="1"/>
                    <a:pt x="3408"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1" name="Google Shape;1261;p3"/>
            <p:cNvSpPr/>
            <p:nvPr/>
          </p:nvSpPr>
          <p:spPr>
            <a:xfrm>
              <a:off x="3887800" y="4122725"/>
              <a:ext cx="169725" cy="150100"/>
            </a:xfrm>
            <a:custGeom>
              <a:rect b="b" l="l" r="r" t="t"/>
              <a:pathLst>
                <a:path extrusionOk="0" h="6004" w="6789">
                  <a:moveTo>
                    <a:pt x="3411" y="1"/>
                  </a:moveTo>
                  <a:cubicBezTo>
                    <a:pt x="2396" y="1"/>
                    <a:pt x="1421" y="539"/>
                    <a:pt x="854" y="1516"/>
                  </a:cubicBezTo>
                  <a:cubicBezTo>
                    <a:pt x="1" y="2986"/>
                    <a:pt x="447" y="4759"/>
                    <a:pt x="1880" y="5592"/>
                  </a:cubicBezTo>
                  <a:cubicBezTo>
                    <a:pt x="2360" y="5870"/>
                    <a:pt x="2874" y="6004"/>
                    <a:pt x="3379" y="6004"/>
                  </a:cubicBezTo>
                  <a:cubicBezTo>
                    <a:pt x="4393" y="6004"/>
                    <a:pt x="5367" y="5466"/>
                    <a:pt x="5934" y="4490"/>
                  </a:cubicBezTo>
                  <a:cubicBezTo>
                    <a:pt x="6788" y="3017"/>
                    <a:pt x="6343" y="1245"/>
                    <a:pt x="4908" y="412"/>
                  </a:cubicBezTo>
                  <a:cubicBezTo>
                    <a:pt x="4429" y="134"/>
                    <a:pt x="3915" y="1"/>
                    <a:pt x="3411"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2" name="Google Shape;1262;p3"/>
            <p:cNvSpPr/>
            <p:nvPr/>
          </p:nvSpPr>
          <p:spPr>
            <a:xfrm>
              <a:off x="5019725" y="3198900"/>
              <a:ext cx="169475" cy="149600"/>
            </a:xfrm>
            <a:custGeom>
              <a:rect b="b" l="l" r="r" t="t"/>
              <a:pathLst>
                <a:path extrusionOk="0" h="5984" w="6779">
                  <a:moveTo>
                    <a:pt x="3406" y="0"/>
                  </a:moveTo>
                  <a:cubicBezTo>
                    <a:pt x="2388" y="0"/>
                    <a:pt x="1410" y="546"/>
                    <a:pt x="847" y="1529"/>
                  </a:cubicBezTo>
                  <a:cubicBezTo>
                    <a:pt x="0" y="3010"/>
                    <a:pt x="466" y="4777"/>
                    <a:pt x="1922" y="5596"/>
                  </a:cubicBezTo>
                  <a:cubicBezTo>
                    <a:pt x="2388" y="5858"/>
                    <a:pt x="2885" y="5984"/>
                    <a:pt x="3373" y="5984"/>
                  </a:cubicBezTo>
                  <a:cubicBezTo>
                    <a:pt x="4405" y="5984"/>
                    <a:pt x="5393" y="5420"/>
                    <a:pt x="5955" y="4405"/>
                  </a:cubicBezTo>
                  <a:cubicBezTo>
                    <a:pt x="6779" y="2918"/>
                    <a:pt x="6281" y="1162"/>
                    <a:pt x="4806" y="362"/>
                  </a:cubicBezTo>
                  <a:cubicBezTo>
                    <a:pt x="4355" y="117"/>
                    <a:pt x="3876" y="0"/>
                    <a:pt x="3406"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3" name="Google Shape;1263;p3"/>
            <p:cNvSpPr/>
            <p:nvPr/>
          </p:nvSpPr>
          <p:spPr>
            <a:xfrm>
              <a:off x="2492050" y="3338075"/>
              <a:ext cx="169975" cy="150200"/>
            </a:xfrm>
            <a:custGeom>
              <a:rect b="b" l="l" r="r" t="t"/>
              <a:pathLst>
                <a:path extrusionOk="0" h="6008" w="6799">
                  <a:moveTo>
                    <a:pt x="3419" y="1"/>
                  </a:moveTo>
                  <a:cubicBezTo>
                    <a:pt x="2374" y="1"/>
                    <a:pt x="1372" y="577"/>
                    <a:pt x="811" y="1606"/>
                  </a:cubicBezTo>
                  <a:cubicBezTo>
                    <a:pt x="1" y="3089"/>
                    <a:pt x="506" y="4845"/>
                    <a:pt x="1971" y="5643"/>
                  </a:cubicBezTo>
                  <a:cubicBezTo>
                    <a:pt x="2424" y="5890"/>
                    <a:pt x="2906" y="6008"/>
                    <a:pt x="3379" y="6008"/>
                  </a:cubicBezTo>
                  <a:cubicBezTo>
                    <a:pt x="4424" y="6008"/>
                    <a:pt x="5427" y="5432"/>
                    <a:pt x="5988" y="4404"/>
                  </a:cubicBezTo>
                  <a:cubicBezTo>
                    <a:pt x="6799" y="2920"/>
                    <a:pt x="6293" y="1165"/>
                    <a:pt x="4828" y="366"/>
                  </a:cubicBezTo>
                  <a:cubicBezTo>
                    <a:pt x="4374" y="119"/>
                    <a:pt x="3892" y="1"/>
                    <a:pt x="3419"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4" name="Google Shape;1264;p3"/>
            <p:cNvSpPr/>
            <p:nvPr/>
          </p:nvSpPr>
          <p:spPr>
            <a:xfrm>
              <a:off x="2392775" y="2970200"/>
              <a:ext cx="169975" cy="150175"/>
            </a:xfrm>
            <a:custGeom>
              <a:rect b="b" l="l" r="r" t="t"/>
              <a:pathLst>
                <a:path extrusionOk="0" h="6007" w="6799">
                  <a:moveTo>
                    <a:pt x="3414" y="0"/>
                  </a:moveTo>
                  <a:cubicBezTo>
                    <a:pt x="2379" y="0"/>
                    <a:pt x="1388" y="564"/>
                    <a:pt x="826" y="1577"/>
                  </a:cubicBezTo>
                  <a:cubicBezTo>
                    <a:pt x="1" y="3061"/>
                    <a:pt x="487" y="4816"/>
                    <a:pt x="1946" y="5627"/>
                  </a:cubicBezTo>
                  <a:cubicBezTo>
                    <a:pt x="2409" y="5884"/>
                    <a:pt x="2901" y="6007"/>
                    <a:pt x="3384" y="6007"/>
                  </a:cubicBezTo>
                  <a:cubicBezTo>
                    <a:pt x="4418" y="6007"/>
                    <a:pt x="5409" y="5443"/>
                    <a:pt x="5973" y="4430"/>
                  </a:cubicBezTo>
                  <a:cubicBezTo>
                    <a:pt x="6798" y="2946"/>
                    <a:pt x="6312" y="1190"/>
                    <a:pt x="4853" y="381"/>
                  </a:cubicBezTo>
                  <a:cubicBezTo>
                    <a:pt x="4390" y="123"/>
                    <a:pt x="3897" y="0"/>
                    <a:pt x="3414"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5" name="Google Shape;1265;p3"/>
            <p:cNvSpPr/>
            <p:nvPr/>
          </p:nvSpPr>
          <p:spPr>
            <a:xfrm>
              <a:off x="3742175" y="1388175"/>
              <a:ext cx="169125" cy="149650"/>
            </a:xfrm>
            <a:custGeom>
              <a:rect b="b" l="l" r="r" t="t"/>
              <a:pathLst>
                <a:path extrusionOk="0" h="5986" w="6765">
                  <a:moveTo>
                    <a:pt x="3391" y="1"/>
                  </a:moveTo>
                  <a:cubicBezTo>
                    <a:pt x="2344" y="1"/>
                    <a:pt x="1341" y="582"/>
                    <a:pt x="782" y="1620"/>
                  </a:cubicBezTo>
                  <a:cubicBezTo>
                    <a:pt x="1" y="3072"/>
                    <a:pt x="484" y="4791"/>
                    <a:pt x="1897" y="5593"/>
                  </a:cubicBezTo>
                  <a:cubicBezTo>
                    <a:pt x="2367" y="5859"/>
                    <a:pt x="2867" y="5986"/>
                    <a:pt x="3358" y="5986"/>
                  </a:cubicBezTo>
                  <a:cubicBezTo>
                    <a:pt x="4387" y="5986"/>
                    <a:pt x="5373" y="5426"/>
                    <a:pt x="5935" y="4417"/>
                  </a:cubicBezTo>
                  <a:cubicBezTo>
                    <a:pt x="6765" y="2927"/>
                    <a:pt x="6271" y="1172"/>
                    <a:pt x="4800" y="368"/>
                  </a:cubicBezTo>
                  <a:cubicBezTo>
                    <a:pt x="4346" y="119"/>
                    <a:pt x="3864" y="1"/>
                    <a:pt x="3391"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6" name="Google Shape;1266;p3"/>
            <p:cNvSpPr/>
            <p:nvPr/>
          </p:nvSpPr>
          <p:spPr>
            <a:xfrm>
              <a:off x="2559950" y="2127775"/>
              <a:ext cx="170225" cy="150750"/>
            </a:xfrm>
            <a:custGeom>
              <a:rect b="b" l="l" r="r" t="t"/>
              <a:pathLst>
                <a:path extrusionOk="0" h="6030" w="6809">
                  <a:moveTo>
                    <a:pt x="3427" y="1"/>
                  </a:moveTo>
                  <a:cubicBezTo>
                    <a:pt x="2378" y="1"/>
                    <a:pt x="1370" y="574"/>
                    <a:pt x="807" y="1603"/>
                  </a:cubicBezTo>
                  <a:cubicBezTo>
                    <a:pt x="1" y="3079"/>
                    <a:pt x="494" y="4844"/>
                    <a:pt x="1940" y="5649"/>
                  </a:cubicBezTo>
                  <a:cubicBezTo>
                    <a:pt x="2403" y="5907"/>
                    <a:pt x="2897" y="6030"/>
                    <a:pt x="3383" y="6030"/>
                  </a:cubicBezTo>
                  <a:cubicBezTo>
                    <a:pt x="4416" y="6030"/>
                    <a:pt x="5409" y="5475"/>
                    <a:pt x="5975" y="4476"/>
                  </a:cubicBezTo>
                  <a:cubicBezTo>
                    <a:pt x="6809" y="3008"/>
                    <a:pt x="6348" y="1236"/>
                    <a:pt x="4918" y="409"/>
                  </a:cubicBezTo>
                  <a:cubicBezTo>
                    <a:pt x="4441" y="133"/>
                    <a:pt x="3929" y="1"/>
                    <a:pt x="3427"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7" name="Google Shape;1267;p3"/>
            <p:cNvSpPr/>
            <p:nvPr/>
          </p:nvSpPr>
          <p:spPr>
            <a:xfrm>
              <a:off x="4253600" y="4016325"/>
              <a:ext cx="169925" cy="150200"/>
            </a:xfrm>
            <a:custGeom>
              <a:rect b="b" l="l" r="r" t="t"/>
              <a:pathLst>
                <a:path extrusionOk="0" h="6008" w="6797">
                  <a:moveTo>
                    <a:pt x="3416" y="1"/>
                  </a:moveTo>
                  <a:cubicBezTo>
                    <a:pt x="2379" y="1"/>
                    <a:pt x="1385" y="567"/>
                    <a:pt x="821" y="1584"/>
                  </a:cubicBezTo>
                  <a:cubicBezTo>
                    <a:pt x="0" y="3068"/>
                    <a:pt x="490" y="4823"/>
                    <a:pt x="1950" y="5630"/>
                  </a:cubicBezTo>
                  <a:cubicBezTo>
                    <a:pt x="2411" y="5886"/>
                    <a:pt x="2902" y="6008"/>
                    <a:pt x="3383" y="6008"/>
                  </a:cubicBezTo>
                  <a:cubicBezTo>
                    <a:pt x="4420" y="6008"/>
                    <a:pt x="5413" y="5441"/>
                    <a:pt x="5976" y="4423"/>
                  </a:cubicBezTo>
                  <a:cubicBezTo>
                    <a:pt x="6797" y="2941"/>
                    <a:pt x="6307" y="1185"/>
                    <a:pt x="4848" y="377"/>
                  </a:cubicBezTo>
                  <a:cubicBezTo>
                    <a:pt x="4387" y="122"/>
                    <a:pt x="3897" y="1"/>
                    <a:pt x="3416"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8" name="Google Shape;1268;p3"/>
            <p:cNvSpPr/>
            <p:nvPr/>
          </p:nvSpPr>
          <p:spPr>
            <a:xfrm>
              <a:off x="3009950" y="1600925"/>
              <a:ext cx="169450" cy="149600"/>
            </a:xfrm>
            <a:custGeom>
              <a:rect b="b" l="l" r="r" t="t"/>
              <a:pathLst>
                <a:path extrusionOk="0" h="5984" w="6778">
                  <a:moveTo>
                    <a:pt x="3403" y="0"/>
                  </a:moveTo>
                  <a:cubicBezTo>
                    <a:pt x="2394" y="0"/>
                    <a:pt x="1425" y="536"/>
                    <a:pt x="861" y="1504"/>
                  </a:cubicBezTo>
                  <a:cubicBezTo>
                    <a:pt x="1" y="2983"/>
                    <a:pt x="450" y="4753"/>
                    <a:pt x="1897" y="5583"/>
                  </a:cubicBezTo>
                  <a:cubicBezTo>
                    <a:pt x="2371" y="5854"/>
                    <a:pt x="2877" y="5983"/>
                    <a:pt x="3373" y="5983"/>
                  </a:cubicBezTo>
                  <a:cubicBezTo>
                    <a:pt x="4398" y="5983"/>
                    <a:pt x="5379" y="5430"/>
                    <a:pt x="5942" y="4430"/>
                  </a:cubicBezTo>
                  <a:cubicBezTo>
                    <a:pt x="6778" y="2948"/>
                    <a:pt x="6294" y="1186"/>
                    <a:pt x="4830" y="375"/>
                  </a:cubicBezTo>
                  <a:cubicBezTo>
                    <a:pt x="4371" y="121"/>
                    <a:pt x="3883" y="0"/>
                    <a:pt x="3403"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9" name="Google Shape;1269;p3"/>
            <p:cNvSpPr/>
            <p:nvPr/>
          </p:nvSpPr>
          <p:spPr>
            <a:xfrm>
              <a:off x="5103300" y="2777825"/>
              <a:ext cx="169050" cy="149625"/>
            </a:xfrm>
            <a:custGeom>
              <a:rect b="b" l="l" r="r" t="t"/>
              <a:pathLst>
                <a:path extrusionOk="0" h="5985" w="6762">
                  <a:moveTo>
                    <a:pt x="3403" y="1"/>
                  </a:moveTo>
                  <a:cubicBezTo>
                    <a:pt x="2385" y="1"/>
                    <a:pt x="1410" y="547"/>
                    <a:pt x="845" y="1537"/>
                  </a:cubicBezTo>
                  <a:cubicBezTo>
                    <a:pt x="1" y="3020"/>
                    <a:pt x="472" y="4784"/>
                    <a:pt x="1933" y="5600"/>
                  </a:cubicBezTo>
                  <a:cubicBezTo>
                    <a:pt x="2398" y="5860"/>
                    <a:pt x="2892" y="5985"/>
                    <a:pt x="3377" y="5985"/>
                  </a:cubicBezTo>
                  <a:cubicBezTo>
                    <a:pt x="4412" y="5985"/>
                    <a:pt x="5402" y="5417"/>
                    <a:pt x="5963" y="4398"/>
                  </a:cubicBezTo>
                  <a:cubicBezTo>
                    <a:pt x="6762" y="2948"/>
                    <a:pt x="6300" y="1225"/>
                    <a:pt x="4897" y="411"/>
                  </a:cubicBezTo>
                  <a:cubicBezTo>
                    <a:pt x="4418" y="134"/>
                    <a:pt x="3906" y="1"/>
                    <a:pt x="3403"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0" name="Google Shape;1270;p3"/>
            <p:cNvSpPr/>
            <p:nvPr/>
          </p:nvSpPr>
          <p:spPr>
            <a:xfrm>
              <a:off x="2694125" y="1891225"/>
              <a:ext cx="168975" cy="149600"/>
            </a:xfrm>
            <a:custGeom>
              <a:rect b="b" l="l" r="r" t="t"/>
              <a:pathLst>
                <a:path extrusionOk="0" h="5984" w="6759">
                  <a:moveTo>
                    <a:pt x="3386" y="0"/>
                  </a:moveTo>
                  <a:cubicBezTo>
                    <a:pt x="2353" y="0"/>
                    <a:pt x="1365" y="563"/>
                    <a:pt x="804" y="1577"/>
                  </a:cubicBezTo>
                  <a:cubicBezTo>
                    <a:pt x="1" y="3026"/>
                    <a:pt x="456" y="4753"/>
                    <a:pt x="1856" y="5568"/>
                  </a:cubicBezTo>
                  <a:cubicBezTo>
                    <a:pt x="2338" y="5849"/>
                    <a:pt x="2853" y="5983"/>
                    <a:pt x="3358" y="5983"/>
                  </a:cubicBezTo>
                  <a:cubicBezTo>
                    <a:pt x="4374" y="5983"/>
                    <a:pt x="5346" y="5441"/>
                    <a:pt x="5911" y="4455"/>
                  </a:cubicBezTo>
                  <a:cubicBezTo>
                    <a:pt x="6758" y="2974"/>
                    <a:pt x="6293" y="1209"/>
                    <a:pt x="4837" y="388"/>
                  </a:cubicBezTo>
                  <a:cubicBezTo>
                    <a:pt x="4370" y="126"/>
                    <a:pt x="3873" y="0"/>
                    <a:pt x="3386"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1" name="Google Shape;1271;p3"/>
            <p:cNvSpPr/>
            <p:nvPr/>
          </p:nvSpPr>
          <p:spPr>
            <a:xfrm>
              <a:off x="2427850" y="2365750"/>
              <a:ext cx="168300" cy="149025"/>
            </a:xfrm>
            <a:custGeom>
              <a:rect b="b" l="l" r="r" t="t"/>
              <a:pathLst>
                <a:path extrusionOk="0" h="5961" w="6732">
                  <a:moveTo>
                    <a:pt x="3375" y="0"/>
                  </a:moveTo>
                  <a:cubicBezTo>
                    <a:pt x="2344" y="0"/>
                    <a:pt x="1356" y="563"/>
                    <a:pt x="796" y="1575"/>
                  </a:cubicBezTo>
                  <a:cubicBezTo>
                    <a:pt x="0" y="3016"/>
                    <a:pt x="457" y="4740"/>
                    <a:pt x="1851" y="5551"/>
                  </a:cubicBezTo>
                  <a:cubicBezTo>
                    <a:pt x="2328" y="5828"/>
                    <a:pt x="2840" y="5960"/>
                    <a:pt x="3341" y="5960"/>
                  </a:cubicBezTo>
                  <a:cubicBezTo>
                    <a:pt x="4356" y="5960"/>
                    <a:pt x="5329" y="5418"/>
                    <a:pt x="5890" y="4435"/>
                  </a:cubicBezTo>
                  <a:cubicBezTo>
                    <a:pt x="6732" y="2962"/>
                    <a:pt x="6265" y="1199"/>
                    <a:pt x="4815" y="384"/>
                  </a:cubicBezTo>
                  <a:cubicBezTo>
                    <a:pt x="4352" y="124"/>
                    <a:pt x="3859" y="0"/>
                    <a:pt x="3375"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2" name="Google Shape;1272;p3"/>
            <p:cNvSpPr/>
            <p:nvPr/>
          </p:nvSpPr>
          <p:spPr>
            <a:xfrm>
              <a:off x="2824900" y="3837650"/>
              <a:ext cx="168100" cy="148375"/>
            </a:xfrm>
            <a:custGeom>
              <a:rect b="b" l="l" r="r" t="t"/>
              <a:pathLst>
                <a:path extrusionOk="0" h="5935" w="6724">
                  <a:moveTo>
                    <a:pt x="3384" y="1"/>
                  </a:moveTo>
                  <a:cubicBezTo>
                    <a:pt x="2390" y="1"/>
                    <a:pt x="1430" y="519"/>
                    <a:pt x="872" y="1457"/>
                  </a:cubicBezTo>
                  <a:cubicBezTo>
                    <a:pt x="1" y="2920"/>
                    <a:pt x="440" y="4709"/>
                    <a:pt x="1874" y="5536"/>
                  </a:cubicBezTo>
                  <a:cubicBezTo>
                    <a:pt x="2341" y="5806"/>
                    <a:pt x="2845" y="5934"/>
                    <a:pt x="3341" y="5934"/>
                  </a:cubicBezTo>
                  <a:cubicBezTo>
                    <a:pt x="4334" y="5934"/>
                    <a:pt x="5294" y="5417"/>
                    <a:pt x="5852" y="4480"/>
                  </a:cubicBezTo>
                  <a:cubicBezTo>
                    <a:pt x="6723" y="3015"/>
                    <a:pt x="6284" y="1226"/>
                    <a:pt x="4850" y="399"/>
                  </a:cubicBezTo>
                  <a:cubicBezTo>
                    <a:pt x="4383" y="130"/>
                    <a:pt x="3879" y="1"/>
                    <a:pt x="3384"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3" name="Google Shape;1273;p3"/>
            <p:cNvSpPr/>
            <p:nvPr/>
          </p:nvSpPr>
          <p:spPr>
            <a:xfrm>
              <a:off x="3705825" y="4177100"/>
              <a:ext cx="167275" cy="147750"/>
            </a:xfrm>
            <a:custGeom>
              <a:rect b="b" l="l" r="r" t="t"/>
              <a:pathLst>
                <a:path extrusionOk="0" h="5910" w="6691">
                  <a:moveTo>
                    <a:pt x="3385" y="0"/>
                  </a:moveTo>
                  <a:cubicBezTo>
                    <a:pt x="2392" y="0"/>
                    <a:pt x="1428" y="515"/>
                    <a:pt x="871" y="1447"/>
                  </a:cubicBezTo>
                  <a:cubicBezTo>
                    <a:pt x="0" y="2904"/>
                    <a:pt x="453" y="4712"/>
                    <a:pt x="1894" y="5528"/>
                  </a:cubicBezTo>
                  <a:cubicBezTo>
                    <a:pt x="2349" y="5787"/>
                    <a:pt x="2840" y="5910"/>
                    <a:pt x="3324" y="5910"/>
                  </a:cubicBezTo>
                  <a:cubicBezTo>
                    <a:pt x="4334" y="5910"/>
                    <a:pt x="5312" y="5375"/>
                    <a:pt x="5867" y="4414"/>
                  </a:cubicBezTo>
                  <a:cubicBezTo>
                    <a:pt x="6691" y="2985"/>
                    <a:pt x="6250" y="1221"/>
                    <a:pt x="4866" y="408"/>
                  </a:cubicBezTo>
                  <a:cubicBezTo>
                    <a:pt x="4398" y="132"/>
                    <a:pt x="3888" y="0"/>
                    <a:pt x="3385"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4" name="Google Shape;1274;p3"/>
            <p:cNvSpPr/>
            <p:nvPr/>
          </p:nvSpPr>
          <p:spPr>
            <a:xfrm>
              <a:off x="2543275" y="3523225"/>
              <a:ext cx="166950" cy="147825"/>
            </a:xfrm>
            <a:custGeom>
              <a:rect b="b" l="l" r="r" t="t"/>
              <a:pathLst>
                <a:path extrusionOk="0" h="5913" w="6678">
                  <a:moveTo>
                    <a:pt x="3370" y="0"/>
                  </a:moveTo>
                  <a:cubicBezTo>
                    <a:pt x="2348" y="0"/>
                    <a:pt x="1359" y="550"/>
                    <a:pt x="806" y="1531"/>
                  </a:cubicBezTo>
                  <a:cubicBezTo>
                    <a:pt x="0" y="2963"/>
                    <a:pt x="461" y="4720"/>
                    <a:pt x="1860" y="5521"/>
                  </a:cubicBezTo>
                  <a:cubicBezTo>
                    <a:pt x="2321" y="5786"/>
                    <a:pt x="2818" y="5912"/>
                    <a:pt x="3306" y="5912"/>
                  </a:cubicBezTo>
                  <a:cubicBezTo>
                    <a:pt x="4343" y="5912"/>
                    <a:pt x="5345" y="5345"/>
                    <a:pt x="5895" y="4332"/>
                  </a:cubicBezTo>
                  <a:cubicBezTo>
                    <a:pt x="6677" y="2892"/>
                    <a:pt x="6180" y="1146"/>
                    <a:pt x="4766" y="364"/>
                  </a:cubicBezTo>
                  <a:cubicBezTo>
                    <a:pt x="4320" y="117"/>
                    <a:pt x="3842" y="0"/>
                    <a:pt x="3370"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5" name="Google Shape;1275;p3"/>
            <p:cNvSpPr/>
            <p:nvPr/>
          </p:nvSpPr>
          <p:spPr>
            <a:xfrm>
              <a:off x="2344000" y="2787175"/>
              <a:ext cx="168225" cy="148350"/>
            </a:xfrm>
            <a:custGeom>
              <a:rect b="b" l="l" r="r" t="t"/>
              <a:pathLst>
                <a:path extrusionOk="0" h="5934" w="6729">
                  <a:moveTo>
                    <a:pt x="3388" y="0"/>
                  </a:moveTo>
                  <a:cubicBezTo>
                    <a:pt x="2388" y="0"/>
                    <a:pt x="1422" y="525"/>
                    <a:pt x="864" y="1473"/>
                  </a:cubicBezTo>
                  <a:cubicBezTo>
                    <a:pt x="1" y="2939"/>
                    <a:pt x="450" y="4724"/>
                    <a:pt x="1891" y="5544"/>
                  </a:cubicBezTo>
                  <a:cubicBezTo>
                    <a:pt x="2354" y="5808"/>
                    <a:pt x="2852" y="5934"/>
                    <a:pt x="3341" y="5934"/>
                  </a:cubicBezTo>
                  <a:cubicBezTo>
                    <a:pt x="4341" y="5934"/>
                    <a:pt x="5306" y="5409"/>
                    <a:pt x="5864" y="4461"/>
                  </a:cubicBezTo>
                  <a:cubicBezTo>
                    <a:pt x="6729" y="2995"/>
                    <a:pt x="6278" y="1210"/>
                    <a:pt x="4837" y="390"/>
                  </a:cubicBezTo>
                  <a:cubicBezTo>
                    <a:pt x="4375" y="126"/>
                    <a:pt x="3877" y="0"/>
                    <a:pt x="3388"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6" name="Google Shape;1276;p3"/>
            <p:cNvSpPr/>
            <p:nvPr/>
          </p:nvSpPr>
          <p:spPr>
            <a:xfrm>
              <a:off x="4437900" y="3964050"/>
              <a:ext cx="167250" cy="148375"/>
            </a:xfrm>
            <a:custGeom>
              <a:rect b="b" l="l" r="r" t="t"/>
              <a:pathLst>
                <a:path extrusionOk="0" h="5935" w="6690">
                  <a:moveTo>
                    <a:pt x="3366" y="1"/>
                  </a:moveTo>
                  <a:cubicBezTo>
                    <a:pt x="2354" y="1"/>
                    <a:pt x="1382" y="539"/>
                    <a:pt x="823" y="1513"/>
                  </a:cubicBezTo>
                  <a:cubicBezTo>
                    <a:pt x="1" y="2948"/>
                    <a:pt x="434" y="4693"/>
                    <a:pt x="1816" y="5512"/>
                  </a:cubicBezTo>
                  <a:cubicBezTo>
                    <a:pt x="2297" y="5798"/>
                    <a:pt x="2817" y="5935"/>
                    <a:pt x="3326" y="5935"/>
                  </a:cubicBezTo>
                  <a:cubicBezTo>
                    <a:pt x="4338" y="5935"/>
                    <a:pt x="5310" y="5397"/>
                    <a:pt x="5869" y="4422"/>
                  </a:cubicBezTo>
                  <a:cubicBezTo>
                    <a:pt x="6689" y="2988"/>
                    <a:pt x="6256" y="1243"/>
                    <a:pt x="4875" y="423"/>
                  </a:cubicBezTo>
                  <a:cubicBezTo>
                    <a:pt x="4394" y="137"/>
                    <a:pt x="3875" y="1"/>
                    <a:pt x="3366"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7" name="Google Shape;1277;p3"/>
            <p:cNvSpPr/>
            <p:nvPr/>
          </p:nvSpPr>
          <p:spPr>
            <a:xfrm>
              <a:off x="3290525" y="4099175"/>
              <a:ext cx="167250" cy="148400"/>
            </a:xfrm>
            <a:custGeom>
              <a:rect b="b" l="l" r="r" t="t"/>
              <a:pathLst>
                <a:path extrusionOk="0" h="5936" w="6690">
                  <a:moveTo>
                    <a:pt x="3365" y="0"/>
                  </a:moveTo>
                  <a:cubicBezTo>
                    <a:pt x="2348" y="0"/>
                    <a:pt x="1369" y="546"/>
                    <a:pt x="811" y="1532"/>
                  </a:cubicBezTo>
                  <a:cubicBezTo>
                    <a:pt x="1" y="2968"/>
                    <a:pt x="447" y="4711"/>
                    <a:pt x="1834" y="5524"/>
                  </a:cubicBezTo>
                  <a:cubicBezTo>
                    <a:pt x="2309" y="5803"/>
                    <a:pt x="2821" y="5936"/>
                    <a:pt x="3323" y="5936"/>
                  </a:cubicBezTo>
                  <a:cubicBezTo>
                    <a:pt x="4342" y="5936"/>
                    <a:pt x="5320" y="5390"/>
                    <a:pt x="5879" y="4403"/>
                  </a:cubicBezTo>
                  <a:cubicBezTo>
                    <a:pt x="6689" y="2969"/>
                    <a:pt x="6243" y="1226"/>
                    <a:pt x="4856" y="412"/>
                  </a:cubicBezTo>
                  <a:cubicBezTo>
                    <a:pt x="4380" y="133"/>
                    <a:pt x="3868" y="0"/>
                    <a:pt x="3365"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8" name="Google Shape;1278;p3"/>
            <p:cNvSpPr/>
            <p:nvPr/>
          </p:nvSpPr>
          <p:spPr>
            <a:xfrm>
              <a:off x="4856850" y="1859525"/>
              <a:ext cx="165975" cy="146775"/>
            </a:xfrm>
            <a:custGeom>
              <a:rect b="b" l="l" r="r" t="t"/>
              <a:pathLst>
                <a:path extrusionOk="0" h="5871" w="6639">
                  <a:moveTo>
                    <a:pt x="3365" y="0"/>
                  </a:moveTo>
                  <a:cubicBezTo>
                    <a:pt x="2337" y="0"/>
                    <a:pt x="1335" y="555"/>
                    <a:pt x="792" y="1537"/>
                  </a:cubicBezTo>
                  <a:cubicBezTo>
                    <a:pt x="0" y="2966"/>
                    <a:pt x="491" y="4736"/>
                    <a:pt x="1894" y="5513"/>
                  </a:cubicBezTo>
                  <a:cubicBezTo>
                    <a:pt x="2332" y="5755"/>
                    <a:pt x="2806" y="5870"/>
                    <a:pt x="3274" y="5870"/>
                  </a:cubicBezTo>
                  <a:cubicBezTo>
                    <a:pt x="4302" y="5870"/>
                    <a:pt x="5304" y="5315"/>
                    <a:pt x="5848" y="4334"/>
                  </a:cubicBezTo>
                  <a:cubicBezTo>
                    <a:pt x="6639" y="2904"/>
                    <a:pt x="6147" y="1135"/>
                    <a:pt x="4745" y="358"/>
                  </a:cubicBezTo>
                  <a:cubicBezTo>
                    <a:pt x="4307" y="115"/>
                    <a:pt x="3833" y="0"/>
                    <a:pt x="3365"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9" name="Google Shape;1279;p3"/>
            <p:cNvSpPr/>
            <p:nvPr/>
          </p:nvSpPr>
          <p:spPr>
            <a:xfrm>
              <a:off x="2829325" y="1656150"/>
              <a:ext cx="164675" cy="145500"/>
            </a:xfrm>
            <a:custGeom>
              <a:rect b="b" l="l" r="r" t="t"/>
              <a:pathLst>
                <a:path extrusionOk="0" h="5820" w="6587">
                  <a:moveTo>
                    <a:pt x="3365" y="1"/>
                  </a:moveTo>
                  <a:cubicBezTo>
                    <a:pt x="2343" y="1"/>
                    <a:pt x="1332" y="544"/>
                    <a:pt x="793" y="1491"/>
                  </a:cubicBezTo>
                  <a:cubicBezTo>
                    <a:pt x="1" y="2886"/>
                    <a:pt x="494" y="4710"/>
                    <a:pt x="1872" y="5474"/>
                  </a:cubicBezTo>
                  <a:cubicBezTo>
                    <a:pt x="2296" y="5708"/>
                    <a:pt x="2760" y="5819"/>
                    <a:pt x="3223" y="5819"/>
                  </a:cubicBezTo>
                  <a:cubicBezTo>
                    <a:pt x="4265" y="5819"/>
                    <a:pt x="5295" y="5257"/>
                    <a:pt x="5823" y="4282"/>
                  </a:cubicBezTo>
                  <a:cubicBezTo>
                    <a:pt x="6586" y="2871"/>
                    <a:pt x="6059" y="1051"/>
                    <a:pt x="4669" y="320"/>
                  </a:cubicBezTo>
                  <a:cubicBezTo>
                    <a:pt x="4258" y="103"/>
                    <a:pt x="3810" y="1"/>
                    <a:pt x="3365"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0" name="Google Shape;1280;p3"/>
            <p:cNvSpPr/>
            <p:nvPr/>
          </p:nvSpPr>
          <p:spPr>
            <a:xfrm>
              <a:off x="5155925" y="2963825"/>
              <a:ext cx="164175" cy="145475"/>
            </a:xfrm>
            <a:custGeom>
              <a:rect b="b" l="l" r="r" t="t"/>
              <a:pathLst>
                <a:path extrusionOk="0" h="5819" w="6567">
                  <a:moveTo>
                    <a:pt x="3344" y="0"/>
                  </a:moveTo>
                  <a:cubicBezTo>
                    <a:pt x="2310" y="0"/>
                    <a:pt x="1285" y="555"/>
                    <a:pt x="753" y="1523"/>
                  </a:cubicBezTo>
                  <a:cubicBezTo>
                    <a:pt x="0" y="2892"/>
                    <a:pt x="464" y="4656"/>
                    <a:pt x="1785" y="5437"/>
                  </a:cubicBezTo>
                  <a:cubicBezTo>
                    <a:pt x="2223" y="5696"/>
                    <a:pt x="2711" y="5819"/>
                    <a:pt x="3198" y="5819"/>
                  </a:cubicBezTo>
                  <a:cubicBezTo>
                    <a:pt x="4212" y="5819"/>
                    <a:pt x="5221" y="5286"/>
                    <a:pt x="5763" y="4346"/>
                  </a:cubicBezTo>
                  <a:cubicBezTo>
                    <a:pt x="6566" y="2955"/>
                    <a:pt x="6083" y="1129"/>
                    <a:pt x="4711" y="356"/>
                  </a:cubicBezTo>
                  <a:cubicBezTo>
                    <a:pt x="4283" y="114"/>
                    <a:pt x="3813" y="0"/>
                    <a:pt x="3344"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1" name="Google Shape;1281;p3"/>
            <p:cNvSpPr/>
            <p:nvPr/>
          </p:nvSpPr>
          <p:spPr>
            <a:xfrm>
              <a:off x="3926725" y="1336750"/>
              <a:ext cx="165275" cy="146150"/>
            </a:xfrm>
            <a:custGeom>
              <a:rect b="b" l="l" r="r" t="t"/>
              <a:pathLst>
                <a:path extrusionOk="0" h="5846" w="6611">
                  <a:moveTo>
                    <a:pt x="3370" y="1"/>
                  </a:moveTo>
                  <a:cubicBezTo>
                    <a:pt x="2377" y="1"/>
                    <a:pt x="1394" y="513"/>
                    <a:pt x="840" y="1431"/>
                  </a:cubicBezTo>
                  <a:cubicBezTo>
                    <a:pt x="0" y="2820"/>
                    <a:pt x="444" y="4644"/>
                    <a:pt x="1814" y="5456"/>
                  </a:cubicBezTo>
                  <a:cubicBezTo>
                    <a:pt x="2261" y="5720"/>
                    <a:pt x="2756" y="5846"/>
                    <a:pt x="3248" y="5846"/>
                  </a:cubicBezTo>
                  <a:cubicBezTo>
                    <a:pt x="4223" y="5846"/>
                    <a:pt x="5187" y="5352"/>
                    <a:pt x="5747" y="4464"/>
                  </a:cubicBezTo>
                  <a:cubicBezTo>
                    <a:pt x="6611" y="3094"/>
                    <a:pt x="6204" y="1258"/>
                    <a:pt x="4850" y="419"/>
                  </a:cubicBezTo>
                  <a:cubicBezTo>
                    <a:pt x="4392" y="135"/>
                    <a:pt x="3880" y="1"/>
                    <a:pt x="3370"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2" name="Google Shape;1282;p3"/>
            <p:cNvSpPr/>
            <p:nvPr/>
          </p:nvSpPr>
          <p:spPr>
            <a:xfrm>
              <a:off x="4622950" y="3912650"/>
              <a:ext cx="163075" cy="144850"/>
            </a:xfrm>
            <a:custGeom>
              <a:rect b="b" l="l" r="r" t="t"/>
              <a:pathLst>
                <a:path extrusionOk="0" h="5794" w="6523">
                  <a:moveTo>
                    <a:pt x="3348" y="1"/>
                  </a:moveTo>
                  <a:cubicBezTo>
                    <a:pt x="2325" y="1"/>
                    <a:pt x="1301" y="541"/>
                    <a:pt x="767" y="1485"/>
                  </a:cubicBezTo>
                  <a:cubicBezTo>
                    <a:pt x="1" y="2838"/>
                    <a:pt x="459" y="4629"/>
                    <a:pt x="1773" y="5414"/>
                  </a:cubicBezTo>
                  <a:cubicBezTo>
                    <a:pt x="2205" y="5672"/>
                    <a:pt x="2690" y="5794"/>
                    <a:pt x="3176" y="5794"/>
                  </a:cubicBezTo>
                  <a:cubicBezTo>
                    <a:pt x="4198" y="5794"/>
                    <a:pt x="5222" y="5254"/>
                    <a:pt x="5756" y="4310"/>
                  </a:cubicBezTo>
                  <a:cubicBezTo>
                    <a:pt x="6523" y="2956"/>
                    <a:pt x="6064" y="1166"/>
                    <a:pt x="4750" y="380"/>
                  </a:cubicBezTo>
                  <a:cubicBezTo>
                    <a:pt x="4318" y="122"/>
                    <a:pt x="3833" y="1"/>
                    <a:pt x="3348"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3" name="Google Shape;1283;p3"/>
            <p:cNvSpPr/>
            <p:nvPr/>
          </p:nvSpPr>
          <p:spPr>
            <a:xfrm>
              <a:off x="3525450" y="4232075"/>
              <a:ext cx="162600" cy="144125"/>
            </a:xfrm>
            <a:custGeom>
              <a:rect b="b" l="l" r="r" t="t"/>
              <a:pathLst>
                <a:path extrusionOk="0" h="5765" w="6504">
                  <a:moveTo>
                    <a:pt x="3346" y="0"/>
                  </a:moveTo>
                  <a:cubicBezTo>
                    <a:pt x="2312" y="0"/>
                    <a:pt x="1270" y="552"/>
                    <a:pt x="748" y="1507"/>
                  </a:cubicBezTo>
                  <a:cubicBezTo>
                    <a:pt x="1" y="2871"/>
                    <a:pt x="496" y="4675"/>
                    <a:pt x="1824" y="5421"/>
                  </a:cubicBezTo>
                  <a:cubicBezTo>
                    <a:pt x="2239" y="5654"/>
                    <a:pt x="2701" y="5765"/>
                    <a:pt x="3163" y="5765"/>
                  </a:cubicBezTo>
                  <a:cubicBezTo>
                    <a:pt x="4177" y="5765"/>
                    <a:pt x="5193" y="5234"/>
                    <a:pt x="5729" y="4309"/>
                  </a:cubicBezTo>
                  <a:cubicBezTo>
                    <a:pt x="6504" y="2968"/>
                    <a:pt x="6042" y="1153"/>
                    <a:pt x="4729" y="372"/>
                  </a:cubicBezTo>
                  <a:cubicBezTo>
                    <a:pt x="4305" y="119"/>
                    <a:pt x="3826" y="0"/>
                    <a:pt x="3346"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4" name="Google Shape;1284;p3"/>
            <p:cNvSpPr/>
            <p:nvPr/>
          </p:nvSpPr>
          <p:spPr>
            <a:xfrm>
              <a:off x="2595100" y="3709000"/>
              <a:ext cx="162575" cy="144125"/>
            </a:xfrm>
            <a:custGeom>
              <a:rect b="b" l="l" r="r" t="t"/>
              <a:pathLst>
                <a:path extrusionOk="0" h="5765" w="6503">
                  <a:moveTo>
                    <a:pt x="3341" y="1"/>
                  </a:moveTo>
                  <a:cubicBezTo>
                    <a:pt x="2290" y="1"/>
                    <a:pt x="1236" y="570"/>
                    <a:pt x="724" y="1544"/>
                  </a:cubicBezTo>
                  <a:cubicBezTo>
                    <a:pt x="1" y="2925"/>
                    <a:pt x="524" y="4723"/>
                    <a:pt x="1859" y="5442"/>
                  </a:cubicBezTo>
                  <a:cubicBezTo>
                    <a:pt x="2265" y="5661"/>
                    <a:pt x="2713" y="5764"/>
                    <a:pt x="3161" y="5764"/>
                  </a:cubicBezTo>
                  <a:cubicBezTo>
                    <a:pt x="4192" y="5764"/>
                    <a:pt x="5224" y="5216"/>
                    <a:pt x="5748" y="4270"/>
                  </a:cubicBezTo>
                  <a:cubicBezTo>
                    <a:pt x="6502" y="2912"/>
                    <a:pt x="6014" y="1107"/>
                    <a:pt x="4690" y="351"/>
                  </a:cubicBezTo>
                  <a:cubicBezTo>
                    <a:pt x="4272" y="113"/>
                    <a:pt x="3807" y="1"/>
                    <a:pt x="3341"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5" name="Google Shape;1285;p3"/>
            <p:cNvSpPr/>
            <p:nvPr/>
          </p:nvSpPr>
          <p:spPr>
            <a:xfrm>
              <a:off x="4343750" y="1415375"/>
              <a:ext cx="162550" cy="144100"/>
            </a:xfrm>
            <a:custGeom>
              <a:rect b="b" l="l" r="r" t="t"/>
              <a:pathLst>
                <a:path extrusionOk="0" h="5764" w="6502">
                  <a:moveTo>
                    <a:pt x="3341" y="0"/>
                  </a:moveTo>
                  <a:cubicBezTo>
                    <a:pt x="2290" y="0"/>
                    <a:pt x="1235" y="569"/>
                    <a:pt x="724" y="1543"/>
                  </a:cubicBezTo>
                  <a:cubicBezTo>
                    <a:pt x="0" y="2925"/>
                    <a:pt x="523" y="4722"/>
                    <a:pt x="1858" y="5441"/>
                  </a:cubicBezTo>
                  <a:cubicBezTo>
                    <a:pt x="2265" y="5660"/>
                    <a:pt x="2713" y="5763"/>
                    <a:pt x="3161" y="5763"/>
                  </a:cubicBezTo>
                  <a:cubicBezTo>
                    <a:pt x="4192" y="5763"/>
                    <a:pt x="5223" y="5215"/>
                    <a:pt x="5747" y="4269"/>
                  </a:cubicBezTo>
                  <a:cubicBezTo>
                    <a:pt x="6502" y="2911"/>
                    <a:pt x="6014" y="1105"/>
                    <a:pt x="4689" y="350"/>
                  </a:cubicBezTo>
                  <a:cubicBezTo>
                    <a:pt x="4272" y="112"/>
                    <a:pt x="3807" y="0"/>
                    <a:pt x="3341"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6" name="Google Shape;1286;p3"/>
            <p:cNvSpPr/>
            <p:nvPr/>
          </p:nvSpPr>
          <p:spPr>
            <a:xfrm>
              <a:off x="4575750" y="1546125"/>
              <a:ext cx="163125" cy="144125"/>
            </a:xfrm>
            <a:custGeom>
              <a:rect b="b" l="l" r="r" t="t"/>
              <a:pathLst>
                <a:path extrusionOk="0" h="5765" w="6525">
                  <a:moveTo>
                    <a:pt x="3364" y="0"/>
                  </a:moveTo>
                  <a:cubicBezTo>
                    <a:pt x="2350" y="0"/>
                    <a:pt x="1332" y="531"/>
                    <a:pt x="797" y="1456"/>
                  </a:cubicBezTo>
                  <a:cubicBezTo>
                    <a:pt x="1" y="2834"/>
                    <a:pt x="517" y="4717"/>
                    <a:pt x="1893" y="5448"/>
                  </a:cubicBezTo>
                  <a:cubicBezTo>
                    <a:pt x="2297" y="5663"/>
                    <a:pt x="2741" y="5764"/>
                    <a:pt x="3185" y="5764"/>
                  </a:cubicBezTo>
                  <a:cubicBezTo>
                    <a:pt x="4222" y="5764"/>
                    <a:pt x="5256" y="5210"/>
                    <a:pt x="5777" y="4259"/>
                  </a:cubicBezTo>
                  <a:cubicBezTo>
                    <a:pt x="6524" y="2894"/>
                    <a:pt x="6029" y="1091"/>
                    <a:pt x="4702" y="343"/>
                  </a:cubicBezTo>
                  <a:cubicBezTo>
                    <a:pt x="4287" y="110"/>
                    <a:pt x="3826" y="0"/>
                    <a:pt x="3364"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7" name="Google Shape;1287;p3"/>
            <p:cNvSpPr/>
            <p:nvPr/>
          </p:nvSpPr>
          <p:spPr>
            <a:xfrm>
              <a:off x="2296925" y="2604975"/>
              <a:ext cx="163075" cy="144825"/>
            </a:xfrm>
            <a:custGeom>
              <a:rect b="b" l="l" r="r" t="t"/>
              <a:pathLst>
                <a:path extrusionOk="0" h="5793" w="6523">
                  <a:moveTo>
                    <a:pt x="3347" y="1"/>
                  </a:moveTo>
                  <a:cubicBezTo>
                    <a:pt x="2326" y="1"/>
                    <a:pt x="1304" y="539"/>
                    <a:pt x="768" y="1481"/>
                  </a:cubicBezTo>
                  <a:cubicBezTo>
                    <a:pt x="0" y="2832"/>
                    <a:pt x="456" y="4624"/>
                    <a:pt x="1769" y="5411"/>
                  </a:cubicBezTo>
                  <a:cubicBezTo>
                    <a:pt x="2201" y="5671"/>
                    <a:pt x="2687" y="5793"/>
                    <a:pt x="3174" y="5793"/>
                  </a:cubicBezTo>
                  <a:cubicBezTo>
                    <a:pt x="4195" y="5793"/>
                    <a:pt x="5218" y="5255"/>
                    <a:pt x="5753" y="4313"/>
                  </a:cubicBezTo>
                  <a:cubicBezTo>
                    <a:pt x="6522" y="2962"/>
                    <a:pt x="6067" y="1170"/>
                    <a:pt x="4753" y="383"/>
                  </a:cubicBezTo>
                  <a:cubicBezTo>
                    <a:pt x="4320" y="123"/>
                    <a:pt x="3834" y="1"/>
                    <a:pt x="3347"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8" name="Google Shape;1288;p3"/>
            <p:cNvSpPr/>
            <p:nvPr/>
          </p:nvSpPr>
          <p:spPr>
            <a:xfrm>
              <a:off x="2514750" y="1947825"/>
              <a:ext cx="161350" cy="142775"/>
            </a:xfrm>
            <a:custGeom>
              <a:rect b="b" l="l" r="r" t="t"/>
              <a:pathLst>
                <a:path extrusionOk="0" h="5711" w="6454">
                  <a:moveTo>
                    <a:pt x="3313" y="0"/>
                  </a:moveTo>
                  <a:cubicBezTo>
                    <a:pt x="2277" y="0"/>
                    <a:pt x="1245" y="557"/>
                    <a:pt x="735" y="1511"/>
                  </a:cubicBezTo>
                  <a:cubicBezTo>
                    <a:pt x="1" y="2884"/>
                    <a:pt x="519" y="4682"/>
                    <a:pt x="1854" y="5395"/>
                  </a:cubicBezTo>
                  <a:cubicBezTo>
                    <a:pt x="2257" y="5609"/>
                    <a:pt x="2699" y="5710"/>
                    <a:pt x="3141" y="5710"/>
                  </a:cubicBezTo>
                  <a:cubicBezTo>
                    <a:pt x="4177" y="5710"/>
                    <a:pt x="5209" y="5154"/>
                    <a:pt x="5720" y="4200"/>
                  </a:cubicBezTo>
                  <a:cubicBezTo>
                    <a:pt x="6454" y="2827"/>
                    <a:pt x="5935" y="1029"/>
                    <a:pt x="4600" y="316"/>
                  </a:cubicBezTo>
                  <a:cubicBezTo>
                    <a:pt x="4197" y="101"/>
                    <a:pt x="3755" y="0"/>
                    <a:pt x="3313"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9" name="Google Shape;1289;p3"/>
            <p:cNvSpPr/>
            <p:nvPr/>
          </p:nvSpPr>
          <p:spPr>
            <a:xfrm>
              <a:off x="2381425" y="2184900"/>
              <a:ext cx="161400" cy="142850"/>
            </a:xfrm>
            <a:custGeom>
              <a:rect b="b" l="l" r="r" t="t"/>
              <a:pathLst>
                <a:path extrusionOk="0" h="5714" w="6456">
                  <a:moveTo>
                    <a:pt x="3314" y="1"/>
                  </a:moveTo>
                  <a:cubicBezTo>
                    <a:pt x="2294" y="1"/>
                    <a:pt x="1274" y="543"/>
                    <a:pt x="754" y="1481"/>
                  </a:cubicBezTo>
                  <a:cubicBezTo>
                    <a:pt x="1" y="2838"/>
                    <a:pt x="496" y="4642"/>
                    <a:pt x="1824" y="5378"/>
                  </a:cubicBezTo>
                  <a:cubicBezTo>
                    <a:pt x="2234" y="5606"/>
                    <a:pt x="2688" y="5713"/>
                    <a:pt x="3141" y="5713"/>
                  </a:cubicBezTo>
                  <a:cubicBezTo>
                    <a:pt x="4162" y="5713"/>
                    <a:pt x="5182" y="5171"/>
                    <a:pt x="5702" y="4233"/>
                  </a:cubicBezTo>
                  <a:cubicBezTo>
                    <a:pt x="6455" y="2876"/>
                    <a:pt x="5960" y="1073"/>
                    <a:pt x="4632" y="336"/>
                  </a:cubicBezTo>
                  <a:cubicBezTo>
                    <a:pt x="4222" y="108"/>
                    <a:pt x="3768" y="1"/>
                    <a:pt x="3314"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0" name="Google Shape;1290;p3"/>
            <p:cNvSpPr/>
            <p:nvPr/>
          </p:nvSpPr>
          <p:spPr>
            <a:xfrm>
              <a:off x="4940075" y="3623350"/>
              <a:ext cx="161350" cy="142825"/>
            </a:xfrm>
            <a:custGeom>
              <a:rect b="b" l="l" r="r" t="t"/>
              <a:pathLst>
                <a:path extrusionOk="0" h="5713" w="6454">
                  <a:moveTo>
                    <a:pt x="3313" y="1"/>
                  </a:moveTo>
                  <a:cubicBezTo>
                    <a:pt x="2277" y="1"/>
                    <a:pt x="1245" y="558"/>
                    <a:pt x="734" y="1512"/>
                  </a:cubicBezTo>
                  <a:cubicBezTo>
                    <a:pt x="0" y="2885"/>
                    <a:pt x="519" y="4683"/>
                    <a:pt x="1855" y="5396"/>
                  </a:cubicBezTo>
                  <a:cubicBezTo>
                    <a:pt x="2258" y="5611"/>
                    <a:pt x="2700" y="5713"/>
                    <a:pt x="3142" y="5713"/>
                  </a:cubicBezTo>
                  <a:cubicBezTo>
                    <a:pt x="4177" y="5713"/>
                    <a:pt x="5209" y="5156"/>
                    <a:pt x="5719" y="4201"/>
                  </a:cubicBezTo>
                  <a:cubicBezTo>
                    <a:pt x="6453" y="2828"/>
                    <a:pt x="5936" y="1030"/>
                    <a:pt x="4599" y="317"/>
                  </a:cubicBezTo>
                  <a:cubicBezTo>
                    <a:pt x="4196" y="102"/>
                    <a:pt x="3754" y="1"/>
                    <a:pt x="3313"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1" name="Google Shape;1291;p3"/>
            <p:cNvSpPr/>
            <p:nvPr/>
          </p:nvSpPr>
          <p:spPr>
            <a:xfrm>
              <a:off x="5073350" y="3386225"/>
              <a:ext cx="161425" cy="142850"/>
            </a:xfrm>
            <a:custGeom>
              <a:rect b="b" l="l" r="r" t="t"/>
              <a:pathLst>
                <a:path extrusionOk="0" h="5714" w="6457">
                  <a:moveTo>
                    <a:pt x="3314" y="0"/>
                  </a:moveTo>
                  <a:cubicBezTo>
                    <a:pt x="2294" y="0"/>
                    <a:pt x="1274" y="543"/>
                    <a:pt x="754" y="1480"/>
                  </a:cubicBezTo>
                  <a:cubicBezTo>
                    <a:pt x="1" y="2837"/>
                    <a:pt x="496" y="4641"/>
                    <a:pt x="1825" y="5378"/>
                  </a:cubicBezTo>
                  <a:cubicBezTo>
                    <a:pt x="2235" y="5606"/>
                    <a:pt x="2689" y="5713"/>
                    <a:pt x="3143" y="5713"/>
                  </a:cubicBezTo>
                  <a:cubicBezTo>
                    <a:pt x="4163" y="5713"/>
                    <a:pt x="5182" y="5170"/>
                    <a:pt x="5702" y="4233"/>
                  </a:cubicBezTo>
                  <a:cubicBezTo>
                    <a:pt x="6457" y="2876"/>
                    <a:pt x="5960" y="1072"/>
                    <a:pt x="4632" y="335"/>
                  </a:cubicBezTo>
                  <a:cubicBezTo>
                    <a:pt x="4222" y="108"/>
                    <a:pt x="3768" y="0"/>
                    <a:pt x="3314"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2" name="Google Shape;1292;p3"/>
            <p:cNvSpPr/>
            <p:nvPr/>
          </p:nvSpPr>
          <p:spPr>
            <a:xfrm>
              <a:off x="3331200" y="1314625"/>
              <a:ext cx="159475" cy="141575"/>
            </a:xfrm>
            <a:custGeom>
              <a:rect b="b" l="l" r="r" t="t"/>
              <a:pathLst>
                <a:path extrusionOk="0" h="5663" w="6379">
                  <a:moveTo>
                    <a:pt x="3257" y="1"/>
                  </a:moveTo>
                  <a:cubicBezTo>
                    <a:pt x="2260" y="1"/>
                    <a:pt x="1269" y="533"/>
                    <a:pt x="748" y="1466"/>
                  </a:cubicBezTo>
                  <a:cubicBezTo>
                    <a:pt x="0" y="2806"/>
                    <a:pt x="450" y="4527"/>
                    <a:pt x="1748" y="5293"/>
                  </a:cubicBezTo>
                  <a:cubicBezTo>
                    <a:pt x="2174" y="5544"/>
                    <a:pt x="2647" y="5663"/>
                    <a:pt x="3118" y="5663"/>
                  </a:cubicBezTo>
                  <a:cubicBezTo>
                    <a:pt x="4117" y="5663"/>
                    <a:pt x="5108" y="5131"/>
                    <a:pt x="5630" y="4197"/>
                  </a:cubicBezTo>
                  <a:cubicBezTo>
                    <a:pt x="6378" y="2859"/>
                    <a:pt x="5927" y="1138"/>
                    <a:pt x="4629" y="371"/>
                  </a:cubicBezTo>
                  <a:cubicBezTo>
                    <a:pt x="4203" y="120"/>
                    <a:pt x="3729" y="1"/>
                    <a:pt x="3257"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3" name="Google Shape;1293;p3"/>
            <p:cNvSpPr/>
            <p:nvPr/>
          </p:nvSpPr>
          <p:spPr>
            <a:xfrm>
              <a:off x="5191675" y="2360725"/>
              <a:ext cx="160100" cy="141700"/>
            </a:xfrm>
            <a:custGeom>
              <a:rect b="b" l="l" r="r" t="t"/>
              <a:pathLst>
                <a:path extrusionOk="0" h="5668" w="6404">
                  <a:moveTo>
                    <a:pt x="3269" y="0"/>
                  </a:moveTo>
                  <a:cubicBezTo>
                    <a:pt x="2359" y="0"/>
                    <a:pt x="1450" y="451"/>
                    <a:pt x="887" y="1276"/>
                  </a:cubicBezTo>
                  <a:cubicBezTo>
                    <a:pt x="1" y="2573"/>
                    <a:pt x="356" y="4371"/>
                    <a:pt x="1668" y="5232"/>
                  </a:cubicBezTo>
                  <a:cubicBezTo>
                    <a:pt x="2117" y="5526"/>
                    <a:pt x="2626" y="5667"/>
                    <a:pt x="3135" y="5667"/>
                  </a:cubicBezTo>
                  <a:cubicBezTo>
                    <a:pt x="4045" y="5667"/>
                    <a:pt x="4955" y="5217"/>
                    <a:pt x="5518" y="4392"/>
                  </a:cubicBezTo>
                  <a:cubicBezTo>
                    <a:pt x="6404" y="3093"/>
                    <a:pt x="6049" y="1296"/>
                    <a:pt x="4737" y="436"/>
                  </a:cubicBezTo>
                  <a:cubicBezTo>
                    <a:pt x="4288" y="141"/>
                    <a:pt x="3778" y="0"/>
                    <a:pt x="3269"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4" name="Google Shape;1294;p3"/>
            <p:cNvSpPr/>
            <p:nvPr/>
          </p:nvSpPr>
          <p:spPr>
            <a:xfrm>
              <a:off x="5142100" y="2177175"/>
              <a:ext cx="159500" cy="140875"/>
            </a:xfrm>
            <a:custGeom>
              <a:rect b="b" l="l" r="r" t="t"/>
              <a:pathLst>
                <a:path extrusionOk="0" h="5635" w="6380">
                  <a:moveTo>
                    <a:pt x="3245" y="0"/>
                  </a:moveTo>
                  <a:cubicBezTo>
                    <a:pt x="2297" y="0"/>
                    <a:pt x="1367" y="491"/>
                    <a:pt x="830" y="1376"/>
                  </a:cubicBezTo>
                  <a:cubicBezTo>
                    <a:pt x="0" y="2743"/>
                    <a:pt x="440" y="4501"/>
                    <a:pt x="1807" y="5276"/>
                  </a:cubicBezTo>
                  <a:cubicBezTo>
                    <a:pt x="2235" y="5519"/>
                    <a:pt x="2699" y="5634"/>
                    <a:pt x="3158" y="5634"/>
                  </a:cubicBezTo>
                  <a:cubicBezTo>
                    <a:pt x="4124" y="5634"/>
                    <a:pt x="5068" y="5123"/>
                    <a:pt x="5597" y="4209"/>
                  </a:cubicBezTo>
                  <a:cubicBezTo>
                    <a:pt x="6380" y="2863"/>
                    <a:pt x="5954" y="1168"/>
                    <a:pt x="4642" y="385"/>
                  </a:cubicBezTo>
                  <a:cubicBezTo>
                    <a:pt x="4203" y="125"/>
                    <a:pt x="3722" y="0"/>
                    <a:pt x="3245"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5" name="Google Shape;1295;p3"/>
            <p:cNvSpPr/>
            <p:nvPr/>
          </p:nvSpPr>
          <p:spPr>
            <a:xfrm>
              <a:off x="3110900" y="4155750"/>
              <a:ext cx="160575" cy="141575"/>
            </a:xfrm>
            <a:custGeom>
              <a:rect b="b" l="l" r="r" t="t"/>
              <a:pathLst>
                <a:path extrusionOk="0" h="5663" w="6423">
                  <a:moveTo>
                    <a:pt x="3277" y="1"/>
                  </a:moveTo>
                  <a:cubicBezTo>
                    <a:pt x="2300" y="1"/>
                    <a:pt x="1333" y="512"/>
                    <a:pt x="801" y="1415"/>
                  </a:cubicBezTo>
                  <a:cubicBezTo>
                    <a:pt x="0" y="2769"/>
                    <a:pt x="469" y="4564"/>
                    <a:pt x="1817" y="5319"/>
                  </a:cubicBezTo>
                  <a:cubicBezTo>
                    <a:pt x="2234" y="5552"/>
                    <a:pt x="2692" y="5663"/>
                    <a:pt x="3147" y="5663"/>
                  </a:cubicBezTo>
                  <a:cubicBezTo>
                    <a:pt x="4124" y="5663"/>
                    <a:pt x="5091" y="5152"/>
                    <a:pt x="5624" y="4249"/>
                  </a:cubicBezTo>
                  <a:cubicBezTo>
                    <a:pt x="6422" y="2896"/>
                    <a:pt x="5955" y="1101"/>
                    <a:pt x="4605" y="345"/>
                  </a:cubicBezTo>
                  <a:cubicBezTo>
                    <a:pt x="4189" y="112"/>
                    <a:pt x="3732" y="1"/>
                    <a:pt x="3277"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6" name="Google Shape;1296;p3"/>
            <p:cNvSpPr/>
            <p:nvPr/>
          </p:nvSpPr>
          <p:spPr>
            <a:xfrm>
              <a:off x="3148425" y="1368150"/>
              <a:ext cx="159000" cy="140875"/>
            </a:xfrm>
            <a:custGeom>
              <a:rect b="b" l="l" r="r" t="t"/>
              <a:pathLst>
                <a:path extrusionOk="0" h="5635" w="6360">
                  <a:moveTo>
                    <a:pt x="3227" y="1"/>
                  </a:moveTo>
                  <a:cubicBezTo>
                    <a:pt x="2242" y="1"/>
                    <a:pt x="1278" y="532"/>
                    <a:pt x="755" y="1475"/>
                  </a:cubicBezTo>
                  <a:cubicBezTo>
                    <a:pt x="1" y="2837"/>
                    <a:pt x="459" y="4523"/>
                    <a:pt x="1787" y="5276"/>
                  </a:cubicBezTo>
                  <a:cubicBezTo>
                    <a:pt x="2215" y="5519"/>
                    <a:pt x="2680" y="5634"/>
                    <a:pt x="3140" y="5634"/>
                  </a:cubicBezTo>
                  <a:cubicBezTo>
                    <a:pt x="4106" y="5634"/>
                    <a:pt x="5048" y="5123"/>
                    <a:pt x="5579" y="4210"/>
                  </a:cubicBezTo>
                  <a:cubicBezTo>
                    <a:pt x="6360" y="2863"/>
                    <a:pt x="5937" y="1169"/>
                    <a:pt x="4624" y="386"/>
                  </a:cubicBezTo>
                  <a:cubicBezTo>
                    <a:pt x="4185" y="125"/>
                    <a:pt x="3703" y="1"/>
                    <a:pt x="3227"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7" name="Google Shape;1297;p3"/>
            <p:cNvSpPr/>
            <p:nvPr/>
          </p:nvSpPr>
          <p:spPr>
            <a:xfrm>
              <a:off x="4810725" y="1678525"/>
              <a:ext cx="158950" cy="140850"/>
            </a:xfrm>
            <a:custGeom>
              <a:rect b="b" l="l" r="r" t="t"/>
              <a:pathLst>
                <a:path extrusionOk="0" h="5634" w="6358">
                  <a:moveTo>
                    <a:pt x="3223" y="0"/>
                  </a:moveTo>
                  <a:cubicBezTo>
                    <a:pt x="2270" y="0"/>
                    <a:pt x="1337" y="497"/>
                    <a:pt x="802" y="1390"/>
                  </a:cubicBezTo>
                  <a:cubicBezTo>
                    <a:pt x="0" y="2725"/>
                    <a:pt x="403" y="4427"/>
                    <a:pt x="1704" y="5227"/>
                  </a:cubicBezTo>
                  <a:cubicBezTo>
                    <a:pt x="2152" y="5503"/>
                    <a:pt x="2646" y="5634"/>
                    <a:pt x="3135" y="5634"/>
                  </a:cubicBezTo>
                  <a:cubicBezTo>
                    <a:pt x="4105" y="5634"/>
                    <a:pt x="5055" y="5119"/>
                    <a:pt x="5584" y="4196"/>
                  </a:cubicBezTo>
                  <a:cubicBezTo>
                    <a:pt x="6358" y="2846"/>
                    <a:pt x="5924" y="1153"/>
                    <a:pt x="4608" y="379"/>
                  </a:cubicBezTo>
                  <a:cubicBezTo>
                    <a:pt x="4172" y="123"/>
                    <a:pt x="3695" y="0"/>
                    <a:pt x="3223"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8" name="Google Shape;1298;p3"/>
            <p:cNvSpPr/>
            <p:nvPr/>
          </p:nvSpPr>
          <p:spPr>
            <a:xfrm>
              <a:off x="4112900" y="1286225"/>
              <a:ext cx="159000" cy="140850"/>
            </a:xfrm>
            <a:custGeom>
              <a:rect b="b" l="l" r="r" t="t"/>
              <a:pathLst>
                <a:path extrusionOk="0" h="5634" w="6360">
                  <a:moveTo>
                    <a:pt x="3222" y="0"/>
                  </a:moveTo>
                  <a:cubicBezTo>
                    <a:pt x="2248" y="0"/>
                    <a:pt x="1298" y="520"/>
                    <a:pt x="771" y="1444"/>
                  </a:cubicBezTo>
                  <a:cubicBezTo>
                    <a:pt x="1" y="2797"/>
                    <a:pt x="437" y="4488"/>
                    <a:pt x="1756" y="5259"/>
                  </a:cubicBezTo>
                  <a:cubicBezTo>
                    <a:pt x="2191" y="5513"/>
                    <a:pt x="2666" y="5634"/>
                    <a:pt x="3135" y="5634"/>
                  </a:cubicBezTo>
                  <a:cubicBezTo>
                    <a:pt x="4128" y="5634"/>
                    <a:pt x="5096" y="5095"/>
                    <a:pt x="5615" y="4141"/>
                  </a:cubicBezTo>
                  <a:cubicBezTo>
                    <a:pt x="6359" y="2773"/>
                    <a:pt x="5889" y="1090"/>
                    <a:pt x="4554" y="348"/>
                  </a:cubicBezTo>
                  <a:cubicBezTo>
                    <a:pt x="4131" y="112"/>
                    <a:pt x="3674" y="0"/>
                    <a:pt x="3222"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9" name="Google Shape;1299;p3"/>
            <p:cNvSpPr/>
            <p:nvPr/>
          </p:nvSpPr>
          <p:spPr>
            <a:xfrm>
              <a:off x="5241900" y="2545075"/>
              <a:ext cx="158975" cy="140850"/>
            </a:xfrm>
            <a:custGeom>
              <a:rect b="b" l="l" r="r" t="t"/>
              <a:pathLst>
                <a:path extrusionOk="0" h="5634" w="6359">
                  <a:moveTo>
                    <a:pt x="3223" y="0"/>
                  </a:moveTo>
                  <a:cubicBezTo>
                    <a:pt x="2268" y="0"/>
                    <a:pt x="1334" y="500"/>
                    <a:pt x="799" y="1396"/>
                  </a:cubicBezTo>
                  <a:cubicBezTo>
                    <a:pt x="0" y="2732"/>
                    <a:pt x="407" y="4436"/>
                    <a:pt x="1710" y="5231"/>
                  </a:cubicBezTo>
                  <a:cubicBezTo>
                    <a:pt x="2156" y="5504"/>
                    <a:pt x="2648" y="5634"/>
                    <a:pt x="3135" y="5634"/>
                  </a:cubicBezTo>
                  <a:cubicBezTo>
                    <a:pt x="4108" y="5634"/>
                    <a:pt x="5060" y="5117"/>
                    <a:pt x="5588" y="4190"/>
                  </a:cubicBezTo>
                  <a:cubicBezTo>
                    <a:pt x="6359" y="2837"/>
                    <a:pt x="5921" y="1145"/>
                    <a:pt x="4602" y="374"/>
                  </a:cubicBezTo>
                  <a:cubicBezTo>
                    <a:pt x="4168" y="121"/>
                    <a:pt x="3693" y="0"/>
                    <a:pt x="3223"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0" name="Google Shape;1300;p3"/>
            <p:cNvSpPr/>
            <p:nvPr/>
          </p:nvSpPr>
          <p:spPr>
            <a:xfrm>
              <a:off x="2878325" y="4025025"/>
              <a:ext cx="160525" cy="141550"/>
            </a:xfrm>
            <a:custGeom>
              <a:rect b="b" l="l" r="r" t="t"/>
              <a:pathLst>
                <a:path extrusionOk="0" h="5662" w="6421">
                  <a:moveTo>
                    <a:pt x="3275" y="0"/>
                  </a:moveTo>
                  <a:cubicBezTo>
                    <a:pt x="2279" y="0"/>
                    <a:pt x="1298" y="530"/>
                    <a:pt x="776" y="1457"/>
                  </a:cubicBezTo>
                  <a:cubicBezTo>
                    <a:pt x="1" y="2829"/>
                    <a:pt x="499" y="4615"/>
                    <a:pt x="1859" y="5341"/>
                  </a:cubicBezTo>
                  <a:cubicBezTo>
                    <a:pt x="2265" y="5559"/>
                    <a:pt x="2707" y="5662"/>
                    <a:pt x="3146" y="5662"/>
                  </a:cubicBezTo>
                  <a:cubicBezTo>
                    <a:pt x="4142" y="5662"/>
                    <a:pt x="5123" y="5132"/>
                    <a:pt x="5646" y="4205"/>
                  </a:cubicBezTo>
                  <a:cubicBezTo>
                    <a:pt x="6421" y="2832"/>
                    <a:pt x="5923" y="1046"/>
                    <a:pt x="4563" y="321"/>
                  </a:cubicBezTo>
                  <a:cubicBezTo>
                    <a:pt x="4156" y="103"/>
                    <a:pt x="3714" y="0"/>
                    <a:pt x="3275"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1" name="Google Shape;1301;p3"/>
            <p:cNvSpPr/>
            <p:nvPr/>
          </p:nvSpPr>
          <p:spPr>
            <a:xfrm>
              <a:off x="3514375" y="1261825"/>
              <a:ext cx="159025" cy="140850"/>
            </a:xfrm>
            <a:custGeom>
              <a:rect b="b" l="l" r="r" t="t"/>
              <a:pathLst>
                <a:path extrusionOk="0" h="5634" w="6361">
                  <a:moveTo>
                    <a:pt x="3222" y="1"/>
                  </a:moveTo>
                  <a:cubicBezTo>
                    <a:pt x="2247" y="1"/>
                    <a:pt x="1297" y="521"/>
                    <a:pt x="771" y="1446"/>
                  </a:cubicBezTo>
                  <a:cubicBezTo>
                    <a:pt x="0" y="2799"/>
                    <a:pt x="439" y="4490"/>
                    <a:pt x="1758" y="5260"/>
                  </a:cubicBezTo>
                  <a:cubicBezTo>
                    <a:pt x="2193" y="5513"/>
                    <a:pt x="2667" y="5634"/>
                    <a:pt x="3136" y="5634"/>
                  </a:cubicBezTo>
                  <a:cubicBezTo>
                    <a:pt x="4129" y="5634"/>
                    <a:pt x="5099" y="5093"/>
                    <a:pt x="5617" y="4138"/>
                  </a:cubicBezTo>
                  <a:cubicBezTo>
                    <a:pt x="6360" y="2769"/>
                    <a:pt x="5887" y="1088"/>
                    <a:pt x="4552" y="347"/>
                  </a:cubicBezTo>
                  <a:cubicBezTo>
                    <a:pt x="4130" y="112"/>
                    <a:pt x="3673" y="1"/>
                    <a:pt x="3222"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2" name="Google Shape;1302;p3"/>
            <p:cNvSpPr/>
            <p:nvPr/>
          </p:nvSpPr>
          <p:spPr>
            <a:xfrm>
              <a:off x="4126425" y="4258800"/>
              <a:ext cx="157700" cy="139500"/>
            </a:xfrm>
            <a:custGeom>
              <a:rect b="b" l="l" r="r" t="t"/>
              <a:pathLst>
                <a:path extrusionOk="0" h="5580" w="6308">
                  <a:moveTo>
                    <a:pt x="3166" y="0"/>
                  </a:moveTo>
                  <a:cubicBezTo>
                    <a:pt x="2226" y="0"/>
                    <a:pt x="1325" y="500"/>
                    <a:pt x="796" y="1407"/>
                  </a:cubicBezTo>
                  <a:cubicBezTo>
                    <a:pt x="0" y="2775"/>
                    <a:pt x="412" y="4416"/>
                    <a:pt x="1745" y="5194"/>
                  </a:cubicBezTo>
                  <a:cubicBezTo>
                    <a:pt x="2193" y="5455"/>
                    <a:pt x="2672" y="5580"/>
                    <a:pt x="3142" y="5580"/>
                  </a:cubicBezTo>
                  <a:cubicBezTo>
                    <a:pt x="4082" y="5580"/>
                    <a:pt x="4983" y="5081"/>
                    <a:pt x="5512" y="4173"/>
                  </a:cubicBezTo>
                  <a:cubicBezTo>
                    <a:pt x="6307" y="2806"/>
                    <a:pt x="5898" y="1164"/>
                    <a:pt x="4563" y="386"/>
                  </a:cubicBezTo>
                  <a:cubicBezTo>
                    <a:pt x="4115" y="125"/>
                    <a:pt x="3636" y="0"/>
                    <a:pt x="3166"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3" name="Google Shape;1303;p3"/>
            <p:cNvSpPr/>
            <p:nvPr/>
          </p:nvSpPr>
          <p:spPr>
            <a:xfrm>
              <a:off x="2649600" y="1712000"/>
              <a:ext cx="158325" cy="140175"/>
            </a:xfrm>
            <a:custGeom>
              <a:rect b="b" l="l" r="r" t="t"/>
              <a:pathLst>
                <a:path extrusionOk="0" h="5607" w="6333">
                  <a:moveTo>
                    <a:pt x="3187" y="0"/>
                  </a:moveTo>
                  <a:cubicBezTo>
                    <a:pt x="2228" y="0"/>
                    <a:pt x="1304" y="515"/>
                    <a:pt x="777" y="1440"/>
                  </a:cubicBezTo>
                  <a:cubicBezTo>
                    <a:pt x="0" y="2802"/>
                    <a:pt x="427" y="4454"/>
                    <a:pt x="1754" y="5226"/>
                  </a:cubicBezTo>
                  <a:cubicBezTo>
                    <a:pt x="2196" y="5484"/>
                    <a:pt x="2673" y="5606"/>
                    <a:pt x="3141" y="5606"/>
                  </a:cubicBezTo>
                  <a:cubicBezTo>
                    <a:pt x="4119" y="5606"/>
                    <a:pt x="5061" y="5073"/>
                    <a:pt x="5582" y="4118"/>
                  </a:cubicBezTo>
                  <a:cubicBezTo>
                    <a:pt x="6332" y="2743"/>
                    <a:pt x="5872" y="1101"/>
                    <a:pt x="4530" y="354"/>
                  </a:cubicBezTo>
                  <a:cubicBezTo>
                    <a:pt x="4100" y="115"/>
                    <a:pt x="3640" y="0"/>
                    <a:pt x="3187"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4" name="Google Shape;1304;p3"/>
            <p:cNvSpPr/>
            <p:nvPr/>
          </p:nvSpPr>
          <p:spPr>
            <a:xfrm>
              <a:off x="2249900" y="2423675"/>
              <a:ext cx="157825" cy="139550"/>
            </a:xfrm>
            <a:custGeom>
              <a:rect b="b" l="l" r="r" t="t"/>
              <a:pathLst>
                <a:path extrusionOk="0" h="5582" w="6313">
                  <a:moveTo>
                    <a:pt x="3167" y="1"/>
                  </a:moveTo>
                  <a:cubicBezTo>
                    <a:pt x="2216" y="1"/>
                    <a:pt x="1307" y="514"/>
                    <a:pt x="781" y="1442"/>
                  </a:cubicBezTo>
                  <a:cubicBezTo>
                    <a:pt x="1" y="2817"/>
                    <a:pt x="433" y="4449"/>
                    <a:pt x="1781" y="5214"/>
                  </a:cubicBezTo>
                  <a:cubicBezTo>
                    <a:pt x="2219" y="5463"/>
                    <a:pt x="2687" y="5582"/>
                    <a:pt x="3145" y="5582"/>
                  </a:cubicBezTo>
                  <a:cubicBezTo>
                    <a:pt x="4096" y="5582"/>
                    <a:pt x="5007" y="5069"/>
                    <a:pt x="5533" y="4141"/>
                  </a:cubicBezTo>
                  <a:cubicBezTo>
                    <a:pt x="6312" y="2765"/>
                    <a:pt x="5881" y="1134"/>
                    <a:pt x="4532" y="369"/>
                  </a:cubicBezTo>
                  <a:cubicBezTo>
                    <a:pt x="4093" y="120"/>
                    <a:pt x="3625" y="1"/>
                    <a:pt x="3167"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5" name="Google Shape;1305;p3"/>
            <p:cNvSpPr/>
            <p:nvPr/>
          </p:nvSpPr>
          <p:spPr>
            <a:xfrm>
              <a:off x="5208225" y="3150425"/>
              <a:ext cx="158300" cy="140175"/>
            </a:xfrm>
            <a:custGeom>
              <a:rect b="b" l="l" r="r" t="t"/>
              <a:pathLst>
                <a:path extrusionOk="0" h="5607" w="6332">
                  <a:moveTo>
                    <a:pt x="3188" y="1"/>
                  </a:moveTo>
                  <a:cubicBezTo>
                    <a:pt x="2225" y="1"/>
                    <a:pt x="1299" y="519"/>
                    <a:pt x="773" y="1447"/>
                  </a:cubicBezTo>
                  <a:cubicBezTo>
                    <a:pt x="1" y="2810"/>
                    <a:pt x="431" y="4459"/>
                    <a:pt x="1759" y="5229"/>
                  </a:cubicBezTo>
                  <a:cubicBezTo>
                    <a:pt x="2200" y="5484"/>
                    <a:pt x="2675" y="5606"/>
                    <a:pt x="3142" y="5606"/>
                  </a:cubicBezTo>
                  <a:cubicBezTo>
                    <a:pt x="4122" y="5606"/>
                    <a:pt x="5065" y="5070"/>
                    <a:pt x="5585" y="4112"/>
                  </a:cubicBezTo>
                  <a:cubicBezTo>
                    <a:pt x="6331" y="2737"/>
                    <a:pt x="5867" y="1095"/>
                    <a:pt x="4524" y="351"/>
                  </a:cubicBezTo>
                  <a:cubicBezTo>
                    <a:pt x="4096" y="114"/>
                    <a:pt x="3638" y="1"/>
                    <a:pt x="3188"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6" name="Google Shape;1306;p3"/>
            <p:cNvSpPr/>
            <p:nvPr/>
          </p:nvSpPr>
          <p:spPr>
            <a:xfrm>
              <a:off x="4808475" y="3862100"/>
              <a:ext cx="157925" cy="139550"/>
            </a:xfrm>
            <a:custGeom>
              <a:rect b="b" l="l" r="r" t="t"/>
              <a:pathLst>
                <a:path extrusionOk="0" h="5582" w="6317">
                  <a:moveTo>
                    <a:pt x="3171" y="1"/>
                  </a:moveTo>
                  <a:cubicBezTo>
                    <a:pt x="2208" y="1"/>
                    <a:pt x="1287" y="527"/>
                    <a:pt x="764" y="1474"/>
                  </a:cubicBezTo>
                  <a:cubicBezTo>
                    <a:pt x="1" y="2855"/>
                    <a:pt x="456" y="4481"/>
                    <a:pt x="1815" y="5232"/>
                  </a:cubicBezTo>
                  <a:cubicBezTo>
                    <a:pt x="2244" y="5469"/>
                    <a:pt x="2700" y="5582"/>
                    <a:pt x="3146" y="5582"/>
                  </a:cubicBezTo>
                  <a:cubicBezTo>
                    <a:pt x="4110" y="5582"/>
                    <a:pt x="5031" y="5055"/>
                    <a:pt x="5553" y="4109"/>
                  </a:cubicBezTo>
                  <a:cubicBezTo>
                    <a:pt x="6316" y="2728"/>
                    <a:pt x="5863" y="1101"/>
                    <a:pt x="4502" y="351"/>
                  </a:cubicBezTo>
                  <a:cubicBezTo>
                    <a:pt x="4073" y="114"/>
                    <a:pt x="3617" y="1"/>
                    <a:pt x="3171"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7" name="Google Shape;1307;p3"/>
            <p:cNvSpPr/>
            <p:nvPr/>
          </p:nvSpPr>
          <p:spPr>
            <a:xfrm>
              <a:off x="2265450" y="3212625"/>
              <a:ext cx="157975" cy="139600"/>
            </a:xfrm>
            <a:custGeom>
              <a:rect b="b" l="l" r="r" t="t"/>
              <a:pathLst>
                <a:path extrusionOk="0" h="5584" w="6319">
                  <a:moveTo>
                    <a:pt x="3171" y="1"/>
                  </a:moveTo>
                  <a:cubicBezTo>
                    <a:pt x="2212" y="1"/>
                    <a:pt x="1296" y="523"/>
                    <a:pt x="772" y="1463"/>
                  </a:cubicBezTo>
                  <a:cubicBezTo>
                    <a:pt x="1" y="2844"/>
                    <a:pt x="449" y="4471"/>
                    <a:pt x="1805" y="5227"/>
                  </a:cubicBezTo>
                  <a:cubicBezTo>
                    <a:pt x="2238" y="5468"/>
                    <a:pt x="2698" y="5583"/>
                    <a:pt x="3149" y="5583"/>
                  </a:cubicBezTo>
                  <a:cubicBezTo>
                    <a:pt x="4108" y="5583"/>
                    <a:pt x="5023" y="5062"/>
                    <a:pt x="5547" y="4121"/>
                  </a:cubicBezTo>
                  <a:cubicBezTo>
                    <a:pt x="6318" y="2738"/>
                    <a:pt x="5872" y="1114"/>
                    <a:pt x="4514" y="358"/>
                  </a:cubicBezTo>
                  <a:cubicBezTo>
                    <a:pt x="4081" y="116"/>
                    <a:pt x="3621" y="1"/>
                    <a:pt x="3171"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8" name="Google Shape;1308;p3"/>
            <p:cNvSpPr/>
            <p:nvPr/>
          </p:nvSpPr>
          <p:spPr>
            <a:xfrm>
              <a:off x="3698675" y="1209650"/>
              <a:ext cx="156775" cy="138850"/>
            </a:xfrm>
            <a:custGeom>
              <a:rect b="b" l="l" r="r" t="t"/>
              <a:pathLst>
                <a:path extrusionOk="0" h="5554" w="6271">
                  <a:moveTo>
                    <a:pt x="3133" y="1"/>
                  </a:moveTo>
                  <a:cubicBezTo>
                    <a:pt x="2184" y="1"/>
                    <a:pt x="1277" y="516"/>
                    <a:pt x="755" y="1449"/>
                  </a:cubicBezTo>
                  <a:cubicBezTo>
                    <a:pt x="1" y="2793"/>
                    <a:pt x="407" y="4388"/>
                    <a:pt x="1700" y="5154"/>
                  </a:cubicBezTo>
                  <a:cubicBezTo>
                    <a:pt x="2154" y="5424"/>
                    <a:pt x="2642" y="5553"/>
                    <a:pt x="3119" y="5553"/>
                  </a:cubicBezTo>
                  <a:cubicBezTo>
                    <a:pt x="4052" y="5553"/>
                    <a:pt x="4944" y="5059"/>
                    <a:pt x="5469" y="4155"/>
                  </a:cubicBezTo>
                  <a:cubicBezTo>
                    <a:pt x="6271" y="2778"/>
                    <a:pt x="5854" y="1144"/>
                    <a:pt x="4504" y="374"/>
                  </a:cubicBezTo>
                  <a:cubicBezTo>
                    <a:pt x="4063" y="121"/>
                    <a:pt x="3593" y="1"/>
                    <a:pt x="3133"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9" name="Google Shape;1309;p3"/>
            <p:cNvSpPr/>
            <p:nvPr/>
          </p:nvSpPr>
          <p:spPr>
            <a:xfrm>
              <a:off x="3762375" y="4366800"/>
              <a:ext cx="153975" cy="136225"/>
            </a:xfrm>
            <a:custGeom>
              <a:rect b="b" l="l" r="r" t="t"/>
              <a:pathLst>
                <a:path extrusionOk="0" h="5449" w="6159">
                  <a:moveTo>
                    <a:pt x="3113" y="1"/>
                  </a:moveTo>
                  <a:cubicBezTo>
                    <a:pt x="2178" y="1"/>
                    <a:pt x="1269" y="498"/>
                    <a:pt x="758" y="1389"/>
                  </a:cubicBezTo>
                  <a:cubicBezTo>
                    <a:pt x="0" y="2712"/>
                    <a:pt x="425" y="4349"/>
                    <a:pt x="1719" y="5092"/>
                  </a:cubicBezTo>
                  <a:cubicBezTo>
                    <a:pt x="2140" y="5334"/>
                    <a:pt x="2596" y="5449"/>
                    <a:pt x="3046" y="5449"/>
                  </a:cubicBezTo>
                  <a:cubicBezTo>
                    <a:pt x="3981" y="5449"/>
                    <a:pt x="4889" y="4952"/>
                    <a:pt x="5400" y="4060"/>
                  </a:cubicBezTo>
                  <a:cubicBezTo>
                    <a:pt x="6159" y="2737"/>
                    <a:pt x="5734" y="1100"/>
                    <a:pt x="4440" y="357"/>
                  </a:cubicBezTo>
                  <a:cubicBezTo>
                    <a:pt x="4019" y="116"/>
                    <a:pt x="3563" y="1"/>
                    <a:pt x="3113"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0" name="Google Shape;1310;p3"/>
            <p:cNvSpPr/>
            <p:nvPr/>
          </p:nvSpPr>
          <p:spPr>
            <a:xfrm>
              <a:off x="2167900" y="2846100"/>
              <a:ext cx="154575" cy="136875"/>
            </a:xfrm>
            <a:custGeom>
              <a:rect b="b" l="l" r="r" t="t"/>
              <a:pathLst>
                <a:path extrusionOk="0" h="5475" w="6183">
                  <a:moveTo>
                    <a:pt x="3113" y="0"/>
                  </a:moveTo>
                  <a:cubicBezTo>
                    <a:pt x="2176" y="0"/>
                    <a:pt x="1272" y="502"/>
                    <a:pt x="760" y="1403"/>
                  </a:cubicBezTo>
                  <a:cubicBezTo>
                    <a:pt x="1" y="2733"/>
                    <a:pt x="413" y="4349"/>
                    <a:pt x="1707" y="5100"/>
                  </a:cubicBezTo>
                  <a:cubicBezTo>
                    <a:pt x="2143" y="5354"/>
                    <a:pt x="2610" y="5475"/>
                    <a:pt x="3070" y="5475"/>
                  </a:cubicBezTo>
                  <a:cubicBezTo>
                    <a:pt x="4022" y="5475"/>
                    <a:pt x="4938" y="4955"/>
                    <a:pt x="5449" y="4021"/>
                  </a:cubicBezTo>
                  <a:cubicBezTo>
                    <a:pt x="6183" y="2683"/>
                    <a:pt x="5736" y="1080"/>
                    <a:pt x="4425" y="346"/>
                  </a:cubicBezTo>
                  <a:cubicBezTo>
                    <a:pt x="4005" y="112"/>
                    <a:pt x="3555" y="0"/>
                    <a:pt x="3113"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1" name="Google Shape;1311;p3"/>
            <p:cNvSpPr/>
            <p:nvPr/>
          </p:nvSpPr>
          <p:spPr>
            <a:xfrm>
              <a:off x="4309675" y="4205975"/>
              <a:ext cx="157200" cy="138825"/>
            </a:xfrm>
            <a:custGeom>
              <a:rect b="b" l="l" r="r" t="t"/>
              <a:pathLst>
                <a:path extrusionOk="0" h="5553" w="6288">
                  <a:moveTo>
                    <a:pt x="3151" y="0"/>
                  </a:moveTo>
                  <a:cubicBezTo>
                    <a:pt x="2228" y="0"/>
                    <a:pt x="1343" y="484"/>
                    <a:pt x="818" y="1364"/>
                  </a:cubicBezTo>
                  <a:cubicBezTo>
                    <a:pt x="0" y="2733"/>
                    <a:pt x="395" y="4378"/>
                    <a:pt x="1730" y="5160"/>
                  </a:cubicBezTo>
                  <a:cubicBezTo>
                    <a:pt x="2181" y="5425"/>
                    <a:pt x="2664" y="5552"/>
                    <a:pt x="3136" y="5552"/>
                  </a:cubicBezTo>
                  <a:cubicBezTo>
                    <a:pt x="4073" y="5552"/>
                    <a:pt x="4969" y="5052"/>
                    <a:pt x="5494" y="4139"/>
                  </a:cubicBezTo>
                  <a:cubicBezTo>
                    <a:pt x="6288" y="2760"/>
                    <a:pt x="5861" y="1129"/>
                    <a:pt x="4506" y="364"/>
                  </a:cubicBezTo>
                  <a:cubicBezTo>
                    <a:pt x="4071" y="118"/>
                    <a:pt x="3606" y="0"/>
                    <a:pt x="3151"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2" name="Google Shape;1312;p3"/>
            <p:cNvSpPr/>
            <p:nvPr/>
          </p:nvSpPr>
          <p:spPr>
            <a:xfrm>
              <a:off x="2966850" y="1422700"/>
              <a:ext cx="156375" cy="138150"/>
            </a:xfrm>
            <a:custGeom>
              <a:rect b="b" l="l" r="r" t="t"/>
              <a:pathLst>
                <a:path extrusionOk="0" h="5526" w="6255">
                  <a:moveTo>
                    <a:pt x="3135" y="0"/>
                  </a:moveTo>
                  <a:cubicBezTo>
                    <a:pt x="2223" y="0"/>
                    <a:pt x="1346" y="474"/>
                    <a:pt x="823" y="1339"/>
                  </a:cubicBezTo>
                  <a:cubicBezTo>
                    <a:pt x="1" y="2700"/>
                    <a:pt x="382" y="4342"/>
                    <a:pt x="1701" y="5127"/>
                  </a:cubicBezTo>
                  <a:cubicBezTo>
                    <a:pt x="2155" y="5397"/>
                    <a:pt x="2641" y="5526"/>
                    <a:pt x="3117" y="5526"/>
                  </a:cubicBezTo>
                  <a:cubicBezTo>
                    <a:pt x="4046" y="5526"/>
                    <a:pt x="4935" y="5035"/>
                    <a:pt x="5457" y="4138"/>
                  </a:cubicBezTo>
                  <a:cubicBezTo>
                    <a:pt x="6255" y="2769"/>
                    <a:pt x="5842" y="1140"/>
                    <a:pt x="4502" y="372"/>
                  </a:cubicBezTo>
                  <a:cubicBezTo>
                    <a:pt x="4065" y="121"/>
                    <a:pt x="3595" y="0"/>
                    <a:pt x="3135"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3" name="Google Shape;1313;p3"/>
            <p:cNvSpPr/>
            <p:nvPr/>
          </p:nvSpPr>
          <p:spPr>
            <a:xfrm>
              <a:off x="4493450" y="4153800"/>
              <a:ext cx="154950" cy="136825"/>
            </a:xfrm>
            <a:custGeom>
              <a:rect b="b" l="l" r="r" t="t"/>
              <a:pathLst>
                <a:path extrusionOk="0" h="5473" w="6198">
                  <a:moveTo>
                    <a:pt x="3130" y="0"/>
                  </a:moveTo>
                  <a:cubicBezTo>
                    <a:pt x="2214" y="0"/>
                    <a:pt x="1330" y="476"/>
                    <a:pt x="814" y="1338"/>
                  </a:cubicBezTo>
                  <a:cubicBezTo>
                    <a:pt x="1" y="2697"/>
                    <a:pt x="418" y="4359"/>
                    <a:pt x="1760" y="5118"/>
                  </a:cubicBezTo>
                  <a:cubicBezTo>
                    <a:pt x="2184" y="5358"/>
                    <a:pt x="2640" y="5473"/>
                    <a:pt x="3088" y="5473"/>
                  </a:cubicBezTo>
                  <a:cubicBezTo>
                    <a:pt x="4019" y="5473"/>
                    <a:pt x="4918" y="4976"/>
                    <a:pt x="5433" y="4084"/>
                  </a:cubicBezTo>
                  <a:cubicBezTo>
                    <a:pt x="6197" y="2756"/>
                    <a:pt x="5794" y="1138"/>
                    <a:pt x="4506" y="380"/>
                  </a:cubicBezTo>
                  <a:cubicBezTo>
                    <a:pt x="4069" y="123"/>
                    <a:pt x="3595" y="0"/>
                    <a:pt x="3130"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4" name="Google Shape;1314;p3"/>
            <p:cNvSpPr/>
            <p:nvPr/>
          </p:nvSpPr>
          <p:spPr>
            <a:xfrm>
              <a:off x="5292725" y="2730300"/>
              <a:ext cx="156675" cy="138275"/>
            </a:xfrm>
            <a:custGeom>
              <a:rect b="b" l="l" r="r" t="t"/>
              <a:pathLst>
                <a:path extrusionOk="0" h="5531" w="6267">
                  <a:moveTo>
                    <a:pt x="3148" y="1"/>
                  </a:moveTo>
                  <a:cubicBezTo>
                    <a:pt x="2202" y="1"/>
                    <a:pt x="1295" y="515"/>
                    <a:pt x="775" y="1436"/>
                  </a:cubicBezTo>
                  <a:cubicBezTo>
                    <a:pt x="1" y="2811"/>
                    <a:pt x="443" y="4432"/>
                    <a:pt x="1800" y="5182"/>
                  </a:cubicBezTo>
                  <a:cubicBezTo>
                    <a:pt x="2226" y="5418"/>
                    <a:pt x="2678" y="5530"/>
                    <a:pt x="3121" y="5530"/>
                  </a:cubicBezTo>
                  <a:cubicBezTo>
                    <a:pt x="4082" y="5530"/>
                    <a:pt x="4999" y="4999"/>
                    <a:pt x="5517" y="4047"/>
                  </a:cubicBezTo>
                  <a:cubicBezTo>
                    <a:pt x="6267" y="2668"/>
                    <a:pt x="5789" y="1054"/>
                    <a:pt x="4416" y="323"/>
                  </a:cubicBezTo>
                  <a:cubicBezTo>
                    <a:pt x="4006" y="105"/>
                    <a:pt x="3573" y="1"/>
                    <a:pt x="3148"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5" name="Google Shape;1315;p3"/>
            <p:cNvSpPr/>
            <p:nvPr/>
          </p:nvSpPr>
          <p:spPr>
            <a:xfrm>
              <a:off x="2216125" y="3029075"/>
              <a:ext cx="156850" cy="138850"/>
            </a:xfrm>
            <a:custGeom>
              <a:rect b="b" l="l" r="r" t="t"/>
              <a:pathLst>
                <a:path extrusionOk="0" h="5554" w="6274">
                  <a:moveTo>
                    <a:pt x="3154" y="0"/>
                  </a:moveTo>
                  <a:cubicBezTo>
                    <a:pt x="2212" y="0"/>
                    <a:pt x="1313" y="505"/>
                    <a:pt x="789" y="1424"/>
                  </a:cubicBezTo>
                  <a:cubicBezTo>
                    <a:pt x="1" y="2805"/>
                    <a:pt x="434" y="4433"/>
                    <a:pt x="1793" y="5195"/>
                  </a:cubicBezTo>
                  <a:cubicBezTo>
                    <a:pt x="2227" y="5438"/>
                    <a:pt x="2687" y="5554"/>
                    <a:pt x="3138" y="5554"/>
                  </a:cubicBezTo>
                  <a:cubicBezTo>
                    <a:pt x="4097" y="5554"/>
                    <a:pt x="5011" y="5028"/>
                    <a:pt x="5533" y="4081"/>
                  </a:cubicBezTo>
                  <a:cubicBezTo>
                    <a:pt x="6274" y="2732"/>
                    <a:pt x="5851" y="1144"/>
                    <a:pt x="4550" y="386"/>
                  </a:cubicBezTo>
                  <a:cubicBezTo>
                    <a:pt x="4101" y="125"/>
                    <a:pt x="3622" y="0"/>
                    <a:pt x="3154"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6" name="Google Shape;1316;p3"/>
            <p:cNvSpPr/>
            <p:nvPr/>
          </p:nvSpPr>
          <p:spPr>
            <a:xfrm>
              <a:off x="3943775" y="4312325"/>
              <a:ext cx="157175" cy="138825"/>
            </a:xfrm>
            <a:custGeom>
              <a:rect b="b" l="l" r="r" t="t"/>
              <a:pathLst>
                <a:path extrusionOk="0" h="5553" w="6287">
                  <a:moveTo>
                    <a:pt x="3150" y="0"/>
                  </a:moveTo>
                  <a:cubicBezTo>
                    <a:pt x="2230" y="0"/>
                    <a:pt x="1348" y="480"/>
                    <a:pt x="823" y="1356"/>
                  </a:cubicBezTo>
                  <a:cubicBezTo>
                    <a:pt x="0" y="2723"/>
                    <a:pt x="389" y="4369"/>
                    <a:pt x="1720" y="5156"/>
                  </a:cubicBezTo>
                  <a:cubicBezTo>
                    <a:pt x="2174" y="5424"/>
                    <a:pt x="2659" y="5553"/>
                    <a:pt x="3134" y="5553"/>
                  </a:cubicBezTo>
                  <a:cubicBezTo>
                    <a:pt x="4070" y="5553"/>
                    <a:pt x="4963" y="5055"/>
                    <a:pt x="5488" y="4148"/>
                  </a:cubicBezTo>
                  <a:cubicBezTo>
                    <a:pt x="6287" y="2770"/>
                    <a:pt x="5865" y="1138"/>
                    <a:pt x="4514" y="369"/>
                  </a:cubicBezTo>
                  <a:cubicBezTo>
                    <a:pt x="4076" y="120"/>
                    <a:pt x="3609" y="0"/>
                    <a:pt x="3150"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7" name="Google Shape;1317;p3"/>
            <p:cNvSpPr/>
            <p:nvPr/>
          </p:nvSpPr>
          <p:spPr>
            <a:xfrm>
              <a:off x="3345500" y="4288225"/>
              <a:ext cx="156150" cy="138200"/>
            </a:xfrm>
            <a:custGeom>
              <a:rect b="b" l="l" r="r" t="t"/>
              <a:pathLst>
                <a:path extrusionOk="0" h="5528" w="6246">
                  <a:moveTo>
                    <a:pt x="3140" y="0"/>
                  </a:moveTo>
                  <a:cubicBezTo>
                    <a:pt x="2195" y="0"/>
                    <a:pt x="1291" y="513"/>
                    <a:pt x="771" y="1440"/>
                  </a:cubicBezTo>
                  <a:cubicBezTo>
                    <a:pt x="0" y="2815"/>
                    <a:pt x="448" y="4434"/>
                    <a:pt x="1807" y="5183"/>
                  </a:cubicBezTo>
                  <a:cubicBezTo>
                    <a:pt x="2231" y="5417"/>
                    <a:pt x="2680" y="5528"/>
                    <a:pt x="3120" y="5528"/>
                  </a:cubicBezTo>
                  <a:cubicBezTo>
                    <a:pt x="4083" y="5528"/>
                    <a:pt x="5003" y="4995"/>
                    <a:pt x="5520" y="4038"/>
                  </a:cubicBezTo>
                  <a:cubicBezTo>
                    <a:pt x="6245" y="2696"/>
                    <a:pt x="5809" y="1117"/>
                    <a:pt x="4505" y="372"/>
                  </a:cubicBezTo>
                  <a:cubicBezTo>
                    <a:pt x="4066" y="120"/>
                    <a:pt x="3598" y="0"/>
                    <a:pt x="3140"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8" name="Google Shape;1318;p3"/>
            <p:cNvSpPr/>
            <p:nvPr/>
          </p:nvSpPr>
          <p:spPr>
            <a:xfrm>
              <a:off x="2315900" y="3396925"/>
              <a:ext cx="156850" cy="138850"/>
            </a:xfrm>
            <a:custGeom>
              <a:rect b="b" l="l" r="r" t="t"/>
              <a:pathLst>
                <a:path extrusionOk="0" h="5554" w="6274">
                  <a:moveTo>
                    <a:pt x="3136" y="1"/>
                  </a:moveTo>
                  <a:cubicBezTo>
                    <a:pt x="2179" y="1"/>
                    <a:pt x="1266" y="525"/>
                    <a:pt x="744" y="1471"/>
                  </a:cubicBezTo>
                  <a:cubicBezTo>
                    <a:pt x="0" y="2818"/>
                    <a:pt x="420" y="4406"/>
                    <a:pt x="1721" y="5165"/>
                  </a:cubicBezTo>
                  <a:cubicBezTo>
                    <a:pt x="2171" y="5428"/>
                    <a:pt x="2652" y="5554"/>
                    <a:pt x="3121" y="5554"/>
                  </a:cubicBezTo>
                  <a:cubicBezTo>
                    <a:pt x="4061" y="5554"/>
                    <a:pt x="4959" y="5050"/>
                    <a:pt x="5483" y="4134"/>
                  </a:cubicBezTo>
                  <a:cubicBezTo>
                    <a:pt x="6273" y="2754"/>
                    <a:pt x="5843" y="1125"/>
                    <a:pt x="4486" y="363"/>
                  </a:cubicBezTo>
                  <a:cubicBezTo>
                    <a:pt x="4050" y="118"/>
                    <a:pt x="3588" y="1"/>
                    <a:pt x="3136"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9" name="Google Shape;1319;p3"/>
            <p:cNvSpPr/>
            <p:nvPr/>
          </p:nvSpPr>
          <p:spPr>
            <a:xfrm>
              <a:off x="5093875" y="1994275"/>
              <a:ext cx="156675" cy="138825"/>
            </a:xfrm>
            <a:custGeom>
              <a:rect b="b" l="l" r="r" t="t"/>
              <a:pathLst>
                <a:path extrusionOk="0" h="5553" w="6267">
                  <a:moveTo>
                    <a:pt x="3148" y="0"/>
                  </a:moveTo>
                  <a:cubicBezTo>
                    <a:pt x="2225" y="0"/>
                    <a:pt x="1342" y="483"/>
                    <a:pt x="815" y="1369"/>
                  </a:cubicBezTo>
                  <a:cubicBezTo>
                    <a:pt x="0" y="2740"/>
                    <a:pt x="400" y="4383"/>
                    <a:pt x="1736" y="5164"/>
                  </a:cubicBezTo>
                  <a:cubicBezTo>
                    <a:pt x="2185" y="5426"/>
                    <a:pt x="2665" y="5552"/>
                    <a:pt x="3135" y="5552"/>
                  </a:cubicBezTo>
                  <a:cubicBezTo>
                    <a:pt x="4074" y="5552"/>
                    <a:pt x="4972" y="5048"/>
                    <a:pt x="5497" y="4132"/>
                  </a:cubicBezTo>
                  <a:cubicBezTo>
                    <a:pt x="6266" y="2791"/>
                    <a:pt x="5879" y="1194"/>
                    <a:pt x="4597" y="416"/>
                  </a:cubicBezTo>
                  <a:cubicBezTo>
                    <a:pt x="4134" y="135"/>
                    <a:pt x="3635" y="0"/>
                    <a:pt x="3148"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0" name="Google Shape;1320;p3"/>
            <p:cNvSpPr/>
            <p:nvPr/>
          </p:nvSpPr>
          <p:spPr>
            <a:xfrm>
              <a:off x="4530925" y="1366150"/>
              <a:ext cx="154025" cy="136200"/>
            </a:xfrm>
            <a:custGeom>
              <a:rect b="b" l="l" r="r" t="t"/>
              <a:pathLst>
                <a:path extrusionOk="0" h="5448" w="6161">
                  <a:moveTo>
                    <a:pt x="3111" y="0"/>
                  </a:moveTo>
                  <a:cubicBezTo>
                    <a:pt x="2181" y="0"/>
                    <a:pt x="1278" y="492"/>
                    <a:pt x="767" y="1375"/>
                  </a:cubicBezTo>
                  <a:cubicBezTo>
                    <a:pt x="0" y="2697"/>
                    <a:pt x="416" y="4334"/>
                    <a:pt x="1707" y="5083"/>
                  </a:cubicBezTo>
                  <a:cubicBezTo>
                    <a:pt x="2133" y="5330"/>
                    <a:pt x="2595" y="5447"/>
                    <a:pt x="3050" y="5447"/>
                  </a:cubicBezTo>
                  <a:cubicBezTo>
                    <a:pt x="3980" y="5447"/>
                    <a:pt x="4882" y="4956"/>
                    <a:pt x="5394" y="4072"/>
                  </a:cubicBezTo>
                  <a:cubicBezTo>
                    <a:pt x="6160" y="2750"/>
                    <a:pt x="5745" y="1112"/>
                    <a:pt x="4454" y="365"/>
                  </a:cubicBezTo>
                  <a:cubicBezTo>
                    <a:pt x="4028" y="118"/>
                    <a:pt x="3566" y="0"/>
                    <a:pt x="3111"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1" name="Google Shape;1321;p3"/>
            <p:cNvSpPr/>
            <p:nvPr/>
          </p:nvSpPr>
          <p:spPr>
            <a:xfrm>
              <a:off x="2647825" y="3895925"/>
              <a:ext cx="156450" cy="138175"/>
            </a:xfrm>
            <a:custGeom>
              <a:rect b="b" l="l" r="r" t="t"/>
              <a:pathLst>
                <a:path extrusionOk="0" h="5527" w="6258">
                  <a:moveTo>
                    <a:pt x="3135" y="1"/>
                  </a:moveTo>
                  <a:cubicBezTo>
                    <a:pt x="2217" y="1"/>
                    <a:pt x="1337" y="480"/>
                    <a:pt x="815" y="1353"/>
                  </a:cubicBezTo>
                  <a:cubicBezTo>
                    <a:pt x="0" y="2716"/>
                    <a:pt x="391" y="4356"/>
                    <a:pt x="1716" y="5136"/>
                  </a:cubicBezTo>
                  <a:cubicBezTo>
                    <a:pt x="2165" y="5400"/>
                    <a:pt x="2646" y="5526"/>
                    <a:pt x="3118" y="5526"/>
                  </a:cubicBezTo>
                  <a:cubicBezTo>
                    <a:pt x="4051" y="5526"/>
                    <a:pt x="4944" y="5030"/>
                    <a:pt x="5466" y="4126"/>
                  </a:cubicBezTo>
                  <a:cubicBezTo>
                    <a:pt x="6257" y="2756"/>
                    <a:pt x="5834" y="1127"/>
                    <a:pt x="4489" y="365"/>
                  </a:cubicBezTo>
                  <a:cubicBezTo>
                    <a:pt x="4054" y="119"/>
                    <a:pt x="3590" y="1"/>
                    <a:pt x="3135"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2" name="Google Shape;1322;p3"/>
            <p:cNvSpPr/>
            <p:nvPr/>
          </p:nvSpPr>
          <p:spPr>
            <a:xfrm>
              <a:off x="2366725" y="3582175"/>
              <a:ext cx="154025" cy="136250"/>
            </a:xfrm>
            <a:custGeom>
              <a:rect b="b" l="l" r="r" t="t"/>
              <a:pathLst>
                <a:path extrusionOk="0" h="5450" w="6161">
                  <a:moveTo>
                    <a:pt x="3113" y="1"/>
                  </a:moveTo>
                  <a:cubicBezTo>
                    <a:pt x="2172" y="1"/>
                    <a:pt x="1260" y="505"/>
                    <a:pt x="751" y="1405"/>
                  </a:cubicBezTo>
                  <a:cubicBezTo>
                    <a:pt x="1" y="2730"/>
                    <a:pt x="435" y="4364"/>
                    <a:pt x="1735" y="5101"/>
                  </a:cubicBezTo>
                  <a:cubicBezTo>
                    <a:pt x="2152" y="5337"/>
                    <a:pt x="2603" y="5449"/>
                    <a:pt x="3047" y="5449"/>
                  </a:cubicBezTo>
                  <a:cubicBezTo>
                    <a:pt x="3988" y="5449"/>
                    <a:pt x="4901" y="4946"/>
                    <a:pt x="5410" y="4046"/>
                  </a:cubicBezTo>
                  <a:cubicBezTo>
                    <a:pt x="6160" y="2721"/>
                    <a:pt x="5727" y="1087"/>
                    <a:pt x="4426" y="350"/>
                  </a:cubicBezTo>
                  <a:cubicBezTo>
                    <a:pt x="4008" y="114"/>
                    <a:pt x="3557" y="1"/>
                    <a:pt x="3113"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3" name="Google Shape;1323;p3"/>
            <p:cNvSpPr/>
            <p:nvPr/>
          </p:nvSpPr>
          <p:spPr>
            <a:xfrm>
              <a:off x="2933025" y="4212925"/>
              <a:ext cx="150450" cy="133625"/>
            </a:xfrm>
            <a:custGeom>
              <a:rect b="b" l="l" r="r" t="t"/>
              <a:pathLst>
                <a:path extrusionOk="0" h="5345" w="6018">
                  <a:moveTo>
                    <a:pt x="3086" y="1"/>
                  </a:moveTo>
                  <a:cubicBezTo>
                    <a:pt x="2123" y="1"/>
                    <a:pt x="1162" y="520"/>
                    <a:pt x="680" y="1416"/>
                  </a:cubicBezTo>
                  <a:cubicBezTo>
                    <a:pt x="1" y="2681"/>
                    <a:pt x="456" y="4325"/>
                    <a:pt x="1678" y="5019"/>
                  </a:cubicBezTo>
                  <a:cubicBezTo>
                    <a:pt x="2067" y="5240"/>
                    <a:pt x="2499" y="5344"/>
                    <a:pt x="2931" y="5344"/>
                  </a:cubicBezTo>
                  <a:cubicBezTo>
                    <a:pt x="3895" y="5344"/>
                    <a:pt x="4857" y="4825"/>
                    <a:pt x="5338" y="3929"/>
                  </a:cubicBezTo>
                  <a:cubicBezTo>
                    <a:pt x="6018" y="2665"/>
                    <a:pt x="5561" y="1020"/>
                    <a:pt x="4339" y="326"/>
                  </a:cubicBezTo>
                  <a:cubicBezTo>
                    <a:pt x="3950" y="105"/>
                    <a:pt x="3518" y="1"/>
                    <a:pt x="3086"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4" name="Google Shape;1324;p3"/>
            <p:cNvSpPr/>
            <p:nvPr/>
          </p:nvSpPr>
          <p:spPr>
            <a:xfrm>
              <a:off x="5046975" y="1812275"/>
              <a:ext cx="152175" cy="134900"/>
            </a:xfrm>
            <a:custGeom>
              <a:rect b="b" l="l" r="r" t="t"/>
              <a:pathLst>
                <a:path extrusionOk="0" h="5396" w="6087">
                  <a:moveTo>
                    <a:pt x="3095" y="1"/>
                  </a:moveTo>
                  <a:cubicBezTo>
                    <a:pt x="2145" y="1"/>
                    <a:pt x="1206" y="507"/>
                    <a:pt x="708" y="1396"/>
                  </a:cubicBezTo>
                  <a:cubicBezTo>
                    <a:pt x="1" y="2661"/>
                    <a:pt x="418" y="4293"/>
                    <a:pt x="1633" y="5027"/>
                  </a:cubicBezTo>
                  <a:cubicBezTo>
                    <a:pt x="2049" y="5277"/>
                    <a:pt x="2511" y="5395"/>
                    <a:pt x="2971" y="5395"/>
                  </a:cubicBezTo>
                  <a:cubicBezTo>
                    <a:pt x="3901" y="5395"/>
                    <a:pt x="4823" y="4911"/>
                    <a:pt x="5329" y="4049"/>
                  </a:cubicBezTo>
                  <a:cubicBezTo>
                    <a:pt x="6087" y="2759"/>
                    <a:pt x="5655" y="1072"/>
                    <a:pt x="4383" y="341"/>
                  </a:cubicBezTo>
                  <a:cubicBezTo>
                    <a:pt x="3980" y="110"/>
                    <a:pt x="3536" y="1"/>
                    <a:pt x="3095"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5" name="Google Shape;1325;p3"/>
            <p:cNvSpPr/>
            <p:nvPr/>
          </p:nvSpPr>
          <p:spPr>
            <a:xfrm>
              <a:off x="3883550" y="1158450"/>
              <a:ext cx="152575" cy="134875"/>
            </a:xfrm>
            <a:custGeom>
              <a:rect b="b" l="l" r="r" t="t"/>
              <a:pathLst>
                <a:path extrusionOk="0" h="5395" w="6103">
                  <a:moveTo>
                    <a:pt x="3109" y="0"/>
                  </a:moveTo>
                  <a:cubicBezTo>
                    <a:pt x="2198" y="0"/>
                    <a:pt x="1295" y="465"/>
                    <a:pt x="783" y="1294"/>
                  </a:cubicBezTo>
                  <a:cubicBezTo>
                    <a:pt x="0" y="2563"/>
                    <a:pt x="393" y="4266"/>
                    <a:pt x="1646" y="5024"/>
                  </a:cubicBezTo>
                  <a:cubicBezTo>
                    <a:pt x="2062" y="5275"/>
                    <a:pt x="2526" y="5395"/>
                    <a:pt x="2987" y="5395"/>
                  </a:cubicBezTo>
                  <a:cubicBezTo>
                    <a:pt x="3916" y="5395"/>
                    <a:pt x="4837" y="4912"/>
                    <a:pt x="5343" y="4051"/>
                  </a:cubicBezTo>
                  <a:cubicBezTo>
                    <a:pt x="6102" y="2763"/>
                    <a:pt x="5675" y="1076"/>
                    <a:pt x="4403" y="344"/>
                  </a:cubicBezTo>
                  <a:cubicBezTo>
                    <a:pt x="4000" y="111"/>
                    <a:pt x="3554" y="0"/>
                    <a:pt x="3109"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6" name="Google Shape;1326;p3"/>
            <p:cNvSpPr/>
            <p:nvPr/>
          </p:nvSpPr>
          <p:spPr>
            <a:xfrm>
              <a:off x="4764350" y="1497600"/>
              <a:ext cx="152500" cy="134850"/>
            </a:xfrm>
            <a:custGeom>
              <a:rect b="b" l="l" r="r" t="t"/>
              <a:pathLst>
                <a:path extrusionOk="0" h="5394" w="6100">
                  <a:moveTo>
                    <a:pt x="3109" y="0"/>
                  </a:moveTo>
                  <a:cubicBezTo>
                    <a:pt x="2209" y="0"/>
                    <a:pt x="1316" y="452"/>
                    <a:pt x="800" y="1263"/>
                  </a:cubicBezTo>
                  <a:cubicBezTo>
                    <a:pt x="0" y="2522"/>
                    <a:pt x="373" y="4231"/>
                    <a:pt x="1615" y="5005"/>
                  </a:cubicBezTo>
                  <a:cubicBezTo>
                    <a:pt x="2038" y="5268"/>
                    <a:pt x="2513" y="5393"/>
                    <a:pt x="2986" y="5393"/>
                  </a:cubicBezTo>
                  <a:cubicBezTo>
                    <a:pt x="3904" y="5393"/>
                    <a:pt x="4814" y="4923"/>
                    <a:pt x="5326" y="4081"/>
                  </a:cubicBezTo>
                  <a:cubicBezTo>
                    <a:pt x="6099" y="2805"/>
                    <a:pt x="5691" y="1107"/>
                    <a:pt x="4433" y="360"/>
                  </a:cubicBezTo>
                  <a:cubicBezTo>
                    <a:pt x="4022" y="116"/>
                    <a:pt x="3565" y="0"/>
                    <a:pt x="3109"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7" name="Google Shape;1327;p3"/>
            <p:cNvSpPr/>
            <p:nvPr/>
          </p:nvSpPr>
          <p:spPr>
            <a:xfrm>
              <a:off x="5261300" y="3337650"/>
              <a:ext cx="151400" cy="133625"/>
            </a:xfrm>
            <a:custGeom>
              <a:rect b="b" l="l" r="r" t="t"/>
              <a:pathLst>
                <a:path extrusionOk="0" h="5345" w="6056">
                  <a:moveTo>
                    <a:pt x="3107" y="1"/>
                  </a:moveTo>
                  <a:cubicBezTo>
                    <a:pt x="2199" y="1"/>
                    <a:pt x="1288" y="462"/>
                    <a:pt x="778" y="1279"/>
                  </a:cubicBezTo>
                  <a:cubicBezTo>
                    <a:pt x="1" y="2523"/>
                    <a:pt x="412" y="4256"/>
                    <a:pt x="1659" y="4997"/>
                  </a:cubicBezTo>
                  <a:cubicBezTo>
                    <a:pt x="2056" y="5233"/>
                    <a:pt x="2502" y="5344"/>
                    <a:pt x="2949" y="5344"/>
                  </a:cubicBezTo>
                  <a:cubicBezTo>
                    <a:pt x="3857" y="5344"/>
                    <a:pt x="4768" y="4884"/>
                    <a:pt x="5279" y="4066"/>
                  </a:cubicBezTo>
                  <a:cubicBezTo>
                    <a:pt x="6056" y="2822"/>
                    <a:pt x="5645" y="1089"/>
                    <a:pt x="4397" y="348"/>
                  </a:cubicBezTo>
                  <a:cubicBezTo>
                    <a:pt x="4000" y="112"/>
                    <a:pt x="3554" y="1"/>
                    <a:pt x="3107"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8" name="Google Shape;1328;p3"/>
            <p:cNvSpPr/>
            <p:nvPr/>
          </p:nvSpPr>
          <p:spPr>
            <a:xfrm>
              <a:off x="2336200" y="2004950"/>
              <a:ext cx="152100" cy="134900"/>
            </a:xfrm>
            <a:custGeom>
              <a:rect b="b" l="l" r="r" t="t"/>
              <a:pathLst>
                <a:path extrusionOk="0" h="5396" w="6084">
                  <a:moveTo>
                    <a:pt x="3113" y="1"/>
                  </a:moveTo>
                  <a:cubicBezTo>
                    <a:pt x="2193" y="1"/>
                    <a:pt x="1281" y="473"/>
                    <a:pt x="771" y="1318"/>
                  </a:cubicBezTo>
                  <a:cubicBezTo>
                    <a:pt x="0" y="2596"/>
                    <a:pt x="410" y="4292"/>
                    <a:pt x="1673" y="5038"/>
                  </a:cubicBezTo>
                  <a:cubicBezTo>
                    <a:pt x="2084" y="5280"/>
                    <a:pt x="2539" y="5395"/>
                    <a:pt x="2991" y="5395"/>
                  </a:cubicBezTo>
                  <a:cubicBezTo>
                    <a:pt x="3929" y="5395"/>
                    <a:pt x="4857" y="4901"/>
                    <a:pt x="5360" y="4027"/>
                  </a:cubicBezTo>
                  <a:cubicBezTo>
                    <a:pt x="6083" y="2771"/>
                    <a:pt x="5687" y="1134"/>
                    <a:pt x="4477" y="385"/>
                  </a:cubicBezTo>
                  <a:cubicBezTo>
                    <a:pt x="4056" y="124"/>
                    <a:pt x="3583" y="1"/>
                    <a:pt x="3113"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9" name="Google Shape;1329;p3"/>
            <p:cNvSpPr/>
            <p:nvPr/>
          </p:nvSpPr>
          <p:spPr>
            <a:xfrm>
              <a:off x="5127350" y="3574125"/>
              <a:ext cx="152750" cy="134900"/>
            </a:xfrm>
            <a:custGeom>
              <a:rect b="b" l="l" r="r" t="t"/>
              <a:pathLst>
                <a:path extrusionOk="0" h="5396" w="6110">
                  <a:moveTo>
                    <a:pt x="3115" y="1"/>
                  </a:moveTo>
                  <a:cubicBezTo>
                    <a:pt x="2183" y="1"/>
                    <a:pt x="1262" y="489"/>
                    <a:pt x="757" y="1349"/>
                  </a:cubicBezTo>
                  <a:cubicBezTo>
                    <a:pt x="1" y="2638"/>
                    <a:pt x="431" y="4325"/>
                    <a:pt x="1703" y="5055"/>
                  </a:cubicBezTo>
                  <a:cubicBezTo>
                    <a:pt x="2107" y="5286"/>
                    <a:pt x="2551" y="5396"/>
                    <a:pt x="2993" y="5396"/>
                  </a:cubicBezTo>
                  <a:cubicBezTo>
                    <a:pt x="3943" y="5396"/>
                    <a:pt x="4880" y="4890"/>
                    <a:pt x="5378" y="4000"/>
                  </a:cubicBezTo>
                  <a:cubicBezTo>
                    <a:pt x="6109" y="2697"/>
                    <a:pt x="5642" y="1017"/>
                    <a:pt x="4357" y="316"/>
                  </a:cubicBezTo>
                  <a:cubicBezTo>
                    <a:pt x="3966" y="102"/>
                    <a:pt x="3539" y="1"/>
                    <a:pt x="3115"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0" name="Google Shape;1330;p3"/>
            <p:cNvSpPr/>
            <p:nvPr/>
          </p:nvSpPr>
          <p:spPr>
            <a:xfrm>
              <a:off x="4678400" y="4102200"/>
              <a:ext cx="151475" cy="133625"/>
            </a:xfrm>
            <a:custGeom>
              <a:rect b="b" l="l" r="r" t="t"/>
              <a:pathLst>
                <a:path extrusionOk="0" h="5345" w="6059">
                  <a:moveTo>
                    <a:pt x="3107" y="1"/>
                  </a:moveTo>
                  <a:cubicBezTo>
                    <a:pt x="2184" y="1"/>
                    <a:pt x="1260" y="478"/>
                    <a:pt x="756" y="1316"/>
                  </a:cubicBezTo>
                  <a:cubicBezTo>
                    <a:pt x="0" y="2577"/>
                    <a:pt x="438" y="4301"/>
                    <a:pt x="1696" y="5019"/>
                  </a:cubicBezTo>
                  <a:cubicBezTo>
                    <a:pt x="2086" y="5240"/>
                    <a:pt x="2518" y="5345"/>
                    <a:pt x="2951" y="5345"/>
                  </a:cubicBezTo>
                  <a:cubicBezTo>
                    <a:pt x="3875" y="5345"/>
                    <a:pt x="4799" y="4868"/>
                    <a:pt x="5302" y="4030"/>
                  </a:cubicBezTo>
                  <a:cubicBezTo>
                    <a:pt x="6058" y="2769"/>
                    <a:pt x="5621" y="1043"/>
                    <a:pt x="4362" y="327"/>
                  </a:cubicBezTo>
                  <a:cubicBezTo>
                    <a:pt x="3973" y="105"/>
                    <a:pt x="3540" y="1"/>
                    <a:pt x="3107"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1" name="Google Shape;1331;p3"/>
            <p:cNvSpPr/>
            <p:nvPr/>
          </p:nvSpPr>
          <p:spPr>
            <a:xfrm>
              <a:off x="4299750" y="1236325"/>
              <a:ext cx="151175" cy="134300"/>
            </a:xfrm>
            <a:custGeom>
              <a:rect b="b" l="l" r="r" t="t"/>
              <a:pathLst>
                <a:path extrusionOk="0" h="5372" w="6047">
                  <a:moveTo>
                    <a:pt x="3095" y="1"/>
                  </a:moveTo>
                  <a:cubicBezTo>
                    <a:pt x="2155" y="1"/>
                    <a:pt x="1219" y="495"/>
                    <a:pt x="720" y="1365"/>
                  </a:cubicBezTo>
                  <a:cubicBezTo>
                    <a:pt x="1" y="2621"/>
                    <a:pt x="413" y="4273"/>
                    <a:pt x="1629" y="5008"/>
                  </a:cubicBezTo>
                  <a:cubicBezTo>
                    <a:pt x="2037" y="5255"/>
                    <a:pt x="2494" y="5371"/>
                    <a:pt x="2951" y="5371"/>
                  </a:cubicBezTo>
                  <a:cubicBezTo>
                    <a:pt x="3890" y="5371"/>
                    <a:pt x="4827" y="4877"/>
                    <a:pt x="5326" y="4006"/>
                  </a:cubicBezTo>
                  <a:cubicBezTo>
                    <a:pt x="6047" y="2752"/>
                    <a:pt x="5634" y="1100"/>
                    <a:pt x="4417" y="365"/>
                  </a:cubicBezTo>
                  <a:cubicBezTo>
                    <a:pt x="4009" y="117"/>
                    <a:pt x="3552" y="1"/>
                    <a:pt x="3095"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2" name="Google Shape;1332;p3"/>
            <p:cNvSpPr/>
            <p:nvPr/>
          </p:nvSpPr>
          <p:spPr>
            <a:xfrm>
              <a:off x="2120300" y="2663775"/>
              <a:ext cx="150425" cy="133625"/>
            </a:xfrm>
            <a:custGeom>
              <a:rect b="b" l="l" r="r" t="t"/>
              <a:pathLst>
                <a:path extrusionOk="0" h="5345" w="6017">
                  <a:moveTo>
                    <a:pt x="3086" y="0"/>
                  </a:moveTo>
                  <a:cubicBezTo>
                    <a:pt x="2123" y="0"/>
                    <a:pt x="1162" y="520"/>
                    <a:pt x="680" y="1416"/>
                  </a:cubicBezTo>
                  <a:cubicBezTo>
                    <a:pt x="1" y="2679"/>
                    <a:pt x="456" y="4324"/>
                    <a:pt x="1678" y="5019"/>
                  </a:cubicBezTo>
                  <a:cubicBezTo>
                    <a:pt x="2067" y="5240"/>
                    <a:pt x="2499" y="5344"/>
                    <a:pt x="2931" y="5344"/>
                  </a:cubicBezTo>
                  <a:cubicBezTo>
                    <a:pt x="3894" y="5344"/>
                    <a:pt x="4855" y="4825"/>
                    <a:pt x="5337" y="3929"/>
                  </a:cubicBezTo>
                  <a:cubicBezTo>
                    <a:pt x="6016" y="2664"/>
                    <a:pt x="5561" y="1020"/>
                    <a:pt x="4339" y="326"/>
                  </a:cubicBezTo>
                  <a:cubicBezTo>
                    <a:pt x="3950" y="105"/>
                    <a:pt x="3518" y="0"/>
                    <a:pt x="3086"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3" name="Google Shape;1333;p3"/>
            <p:cNvSpPr/>
            <p:nvPr/>
          </p:nvSpPr>
          <p:spPr>
            <a:xfrm>
              <a:off x="5345075" y="2916250"/>
              <a:ext cx="151200" cy="134275"/>
            </a:xfrm>
            <a:custGeom>
              <a:rect b="b" l="l" r="r" t="t"/>
              <a:pathLst>
                <a:path extrusionOk="0" h="5371" w="6048">
                  <a:moveTo>
                    <a:pt x="3093" y="1"/>
                  </a:moveTo>
                  <a:cubicBezTo>
                    <a:pt x="2131" y="1"/>
                    <a:pt x="1176" y="520"/>
                    <a:pt x="689" y="1423"/>
                  </a:cubicBezTo>
                  <a:cubicBezTo>
                    <a:pt x="1" y="2698"/>
                    <a:pt x="455" y="4338"/>
                    <a:pt x="1688" y="5039"/>
                  </a:cubicBezTo>
                  <a:cubicBezTo>
                    <a:pt x="2084" y="5265"/>
                    <a:pt x="2520" y="5371"/>
                    <a:pt x="2955" y="5371"/>
                  </a:cubicBezTo>
                  <a:cubicBezTo>
                    <a:pt x="3918" y="5371"/>
                    <a:pt x="4873" y="4851"/>
                    <a:pt x="5360" y="3947"/>
                  </a:cubicBezTo>
                  <a:cubicBezTo>
                    <a:pt x="6047" y="2674"/>
                    <a:pt x="5595" y="1034"/>
                    <a:pt x="4361" y="333"/>
                  </a:cubicBezTo>
                  <a:cubicBezTo>
                    <a:pt x="3965" y="107"/>
                    <a:pt x="3529" y="1"/>
                    <a:pt x="3093"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4" name="Google Shape;1334;p3"/>
            <p:cNvSpPr/>
            <p:nvPr/>
          </p:nvSpPr>
          <p:spPr>
            <a:xfrm>
              <a:off x="2785975" y="1477825"/>
              <a:ext cx="152175" cy="134275"/>
            </a:xfrm>
            <a:custGeom>
              <a:rect b="b" l="l" r="r" t="t"/>
              <a:pathLst>
                <a:path extrusionOk="0" h="5371" w="6087">
                  <a:moveTo>
                    <a:pt x="3112" y="1"/>
                  </a:moveTo>
                  <a:cubicBezTo>
                    <a:pt x="2196" y="1"/>
                    <a:pt x="1283" y="470"/>
                    <a:pt x="774" y="1304"/>
                  </a:cubicBezTo>
                  <a:cubicBezTo>
                    <a:pt x="0" y="2571"/>
                    <a:pt x="422" y="4293"/>
                    <a:pt x="1686" y="5028"/>
                  </a:cubicBezTo>
                  <a:cubicBezTo>
                    <a:pt x="2086" y="5260"/>
                    <a:pt x="2530" y="5370"/>
                    <a:pt x="2974" y="5370"/>
                  </a:cubicBezTo>
                  <a:cubicBezTo>
                    <a:pt x="3890" y="5370"/>
                    <a:pt x="4803" y="4900"/>
                    <a:pt x="5313" y="4067"/>
                  </a:cubicBezTo>
                  <a:cubicBezTo>
                    <a:pt x="6086" y="2798"/>
                    <a:pt x="5665" y="1079"/>
                    <a:pt x="4400" y="343"/>
                  </a:cubicBezTo>
                  <a:cubicBezTo>
                    <a:pt x="4000" y="111"/>
                    <a:pt x="3556" y="1"/>
                    <a:pt x="3112"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5" name="Google Shape;1335;p3"/>
            <p:cNvSpPr/>
            <p:nvPr/>
          </p:nvSpPr>
          <p:spPr>
            <a:xfrm>
              <a:off x="2470575" y="1768450"/>
              <a:ext cx="150425" cy="133625"/>
            </a:xfrm>
            <a:custGeom>
              <a:rect b="b" l="l" r="r" t="t"/>
              <a:pathLst>
                <a:path extrusionOk="0" h="5345" w="6017">
                  <a:moveTo>
                    <a:pt x="3089" y="1"/>
                  </a:moveTo>
                  <a:cubicBezTo>
                    <a:pt x="2146" y="1"/>
                    <a:pt x="1200" y="497"/>
                    <a:pt x="707" y="1366"/>
                  </a:cubicBezTo>
                  <a:cubicBezTo>
                    <a:pt x="1" y="2611"/>
                    <a:pt x="422" y="4266"/>
                    <a:pt x="1629" y="4991"/>
                  </a:cubicBezTo>
                  <a:cubicBezTo>
                    <a:pt x="2029" y="5231"/>
                    <a:pt x="2478" y="5345"/>
                    <a:pt x="2928" y="5345"/>
                  </a:cubicBezTo>
                  <a:cubicBezTo>
                    <a:pt x="3871" y="5345"/>
                    <a:pt x="4816" y="4848"/>
                    <a:pt x="5310" y="3979"/>
                  </a:cubicBezTo>
                  <a:cubicBezTo>
                    <a:pt x="6016" y="2734"/>
                    <a:pt x="5595" y="1079"/>
                    <a:pt x="4388" y="354"/>
                  </a:cubicBezTo>
                  <a:cubicBezTo>
                    <a:pt x="3988" y="114"/>
                    <a:pt x="3539" y="1"/>
                    <a:pt x="3089"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6" name="Google Shape;1336;p3"/>
            <p:cNvSpPr/>
            <p:nvPr/>
          </p:nvSpPr>
          <p:spPr>
            <a:xfrm>
              <a:off x="4994875" y="3812225"/>
              <a:ext cx="150500" cy="132950"/>
            </a:xfrm>
            <a:custGeom>
              <a:rect b="b" l="l" r="r" t="t"/>
              <a:pathLst>
                <a:path extrusionOk="0" h="5318" w="6020">
                  <a:moveTo>
                    <a:pt x="3106" y="1"/>
                  </a:moveTo>
                  <a:cubicBezTo>
                    <a:pt x="2176" y="1"/>
                    <a:pt x="1242" y="485"/>
                    <a:pt x="745" y="1329"/>
                  </a:cubicBezTo>
                  <a:cubicBezTo>
                    <a:pt x="1" y="2595"/>
                    <a:pt x="471" y="4338"/>
                    <a:pt x="1740" y="5021"/>
                  </a:cubicBezTo>
                  <a:cubicBezTo>
                    <a:pt x="2115" y="5223"/>
                    <a:pt x="2528" y="5318"/>
                    <a:pt x="2940" y="5318"/>
                  </a:cubicBezTo>
                  <a:cubicBezTo>
                    <a:pt x="3891" y="5318"/>
                    <a:pt x="4841" y="4812"/>
                    <a:pt x="5325" y="3940"/>
                  </a:cubicBezTo>
                  <a:cubicBezTo>
                    <a:pt x="6019" y="2688"/>
                    <a:pt x="5573" y="1024"/>
                    <a:pt x="4352" y="326"/>
                  </a:cubicBezTo>
                  <a:cubicBezTo>
                    <a:pt x="3967" y="105"/>
                    <a:pt x="3537" y="1"/>
                    <a:pt x="3106"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7" name="Google Shape;1337;p3"/>
            <p:cNvSpPr/>
            <p:nvPr/>
          </p:nvSpPr>
          <p:spPr>
            <a:xfrm>
              <a:off x="2203800" y="2243025"/>
              <a:ext cx="150325" cy="132975"/>
            </a:xfrm>
            <a:custGeom>
              <a:rect b="b" l="l" r="r" t="t"/>
              <a:pathLst>
                <a:path extrusionOk="0" h="5319" w="6013">
                  <a:moveTo>
                    <a:pt x="3106" y="1"/>
                  </a:moveTo>
                  <a:cubicBezTo>
                    <a:pt x="2214" y="1"/>
                    <a:pt x="1309" y="446"/>
                    <a:pt x="791" y="1242"/>
                  </a:cubicBezTo>
                  <a:cubicBezTo>
                    <a:pt x="0" y="2464"/>
                    <a:pt x="404" y="4226"/>
                    <a:pt x="1646" y="4972"/>
                  </a:cubicBezTo>
                  <a:cubicBezTo>
                    <a:pt x="2039" y="5207"/>
                    <a:pt x="2482" y="5319"/>
                    <a:pt x="2928" y="5319"/>
                  </a:cubicBezTo>
                  <a:cubicBezTo>
                    <a:pt x="3841" y="5319"/>
                    <a:pt x="4762" y="4852"/>
                    <a:pt x="5268" y="4029"/>
                  </a:cubicBezTo>
                  <a:cubicBezTo>
                    <a:pt x="6012" y="2819"/>
                    <a:pt x="5626" y="1135"/>
                    <a:pt x="4431" y="376"/>
                  </a:cubicBezTo>
                  <a:cubicBezTo>
                    <a:pt x="4030" y="121"/>
                    <a:pt x="3570" y="1"/>
                    <a:pt x="3106"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8" name="Google Shape;1338;p3"/>
            <p:cNvSpPr/>
            <p:nvPr/>
          </p:nvSpPr>
          <p:spPr>
            <a:xfrm>
              <a:off x="3580900" y="4421600"/>
              <a:ext cx="150475" cy="132975"/>
            </a:xfrm>
            <a:custGeom>
              <a:rect b="b" l="l" r="r" t="t"/>
              <a:pathLst>
                <a:path extrusionOk="0" h="5319" w="6019">
                  <a:moveTo>
                    <a:pt x="3106" y="1"/>
                  </a:moveTo>
                  <a:cubicBezTo>
                    <a:pt x="2184" y="1"/>
                    <a:pt x="1255" y="477"/>
                    <a:pt x="753" y="1313"/>
                  </a:cubicBezTo>
                  <a:cubicBezTo>
                    <a:pt x="0" y="2568"/>
                    <a:pt x="457" y="4317"/>
                    <a:pt x="1722" y="5012"/>
                  </a:cubicBezTo>
                  <a:cubicBezTo>
                    <a:pt x="2101" y="5220"/>
                    <a:pt x="2521" y="5319"/>
                    <a:pt x="2940" y="5319"/>
                  </a:cubicBezTo>
                  <a:cubicBezTo>
                    <a:pt x="3882" y="5319"/>
                    <a:pt x="4824" y="4821"/>
                    <a:pt x="5313" y="3958"/>
                  </a:cubicBezTo>
                  <a:cubicBezTo>
                    <a:pt x="6019" y="2711"/>
                    <a:pt x="5584" y="1045"/>
                    <a:pt x="4367" y="334"/>
                  </a:cubicBezTo>
                  <a:cubicBezTo>
                    <a:pt x="3979" y="108"/>
                    <a:pt x="3543" y="1"/>
                    <a:pt x="3106"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9" name="Google Shape;1339;p3"/>
            <p:cNvSpPr/>
            <p:nvPr/>
          </p:nvSpPr>
          <p:spPr>
            <a:xfrm>
              <a:off x="2417875" y="3767775"/>
              <a:ext cx="150475" cy="132975"/>
            </a:xfrm>
            <a:custGeom>
              <a:rect b="b" l="l" r="r" t="t"/>
              <a:pathLst>
                <a:path extrusionOk="0" h="5319" w="6019">
                  <a:moveTo>
                    <a:pt x="3106" y="1"/>
                  </a:moveTo>
                  <a:cubicBezTo>
                    <a:pt x="2178" y="1"/>
                    <a:pt x="1243" y="483"/>
                    <a:pt x="746" y="1326"/>
                  </a:cubicBezTo>
                  <a:cubicBezTo>
                    <a:pt x="0" y="2590"/>
                    <a:pt x="467" y="4333"/>
                    <a:pt x="1735" y="5018"/>
                  </a:cubicBezTo>
                  <a:cubicBezTo>
                    <a:pt x="2111" y="5222"/>
                    <a:pt x="2526" y="5318"/>
                    <a:pt x="2940" y="5318"/>
                  </a:cubicBezTo>
                  <a:cubicBezTo>
                    <a:pt x="3890" y="5318"/>
                    <a:pt x="4837" y="4814"/>
                    <a:pt x="5321" y="3944"/>
                  </a:cubicBezTo>
                  <a:cubicBezTo>
                    <a:pt x="6018" y="2695"/>
                    <a:pt x="5575" y="1028"/>
                    <a:pt x="4355" y="327"/>
                  </a:cubicBezTo>
                  <a:cubicBezTo>
                    <a:pt x="3969" y="105"/>
                    <a:pt x="3538" y="1"/>
                    <a:pt x="3106"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0" name="Google Shape;1340;p3"/>
            <p:cNvSpPr/>
            <p:nvPr/>
          </p:nvSpPr>
          <p:spPr>
            <a:xfrm>
              <a:off x="3166375" y="4344650"/>
              <a:ext cx="148925" cy="131675"/>
            </a:xfrm>
            <a:custGeom>
              <a:rect b="b" l="l" r="r" t="t"/>
              <a:pathLst>
                <a:path extrusionOk="0" h="5267" w="5957">
                  <a:moveTo>
                    <a:pt x="3056" y="0"/>
                  </a:moveTo>
                  <a:cubicBezTo>
                    <a:pt x="2159" y="0"/>
                    <a:pt x="1261" y="458"/>
                    <a:pt x="755" y="1270"/>
                  </a:cubicBezTo>
                  <a:cubicBezTo>
                    <a:pt x="1" y="2482"/>
                    <a:pt x="400" y="4179"/>
                    <a:pt x="1616" y="4917"/>
                  </a:cubicBezTo>
                  <a:cubicBezTo>
                    <a:pt x="2007" y="5154"/>
                    <a:pt x="2450" y="5267"/>
                    <a:pt x="2894" y="5267"/>
                  </a:cubicBezTo>
                  <a:cubicBezTo>
                    <a:pt x="3812" y="5267"/>
                    <a:pt x="4737" y="4789"/>
                    <a:pt x="5230" y="3950"/>
                  </a:cubicBezTo>
                  <a:cubicBezTo>
                    <a:pt x="5957" y="2714"/>
                    <a:pt x="5521" y="1025"/>
                    <a:pt x="4295" y="324"/>
                  </a:cubicBezTo>
                  <a:cubicBezTo>
                    <a:pt x="3910" y="104"/>
                    <a:pt x="3483" y="0"/>
                    <a:pt x="3056"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1" name="Google Shape;1341;p3"/>
            <p:cNvSpPr/>
            <p:nvPr/>
          </p:nvSpPr>
          <p:spPr>
            <a:xfrm>
              <a:off x="2701125" y="4083150"/>
              <a:ext cx="148450" cy="131550"/>
            </a:xfrm>
            <a:custGeom>
              <a:rect b="b" l="l" r="r" t="t"/>
              <a:pathLst>
                <a:path extrusionOk="0" h="5262" w="5938">
                  <a:moveTo>
                    <a:pt x="3061" y="1"/>
                  </a:moveTo>
                  <a:cubicBezTo>
                    <a:pt x="2127" y="1"/>
                    <a:pt x="1191" y="496"/>
                    <a:pt x="708" y="1356"/>
                  </a:cubicBezTo>
                  <a:cubicBezTo>
                    <a:pt x="1" y="2611"/>
                    <a:pt x="463" y="4288"/>
                    <a:pt x="1703" y="4963"/>
                  </a:cubicBezTo>
                  <a:cubicBezTo>
                    <a:pt x="2075" y="5166"/>
                    <a:pt x="2487" y="5261"/>
                    <a:pt x="2899" y="5261"/>
                  </a:cubicBezTo>
                  <a:cubicBezTo>
                    <a:pt x="3856" y="5261"/>
                    <a:pt x="4814" y="4745"/>
                    <a:pt x="5282" y="3861"/>
                  </a:cubicBezTo>
                  <a:cubicBezTo>
                    <a:pt x="5938" y="2620"/>
                    <a:pt x="5496" y="1020"/>
                    <a:pt x="4308" y="330"/>
                  </a:cubicBezTo>
                  <a:cubicBezTo>
                    <a:pt x="3922" y="106"/>
                    <a:pt x="3492" y="1"/>
                    <a:pt x="3061"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2" name="Google Shape;1342;p3"/>
            <p:cNvSpPr/>
            <p:nvPr/>
          </p:nvSpPr>
          <p:spPr>
            <a:xfrm>
              <a:off x="4999150" y="1630675"/>
              <a:ext cx="147475" cy="130175"/>
            </a:xfrm>
            <a:custGeom>
              <a:rect b="b" l="l" r="r" t="t"/>
              <a:pathLst>
                <a:path extrusionOk="0" h="5207" w="5899">
                  <a:moveTo>
                    <a:pt x="3013" y="1"/>
                  </a:moveTo>
                  <a:cubicBezTo>
                    <a:pt x="2126" y="1"/>
                    <a:pt x="1250" y="462"/>
                    <a:pt x="755" y="1286"/>
                  </a:cubicBezTo>
                  <a:cubicBezTo>
                    <a:pt x="1" y="2542"/>
                    <a:pt x="431" y="4198"/>
                    <a:pt x="1691" y="4894"/>
                  </a:cubicBezTo>
                  <a:cubicBezTo>
                    <a:pt x="2075" y="5106"/>
                    <a:pt x="2493" y="5207"/>
                    <a:pt x="2908" y="5207"/>
                  </a:cubicBezTo>
                  <a:cubicBezTo>
                    <a:pt x="3817" y="5207"/>
                    <a:pt x="4709" y="4724"/>
                    <a:pt x="5192" y="3873"/>
                  </a:cubicBezTo>
                  <a:cubicBezTo>
                    <a:pt x="5898" y="2632"/>
                    <a:pt x="5486" y="1049"/>
                    <a:pt x="4277" y="342"/>
                  </a:cubicBezTo>
                  <a:cubicBezTo>
                    <a:pt x="3882" y="110"/>
                    <a:pt x="3446" y="1"/>
                    <a:pt x="3013"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3" name="Google Shape;1343;p3"/>
            <p:cNvSpPr/>
            <p:nvPr/>
          </p:nvSpPr>
          <p:spPr>
            <a:xfrm>
              <a:off x="4068775" y="1107625"/>
              <a:ext cx="147425" cy="130150"/>
            </a:xfrm>
            <a:custGeom>
              <a:rect b="b" l="l" r="r" t="t"/>
              <a:pathLst>
                <a:path extrusionOk="0" h="5206" w="5897">
                  <a:moveTo>
                    <a:pt x="3011" y="1"/>
                  </a:moveTo>
                  <a:cubicBezTo>
                    <a:pt x="2103" y="1"/>
                    <a:pt x="1212" y="483"/>
                    <a:pt x="727" y="1332"/>
                  </a:cubicBezTo>
                  <a:cubicBezTo>
                    <a:pt x="0" y="2608"/>
                    <a:pt x="463" y="4254"/>
                    <a:pt x="1736" y="4919"/>
                  </a:cubicBezTo>
                  <a:cubicBezTo>
                    <a:pt x="2109" y="5113"/>
                    <a:pt x="2510" y="5206"/>
                    <a:pt x="2907" y="5206"/>
                  </a:cubicBezTo>
                  <a:cubicBezTo>
                    <a:pt x="3836" y="5206"/>
                    <a:pt x="4744" y="4701"/>
                    <a:pt x="5218" y="3824"/>
                  </a:cubicBezTo>
                  <a:cubicBezTo>
                    <a:pt x="5896" y="2567"/>
                    <a:pt x="5451" y="992"/>
                    <a:pt x="4229" y="315"/>
                  </a:cubicBezTo>
                  <a:cubicBezTo>
                    <a:pt x="3845" y="102"/>
                    <a:pt x="3426" y="1"/>
                    <a:pt x="3011"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4" name="Google Shape;1344;p3"/>
            <p:cNvSpPr/>
            <p:nvPr/>
          </p:nvSpPr>
          <p:spPr>
            <a:xfrm>
              <a:off x="5397325" y="3102675"/>
              <a:ext cx="146025" cy="129325"/>
            </a:xfrm>
            <a:custGeom>
              <a:rect b="b" l="l" r="r" t="t"/>
              <a:pathLst>
                <a:path extrusionOk="0" h="5173" w="5841">
                  <a:moveTo>
                    <a:pt x="2950" y="0"/>
                  </a:moveTo>
                  <a:cubicBezTo>
                    <a:pt x="2050" y="0"/>
                    <a:pt x="1179" y="487"/>
                    <a:pt x="699" y="1350"/>
                  </a:cubicBezTo>
                  <a:cubicBezTo>
                    <a:pt x="0" y="2606"/>
                    <a:pt x="412" y="4138"/>
                    <a:pt x="1636" y="4837"/>
                  </a:cubicBezTo>
                  <a:cubicBezTo>
                    <a:pt x="2034" y="5064"/>
                    <a:pt x="2464" y="5172"/>
                    <a:pt x="2888" y="5172"/>
                  </a:cubicBezTo>
                  <a:cubicBezTo>
                    <a:pt x="3806" y="5172"/>
                    <a:pt x="4696" y="4667"/>
                    <a:pt x="5168" y="3773"/>
                  </a:cubicBezTo>
                  <a:cubicBezTo>
                    <a:pt x="5840" y="2506"/>
                    <a:pt x="5394" y="979"/>
                    <a:pt x="4156" y="309"/>
                  </a:cubicBezTo>
                  <a:cubicBezTo>
                    <a:pt x="3770" y="100"/>
                    <a:pt x="3357" y="0"/>
                    <a:pt x="2950"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5" name="Google Shape;1345;p3"/>
            <p:cNvSpPr/>
            <p:nvPr/>
          </p:nvSpPr>
          <p:spPr>
            <a:xfrm>
              <a:off x="4864350" y="4051550"/>
              <a:ext cx="145450" cy="128550"/>
            </a:xfrm>
            <a:custGeom>
              <a:rect b="b" l="l" r="r" t="t"/>
              <a:pathLst>
                <a:path extrusionOk="0" h="5142" w="5818">
                  <a:moveTo>
                    <a:pt x="2928" y="1"/>
                  </a:moveTo>
                  <a:cubicBezTo>
                    <a:pt x="2028" y="1"/>
                    <a:pt x="1165" y="498"/>
                    <a:pt x="688" y="1382"/>
                  </a:cubicBezTo>
                  <a:cubicBezTo>
                    <a:pt x="1" y="2655"/>
                    <a:pt x="440" y="4161"/>
                    <a:pt x="1696" y="4836"/>
                  </a:cubicBezTo>
                  <a:cubicBezTo>
                    <a:pt x="2080" y="5043"/>
                    <a:pt x="2489" y="5142"/>
                    <a:pt x="2891" y="5142"/>
                  </a:cubicBezTo>
                  <a:cubicBezTo>
                    <a:pt x="3791" y="5142"/>
                    <a:pt x="4655" y="4645"/>
                    <a:pt x="5132" y="3760"/>
                  </a:cubicBezTo>
                  <a:cubicBezTo>
                    <a:pt x="5817" y="2488"/>
                    <a:pt x="5378" y="982"/>
                    <a:pt x="4124" y="307"/>
                  </a:cubicBezTo>
                  <a:cubicBezTo>
                    <a:pt x="3739" y="100"/>
                    <a:pt x="3330" y="1"/>
                    <a:pt x="2928"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6" name="Google Shape;1346;p3"/>
            <p:cNvSpPr/>
            <p:nvPr/>
          </p:nvSpPr>
          <p:spPr>
            <a:xfrm>
              <a:off x="5381675" y="2313700"/>
              <a:ext cx="146025" cy="129350"/>
            </a:xfrm>
            <a:custGeom>
              <a:rect b="b" l="l" r="r" t="t"/>
              <a:pathLst>
                <a:path extrusionOk="0" h="5174" w="5841">
                  <a:moveTo>
                    <a:pt x="2951" y="1"/>
                  </a:moveTo>
                  <a:cubicBezTo>
                    <a:pt x="2058" y="1"/>
                    <a:pt x="1195" y="478"/>
                    <a:pt x="710" y="1332"/>
                  </a:cubicBezTo>
                  <a:cubicBezTo>
                    <a:pt x="0" y="2581"/>
                    <a:pt x="400" y="4118"/>
                    <a:pt x="1617" y="4827"/>
                  </a:cubicBezTo>
                  <a:cubicBezTo>
                    <a:pt x="2019" y="5062"/>
                    <a:pt x="2457" y="5174"/>
                    <a:pt x="2888" y="5174"/>
                  </a:cubicBezTo>
                  <a:cubicBezTo>
                    <a:pt x="3799" y="5174"/>
                    <a:pt x="4682" y="4677"/>
                    <a:pt x="5159" y="3794"/>
                  </a:cubicBezTo>
                  <a:cubicBezTo>
                    <a:pt x="5840" y="2530"/>
                    <a:pt x="5408" y="1002"/>
                    <a:pt x="4176" y="319"/>
                  </a:cubicBezTo>
                  <a:cubicBezTo>
                    <a:pt x="3785" y="103"/>
                    <a:pt x="3365" y="1"/>
                    <a:pt x="2951"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7" name="Google Shape;1347;p3"/>
            <p:cNvSpPr/>
            <p:nvPr/>
          </p:nvSpPr>
          <p:spPr>
            <a:xfrm>
              <a:off x="5332425" y="2130175"/>
              <a:ext cx="145225" cy="128500"/>
            </a:xfrm>
            <a:custGeom>
              <a:rect b="b" l="l" r="r" t="t"/>
              <a:pathLst>
                <a:path extrusionOk="0" h="5140" w="5809">
                  <a:moveTo>
                    <a:pt x="2922" y="0"/>
                  </a:moveTo>
                  <a:cubicBezTo>
                    <a:pt x="2046" y="0"/>
                    <a:pt x="1204" y="469"/>
                    <a:pt x="719" y="1315"/>
                  </a:cubicBezTo>
                  <a:cubicBezTo>
                    <a:pt x="0" y="2572"/>
                    <a:pt x="392" y="4091"/>
                    <a:pt x="1625" y="4799"/>
                  </a:cubicBezTo>
                  <a:cubicBezTo>
                    <a:pt x="2029" y="5029"/>
                    <a:pt x="2461" y="5140"/>
                    <a:pt x="2887" y="5140"/>
                  </a:cubicBezTo>
                  <a:cubicBezTo>
                    <a:pt x="3762" y="5140"/>
                    <a:pt x="4605" y="4672"/>
                    <a:pt x="5090" y="3826"/>
                  </a:cubicBezTo>
                  <a:cubicBezTo>
                    <a:pt x="5809" y="2569"/>
                    <a:pt x="5417" y="1050"/>
                    <a:pt x="4184" y="342"/>
                  </a:cubicBezTo>
                  <a:cubicBezTo>
                    <a:pt x="3780" y="111"/>
                    <a:pt x="3347" y="0"/>
                    <a:pt x="2922"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8" name="Google Shape;1348;p3"/>
            <p:cNvSpPr/>
            <p:nvPr/>
          </p:nvSpPr>
          <p:spPr>
            <a:xfrm>
              <a:off x="3471600" y="1084025"/>
              <a:ext cx="145275" cy="128525"/>
            </a:xfrm>
            <a:custGeom>
              <a:rect b="b" l="l" r="r" t="t"/>
              <a:pathLst>
                <a:path extrusionOk="0" h="5141" w="5811">
                  <a:moveTo>
                    <a:pt x="2921" y="1"/>
                  </a:moveTo>
                  <a:cubicBezTo>
                    <a:pt x="2055" y="1"/>
                    <a:pt x="1220" y="459"/>
                    <a:pt x="734" y="1290"/>
                  </a:cubicBezTo>
                  <a:cubicBezTo>
                    <a:pt x="0" y="2544"/>
                    <a:pt x="378" y="4066"/>
                    <a:pt x="1601" y="4786"/>
                  </a:cubicBezTo>
                  <a:cubicBezTo>
                    <a:pt x="2011" y="5026"/>
                    <a:pt x="2453" y="5141"/>
                    <a:pt x="2887" y="5141"/>
                  </a:cubicBezTo>
                  <a:cubicBezTo>
                    <a:pt x="3754" y="5141"/>
                    <a:pt x="4589" y="4683"/>
                    <a:pt x="5075" y="3851"/>
                  </a:cubicBezTo>
                  <a:cubicBezTo>
                    <a:pt x="5811" y="2599"/>
                    <a:pt x="5432" y="1075"/>
                    <a:pt x="4209" y="357"/>
                  </a:cubicBezTo>
                  <a:cubicBezTo>
                    <a:pt x="3798" y="116"/>
                    <a:pt x="3356" y="1"/>
                    <a:pt x="2921"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9" name="Google Shape;1349;p3"/>
            <p:cNvSpPr/>
            <p:nvPr/>
          </p:nvSpPr>
          <p:spPr>
            <a:xfrm>
              <a:off x="5431575" y="2498050"/>
              <a:ext cx="145525" cy="128550"/>
            </a:xfrm>
            <a:custGeom>
              <a:rect b="b" l="l" r="r" t="t"/>
              <a:pathLst>
                <a:path extrusionOk="0" h="5142" w="5821">
                  <a:moveTo>
                    <a:pt x="2927" y="0"/>
                  </a:moveTo>
                  <a:cubicBezTo>
                    <a:pt x="2038" y="0"/>
                    <a:pt x="1185" y="485"/>
                    <a:pt x="704" y="1354"/>
                  </a:cubicBezTo>
                  <a:cubicBezTo>
                    <a:pt x="1" y="2624"/>
                    <a:pt x="422" y="4130"/>
                    <a:pt x="1669" y="4820"/>
                  </a:cubicBezTo>
                  <a:cubicBezTo>
                    <a:pt x="2063" y="5037"/>
                    <a:pt x="2483" y="5141"/>
                    <a:pt x="2894" y="5141"/>
                  </a:cubicBezTo>
                  <a:cubicBezTo>
                    <a:pt x="3784" y="5141"/>
                    <a:pt x="4637" y="4656"/>
                    <a:pt x="5117" y="3788"/>
                  </a:cubicBezTo>
                  <a:cubicBezTo>
                    <a:pt x="5820" y="2516"/>
                    <a:pt x="5399" y="1012"/>
                    <a:pt x="4152" y="322"/>
                  </a:cubicBezTo>
                  <a:cubicBezTo>
                    <a:pt x="3758" y="104"/>
                    <a:pt x="3339" y="0"/>
                    <a:pt x="2927"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0" name="Google Shape;1350;p3"/>
            <p:cNvSpPr/>
            <p:nvPr/>
          </p:nvSpPr>
          <p:spPr>
            <a:xfrm>
              <a:off x="3288250" y="1136800"/>
              <a:ext cx="146050" cy="129350"/>
            </a:xfrm>
            <a:custGeom>
              <a:rect b="b" l="l" r="r" t="t"/>
              <a:pathLst>
                <a:path extrusionOk="0" h="5174" w="5842">
                  <a:moveTo>
                    <a:pt x="2955" y="1"/>
                  </a:moveTo>
                  <a:cubicBezTo>
                    <a:pt x="2049" y="1"/>
                    <a:pt x="1169" y="492"/>
                    <a:pt x="690" y="1367"/>
                  </a:cubicBezTo>
                  <a:cubicBezTo>
                    <a:pt x="0" y="2627"/>
                    <a:pt x="423" y="4157"/>
                    <a:pt x="1652" y="4847"/>
                  </a:cubicBezTo>
                  <a:cubicBezTo>
                    <a:pt x="2047" y="5068"/>
                    <a:pt x="2472" y="5174"/>
                    <a:pt x="2891" y="5174"/>
                  </a:cubicBezTo>
                  <a:cubicBezTo>
                    <a:pt x="3777" y="5174"/>
                    <a:pt x="4637" y="4702"/>
                    <a:pt x="5124" y="3856"/>
                  </a:cubicBezTo>
                  <a:cubicBezTo>
                    <a:pt x="5842" y="2610"/>
                    <a:pt x="5450" y="1070"/>
                    <a:pt x="4237" y="354"/>
                  </a:cubicBezTo>
                  <a:cubicBezTo>
                    <a:pt x="3831" y="114"/>
                    <a:pt x="3390" y="1"/>
                    <a:pt x="2955"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1" name="Google Shape;1351;p3"/>
            <p:cNvSpPr/>
            <p:nvPr/>
          </p:nvSpPr>
          <p:spPr>
            <a:xfrm>
              <a:off x="2605575" y="1533450"/>
              <a:ext cx="146575" cy="129350"/>
            </a:xfrm>
            <a:custGeom>
              <a:rect b="b" l="l" r="r" t="t"/>
              <a:pathLst>
                <a:path extrusionOk="0" h="5174" w="5863">
                  <a:moveTo>
                    <a:pt x="2972" y="1"/>
                  </a:moveTo>
                  <a:cubicBezTo>
                    <a:pt x="2096" y="1"/>
                    <a:pt x="1244" y="461"/>
                    <a:pt x="753" y="1291"/>
                  </a:cubicBezTo>
                  <a:cubicBezTo>
                    <a:pt x="0" y="2564"/>
                    <a:pt x="422" y="4162"/>
                    <a:pt x="1693" y="4859"/>
                  </a:cubicBezTo>
                  <a:cubicBezTo>
                    <a:pt x="2083" y="5072"/>
                    <a:pt x="2500" y="5174"/>
                    <a:pt x="2912" y="5174"/>
                  </a:cubicBezTo>
                  <a:cubicBezTo>
                    <a:pt x="3807" y="5174"/>
                    <a:pt x="4673" y="4693"/>
                    <a:pt x="5156" y="3834"/>
                  </a:cubicBezTo>
                  <a:cubicBezTo>
                    <a:pt x="5862" y="2583"/>
                    <a:pt x="5457" y="1048"/>
                    <a:pt x="4237" y="344"/>
                  </a:cubicBezTo>
                  <a:cubicBezTo>
                    <a:pt x="3836" y="111"/>
                    <a:pt x="3401" y="1"/>
                    <a:pt x="2972"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2" name="Google Shape;1352;p3"/>
            <p:cNvSpPr/>
            <p:nvPr/>
          </p:nvSpPr>
          <p:spPr>
            <a:xfrm>
              <a:off x="3106025" y="1190775"/>
              <a:ext cx="144700" cy="127750"/>
            </a:xfrm>
            <a:custGeom>
              <a:rect b="b" l="l" r="r" t="t"/>
              <a:pathLst>
                <a:path extrusionOk="0" h="5110" w="5788">
                  <a:moveTo>
                    <a:pt x="2903" y="1"/>
                  </a:moveTo>
                  <a:cubicBezTo>
                    <a:pt x="2049" y="1"/>
                    <a:pt x="1229" y="450"/>
                    <a:pt x="745" y="1264"/>
                  </a:cubicBezTo>
                  <a:cubicBezTo>
                    <a:pt x="1" y="2523"/>
                    <a:pt x="374" y="4042"/>
                    <a:pt x="1603" y="4758"/>
                  </a:cubicBezTo>
                  <a:cubicBezTo>
                    <a:pt x="2012" y="4996"/>
                    <a:pt x="2450" y="5110"/>
                    <a:pt x="2879" y="5110"/>
                  </a:cubicBezTo>
                  <a:cubicBezTo>
                    <a:pt x="3750" y="5110"/>
                    <a:pt x="4583" y="4642"/>
                    <a:pt x="5066" y="3796"/>
                  </a:cubicBezTo>
                  <a:cubicBezTo>
                    <a:pt x="5788" y="2527"/>
                    <a:pt x="5382" y="1021"/>
                    <a:pt x="4131" y="325"/>
                  </a:cubicBezTo>
                  <a:cubicBezTo>
                    <a:pt x="3737" y="106"/>
                    <a:pt x="3316" y="1"/>
                    <a:pt x="2903"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3" name="Google Shape;1353;p3"/>
            <p:cNvSpPr/>
            <p:nvPr/>
          </p:nvSpPr>
          <p:spPr>
            <a:xfrm>
              <a:off x="2073525" y="2482750"/>
              <a:ext cx="144725" cy="127775"/>
            </a:xfrm>
            <a:custGeom>
              <a:rect b="b" l="l" r="r" t="t"/>
              <a:pathLst>
                <a:path extrusionOk="0" h="5111" w="5789">
                  <a:moveTo>
                    <a:pt x="2906" y="0"/>
                  </a:moveTo>
                  <a:cubicBezTo>
                    <a:pt x="2049" y="0"/>
                    <a:pt x="1226" y="453"/>
                    <a:pt x="743" y="1272"/>
                  </a:cubicBezTo>
                  <a:cubicBezTo>
                    <a:pt x="0" y="2531"/>
                    <a:pt x="378" y="4048"/>
                    <a:pt x="1611" y="4762"/>
                  </a:cubicBezTo>
                  <a:cubicBezTo>
                    <a:pt x="2019" y="4998"/>
                    <a:pt x="2455" y="5111"/>
                    <a:pt x="2882" y="5111"/>
                  </a:cubicBezTo>
                  <a:cubicBezTo>
                    <a:pt x="3754" y="5111"/>
                    <a:pt x="4589" y="4641"/>
                    <a:pt x="5071" y="3790"/>
                  </a:cubicBezTo>
                  <a:cubicBezTo>
                    <a:pt x="5789" y="2521"/>
                    <a:pt x="5381" y="1015"/>
                    <a:pt x="4126" y="321"/>
                  </a:cubicBezTo>
                  <a:cubicBezTo>
                    <a:pt x="3734" y="104"/>
                    <a:pt x="3316" y="0"/>
                    <a:pt x="2906"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4" name="Google Shape;1354;p3"/>
            <p:cNvSpPr/>
            <p:nvPr/>
          </p:nvSpPr>
          <p:spPr>
            <a:xfrm>
              <a:off x="4000100" y="4502500"/>
              <a:ext cx="143300" cy="126400"/>
            </a:xfrm>
            <a:custGeom>
              <a:rect b="b" l="l" r="r" t="t"/>
              <a:pathLst>
                <a:path extrusionOk="0" h="5056" w="5732">
                  <a:moveTo>
                    <a:pt x="2888" y="1"/>
                  </a:moveTo>
                  <a:cubicBezTo>
                    <a:pt x="2024" y="1"/>
                    <a:pt x="1197" y="466"/>
                    <a:pt x="723" y="1304"/>
                  </a:cubicBezTo>
                  <a:cubicBezTo>
                    <a:pt x="0" y="2577"/>
                    <a:pt x="428" y="4086"/>
                    <a:pt x="1701" y="4762"/>
                  </a:cubicBezTo>
                  <a:cubicBezTo>
                    <a:pt x="2075" y="4961"/>
                    <a:pt x="2470" y="5055"/>
                    <a:pt x="2858" y="5055"/>
                  </a:cubicBezTo>
                  <a:cubicBezTo>
                    <a:pt x="3739" y="5055"/>
                    <a:pt x="4582" y="4568"/>
                    <a:pt x="5055" y="3700"/>
                  </a:cubicBezTo>
                  <a:cubicBezTo>
                    <a:pt x="5731" y="2458"/>
                    <a:pt x="5317" y="996"/>
                    <a:pt x="4097" y="320"/>
                  </a:cubicBezTo>
                  <a:cubicBezTo>
                    <a:pt x="3708" y="104"/>
                    <a:pt x="3294" y="1"/>
                    <a:pt x="2888"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5" name="Google Shape;1355;p3"/>
            <p:cNvSpPr/>
            <p:nvPr/>
          </p:nvSpPr>
          <p:spPr>
            <a:xfrm>
              <a:off x="2158850" y="2063075"/>
              <a:ext cx="141325" cy="125000"/>
            </a:xfrm>
            <a:custGeom>
              <a:rect b="b" l="l" r="r" t="t"/>
              <a:pathLst>
                <a:path extrusionOk="0" h="5000" w="5653">
                  <a:moveTo>
                    <a:pt x="2855" y="0"/>
                  </a:moveTo>
                  <a:cubicBezTo>
                    <a:pt x="1993" y="0"/>
                    <a:pt x="1157" y="463"/>
                    <a:pt x="690" y="1290"/>
                  </a:cubicBezTo>
                  <a:cubicBezTo>
                    <a:pt x="0" y="2508"/>
                    <a:pt x="400" y="4003"/>
                    <a:pt x="1593" y="4680"/>
                  </a:cubicBezTo>
                  <a:cubicBezTo>
                    <a:pt x="1976" y="4896"/>
                    <a:pt x="2390" y="4999"/>
                    <a:pt x="2797" y="4999"/>
                  </a:cubicBezTo>
                  <a:cubicBezTo>
                    <a:pt x="3661" y="4999"/>
                    <a:pt x="4497" y="4537"/>
                    <a:pt x="4965" y="3709"/>
                  </a:cubicBezTo>
                  <a:cubicBezTo>
                    <a:pt x="5653" y="2491"/>
                    <a:pt x="5255" y="996"/>
                    <a:pt x="4060" y="321"/>
                  </a:cubicBezTo>
                  <a:cubicBezTo>
                    <a:pt x="3676" y="104"/>
                    <a:pt x="3263" y="0"/>
                    <a:pt x="2855"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6" name="Google Shape;1356;p3"/>
            <p:cNvSpPr/>
            <p:nvPr/>
          </p:nvSpPr>
          <p:spPr>
            <a:xfrm>
              <a:off x="5182725" y="3763050"/>
              <a:ext cx="141250" cy="124950"/>
            </a:xfrm>
            <a:custGeom>
              <a:rect b="b" l="l" r="r" t="t"/>
              <a:pathLst>
                <a:path extrusionOk="0" h="4998" w="5650">
                  <a:moveTo>
                    <a:pt x="2854" y="1"/>
                  </a:moveTo>
                  <a:cubicBezTo>
                    <a:pt x="2001" y="1"/>
                    <a:pt x="1171" y="452"/>
                    <a:pt x="702" y="1263"/>
                  </a:cubicBezTo>
                  <a:cubicBezTo>
                    <a:pt x="1" y="2474"/>
                    <a:pt x="382" y="3978"/>
                    <a:pt x="1566" y="4664"/>
                  </a:cubicBezTo>
                  <a:cubicBezTo>
                    <a:pt x="1956" y="4890"/>
                    <a:pt x="2378" y="4998"/>
                    <a:pt x="2796" y="4998"/>
                  </a:cubicBezTo>
                  <a:cubicBezTo>
                    <a:pt x="3649" y="4998"/>
                    <a:pt x="4478" y="4546"/>
                    <a:pt x="4948" y="3735"/>
                  </a:cubicBezTo>
                  <a:cubicBezTo>
                    <a:pt x="5649" y="2524"/>
                    <a:pt x="5267" y="1021"/>
                    <a:pt x="4084" y="334"/>
                  </a:cubicBezTo>
                  <a:cubicBezTo>
                    <a:pt x="3694" y="108"/>
                    <a:pt x="3271" y="1"/>
                    <a:pt x="2854"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7" name="Google Shape;1357;p3"/>
            <p:cNvSpPr/>
            <p:nvPr/>
          </p:nvSpPr>
          <p:spPr>
            <a:xfrm>
              <a:off x="5315975" y="3525925"/>
              <a:ext cx="141375" cy="124975"/>
            </a:xfrm>
            <a:custGeom>
              <a:rect b="b" l="l" r="r" t="t"/>
              <a:pathLst>
                <a:path extrusionOk="0" h="4999" w="5655">
                  <a:moveTo>
                    <a:pt x="2860" y="0"/>
                  </a:moveTo>
                  <a:cubicBezTo>
                    <a:pt x="1980" y="0"/>
                    <a:pt x="1129" y="482"/>
                    <a:pt x="667" y="1333"/>
                  </a:cubicBezTo>
                  <a:cubicBezTo>
                    <a:pt x="1" y="2557"/>
                    <a:pt x="430" y="4047"/>
                    <a:pt x="1636" y="4701"/>
                  </a:cubicBezTo>
                  <a:cubicBezTo>
                    <a:pt x="2008" y="4903"/>
                    <a:pt x="2405" y="4999"/>
                    <a:pt x="2797" y="4999"/>
                  </a:cubicBezTo>
                  <a:cubicBezTo>
                    <a:pt x="3676" y="4999"/>
                    <a:pt x="4527" y="4518"/>
                    <a:pt x="4989" y="3667"/>
                  </a:cubicBezTo>
                  <a:cubicBezTo>
                    <a:pt x="5655" y="2441"/>
                    <a:pt x="5226" y="951"/>
                    <a:pt x="4019" y="297"/>
                  </a:cubicBezTo>
                  <a:cubicBezTo>
                    <a:pt x="3649" y="96"/>
                    <a:pt x="3251" y="0"/>
                    <a:pt x="2860"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8" name="Google Shape;1358;p3"/>
            <p:cNvSpPr/>
            <p:nvPr/>
          </p:nvSpPr>
          <p:spPr>
            <a:xfrm>
              <a:off x="2292175" y="1825950"/>
              <a:ext cx="141325" cy="124975"/>
            </a:xfrm>
            <a:custGeom>
              <a:rect b="b" l="l" r="r" t="t"/>
              <a:pathLst>
                <a:path extrusionOk="0" h="4999" w="5653">
                  <a:moveTo>
                    <a:pt x="2855" y="0"/>
                  </a:moveTo>
                  <a:cubicBezTo>
                    <a:pt x="1992" y="0"/>
                    <a:pt x="1156" y="463"/>
                    <a:pt x="688" y="1290"/>
                  </a:cubicBezTo>
                  <a:cubicBezTo>
                    <a:pt x="0" y="2507"/>
                    <a:pt x="398" y="4004"/>
                    <a:pt x="1593" y="4679"/>
                  </a:cubicBezTo>
                  <a:cubicBezTo>
                    <a:pt x="1976" y="4896"/>
                    <a:pt x="2389" y="4999"/>
                    <a:pt x="2796" y="4999"/>
                  </a:cubicBezTo>
                  <a:cubicBezTo>
                    <a:pt x="3659" y="4999"/>
                    <a:pt x="4496" y="4536"/>
                    <a:pt x="4963" y="3710"/>
                  </a:cubicBezTo>
                  <a:cubicBezTo>
                    <a:pt x="5653" y="2491"/>
                    <a:pt x="5254" y="995"/>
                    <a:pt x="4060" y="320"/>
                  </a:cubicBezTo>
                  <a:cubicBezTo>
                    <a:pt x="3676" y="103"/>
                    <a:pt x="3263" y="0"/>
                    <a:pt x="2855"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9" name="Google Shape;1359;p3"/>
            <p:cNvSpPr/>
            <p:nvPr/>
          </p:nvSpPr>
          <p:spPr>
            <a:xfrm>
              <a:off x="2139275" y="3456375"/>
              <a:ext cx="143300" cy="126400"/>
            </a:xfrm>
            <a:custGeom>
              <a:rect b="b" l="l" r="r" t="t"/>
              <a:pathLst>
                <a:path extrusionOk="0" h="5056" w="5732">
                  <a:moveTo>
                    <a:pt x="2888" y="0"/>
                  </a:moveTo>
                  <a:cubicBezTo>
                    <a:pt x="2025" y="0"/>
                    <a:pt x="1196" y="466"/>
                    <a:pt x="721" y="1305"/>
                  </a:cubicBezTo>
                  <a:cubicBezTo>
                    <a:pt x="1" y="2576"/>
                    <a:pt x="428" y="4087"/>
                    <a:pt x="1701" y="4762"/>
                  </a:cubicBezTo>
                  <a:cubicBezTo>
                    <a:pt x="2075" y="4961"/>
                    <a:pt x="2470" y="5055"/>
                    <a:pt x="2859" y="5055"/>
                  </a:cubicBezTo>
                  <a:cubicBezTo>
                    <a:pt x="3739" y="5055"/>
                    <a:pt x="4583" y="4568"/>
                    <a:pt x="5055" y="3699"/>
                  </a:cubicBezTo>
                  <a:cubicBezTo>
                    <a:pt x="5732" y="2457"/>
                    <a:pt x="5316" y="995"/>
                    <a:pt x="4096" y="319"/>
                  </a:cubicBezTo>
                  <a:cubicBezTo>
                    <a:pt x="3707" y="103"/>
                    <a:pt x="3294" y="0"/>
                    <a:pt x="2888"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0" name="Google Shape;1360;p3"/>
            <p:cNvSpPr/>
            <p:nvPr/>
          </p:nvSpPr>
          <p:spPr>
            <a:xfrm>
              <a:off x="4719650" y="1317900"/>
              <a:ext cx="142600" cy="126325"/>
            </a:xfrm>
            <a:custGeom>
              <a:rect b="b" l="l" r="r" t="t"/>
              <a:pathLst>
                <a:path extrusionOk="0" h="5053" w="5704">
                  <a:moveTo>
                    <a:pt x="2860" y="0"/>
                  </a:moveTo>
                  <a:cubicBezTo>
                    <a:pt x="2015" y="0"/>
                    <a:pt x="1205" y="443"/>
                    <a:pt x="727" y="1250"/>
                  </a:cubicBezTo>
                  <a:cubicBezTo>
                    <a:pt x="1" y="2476"/>
                    <a:pt x="347" y="3963"/>
                    <a:pt x="1526" y="4677"/>
                  </a:cubicBezTo>
                  <a:cubicBezTo>
                    <a:pt x="1945" y="4931"/>
                    <a:pt x="2396" y="5053"/>
                    <a:pt x="2837" y="5053"/>
                  </a:cubicBezTo>
                  <a:cubicBezTo>
                    <a:pt x="3698" y="5053"/>
                    <a:pt x="4522" y="4592"/>
                    <a:pt x="4999" y="3753"/>
                  </a:cubicBezTo>
                  <a:cubicBezTo>
                    <a:pt x="5704" y="2519"/>
                    <a:pt x="5325" y="1046"/>
                    <a:pt x="4125" y="348"/>
                  </a:cubicBezTo>
                  <a:cubicBezTo>
                    <a:pt x="3720" y="113"/>
                    <a:pt x="3286" y="0"/>
                    <a:pt x="2860"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1" name="Google Shape;1361;p3"/>
            <p:cNvSpPr/>
            <p:nvPr/>
          </p:nvSpPr>
          <p:spPr>
            <a:xfrm>
              <a:off x="3656225" y="1032000"/>
              <a:ext cx="142100" cy="126275"/>
            </a:xfrm>
            <a:custGeom>
              <a:rect b="b" l="l" r="r" t="t"/>
              <a:pathLst>
                <a:path extrusionOk="0" h="5051" w="5684">
                  <a:moveTo>
                    <a:pt x="2845" y="1"/>
                  </a:moveTo>
                  <a:cubicBezTo>
                    <a:pt x="2038" y="1"/>
                    <a:pt x="1260" y="402"/>
                    <a:pt x="779" y="1146"/>
                  </a:cubicBezTo>
                  <a:cubicBezTo>
                    <a:pt x="1" y="2353"/>
                    <a:pt x="277" y="3857"/>
                    <a:pt x="1416" y="4612"/>
                  </a:cubicBezTo>
                  <a:cubicBezTo>
                    <a:pt x="1862" y="4908"/>
                    <a:pt x="2353" y="5050"/>
                    <a:pt x="2832" y="5050"/>
                  </a:cubicBezTo>
                  <a:cubicBezTo>
                    <a:pt x="3655" y="5050"/>
                    <a:pt x="4445" y="4632"/>
                    <a:pt x="4927" y="3856"/>
                  </a:cubicBezTo>
                  <a:cubicBezTo>
                    <a:pt x="5683" y="2639"/>
                    <a:pt x="5374" y="1145"/>
                    <a:pt x="4214" y="408"/>
                  </a:cubicBezTo>
                  <a:cubicBezTo>
                    <a:pt x="3781" y="133"/>
                    <a:pt x="3308" y="1"/>
                    <a:pt x="2845"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2" name="Google Shape;1362;p3"/>
            <p:cNvSpPr/>
            <p:nvPr/>
          </p:nvSpPr>
          <p:spPr>
            <a:xfrm>
              <a:off x="2924000" y="1245025"/>
              <a:ext cx="142200" cy="125600"/>
            </a:xfrm>
            <a:custGeom>
              <a:rect b="b" l="l" r="r" t="t"/>
              <a:pathLst>
                <a:path extrusionOk="0" h="5024" w="5688">
                  <a:moveTo>
                    <a:pt x="2874" y="0"/>
                  </a:moveTo>
                  <a:cubicBezTo>
                    <a:pt x="2040" y="0"/>
                    <a:pt x="1234" y="430"/>
                    <a:pt x="758" y="1212"/>
                  </a:cubicBezTo>
                  <a:cubicBezTo>
                    <a:pt x="1" y="2455"/>
                    <a:pt x="374" y="3988"/>
                    <a:pt x="1604" y="4692"/>
                  </a:cubicBezTo>
                  <a:cubicBezTo>
                    <a:pt x="1996" y="4917"/>
                    <a:pt x="2419" y="5024"/>
                    <a:pt x="2834" y="5024"/>
                  </a:cubicBezTo>
                  <a:cubicBezTo>
                    <a:pt x="3684" y="5024"/>
                    <a:pt x="4505" y="4575"/>
                    <a:pt x="4979" y="3764"/>
                  </a:cubicBezTo>
                  <a:cubicBezTo>
                    <a:pt x="5687" y="2550"/>
                    <a:pt x="5326" y="1060"/>
                    <a:pt x="4153" y="358"/>
                  </a:cubicBezTo>
                  <a:cubicBezTo>
                    <a:pt x="3747" y="116"/>
                    <a:pt x="3307" y="0"/>
                    <a:pt x="2874"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3" name="Google Shape;1363;p3"/>
            <p:cNvSpPr/>
            <p:nvPr/>
          </p:nvSpPr>
          <p:spPr>
            <a:xfrm>
              <a:off x="5482575" y="2683450"/>
              <a:ext cx="142400" cy="125675"/>
            </a:xfrm>
            <a:custGeom>
              <a:rect b="b" l="l" r="r" t="t"/>
              <a:pathLst>
                <a:path extrusionOk="0" h="5027" w="5696">
                  <a:moveTo>
                    <a:pt x="2876" y="0"/>
                  </a:moveTo>
                  <a:cubicBezTo>
                    <a:pt x="2024" y="0"/>
                    <a:pt x="1202" y="452"/>
                    <a:pt x="730" y="1266"/>
                  </a:cubicBezTo>
                  <a:cubicBezTo>
                    <a:pt x="0" y="2518"/>
                    <a:pt x="410" y="4042"/>
                    <a:pt x="1658" y="4723"/>
                  </a:cubicBezTo>
                  <a:cubicBezTo>
                    <a:pt x="2035" y="4929"/>
                    <a:pt x="2438" y="5027"/>
                    <a:pt x="2834" y="5027"/>
                  </a:cubicBezTo>
                  <a:cubicBezTo>
                    <a:pt x="3703" y="5027"/>
                    <a:pt x="4541" y="4554"/>
                    <a:pt x="5011" y="3711"/>
                  </a:cubicBezTo>
                  <a:cubicBezTo>
                    <a:pt x="5696" y="2484"/>
                    <a:pt x="5298" y="1011"/>
                    <a:pt x="4103" y="330"/>
                  </a:cubicBezTo>
                  <a:cubicBezTo>
                    <a:pt x="3711" y="107"/>
                    <a:pt x="3290" y="0"/>
                    <a:pt x="2876"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4" name="Google Shape;1364;p3"/>
            <p:cNvSpPr/>
            <p:nvPr/>
          </p:nvSpPr>
          <p:spPr>
            <a:xfrm>
              <a:off x="4366100" y="4396150"/>
              <a:ext cx="143050" cy="126375"/>
            </a:xfrm>
            <a:custGeom>
              <a:rect b="b" l="l" r="r" t="t"/>
              <a:pathLst>
                <a:path extrusionOk="0" h="5055" w="5722">
                  <a:moveTo>
                    <a:pt x="2881" y="1"/>
                  </a:moveTo>
                  <a:cubicBezTo>
                    <a:pt x="2047" y="1"/>
                    <a:pt x="1246" y="431"/>
                    <a:pt x="767" y="1218"/>
                  </a:cubicBezTo>
                  <a:cubicBezTo>
                    <a:pt x="1" y="2478"/>
                    <a:pt x="371" y="4002"/>
                    <a:pt x="1613" y="4715"/>
                  </a:cubicBezTo>
                  <a:cubicBezTo>
                    <a:pt x="2013" y="4945"/>
                    <a:pt x="2441" y="5054"/>
                    <a:pt x="2861" y="5054"/>
                  </a:cubicBezTo>
                  <a:cubicBezTo>
                    <a:pt x="3711" y="5054"/>
                    <a:pt x="4525" y="4604"/>
                    <a:pt x="5002" y="3787"/>
                  </a:cubicBezTo>
                  <a:cubicBezTo>
                    <a:pt x="5721" y="2558"/>
                    <a:pt x="5363" y="1074"/>
                    <a:pt x="4177" y="366"/>
                  </a:cubicBezTo>
                  <a:cubicBezTo>
                    <a:pt x="3764" y="119"/>
                    <a:pt x="3318" y="1"/>
                    <a:pt x="2881"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5" name="Google Shape;1365;p3"/>
            <p:cNvSpPr/>
            <p:nvPr/>
          </p:nvSpPr>
          <p:spPr>
            <a:xfrm>
              <a:off x="2471025" y="3954725"/>
              <a:ext cx="144025" cy="126950"/>
            </a:xfrm>
            <a:custGeom>
              <a:rect b="b" l="l" r="r" t="t"/>
              <a:pathLst>
                <a:path extrusionOk="0" h="5078" w="5761">
                  <a:moveTo>
                    <a:pt x="2889" y="0"/>
                  </a:moveTo>
                  <a:cubicBezTo>
                    <a:pt x="2048" y="0"/>
                    <a:pt x="1241" y="436"/>
                    <a:pt x="761" y="1233"/>
                  </a:cubicBezTo>
                  <a:cubicBezTo>
                    <a:pt x="1" y="2493"/>
                    <a:pt x="366" y="4013"/>
                    <a:pt x="1601" y="4729"/>
                  </a:cubicBezTo>
                  <a:cubicBezTo>
                    <a:pt x="2008" y="4965"/>
                    <a:pt x="2445" y="5078"/>
                    <a:pt x="2873" y="5078"/>
                  </a:cubicBezTo>
                  <a:cubicBezTo>
                    <a:pt x="3713" y="5078"/>
                    <a:pt x="4520" y="4641"/>
                    <a:pt x="5000" y="3845"/>
                  </a:cubicBezTo>
                  <a:cubicBezTo>
                    <a:pt x="5761" y="2585"/>
                    <a:pt x="5397" y="1065"/>
                    <a:pt x="4160" y="349"/>
                  </a:cubicBezTo>
                  <a:cubicBezTo>
                    <a:pt x="3753" y="113"/>
                    <a:pt x="3317" y="0"/>
                    <a:pt x="2889"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6" name="Google Shape;1366;p3"/>
            <p:cNvSpPr/>
            <p:nvPr/>
          </p:nvSpPr>
          <p:spPr>
            <a:xfrm>
              <a:off x="4183375" y="4449000"/>
              <a:ext cx="143050" cy="127025"/>
            </a:xfrm>
            <a:custGeom>
              <a:rect b="b" l="l" r="r" t="t"/>
              <a:pathLst>
                <a:path extrusionOk="0" h="5081" w="5722">
                  <a:moveTo>
                    <a:pt x="2869" y="0"/>
                  </a:moveTo>
                  <a:cubicBezTo>
                    <a:pt x="2015" y="0"/>
                    <a:pt x="1197" y="453"/>
                    <a:pt x="715" y="1281"/>
                  </a:cubicBezTo>
                  <a:cubicBezTo>
                    <a:pt x="1" y="2511"/>
                    <a:pt x="354" y="3988"/>
                    <a:pt x="1532" y="4701"/>
                  </a:cubicBezTo>
                  <a:cubicBezTo>
                    <a:pt x="1955" y="4957"/>
                    <a:pt x="2410" y="5080"/>
                    <a:pt x="2855" y="5080"/>
                  </a:cubicBezTo>
                  <a:cubicBezTo>
                    <a:pt x="3709" y="5080"/>
                    <a:pt x="4526" y="4628"/>
                    <a:pt x="5008" y="3799"/>
                  </a:cubicBezTo>
                  <a:cubicBezTo>
                    <a:pt x="5721" y="2570"/>
                    <a:pt x="5369" y="1092"/>
                    <a:pt x="4192" y="379"/>
                  </a:cubicBezTo>
                  <a:cubicBezTo>
                    <a:pt x="3769" y="123"/>
                    <a:pt x="3314" y="0"/>
                    <a:pt x="2869"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7" name="Google Shape;1367;p3"/>
            <p:cNvSpPr/>
            <p:nvPr/>
          </p:nvSpPr>
          <p:spPr>
            <a:xfrm>
              <a:off x="2089875" y="3272050"/>
              <a:ext cx="143225" cy="127100"/>
            </a:xfrm>
            <a:custGeom>
              <a:rect b="b" l="l" r="r" t="t"/>
              <a:pathLst>
                <a:path extrusionOk="0" h="5084" w="5729">
                  <a:moveTo>
                    <a:pt x="2872" y="0"/>
                  </a:moveTo>
                  <a:cubicBezTo>
                    <a:pt x="2003" y="0"/>
                    <a:pt x="1174" y="471"/>
                    <a:pt x="695" y="1326"/>
                  </a:cubicBezTo>
                  <a:cubicBezTo>
                    <a:pt x="1" y="2564"/>
                    <a:pt x="381" y="4028"/>
                    <a:pt x="1576" y="4727"/>
                  </a:cubicBezTo>
                  <a:cubicBezTo>
                    <a:pt x="1988" y="4968"/>
                    <a:pt x="2428" y="5083"/>
                    <a:pt x="2857" y="5083"/>
                  </a:cubicBezTo>
                  <a:cubicBezTo>
                    <a:pt x="3727" y="5083"/>
                    <a:pt x="4555" y="4612"/>
                    <a:pt x="5034" y="3757"/>
                  </a:cubicBezTo>
                  <a:cubicBezTo>
                    <a:pt x="5729" y="2521"/>
                    <a:pt x="5348" y="1056"/>
                    <a:pt x="4153" y="356"/>
                  </a:cubicBezTo>
                  <a:cubicBezTo>
                    <a:pt x="3741" y="115"/>
                    <a:pt x="3302" y="0"/>
                    <a:pt x="2872"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8" name="Google Shape;1368;p3"/>
            <p:cNvSpPr/>
            <p:nvPr/>
          </p:nvSpPr>
          <p:spPr>
            <a:xfrm>
              <a:off x="2040525" y="3088475"/>
              <a:ext cx="142575" cy="126375"/>
            </a:xfrm>
            <a:custGeom>
              <a:rect b="b" l="l" r="r" t="t"/>
              <a:pathLst>
                <a:path extrusionOk="0" h="5055" w="5703">
                  <a:moveTo>
                    <a:pt x="2864" y="1"/>
                  </a:moveTo>
                  <a:cubicBezTo>
                    <a:pt x="2000" y="1"/>
                    <a:pt x="1172" y="466"/>
                    <a:pt x="696" y="1311"/>
                  </a:cubicBezTo>
                  <a:cubicBezTo>
                    <a:pt x="0" y="2548"/>
                    <a:pt x="386" y="4020"/>
                    <a:pt x="1590" y="4712"/>
                  </a:cubicBezTo>
                  <a:cubicBezTo>
                    <a:pt x="1992" y="4944"/>
                    <a:pt x="2422" y="5054"/>
                    <a:pt x="2843" y="5054"/>
                  </a:cubicBezTo>
                  <a:cubicBezTo>
                    <a:pt x="3691" y="5054"/>
                    <a:pt x="4504" y="4607"/>
                    <a:pt x="4982" y="3793"/>
                  </a:cubicBezTo>
                  <a:cubicBezTo>
                    <a:pt x="5703" y="2564"/>
                    <a:pt x="5348" y="1080"/>
                    <a:pt x="4164" y="370"/>
                  </a:cubicBezTo>
                  <a:cubicBezTo>
                    <a:pt x="3749" y="120"/>
                    <a:pt x="3302" y="1"/>
                    <a:pt x="2864"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9" name="Google Shape;1369;p3"/>
            <p:cNvSpPr/>
            <p:nvPr/>
          </p:nvSpPr>
          <p:spPr>
            <a:xfrm>
              <a:off x="5283925" y="1947300"/>
              <a:ext cx="142850" cy="126400"/>
            </a:xfrm>
            <a:custGeom>
              <a:rect b="b" l="l" r="r" t="t"/>
              <a:pathLst>
                <a:path extrusionOk="0" h="5056" w="5714">
                  <a:moveTo>
                    <a:pt x="2869" y="0"/>
                  </a:moveTo>
                  <a:cubicBezTo>
                    <a:pt x="1986" y="0"/>
                    <a:pt x="1143" y="489"/>
                    <a:pt x="671" y="1368"/>
                  </a:cubicBezTo>
                  <a:cubicBezTo>
                    <a:pt x="1" y="2615"/>
                    <a:pt x="424" y="4071"/>
                    <a:pt x="1650" y="4744"/>
                  </a:cubicBezTo>
                  <a:cubicBezTo>
                    <a:pt x="2035" y="4955"/>
                    <a:pt x="2444" y="5056"/>
                    <a:pt x="2845" y="5056"/>
                  </a:cubicBezTo>
                  <a:cubicBezTo>
                    <a:pt x="3713" y="5056"/>
                    <a:pt x="4545" y="4584"/>
                    <a:pt x="5020" y="3738"/>
                  </a:cubicBezTo>
                  <a:cubicBezTo>
                    <a:pt x="5714" y="2498"/>
                    <a:pt x="5322" y="1029"/>
                    <a:pt x="4117" y="339"/>
                  </a:cubicBezTo>
                  <a:cubicBezTo>
                    <a:pt x="3715" y="110"/>
                    <a:pt x="3287" y="0"/>
                    <a:pt x="2869"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0" name="Google Shape;1370;p3"/>
            <p:cNvSpPr/>
            <p:nvPr/>
          </p:nvSpPr>
          <p:spPr>
            <a:xfrm>
              <a:off x="4486975" y="1187125"/>
              <a:ext cx="142750" cy="126375"/>
            </a:xfrm>
            <a:custGeom>
              <a:rect b="b" l="l" r="r" t="t"/>
              <a:pathLst>
                <a:path extrusionOk="0" h="5055" w="5710">
                  <a:moveTo>
                    <a:pt x="2867" y="0"/>
                  </a:moveTo>
                  <a:cubicBezTo>
                    <a:pt x="2001" y="0"/>
                    <a:pt x="1171" y="468"/>
                    <a:pt x="696" y="1310"/>
                  </a:cubicBezTo>
                  <a:cubicBezTo>
                    <a:pt x="1" y="2543"/>
                    <a:pt x="385" y="4017"/>
                    <a:pt x="1589" y="4711"/>
                  </a:cubicBezTo>
                  <a:cubicBezTo>
                    <a:pt x="1993" y="4944"/>
                    <a:pt x="2424" y="5055"/>
                    <a:pt x="2844" y="5055"/>
                  </a:cubicBezTo>
                  <a:cubicBezTo>
                    <a:pt x="3724" y="5055"/>
                    <a:pt x="4563" y="4569"/>
                    <a:pt x="5037" y="3693"/>
                  </a:cubicBezTo>
                  <a:cubicBezTo>
                    <a:pt x="5709" y="2449"/>
                    <a:pt x="5291" y="990"/>
                    <a:pt x="4069" y="315"/>
                  </a:cubicBezTo>
                  <a:cubicBezTo>
                    <a:pt x="3682" y="102"/>
                    <a:pt x="3271" y="0"/>
                    <a:pt x="2867"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1" name="Google Shape;1371;p3"/>
            <p:cNvSpPr/>
            <p:nvPr/>
          </p:nvSpPr>
          <p:spPr>
            <a:xfrm>
              <a:off x="3401775" y="4477700"/>
              <a:ext cx="143300" cy="127125"/>
            </a:xfrm>
            <a:custGeom>
              <a:rect b="b" l="l" r="r" t="t"/>
              <a:pathLst>
                <a:path extrusionOk="0" h="5085" w="5732">
                  <a:moveTo>
                    <a:pt x="2872" y="1"/>
                  </a:moveTo>
                  <a:cubicBezTo>
                    <a:pt x="1999" y="1"/>
                    <a:pt x="1166" y="478"/>
                    <a:pt x="688" y="1341"/>
                  </a:cubicBezTo>
                  <a:cubicBezTo>
                    <a:pt x="1" y="2580"/>
                    <a:pt x="390" y="4042"/>
                    <a:pt x="1592" y="4736"/>
                  </a:cubicBezTo>
                  <a:cubicBezTo>
                    <a:pt x="2001" y="4972"/>
                    <a:pt x="2435" y="5085"/>
                    <a:pt x="2860" y="5085"/>
                  </a:cubicBezTo>
                  <a:cubicBezTo>
                    <a:pt x="3734" y="5085"/>
                    <a:pt x="4566" y="4608"/>
                    <a:pt x="5045" y="3745"/>
                  </a:cubicBezTo>
                  <a:cubicBezTo>
                    <a:pt x="5732" y="2505"/>
                    <a:pt x="5343" y="1043"/>
                    <a:pt x="4140" y="349"/>
                  </a:cubicBezTo>
                  <a:cubicBezTo>
                    <a:pt x="3732" y="114"/>
                    <a:pt x="3297" y="1"/>
                    <a:pt x="2872"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2" name="Google Shape;1372;p3"/>
            <p:cNvSpPr/>
            <p:nvPr/>
          </p:nvSpPr>
          <p:spPr>
            <a:xfrm>
              <a:off x="3818775" y="4557000"/>
              <a:ext cx="140425" cy="123700"/>
            </a:xfrm>
            <a:custGeom>
              <a:rect b="b" l="l" r="r" t="t"/>
              <a:pathLst>
                <a:path extrusionOk="0" h="4948" w="5617">
                  <a:moveTo>
                    <a:pt x="2860" y="1"/>
                  </a:moveTo>
                  <a:cubicBezTo>
                    <a:pt x="1992" y="1"/>
                    <a:pt x="1140" y="464"/>
                    <a:pt x="683" y="1277"/>
                  </a:cubicBezTo>
                  <a:cubicBezTo>
                    <a:pt x="0" y="2487"/>
                    <a:pt x="437" y="4030"/>
                    <a:pt x="1638" y="4669"/>
                  </a:cubicBezTo>
                  <a:cubicBezTo>
                    <a:pt x="1993" y="4858"/>
                    <a:pt x="2377" y="4948"/>
                    <a:pt x="2759" y="4948"/>
                  </a:cubicBezTo>
                  <a:cubicBezTo>
                    <a:pt x="3626" y="4948"/>
                    <a:pt x="4478" y="4484"/>
                    <a:pt x="4936" y="3671"/>
                  </a:cubicBezTo>
                  <a:cubicBezTo>
                    <a:pt x="5616" y="2462"/>
                    <a:pt x="5182" y="919"/>
                    <a:pt x="3981" y="279"/>
                  </a:cubicBezTo>
                  <a:cubicBezTo>
                    <a:pt x="3626" y="90"/>
                    <a:pt x="3241" y="1"/>
                    <a:pt x="2860"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3" name="Google Shape;1373;p3"/>
            <p:cNvSpPr/>
            <p:nvPr/>
          </p:nvSpPr>
          <p:spPr>
            <a:xfrm>
              <a:off x="2190625" y="3641650"/>
              <a:ext cx="140325" cy="123675"/>
            </a:xfrm>
            <a:custGeom>
              <a:rect b="b" l="l" r="r" t="t"/>
              <a:pathLst>
                <a:path extrusionOk="0" h="4947" w="5613">
                  <a:moveTo>
                    <a:pt x="2856" y="0"/>
                  </a:moveTo>
                  <a:cubicBezTo>
                    <a:pt x="2010" y="0"/>
                    <a:pt x="1176" y="440"/>
                    <a:pt x="710" y="1223"/>
                  </a:cubicBezTo>
                  <a:cubicBezTo>
                    <a:pt x="1" y="2414"/>
                    <a:pt x="397" y="3970"/>
                    <a:pt x="1584" y="4639"/>
                  </a:cubicBezTo>
                  <a:cubicBezTo>
                    <a:pt x="1953" y="4848"/>
                    <a:pt x="2357" y="4947"/>
                    <a:pt x="2758" y="4947"/>
                  </a:cubicBezTo>
                  <a:cubicBezTo>
                    <a:pt x="3604" y="4947"/>
                    <a:pt x="4438" y="4507"/>
                    <a:pt x="4904" y="3724"/>
                  </a:cubicBezTo>
                  <a:cubicBezTo>
                    <a:pt x="5612" y="2532"/>
                    <a:pt x="5216" y="977"/>
                    <a:pt x="4031" y="308"/>
                  </a:cubicBezTo>
                  <a:cubicBezTo>
                    <a:pt x="3662" y="99"/>
                    <a:pt x="3258" y="0"/>
                    <a:pt x="2856"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4" name="Google Shape;1374;p3"/>
            <p:cNvSpPr/>
            <p:nvPr/>
          </p:nvSpPr>
          <p:spPr>
            <a:xfrm>
              <a:off x="4256075" y="1057675"/>
              <a:ext cx="139225" cy="123700"/>
            </a:xfrm>
            <a:custGeom>
              <a:rect b="b" l="l" r="r" t="t"/>
              <a:pathLst>
                <a:path extrusionOk="0" h="4948" w="5569">
                  <a:moveTo>
                    <a:pt x="2839" y="1"/>
                  </a:moveTo>
                  <a:cubicBezTo>
                    <a:pt x="1980" y="1"/>
                    <a:pt x="1131" y="454"/>
                    <a:pt x="669" y="1258"/>
                  </a:cubicBezTo>
                  <a:cubicBezTo>
                    <a:pt x="0" y="2422"/>
                    <a:pt x="371" y="3922"/>
                    <a:pt x="1497" y="4605"/>
                  </a:cubicBezTo>
                  <a:cubicBezTo>
                    <a:pt x="1881" y="4837"/>
                    <a:pt x="2307" y="4948"/>
                    <a:pt x="2731" y="4948"/>
                  </a:cubicBezTo>
                  <a:cubicBezTo>
                    <a:pt x="3590" y="4948"/>
                    <a:pt x="4438" y="4495"/>
                    <a:pt x="4901" y="3690"/>
                  </a:cubicBezTo>
                  <a:cubicBezTo>
                    <a:pt x="5569" y="2527"/>
                    <a:pt x="5197" y="1027"/>
                    <a:pt x="4072" y="343"/>
                  </a:cubicBezTo>
                  <a:cubicBezTo>
                    <a:pt x="3689" y="111"/>
                    <a:pt x="3263" y="1"/>
                    <a:pt x="2839"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5" name="Google Shape;1375;p3"/>
            <p:cNvSpPr/>
            <p:nvPr/>
          </p:nvSpPr>
          <p:spPr>
            <a:xfrm>
              <a:off x="4953850" y="1449975"/>
              <a:ext cx="139300" cy="123700"/>
            </a:xfrm>
            <a:custGeom>
              <a:rect b="b" l="l" r="r" t="t"/>
              <a:pathLst>
                <a:path extrusionOk="0" h="4948" w="5572">
                  <a:moveTo>
                    <a:pt x="2838" y="0"/>
                  </a:moveTo>
                  <a:cubicBezTo>
                    <a:pt x="1972" y="0"/>
                    <a:pt x="1119" y="461"/>
                    <a:pt x="659" y="1276"/>
                  </a:cubicBezTo>
                  <a:cubicBezTo>
                    <a:pt x="0" y="2446"/>
                    <a:pt x="385" y="3942"/>
                    <a:pt x="1517" y="4615"/>
                  </a:cubicBezTo>
                  <a:cubicBezTo>
                    <a:pt x="1897" y="4841"/>
                    <a:pt x="2317" y="4948"/>
                    <a:pt x="2734" y="4948"/>
                  </a:cubicBezTo>
                  <a:cubicBezTo>
                    <a:pt x="3599" y="4948"/>
                    <a:pt x="4452" y="4488"/>
                    <a:pt x="4912" y="3672"/>
                  </a:cubicBezTo>
                  <a:cubicBezTo>
                    <a:pt x="5572" y="2502"/>
                    <a:pt x="5187" y="1006"/>
                    <a:pt x="4056" y="333"/>
                  </a:cubicBezTo>
                  <a:cubicBezTo>
                    <a:pt x="3675" y="107"/>
                    <a:pt x="3255" y="0"/>
                    <a:pt x="2838"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6" name="Google Shape;1376;p3"/>
            <p:cNvSpPr/>
            <p:nvPr/>
          </p:nvSpPr>
          <p:spPr>
            <a:xfrm>
              <a:off x="4550425" y="4343950"/>
              <a:ext cx="140900" cy="124350"/>
            </a:xfrm>
            <a:custGeom>
              <a:rect b="b" l="l" r="r" t="t"/>
              <a:pathLst>
                <a:path extrusionOk="0" h="4974" w="5636">
                  <a:moveTo>
                    <a:pt x="2858" y="0"/>
                  </a:moveTo>
                  <a:cubicBezTo>
                    <a:pt x="1994" y="0"/>
                    <a:pt x="1150" y="463"/>
                    <a:pt x="687" y="1279"/>
                  </a:cubicBezTo>
                  <a:cubicBezTo>
                    <a:pt x="0" y="2490"/>
                    <a:pt x="413" y="4009"/>
                    <a:pt x="1608" y="4671"/>
                  </a:cubicBezTo>
                  <a:cubicBezTo>
                    <a:pt x="1979" y="4876"/>
                    <a:pt x="2380" y="4973"/>
                    <a:pt x="2776" y="4973"/>
                  </a:cubicBezTo>
                  <a:cubicBezTo>
                    <a:pt x="3657" y="4973"/>
                    <a:pt x="4516" y="4492"/>
                    <a:pt x="4972" y="3647"/>
                  </a:cubicBezTo>
                  <a:cubicBezTo>
                    <a:pt x="5635" y="2419"/>
                    <a:pt x="5187" y="913"/>
                    <a:pt x="3976" y="276"/>
                  </a:cubicBezTo>
                  <a:cubicBezTo>
                    <a:pt x="3620" y="89"/>
                    <a:pt x="3237" y="0"/>
                    <a:pt x="2858"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7" name="Google Shape;1377;p3"/>
            <p:cNvSpPr/>
            <p:nvPr/>
          </p:nvSpPr>
          <p:spPr>
            <a:xfrm>
              <a:off x="2755050" y="4271050"/>
              <a:ext cx="140425" cy="123725"/>
            </a:xfrm>
            <a:custGeom>
              <a:rect b="b" l="l" r="r" t="t"/>
              <a:pathLst>
                <a:path extrusionOk="0" h="4949" w="5617">
                  <a:moveTo>
                    <a:pt x="2861" y="1"/>
                  </a:moveTo>
                  <a:cubicBezTo>
                    <a:pt x="1993" y="1"/>
                    <a:pt x="1141" y="464"/>
                    <a:pt x="683" y="1277"/>
                  </a:cubicBezTo>
                  <a:cubicBezTo>
                    <a:pt x="1" y="2485"/>
                    <a:pt x="436" y="4030"/>
                    <a:pt x="1637" y="4669"/>
                  </a:cubicBezTo>
                  <a:cubicBezTo>
                    <a:pt x="1992" y="4859"/>
                    <a:pt x="2377" y="4949"/>
                    <a:pt x="2759" y="4949"/>
                  </a:cubicBezTo>
                  <a:cubicBezTo>
                    <a:pt x="3627" y="4949"/>
                    <a:pt x="4479" y="4485"/>
                    <a:pt x="4936" y="3673"/>
                  </a:cubicBezTo>
                  <a:cubicBezTo>
                    <a:pt x="5617" y="2463"/>
                    <a:pt x="5184" y="919"/>
                    <a:pt x="3983" y="279"/>
                  </a:cubicBezTo>
                  <a:cubicBezTo>
                    <a:pt x="3627" y="90"/>
                    <a:pt x="3243" y="1"/>
                    <a:pt x="2861"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8" name="Google Shape;1378;p3"/>
            <p:cNvSpPr/>
            <p:nvPr/>
          </p:nvSpPr>
          <p:spPr>
            <a:xfrm>
              <a:off x="1991850" y="2905575"/>
              <a:ext cx="140750" cy="124300"/>
            </a:xfrm>
            <a:custGeom>
              <a:rect b="b" l="l" r="r" t="t"/>
              <a:pathLst>
                <a:path extrusionOk="0" h="4972" w="5630">
                  <a:moveTo>
                    <a:pt x="2854" y="0"/>
                  </a:moveTo>
                  <a:cubicBezTo>
                    <a:pt x="2010" y="0"/>
                    <a:pt x="1184" y="440"/>
                    <a:pt x="715" y="1225"/>
                  </a:cubicBezTo>
                  <a:cubicBezTo>
                    <a:pt x="0" y="2422"/>
                    <a:pt x="376" y="3953"/>
                    <a:pt x="1555" y="4641"/>
                  </a:cubicBezTo>
                  <a:cubicBezTo>
                    <a:pt x="1939" y="4865"/>
                    <a:pt x="2358" y="4972"/>
                    <a:pt x="2773" y="4972"/>
                  </a:cubicBezTo>
                  <a:cubicBezTo>
                    <a:pt x="3634" y="4972"/>
                    <a:pt x="4476" y="4514"/>
                    <a:pt x="4941" y="3698"/>
                  </a:cubicBezTo>
                  <a:cubicBezTo>
                    <a:pt x="5630" y="2488"/>
                    <a:pt x="5220" y="967"/>
                    <a:pt x="4025" y="304"/>
                  </a:cubicBezTo>
                  <a:cubicBezTo>
                    <a:pt x="3654" y="98"/>
                    <a:pt x="3252" y="0"/>
                    <a:pt x="2854"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9" name="Google Shape;1379;p3"/>
            <p:cNvSpPr/>
            <p:nvPr/>
          </p:nvSpPr>
          <p:spPr>
            <a:xfrm>
              <a:off x="2988225" y="4401825"/>
              <a:ext cx="139300" cy="123700"/>
            </a:xfrm>
            <a:custGeom>
              <a:rect b="b" l="l" r="r" t="t"/>
              <a:pathLst>
                <a:path extrusionOk="0" h="4948" w="5572">
                  <a:moveTo>
                    <a:pt x="2836" y="1"/>
                  </a:moveTo>
                  <a:cubicBezTo>
                    <a:pt x="1955" y="1"/>
                    <a:pt x="1089" y="479"/>
                    <a:pt x="637" y="1317"/>
                  </a:cubicBezTo>
                  <a:cubicBezTo>
                    <a:pt x="0" y="2499"/>
                    <a:pt x="413" y="3986"/>
                    <a:pt x="1556" y="4637"/>
                  </a:cubicBezTo>
                  <a:cubicBezTo>
                    <a:pt x="1927" y="4848"/>
                    <a:pt x="2333" y="4948"/>
                    <a:pt x="2736" y="4948"/>
                  </a:cubicBezTo>
                  <a:cubicBezTo>
                    <a:pt x="3617" y="4948"/>
                    <a:pt x="4483" y="4469"/>
                    <a:pt x="4935" y="3632"/>
                  </a:cubicBezTo>
                  <a:cubicBezTo>
                    <a:pt x="5572" y="2450"/>
                    <a:pt x="5161" y="963"/>
                    <a:pt x="4016" y="312"/>
                  </a:cubicBezTo>
                  <a:cubicBezTo>
                    <a:pt x="3645" y="101"/>
                    <a:pt x="3239" y="1"/>
                    <a:pt x="2836"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0" name="Google Shape;1380;p3"/>
            <p:cNvSpPr/>
            <p:nvPr/>
          </p:nvSpPr>
          <p:spPr>
            <a:xfrm>
              <a:off x="5534175" y="2869125"/>
              <a:ext cx="138375" cy="122250"/>
            </a:xfrm>
            <a:custGeom>
              <a:rect b="b" l="l" r="r" t="t"/>
              <a:pathLst>
                <a:path extrusionOk="0" h="4890" w="5535">
                  <a:moveTo>
                    <a:pt x="2854" y="0"/>
                  </a:moveTo>
                  <a:cubicBezTo>
                    <a:pt x="2009" y="0"/>
                    <a:pt x="1160" y="436"/>
                    <a:pt x="699" y="1202"/>
                  </a:cubicBezTo>
                  <a:cubicBezTo>
                    <a:pt x="1" y="2362"/>
                    <a:pt x="418" y="3962"/>
                    <a:pt x="1586" y="4605"/>
                  </a:cubicBezTo>
                  <a:cubicBezTo>
                    <a:pt x="1938" y="4798"/>
                    <a:pt x="2325" y="4889"/>
                    <a:pt x="2711" y="4889"/>
                  </a:cubicBezTo>
                  <a:cubicBezTo>
                    <a:pt x="3575" y="4889"/>
                    <a:pt x="4434" y="4432"/>
                    <a:pt x="4884" y="3637"/>
                  </a:cubicBezTo>
                  <a:cubicBezTo>
                    <a:pt x="5534" y="2489"/>
                    <a:pt x="5138" y="964"/>
                    <a:pt x="4018" y="309"/>
                  </a:cubicBezTo>
                  <a:cubicBezTo>
                    <a:pt x="3659" y="99"/>
                    <a:pt x="3257" y="0"/>
                    <a:pt x="2854"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1" name="Google Shape;1381;p3"/>
            <p:cNvSpPr/>
            <p:nvPr/>
          </p:nvSpPr>
          <p:spPr>
            <a:xfrm>
              <a:off x="2742950" y="1299900"/>
              <a:ext cx="138350" cy="122250"/>
            </a:xfrm>
            <a:custGeom>
              <a:rect b="b" l="l" r="r" t="t"/>
              <a:pathLst>
                <a:path extrusionOk="0" h="4890" w="5534">
                  <a:moveTo>
                    <a:pt x="2855" y="1"/>
                  </a:moveTo>
                  <a:cubicBezTo>
                    <a:pt x="2017" y="1"/>
                    <a:pt x="1173" y="429"/>
                    <a:pt x="709" y="1186"/>
                  </a:cubicBezTo>
                  <a:cubicBezTo>
                    <a:pt x="0" y="2340"/>
                    <a:pt x="405" y="3943"/>
                    <a:pt x="1569" y="4596"/>
                  </a:cubicBezTo>
                  <a:cubicBezTo>
                    <a:pt x="1924" y="4795"/>
                    <a:pt x="2317" y="4889"/>
                    <a:pt x="2709" y="4889"/>
                  </a:cubicBezTo>
                  <a:cubicBezTo>
                    <a:pt x="3565" y="4889"/>
                    <a:pt x="4420" y="4440"/>
                    <a:pt x="4875" y="3654"/>
                  </a:cubicBezTo>
                  <a:cubicBezTo>
                    <a:pt x="5533" y="2518"/>
                    <a:pt x="5146" y="984"/>
                    <a:pt x="4035" y="319"/>
                  </a:cubicBezTo>
                  <a:cubicBezTo>
                    <a:pt x="3673" y="103"/>
                    <a:pt x="3264" y="1"/>
                    <a:pt x="2855"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2" name="Google Shape;1382;p3"/>
            <p:cNvSpPr/>
            <p:nvPr/>
          </p:nvSpPr>
          <p:spPr>
            <a:xfrm>
              <a:off x="5235975" y="1765050"/>
              <a:ext cx="139575" cy="122975"/>
            </a:xfrm>
            <a:custGeom>
              <a:rect b="b" l="l" r="r" t="t"/>
              <a:pathLst>
                <a:path extrusionOk="0" h="4919" w="5583">
                  <a:moveTo>
                    <a:pt x="2852" y="0"/>
                  </a:moveTo>
                  <a:cubicBezTo>
                    <a:pt x="1988" y="0"/>
                    <a:pt x="1133" y="458"/>
                    <a:pt x="678" y="1258"/>
                  </a:cubicBezTo>
                  <a:cubicBezTo>
                    <a:pt x="0" y="2448"/>
                    <a:pt x="432" y="4007"/>
                    <a:pt x="1614" y="4641"/>
                  </a:cubicBezTo>
                  <a:cubicBezTo>
                    <a:pt x="1965" y="4830"/>
                    <a:pt x="2348" y="4919"/>
                    <a:pt x="2729" y="4919"/>
                  </a:cubicBezTo>
                  <a:cubicBezTo>
                    <a:pt x="3594" y="4919"/>
                    <a:pt x="4449" y="4461"/>
                    <a:pt x="4904" y="3661"/>
                  </a:cubicBezTo>
                  <a:cubicBezTo>
                    <a:pt x="5582" y="2472"/>
                    <a:pt x="5150" y="913"/>
                    <a:pt x="3967" y="278"/>
                  </a:cubicBezTo>
                  <a:cubicBezTo>
                    <a:pt x="3616" y="90"/>
                    <a:pt x="3233" y="0"/>
                    <a:pt x="2852"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3" name="Google Shape;1383;p3"/>
            <p:cNvSpPr/>
            <p:nvPr/>
          </p:nvSpPr>
          <p:spPr>
            <a:xfrm>
              <a:off x="5051100" y="4001525"/>
              <a:ext cx="137800" cy="122200"/>
            </a:xfrm>
            <a:custGeom>
              <a:rect b="b" l="l" r="r" t="t"/>
              <a:pathLst>
                <a:path extrusionOk="0" h="4888" w="5512">
                  <a:moveTo>
                    <a:pt x="2835" y="1"/>
                  </a:moveTo>
                  <a:cubicBezTo>
                    <a:pt x="1968" y="1"/>
                    <a:pt x="1096" y="459"/>
                    <a:pt x="646" y="1261"/>
                  </a:cubicBezTo>
                  <a:cubicBezTo>
                    <a:pt x="1" y="2413"/>
                    <a:pt x="401" y="3932"/>
                    <a:pt x="1526" y="4584"/>
                  </a:cubicBezTo>
                  <a:cubicBezTo>
                    <a:pt x="1883" y="4790"/>
                    <a:pt x="2283" y="4888"/>
                    <a:pt x="2683" y="4888"/>
                  </a:cubicBezTo>
                  <a:cubicBezTo>
                    <a:pt x="3531" y="4888"/>
                    <a:pt x="4382" y="4450"/>
                    <a:pt x="4841" y="3679"/>
                  </a:cubicBezTo>
                  <a:cubicBezTo>
                    <a:pt x="5512" y="2553"/>
                    <a:pt x="5142" y="1013"/>
                    <a:pt x="4038" y="334"/>
                  </a:cubicBezTo>
                  <a:cubicBezTo>
                    <a:pt x="3670" y="108"/>
                    <a:pt x="3253" y="1"/>
                    <a:pt x="2835"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4" name="Google Shape;1384;p3"/>
            <p:cNvSpPr/>
            <p:nvPr/>
          </p:nvSpPr>
          <p:spPr>
            <a:xfrm>
              <a:off x="3840350" y="980450"/>
              <a:ext cx="139550" cy="123000"/>
            </a:xfrm>
            <a:custGeom>
              <a:rect b="b" l="l" r="r" t="t"/>
              <a:pathLst>
                <a:path extrusionOk="0" h="4920" w="5582">
                  <a:moveTo>
                    <a:pt x="2853" y="0"/>
                  </a:moveTo>
                  <a:cubicBezTo>
                    <a:pt x="1993" y="0"/>
                    <a:pt x="1141" y="453"/>
                    <a:pt x="685" y="1247"/>
                  </a:cubicBezTo>
                  <a:cubicBezTo>
                    <a:pt x="1" y="2433"/>
                    <a:pt x="424" y="3993"/>
                    <a:pt x="1603" y="4636"/>
                  </a:cubicBezTo>
                  <a:cubicBezTo>
                    <a:pt x="1957" y="4829"/>
                    <a:pt x="2344" y="4920"/>
                    <a:pt x="2730" y="4920"/>
                  </a:cubicBezTo>
                  <a:cubicBezTo>
                    <a:pt x="3589" y="4920"/>
                    <a:pt x="4441" y="4467"/>
                    <a:pt x="4898" y="3674"/>
                  </a:cubicBezTo>
                  <a:cubicBezTo>
                    <a:pt x="5581" y="2487"/>
                    <a:pt x="5159" y="925"/>
                    <a:pt x="3980" y="284"/>
                  </a:cubicBezTo>
                  <a:cubicBezTo>
                    <a:pt x="3626" y="92"/>
                    <a:pt x="3239" y="0"/>
                    <a:pt x="2853"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5" name="Google Shape;1385;p3"/>
            <p:cNvSpPr/>
            <p:nvPr/>
          </p:nvSpPr>
          <p:spPr>
            <a:xfrm>
              <a:off x="2426400" y="1589825"/>
              <a:ext cx="139475" cy="122975"/>
            </a:xfrm>
            <a:custGeom>
              <a:rect b="b" l="l" r="r" t="t"/>
              <a:pathLst>
                <a:path extrusionOk="0" h="4919" w="5579">
                  <a:moveTo>
                    <a:pt x="2850" y="0"/>
                  </a:moveTo>
                  <a:cubicBezTo>
                    <a:pt x="2009" y="0"/>
                    <a:pt x="1172" y="433"/>
                    <a:pt x="707" y="1202"/>
                  </a:cubicBezTo>
                  <a:cubicBezTo>
                    <a:pt x="1" y="2371"/>
                    <a:pt x="394" y="3943"/>
                    <a:pt x="1559" y="4611"/>
                  </a:cubicBezTo>
                  <a:cubicBezTo>
                    <a:pt x="1923" y="4819"/>
                    <a:pt x="2326" y="4918"/>
                    <a:pt x="2728" y="4918"/>
                  </a:cubicBezTo>
                  <a:cubicBezTo>
                    <a:pt x="3570" y="4918"/>
                    <a:pt x="4407" y="4484"/>
                    <a:pt x="4873" y="3716"/>
                  </a:cubicBezTo>
                  <a:cubicBezTo>
                    <a:pt x="5579" y="2549"/>
                    <a:pt x="5185" y="977"/>
                    <a:pt x="4019" y="308"/>
                  </a:cubicBezTo>
                  <a:cubicBezTo>
                    <a:pt x="3655" y="99"/>
                    <a:pt x="3252" y="0"/>
                    <a:pt x="2850"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6" name="Google Shape;1386;p3"/>
            <p:cNvSpPr/>
            <p:nvPr/>
          </p:nvSpPr>
          <p:spPr>
            <a:xfrm>
              <a:off x="2027250" y="2301575"/>
              <a:ext cx="137800" cy="122200"/>
            </a:xfrm>
            <a:custGeom>
              <a:rect b="b" l="l" r="r" t="t"/>
              <a:pathLst>
                <a:path extrusionOk="0" h="4888" w="5512">
                  <a:moveTo>
                    <a:pt x="2835" y="0"/>
                  </a:moveTo>
                  <a:cubicBezTo>
                    <a:pt x="1968" y="0"/>
                    <a:pt x="1097" y="459"/>
                    <a:pt x="648" y="1260"/>
                  </a:cubicBezTo>
                  <a:cubicBezTo>
                    <a:pt x="1" y="2412"/>
                    <a:pt x="403" y="3933"/>
                    <a:pt x="1526" y="4583"/>
                  </a:cubicBezTo>
                  <a:cubicBezTo>
                    <a:pt x="1884" y="4790"/>
                    <a:pt x="2284" y="4888"/>
                    <a:pt x="2684" y="4888"/>
                  </a:cubicBezTo>
                  <a:cubicBezTo>
                    <a:pt x="3532" y="4888"/>
                    <a:pt x="4383" y="4449"/>
                    <a:pt x="4841" y="3679"/>
                  </a:cubicBezTo>
                  <a:cubicBezTo>
                    <a:pt x="5512" y="2553"/>
                    <a:pt x="5143" y="1014"/>
                    <a:pt x="4040" y="334"/>
                  </a:cubicBezTo>
                  <a:cubicBezTo>
                    <a:pt x="3671" y="107"/>
                    <a:pt x="3253" y="0"/>
                    <a:pt x="2835"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7" name="Google Shape;1387;p3"/>
            <p:cNvSpPr/>
            <p:nvPr/>
          </p:nvSpPr>
          <p:spPr>
            <a:xfrm>
              <a:off x="5450200" y="3289775"/>
              <a:ext cx="139525" cy="123025"/>
            </a:xfrm>
            <a:custGeom>
              <a:rect b="b" l="l" r="r" t="t"/>
              <a:pathLst>
                <a:path extrusionOk="0" h="4921" w="5581">
                  <a:moveTo>
                    <a:pt x="2852" y="1"/>
                  </a:moveTo>
                  <a:cubicBezTo>
                    <a:pt x="1996" y="1"/>
                    <a:pt x="1147" y="451"/>
                    <a:pt x="688" y="1240"/>
                  </a:cubicBezTo>
                  <a:cubicBezTo>
                    <a:pt x="0" y="2424"/>
                    <a:pt x="419" y="3986"/>
                    <a:pt x="1596" y="4632"/>
                  </a:cubicBezTo>
                  <a:cubicBezTo>
                    <a:pt x="1952" y="4828"/>
                    <a:pt x="2341" y="4920"/>
                    <a:pt x="2729" y="4920"/>
                  </a:cubicBezTo>
                  <a:cubicBezTo>
                    <a:pt x="3586" y="4920"/>
                    <a:pt x="4435" y="4470"/>
                    <a:pt x="4894" y="3681"/>
                  </a:cubicBezTo>
                  <a:cubicBezTo>
                    <a:pt x="5581" y="2497"/>
                    <a:pt x="5162" y="935"/>
                    <a:pt x="3985" y="288"/>
                  </a:cubicBezTo>
                  <a:cubicBezTo>
                    <a:pt x="3630" y="93"/>
                    <a:pt x="3240" y="1"/>
                    <a:pt x="2852"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8" name="Google Shape;1388;p3"/>
            <p:cNvSpPr/>
            <p:nvPr/>
          </p:nvSpPr>
          <p:spPr>
            <a:xfrm>
              <a:off x="4735525" y="4292625"/>
              <a:ext cx="135975" cy="120625"/>
            </a:xfrm>
            <a:custGeom>
              <a:rect b="b" l="l" r="r" t="t"/>
              <a:pathLst>
                <a:path extrusionOk="0" h="4825" w="5439">
                  <a:moveTo>
                    <a:pt x="2814" y="1"/>
                  </a:moveTo>
                  <a:cubicBezTo>
                    <a:pt x="1950" y="1"/>
                    <a:pt x="1079" y="458"/>
                    <a:pt x="640" y="1246"/>
                  </a:cubicBezTo>
                  <a:cubicBezTo>
                    <a:pt x="1" y="2391"/>
                    <a:pt x="434" y="3949"/>
                    <a:pt x="1564" y="4558"/>
                  </a:cubicBezTo>
                  <a:cubicBezTo>
                    <a:pt x="1901" y="4739"/>
                    <a:pt x="2274" y="4825"/>
                    <a:pt x="2648" y="4825"/>
                  </a:cubicBezTo>
                  <a:cubicBezTo>
                    <a:pt x="3534" y="4825"/>
                    <a:pt x="4424" y="4345"/>
                    <a:pt x="4849" y="3532"/>
                  </a:cubicBezTo>
                  <a:cubicBezTo>
                    <a:pt x="5438" y="2400"/>
                    <a:pt x="5026" y="919"/>
                    <a:pt x="3944" y="296"/>
                  </a:cubicBezTo>
                  <a:cubicBezTo>
                    <a:pt x="3597" y="95"/>
                    <a:pt x="3206" y="1"/>
                    <a:pt x="2814"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9" name="Google Shape;1389;p3"/>
            <p:cNvSpPr/>
            <p:nvPr/>
          </p:nvSpPr>
          <p:spPr>
            <a:xfrm>
              <a:off x="2524450" y="4141850"/>
              <a:ext cx="135950" cy="120600"/>
            </a:xfrm>
            <a:custGeom>
              <a:rect b="b" l="l" r="r" t="t"/>
              <a:pathLst>
                <a:path extrusionOk="0" h="4824" w="5438">
                  <a:moveTo>
                    <a:pt x="2812" y="0"/>
                  </a:moveTo>
                  <a:cubicBezTo>
                    <a:pt x="1941" y="0"/>
                    <a:pt x="1064" y="465"/>
                    <a:pt x="629" y="1262"/>
                  </a:cubicBezTo>
                  <a:cubicBezTo>
                    <a:pt x="0" y="2417"/>
                    <a:pt x="447" y="3971"/>
                    <a:pt x="1581" y="4566"/>
                  </a:cubicBezTo>
                  <a:cubicBezTo>
                    <a:pt x="1915" y="4741"/>
                    <a:pt x="2282" y="4824"/>
                    <a:pt x="2649" y="4824"/>
                  </a:cubicBezTo>
                  <a:cubicBezTo>
                    <a:pt x="3543" y="4824"/>
                    <a:pt x="4438" y="4335"/>
                    <a:pt x="4857" y="3512"/>
                  </a:cubicBezTo>
                  <a:cubicBezTo>
                    <a:pt x="5438" y="2373"/>
                    <a:pt x="5012" y="895"/>
                    <a:pt x="3926" y="285"/>
                  </a:cubicBezTo>
                  <a:cubicBezTo>
                    <a:pt x="3582" y="91"/>
                    <a:pt x="3198" y="0"/>
                    <a:pt x="2812"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0" name="Google Shape;1390;p3"/>
            <p:cNvSpPr/>
            <p:nvPr/>
          </p:nvSpPr>
          <p:spPr>
            <a:xfrm>
              <a:off x="3222325" y="4534075"/>
              <a:ext cx="136450" cy="120675"/>
            </a:xfrm>
            <a:custGeom>
              <a:rect b="b" l="l" r="r" t="t"/>
              <a:pathLst>
                <a:path extrusionOk="0" h="4827" w="5458">
                  <a:moveTo>
                    <a:pt x="2813" y="1"/>
                  </a:moveTo>
                  <a:cubicBezTo>
                    <a:pt x="2005" y="1"/>
                    <a:pt x="1186" y="403"/>
                    <a:pt x="714" y="1118"/>
                  </a:cubicBezTo>
                  <a:cubicBezTo>
                    <a:pt x="1" y="2203"/>
                    <a:pt x="337" y="3779"/>
                    <a:pt x="1433" y="4484"/>
                  </a:cubicBezTo>
                  <a:cubicBezTo>
                    <a:pt x="1796" y="4717"/>
                    <a:pt x="2215" y="4827"/>
                    <a:pt x="2638" y="4827"/>
                  </a:cubicBezTo>
                  <a:cubicBezTo>
                    <a:pt x="3467" y="4827"/>
                    <a:pt x="4310" y="4406"/>
                    <a:pt x="4771" y="3663"/>
                  </a:cubicBezTo>
                  <a:cubicBezTo>
                    <a:pt x="5458" y="2558"/>
                    <a:pt x="5083" y="984"/>
                    <a:pt x="3974" y="315"/>
                  </a:cubicBezTo>
                  <a:cubicBezTo>
                    <a:pt x="3620" y="102"/>
                    <a:pt x="3218" y="1"/>
                    <a:pt x="2813"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1" name="Google Shape;1391;p3"/>
            <p:cNvSpPr/>
            <p:nvPr/>
          </p:nvSpPr>
          <p:spPr>
            <a:xfrm>
              <a:off x="1944300" y="2723400"/>
              <a:ext cx="136550" cy="120700"/>
            </a:xfrm>
            <a:custGeom>
              <a:rect b="b" l="l" r="r" t="t"/>
              <a:pathLst>
                <a:path extrusionOk="0" h="4828" w="5462">
                  <a:moveTo>
                    <a:pt x="2810" y="1"/>
                  </a:moveTo>
                  <a:cubicBezTo>
                    <a:pt x="1987" y="1"/>
                    <a:pt x="1157" y="418"/>
                    <a:pt x="694" y="1153"/>
                  </a:cubicBezTo>
                  <a:cubicBezTo>
                    <a:pt x="0" y="2254"/>
                    <a:pt x="366" y="3829"/>
                    <a:pt x="1471" y="4507"/>
                  </a:cubicBezTo>
                  <a:cubicBezTo>
                    <a:pt x="1826" y="4725"/>
                    <a:pt x="2232" y="4828"/>
                    <a:pt x="2641" y="4828"/>
                  </a:cubicBezTo>
                  <a:cubicBezTo>
                    <a:pt x="3485" y="4828"/>
                    <a:pt x="4343" y="4391"/>
                    <a:pt x="4795" y="3627"/>
                  </a:cubicBezTo>
                  <a:cubicBezTo>
                    <a:pt x="5461" y="2502"/>
                    <a:pt x="5062" y="938"/>
                    <a:pt x="3940" y="296"/>
                  </a:cubicBezTo>
                  <a:cubicBezTo>
                    <a:pt x="3592" y="95"/>
                    <a:pt x="3202" y="1"/>
                    <a:pt x="2810"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2" name="Google Shape;1392;p3"/>
            <p:cNvSpPr/>
            <p:nvPr/>
          </p:nvSpPr>
          <p:spPr>
            <a:xfrm>
              <a:off x="2242400" y="3827500"/>
              <a:ext cx="136075" cy="119875"/>
            </a:xfrm>
            <a:custGeom>
              <a:rect b="b" l="l" r="r" t="t"/>
              <a:pathLst>
                <a:path extrusionOk="0" h="4795" w="5443">
                  <a:moveTo>
                    <a:pt x="2792" y="0"/>
                  </a:moveTo>
                  <a:cubicBezTo>
                    <a:pt x="1957" y="0"/>
                    <a:pt x="1121" y="435"/>
                    <a:pt x="672" y="1196"/>
                  </a:cubicBezTo>
                  <a:cubicBezTo>
                    <a:pt x="0" y="2332"/>
                    <a:pt x="410" y="3886"/>
                    <a:pt x="1546" y="4514"/>
                  </a:cubicBezTo>
                  <a:cubicBezTo>
                    <a:pt x="1890" y="4705"/>
                    <a:pt x="2270" y="4795"/>
                    <a:pt x="2650" y="4795"/>
                  </a:cubicBezTo>
                  <a:cubicBezTo>
                    <a:pt x="3486" y="4795"/>
                    <a:pt x="4322" y="4360"/>
                    <a:pt x="4770" y="3599"/>
                  </a:cubicBezTo>
                  <a:cubicBezTo>
                    <a:pt x="5442" y="2463"/>
                    <a:pt x="5033" y="908"/>
                    <a:pt x="3897" y="281"/>
                  </a:cubicBezTo>
                  <a:cubicBezTo>
                    <a:pt x="3553" y="90"/>
                    <a:pt x="3173" y="0"/>
                    <a:pt x="2792"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3" name="Google Shape;1393;p3"/>
            <p:cNvSpPr/>
            <p:nvPr/>
          </p:nvSpPr>
          <p:spPr>
            <a:xfrm>
              <a:off x="3638050" y="4612075"/>
              <a:ext cx="136000" cy="119925"/>
            </a:xfrm>
            <a:custGeom>
              <a:rect b="b" l="l" r="r" t="t"/>
              <a:pathLst>
                <a:path extrusionOk="0" h="4797" w="5440">
                  <a:moveTo>
                    <a:pt x="2792" y="1"/>
                  </a:moveTo>
                  <a:cubicBezTo>
                    <a:pt x="1966" y="1"/>
                    <a:pt x="1137" y="425"/>
                    <a:pt x="682" y="1172"/>
                  </a:cubicBezTo>
                  <a:cubicBezTo>
                    <a:pt x="0" y="2297"/>
                    <a:pt x="393" y="3859"/>
                    <a:pt x="1521" y="4503"/>
                  </a:cubicBezTo>
                  <a:cubicBezTo>
                    <a:pt x="1870" y="4702"/>
                    <a:pt x="2258" y="4796"/>
                    <a:pt x="2647" y="4796"/>
                  </a:cubicBezTo>
                  <a:cubicBezTo>
                    <a:pt x="3473" y="4796"/>
                    <a:pt x="4301" y="4372"/>
                    <a:pt x="4755" y="3624"/>
                  </a:cubicBezTo>
                  <a:cubicBezTo>
                    <a:pt x="5439" y="2500"/>
                    <a:pt x="5046" y="938"/>
                    <a:pt x="3918" y="294"/>
                  </a:cubicBezTo>
                  <a:cubicBezTo>
                    <a:pt x="3569" y="95"/>
                    <a:pt x="3181" y="1"/>
                    <a:pt x="2792"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4" name="Google Shape;1394;p3"/>
            <p:cNvSpPr/>
            <p:nvPr/>
          </p:nvSpPr>
          <p:spPr>
            <a:xfrm>
              <a:off x="4026300" y="929675"/>
              <a:ext cx="133600" cy="118175"/>
            </a:xfrm>
            <a:custGeom>
              <a:rect b="b" l="l" r="r" t="t"/>
              <a:pathLst>
                <a:path extrusionOk="0" h="4727" w="5344">
                  <a:moveTo>
                    <a:pt x="2712" y="1"/>
                  </a:moveTo>
                  <a:cubicBezTo>
                    <a:pt x="1897" y="1"/>
                    <a:pt x="1099" y="432"/>
                    <a:pt x="656" y="1200"/>
                  </a:cubicBezTo>
                  <a:cubicBezTo>
                    <a:pt x="0" y="2335"/>
                    <a:pt x="372" y="3776"/>
                    <a:pt x="1486" y="4420"/>
                  </a:cubicBezTo>
                  <a:cubicBezTo>
                    <a:pt x="1846" y="4628"/>
                    <a:pt x="2240" y="4727"/>
                    <a:pt x="2631" y="4727"/>
                  </a:cubicBezTo>
                  <a:cubicBezTo>
                    <a:pt x="3446" y="4727"/>
                    <a:pt x="4244" y="4295"/>
                    <a:pt x="4688" y="3528"/>
                  </a:cubicBezTo>
                  <a:cubicBezTo>
                    <a:pt x="5343" y="2392"/>
                    <a:pt x="4971" y="951"/>
                    <a:pt x="3858" y="308"/>
                  </a:cubicBezTo>
                  <a:cubicBezTo>
                    <a:pt x="3497" y="100"/>
                    <a:pt x="3103" y="1"/>
                    <a:pt x="2712"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5" name="Google Shape;1395;p3"/>
            <p:cNvSpPr/>
            <p:nvPr/>
          </p:nvSpPr>
          <p:spPr>
            <a:xfrm>
              <a:off x="5189300" y="1583500"/>
              <a:ext cx="133600" cy="118175"/>
            </a:xfrm>
            <a:custGeom>
              <a:rect b="b" l="l" r="r" t="t"/>
              <a:pathLst>
                <a:path extrusionOk="0" h="4727" w="5344">
                  <a:moveTo>
                    <a:pt x="2713" y="1"/>
                  </a:moveTo>
                  <a:cubicBezTo>
                    <a:pt x="1899" y="1"/>
                    <a:pt x="1101" y="431"/>
                    <a:pt x="657" y="1197"/>
                  </a:cubicBezTo>
                  <a:cubicBezTo>
                    <a:pt x="0" y="2332"/>
                    <a:pt x="371" y="3773"/>
                    <a:pt x="1484" y="4419"/>
                  </a:cubicBezTo>
                  <a:cubicBezTo>
                    <a:pt x="1845" y="4628"/>
                    <a:pt x="2240" y="4727"/>
                    <a:pt x="2631" y="4727"/>
                  </a:cubicBezTo>
                  <a:cubicBezTo>
                    <a:pt x="3445" y="4727"/>
                    <a:pt x="4244" y="4297"/>
                    <a:pt x="4688" y="3530"/>
                  </a:cubicBezTo>
                  <a:cubicBezTo>
                    <a:pt x="5343" y="2395"/>
                    <a:pt x="4973" y="954"/>
                    <a:pt x="3859" y="309"/>
                  </a:cubicBezTo>
                  <a:cubicBezTo>
                    <a:pt x="3498" y="100"/>
                    <a:pt x="3104" y="1"/>
                    <a:pt x="2713"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6" name="Google Shape;1396;p3"/>
            <p:cNvSpPr/>
            <p:nvPr/>
          </p:nvSpPr>
          <p:spPr>
            <a:xfrm>
              <a:off x="2295075" y="4013825"/>
              <a:ext cx="130025" cy="115100"/>
            </a:xfrm>
            <a:custGeom>
              <a:rect b="b" l="l" r="r" t="t"/>
              <a:pathLst>
                <a:path extrusionOk="0" h="4604" w="5201">
                  <a:moveTo>
                    <a:pt x="2605" y="0"/>
                  </a:moveTo>
                  <a:cubicBezTo>
                    <a:pt x="1823" y="0"/>
                    <a:pt x="1077" y="422"/>
                    <a:pt x="643" y="1187"/>
                  </a:cubicBezTo>
                  <a:cubicBezTo>
                    <a:pt x="1" y="2318"/>
                    <a:pt x="342" y="3645"/>
                    <a:pt x="1440" y="4283"/>
                  </a:cubicBezTo>
                  <a:cubicBezTo>
                    <a:pt x="1813" y="4500"/>
                    <a:pt x="2209" y="4603"/>
                    <a:pt x="2596" y="4603"/>
                  </a:cubicBezTo>
                  <a:cubicBezTo>
                    <a:pt x="3394" y="4603"/>
                    <a:pt x="4154" y="4163"/>
                    <a:pt x="4585" y="3367"/>
                  </a:cubicBezTo>
                  <a:cubicBezTo>
                    <a:pt x="5201" y="2231"/>
                    <a:pt x="4827" y="910"/>
                    <a:pt x="3711" y="293"/>
                  </a:cubicBezTo>
                  <a:cubicBezTo>
                    <a:pt x="3354" y="95"/>
                    <a:pt x="2976" y="0"/>
                    <a:pt x="2605"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7" name="Google Shape;1397;p3"/>
            <p:cNvSpPr/>
            <p:nvPr/>
          </p:nvSpPr>
          <p:spPr>
            <a:xfrm>
              <a:off x="3457600" y="4667650"/>
              <a:ext cx="130500" cy="115125"/>
            </a:xfrm>
            <a:custGeom>
              <a:rect b="b" l="l" r="r" t="t"/>
              <a:pathLst>
                <a:path extrusionOk="0" h="4605" w="5220">
                  <a:moveTo>
                    <a:pt x="2623" y="1"/>
                  </a:moveTo>
                  <a:cubicBezTo>
                    <a:pt x="1857" y="1"/>
                    <a:pt x="1124" y="405"/>
                    <a:pt x="689" y="1142"/>
                  </a:cubicBezTo>
                  <a:cubicBezTo>
                    <a:pt x="0" y="2303"/>
                    <a:pt x="358" y="3677"/>
                    <a:pt x="1511" y="4313"/>
                  </a:cubicBezTo>
                  <a:cubicBezTo>
                    <a:pt x="1867" y="4510"/>
                    <a:pt x="2244" y="4604"/>
                    <a:pt x="2614" y="4604"/>
                  </a:cubicBezTo>
                  <a:cubicBezTo>
                    <a:pt x="3398" y="4604"/>
                    <a:pt x="4145" y="4180"/>
                    <a:pt x="4579" y="3413"/>
                  </a:cubicBezTo>
                  <a:cubicBezTo>
                    <a:pt x="5220" y="2283"/>
                    <a:pt x="4875" y="956"/>
                    <a:pt x="3776" y="318"/>
                  </a:cubicBezTo>
                  <a:cubicBezTo>
                    <a:pt x="3406" y="104"/>
                    <a:pt x="3010" y="1"/>
                    <a:pt x="2623"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8" name="Google Shape;1398;p3"/>
            <p:cNvSpPr/>
            <p:nvPr/>
          </p:nvSpPr>
          <p:spPr>
            <a:xfrm>
              <a:off x="2810275" y="4459675"/>
              <a:ext cx="129300" cy="114350"/>
            </a:xfrm>
            <a:custGeom>
              <a:rect b="b" l="l" r="r" t="t"/>
              <a:pathLst>
                <a:path extrusionOk="0" h="4574" w="5172">
                  <a:moveTo>
                    <a:pt x="2599" y="0"/>
                  </a:moveTo>
                  <a:cubicBezTo>
                    <a:pt x="1827" y="0"/>
                    <a:pt x="1085" y="410"/>
                    <a:pt x="652" y="1154"/>
                  </a:cubicBezTo>
                  <a:cubicBezTo>
                    <a:pt x="1" y="2274"/>
                    <a:pt x="340" y="3623"/>
                    <a:pt x="1433" y="4259"/>
                  </a:cubicBezTo>
                  <a:cubicBezTo>
                    <a:pt x="1798" y="4472"/>
                    <a:pt x="2190" y="4574"/>
                    <a:pt x="2575" y="4574"/>
                  </a:cubicBezTo>
                  <a:cubicBezTo>
                    <a:pt x="3346" y="4574"/>
                    <a:pt x="4088" y="4164"/>
                    <a:pt x="4520" y="3421"/>
                  </a:cubicBezTo>
                  <a:cubicBezTo>
                    <a:pt x="5172" y="2299"/>
                    <a:pt x="4833" y="952"/>
                    <a:pt x="3739" y="314"/>
                  </a:cubicBezTo>
                  <a:cubicBezTo>
                    <a:pt x="3375" y="102"/>
                    <a:pt x="2983" y="0"/>
                    <a:pt x="2599"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9" name="Google Shape;1399;p3"/>
            <p:cNvSpPr/>
            <p:nvPr/>
          </p:nvSpPr>
          <p:spPr>
            <a:xfrm>
              <a:off x="4443325" y="1008375"/>
              <a:ext cx="130650" cy="115975"/>
            </a:xfrm>
            <a:custGeom>
              <a:rect b="b" l="l" r="r" t="t"/>
              <a:pathLst>
                <a:path extrusionOk="0" h="4639" w="5226">
                  <a:moveTo>
                    <a:pt x="2613" y="0"/>
                  </a:moveTo>
                  <a:cubicBezTo>
                    <a:pt x="1812" y="0"/>
                    <a:pt x="1054" y="443"/>
                    <a:pt x="618" y="1245"/>
                  </a:cubicBezTo>
                  <a:cubicBezTo>
                    <a:pt x="0" y="2381"/>
                    <a:pt x="366" y="3697"/>
                    <a:pt x="1469" y="4326"/>
                  </a:cubicBezTo>
                  <a:cubicBezTo>
                    <a:pt x="1840" y="4537"/>
                    <a:pt x="2232" y="4638"/>
                    <a:pt x="2614" y="4638"/>
                  </a:cubicBezTo>
                  <a:cubicBezTo>
                    <a:pt x="3415" y="4638"/>
                    <a:pt x="4174" y="4195"/>
                    <a:pt x="4610" y="3392"/>
                  </a:cubicBezTo>
                  <a:cubicBezTo>
                    <a:pt x="5226" y="2258"/>
                    <a:pt x="4862" y="940"/>
                    <a:pt x="3758" y="312"/>
                  </a:cubicBezTo>
                  <a:cubicBezTo>
                    <a:pt x="3387" y="101"/>
                    <a:pt x="2995" y="0"/>
                    <a:pt x="2613"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0" name="Google Shape;1400;p3"/>
            <p:cNvSpPr/>
            <p:nvPr/>
          </p:nvSpPr>
          <p:spPr>
            <a:xfrm>
              <a:off x="4675225" y="1138450"/>
              <a:ext cx="132550" cy="117350"/>
            </a:xfrm>
            <a:custGeom>
              <a:rect b="b" l="l" r="r" t="t"/>
              <a:pathLst>
                <a:path extrusionOk="0" h="4694" w="5302">
                  <a:moveTo>
                    <a:pt x="2661" y="0"/>
                  </a:moveTo>
                  <a:cubicBezTo>
                    <a:pt x="1827" y="0"/>
                    <a:pt x="1026" y="465"/>
                    <a:pt x="596" y="1287"/>
                  </a:cubicBezTo>
                  <a:cubicBezTo>
                    <a:pt x="1" y="2424"/>
                    <a:pt x="385" y="3767"/>
                    <a:pt x="1486" y="4389"/>
                  </a:cubicBezTo>
                  <a:cubicBezTo>
                    <a:pt x="1851" y="4595"/>
                    <a:pt x="2241" y="4694"/>
                    <a:pt x="2625" y="4694"/>
                  </a:cubicBezTo>
                  <a:cubicBezTo>
                    <a:pt x="3439" y="4694"/>
                    <a:pt x="4221" y="4250"/>
                    <a:pt x="4659" y="3456"/>
                  </a:cubicBezTo>
                  <a:cubicBezTo>
                    <a:pt x="5301" y="2290"/>
                    <a:pt x="4902" y="896"/>
                    <a:pt x="3748" y="277"/>
                  </a:cubicBezTo>
                  <a:cubicBezTo>
                    <a:pt x="3398" y="90"/>
                    <a:pt x="3026" y="0"/>
                    <a:pt x="2661"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1" name="Google Shape;1401;p3"/>
            <p:cNvSpPr/>
            <p:nvPr/>
          </p:nvSpPr>
          <p:spPr>
            <a:xfrm>
              <a:off x="4908725" y="1269975"/>
              <a:ext cx="130250" cy="115825"/>
            </a:xfrm>
            <a:custGeom>
              <a:rect b="b" l="l" r="r" t="t"/>
              <a:pathLst>
                <a:path extrusionOk="0" h="4633" w="5210">
                  <a:moveTo>
                    <a:pt x="2604" y="0"/>
                  </a:moveTo>
                  <a:cubicBezTo>
                    <a:pt x="1844" y="0"/>
                    <a:pt x="1118" y="395"/>
                    <a:pt x="677" y="1124"/>
                  </a:cubicBezTo>
                  <a:cubicBezTo>
                    <a:pt x="0" y="2240"/>
                    <a:pt x="288" y="3581"/>
                    <a:pt x="1347" y="4254"/>
                  </a:cubicBezTo>
                  <a:cubicBezTo>
                    <a:pt x="1749" y="4510"/>
                    <a:pt x="2183" y="4632"/>
                    <a:pt x="2607" y="4632"/>
                  </a:cubicBezTo>
                  <a:cubicBezTo>
                    <a:pt x="3367" y="4632"/>
                    <a:pt x="4093" y="4238"/>
                    <a:pt x="4534" y="3509"/>
                  </a:cubicBezTo>
                  <a:cubicBezTo>
                    <a:pt x="5209" y="2392"/>
                    <a:pt x="4922" y="1052"/>
                    <a:pt x="3862" y="377"/>
                  </a:cubicBezTo>
                  <a:cubicBezTo>
                    <a:pt x="3461" y="123"/>
                    <a:pt x="3027" y="0"/>
                    <a:pt x="2604"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2" name="Google Shape;1402;p3"/>
            <p:cNvSpPr/>
            <p:nvPr/>
          </p:nvSpPr>
          <p:spPr>
            <a:xfrm>
              <a:off x="3429850" y="907175"/>
              <a:ext cx="129450" cy="114350"/>
            </a:xfrm>
            <a:custGeom>
              <a:rect b="b" l="l" r="r" t="t"/>
              <a:pathLst>
                <a:path extrusionOk="0" h="4574" w="5178">
                  <a:moveTo>
                    <a:pt x="2602" y="0"/>
                  </a:moveTo>
                  <a:cubicBezTo>
                    <a:pt x="1810" y="0"/>
                    <a:pt x="1052" y="434"/>
                    <a:pt x="624" y="1210"/>
                  </a:cubicBezTo>
                  <a:cubicBezTo>
                    <a:pt x="1" y="2340"/>
                    <a:pt x="378" y="3678"/>
                    <a:pt x="1489" y="4290"/>
                  </a:cubicBezTo>
                  <a:cubicBezTo>
                    <a:pt x="1839" y="4482"/>
                    <a:pt x="2211" y="4574"/>
                    <a:pt x="2576" y="4574"/>
                  </a:cubicBezTo>
                  <a:cubicBezTo>
                    <a:pt x="3368" y="4574"/>
                    <a:pt x="4126" y="4141"/>
                    <a:pt x="4554" y="3364"/>
                  </a:cubicBezTo>
                  <a:cubicBezTo>
                    <a:pt x="5177" y="2234"/>
                    <a:pt x="4800" y="896"/>
                    <a:pt x="3688" y="284"/>
                  </a:cubicBezTo>
                  <a:cubicBezTo>
                    <a:pt x="3338" y="92"/>
                    <a:pt x="2967" y="0"/>
                    <a:pt x="2602"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3" name="Google Shape;1403;p3"/>
            <p:cNvSpPr/>
            <p:nvPr/>
          </p:nvSpPr>
          <p:spPr>
            <a:xfrm>
              <a:off x="5522950" y="2083700"/>
              <a:ext cx="130025" cy="115075"/>
            </a:xfrm>
            <a:custGeom>
              <a:rect b="b" l="l" r="r" t="t"/>
              <a:pathLst>
                <a:path extrusionOk="0" h="4603" w="5201">
                  <a:moveTo>
                    <a:pt x="2607" y="0"/>
                  </a:moveTo>
                  <a:cubicBezTo>
                    <a:pt x="1811" y="0"/>
                    <a:pt x="1053" y="438"/>
                    <a:pt x="621" y="1232"/>
                  </a:cubicBezTo>
                  <a:cubicBezTo>
                    <a:pt x="0" y="2369"/>
                    <a:pt x="372" y="3688"/>
                    <a:pt x="1486" y="4307"/>
                  </a:cubicBezTo>
                  <a:cubicBezTo>
                    <a:pt x="1845" y="4507"/>
                    <a:pt x="2225" y="4603"/>
                    <a:pt x="2598" y="4603"/>
                  </a:cubicBezTo>
                  <a:cubicBezTo>
                    <a:pt x="3378" y="4603"/>
                    <a:pt x="4122" y="4183"/>
                    <a:pt x="4557" y="3422"/>
                  </a:cubicBezTo>
                  <a:cubicBezTo>
                    <a:pt x="5201" y="2293"/>
                    <a:pt x="4862" y="962"/>
                    <a:pt x="3767" y="323"/>
                  </a:cubicBezTo>
                  <a:cubicBezTo>
                    <a:pt x="3394" y="105"/>
                    <a:pt x="2996" y="0"/>
                    <a:pt x="2607"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4" name="Google Shape;1404;p3"/>
            <p:cNvSpPr/>
            <p:nvPr/>
          </p:nvSpPr>
          <p:spPr>
            <a:xfrm>
              <a:off x="3246200" y="960000"/>
              <a:ext cx="130375" cy="115100"/>
            </a:xfrm>
            <a:custGeom>
              <a:rect b="b" l="l" r="r" t="t"/>
              <a:pathLst>
                <a:path extrusionOk="0" h="4604" w="5215">
                  <a:moveTo>
                    <a:pt x="2621" y="0"/>
                  </a:moveTo>
                  <a:cubicBezTo>
                    <a:pt x="1861" y="0"/>
                    <a:pt x="1133" y="396"/>
                    <a:pt x="696" y="1123"/>
                  </a:cubicBezTo>
                  <a:cubicBezTo>
                    <a:pt x="1" y="2280"/>
                    <a:pt x="346" y="3658"/>
                    <a:pt x="1492" y="4303"/>
                  </a:cubicBezTo>
                  <a:cubicBezTo>
                    <a:pt x="1854" y="4506"/>
                    <a:pt x="2237" y="4603"/>
                    <a:pt x="2613" y="4603"/>
                  </a:cubicBezTo>
                  <a:cubicBezTo>
                    <a:pt x="3390" y="4603"/>
                    <a:pt x="4131" y="4187"/>
                    <a:pt x="4568" y="3431"/>
                  </a:cubicBezTo>
                  <a:cubicBezTo>
                    <a:pt x="5214" y="2305"/>
                    <a:pt x="4881" y="970"/>
                    <a:pt x="3791" y="327"/>
                  </a:cubicBezTo>
                  <a:cubicBezTo>
                    <a:pt x="3416" y="106"/>
                    <a:pt x="3014" y="0"/>
                    <a:pt x="2621"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5" name="Google Shape;1405;p3"/>
            <p:cNvSpPr/>
            <p:nvPr/>
          </p:nvSpPr>
          <p:spPr>
            <a:xfrm>
              <a:off x="5572125" y="2267625"/>
              <a:ext cx="130550" cy="115175"/>
            </a:xfrm>
            <a:custGeom>
              <a:rect b="b" l="l" r="r" t="t"/>
              <a:pathLst>
                <a:path extrusionOk="0" h="4607" w="5222">
                  <a:moveTo>
                    <a:pt x="2626" y="0"/>
                  </a:moveTo>
                  <a:cubicBezTo>
                    <a:pt x="1841" y="0"/>
                    <a:pt x="1092" y="427"/>
                    <a:pt x="658" y="1199"/>
                  </a:cubicBezTo>
                  <a:cubicBezTo>
                    <a:pt x="1" y="2369"/>
                    <a:pt x="394" y="3732"/>
                    <a:pt x="1567" y="4345"/>
                  </a:cubicBezTo>
                  <a:cubicBezTo>
                    <a:pt x="1906" y="4522"/>
                    <a:pt x="2262" y="4606"/>
                    <a:pt x="2611" y="4606"/>
                  </a:cubicBezTo>
                  <a:cubicBezTo>
                    <a:pt x="3415" y="4606"/>
                    <a:pt x="4182" y="4158"/>
                    <a:pt x="4612" y="3357"/>
                  </a:cubicBezTo>
                  <a:cubicBezTo>
                    <a:pt x="5222" y="2221"/>
                    <a:pt x="4840" y="902"/>
                    <a:pt x="3723" y="288"/>
                  </a:cubicBezTo>
                  <a:cubicBezTo>
                    <a:pt x="3368" y="93"/>
                    <a:pt x="2993" y="0"/>
                    <a:pt x="2626"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6" name="Google Shape;1406;p3"/>
            <p:cNvSpPr/>
            <p:nvPr/>
          </p:nvSpPr>
          <p:spPr>
            <a:xfrm>
              <a:off x="3063950" y="1013525"/>
              <a:ext cx="129425" cy="114375"/>
            </a:xfrm>
            <a:custGeom>
              <a:rect b="b" l="l" r="r" t="t"/>
              <a:pathLst>
                <a:path extrusionOk="0" h="4575" w="5177">
                  <a:moveTo>
                    <a:pt x="2604" y="0"/>
                  </a:moveTo>
                  <a:cubicBezTo>
                    <a:pt x="1801" y="0"/>
                    <a:pt x="1033" y="445"/>
                    <a:pt x="608" y="1237"/>
                  </a:cubicBezTo>
                  <a:cubicBezTo>
                    <a:pt x="1" y="2370"/>
                    <a:pt x="396" y="3705"/>
                    <a:pt x="1516" y="4305"/>
                  </a:cubicBezTo>
                  <a:cubicBezTo>
                    <a:pt x="1857" y="4487"/>
                    <a:pt x="2219" y="4574"/>
                    <a:pt x="2574" y="4574"/>
                  </a:cubicBezTo>
                  <a:cubicBezTo>
                    <a:pt x="3376" y="4574"/>
                    <a:pt x="4144" y="4130"/>
                    <a:pt x="4569" y="3338"/>
                  </a:cubicBezTo>
                  <a:cubicBezTo>
                    <a:pt x="5176" y="2205"/>
                    <a:pt x="4783" y="870"/>
                    <a:pt x="3661" y="270"/>
                  </a:cubicBezTo>
                  <a:cubicBezTo>
                    <a:pt x="3320" y="87"/>
                    <a:pt x="2959" y="0"/>
                    <a:pt x="2604"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7" name="Google Shape;1407;p3"/>
            <p:cNvSpPr/>
            <p:nvPr/>
          </p:nvSpPr>
          <p:spPr>
            <a:xfrm>
              <a:off x="5622625" y="2451975"/>
              <a:ext cx="129350" cy="114350"/>
            </a:xfrm>
            <a:custGeom>
              <a:rect b="b" l="l" r="r" t="t"/>
              <a:pathLst>
                <a:path extrusionOk="0" h="4574" w="5174">
                  <a:moveTo>
                    <a:pt x="2599" y="0"/>
                  </a:moveTo>
                  <a:cubicBezTo>
                    <a:pt x="1822" y="0"/>
                    <a:pt x="1076" y="415"/>
                    <a:pt x="645" y="1167"/>
                  </a:cubicBezTo>
                  <a:cubicBezTo>
                    <a:pt x="1" y="2290"/>
                    <a:pt x="349" y="3636"/>
                    <a:pt x="1447" y="4266"/>
                  </a:cubicBezTo>
                  <a:cubicBezTo>
                    <a:pt x="1808" y="4474"/>
                    <a:pt x="2195" y="4573"/>
                    <a:pt x="2575" y="4573"/>
                  </a:cubicBezTo>
                  <a:cubicBezTo>
                    <a:pt x="3351" y="4573"/>
                    <a:pt x="4096" y="4158"/>
                    <a:pt x="4528" y="3406"/>
                  </a:cubicBezTo>
                  <a:cubicBezTo>
                    <a:pt x="5173" y="2283"/>
                    <a:pt x="4824" y="938"/>
                    <a:pt x="3728" y="307"/>
                  </a:cubicBezTo>
                  <a:cubicBezTo>
                    <a:pt x="3366" y="99"/>
                    <a:pt x="2978" y="0"/>
                    <a:pt x="2599"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8" name="Google Shape;1408;p3"/>
            <p:cNvSpPr/>
            <p:nvPr/>
          </p:nvSpPr>
          <p:spPr>
            <a:xfrm>
              <a:off x="2563275" y="1355900"/>
              <a:ext cx="132350" cy="116600"/>
            </a:xfrm>
            <a:custGeom>
              <a:rect b="b" l="l" r="r" t="t"/>
              <a:pathLst>
                <a:path extrusionOk="0" h="4664" w="5294">
                  <a:moveTo>
                    <a:pt x="2653" y="0"/>
                  </a:moveTo>
                  <a:cubicBezTo>
                    <a:pt x="1875" y="0"/>
                    <a:pt x="1131" y="411"/>
                    <a:pt x="689" y="1159"/>
                  </a:cubicBezTo>
                  <a:cubicBezTo>
                    <a:pt x="0" y="2322"/>
                    <a:pt x="354" y="3708"/>
                    <a:pt x="1502" y="4357"/>
                  </a:cubicBezTo>
                  <a:cubicBezTo>
                    <a:pt x="1869" y="4564"/>
                    <a:pt x="2260" y="4664"/>
                    <a:pt x="2642" y="4664"/>
                  </a:cubicBezTo>
                  <a:cubicBezTo>
                    <a:pt x="3419" y="4664"/>
                    <a:pt x="4163" y="4253"/>
                    <a:pt x="4605" y="3504"/>
                  </a:cubicBezTo>
                  <a:cubicBezTo>
                    <a:pt x="5294" y="2342"/>
                    <a:pt x="4940" y="956"/>
                    <a:pt x="3792" y="306"/>
                  </a:cubicBezTo>
                  <a:cubicBezTo>
                    <a:pt x="3425" y="99"/>
                    <a:pt x="3035" y="0"/>
                    <a:pt x="2653"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9" name="Google Shape;1409;p3"/>
            <p:cNvSpPr/>
            <p:nvPr/>
          </p:nvSpPr>
          <p:spPr>
            <a:xfrm>
              <a:off x="5587575" y="3055875"/>
              <a:ext cx="131375" cy="116575"/>
            </a:xfrm>
            <a:custGeom>
              <a:rect b="b" l="l" r="r" t="t"/>
              <a:pathLst>
                <a:path extrusionOk="0" h="4663" w="5255">
                  <a:moveTo>
                    <a:pt x="2635" y="0"/>
                  </a:moveTo>
                  <a:cubicBezTo>
                    <a:pt x="1842" y="0"/>
                    <a:pt x="1085" y="427"/>
                    <a:pt x="644" y="1205"/>
                  </a:cubicBezTo>
                  <a:cubicBezTo>
                    <a:pt x="0" y="2338"/>
                    <a:pt x="338" y="3676"/>
                    <a:pt x="1431" y="4328"/>
                  </a:cubicBezTo>
                  <a:cubicBezTo>
                    <a:pt x="1812" y="4554"/>
                    <a:pt x="2221" y="4663"/>
                    <a:pt x="2621" y="4663"/>
                  </a:cubicBezTo>
                  <a:cubicBezTo>
                    <a:pt x="3414" y="4663"/>
                    <a:pt x="4172" y="4236"/>
                    <a:pt x="4612" y="3458"/>
                  </a:cubicBezTo>
                  <a:cubicBezTo>
                    <a:pt x="5255" y="2323"/>
                    <a:pt x="4919" y="985"/>
                    <a:pt x="3826" y="336"/>
                  </a:cubicBezTo>
                  <a:cubicBezTo>
                    <a:pt x="3444" y="109"/>
                    <a:pt x="3035" y="0"/>
                    <a:pt x="2635"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0" name="Google Shape;1410;p3"/>
            <p:cNvSpPr/>
            <p:nvPr/>
          </p:nvSpPr>
          <p:spPr>
            <a:xfrm>
              <a:off x="2248575" y="1647350"/>
              <a:ext cx="129225" cy="114325"/>
            </a:xfrm>
            <a:custGeom>
              <a:rect b="b" l="l" r="r" t="t"/>
              <a:pathLst>
                <a:path extrusionOk="0" h="4573" w="5169">
                  <a:moveTo>
                    <a:pt x="2597" y="0"/>
                  </a:moveTo>
                  <a:cubicBezTo>
                    <a:pt x="1829" y="0"/>
                    <a:pt x="1091" y="404"/>
                    <a:pt x="658" y="1140"/>
                  </a:cubicBezTo>
                  <a:cubicBezTo>
                    <a:pt x="1" y="2255"/>
                    <a:pt x="331" y="3609"/>
                    <a:pt x="1417" y="4250"/>
                  </a:cubicBezTo>
                  <a:cubicBezTo>
                    <a:pt x="1786" y="4468"/>
                    <a:pt x="2182" y="4572"/>
                    <a:pt x="2572" y="4572"/>
                  </a:cubicBezTo>
                  <a:cubicBezTo>
                    <a:pt x="3339" y="4572"/>
                    <a:pt x="4077" y="4168"/>
                    <a:pt x="4510" y="3433"/>
                  </a:cubicBezTo>
                  <a:cubicBezTo>
                    <a:pt x="5169" y="2316"/>
                    <a:pt x="4837" y="963"/>
                    <a:pt x="3751" y="322"/>
                  </a:cubicBezTo>
                  <a:cubicBezTo>
                    <a:pt x="3383" y="104"/>
                    <a:pt x="2986" y="0"/>
                    <a:pt x="2597"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1" name="Google Shape;1411;p3"/>
            <p:cNvSpPr/>
            <p:nvPr/>
          </p:nvSpPr>
          <p:spPr>
            <a:xfrm>
              <a:off x="5505200" y="3478075"/>
              <a:ext cx="128800" cy="114300"/>
            </a:xfrm>
            <a:custGeom>
              <a:rect b="b" l="l" r="r" t="t"/>
              <a:pathLst>
                <a:path extrusionOk="0" h="4572" w="5152">
                  <a:moveTo>
                    <a:pt x="2586" y="1"/>
                  </a:moveTo>
                  <a:cubicBezTo>
                    <a:pt x="1852" y="1"/>
                    <a:pt x="1143" y="368"/>
                    <a:pt x="705" y="1048"/>
                  </a:cubicBezTo>
                  <a:cubicBezTo>
                    <a:pt x="0" y="2145"/>
                    <a:pt x="268" y="3517"/>
                    <a:pt x="1320" y="4197"/>
                  </a:cubicBezTo>
                  <a:cubicBezTo>
                    <a:pt x="1712" y="4450"/>
                    <a:pt x="2143" y="4572"/>
                    <a:pt x="2565" y="4572"/>
                  </a:cubicBezTo>
                  <a:cubicBezTo>
                    <a:pt x="3299" y="4572"/>
                    <a:pt x="4009" y="4205"/>
                    <a:pt x="4447" y="3524"/>
                  </a:cubicBezTo>
                  <a:cubicBezTo>
                    <a:pt x="5152" y="2428"/>
                    <a:pt x="4884" y="1056"/>
                    <a:pt x="3833" y="376"/>
                  </a:cubicBezTo>
                  <a:cubicBezTo>
                    <a:pt x="3440" y="123"/>
                    <a:pt x="3009" y="1"/>
                    <a:pt x="2586"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2" name="Google Shape;1412;p3"/>
            <p:cNvSpPr/>
            <p:nvPr/>
          </p:nvSpPr>
          <p:spPr>
            <a:xfrm>
              <a:off x="2114525" y="1883625"/>
              <a:ext cx="130700" cy="116000"/>
            </a:xfrm>
            <a:custGeom>
              <a:rect b="b" l="l" r="r" t="t"/>
              <a:pathLst>
                <a:path extrusionOk="0" h="4640" w="5228">
                  <a:moveTo>
                    <a:pt x="2612" y="0"/>
                  </a:moveTo>
                  <a:cubicBezTo>
                    <a:pt x="1811" y="0"/>
                    <a:pt x="1052" y="445"/>
                    <a:pt x="616" y="1251"/>
                  </a:cubicBezTo>
                  <a:cubicBezTo>
                    <a:pt x="1" y="2387"/>
                    <a:pt x="367" y="3703"/>
                    <a:pt x="1473" y="4329"/>
                  </a:cubicBezTo>
                  <a:cubicBezTo>
                    <a:pt x="1843" y="4539"/>
                    <a:pt x="2234" y="4640"/>
                    <a:pt x="2615" y="4640"/>
                  </a:cubicBezTo>
                  <a:cubicBezTo>
                    <a:pt x="3417" y="4640"/>
                    <a:pt x="4176" y="4195"/>
                    <a:pt x="4611" y="3390"/>
                  </a:cubicBezTo>
                  <a:cubicBezTo>
                    <a:pt x="5227" y="2254"/>
                    <a:pt x="4860" y="938"/>
                    <a:pt x="3754" y="311"/>
                  </a:cubicBezTo>
                  <a:cubicBezTo>
                    <a:pt x="3384" y="101"/>
                    <a:pt x="2993" y="0"/>
                    <a:pt x="2612"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3" name="Google Shape;1413;p3"/>
            <p:cNvSpPr/>
            <p:nvPr/>
          </p:nvSpPr>
          <p:spPr>
            <a:xfrm>
              <a:off x="5370725" y="3714450"/>
              <a:ext cx="131175" cy="115800"/>
            </a:xfrm>
            <a:custGeom>
              <a:rect b="b" l="l" r="r" t="t"/>
              <a:pathLst>
                <a:path extrusionOk="0" h="4632" w="5247">
                  <a:moveTo>
                    <a:pt x="2625" y="1"/>
                  </a:moveTo>
                  <a:cubicBezTo>
                    <a:pt x="1881" y="1"/>
                    <a:pt x="1167" y="378"/>
                    <a:pt x="724" y="1077"/>
                  </a:cubicBezTo>
                  <a:cubicBezTo>
                    <a:pt x="1" y="2222"/>
                    <a:pt x="297" y="3607"/>
                    <a:pt x="1412" y="4285"/>
                  </a:cubicBezTo>
                  <a:cubicBezTo>
                    <a:pt x="1798" y="4519"/>
                    <a:pt x="2214" y="4632"/>
                    <a:pt x="2621" y="4632"/>
                  </a:cubicBezTo>
                  <a:cubicBezTo>
                    <a:pt x="3365" y="4632"/>
                    <a:pt x="4079" y="4254"/>
                    <a:pt x="4522" y="3554"/>
                  </a:cubicBezTo>
                  <a:cubicBezTo>
                    <a:pt x="5247" y="2411"/>
                    <a:pt x="4949" y="1024"/>
                    <a:pt x="3835" y="348"/>
                  </a:cubicBezTo>
                  <a:cubicBezTo>
                    <a:pt x="3448" y="113"/>
                    <a:pt x="3032" y="1"/>
                    <a:pt x="2625"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4" name="Google Shape;1414;p3"/>
            <p:cNvSpPr/>
            <p:nvPr/>
          </p:nvSpPr>
          <p:spPr>
            <a:xfrm>
              <a:off x="5238275" y="3952275"/>
              <a:ext cx="129450" cy="114400"/>
            </a:xfrm>
            <a:custGeom>
              <a:rect b="b" l="l" r="r" t="t"/>
              <a:pathLst>
                <a:path extrusionOk="0" h="4576" w="5178">
                  <a:moveTo>
                    <a:pt x="2604" y="1"/>
                  </a:moveTo>
                  <a:cubicBezTo>
                    <a:pt x="1804" y="1"/>
                    <a:pt x="1037" y="444"/>
                    <a:pt x="611" y="1233"/>
                  </a:cubicBezTo>
                  <a:cubicBezTo>
                    <a:pt x="1" y="2366"/>
                    <a:pt x="391" y="3701"/>
                    <a:pt x="1511" y="4304"/>
                  </a:cubicBezTo>
                  <a:cubicBezTo>
                    <a:pt x="1854" y="4488"/>
                    <a:pt x="2218" y="4576"/>
                    <a:pt x="2575" y="4576"/>
                  </a:cubicBezTo>
                  <a:cubicBezTo>
                    <a:pt x="3375" y="4576"/>
                    <a:pt x="4141" y="4133"/>
                    <a:pt x="4566" y="3344"/>
                  </a:cubicBezTo>
                  <a:cubicBezTo>
                    <a:pt x="5178" y="2211"/>
                    <a:pt x="4786" y="876"/>
                    <a:pt x="3667" y="273"/>
                  </a:cubicBezTo>
                  <a:cubicBezTo>
                    <a:pt x="3324" y="89"/>
                    <a:pt x="2961" y="1"/>
                    <a:pt x="2604"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5" name="Google Shape;1415;p3"/>
            <p:cNvSpPr/>
            <p:nvPr/>
          </p:nvSpPr>
          <p:spPr>
            <a:xfrm>
              <a:off x="1897650" y="2541900"/>
              <a:ext cx="130500" cy="115825"/>
            </a:xfrm>
            <a:custGeom>
              <a:rect b="b" l="l" r="r" t="t"/>
              <a:pathLst>
                <a:path extrusionOk="0" h="4633" w="5220">
                  <a:moveTo>
                    <a:pt x="2614" y="0"/>
                  </a:moveTo>
                  <a:cubicBezTo>
                    <a:pt x="1833" y="0"/>
                    <a:pt x="1089" y="417"/>
                    <a:pt x="649" y="1181"/>
                  </a:cubicBezTo>
                  <a:cubicBezTo>
                    <a:pt x="0" y="2308"/>
                    <a:pt x="323" y="3636"/>
                    <a:pt x="1405" y="4289"/>
                  </a:cubicBezTo>
                  <a:cubicBezTo>
                    <a:pt x="1790" y="4521"/>
                    <a:pt x="2203" y="4632"/>
                    <a:pt x="2607" y="4632"/>
                  </a:cubicBezTo>
                  <a:cubicBezTo>
                    <a:pt x="3387" y="4632"/>
                    <a:pt x="4131" y="4216"/>
                    <a:pt x="4570" y="3453"/>
                  </a:cubicBezTo>
                  <a:cubicBezTo>
                    <a:pt x="5220" y="2326"/>
                    <a:pt x="4897" y="997"/>
                    <a:pt x="3816" y="344"/>
                  </a:cubicBezTo>
                  <a:cubicBezTo>
                    <a:pt x="3430" y="111"/>
                    <a:pt x="3017" y="0"/>
                    <a:pt x="2614"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6" name="Google Shape;1416;p3"/>
            <p:cNvSpPr/>
            <p:nvPr/>
          </p:nvSpPr>
          <p:spPr>
            <a:xfrm>
              <a:off x="4921425" y="4241825"/>
              <a:ext cx="130625" cy="115925"/>
            </a:xfrm>
            <a:custGeom>
              <a:rect b="b" l="l" r="r" t="t"/>
              <a:pathLst>
                <a:path extrusionOk="0" h="4637" w="5225">
                  <a:moveTo>
                    <a:pt x="2612" y="0"/>
                  </a:moveTo>
                  <a:cubicBezTo>
                    <a:pt x="1815" y="0"/>
                    <a:pt x="1059" y="438"/>
                    <a:pt x="622" y="1233"/>
                  </a:cubicBezTo>
                  <a:cubicBezTo>
                    <a:pt x="1" y="2368"/>
                    <a:pt x="357" y="3687"/>
                    <a:pt x="1458" y="4319"/>
                  </a:cubicBezTo>
                  <a:cubicBezTo>
                    <a:pt x="1831" y="4534"/>
                    <a:pt x="2227" y="4637"/>
                    <a:pt x="2613" y="4637"/>
                  </a:cubicBezTo>
                  <a:cubicBezTo>
                    <a:pt x="3410" y="4637"/>
                    <a:pt x="4166" y="4199"/>
                    <a:pt x="4603" y="3404"/>
                  </a:cubicBezTo>
                  <a:cubicBezTo>
                    <a:pt x="5224" y="2269"/>
                    <a:pt x="4868" y="950"/>
                    <a:pt x="3767" y="318"/>
                  </a:cubicBezTo>
                  <a:cubicBezTo>
                    <a:pt x="3394" y="103"/>
                    <a:pt x="2998" y="0"/>
                    <a:pt x="2612"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7" name="Google Shape;1417;p3"/>
            <p:cNvSpPr/>
            <p:nvPr/>
          </p:nvSpPr>
          <p:spPr>
            <a:xfrm>
              <a:off x="3044100" y="4591225"/>
              <a:ext cx="126875" cy="112800"/>
            </a:xfrm>
            <a:custGeom>
              <a:rect b="b" l="l" r="r" t="t"/>
              <a:pathLst>
                <a:path extrusionOk="0" h="4512" w="5075">
                  <a:moveTo>
                    <a:pt x="2576" y="0"/>
                  </a:moveTo>
                  <a:cubicBezTo>
                    <a:pt x="1804" y="0"/>
                    <a:pt x="1047" y="404"/>
                    <a:pt x="623" y="1129"/>
                  </a:cubicBezTo>
                  <a:cubicBezTo>
                    <a:pt x="1" y="2190"/>
                    <a:pt x="320" y="3548"/>
                    <a:pt x="1343" y="4181"/>
                  </a:cubicBezTo>
                  <a:cubicBezTo>
                    <a:pt x="1704" y="4405"/>
                    <a:pt x="2103" y="4512"/>
                    <a:pt x="2499" y="4512"/>
                  </a:cubicBezTo>
                  <a:cubicBezTo>
                    <a:pt x="3271" y="4512"/>
                    <a:pt x="4028" y="4108"/>
                    <a:pt x="4452" y="3383"/>
                  </a:cubicBezTo>
                  <a:cubicBezTo>
                    <a:pt x="5074" y="2322"/>
                    <a:pt x="4755" y="964"/>
                    <a:pt x="3732" y="331"/>
                  </a:cubicBezTo>
                  <a:cubicBezTo>
                    <a:pt x="3371" y="107"/>
                    <a:pt x="2972" y="0"/>
                    <a:pt x="2576"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8" name="Google Shape;1418;p3"/>
            <p:cNvSpPr/>
            <p:nvPr/>
          </p:nvSpPr>
          <p:spPr>
            <a:xfrm>
              <a:off x="4424025" y="4586875"/>
              <a:ext cx="126975" cy="112775"/>
            </a:xfrm>
            <a:custGeom>
              <a:rect b="b" l="l" r="r" t="t"/>
              <a:pathLst>
                <a:path extrusionOk="0" h="4511" w="5079">
                  <a:moveTo>
                    <a:pt x="2578" y="0"/>
                  </a:moveTo>
                  <a:cubicBezTo>
                    <a:pt x="1791" y="0"/>
                    <a:pt x="1021" y="421"/>
                    <a:pt x="601" y="1169"/>
                  </a:cubicBezTo>
                  <a:cubicBezTo>
                    <a:pt x="0" y="2241"/>
                    <a:pt x="348" y="3589"/>
                    <a:pt x="1384" y="4204"/>
                  </a:cubicBezTo>
                  <a:cubicBezTo>
                    <a:pt x="1735" y="4412"/>
                    <a:pt x="2119" y="4511"/>
                    <a:pt x="2501" y="4511"/>
                  </a:cubicBezTo>
                  <a:cubicBezTo>
                    <a:pt x="3287" y="4511"/>
                    <a:pt x="4057" y="4090"/>
                    <a:pt x="4477" y="3341"/>
                  </a:cubicBezTo>
                  <a:cubicBezTo>
                    <a:pt x="5078" y="2270"/>
                    <a:pt x="4730" y="922"/>
                    <a:pt x="3696" y="307"/>
                  </a:cubicBezTo>
                  <a:cubicBezTo>
                    <a:pt x="3345" y="99"/>
                    <a:pt x="2960" y="0"/>
                    <a:pt x="2578"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9" name="Google Shape;1419;p3"/>
            <p:cNvSpPr/>
            <p:nvPr/>
          </p:nvSpPr>
          <p:spPr>
            <a:xfrm>
              <a:off x="4057900" y="4693650"/>
              <a:ext cx="126825" cy="111950"/>
            </a:xfrm>
            <a:custGeom>
              <a:rect b="b" l="l" r="r" t="t"/>
              <a:pathLst>
                <a:path extrusionOk="0" h="4478" w="5073">
                  <a:moveTo>
                    <a:pt x="2603" y="0"/>
                  </a:moveTo>
                  <a:cubicBezTo>
                    <a:pt x="1826" y="0"/>
                    <a:pt x="1054" y="407"/>
                    <a:pt x="636" y="1123"/>
                  </a:cubicBezTo>
                  <a:cubicBezTo>
                    <a:pt x="1" y="2211"/>
                    <a:pt x="394" y="3649"/>
                    <a:pt x="1484" y="4230"/>
                  </a:cubicBezTo>
                  <a:cubicBezTo>
                    <a:pt x="1802" y="4398"/>
                    <a:pt x="2148" y="4478"/>
                    <a:pt x="2492" y="4478"/>
                  </a:cubicBezTo>
                  <a:cubicBezTo>
                    <a:pt x="3290" y="4478"/>
                    <a:pt x="4079" y="4049"/>
                    <a:pt x="4488" y="3306"/>
                  </a:cubicBezTo>
                  <a:cubicBezTo>
                    <a:pt x="5073" y="2240"/>
                    <a:pt x="4698" y="864"/>
                    <a:pt x="3661" y="276"/>
                  </a:cubicBezTo>
                  <a:cubicBezTo>
                    <a:pt x="3331" y="89"/>
                    <a:pt x="2967" y="0"/>
                    <a:pt x="2603"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0" name="Google Shape;1420;p3"/>
            <p:cNvSpPr/>
            <p:nvPr/>
          </p:nvSpPr>
          <p:spPr>
            <a:xfrm>
              <a:off x="1965000" y="3516725"/>
              <a:ext cx="126350" cy="112000"/>
            </a:xfrm>
            <a:custGeom>
              <a:rect b="b" l="l" r="r" t="t"/>
              <a:pathLst>
                <a:path extrusionOk="0" h="4480" w="5054">
                  <a:moveTo>
                    <a:pt x="2582" y="0"/>
                  </a:moveTo>
                  <a:cubicBezTo>
                    <a:pt x="1800" y="0"/>
                    <a:pt x="1025" y="411"/>
                    <a:pt x="609" y="1133"/>
                  </a:cubicBezTo>
                  <a:cubicBezTo>
                    <a:pt x="0" y="2189"/>
                    <a:pt x="351" y="3571"/>
                    <a:pt x="1377" y="4182"/>
                  </a:cubicBezTo>
                  <a:cubicBezTo>
                    <a:pt x="1716" y="4384"/>
                    <a:pt x="2094" y="4479"/>
                    <a:pt x="2470" y="4479"/>
                  </a:cubicBezTo>
                  <a:cubicBezTo>
                    <a:pt x="3270" y="4479"/>
                    <a:pt x="4064" y="4049"/>
                    <a:pt x="4473" y="3297"/>
                  </a:cubicBezTo>
                  <a:cubicBezTo>
                    <a:pt x="5053" y="2227"/>
                    <a:pt x="4670" y="852"/>
                    <a:pt x="3630" y="270"/>
                  </a:cubicBezTo>
                  <a:cubicBezTo>
                    <a:pt x="3302" y="87"/>
                    <a:pt x="2941" y="0"/>
                    <a:pt x="2582"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1" name="Google Shape;1421;p3"/>
            <p:cNvSpPr/>
            <p:nvPr/>
          </p:nvSpPr>
          <p:spPr>
            <a:xfrm>
              <a:off x="1915100" y="3332375"/>
              <a:ext cx="126875" cy="112800"/>
            </a:xfrm>
            <a:custGeom>
              <a:rect b="b" l="l" r="r" t="t"/>
              <a:pathLst>
                <a:path extrusionOk="0" h="4512" w="5075">
                  <a:moveTo>
                    <a:pt x="2576" y="0"/>
                  </a:moveTo>
                  <a:cubicBezTo>
                    <a:pt x="1804" y="0"/>
                    <a:pt x="1047" y="404"/>
                    <a:pt x="623" y="1129"/>
                  </a:cubicBezTo>
                  <a:cubicBezTo>
                    <a:pt x="1" y="2192"/>
                    <a:pt x="321" y="3547"/>
                    <a:pt x="1343" y="4182"/>
                  </a:cubicBezTo>
                  <a:cubicBezTo>
                    <a:pt x="1703" y="4406"/>
                    <a:pt x="2103" y="4512"/>
                    <a:pt x="2498" y="4512"/>
                  </a:cubicBezTo>
                  <a:cubicBezTo>
                    <a:pt x="3270" y="4512"/>
                    <a:pt x="4027" y="4108"/>
                    <a:pt x="4453" y="3382"/>
                  </a:cubicBezTo>
                  <a:cubicBezTo>
                    <a:pt x="5075" y="2321"/>
                    <a:pt x="4755" y="964"/>
                    <a:pt x="3732" y="331"/>
                  </a:cubicBezTo>
                  <a:cubicBezTo>
                    <a:pt x="3372" y="107"/>
                    <a:pt x="2972" y="0"/>
                    <a:pt x="2576"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2" name="Google Shape;1422;p3"/>
            <p:cNvSpPr/>
            <p:nvPr/>
          </p:nvSpPr>
          <p:spPr>
            <a:xfrm>
              <a:off x="1865050" y="3148450"/>
              <a:ext cx="127700" cy="112750"/>
            </a:xfrm>
            <a:custGeom>
              <a:rect b="b" l="l" r="r" t="t"/>
              <a:pathLst>
                <a:path extrusionOk="0" h="4510" w="5108">
                  <a:moveTo>
                    <a:pt x="2593" y="0"/>
                  </a:moveTo>
                  <a:cubicBezTo>
                    <a:pt x="1854" y="0"/>
                    <a:pt x="1125" y="369"/>
                    <a:pt x="691" y="1040"/>
                  </a:cubicBezTo>
                  <a:cubicBezTo>
                    <a:pt x="0" y="2110"/>
                    <a:pt x="305" y="3533"/>
                    <a:pt x="1366" y="4186"/>
                  </a:cubicBezTo>
                  <a:cubicBezTo>
                    <a:pt x="1723" y="4405"/>
                    <a:pt x="2120" y="4510"/>
                    <a:pt x="2514" y="4510"/>
                  </a:cubicBezTo>
                  <a:cubicBezTo>
                    <a:pt x="3253" y="4510"/>
                    <a:pt x="3982" y="4141"/>
                    <a:pt x="4415" y="3470"/>
                  </a:cubicBezTo>
                  <a:cubicBezTo>
                    <a:pt x="5108" y="2400"/>
                    <a:pt x="4801" y="978"/>
                    <a:pt x="3740" y="324"/>
                  </a:cubicBezTo>
                  <a:cubicBezTo>
                    <a:pt x="3383" y="105"/>
                    <a:pt x="2987" y="0"/>
                    <a:pt x="2593"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3" name="Google Shape;1423;p3"/>
            <p:cNvSpPr/>
            <p:nvPr/>
          </p:nvSpPr>
          <p:spPr>
            <a:xfrm>
              <a:off x="1982300" y="2121950"/>
              <a:ext cx="128600" cy="113575"/>
            </a:xfrm>
            <a:custGeom>
              <a:rect b="b" l="l" r="r" t="t"/>
              <a:pathLst>
                <a:path extrusionOk="0" h="4543" w="5144">
                  <a:moveTo>
                    <a:pt x="2594" y="1"/>
                  </a:moveTo>
                  <a:cubicBezTo>
                    <a:pt x="1836" y="1"/>
                    <a:pt x="1100" y="393"/>
                    <a:pt x="670" y="1100"/>
                  </a:cubicBezTo>
                  <a:cubicBezTo>
                    <a:pt x="1" y="2199"/>
                    <a:pt x="325" y="3583"/>
                    <a:pt x="1404" y="4226"/>
                  </a:cubicBezTo>
                  <a:cubicBezTo>
                    <a:pt x="1765" y="4440"/>
                    <a:pt x="2158" y="4543"/>
                    <a:pt x="2545" y="4543"/>
                  </a:cubicBezTo>
                  <a:cubicBezTo>
                    <a:pt x="3320" y="4543"/>
                    <a:pt x="4071" y="4133"/>
                    <a:pt x="4500" y="3395"/>
                  </a:cubicBezTo>
                  <a:cubicBezTo>
                    <a:pt x="5144" y="2282"/>
                    <a:pt x="4786" y="910"/>
                    <a:pt x="3689" y="291"/>
                  </a:cubicBezTo>
                  <a:cubicBezTo>
                    <a:pt x="3341" y="95"/>
                    <a:pt x="2965" y="1"/>
                    <a:pt x="2594"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4" name="Google Shape;1424;p3"/>
            <p:cNvSpPr/>
            <p:nvPr/>
          </p:nvSpPr>
          <p:spPr>
            <a:xfrm>
              <a:off x="5673250" y="2637100"/>
              <a:ext cx="126875" cy="111975"/>
            </a:xfrm>
            <a:custGeom>
              <a:rect b="b" l="l" r="r" t="t"/>
              <a:pathLst>
                <a:path extrusionOk="0" h="4479" w="5075">
                  <a:moveTo>
                    <a:pt x="2606" y="1"/>
                  </a:moveTo>
                  <a:cubicBezTo>
                    <a:pt x="1845" y="1"/>
                    <a:pt x="1086" y="388"/>
                    <a:pt x="661" y="1079"/>
                  </a:cubicBezTo>
                  <a:cubicBezTo>
                    <a:pt x="1" y="2149"/>
                    <a:pt x="362" y="3597"/>
                    <a:pt x="1439" y="4206"/>
                  </a:cubicBezTo>
                  <a:cubicBezTo>
                    <a:pt x="1768" y="4391"/>
                    <a:pt x="2130" y="4479"/>
                    <a:pt x="2492" y="4479"/>
                  </a:cubicBezTo>
                  <a:cubicBezTo>
                    <a:pt x="3271" y="4479"/>
                    <a:pt x="4045" y="4070"/>
                    <a:pt x="4463" y="3351"/>
                  </a:cubicBezTo>
                  <a:cubicBezTo>
                    <a:pt x="5074" y="2300"/>
                    <a:pt x="4728" y="915"/>
                    <a:pt x="3705" y="301"/>
                  </a:cubicBezTo>
                  <a:cubicBezTo>
                    <a:pt x="3366" y="97"/>
                    <a:pt x="2985" y="1"/>
                    <a:pt x="2606"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5" name="Google Shape;1425;p3"/>
            <p:cNvSpPr/>
            <p:nvPr/>
          </p:nvSpPr>
          <p:spPr>
            <a:xfrm>
              <a:off x="2578825" y="4329700"/>
              <a:ext cx="127050" cy="112775"/>
            </a:xfrm>
            <a:custGeom>
              <a:rect b="b" l="l" r="r" t="t"/>
              <a:pathLst>
                <a:path extrusionOk="0" h="4511" w="5082">
                  <a:moveTo>
                    <a:pt x="2577" y="0"/>
                  </a:moveTo>
                  <a:cubicBezTo>
                    <a:pt x="1776" y="0"/>
                    <a:pt x="994" y="437"/>
                    <a:pt x="581" y="1208"/>
                  </a:cubicBezTo>
                  <a:cubicBezTo>
                    <a:pt x="0" y="2289"/>
                    <a:pt x="373" y="3629"/>
                    <a:pt x="1422" y="4224"/>
                  </a:cubicBezTo>
                  <a:cubicBezTo>
                    <a:pt x="1764" y="4418"/>
                    <a:pt x="2136" y="4510"/>
                    <a:pt x="2503" y="4510"/>
                  </a:cubicBezTo>
                  <a:cubicBezTo>
                    <a:pt x="3304" y="4510"/>
                    <a:pt x="4086" y="4073"/>
                    <a:pt x="4499" y="3303"/>
                  </a:cubicBezTo>
                  <a:cubicBezTo>
                    <a:pt x="5081" y="2221"/>
                    <a:pt x="4707" y="883"/>
                    <a:pt x="3659" y="287"/>
                  </a:cubicBezTo>
                  <a:cubicBezTo>
                    <a:pt x="3317" y="92"/>
                    <a:pt x="2945" y="0"/>
                    <a:pt x="2577"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6" name="Google Shape;1426;p3"/>
            <p:cNvSpPr/>
            <p:nvPr/>
          </p:nvSpPr>
          <p:spPr>
            <a:xfrm>
              <a:off x="2882625" y="1067900"/>
              <a:ext cx="126250" cy="112000"/>
            </a:xfrm>
            <a:custGeom>
              <a:rect b="b" l="l" r="r" t="t"/>
              <a:pathLst>
                <a:path extrusionOk="0" h="4480" w="5050">
                  <a:moveTo>
                    <a:pt x="2579" y="0"/>
                  </a:moveTo>
                  <a:cubicBezTo>
                    <a:pt x="1810" y="0"/>
                    <a:pt x="1045" y="398"/>
                    <a:pt x="623" y="1103"/>
                  </a:cubicBezTo>
                  <a:cubicBezTo>
                    <a:pt x="1" y="2143"/>
                    <a:pt x="328" y="3537"/>
                    <a:pt x="1342" y="4165"/>
                  </a:cubicBezTo>
                  <a:cubicBezTo>
                    <a:pt x="1689" y="4379"/>
                    <a:pt x="2078" y="4480"/>
                    <a:pt x="2466" y="4480"/>
                  </a:cubicBezTo>
                  <a:cubicBezTo>
                    <a:pt x="3253" y="4480"/>
                    <a:pt x="4037" y="4063"/>
                    <a:pt x="4451" y="3326"/>
                  </a:cubicBezTo>
                  <a:cubicBezTo>
                    <a:pt x="5049" y="2268"/>
                    <a:pt x="4687" y="887"/>
                    <a:pt x="3655" y="288"/>
                  </a:cubicBezTo>
                  <a:cubicBezTo>
                    <a:pt x="3321" y="93"/>
                    <a:pt x="2950" y="0"/>
                    <a:pt x="2579"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7" name="Google Shape;1427;p3"/>
            <p:cNvSpPr/>
            <p:nvPr/>
          </p:nvSpPr>
          <p:spPr>
            <a:xfrm>
              <a:off x="3614025" y="854775"/>
              <a:ext cx="127050" cy="112800"/>
            </a:xfrm>
            <a:custGeom>
              <a:rect b="b" l="l" r="r" t="t"/>
              <a:pathLst>
                <a:path extrusionOk="0" h="4512" w="5082">
                  <a:moveTo>
                    <a:pt x="2577" y="0"/>
                  </a:moveTo>
                  <a:cubicBezTo>
                    <a:pt x="1783" y="0"/>
                    <a:pt x="1008" y="430"/>
                    <a:pt x="591" y="1190"/>
                  </a:cubicBezTo>
                  <a:cubicBezTo>
                    <a:pt x="0" y="2268"/>
                    <a:pt x="360" y="3609"/>
                    <a:pt x="1405" y="4215"/>
                  </a:cubicBezTo>
                  <a:cubicBezTo>
                    <a:pt x="1751" y="4416"/>
                    <a:pt x="2129" y="4512"/>
                    <a:pt x="2503" y="4512"/>
                  </a:cubicBezTo>
                  <a:cubicBezTo>
                    <a:pt x="3297" y="4512"/>
                    <a:pt x="4072" y="4082"/>
                    <a:pt x="4489" y="3322"/>
                  </a:cubicBezTo>
                  <a:cubicBezTo>
                    <a:pt x="5081" y="2243"/>
                    <a:pt x="4720" y="902"/>
                    <a:pt x="3677" y="297"/>
                  </a:cubicBezTo>
                  <a:cubicBezTo>
                    <a:pt x="3330" y="96"/>
                    <a:pt x="2951" y="0"/>
                    <a:pt x="2577"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8" name="Google Shape;1428;p3"/>
            <p:cNvSpPr/>
            <p:nvPr/>
          </p:nvSpPr>
          <p:spPr>
            <a:xfrm>
              <a:off x="5474800" y="1900875"/>
              <a:ext cx="127075" cy="112850"/>
            </a:xfrm>
            <a:custGeom>
              <a:rect b="b" l="l" r="r" t="t"/>
              <a:pathLst>
                <a:path extrusionOk="0" h="4514" w="5083">
                  <a:moveTo>
                    <a:pt x="2578" y="1"/>
                  </a:moveTo>
                  <a:cubicBezTo>
                    <a:pt x="1783" y="1"/>
                    <a:pt x="1006" y="432"/>
                    <a:pt x="590" y="1196"/>
                  </a:cubicBezTo>
                  <a:cubicBezTo>
                    <a:pt x="0" y="2275"/>
                    <a:pt x="364" y="3616"/>
                    <a:pt x="1411" y="4220"/>
                  </a:cubicBezTo>
                  <a:cubicBezTo>
                    <a:pt x="1756" y="4419"/>
                    <a:pt x="2133" y="4513"/>
                    <a:pt x="2505" y="4513"/>
                  </a:cubicBezTo>
                  <a:cubicBezTo>
                    <a:pt x="3301" y="4513"/>
                    <a:pt x="4078" y="4082"/>
                    <a:pt x="4493" y="3319"/>
                  </a:cubicBezTo>
                  <a:cubicBezTo>
                    <a:pt x="5083" y="2239"/>
                    <a:pt x="4719" y="898"/>
                    <a:pt x="3674" y="296"/>
                  </a:cubicBezTo>
                  <a:cubicBezTo>
                    <a:pt x="3328" y="96"/>
                    <a:pt x="2951" y="1"/>
                    <a:pt x="2578"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9" name="Google Shape;1429;p3"/>
            <p:cNvSpPr/>
            <p:nvPr/>
          </p:nvSpPr>
          <p:spPr>
            <a:xfrm>
              <a:off x="4241025" y="4640050"/>
              <a:ext cx="127050" cy="112800"/>
            </a:xfrm>
            <a:custGeom>
              <a:rect b="b" l="l" r="r" t="t"/>
              <a:pathLst>
                <a:path extrusionOk="0" h="4512" w="5082">
                  <a:moveTo>
                    <a:pt x="2579" y="1"/>
                  </a:moveTo>
                  <a:cubicBezTo>
                    <a:pt x="1776" y="1"/>
                    <a:pt x="991" y="440"/>
                    <a:pt x="578" y="1213"/>
                  </a:cubicBezTo>
                  <a:cubicBezTo>
                    <a:pt x="1" y="2296"/>
                    <a:pt x="380" y="3636"/>
                    <a:pt x="1429" y="4228"/>
                  </a:cubicBezTo>
                  <a:cubicBezTo>
                    <a:pt x="1769" y="4420"/>
                    <a:pt x="2139" y="4511"/>
                    <a:pt x="2504" y="4511"/>
                  </a:cubicBezTo>
                  <a:cubicBezTo>
                    <a:pt x="3308" y="4511"/>
                    <a:pt x="4092" y="4071"/>
                    <a:pt x="4504" y="3298"/>
                  </a:cubicBezTo>
                  <a:cubicBezTo>
                    <a:pt x="5082" y="2215"/>
                    <a:pt x="4703" y="876"/>
                    <a:pt x="3654" y="283"/>
                  </a:cubicBezTo>
                  <a:cubicBezTo>
                    <a:pt x="3314" y="92"/>
                    <a:pt x="2945" y="1"/>
                    <a:pt x="2579"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0" name="Google Shape;1430;p3"/>
            <p:cNvSpPr/>
            <p:nvPr/>
          </p:nvSpPr>
          <p:spPr>
            <a:xfrm>
              <a:off x="5143250" y="1403075"/>
              <a:ext cx="125850" cy="111175"/>
            </a:xfrm>
            <a:custGeom>
              <a:rect b="b" l="l" r="r" t="t"/>
              <a:pathLst>
                <a:path extrusionOk="0" h="4447" w="5034">
                  <a:moveTo>
                    <a:pt x="2596" y="0"/>
                  </a:moveTo>
                  <a:cubicBezTo>
                    <a:pt x="1827" y="0"/>
                    <a:pt x="1054" y="396"/>
                    <a:pt x="637" y="1092"/>
                  </a:cubicBezTo>
                  <a:cubicBezTo>
                    <a:pt x="0" y="2152"/>
                    <a:pt x="383" y="3613"/>
                    <a:pt x="1450" y="4194"/>
                  </a:cubicBezTo>
                  <a:cubicBezTo>
                    <a:pt x="1765" y="4365"/>
                    <a:pt x="2112" y="4446"/>
                    <a:pt x="2460" y="4446"/>
                  </a:cubicBezTo>
                  <a:cubicBezTo>
                    <a:pt x="3250" y="4446"/>
                    <a:pt x="4040" y="4028"/>
                    <a:pt x="4447" y="3304"/>
                  </a:cubicBezTo>
                  <a:cubicBezTo>
                    <a:pt x="5034" y="2264"/>
                    <a:pt x="4668" y="871"/>
                    <a:pt x="3655" y="280"/>
                  </a:cubicBezTo>
                  <a:cubicBezTo>
                    <a:pt x="3329" y="90"/>
                    <a:pt x="2963" y="0"/>
                    <a:pt x="2596"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1" name="Google Shape;1431;p3"/>
            <p:cNvSpPr/>
            <p:nvPr/>
          </p:nvSpPr>
          <p:spPr>
            <a:xfrm>
              <a:off x="4212850" y="880000"/>
              <a:ext cx="125875" cy="111150"/>
            </a:xfrm>
            <a:custGeom>
              <a:rect b="b" l="l" r="r" t="t"/>
              <a:pathLst>
                <a:path extrusionOk="0" h="4446" w="5035">
                  <a:moveTo>
                    <a:pt x="2595" y="1"/>
                  </a:moveTo>
                  <a:cubicBezTo>
                    <a:pt x="1821" y="1"/>
                    <a:pt x="1044" y="402"/>
                    <a:pt x="630" y="1105"/>
                  </a:cubicBezTo>
                  <a:cubicBezTo>
                    <a:pt x="0" y="2169"/>
                    <a:pt x="392" y="3629"/>
                    <a:pt x="1461" y="4199"/>
                  </a:cubicBezTo>
                  <a:cubicBezTo>
                    <a:pt x="1773" y="4367"/>
                    <a:pt x="2116" y="4446"/>
                    <a:pt x="2459" y="4446"/>
                  </a:cubicBezTo>
                  <a:cubicBezTo>
                    <a:pt x="3255" y="4446"/>
                    <a:pt x="4049" y="4021"/>
                    <a:pt x="4454" y="3292"/>
                  </a:cubicBezTo>
                  <a:cubicBezTo>
                    <a:pt x="5034" y="2248"/>
                    <a:pt x="4660" y="857"/>
                    <a:pt x="3642" y="274"/>
                  </a:cubicBezTo>
                  <a:cubicBezTo>
                    <a:pt x="3318" y="88"/>
                    <a:pt x="2957" y="1"/>
                    <a:pt x="2595"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2" name="Google Shape;1432;p3"/>
            <p:cNvSpPr/>
            <p:nvPr/>
          </p:nvSpPr>
          <p:spPr>
            <a:xfrm>
              <a:off x="5725450" y="2822650"/>
              <a:ext cx="122275" cy="108750"/>
            </a:xfrm>
            <a:custGeom>
              <a:rect b="b" l="l" r="r" t="t"/>
              <a:pathLst>
                <a:path extrusionOk="0" h="4350" w="4891">
                  <a:moveTo>
                    <a:pt x="2519" y="1"/>
                  </a:moveTo>
                  <a:cubicBezTo>
                    <a:pt x="1748" y="1"/>
                    <a:pt x="970" y="406"/>
                    <a:pt x="570" y="1112"/>
                  </a:cubicBezTo>
                  <a:cubicBezTo>
                    <a:pt x="1" y="2114"/>
                    <a:pt x="344" y="3470"/>
                    <a:pt x="1314" y="4060"/>
                  </a:cubicBezTo>
                  <a:cubicBezTo>
                    <a:pt x="1637" y="4257"/>
                    <a:pt x="2003" y="4350"/>
                    <a:pt x="2372" y="4350"/>
                  </a:cubicBezTo>
                  <a:cubicBezTo>
                    <a:pt x="3142" y="4350"/>
                    <a:pt x="3921" y="3944"/>
                    <a:pt x="4321" y="3238"/>
                  </a:cubicBezTo>
                  <a:cubicBezTo>
                    <a:pt x="4890" y="2236"/>
                    <a:pt x="4547" y="882"/>
                    <a:pt x="3577" y="290"/>
                  </a:cubicBezTo>
                  <a:cubicBezTo>
                    <a:pt x="3254" y="93"/>
                    <a:pt x="2888" y="1"/>
                    <a:pt x="2519"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3" name="Google Shape;1433;p3"/>
            <p:cNvSpPr/>
            <p:nvPr/>
          </p:nvSpPr>
          <p:spPr>
            <a:xfrm>
              <a:off x="5426725" y="1718575"/>
              <a:ext cx="123425" cy="109550"/>
            </a:xfrm>
            <a:custGeom>
              <a:rect b="b" l="l" r="r" t="t"/>
              <a:pathLst>
                <a:path extrusionOk="0" h="4382" w="4937">
                  <a:moveTo>
                    <a:pt x="2557" y="1"/>
                  </a:moveTo>
                  <a:cubicBezTo>
                    <a:pt x="1772" y="1"/>
                    <a:pt x="979" y="417"/>
                    <a:pt x="580" y="1132"/>
                  </a:cubicBezTo>
                  <a:cubicBezTo>
                    <a:pt x="0" y="2171"/>
                    <a:pt x="395" y="3590"/>
                    <a:pt x="1422" y="4141"/>
                  </a:cubicBezTo>
                  <a:cubicBezTo>
                    <a:pt x="1727" y="4304"/>
                    <a:pt x="2064" y="4381"/>
                    <a:pt x="2402" y="4381"/>
                  </a:cubicBezTo>
                  <a:cubicBezTo>
                    <a:pt x="3209" y="4381"/>
                    <a:pt x="4022" y="3943"/>
                    <a:pt x="4406" y="3202"/>
                  </a:cubicBezTo>
                  <a:cubicBezTo>
                    <a:pt x="4937" y="2179"/>
                    <a:pt x="4560" y="834"/>
                    <a:pt x="3584" y="270"/>
                  </a:cubicBezTo>
                  <a:cubicBezTo>
                    <a:pt x="3269" y="87"/>
                    <a:pt x="2914" y="1"/>
                    <a:pt x="2557"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4" name="Google Shape;1434;p3"/>
            <p:cNvSpPr/>
            <p:nvPr/>
          </p:nvSpPr>
          <p:spPr>
            <a:xfrm>
              <a:off x="3798475" y="803225"/>
              <a:ext cx="123475" cy="109550"/>
            </a:xfrm>
            <a:custGeom>
              <a:rect b="b" l="l" r="r" t="t"/>
              <a:pathLst>
                <a:path extrusionOk="0" h="4382" w="4939">
                  <a:moveTo>
                    <a:pt x="2564" y="0"/>
                  </a:moveTo>
                  <a:cubicBezTo>
                    <a:pt x="1802" y="0"/>
                    <a:pt x="1026" y="390"/>
                    <a:pt x="614" y="1074"/>
                  </a:cubicBezTo>
                  <a:cubicBezTo>
                    <a:pt x="1" y="2086"/>
                    <a:pt x="357" y="3518"/>
                    <a:pt x="1368" y="4109"/>
                  </a:cubicBezTo>
                  <a:cubicBezTo>
                    <a:pt x="1685" y="4295"/>
                    <a:pt x="2043" y="4382"/>
                    <a:pt x="2402" y="4382"/>
                  </a:cubicBezTo>
                  <a:cubicBezTo>
                    <a:pt x="3184" y="4382"/>
                    <a:pt x="3975" y="3970"/>
                    <a:pt x="4376" y="3259"/>
                  </a:cubicBezTo>
                  <a:cubicBezTo>
                    <a:pt x="4939" y="2260"/>
                    <a:pt x="4601" y="901"/>
                    <a:pt x="3642" y="300"/>
                  </a:cubicBezTo>
                  <a:cubicBezTo>
                    <a:pt x="3317" y="96"/>
                    <a:pt x="2942" y="0"/>
                    <a:pt x="2564"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5" name="Google Shape;1435;p3"/>
            <p:cNvSpPr/>
            <p:nvPr/>
          </p:nvSpPr>
          <p:spPr>
            <a:xfrm>
              <a:off x="2016375" y="3701900"/>
              <a:ext cx="123450" cy="109550"/>
            </a:xfrm>
            <a:custGeom>
              <a:rect b="b" l="l" r="r" t="t"/>
              <a:pathLst>
                <a:path extrusionOk="0" h="4382" w="4938">
                  <a:moveTo>
                    <a:pt x="2537" y="0"/>
                  </a:moveTo>
                  <a:cubicBezTo>
                    <a:pt x="1760" y="0"/>
                    <a:pt x="972" y="408"/>
                    <a:pt x="568" y="1114"/>
                  </a:cubicBezTo>
                  <a:cubicBezTo>
                    <a:pt x="1" y="2108"/>
                    <a:pt x="331" y="3467"/>
                    <a:pt x="1289" y="4076"/>
                  </a:cubicBezTo>
                  <a:cubicBezTo>
                    <a:pt x="1616" y="4283"/>
                    <a:pt x="1994" y="4381"/>
                    <a:pt x="2375" y="4381"/>
                  </a:cubicBezTo>
                  <a:cubicBezTo>
                    <a:pt x="3133" y="4381"/>
                    <a:pt x="3905" y="3996"/>
                    <a:pt x="4320" y="3317"/>
                  </a:cubicBezTo>
                  <a:cubicBezTo>
                    <a:pt x="4937" y="2309"/>
                    <a:pt x="4588" y="875"/>
                    <a:pt x="3580" y="278"/>
                  </a:cubicBezTo>
                  <a:cubicBezTo>
                    <a:pt x="3262" y="89"/>
                    <a:pt x="2901" y="0"/>
                    <a:pt x="2537"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6" name="Google Shape;1436;p3"/>
            <p:cNvSpPr/>
            <p:nvPr/>
          </p:nvSpPr>
          <p:spPr>
            <a:xfrm>
              <a:off x="2384150" y="1412200"/>
              <a:ext cx="124650" cy="110350"/>
            </a:xfrm>
            <a:custGeom>
              <a:rect b="b" l="l" r="r" t="t"/>
              <a:pathLst>
                <a:path extrusionOk="0" h="4414" w="4986">
                  <a:moveTo>
                    <a:pt x="2570" y="1"/>
                  </a:moveTo>
                  <a:cubicBezTo>
                    <a:pt x="1767" y="1"/>
                    <a:pt x="960" y="432"/>
                    <a:pt x="565" y="1168"/>
                  </a:cubicBezTo>
                  <a:cubicBezTo>
                    <a:pt x="1" y="2220"/>
                    <a:pt x="406" y="3623"/>
                    <a:pt x="1433" y="4172"/>
                  </a:cubicBezTo>
                  <a:cubicBezTo>
                    <a:pt x="1739" y="4336"/>
                    <a:pt x="2078" y="4414"/>
                    <a:pt x="2417" y="4414"/>
                  </a:cubicBezTo>
                  <a:cubicBezTo>
                    <a:pt x="3221" y="4414"/>
                    <a:pt x="4028" y="3981"/>
                    <a:pt x="4422" y="3247"/>
                  </a:cubicBezTo>
                  <a:cubicBezTo>
                    <a:pt x="4986" y="2195"/>
                    <a:pt x="4581" y="790"/>
                    <a:pt x="3555" y="242"/>
                  </a:cubicBezTo>
                  <a:cubicBezTo>
                    <a:pt x="3248" y="78"/>
                    <a:pt x="2909" y="1"/>
                    <a:pt x="2570"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7" name="Google Shape;1437;p3"/>
            <p:cNvSpPr/>
            <p:nvPr/>
          </p:nvSpPr>
          <p:spPr>
            <a:xfrm>
              <a:off x="5107700" y="4191850"/>
              <a:ext cx="123900" cy="109550"/>
            </a:xfrm>
            <a:custGeom>
              <a:rect b="b" l="l" r="r" t="t"/>
              <a:pathLst>
                <a:path extrusionOk="0" h="4382" w="4956">
                  <a:moveTo>
                    <a:pt x="2556" y="0"/>
                  </a:moveTo>
                  <a:cubicBezTo>
                    <a:pt x="1789" y="0"/>
                    <a:pt x="1016" y="397"/>
                    <a:pt x="607" y="1084"/>
                  </a:cubicBezTo>
                  <a:cubicBezTo>
                    <a:pt x="0" y="2102"/>
                    <a:pt x="363" y="3530"/>
                    <a:pt x="1376" y="4115"/>
                  </a:cubicBezTo>
                  <a:cubicBezTo>
                    <a:pt x="1691" y="4296"/>
                    <a:pt x="2045" y="4381"/>
                    <a:pt x="2401" y="4381"/>
                  </a:cubicBezTo>
                  <a:cubicBezTo>
                    <a:pt x="3187" y="4381"/>
                    <a:pt x="3982" y="3965"/>
                    <a:pt x="4380" y="3248"/>
                  </a:cubicBezTo>
                  <a:cubicBezTo>
                    <a:pt x="4956" y="2208"/>
                    <a:pt x="4561" y="789"/>
                    <a:pt x="3534" y="239"/>
                  </a:cubicBezTo>
                  <a:cubicBezTo>
                    <a:pt x="3230" y="77"/>
                    <a:pt x="2894" y="0"/>
                    <a:pt x="2556"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8" name="Google Shape;1438;p3"/>
            <p:cNvSpPr/>
            <p:nvPr/>
          </p:nvSpPr>
          <p:spPr>
            <a:xfrm>
              <a:off x="3876350" y="4747650"/>
              <a:ext cx="124625" cy="110325"/>
            </a:xfrm>
            <a:custGeom>
              <a:rect b="b" l="l" r="r" t="t"/>
              <a:pathLst>
                <a:path extrusionOk="0" h="4413" w="4985">
                  <a:moveTo>
                    <a:pt x="2568" y="0"/>
                  </a:moveTo>
                  <a:cubicBezTo>
                    <a:pt x="1760" y="0"/>
                    <a:pt x="948" y="437"/>
                    <a:pt x="558" y="1178"/>
                  </a:cubicBezTo>
                  <a:cubicBezTo>
                    <a:pt x="1" y="2235"/>
                    <a:pt x="415" y="3636"/>
                    <a:pt x="1443" y="4178"/>
                  </a:cubicBezTo>
                  <a:cubicBezTo>
                    <a:pt x="1747" y="4338"/>
                    <a:pt x="2081" y="4413"/>
                    <a:pt x="2416" y="4413"/>
                  </a:cubicBezTo>
                  <a:cubicBezTo>
                    <a:pt x="3225" y="4413"/>
                    <a:pt x="4036" y="3975"/>
                    <a:pt x="4427" y="3234"/>
                  </a:cubicBezTo>
                  <a:cubicBezTo>
                    <a:pt x="4984" y="2177"/>
                    <a:pt x="4570" y="776"/>
                    <a:pt x="3542" y="235"/>
                  </a:cubicBezTo>
                  <a:cubicBezTo>
                    <a:pt x="3238" y="75"/>
                    <a:pt x="2903" y="0"/>
                    <a:pt x="2568"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9" name="Google Shape;1439;p3"/>
            <p:cNvSpPr/>
            <p:nvPr/>
          </p:nvSpPr>
          <p:spPr>
            <a:xfrm>
              <a:off x="5640625" y="3242900"/>
              <a:ext cx="124600" cy="110375"/>
            </a:xfrm>
            <a:custGeom>
              <a:rect b="b" l="l" r="r" t="t"/>
              <a:pathLst>
                <a:path extrusionOk="0" h="4415" w="4984">
                  <a:moveTo>
                    <a:pt x="2568" y="1"/>
                  </a:moveTo>
                  <a:cubicBezTo>
                    <a:pt x="1791" y="1"/>
                    <a:pt x="1007" y="405"/>
                    <a:pt x="597" y="1108"/>
                  </a:cubicBezTo>
                  <a:cubicBezTo>
                    <a:pt x="0" y="2134"/>
                    <a:pt x="361" y="3548"/>
                    <a:pt x="1372" y="4139"/>
                  </a:cubicBezTo>
                  <a:cubicBezTo>
                    <a:pt x="1692" y="4327"/>
                    <a:pt x="2053" y="4415"/>
                    <a:pt x="2416" y="4415"/>
                  </a:cubicBezTo>
                  <a:cubicBezTo>
                    <a:pt x="3193" y="4415"/>
                    <a:pt x="3977" y="4010"/>
                    <a:pt x="4387" y="3307"/>
                  </a:cubicBezTo>
                  <a:cubicBezTo>
                    <a:pt x="4984" y="2281"/>
                    <a:pt x="4623" y="867"/>
                    <a:pt x="3612" y="276"/>
                  </a:cubicBezTo>
                  <a:cubicBezTo>
                    <a:pt x="3292" y="89"/>
                    <a:pt x="2931" y="1"/>
                    <a:pt x="2568"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0" name="Google Shape;1440;p3"/>
            <p:cNvSpPr/>
            <p:nvPr/>
          </p:nvSpPr>
          <p:spPr>
            <a:xfrm>
              <a:off x="1851300" y="2361100"/>
              <a:ext cx="123950" cy="109550"/>
            </a:xfrm>
            <a:custGeom>
              <a:rect b="b" l="l" r="r" t="t"/>
              <a:pathLst>
                <a:path extrusionOk="0" h="4382" w="4958">
                  <a:moveTo>
                    <a:pt x="2555" y="0"/>
                  </a:moveTo>
                  <a:cubicBezTo>
                    <a:pt x="1813" y="0"/>
                    <a:pt x="1060" y="372"/>
                    <a:pt x="639" y="1030"/>
                  </a:cubicBezTo>
                  <a:cubicBezTo>
                    <a:pt x="1" y="2022"/>
                    <a:pt x="322" y="3461"/>
                    <a:pt x="1320" y="4083"/>
                  </a:cubicBezTo>
                  <a:cubicBezTo>
                    <a:pt x="1644" y="4286"/>
                    <a:pt x="2017" y="4381"/>
                    <a:pt x="2394" y="4381"/>
                  </a:cubicBezTo>
                  <a:cubicBezTo>
                    <a:pt x="3157" y="4381"/>
                    <a:pt x="3934" y="3990"/>
                    <a:pt x="4346" y="3304"/>
                  </a:cubicBezTo>
                  <a:cubicBezTo>
                    <a:pt x="4958" y="2289"/>
                    <a:pt x="4600" y="859"/>
                    <a:pt x="3587" y="271"/>
                  </a:cubicBezTo>
                  <a:cubicBezTo>
                    <a:pt x="3271" y="87"/>
                    <a:pt x="2915" y="0"/>
                    <a:pt x="2555"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1" name="Google Shape;1441;p3"/>
            <p:cNvSpPr/>
            <p:nvPr/>
          </p:nvSpPr>
          <p:spPr>
            <a:xfrm>
              <a:off x="1816975" y="2965750"/>
              <a:ext cx="124550" cy="110325"/>
            </a:xfrm>
            <a:custGeom>
              <a:rect b="b" l="l" r="r" t="t"/>
              <a:pathLst>
                <a:path extrusionOk="0" h="4413" w="4982">
                  <a:moveTo>
                    <a:pt x="2566" y="1"/>
                  </a:moveTo>
                  <a:cubicBezTo>
                    <a:pt x="1774" y="1"/>
                    <a:pt x="976" y="421"/>
                    <a:pt x="576" y="1142"/>
                  </a:cubicBezTo>
                  <a:cubicBezTo>
                    <a:pt x="0" y="2183"/>
                    <a:pt x="386" y="3593"/>
                    <a:pt x="1406" y="4157"/>
                  </a:cubicBezTo>
                  <a:cubicBezTo>
                    <a:pt x="1719" y="4331"/>
                    <a:pt x="2067" y="4412"/>
                    <a:pt x="2416" y="4412"/>
                  </a:cubicBezTo>
                  <a:cubicBezTo>
                    <a:pt x="3208" y="4412"/>
                    <a:pt x="4006" y="3991"/>
                    <a:pt x="4405" y="3270"/>
                  </a:cubicBezTo>
                  <a:cubicBezTo>
                    <a:pt x="4981" y="2230"/>
                    <a:pt x="4595" y="818"/>
                    <a:pt x="3575" y="255"/>
                  </a:cubicBezTo>
                  <a:cubicBezTo>
                    <a:pt x="3263" y="82"/>
                    <a:pt x="2915" y="1"/>
                    <a:pt x="2566"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2" name="Google Shape;1442;p3"/>
            <p:cNvSpPr/>
            <p:nvPr/>
          </p:nvSpPr>
          <p:spPr>
            <a:xfrm>
              <a:off x="4608175" y="4534925"/>
              <a:ext cx="124575" cy="110325"/>
            </a:xfrm>
            <a:custGeom>
              <a:rect b="b" l="l" r="r" t="t"/>
              <a:pathLst>
                <a:path extrusionOk="0" h="4413" w="4983">
                  <a:moveTo>
                    <a:pt x="2569" y="0"/>
                  </a:moveTo>
                  <a:cubicBezTo>
                    <a:pt x="1776" y="0"/>
                    <a:pt x="977" y="421"/>
                    <a:pt x="577" y="1143"/>
                  </a:cubicBezTo>
                  <a:cubicBezTo>
                    <a:pt x="1" y="2182"/>
                    <a:pt x="388" y="3592"/>
                    <a:pt x="1408" y="4158"/>
                  </a:cubicBezTo>
                  <a:cubicBezTo>
                    <a:pt x="1720" y="4331"/>
                    <a:pt x="2067" y="4412"/>
                    <a:pt x="2416" y="4412"/>
                  </a:cubicBezTo>
                  <a:cubicBezTo>
                    <a:pt x="3208" y="4412"/>
                    <a:pt x="4007" y="3992"/>
                    <a:pt x="4407" y="3270"/>
                  </a:cubicBezTo>
                  <a:cubicBezTo>
                    <a:pt x="4983" y="2231"/>
                    <a:pt x="4595" y="819"/>
                    <a:pt x="3577" y="255"/>
                  </a:cubicBezTo>
                  <a:cubicBezTo>
                    <a:pt x="3265" y="82"/>
                    <a:pt x="2917" y="0"/>
                    <a:pt x="2569"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3" name="Google Shape;1443;p3"/>
            <p:cNvSpPr/>
            <p:nvPr/>
          </p:nvSpPr>
          <p:spPr>
            <a:xfrm>
              <a:off x="2701675" y="1122675"/>
              <a:ext cx="122150" cy="108800"/>
            </a:xfrm>
            <a:custGeom>
              <a:rect b="b" l="l" r="r" t="t"/>
              <a:pathLst>
                <a:path extrusionOk="0" h="4352" w="4886">
                  <a:moveTo>
                    <a:pt x="2519" y="1"/>
                  </a:moveTo>
                  <a:cubicBezTo>
                    <a:pt x="1755" y="1"/>
                    <a:pt x="980" y="400"/>
                    <a:pt x="575" y="1098"/>
                  </a:cubicBezTo>
                  <a:cubicBezTo>
                    <a:pt x="1" y="2092"/>
                    <a:pt x="332" y="3453"/>
                    <a:pt x="1297" y="4053"/>
                  </a:cubicBezTo>
                  <a:cubicBezTo>
                    <a:pt x="1623" y="4256"/>
                    <a:pt x="1994" y="4351"/>
                    <a:pt x="2368" y="4351"/>
                  </a:cubicBezTo>
                  <a:cubicBezTo>
                    <a:pt x="3132" y="4351"/>
                    <a:pt x="3906" y="3952"/>
                    <a:pt x="4311" y="3253"/>
                  </a:cubicBezTo>
                  <a:cubicBezTo>
                    <a:pt x="4886" y="2260"/>
                    <a:pt x="4554" y="899"/>
                    <a:pt x="3589" y="298"/>
                  </a:cubicBezTo>
                  <a:cubicBezTo>
                    <a:pt x="3264" y="96"/>
                    <a:pt x="2893" y="1"/>
                    <a:pt x="2519"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4" name="Google Shape;1444;p3"/>
            <p:cNvSpPr/>
            <p:nvPr/>
          </p:nvSpPr>
          <p:spPr>
            <a:xfrm>
              <a:off x="2348350" y="4201375"/>
              <a:ext cx="122225" cy="107900"/>
            </a:xfrm>
            <a:custGeom>
              <a:rect b="b" l="l" r="r" t="t"/>
              <a:pathLst>
                <a:path extrusionOk="0" h="4316" w="4889">
                  <a:moveTo>
                    <a:pt x="2508" y="1"/>
                  </a:moveTo>
                  <a:cubicBezTo>
                    <a:pt x="1773" y="1"/>
                    <a:pt x="1042" y="379"/>
                    <a:pt x="631" y="1053"/>
                  </a:cubicBezTo>
                  <a:cubicBezTo>
                    <a:pt x="0" y="2088"/>
                    <a:pt x="359" y="3482"/>
                    <a:pt x="1403" y="4059"/>
                  </a:cubicBezTo>
                  <a:cubicBezTo>
                    <a:pt x="1718" y="4233"/>
                    <a:pt x="2063" y="4315"/>
                    <a:pt x="2405" y="4315"/>
                  </a:cubicBezTo>
                  <a:cubicBezTo>
                    <a:pt x="3160" y="4315"/>
                    <a:pt x="3905" y="3916"/>
                    <a:pt x="4306" y="3214"/>
                  </a:cubicBezTo>
                  <a:cubicBezTo>
                    <a:pt x="4888" y="2194"/>
                    <a:pt x="4548" y="872"/>
                    <a:pt x="3555" y="284"/>
                  </a:cubicBezTo>
                  <a:cubicBezTo>
                    <a:pt x="3230" y="92"/>
                    <a:pt x="2868" y="1"/>
                    <a:pt x="2508"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5" name="Google Shape;1445;p3"/>
            <p:cNvSpPr/>
            <p:nvPr/>
          </p:nvSpPr>
          <p:spPr>
            <a:xfrm>
              <a:off x="4792975" y="4483425"/>
              <a:ext cx="120925" cy="106975"/>
            </a:xfrm>
            <a:custGeom>
              <a:rect b="b" l="l" r="r" t="t"/>
              <a:pathLst>
                <a:path extrusionOk="0" h="4279" w="4837">
                  <a:moveTo>
                    <a:pt x="2442" y="0"/>
                  </a:moveTo>
                  <a:cubicBezTo>
                    <a:pt x="1712" y="0"/>
                    <a:pt x="1003" y="388"/>
                    <a:pt x="600" y="1086"/>
                  </a:cubicBezTo>
                  <a:cubicBezTo>
                    <a:pt x="0" y="2121"/>
                    <a:pt x="327" y="3404"/>
                    <a:pt x="1344" y="3993"/>
                  </a:cubicBezTo>
                  <a:cubicBezTo>
                    <a:pt x="1677" y="4186"/>
                    <a:pt x="2038" y="4278"/>
                    <a:pt x="2394" y="4278"/>
                  </a:cubicBezTo>
                  <a:cubicBezTo>
                    <a:pt x="3125" y="4278"/>
                    <a:pt x="3834" y="3891"/>
                    <a:pt x="4237" y="3194"/>
                  </a:cubicBezTo>
                  <a:cubicBezTo>
                    <a:pt x="4837" y="2157"/>
                    <a:pt x="4509" y="875"/>
                    <a:pt x="3493" y="285"/>
                  </a:cubicBezTo>
                  <a:cubicBezTo>
                    <a:pt x="3159" y="92"/>
                    <a:pt x="2798" y="0"/>
                    <a:pt x="2442"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6" name="Google Shape;1446;p3"/>
            <p:cNvSpPr/>
            <p:nvPr/>
          </p:nvSpPr>
          <p:spPr>
            <a:xfrm>
              <a:off x="3278800" y="4724450"/>
              <a:ext cx="122150" cy="107875"/>
            </a:xfrm>
            <a:custGeom>
              <a:rect b="b" l="l" r="r" t="t"/>
              <a:pathLst>
                <a:path extrusionOk="0" h="4315" w="4886">
                  <a:moveTo>
                    <a:pt x="2504" y="1"/>
                  </a:moveTo>
                  <a:cubicBezTo>
                    <a:pt x="1761" y="1"/>
                    <a:pt x="1025" y="388"/>
                    <a:pt x="618" y="1075"/>
                  </a:cubicBezTo>
                  <a:cubicBezTo>
                    <a:pt x="1" y="2118"/>
                    <a:pt x="374" y="3509"/>
                    <a:pt x="1423" y="4070"/>
                  </a:cubicBezTo>
                  <a:cubicBezTo>
                    <a:pt x="1733" y="4236"/>
                    <a:pt x="2070" y="4314"/>
                    <a:pt x="2405" y="4314"/>
                  </a:cubicBezTo>
                  <a:cubicBezTo>
                    <a:pt x="3169" y="4314"/>
                    <a:pt x="3922" y="3905"/>
                    <a:pt x="4317" y="3192"/>
                  </a:cubicBezTo>
                  <a:cubicBezTo>
                    <a:pt x="4886" y="2166"/>
                    <a:pt x="4532" y="846"/>
                    <a:pt x="3533" y="273"/>
                  </a:cubicBezTo>
                  <a:cubicBezTo>
                    <a:pt x="3212" y="88"/>
                    <a:pt x="2857" y="1"/>
                    <a:pt x="2504"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7" name="Google Shape;1447;p3"/>
            <p:cNvSpPr/>
            <p:nvPr/>
          </p:nvSpPr>
          <p:spPr>
            <a:xfrm>
              <a:off x="1769150" y="2783450"/>
              <a:ext cx="120900" cy="106975"/>
            </a:xfrm>
            <a:custGeom>
              <a:rect b="b" l="l" r="r" t="t"/>
              <a:pathLst>
                <a:path extrusionOk="0" h="4279" w="4836">
                  <a:moveTo>
                    <a:pt x="2443" y="0"/>
                  </a:moveTo>
                  <a:cubicBezTo>
                    <a:pt x="1713" y="0"/>
                    <a:pt x="1005" y="387"/>
                    <a:pt x="600" y="1084"/>
                  </a:cubicBezTo>
                  <a:cubicBezTo>
                    <a:pt x="1" y="2121"/>
                    <a:pt x="328" y="3403"/>
                    <a:pt x="1343" y="3993"/>
                  </a:cubicBezTo>
                  <a:cubicBezTo>
                    <a:pt x="1677" y="4187"/>
                    <a:pt x="2038" y="4279"/>
                    <a:pt x="2394" y="4279"/>
                  </a:cubicBezTo>
                  <a:cubicBezTo>
                    <a:pt x="3124" y="4279"/>
                    <a:pt x="3833" y="3891"/>
                    <a:pt x="4236" y="3194"/>
                  </a:cubicBezTo>
                  <a:cubicBezTo>
                    <a:pt x="4835" y="2158"/>
                    <a:pt x="4510" y="876"/>
                    <a:pt x="3493" y="285"/>
                  </a:cubicBezTo>
                  <a:cubicBezTo>
                    <a:pt x="3160" y="92"/>
                    <a:pt x="2799" y="0"/>
                    <a:pt x="2443"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8" name="Google Shape;1448;p3"/>
            <p:cNvSpPr/>
            <p:nvPr/>
          </p:nvSpPr>
          <p:spPr>
            <a:xfrm>
              <a:off x="5559675" y="3666675"/>
              <a:ext cx="119175" cy="105000"/>
            </a:xfrm>
            <a:custGeom>
              <a:rect b="b" l="l" r="r" t="t"/>
              <a:pathLst>
                <a:path extrusionOk="0" h="4200" w="4767">
                  <a:moveTo>
                    <a:pt x="2383" y="0"/>
                  </a:moveTo>
                  <a:cubicBezTo>
                    <a:pt x="1696" y="0"/>
                    <a:pt x="1039" y="357"/>
                    <a:pt x="639" y="1014"/>
                  </a:cubicBezTo>
                  <a:cubicBezTo>
                    <a:pt x="1" y="2060"/>
                    <a:pt x="297" y="3310"/>
                    <a:pt x="1327" y="3908"/>
                  </a:cubicBezTo>
                  <a:cubicBezTo>
                    <a:pt x="1666" y="4105"/>
                    <a:pt x="2029" y="4200"/>
                    <a:pt x="2383" y="4200"/>
                  </a:cubicBezTo>
                  <a:cubicBezTo>
                    <a:pt x="3070" y="4200"/>
                    <a:pt x="3727" y="3843"/>
                    <a:pt x="4128" y="3187"/>
                  </a:cubicBezTo>
                  <a:cubicBezTo>
                    <a:pt x="4766" y="2141"/>
                    <a:pt x="4470" y="891"/>
                    <a:pt x="3440" y="293"/>
                  </a:cubicBezTo>
                  <a:cubicBezTo>
                    <a:pt x="3100" y="95"/>
                    <a:pt x="2737" y="0"/>
                    <a:pt x="2383"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9" name="Google Shape;1449;p3"/>
            <p:cNvSpPr/>
            <p:nvPr/>
          </p:nvSpPr>
          <p:spPr>
            <a:xfrm>
              <a:off x="4632025" y="960175"/>
              <a:ext cx="119700" cy="106025"/>
            </a:xfrm>
            <a:custGeom>
              <a:rect b="b" l="l" r="r" t="t"/>
              <a:pathLst>
                <a:path extrusionOk="0" h="4241" w="4788">
                  <a:moveTo>
                    <a:pt x="2391" y="1"/>
                  </a:moveTo>
                  <a:cubicBezTo>
                    <a:pt x="1644" y="1"/>
                    <a:pt x="932" y="418"/>
                    <a:pt x="541" y="1162"/>
                  </a:cubicBezTo>
                  <a:cubicBezTo>
                    <a:pt x="0" y="2192"/>
                    <a:pt x="337" y="3387"/>
                    <a:pt x="1332" y="3956"/>
                  </a:cubicBezTo>
                  <a:cubicBezTo>
                    <a:pt x="1668" y="4148"/>
                    <a:pt x="2026" y="4240"/>
                    <a:pt x="2377" y="4240"/>
                  </a:cubicBezTo>
                  <a:cubicBezTo>
                    <a:pt x="3105" y="4240"/>
                    <a:pt x="3799" y="3844"/>
                    <a:pt x="4198" y="3127"/>
                  </a:cubicBezTo>
                  <a:cubicBezTo>
                    <a:pt x="4788" y="2066"/>
                    <a:pt x="4434" y="823"/>
                    <a:pt x="3386" y="257"/>
                  </a:cubicBezTo>
                  <a:cubicBezTo>
                    <a:pt x="3064" y="83"/>
                    <a:pt x="2724" y="1"/>
                    <a:pt x="2391"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0" name="Google Shape;1450;p3"/>
            <p:cNvSpPr/>
            <p:nvPr/>
          </p:nvSpPr>
          <p:spPr>
            <a:xfrm>
              <a:off x="3695575" y="4802975"/>
              <a:ext cx="120200" cy="106000"/>
            </a:xfrm>
            <a:custGeom>
              <a:rect b="b" l="l" r="r" t="t"/>
              <a:pathLst>
                <a:path extrusionOk="0" h="4240" w="4808">
                  <a:moveTo>
                    <a:pt x="2414" y="1"/>
                  </a:moveTo>
                  <a:cubicBezTo>
                    <a:pt x="1696" y="1"/>
                    <a:pt x="1010" y="386"/>
                    <a:pt x="609" y="1080"/>
                  </a:cubicBezTo>
                  <a:cubicBezTo>
                    <a:pt x="1" y="2132"/>
                    <a:pt x="331" y="3383"/>
                    <a:pt x="1370" y="3965"/>
                  </a:cubicBezTo>
                  <a:cubicBezTo>
                    <a:pt x="1701" y="4151"/>
                    <a:pt x="2053" y="4240"/>
                    <a:pt x="2398" y="4240"/>
                  </a:cubicBezTo>
                  <a:cubicBezTo>
                    <a:pt x="3132" y="4240"/>
                    <a:pt x="3832" y="3837"/>
                    <a:pt x="4227" y="3112"/>
                  </a:cubicBezTo>
                  <a:cubicBezTo>
                    <a:pt x="4808" y="2049"/>
                    <a:pt x="4445" y="807"/>
                    <a:pt x="3393" y="249"/>
                  </a:cubicBezTo>
                  <a:cubicBezTo>
                    <a:pt x="3076" y="81"/>
                    <a:pt x="2742" y="1"/>
                    <a:pt x="2414"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1" name="Google Shape;1451;p3"/>
            <p:cNvSpPr/>
            <p:nvPr/>
          </p:nvSpPr>
          <p:spPr>
            <a:xfrm>
              <a:off x="4864100" y="1090925"/>
              <a:ext cx="120200" cy="106050"/>
            </a:xfrm>
            <a:custGeom>
              <a:rect b="b" l="l" r="r" t="t"/>
              <a:pathLst>
                <a:path extrusionOk="0" h="4242" w="4808">
                  <a:moveTo>
                    <a:pt x="2415" y="0"/>
                  </a:moveTo>
                  <a:cubicBezTo>
                    <a:pt x="1694" y="0"/>
                    <a:pt x="1004" y="390"/>
                    <a:pt x="603" y="1089"/>
                  </a:cubicBezTo>
                  <a:cubicBezTo>
                    <a:pt x="1" y="2143"/>
                    <a:pt x="337" y="3391"/>
                    <a:pt x="1377" y="3970"/>
                  </a:cubicBezTo>
                  <a:cubicBezTo>
                    <a:pt x="1706" y="4154"/>
                    <a:pt x="2056" y="4241"/>
                    <a:pt x="2397" y="4241"/>
                  </a:cubicBezTo>
                  <a:cubicBezTo>
                    <a:pt x="3135" y="4241"/>
                    <a:pt x="3838" y="3833"/>
                    <a:pt x="4233" y="3102"/>
                  </a:cubicBezTo>
                  <a:cubicBezTo>
                    <a:pt x="4808" y="2040"/>
                    <a:pt x="4439" y="798"/>
                    <a:pt x="3383" y="243"/>
                  </a:cubicBezTo>
                  <a:cubicBezTo>
                    <a:pt x="3069" y="79"/>
                    <a:pt x="2739" y="0"/>
                    <a:pt x="2415"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2" name="Google Shape;1452;p3"/>
            <p:cNvSpPr/>
            <p:nvPr/>
          </p:nvSpPr>
          <p:spPr>
            <a:xfrm>
              <a:off x="2067550" y="3887625"/>
              <a:ext cx="119425" cy="106000"/>
            </a:xfrm>
            <a:custGeom>
              <a:rect b="b" l="l" r="r" t="t"/>
              <a:pathLst>
                <a:path extrusionOk="0" h="4240" w="4777">
                  <a:moveTo>
                    <a:pt x="2403" y="0"/>
                  </a:moveTo>
                  <a:cubicBezTo>
                    <a:pt x="1719" y="0"/>
                    <a:pt x="1059" y="350"/>
                    <a:pt x="651" y="998"/>
                  </a:cubicBezTo>
                  <a:cubicBezTo>
                    <a:pt x="1" y="2027"/>
                    <a:pt x="275" y="3298"/>
                    <a:pt x="1280" y="3919"/>
                  </a:cubicBezTo>
                  <a:cubicBezTo>
                    <a:pt x="1631" y="4136"/>
                    <a:pt x="2012" y="4239"/>
                    <a:pt x="2386" y="4239"/>
                  </a:cubicBezTo>
                  <a:cubicBezTo>
                    <a:pt x="3090" y="4239"/>
                    <a:pt x="3768" y="3870"/>
                    <a:pt x="4174" y="3194"/>
                  </a:cubicBezTo>
                  <a:cubicBezTo>
                    <a:pt x="4777" y="2187"/>
                    <a:pt x="4513" y="975"/>
                    <a:pt x="3559" y="353"/>
                  </a:cubicBezTo>
                  <a:cubicBezTo>
                    <a:pt x="3194" y="115"/>
                    <a:pt x="2795" y="0"/>
                    <a:pt x="2403"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3" name="Google Shape;1453;p3"/>
            <p:cNvSpPr/>
            <p:nvPr/>
          </p:nvSpPr>
          <p:spPr>
            <a:xfrm>
              <a:off x="3984625" y="752700"/>
              <a:ext cx="117650" cy="104200"/>
            </a:xfrm>
            <a:custGeom>
              <a:rect b="b" l="l" r="r" t="t"/>
              <a:pathLst>
                <a:path extrusionOk="0" h="4168" w="4706">
                  <a:moveTo>
                    <a:pt x="2356" y="1"/>
                  </a:moveTo>
                  <a:cubicBezTo>
                    <a:pt x="1646" y="1"/>
                    <a:pt x="971" y="387"/>
                    <a:pt x="578" y="1085"/>
                  </a:cubicBezTo>
                  <a:cubicBezTo>
                    <a:pt x="1" y="2107"/>
                    <a:pt x="314" y="3305"/>
                    <a:pt x="1309" y="3880"/>
                  </a:cubicBezTo>
                  <a:cubicBezTo>
                    <a:pt x="1644" y="4074"/>
                    <a:pt x="2000" y="4167"/>
                    <a:pt x="2348" y="4167"/>
                  </a:cubicBezTo>
                  <a:cubicBezTo>
                    <a:pt x="3075" y="4167"/>
                    <a:pt x="3767" y="3763"/>
                    <a:pt x="4156" y="3036"/>
                  </a:cubicBezTo>
                  <a:cubicBezTo>
                    <a:pt x="4706" y="2006"/>
                    <a:pt x="4359" y="815"/>
                    <a:pt x="3349" y="261"/>
                  </a:cubicBezTo>
                  <a:cubicBezTo>
                    <a:pt x="3027" y="85"/>
                    <a:pt x="2688" y="1"/>
                    <a:pt x="2356"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4" name="Google Shape;1454;p3"/>
            <p:cNvSpPr/>
            <p:nvPr/>
          </p:nvSpPr>
          <p:spPr>
            <a:xfrm>
              <a:off x="5098325" y="1223025"/>
              <a:ext cx="116950" cy="103350"/>
            </a:xfrm>
            <a:custGeom>
              <a:rect b="b" l="l" r="r" t="t"/>
              <a:pathLst>
                <a:path extrusionOk="0" h="4134" w="4678">
                  <a:moveTo>
                    <a:pt x="2349" y="1"/>
                  </a:moveTo>
                  <a:cubicBezTo>
                    <a:pt x="1639" y="1"/>
                    <a:pt x="960" y="387"/>
                    <a:pt x="573" y="1081"/>
                  </a:cubicBezTo>
                  <a:cubicBezTo>
                    <a:pt x="1" y="2102"/>
                    <a:pt x="332" y="3309"/>
                    <a:pt x="1333" y="3869"/>
                  </a:cubicBezTo>
                  <a:cubicBezTo>
                    <a:pt x="1653" y="4048"/>
                    <a:pt x="1994" y="4133"/>
                    <a:pt x="2329" y="4133"/>
                  </a:cubicBezTo>
                  <a:cubicBezTo>
                    <a:pt x="3039" y="4133"/>
                    <a:pt x="3719" y="3748"/>
                    <a:pt x="4106" y="3054"/>
                  </a:cubicBezTo>
                  <a:cubicBezTo>
                    <a:pt x="4678" y="2033"/>
                    <a:pt x="4346" y="826"/>
                    <a:pt x="3346" y="266"/>
                  </a:cubicBezTo>
                  <a:cubicBezTo>
                    <a:pt x="3025" y="87"/>
                    <a:pt x="2684" y="1"/>
                    <a:pt x="2349"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5" name="Google Shape;1455;p3"/>
            <p:cNvSpPr/>
            <p:nvPr/>
          </p:nvSpPr>
          <p:spPr>
            <a:xfrm>
              <a:off x="1938075" y="1942725"/>
              <a:ext cx="117650" cy="104200"/>
            </a:xfrm>
            <a:custGeom>
              <a:rect b="b" l="l" r="r" t="t"/>
              <a:pathLst>
                <a:path extrusionOk="0" h="4168" w="4706">
                  <a:moveTo>
                    <a:pt x="2358" y="1"/>
                  </a:moveTo>
                  <a:cubicBezTo>
                    <a:pt x="1634" y="1"/>
                    <a:pt x="945" y="401"/>
                    <a:pt x="556" y="1125"/>
                  </a:cubicBezTo>
                  <a:cubicBezTo>
                    <a:pt x="0" y="2154"/>
                    <a:pt x="342" y="3344"/>
                    <a:pt x="1351" y="3903"/>
                  </a:cubicBezTo>
                  <a:cubicBezTo>
                    <a:pt x="1675" y="4082"/>
                    <a:pt x="2017" y="4167"/>
                    <a:pt x="2351" y="4167"/>
                  </a:cubicBezTo>
                  <a:cubicBezTo>
                    <a:pt x="3059" y="4167"/>
                    <a:pt x="3731" y="3784"/>
                    <a:pt x="4125" y="3089"/>
                  </a:cubicBezTo>
                  <a:cubicBezTo>
                    <a:pt x="4705" y="2068"/>
                    <a:pt x="4396" y="869"/>
                    <a:pt x="3404" y="291"/>
                  </a:cubicBezTo>
                  <a:cubicBezTo>
                    <a:pt x="3067" y="95"/>
                    <a:pt x="2708" y="1"/>
                    <a:pt x="2358"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6" name="Google Shape;1456;p3"/>
            <p:cNvSpPr/>
            <p:nvPr/>
          </p:nvSpPr>
          <p:spPr>
            <a:xfrm>
              <a:off x="2071525" y="1705625"/>
              <a:ext cx="117475" cy="104150"/>
            </a:xfrm>
            <a:custGeom>
              <a:rect b="b" l="l" r="r" t="t"/>
              <a:pathLst>
                <a:path extrusionOk="0" h="4166" w="4699">
                  <a:moveTo>
                    <a:pt x="2351" y="0"/>
                  </a:moveTo>
                  <a:cubicBezTo>
                    <a:pt x="1659" y="0"/>
                    <a:pt x="997" y="364"/>
                    <a:pt x="602" y="1029"/>
                  </a:cubicBezTo>
                  <a:cubicBezTo>
                    <a:pt x="1" y="2043"/>
                    <a:pt x="281" y="3254"/>
                    <a:pt x="1253" y="3850"/>
                  </a:cubicBezTo>
                  <a:cubicBezTo>
                    <a:pt x="1603" y="4063"/>
                    <a:pt x="1978" y="4165"/>
                    <a:pt x="2344" y="4165"/>
                  </a:cubicBezTo>
                  <a:cubicBezTo>
                    <a:pt x="3052" y="4165"/>
                    <a:pt x="3727" y="3783"/>
                    <a:pt x="4121" y="3085"/>
                  </a:cubicBezTo>
                  <a:cubicBezTo>
                    <a:pt x="4699" y="2062"/>
                    <a:pt x="4388" y="864"/>
                    <a:pt x="3395" y="288"/>
                  </a:cubicBezTo>
                  <a:cubicBezTo>
                    <a:pt x="3059" y="93"/>
                    <a:pt x="2701" y="0"/>
                    <a:pt x="2351"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7" name="Google Shape;1457;p3"/>
            <p:cNvSpPr/>
            <p:nvPr/>
          </p:nvSpPr>
          <p:spPr>
            <a:xfrm>
              <a:off x="5777800" y="3009350"/>
              <a:ext cx="116850" cy="103275"/>
            </a:xfrm>
            <a:custGeom>
              <a:rect b="b" l="l" r="r" t="t"/>
              <a:pathLst>
                <a:path extrusionOk="0" h="4131" w="4674">
                  <a:moveTo>
                    <a:pt x="2350" y="0"/>
                  </a:moveTo>
                  <a:cubicBezTo>
                    <a:pt x="1631" y="0"/>
                    <a:pt x="942" y="396"/>
                    <a:pt x="556" y="1103"/>
                  </a:cubicBezTo>
                  <a:cubicBezTo>
                    <a:pt x="1" y="2124"/>
                    <a:pt x="347" y="3331"/>
                    <a:pt x="1355" y="3879"/>
                  </a:cubicBezTo>
                  <a:cubicBezTo>
                    <a:pt x="1667" y="4049"/>
                    <a:pt x="1999" y="4130"/>
                    <a:pt x="2324" y="4130"/>
                  </a:cubicBezTo>
                  <a:cubicBezTo>
                    <a:pt x="3043" y="4130"/>
                    <a:pt x="3732" y="3735"/>
                    <a:pt x="4118" y="3028"/>
                  </a:cubicBezTo>
                  <a:cubicBezTo>
                    <a:pt x="4674" y="2006"/>
                    <a:pt x="4327" y="798"/>
                    <a:pt x="3319" y="251"/>
                  </a:cubicBezTo>
                  <a:cubicBezTo>
                    <a:pt x="3007" y="82"/>
                    <a:pt x="2676" y="0"/>
                    <a:pt x="2350"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8" name="Google Shape;1458;p3"/>
            <p:cNvSpPr/>
            <p:nvPr/>
          </p:nvSpPr>
          <p:spPr>
            <a:xfrm>
              <a:off x="5426675" y="3904225"/>
              <a:ext cx="118100" cy="104175"/>
            </a:xfrm>
            <a:custGeom>
              <a:rect b="b" l="l" r="r" t="t"/>
              <a:pathLst>
                <a:path extrusionOk="0" h="4167" w="4724">
                  <a:moveTo>
                    <a:pt x="2375" y="1"/>
                  </a:moveTo>
                  <a:cubicBezTo>
                    <a:pt x="1679" y="1"/>
                    <a:pt x="1014" y="369"/>
                    <a:pt x="618" y="1041"/>
                  </a:cubicBezTo>
                  <a:cubicBezTo>
                    <a:pt x="1" y="2094"/>
                    <a:pt x="332" y="3340"/>
                    <a:pt x="1383" y="3911"/>
                  </a:cubicBezTo>
                  <a:cubicBezTo>
                    <a:pt x="1702" y="4084"/>
                    <a:pt x="2038" y="4166"/>
                    <a:pt x="2366" y="4166"/>
                  </a:cubicBezTo>
                  <a:cubicBezTo>
                    <a:pt x="3079" y="4166"/>
                    <a:pt x="3758" y="3777"/>
                    <a:pt x="4151" y="3075"/>
                  </a:cubicBezTo>
                  <a:cubicBezTo>
                    <a:pt x="4724" y="2049"/>
                    <a:pt x="4406" y="856"/>
                    <a:pt x="3406" y="283"/>
                  </a:cubicBezTo>
                  <a:cubicBezTo>
                    <a:pt x="3074" y="92"/>
                    <a:pt x="2721" y="1"/>
                    <a:pt x="2375"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9" name="Google Shape;1459;p3"/>
            <p:cNvSpPr/>
            <p:nvPr/>
          </p:nvSpPr>
          <p:spPr>
            <a:xfrm>
              <a:off x="4400575" y="830750"/>
              <a:ext cx="116850" cy="103300"/>
            </a:xfrm>
            <a:custGeom>
              <a:rect b="b" l="l" r="r" t="t"/>
              <a:pathLst>
                <a:path extrusionOk="0" h="4132" w="4674">
                  <a:moveTo>
                    <a:pt x="2351" y="1"/>
                  </a:moveTo>
                  <a:cubicBezTo>
                    <a:pt x="1631" y="1"/>
                    <a:pt x="941" y="397"/>
                    <a:pt x="556" y="1103"/>
                  </a:cubicBezTo>
                  <a:cubicBezTo>
                    <a:pt x="1" y="2126"/>
                    <a:pt x="347" y="3333"/>
                    <a:pt x="1354" y="3881"/>
                  </a:cubicBezTo>
                  <a:cubicBezTo>
                    <a:pt x="1666" y="4050"/>
                    <a:pt x="1998" y="4131"/>
                    <a:pt x="2323" y="4131"/>
                  </a:cubicBezTo>
                  <a:cubicBezTo>
                    <a:pt x="3043" y="4131"/>
                    <a:pt x="3732" y="3735"/>
                    <a:pt x="4117" y="3029"/>
                  </a:cubicBezTo>
                  <a:cubicBezTo>
                    <a:pt x="4674" y="2008"/>
                    <a:pt x="4326" y="799"/>
                    <a:pt x="3319" y="251"/>
                  </a:cubicBezTo>
                  <a:cubicBezTo>
                    <a:pt x="3008" y="82"/>
                    <a:pt x="2676" y="1"/>
                    <a:pt x="2351"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0" name="Google Shape;1460;p3"/>
            <p:cNvSpPr/>
            <p:nvPr/>
          </p:nvSpPr>
          <p:spPr>
            <a:xfrm>
              <a:off x="5380350" y="1537350"/>
              <a:ext cx="117525" cy="104175"/>
            </a:xfrm>
            <a:custGeom>
              <a:rect b="b" l="l" r="r" t="t"/>
              <a:pathLst>
                <a:path extrusionOk="0" h="4167" w="4701">
                  <a:moveTo>
                    <a:pt x="2352" y="1"/>
                  </a:moveTo>
                  <a:cubicBezTo>
                    <a:pt x="1661" y="1"/>
                    <a:pt x="999" y="364"/>
                    <a:pt x="604" y="1027"/>
                  </a:cubicBezTo>
                  <a:cubicBezTo>
                    <a:pt x="0" y="2041"/>
                    <a:pt x="279" y="3253"/>
                    <a:pt x="1251" y="3849"/>
                  </a:cubicBezTo>
                  <a:cubicBezTo>
                    <a:pt x="1602" y="4064"/>
                    <a:pt x="1977" y="4167"/>
                    <a:pt x="2344" y="4167"/>
                  </a:cubicBezTo>
                  <a:cubicBezTo>
                    <a:pt x="3051" y="4167"/>
                    <a:pt x="3725" y="3785"/>
                    <a:pt x="4120" y="3088"/>
                  </a:cubicBezTo>
                  <a:cubicBezTo>
                    <a:pt x="4701" y="2066"/>
                    <a:pt x="4390" y="867"/>
                    <a:pt x="3397" y="289"/>
                  </a:cubicBezTo>
                  <a:cubicBezTo>
                    <a:pt x="3061" y="94"/>
                    <a:pt x="2703" y="1"/>
                    <a:pt x="2352"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1" name="Google Shape;1461;p3"/>
            <p:cNvSpPr/>
            <p:nvPr/>
          </p:nvSpPr>
          <p:spPr>
            <a:xfrm>
              <a:off x="4978725" y="4432925"/>
              <a:ext cx="114850" cy="101600"/>
            </a:xfrm>
            <a:custGeom>
              <a:rect b="b" l="l" r="r" t="t"/>
              <a:pathLst>
                <a:path extrusionOk="0" h="4064" w="4594">
                  <a:moveTo>
                    <a:pt x="2344" y="1"/>
                  </a:moveTo>
                  <a:cubicBezTo>
                    <a:pt x="1623" y="1"/>
                    <a:pt x="917" y="392"/>
                    <a:pt x="545" y="1079"/>
                  </a:cubicBezTo>
                  <a:cubicBezTo>
                    <a:pt x="0" y="2087"/>
                    <a:pt x="380" y="3346"/>
                    <a:pt x="1382" y="3854"/>
                  </a:cubicBezTo>
                  <a:cubicBezTo>
                    <a:pt x="1663" y="3996"/>
                    <a:pt x="1964" y="4064"/>
                    <a:pt x="2263" y="4064"/>
                  </a:cubicBezTo>
                  <a:cubicBezTo>
                    <a:pt x="2987" y="4064"/>
                    <a:pt x="3697" y="3669"/>
                    <a:pt x="4069" y="2985"/>
                  </a:cubicBezTo>
                  <a:cubicBezTo>
                    <a:pt x="4593" y="2017"/>
                    <a:pt x="4262" y="805"/>
                    <a:pt x="3327" y="264"/>
                  </a:cubicBezTo>
                  <a:cubicBezTo>
                    <a:pt x="3018" y="86"/>
                    <a:pt x="2679" y="1"/>
                    <a:pt x="2344"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2" name="Google Shape;1462;p3"/>
            <p:cNvSpPr/>
            <p:nvPr/>
          </p:nvSpPr>
          <p:spPr>
            <a:xfrm>
              <a:off x="3100700" y="4781550"/>
              <a:ext cx="112975" cy="100000"/>
            </a:xfrm>
            <a:custGeom>
              <a:rect b="b" l="l" r="r" t="t"/>
              <a:pathLst>
                <a:path extrusionOk="0" h="4000" w="4519">
                  <a:moveTo>
                    <a:pt x="2321" y="1"/>
                  </a:moveTo>
                  <a:cubicBezTo>
                    <a:pt x="1623" y="1"/>
                    <a:pt x="923" y="363"/>
                    <a:pt x="550" y="999"/>
                  </a:cubicBezTo>
                  <a:cubicBezTo>
                    <a:pt x="0" y="1934"/>
                    <a:pt x="318" y="3202"/>
                    <a:pt x="1239" y="3743"/>
                  </a:cubicBezTo>
                  <a:cubicBezTo>
                    <a:pt x="1535" y="3917"/>
                    <a:pt x="1867" y="4000"/>
                    <a:pt x="2199" y="4000"/>
                  </a:cubicBezTo>
                  <a:cubicBezTo>
                    <a:pt x="2896" y="4000"/>
                    <a:pt x="3595" y="3638"/>
                    <a:pt x="3969" y="3002"/>
                  </a:cubicBezTo>
                  <a:cubicBezTo>
                    <a:pt x="4518" y="2068"/>
                    <a:pt x="4200" y="799"/>
                    <a:pt x="3279" y="257"/>
                  </a:cubicBezTo>
                  <a:cubicBezTo>
                    <a:pt x="2984" y="83"/>
                    <a:pt x="2653" y="1"/>
                    <a:pt x="2321"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3" name="Google Shape;1463;p3"/>
            <p:cNvSpPr/>
            <p:nvPr/>
          </p:nvSpPr>
          <p:spPr>
            <a:xfrm>
              <a:off x="2866575" y="4649625"/>
              <a:ext cx="116075" cy="102400"/>
            </a:xfrm>
            <a:custGeom>
              <a:rect b="b" l="l" r="r" t="t"/>
              <a:pathLst>
                <a:path extrusionOk="0" h="4096" w="4643">
                  <a:moveTo>
                    <a:pt x="2347" y="0"/>
                  </a:moveTo>
                  <a:cubicBezTo>
                    <a:pt x="1649" y="0"/>
                    <a:pt x="970" y="369"/>
                    <a:pt x="585" y="1027"/>
                  </a:cubicBezTo>
                  <a:cubicBezTo>
                    <a:pt x="0" y="2028"/>
                    <a:pt x="319" y="3269"/>
                    <a:pt x="1306" y="3830"/>
                  </a:cubicBezTo>
                  <a:cubicBezTo>
                    <a:pt x="1622" y="4010"/>
                    <a:pt x="1962" y="4095"/>
                    <a:pt x="2298" y="4095"/>
                  </a:cubicBezTo>
                  <a:cubicBezTo>
                    <a:pt x="3011" y="4095"/>
                    <a:pt x="3701" y="3709"/>
                    <a:pt x="4082" y="3018"/>
                  </a:cubicBezTo>
                  <a:cubicBezTo>
                    <a:pt x="4642" y="2006"/>
                    <a:pt x="4289" y="774"/>
                    <a:pt x="3287" y="238"/>
                  </a:cubicBezTo>
                  <a:cubicBezTo>
                    <a:pt x="2987" y="77"/>
                    <a:pt x="2665" y="0"/>
                    <a:pt x="2347"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4" name="Google Shape;1464;p3"/>
            <p:cNvSpPr/>
            <p:nvPr/>
          </p:nvSpPr>
          <p:spPr>
            <a:xfrm>
              <a:off x="2634400" y="4518825"/>
              <a:ext cx="115650" cy="102425"/>
            </a:xfrm>
            <a:custGeom>
              <a:rect b="b" l="l" r="r" t="t"/>
              <a:pathLst>
                <a:path extrusionOk="0" h="4097" w="4626">
                  <a:moveTo>
                    <a:pt x="2328" y="0"/>
                  </a:moveTo>
                  <a:cubicBezTo>
                    <a:pt x="1600" y="0"/>
                    <a:pt x="896" y="403"/>
                    <a:pt x="520" y="1114"/>
                  </a:cubicBezTo>
                  <a:cubicBezTo>
                    <a:pt x="1" y="2094"/>
                    <a:pt x="331" y="3280"/>
                    <a:pt x="1276" y="3824"/>
                  </a:cubicBezTo>
                  <a:cubicBezTo>
                    <a:pt x="1595" y="4008"/>
                    <a:pt x="1940" y="4096"/>
                    <a:pt x="2280" y="4096"/>
                  </a:cubicBezTo>
                  <a:cubicBezTo>
                    <a:pt x="2989" y="4096"/>
                    <a:pt x="3674" y="3715"/>
                    <a:pt x="4058" y="3032"/>
                  </a:cubicBezTo>
                  <a:cubicBezTo>
                    <a:pt x="4625" y="2021"/>
                    <a:pt x="4282" y="789"/>
                    <a:pt x="3283" y="246"/>
                  </a:cubicBezTo>
                  <a:cubicBezTo>
                    <a:pt x="2977" y="79"/>
                    <a:pt x="2650" y="0"/>
                    <a:pt x="2328"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5" name="Google Shape;1465;p3"/>
            <p:cNvSpPr/>
            <p:nvPr/>
          </p:nvSpPr>
          <p:spPr>
            <a:xfrm>
              <a:off x="2521750" y="1179050"/>
              <a:ext cx="115550" cy="102425"/>
            </a:xfrm>
            <a:custGeom>
              <a:rect b="b" l="l" r="r" t="t"/>
              <a:pathLst>
                <a:path extrusionOk="0" h="4097" w="4622">
                  <a:moveTo>
                    <a:pt x="2345" y="1"/>
                  </a:moveTo>
                  <a:cubicBezTo>
                    <a:pt x="1646" y="1"/>
                    <a:pt x="967" y="371"/>
                    <a:pt x="581" y="1038"/>
                  </a:cubicBezTo>
                  <a:cubicBezTo>
                    <a:pt x="1" y="2041"/>
                    <a:pt x="326" y="3279"/>
                    <a:pt x="1317" y="3836"/>
                  </a:cubicBezTo>
                  <a:cubicBezTo>
                    <a:pt x="1630" y="4012"/>
                    <a:pt x="1967" y="4096"/>
                    <a:pt x="2299" y="4096"/>
                  </a:cubicBezTo>
                  <a:cubicBezTo>
                    <a:pt x="3017" y="4096"/>
                    <a:pt x="3710" y="3705"/>
                    <a:pt x="4090" y="3009"/>
                  </a:cubicBezTo>
                  <a:cubicBezTo>
                    <a:pt x="4622" y="2035"/>
                    <a:pt x="4309" y="843"/>
                    <a:pt x="3375" y="288"/>
                  </a:cubicBezTo>
                  <a:cubicBezTo>
                    <a:pt x="3049" y="93"/>
                    <a:pt x="2695" y="1"/>
                    <a:pt x="2345"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6" name="Google Shape;1466;p3"/>
            <p:cNvSpPr/>
            <p:nvPr/>
          </p:nvSpPr>
          <p:spPr>
            <a:xfrm>
              <a:off x="3515875" y="4858775"/>
              <a:ext cx="113650" cy="100825"/>
            </a:xfrm>
            <a:custGeom>
              <a:rect b="b" l="l" r="r" t="t"/>
              <a:pathLst>
                <a:path extrusionOk="0" h="4033" w="4546">
                  <a:moveTo>
                    <a:pt x="2327" y="0"/>
                  </a:moveTo>
                  <a:cubicBezTo>
                    <a:pt x="1610" y="0"/>
                    <a:pt x="897" y="384"/>
                    <a:pt x="528" y="1057"/>
                  </a:cubicBezTo>
                  <a:cubicBezTo>
                    <a:pt x="1" y="2016"/>
                    <a:pt x="338" y="3252"/>
                    <a:pt x="1272" y="3783"/>
                  </a:cubicBezTo>
                  <a:cubicBezTo>
                    <a:pt x="1570" y="3952"/>
                    <a:pt x="1898" y="4032"/>
                    <a:pt x="2226" y="4032"/>
                  </a:cubicBezTo>
                  <a:cubicBezTo>
                    <a:pt x="2924" y="4032"/>
                    <a:pt x="3617" y="3667"/>
                    <a:pt x="3994" y="3025"/>
                  </a:cubicBezTo>
                  <a:cubicBezTo>
                    <a:pt x="4545" y="2084"/>
                    <a:pt x="4242" y="833"/>
                    <a:pt x="3326" y="277"/>
                  </a:cubicBezTo>
                  <a:cubicBezTo>
                    <a:pt x="3017" y="89"/>
                    <a:pt x="2671" y="0"/>
                    <a:pt x="2327"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7" name="Google Shape;1467;p3"/>
            <p:cNvSpPr/>
            <p:nvPr/>
          </p:nvSpPr>
          <p:spPr>
            <a:xfrm>
              <a:off x="2119750" y="4074150"/>
              <a:ext cx="114200" cy="100850"/>
            </a:xfrm>
            <a:custGeom>
              <a:rect b="b" l="l" r="r" t="t"/>
              <a:pathLst>
                <a:path extrusionOk="0" h="4034" w="4568">
                  <a:moveTo>
                    <a:pt x="2345" y="1"/>
                  </a:moveTo>
                  <a:cubicBezTo>
                    <a:pt x="1648" y="1"/>
                    <a:pt x="955" y="364"/>
                    <a:pt x="577" y="1007"/>
                  </a:cubicBezTo>
                  <a:cubicBezTo>
                    <a:pt x="1" y="1985"/>
                    <a:pt x="354" y="3286"/>
                    <a:pt x="1339" y="3810"/>
                  </a:cubicBezTo>
                  <a:cubicBezTo>
                    <a:pt x="1624" y="3961"/>
                    <a:pt x="1934" y="4033"/>
                    <a:pt x="2244" y="4033"/>
                  </a:cubicBezTo>
                  <a:cubicBezTo>
                    <a:pt x="2961" y="4033"/>
                    <a:pt x="3672" y="3647"/>
                    <a:pt x="4040" y="2978"/>
                  </a:cubicBezTo>
                  <a:cubicBezTo>
                    <a:pt x="4567" y="2022"/>
                    <a:pt x="4233" y="783"/>
                    <a:pt x="3300" y="251"/>
                  </a:cubicBezTo>
                  <a:cubicBezTo>
                    <a:pt x="3002" y="81"/>
                    <a:pt x="2673" y="1"/>
                    <a:pt x="2345"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8" name="Google Shape;1468;p3"/>
            <p:cNvSpPr/>
            <p:nvPr/>
          </p:nvSpPr>
          <p:spPr>
            <a:xfrm>
              <a:off x="2402875" y="4389250"/>
              <a:ext cx="112975" cy="100025"/>
            </a:xfrm>
            <a:custGeom>
              <a:rect b="b" l="l" r="r" t="t"/>
              <a:pathLst>
                <a:path extrusionOk="0" h="4001" w="4519">
                  <a:moveTo>
                    <a:pt x="2321" y="0"/>
                  </a:moveTo>
                  <a:cubicBezTo>
                    <a:pt x="1591" y="0"/>
                    <a:pt x="863" y="398"/>
                    <a:pt x="507" y="1076"/>
                  </a:cubicBezTo>
                  <a:cubicBezTo>
                    <a:pt x="0" y="2039"/>
                    <a:pt x="375" y="3295"/>
                    <a:pt x="1316" y="3787"/>
                  </a:cubicBezTo>
                  <a:cubicBezTo>
                    <a:pt x="1593" y="3932"/>
                    <a:pt x="1896" y="4000"/>
                    <a:pt x="2199" y="4000"/>
                  </a:cubicBezTo>
                  <a:cubicBezTo>
                    <a:pt x="2929" y="4000"/>
                    <a:pt x="3658" y="3602"/>
                    <a:pt x="4013" y="2925"/>
                  </a:cubicBezTo>
                  <a:cubicBezTo>
                    <a:pt x="4518" y="1961"/>
                    <a:pt x="4144" y="706"/>
                    <a:pt x="3204" y="214"/>
                  </a:cubicBezTo>
                  <a:cubicBezTo>
                    <a:pt x="2927" y="69"/>
                    <a:pt x="2624" y="0"/>
                    <a:pt x="2321"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9" name="Google Shape;1469;p3"/>
            <p:cNvSpPr/>
            <p:nvPr/>
          </p:nvSpPr>
          <p:spPr>
            <a:xfrm>
              <a:off x="5695500" y="3431275"/>
              <a:ext cx="114125" cy="101550"/>
            </a:xfrm>
            <a:custGeom>
              <a:rect b="b" l="l" r="r" t="t"/>
              <a:pathLst>
                <a:path extrusionOk="0" h="4062" w="4565">
                  <a:moveTo>
                    <a:pt x="2322" y="0"/>
                  </a:moveTo>
                  <a:cubicBezTo>
                    <a:pt x="1629" y="0"/>
                    <a:pt x="947" y="359"/>
                    <a:pt x="564" y="1005"/>
                  </a:cubicBezTo>
                  <a:cubicBezTo>
                    <a:pt x="1" y="1951"/>
                    <a:pt x="282" y="3183"/>
                    <a:pt x="1190" y="3757"/>
                  </a:cubicBezTo>
                  <a:cubicBezTo>
                    <a:pt x="1516" y="3964"/>
                    <a:pt x="1881" y="4062"/>
                    <a:pt x="2243" y="4062"/>
                  </a:cubicBezTo>
                  <a:cubicBezTo>
                    <a:pt x="2936" y="4062"/>
                    <a:pt x="3618" y="3703"/>
                    <a:pt x="4002" y="3057"/>
                  </a:cubicBezTo>
                  <a:cubicBezTo>
                    <a:pt x="4564" y="2113"/>
                    <a:pt x="4284" y="881"/>
                    <a:pt x="3375" y="305"/>
                  </a:cubicBezTo>
                  <a:cubicBezTo>
                    <a:pt x="3049" y="98"/>
                    <a:pt x="2684" y="0"/>
                    <a:pt x="2322"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0" name="Google Shape;1470;p3"/>
            <p:cNvSpPr/>
            <p:nvPr/>
          </p:nvSpPr>
          <p:spPr>
            <a:xfrm>
              <a:off x="1722325" y="2602225"/>
              <a:ext cx="115225" cy="101525"/>
            </a:xfrm>
            <a:custGeom>
              <a:rect b="b" l="l" r="r" t="t"/>
              <a:pathLst>
                <a:path extrusionOk="0" h="4061" w="4609">
                  <a:moveTo>
                    <a:pt x="2342" y="1"/>
                  </a:moveTo>
                  <a:cubicBezTo>
                    <a:pt x="1659" y="1"/>
                    <a:pt x="986" y="349"/>
                    <a:pt x="602" y="974"/>
                  </a:cubicBezTo>
                  <a:cubicBezTo>
                    <a:pt x="1" y="1951"/>
                    <a:pt x="307" y="3231"/>
                    <a:pt x="1278" y="3796"/>
                  </a:cubicBezTo>
                  <a:cubicBezTo>
                    <a:pt x="1588" y="3975"/>
                    <a:pt x="1928" y="4061"/>
                    <a:pt x="2266" y="4061"/>
                  </a:cubicBezTo>
                  <a:cubicBezTo>
                    <a:pt x="2949" y="4061"/>
                    <a:pt x="3622" y="3712"/>
                    <a:pt x="4007" y="3087"/>
                  </a:cubicBezTo>
                  <a:cubicBezTo>
                    <a:pt x="4609" y="2111"/>
                    <a:pt x="4302" y="831"/>
                    <a:pt x="3331" y="266"/>
                  </a:cubicBezTo>
                  <a:cubicBezTo>
                    <a:pt x="3021" y="86"/>
                    <a:pt x="2680" y="1"/>
                    <a:pt x="2342"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1" name="Google Shape;1471;p3"/>
            <p:cNvSpPr/>
            <p:nvPr/>
          </p:nvSpPr>
          <p:spPr>
            <a:xfrm>
              <a:off x="1806275" y="2181500"/>
              <a:ext cx="114175" cy="100825"/>
            </a:xfrm>
            <a:custGeom>
              <a:rect b="b" l="l" r="r" t="t"/>
              <a:pathLst>
                <a:path extrusionOk="0" h="4033" w="4567">
                  <a:moveTo>
                    <a:pt x="2345" y="1"/>
                  </a:moveTo>
                  <a:cubicBezTo>
                    <a:pt x="1668" y="1"/>
                    <a:pt x="993" y="341"/>
                    <a:pt x="608" y="952"/>
                  </a:cubicBezTo>
                  <a:cubicBezTo>
                    <a:pt x="1" y="1911"/>
                    <a:pt x="315" y="3223"/>
                    <a:pt x="1283" y="3780"/>
                  </a:cubicBezTo>
                  <a:cubicBezTo>
                    <a:pt x="1582" y="3952"/>
                    <a:pt x="1913" y="4033"/>
                    <a:pt x="2243" y="4033"/>
                  </a:cubicBezTo>
                  <a:cubicBezTo>
                    <a:pt x="2939" y="4033"/>
                    <a:pt x="3630" y="3672"/>
                    <a:pt x="4009" y="3033"/>
                  </a:cubicBezTo>
                  <a:cubicBezTo>
                    <a:pt x="4566" y="2093"/>
                    <a:pt x="4266" y="843"/>
                    <a:pt x="3352" y="282"/>
                  </a:cubicBezTo>
                  <a:cubicBezTo>
                    <a:pt x="3042" y="91"/>
                    <a:pt x="2693" y="1"/>
                    <a:pt x="2345"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2" name="Google Shape;1472;p3"/>
            <p:cNvSpPr/>
            <p:nvPr/>
          </p:nvSpPr>
          <p:spPr>
            <a:xfrm>
              <a:off x="2205850" y="1469775"/>
              <a:ext cx="114850" cy="101600"/>
            </a:xfrm>
            <a:custGeom>
              <a:rect b="b" l="l" r="r" t="t"/>
              <a:pathLst>
                <a:path extrusionOk="0" h="4064" w="4594">
                  <a:moveTo>
                    <a:pt x="2346" y="1"/>
                  </a:moveTo>
                  <a:cubicBezTo>
                    <a:pt x="1625" y="1"/>
                    <a:pt x="919" y="391"/>
                    <a:pt x="547" y="1078"/>
                  </a:cubicBezTo>
                  <a:cubicBezTo>
                    <a:pt x="1" y="2086"/>
                    <a:pt x="381" y="3344"/>
                    <a:pt x="1384" y="3853"/>
                  </a:cubicBezTo>
                  <a:cubicBezTo>
                    <a:pt x="1665" y="3996"/>
                    <a:pt x="1967" y="4063"/>
                    <a:pt x="2266" y="4063"/>
                  </a:cubicBezTo>
                  <a:cubicBezTo>
                    <a:pt x="2989" y="4063"/>
                    <a:pt x="3698" y="3668"/>
                    <a:pt x="4069" y="2983"/>
                  </a:cubicBezTo>
                  <a:cubicBezTo>
                    <a:pt x="4594" y="2017"/>
                    <a:pt x="4264" y="804"/>
                    <a:pt x="3328" y="263"/>
                  </a:cubicBezTo>
                  <a:cubicBezTo>
                    <a:pt x="3019" y="85"/>
                    <a:pt x="2681" y="1"/>
                    <a:pt x="2346"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3" name="Google Shape;1473;p3"/>
            <p:cNvSpPr/>
            <p:nvPr/>
          </p:nvSpPr>
          <p:spPr>
            <a:xfrm>
              <a:off x="5295025" y="4142650"/>
              <a:ext cx="115225" cy="101525"/>
            </a:xfrm>
            <a:custGeom>
              <a:rect b="b" l="l" r="r" t="t"/>
              <a:pathLst>
                <a:path extrusionOk="0" h="4061" w="4609">
                  <a:moveTo>
                    <a:pt x="2343" y="1"/>
                  </a:moveTo>
                  <a:cubicBezTo>
                    <a:pt x="1664" y="1"/>
                    <a:pt x="995" y="344"/>
                    <a:pt x="609" y="962"/>
                  </a:cubicBezTo>
                  <a:cubicBezTo>
                    <a:pt x="0" y="1935"/>
                    <a:pt x="299" y="3218"/>
                    <a:pt x="1266" y="3788"/>
                  </a:cubicBezTo>
                  <a:cubicBezTo>
                    <a:pt x="1578" y="3973"/>
                    <a:pt x="1923" y="4061"/>
                    <a:pt x="2266" y="4061"/>
                  </a:cubicBezTo>
                  <a:cubicBezTo>
                    <a:pt x="2944" y="4061"/>
                    <a:pt x="3613" y="3718"/>
                    <a:pt x="4000" y="3100"/>
                  </a:cubicBezTo>
                  <a:cubicBezTo>
                    <a:pt x="4608" y="2128"/>
                    <a:pt x="4311" y="844"/>
                    <a:pt x="3342" y="272"/>
                  </a:cubicBezTo>
                  <a:cubicBezTo>
                    <a:pt x="3030" y="88"/>
                    <a:pt x="2685" y="1"/>
                    <a:pt x="2343"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4" name="Google Shape;1474;p3"/>
            <p:cNvSpPr/>
            <p:nvPr/>
          </p:nvSpPr>
          <p:spPr>
            <a:xfrm>
              <a:off x="3205500" y="783575"/>
              <a:ext cx="112975" cy="100025"/>
            </a:xfrm>
            <a:custGeom>
              <a:rect b="b" l="l" r="r" t="t"/>
              <a:pathLst>
                <a:path extrusionOk="0" h="4001" w="4519">
                  <a:moveTo>
                    <a:pt x="2321" y="1"/>
                  </a:moveTo>
                  <a:cubicBezTo>
                    <a:pt x="1625" y="1"/>
                    <a:pt x="925" y="362"/>
                    <a:pt x="550" y="996"/>
                  </a:cubicBezTo>
                  <a:cubicBezTo>
                    <a:pt x="1" y="1929"/>
                    <a:pt x="317" y="3199"/>
                    <a:pt x="1237" y="3743"/>
                  </a:cubicBezTo>
                  <a:cubicBezTo>
                    <a:pt x="1533" y="3918"/>
                    <a:pt x="1865" y="4000"/>
                    <a:pt x="2198" y="4000"/>
                  </a:cubicBezTo>
                  <a:cubicBezTo>
                    <a:pt x="2894" y="4000"/>
                    <a:pt x="3593" y="3639"/>
                    <a:pt x="3967" y="3005"/>
                  </a:cubicBezTo>
                  <a:cubicBezTo>
                    <a:pt x="4519" y="2072"/>
                    <a:pt x="4202" y="802"/>
                    <a:pt x="3282" y="258"/>
                  </a:cubicBezTo>
                  <a:cubicBezTo>
                    <a:pt x="2986" y="83"/>
                    <a:pt x="2654" y="1"/>
                    <a:pt x="2321"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5" name="Google Shape;1475;p3"/>
            <p:cNvSpPr/>
            <p:nvPr/>
          </p:nvSpPr>
          <p:spPr>
            <a:xfrm>
              <a:off x="5764100" y="2222000"/>
              <a:ext cx="113025" cy="100050"/>
            </a:xfrm>
            <a:custGeom>
              <a:rect b="b" l="l" r="r" t="t"/>
              <a:pathLst>
                <a:path extrusionOk="0" h="4002" w="4521">
                  <a:moveTo>
                    <a:pt x="2320" y="1"/>
                  </a:moveTo>
                  <a:cubicBezTo>
                    <a:pt x="1620" y="1"/>
                    <a:pt x="918" y="367"/>
                    <a:pt x="546" y="1008"/>
                  </a:cubicBezTo>
                  <a:cubicBezTo>
                    <a:pt x="1" y="1946"/>
                    <a:pt x="325" y="3212"/>
                    <a:pt x="1249" y="3750"/>
                  </a:cubicBezTo>
                  <a:cubicBezTo>
                    <a:pt x="1542" y="3921"/>
                    <a:pt x="1871" y="4001"/>
                    <a:pt x="2199" y="4001"/>
                  </a:cubicBezTo>
                  <a:cubicBezTo>
                    <a:pt x="2900" y="4001"/>
                    <a:pt x="3603" y="3635"/>
                    <a:pt x="3975" y="2994"/>
                  </a:cubicBezTo>
                  <a:cubicBezTo>
                    <a:pt x="4520" y="2057"/>
                    <a:pt x="4194" y="791"/>
                    <a:pt x="3272" y="253"/>
                  </a:cubicBezTo>
                  <a:cubicBezTo>
                    <a:pt x="2978" y="82"/>
                    <a:pt x="2649" y="1"/>
                    <a:pt x="2320"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6" name="Google Shape;1476;p3"/>
            <p:cNvSpPr/>
            <p:nvPr/>
          </p:nvSpPr>
          <p:spPr>
            <a:xfrm>
              <a:off x="3388850" y="730875"/>
              <a:ext cx="111625" cy="99075"/>
            </a:xfrm>
            <a:custGeom>
              <a:rect b="b" l="l" r="r" t="t"/>
              <a:pathLst>
                <a:path extrusionOk="0" h="3963" w="4465">
                  <a:moveTo>
                    <a:pt x="2312" y="1"/>
                  </a:moveTo>
                  <a:cubicBezTo>
                    <a:pt x="1602" y="1"/>
                    <a:pt x="886" y="377"/>
                    <a:pt x="525" y="1025"/>
                  </a:cubicBezTo>
                  <a:cubicBezTo>
                    <a:pt x="1" y="1967"/>
                    <a:pt x="360" y="3249"/>
                    <a:pt x="1291" y="3747"/>
                  </a:cubicBezTo>
                  <a:cubicBezTo>
                    <a:pt x="1566" y="3893"/>
                    <a:pt x="1869" y="3962"/>
                    <a:pt x="2173" y="3962"/>
                  </a:cubicBezTo>
                  <a:cubicBezTo>
                    <a:pt x="2905" y="3962"/>
                    <a:pt x="3641" y="3563"/>
                    <a:pt x="3988" y="2889"/>
                  </a:cubicBezTo>
                  <a:cubicBezTo>
                    <a:pt x="4464" y="1965"/>
                    <a:pt x="4124" y="752"/>
                    <a:pt x="3243" y="244"/>
                  </a:cubicBezTo>
                  <a:cubicBezTo>
                    <a:pt x="2956" y="79"/>
                    <a:pt x="2635" y="1"/>
                    <a:pt x="2312"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7" name="Google Shape;1477;p3"/>
            <p:cNvSpPr/>
            <p:nvPr/>
          </p:nvSpPr>
          <p:spPr>
            <a:xfrm>
              <a:off x="5714875" y="2038525"/>
              <a:ext cx="111625" cy="99100"/>
            </a:xfrm>
            <a:custGeom>
              <a:rect b="b" l="l" r="r" t="t"/>
              <a:pathLst>
                <a:path extrusionOk="0" h="3964" w="4465">
                  <a:moveTo>
                    <a:pt x="2315" y="1"/>
                  </a:moveTo>
                  <a:cubicBezTo>
                    <a:pt x="1623" y="1"/>
                    <a:pt x="921" y="356"/>
                    <a:pt x="551" y="980"/>
                  </a:cubicBezTo>
                  <a:cubicBezTo>
                    <a:pt x="1" y="1906"/>
                    <a:pt x="329" y="3195"/>
                    <a:pt x="1248" y="3722"/>
                  </a:cubicBezTo>
                  <a:cubicBezTo>
                    <a:pt x="1533" y="3886"/>
                    <a:pt x="1853" y="3963"/>
                    <a:pt x="2174" y="3963"/>
                  </a:cubicBezTo>
                  <a:cubicBezTo>
                    <a:pt x="2887" y="3963"/>
                    <a:pt x="3605" y="3584"/>
                    <a:pt x="3963" y="2934"/>
                  </a:cubicBezTo>
                  <a:cubicBezTo>
                    <a:pt x="4464" y="2028"/>
                    <a:pt x="4153" y="806"/>
                    <a:pt x="3287" y="268"/>
                  </a:cubicBezTo>
                  <a:cubicBezTo>
                    <a:pt x="2992" y="86"/>
                    <a:pt x="2655" y="1"/>
                    <a:pt x="2315"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8" name="Google Shape;1478;p3"/>
            <p:cNvSpPr/>
            <p:nvPr/>
          </p:nvSpPr>
          <p:spPr>
            <a:xfrm>
              <a:off x="5814725" y="2406425"/>
              <a:ext cx="111600" cy="99075"/>
            </a:xfrm>
            <a:custGeom>
              <a:rect b="b" l="l" r="r" t="t"/>
              <a:pathLst>
                <a:path extrusionOk="0" h="3963" w="4464">
                  <a:moveTo>
                    <a:pt x="2290" y="1"/>
                  </a:moveTo>
                  <a:cubicBezTo>
                    <a:pt x="1585" y="1"/>
                    <a:pt x="873" y="371"/>
                    <a:pt x="509" y="1013"/>
                  </a:cubicBezTo>
                  <a:cubicBezTo>
                    <a:pt x="0" y="1914"/>
                    <a:pt x="299" y="3138"/>
                    <a:pt x="1161" y="3685"/>
                  </a:cubicBezTo>
                  <a:cubicBezTo>
                    <a:pt x="1459" y="3874"/>
                    <a:pt x="1802" y="3963"/>
                    <a:pt x="2148" y="3963"/>
                  </a:cubicBezTo>
                  <a:cubicBezTo>
                    <a:pt x="2834" y="3963"/>
                    <a:pt x="3530" y="3613"/>
                    <a:pt x="3905" y="2998"/>
                  </a:cubicBezTo>
                  <a:cubicBezTo>
                    <a:pt x="4464" y="2082"/>
                    <a:pt x="4147" y="788"/>
                    <a:pt x="3232" y="250"/>
                  </a:cubicBezTo>
                  <a:cubicBezTo>
                    <a:pt x="2943" y="80"/>
                    <a:pt x="2617" y="1"/>
                    <a:pt x="2290"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9" name="Google Shape;1479;p3"/>
            <p:cNvSpPr/>
            <p:nvPr/>
          </p:nvSpPr>
          <p:spPr>
            <a:xfrm>
              <a:off x="3023475" y="837225"/>
              <a:ext cx="111625" cy="99075"/>
            </a:xfrm>
            <a:custGeom>
              <a:rect b="b" l="l" r="r" t="t"/>
              <a:pathLst>
                <a:path extrusionOk="0" h="3963" w="4465">
                  <a:moveTo>
                    <a:pt x="2292" y="1"/>
                  </a:moveTo>
                  <a:cubicBezTo>
                    <a:pt x="1583" y="1"/>
                    <a:pt x="868" y="375"/>
                    <a:pt x="506" y="1021"/>
                  </a:cubicBezTo>
                  <a:cubicBezTo>
                    <a:pt x="1" y="1924"/>
                    <a:pt x="306" y="3147"/>
                    <a:pt x="1169" y="3690"/>
                  </a:cubicBezTo>
                  <a:cubicBezTo>
                    <a:pt x="1465" y="3875"/>
                    <a:pt x="1806" y="3963"/>
                    <a:pt x="2149" y="3963"/>
                  </a:cubicBezTo>
                  <a:cubicBezTo>
                    <a:pt x="2837" y="3963"/>
                    <a:pt x="3536" y="3611"/>
                    <a:pt x="3908" y="2991"/>
                  </a:cubicBezTo>
                  <a:cubicBezTo>
                    <a:pt x="4464" y="2072"/>
                    <a:pt x="4143" y="779"/>
                    <a:pt x="3225" y="246"/>
                  </a:cubicBezTo>
                  <a:cubicBezTo>
                    <a:pt x="2938" y="79"/>
                    <a:pt x="2616" y="1"/>
                    <a:pt x="2292"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0" name="Google Shape;1480;p3"/>
            <p:cNvSpPr/>
            <p:nvPr/>
          </p:nvSpPr>
          <p:spPr>
            <a:xfrm>
              <a:off x="4299525" y="4831850"/>
              <a:ext cx="109375" cy="97075"/>
            </a:xfrm>
            <a:custGeom>
              <a:rect b="b" l="l" r="r" t="t"/>
              <a:pathLst>
                <a:path extrusionOk="0" h="3883" w="4375">
                  <a:moveTo>
                    <a:pt x="2255" y="1"/>
                  </a:moveTo>
                  <a:cubicBezTo>
                    <a:pt x="1540" y="1"/>
                    <a:pt x="818" y="390"/>
                    <a:pt x="478" y="1053"/>
                  </a:cubicBezTo>
                  <a:cubicBezTo>
                    <a:pt x="1" y="1980"/>
                    <a:pt x="360" y="3192"/>
                    <a:pt x="1256" y="3671"/>
                  </a:cubicBezTo>
                  <a:cubicBezTo>
                    <a:pt x="1526" y="3815"/>
                    <a:pt x="1824" y="3882"/>
                    <a:pt x="2122" y="3882"/>
                  </a:cubicBezTo>
                  <a:cubicBezTo>
                    <a:pt x="2818" y="3882"/>
                    <a:pt x="3518" y="3513"/>
                    <a:pt x="3871" y="2879"/>
                  </a:cubicBezTo>
                  <a:cubicBezTo>
                    <a:pt x="4374" y="1974"/>
                    <a:pt x="4049" y="751"/>
                    <a:pt x="3168" y="240"/>
                  </a:cubicBezTo>
                  <a:cubicBezTo>
                    <a:pt x="2887" y="77"/>
                    <a:pt x="2571" y="1"/>
                    <a:pt x="2255"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1" name="Google Shape;1481;p3"/>
            <p:cNvSpPr/>
            <p:nvPr/>
          </p:nvSpPr>
          <p:spPr>
            <a:xfrm>
              <a:off x="1740375" y="3393400"/>
              <a:ext cx="109875" cy="97100"/>
            </a:xfrm>
            <a:custGeom>
              <a:rect b="b" l="l" r="r" t="t"/>
              <a:pathLst>
                <a:path extrusionOk="0" h="3884" w="4395">
                  <a:moveTo>
                    <a:pt x="2274" y="1"/>
                  </a:moveTo>
                  <a:cubicBezTo>
                    <a:pt x="1611" y="1"/>
                    <a:pt x="939" y="336"/>
                    <a:pt x="570" y="928"/>
                  </a:cubicBezTo>
                  <a:cubicBezTo>
                    <a:pt x="1" y="1837"/>
                    <a:pt x="326" y="3138"/>
                    <a:pt x="1250" y="3656"/>
                  </a:cubicBezTo>
                  <a:cubicBezTo>
                    <a:pt x="1527" y="3810"/>
                    <a:pt x="1835" y="3883"/>
                    <a:pt x="2144" y="3883"/>
                  </a:cubicBezTo>
                  <a:cubicBezTo>
                    <a:pt x="2828" y="3883"/>
                    <a:pt x="3517" y="3526"/>
                    <a:pt x="3876" y="2907"/>
                  </a:cubicBezTo>
                  <a:cubicBezTo>
                    <a:pt x="4395" y="2011"/>
                    <a:pt x="4090" y="784"/>
                    <a:pt x="3215" y="256"/>
                  </a:cubicBezTo>
                  <a:cubicBezTo>
                    <a:pt x="2928" y="83"/>
                    <a:pt x="2602" y="1"/>
                    <a:pt x="2274"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2" name="Google Shape;1482;p3"/>
            <p:cNvSpPr/>
            <p:nvPr/>
          </p:nvSpPr>
          <p:spPr>
            <a:xfrm>
              <a:off x="4171700" y="703100"/>
              <a:ext cx="109375" cy="97075"/>
            </a:xfrm>
            <a:custGeom>
              <a:rect b="b" l="l" r="r" t="t"/>
              <a:pathLst>
                <a:path extrusionOk="0" h="3883" w="4375">
                  <a:moveTo>
                    <a:pt x="2253" y="1"/>
                  </a:moveTo>
                  <a:cubicBezTo>
                    <a:pt x="1571" y="1"/>
                    <a:pt x="883" y="357"/>
                    <a:pt x="524" y="973"/>
                  </a:cubicBezTo>
                  <a:cubicBezTo>
                    <a:pt x="0" y="1868"/>
                    <a:pt x="304" y="3095"/>
                    <a:pt x="1178" y="3626"/>
                  </a:cubicBezTo>
                  <a:cubicBezTo>
                    <a:pt x="1465" y="3801"/>
                    <a:pt x="1792" y="3883"/>
                    <a:pt x="2120" y="3883"/>
                  </a:cubicBezTo>
                  <a:cubicBezTo>
                    <a:pt x="2822" y="3883"/>
                    <a:pt x="3531" y="3508"/>
                    <a:pt x="3880" y="2861"/>
                  </a:cubicBezTo>
                  <a:cubicBezTo>
                    <a:pt x="4374" y="1947"/>
                    <a:pt x="4037" y="729"/>
                    <a:pt x="3150" y="231"/>
                  </a:cubicBezTo>
                  <a:cubicBezTo>
                    <a:pt x="2873" y="74"/>
                    <a:pt x="2563" y="1"/>
                    <a:pt x="2253"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3" name="Google Shape;1483;p3"/>
            <p:cNvSpPr/>
            <p:nvPr/>
          </p:nvSpPr>
          <p:spPr>
            <a:xfrm>
              <a:off x="3573275" y="678675"/>
              <a:ext cx="109325" cy="97100"/>
            </a:xfrm>
            <a:custGeom>
              <a:rect b="b" l="l" r="r" t="t"/>
              <a:pathLst>
                <a:path extrusionOk="0" h="3884" w="4373">
                  <a:moveTo>
                    <a:pt x="2250" y="0"/>
                  </a:moveTo>
                  <a:cubicBezTo>
                    <a:pt x="1586" y="0"/>
                    <a:pt x="914" y="337"/>
                    <a:pt x="544" y="931"/>
                  </a:cubicBezTo>
                  <a:cubicBezTo>
                    <a:pt x="0" y="1803"/>
                    <a:pt x="275" y="3044"/>
                    <a:pt x="1134" y="3601"/>
                  </a:cubicBezTo>
                  <a:cubicBezTo>
                    <a:pt x="1430" y="3793"/>
                    <a:pt x="1772" y="3883"/>
                    <a:pt x="2117" y="3883"/>
                  </a:cubicBezTo>
                  <a:cubicBezTo>
                    <a:pt x="2800" y="3883"/>
                    <a:pt x="3492" y="3528"/>
                    <a:pt x="3852" y="2904"/>
                  </a:cubicBezTo>
                  <a:cubicBezTo>
                    <a:pt x="4373" y="2008"/>
                    <a:pt x="4065" y="782"/>
                    <a:pt x="3189" y="254"/>
                  </a:cubicBezTo>
                  <a:cubicBezTo>
                    <a:pt x="2903" y="82"/>
                    <a:pt x="2577" y="0"/>
                    <a:pt x="2250"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4" name="Google Shape;1484;p3"/>
            <p:cNvSpPr/>
            <p:nvPr/>
          </p:nvSpPr>
          <p:spPr>
            <a:xfrm>
              <a:off x="5666075" y="1855600"/>
              <a:ext cx="109925" cy="97050"/>
            </a:xfrm>
            <a:custGeom>
              <a:rect b="b" l="l" r="r" t="t"/>
              <a:pathLst>
                <a:path extrusionOk="0" h="3882" w="4397">
                  <a:moveTo>
                    <a:pt x="2273" y="0"/>
                  </a:moveTo>
                  <a:cubicBezTo>
                    <a:pt x="1602" y="0"/>
                    <a:pt x="924" y="345"/>
                    <a:pt x="557" y="948"/>
                  </a:cubicBezTo>
                  <a:cubicBezTo>
                    <a:pt x="0" y="1869"/>
                    <a:pt x="339" y="3163"/>
                    <a:pt x="1271" y="3666"/>
                  </a:cubicBezTo>
                  <a:cubicBezTo>
                    <a:pt x="1542" y="3812"/>
                    <a:pt x="1843" y="3881"/>
                    <a:pt x="2143" y="3881"/>
                  </a:cubicBezTo>
                  <a:cubicBezTo>
                    <a:pt x="2837" y="3881"/>
                    <a:pt x="3533" y="3515"/>
                    <a:pt x="3888" y="2885"/>
                  </a:cubicBezTo>
                  <a:cubicBezTo>
                    <a:pt x="4396" y="1981"/>
                    <a:pt x="4075" y="758"/>
                    <a:pt x="3195" y="244"/>
                  </a:cubicBezTo>
                  <a:cubicBezTo>
                    <a:pt x="2912" y="78"/>
                    <a:pt x="2593" y="0"/>
                    <a:pt x="2273"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5" name="Google Shape;1485;p3"/>
            <p:cNvSpPr/>
            <p:nvPr/>
          </p:nvSpPr>
          <p:spPr>
            <a:xfrm>
              <a:off x="5334225" y="1356925"/>
              <a:ext cx="109875" cy="97050"/>
            </a:xfrm>
            <a:custGeom>
              <a:rect b="b" l="l" r="r" t="t"/>
              <a:pathLst>
                <a:path extrusionOk="0" h="3882" w="4395">
                  <a:moveTo>
                    <a:pt x="2276" y="1"/>
                  </a:moveTo>
                  <a:cubicBezTo>
                    <a:pt x="1614" y="1"/>
                    <a:pt x="943" y="333"/>
                    <a:pt x="572" y="921"/>
                  </a:cubicBezTo>
                  <a:cubicBezTo>
                    <a:pt x="0" y="1827"/>
                    <a:pt x="320" y="3130"/>
                    <a:pt x="1241" y="3651"/>
                  </a:cubicBezTo>
                  <a:cubicBezTo>
                    <a:pt x="1518" y="3808"/>
                    <a:pt x="1829" y="3882"/>
                    <a:pt x="2141" y="3882"/>
                  </a:cubicBezTo>
                  <a:cubicBezTo>
                    <a:pt x="2822" y="3882"/>
                    <a:pt x="3510" y="3528"/>
                    <a:pt x="3870" y="2914"/>
                  </a:cubicBezTo>
                  <a:cubicBezTo>
                    <a:pt x="4394" y="2020"/>
                    <a:pt x="4095" y="792"/>
                    <a:pt x="3221" y="259"/>
                  </a:cubicBezTo>
                  <a:cubicBezTo>
                    <a:pt x="2934" y="84"/>
                    <a:pt x="2606" y="1"/>
                    <a:pt x="2276"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6" name="Google Shape;1486;p3"/>
            <p:cNvSpPr/>
            <p:nvPr/>
          </p:nvSpPr>
          <p:spPr>
            <a:xfrm>
              <a:off x="4482875" y="4779150"/>
              <a:ext cx="108575" cy="96100"/>
            </a:xfrm>
            <a:custGeom>
              <a:rect b="b" l="l" r="r" t="t"/>
              <a:pathLst>
                <a:path extrusionOk="0" h="3844" w="4343">
                  <a:moveTo>
                    <a:pt x="2212" y="1"/>
                  </a:moveTo>
                  <a:cubicBezTo>
                    <a:pt x="1527" y="1"/>
                    <a:pt x="854" y="372"/>
                    <a:pt x="505" y="1019"/>
                  </a:cubicBezTo>
                  <a:cubicBezTo>
                    <a:pt x="1" y="1949"/>
                    <a:pt x="337" y="3128"/>
                    <a:pt x="1249" y="3621"/>
                  </a:cubicBezTo>
                  <a:cubicBezTo>
                    <a:pt x="1528" y="3772"/>
                    <a:pt x="1831" y="3843"/>
                    <a:pt x="2131" y="3843"/>
                  </a:cubicBezTo>
                  <a:cubicBezTo>
                    <a:pt x="2816" y="3843"/>
                    <a:pt x="3489" y="3473"/>
                    <a:pt x="3838" y="2825"/>
                  </a:cubicBezTo>
                  <a:cubicBezTo>
                    <a:pt x="4342" y="1896"/>
                    <a:pt x="4006" y="717"/>
                    <a:pt x="3094" y="223"/>
                  </a:cubicBezTo>
                  <a:cubicBezTo>
                    <a:pt x="2815" y="72"/>
                    <a:pt x="2512" y="1"/>
                    <a:pt x="2212"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7" name="Google Shape;1487;p3"/>
            <p:cNvSpPr/>
            <p:nvPr/>
          </p:nvSpPr>
          <p:spPr>
            <a:xfrm>
              <a:off x="1691600" y="3209950"/>
              <a:ext cx="108675" cy="96125"/>
            </a:xfrm>
            <a:custGeom>
              <a:rect b="b" l="l" r="r" t="t"/>
              <a:pathLst>
                <a:path extrusionOk="0" h="3845" w="4347">
                  <a:moveTo>
                    <a:pt x="2213" y="1"/>
                  </a:moveTo>
                  <a:cubicBezTo>
                    <a:pt x="1549" y="1"/>
                    <a:pt x="894" y="350"/>
                    <a:pt x="534" y="969"/>
                  </a:cubicBezTo>
                  <a:cubicBezTo>
                    <a:pt x="1" y="1885"/>
                    <a:pt x="304" y="3070"/>
                    <a:pt x="1203" y="3593"/>
                  </a:cubicBezTo>
                  <a:cubicBezTo>
                    <a:pt x="1495" y="3764"/>
                    <a:pt x="1816" y="3844"/>
                    <a:pt x="2135" y="3844"/>
                  </a:cubicBezTo>
                  <a:cubicBezTo>
                    <a:pt x="2798" y="3844"/>
                    <a:pt x="3453" y="3495"/>
                    <a:pt x="3813" y="2876"/>
                  </a:cubicBezTo>
                  <a:cubicBezTo>
                    <a:pt x="4346" y="1959"/>
                    <a:pt x="4044" y="774"/>
                    <a:pt x="3144" y="251"/>
                  </a:cubicBezTo>
                  <a:cubicBezTo>
                    <a:pt x="2853" y="81"/>
                    <a:pt x="2532" y="1"/>
                    <a:pt x="2213"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8" name="Google Shape;1488;p3"/>
            <p:cNvSpPr/>
            <p:nvPr/>
          </p:nvSpPr>
          <p:spPr>
            <a:xfrm>
              <a:off x="1790900" y="3577850"/>
              <a:ext cx="108650" cy="96100"/>
            </a:xfrm>
            <a:custGeom>
              <a:rect b="b" l="l" r="r" t="t"/>
              <a:pathLst>
                <a:path extrusionOk="0" h="3844" w="4346">
                  <a:moveTo>
                    <a:pt x="2214" y="1"/>
                  </a:moveTo>
                  <a:cubicBezTo>
                    <a:pt x="1551" y="1"/>
                    <a:pt x="896" y="349"/>
                    <a:pt x="535" y="967"/>
                  </a:cubicBezTo>
                  <a:cubicBezTo>
                    <a:pt x="0" y="1882"/>
                    <a:pt x="302" y="3068"/>
                    <a:pt x="1201" y="3593"/>
                  </a:cubicBezTo>
                  <a:cubicBezTo>
                    <a:pt x="1493" y="3763"/>
                    <a:pt x="1814" y="3844"/>
                    <a:pt x="2134" y="3844"/>
                  </a:cubicBezTo>
                  <a:cubicBezTo>
                    <a:pt x="2797" y="3844"/>
                    <a:pt x="3451" y="3496"/>
                    <a:pt x="3811" y="2878"/>
                  </a:cubicBezTo>
                  <a:cubicBezTo>
                    <a:pt x="4346" y="1961"/>
                    <a:pt x="4044" y="777"/>
                    <a:pt x="3146" y="252"/>
                  </a:cubicBezTo>
                  <a:cubicBezTo>
                    <a:pt x="2855" y="81"/>
                    <a:pt x="2534" y="1"/>
                    <a:pt x="2214"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9" name="Google Shape;1489;p3"/>
            <p:cNvSpPr/>
            <p:nvPr/>
          </p:nvSpPr>
          <p:spPr>
            <a:xfrm>
              <a:off x="4116950" y="4885525"/>
              <a:ext cx="108600" cy="96075"/>
            </a:xfrm>
            <a:custGeom>
              <a:rect b="b" l="l" r="r" t="t"/>
              <a:pathLst>
                <a:path extrusionOk="0" h="3843" w="4344">
                  <a:moveTo>
                    <a:pt x="2212" y="1"/>
                  </a:moveTo>
                  <a:cubicBezTo>
                    <a:pt x="1528" y="1"/>
                    <a:pt x="855" y="372"/>
                    <a:pt x="505" y="1018"/>
                  </a:cubicBezTo>
                  <a:cubicBezTo>
                    <a:pt x="1" y="1948"/>
                    <a:pt x="337" y="3127"/>
                    <a:pt x="1250" y="3620"/>
                  </a:cubicBezTo>
                  <a:cubicBezTo>
                    <a:pt x="1529" y="3771"/>
                    <a:pt x="1831" y="3842"/>
                    <a:pt x="2131" y="3842"/>
                  </a:cubicBezTo>
                  <a:cubicBezTo>
                    <a:pt x="2816" y="3842"/>
                    <a:pt x="3489" y="3472"/>
                    <a:pt x="3839" y="2825"/>
                  </a:cubicBezTo>
                  <a:cubicBezTo>
                    <a:pt x="4343" y="1895"/>
                    <a:pt x="4007" y="717"/>
                    <a:pt x="3094" y="222"/>
                  </a:cubicBezTo>
                  <a:cubicBezTo>
                    <a:pt x="2815" y="72"/>
                    <a:pt x="2513" y="1"/>
                    <a:pt x="2212"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0" name="Google Shape;1490;p3"/>
            <p:cNvSpPr/>
            <p:nvPr/>
          </p:nvSpPr>
          <p:spPr>
            <a:xfrm>
              <a:off x="5831600" y="3196875"/>
              <a:ext cx="108550" cy="96075"/>
            </a:xfrm>
            <a:custGeom>
              <a:rect b="b" l="l" r="r" t="t"/>
              <a:pathLst>
                <a:path extrusionOk="0" h="3843" w="4342">
                  <a:moveTo>
                    <a:pt x="2211" y="0"/>
                  </a:moveTo>
                  <a:cubicBezTo>
                    <a:pt x="1526" y="0"/>
                    <a:pt x="854" y="372"/>
                    <a:pt x="504" y="1019"/>
                  </a:cubicBezTo>
                  <a:cubicBezTo>
                    <a:pt x="0" y="1949"/>
                    <a:pt x="336" y="3127"/>
                    <a:pt x="1250" y="3621"/>
                  </a:cubicBezTo>
                  <a:cubicBezTo>
                    <a:pt x="1528" y="3772"/>
                    <a:pt x="1830" y="3843"/>
                    <a:pt x="2130" y="3843"/>
                  </a:cubicBezTo>
                  <a:cubicBezTo>
                    <a:pt x="2815" y="3843"/>
                    <a:pt x="3488" y="3472"/>
                    <a:pt x="3839" y="2825"/>
                  </a:cubicBezTo>
                  <a:cubicBezTo>
                    <a:pt x="4341" y="1896"/>
                    <a:pt x="4007" y="717"/>
                    <a:pt x="3093" y="223"/>
                  </a:cubicBezTo>
                  <a:cubicBezTo>
                    <a:pt x="2814" y="72"/>
                    <a:pt x="2511" y="0"/>
                    <a:pt x="2211"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1" name="Google Shape;1491;p3"/>
            <p:cNvSpPr/>
            <p:nvPr/>
          </p:nvSpPr>
          <p:spPr>
            <a:xfrm>
              <a:off x="5865550" y="2591850"/>
              <a:ext cx="108675" cy="96125"/>
            </a:xfrm>
            <a:custGeom>
              <a:rect b="b" l="l" r="r" t="t"/>
              <a:pathLst>
                <a:path extrusionOk="0" h="3845" w="4347">
                  <a:moveTo>
                    <a:pt x="2215" y="1"/>
                  </a:moveTo>
                  <a:cubicBezTo>
                    <a:pt x="1552" y="1"/>
                    <a:pt x="896" y="350"/>
                    <a:pt x="536" y="969"/>
                  </a:cubicBezTo>
                  <a:cubicBezTo>
                    <a:pt x="1" y="1884"/>
                    <a:pt x="303" y="3069"/>
                    <a:pt x="1202" y="3593"/>
                  </a:cubicBezTo>
                  <a:cubicBezTo>
                    <a:pt x="1494" y="3764"/>
                    <a:pt x="1815" y="3845"/>
                    <a:pt x="2134" y="3845"/>
                  </a:cubicBezTo>
                  <a:cubicBezTo>
                    <a:pt x="2798" y="3845"/>
                    <a:pt x="3452" y="3495"/>
                    <a:pt x="3813" y="2877"/>
                  </a:cubicBezTo>
                  <a:cubicBezTo>
                    <a:pt x="4346" y="1961"/>
                    <a:pt x="4044" y="776"/>
                    <a:pt x="3146" y="251"/>
                  </a:cubicBezTo>
                  <a:cubicBezTo>
                    <a:pt x="2855" y="81"/>
                    <a:pt x="2534" y="1"/>
                    <a:pt x="2215"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2" name="Google Shape;1492;p3"/>
            <p:cNvSpPr/>
            <p:nvPr/>
          </p:nvSpPr>
          <p:spPr>
            <a:xfrm>
              <a:off x="2841775" y="891900"/>
              <a:ext cx="108550" cy="96100"/>
            </a:xfrm>
            <a:custGeom>
              <a:rect b="b" l="l" r="r" t="t"/>
              <a:pathLst>
                <a:path extrusionOk="0" h="3844" w="4342">
                  <a:moveTo>
                    <a:pt x="2210" y="0"/>
                  </a:moveTo>
                  <a:cubicBezTo>
                    <a:pt x="1527" y="0"/>
                    <a:pt x="857" y="370"/>
                    <a:pt x="506" y="1016"/>
                  </a:cubicBezTo>
                  <a:cubicBezTo>
                    <a:pt x="1" y="1948"/>
                    <a:pt x="334" y="3125"/>
                    <a:pt x="1247" y="3620"/>
                  </a:cubicBezTo>
                  <a:cubicBezTo>
                    <a:pt x="1526" y="3772"/>
                    <a:pt x="1830" y="3843"/>
                    <a:pt x="2131" y="3843"/>
                  </a:cubicBezTo>
                  <a:cubicBezTo>
                    <a:pt x="2814" y="3843"/>
                    <a:pt x="3486" y="3474"/>
                    <a:pt x="3837" y="2827"/>
                  </a:cubicBezTo>
                  <a:cubicBezTo>
                    <a:pt x="4342" y="1897"/>
                    <a:pt x="4009" y="720"/>
                    <a:pt x="3097" y="225"/>
                  </a:cubicBezTo>
                  <a:cubicBezTo>
                    <a:pt x="2816" y="72"/>
                    <a:pt x="2512" y="0"/>
                    <a:pt x="2210"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3" name="Google Shape;1493;p3"/>
            <p:cNvSpPr/>
            <p:nvPr/>
          </p:nvSpPr>
          <p:spPr>
            <a:xfrm>
              <a:off x="2342525" y="1235375"/>
              <a:ext cx="108625" cy="96125"/>
            </a:xfrm>
            <a:custGeom>
              <a:rect b="b" l="l" r="r" t="t"/>
              <a:pathLst>
                <a:path extrusionOk="0" h="3845" w="4345">
                  <a:moveTo>
                    <a:pt x="2214" y="0"/>
                  </a:moveTo>
                  <a:cubicBezTo>
                    <a:pt x="1550" y="0"/>
                    <a:pt x="896" y="348"/>
                    <a:pt x="536" y="967"/>
                  </a:cubicBezTo>
                  <a:cubicBezTo>
                    <a:pt x="1" y="1882"/>
                    <a:pt x="303" y="3068"/>
                    <a:pt x="1200" y="3593"/>
                  </a:cubicBezTo>
                  <a:cubicBezTo>
                    <a:pt x="1492" y="3763"/>
                    <a:pt x="1813" y="3844"/>
                    <a:pt x="2132" y="3844"/>
                  </a:cubicBezTo>
                  <a:cubicBezTo>
                    <a:pt x="2796" y="3844"/>
                    <a:pt x="3450" y="3495"/>
                    <a:pt x="3811" y="2877"/>
                  </a:cubicBezTo>
                  <a:cubicBezTo>
                    <a:pt x="4345" y="1962"/>
                    <a:pt x="4044" y="777"/>
                    <a:pt x="3145" y="251"/>
                  </a:cubicBezTo>
                  <a:cubicBezTo>
                    <a:pt x="2854" y="81"/>
                    <a:pt x="2533" y="0"/>
                    <a:pt x="2214"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4" name="Google Shape;1494;p3"/>
            <p:cNvSpPr/>
            <p:nvPr/>
          </p:nvSpPr>
          <p:spPr>
            <a:xfrm>
              <a:off x="3934850" y="4939775"/>
              <a:ext cx="106425" cy="93975"/>
            </a:xfrm>
            <a:custGeom>
              <a:rect b="b" l="l" r="r" t="t"/>
              <a:pathLst>
                <a:path extrusionOk="0" h="3759" w="4257">
                  <a:moveTo>
                    <a:pt x="2141" y="0"/>
                  </a:moveTo>
                  <a:cubicBezTo>
                    <a:pt x="1530" y="0"/>
                    <a:pt x="945" y="314"/>
                    <a:pt x="584" y="893"/>
                  </a:cubicBezTo>
                  <a:cubicBezTo>
                    <a:pt x="1" y="1834"/>
                    <a:pt x="273" y="2971"/>
                    <a:pt x="1209" y="3506"/>
                  </a:cubicBezTo>
                  <a:cubicBezTo>
                    <a:pt x="1508" y="3677"/>
                    <a:pt x="1826" y="3759"/>
                    <a:pt x="2137" y="3759"/>
                  </a:cubicBezTo>
                  <a:cubicBezTo>
                    <a:pt x="2764" y="3759"/>
                    <a:pt x="3362" y="3425"/>
                    <a:pt x="3719" y="2815"/>
                  </a:cubicBezTo>
                  <a:cubicBezTo>
                    <a:pt x="4256" y="1900"/>
                    <a:pt x="3997" y="814"/>
                    <a:pt x="3114" y="279"/>
                  </a:cubicBezTo>
                  <a:cubicBezTo>
                    <a:pt x="2803" y="91"/>
                    <a:pt x="2468" y="0"/>
                    <a:pt x="2141"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5" name="Google Shape;1495;p3"/>
            <p:cNvSpPr/>
            <p:nvPr/>
          </p:nvSpPr>
          <p:spPr>
            <a:xfrm>
              <a:off x="1842275" y="3763300"/>
              <a:ext cx="105200" cy="93075"/>
            </a:xfrm>
            <a:custGeom>
              <a:rect b="b" l="l" r="r" t="t"/>
              <a:pathLst>
                <a:path extrusionOk="0" h="3723" w="4208">
                  <a:moveTo>
                    <a:pt x="2103" y="1"/>
                  </a:moveTo>
                  <a:cubicBezTo>
                    <a:pt x="1478" y="1"/>
                    <a:pt x="883" y="337"/>
                    <a:pt x="530" y="952"/>
                  </a:cubicBezTo>
                  <a:cubicBezTo>
                    <a:pt x="1" y="1872"/>
                    <a:pt x="275" y="2949"/>
                    <a:pt x="1177" y="3467"/>
                  </a:cubicBezTo>
                  <a:cubicBezTo>
                    <a:pt x="1476" y="3639"/>
                    <a:pt x="1794" y="3722"/>
                    <a:pt x="2104" y="3722"/>
                  </a:cubicBezTo>
                  <a:cubicBezTo>
                    <a:pt x="2730" y="3722"/>
                    <a:pt x="3325" y="3387"/>
                    <a:pt x="3679" y="2772"/>
                  </a:cubicBezTo>
                  <a:cubicBezTo>
                    <a:pt x="4208" y="1852"/>
                    <a:pt x="3932" y="775"/>
                    <a:pt x="3030" y="256"/>
                  </a:cubicBezTo>
                  <a:cubicBezTo>
                    <a:pt x="2731" y="84"/>
                    <a:pt x="2413" y="1"/>
                    <a:pt x="2103"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6" name="Google Shape;1496;p3"/>
            <p:cNvSpPr/>
            <p:nvPr/>
          </p:nvSpPr>
          <p:spPr>
            <a:xfrm>
              <a:off x="5054500" y="1044225"/>
              <a:ext cx="105375" cy="93050"/>
            </a:xfrm>
            <a:custGeom>
              <a:rect b="b" l="l" r="r" t="t"/>
              <a:pathLst>
                <a:path extrusionOk="0" h="3722" w="4215">
                  <a:moveTo>
                    <a:pt x="2107" y="0"/>
                  </a:moveTo>
                  <a:cubicBezTo>
                    <a:pt x="1462" y="0"/>
                    <a:pt x="853" y="357"/>
                    <a:pt x="504" y="1000"/>
                  </a:cubicBezTo>
                  <a:cubicBezTo>
                    <a:pt x="0" y="1932"/>
                    <a:pt x="310" y="2999"/>
                    <a:pt x="1228" y="3494"/>
                  </a:cubicBezTo>
                  <a:cubicBezTo>
                    <a:pt x="1513" y="3648"/>
                    <a:pt x="1813" y="3722"/>
                    <a:pt x="2106" y="3722"/>
                  </a:cubicBezTo>
                  <a:cubicBezTo>
                    <a:pt x="2751" y="3722"/>
                    <a:pt x="3361" y="3365"/>
                    <a:pt x="3709" y="2723"/>
                  </a:cubicBezTo>
                  <a:cubicBezTo>
                    <a:pt x="4215" y="1790"/>
                    <a:pt x="3905" y="726"/>
                    <a:pt x="2986" y="228"/>
                  </a:cubicBezTo>
                  <a:cubicBezTo>
                    <a:pt x="2700" y="74"/>
                    <a:pt x="2400" y="0"/>
                    <a:pt x="2107"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7" name="Google Shape;1497;p3"/>
            <p:cNvSpPr/>
            <p:nvPr/>
          </p:nvSpPr>
          <p:spPr>
            <a:xfrm>
              <a:off x="3337125" y="4915825"/>
              <a:ext cx="105325" cy="93050"/>
            </a:xfrm>
            <a:custGeom>
              <a:rect b="b" l="l" r="r" t="t"/>
              <a:pathLst>
                <a:path extrusionOk="0" h="3722" w="4213">
                  <a:moveTo>
                    <a:pt x="2106" y="1"/>
                  </a:moveTo>
                  <a:cubicBezTo>
                    <a:pt x="1471" y="1"/>
                    <a:pt x="868" y="347"/>
                    <a:pt x="518" y="975"/>
                  </a:cubicBezTo>
                  <a:cubicBezTo>
                    <a:pt x="1" y="1902"/>
                    <a:pt x="294" y="2973"/>
                    <a:pt x="1203" y="3480"/>
                  </a:cubicBezTo>
                  <a:cubicBezTo>
                    <a:pt x="1496" y="3643"/>
                    <a:pt x="1805" y="3722"/>
                    <a:pt x="2107" y="3722"/>
                  </a:cubicBezTo>
                  <a:cubicBezTo>
                    <a:pt x="2742" y="3722"/>
                    <a:pt x="3344" y="3375"/>
                    <a:pt x="3695" y="2747"/>
                  </a:cubicBezTo>
                  <a:cubicBezTo>
                    <a:pt x="4212" y="1820"/>
                    <a:pt x="3919" y="749"/>
                    <a:pt x="3010" y="242"/>
                  </a:cubicBezTo>
                  <a:cubicBezTo>
                    <a:pt x="2717" y="79"/>
                    <a:pt x="2408" y="1"/>
                    <a:pt x="2106"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8" name="Google Shape;1498;p3"/>
            <p:cNvSpPr/>
            <p:nvPr/>
          </p:nvSpPr>
          <p:spPr>
            <a:xfrm>
              <a:off x="1894600" y="1764325"/>
              <a:ext cx="105350" cy="93050"/>
            </a:xfrm>
            <a:custGeom>
              <a:rect b="b" l="l" r="r" t="t"/>
              <a:pathLst>
                <a:path extrusionOk="0" h="3722" w="4214">
                  <a:moveTo>
                    <a:pt x="2109" y="0"/>
                  </a:moveTo>
                  <a:cubicBezTo>
                    <a:pt x="1460" y="0"/>
                    <a:pt x="844" y="363"/>
                    <a:pt x="498" y="1013"/>
                  </a:cubicBezTo>
                  <a:cubicBezTo>
                    <a:pt x="0" y="1944"/>
                    <a:pt x="320" y="3011"/>
                    <a:pt x="1239" y="3500"/>
                  </a:cubicBezTo>
                  <a:cubicBezTo>
                    <a:pt x="1521" y="3650"/>
                    <a:pt x="1816" y="3722"/>
                    <a:pt x="2104" y="3722"/>
                  </a:cubicBezTo>
                  <a:cubicBezTo>
                    <a:pt x="2754" y="3722"/>
                    <a:pt x="3370" y="3359"/>
                    <a:pt x="3717" y="2710"/>
                  </a:cubicBezTo>
                  <a:cubicBezTo>
                    <a:pt x="4213" y="1779"/>
                    <a:pt x="3895" y="712"/>
                    <a:pt x="2974" y="221"/>
                  </a:cubicBezTo>
                  <a:cubicBezTo>
                    <a:pt x="2693" y="72"/>
                    <a:pt x="2398" y="0"/>
                    <a:pt x="2109"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9" name="Google Shape;1499;p3"/>
            <p:cNvSpPr/>
            <p:nvPr/>
          </p:nvSpPr>
          <p:spPr>
            <a:xfrm>
              <a:off x="1677225" y="2422075"/>
              <a:ext cx="106100" cy="93975"/>
            </a:xfrm>
            <a:custGeom>
              <a:rect b="b" l="l" r="r" t="t"/>
              <a:pathLst>
                <a:path extrusionOk="0" h="3759" w="4244">
                  <a:moveTo>
                    <a:pt x="2125" y="1"/>
                  </a:moveTo>
                  <a:cubicBezTo>
                    <a:pt x="1471" y="1"/>
                    <a:pt x="850" y="364"/>
                    <a:pt x="499" y="1020"/>
                  </a:cubicBezTo>
                  <a:cubicBezTo>
                    <a:pt x="1" y="1949"/>
                    <a:pt x="309" y="3018"/>
                    <a:pt x="1220" y="3520"/>
                  </a:cubicBezTo>
                  <a:cubicBezTo>
                    <a:pt x="1511" y="3681"/>
                    <a:pt x="1819" y="3758"/>
                    <a:pt x="2121" y="3758"/>
                  </a:cubicBezTo>
                  <a:cubicBezTo>
                    <a:pt x="2758" y="3758"/>
                    <a:pt x="3365" y="3414"/>
                    <a:pt x="3719" y="2789"/>
                  </a:cubicBezTo>
                  <a:cubicBezTo>
                    <a:pt x="4243" y="1867"/>
                    <a:pt x="3968" y="790"/>
                    <a:pt x="3075" y="267"/>
                  </a:cubicBezTo>
                  <a:cubicBezTo>
                    <a:pt x="2769" y="87"/>
                    <a:pt x="2443" y="1"/>
                    <a:pt x="2125"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0" name="Google Shape;1500;p3"/>
            <p:cNvSpPr/>
            <p:nvPr/>
          </p:nvSpPr>
          <p:spPr>
            <a:xfrm>
              <a:off x="3758200" y="627525"/>
              <a:ext cx="105250" cy="93025"/>
            </a:xfrm>
            <a:custGeom>
              <a:rect b="b" l="l" r="r" t="t"/>
              <a:pathLst>
                <a:path extrusionOk="0" h="3721" w="4210">
                  <a:moveTo>
                    <a:pt x="2106" y="0"/>
                  </a:moveTo>
                  <a:cubicBezTo>
                    <a:pt x="1475" y="0"/>
                    <a:pt x="875" y="342"/>
                    <a:pt x="523" y="965"/>
                  </a:cubicBezTo>
                  <a:cubicBezTo>
                    <a:pt x="1" y="1889"/>
                    <a:pt x="287" y="2962"/>
                    <a:pt x="1193" y="3475"/>
                  </a:cubicBezTo>
                  <a:cubicBezTo>
                    <a:pt x="1488" y="3641"/>
                    <a:pt x="1800" y="3721"/>
                    <a:pt x="2105" y="3721"/>
                  </a:cubicBezTo>
                  <a:cubicBezTo>
                    <a:pt x="2736" y="3721"/>
                    <a:pt x="3336" y="3379"/>
                    <a:pt x="3688" y="2757"/>
                  </a:cubicBezTo>
                  <a:cubicBezTo>
                    <a:pt x="4209" y="1835"/>
                    <a:pt x="3924" y="760"/>
                    <a:pt x="3019" y="247"/>
                  </a:cubicBezTo>
                  <a:cubicBezTo>
                    <a:pt x="2723" y="80"/>
                    <a:pt x="2411" y="0"/>
                    <a:pt x="2106"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1" name="Google Shape;1501;p3"/>
            <p:cNvSpPr/>
            <p:nvPr/>
          </p:nvSpPr>
          <p:spPr>
            <a:xfrm>
              <a:off x="4666675" y="4727075"/>
              <a:ext cx="106375" cy="93950"/>
            </a:xfrm>
            <a:custGeom>
              <a:rect b="b" l="l" r="r" t="t"/>
              <a:pathLst>
                <a:path extrusionOk="0" h="3758" w="4255">
                  <a:moveTo>
                    <a:pt x="2144" y="0"/>
                  </a:moveTo>
                  <a:cubicBezTo>
                    <a:pt x="1537" y="0"/>
                    <a:pt x="954" y="310"/>
                    <a:pt x="593" y="881"/>
                  </a:cubicBezTo>
                  <a:cubicBezTo>
                    <a:pt x="1" y="1818"/>
                    <a:pt x="263" y="2957"/>
                    <a:pt x="1196" y="3498"/>
                  </a:cubicBezTo>
                  <a:cubicBezTo>
                    <a:pt x="1498" y="3673"/>
                    <a:pt x="1820" y="3757"/>
                    <a:pt x="2135" y="3757"/>
                  </a:cubicBezTo>
                  <a:cubicBezTo>
                    <a:pt x="2758" y="3757"/>
                    <a:pt x="3353" y="3429"/>
                    <a:pt x="3711" y="2828"/>
                  </a:cubicBezTo>
                  <a:cubicBezTo>
                    <a:pt x="4255" y="1916"/>
                    <a:pt x="4004" y="825"/>
                    <a:pt x="3128" y="286"/>
                  </a:cubicBezTo>
                  <a:cubicBezTo>
                    <a:pt x="2814" y="93"/>
                    <a:pt x="2476" y="0"/>
                    <a:pt x="2144"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2" name="Google Shape;1502;p3"/>
            <p:cNvSpPr/>
            <p:nvPr/>
          </p:nvSpPr>
          <p:spPr>
            <a:xfrm>
              <a:off x="1643275" y="3027100"/>
              <a:ext cx="106050" cy="93950"/>
            </a:xfrm>
            <a:custGeom>
              <a:rect b="b" l="l" r="r" t="t"/>
              <a:pathLst>
                <a:path extrusionOk="0" h="3758" w="4242">
                  <a:moveTo>
                    <a:pt x="2121" y="0"/>
                  </a:moveTo>
                  <a:cubicBezTo>
                    <a:pt x="1489" y="0"/>
                    <a:pt x="887" y="339"/>
                    <a:pt x="531" y="958"/>
                  </a:cubicBezTo>
                  <a:cubicBezTo>
                    <a:pt x="0" y="1877"/>
                    <a:pt x="269" y="2957"/>
                    <a:pt x="1157" y="3486"/>
                  </a:cubicBezTo>
                  <a:cubicBezTo>
                    <a:pt x="1466" y="3670"/>
                    <a:pt x="1796" y="3758"/>
                    <a:pt x="2118" y="3758"/>
                  </a:cubicBezTo>
                  <a:cubicBezTo>
                    <a:pt x="2767" y="3758"/>
                    <a:pt x="3385" y="3400"/>
                    <a:pt x="3737" y="2751"/>
                  </a:cubicBezTo>
                  <a:cubicBezTo>
                    <a:pt x="4241" y="1823"/>
                    <a:pt x="3942" y="751"/>
                    <a:pt x="3034" y="244"/>
                  </a:cubicBezTo>
                  <a:cubicBezTo>
                    <a:pt x="2739" y="79"/>
                    <a:pt x="2427" y="0"/>
                    <a:pt x="2121"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3" name="Google Shape;1503;p3"/>
            <p:cNvSpPr/>
            <p:nvPr/>
          </p:nvSpPr>
          <p:spPr>
            <a:xfrm>
              <a:off x="5616300" y="3856575"/>
              <a:ext cx="105200" cy="93075"/>
            </a:xfrm>
            <a:custGeom>
              <a:rect b="b" l="l" r="r" t="t"/>
              <a:pathLst>
                <a:path extrusionOk="0" h="3723" w="4208">
                  <a:moveTo>
                    <a:pt x="2103" y="1"/>
                  </a:moveTo>
                  <a:cubicBezTo>
                    <a:pt x="1478" y="1"/>
                    <a:pt x="883" y="338"/>
                    <a:pt x="530" y="952"/>
                  </a:cubicBezTo>
                  <a:cubicBezTo>
                    <a:pt x="1" y="1872"/>
                    <a:pt x="276" y="2947"/>
                    <a:pt x="1178" y="3468"/>
                  </a:cubicBezTo>
                  <a:cubicBezTo>
                    <a:pt x="1478" y="3640"/>
                    <a:pt x="1796" y="3723"/>
                    <a:pt x="2106" y="3723"/>
                  </a:cubicBezTo>
                  <a:cubicBezTo>
                    <a:pt x="2731" y="3723"/>
                    <a:pt x="3325" y="3387"/>
                    <a:pt x="3679" y="2772"/>
                  </a:cubicBezTo>
                  <a:cubicBezTo>
                    <a:pt x="4208" y="1853"/>
                    <a:pt x="3934" y="775"/>
                    <a:pt x="3032" y="257"/>
                  </a:cubicBezTo>
                  <a:cubicBezTo>
                    <a:pt x="2732" y="84"/>
                    <a:pt x="2414" y="1"/>
                    <a:pt x="2103"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4" name="Google Shape;1504;p3"/>
            <p:cNvSpPr/>
            <p:nvPr/>
          </p:nvSpPr>
          <p:spPr>
            <a:xfrm>
              <a:off x="5165500" y="4383125"/>
              <a:ext cx="107650" cy="94825"/>
            </a:xfrm>
            <a:custGeom>
              <a:rect b="b" l="l" r="r" t="t"/>
              <a:pathLst>
                <a:path extrusionOk="0" h="3793" w="4306">
                  <a:moveTo>
                    <a:pt x="2172" y="1"/>
                  </a:moveTo>
                  <a:cubicBezTo>
                    <a:pt x="1548" y="1"/>
                    <a:pt x="941" y="319"/>
                    <a:pt x="578" y="899"/>
                  </a:cubicBezTo>
                  <a:cubicBezTo>
                    <a:pt x="0" y="1825"/>
                    <a:pt x="270" y="2992"/>
                    <a:pt x="1188" y="3533"/>
                  </a:cubicBezTo>
                  <a:cubicBezTo>
                    <a:pt x="1487" y="3709"/>
                    <a:pt x="1813" y="3793"/>
                    <a:pt x="2134" y="3793"/>
                  </a:cubicBezTo>
                  <a:cubicBezTo>
                    <a:pt x="2758" y="3793"/>
                    <a:pt x="3365" y="3475"/>
                    <a:pt x="3728" y="2895"/>
                  </a:cubicBezTo>
                  <a:cubicBezTo>
                    <a:pt x="4306" y="1969"/>
                    <a:pt x="4036" y="803"/>
                    <a:pt x="3118" y="261"/>
                  </a:cubicBezTo>
                  <a:cubicBezTo>
                    <a:pt x="2819" y="85"/>
                    <a:pt x="2493" y="1"/>
                    <a:pt x="2172"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5" name="Google Shape;1505;p3"/>
            <p:cNvSpPr/>
            <p:nvPr/>
          </p:nvSpPr>
          <p:spPr>
            <a:xfrm>
              <a:off x="5619000" y="1673650"/>
              <a:ext cx="105300" cy="93075"/>
            </a:xfrm>
            <a:custGeom>
              <a:rect b="b" l="l" r="r" t="t"/>
              <a:pathLst>
                <a:path extrusionOk="0" h="3723" w="4212">
                  <a:moveTo>
                    <a:pt x="2108" y="1"/>
                  </a:moveTo>
                  <a:cubicBezTo>
                    <a:pt x="1459" y="1"/>
                    <a:pt x="844" y="363"/>
                    <a:pt x="497" y="1013"/>
                  </a:cubicBezTo>
                  <a:cubicBezTo>
                    <a:pt x="0" y="1944"/>
                    <a:pt x="318" y="3011"/>
                    <a:pt x="1241" y="3502"/>
                  </a:cubicBezTo>
                  <a:cubicBezTo>
                    <a:pt x="1522" y="3651"/>
                    <a:pt x="1817" y="3723"/>
                    <a:pt x="2105" y="3723"/>
                  </a:cubicBezTo>
                  <a:cubicBezTo>
                    <a:pt x="2754" y="3723"/>
                    <a:pt x="3370" y="3360"/>
                    <a:pt x="3716" y="2709"/>
                  </a:cubicBezTo>
                  <a:cubicBezTo>
                    <a:pt x="4212" y="1778"/>
                    <a:pt x="3893" y="711"/>
                    <a:pt x="2972" y="222"/>
                  </a:cubicBezTo>
                  <a:cubicBezTo>
                    <a:pt x="2691" y="72"/>
                    <a:pt x="2396" y="1"/>
                    <a:pt x="2108"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6" name="Google Shape;1506;p3"/>
            <p:cNvSpPr/>
            <p:nvPr/>
          </p:nvSpPr>
          <p:spPr>
            <a:xfrm>
              <a:off x="2174100" y="4261975"/>
              <a:ext cx="105350" cy="93075"/>
            </a:xfrm>
            <a:custGeom>
              <a:rect b="b" l="l" r="r" t="t"/>
              <a:pathLst>
                <a:path extrusionOk="0" h="3723" w="4214">
                  <a:moveTo>
                    <a:pt x="2108" y="0"/>
                  </a:moveTo>
                  <a:cubicBezTo>
                    <a:pt x="1463" y="0"/>
                    <a:pt x="852" y="358"/>
                    <a:pt x="504" y="1002"/>
                  </a:cubicBezTo>
                  <a:cubicBezTo>
                    <a:pt x="0" y="1932"/>
                    <a:pt x="311" y="2998"/>
                    <a:pt x="1229" y="3495"/>
                  </a:cubicBezTo>
                  <a:cubicBezTo>
                    <a:pt x="1515" y="3649"/>
                    <a:pt x="1814" y="3723"/>
                    <a:pt x="2107" y="3723"/>
                  </a:cubicBezTo>
                  <a:cubicBezTo>
                    <a:pt x="2751" y="3723"/>
                    <a:pt x="3362" y="3365"/>
                    <a:pt x="3709" y="2721"/>
                  </a:cubicBezTo>
                  <a:cubicBezTo>
                    <a:pt x="4213" y="1790"/>
                    <a:pt x="3902" y="723"/>
                    <a:pt x="2984" y="228"/>
                  </a:cubicBezTo>
                  <a:cubicBezTo>
                    <a:pt x="2700" y="74"/>
                    <a:pt x="2400" y="0"/>
                    <a:pt x="2108"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7" name="Google Shape;1507;p3"/>
            <p:cNvSpPr/>
            <p:nvPr/>
          </p:nvSpPr>
          <p:spPr>
            <a:xfrm>
              <a:off x="4589350" y="782675"/>
              <a:ext cx="105250" cy="93050"/>
            </a:xfrm>
            <a:custGeom>
              <a:rect b="b" l="l" r="r" t="t"/>
              <a:pathLst>
                <a:path extrusionOk="0" h="3722" w="4210">
                  <a:moveTo>
                    <a:pt x="2105" y="1"/>
                  </a:moveTo>
                  <a:cubicBezTo>
                    <a:pt x="1474" y="1"/>
                    <a:pt x="875" y="343"/>
                    <a:pt x="522" y="964"/>
                  </a:cubicBezTo>
                  <a:cubicBezTo>
                    <a:pt x="1" y="1887"/>
                    <a:pt x="285" y="2961"/>
                    <a:pt x="1191" y="3474"/>
                  </a:cubicBezTo>
                  <a:cubicBezTo>
                    <a:pt x="1486" y="3641"/>
                    <a:pt x="1799" y="3721"/>
                    <a:pt x="2104" y="3721"/>
                  </a:cubicBezTo>
                  <a:cubicBezTo>
                    <a:pt x="2735" y="3721"/>
                    <a:pt x="3335" y="3379"/>
                    <a:pt x="3686" y="2758"/>
                  </a:cubicBezTo>
                  <a:cubicBezTo>
                    <a:pt x="4209" y="1835"/>
                    <a:pt x="3923" y="761"/>
                    <a:pt x="3019" y="248"/>
                  </a:cubicBezTo>
                  <a:cubicBezTo>
                    <a:pt x="2723" y="81"/>
                    <a:pt x="2410" y="1"/>
                    <a:pt x="2105"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8" name="Google Shape;1508;p3"/>
            <p:cNvSpPr/>
            <p:nvPr/>
          </p:nvSpPr>
          <p:spPr>
            <a:xfrm>
              <a:off x="4821150" y="912525"/>
              <a:ext cx="107375" cy="94925"/>
            </a:xfrm>
            <a:custGeom>
              <a:rect b="b" l="l" r="r" t="t"/>
              <a:pathLst>
                <a:path extrusionOk="0" h="3797" w="4295">
                  <a:moveTo>
                    <a:pt x="2159" y="1"/>
                  </a:moveTo>
                  <a:cubicBezTo>
                    <a:pt x="1490" y="1"/>
                    <a:pt x="844" y="370"/>
                    <a:pt x="496" y="1018"/>
                  </a:cubicBezTo>
                  <a:cubicBezTo>
                    <a:pt x="0" y="1936"/>
                    <a:pt x="300" y="3032"/>
                    <a:pt x="1190" y="3544"/>
                  </a:cubicBezTo>
                  <a:cubicBezTo>
                    <a:pt x="1486" y="3715"/>
                    <a:pt x="1806" y="3796"/>
                    <a:pt x="2120" y="3796"/>
                  </a:cubicBezTo>
                  <a:cubicBezTo>
                    <a:pt x="2785" y="3796"/>
                    <a:pt x="3427" y="3431"/>
                    <a:pt x="3777" y="2779"/>
                  </a:cubicBezTo>
                  <a:cubicBezTo>
                    <a:pt x="4295" y="1821"/>
                    <a:pt x="3942" y="680"/>
                    <a:pt x="2986" y="199"/>
                  </a:cubicBezTo>
                  <a:cubicBezTo>
                    <a:pt x="2719" y="64"/>
                    <a:pt x="2437" y="1"/>
                    <a:pt x="2159"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9" name="Google Shape;1509;p3"/>
            <p:cNvSpPr/>
            <p:nvPr/>
          </p:nvSpPr>
          <p:spPr>
            <a:xfrm>
              <a:off x="1762150" y="2002375"/>
              <a:ext cx="103625" cy="91200"/>
            </a:xfrm>
            <a:custGeom>
              <a:rect b="b" l="l" r="r" t="t"/>
              <a:pathLst>
                <a:path extrusionOk="0" h="3648" w="4145">
                  <a:moveTo>
                    <a:pt x="2087" y="0"/>
                  </a:moveTo>
                  <a:cubicBezTo>
                    <a:pt x="1483" y="0"/>
                    <a:pt x="898" y="312"/>
                    <a:pt x="550" y="880"/>
                  </a:cubicBezTo>
                  <a:cubicBezTo>
                    <a:pt x="1" y="1776"/>
                    <a:pt x="270" y="2890"/>
                    <a:pt x="1160" y="3403"/>
                  </a:cubicBezTo>
                  <a:cubicBezTo>
                    <a:pt x="1447" y="3568"/>
                    <a:pt x="1755" y="3647"/>
                    <a:pt x="2059" y="3647"/>
                  </a:cubicBezTo>
                  <a:cubicBezTo>
                    <a:pt x="2663" y="3647"/>
                    <a:pt x="3247" y="3336"/>
                    <a:pt x="3595" y="2768"/>
                  </a:cubicBezTo>
                  <a:cubicBezTo>
                    <a:pt x="4144" y="1872"/>
                    <a:pt x="3875" y="758"/>
                    <a:pt x="2985" y="244"/>
                  </a:cubicBezTo>
                  <a:cubicBezTo>
                    <a:pt x="2699" y="79"/>
                    <a:pt x="2390" y="0"/>
                    <a:pt x="2087"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0" name="Google Shape;1510;p3"/>
            <p:cNvSpPr/>
            <p:nvPr/>
          </p:nvSpPr>
          <p:spPr>
            <a:xfrm>
              <a:off x="1894050" y="3949125"/>
              <a:ext cx="100950" cy="89325"/>
            </a:xfrm>
            <a:custGeom>
              <a:rect b="b" l="l" r="r" t="t"/>
              <a:pathLst>
                <a:path extrusionOk="0" h="3573" w="4038">
                  <a:moveTo>
                    <a:pt x="2068" y="1"/>
                  </a:moveTo>
                  <a:cubicBezTo>
                    <a:pt x="1453" y="1"/>
                    <a:pt x="838" y="319"/>
                    <a:pt x="501" y="881"/>
                  </a:cubicBezTo>
                  <a:cubicBezTo>
                    <a:pt x="0" y="1720"/>
                    <a:pt x="276" y="2841"/>
                    <a:pt x="1096" y="3335"/>
                  </a:cubicBezTo>
                  <a:cubicBezTo>
                    <a:pt x="1367" y="3496"/>
                    <a:pt x="1669" y="3573"/>
                    <a:pt x="1970" y="3573"/>
                  </a:cubicBezTo>
                  <a:cubicBezTo>
                    <a:pt x="2586" y="3573"/>
                    <a:pt x="3200" y="3255"/>
                    <a:pt x="3537" y="2692"/>
                  </a:cubicBezTo>
                  <a:cubicBezTo>
                    <a:pt x="4038" y="1854"/>
                    <a:pt x="3762" y="732"/>
                    <a:pt x="2941" y="239"/>
                  </a:cubicBezTo>
                  <a:cubicBezTo>
                    <a:pt x="2672" y="77"/>
                    <a:pt x="2370" y="1"/>
                    <a:pt x="2068"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1" name="Google Shape;1511;p3"/>
            <p:cNvSpPr/>
            <p:nvPr/>
          </p:nvSpPr>
          <p:spPr>
            <a:xfrm>
              <a:off x="1595825" y="2844950"/>
              <a:ext cx="101725" cy="90350"/>
            </a:xfrm>
            <a:custGeom>
              <a:rect b="b" l="l" r="r" t="t"/>
              <a:pathLst>
                <a:path extrusionOk="0" h="3614" w="4069">
                  <a:moveTo>
                    <a:pt x="2062" y="1"/>
                  </a:moveTo>
                  <a:cubicBezTo>
                    <a:pt x="1455" y="1"/>
                    <a:pt x="860" y="314"/>
                    <a:pt x="516" y="877"/>
                  </a:cubicBezTo>
                  <a:cubicBezTo>
                    <a:pt x="0" y="1723"/>
                    <a:pt x="243" y="2822"/>
                    <a:pt x="1064" y="3341"/>
                  </a:cubicBezTo>
                  <a:cubicBezTo>
                    <a:pt x="1355" y="3525"/>
                    <a:pt x="1679" y="3613"/>
                    <a:pt x="2001" y="3613"/>
                  </a:cubicBezTo>
                  <a:cubicBezTo>
                    <a:pt x="2625" y="3613"/>
                    <a:pt x="3239" y="3281"/>
                    <a:pt x="3577" y="2687"/>
                  </a:cubicBezTo>
                  <a:cubicBezTo>
                    <a:pt x="4069" y="1825"/>
                    <a:pt x="3792" y="740"/>
                    <a:pt x="2953" y="245"/>
                  </a:cubicBezTo>
                  <a:cubicBezTo>
                    <a:pt x="2673" y="79"/>
                    <a:pt x="2366" y="1"/>
                    <a:pt x="2062"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2" name="Google Shape;1512;p3"/>
            <p:cNvSpPr/>
            <p:nvPr/>
          </p:nvSpPr>
          <p:spPr>
            <a:xfrm>
              <a:off x="3754900" y="4995275"/>
              <a:ext cx="100875" cy="89275"/>
            </a:xfrm>
            <a:custGeom>
              <a:rect b="b" l="l" r="r" t="t"/>
              <a:pathLst>
                <a:path extrusionOk="0" h="3571" w="4035">
                  <a:moveTo>
                    <a:pt x="2064" y="0"/>
                  </a:moveTo>
                  <a:cubicBezTo>
                    <a:pt x="1419" y="0"/>
                    <a:pt x="781" y="351"/>
                    <a:pt x="459" y="953"/>
                  </a:cubicBezTo>
                  <a:cubicBezTo>
                    <a:pt x="0" y="1812"/>
                    <a:pt x="324" y="2925"/>
                    <a:pt x="1169" y="3373"/>
                  </a:cubicBezTo>
                  <a:cubicBezTo>
                    <a:pt x="1421" y="3507"/>
                    <a:pt x="1696" y="3570"/>
                    <a:pt x="1970" y="3570"/>
                  </a:cubicBezTo>
                  <a:cubicBezTo>
                    <a:pt x="2615" y="3570"/>
                    <a:pt x="3255" y="3221"/>
                    <a:pt x="3577" y="2618"/>
                  </a:cubicBezTo>
                  <a:cubicBezTo>
                    <a:pt x="4035" y="1759"/>
                    <a:pt x="3711" y="647"/>
                    <a:pt x="2868" y="199"/>
                  </a:cubicBezTo>
                  <a:cubicBezTo>
                    <a:pt x="2615" y="64"/>
                    <a:pt x="2339" y="0"/>
                    <a:pt x="2064"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3" name="Google Shape;1513;p3"/>
            <p:cNvSpPr/>
            <p:nvPr/>
          </p:nvSpPr>
          <p:spPr>
            <a:xfrm>
              <a:off x="4851625" y="4675700"/>
              <a:ext cx="102400" cy="90325"/>
            </a:xfrm>
            <a:custGeom>
              <a:rect b="b" l="l" r="r" t="t"/>
              <a:pathLst>
                <a:path extrusionOk="0" h="3613" w="4096">
                  <a:moveTo>
                    <a:pt x="2086" y="0"/>
                  </a:moveTo>
                  <a:cubicBezTo>
                    <a:pt x="1462" y="0"/>
                    <a:pt x="854" y="332"/>
                    <a:pt x="516" y="922"/>
                  </a:cubicBezTo>
                  <a:cubicBezTo>
                    <a:pt x="0" y="1821"/>
                    <a:pt x="324" y="2955"/>
                    <a:pt x="1229" y="3419"/>
                  </a:cubicBezTo>
                  <a:cubicBezTo>
                    <a:pt x="1484" y="3550"/>
                    <a:pt x="1757" y="3612"/>
                    <a:pt x="2027" y="3612"/>
                  </a:cubicBezTo>
                  <a:cubicBezTo>
                    <a:pt x="2672" y="3612"/>
                    <a:pt x="3299" y="3258"/>
                    <a:pt x="3628" y="2641"/>
                  </a:cubicBezTo>
                  <a:cubicBezTo>
                    <a:pt x="4095" y="1766"/>
                    <a:pt x="3787" y="692"/>
                    <a:pt x="2936" y="220"/>
                  </a:cubicBezTo>
                  <a:cubicBezTo>
                    <a:pt x="2666" y="71"/>
                    <a:pt x="2374" y="0"/>
                    <a:pt x="2086"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4" name="Google Shape;1514;p3"/>
            <p:cNvSpPr/>
            <p:nvPr/>
          </p:nvSpPr>
          <p:spPr>
            <a:xfrm>
              <a:off x="5484225" y="4094650"/>
              <a:ext cx="103225" cy="91250"/>
            </a:xfrm>
            <a:custGeom>
              <a:rect b="b" l="l" r="r" t="t"/>
              <a:pathLst>
                <a:path extrusionOk="0" h="3650" w="4129">
                  <a:moveTo>
                    <a:pt x="2069" y="1"/>
                  </a:moveTo>
                  <a:cubicBezTo>
                    <a:pt x="1418" y="1"/>
                    <a:pt x="793" y="365"/>
                    <a:pt x="460" y="1011"/>
                  </a:cubicBezTo>
                  <a:cubicBezTo>
                    <a:pt x="1" y="1901"/>
                    <a:pt x="310" y="2945"/>
                    <a:pt x="1174" y="3423"/>
                  </a:cubicBezTo>
                  <a:cubicBezTo>
                    <a:pt x="1452" y="3576"/>
                    <a:pt x="1749" y="3649"/>
                    <a:pt x="2041" y="3649"/>
                  </a:cubicBezTo>
                  <a:cubicBezTo>
                    <a:pt x="2657" y="3649"/>
                    <a:pt x="3249" y="3324"/>
                    <a:pt x="3595" y="2738"/>
                  </a:cubicBezTo>
                  <a:cubicBezTo>
                    <a:pt x="4128" y="1830"/>
                    <a:pt x="3838" y="725"/>
                    <a:pt x="2936" y="228"/>
                  </a:cubicBezTo>
                  <a:cubicBezTo>
                    <a:pt x="2657" y="74"/>
                    <a:pt x="2360" y="1"/>
                    <a:pt x="2069"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5" name="Google Shape;1515;p3"/>
            <p:cNvSpPr/>
            <p:nvPr/>
          </p:nvSpPr>
          <p:spPr>
            <a:xfrm>
              <a:off x="2458575" y="4578550"/>
              <a:ext cx="100900" cy="89300"/>
            </a:xfrm>
            <a:custGeom>
              <a:rect b="b" l="l" r="r" t="t"/>
              <a:pathLst>
                <a:path extrusionOk="0" h="3572" w="4036">
                  <a:moveTo>
                    <a:pt x="2066" y="1"/>
                  </a:moveTo>
                  <a:cubicBezTo>
                    <a:pt x="1420" y="1"/>
                    <a:pt x="781" y="351"/>
                    <a:pt x="459" y="954"/>
                  </a:cubicBezTo>
                  <a:cubicBezTo>
                    <a:pt x="0" y="1812"/>
                    <a:pt x="325" y="2924"/>
                    <a:pt x="1168" y="3374"/>
                  </a:cubicBezTo>
                  <a:cubicBezTo>
                    <a:pt x="1419" y="3508"/>
                    <a:pt x="1695" y="3571"/>
                    <a:pt x="1969" y="3571"/>
                  </a:cubicBezTo>
                  <a:cubicBezTo>
                    <a:pt x="2614" y="3571"/>
                    <a:pt x="3255" y="3221"/>
                    <a:pt x="3577" y="2619"/>
                  </a:cubicBezTo>
                  <a:cubicBezTo>
                    <a:pt x="4035" y="1760"/>
                    <a:pt x="3711" y="648"/>
                    <a:pt x="2868" y="198"/>
                  </a:cubicBezTo>
                  <a:cubicBezTo>
                    <a:pt x="2615" y="64"/>
                    <a:pt x="2340" y="1"/>
                    <a:pt x="2066"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6" name="Google Shape;1516;p3"/>
            <p:cNvSpPr/>
            <p:nvPr/>
          </p:nvSpPr>
          <p:spPr>
            <a:xfrm>
              <a:off x="2690250" y="4708350"/>
              <a:ext cx="103225" cy="91250"/>
            </a:xfrm>
            <a:custGeom>
              <a:rect b="b" l="l" r="r" t="t"/>
              <a:pathLst>
                <a:path extrusionOk="0" h="3650" w="4129">
                  <a:moveTo>
                    <a:pt x="2070" y="1"/>
                  </a:moveTo>
                  <a:cubicBezTo>
                    <a:pt x="1419" y="1"/>
                    <a:pt x="794" y="366"/>
                    <a:pt x="461" y="1011"/>
                  </a:cubicBezTo>
                  <a:cubicBezTo>
                    <a:pt x="1" y="1900"/>
                    <a:pt x="310" y="2946"/>
                    <a:pt x="1174" y="3423"/>
                  </a:cubicBezTo>
                  <a:cubicBezTo>
                    <a:pt x="1452" y="3577"/>
                    <a:pt x="1749" y="3650"/>
                    <a:pt x="2041" y="3650"/>
                  </a:cubicBezTo>
                  <a:cubicBezTo>
                    <a:pt x="2657" y="3650"/>
                    <a:pt x="3249" y="3325"/>
                    <a:pt x="3595" y="2738"/>
                  </a:cubicBezTo>
                  <a:cubicBezTo>
                    <a:pt x="4128" y="1832"/>
                    <a:pt x="3838" y="725"/>
                    <a:pt x="2936" y="227"/>
                  </a:cubicBezTo>
                  <a:cubicBezTo>
                    <a:pt x="2658" y="74"/>
                    <a:pt x="2361" y="1"/>
                    <a:pt x="2070"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7" name="Google Shape;1517;p3"/>
            <p:cNvSpPr/>
            <p:nvPr/>
          </p:nvSpPr>
          <p:spPr>
            <a:xfrm>
              <a:off x="2660900" y="947075"/>
              <a:ext cx="104325" cy="92100"/>
            </a:xfrm>
            <a:custGeom>
              <a:rect b="b" l="l" r="r" t="t"/>
              <a:pathLst>
                <a:path extrusionOk="0" h="3684" w="4173">
                  <a:moveTo>
                    <a:pt x="2094" y="0"/>
                  </a:moveTo>
                  <a:cubicBezTo>
                    <a:pt x="1481" y="0"/>
                    <a:pt x="894" y="323"/>
                    <a:pt x="543" y="914"/>
                  </a:cubicBezTo>
                  <a:cubicBezTo>
                    <a:pt x="0" y="1826"/>
                    <a:pt x="272" y="2915"/>
                    <a:pt x="1169" y="3432"/>
                  </a:cubicBezTo>
                  <a:cubicBezTo>
                    <a:pt x="1464" y="3602"/>
                    <a:pt x="1778" y="3683"/>
                    <a:pt x="2087" y="3683"/>
                  </a:cubicBezTo>
                  <a:cubicBezTo>
                    <a:pt x="2682" y="3683"/>
                    <a:pt x="3253" y="3379"/>
                    <a:pt x="3606" y="2819"/>
                  </a:cubicBezTo>
                  <a:cubicBezTo>
                    <a:pt x="4172" y="1919"/>
                    <a:pt x="3933" y="816"/>
                    <a:pt x="3057" y="278"/>
                  </a:cubicBezTo>
                  <a:cubicBezTo>
                    <a:pt x="2749" y="90"/>
                    <a:pt x="2418" y="0"/>
                    <a:pt x="2094"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8" name="Google Shape;1518;p3"/>
            <p:cNvSpPr/>
            <p:nvPr/>
          </p:nvSpPr>
          <p:spPr>
            <a:xfrm>
              <a:off x="2923775" y="4840075"/>
              <a:ext cx="100900" cy="89325"/>
            </a:xfrm>
            <a:custGeom>
              <a:rect b="b" l="l" r="r" t="t"/>
              <a:pathLst>
                <a:path extrusionOk="0" h="3573" w="4036">
                  <a:moveTo>
                    <a:pt x="2064" y="1"/>
                  </a:moveTo>
                  <a:cubicBezTo>
                    <a:pt x="1427" y="1"/>
                    <a:pt x="795" y="343"/>
                    <a:pt x="470" y="937"/>
                  </a:cubicBezTo>
                  <a:cubicBezTo>
                    <a:pt x="1" y="1793"/>
                    <a:pt x="312" y="2905"/>
                    <a:pt x="1150" y="3365"/>
                  </a:cubicBezTo>
                  <a:cubicBezTo>
                    <a:pt x="1407" y="3506"/>
                    <a:pt x="1689" y="3572"/>
                    <a:pt x="1970" y="3572"/>
                  </a:cubicBezTo>
                  <a:cubicBezTo>
                    <a:pt x="2608" y="3572"/>
                    <a:pt x="3241" y="3230"/>
                    <a:pt x="3567" y="2637"/>
                  </a:cubicBezTo>
                  <a:cubicBezTo>
                    <a:pt x="4036" y="1781"/>
                    <a:pt x="3725" y="668"/>
                    <a:pt x="2885" y="209"/>
                  </a:cubicBezTo>
                  <a:cubicBezTo>
                    <a:pt x="2627" y="67"/>
                    <a:pt x="2345" y="1"/>
                    <a:pt x="2064"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9" name="Google Shape;1519;p3"/>
            <p:cNvSpPr/>
            <p:nvPr/>
          </p:nvSpPr>
          <p:spPr>
            <a:xfrm>
              <a:off x="2028825" y="1528125"/>
              <a:ext cx="103525" cy="91200"/>
            </a:xfrm>
            <a:custGeom>
              <a:rect b="b" l="l" r="r" t="t"/>
              <a:pathLst>
                <a:path extrusionOk="0" h="3648" w="4141">
                  <a:moveTo>
                    <a:pt x="2085" y="0"/>
                  </a:moveTo>
                  <a:cubicBezTo>
                    <a:pt x="1491" y="0"/>
                    <a:pt x="914" y="302"/>
                    <a:pt x="564" y="854"/>
                  </a:cubicBezTo>
                  <a:cubicBezTo>
                    <a:pt x="1" y="1743"/>
                    <a:pt x="251" y="2863"/>
                    <a:pt x="1133" y="3389"/>
                  </a:cubicBezTo>
                  <a:cubicBezTo>
                    <a:pt x="1425" y="3564"/>
                    <a:pt x="1744" y="3648"/>
                    <a:pt x="2057" y="3648"/>
                  </a:cubicBezTo>
                  <a:cubicBezTo>
                    <a:pt x="2650" y="3648"/>
                    <a:pt x="3226" y="3347"/>
                    <a:pt x="3576" y="2795"/>
                  </a:cubicBezTo>
                  <a:cubicBezTo>
                    <a:pt x="4140" y="1906"/>
                    <a:pt x="3888" y="785"/>
                    <a:pt x="3009" y="259"/>
                  </a:cubicBezTo>
                  <a:cubicBezTo>
                    <a:pt x="2716" y="84"/>
                    <a:pt x="2398" y="0"/>
                    <a:pt x="2085"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0" name="Google Shape;1520;p3"/>
            <p:cNvSpPr/>
            <p:nvPr/>
          </p:nvSpPr>
          <p:spPr>
            <a:xfrm>
              <a:off x="5917825" y="2777775"/>
              <a:ext cx="103925" cy="92125"/>
            </a:xfrm>
            <a:custGeom>
              <a:rect b="b" l="l" r="r" t="t"/>
              <a:pathLst>
                <a:path extrusionOk="0" h="3685" w="4157">
                  <a:moveTo>
                    <a:pt x="2072" y="0"/>
                  </a:moveTo>
                  <a:cubicBezTo>
                    <a:pt x="1444" y="0"/>
                    <a:pt x="844" y="341"/>
                    <a:pt x="497" y="960"/>
                  </a:cubicBezTo>
                  <a:cubicBezTo>
                    <a:pt x="1" y="1844"/>
                    <a:pt x="256" y="2886"/>
                    <a:pt x="1097" y="3405"/>
                  </a:cubicBezTo>
                  <a:cubicBezTo>
                    <a:pt x="1405" y="3594"/>
                    <a:pt x="1737" y="3685"/>
                    <a:pt x="2063" y="3685"/>
                  </a:cubicBezTo>
                  <a:cubicBezTo>
                    <a:pt x="2674" y="3685"/>
                    <a:pt x="3262" y="3364"/>
                    <a:pt x="3613" y="2776"/>
                  </a:cubicBezTo>
                  <a:cubicBezTo>
                    <a:pt x="4156" y="1864"/>
                    <a:pt x="3888" y="775"/>
                    <a:pt x="2992" y="254"/>
                  </a:cubicBezTo>
                  <a:cubicBezTo>
                    <a:pt x="2696" y="83"/>
                    <a:pt x="2381" y="0"/>
                    <a:pt x="2072"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1" name="Google Shape;1521;p3"/>
            <p:cNvSpPr/>
            <p:nvPr/>
          </p:nvSpPr>
          <p:spPr>
            <a:xfrm>
              <a:off x="5750100" y="3619950"/>
              <a:ext cx="104325" cy="92100"/>
            </a:xfrm>
            <a:custGeom>
              <a:rect b="b" l="l" r="r" t="t"/>
              <a:pathLst>
                <a:path extrusionOk="0" h="3684" w="4173">
                  <a:moveTo>
                    <a:pt x="2088" y="0"/>
                  </a:moveTo>
                  <a:cubicBezTo>
                    <a:pt x="1492" y="0"/>
                    <a:pt x="921" y="305"/>
                    <a:pt x="568" y="865"/>
                  </a:cubicBezTo>
                  <a:cubicBezTo>
                    <a:pt x="1" y="1766"/>
                    <a:pt x="239" y="2868"/>
                    <a:pt x="1116" y="3406"/>
                  </a:cubicBezTo>
                  <a:cubicBezTo>
                    <a:pt x="1423" y="3594"/>
                    <a:pt x="1754" y="3684"/>
                    <a:pt x="2078" y="3684"/>
                  </a:cubicBezTo>
                  <a:cubicBezTo>
                    <a:pt x="2692" y="3684"/>
                    <a:pt x="3280" y="3361"/>
                    <a:pt x="3632" y="2769"/>
                  </a:cubicBezTo>
                  <a:cubicBezTo>
                    <a:pt x="4172" y="1857"/>
                    <a:pt x="3901" y="768"/>
                    <a:pt x="3004" y="251"/>
                  </a:cubicBezTo>
                  <a:cubicBezTo>
                    <a:pt x="2710" y="82"/>
                    <a:pt x="2396" y="0"/>
                    <a:pt x="2088"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2" name="Google Shape;1522;p3"/>
            <p:cNvSpPr/>
            <p:nvPr/>
          </p:nvSpPr>
          <p:spPr>
            <a:xfrm>
              <a:off x="5572050" y="1492125"/>
              <a:ext cx="99375" cy="88225"/>
            </a:xfrm>
            <a:custGeom>
              <a:rect b="b" l="l" r="r" t="t"/>
              <a:pathLst>
                <a:path extrusionOk="0" h="3529" w="3975">
                  <a:moveTo>
                    <a:pt x="2066" y="1"/>
                  </a:moveTo>
                  <a:cubicBezTo>
                    <a:pt x="1431" y="1"/>
                    <a:pt x="787" y="336"/>
                    <a:pt x="466" y="910"/>
                  </a:cubicBezTo>
                  <a:cubicBezTo>
                    <a:pt x="1" y="1747"/>
                    <a:pt x="325" y="2898"/>
                    <a:pt x="1152" y="3339"/>
                  </a:cubicBezTo>
                  <a:cubicBezTo>
                    <a:pt x="1394" y="3468"/>
                    <a:pt x="1662" y="3529"/>
                    <a:pt x="1931" y="3529"/>
                  </a:cubicBezTo>
                  <a:cubicBezTo>
                    <a:pt x="2587" y="3529"/>
                    <a:pt x="3250" y="3170"/>
                    <a:pt x="3558" y="2568"/>
                  </a:cubicBezTo>
                  <a:cubicBezTo>
                    <a:pt x="3975" y="1752"/>
                    <a:pt x="3669" y="667"/>
                    <a:pt x="2893" y="216"/>
                  </a:cubicBezTo>
                  <a:cubicBezTo>
                    <a:pt x="2640" y="70"/>
                    <a:pt x="2354" y="1"/>
                    <a:pt x="2066"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3" name="Google Shape;1523;p3"/>
            <p:cNvSpPr/>
            <p:nvPr/>
          </p:nvSpPr>
          <p:spPr>
            <a:xfrm>
              <a:off x="4359425" y="654350"/>
              <a:ext cx="99325" cy="88225"/>
            </a:xfrm>
            <a:custGeom>
              <a:rect b="b" l="l" r="r" t="t"/>
              <a:pathLst>
                <a:path extrusionOk="0" h="3529" w="3973">
                  <a:moveTo>
                    <a:pt x="2065" y="1"/>
                  </a:moveTo>
                  <a:cubicBezTo>
                    <a:pt x="1458" y="1"/>
                    <a:pt x="840" y="304"/>
                    <a:pt x="505" y="841"/>
                  </a:cubicBezTo>
                  <a:cubicBezTo>
                    <a:pt x="1" y="1647"/>
                    <a:pt x="275" y="2814"/>
                    <a:pt x="1083" y="3301"/>
                  </a:cubicBezTo>
                  <a:cubicBezTo>
                    <a:pt x="1340" y="3456"/>
                    <a:pt x="1634" y="3529"/>
                    <a:pt x="1930" y="3529"/>
                  </a:cubicBezTo>
                  <a:cubicBezTo>
                    <a:pt x="2555" y="3529"/>
                    <a:pt x="3191" y="3203"/>
                    <a:pt x="3517" y="2639"/>
                  </a:cubicBezTo>
                  <a:cubicBezTo>
                    <a:pt x="3972" y="1851"/>
                    <a:pt x="3714" y="750"/>
                    <a:pt x="2960" y="258"/>
                  </a:cubicBezTo>
                  <a:cubicBezTo>
                    <a:pt x="2692" y="83"/>
                    <a:pt x="2380" y="1"/>
                    <a:pt x="2065"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4" name="Google Shape;1524;p3"/>
            <p:cNvSpPr/>
            <p:nvPr/>
          </p:nvSpPr>
          <p:spPr>
            <a:xfrm>
              <a:off x="5289825" y="1177425"/>
              <a:ext cx="99900" cy="88225"/>
            </a:xfrm>
            <a:custGeom>
              <a:rect b="b" l="l" r="r" t="t"/>
              <a:pathLst>
                <a:path extrusionOk="0" h="3529" w="3996">
                  <a:moveTo>
                    <a:pt x="2065" y="0"/>
                  </a:moveTo>
                  <a:cubicBezTo>
                    <a:pt x="1441" y="0"/>
                    <a:pt x="810" y="324"/>
                    <a:pt x="484" y="880"/>
                  </a:cubicBezTo>
                  <a:cubicBezTo>
                    <a:pt x="1" y="1704"/>
                    <a:pt x="301" y="2861"/>
                    <a:pt x="1120" y="3322"/>
                  </a:cubicBezTo>
                  <a:cubicBezTo>
                    <a:pt x="1370" y="3462"/>
                    <a:pt x="1650" y="3528"/>
                    <a:pt x="1931" y="3528"/>
                  </a:cubicBezTo>
                  <a:cubicBezTo>
                    <a:pt x="2573" y="3528"/>
                    <a:pt x="3223" y="3185"/>
                    <a:pt x="3539" y="2600"/>
                  </a:cubicBezTo>
                  <a:cubicBezTo>
                    <a:pt x="3995" y="1755"/>
                    <a:pt x="3658" y="609"/>
                    <a:pt x="2827" y="180"/>
                  </a:cubicBezTo>
                  <a:cubicBezTo>
                    <a:pt x="2590" y="58"/>
                    <a:pt x="2328" y="0"/>
                    <a:pt x="2065"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5" name="Google Shape;1525;p3"/>
            <p:cNvSpPr/>
            <p:nvPr/>
          </p:nvSpPr>
          <p:spPr>
            <a:xfrm>
              <a:off x="2481675" y="1003250"/>
              <a:ext cx="96950" cy="86125"/>
            </a:xfrm>
            <a:custGeom>
              <a:rect b="b" l="l" r="r" t="t"/>
              <a:pathLst>
                <a:path extrusionOk="0" h="3445" w="3878">
                  <a:moveTo>
                    <a:pt x="2004" y="0"/>
                  </a:moveTo>
                  <a:cubicBezTo>
                    <a:pt x="1363" y="0"/>
                    <a:pt x="715" y="350"/>
                    <a:pt x="416" y="940"/>
                  </a:cubicBezTo>
                  <a:cubicBezTo>
                    <a:pt x="0" y="1760"/>
                    <a:pt x="328" y="2843"/>
                    <a:pt x="1116" y="3261"/>
                  </a:cubicBezTo>
                  <a:cubicBezTo>
                    <a:pt x="1351" y="3386"/>
                    <a:pt x="1612" y="3445"/>
                    <a:pt x="1874" y="3445"/>
                  </a:cubicBezTo>
                  <a:cubicBezTo>
                    <a:pt x="2496" y="3445"/>
                    <a:pt x="3123" y="3114"/>
                    <a:pt x="3435" y="2552"/>
                  </a:cubicBezTo>
                  <a:cubicBezTo>
                    <a:pt x="3877" y="1754"/>
                    <a:pt x="3589" y="660"/>
                    <a:pt x="2811" y="211"/>
                  </a:cubicBezTo>
                  <a:cubicBezTo>
                    <a:pt x="2563" y="67"/>
                    <a:pt x="2284" y="0"/>
                    <a:pt x="2004"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6" name="Google Shape;1526;p3"/>
            <p:cNvSpPr/>
            <p:nvPr/>
          </p:nvSpPr>
          <p:spPr>
            <a:xfrm>
              <a:off x="2165000" y="1293050"/>
              <a:ext cx="97800" cy="87125"/>
            </a:xfrm>
            <a:custGeom>
              <a:rect b="b" l="l" r="r" t="t"/>
              <a:pathLst>
                <a:path extrusionOk="0" h="3485" w="3912">
                  <a:moveTo>
                    <a:pt x="2029" y="0"/>
                  </a:moveTo>
                  <a:cubicBezTo>
                    <a:pt x="1419" y="0"/>
                    <a:pt x="793" y="310"/>
                    <a:pt x="467" y="851"/>
                  </a:cubicBezTo>
                  <a:cubicBezTo>
                    <a:pt x="0" y="1625"/>
                    <a:pt x="251" y="2739"/>
                    <a:pt x="1001" y="3233"/>
                  </a:cubicBezTo>
                  <a:cubicBezTo>
                    <a:pt x="1262" y="3404"/>
                    <a:pt x="1569" y="3484"/>
                    <a:pt x="1880" y="3484"/>
                  </a:cubicBezTo>
                  <a:cubicBezTo>
                    <a:pt x="2491" y="3484"/>
                    <a:pt x="3117" y="3175"/>
                    <a:pt x="3444" y="2633"/>
                  </a:cubicBezTo>
                  <a:cubicBezTo>
                    <a:pt x="3911" y="1859"/>
                    <a:pt x="3661" y="747"/>
                    <a:pt x="2909" y="253"/>
                  </a:cubicBezTo>
                  <a:cubicBezTo>
                    <a:pt x="2648" y="81"/>
                    <a:pt x="2340" y="0"/>
                    <a:pt x="2029"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7" name="Google Shape;1527;p3"/>
            <p:cNvSpPr/>
            <p:nvPr/>
          </p:nvSpPr>
          <p:spPr>
            <a:xfrm>
              <a:off x="5886050" y="3385300"/>
              <a:ext cx="98975" cy="87125"/>
            </a:xfrm>
            <a:custGeom>
              <a:rect b="b" l="l" r="r" t="t"/>
              <a:pathLst>
                <a:path extrusionOk="0" h="3485" w="3959">
                  <a:moveTo>
                    <a:pt x="2050" y="0"/>
                  </a:moveTo>
                  <a:cubicBezTo>
                    <a:pt x="1431" y="0"/>
                    <a:pt x="802" y="322"/>
                    <a:pt x="481" y="869"/>
                  </a:cubicBezTo>
                  <a:cubicBezTo>
                    <a:pt x="0" y="1690"/>
                    <a:pt x="317" y="2857"/>
                    <a:pt x="1138" y="3297"/>
                  </a:cubicBezTo>
                  <a:cubicBezTo>
                    <a:pt x="1375" y="3425"/>
                    <a:pt x="1641" y="3484"/>
                    <a:pt x="1908" y="3484"/>
                  </a:cubicBezTo>
                  <a:cubicBezTo>
                    <a:pt x="2527" y="3484"/>
                    <a:pt x="3157" y="3164"/>
                    <a:pt x="3478" y="2617"/>
                  </a:cubicBezTo>
                  <a:cubicBezTo>
                    <a:pt x="3958" y="1796"/>
                    <a:pt x="3641" y="629"/>
                    <a:pt x="2821" y="188"/>
                  </a:cubicBezTo>
                  <a:cubicBezTo>
                    <a:pt x="2583" y="60"/>
                    <a:pt x="2318" y="0"/>
                    <a:pt x="2050"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8" name="Google Shape;1528;p3"/>
            <p:cNvSpPr/>
            <p:nvPr/>
          </p:nvSpPr>
          <p:spPr>
            <a:xfrm>
              <a:off x="3944875" y="577300"/>
              <a:ext cx="97825" cy="87150"/>
            </a:xfrm>
            <a:custGeom>
              <a:rect b="b" l="l" r="r" t="t"/>
              <a:pathLst>
                <a:path extrusionOk="0" h="3486" w="3913">
                  <a:moveTo>
                    <a:pt x="2028" y="0"/>
                  </a:moveTo>
                  <a:cubicBezTo>
                    <a:pt x="1391" y="0"/>
                    <a:pt x="740" y="341"/>
                    <a:pt x="429" y="920"/>
                  </a:cubicBezTo>
                  <a:cubicBezTo>
                    <a:pt x="1" y="1722"/>
                    <a:pt x="298" y="2821"/>
                    <a:pt x="1069" y="3272"/>
                  </a:cubicBezTo>
                  <a:cubicBezTo>
                    <a:pt x="1317" y="3417"/>
                    <a:pt x="1600" y="3485"/>
                    <a:pt x="1885" y="3485"/>
                  </a:cubicBezTo>
                  <a:cubicBezTo>
                    <a:pt x="2523" y="3485"/>
                    <a:pt x="3174" y="3144"/>
                    <a:pt x="3484" y="2566"/>
                  </a:cubicBezTo>
                  <a:cubicBezTo>
                    <a:pt x="3913" y="1764"/>
                    <a:pt x="3615" y="665"/>
                    <a:pt x="2845" y="214"/>
                  </a:cubicBezTo>
                  <a:cubicBezTo>
                    <a:pt x="2596" y="68"/>
                    <a:pt x="2313" y="0"/>
                    <a:pt x="2028"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9" name="Google Shape;1529;p3"/>
            <p:cNvSpPr/>
            <p:nvPr/>
          </p:nvSpPr>
          <p:spPr>
            <a:xfrm>
              <a:off x="5969750" y="2964250"/>
              <a:ext cx="98900" cy="87125"/>
            </a:xfrm>
            <a:custGeom>
              <a:rect b="b" l="l" r="r" t="t"/>
              <a:pathLst>
                <a:path extrusionOk="0" h="3485" w="3956">
                  <a:moveTo>
                    <a:pt x="2048" y="0"/>
                  </a:moveTo>
                  <a:cubicBezTo>
                    <a:pt x="1446" y="0"/>
                    <a:pt x="830" y="303"/>
                    <a:pt x="501" y="829"/>
                  </a:cubicBezTo>
                  <a:cubicBezTo>
                    <a:pt x="0" y="1631"/>
                    <a:pt x="288" y="2808"/>
                    <a:pt x="1098" y="3276"/>
                  </a:cubicBezTo>
                  <a:cubicBezTo>
                    <a:pt x="1344" y="3417"/>
                    <a:pt x="1624" y="3484"/>
                    <a:pt x="1907" y="3484"/>
                  </a:cubicBezTo>
                  <a:cubicBezTo>
                    <a:pt x="2509" y="3484"/>
                    <a:pt x="3124" y="3182"/>
                    <a:pt x="3454" y="2655"/>
                  </a:cubicBezTo>
                  <a:cubicBezTo>
                    <a:pt x="3955" y="1854"/>
                    <a:pt x="3668" y="676"/>
                    <a:pt x="2857" y="209"/>
                  </a:cubicBezTo>
                  <a:cubicBezTo>
                    <a:pt x="2612" y="67"/>
                    <a:pt x="2332" y="0"/>
                    <a:pt x="2048"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0" name="Google Shape;1530;p3"/>
            <p:cNvSpPr/>
            <p:nvPr/>
          </p:nvSpPr>
          <p:spPr>
            <a:xfrm>
              <a:off x="1632175" y="2242050"/>
              <a:ext cx="97000" cy="86125"/>
            </a:xfrm>
            <a:custGeom>
              <a:rect b="b" l="l" r="r" t="t"/>
              <a:pathLst>
                <a:path extrusionOk="0" h="3445" w="3880">
                  <a:moveTo>
                    <a:pt x="2003" y="0"/>
                  </a:moveTo>
                  <a:cubicBezTo>
                    <a:pt x="1358" y="0"/>
                    <a:pt x="706" y="355"/>
                    <a:pt x="410" y="950"/>
                  </a:cubicBezTo>
                  <a:cubicBezTo>
                    <a:pt x="1" y="1772"/>
                    <a:pt x="335" y="2855"/>
                    <a:pt x="1125" y="3266"/>
                  </a:cubicBezTo>
                  <a:cubicBezTo>
                    <a:pt x="1359" y="3388"/>
                    <a:pt x="1616" y="3445"/>
                    <a:pt x="1875" y="3445"/>
                  </a:cubicBezTo>
                  <a:cubicBezTo>
                    <a:pt x="2500" y="3445"/>
                    <a:pt x="3132" y="3110"/>
                    <a:pt x="3442" y="2543"/>
                  </a:cubicBezTo>
                  <a:cubicBezTo>
                    <a:pt x="3879" y="1738"/>
                    <a:pt x="3580" y="649"/>
                    <a:pt x="2801" y="206"/>
                  </a:cubicBezTo>
                  <a:cubicBezTo>
                    <a:pt x="2555" y="66"/>
                    <a:pt x="2280" y="0"/>
                    <a:pt x="2003"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1" name="Google Shape;1531;p3"/>
            <p:cNvSpPr/>
            <p:nvPr/>
          </p:nvSpPr>
          <p:spPr>
            <a:xfrm>
              <a:off x="5353275" y="4334300"/>
              <a:ext cx="97525" cy="86150"/>
            </a:xfrm>
            <a:custGeom>
              <a:rect b="b" l="l" r="r" t="t"/>
              <a:pathLst>
                <a:path extrusionOk="0" h="3446" w="3901">
                  <a:moveTo>
                    <a:pt x="2025" y="0"/>
                  </a:moveTo>
                  <a:cubicBezTo>
                    <a:pt x="1429" y="0"/>
                    <a:pt x="822" y="304"/>
                    <a:pt x="497" y="833"/>
                  </a:cubicBezTo>
                  <a:cubicBezTo>
                    <a:pt x="0" y="1647"/>
                    <a:pt x="302" y="2811"/>
                    <a:pt x="1129" y="3256"/>
                  </a:cubicBezTo>
                  <a:cubicBezTo>
                    <a:pt x="1367" y="3385"/>
                    <a:pt x="1632" y="3445"/>
                    <a:pt x="1898" y="3445"/>
                  </a:cubicBezTo>
                  <a:cubicBezTo>
                    <a:pt x="2515" y="3445"/>
                    <a:pt x="3138" y="3119"/>
                    <a:pt x="3451" y="2563"/>
                  </a:cubicBezTo>
                  <a:cubicBezTo>
                    <a:pt x="3901" y="1766"/>
                    <a:pt x="3616" y="673"/>
                    <a:pt x="2841" y="216"/>
                  </a:cubicBezTo>
                  <a:cubicBezTo>
                    <a:pt x="2593" y="69"/>
                    <a:pt x="2310" y="0"/>
                    <a:pt x="2025"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2" name="Google Shape;1532;p3"/>
            <p:cNvSpPr/>
            <p:nvPr/>
          </p:nvSpPr>
          <p:spPr>
            <a:xfrm>
              <a:off x="1548875" y="2663675"/>
              <a:ext cx="96300" cy="85000"/>
            </a:xfrm>
            <a:custGeom>
              <a:rect b="b" l="l" r="r" t="t"/>
              <a:pathLst>
                <a:path extrusionOk="0" h="3400" w="3852">
                  <a:moveTo>
                    <a:pt x="1967" y="1"/>
                  </a:moveTo>
                  <a:cubicBezTo>
                    <a:pt x="1391" y="1"/>
                    <a:pt x="818" y="295"/>
                    <a:pt x="495" y="816"/>
                  </a:cubicBezTo>
                  <a:cubicBezTo>
                    <a:pt x="1" y="1613"/>
                    <a:pt x="256" y="2698"/>
                    <a:pt x="1050" y="3172"/>
                  </a:cubicBezTo>
                  <a:cubicBezTo>
                    <a:pt x="1309" y="3327"/>
                    <a:pt x="1597" y="3400"/>
                    <a:pt x="1883" y="3400"/>
                  </a:cubicBezTo>
                  <a:cubicBezTo>
                    <a:pt x="2477" y="3400"/>
                    <a:pt x="3066" y="3087"/>
                    <a:pt x="3383" y="2534"/>
                  </a:cubicBezTo>
                  <a:cubicBezTo>
                    <a:pt x="3851" y="1716"/>
                    <a:pt x="3561" y="645"/>
                    <a:pt x="2752" y="200"/>
                  </a:cubicBezTo>
                  <a:cubicBezTo>
                    <a:pt x="2506" y="65"/>
                    <a:pt x="2236" y="1"/>
                    <a:pt x="1967"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3" name="Google Shape;1533;p3"/>
            <p:cNvSpPr/>
            <p:nvPr/>
          </p:nvSpPr>
          <p:spPr>
            <a:xfrm>
              <a:off x="5037850" y="4625150"/>
              <a:ext cx="95800" cy="85025"/>
            </a:xfrm>
            <a:custGeom>
              <a:rect b="b" l="l" r="r" t="t"/>
              <a:pathLst>
                <a:path extrusionOk="0" h="3401" w="3832">
                  <a:moveTo>
                    <a:pt x="1970" y="1"/>
                  </a:moveTo>
                  <a:cubicBezTo>
                    <a:pt x="1377" y="1"/>
                    <a:pt x="788" y="312"/>
                    <a:pt x="472" y="863"/>
                  </a:cubicBezTo>
                  <a:cubicBezTo>
                    <a:pt x="0" y="1681"/>
                    <a:pt x="289" y="2752"/>
                    <a:pt x="1098" y="3199"/>
                  </a:cubicBezTo>
                  <a:cubicBezTo>
                    <a:pt x="1345" y="3336"/>
                    <a:pt x="1616" y="3400"/>
                    <a:pt x="1885" y="3400"/>
                  </a:cubicBezTo>
                  <a:cubicBezTo>
                    <a:pt x="2498" y="3400"/>
                    <a:pt x="3104" y="3066"/>
                    <a:pt x="3410" y="2488"/>
                  </a:cubicBezTo>
                  <a:cubicBezTo>
                    <a:pt x="3831" y="1696"/>
                    <a:pt x="3560" y="683"/>
                    <a:pt x="2804" y="229"/>
                  </a:cubicBezTo>
                  <a:cubicBezTo>
                    <a:pt x="2546" y="74"/>
                    <a:pt x="2257" y="1"/>
                    <a:pt x="1970"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4" name="Google Shape;1534;p3"/>
            <p:cNvSpPr/>
            <p:nvPr/>
          </p:nvSpPr>
          <p:spPr>
            <a:xfrm>
              <a:off x="3574750" y="5051225"/>
              <a:ext cx="94775" cy="83775"/>
            </a:xfrm>
            <a:custGeom>
              <a:rect b="b" l="l" r="r" t="t"/>
              <a:pathLst>
                <a:path extrusionOk="0" h="3351" w="3791">
                  <a:moveTo>
                    <a:pt x="1913" y="0"/>
                  </a:moveTo>
                  <a:cubicBezTo>
                    <a:pt x="1328" y="0"/>
                    <a:pt x="769" y="323"/>
                    <a:pt x="457" y="903"/>
                  </a:cubicBezTo>
                  <a:cubicBezTo>
                    <a:pt x="0" y="1757"/>
                    <a:pt x="310" y="2753"/>
                    <a:pt x="1166" y="3177"/>
                  </a:cubicBezTo>
                  <a:cubicBezTo>
                    <a:pt x="1403" y="3295"/>
                    <a:pt x="1651" y="3351"/>
                    <a:pt x="1894" y="3351"/>
                  </a:cubicBezTo>
                  <a:cubicBezTo>
                    <a:pt x="2482" y="3351"/>
                    <a:pt x="3043" y="3024"/>
                    <a:pt x="3353" y="2446"/>
                  </a:cubicBezTo>
                  <a:cubicBezTo>
                    <a:pt x="3790" y="1630"/>
                    <a:pt x="3530" y="682"/>
                    <a:pt x="2741" y="227"/>
                  </a:cubicBezTo>
                  <a:cubicBezTo>
                    <a:pt x="2476" y="73"/>
                    <a:pt x="2192" y="0"/>
                    <a:pt x="1913"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5" name="Google Shape;1535;p3"/>
            <p:cNvSpPr/>
            <p:nvPr/>
          </p:nvSpPr>
          <p:spPr>
            <a:xfrm>
              <a:off x="1947050" y="4135825"/>
              <a:ext cx="94225" cy="83800"/>
            </a:xfrm>
            <a:custGeom>
              <a:rect b="b" l="l" r="r" t="t"/>
              <a:pathLst>
                <a:path extrusionOk="0" h="3352" w="3769">
                  <a:moveTo>
                    <a:pt x="1894" y="1"/>
                  </a:moveTo>
                  <a:cubicBezTo>
                    <a:pt x="1322" y="1"/>
                    <a:pt x="774" y="309"/>
                    <a:pt x="457" y="868"/>
                  </a:cubicBezTo>
                  <a:cubicBezTo>
                    <a:pt x="1" y="1676"/>
                    <a:pt x="239" y="2635"/>
                    <a:pt x="1013" y="3105"/>
                  </a:cubicBezTo>
                  <a:cubicBezTo>
                    <a:pt x="1288" y="3272"/>
                    <a:pt x="1585" y="3352"/>
                    <a:pt x="1876" y="3352"/>
                  </a:cubicBezTo>
                  <a:cubicBezTo>
                    <a:pt x="2447" y="3352"/>
                    <a:pt x="2995" y="3044"/>
                    <a:pt x="3312" y="2485"/>
                  </a:cubicBezTo>
                  <a:cubicBezTo>
                    <a:pt x="3769" y="1677"/>
                    <a:pt x="3531" y="719"/>
                    <a:pt x="2756" y="248"/>
                  </a:cubicBezTo>
                  <a:cubicBezTo>
                    <a:pt x="2481" y="81"/>
                    <a:pt x="2184" y="1"/>
                    <a:pt x="1894"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6" name="Google Shape;1536;p3"/>
            <p:cNvSpPr/>
            <p:nvPr/>
          </p:nvSpPr>
          <p:spPr>
            <a:xfrm>
              <a:off x="3159150" y="4973625"/>
              <a:ext cx="94825" cy="83800"/>
            </a:xfrm>
            <a:custGeom>
              <a:rect b="b" l="l" r="r" t="t"/>
              <a:pathLst>
                <a:path extrusionOk="0" h="3352" w="3793">
                  <a:moveTo>
                    <a:pt x="1914" y="1"/>
                  </a:moveTo>
                  <a:cubicBezTo>
                    <a:pt x="1329" y="1"/>
                    <a:pt x="770" y="324"/>
                    <a:pt x="459" y="904"/>
                  </a:cubicBezTo>
                  <a:cubicBezTo>
                    <a:pt x="1" y="1757"/>
                    <a:pt x="313" y="2755"/>
                    <a:pt x="1168" y="3178"/>
                  </a:cubicBezTo>
                  <a:cubicBezTo>
                    <a:pt x="1405" y="3295"/>
                    <a:pt x="1653" y="3351"/>
                    <a:pt x="1897" y="3351"/>
                  </a:cubicBezTo>
                  <a:cubicBezTo>
                    <a:pt x="2485" y="3351"/>
                    <a:pt x="3045" y="3025"/>
                    <a:pt x="3355" y="2447"/>
                  </a:cubicBezTo>
                  <a:cubicBezTo>
                    <a:pt x="3792" y="1629"/>
                    <a:pt x="3530" y="681"/>
                    <a:pt x="2743" y="228"/>
                  </a:cubicBezTo>
                  <a:cubicBezTo>
                    <a:pt x="2477" y="74"/>
                    <a:pt x="2193" y="1"/>
                    <a:pt x="1914"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7" name="Google Shape;1537;p3"/>
            <p:cNvSpPr/>
            <p:nvPr/>
          </p:nvSpPr>
          <p:spPr>
            <a:xfrm>
              <a:off x="2229325" y="4450550"/>
              <a:ext cx="94225" cy="83800"/>
            </a:xfrm>
            <a:custGeom>
              <a:rect b="b" l="l" r="r" t="t"/>
              <a:pathLst>
                <a:path extrusionOk="0" h="3352" w="3769">
                  <a:moveTo>
                    <a:pt x="1892" y="1"/>
                  </a:moveTo>
                  <a:cubicBezTo>
                    <a:pt x="1319" y="1"/>
                    <a:pt x="769" y="310"/>
                    <a:pt x="454" y="872"/>
                  </a:cubicBezTo>
                  <a:cubicBezTo>
                    <a:pt x="0" y="1681"/>
                    <a:pt x="240" y="2639"/>
                    <a:pt x="1017" y="3106"/>
                  </a:cubicBezTo>
                  <a:cubicBezTo>
                    <a:pt x="1291" y="3272"/>
                    <a:pt x="1586" y="3351"/>
                    <a:pt x="1875" y="3351"/>
                  </a:cubicBezTo>
                  <a:cubicBezTo>
                    <a:pt x="2449" y="3351"/>
                    <a:pt x="2999" y="3041"/>
                    <a:pt x="3314" y="2479"/>
                  </a:cubicBezTo>
                  <a:cubicBezTo>
                    <a:pt x="3768" y="1671"/>
                    <a:pt x="3527" y="713"/>
                    <a:pt x="2750" y="245"/>
                  </a:cubicBezTo>
                  <a:cubicBezTo>
                    <a:pt x="2476" y="80"/>
                    <a:pt x="2181" y="1"/>
                    <a:pt x="1892"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8" name="Google Shape;1538;p3"/>
            <p:cNvSpPr/>
            <p:nvPr/>
          </p:nvSpPr>
          <p:spPr>
            <a:xfrm>
              <a:off x="5526700" y="1312075"/>
              <a:ext cx="91325" cy="80425"/>
            </a:xfrm>
            <a:custGeom>
              <a:rect b="b" l="l" r="r" t="t"/>
              <a:pathLst>
                <a:path extrusionOk="0" h="3217" w="3653">
                  <a:moveTo>
                    <a:pt x="1834" y="1"/>
                  </a:moveTo>
                  <a:cubicBezTo>
                    <a:pt x="1316" y="1"/>
                    <a:pt x="816" y="262"/>
                    <a:pt x="506" y="744"/>
                  </a:cubicBezTo>
                  <a:cubicBezTo>
                    <a:pt x="1" y="1530"/>
                    <a:pt x="217" y="2516"/>
                    <a:pt x="997" y="2984"/>
                  </a:cubicBezTo>
                  <a:cubicBezTo>
                    <a:pt x="1258" y="3141"/>
                    <a:pt x="1541" y="3217"/>
                    <a:pt x="1819" y="3217"/>
                  </a:cubicBezTo>
                  <a:cubicBezTo>
                    <a:pt x="2337" y="3217"/>
                    <a:pt x="2837" y="2955"/>
                    <a:pt x="3147" y="2473"/>
                  </a:cubicBezTo>
                  <a:cubicBezTo>
                    <a:pt x="3652" y="1688"/>
                    <a:pt x="3436" y="700"/>
                    <a:pt x="2656" y="233"/>
                  </a:cubicBezTo>
                  <a:cubicBezTo>
                    <a:pt x="2395" y="76"/>
                    <a:pt x="2112" y="1"/>
                    <a:pt x="1834"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9" name="Google Shape;1539;p3"/>
            <p:cNvSpPr/>
            <p:nvPr/>
          </p:nvSpPr>
          <p:spPr>
            <a:xfrm>
              <a:off x="3349550" y="556250"/>
              <a:ext cx="91025" cy="80450"/>
            </a:xfrm>
            <a:custGeom>
              <a:rect b="b" l="l" r="r" t="t"/>
              <a:pathLst>
                <a:path extrusionOk="0" h="3218" w="3641">
                  <a:moveTo>
                    <a:pt x="1838" y="1"/>
                  </a:moveTo>
                  <a:cubicBezTo>
                    <a:pt x="1293" y="1"/>
                    <a:pt x="770" y="293"/>
                    <a:pt x="466" y="819"/>
                  </a:cubicBezTo>
                  <a:cubicBezTo>
                    <a:pt x="0" y="1626"/>
                    <a:pt x="267" y="2596"/>
                    <a:pt x="1073" y="3026"/>
                  </a:cubicBezTo>
                  <a:cubicBezTo>
                    <a:pt x="1315" y="3156"/>
                    <a:pt x="1571" y="3217"/>
                    <a:pt x="1821" y="3217"/>
                  </a:cubicBezTo>
                  <a:cubicBezTo>
                    <a:pt x="2403" y="3217"/>
                    <a:pt x="2958" y="2885"/>
                    <a:pt x="3248" y="2300"/>
                  </a:cubicBezTo>
                  <a:cubicBezTo>
                    <a:pt x="3640" y="1511"/>
                    <a:pt x="3353" y="601"/>
                    <a:pt x="2585" y="191"/>
                  </a:cubicBezTo>
                  <a:cubicBezTo>
                    <a:pt x="2344" y="62"/>
                    <a:pt x="2088" y="1"/>
                    <a:pt x="1838"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0" name="Google Shape;1540;p3"/>
            <p:cNvSpPr/>
            <p:nvPr/>
          </p:nvSpPr>
          <p:spPr>
            <a:xfrm>
              <a:off x="5908250" y="1994700"/>
              <a:ext cx="91325" cy="80400"/>
            </a:xfrm>
            <a:custGeom>
              <a:rect b="b" l="l" r="r" t="t"/>
              <a:pathLst>
                <a:path extrusionOk="0" h="3216" w="3653">
                  <a:moveTo>
                    <a:pt x="1835" y="0"/>
                  </a:moveTo>
                  <a:cubicBezTo>
                    <a:pt x="1315" y="0"/>
                    <a:pt x="811" y="264"/>
                    <a:pt x="502" y="750"/>
                  </a:cubicBezTo>
                  <a:cubicBezTo>
                    <a:pt x="1" y="1538"/>
                    <a:pt x="220" y="2521"/>
                    <a:pt x="1001" y="2987"/>
                  </a:cubicBezTo>
                  <a:cubicBezTo>
                    <a:pt x="1261" y="3141"/>
                    <a:pt x="1542" y="3215"/>
                    <a:pt x="1817" y="3215"/>
                  </a:cubicBezTo>
                  <a:cubicBezTo>
                    <a:pt x="2338" y="3215"/>
                    <a:pt x="2841" y="2951"/>
                    <a:pt x="3150" y="2466"/>
                  </a:cubicBezTo>
                  <a:cubicBezTo>
                    <a:pt x="3652" y="1678"/>
                    <a:pt x="3433" y="694"/>
                    <a:pt x="2650" y="228"/>
                  </a:cubicBezTo>
                  <a:cubicBezTo>
                    <a:pt x="2391" y="74"/>
                    <a:pt x="2111" y="0"/>
                    <a:pt x="1835"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1" name="Google Shape;1541;p3"/>
            <p:cNvSpPr/>
            <p:nvPr/>
          </p:nvSpPr>
          <p:spPr>
            <a:xfrm>
              <a:off x="4779625" y="735850"/>
              <a:ext cx="90550" cy="80425"/>
            </a:xfrm>
            <a:custGeom>
              <a:rect b="b" l="l" r="r" t="t"/>
              <a:pathLst>
                <a:path extrusionOk="0" h="3217" w="3622">
                  <a:moveTo>
                    <a:pt x="1819" y="0"/>
                  </a:moveTo>
                  <a:cubicBezTo>
                    <a:pt x="1250" y="0"/>
                    <a:pt x="707" y="317"/>
                    <a:pt x="410" y="883"/>
                  </a:cubicBezTo>
                  <a:cubicBezTo>
                    <a:pt x="1" y="1667"/>
                    <a:pt x="265" y="2581"/>
                    <a:pt x="1023" y="3007"/>
                  </a:cubicBezTo>
                  <a:cubicBezTo>
                    <a:pt x="1274" y="3149"/>
                    <a:pt x="1542" y="3216"/>
                    <a:pt x="1804" y="3216"/>
                  </a:cubicBezTo>
                  <a:cubicBezTo>
                    <a:pt x="2372" y="3216"/>
                    <a:pt x="2916" y="2898"/>
                    <a:pt x="3212" y="2332"/>
                  </a:cubicBezTo>
                  <a:cubicBezTo>
                    <a:pt x="3621" y="1548"/>
                    <a:pt x="3358" y="634"/>
                    <a:pt x="2600" y="209"/>
                  </a:cubicBezTo>
                  <a:cubicBezTo>
                    <a:pt x="2349" y="67"/>
                    <a:pt x="2081" y="0"/>
                    <a:pt x="1819"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2" name="Google Shape;1542;p3"/>
            <p:cNvSpPr/>
            <p:nvPr/>
          </p:nvSpPr>
          <p:spPr>
            <a:xfrm>
              <a:off x="3166050" y="608850"/>
              <a:ext cx="92550" cy="81625"/>
            </a:xfrm>
            <a:custGeom>
              <a:rect b="b" l="l" r="r" t="t"/>
              <a:pathLst>
                <a:path extrusionOk="0" h="3265" w="3702">
                  <a:moveTo>
                    <a:pt x="1845" y="1"/>
                  </a:moveTo>
                  <a:cubicBezTo>
                    <a:pt x="1277" y="1"/>
                    <a:pt x="743" y="319"/>
                    <a:pt x="439" y="894"/>
                  </a:cubicBezTo>
                  <a:cubicBezTo>
                    <a:pt x="0" y="1727"/>
                    <a:pt x="292" y="2661"/>
                    <a:pt x="1122" y="3084"/>
                  </a:cubicBezTo>
                  <a:cubicBezTo>
                    <a:pt x="1361" y="3206"/>
                    <a:pt x="1611" y="3264"/>
                    <a:pt x="1854" y="3264"/>
                  </a:cubicBezTo>
                  <a:cubicBezTo>
                    <a:pt x="2405" y="3264"/>
                    <a:pt x="2926" y="2963"/>
                    <a:pt x="3235" y="2418"/>
                  </a:cubicBezTo>
                  <a:cubicBezTo>
                    <a:pt x="3702" y="1594"/>
                    <a:pt x="3444" y="653"/>
                    <a:pt x="2628" y="208"/>
                  </a:cubicBezTo>
                  <a:cubicBezTo>
                    <a:pt x="2373" y="68"/>
                    <a:pt x="2105" y="1"/>
                    <a:pt x="1845"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3" name="Google Shape;1543;p3"/>
            <p:cNvSpPr/>
            <p:nvPr/>
          </p:nvSpPr>
          <p:spPr>
            <a:xfrm>
              <a:off x="5957250" y="2178025"/>
              <a:ext cx="92600" cy="81575"/>
            </a:xfrm>
            <a:custGeom>
              <a:rect b="b" l="l" r="r" t="t"/>
              <a:pathLst>
                <a:path extrusionOk="0" h="3263" w="3704">
                  <a:moveTo>
                    <a:pt x="1849" y="0"/>
                  </a:moveTo>
                  <a:cubicBezTo>
                    <a:pt x="1297" y="0"/>
                    <a:pt x="777" y="301"/>
                    <a:pt x="468" y="847"/>
                  </a:cubicBezTo>
                  <a:cubicBezTo>
                    <a:pt x="1" y="1670"/>
                    <a:pt x="259" y="2610"/>
                    <a:pt x="1076" y="3057"/>
                  </a:cubicBezTo>
                  <a:cubicBezTo>
                    <a:pt x="1331" y="3196"/>
                    <a:pt x="1598" y="3263"/>
                    <a:pt x="1858" y="3263"/>
                  </a:cubicBezTo>
                  <a:cubicBezTo>
                    <a:pt x="2426" y="3263"/>
                    <a:pt x="2960" y="2944"/>
                    <a:pt x="3265" y="2369"/>
                  </a:cubicBezTo>
                  <a:cubicBezTo>
                    <a:pt x="3704" y="1538"/>
                    <a:pt x="3411" y="602"/>
                    <a:pt x="2581" y="180"/>
                  </a:cubicBezTo>
                  <a:cubicBezTo>
                    <a:pt x="2341" y="59"/>
                    <a:pt x="2092" y="0"/>
                    <a:pt x="1849"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4" name="Google Shape;1544;p3"/>
            <p:cNvSpPr/>
            <p:nvPr/>
          </p:nvSpPr>
          <p:spPr>
            <a:xfrm>
              <a:off x="2983650" y="662625"/>
              <a:ext cx="91425" cy="80375"/>
            </a:xfrm>
            <a:custGeom>
              <a:rect b="b" l="l" r="r" t="t"/>
              <a:pathLst>
                <a:path extrusionOk="0" h="3215" w="3657">
                  <a:moveTo>
                    <a:pt x="1838" y="0"/>
                  </a:moveTo>
                  <a:cubicBezTo>
                    <a:pt x="1310" y="0"/>
                    <a:pt x="801" y="272"/>
                    <a:pt x="493" y="769"/>
                  </a:cubicBezTo>
                  <a:cubicBezTo>
                    <a:pt x="1" y="1564"/>
                    <a:pt x="235" y="2542"/>
                    <a:pt x="1025" y="2998"/>
                  </a:cubicBezTo>
                  <a:cubicBezTo>
                    <a:pt x="1279" y="3145"/>
                    <a:pt x="1552" y="3215"/>
                    <a:pt x="1821" y="3215"/>
                  </a:cubicBezTo>
                  <a:cubicBezTo>
                    <a:pt x="2349" y="3215"/>
                    <a:pt x="2858" y="2942"/>
                    <a:pt x="3166" y="2445"/>
                  </a:cubicBezTo>
                  <a:cubicBezTo>
                    <a:pt x="3657" y="1652"/>
                    <a:pt x="3424" y="674"/>
                    <a:pt x="2632" y="217"/>
                  </a:cubicBezTo>
                  <a:cubicBezTo>
                    <a:pt x="2379" y="70"/>
                    <a:pt x="2106" y="0"/>
                    <a:pt x="1838"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5" name="Google Shape;1545;p3"/>
            <p:cNvSpPr/>
            <p:nvPr/>
          </p:nvSpPr>
          <p:spPr>
            <a:xfrm>
              <a:off x="5012275" y="866600"/>
              <a:ext cx="90500" cy="80425"/>
            </a:xfrm>
            <a:custGeom>
              <a:rect b="b" l="l" r="r" t="t"/>
              <a:pathLst>
                <a:path extrusionOk="0" h="3217" w="3620">
                  <a:moveTo>
                    <a:pt x="1817" y="0"/>
                  </a:moveTo>
                  <a:cubicBezTo>
                    <a:pt x="1251" y="0"/>
                    <a:pt x="711" y="314"/>
                    <a:pt x="415" y="876"/>
                  </a:cubicBezTo>
                  <a:cubicBezTo>
                    <a:pt x="0" y="1658"/>
                    <a:pt x="257" y="2572"/>
                    <a:pt x="1013" y="3004"/>
                  </a:cubicBezTo>
                  <a:cubicBezTo>
                    <a:pt x="1266" y="3148"/>
                    <a:pt x="1536" y="3217"/>
                    <a:pt x="1801" y="3217"/>
                  </a:cubicBezTo>
                  <a:cubicBezTo>
                    <a:pt x="2366" y="3217"/>
                    <a:pt x="2907" y="2903"/>
                    <a:pt x="3206" y="2341"/>
                  </a:cubicBezTo>
                  <a:cubicBezTo>
                    <a:pt x="3620" y="1560"/>
                    <a:pt x="3362" y="645"/>
                    <a:pt x="2606" y="214"/>
                  </a:cubicBezTo>
                  <a:cubicBezTo>
                    <a:pt x="2352" y="69"/>
                    <a:pt x="2082" y="0"/>
                    <a:pt x="1817"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6" name="Google Shape;1546;p3"/>
            <p:cNvSpPr/>
            <p:nvPr/>
          </p:nvSpPr>
          <p:spPr>
            <a:xfrm>
              <a:off x="6008025" y="2362550"/>
              <a:ext cx="90375" cy="80475"/>
            </a:xfrm>
            <a:custGeom>
              <a:rect b="b" l="l" r="r" t="t"/>
              <a:pathLst>
                <a:path extrusionOk="0" h="3219" w="3615">
                  <a:moveTo>
                    <a:pt x="1818" y="1"/>
                  </a:moveTo>
                  <a:cubicBezTo>
                    <a:pt x="1271" y="1"/>
                    <a:pt x="744" y="294"/>
                    <a:pt x="439" y="826"/>
                  </a:cubicBezTo>
                  <a:cubicBezTo>
                    <a:pt x="0" y="1595"/>
                    <a:pt x="224" y="2522"/>
                    <a:pt x="960" y="2976"/>
                  </a:cubicBezTo>
                  <a:cubicBezTo>
                    <a:pt x="1226" y="3140"/>
                    <a:pt x="1514" y="3218"/>
                    <a:pt x="1797" y="3218"/>
                  </a:cubicBezTo>
                  <a:cubicBezTo>
                    <a:pt x="2344" y="3218"/>
                    <a:pt x="2869" y="2926"/>
                    <a:pt x="3174" y="2393"/>
                  </a:cubicBezTo>
                  <a:cubicBezTo>
                    <a:pt x="3615" y="1623"/>
                    <a:pt x="3391" y="696"/>
                    <a:pt x="2654" y="243"/>
                  </a:cubicBezTo>
                  <a:cubicBezTo>
                    <a:pt x="2388" y="79"/>
                    <a:pt x="2100" y="1"/>
                    <a:pt x="1818"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7" name="Google Shape;1547;p3"/>
            <p:cNvSpPr/>
            <p:nvPr/>
          </p:nvSpPr>
          <p:spPr>
            <a:xfrm>
              <a:off x="4131575" y="527475"/>
              <a:ext cx="90350" cy="80425"/>
            </a:xfrm>
            <a:custGeom>
              <a:rect b="b" l="l" r="r" t="t"/>
              <a:pathLst>
                <a:path extrusionOk="0" h="3217" w="3614">
                  <a:moveTo>
                    <a:pt x="1818" y="0"/>
                  </a:moveTo>
                  <a:cubicBezTo>
                    <a:pt x="1282" y="0"/>
                    <a:pt x="763" y="281"/>
                    <a:pt x="456" y="797"/>
                  </a:cubicBezTo>
                  <a:cubicBezTo>
                    <a:pt x="1" y="1560"/>
                    <a:pt x="207" y="2491"/>
                    <a:pt x="934" y="2959"/>
                  </a:cubicBezTo>
                  <a:cubicBezTo>
                    <a:pt x="1205" y="3133"/>
                    <a:pt x="1503" y="3217"/>
                    <a:pt x="1796" y="3217"/>
                  </a:cubicBezTo>
                  <a:cubicBezTo>
                    <a:pt x="2332" y="3217"/>
                    <a:pt x="2851" y="2936"/>
                    <a:pt x="3159" y="2421"/>
                  </a:cubicBezTo>
                  <a:cubicBezTo>
                    <a:pt x="3614" y="1656"/>
                    <a:pt x="3408" y="725"/>
                    <a:pt x="2681" y="258"/>
                  </a:cubicBezTo>
                  <a:cubicBezTo>
                    <a:pt x="2409" y="83"/>
                    <a:pt x="2111" y="0"/>
                    <a:pt x="1818"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8" name="Google Shape;1548;p3"/>
            <p:cNvSpPr/>
            <p:nvPr/>
          </p:nvSpPr>
          <p:spPr>
            <a:xfrm>
              <a:off x="5674500" y="4048000"/>
              <a:ext cx="88125" cy="78125"/>
            </a:xfrm>
            <a:custGeom>
              <a:rect b="b" l="l" r="r" t="t"/>
              <a:pathLst>
                <a:path extrusionOk="0" h="3125" w="3525">
                  <a:moveTo>
                    <a:pt x="1812" y="0"/>
                  </a:moveTo>
                  <a:cubicBezTo>
                    <a:pt x="1286" y="0"/>
                    <a:pt x="755" y="261"/>
                    <a:pt x="456" y="727"/>
                  </a:cubicBezTo>
                  <a:cubicBezTo>
                    <a:pt x="1" y="1437"/>
                    <a:pt x="214" y="2446"/>
                    <a:pt x="914" y="2896"/>
                  </a:cubicBezTo>
                  <a:cubicBezTo>
                    <a:pt x="1156" y="3051"/>
                    <a:pt x="1434" y="3124"/>
                    <a:pt x="1713" y="3124"/>
                  </a:cubicBezTo>
                  <a:cubicBezTo>
                    <a:pt x="2240" y="3124"/>
                    <a:pt x="2771" y="2864"/>
                    <a:pt x="3069" y="2398"/>
                  </a:cubicBezTo>
                  <a:cubicBezTo>
                    <a:pt x="3524" y="1689"/>
                    <a:pt x="3310" y="679"/>
                    <a:pt x="2611" y="228"/>
                  </a:cubicBezTo>
                  <a:cubicBezTo>
                    <a:pt x="2369" y="74"/>
                    <a:pt x="2091" y="0"/>
                    <a:pt x="1812"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9" name="Google Shape;1549;p3"/>
            <p:cNvSpPr/>
            <p:nvPr/>
          </p:nvSpPr>
          <p:spPr>
            <a:xfrm>
              <a:off x="6024675" y="3152650"/>
              <a:ext cx="88325" cy="78175"/>
            </a:xfrm>
            <a:custGeom>
              <a:rect b="b" l="l" r="r" t="t"/>
              <a:pathLst>
                <a:path extrusionOk="0" h="3127" w="3533">
                  <a:moveTo>
                    <a:pt x="1812" y="0"/>
                  </a:moveTo>
                  <a:cubicBezTo>
                    <a:pt x="1249" y="0"/>
                    <a:pt x="687" y="304"/>
                    <a:pt x="404" y="826"/>
                  </a:cubicBezTo>
                  <a:cubicBezTo>
                    <a:pt x="0" y="1574"/>
                    <a:pt x="280" y="2555"/>
                    <a:pt x="1014" y="2951"/>
                  </a:cubicBezTo>
                  <a:cubicBezTo>
                    <a:pt x="1235" y="3071"/>
                    <a:pt x="1478" y="3127"/>
                    <a:pt x="1721" y="3127"/>
                  </a:cubicBezTo>
                  <a:cubicBezTo>
                    <a:pt x="2284" y="3127"/>
                    <a:pt x="2846" y="2824"/>
                    <a:pt x="3129" y="2301"/>
                  </a:cubicBezTo>
                  <a:cubicBezTo>
                    <a:pt x="3533" y="1554"/>
                    <a:pt x="3253" y="573"/>
                    <a:pt x="2519" y="177"/>
                  </a:cubicBezTo>
                  <a:cubicBezTo>
                    <a:pt x="2298" y="57"/>
                    <a:pt x="2055" y="0"/>
                    <a:pt x="1812"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0" name="Google Shape;1550;p3"/>
            <p:cNvSpPr/>
            <p:nvPr/>
          </p:nvSpPr>
          <p:spPr>
            <a:xfrm>
              <a:off x="2303000" y="1060375"/>
              <a:ext cx="88325" cy="78200"/>
            </a:xfrm>
            <a:custGeom>
              <a:rect b="b" l="l" r="r" t="t"/>
              <a:pathLst>
                <a:path extrusionOk="0" h="3128" w="3533">
                  <a:moveTo>
                    <a:pt x="1814" y="1"/>
                  </a:moveTo>
                  <a:cubicBezTo>
                    <a:pt x="1272" y="1"/>
                    <a:pt x="730" y="279"/>
                    <a:pt x="437" y="770"/>
                  </a:cubicBezTo>
                  <a:cubicBezTo>
                    <a:pt x="0" y="1501"/>
                    <a:pt x="242" y="2493"/>
                    <a:pt x="958" y="2921"/>
                  </a:cubicBezTo>
                  <a:cubicBezTo>
                    <a:pt x="1193" y="3062"/>
                    <a:pt x="1457" y="3128"/>
                    <a:pt x="1721" y="3128"/>
                  </a:cubicBezTo>
                  <a:cubicBezTo>
                    <a:pt x="2262" y="3128"/>
                    <a:pt x="2803" y="2850"/>
                    <a:pt x="3096" y="2358"/>
                  </a:cubicBezTo>
                  <a:cubicBezTo>
                    <a:pt x="3533" y="1629"/>
                    <a:pt x="3292" y="636"/>
                    <a:pt x="2576" y="207"/>
                  </a:cubicBezTo>
                  <a:cubicBezTo>
                    <a:pt x="2342" y="67"/>
                    <a:pt x="2078" y="1"/>
                    <a:pt x="1814"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1" name="Google Shape;1551;p3"/>
            <p:cNvSpPr/>
            <p:nvPr/>
          </p:nvSpPr>
          <p:spPr>
            <a:xfrm>
              <a:off x="1720125" y="1824925"/>
              <a:ext cx="88400" cy="78225"/>
            </a:xfrm>
            <a:custGeom>
              <a:rect b="b" l="l" r="r" t="t"/>
              <a:pathLst>
                <a:path extrusionOk="0" h="3129" w="3536">
                  <a:moveTo>
                    <a:pt x="1814" y="1"/>
                  </a:moveTo>
                  <a:cubicBezTo>
                    <a:pt x="1262" y="1"/>
                    <a:pt x="711" y="292"/>
                    <a:pt x="422" y="799"/>
                  </a:cubicBezTo>
                  <a:cubicBezTo>
                    <a:pt x="0" y="1539"/>
                    <a:pt x="261" y="2523"/>
                    <a:pt x="988" y="2937"/>
                  </a:cubicBezTo>
                  <a:cubicBezTo>
                    <a:pt x="1216" y="3067"/>
                    <a:pt x="1469" y="3128"/>
                    <a:pt x="1722" y="3128"/>
                  </a:cubicBezTo>
                  <a:cubicBezTo>
                    <a:pt x="2274" y="3128"/>
                    <a:pt x="2825" y="2837"/>
                    <a:pt x="3114" y="2330"/>
                  </a:cubicBezTo>
                  <a:cubicBezTo>
                    <a:pt x="3535" y="1590"/>
                    <a:pt x="3273" y="604"/>
                    <a:pt x="2548" y="192"/>
                  </a:cubicBezTo>
                  <a:cubicBezTo>
                    <a:pt x="2320" y="62"/>
                    <a:pt x="2067" y="1"/>
                    <a:pt x="1814"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2" name="Google Shape;1552;p3"/>
            <p:cNvSpPr/>
            <p:nvPr/>
          </p:nvSpPr>
          <p:spPr>
            <a:xfrm>
              <a:off x="5860075" y="1811850"/>
              <a:ext cx="88350" cy="78200"/>
            </a:xfrm>
            <a:custGeom>
              <a:rect b="b" l="l" r="r" t="t"/>
              <a:pathLst>
                <a:path extrusionOk="0" h="3128" w="3534">
                  <a:moveTo>
                    <a:pt x="1813" y="0"/>
                  </a:moveTo>
                  <a:cubicBezTo>
                    <a:pt x="1262" y="0"/>
                    <a:pt x="712" y="290"/>
                    <a:pt x="423" y="796"/>
                  </a:cubicBezTo>
                  <a:cubicBezTo>
                    <a:pt x="0" y="1534"/>
                    <a:pt x="260" y="2520"/>
                    <a:pt x="985" y="2934"/>
                  </a:cubicBezTo>
                  <a:cubicBezTo>
                    <a:pt x="1214" y="3065"/>
                    <a:pt x="1469" y="3127"/>
                    <a:pt x="1723" y="3127"/>
                  </a:cubicBezTo>
                  <a:cubicBezTo>
                    <a:pt x="2274" y="3127"/>
                    <a:pt x="2823" y="2838"/>
                    <a:pt x="3111" y="2333"/>
                  </a:cubicBezTo>
                  <a:cubicBezTo>
                    <a:pt x="3534" y="1593"/>
                    <a:pt x="3276" y="607"/>
                    <a:pt x="2551" y="193"/>
                  </a:cubicBezTo>
                  <a:cubicBezTo>
                    <a:pt x="2322" y="62"/>
                    <a:pt x="2067" y="0"/>
                    <a:pt x="1813"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3" name="Google Shape;1553;p3"/>
            <p:cNvSpPr/>
            <p:nvPr/>
          </p:nvSpPr>
          <p:spPr>
            <a:xfrm>
              <a:off x="3534075" y="504200"/>
              <a:ext cx="88325" cy="78200"/>
            </a:xfrm>
            <a:custGeom>
              <a:rect b="b" l="l" r="r" t="t"/>
              <a:pathLst>
                <a:path extrusionOk="0" h="3128" w="3533">
                  <a:moveTo>
                    <a:pt x="1813" y="0"/>
                  </a:moveTo>
                  <a:cubicBezTo>
                    <a:pt x="1245" y="0"/>
                    <a:pt x="679" y="309"/>
                    <a:pt x="398" y="838"/>
                  </a:cubicBezTo>
                  <a:cubicBezTo>
                    <a:pt x="1" y="1589"/>
                    <a:pt x="289" y="2569"/>
                    <a:pt x="1025" y="2958"/>
                  </a:cubicBezTo>
                  <a:cubicBezTo>
                    <a:pt x="1242" y="3074"/>
                    <a:pt x="1480" y="3128"/>
                    <a:pt x="1718" y="3128"/>
                  </a:cubicBezTo>
                  <a:cubicBezTo>
                    <a:pt x="2286" y="3128"/>
                    <a:pt x="2854" y="2818"/>
                    <a:pt x="3135" y="2289"/>
                  </a:cubicBezTo>
                  <a:cubicBezTo>
                    <a:pt x="3533" y="1539"/>
                    <a:pt x="3244" y="559"/>
                    <a:pt x="2507" y="170"/>
                  </a:cubicBezTo>
                  <a:cubicBezTo>
                    <a:pt x="2289" y="55"/>
                    <a:pt x="2051" y="0"/>
                    <a:pt x="1813"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4" name="Google Shape;1554;p3"/>
            <p:cNvSpPr/>
            <p:nvPr/>
          </p:nvSpPr>
          <p:spPr>
            <a:xfrm>
              <a:off x="1568450" y="3456050"/>
              <a:ext cx="88325" cy="78175"/>
            </a:xfrm>
            <a:custGeom>
              <a:rect b="b" l="l" r="r" t="t"/>
              <a:pathLst>
                <a:path extrusionOk="0" h="3127" w="3533">
                  <a:moveTo>
                    <a:pt x="1814" y="0"/>
                  </a:moveTo>
                  <a:cubicBezTo>
                    <a:pt x="1272" y="0"/>
                    <a:pt x="730" y="278"/>
                    <a:pt x="437" y="770"/>
                  </a:cubicBezTo>
                  <a:cubicBezTo>
                    <a:pt x="0" y="1499"/>
                    <a:pt x="242" y="2491"/>
                    <a:pt x="958" y="2919"/>
                  </a:cubicBezTo>
                  <a:cubicBezTo>
                    <a:pt x="1193" y="3060"/>
                    <a:pt x="1457" y="3127"/>
                    <a:pt x="1721" y="3127"/>
                  </a:cubicBezTo>
                  <a:cubicBezTo>
                    <a:pt x="2262" y="3127"/>
                    <a:pt x="2803" y="2848"/>
                    <a:pt x="3096" y="2358"/>
                  </a:cubicBezTo>
                  <a:cubicBezTo>
                    <a:pt x="3533" y="1627"/>
                    <a:pt x="3291" y="635"/>
                    <a:pt x="2576" y="207"/>
                  </a:cubicBezTo>
                  <a:cubicBezTo>
                    <a:pt x="2342" y="66"/>
                    <a:pt x="2078" y="0"/>
                    <a:pt x="1814"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5" name="Google Shape;1555;p3"/>
            <p:cNvSpPr/>
            <p:nvPr/>
          </p:nvSpPr>
          <p:spPr>
            <a:xfrm>
              <a:off x="4359700" y="5025225"/>
              <a:ext cx="88325" cy="78175"/>
            </a:xfrm>
            <a:custGeom>
              <a:rect b="b" l="l" r="r" t="t"/>
              <a:pathLst>
                <a:path extrusionOk="0" h="3127" w="3533">
                  <a:moveTo>
                    <a:pt x="1813" y="1"/>
                  </a:moveTo>
                  <a:cubicBezTo>
                    <a:pt x="1244" y="1"/>
                    <a:pt x="676" y="311"/>
                    <a:pt x="397" y="841"/>
                  </a:cubicBezTo>
                  <a:cubicBezTo>
                    <a:pt x="0" y="1591"/>
                    <a:pt x="291" y="2573"/>
                    <a:pt x="1027" y="2959"/>
                  </a:cubicBezTo>
                  <a:cubicBezTo>
                    <a:pt x="1244" y="3073"/>
                    <a:pt x="1481" y="3126"/>
                    <a:pt x="1718" y="3126"/>
                  </a:cubicBezTo>
                  <a:cubicBezTo>
                    <a:pt x="2288" y="3126"/>
                    <a:pt x="2856" y="2816"/>
                    <a:pt x="3136" y="2287"/>
                  </a:cubicBezTo>
                  <a:cubicBezTo>
                    <a:pt x="3532" y="1535"/>
                    <a:pt x="3242" y="557"/>
                    <a:pt x="2505" y="169"/>
                  </a:cubicBezTo>
                  <a:cubicBezTo>
                    <a:pt x="2288" y="55"/>
                    <a:pt x="2050" y="1"/>
                    <a:pt x="1813"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6" name="Google Shape;1556;p3"/>
            <p:cNvSpPr/>
            <p:nvPr/>
          </p:nvSpPr>
          <p:spPr>
            <a:xfrm>
              <a:off x="5807175" y="3810275"/>
              <a:ext cx="89425" cy="79325"/>
            </a:xfrm>
            <a:custGeom>
              <a:rect b="b" l="l" r="r" t="t"/>
              <a:pathLst>
                <a:path extrusionOk="0" h="3173" w="3577">
                  <a:moveTo>
                    <a:pt x="1810" y="1"/>
                  </a:moveTo>
                  <a:cubicBezTo>
                    <a:pt x="1267" y="1"/>
                    <a:pt x="737" y="288"/>
                    <a:pt x="438" y="802"/>
                  </a:cubicBezTo>
                  <a:cubicBezTo>
                    <a:pt x="0" y="1555"/>
                    <a:pt x="235" y="2508"/>
                    <a:pt x="964" y="2949"/>
                  </a:cubicBezTo>
                  <a:cubicBezTo>
                    <a:pt x="1215" y="3101"/>
                    <a:pt x="1490" y="3173"/>
                    <a:pt x="1762" y="3173"/>
                  </a:cubicBezTo>
                  <a:cubicBezTo>
                    <a:pt x="2324" y="3173"/>
                    <a:pt x="2872" y="2866"/>
                    <a:pt x="3164" y="2322"/>
                  </a:cubicBezTo>
                  <a:cubicBezTo>
                    <a:pt x="3577" y="1556"/>
                    <a:pt x="3310" y="614"/>
                    <a:pt x="2563" y="197"/>
                  </a:cubicBezTo>
                  <a:cubicBezTo>
                    <a:pt x="2324" y="64"/>
                    <a:pt x="2066" y="1"/>
                    <a:pt x="1810"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7" name="Google Shape;1557;p3"/>
            <p:cNvSpPr/>
            <p:nvPr/>
          </p:nvSpPr>
          <p:spPr>
            <a:xfrm>
              <a:off x="1853475" y="1587775"/>
              <a:ext cx="88300" cy="78175"/>
            </a:xfrm>
            <a:custGeom>
              <a:rect b="b" l="l" r="r" t="t"/>
              <a:pathLst>
                <a:path extrusionOk="0" h="3127" w="3532">
                  <a:moveTo>
                    <a:pt x="1814" y="0"/>
                  </a:moveTo>
                  <a:cubicBezTo>
                    <a:pt x="1245" y="0"/>
                    <a:pt x="677" y="311"/>
                    <a:pt x="397" y="841"/>
                  </a:cubicBezTo>
                  <a:cubicBezTo>
                    <a:pt x="1" y="1592"/>
                    <a:pt x="291" y="2572"/>
                    <a:pt x="1028" y="2960"/>
                  </a:cubicBezTo>
                  <a:cubicBezTo>
                    <a:pt x="1244" y="3073"/>
                    <a:pt x="1481" y="3127"/>
                    <a:pt x="1718" y="3127"/>
                  </a:cubicBezTo>
                  <a:cubicBezTo>
                    <a:pt x="2288" y="3127"/>
                    <a:pt x="2857" y="2817"/>
                    <a:pt x="3136" y="2288"/>
                  </a:cubicBezTo>
                  <a:cubicBezTo>
                    <a:pt x="3531" y="1536"/>
                    <a:pt x="3243" y="558"/>
                    <a:pt x="2506" y="169"/>
                  </a:cubicBezTo>
                  <a:cubicBezTo>
                    <a:pt x="2289" y="54"/>
                    <a:pt x="2051" y="0"/>
                    <a:pt x="1814"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8" name="Google Shape;1558;p3"/>
            <p:cNvSpPr/>
            <p:nvPr/>
          </p:nvSpPr>
          <p:spPr>
            <a:xfrm>
              <a:off x="6059600" y="2548100"/>
              <a:ext cx="86950" cy="77475"/>
            </a:xfrm>
            <a:custGeom>
              <a:rect b="b" l="l" r="r" t="t"/>
              <a:pathLst>
                <a:path extrusionOk="0" h="3099" w="3478">
                  <a:moveTo>
                    <a:pt x="1773" y="1"/>
                  </a:moveTo>
                  <a:cubicBezTo>
                    <a:pt x="1200" y="1"/>
                    <a:pt x="621" y="308"/>
                    <a:pt x="378" y="840"/>
                  </a:cubicBezTo>
                  <a:cubicBezTo>
                    <a:pt x="0" y="1665"/>
                    <a:pt x="198" y="2387"/>
                    <a:pt x="939" y="2884"/>
                  </a:cubicBezTo>
                  <a:cubicBezTo>
                    <a:pt x="1159" y="3030"/>
                    <a:pt x="1414" y="3098"/>
                    <a:pt x="1673" y="3098"/>
                  </a:cubicBezTo>
                  <a:cubicBezTo>
                    <a:pt x="2219" y="3098"/>
                    <a:pt x="2781" y="2798"/>
                    <a:pt x="3062" y="2303"/>
                  </a:cubicBezTo>
                  <a:cubicBezTo>
                    <a:pt x="3478" y="1572"/>
                    <a:pt x="3202" y="567"/>
                    <a:pt x="2477" y="174"/>
                  </a:cubicBezTo>
                  <a:cubicBezTo>
                    <a:pt x="2261" y="56"/>
                    <a:pt x="2018" y="1"/>
                    <a:pt x="1773"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9" name="Google Shape;1559;p3"/>
            <p:cNvSpPr/>
            <p:nvPr/>
          </p:nvSpPr>
          <p:spPr>
            <a:xfrm>
              <a:off x="5542950" y="4286750"/>
              <a:ext cx="84600" cy="74900"/>
            </a:xfrm>
            <a:custGeom>
              <a:rect b="b" l="l" r="r" t="t"/>
              <a:pathLst>
                <a:path extrusionOk="0" h="2996" w="3384">
                  <a:moveTo>
                    <a:pt x="1743" y="0"/>
                  </a:moveTo>
                  <a:cubicBezTo>
                    <a:pt x="1219" y="0"/>
                    <a:pt x="689" y="272"/>
                    <a:pt x="410" y="746"/>
                  </a:cubicBezTo>
                  <a:cubicBezTo>
                    <a:pt x="1" y="1442"/>
                    <a:pt x="241" y="2401"/>
                    <a:pt x="926" y="2805"/>
                  </a:cubicBezTo>
                  <a:cubicBezTo>
                    <a:pt x="1146" y="2934"/>
                    <a:pt x="1394" y="2996"/>
                    <a:pt x="1642" y="2996"/>
                  </a:cubicBezTo>
                  <a:cubicBezTo>
                    <a:pt x="2167" y="2996"/>
                    <a:pt x="2694" y="2723"/>
                    <a:pt x="2974" y="2249"/>
                  </a:cubicBezTo>
                  <a:cubicBezTo>
                    <a:pt x="3384" y="1554"/>
                    <a:pt x="3142" y="594"/>
                    <a:pt x="2457" y="191"/>
                  </a:cubicBezTo>
                  <a:cubicBezTo>
                    <a:pt x="2238" y="61"/>
                    <a:pt x="1991" y="0"/>
                    <a:pt x="1743"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0" name="Google Shape;1560;p3"/>
            <p:cNvSpPr/>
            <p:nvPr/>
          </p:nvSpPr>
          <p:spPr>
            <a:xfrm>
              <a:off x="5245775" y="998725"/>
              <a:ext cx="88050" cy="77450"/>
            </a:xfrm>
            <a:custGeom>
              <a:rect b="b" l="l" r="r" t="t"/>
              <a:pathLst>
                <a:path extrusionOk="0" h="3098" w="3522">
                  <a:moveTo>
                    <a:pt x="1747" y="0"/>
                  </a:moveTo>
                  <a:cubicBezTo>
                    <a:pt x="1251" y="0"/>
                    <a:pt x="812" y="259"/>
                    <a:pt x="469" y="765"/>
                  </a:cubicBezTo>
                  <a:cubicBezTo>
                    <a:pt x="0" y="1456"/>
                    <a:pt x="277" y="2490"/>
                    <a:pt x="990" y="2906"/>
                  </a:cubicBezTo>
                  <a:cubicBezTo>
                    <a:pt x="1214" y="3036"/>
                    <a:pt x="1466" y="3098"/>
                    <a:pt x="1719" y="3098"/>
                  </a:cubicBezTo>
                  <a:cubicBezTo>
                    <a:pt x="2273" y="3098"/>
                    <a:pt x="2832" y="2804"/>
                    <a:pt x="3112" y="2299"/>
                  </a:cubicBezTo>
                  <a:cubicBezTo>
                    <a:pt x="3522" y="1563"/>
                    <a:pt x="3249" y="530"/>
                    <a:pt x="2505" y="184"/>
                  </a:cubicBezTo>
                  <a:cubicBezTo>
                    <a:pt x="2242" y="61"/>
                    <a:pt x="1988" y="0"/>
                    <a:pt x="1747"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1" name="Google Shape;1561;p3"/>
            <p:cNvSpPr/>
            <p:nvPr/>
          </p:nvSpPr>
          <p:spPr>
            <a:xfrm>
              <a:off x="2748500" y="4899900"/>
              <a:ext cx="85575" cy="76050"/>
            </a:xfrm>
            <a:custGeom>
              <a:rect b="b" l="l" r="r" t="t"/>
              <a:pathLst>
                <a:path extrusionOk="0" h="3042" w="3423">
                  <a:moveTo>
                    <a:pt x="1770" y="0"/>
                  </a:moveTo>
                  <a:cubicBezTo>
                    <a:pt x="1202" y="0"/>
                    <a:pt x="625" y="312"/>
                    <a:pt x="362" y="835"/>
                  </a:cubicBezTo>
                  <a:cubicBezTo>
                    <a:pt x="1" y="1553"/>
                    <a:pt x="294" y="2516"/>
                    <a:pt x="985" y="2882"/>
                  </a:cubicBezTo>
                  <a:cubicBezTo>
                    <a:pt x="1191" y="2991"/>
                    <a:pt x="1421" y="3042"/>
                    <a:pt x="1651" y="3042"/>
                  </a:cubicBezTo>
                  <a:cubicBezTo>
                    <a:pt x="2201" y="3042"/>
                    <a:pt x="2758" y="2751"/>
                    <a:pt x="3032" y="2256"/>
                  </a:cubicBezTo>
                  <a:cubicBezTo>
                    <a:pt x="3422" y="1553"/>
                    <a:pt x="3167" y="586"/>
                    <a:pt x="2485" y="188"/>
                  </a:cubicBezTo>
                  <a:cubicBezTo>
                    <a:pt x="2267" y="60"/>
                    <a:pt x="2019" y="0"/>
                    <a:pt x="1770"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2" name="Google Shape;1562;p3"/>
            <p:cNvSpPr/>
            <p:nvPr/>
          </p:nvSpPr>
          <p:spPr>
            <a:xfrm>
              <a:off x="2515850" y="4769125"/>
              <a:ext cx="85550" cy="76050"/>
            </a:xfrm>
            <a:custGeom>
              <a:rect b="b" l="l" r="r" t="t"/>
              <a:pathLst>
                <a:path extrusionOk="0" h="3042" w="3422">
                  <a:moveTo>
                    <a:pt x="1777" y="0"/>
                  </a:moveTo>
                  <a:cubicBezTo>
                    <a:pt x="1229" y="0"/>
                    <a:pt x="668" y="288"/>
                    <a:pt x="391" y="783"/>
                  </a:cubicBezTo>
                  <a:cubicBezTo>
                    <a:pt x="1" y="1486"/>
                    <a:pt x="256" y="2454"/>
                    <a:pt x="937" y="2854"/>
                  </a:cubicBezTo>
                  <a:cubicBezTo>
                    <a:pt x="1155" y="2982"/>
                    <a:pt x="1403" y="3042"/>
                    <a:pt x="1653" y="3042"/>
                  </a:cubicBezTo>
                  <a:cubicBezTo>
                    <a:pt x="2181" y="3042"/>
                    <a:pt x="2720" y="2774"/>
                    <a:pt x="3006" y="2307"/>
                  </a:cubicBezTo>
                  <a:cubicBezTo>
                    <a:pt x="3421" y="1631"/>
                    <a:pt x="3199" y="643"/>
                    <a:pt x="2537" y="216"/>
                  </a:cubicBezTo>
                  <a:cubicBezTo>
                    <a:pt x="2310" y="69"/>
                    <a:pt x="2045" y="0"/>
                    <a:pt x="1777"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3" name="Google Shape;1563;p3"/>
            <p:cNvSpPr/>
            <p:nvPr/>
          </p:nvSpPr>
          <p:spPr>
            <a:xfrm>
              <a:off x="5224625" y="4575650"/>
              <a:ext cx="88075" cy="77475"/>
            </a:xfrm>
            <a:custGeom>
              <a:rect b="b" l="l" r="r" t="t"/>
              <a:pathLst>
                <a:path extrusionOk="0" h="3099" w="3523">
                  <a:moveTo>
                    <a:pt x="1746" y="0"/>
                  </a:moveTo>
                  <a:cubicBezTo>
                    <a:pt x="1245" y="0"/>
                    <a:pt x="804" y="262"/>
                    <a:pt x="463" y="777"/>
                  </a:cubicBezTo>
                  <a:cubicBezTo>
                    <a:pt x="0" y="1474"/>
                    <a:pt x="285" y="2504"/>
                    <a:pt x="1002" y="2914"/>
                  </a:cubicBezTo>
                  <a:cubicBezTo>
                    <a:pt x="1223" y="3039"/>
                    <a:pt x="1470" y="3098"/>
                    <a:pt x="1718" y="3098"/>
                  </a:cubicBezTo>
                  <a:cubicBezTo>
                    <a:pt x="2277" y="3098"/>
                    <a:pt x="2842" y="2800"/>
                    <a:pt x="3120" y="2287"/>
                  </a:cubicBezTo>
                  <a:cubicBezTo>
                    <a:pt x="3522" y="1549"/>
                    <a:pt x="3241" y="515"/>
                    <a:pt x="2495" y="177"/>
                  </a:cubicBezTo>
                  <a:cubicBezTo>
                    <a:pt x="2235" y="59"/>
                    <a:pt x="1984" y="0"/>
                    <a:pt x="1746"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4" name="Google Shape;1564;p3"/>
            <p:cNvSpPr/>
            <p:nvPr/>
          </p:nvSpPr>
          <p:spPr>
            <a:xfrm>
              <a:off x="1502975" y="2483350"/>
              <a:ext cx="88075" cy="77450"/>
            </a:xfrm>
            <a:custGeom>
              <a:rect b="b" l="l" r="r" t="t"/>
              <a:pathLst>
                <a:path extrusionOk="0" h="3098" w="3523">
                  <a:moveTo>
                    <a:pt x="1748" y="1"/>
                  </a:moveTo>
                  <a:cubicBezTo>
                    <a:pt x="1246" y="1"/>
                    <a:pt x="805" y="263"/>
                    <a:pt x="464" y="777"/>
                  </a:cubicBezTo>
                  <a:cubicBezTo>
                    <a:pt x="1" y="1474"/>
                    <a:pt x="287" y="2505"/>
                    <a:pt x="1003" y="2913"/>
                  </a:cubicBezTo>
                  <a:cubicBezTo>
                    <a:pt x="1223" y="3038"/>
                    <a:pt x="1471" y="3097"/>
                    <a:pt x="1719" y="3097"/>
                  </a:cubicBezTo>
                  <a:cubicBezTo>
                    <a:pt x="2278" y="3097"/>
                    <a:pt x="2843" y="2799"/>
                    <a:pt x="3120" y="2288"/>
                  </a:cubicBezTo>
                  <a:cubicBezTo>
                    <a:pt x="3523" y="1550"/>
                    <a:pt x="3241" y="517"/>
                    <a:pt x="2496" y="178"/>
                  </a:cubicBezTo>
                  <a:cubicBezTo>
                    <a:pt x="2236" y="59"/>
                    <a:pt x="1985" y="1"/>
                    <a:pt x="1748"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5" name="Google Shape;1565;p3"/>
            <p:cNvSpPr/>
            <p:nvPr/>
          </p:nvSpPr>
          <p:spPr>
            <a:xfrm>
              <a:off x="3995650" y="5133250"/>
              <a:ext cx="84600" cy="74900"/>
            </a:xfrm>
            <a:custGeom>
              <a:rect b="b" l="l" r="r" t="t"/>
              <a:pathLst>
                <a:path extrusionOk="0" h="2996" w="3384">
                  <a:moveTo>
                    <a:pt x="1742" y="0"/>
                  </a:moveTo>
                  <a:cubicBezTo>
                    <a:pt x="1218" y="0"/>
                    <a:pt x="690" y="271"/>
                    <a:pt x="410" y="745"/>
                  </a:cubicBezTo>
                  <a:cubicBezTo>
                    <a:pt x="0" y="1440"/>
                    <a:pt x="240" y="2400"/>
                    <a:pt x="926" y="2805"/>
                  </a:cubicBezTo>
                  <a:cubicBezTo>
                    <a:pt x="1145" y="2934"/>
                    <a:pt x="1393" y="2996"/>
                    <a:pt x="1641" y="2996"/>
                  </a:cubicBezTo>
                  <a:cubicBezTo>
                    <a:pt x="2165" y="2996"/>
                    <a:pt x="2694" y="2724"/>
                    <a:pt x="2974" y="2249"/>
                  </a:cubicBezTo>
                  <a:cubicBezTo>
                    <a:pt x="3384" y="1554"/>
                    <a:pt x="3143" y="596"/>
                    <a:pt x="2458" y="191"/>
                  </a:cubicBezTo>
                  <a:cubicBezTo>
                    <a:pt x="2238" y="61"/>
                    <a:pt x="1991" y="0"/>
                    <a:pt x="1742"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6" name="Google Shape;1566;p3"/>
            <p:cNvSpPr/>
            <p:nvPr/>
          </p:nvSpPr>
          <p:spPr>
            <a:xfrm>
              <a:off x="4548950" y="606625"/>
              <a:ext cx="87075" cy="77500"/>
            </a:xfrm>
            <a:custGeom>
              <a:rect b="b" l="l" r="r" t="t"/>
              <a:pathLst>
                <a:path extrusionOk="0" h="3100" w="3483">
                  <a:moveTo>
                    <a:pt x="1777" y="1"/>
                  </a:moveTo>
                  <a:cubicBezTo>
                    <a:pt x="1213" y="1"/>
                    <a:pt x="645" y="298"/>
                    <a:pt x="394" y="820"/>
                  </a:cubicBezTo>
                  <a:cubicBezTo>
                    <a:pt x="0" y="1641"/>
                    <a:pt x="192" y="2364"/>
                    <a:pt x="923" y="2872"/>
                  </a:cubicBezTo>
                  <a:cubicBezTo>
                    <a:pt x="1145" y="3028"/>
                    <a:pt x="1408" y="3099"/>
                    <a:pt x="1675" y="3099"/>
                  </a:cubicBezTo>
                  <a:cubicBezTo>
                    <a:pt x="2212" y="3099"/>
                    <a:pt x="2768" y="2809"/>
                    <a:pt x="3055" y="2326"/>
                  </a:cubicBezTo>
                  <a:cubicBezTo>
                    <a:pt x="3482" y="1602"/>
                    <a:pt x="3221" y="593"/>
                    <a:pt x="2504" y="186"/>
                  </a:cubicBezTo>
                  <a:cubicBezTo>
                    <a:pt x="2282" y="60"/>
                    <a:pt x="2030" y="1"/>
                    <a:pt x="1777"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7" name="Google Shape;1567;p3"/>
            <p:cNvSpPr/>
            <p:nvPr/>
          </p:nvSpPr>
          <p:spPr>
            <a:xfrm>
              <a:off x="4543300" y="4972500"/>
              <a:ext cx="87125" cy="77450"/>
            </a:xfrm>
            <a:custGeom>
              <a:rect b="b" l="l" r="r" t="t"/>
              <a:pathLst>
                <a:path extrusionOk="0" h="3098" w="3485">
                  <a:moveTo>
                    <a:pt x="1784" y="1"/>
                  </a:moveTo>
                  <a:cubicBezTo>
                    <a:pt x="1238" y="1"/>
                    <a:pt x="685" y="278"/>
                    <a:pt x="425" y="777"/>
                  </a:cubicBezTo>
                  <a:cubicBezTo>
                    <a:pt x="1" y="1584"/>
                    <a:pt x="177" y="2314"/>
                    <a:pt x="886" y="2845"/>
                  </a:cubicBezTo>
                  <a:cubicBezTo>
                    <a:pt x="1116" y="3018"/>
                    <a:pt x="1394" y="3098"/>
                    <a:pt x="1678" y="3098"/>
                  </a:cubicBezTo>
                  <a:cubicBezTo>
                    <a:pt x="2200" y="3098"/>
                    <a:pt x="2741" y="2828"/>
                    <a:pt x="3036" y="2370"/>
                  </a:cubicBezTo>
                  <a:cubicBezTo>
                    <a:pt x="3484" y="1670"/>
                    <a:pt x="3254" y="642"/>
                    <a:pt x="2553" y="211"/>
                  </a:cubicBezTo>
                  <a:cubicBezTo>
                    <a:pt x="2322" y="68"/>
                    <a:pt x="2054" y="1"/>
                    <a:pt x="1784"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8" name="Google Shape;1568;p3"/>
            <p:cNvSpPr/>
            <p:nvPr/>
          </p:nvSpPr>
          <p:spPr>
            <a:xfrm>
              <a:off x="1518750" y="3272250"/>
              <a:ext cx="87925" cy="77500"/>
            </a:xfrm>
            <a:custGeom>
              <a:rect b="b" l="l" r="r" t="t"/>
              <a:pathLst>
                <a:path extrusionOk="0" h="3100" w="3517">
                  <a:moveTo>
                    <a:pt x="1751" y="0"/>
                  </a:moveTo>
                  <a:cubicBezTo>
                    <a:pt x="1275" y="0"/>
                    <a:pt x="846" y="246"/>
                    <a:pt x="496" y="718"/>
                  </a:cubicBezTo>
                  <a:cubicBezTo>
                    <a:pt x="1" y="1383"/>
                    <a:pt x="239" y="2435"/>
                    <a:pt x="933" y="2880"/>
                  </a:cubicBezTo>
                  <a:cubicBezTo>
                    <a:pt x="1165" y="3029"/>
                    <a:pt x="1436" y="3100"/>
                    <a:pt x="1709" y="3100"/>
                  </a:cubicBezTo>
                  <a:cubicBezTo>
                    <a:pt x="2243" y="3100"/>
                    <a:pt x="2789" y="2830"/>
                    <a:pt x="3079" y="2355"/>
                  </a:cubicBezTo>
                  <a:cubicBezTo>
                    <a:pt x="3517" y="1642"/>
                    <a:pt x="3284" y="596"/>
                    <a:pt x="2553" y="216"/>
                  </a:cubicBezTo>
                  <a:cubicBezTo>
                    <a:pt x="2276" y="71"/>
                    <a:pt x="2007" y="0"/>
                    <a:pt x="1751"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9" name="Google Shape;1569;p3"/>
            <p:cNvSpPr/>
            <p:nvPr/>
          </p:nvSpPr>
          <p:spPr>
            <a:xfrm>
              <a:off x="1618600" y="3640250"/>
              <a:ext cx="86775" cy="77425"/>
            </a:xfrm>
            <a:custGeom>
              <a:rect b="b" l="l" r="r" t="t"/>
              <a:pathLst>
                <a:path extrusionOk="0" h="3097" w="3471">
                  <a:moveTo>
                    <a:pt x="1799" y="1"/>
                  </a:moveTo>
                  <a:cubicBezTo>
                    <a:pt x="1245" y="1"/>
                    <a:pt x="677" y="311"/>
                    <a:pt x="401" y="820"/>
                  </a:cubicBezTo>
                  <a:cubicBezTo>
                    <a:pt x="0" y="1559"/>
                    <a:pt x="295" y="2561"/>
                    <a:pt x="1023" y="2939"/>
                  </a:cubicBezTo>
                  <a:cubicBezTo>
                    <a:pt x="1231" y="3046"/>
                    <a:pt x="1463" y="3097"/>
                    <a:pt x="1697" y="3097"/>
                  </a:cubicBezTo>
                  <a:cubicBezTo>
                    <a:pt x="2283" y="3097"/>
                    <a:pt x="2877" y="2778"/>
                    <a:pt x="3112" y="2233"/>
                  </a:cubicBezTo>
                  <a:cubicBezTo>
                    <a:pt x="3470" y="1403"/>
                    <a:pt x="3268" y="683"/>
                    <a:pt x="2514" y="202"/>
                  </a:cubicBezTo>
                  <a:cubicBezTo>
                    <a:pt x="2297" y="64"/>
                    <a:pt x="2049" y="1"/>
                    <a:pt x="1799"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0" name="Google Shape;1570;p3"/>
            <p:cNvSpPr/>
            <p:nvPr/>
          </p:nvSpPr>
          <p:spPr>
            <a:xfrm>
              <a:off x="4176625" y="5078575"/>
              <a:ext cx="87975" cy="77500"/>
            </a:xfrm>
            <a:custGeom>
              <a:rect b="b" l="l" r="r" t="t"/>
              <a:pathLst>
                <a:path extrusionOk="0" h="3100" w="3519">
                  <a:moveTo>
                    <a:pt x="1751" y="1"/>
                  </a:moveTo>
                  <a:cubicBezTo>
                    <a:pt x="1270" y="1"/>
                    <a:pt x="838" y="250"/>
                    <a:pt x="490" y="729"/>
                  </a:cubicBezTo>
                  <a:cubicBezTo>
                    <a:pt x="1" y="1399"/>
                    <a:pt x="250" y="2449"/>
                    <a:pt x="948" y="2888"/>
                  </a:cubicBezTo>
                  <a:cubicBezTo>
                    <a:pt x="1178" y="3032"/>
                    <a:pt x="1443" y="3100"/>
                    <a:pt x="1711" y="3100"/>
                  </a:cubicBezTo>
                  <a:cubicBezTo>
                    <a:pt x="2250" y="3100"/>
                    <a:pt x="2800" y="2824"/>
                    <a:pt x="3088" y="2342"/>
                  </a:cubicBezTo>
                  <a:cubicBezTo>
                    <a:pt x="3518" y="1622"/>
                    <a:pt x="3277" y="583"/>
                    <a:pt x="2543" y="209"/>
                  </a:cubicBezTo>
                  <a:cubicBezTo>
                    <a:pt x="2268" y="69"/>
                    <a:pt x="2003" y="1"/>
                    <a:pt x="1751"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1" name="Google Shape;1571;p3"/>
            <p:cNvSpPr/>
            <p:nvPr/>
          </p:nvSpPr>
          <p:spPr>
            <a:xfrm>
              <a:off x="5942325" y="3574750"/>
              <a:ext cx="85600" cy="76075"/>
            </a:xfrm>
            <a:custGeom>
              <a:rect b="b" l="l" r="r" t="t"/>
              <a:pathLst>
                <a:path extrusionOk="0" h="3043" w="3424">
                  <a:moveTo>
                    <a:pt x="1775" y="1"/>
                  </a:moveTo>
                  <a:cubicBezTo>
                    <a:pt x="1222" y="1"/>
                    <a:pt x="659" y="295"/>
                    <a:pt x="385" y="799"/>
                  </a:cubicBezTo>
                  <a:cubicBezTo>
                    <a:pt x="1" y="1508"/>
                    <a:pt x="266" y="2473"/>
                    <a:pt x="953" y="2862"/>
                  </a:cubicBezTo>
                  <a:cubicBezTo>
                    <a:pt x="1168" y="2985"/>
                    <a:pt x="1411" y="3043"/>
                    <a:pt x="1656" y="3043"/>
                  </a:cubicBezTo>
                  <a:cubicBezTo>
                    <a:pt x="2190" y="3043"/>
                    <a:pt x="2732" y="2768"/>
                    <a:pt x="3016" y="2295"/>
                  </a:cubicBezTo>
                  <a:cubicBezTo>
                    <a:pt x="3424" y="1611"/>
                    <a:pt x="3193" y="629"/>
                    <a:pt x="2524" y="209"/>
                  </a:cubicBezTo>
                  <a:cubicBezTo>
                    <a:pt x="2298" y="67"/>
                    <a:pt x="2037" y="1"/>
                    <a:pt x="1775"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2" name="Google Shape;1572;p3"/>
            <p:cNvSpPr/>
            <p:nvPr/>
          </p:nvSpPr>
          <p:spPr>
            <a:xfrm>
              <a:off x="3396700" y="5108275"/>
              <a:ext cx="85375" cy="76050"/>
            </a:xfrm>
            <a:custGeom>
              <a:rect b="b" l="l" r="r" t="t"/>
              <a:pathLst>
                <a:path extrusionOk="0" h="3042" w="3415">
                  <a:moveTo>
                    <a:pt x="1766" y="1"/>
                  </a:moveTo>
                  <a:cubicBezTo>
                    <a:pt x="1243" y="1"/>
                    <a:pt x="707" y="262"/>
                    <a:pt x="419" y="729"/>
                  </a:cubicBezTo>
                  <a:cubicBezTo>
                    <a:pt x="0" y="1406"/>
                    <a:pt x="217" y="2392"/>
                    <a:pt x="880" y="2824"/>
                  </a:cubicBezTo>
                  <a:cubicBezTo>
                    <a:pt x="1107" y="2972"/>
                    <a:pt x="1374" y="3042"/>
                    <a:pt x="1645" y="3042"/>
                  </a:cubicBezTo>
                  <a:cubicBezTo>
                    <a:pt x="2152" y="3042"/>
                    <a:pt x="2672" y="2796"/>
                    <a:pt x="2968" y="2358"/>
                  </a:cubicBezTo>
                  <a:cubicBezTo>
                    <a:pt x="3415" y="1700"/>
                    <a:pt x="3235" y="715"/>
                    <a:pt x="2582" y="251"/>
                  </a:cubicBezTo>
                  <a:cubicBezTo>
                    <a:pt x="2343" y="81"/>
                    <a:pt x="2056" y="1"/>
                    <a:pt x="1766"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3" name="Google Shape;1573;p3"/>
            <p:cNvSpPr/>
            <p:nvPr/>
          </p:nvSpPr>
          <p:spPr>
            <a:xfrm>
              <a:off x="2802725" y="717175"/>
              <a:ext cx="87150" cy="77475"/>
            </a:xfrm>
            <a:custGeom>
              <a:rect b="b" l="l" r="r" t="t"/>
              <a:pathLst>
                <a:path extrusionOk="0" h="3099" w="3486">
                  <a:moveTo>
                    <a:pt x="1810" y="0"/>
                  </a:moveTo>
                  <a:cubicBezTo>
                    <a:pt x="1279" y="0"/>
                    <a:pt x="728" y="281"/>
                    <a:pt x="438" y="754"/>
                  </a:cubicBezTo>
                  <a:cubicBezTo>
                    <a:pt x="1" y="1467"/>
                    <a:pt x="248" y="2484"/>
                    <a:pt x="959" y="2902"/>
                  </a:cubicBezTo>
                  <a:cubicBezTo>
                    <a:pt x="1185" y="3035"/>
                    <a:pt x="1445" y="3098"/>
                    <a:pt x="1705" y="3098"/>
                  </a:cubicBezTo>
                  <a:cubicBezTo>
                    <a:pt x="2261" y="3098"/>
                    <a:pt x="2822" y="2810"/>
                    <a:pt x="3078" y="2298"/>
                  </a:cubicBezTo>
                  <a:cubicBezTo>
                    <a:pt x="3486" y="1483"/>
                    <a:pt x="3297" y="757"/>
                    <a:pt x="2578" y="238"/>
                  </a:cubicBezTo>
                  <a:cubicBezTo>
                    <a:pt x="2353" y="75"/>
                    <a:pt x="2084" y="0"/>
                    <a:pt x="1810"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4" name="Google Shape;1574;p3"/>
            <p:cNvSpPr/>
            <p:nvPr/>
          </p:nvSpPr>
          <p:spPr>
            <a:xfrm>
              <a:off x="1988100" y="1351750"/>
              <a:ext cx="85675" cy="76025"/>
            </a:xfrm>
            <a:custGeom>
              <a:rect b="b" l="l" r="r" t="t"/>
              <a:pathLst>
                <a:path extrusionOk="0" h="3041" w="3427">
                  <a:moveTo>
                    <a:pt x="1772" y="0"/>
                  </a:moveTo>
                  <a:cubicBezTo>
                    <a:pt x="1229" y="0"/>
                    <a:pt x="679" y="284"/>
                    <a:pt x="400" y="771"/>
                  </a:cubicBezTo>
                  <a:cubicBezTo>
                    <a:pt x="0" y="1470"/>
                    <a:pt x="246" y="2439"/>
                    <a:pt x="924" y="2847"/>
                  </a:cubicBezTo>
                  <a:cubicBezTo>
                    <a:pt x="1144" y="2979"/>
                    <a:pt x="1395" y="3041"/>
                    <a:pt x="1649" y="3041"/>
                  </a:cubicBezTo>
                  <a:cubicBezTo>
                    <a:pt x="2212" y="3041"/>
                    <a:pt x="2788" y="2737"/>
                    <a:pt x="3055" y="2223"/>
                  </a:cubicBezTo>
                  <a:cubicBezTo>
                    <a:pt x="3426" y="1506"/>
                    <a:pt x="3145" y="546"/>
                    <a:pt x="2454" y="168"/>
                  </a:cubicBezTo>
                  <a:cubicBezTo>
                    <a:pt x="2243" y="54"/>
                    <a:pt x="2008" y="0"/>
                    <a:pt x="1772"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5" name="Google Shape;1575;p3"/>
            <p:cNvSpPr/>
            <p:nvPr/>
          </p:nvSpPr>
          <p:spPr>
            <a:xfrm>
              <a:off x="2001100" y="4323700"/>
              <a:ext cx="85525" cy="76000"/>
            </a:xfrm>
            <a:custGeom>
              <a:rect b="b" l="l" r="r" t="t"/>
              <a:pathLst>
                <a:path extrusionOk="0" h="3040" w="3421">
                  <a:moveTo>
                    <a:pt x="1770" y="0"/>
                  </a:moveTo>
                  <a:cubicBezTo>
                    <a:pt x="1246" y="0"/>
                    <a:pt x="709" y="263"/>
                    <a:pt x="422" y="721"/>
                  </a:cubicBezTo>
                  <a:cubicBezTo>
                    <a:pt x="0" y="1396"/>
                    <a:pt x="213" y="2382"/>
                    <a:pt x="874" y="2818"/>
                  </a:cubicBezTo>
                  <a:cubicBezTo>
                    <a:pt x="1104" y="2969"/>
                    <a:pt x="1372" y="3040"/>
                    <a:pt x="1645" y="3040"/>
                  </a:cubicBezTo>
                  <a:cubicBezTo>
                    <a:pt x="2187" y="3040"/>
                    <a:pt x="2743" y="2758"/>
                    <a:pt x="3023" y="2268"/>
                  </a:cubicBezTo>
                  <a:cubicBezTo>
                    <a:pt x="3421" y="1570"/>
                    <a:pt x="3174" y="600"/>
                    <a:pt x="2495" y="193"/>
                  </a:cubicBezTo>
                  <a:cubicBezTo>
                    <a:pt x="2276" y="62"/>
                    <a:pt x="2024" y="0"/>
                    <a:pt x="1770"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6" name="Google Shape;1576;p3"/>
            <p:cNvSpPr/>
            <p:nvPr/>
          </p:nvSpPr>
          <p:spPr>
            <a:xfrm>
              <a:off x="4727475" y="4920525"/>
              <a:ext cx="84600" cy="74900"/>
            </a:xfrm>
            <a:custGeom>
              <a:rect b="b" l="l" r="r" t="t"/>
              <a:pathLst>
                <a:path extrusionOk="0" h="2996" w="3384">
                  <a:moveTo>
                    <a:pt x="1742" y="1"/>
                  </a:moveTo>
                  <a:cubicBezTo>
                    <a:pt x="1197" y="1"/>
                    <a:pt x="651" y="295"/>
                    <a:pt x="383" y="795"/>
                  </a:cubicBezTo>
                  <a:cubicBezTo>
                    <a:pt x="0" y="1510"/>
                    <a:pt x="276" y="2459"/>
                    <a:pt x="974" y="2832"/>
                  </a:cubicBezTo>
                  <a:cubicBezTo>
                    <a:pt x="1183" y="2943"/>
                    <a:pt x="1413" y="2995"/>
                    <a:pt x="1642" y="2995"/>
                  </a:cubicBezTo>
                  <a:cubicBezTo>
                    <a:pt x="2187" y="2995"/>
                    <a:pt x="2733" y="2702"/>
                    <a:pt x="3000" y="2201"/>
                  </a:cubicBezTo>
                  <a:cubicBezTo>
                    <a:pt x="3383" y="1487"/>
                    <a:pt x="3108" y="538"/>
                    <a:pt x="2409" y="165"/>
                  </a:cubicBezTo>
                  <a:cubicBezTo>
                    <a:pt x="2201" y="53"/>
                    <a:pt x="1972" y="1"/>
                    <a:pt x="1742"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7" name="Google Shape;1577;p3"/>
            <p:cNvSpPr/>
            <p:nvPr/>
          </p:nvSpPr>
          <p:spPr>
            <a:xfrm>
              <a:off x="1471050" y="3089825"/>
              <a:ext cx="84575" cy="74875"/>
            </a:xfrm>
            <a:custGeom>
              <a:rect b="b" l="l" r="r" t="t"/>
              <a:pathLst>
                <a:path extrusionOk="0" h="2995" w="3383">
                  <a:moveTo>
                    <a:pt x="1741" y="0"/>
                  </a:moveTo>
                  <a:cubicBezTo>
                    <a:pt x="1218" y="0"/>
                    <a:pt x="689" y="271"/>
                    <a:pt x="410" y="744"/>
                  </a:cubicBezTo>
                  <a:cubicBezTo>
                    <a:pt x="0" y="1438"/>
                    <a:pt x="240" y="2399"/>
                    <a:pt x="926" y="2803"/>
                  </a:cubicBezTo>
                  <a:cubicBezTo>
                    <a:pt x="1145" y="2933"/>
                    <a:pt x="1393" y="2995"/>
                    <a:pt x="1642" y="2995"/>
                  </a:cubicBezTo>
                  <a:cubicBezTo>
                    <a:pt x="2165" y="2995"/>
                    <a:pt x="2693" y="2724"/>
                    <a:pt x="2973" y="2250"/>
                  </a:cubicBezTo>
                  <a:cubicBezTo>
                    <a:pt x="3382" y="1555"/>
                    <a:pt x="3143" y="596"/>
                    <a:pt x="2458" y="192"/>
                  </a:cubicBezTo>
                  <a:cubicBezTo>
                    <a:pt x="2239" y="62"/>
                    <a:pt x="1991" y="0"/>
                    <a:pt x="1741"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8" name="Google Shape;1578;p3"/>
            <p:cNvSpPr/>
            <p:nvPr/>
          </p:nvSpPr>
          <p:spPr>
            <a:xfrm>
              <a:off x="1588700" y="2063725"/>
              <a:ext cx="84625" cy="74875"/>
            </a:xfrm>
            <a:custGeom>
              <a:rect b="b" l="l" r="r" t="t"/>
              <a:pathLst>
                <a:path extrusionOk="0" h="2995" w="3385">
                  <a:moveTo>
                    <a:pt x="1743" y="0"/>
                  </a:moveTo>
                  <a:cubicBezTo>
                    <a:pt x="1219" y="0"/>
                    <a:pt x="692" y="271"/>
                    <a:pt x="412" y="744"/>
                  </a:cubicBezTo>
                  <a:cubicBezTo>
                    <a:pt x="1" y="1438"/>
                    <a:pt x="240" y="2398"/>
                    <a:pt x="925" y="2803"/>
                  </a:cubicBezTo>
                  <a:cubicBezTo>
                    <a:pt x="1145" y="2933"/>
                    <a:pt x="1393" y="2995"/>
                    <a:pt x="1643" y="2995"/>
                  </a:cubicBezTo>
                  <a:cubicBezTo>
                    <a:pt x="2166" y="2995"/>
                    <a:pt x="2694" y="2724"/>
                    <a:pt x="2973" y="2250"/>
                  </a:cubicBezTo>
                  <a:cubicBezTo>
                    <a:pt x="3384" y="1556"/>
                    <a:pt x="3144" y="597"/>
                    <a:pt x="2460" y="192"/>
                  </a:cubicBezTo>
                  <a:cubicBezTo>
                    <a:pt x="2240" y="61"/>
                    <a:pt x="1992" y="0"/>
                    <a:pt x="1743"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9" name="Google Shape;1579;p3"/>
            <p:cNvSpPr/>
            <p:nvPr/>
          </p:nvSpPr>
          <p:spPr>
            <a:xfrm>
              <a:off x="6111050" y="2733650"/>
              <a:ext cx="82125" cy="73950"/>
            </a:xfrm>
            <a:custGeom>
              <a:rect b="b" l="l" r="r" t="t"/>
              <a:pathLst>
                <a:path extrusionOk="0" h="2958" w="3285">
                  <a:moveTo>
                    <a:pt x="1677" y="0"/>
                  </a:moveTo>
                  <a:cubicBezTo>
                    <a:pt x="1168" y="0"/>
                    <a:pt x="662" y="276"/>
                    <a:pt x="408" y="762"/>
                  </a:cubicBezTo>
                  <a:cubicBezTo>
                    <a:pt x="1" y="1545"/>
                    <a:pt x="166" y="2236"/>
                    <a:pt x="879" y="2728"/>
                  </a:cubicBezTo>
                  <a:cubicBezTo>
                    <a:pt x="1104" y="2884"/>
                    <a:pt x="1361" y="2958"/>
                    <a:pt x="1619" y="2958"/>
                  </a:cubicBezTo>
                  <a:cubicBezTo>
                    <a:pt x="2130" y="2958"/>
                    <a:pt x="2646" y="2670"/>
                    <a:pt x="2938" y="2162"/>
                  </a:cubicBezTo>
                  <a:cubicBezTo>
                    <a:pt x="3284" y="1408"/>
                    <a:pt x="3151" y="726"/>
                    <a:pt x="2437" y="233"/>
                  </a:cubicBezTo>
                  <a:cubicBezTo>
                    <a:pt x="2207" y="75"/>
                    <a:pt x="1942" y="0"/>
                    <a:pt x="1677"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0" name="Google Shape;1580;p3"/>
            <p:cNvSpPr/>
            <p:nvPr/>
          </p:nvSpPr>
          <p:spPr>
            <a:xfrm>
              <a:off x="1670600" y="3826225"/>
              <a:ext cx="82625" cy="73725"/>
            </a:xfrm>
            <a:custGeom>
              <a:rect b="b" l="l" r="r" t="t"/>
              <a:pathLst>
                <a:path extrusionOk="0" h="2949" w="3305">
                  <a:moveTo>
                    <a:pt x="1669" y="0"/>
                  </a:moveTo>
                  <a:cubicBezTo>
                    <a:pt x="1134" y="0"/>
                    <a:pt x="612" y="292"/>
                    <a:pt x="371" y="812"/>
                  </a:cubicBezTo>
                  <a:cubicBezTo>
                    <a:pt x="1" y="1612"/>
                    <a:pt x="197" y="2294"/>
                    <a:pt x="932" y="2751"/>
                  </a:cubicBezTo>
                  <a:cubicBezTo>
                    <a:pt x="1149" y="2886"/>
                    <a:pt x="1389" y="2949"/>
                    <a:pt x="1628" y="2949"/>
                  </a:cubicBezTo>
                  <a:cubicBezTo>
                    <a:pt x="2156" y="2949"/>
                    <a:pt x="2681" y="2644"/>
                    <a:pt x="2943" y="2134"/>
                  </a:cubicBezTo>
                  <a:cubicBezTo>
                    <a:pt x="3305" y="1431"/>
                    <a:pt x="3054" y="567"/>
                    <a:pt x="2379" y="186"/>
                  </a:cubicBezTo>
                  <a:cubicBezTo>
                    <a:pt x="2156" y="60"/>
                    <a:pt x="1911" y="0"/>
                    <a:pt x="1669"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1" name="Google Shape;1581;p3"/>
            <p:cNvSpPr/>
            <p:nvPr/>
          </p:nvSpPr>
          <p:spPr>
            <a:xfrm>
              <a:off x="3719925" y="453150"/>
              <a:ext cx="81625" cy="73775"/>
            </a:xfrm>
            <a:custGeom>
              <a:rect b="b" l="l" r="r" t="t"/>
              <a:pathLst>
                <a:path extrusionOk="0" h="2951" w="3265">
                  <a:moveTo>
                    <a:pt x="1662" y="0"/>
                  </a:moveTo>
                  <a:cubicBezTo>
                    <a:pt x="1177" y="0"/>
                    <a:pt x="696" y="247"/>
                    <a:pt x="436" y="699"/>
                  </a:cubicBezTo>
                  <a:cubicBezTo>
                    <a:pt x="1" y="1458"/>
                    <a:pt x="117" y="2159"/>
                    <a:pt x="816" y="2685"/>
                  </a:cubicBezTo>
                  <a:cubicBezTo>
                    <a:pt x="1054" y="2865"/>
                    <a:pt x="1333" y="2950"/>
                    <a:pt x="1614" y="2950"/>
                  </a:cubicBezTo>
                  <a:cubicBezTo>
                    <a:pt x="2102" y="2950"/>
                    <a:pt x="2597" y="2691"/>
                    <a:pt x="2899" y="2217"/>
                  </a:cubicBezTo>
                  <a:cubicBezTo>
                    <a:pt x="3265" y="1486"/>
                    <a:pt x="3187" y="798"/>
                    <a:pt x="2485" y="272"/>
                  </a:cubicBezTo>
                  <a:cubicBezTo>
                    <a:pt x="2240" y="88"/>
                    <a:pt x="1950" y="0"/>
                    <a:pt x="1662"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2" name="Google Shape;1582;p3"/>
            <p:cNvSpPr/>
            <p:nvPr/>
          </p:nvSpPr>
          <p:spPr>
            <a:xfrm>
              <a:off x="5813250" y="1630000"/>
              <a:ext cx="82100" cy="73950"/>
            </a:xfrm>
            <a:custGeom>
              <a:rect b="b" l="l" r="r" t="t"/>
              <a:pathLst>
                <a:path extrusionOk="0" h="2958" w="3284">
                  <a:moveTo>
                    <a:pt x="1668" y="0"/>
                  </a:moveTo>
                  <a:cubicBezTo>
                    <a:pt x="1138" y="0"/>
                    <a:pt x="614" y="302"/>
                    <a:pt x="373" y="818"/>
                  </a:cubicBezTo>
                  <a:cubicBezTo>
                    <a:pt x="0" y="1617"/>
                    <a:pt x="196" y="2301"/>
                    <a:pt x="930" y="2759"/>
                  </a:cubicBezTo>
                  <a:cubicBezTo>
                    <a:pt x="1147" y="2895"/>
                    <a:pt x="1388" y="2958"/>
                    <a:pt x="1629" y="2958"/>
                  </a:cubicBezTo>
                  <a:cubicBezTo>
                    <a:pt x="2156" y="2958"/>
                    <a:pt x="2680" y="2654"/>
                    <a:pt x="2943" y="2145"/>
                  </a:cubicBezTo>
                  <a:cubicBezTo>
                    <a:pt x="3284" y="1333"/>
                    <a:pt x="3114" y="661"/>
                    <a:pt x="2379" y="202"/>
                  </a:cubicBezTo>
                  <a:cubicBezTo>
                    <a:pt x="2159" y="65"/>
                    <a:pt x="1913" y="0"/>
                    <a:pt x="1668"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3" name="Google Shape;1583;p3"/>
            <p:cNvSpPr/>
            <p:nvPr/>
          </p:nvSpPr>
          <p:spPr>
            <a:xfrm>
              <a:off x="2982725" y="5032600"/>
              <a:ext cx="82025" cy="72275"/>
            </a:xfrm>
            <a:custGeom>
              <a:rect b="b" l="l" r="r" t="t"/>
              <a:pathLst>
                <a:path extrusionOk="0" h="2891" w="3281">
                  <a:moveTo>
                    <a:pt x="1586" y="0"/>
                  </a:moveTo>
                  <a:cubicBezTo>
                    <a:pt x="1130" y="0"/>
                    <a:pt x="738" y="232"/>
                    <a:pt x="444" y="735"/>
                  </a:cubicBezTo>
                  <a:cubicBezTo>
                    <a:pt x="1" y="1497"/>
                    <a:pt x="172" y="2180"/>
                    <a:pt x="897" y="2659"/>
                  </a:cubicBezTo>
                  <a:cubicBezTo>
                    <a:pt x="1133" y="2816"/>
                    <a:pt x="1393" y="2890"/>
                    <a:pt x="1649" y="2890"/>
                  </a:cubicBezTo>
                  <a:cubicBezTo>
                    <a:pt x="2146" y="2890"/>
                    <a:pt x="2626" y="2609"/>
                    <a:pt x="2879" y="2107"/>
                  </a:cubicBezTo>
                  <a:cubicBezTo>
                    <a:pt x="3281" y="1312"/>
                    <a:pt x="3064" y="673"/>
                    <a:pt x="2354" y="188"/>
                  </a:cubicBezTo>
                  <a:cubicBezTo>
                    <a:pt x="2084" y="65"/>
                    <a:pt x="1826" y="0"/>
                    <a:pt x="1586"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4" name="Google Shape;1584;p3"/>
            <p:cNvSpPr/>
            <p:nvPr/>
          </p:nvSpPr>
          <p:spPr>
            <a:xfrm>
              <a:off x="2284950" y="4640275"/>
              <a:ext cx="82000" cy="72325"/>
            </a:xfrm>
            <a:custGeom>
              <a:rect b="b" l="l" r="r" t="t"/>
              <a:pathLst>
                <a:path extrusionOk="0" h="2893" w="3280">
                  <a:moveTo>
                    <a:pt x="1585" y="0"/>
                  </a:moveTo>
                  <a:cubicBezTo>
                    <a:pt x="1140" y="0"/>
                    <a:pt x="752" y="224"/>
                    <a:pt x="456" y="715"/>
                  </a:cubicBezTo>
                  <a:cubicBezTo>
                    <a:pt x="0" y="1469"/>
                    <a:pt x="157" y="2159"/>
                    <a:pt x="876" y="2650"/>
                  </a:cubicBezTo>
                  <a:cubicBezTo>
                    <a:pt x="1116" y="2814"/>
                    <a:pt x="1383" y="2892"/>
                    <a:pt x="1645" y="2892"/>
                  </a:cubicBezTo>
                  <a:cubicBezTo>
                    <a:pt x="2135" y="2892"/>
                    <a:pt x="2609" y="2620"/>
                    <a:pt x="2865" y="2129"/>
                  </a:cubicBezTo>
                  <a:cubicBezTo>
                    <a:pt x="3279" y="1341"/>
                    <a:pt x="3077" y="697"/>
                    <a:pt x="2371" y="199"/>
                  </a:cubicBezTo>
                  <a:cubicBezTo>
                    <a:pt x="2096" y="69"/>
                    <a:pt x="1832" y="0"/>
                    <a:pt x="1585"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5" name="Google Shape;1585;p3"/>
            <p:cNvSpPr/>
            <p:nvPr/>
          </p:nvSpPr>
          <p:spPr>
            <a:xfrm>
              <a:off x="2623500" y="773000"/>
              <a:ext cx="81450" cy="72625"/>
            </a:xfrm>
            <a:custGeom>
              <a:rect b="b" l="l" r="r" t="t"/>
              <a:pathLst>
                <a:path extrusionOk="0" h="2905" w="3258">
                  <a:moveTo>
                    <a:pt x="1557" y="1"/>
                  </a:moveTo>
                  <a:cubicBezTo>
                    <a:pt x="1090" y="1"/>
                    <a:pt x="692" y="268"/>
                    <a:pt x="362" y="762"/>
                  </a:cubicBezTo>
                  <a:cubicBezTo>
                    <a:pt x="1" y="1561"/>
                    <a:pt x="129" y="2243"/>
                    <a:pt x="886" y="2678"/>
                  </a:cubicBezTo>
                  <a:cubicBezTo>
                    <a:pt x="1152" y="2830"/>
                    <a:pt x="1408" y="2905"/>
                    <a:pt x="1649" y="2905"/>
                  </a:cubicBezTo>
                  <a:cubicBezTo>
                    <a:pt x="2092" y="2905"/>
                    <a:pt x="2485" y="2654"/>
                    <a:pt x="2796" y="2174"/>
                  </a:cubicBezTo>
                  <a:cubicBezTo>
                    <a:pt x="3257" y="1458"/>
                    <a:pt x="3016" y="554"/>
                    <a:pt x="2266" y="184"/>
                  </a:cubicBezTo>
                  <a:cubicBezTo>
                    <a:pt x="2014" y="60"/>
                    <a:pt x="1778" y="1"/>
                    <a:pt x="1557"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6" name="Google Shape;1586;p3"/>
            <p:cNvSpPr/>
            <p:nvPr/>
          </p:nvSpPr>
          <p:spPr>
            <a:xfrm>
              <a:off x="2125275" y="1118275"/>
              <a:ext cx="78100" cy="68700"/>
            </a:xfrm>
            <a:custGeom>
              <a:rect b="b" l="l" r="r" t="t"/>
              <a:pathLst>
                <a:path extrusionOk="0" h="2748" w="3124">
                  <a:moveTo>
                    <a:pt x="1573" y="1"/>
                  </a:moveTo>
                  <a:cubicBezTo>
                    <a:pt x="1121" y="1"/>
                    <a:pt x="674" y="238"/>
                    <a:pt x="425" y="667"/>
                  </a:cubicBezTo>
                  <a:cubicBezTo>
                    <a:pt x="1" y="1400"/>
                    <a:pt x="188" y="2019"/>
                    <a:pt x="791" y="2524"/>
                  </a:cubicBezTo>
                  <a:cubicBezTo>
                    <a:pt x="1076" y="2670"/>
                    <a:pt x="1350" y="2747"/>
                    <a:pt x="1606" y="2747"/>
                  </a:cubicBezTo>
                  <a:cubicBezTo>
                    <a:pt x="2010" y="2747"/>
                    <a:pt x="2370" y="2553"/>
                    <a:pt x="2658" y="2126"/>
                  </a:cubicBezTo>
                  <a:cubicBezTo>
                    <a:pt x="3123" y="1434"/>
                    <a:pt x="2994" y="766"/>
                    <a:pt x="2345" y="265"/>
                  </a:cubicBezTo>
                  <a:cubicBezTo>
                    <a:pt x="2114" y="86"/>
                    <a:pt x="1843" y="1"/>
                    <a:pt x="1573"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7" name="Google Shape;1587;p3"/>
            <p:cNvSpPr/>
            <p:nvPr/>
          </p:nvSpPr>
          <p:spPr>
            <a:xfrm>
              <a:off x="6079550" y="3341325"/>
              <a:ext cx="78100" cy="68600"/>
            </a:xfrm>
            <a:custGeom>
              <a:rect b="b" l="l" r="r" t="t"/>
              <a:pathLst>
                <a:path extrusionOk="0" h="2744" w="3124">
                  <a:moveTo>
                    <a:pt x="1569" y="1"/>
                  </a:moveTo>
                  <a:cubicBezTo>
                    <a:pt x="1096" y="1"/>
                    <a:pt x="630" y="263"/>
                    <a:pt x="390" y="727"/>
                  </a:cubicBezTo>
                  <a:cubicBezTo>
                    <a:pt x="1" y="1479"/>
                    <a:pt x="218" y="2086"/>
                    <a:pt x="859" y="2566"/>
                  </a:cubicBezTo>
                  <a:cubicBezTo>
                    <a:pt x="1121" y="2682"/>
                    <a:pt x="1372" y="2744"/>
                    <a:pt x="1606" y="2744"/>
                  </a:cubicBezTo>
                  <a:cubicBezTo>
                    <a:pt x="2036" y="2744"/>
                    <a:pt x="2409" y="2535"/>
                    <a:pt x="2692" y="2068"/>
                  </a:cubicBezTo>
                  <a:cubicBezTo>
                    <a:pt x="3124" y="1352"/>
                    <a:pt x="2961" y="695"/>
                    <a:pt x="2288" y="226"/>
                  </a:cubicBezTo>
                  <a:cubicBezTo>
                    <a:pt x="2067" y="73"/>
                    <a:pt x="1817" y="1"/>
                    <a:pt x="1569"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8" name="Google Shape;1588;p3"/>
            <p:cNvSpPr/>
            <p:nvPr/>
          </p:nvSpPr>
          <p:spPr>
            <a:xfrm>
              <a:off x="4320425" y="479650"/>
              <a:ext cx="77575" cy="69600"/>
            </a:xfrm>
            <a:custGeom>
              <a:rect b="b" l="l" r="r" t="t"/>
              <a:pathLst>
                <a:path extrusionOk="0" h="2784" w="3103">
                  <a:moveTo>
                    <a:pt x="1566" y="0"/>
                  </a:moveTo>
                  <a:cubicBezTo>
                    <a:pt x="1087" y="0"/>
                    <a:pt x="627" y="268"/>
                    <a:pt x="382" y="751"/>
                  </a:cubicBezTo>
                  <a:cubicBezTo>
                    <a:pt x="0" y="1502"/>
                    <a:pt x="168" y="2137"/>
                    <a:pt x="867" y="2579"/>
                  </a:cubicBezTo>
                  <a:cubicBezTo>
                    <a:pt x="1083" y="2716"/>
                    <a:pt x="1316" y="2783"/>
                    <a:pt x="1548" y="2783"/>
                  </a:cubicBezTo>
                  <a:cubicBezTo>
                    <a:pt x="2039" y="2783"/>
                    <a:pt x="2525" y="2482"/>
                    <a:pt x="2837" y="1907"/>
                  </a:cubicBezTo>
                  <a:cubicBezTo>
                    <a:pt x="3102" y="1286"/>
                    <a:pt x="2984" y="651"/>
                    <a:pt x="2277" y="209"/>
                  </a:cubicBezTo>
                  <a:cubicBezTo>
                    <a:pt x="2051" y="67"/>
                    <a:pt x="1806" y="0"/>
                    <a:pt x="1566"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9" name="Google Shape;1589;p3"/>
            <p:cNvSpPr/>
            <p:nvPr/>
          </p:nvSpPr>
          <p:spPr>
            <a:xfrm>
              <a:off x="1721675" y="4011950"/>
              <a:ext cx="79725" cy="70200"/>
            </a:xfrm>
            <a:custGeom>
              <a:rect b="b" l="l" r="r" t="t"/>
              <a:pathLst>
                <a:path extrusionOk="0" h="2808" w="3189">
                  <a:moveTo>
                    <a:pt x="1539" y="1"/>
                  </a:moveTo>
                  <a:cubicBezTo>
                    <a:pt x="1094" y="1"/>
                    <a:pt x="713" y="248"/>
                    <a:pt x="420" y="735"/>
                  </a:cubicBezTo>
                  <a:cubicBezTo>
                    <a:pt x="0" y="1430"/>
                    <a:pt x="252" y="2263"/>
                    <a:pt x="1092" y="2699"/>
                  </a:cubicBezTo>
                  <a:cubicBezTo>
                    <a:pt x="1273" y="2770"/>
                    <a:pt x="1455" y="2808"/>
                    <a:pt x="1632" y="2808"/>
                  </a:cubicBezTo>
                  <a:cubicBezTo>
                    <a:pt x="2061" y="2808"/>
                    <a:pt x="2465" y="2586"/>
                    <a:pt x="2773" y="2068"/>
                  </a:cubicBezTo>
                  <a:cubicBezTo>
                    <a:pt x="3189" y="1370"/>
                    <a:pt x="2947" y="521"/>
                    <a:pt x="2227" y="175"/>
                  </a:cubicBezTo>
                  <a:cubicBezTo>
                    <a:pt x="1984" y="59"/>
                    <a:pt x="1754" y="1"/>
                    <a:pt x="1539"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0" name="Google Shape;1590;p3"/>
            <p:cNvSpPr/>
            <p:nvPr/>
          </p:nvSpPr>
          <p:spPr>
            <a:xfrm>
              <a:off x="3815450" y="5189050"/>
              <a:ext cx="77900" cy="69825"/>
            </a:xfrm>
            <a:custGeom>
              <a:rect b="b" l="l" r="r" t="t"/>
              <a:pathLst>
                <a:path extrusionOk="0" h="2793" w="3116">
                  <a:moveTo>
                    <a:pt x="1590" y="0"/>
                  </a:moveTo>
                  <a:cubicBezTo>
                    <a:pt x="1133" y="0"/>
                    <a:pt x="688" y="245"/>
                    <a:pt x="422" y="685"/>
                  </a:cubicBezTo>
                  <a:cubicBezTo>
                    <a:pt x="1" y="1383"/>
                    <a:pt x="207" y="2228"/>
                    <a:pt x="912" y="2599"/>
                  </a:cubicBezTo>
                  <a:cubicBezTo>
                    <a:pt x="1160" y="2730"/>
                    <a:pt x="1394" y="2792"/>
                    <a:pt x="1614" y="2792"/>
                  </a:cubicBezTo>
                  <a:cubicBezTo>
                    <a:pt x="2046" y="2792"/>
                    <a:pt x="2422" y="2551"/>
                    <a:pt x="2743" y="2122"/>
                  </a:cubicBezTo>
                  <a:cubicBezTo>
                    <a:pt x="3116" y="1363"/>
                    <a:pt x="3029" y="720"/>
                    <a:pt x="2345" y="243"/>
                  </a:cubicBezTo>
                  <a:cubicBezTo>
                    <a:pt x="2110" y="78"/>
                    <a:pt x="1848" y="0"/>
                    <a:pt x="1590"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1" name="Google Shape;1591;p3"/>
            <p:cNvSpPr/>
            <p:nvPr/>
          </p:nvSpPr>
          <p:spPr>
            <a:xfrm>
              <a:off x="5483200" y="1133525"/>
              <a:ext cx="77900" cy="69825"/>
            </a:xfrm>
            <a:custGeom>
              <a:rect b="b" l="l" r="r" t="t"/>
              <a:pathLst>
                <a:path extrusionOk="0" h="2793" w="3116">
                  <a:moveTo>
                    <a:pt x="1590" y="0"/>
                  </a:moveTo>
                  <a:cubicBezTo>
                    <a:pt x="1133" y="0"/>
                    <a:pt x="688" y="245"/>
                    <a:pt x="422" y="685"/>
                  </a:cubicBezTo>
                  <a:cubicBezTo>
                    <a:pt x="0" y="1383"/>
                    <a:pt x="205" y="2228"/>
                    <a:pt x="911" y="2599"/>
                  </a:cubicBezTo>
                  <a:cubicBezTo>
                    <a:pt x="1160" y="2730"/>
                    <a:pt x="1394" y="2792"/>
                    <a:pt x="1613" y="2792"/>
                  </a:cubicBezTo>
                  <a:cubicBezTo>
                    <a:pt x="2045" y="2792"/>
                    <a:pt x="2420" y="2551"/>
                    <a:pt x="2741" y="2122"/>
                  </a:cubicBezTo>
                  <a:cubicBezTo>
                    <a:pt x="3116" y="1363"/>
                    <a:pt x="3027" y="720"/>
                    <a:pt x="2345" y="243"/>
                  </a:cubicBezTo>
                  <a:cubicBezTo>
                    <a:pt x="2109" y="78"/>
                    <a:pt x="1848" y="0"/>
                    <a:pt x="1590"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2" name="Google Shape;1592;p3"/>
            <p:cNvSpPr/>
            <p:nvPr/>
          </p:nvSpPr>
          <p:spPr>
            <a:xfrm>
              <a:off x="4912800" y="4869775"/>
              <a:ext cx="79750" cy="70225"/>
            </a:xfrm>
            <a:custGeom>
              <a:rect b="b" l="l" r="r" t="t"/>
              <a:pathLst>
                <a:path extrusionOk="0" h="2809" w="3190">
                  <a:moveTo>
                    <a:pt x="1540" y="1"/>
                  </a:moveTo>
                  <a:cubicBezTo>
                    <a:pt x="1097" y="1"/>
                    <a:pt x="716" y="246"/>
                    <a:pt x="422" y="730"/>
                  </a:cubicBezTo>
                  <a:cubicBezTo>
                    <a:pt x="1" y="1426"/>
                    <a:pt x="250" y="2260"/>
                    <a:pt x="1090" y="2697"/>
                  </a:cubicBezTo>
                  <a:cubicBezTo>
                    <a:pt x="1272" y="2770"/>
                    <a:pt x="1455" y="2808"/>
                    <a:pt x="1634" y="2808"/>
                  </a:cubicBezTo>
                  <a:cubicBezTo>
                    <a:pt x="2060" y="2808"/>
                    <a:pt x="2463" y="2587"/>
                    <a:pt x="2771" y="2072"/>
                  </a:cubicBezTo>
                  <a:cubicBezTo>
                    <a:pt x="3190" y="1374"/>
                    <a:pt x="2952" y="525"/>
                    <a:pt x="2232" y="177"/>
                  </a:cubicBezTo>
                  <a:cubicBezTo>
                    <a:pt x="1988" y="59"/>
                    <a:pt x="1756" y="1"/>
                    <a:pt x="1540"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3" name="Google Shape;1593;p3"/>
            <p:cNvSpPr/>
            <p:nvPr/>
          </p:nvSpPr>
          <p:spPr>
            <a:xfrm>
              <a:off x="1424400" y="2908400"/>
              <a:ext cx="77625" cy="69625"/>
            </a:xfrm>
            <a:custGeom>
              <a:rect b="b" l="l" r="r" t="t"/>
              <a:pathLst>
                <a:path extrusionOk="0" h="2785" w="3105">
                  <a:moveTo>
                    <a:pt x="1568" y="1"/>
                  </a:moveTo>
                  <a:cubicBezTo>
                    <a:pt x="1097" y="1"/>
                    <a:pt x="644" y="260"/>
                    <a:pt x="396" y="729"/>
                  </a:cubicBezTo>
                  <a:cubicBezTo>
                    <a:pt x="1" y="1473"/>
                    <a:pt x="155" y="2111"/>
                    <a:pt x="844" y="2568"/>
                  </a:cubicBezTo>
                  <a:cubicBezTo>
                    <a:pt x="1064" y="2714"/>
                    <a:pt x="1304" y="2785"/>
                    <a:pt x="1543" y="2785"/>
                  </a:cubicBezTo>
                  <a:cubicBezTo>
                    <a:pt x="2027" y="2785"/>
                    <a:pt x="2509" y="2493"/>
                    <a:pt x="2826" y="1933"/>
                  </a:cubicBezTo>
                  <a:cubicBezTo>
                    <a:pt x="3104" y="1317"/>
                    <a:pt x="2998" y="679"/>
                    <a:pt x="2300" y="224"/>
                  </a:cubicBezTo>
                  <a:cubicBezTo>
                    <a:pt x="2069" y="73"/>
                    <a:pt x="1816" y="1"/>
                    <a:pt x="1568"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4" name="Google Shape;1594;p3"/>
            <p:cNvSpPr/>
            <p:nvPr/>
          </p:nvSpPr>
          <p:spPr>
            <a:xfrm>
              <a:off x="5413825" y="4527825"/>
              <a:ext cx="77125" cy="67600"/>
            </a:xfrm>
            <a:custGeom>
              <a:rect b="b" l="l" r="r" t="t"/>
              <a:pathLst>
                <a:path extrusionOk="0" h="2704" w="3085">
                  <a:moveTo>
                    <a:pt x="1489" y="1"/>
                  </a:moveTo>
                  <a:cubicBezTo>
                    <a:pt x="1007" y="1"/>
                    <a:pt x="605" y="233"/>
                    <a:pt x="343" y="768"/>
                  </a:cubicBezTo>
                  <a:cubicBezTo>
                    <a:pt x="1" y="1471"/>
                    <a:pt x="188" y="2130"/>
                    <a:pt x="867" y="2503"/>
                  </a:cubicBezTo>
                  <a:cubicBezTo>
                    <a:pt x="1112" y="2637"/>
                    <a:pt x="1353" y="2703"/>
                    <a:pt x="1579" y="2703"/>
                  </a:cubicBezTo>
                  <a:cubicBezTo>
                    <a:pt x="2022" y="2703"/>
                    <a:pt x="2412" y="2450"/>
                    <a:pt x="2678" y="1959"/>
                  </a:cubicBezTo>
                  <a:cubicBezTo>
                    <a:pt x="3085" y="1213"/>
                    <a:pt x="2818" y="587"/>
                    <a:pt x="2146" y="123"/>
                  </a:cubicBezTo>
                  <a:cubicBezTo>
                    <a:pt x="1916" y="43"/>
                    <a:pt x="1695" y="1"/>
                    <a:pt x="1489"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5" name="Google Shape;1595;p3"/>
            <p:cNvSpPr/>
            <p:nvPr/>
          </p:nvSpPr>
          <p:spPr>
            <a:xfrm>
              <a:off x="4970175" y="688875"/>
              <a:ext cx="72075" cy="67075"/>
            </a:xfrm>
            <a:custGeom>
              <a:rect b="b" l="l" r="r" t="t"/>
              <a:pathLst>
                <a:path extrusionOk="0" h="2683" w="2883">
                  <a:moveTo>
                    <a:pt x="1467" y="1"/>
                  </a:moveTo>
                  <a:cubicBezTo>
                    <a:pt x="1036" y="1"/>
                    <a:pt x="625" y="282"/>
                    <a:pt x="367" y="763"/>
                  </a:cubicBezTo>
                  <a:cubicBezTo>
                    <a:pt x="0" y="1444"/>
                    <a:pt x="187" y="2120"/>
                    <a:pt x="850" y="2497"/>
                  </a:cubicBezTo>
                  <a:cubicBezTo>
                    <a:pt x="1067" y="2621"/>
                    <a:pt x="1275" y="2683"/>
                    <a:pt x="1480" y="2683"/>
                  </a:cubicBezTo>
                  <a:cubicBezTo>
                    <a:pt x="1951" y="2683"/>
                    <a:pt x="2402" y="2353"/>
                    <a:pt x="2883" y="1693"/>
                  </a:cubicBezTo>
                  <a:cubicBezTo>
                    <a:pt x="2689" y="1287"/>
                    <a:pt x="2566" y="573"/>
                    <a:pt x="2146" y="247"/>
                  </a:cubicBezTo>
                  <a:cubicBezTo>
                    <a:pt x="1927" y="79"/>
                    <a:pt x="1694" y="1"/>
                    <a:pt x="1467"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6" name="Google Shape;1596;p3"/>
            <p:cNvSpPr/>
            <p:nvPr/>
          </p:nvSpPr>
          <p:spPr>
            <a:xfrm>
              <a:off x="2054925" y="4509700"/>
              <a:ext cx="70125" cy="68700"/>
            </a:xfrm>
            <a:custGeom>
              <a:rect b="b" l="l" r="r" t="t"/>
              <a:pathLst>
                <a:path extrusionOk="0" h="2748" w="2805">
                  <a:moveTo>
                    <a:pt x="2018" y="1"/>
                  </a:moveTo>
                  <a:cubicBezTo>
                    <a:pt x="1483" y="278"/>
                    <a:pt x="777" y="428"/>
                    <a:pt x="453" y="864"/>
                  </a:cubicBezTo>
                  <a:cubicBezTo>
                    <a:pt x="0" y="1473"/>
                    <a:pt x="255" y="2211"/>
                    <a:pt x="935" y="2571"/>
                  </a:cubicBezTo>
                  <a:cubicBezTo>
                    <a:pt x="1157" y="2689"/>
                    <a:pt x="1389" y="2747"/>
                    <a:pt x="1608" y="2747"/>
                  </a:cubicBezTo>
                  <a:cubicBezTo>
                    <a:pt x="2056" y="2747"/>
                    <a:pt x="2453" y="2504"/>
                    <a:pt x="2623" y="2022"/>
                  </a:cubicBezTo>
                  <a:cubicBezTo>
                    <a:pt x="2805" y="1510"/>
                    <a:pt x="2538" y="842"/>
                    <a:pt x="2471" y="242"/>
                  </a:cubicBezTo>
                  <a:lnTo>
                    <a:pt x="2018" y="1"/>
                  </a:ln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7" name="Google Shape;1597;p3"/>
            <p:cNvSpPr/>
            <p:nvPr/>
          </p:nvSpPr>
          <p:spPr>
            <a:xfrm>
              <a:off x="1458625" y="2304150"/>
              <a:ext cx="77175" cy="67700"/>
            </a:xfrm>
            <a:custGeom>
              <a:rect b="b" l="l" r="r" t="t"/>
              <a:pathLst>
                <a:path extrusionOk="0" h="2708" w="3087">
                  <a:moveTo>
                    <a:pt x="1512" y="0"/>
                  </a:moveTo>
                  <a:cubicBezTo>
                    <a:pt x="1075" y="0"/>
                    <a:pt x="688" y="249"/>
                    <a:pt x="418" y="731"/>
                  </a:cubicBezTo>
                  <a:cubicBezTo>
                    <a:pt x="1" y="1472"/>
                    <a:pt x="261" y="2100"/>
                    <a:pt x="979" y="2613"/>
                  </a:cubicBezTo>
                  <a:cubicBezTo>
                    <a:pt x="1183" y="2673"/>
                    <a:pt x="1384" y="2708"/>
                    <a:pt x="1577" y="2708"/>
                  </a:cubicBezTo>
                  <a:cubicBezTo>
                    <a:pt x="2047" y="2708"/>
                    <a:pt x="2464" y="2501"/>
                    <a:pt x="2737" y="1952"/>
                  </a:cubicBezTo>
                  <a:cubicBezTo>
                    <a:pt x="3086" y="1251"/>
                    <a:pt x="2908" y="592"/>
                    <a:pt x="2235" y="211"/>
                  </a:cubicBezTo>
                  <a:cubicBezTo>
                    <a:pt x="1987" y="70"/>
                    <a:pt x="1743" y="0"/>
                    <a:pt x="1512"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8" name="Google Shape;1598;p3"/>
            <p:cNvSpPr/>
            <p:nvPr/>
          </p:nvSpPr>
          <p:spPr>
            <a:xfrm>
              <a:off x="2442700" y="828350"/>
              <a:ext cx="72000" cy="67100"/>
            </a:xfrm>
            <a:custGeom>
              <a:rect b="b" l="l" r="r" t="t"/>
              <a:pathLst>
                <a:path extrusionOk="0" h="2684" w="2880">
                  <a:moveTo>
                    <a:pt x="1477" y="1"/>
                  </a:moveTo>
                  <a:cubicBezTo>
                    <a:pt x="1052" y="1"/>
                    <a:pt x="643" y="274"/>
                    <a:pt x="380" y="744"/>
                  </a:cubicBezTo>
                  <a:cubicBezTo>
                    <a:pt x="0" y="1422"/>
                    <a:pt x="182" y="2098"/>
                    <a:pt x="834" y="2487"/>
                  </a:cubicBezTo>
                  <a:cubicBezTo>
                    <a:pt x="1054" y="2618"/>
                    <a:pt x="1267" y="2683"/>
                    <a:pt x="1477" y="2683"/>
                  </a:cubicBezTo>
                  <a:cubicBezTo>
                    <a:pt x="1943" y="2683"/>
                    <a:pt x="2395" y="2361"/>
                    <a:pt x="2880" y="1716"/>
                  </a:cubicBezTo>
                  <a:cubicBezTo>
                    <a:pt x="2694" y="1308"/>
                    <a:pt x="2582" y="590"/>
                    <a:pt x="2166" y="259"/>
                  </a:cubicBezTo>
                  <a:cubicBezTo>
                    <a:pt x="1946" y="83"/>
                    <a:pt x="1709" y="1"/>
                    <a:pt x="1477"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9" name="Google Shape;1599;p3"/>
            <p:cNvSpPr/>
            <p:nvPr/>
          </p:nvSpPr>
          <p:spPr>
            <a:xfrm>
              <a:off x="6164375" y="2920625"/>
              <a:ext cx="72000" cy="67075"/>
            </a:xfrm>
            <a:custGeom>
              <a:rect b="b" l="l" r="r" t="t"/>
              <a:pathLst>
                <a:path extrusionOk="0" h="2683" w="2880">
                  <a:moveTo>
                    <a:pt x="1475" y="0"/>
                  </a:moveTo>
                  <a:cubicBezTo>
                    <a:pt x="1048" y="0"/>
                    <a:pt x="638" y="276"/>
                    <a:pt x="376" y="749"/>
                  </a:cubicBezTo>
                  <a:cubicBezTo>
                    <a:pt x="0" y="1428"/>
                    <a:pt x="183" y="2104"/>
                    <a:pt x="839" y="2490"/>
                  </a:cubicBezTo>
                  <a:cubicBezTo>
                    <a:pt x="1057" y="2619"/>
                    <a:pt x="1268" y="2683"/>
                    <a:pt x="1476" y="2683"/>
                  </a:cubicBezTo>
                  <a:cubicBezTo>
                    <a:pt x="1944" y="2683"/>
                    <a:pt x="2396" y="2358"/>
                    <a:pt x="2880" y="1709"/>
                  </a:cubicBezTo>
                  <a:cubicBezTo>
                    <a:pt x="2692" y="1303"/>
                    <a:pt x="2577" y="587"/>
                    <a:pt x="2160" y="255"/>
                  </a:cubicBezTo>
                  <a:cubicBezTo>
                    <a:pt x="1941" y="81"/>
                    <a:pt x="1706" y="0"/>
                    <a:pt x="1475"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0" name="Google Shape;1600;p3"/>
            <p:cNvSpPr/>
            <p:nvPr/>
          </p:nvSpPr>
          <p:spPr>
            <a:xfrm>
              <a:off x="5765825" y="1448825"/>
              <a:ext cx="77475" cy="67825"/>
            </a:xfrm>
            <a:custGeom>
              <a:rect b="b" l="l" r="r" t="t"/>
              <a:pathLst>
                <a:path extrusionOk="0" h="2713" w="3099">
                  <a:moveTo>
                    <a:pt x="1524" y="1"/>
                  </a:moveTo>
                  <a:cubicBezTo>
                    <a:pt x="1102" y="1"/>
                    <a:pt x="721" y="237"/>
                    <a:pt x="443" y="693"/>
                  </a:cubicBezTo>
                  <a:cubicBezTo>
                    <a:pt x="1" y="1421"/>
                    <a:pt x="241" y="2056"/>
                    <a:pt x="926" y="2585"/>
                  </a:cubicBezTo>
                  <a:cubicBezTo>
                    <a:pt x="1153" y="2667"/>
                    <a:pt x="1376" y="2713"/>
                    <a:pt x="1587" y="2713"/>
                  </a:cubicBezTo>
                  <a:cubicBezTo>
                    <a:pt x="2037" y="2713"/>
                    <a:pt x="2436" y="2505"/>
                    <a:pt x="2717" y="1997"/>
                  </a:cubicBezTo>
                  <a:cubicBezTo>
                    <a:pt x="3098" y="1307"/>
                    <a:pt x="2930" y="643"/>
                    <a:pt x="2278" y="238"/>
                  </a:cubicBezTo>
                  <a:cubicBezTo>
                    <a:pt x="2021" y="78"/>
                    <a:pt x="1766" y="1"/>
                    <a:pt x="1524"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1" name="Google Shape;1601;p3"/>
            <p:cNvSpPr/>
            <p:nvPr/>
          </p:nvSpPr>
          <p:spPr>
            <a:xfrm>
              <a:off x="3905275" y="402725"/>
              <a:ext cx="75950" cy="68300"/>
            </a:xfrm>
            <a:custGeom>
              <a:rect b="b" l="l" r="r" t="t"/>
              <a:pathLst>
                <a:path extrusionOk="0" h="2732" w="3038">
                  <a:moveTo>
                    <a:pt x="1519" y="0"/>
                  </a:moveTo>
                  <a:cubicBezTo>
                    <a:pt x="1114" y="0"/>
                    <a:pt x="744" y="218"/>
                    <a:pt x="469" y="632"/>
                  </a:cubicBezTo>
                  <a:cubicBezTo>
                    <a:pt x="0" y="1337"/>
                    <a:pt x="146" y="2041"/>
                    <a:pt x="833" y="2493"/>
                  </a:cubicBezTo>
                  <a:cubicBezTo>
                    <a:pt x="1081" y="2657"/>
                    <a:pt x="1323" y="2732"/>
                    <a:pt x="1554" y="2732"/>
                  </a:cubicBezTo>
                  <a:cubicBezTo>
                    <a:pt x="1972" y="2732"/>
                    <a:pt x="2358" y="2487"/>
                    <a:pt x="2694" y="2075"/>
                  </a:cubicBezTo>
                  <a:cubicBezTo>
                    <a:pt x="3038" y="1313"/>
                    <a:pt x="2948" y="643"/>
                    <a:pt x="2231" y="215"/>
                  </a:cubicBezTo>
                  <a:cubicBezTo>
                    <a:pt x="1990" y="70"/>
                    <a:pt x="1749" y="0"/>
                    <a:pt x="1519"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2" name="Google Shape;1602;p3"/>
            <p:cNvSpPr/>
            <p:nvPr/>
          </p:nvSpPr>
          <p:spPr>
            <a:xfrm>
              <a:off x="3218175" y="5165375"/>
              <a:ext cx="77450" cy="63825"/>
            </a:xfrm>
            <a:custGeom>
              <a:rect b="b" l="l" r="r" t="t"/>
              <a:pathLst>
                <a:path extrusionOk="0" h="2553" w="3098">
                  <a:moveTo>
                    <a:pt x="1511" y="0"/>
                  </a:moveTo>
                  <a:cubicBezTo>
                    <a:pt x="1097" y="0"/>
                    <a:pt x="693" y="257"/>
                    <a:pt x="426" y="704"/>
                  </a:cubicBezTo>
                  <a:cubicBezTo>
                    <a:pt x="0" y="1417"/>
                    <a:pt x="171" y="2204"/>
                    <a:pt x="917" y="2487"/>
                  </a:cubicBezTo>
                  <a:cubicBezTo>
                    <a:pt x="1040" y="2533"/>
                    <a:pt x="1175" y="2552"/>
                    <a:pt x="1322" y="2552"/>
                  </a:cubicBezTo>
                  <a:cubicBezTo>
                    <a:pt x="1770" y="2552"/>
                    <a:pt x="2340" y="2380"/>
                    <a:pt x="3098" y="2298"/>
                  </a:cubicBezTo>
                  <a:cubicBezTo>
                    <a:pt x="2713" y="1356"/>
                    <a:pt x="2631" y="633"/>
                    <a:pt x="2227" y="284"/>
                  </a:cubicBezTo>
                  <a:cubicBezTo>
                    <a:pt x="2003" y="90"/>
                    <a:pt x="1755" y="0"/>
                    <a:pt x="1511"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3" name="Google Shape;1603;p3"/>
            <p:cNvSpPr/>
            <p:nvPr/>
          </p:nvSpPr>
          <p:spPr>
            <a:xfrm>
              <a:off x="1384350" y="2726775"/>
              <a:ext cx="63300" cy="60450"/>
            </a:xfrm>
            <a:custGeom>
              <a:rect b="b" l="l" r="r" t="t"/>
              <a:pathLst>
                <a:path extrusionOk="0" h="2418" w="2532">
                  <a:moveTo>
                    <a:pt x="1129" y="0"/>
                  </a:moveTo>
                  <a:cubicBezTo>
                    <a:pt x="719" y="0"/>
                    <a:pt x="332" y="247"/>
                    <a:pt x="167" y="698"/>
                  </a:cubicBezTo>
                  <a:cubicBezTo>
                    <a:pt x="1" y="1157"/>
                    <a:pt x="198" y="2066"/>
                    <a:pt x="549" y="2303"/>
                  </a:cubicBezTo>
                  <a:cubicBezTo>
                    <a:pt x="674" y="2388"/>
                    <a:pt x="835" y="2417"/>
                    <a:pt x="1016" y="2417"/>
                  </a:cubicBezTo>
                  <a:cubicBezTo>
                    <a:pt x="1401" y="2417"/>
                    <a:pt x="1876" y="2284"/>
                    <a:pt x="2279" y="2257"/>
                  </a:cubicBezTo>
                  <a:lnTo>
                    <a:pt x="2531" y="1811"/>
                  </a:lnTo>
                  <a:cubicBezTo>
                    <a:pt x="2312" y="1285"/>
                    <a:pt x="2226" y="598"/>
                    <a:pt x="1841" y="271"/>
                  </a:cubicBezTo>
                  <a:cubicBezTo>
                    <a:pt x="1624" y="87"/>
                    <a:pt x="1373" y="0"/>
                    <a:pt x="1129"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4" name="Google Shape;1604;p3"/>
            <p:cNvSpPr/>
            <p:nvPr/>
          </p:nvSpPr>
          <p:spPr>
            <a:xfrm>
              <a:off x="5210650" y="821150"/>
              <a:ext cx="63900" cy="60475"/>
            </a:xfrm>
            <a:custGeom>
              <a:rect b="b" l="l" r="r" t="t"/>
              <a:pathLst>
                <a:path extrusionOk="0" h="2419" w="2556">
                  <a:moveTo>
                    <a:pt x="1123" y="1"/>
                  </a:moveTo>
                  <a:cubicBezTo>
                    <a:pt x="699" y="1"/>
                    <a:pt x="302" y="263"/>
                    <a:pt x="150" y="734"/>
                  </a:cubicBezTo>
                  <a:cubicBezTo>
                    <a:pt x="1" y="1198"/>
                    <a:pt x="234" y="2097"/>
                    <a:pt x="593" y="2321"/>
                  </a:cubicBezTo>
                  <a:cubicBezTo>
                    <a:pt x="708" y="2393"/>
                    <a:pt x="850" y="2419"/>
                    <a:pt x="1009" y="2419"/>
                  </a:cubicBezTo>
                  <a:cubicBezTo>
                    <a:pt x="1404" y="2419"/>
                    <a:pt x="1900" y="2256"/>
                    <a:pt x="2322" y="2214"/>
                  </a:cubicBezTo>
                  <a:lnTo>
                    <a:pt x="2556" y="1754"/>
                  </a:lnTo>
                  <a:cubicBezTo>
                    <a:pt x="2317" y="1238"/>
                    <a:pt x="2205" y="557"/>
                    <a:pt x="1806" y="245"/>
                  </a:cubicBezTo>
                  <a:cubicBezTo>
                    <a:pt x="1594" y="79"/>
                    <a:pt x="1354" y="1"/>
                    <a:pt x="1123"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5" name="Google Shape;1605;p3"/>
            <p:cNvSpPr/>
            <p:nvPr/>
          </p:nvSpPr>
          <p:spPr>
            <a:xfrm>
              <a:off x="1683400" y="1652575"/>
              <a:ext cx="69025" cy="61950"/>
            </a:xfrm>
            <a:custGeom>
              <a:rect b="b" l="l" r="r" t="t"/>
              <a:pathLst>
                <a:path extrusionOk="0" h="2478" w="2761">
                  <a:moveTo>
                    <a:pt x="1511" y="1"/>
                  </a:moveTo>
                  <a:cubicBezTo>
                    <a:pt x="1043" y="1"/>
                    <a:pt x="442" y="209"/>
                    <a:pt x="258" y="496"/>
                  </a:cubicBezTo>
                  <a:cubicBezTo>
                    <a:pt x="0" y="900"/>
                    <a:pt x="270" y="1644"/>
                    <a:pt x="311" y="2241"/>
                  </a:cubicBezTo>
                  <a:lnTo>
                    <a:pt x="759" y="2478"/>
                  </a:lnTo>
                  <a:cubicBezTo>
                    <a:pt x="1276" y="2235"/>
                    <a:pt x="1954" y="2121"/>
                    <a:pt x="2275" y="1719"/>
                  </a:cubicBezTo>
                  <a:cubicBezTo>
                    <a:pt x="2760" y="1112"/>
                    <a:pt x="2557" y="282"/>
                    <a:pt x="1844" y="46"/>
                  </a:cubicBezTo>
                  <a:cubicBezTo>
                    <a:pt x="1749" y="15"/>
                    <a:pt x="1634" y="1"/>
                    <a:pt x="1511"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6" name="Google Shape;1606;p3"/>
            <p:cNvSpPr/>
            <p:nvPr/>
          </p:nvSpPr>
          <p:spPr>
            <a:xfrm>
              <a:off x="5104750" y="4824375"/>
              <a:ext cx="68675" cy="61075"/>
            </a:xfrm>
            <a:custGeom>
              <a:rect b="b" l="l" r="r" t="t"/>
              <a:pathLst>
                <a:path extrusionOk="0" h="2443" w="2747">
                  <a:moveTo>
                    <a:pt x="1470" y="1"/>
                  </a:moveTo>
                  <a:cubicBezTo>
                    <a:pt x="1016" y="1"/>
                    <a:pt x="463" y="176"/>
                    <a:pt x="276" y="439"/>
                  </a:cubicBezTo>
                  <a:cubicBezTo>
                    <a:pt x="0" y="828"/>
                    <a:pt x="234" y="1587"/>
                    <a:pt x="246" y="2184"/>
                  </a:cubicBezTo>
                  <a:lnTo>
                    <a:pt x="678" y="2443"/>
                  </a:lnTo>
                  <a:cubicBezTo>
                    <a:pt x="1207" y="2225"/>
                    <a:pt x="1888" y="2144"/>
                    <a:pt x="2230" y="1758"/>
                  </a:cubicBezTo>
                  <a:cubicBezTo>
                    <a:pt x="2747" y="1173"/>
                    <a:pt x="2575" y="336"/>
                    <a:pt x="1879" y="64"/>
                  </a:cubicBezTo>
                  <a:cubicBezTo>
                    <a:pt x="1766" y="21"/>
                    <a:pt x="1624" y="1"/>
                    <a:pt x="1470"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7" name="Google Shape;1607;p3"/>
            <p:cNvSpPr/>
            <p:nvPr/>
          </p:nvSpPr>
          <p:spPr>
            <a:xfrm>
              <a:off x="5870575" y="4001975"/>
              <a:ext cx="68700" cy="71300"/>
            </a:xfrm>
            <a:custGeom>
              <a:rect b="b" l="l" r="r" t="t"/>
              <a:pathLst>
                <a:path extrusionOk="0" h="2852" w="2748">
                  <a:moveTo>
                    <a:pt x="1163" y="1"/>
                  </a:moveTo>
                  <a:cubicBezTo>
                    <a:pt x="705" y="1"/>
                    <a:pt x="307" y="264"/>
                    <a:pt x="151" y="779"/>
                  </a:cubicBezTo>
                  <a:cubicBezTo>
                    <a:pt x="0" y="1272"/>
                    <a:pt x="285" y="1896"/>
                    <a:pt x="438" y="2852"/>
                  </a:cubicBezTo>
                  <a:cubicBezTo>
                    <a:pt x="1301" y="2410"/>
                    <a:pt x="1973" y="2273"/>
                    <a:pt x="2281" y="1859"/>
                  </a:cubicBezTo>
                  <a:cubicBezTo>
                    <a:pt x="2747" y="1237"/>
                    <a:pt x="2499" y="513"/>
                    <a:pt x="1804" y="163"/>
                  </a:cubicBezTo>
                  <a:cubicBezTo>
                    <a:pt x="1589" y="54"/>
                    <a:pt x="1370" y="1"/>
                    <a:pt x="1163"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8" name="Google Shape;1608;p3"/>
            <p:cNvSpPr/>
            <p:nvPr/>
          </p:nvSpPr>
          <p:spPr>
            <a:xfrm>
              <a:off x="4745475" y="559600"/>
              <a:ext cx="63875" cy="60475"/>
            </a:xfrm>
            <a:custGeom>
              <a:rect b="b" l="l" r="r" t="t"/>
              <a:pathLst>
                <a:path extrusionOk="0" h="2419" w="2555">
                  <a:moveTo>
                    <a:pt x="1123" y="1"/>
                  </a:moveTo>
                  <a:cubicBezTo>
                    <a:pt x="701" y="1"/>
                    <a:pt x="305" y="262"/>
                    <a:pt x="152" y="731"/>
                  </a:cubicBezTo>
                  <a:cubicBezTo>
                    <a:pt x="1" y="1193"/>
                    <a:pt x="229" y="2094"/>
                    <a:pt x="587" y="2319"/>
                  </a:cubicBezTo>
                  <a:cubicBezTo>
                    <a:pt x="703" y="2392"/>
                    <a:pt x="848" y="2419"/>
                    <a:pt x="1010" y="2419"/>
                  </a:cubicBezTo>
                  <a:cubicBezTo>
                    <a:pt x="1403" y="2419"/>
                    <a:pt x="1897" y="2260"/>
                    <a:pt x="2316" y="2220"/>
                  </a:cubicBezTo>
                  <a:lnTo>
                    <a:pt x="2554" y="1762"/>
                  </a:lnTo>
                  <a:cubicBezTo>
                    <a:pt x="2316" y="1245"/>
                    <a:pt x="2208" y="564"/>
                    <a:pt x="1810" y="249"/>
                  </a:cubicBezTo>
                  <a:cubicBezTo>
                    <a:pt x="1597" y="80"/>
                    <a:pt x="1356" y="1"/>
                    <a:pt x="1123"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9" name="Google Shape;1609;p3"/>
            <p:cNvSpPr/>
            <p:nvPr/>
          </p:nvSpPr>
          <p:spPr>
            <a:xfrm>
              <a:off x="3637075" y="5245500"/>
              <a:ext cx="67525" cy="58350"/>
            </a:xfrm>
            <a:custGeom>
              <a:rect b="b" l="l" r="r" t="t"/>
              <a:pathLst>
                <a:path extrusionOk="0" h="2334" w="2701">
                  <a:moveTo>
                    <a:pt x="1366" y="1"/>
                  </a:moveTo>
                  <a:cubicBezTo>
                    <a:pt x="1002" y="1"/>
                    <a:pt x="645" y="232"/>
                    <a:pt x="396" y="637"/>
                  </a:cubicBezTo>
                  <a:cubicBezTo>
                    <a:pt x="1" y="1281"/>
                    <a:pt x="99" y="1978"/>
                    <a:pt x="774" y="2254"/>
                  </a:cubicBezTo>
                  <a:cubicBezTo>
                    <a:pt x="920" y="2313"/>
                    <a:pt x="1082" y="2334"/>
                    <a:pt x="1253" y="2334"/>
                  </a:cubicBezTo>
                  <a:cubicBezTo>
                    <a:pt x="1626" y="2334"/>
                    <a:pt x="2040" y="2234"/>
                    <a:pt x="2422" y="2216"/>
                  </a:cubicBezTo>
                  <a:cubicBezTo>
                    <a:pt x="2515" y="2064"/>
                    <a:pt x="2607" y="1914"/>
                    <a:pt x="2700" y="1763"/>
                  </a:cubicBezTo>
                  <a:cubicBezTo>
                    <a:pt x="2479" y="1252"/>
                    <a:pt x="2385" y="596"/>
                    <a:pt x="2009" y="263"/>
                  </a:cubicBezTo>
                  <a:cubicBezTo>
                    <a:pt x="1806" y="84"/>
                    <a:pt x="1585" y="1"/>
                    <a:pt x="1366"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0" name="Google Shape;1610;p3"/>
            <p:cNvSpPr/>
            <p:nvPr/>
          </p:nvSpPr>
          <p:spPr>
            <a:xfrm>
              <a:off x="5732200" y="4245250"/>
              <a:ext cx="68400" cy="51800"/>
            </a:xfrm>
            <a:custGeom>
              <a:rect b="b" l="l" r="r" t="t"/>
              <a:pathLst>
                <a:path extrusionOk="0" h="2072" w="2736">
                  <a:moveTo>
                    <a:pt x="1647" y="0"/>
                  </a:moveTo>
                  <a:cubicBezTo>
                    <a:pt x="1256" y="0"/>
                    <a:pt x="742" y="188"/>
                    <a:pt x="504" y="436"/>
                  </a:cubicBezTo>
                  <a:cubicBezTo>
                    <a:pt x="0" y="962"/>
                    <a:pt x="155" y="1725"/>
                    <a:pt x="840" y="1996"/>
                  </a:cubicBezTo>
                  <a:cubicBezTo>
                    <a:pt x="980" y="2052"/>
                    <a:pt x="1134" y="2071"/>
                    <a:pt x="1296" y="2071"/>
                  </a:cubicBezTo>
                  <a:cubicBezTo>
                    <a:pt x="1665" y="2071"/>
                    <a:pt x="2076" y="1968"/>
                    <a:pt x="2454" y="1948"/>
                  </a:cubicBezTo>
                  <a:lnTo>
                    <a:pt x="2735" y="1462"/>
                  </a:lnTo>
                  <a:cubicBezTo>
                    <a:pt x="2494" y="974"/>
                    <a:pt x="2364" y="261"/>
                    <a:pt x="1975" y="65"/>
                  </a:cubicBezTo>
                  <a:cubicBezTo>
                    <a:pt x="1888" y="20"/>
                    <a:pt x="1774" y="0"/>
                    <a:pt x="1647"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1" name="Google Shape;1611;p3"/>
            <p:cNvSpPr/>
            <p:nvPr/>
          </p:nvSpPr>
          <p:spPr>
            <a:xfrm>
              <a:off x="4093700" y="353725"/>
              <a:ext cx="65125" cy="55850"/>
            </a:xfrm>
            <a:custGeom>
              <a:rect b="b" l="l" r="r" t="t"/>
              <a:pathLst>
                <a:path extrusionOk="0" h="2234" w="2605">
                  <a:moveTo>
                    <a:pt x="1286" y="0"/>
                  </a:moveTo>
                  <a:cubicBezTo>
                    <a:pt x="918" y="0"/>
                    <a:pt x="573" y="248"/>
                    <a:pt x="340" y="682"/>
                  </a:cubicBezTo>
                  <a:cubicBezTo>
                    <a:pt x="1" y="1313"/>
                    <a:pt x="145" y="1948"/>
                    <a:pt x="792" y="2174"/>
                  </a:cubicBezTo>
                  <a:cubicBezTo>
                    <a:pt x="918" y="2217"/>
                    <a:pt x="1053" y="2234"/>
                    <a:pt x="1193" y="2234"/>
                  </a:cubicBezTo>
                  <a:cubicBezTo>
                    <a:pt x="1557" y="2234"/>
                    <a:pt x="1960" y="2125"/>
                    <a:pt x="2334" y="2097"/>
                  </a:cubicBezTo>
                  <a:cubicBezTo>
                    <a:pt x="2423" y="1942"/>
                    <a:pt x="2515" y="1786"/>
                    <a:pt x="2605" y="1631"/>
                  </a:cubicBezTo>
                  <a:cubicBezTo>
                    <a:pt x="2384" y="1160"/>
                    <a:pt x="2278" y="548"/>
                    <a:pt x="1917" y="249"/>
                  </a:cubicBezTo>
                  <a:cubicBezTo>
                    <a:pt x="1710" y="79"/>
                    <a:pt x="1494" y="0"/>
                    <a:pt x="1286"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2" name="Google Shape;1612;p3"/>
            <p:cNvSpPr/>
            <p:nvPr/>
          </p:nvSpPr>
          <p:spPr>
            <a:xfrm>
              <a:off x="1812950" y="1411450"/>
              <a:ext cx="68000" cy="58400"/>
            </a:xfrm>
            <a:custGeom>
              <a:rect b="b" l="l" r="r" t="t"/>
              <a:pathLst>
                <a:path extrusionOk="0" h="2336" w="2720">
                  <a:moveTo>
                    <a:pt x="1359" y="0"/>
                  </a:moveTo>
                  <a:cubicBezTo>
                    <a:pt x="985" y="0"/>
                    <a:pt x="625" y="246"/>
                    <a:pt x="381" y="667"/>
                  </a:cubicBezTo>
                  <a:cubicBezTo>
                    <a:pt x="1" y="1323"/>
                    <a:pt x="126" y="2015"/>
                    <a:pt x="807" y="2269"/>
                  </a:cubicBezTo>
                  <a:cubicBezTo>
                    <a:pt x="938" y="2318"/>
                    <a:pt x="1080" y="2336"/>
                    <a:pt x="1230" y="2336"/>
                  </a:cubicBezTo>
                  <a:cubicBezTo>
                    <a:pt x="1618" y="2336"/>
                    <a:pt x="2052" y="2213"/>
                    <a:pt x="2451" y="2182"/>
                  </a:cubicBezTo>
                  <a:lnTo>
                    <a:pt x="2719" y="1719"/>
                  </a:lnTo>
                  <a:cubicBezTo>
                    <a:pt x="2484" y="1217"/>
                    <a:pt x="2367" y="567"/>
                    <a:pt x="1983" y="244"/>
                  </a:cubicBezTo>
                  <a:cubicBezTo>
                    <a:pt x="1783" y="78"/>
                    <a:pt x="1569" y="0"/>
                    <a:pt x="1359"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3" name="Google Shape;1613;p3"/>
            <p:cNvSpPr/>
            <p:nvPr/>
          </p:nvSpPr>
          <p:spPr>
            <a:xfrm>
              <a:off x="1549850" y="1891325"/>
              <a:ext cx="67100" cy="51400"/>
            </a:xfrm>
            <a:custGeom>
              <a:rect b="b" l="l" r="r" t="t"/>
              <a:pathLst>
                <a:path extrusionOk="0" h="2056" w="2684">
                  <a:moveTo>
                    <a:pt x="1323" y="0"/>
                  </a:moveTo>
                  <a:cubicBezTo>
                    <a:pt x="1000" y="0"/>
                    <a:pt x="651" y="56"/>
                    <a:pt x="328" y="56"/>
                  </a:cubicBezTo>
                  <a:cubicBezTo>
                    <a:pt x="320" y="56"/>
                    <a:pt x="313" y="56"/>
                    <a:pt x="305" y="56"/>
                  </a:cubicBezTo>
                  <a:lnTo>
                    <a:pt x="0" y="515"/>
                  </a:lnTo>
                  <a:cubicBezTo>
                    <a:pt x="210" y="1021"/>
                    <a:pt x="289" y="1743"/>
                    <a:pt x="665" y="1968"/>
                  </a:cubicBezTo>
                  <a:cubicBezTo>
                    <a:pt x="766" y="2029"/>
                    <a:pt x="910" y="2056"/>
                    <a:pt x="1071" y="2056"/>
                  </a:cubicBezTo>
                  <a:cubicBezTo>
                    <a:pt x="1449" y="2056"/>
                    <a:pt x="1921" y="1907"/>
                    <a:pt x="2155" y="1690"/>
                  </a:cubicBezTo>
                  <a:cubicBezTo>
                    <a:pt x="2684" y="1201"/>
                    <a:pt x="2592" y="424"/>
                    <a:pt x="1922" y="109"/>
                  </a:cubicBezTo>
                  <a:cubicBezTo>
                    <a:pt x="1744" y="25"/>
                    <a:pt x="1539" y="0"/>
                    <a:pt x="1323"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4" name="Google Shape;1614;p3"/>
            <p:cNvSpPr/>
            <p:nvPr/>
          </p:nvSpPr>
          <p:spPr>
            <a:xfrm>
              <a:off x="5999800" y="3765250"/>
              <a:ext cx="68250" cy="58475"/>
            </a:xfrm>
            <a:custGeom>
              <a:rect b="b" l="l" r="r" t="t"/>
              <a:pathLst>
                <a:path extrusionOk="0" h="2339" w="2730">
                  <a:moveTo>
                    <a:pt x="1351" y="1"/>
                  </a:moveTo>
                  <a:cubicBezTo>
                    <a:pt x="970" y="1"/>
                    <a:pt x="607" y="256"/>
                    <a:pt x="368" y="688"/>
                  </a:cubicBezTo>
                  <a:cubicBezTo>
                    <a:pt x="1" y="1353"/>
                    <a:pt x="141" y="2041"/>
                    <a:pt x="827" y="2280"/>
                  </a:cubicBezTo>
                  <a:cubicBezTo>
                    <a:pt x="948" y="2322"/>
                    <a:pt x="1078" y="2339"/>
                    <a:pt x="1214" y="2339"/>
                  </a:cubicBezTo>
                  <a:cubicBezTo>
                    <a:pt x="1611" y="2339"/>
                    <a:pt x="2059" y="2198"/>
                    <a:pt x="2470" y="2158"/>
                  </a:cubicBezTo>
                  <a:lnTo>
                    <a:pt x="2730" y="1690"/>
                  </a:lnTo>
                  <a:cubicBezTo>
                    <a:pt x="2482" y="1194"/>
                    <a:pt x="2354" y="548"/>
                    <a:pt x="1962" y="233"/>
                  </a:cubicBezTo>
                  <a:cubicBezTo>
                    <a:pt x="1764" y="74"/>
                    <a:pt x="1555" y="1"/>
                    <a:pt x="1351"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5" name="Google Shape;1615;p3"/>
            <p:cNvSpPr/>
            <p:nvPr/>
          </p:nvSpPr>
          <p:spPr>
            <a:xfrm>
              <a:off x="5721625" y="1269000"/>
              <a:ext cx="65425" cy="56025"/>
            </a:xfrm>
            <a:custGeom>
              <a:rect b="b" l="l" r="r" t="t"/>
              <a:pathLst>
                <a:path extrusionOk="0" h="2241" w="2617">
                  <a:moveTo>
                    <a:pt x="1314" y="1"/>
                  </a:moveTo>
                  <a:cubicBezTo>
                    <a:pt x="975" y="1"/>
                    <a:pt x="644" y="212"/>
                    <a:pt x="409" y="587"/>
                  </a:cubicBezTo>
                  <a:cubicBezTo>
                    <a:pt x="1" y="1236"/>
                    <a:pt x="105" y="1908"/>
                    <a:pt x="804" y="2174"/>
                  </a:cubicBezTo>
                  <a:cubicBezTo>
                    <a:pt x="929" y="2223"/>
                    <a:pt x="1065" y="2240"/>
                    <a:pt x="1209" y="2240"/>
                  </a:cubicBezTo>
                  <a:cubicBezTo>
                    <a:pt x="1569" y="2240"/>
                    <a:pt x="1973" y="2128"/>
                    <a:pt x="2344" y="2102"/>
                  </a:cubicBezTo>
                  <a:cubicBezTo>
                    <a:pt x="2435" y="1947"/>
                    <a:pt x="2525" y="1793"/>
                    <a:pt x="2616" y="1638"/>
                  </a:cubicBezTo>
                  <a:cubicBezTo>
                    <a:pt x="2395" y="1166"/>
                    <a:pt x="2286" y="568"/>
                    <a:pt x="1929" y="253"/>
                  </a:cubicBezTo>
                  <a:cubicBezTo>
                    <a:pt x="1735" y="81"/>
                    <a:pt x="1523" y="1"/>
                    <a:pt x="1314"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6" name="Google Shape;1616;p3"/>
            <p:cNvSpPr/>
            <p:nvPr/>
          </p:nvSpPr>
          <p:spPr>
            <a:xfrm>
              <a:off x="1774575" y="4197450"/>
              <a:ext cx="65875" cy="64550"/>
            </a:xfrm>
            <a:custGeom>
              <a:rect b="b" l="l" r="r" t="t"/>
              <a:pathLst>
                <a:path extrusionOk="0" h="2582" w="2635">
                  <a:moveTo>
                    <a:pt x="1942" y="0"/>
                  </a:moveTo>
                  <a:cubicBezTo>
                    <a:pt x="1440" y="247"/>
                    <a:pt x="794" y="373"/>
                    <a:pt x="469" y="768"/>
                  </a:cubicBezTo>
                  <a:cubicBezTo>
                    <a:pt x="0" y="1338"/>
                    <a:pt x="217" y="2006"/>
                    <a:pt x="861" y="2379"/>
                  </a:cubicBezTo>
                  <a:cubicBezTo>
                    <a:pt x="1093" y="2513"/>
                    <a:pt x="1330" y="2582"/>
                    <a:pt x="1551" y="2582"/>
                  </a:cubicBezTo>
                  <a:cubicBezTo>
                    <a:pt x="1944" y="2582"/>
                    <a:pt x="2286" y="2365"/>
                    <a:pt x="2454" y="1922"/>
                  </a:cubicBezTo>
                  <a:cubicBezTo>
                    <a:pt x="2635" y="1443"/>
                    <a:pt x="2429" y="820"/>
                    <a:pt x="2395" y="263"/>
                  </a:cubicBezTo>
                  <a:lnTo>
                    <a:pt x="1942" y="0"/>
                  </a:ln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7" name="Google Shape;1617;p3"/>
            <p:cNvSpPr/>
            <p:nvPr/>
          </p:nvSpPr>
          <p:spPr>
            <a:xfrm>
              <a:off x="2579850" y="4960075"/>
              <a:ext cx="56950" cy="64375"/>
            </a:xfrm>
            <a:custGeom>
              <a:rect b="b" l="l" r="r" t="t"/>
              <a:pathLst>
                <a:path extrusionOk="0" h="2575" w="2278">
                  <a:moveTo>
                    <a:pt x="1060" y="0"/>
                  </a:moveTo>
                  <a:cubicBezTo>
                    <a:pt x="685" y="0"/>
                    <a:pt x="329" y="247"/>
                    <a:pt x="170" y="689"/>
                  </a:cubicBezTo>
                  <a:cubicBezTo>
                    <a:pt x="0" y="1162"/>
                    <a:pt x="216" y="1769"/>
                    <a:pt x="260" y="2315"/>
                  </a:cubicBezTo>
                  <a:lnTo>
                    <a:pt x="745" y="2575"/>
                  </a:lnTo>
                  <a:cubicBezTo>
                    <a:pt x="1221" y="2302"/>
                    <a:pt x="1924" y="2133"/>
                    <a:pt x="2108" y="1727"/>
                  </a:cubicBezTo>
                  <a:cubicBezTo>
                    <a:pt x="2277" y="1361"/>
                    <a:pt x="2037" y="568"/>
                    <a:pt x="1704" y="266"/>
                  </a:cubicBezTo>
                  <a:cubicBezTo>
                    <a:pt x="1507" y="85"/>
                    <a:pt x="1280" y="0"/>
                    <a:pt x="1060"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8" name="Google Shape;1618;p3"/>
            <p:cNvSpPr/>
            <p:nvPr/>
          </p:nvSpPr>
          <p:spPr>
            <a:xfrm>
              <a:off x="6109850" y="1957600"/>
              <a:ext cx="58075" cy="49700"/>
            </a:xfrm>
            <a:custGeom>
              <a:rect b="b" l="l" r="r" t="t"/>
              <a:pathLst>
                <a:path extrusionOk="0" h="1988" w="2323">
                  <a:moveTo>
                    <a:pt x="1303" y="0"/>
                  </a:moveTo>
                  <a:cubicBezTo>
                    <a:pt x="886" y="0"/>
                    <a:pt x="341" y="191"/>
                    <a:pt x="192" y="442"/>
                  </a:cubicBezTo>
                  <a:cubicBezTo>
                    <a:pt x="0" y="767"/>
                    <a:pt x="223" y="1628"/>
                    <a:pt x="550" y="1884"/>
                  </a:cubicBezTo>
                  <a:cubicBezTo>
                    <a:pt x="648" y="1961"/>
                    <a:pt x="785" y="1988"/>
                    <a:pt x="943" y="1988"/>
                  </a:cubicBezTo>
                  <a:cubicBezTo>
                    <a:pt x="1277" y="1988"/>
                    <a:pt x="1705" y="1867"/>
                    <a:pt x="2056" y="1845"/>
                  </a:cubicBezTo>
                  <a:cubicBezTo>
                    <a:pt x="2146" y="1693"/>
                    <a:pt x="2234" y="1543"/>
                    <a:pt x="2323" y="1392"/>
                  </a:cubicBezTo>
                  <a:cubicBezTo>
                    <a:pt x="2100" y="924"/>
                    <a:pt x="1985" y="207"/>
                    <a:pt x="1627" y="54"/>
                  </a:cubicBezTo>
                  <a:cubicBezTo>
                    <a:pt x="1540" y="17"/>
                    <a:pt x="1427" y="0"/>
                    <a:pt x="1303"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9" name="Google Shape;1619;p3"/>
            <p:cNvSpPr/>
            <p:nvPr/>
          </p:nvSpPr>
          <p:spPr>
            <a:xfrm>
              <a:off x="3318925" y="380425"/>
              <a:ext cx="55575" cy="56725"/>
            </a:xfrm>
            <a:custGeom>
              <a:rect b="b" l="l" r="r" t="t"/>
              <a:pathLst>
                <a:path extrusionOk="0" h="2269" w="2223">
                  <a:moveTo>
                    <a:pt x="1442" y="1"/>
                  </a:moveTo>
                  <a:cubicBezTo>
                    <a:pt x="988" y="258"/>
                    <a:pt x="284" y="426"/>
                    <a:pt x="147" y="799"/>
                  </a:cubicBezTo>
                  <a:cubicBezTo>
                    <a:pt x="1" y="1196"/>
                    <a:pt x="257" y="2049"/>
                    <a:pt x="587" y="2218"/>
                  </a:cubicBezTo>
                  <a:cubicBezTo>
                    <a:pt x="654" y="2253"/>
                    <a:pt x="743" y="2268"/>
                    <a:pt x="843" y="2268"/>
                  </a:cubicBezTo>
                  <a:cubicBezTo>
                    <a:pt x="1235" y="2268"/>
                    <a:pt x="1809" y="2029"/>
                    <a:pt x="1999" y="1751"/>
                  </a:cubicBezTo>
                  <a:cubicBezTo>
                    <a:pt x="2223" y="1423"/>
                    <a:pt x="1952" y="754"/>
                    <a:pt x="1897" y="235"/>
                  </a:cubicBezTo>
                  <a:lnTo>
                    <a:pt x="1442" y="1"/>
                  </a:ln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0" name="Google Shape;1620;p3"/>
            <p:cNvSpPr/>
            <p:nvPr/>
          </p:nvSpPr>
          <p:spPr>
            <a:xfrm>
              <a:off x="6227000" y="3114325"/>
              <a:ext cx="56425" cy="50050"/>
            </a:xfrm>
            <a:custGeom>
              <a:rect b="b" l="l" r="r" t="t"/>
              <a:pathLst>
                <a:path extrusionOk="0" h="2002" w="2257">
                  <a:moveTo>
                    <a:pt x="1305" y="1"/>
                  </a:moveTo>
                  <a:cubicBezTo>
                    <a:pt x="926" y="1"/>
                    <a:pt x="431" y="320"/>
                    <a:pt x="0" y="464"/>
                  </a:cubicBezTo>
                  <a:cubicBezTo>
                    <a:pt x="158" y="970"/>
                    <a:pt x="174" y="1685"/>
                    <a:pt x="516" y="1919"/>
                  </a:cubicBezTo>
                  <a:cubicBezTo>
                    <a:pt x="603" y="1978"/>
                    <a:pt x="714" y="2001"/>
                    <a:pt x="842" y="2001"/>
                  </a:cubicBezTo>
                  <a:cubicBezTo>
                    <a:pt x="1186" y="2001"/>
                    <a:pt x="1644" y="1835"/>
                    <a:pt x="2019" y="1788"/>
                  </a:cubicBezTo>
                  <a:cubicBezTo>
                    <a:pt x="2099" y="1633"/>
                    <a:pt x="2177" y="1478"/>
                    <a:pt x="2256" y="1323"/>
                  </a:cubicBezTo>
                  <a:cubicBezTo>
                    <a:pt x="2007" y="870"/>
                    <a:pt x="1851" y="161"/>
                    <a:pt x="1484" y="30"/>
                  </a:cubicBezTo>
                  <a:cubicBezTo>
                    <a:pt x="1428" y="10"/>
                    <a:pt x="1368" y="1"/>
                    <a:pt x="1305"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1" name="Google Shape;1621;p3"/>
            <p:cNvSpPr/>
            <p:nvPr/>
          </p:nvSpPr>
          <p:spPr>
            <a:xfrm>
              <a:off x="2272800" y="891275"/>
              <a:ext cx="56375" cy="50000"/>
            </a:xfrm>
            <a:custGeom>
              <a:rect b="b" l="l" r="r" t="t"/>
              <a:pathLst>
                <a:path extrusionOk="0" h="2000" w="2255">
                  <a:moveTo>
                    <a:pt x="1304" y="1"/>
                  </a:moveTo>
                  <a:cubicBezTo>
                    <a:pt x="926" y="1"/>
                    <a:pt x="431" y="318"/>
                    <a:pt x="0" y="461"/>
                  </a:cubicBezTo>
                  <a:cubicBezTo>
                    <a:pt x="156" y="966"/>
                    <a:pt x="170" y="1682"/>
                    <a:pt x="511" y="1917"/>
                  </a:cubicBezTo>
                  <a:cubicBezTo>
                    <a:pt x="598" y="1976"/>
                    <a:pt x="711" y="1999"/>
                    <a:pt x="839" y="1999"/>
                  </a:cubicBezTo>
                  <a:cubicBezTo>
                    <a:pt x="1183" y="1999"/>
                    <a:pt x="1640" y="1835"/>
                    <a:pt x="2016" y="1790"/>
                  </a:cubicBezTo>
                  <a:lnTo>
                    <a:pt x="2255" y="1326"/>
                  </a:lnTo>
                  <a:cubicBezTo>
                    <a:pt x="2006" y="872"/>
                    <a:pt x="1851" y="163"/>
                    <a:pt x="1484" y="30"/>
                  </a:cubicBezTo>
                  <a:cubicBezTo>
                    <a:pt x="1428" y="10"/>
                    <a:pt x="1367" y="1"/>
                    <a:pt x="1304"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2" name="Google Shape;1622;p3"/>
            <p:cNvSpPr/>
            <p:nvPr/>
          </p:nvSpPr>
          <p:spPr>
            <a:xfrm>
              <a:off x="5446425" y="952450"/>
              <a:ext cx="55450" cy="56925"/>
            </a:xfrm>
            <a:custGeom>
              <a:rect b="b" l="l" r="r" t="t"/>
              <a:pathLst>
                <a:path extrusionOk="0" h="2277" w="2218">
                  <a:moveTo>
                    <a:pt x="1460" y="0"/>
                  </a:moveTo>
                  <a:cubicBezTo>
                    <a:pt x="1001" y="251"/>
                    <a:pt x="295" y="408"/>
                    <a:pt x="153" y="778"/>
                  </a:cubicBezTo>
                  <a:cubicBezTo>
                    <a:pt x="1" y="1173"/>
                    <a:pt x="381" y="1770"/>
                    <a:pt x="530" y="2277"/>
                  </a:cubicBezTo>
                  <a:cubicBezTo>
                    <a:pt x="1035" y="2119"/>
                    <a:pt x="1743" y="2106"/>
                    <a:pt x="1987" y="1761"/>
                  </a:cubicBezTo>
                  <a:cubicBezTo>
                    <a:pt x="2217" y="1438"/>
                    <a:pt x="1958" y="763"/>
                    <a:pt x="1914" y="243"/>
                  </a:cubicBezTo>
                  <a:lnTo>
                    <a:pt x="1460" y="0"/>
                  </a:ln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3" name="Google Shape;1623;p3"/>
            <p:cNvSpPr/>
            <p:nvPr/>
          </p:nvSpPr>
          <p:spPr>
            <a:xfrm>
              <a:off x="4513800" y="436125"/>
              <a:ext cx="55575" cy="57325"/>
            </a:xfrm>
            <a:custGeom>
              <a:rect b="b" l="l" r="r" t="t"/>
              <a:pathLst>
                <a:path extrusionOk="0" h="2293" w="2223">
                  <a:moveTo>
                    <a:pt x="1676" y="1"/>
                  </a:moveTo>
                  <a:cubicBezTo>
                    <a:pt x="1172" y="167"/>
                    <a:pt x="463" y="192"/>
                    <a:pt x="224" y="541"/>
                  </a:cubicBezTo>
                  <a:cubicBezTo>
                    <a:pt x="0" y="870"/>
                    <a:pt x="273" y="1539"/>
                    <a:pt x="326" y="2058"/>
                  </a:cubicBezTo>
                  <a:lnTo>
                    <a:pt x="781" y="2292"/>
                  </a:lnTo>
                  <a:cubicBezTo>
                    <a:pt x="1237" y="2034"/>
                    <a:pt x="1940" y="1866"/>
                    <a:pt x="2078" y="1493"/>
                  </a:cubicBezTo>
                  <a:cubicBezTo>
                    <a:pt x="2222" y="1095"/>
                    <a:pt x="1830" y="506"/>
                    <a:pt x="1676"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4" name="Google Shape;1624;p3"/>
            <p:cNvSpPr/>
            <p:nvPr/>
          </p:nvSpPr>
          <p:spPr>
            <a:xfrm>
              <a:off x="6209175" y="2325500"/>
              <a:ext cx="58025" cy="49675"/>
            </a:xfrm>
            <a:custGeom>
              <a:rect b="b" l="l" r="r" t="t"/>
              <a:pathLst>
                <a:path extrusionOk="0" h="1987" w="2321">
                  <a:moveTo>
                    <a:pt x="1300" y="1"/>
                  </a:moveTo>
                  <a:cubicBezTo>
                    <a:pt x="883" y="1"/>
                    <a:pt x="339" y="190"/>
                    <a:pt x="192" y="441"/>
                  </a:cubicBezTo>
                  <a:cubicBezTo>
                    <a:pt x="0" y="767"/>
                    <a:pt x="223" y="1629"/>
                    <a:pt x="550" y="1884"/>
                  </a:cubicBezTo>
                  <a:cubicBezTo>
                    <a:pt x="648" y="1960"/>
                    <a:pt x="784" y="1987"/>
                    <a:pt x="942" y="1987"/>
                  </a:cubicBezTo>
                  <a:cubicBezTo>
                    <a:pt x="1276" y="1987"/>
                    <a:pt x="1704" y="1866"/>
                    <a:pt x="2056" y="1844"/>
                  </a:cubicBezTo>
                  <a:lnTo>
                    <a:pt x="2321" y="1392"/>
                  </a:lnTo>
                  <a:cubicBezTo>
                    <a:pt x="2098" y="923"/>
                    <a:pt x="1984" y="207"/>
                    <a:pt x="1625" y="55"/>
                  </a:cubicBezTo>
                  <a:cubicBezTo>
                    <a:pt x="1538" y="18"/>
                    <a:pt x="1424" y="1"/>
                    <a:pt x="1300"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5" name="Google Shape;1625;p3"/>
            <p:cNvSpPr/>
            <p:nvPr/>
          </p:nvSpPr>
          <p:spPr>
            <a:xfrm>
              <a:off x="6157925" y="2141325"/>
              <a:ext cx="55100" cy="55950"/>
            </a:xfrm>
            <a:custGeom>
              <a:rect b="b" l="l" r="r" t="t"/>
              <a:pathLst>
                <a:path extrusionOk="0" h="2238" w="2204">
                  <a:moveTo>
                    <a:pt x="1364" y="1"/>
                  </a:moveTo>
                  <a:cubicBezTo>
                    <a:pt x="975" y="1"/>
                    <a:pt x="437" y="200"/>
                    <a:pt x="242" y="453"/>
                  </a:cubicBezTo>
                  <a:cubicBezTo>
                    <a:pt x="0" y="767"/>
                    <a:pt x="233" y="1452"/>
                    <a:pt x="257" y="1974"/>
                  </a:cubicBezTo>
                  <a:lnTo>
                    <a:pt x="696" y="2238"/>
                  </a:lnTo>
                  <a:cubicBezTo>
                    <a:pt x="1164" y="2004"/>
                    <a:pt x="1875" y="1875"/>
                    <a:pt x="2035" y="1510"/>
                  </a:cubicBezTo>
                  <a:cubicBezTo>
                    <a:pt x="2203" y="1124"/>
                    <a:pt x="1996" y="256"/>
                    <a:pt x="1676" y="67"/>
                  </a:cubicBezTo>
                  <a:cubicBezTo>
                    <a:pt x="1598" y="21"/>
                    <a:pt x="1489" y="1"/>
                    <a:pt x="1364"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6" name="Google Shape;1626;p3"/>
            <p:cNvSpPr/>
            <p:nvPr/>
          </p:nvSpPr>
          <p:spPr>
            <a:xfrm>
              <a:off x="2349150" y="4828550"/>
              <a:ext cx="55250" cy="56500"/>
            </a:xfrm>
            <a:custGeom>
              <a:rect b="b" l="l" r="r" t="t"/>
              <a:pathLst>
                <a:path extrusionOk="0" h="2260" w="2210">
                  <a:moveTo>
                    <a:pt x="1479" y="1"/>
                  </a:moveTo>
                  <a:cubicBezTo>
                    <a:pt x="1018" y="242"/>
                    <a:pt x="309" y="387"/>
                    <a:pt x="160" y="754"/>
                  </a:cubicBezTo>
                  <a:cubicBezTo>
                    <a:pt x="1" y="1146"/>
                    <a:pt x="369" y="1748"/>
                    <a:pt x="508" y="2260"/>
                  </a:cubicBezTo>
                  <a:cubicBezTo>
                    <a:pt x="1016" y="2112"/>
                    <a:pt x="1723" y="2112"/>
                    <a:pt x="1974" y="1773"/>
                  </a:cubicBezTo>
                  <a:cubicBezTo>
                    <a:pt x="2210" y="1454"/>
                    <a:pt x="1964" y="774"/>
                    <a:pt x="1930" y="254"/>
                  </a:cubicBezTo>
                  <a:lnTo>
                    <a:pt x="1479" y="1"/>
                  </a:ln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7" name="Google Shape;1627;p3"/>
            <p:cNvSpPr/>
            <p:nvPr/>
          </p:nvSpPr>
          <p:spPr>
            <a:xfrm>
              <a:off x="3135400" y="441225"/>
              <a:ext cx="58925" cy="50275"/>
            </a:xfrm>
            <a:custGeom>
              <a:rect b="b" l="l" r="r" t="t"/>
              <a:pathLst>
                <a:path extrusionOk="0" h="2011" w="2357">
                  <a:moveTo>
                    <a:pt x="1330" y="1"/>
                  </a:moveTo>
                  <a:cubicBezTo>
                    <a:pt x="905" y="1"/>
                    <a:pt x="314" y="235"/>
                    <a:pt x="173" y="510"/>
                  </a:cubicBezTo>
                  <a:cubicBezTo>
                    <a:pt x="0" y="847"/>
                    <a:pt x="273" y="1693"/>
                    <a:pt x="616" y="1929"/>
                  </a:cubicBezTo>
                  <a:cubicBezTo>
                    <a:pt x="703" y="1988"/>
                    <a:pt x="814" y="2010"/>
                    <a:pt x="940" y="2010"/>
                  </a:cubicBezTo>
                  <a:cubicBezTo>
                    <a:pt x="1284" y="2010"/>
                    <a:pt x="1742" y="1844"/>
                    <a:pt x="2119" y="1798"/>
                  </a:cubicBezTo>
                  <a:cubicBezTo>
                    <a:pt x="2197" y="1642"/>
                    <a:pt x="2277" y="1488"/>
                    <a:pt x="2357" y="1334"/>
                  </a:cubicBezTo>
                  <a:cubicBezTo>
                    <a:pt x="2108" y="878"/>
                    <a:pt x="1950" y="169"/>
                    <a:pt x="1583" y="38"/>
                  </a:cubicBezTo>
                  <a:cubicBezTo>
                    <a:pt x="1512" y="13"/>
                    <a:pt x="1425" y="1"/>
                    <a:pt x="1330"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8" name="Google Shape;1628;p3"/>
            <p:cNvSpPr/>
            <p:nvPr/>
          </p:nvSpPr>
          <p:spPr>
            <a:xfrm>
              <a:off x="2814325" y="5090075"/>
              <a:ext cx="55300" cy="56200"/>
            </a:xfrm>
            <a:custGeom>
              <a:rect b="b" l="l" r="r" t="t"/>
              <a:pathLst>
                <a:path extrusionOk="0" h="2248" w="2212">
                  <a:moveTo>
                    <a:pt x="1482" y="1"/>
                  </a:moveTo>
                  <a:cubicBezTo>
                    <a:pt x="1019" y="242"/>
                    <a:pt x="312" y="385"/>
                    <a:pt x="162" y="754"/>
                  </a:cubicBezTo>
                  <a:cubicBezTo>
                    <a:pt x="1" y="1144"/>
                    <a:pt x="225" y="2006"/>
                    <a:pt x="548" y="2188"/>
                  </a:cubicBezTo>
                  <a:cubicBezTo>
                    <a:pt x="622" y="2229"/>
                    <a:pt x="724" y="2248"/>
                    <a:pt x="840" y="2248"/>
                  </a:cubicBezTo>
                  <a:cubicBezTo>
                    <a:pt x="1230" y="2248"/>
                    <a:pt x="1781" y="2036"/>
                    <a:pt x="1974" y="1775"/>
                  </a:cubicBezTo>
                  <a:cubicBezTo>
                    <a:pt x="2211" y="1455"/>
                    <a:pt x="1965" y="776"/>
                    <a:pt x="1933" y="256"/>
                  </a:cubicBezTo>
                  <a:lnTo>
                    <a:pt x="1482" y="1"/>
                  </a:ln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9" name="Google Shape;1629;p3"/>
            <p:cNvSpPr/>
            <p:nvPr/>
          </p:nvSpPr>
          <p:spPr>
            <a:xfrm>
              <a:off x="1422150" y="2131175"/>
              <a:ext cx="58875" cy="47450"/>
            </a:xfrm>
            <a:custGeom>
              <a:rect b="b" l="l" r="r" t="t"/>
              <a:pathLst>
                <a:path extrusionOk="0" h="1898" w="2355">
                  <a:moveTo>
                    <a:pt x="1244" y="1"/>
                  </a:moveTo>
                  <a:cubicBezTo>
                    <a:pt x="847" y="1"/>
                    <a:pt x="328" y="181"/>
                    <a:pt x="186" y="419"/>
                  </a:cubicBezTo>
                  <a:cubicBezTo>
                    <a:pt x="1" y="731"/>
                    <a:pt x="210" y="1565"/>
                    <a:pt x="522" y="1804"/>
                  </a:cubicBezTo>
                  <a:cubicBezTo>
                    <a:pt x="612" y="1872"/>
                    <a:pt x="734" y="1898"/>
                    <a:pt x="885" y="1898"/>
                  </a:cubicBezTo>
                  <a:cubicBezTo>
                    <a:pt x="1235" y="1898"/>
                    <a:pt x="1740" y="1762"/>
                    <a:pt x="2354" y="1714"/>
                  </a:cubicBezTo>
                  <a:cubicBezTo>
                    <a:pt x="1998" y="907"/>
                    <a:pt x="1905" y="211"/>
                    <a:pt x="1563" y="56"/>
                  </a:cubicBezTo>
                  <a:cubicBezTo>
                    <a:pt x="1478" y="18"/>
                    <a:pt x="1367" y="1"/>
                    <a:pt x="1244"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0" name="Google Shape;1630;p3"/>
            <p:cNvSpPr/>
            <p:nvPr/>
          </p:nvSpPr>
          <p:spPr>
            <a:xfrm>
              <a:off x="5611300" y="4484975"/>
              <a:ext cx="57525" cy="47625"/>
            </a:xfrm>
            <a:custGeom>
              <a:rect b="b" l="l" r="r" t="t"/>
              <a:pathLst>
                <a:path extrusionOk="0" h="1905" w="2301">
                  <a:moveTo>
                    <a:pt x="1247" y="0"/>
                  </a:moveTo>
                  <a:cubicBezTo>
                    <a:pt x="889" y="0"/>
                    <a:pt x="411" y="296"/>
                    <a:pt x="0" y="427"/>
                  </a:cubicBezTo>
                  <a:cubicBezTo>
                    <a:pt x="145" y="913"/>
                    <a:pt x="147" y="1606"/>
                    <a:pt x="473" y="1828"/>
                  </a:cubicBezTo>
                  <a:cubicBezTo>
                    <a:pt x="553" y="1883"/>
                    <a:pt x="655" y="1905"/>
                    <a:pt x="779" y="1905"/>
                  </a:cubicBezTo>
                  <a:cubicBezTo>
                    <a:pt x="1130" y="1905"/>
                    <a:pt x="1652" y="1729"/>
                    <a:pt x="2300" y="1645"/>
                  </a:cubicBezTo>
                  <a:cubicBezTo>
                    <a:pt x="1904" y="857"/>
                    <a:pt x="1776" y="167"/>
                    <a:pt x="1428" y="32"/>
                  </a:cubicBezTo>
                  <a:cubicBezTo>
                    <a:pt x="1372" y="10"/>
                    <a:pt x="1312" y="0"/>
                    <a:pt x="1247"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1" name="Google Shape;1631;p3"/>
            <p:cNvSpPr/>
            <p:nvPr/>
          </p:nvSpPr>
          <p:spPr>
            <a:xfrm>
              <a:off x="5291125" y="4774400"/>
              <a:ext cx="53150" cy="58625"/>
            </a:xfrm>
            <a:custGeom>
              <a:rect b="b" l="l" r="r" t="t"/>
              <a:pathLst>
                <a:path extrusionOk="0" h="2345" w="2126">
                  <a:moveTo>
                    <a:pt x="1611" y="0"/>
                  </a:moveTo>
                  <a:cubicBezTo>
                    <a:pt x="1126" y="154"/>
                    <a:pt x="441" y="170"/>
                    <a:pt x="215" y="501"/>
                  </a:cubicBezTo>
                  <a:cubicBezTo>
                    <a:pt x="0" y="814"/>
                    <a:pt x="267" y="1459"/>
                    <a:pt x="366" y="2345"/>
                  </a:cubicBezTo>
                  <a:cubicBezTo>
                    <a:pt x="1154" y="1929"/>
                    <a:pt x="1838" y="1789"/>
                    <a:pt x="1978" y="1437"/>
                  </a:cubicBezTo>
                  <a:cubicBezTo>
                    <a:pt x="2125" y="1063"/>
                    <a:pt x="1755" y="488"/>
                    <a:pt x="1611"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2" name="Google Shape;1632;p3"/>
            <p:cNvSpPr/>
            <p:nvPr/>
          </p:nvSpPr>
          <p:spPr>
            <a:xfrm>
              <a:off x="3501075" y="335300"/>
              <a:ext cx="53175" cy="58675"/>
            </a:xfrm>
            <a:custGeom>
              <a:rect b="b" l="l" r="r" t="t"/>
              <a:pathLst>
                <a:path extrusionOk="0" h="2347" w="2127">
                  <a:moveTo>
                    <a:pt x="1609" y="0"/>
                  </a:moveTo>
                  <a:cubicBezTo>
                    <a:pt x="1125" y="155"/>
                    <a:pt x="439" y="171"/>
                    <a:pt x="214" y="504"/>
                  </a:cubicBezTo>
                  <a:cubicBezTo>
                    <a:pt x="0" y="818"/>
                    <a:pt x="270" y="1462"/>
                    <a:pt x="370" y="2346"/>
                  </a:cubicBezTo>
                  <a:cubicBezTo>
                    <a:pt x="1155" y="1931"/>
                    <a:pt x="1839" y="1789"/>
                    <a:pt x="1979" y="1434"/>
                  </a:cubicBezTo>
                  <a:cubicBezTo>
                    <a:pt x="2127" y="1061"/>
                    <a:pt x="1755" y="487"/>
                    <a:pt x="1609"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3" name="Google Shape;1633;p3"/>
            <p:cNvSpPr/>
            <p:nvPr/>
          </p:nvSpPr>
          <p:spPr>
            <a:xfrm>
              <a:off x="6059975" y="1774400"/>
              <a:ext cx="52725" cy="57000"/>
            </a:xfrm>
            <a:custGeom>
              <a:rect b="b" l="l" r="r" t="t"/>
              <a:pathLst>
                <a:path extrusionOk="0" h="2280" w="2109">
                  <a:moveTo>
                    <a:pt x="1647" y="1"/>
                  </a:moveTo>
                  <a:cubicBezTo>
                    <a:pt x="1157" y="129"/>
                    <a:pt x="473" y="110"/>
                    <a:pt x="230" y="430"/>
                  </a:cubicBezTo>
                  <a:cubicBezTo>
                    <a:pt x="0" y="732"/>
                    <a:pt x="233" y="1389"/>
                    <a:pt x="286" y="2279"/>
                  </a:cubicBezTo>
                  <a:cubicBezTo>
                    <a:pt x="1093" y="1905"/>
                    <a:pt x="1785" y="1800"/>
                    <a:pt x="1942" y="1454"/>
                  </a:cubicBezTo>
                  <a:cubicBezTo>
                    <a:pt x="2109" y="1090"/>
                    <a:pt x="1767" y="496"/>
                    <a:pt x="1647"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4" name="Google Shape;1634;p3"/>
            <p:cNvSpPr/>
            <p:nvPr/>
          </p:nvSpPr>
          <p:spPr>
            <a:xfrm>
              <a:off x="6137950" y="3534925"/>
              <a:ext cx="54400" cy="47750"/>
            </a:xfrm>
            <a:custGeom>
              <a:rect b="b" l="l" r="r" t="t"/>
              <a:pathLst>
                <a:path extrusionOk="0" h="1910" w="2176">
                  <a:moveTo>
                    <a:pt x="1357" y="1"/>
                  </a:moveTo>
                  <a:cubicBezTo>
                    <a:pt x="1011" y="1"/>
                    <a:pt x="580" y="137"/>
                    <a:pt x="213" y="170"/>
                  </a:cubicBezTo>
                  <a:lnTo>
                    <a:pt x="1" y="593"/>
                  </a:lnTo>
                  <a:cubicBezTo>
                    <a:pt x="213" y="1045"/>
                    <a:pt x="334" y="1772"/>
                    <a:pt x="661" y="1879"/>
                  </a:cubicBezTo>
                  <a:cubicBezTo>
                    <a:pt x="724" y="1900"/>
                    <a:pt x="792" y="1909"/>
                    <a:pt x="863" y="1909"/>
                  </a:cubicBezTo>
                  <a:cubicBezTo>
                    <a:pt x="1255" y="1909"/>
                    <a:pt x="1741" y="1626"/>
                    <a:pt x="2176" y="1499"/>
                  </a:cubicBezTo>
                  <a:cubicBezTo>
                    <a:pt x="2043" y="1010"/>
                    <a:pt x="2053" y="286"/>
                    <a:pt x="1738" y="90"/>
                  </a:cubicBezTo>
                  <a:cubicBezTo>
                    <a:pt x="1633" y="25"/>
                    <a:pt x="1502" y="1"/>
                    <a:pt x="1357"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5" name="Google Shape;1635;p3"/>
            <p:cNvSpPr/>
            <p:nvPr/>
          </p:nvSpPr>
          <p:spPr>
            <a:xfrm>
              <a:off x="1955600" y="1171200"/>
              <a:ext cx="53175" cy="58200"/>
            </a:xfrm>
            <a:custGeom>
              <a:rect b="b" l="l" r="r" t="t"/>
              <a:pathLst>
                <a:path extrusionOk="0" h="2328" w="2127">
                  <a:moveTo>
                    <a:pt x="1758" y="0"/>
                  </a:moveTo>
                  <a:cubicBezTo>
                    <a:pt x="973" y="417"/>
                    <a:pt x="289" y="559"/>
                    <a:pt x="148" y="914"/>
                  </a:cubicBezTo>
                  <a:cubicBezTo>
                    <a:pt x="0" y="1285"/>
                    <a:pt x="242" y="2110"/>
                    <a:pt x="556" y="2277"/>
                  </a:cubicBezTo>
                  <a:cubicBezTo>
                    <a:pt x="622" y="2312"/>
                    <a:pt x="710" y="2327"/>
                    <a:pt x="811" y="2327"/>
                  </a:cubicBezTo>
                  <a:cubicBezTo>
                    <a:pt x="1188" y="2327"/>
                    <a:pt x="1736" y="2105"/>
                    <a:pt x="1915" y="1842"/>
                  </a:cubicBezTo>
                  <a:cubicBezTo>
                    <a:pt x="2127" y="1528"/>
                    <a:pt x="1859" y="884"/>
                    <a:pt x="1758"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6" name="Google Shape;1636;p3"/>
            <p:cNvSpPr/>
            <p:nvPr/>
          </p:nvSpPr>
          <p:spPr>
            <a:xfrm>
              <a:off x="1338725" y="2540800"/>
              <a:ext cx="53175" cy="58675"/>
            </a:xfrm>
            <a:custGeom>
              <a:rect b="b" l="l" r="r" t="t"/>
              <a:pathLst>
                <a:path extrusionOk="0" h="2347" w="2127">
                  <a:moveTo>
                    <a:pt x="1758" y="0"/>
                  </a:moveTo>
                  <a:cubicBezTo>
                    <a:pt x="973" y="416"/>
                    <a:pt x="289" y="557"/>
                    <a:pt x="147" y="911"/>
                  </a:cubicBezTo>
                  <a:cubicBezTo>
                    <a:pt x="0" y="1284"/>
                    <a:pt x="373" y="1860"/>
                    <a:pt x="517" y="2346"/>
                  </a:cubicBezTo>
                  <a:cubicBezTo>
                    <a:pt x="1002" y="2191"/>
                    <a:pt x="1687" y="2175"/>
                    <a:pt x="1913" y="1842"/>
                  </a:cubicBezTo>
                  <a:cubicBezTo>
                    <a:pt x="2127" y="1528"/>
                    <a:pt x="1858" y="884"/>
                    <a:pt x="1758"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7" name="Google Shape;1637;p3"/>
            <p:cNvSpPr/>
            <p:nvPr/>
          </p:nvSpPr>
          <p:spPr>
            <a:xfrm>
              <a:off x="2955550" y="495875"/>
              <a:ext cx="57975" cy="48625"/>
            </a:xfrm>
            <a:custGeom>
              <a:rect b="b" l="l" r="r" t="t"/>
              <a:pathLst>
                <a:path extrusionOk="0" h="1945" w="2319">
                  <a:moveTo>
                    <a:pt x="1313" y="0"/>
                  </a:moveTo>
                  <a:cubicBezTo>
                    <a:pt x="922" y="0"/>
                    <a:pt x="434" y="281"/>
                    <a:pt x="0" y="406"/>
                  </a:cubicBezTo>
                  <a:cubicBezTo>
                    <a:pt x="164" y="916"/>
                    <a:pt x="189" y="1606"/>
                    <a:pt x="535" y="1874"/>
                  </a:cubicBezTo>
                  <a:cubicBezTo>
                    <a:pt x="600" y="1924"/>
                    <a:pt x="688" y="1944"/>
                    <a:pt x="796" y="1944"/>
                  </a:cubicBezTo>
                  <a:cubicBezTo>
                    <a:pt x="1139" y="1944"/>
                    <a:pt x="1680" y="1738"/>
                    <a:pt x="2318" y="1635"/>
                  </a:cubicBezTo>
                  <a:cubicBezTo>
                    <a:pt x="1962" y="867"/>
                    <a:pt x="1844" y="138"/>
                    <a:pt x="1515" y="30"/>
                  </a:cubicBezTo>
                  <a:cubicBezTo>
                    <a:pt x="1451" y="9"/>
                    <a:pt x="1384" y="0"/>
                    <a:pt x="1313"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8" name="Google Shape;1638;p3"/>
            <p:cNvSpPr/>
            <p:nvPr/>
          </p:nvSpPr>
          <p:spPr>
            <a:xfrm>
              <a:off x="4429875" y="5216100"/>
              <a:ext cx="49350" cy="55150"/>
            </a:xfrm>
            <a:custGeom>
              <a:rect b="b" l="l" r="r" t="t"/>
              <a:pathLst>
                <a:path extrusionOk="0" h="2206" w="1974">
                  <a:moveTo>
                    <a:pt x="1725" y="1"/>
                  </a:moveTo>
                  <a:cubicBezTo>
                    <a:pt x="935" y="355"/>
                    <a:pt x="251" y="456"/>
                    <a:pt x="142" y="761"/>
                  </a:cubicBezTo>
                  <a:cubicBezTo>
                    <a:pt x="0" y="1156"/>
                    <a:pt x="180" y="1862"/>
                    <a:pt x="485" y="2143"/>
                  </a:cubicBezTo>
                  <a:cubicBezTo>
                    <a:pt x="532" y="2186"/>
                    <a:pt x="620" y="2205"/>
                    <a:pt x="729" y="2205"/>
                  </a:cubicBezTo>
                  <a:cubicBezTo>
                    <a:pt x="1068" y="2205"/>
                    <a:pt x="1611" y="2023"/>
                    <a:pt x="1755" y="1800"/>
                  </a:cubicBezTo>
                  <a:cubicBezTo>
                    <a:pt x="1974" y="1464"/>
                    <a:pt x="1764" y="850"/>
                    <a:pt x="1725"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9" name="Google Shape;1639;p3"/>
            <p:cNvSpPr/>
            <p:nvPr/>
          </p:nvSpPr>
          <p:spPr>
            <a:xfrm>
              <a:off x="4612750" y="5163175"/>
              <a:ext cx="50600" cy="55175"/>
            </a:xfrm>
            <a:custGeom>
              <a:rect b="b" l="l" r="r" t="t"/>
              <a:pathLst>
                <a:path extrusionOk="0" h="2207" w="2024">
                  <a:moveTo>
                    <a:pt x="1604" y="0"/>
                  </a:moveTo>
                  <a:cubicBezTo>
                    <a:pt x="905" y="347"/>
                    <a:pt x="226" y="473"/>
                    <a:pt x="127" y="781"/>
                  </a:cubicBezTo>
                  <a:cubicBezTo>
                    <a:pt x="0" y="1182"/>
                    <a:pt x="335" y="1724"/>
                    <a:pt x="472" y="2206"/>
                  </a:cubicBezTo>
                  <a:cubicBezTo>
                    <a:pt x="942" y="2035"/>
                    <a:pt x="1582" y="1990"/>
                    <a:pt x="1831" y="1652"/>
                  </a:cubicBezTo>
                  <a:cubicBezTo>
                    <a:pt x="2024" y="1391"/>
                    <a:pt x="1730" y="767"/>
                    <a:pt x="1604"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0" name="Google Shape;1640;p3"/>
            <p:cNvSpPr/>
            <p:nvPr/>
          </p:nvSpPr>
          <p:spPr>
            <a:xfrm>
              <a:off x="1404250" y="3526725"/>
              <a:ext cx="56875" cy="44575"/>
            </a:xfrm>
            <a:custGeom>
              <a:rect b="b" l="l" r="r" t="t"/>
              <a:pathLst>
                <a:path extrusionOk="0" h="1783" w="2275">
                  <a:moveTo>
                    <a:pt x="1249" y="1"/>
                  </a:moveTo>
                  <a:cubicBezTo>
                    <a:pt x="868" y="1"/>
                    <a:pt x="399" y="168"/>
                    <a:pt x="179" y="409"/>
                  </a:cubicBezTo>
                  <a:cubicBezTo>
                    <a:pt x="1" y="604"/>
                    <a:pt x="204" y="1498"/>
                    <a:pt x="491" y="1688"/>
                  </a:cubicBezTo>
                  <a:cubicBezTo>
                    <a:pt x="596" y="1757"/>
                    <a:pt x="730" y="1782"/>
                    <a:pt x="891" y="1782"/>
                  </a:cubicBezTo>
                  <a:cubicBezTo>
                    <a:pt x="1234" y="1782"/>
                    <a:pt x="1701" y="1669"/>
                    <a:pt x="2274" y="1635"/>
                  </a:cubicBezTo>
                  <a:cubicBezTo>
                    <a:pt x="1941" y="843"/>
                    <a:pt x="1853" y="153"/>
                    <a:pt x="1555" y="47"/>
                  </a:cubicBezTo>
                  <a:cubicBezTo>
                    <a:pt x="1467" y="15"/>
                    <a:pt x="1362" y="1"/>
                    <a:pt x="1249"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1" name="Google Shape;1641;p3"/>
            <p:cNvSpPr/>
            <p:nvPr/>
          </p:nvSpPr>
          <p:spPr>
            <a:xfrm>
              <a:off x="2773375" y="540750"/>
              <a:ext cx="48825" cy="53475"/>
            </a:xfrm>
            <a:custGeom>
              <a:rect b="b" l="l" r="r" t="t"/>
              <a:pathLst>
                <a:path extrusionOk="0" h="2139" w="1953">
                  <a:moveTo>
                    <a:pt x="1774" y="1"/>
                  </a:moveTo>
                  <a:lnTo>
                    <a:pt x="1774" y="1"/>
                  </a:lnTo>
                  <a:cubicBezTo>
                    <a:pt x="971" y="317"/>
                    <a:pt x="286" y="388"/>
                    <a:pt x="161" y="689"/>
                  </a:cubicBezTo>
                  <a:cubicBezTo>
                    <a:pt x="0" y="1075"/>
                    <a:pt x="288" y="1647"/>
                    <a:pt x="383" y="2139"/>
                  </a:cubicBezTo>
                  <a:cubicBezTo>
                    <a:pt x="846" y="2040"/>
                    <a:pt x="1512" y="2089"/>
                    <a:pt x="1718" y="1801"/>
                  </a:cubicBezTo>
                  <a:cubicBezTo>
                    <a:pt x="1953" y="1479"/>
                    <a:pt x="1774" y="854"/>
                    <a:pt x="1774"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2" name="Google Shape;1642;p3"/>
            <p:cNvSpPr/>
            <p:nvPr/>
          </p:nvSpPr>
          <p:spPr>
            <a:xfrm>
              <a:off x="3466450" y="5308750"/>
              <a:ext cx="53700" cy="45450"/>
            </a:xfrm>
            <a:custGeom>
              <a:rect b="b" l="l" r="r" t="t"/>
              <a:pathLst>
                <a:path extrusionOk="0" h="1818" w="2148">
                  <a:moveTo>
                    <a:pt x="1230" y="1"/>
                  </a:moveTo>
                  <a:cubicBezTo>
                    <a:pt x="863" y="1"/>
                    <a:pt x="408" y="261"/>
                    <a:pt x="0" y="378"/>
                  </a:cubicBezTo>
                  <a:cubicBezTo>
                    <a:pt x="155" y="854"/>
                    <a:pt x="178" y="1500"/>
                    <a:pt x="504" y="1753"/>
                  </a:cubicBezTo>
                  <a:cubicBezTo>
                    <a:pt x="563" y="1799"/>
                    <a:pt x="642" y="1817"/>
                    <a:pt x="739" y="1817"/>
                  </a:cubicBezTo>
                  <a:cubicBezTo>
                    <a:pt x="1057" y="1817"/>
                    <a:pt x="1563" y="1619"/>
                    <a:pt x="2147" y="1519"/>
                  </a:cubicBezTo>
                  <a:cubicBezTo>
                    <a:pt x="1829" y="816"/>
                    <a:pt x="1724" y="129"/>
                    <a:pt x="1422" y="29"/>
                  </a:cubicBezTo>
                  <a:cubicBezTo>
                    <a:pt x="1362" y="9"/>
                    <a:pt x="1297" y="1"/>
                    <a:pt x="1230"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3" name="Google Shape;1643;p3"/>
            <p:cNvSpPr/>
            <p:nvPr/>
          </p:nvSpPr>
          <p:spPr>
            <a:xfrm>
              <a:off x="1837200" y="4382275"/>
              <a:ext cx="49450" cy="55675"/>
            </a:xfrm>
            <a:custGeom>
              <a:rect b="b" l="l" r="r" t="t"/>
              <a:pathLst>
                <a:path extrusionOk="0" h="2227" w="1978">
                  <a:moveTo>
                    <a:pt x="1699" y="0"/>
                  </a:moveTo>
                  <a:cubicBezTo>
                    <a:pt x="918" y="372"/>
                    <a:pt x="236" y="488"/>
                    <a:pt x="134" y="795"/>
                  </a:cubicBezTo>
                  <a:cubicBezTo>
                    <a:pt x="0" y="1193"/>
                    <a:pt x="193" y="1894"/>
                    <a:pt x="504" y="2170"/>
                  </a:cubicBezTo>
                  <a:cubicBezTo>
                    <a:pt x="549" y="2209"/>
                    <a:pt x="629" y="2226"/>
                    <a:pt x="729" y="2226"/>
                  </a:cubicBezTo>
                  <a:cubicBezTo>
                    <a:pt x="1066" y="2226"/>
                    <a:pt x="1624" y="2029"/>
                    <a:pt x="1767" y="1798"/>
                  </a:cubicBezTo>
                  <a:cubicBezTo>
                    <a:pt x="1978" y="1458"/>
                    <a:pt x="1757" y="849"/>
                    <a:pt x="1699"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4" name="Google Shape;1644;p3"/>
            <p:cNvSpPr/>
            <p:nvPr/>
          </p:nvSpPr>
          <p:spPr>
            <a:xfrm>
              <a:off x="6260250" y="2511850"/>
              <a:ext cx="57425" cy="44725"/>
            </a:xfrm>
            <a:custGeom>
              <a:rect b="b" l="l" r="r" t="t"/>
              <a:pathLst>
                <a:path extrusionOk="0" h="1789" w="2297">
                  <a:moveTo>
                    <a:pt x="1264" y="0"/>
                  </a:moveTo>
                  <a:cubicBezTo>
                    <a:pt x="878" y="0"/>
                    <a:pt x="394" y="181"/>
                    <a:pt x="173" y="433"/>
                  </a:cubicBezTo>
                  <a:cubicBezTo>
                    <a:pt x="1" y="629"/>
                    <a:pt x="223" y="1519"/>
                    <a:pt x="517" y="1703"/>
                  </a:cubicBezTo>
                  <a:cubicBezTo>
                    <a:pt x="615" y="1766"/>
                    <a:pt x="738" y="1789"/>
                    <a:pt x="885" y="1789"/>
                  </a:cubicBezTo>
                  <a:cubicBezTo>
                    <a:pt x="1231" y="1789"/>
                    <a:pt x="1707" y="1660"/>
                    <a:pt x="2297" y="1612"/>
                  </a:cubicBezTo>
                  <a:cubicBezTo>
                    <a:pt x="1946" y="827"/>
                    <a:pt x="1843" y="140"/>
                    <a:pt x="1542" y="40"/>
                  </a:cubicBezTo>
                  <a:cubicBezTo>
                    <a:pt x="1461" y="13"/>
                    <a:pt x="1366" y="0"/>
                    <a:pt x="1264"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5" name="Google Shape;1645;p3"/>
            <p:cNvSpPr/>
            <p:nvPr/>
          </p:nvSpPr>
          <p:spPr>
            <a:xfrm>
              <a:off x="1456425" y="3710625"/>
              <a:ext cx="54325" cy="45600"/>
            </a:xfrm>
            <a:custGeom>
              <a:rect b="b" l="l" r="r" t="t"/>
              <a:pathLst>
                <a:path extrusionOk="0" h="1824" w="2173">
                  <a:moveTo>
                    <a:pt x="1239" y="1"/>
                  </a:moveTo>
                  <a:cubicBezTo>
                    <a:pt x="868" y="1"/>
                    <a:pt x="410" y="277"/>
                    <a:pt x="0" y="405"/>
                  </a:cubicBezTo>
                  <a:cubicBezTo>
                    <a:pt x="165" y="877"/>
                    <a:pt x="205" y="1519"/>
                    <a:pt x="535" y="1764"/>
                  </a:cubicBezTo>
                  <a:cubicBezTo>
                    <a:pt x="592" y="1806"/>
                    <a:pt x="668" y="1824"/>
                    <a:pt x="759" y="1824"/>
                  </a:cubicBezTo>
                  <a:cubicBezTo>
                    <a:pt x="1076" y="1824"/>
                    <a:pt x="1583" y="1612"/>
                    <a:pt x="2172" y="1500"/>
                  </a:cubicBezTo>
                  <a:cubicBezTo>
                    <a:pt x="1838" y="800"/>
                    <a:pt x="1718" y="116"/>
                    <a:pt x="1415" y="25"/>
                  </a:cubicBezTo>
                  <a:cubicBezTo>
                    <a:pt x="1359" y="8"/>
                    <a:pt x="1300" y="1"/>
                    <a:pt x="1239"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6" name="Google Shape;1646;p3"/>
            <p:cNvSpPr/>
            <p:nvPr/>
          </p:nvSpPr>
          <p:spPr>
            <a:xfrm>
              <a:off x="4246900" y="5269825"/>
              <a:ext cx="50550" cy="54700"/>
            </a:xfrm>
            <a:custGeom>
              <a:rect b="b" l="l" r="r" t="t"/>
              <a:pathLst>
                <a:path extrusionOk="0" h="2188" w="2022">
                  <a:moveTo>
                    <a:pt x="1620" y="0"/>
                  </a:moveTo>
                  <a:cubicBezTo>
                    <a:pt x="918" y="333"/>
                    <a:pt x="236" y="450"/>
                    <a:pt x="133" y="756"/>
                  </a:cubicBezTo>
                  <a:cubicBezTo>
                    <a:pt x="0" y="1154"/>
                    <a:pt x="326" y="1702"/>
                    <a:pt x="454" y="2187"/>
                  </a:cubicBezTo>
                  <a:cubicBezTo>
                    <a:pt x="928" y="2024"/>
                    <a:pt x="1568" y="1988"/>
                    <a:pt x="1824" y="1657"/>
                  </a:cubicBezTo>
                  <a:cubicBezTo>
                    <a:pt x="2022" y="1400"/>
                    <a:pt x="1736" y="768"/>
                    <a:pt x="1620"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7" name="Google Shape;1647;p3"/>
            <p:cNvSpPr/>
            <p:nvPr/>
          </p:nvSpPr>
          <p:spPr>
            <a:xfrm>
              <a:off x="1356325" y="3332600"/>
              <a:ext cx="50600" cy="54900"/>
            </a:xfrm>
            <a:custGeom>
              <a:rect b="b" l="l" r="r" t="t"/>
              <a:pathLst>
                <a:path extrusionOk="0" h="2196" w="2024">
                  <a:moveTo>
                    <a:pt x="1614" y="0"/>
                  </a:moveTo>
                  <a:cubicBezTo>
                    <a:pt x="914" y="339"/>
                    <a:pt x="232" y="460"/>
                    <a:pt x="132" y="768"/>
                  </a:cubicBezTo>
                  <a:cubicBezTo>
                    <a:pt x="1" y="1166"/>
                    <a:pt x="331" y="1713"/>
                    <a:pt x="463" y="2196"/>
                  </a:cubicBezTo>
                  <a:cubicBezTo>
                    <a:pt x="936" y="2029"/>
                    <a:pt x="1574" y="1990"/>
                    <a:pt x="1828" y="1655"/>
                  </a:cubicBezTo>
                  <a:cubicBezTo>
                    <a:pt x="2024" y="1397"/>
                    <a:pt x="1736" y="768"/>
                    <a:pt x="1614"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8" name="Google Shape;1648;p3"/>
            <p:cNvSpPr/>
            <p:nvPr/>
          </p:nvSpPr>
          <p:spPr>
            <a:xfrm>
              <a:off x="4799925" y="5122125"/>
              <a:ext cx="48800" cy="41300"/>
            </a:xfrm>
            <a:custGeom>
              <a:rect b="b" l="l" r="r" t="t"/>
              <a:pathLst>
                <a:path extrusionOk="0" h="1652" w="1952">
                  <a:moveTo>
                    <a:pt x="1045" y="1"/>
                  </a:moveTo>
                  <a:cubicBezTo>
                    <a:pt x="740" y="1"/>
                    <a:pt x="343" y="210"/>
                    <a:pt x="1" y="294"/>
                  </a:cubicBezTo>
                  <a:cubicBezTo>
                    <a:pt x="116" y="738"/>
                    <a:pt x="105" y="1324"/>
                    <a:pt x="388" y="1580"/>
                  </a:cubicBezTo>
                  <a:cubicBezTo>
                    <a:pt x="445" y="1632"/>
                    <a:pt x="529" y="1652"/>
                    <a:pt x="638" y="1652"/>
                  </a:cubicBezTo>
                  <a:cubicBezTo>
                    <a:pt x="930" y="1652"/>
                    <a:pt x="1396" y="1507"/>
                    <a:pt x="1952" y="1443"/>
                  </a:cubicBezTo>
                  <a:cubicBezTo>
                    <a:pt x="1623" y="751"/>
                    <a:pt x="1532" y="169"/>
                    <a:pt x="1237" y="38"/>
                  </a:cubicBezTo>
                  <a:cubicBezTo>
                    <a:pt x="1179" y="12"/>
                    <a:pt x="1114" y="1"/>
                    <a:pt x="1045"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9" name="Google Shape;1649;p3"/>
            <p:cNvSpPr/>
            <p:nvPr/>
          </p:nvSpPr>
          <p:spPr>
            <a:xfrm>
              <a:off x="1310450" y="3160375"/>
              <a:ext cx="49925" cy="41725"/>
            </a:xfrm>
            <a:custGeom>
              <a:rect b="b" l="l" r="r" t="t"/>
              <a:pathLst>
                <a:path extrusionOk="0" h="1669" w="1997">
                  <a:moveTo>
                    <a:pt x="1058" y="1"/>
                  </a:moveTo>
                  <a:cubicBezTo>
                    <a:pt x="751" y="1"/>
                    <a:pt x="348" y="236"/>
                    <a:pt x="1" y="336"/>
                  </a:cubicBezTo>
                  <a:cubicBezTo>
                    <a:pt x="132" y="777"/>
                    <a:pt x="144" y="1362"/>
                    <a:pt x="436" y="1606"/>
                  </a:cubicBezTo>
                  <a:cubicBezTo>
                    <a:pt x="489" y="1650"/>
                    <a:pt x="563" y="1668"/>
                    <a:pt x="656" y="1668"/>
                  </a:cubicBezTo>
                  <a:cubicBezTo>
                    <a:pt x="947" y="1668"/>
                    <a:pt x="1420" y="1495"/>
                    <a:pt x="1996" y="1405"/>
                  </a:cubicBezTo>
                  <a:cubicBezTo>
                    <a:pt x="1641" y="727"/>
                    <a:pt x="1525" y="152"/>
                    <a:pt x="1224" y="30"/>
                  </a:cubicBezTo>
                  <a:cubicBezTo>
                    <a:pt x="1173" y="9"/>
                    <a:pt x="1117" y="1"/>
                    <a:pt x="1058"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0" name="Google Shape;1650;p3"/>
            <p:cNvSpPr/>
            <p:nvPr/>
          </p:nvSpPr>
          <p:spPr>
            <a:xfrm>
              <a:off x="4063200" y="5334250"/>
              <a:ext cx="46550" cy="51050"/>
            </a:xfrm>
            <a:custGeom>
              <a:rect b="b" l="l" r="r" t="t"/>
              <a:pathLst>
                <a:path extrusionOk="0" h="2042" w="1862">
                  <a:moveTo>
                    <a:pt x="1443" y="1"/>
                  </a:moveTo>
                  <a:cubicBezTo>
                    <a:pt x="1007" y="144"/>
                    <a:pt x="427" y="167"/>
                    <a:pt x="182" y="469"/>
                  </a:cubicBezTo>
                  <a:cubicBezTo>
                    <a:pt x="1" y="693"/>
                    <a:pt x="256" y="1275"/>
                    <a:pt x="368" y="2042"/>
                  </a:cubicBezTo>
                  <a:cubicBezTo>
                    <a:pt x="1043" y="1666"/>
                    <a:pt x="1614" y="1535"/>
                    <a:pt x="1735" y="1230"/>
                  </a:cubicBezTo>
                  <a:cubicBezTo>
                    <a:pt x="1862" y="907"/>
                    <a:pt x="1558" y="416"/>
                    <a:pt x="1443"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1" name="Google Shape;1651;p3"/>
            <p:cNvSpPr/>
            <p:nvPr/>
          </p:nvSpPr>
          <p:spPr>
            <a:xfrm>
              <a:off x="3051475" y="5231225"/>
              <a:ext cx="53025" cy="43225"/>
            </a:xfrm>
            <a:custGeom>
              <a:rect b="b" l="l" r="r" t="t"/>
              <a:pathLst>
                <a:path extrusionOk="0" h="1729" w="2121">
                  <a:moveTo>
                    <a:pt x="1051" y="0"/>
                  </a:moveTo>
                  <a:cubicBezTo>
                    <a:pt x="699" y="0"/>
                    <a:pt x="212" y="166"/>
                    <a:pt x="142" y="346"/>
                  </a:cubicBezTo>
                  <a:cubicBezTo>
                    <a:pt x="0" y="712"/>
                    <a:pt x="127" y="1409"/>
                    <a:pt x="406" y="1637"/>
                  </a:cubicBezTo>
                  <a:cubicBezTo>
                    <a:pt x="488" y="1704"/>
                    <a:pt x="605" y="1729"/>
                    <a:pt x="753" y="1729"/>
                  </a:cubicBezTo>
                  <a:cubicBezTo>
                    <a:pt x="1073" y="1729"/>
                    <a:pt x="1540" y="1616"/>
                    <a:pt x="2121" y="1580"/>
                  </a:cubicBezTo>
                  <a:cubicBezTo>
                    <a:pt x="1750" y="815"/>
                    <a:pt x="1646" y="226"/>
                    <a:pt x="1322" y="52"/>
                  </a:cubicBezTo>
                  <a:cubicBezTo>
                    <a:pt x="1255" y="16"/>
                    <a:pt x="1160" y="0"/>
                    <a:pt x="1051"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2" name="Google Shape;1652;p3"/>
            <p:cNvSpPr/>
            <p:nvPr/>
          </p:nvSpPr>
          <p:spPr>
            <a:xfrm>
              <a:off x="2120925" y="4707950"/>
              <a:ext cx="53825" cy="43550"/>
            </a:xfrm>
            <a:custGeom>
              <a:rect b="b" l="l" r="r" t="t"/>
              <a:pathLst>
                <a:path extrusionOk="0" h="1742" w="2153">
                  <a:moveTo>
                    <a:pt x="1067" y="1"/>
                  </a:moveTo>
                  <a:cubicBezTo>
                    <a:pt x="713" y="1"/>
                    <a:pt x="197" y="194"/>
                    <a:pt x="131" y="386"/>
                  </a:cubicBezTo>
                  <a:cubicBezTo>
                    <a:pt x="1" y="755"/>
                    <a:pt x="154" y="1447"/>
                    <a:pt x="442" y="1662"/>
                  </a:cubicBezTo>
                  <a:cubicBezTo>
                    <a:pt x="518" y="1720"/>
                    <a:pt x="620" y="1742"/>
                    <a:pt x="747" y="1742"/>
                  </a:cubicBezTo>
                  <a:cubicBezTo>
                    <a:pt x="1068" y="1742"/>
                    <a:pt x="1546" y="1601"/>
                    <a:pt x="2152" y="1540"/>
                  </a:cubicBezTo>
                  <a:cubicBezTo>
                    <a:pt x="1752" y="788"/>
                    <a:pt x="1628" y="203"/>
                    <a:pt x="1298" y="43"/>
                  </a:cubicBezTo>
                  <a:cubicBezTo>
                    <a:pt x="1238" y="14"/>
                    <a:pt x="1158" y="1"/>
                    <a:pt x="1067"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3" name="Google Shape;1653;p3"/>
            <p:cNvSpPr/>
            <p:nvPr/>
          </p:nvSpPr>
          <p:spPr>
            <a:xfrm>
              <a:off x="5170975" y="642625"/>
              <a:ext cx="41400" cy="46500"/>
            </a:xfrm>
            <a:custGeom>
              <a:rect b="b" l="l" r="r" t="t"/>
              <a:pathLst>
                <a:path extrusionOk="0" h="1860" w="1656">
                  <a:moveTo>
                    <a:pt x="1489" y="0"/>
                  </a:moveTo>
                  <a:lnTo>
                    <a:pt x="1489" y="0"/>
                  </a:lnTo>
                  <a:cubicBezTo>
                    <a:pt x="817" y="274"/>
                    <a:pt x="234" y="341"/>
                    <a:pt x="133" y="595"/>
                  </a:cubicBezTo>
                  <a:cubicBezTo>
                    <a:pt x="1" y="934"/>
                    <a:pt x="124" y="1531"/>
                    <a:pt x="372" y="1796"/>
                  </a:cubicBezTo>
                  <a:cubicBezTo>
                    <a:pt x="412" y="1840"/>
                    <a:pt x="502" y="1859"/>
                    <a:pt x="615" y="1859"/>
                  </a:cubicBezTo>
                  <a:cubicBezTo>
                    <a:pt x="904" y="1859"/>
                    <a:pt x="1342" y="1732"/>
                    <a:pt x="1460" y="1558"/>
                  </a:cubicBezTo>
                  <a:cubicBezTo>
                    <a:pt x="1656" y="1270"/>
                    <a:pt x="1496" y="741"/>
                    <a:pt x="1489"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4" name="Google Shape;1654;p3"/>
            <p:cNvSpPr/>
            <p:nvPr/>
          </p:nvSpPr>
          <p:spPr>
            <a:xfrm>
              <a:off x="6313825" y="2698175"/>
              <a:ext cx="49575" cy="39750"/>
            </a:xfrm>
            <a:custGeom>
              <a:rect b="b" l="l" r="r" t="t"/>
              <a:pathLst>
                <a:path extrusionOk="0" h="1590" w="1983">
                  <a:moveTo>
                    <a:pt x="1029" y="0"/>
                  </a:moveTo>
                  <a:cubicBezTo>
                    <a:pt x="700" y="0"/>
                    <a:pt x="284" y="136"/>
                    <a:pt x="163" y="328"/>
                  </a:cubicBezTo>
                  <a:cubicBezTo>
                    <a:pt x="1" y="585"/>
                    <a:pt x="157" y="1288"/>
                    <a:pt x="415" y="1499"/>
                  </a:cubicBezTo>
                  <a:cubicBezTo>
                    <a:pt x="497" y="1566"/>
                    <a:pt x="614" y="1589"/>
                    <a:pt x="764" y="1589"/>
                  </a:cubicBezTo>
                  <a:cubicBezTo>
                    <a:pt x="1057" y="1589"/>
                    <a:pt x="1472" y="1500"/>
                    <a:pt x="1983" y="1480"/>
                  </a:cubicBezTo>
                  <a:cubicBezTo>
                    <a:pt x="1680" y="771"/>
                    <a:pt x="1611" y="188"/>
                    <a:pt x="1327" y="53"/>
                  </a:cubicBezTo>
                  <a:cubicBezTo>
                    <a:pt x="1249" y="17"/>
                    <a:pt x="1145" y="0"/>
                    <a:pt x="1029"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5" name="Google Shape;1655;p3"/>
            <p:cNvSpPr/>
            <p:nvPr/>
          </p:nvSpPr>
          <p:spPr>
            <a:xfrm>
              <a:off x="3688650" y="286675"/>
              <a:ext cx="44250" cy="48200"/>
            </a:xfrm>
            <a:custGeom>
              <a:rect b="b" l="l" r="r" t="t"/>
              <a:pathLst>
                <a:path extrusionOk="0" h="1928" w="1770">
                  <a:moveTo>
                    <a:pt x="1393" y="0"/>
                  </a:moveTo>
                  <a:cubicBezTo>
                    <a:pt x="979" y="103"/>
                    <a:pt x="407" y="81"/>
                    <a:pt x="198" y="346"/>
                  </a:cubicBezTo>
                  <a:cubicBezTo>
                    <a:pt x="1" y="598"/>
                    <a:pt x="185" y="1153"/>
                    <a:pt x="214" y="1928"/>
                  </a:cubicBezTo>
                  <a:cubicBezTo>
                    <a:pt x="914" y="1603"/>
                    <a:pt x="1491" y="1515"/>
                    <a:pt x="1626" y="1223"/>
                  </a:cubicBezTo>
                  <a:cubicBezTo>
                    <a:pt x="1769" y="917"/>
                    <a:pt x="1489" y="416"/>
                    <a:pt x="1393"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6" name="Google Shape;1656;p3"/>
            <p:cNvSpPr/>
            <p:nvPr/>
          </p:nvSpPr>
          <p:spPr>
            <a:xfrm>
              <a:off x="2592225" y="595100"/>
              <a:ext cx="44850" cy="50625"/>
            </a:xfrm>
            <a:custGeom>
              <a:rect b="b" l="l" r="r" t="t"/>
              <a:pathLst>
                <a:path extrusionOk="0" h="2025" w="1794">
                  <a:moveTo>
                    <a:pt x="1465" y="0"/>
                  </a:moveTo>
                  <a:cubicBezTo>
                    <a:pt x="792" y="388"/>
                    <a:pt x="223" y="526"/>
                    <a:pt x="116" y="827"/>
                  </a:cubicBezTo>
                  <a:cubicBezTo>
                    <a:pt x="1" y="1145"/>
                    <a:pt x="325" y="1620"/>
                    <a:pt x="456" y="2025"/>
                  </a:cubicBezTo>
                  <a:cubicBezTo>
                    <a:pt x="860" y="1883"/>
                    <a:pt x="1433" y="1855"/>
                    <a:pt x="1619" y="1571"/>
                  </a:cubicBezTo>
                  <a:cubicBezTo>
                    <a:pt x="1794" y="1304"/>
                    <a:pt x="1563" y="769"/>
                    <a:pt x="1465"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7" name="Google Shape;1657;p3"/>
            <p:cNvSpPr/>
            <p:nvPr/>
          </p:nvSpPr>
          <p:spPr>
            <a:xfrm>
              <a:off x="4938375" y="511825"/>
              <a:ext cx="41400" cy="46500"/>
            </a:xfrm>
            <a:custGeom>
              <a:rect b="b" l="l" r="r" t="t"/>
              <a:pathLst>
                <a:path extrusionOk="0" h="1860" w="1656">
                  <a:moveTo>
                    <a:pt x="1489" y="1"/>
                  </a:moveTo>
                  <a:cubicBezTo>
                    <a:pt x="817" y="275"/>
                    <a:pt x="233" y="343"/>
                    <a:pt x="133" y="596"/>
                  </a:cubicBezTo>
                  <a:cubicBezTo>
                    <a:pt x="0" y="935"/>
                    <a:pt x="124" y="1533"/>
                    <a:pt x="372" y="1797"/>
                  </a:cubicBezTo>
                  <a:cubicBezTo>
                    <a:pt x="412" y="1841"/>
                    <a:pt x="502" y="1860"/>
                    <a:pt x="615" y="1860"/>
                  </a:cubicBezTo>
                  <a:cubicBezTo>
                    <a:pt x="904" y="1860"/>
                    <a:pt x="1342" y="1733"/>
                    <a:pt x="1459" y="1560"/>
                  </a:cubicBezTo>
                  <a:cubicBezTo>
                    <a:pt x="1655" y="1273"/>
                    <a:pt x="1496" y="742"/>
                    <a:pt x="1489"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8" name="Google Shape;1658;p3"/>
            <p:cNvSpPr/>
            <p:nvPr/>
          </p:nvSpPr>
          <p:spPr>
            <a:xfrm>
              <a:off x="5683950" y="1096825"/>
              <a:ext cx="49150" cy="37775"/>
            </a:xfrm>
            <a:custGeom>
              <a:rect b="b" l="l" r="r" t="t"/>
              <a:pathLst>
                <a:path extrusionOk="0" h="1511" w="1966">
                  <a:moveTo>
                    <a:pt x="1081" y="0"/>
                  </a:moveTo>
                  <a:cubicBezTo>
                    <a:pt x="751" y="0"/>
                    <a:pt x="346" y="148"/>
                    <a:pt x="147" y="360"/>
                  </a:cubicBezTo>
                  <a:cubicBezTo>
                    <a:pt x="0" y="514"/>
                    <a:pt x="181" y="1289"/>
                    <a:pt x="426" y="1438"/>
                  </a:cubicBezTo>
                  <a:cubicBezTo>
                    <a:pt x="513" y="1491"/>
                    <a:pt x="620" y="1511"/>
                    <a:pt x="747" y="1511"/>
                  </a:cubicBezTo>
                  <a:cubicBezTo>
                    <a:pt x="1045" y="1511"/>
                    <a:pt x="1453" y="1403"/>
                    <a:pt x="1966" y="1362"/>
                  </a:cubicBezTo>
                  <a:cubicBezTo>
                    <a:pt x="1667" y="700"/>
                    <a:pt x="1578" y="117"/>
                    <a:pt x="1325" y="34"/>
                  </a:cubicBezTo>
                  <a:cubicBezTo>
                    <a:pt x="1253" y="11"/>
                    <a:pt x="1169" y="0"/>
                    <a:pt x="1081"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9" name="Google Shape;1659;p3"/>
            <p:cNvSpPr/>
            <p:nvPr/>
          </p:nvSpPr>
          <p:spPr>
            <a:xfrm>
              <a:off x="4290225" y="303500"/>
              <a:ext cx="41375" cy="46500"/>
            </a:xfrm>
            <a:custGeom>
              <a:rect b="b" l="l" r="r" t="t"/>
              <a:pathLst>
                <a:path extrusionOk="0" h="1860" w="1655">
                  <a:moveTo>
                    <a:pt x="1488" y="1"/>
                  </a:moveTo>
                  <a:cubicBezTo>
                    <a:pt x="816" y="275"/>
                    <a:pt x="233" y="341"/>
                    <a:pt x="133" y="596"/>
                  </a:cubicBezTo>
                  <a:cubicBezTo>
                    <a:pt x="0" y="933"/>
                    <a:pt x="124" y="1532"/>
                    <a:pt x="371" y="1797"/>
                  </a:cubicBezTo>
                  <a:cubicBezTo>
                    <a:pt x="411" y="1840"/>
                    <a:pt x="501" y="1859"/>
                    <a:pt x="613" y="1859"/>
                  </a:cubicBezTo>
                  <a:cubicBezTo>
                    <a:pt x="902" y="1859"/>
                    <a:pt x="1341" y="1731"/>
                    <a:pt x="1459" y="1558"/>
                  </a:cubicBezTo>
                  <a:cubicBezTo>
                    <a:pt x="1655" y="1271"/>
                    <a:pt x="1496" y="742"/>
                    <a:pt x="1488"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0" name="Google Shape;1660;p3"/>
            <p:cNvSpPr/>
            <p:nvPr/>
          </p:nvSpPr>
          <p:spPr>
            <a:xfrm>
              <a:off x="1506075" y="3896725"/>
              <a:ext cx="44225" cy="48200"/>
            </a:xfrm>
            <a:custGeom>
              <a:rect b="b" l="l" r="r" t="t"/>
              <a:pathLst>
                <a:path extrusionOk="0" h="1928" w="1769">
                  <a:moveTo>
                    <a:pt x="1393" y="0"/>
                  </a:moveTo>
                  <a:cubicBezTo>
                    <a:pt x="979" y="104"/>
                    <a:pt x="407" y="82"/>
                    <a:pt x="198" y="347"/>
                  </a:cubicBezTo>
                  <a:cubicBezTo>
                    <a:pt x="1" y="597"/>
                    <a:pt x="185" y="1153"/>
                    <a:pt x="214" y="1928"/>
                  </a:cubicBezTo>
                  <a:cubicBezTo>
                    <a:pt x="914" y="1604"/>
                    <a:pt x="1490" y="1515"/>
                    <a:pt x="1626" y="1224"/>
                  </a:cubicBezTo>
                  <a:cubicBezTo>
                    <a:pt x="1769" y="917"/>
                    <a:pt x="1488" y="416"/>
                    <a:pt x="1393"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1" name="Google Shape;1661;p3"/>
            <p:cNvSpPr/>
            <p:nvPr/>
          </p:nvSpPr>
          <p:spPr>
            <a:xfrm>
              <a:off x="6016050" y="1584100"/>
              <a:ext cx="44675" cy="49500"/>
            </a:xfrm>
            <a:custGeom>
              <a:rect b="b" l="l" r="r" t="t"/>
              <a:pathLst>
                <a:path extrusionOk="0" h="1980" w="1787">
                  <a:moveTo>
                    <a:pt x="1493" y="0"/>
                  </a:moveTo>
                  <a:cubicBezTo>
                    <a:pt x="811" y="369"/>
                    <a:pt x="239" y="493"/>
                    <a:pt x="124" y="790"/>
                  </a:cubicBezTo>
                  <a:cubicBezTo>
                    <a:pt x="0" y="1106"/>
                    <a:pt x="199" y="1797"/>
                    <a:pt x="463" y="1937"/>
                  </a:cubicBezTo>
                  <a:cubicBezTo>
                    <a:pt x="519" y="1966"/>
                    <a:pt x="593" y="1980"/>
                    <a:pt x="678" y="1980"/>
                  </a:cubicBezTo>
                  <a:cubicBezTo>
                    <a:pt x="994" y="1980"/>
                    <a:pt x="1452" y="1794"/>
                    <a:pt x="1604" y="1576"/>
                  </a:cubicBezTo>
                  <a:cubicBezTo>
                    <a:pt x="1786" y="1313"/>
                    <a:pt x="1568" y="771"/>
                    <a:pt x="1493"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2" name="Google Shape;1662;p3"/>
            <p:cNvSpPr/>
            <p:nvPr/>
          </p:nvSpPr>
          <p:spPr>
            <a:xfrm>
              <a:off x="1646250" y="1470475"/>
              <a:ext cx="38925" cy="42950"/>
            </a:xfrm>
            <a:custGeom>
              <a:rect b="b" l="l" r="r" t="t"/>
              <a:pathLst>
                <a:path extrusionOk="0" h="1718" w="1557">
                  <a:moveTo>
                    <a:pt x="1272" y="1"/>
                  </a:moveTo>
                  <a:cubicBezTo>
                    <a:pt x="696" y="321"/>
                    <a:pt x="200" y="434"/>
                    <a:pt x="102" y="693"/>
                  </a:cubicBezTo>
                  <a:cubicBezTo>
                    <a:pt x="1" y="969"/>
                    <a:pt x="186" y="1567"/>
                    <a:pt x="418" y="1684"/>
                  </a:cubicBezTo>
                  <a:cubicBezTo>
                    <a:pt x="464" y="1707"/>
                    <a:pt x="524" y="1717"/>
                    <a:pt x="593" y="1717"/>
                  </a:cubicBezTo>
                  <a:cubicBezTo>
                    <a:pt x="869" y="1717"/>
                    <a:pt x="1275" y="1546"/>
                    <a:pt x="1405" y="1349"/>
                  </a:cubicBezTo>
                  <a:cubicBezTo>
                    <a:pt x="1557" y="1118"/>
                    <a:pt x="1355" y="651"/>
                    <a:pt x="1272"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3" name="Google Shape;1663;p3"/>
            <p:cNvSpPr/>
            <p:nvPr/>
          </p:nvSpPr>
          <p:spPr>
            <a:xfrm>
              <a:off x="6064425" y="3963300"/>
              <a:ext cx="38700" cy="42650"/>
            </a:xfrm>
            <a:custGeom>
              <a:rect b="b" l="l" r="r" t="t"/>
              <a:pathLst>
                <a:path extrusionOk="0" h="1706" w="1548">
                  <a:moveTo>
                    <a:pt x="1184" y="0"/>
                  </a:moveTo>
                  <a:cubicBezTo>
                    <a:pt x="828" y="108"/>
                    <a:pt x="330" y="112"/>
                    <a:pt x="161" y="352"/>
                  </a:cubicBezTo>
                  <a:cubicBezTo>
                    <a:pt x="0" y="576"/>
                    <a:pt x="186" y="1051"/>
                    <a:pt x="248" y="1705"/>
                  </a:cubicBezTo>
                  <a:cubicBezTo>
                    <a:pt x="833" y="1405"/>
                    <a:pt x="1332" y="1307"/>
                    <a:pt x="1437" y="1052"/>
                  </a:cubicBezTo>
                  <a:cubicBezTo>
                    <a:pt x="1548" y="780"/>
                    <a:pt x="1284" y="357"/>
                    <a:pt x="1184"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4" name="Google Shape;1664;p3"/>
            <p:cNvSpPr/>
            <p:nvPr/>
          </p:nvSpPr>
          <p:spPr>
            <a:xfrm>
              <a:off x="6280225" y="3305075"/>
              <a:ext cx="41800" cy="44200"/>
            </a:xfrm>
            <a:custGeom>
              <a:rect b="b" l="l" r="r" t="t"/>
              <a:pathLst>
                <a:path extrusionOk="0" h="1768" w="1672">
                  <a:moveTo>
                    <a:pt x="978" y="0"/>
                  </a:moveTo>
                  <a:cubicBezTo>
                    <a:pt x="678" y="0"/>
                    <a:pt x="338" y="98"/>
                    <a:pt x="194" y="267"/>
                  </a:cubicBezTo>
                  <a:cubicBezTo>
                    <a:pt x="1" y="494"/>
                    <a:pt x="172" y="1033"/>
                    <a:pt x="189" y="1767"/>
                  </a:cubicBezTo>
                  <a:cubicBezTo>
                    <a:pt x="849" y="1456"/>
                    <a:pt x="1359" y="1374"/>
                    <a:pt x="1529" y="1089"/>
                  </a:cubicBezTo>
                  <a:cubicBezTo>
                    <a:pt x="1672" y="849"/>
                    <a:pt x="1517" y="133"/>
                    <a:pt x="1322" y="56"/>
                  </a:cubicBezTo>
                  <a:cubicBezTo>
                    <a:pt x="1227" y="18"/>
                    <a:pt x="1106" y="0"/>
                    <a:pt x="978"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5" name="Google Shape;1665;p3"/>
            <p:cNvSpPr/>
            <p:nvPr/>
          </p:nvSpPr>
          <p:spPr>
            <a:xfrm>
              <a:off x="2093900" y="941675"/>
              <a:ext cx="41975" cy="44550"/>
            </a:xfrm>
            <a:custGeom>
              <a:rect b="b" l="l" r="r" t="t"/>
              <a:pathLst>
                <a:path extrusionOk="0" h="1782" w="1679">
                  <a:moveTo>
                    <a:pt x="1467" y="1"/>
                  </a:moveTo>
                  <a:cubicBezTo>
                    <a:pt x="814" y="323"/>
                    <a:pt x="305" y="415"/>
                    <a:pt x="139" y="705"/>
                  </a:cubicBezTo>
                  <a:cubicBezTo>
                    <a:pt x="0" y="947"/>
                    <a:pt x="170" y="1662"/>
                    <a:pt x="364" y="1734"/>
                  </a:cubicBezTo>
                  <a:cubicBezTo>
                    <a:pt x="453" y="1766"/>
                    <a:pt x="563" y="1782"/>
                    <a:pt x="680" y="1782"/>
                  </a:cubicBezTo>
                  <a:cubicBezTo>
                    <a:pt x="988" y="1782"/>
                    <a:pt x="1344" y="1676"/>
                    <a:pt x="1490" y="1498"/>
                  </a:cubicBezTo>
                  <a:cubicBezTo>
                    <a:pt x="1679" y="1268"/>
                    <a:pt x="1499" y="733"/>
                    <a:pt x="1467"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6" name="Google Shape;1666;p3"/>
            <p:cNvSpPr/>
            <p:nvPr/>
          </p:nvSpPr>
          <p:spPr>
            <a:xfrm>
              <a:off x="1561200" y="4083150"/>
              <a:ext cx="42650" cy="34950"/>
            </a:xfrm>
            <a:custGeom>
              <a:rect b="b" l="l" r="r" t="t"/>
              <a:pathLst>
                <a:path extrusionOk="0" h="1398" w="1706">
                  <a:moveTo>
                    <a:pt x="914" y="0"/>
                  </a:moveTo>
                  <a:cubicBezTo>
                    <a:pt x="650" y="0"/>
                    <a:pt x="302" y="226"/>
                    <a:pt x="0" y="328"/>
                  </a:cubicBezTo>
                  <a:cubicBezTo>
                    <a:pt x="112" y="682"/>
                    <a:pt x="125" y="1186"/>
                    <a:pt x="366" y="1345"/>
                  </a:cubicBezTo>
                  <a:cubicBezTo>
                    <a:pt x="422" y="1383"/>
                    <a:pt x="493" y="1398"/>
                    <a:pt x="578" y="1398"/>
                  </a:cubicBezTo>
                  <a:cubicBezTo>
                    <a:pt x="835" y="1398"/>
                    <a:pt x="1219" y="1260"/>
                    <a:pt x="1705" y="1189"/>
                  </a:cubicBezTo>
                  <a:cubicBezTo>
                    <a:pt x="1397" y="613"/>
                    <a:pt x="1292" y="112"/>
                    <a:pt x="1038" y="20"/>
                  </a:cubicBezTo>
                  <a:cubicBezTo>
                    <a:pt x="999" y="6"/>
                    <a:pt x="957" y="0"/>
                    <a:pt x="914"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7" name="Google Shape;1667;p3"/>
            <p:cNvSpPr/>
            <p:nvPr/>
          </p:nvSpPr>
          <p:spPr>
            <a:xfrm>
              <a:off x="3884425" y="5389925"/>
              <a:ext cx="39000" cy="43775"/>
            </a:xfrm>
            <a:custGeom>
              <a:rect b="b" l="l" r="r" t="t"/>
              <a:pathLst>
                <a:path extrusionOk="0" h="1751" w="1560">
                  <a:moveTo>
                    <a:pt x="1156" y="0"/>
                  </a:moveTo>
                  <a:cubicBezTo>
                    <a:pt x="805" y="126"/>
                    <a:pt x="305" y="157"/>
                    <a:pt x="149" y="406"/>
                  </a:cubicBezTo>
                  <a:cubicBezTo>
                    <a:pt x="0" y="640"/>
                    <a:pt x="211" y="1103"/>
                    <a:pt x="305" y="1751"/>
                  </a:cubicBezTo>
                  <a:cubicBezTo>
                    <a:pt x="876" y="1421"/>
                    <a:pt x="1372" y="1299"/>
                    <a:pt x="1462" y="1038"/>
                  </a:cubicBezTo>
                  <a:cubicBezTo>
                    <a:pt x="1559" y="759"/>
                    <a:pt x="1274" y="351"/>
                    <a:pt x="1156"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8" name="Google Shape;1668;p3"/>
            <p:cNvSpPr/>
            <p:nvPr/>
          </p:nvSpPr>
          <p:spPr>
            <a:xfrm>
              <a:off x="1296250" y="2367025"/>
              <a:ext cx="38325" cy="41325"/>
            </a:xfrm>
            <a:custGeom>
              <a:rect b="b" l="l" r="r" t="t"/>
              <a:pathLst>
                <a:path extrusionOk="0" h="1653" w="1533">
                  <a:moveTo>
                    <a:pt x="1348" y="0"/>
                  </a:moveTo>
                  <a:cubicBezTo>
                    <a:pt x="749" y="266"/>
                    <a:pt x="245" y="335"/>
                    <a:pt x="125" y="585"/>
                  </a:cubicBezTo>
                  <a:cubicBezTo>
                    <a:pt x="0" y="851"/>
                    <a:pt x="239" y="1290"/>
                    <a:pt x="318" y="1652"/>
                  </a:cubicBezTo>
                  <a:cubicBezTo>
                    <a:pt x="679" y="1565"/>
                    <a:pt x="1177" y="1589"/>
                    <a:pt x="1360" y="1359"/>
                  </a:cubicBezTo>
                  <a:cubicBezTo>
                    <a:pt x="1533" y="1142"/>
                    <a:pt x="1373" y="659"/>
                    <a:pt x="1348"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9" name="Google Shape;1669;p3"/>
            <p:cNvSpPr/>
            <p:nvPr/>
          </p:nvSpPr>
          <p:spPr>
            <a:xfrm>
              <a:off x="5485050" y="4728725"/>
              <a:ext cx="40500" cy="34250"/>
            </a:xfrm>
            <a:custGeom>
              <a:rect b="b" l="l" r="r" t="t"/>
              <a:pathLst>
                <a:path extrusionOk="0" h="1370" w="1620">
                  <a:moveTo>
                    <a:pt x="892" y="0"/>
                  </a:moveTo>
                  <a:cubicBezTo>
                    <a:pt x="635" y="0"/>
                    <a:pt x="292" y="177"/>
                    <a:pt x="0" y="248"/>
                  </a:cubicBezTo>
                  <a:cubicBezTo>
                    <a:pt x="81" y="610"/>
                    <a:pt x="49" y="1113"/>
                    <a:pt x="273" y="1294"/>
                  </a:cubicBezTo>
                  <a:cubicBezTo>
                    <a:pt x="342" y="1349"/>
                    <a:pt x="439" y="1369"/>
                    <a:pt x="561" y="1369"/>
                  </a:cubicBezTo>
                  <a:cubicBezTo>
                    <a:pt x="816" y="1369"/>
                    <a:pt x="1179" y="1284"/>
                    <a:pt x="1620" y="1260"/>
                  </a:cubicBezTo>
                  <a:cubicBezTo>
                    <a:pt x="1366" y="659"/>
                    <a:pt x="1306" y="150"/>
                    <a:pt x="1060" y="34"/>
                  </a:cubicBezTo>
                  <a:cubicBezTo>
                    <a:pt x="1010" y="10"/>
                    <a:pt x="954" y="0"/>
                    <a:pt x="892"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0" name="Google Shape;1670;p3"/>
            <p:cNvSpPr/>
            <p:nvPr/>
          </p:nvSpPr>
          <p:spPr>
            <a:xfrm>
              <a:off x="1511525" y="1715550"/>
              <a:ext cx="38975" cy="43425"/>
            </a:xfrm>
            <a:custGeom>
              <a:rect b="b" l="l" r="r" t="t"/>
              <a:pathLst>
                <a:path extrusionOk="0" h="1737" w="1559">
                  <a:moveTo>
                    <a:pt x="1166" y="0"/>
                  </a:moveTo>
                  <a:cubicBezTo>
                    <a:pt x="816" y="120"/>
                    <a:pt x="316" y="140"/>
                    <a:pt x="154" y="386"/>
                  </a:cubicBezTo>
                  <a:cubicBezTo>
                    <a:pt x="1" y="618"/>
                    <a:pt x="204" y="1085"/>
                    <a:pt x="287" y="1736"/>
                  </a:cubicBezTo>
                  <a:cubicBezTo>
                    <a:pt x="863" y="1416"/>
                    <a:pt x="1359" y="1303"/>
                    <a:pt x="1455" y="1043"/>
                  </a:cubicBezTo>
                  <a:cubicBezTo>
                    <a:pt x="1558" y="766"/>
                    <a:pt x="1278" y="352"/>
                    <a:pt x="1166"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1" name="Google Shape;1671;p3"/>
            <p:cNvSpPr/>
            <p:nvPr/>
          </p:nvSpPr>
          <p:spPr>
            <a:xfrm>
              <a:off x="1259375" y="2977800"/>
              <a:ext cx="49125" cy="37675"/>
            </a:xfrm>
            <a:custGeom>
              <a:rect b="b" l="l" r="r" t="t"/>
              <a:pathLst>
                <a:path extrusionOk="0" h="1507" w="1965">
                  <a:moveTo>
                    <a:pt x="1049" y="1"/>
                  </a:moveTo>
                  <a:cubicBezTo>
                    <a:pt x="739" y="1"/>
                    <a:pt x="298" y="225"/>
                    <a:pt x="124" y="469"/>
                  </a:cubicBezTo>
                  <a:cubicBezTo>
                    <a:pt x="0" y="644"/>
                    <a:pt x="237" y="1332"/>
                    <a:pt x="482" y="1456"/>
                  </a:cubicBezTo>
                  <a:cubicBezTo>
                    <a:pt x="553" y="1492"/>
                    <a:pt x="634" y="1506"/>
                    <a:pt x="727" y="1506"/>
                  </a:cubicBezTo>
                  <a:cubicBezTo>
                    <a:pt x="1017" y="1506"/>
                    <a:pt x="1420" y="1365"/>
                    <a:pt x="1964" y="1286"/>
                  </a:cubicBezTo>
                  <a:cubicBezTo>
                    <a:pt x="1600" y="654"/>
                    <a:pt x="1466" y="105"/>
                    <a:pt x="1186" y="19"/>
                  </a:cubicBezTo>
                  <a:cubicBezTo>
                    <a:pt x="1145" y="7"/>
                    <a:pt x="1099" y="1"/>
                    <a:pt x="1049"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2" name="Google Shape;1672;p3"/>
            <p:cNvSpPr/>
            <p:nvPr/>
          </p:nvSpPr>
          <p:spPr>
            <a:xfrm>
              <a:off x="4981450" y="5060825"/>
              <a:ext cx="42450" cy="45650"/>
            </a:xfrm>
            <a:custGeom>
              <a:rect b="b" l="l" r="r" t="t"/>
              <a:pathLst>
                <a:path extrusionOk="0" h="1826" w="1698">
                  <a:moveTo>
                    <a:pt x="1412" y="1"/>
                  </a:moveTo>
                  <a:cubicBezTo>
                    <a:pt x="775" y="363"/>
                    <a:pt x="273" y="485"/>
                    <a:pt x="124" y="783"/>
                  </a:cubicBezTo>
                  <a:cubicBezTo>
                    <a:pt x="0" y="1032"/>
                    <a:pt x="214" y="1731"/>
                    <a:pt x="416" y="1794"/>
                  </a:cubicBezTo>
                  <a:cubicBezTo>
                    <a:pt x="485" y="1816"/>
                    <a:pt x="568" y="1826"/>
                    <a:pt x="656" y="1826"/>
                  </a:cubicBezTo>
                  <a:cubicBezTo>
                    <a:pt x="978" y="1826"/>
                    <a:pt x="1377" y="1692"/>
                    <a:pt x="1522" y="1490"/>
                  </a:cubicBezTo>
                  <a:cubicBezTo>
                    <a:pt x="1698" y="1247"/>
                    <a:pt x="1487" y="727"/>
                    <a:pt x="1412"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3" name="Google Shape;1673;p3"/>
            <p:cNvSpPr/>
            <p:nvPr/>
          </p:nvSpPr>
          <p:spPr>
            <a:xfrm>
              <a:off x="5932100" y="4200775"/>
              <a:ext cx="44050" cy="34950"/>
            </a:xfrm>
            <a:custGeom>
              <a:rect b="b" l="l" r="r" t="t"/>
              <a:pathLst>
                <a:path extrusionOk="0" h="1398" w="1762">
                  <a:moveTo>
                    <a:pt x="925" y="0"/>
                  </a:moveTo>
                  <a:cubicBezTo>
                    <a:pt x="630" y="0"/>
                    <a:pt x="224" y="156"/>
                    <a:pt x="124" y="345"/>
                  </a:cubicBezTo>
                  <a:cubicBezTo>
                    <a:pt x="0" y="579"/>
                    <a:pt x="183" y="1177"/>
                    <a:pt x="420" y="1341"/>
                  </a:cubicBezTo>
                  <a:cubicBezTo>
                    <a:pt x="479" y="1382"/>
                    <a:pt x="554" y="1398"/>
                    <a:pt x="645" y="1398"/>
                  </a:cubicBezTo>
                  <a:cubicBezTo>
                    <a:pt x="902" y="1398"/>
                    <a:pt x="1283" y="1271"/>
                    <a:pt x="1761" y="1210"/>
                  </a:cubicBezTo>
                  <a:cubicBezTo>
                    <a:pt x="1463" y="628"/>
                    <a:pt x="1368" y="127"/>
                    <a:pt x="1114" y="30"/>
                  </a:cubicBezTo>
                  <a:cubicBezTo>
                    <a:pt x="1062" y="9"/>
                    <a:pt x="997" y="0"/>
                    <a:pt x="925"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4" name="Google Shape;1674;p3"/>
            <p:cNvSpPr/>
            <p:nvPr/>
          </p:nvSpPr>
          <p:spPr>
            <a:xfrm>
              <a:off x="6202750" y="3728475"/>
              <a:ext cx="36100" cy="30225"/>
            </a:xfrm>
            <a:custGeom>
              <a:rect b="b" l="l" r="r" t="t"/>
              <a:pathLst>
                <a:path extrusionOk="0" h="1209" w="1444">
                  <a:moveTo>
                    <a:pt x="714" y="0"/>
                  </a:moveTo>
                  <a:cubicBezTo>
                    <a:pt x="471" y="0"/>
                    <a:pt x="137" y="109"/>
                    <a:pt x="98" y="222"/>
                  </a:cubicBezTo>
                  <a:cubicBezTo>
                    <a:pt x="1" y="493"/>
                    <a:pt x="63" y="978"/>
                    <a:pt x="254" y="1141"/>
                  </a:cubicBezTo>
                  <a:cubicBezTo>
                    <a:pt x="312" y="1191"/>
                    <a:pt x="397" y="1209"/>
                    <a:pt x="506" y="1209"/>
                  </a:cubicBezTo>
                  <a:cubicBezTo>
                    <a:pt x="730" y="1209"/>
                    <a:pt x="1054" y="1134"/>
                    <a:pt x="1443" y="1115"/>
                  </a:cubicBezTo>
                  <a:cubicBezTo>
                    <a:pt x="1200" y="587"/>
                    <a:pt x="1138" y="180"/>
                    <a:pt x="911" y="40"/>
                  </a:cubicBezTo>
                  <a:cubicBezTo>
                    <a:pt x="865" y="12"/>
                    <a:pt x="795" y="0"/>
                    <a:pt x="714"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5" name="Google Shape;1675;p3"/>
            <p:cNvSpPr/>
            <p:nvPr/>
          </p:nvSpPr>
          <p:spPr>
            <a:xfrm>
              <a:off x="1781225" y="1245050"/>
              <a:ext cx="33900" cy="35725"/>
            </a:xfrm>
            <a:custGeom>
              <a:rect b="b" l="l" r="r" t="t"/>
              <a:pathLst>
                <a:path extrusionOk="0" h="1429" w="1356">
                  <a:moveTo>
                    <a:pt x="808" y="0"/>
                  </a:moveTo>
                  <a:cubicBezTo>
                    <a:pt x="557" y="0"/>
                    <a:pt x="268" y="84"/>
                    <a:pt x="151" y="229"/>
                  </a:cubicBezTo>
                  <a:cubicBezTo>
                    <a:pt x="1" y="415"/>
                    <a:pt x="153" y="845"/>
                    <a:pt x="188" y="1429"/>
                  </a:cubicBezTo>
                  <a:cubicBezTo>
                    <a:pt x="707" y="1162"/>
                    <a:pt x="1109" y="1082"/>
                    <a:pt x="1246" y="848"/>
                  </a:cubicBezTo>
                  <a:cubicBezTo>
                    <a:pt x="1355" y="660"/>
                    <a:pt x="1209" y="83"/>
                    <a:pt x="1059" y="35"/>
                  </a:cubicBezTo>
                  <a:cubicBezTo>
                    <a:pt x="987" y="11"/>
                    <a:pt x="900" y="0"/>
                    <a:pt x="808"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6" name="Google Shape;1676;p3"/>
            <p:cNvSpPr/>
            <p:nvPr/>
          </p:nvSpPr>
          <p:spPr>
            <a:xfrm>
              <a:off x="5171750" y="5022000"/>
              <a:ext cx="32700" cy="28025"/>
            </a:xfrm>
            <a:custGeom>
              <a:rect b="b" l="l" r="r" t="t"/>
              <a:pathLst>
                <a:path extrusionOk="0" h="1121" w="1308">
                  <a:moveTo>
                    <a:pt x="732" y="1"/>
                  </a:moveTo>
                  <a:cubicBezTo>
                    <a:pt x="522" y="1"/>
                    <a:pt x="240" y="147"/>
                    <a:pt x="1" y="204"/>
                  </a:cubicBezTo>
                  <a:cubicBezTo>
                    <a:pt x="67" y="502"/>
                    <a:pt x="42" y="916"/>
                    <a:pt x="226" y="1061"/>
                  </a:cubicBezTo>
                  <a:cubicBezTo>
                    <a:pt x="281" y="1105"/>
                    <a:pt x="358" y="1121"/>
                    <a:pt x="453" y="1121"/>
                  </a:cubicBezTo>
                  <a:cubicBezTo>
                    <a:pt x="660" y="1121"/>
                    <a:pt x="956" y="1046"/>
                    <a:pt x="1308" y="1023"/>
                  </a:cubicBezTo>
                  <a:cubicBezTo>
                    <a:pt x="1113" y="544"/>
                    <a:pt x="1068" y="126"/>
                    <a:pt x="867" y="28"/>
                  </a:cubicBezTo>
                  <a:cubicBezTo>
                    <a:pt x="827" y="9"/>
                    <a:pt x="781" y="1"/>
                    <a:pt x="732"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7" name="Google Shape;1677;p3"/>
            <p:cNvSpPr/>
            <p:nvPr/>
          </p:nvSpPr>
          <p:spPr>
            <a:xfrm>
              <a:off x="6368125" y="2879125"/>
              <a:ext cx="35550" cy="37500"/>
            </a:xfrm>
            <a:custGeom>
              <a:rect b="b" l="l" r="r" t="t"/>
              <a:pathLst>
                <a:path extrusionOk="0" h="1500" w="1422">
                  <a:moveTo>
                    <a:pt x="1163" y="1"/>
                  </a:moveTo>
                  <a:cubicBezTo>
                    <a:pt x="658" y="245"/>
                    <a:pt x="216" y="321"/>
                    <a:pt x="111" y="549"/>
                  </a:cubicBezTo>
                  <a:cubicBezTo>
                    <a:pt x="1" y="789"/>
                    <a:pt x="214" y="1177"/>
                    <a:pt x="285" y="1499"/>
                  </a:cubicBezTo>
                  <a:cubicBezTo>
                    <a:pt x="628" y="1402"/>
                    <a:pt x="1072" y="1399"/>
                    <a:pt x="1280" y="1174"/>
                  </a:cubicBezTo>
                  <a:cubicBezTo>
                    <a:pt x="1421" y="1020"/>
                    <a:pt x="1234" y="558"/>
                    <a:pt x="1163"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8" name="Google Shape;1678;p3"/>
            <p:cNvSpPr/>
            <p:nvPr/>
          </p:nvSpPr>
          <p:spPr>
            <a:xfrm>
              <a:off x="2416575" y="663450"/>
              <a:ext cx="35275" cy="31275"/>
            </a:xfrm>
            <a:custGeom>
              <a:rect b="b" l="l" r="r" t="t"/>
              <a:pathLst>
                <a:path extrusionOk="0" h="1251" w="1411">
                  <a:moveTo>
                    <a:pt x="775" y="1"/>
                  </a:moveTo>
                  <a:cubicBezTo>
                    <a:pt x="547" y="1"/>
                    <a:pt x="252" y="126"/>
                    <a:pt x="1" y="169"/>
                  </a:cubicBezTo>
                  <a:cubicBezTo>
                    <a:pt x="70" y="520"/>
                    <a:pt x="37" y="968"/>
                    <a:pt x="244" y="1189"/>
                  </a:cubicBezTo>
                  <a:cubicBezTo>
                    <a:pt x="286" y="1234"/>
                    <a:pt x="358" y="1251"/>
                    <a:pt x="454" y="1251"/>
                  </a:cubicBezTo>
                  <a:cubicBezTo>
                    <a:pt x="676" y="1251"/>
                    <a:pt x="1024" y="1162"/>
                    <a:pt x="1411" y="1133"/>
                  </a:cubicBezTo>
                  <a:cubicBezTo>
                    <a:pt x="1213" y="611"/>
                    <a:pt x="1176" y="157"/>
                    <a:pt x="960" y="41"/>
                  </a:cubicBezTo>
                  <a:cubicBezTo>
                    <a:pt x="906" y="12"/>
                    <a:pt x="844" y="1"/>
                    <a:pt x="775"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9" name="Google Shape;1679;p3"/>
            <p:cNvSpPr/>
            <p:nvPr/>
          </p:nvSpPr>
          <p:spPr>
            <a:xfrm>
              <a:off x="5802625" y="4439575"/>
              <a:ext cx="37275" cy="30675"/>
            </a:xfrm>
            <a:custGeom>
              <a:rect b="b" l="l" r="r" t="t"/>
              <a:pathLst>
                <a:path extrusionOk="0" h="1227" w="1491">
                  <a:moveTo>
                    <a:pt x="731" y="0"/>
                  </a:moveTo>
                  <a:cubicBezTo>
                    <a:pt x="490" y="0"/>
                    <a:pt x="113" y="151"/>
                    <a:pt x="78" y="280"/>
                  </a:cubicBezTo>
                  <a:cubicBezTo>
                    <a:pt x="1" y="553"/>
                    <a:pt x="104" y="1033"/>
                    <a:pt x="307" y="1177"/>
                  </a:cubicBezTo>
                  <a:cubicBezTo>
                    <a:pt x="356" y="1213"/>
                    <a:pt x="420" y="1227"/>
                    <a:pt x="498" y="1227"/>
                  </a:cubicBezTo>
                  <a:cubicBezTo>
                    <a:pt x="723" y="1227"/>
                    <a:pt x="1064" y="1110"/>
                    <a:pt x="1491" y="1051"/>
                  </a:cubicBezTo>
                  <a:cubicBezTo>
                    <a:pt x="1206" y="548"/>
                    <a:pt x="1111" y="149"/>
                    <a:pt x="870" y="26"/>
                  </a:cubicBezTo>
                  <a:cubicBezTo>
                    <a:pt x="835" y="8"/>
                    <a:pt x="787" y="0"/>
                    <a:pt x="731"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0" name="Google Shape;1680;p3"/>
            <p:cNvSpPr/>
            <p:nvPr/>
          </p:nvSpPr>
          <p:spPr>
            <a:xfrm>
              <a:off x="4706900" y="392725"/>
              <a:ext cx="35775" cy="38050"/>
            </a:xfrm>
            <a:custGeom>
              <a:rect b="b" l="l" r="r" t="t"/>
              <a:pathLst>
                <a:path extrusionOk="0" h="1522" w="1431">
                  <a:moveTo>
                    <a:pt x="1125" y="1"/>
                  </a:moveTo>
                  <a:cubicBezTo>
                    <a:pt x="785" y="107"/>
                    <a:pt x="341" y="122"/>
                    <a:pt x="139" y="353"/>
                  </a:cubicBezTo>
                  <a:cubicBezTo>
                    <a:pt x="1" y="509"/>
                    <a:pt x="203" y="967"/>
                    <a:pt x="288" y="1521"/>
                  </a:cubicBezTo>
                  <a:cubicBezTo>
                    <a:pt x="786" y="1264"/>
                    <a:pt x="1227" y="1177"/>
                    <a:pt x="1326" y="947"/>
                  </a:cubicBezTo>
                  <a:cubicBezTo>
                    <a:pt x="1430" y="704"/>
                    <a:pt x="1206" y="322"/>
                    <a:pt x="1125"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1" name="Google Shape;1681;p3"/>
            <p:cNvSpPr/>
            <p:nvPr/>
          </p:nvSpPr>
          <p:spPr>
            <a:xfrm>
              <a:off x="1383450" y="1955325"/>
              <a:ext cx="35750" cy="30175"/>
            </a:xfrm>
            <a:custGeom>
              <a:rect b="b" l="l" r="r" t="t"/>
              <a:pathLst>
                <a:path extrusionOk="0" h="1207" w="1430">
                  <a:moveTo>
                    <a:pt x="706" y="0"/>
                  </a:moveTo>
                  <a:cubicBezTo>
                    <a:pt x="465" y="0"/>
                    <a:pt x="140" y="101"/>
                    <a:pt x="100" y="210"/>
                  </a:cubicBezTo>
                  <a:cubicBezTo>
                    <a:pt x="0" y="481"/>
                    <a:pt x="52" y="967"/>
                    <a:pt x="240" y="1135"/>
                  </a:cubicBezTo>
                  <a:cubicBezTo>
                    <a:pt x="300" y="1189"/>
                    <a:pt x="391" y="1207"/>
                    <a:pt x="508" y="1207"/>
                  </a:cubicBezTo>
                  <a:cubicBezTo>
                    <a:pt x="731" y="1207"/>
                    <a:pt x="1050" y="1140"/>
                    <a:pt x="1429" y="1127"/>
                  </a:cubicBezTo>
                  <a:cubicBezTo>
                    <a:pt x="1197" y="596"/>
                    <a:pt x="1141" y="186"/>
                    <a:pt x="917" y="44"/>
                  </a:cubicBezTo>
                  <a:cubicBezTo>
                    <a:pt x="869" y="13"/>
                    <a:pt x="793" y="0"/>
                    <a:pt x="706"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2" name="Google Shape;1682;p3"/>
            <p:cNvSpPr/>
            <p:nvPr/>
          </p:nvSpPr>
          <p:spPr>
            <a:xfrm>
              <a:off x="1611800" y="4269550"/>
              <a:ext cx="31875" cy="35125"/>
            </a:xfrm>
            <a:custGeom>
              <a:rect b="b" l="l" r="r" t="t"/>
              <a:pathLst>
                <a:path extrusionOk="0" h="1405" w="1275">
                  <a:moveTo>
                    <a:pt x="951" y="0"/>
                  </a:moveTo>
                  <a:cubicBezTo>
                    <a:pt x="664" y="99"/>
                    <a:pt x="251" y="117"/>
                    <a:pt x="123" y="317"/>
                  </a:cubicBezTo>
                  <a:cubicBezTo>
                    <a:pt x="1" y="509"/>
                    <a:pt x="172" y="890"/>
                    <a:pt x="245" y="1405"/>
                  </a:cubicBezTo>
                  <a:cubicBezTo>
                    <a:pt x="699" y="1157"/>
                    <a:pt x="1109" y="1066"/>
                    <a:pt x="1189" y="853"/>
                  </a:cubicBezTo>
                  <a:cubicBezTo>
                    <a:pt x="1274" y="631"/>
                    <a:pt x="1044" y="291"/>
                    <a:pt x="951"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3" name="Google Shape;1683;p3"/>
            <p:cNvSpPr/>
            <p:nvPr/>
          </p:nvSpPr>
          <p:spPr>
            <a:xfrm>
              <a:off x="3706275" y="5447200"/>
              <a:ext cx="34500" cy="28250"/>
            </a:xfrm>
            <a:custGeom>
              <a:rect b="b" l="l" r="r" t="t"/>
              <a:pathLst>
                <a:path extrusionOk="0" h="1130" w="1380">
                  <a:moveTo>
                    <a:pt x="735" y="0"/>
                  </a:moveTo>
                  <a:cubicBezTo>
                    <a:pt x="501" y="0"/>
                    <a:pt x="200" y="101"/>
                    <a:pt x="115" y="238"/>
                  </a:cubicBezTo>
                  <a:cubicBezTo>
                    <a:pt x="0" y="422"/>
                    <a:pt x="115" y="925"/>
                    <a:pt x="299" y="1071"/>
                  </a:cubicBezTo>
                  <a:cubicBezTo>
                    <a:pt x="354" y="1114"/>
                    <a:pt x="430" y="1130"/>
                    <a:pt x="525" y="1130"/>
                  </a:cubicBezTo>
                  <a:cubicBezTo>
                    <a:pt x="732" y="1130"/>
                    <a:pt x="1028" y="1055"/>
                    <a:pt x="1379" y="1032"/>
                  </a:cubicBezTo>
                  <a:cubicBezTo>
                    <a:pt x="1185" y="553"/>
                    <a:pt x="1142" y="135"/>
                    <a:pt x="940" y="38"/>
                  </a:cubicBezTo>
                  <a:cubicBezTo>
                    <a:pt x="887" y="12"/>
                    <a:pt x="815" y="0"/>
                    <a:pt x="735"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4" name="Google Shape;1684;p3"/>
            <p:cNvSpPr/>
            <p:nvPr/>
          </p:nvSpPr>
          <p:spPr>
            <a:xfrm>
              <a:off x="5406525" y="778450"/>
              <a:ext cx="35400" cy="37000"/>
            </a:xfrm>
            <a:custGeom>
              <a:rect b="b" l="l" r="r" t="t"/>
              <a:pathLst>
                <a:path extrusionOk="0" h="1480" w="1416">
                  <a:moveTo>
                    <a:pt x="1181" y="0"/>
                  </a:moveTo>
                  <a:cubicBezTo>
                    <a:pt x="670" y="233"/>
                    <a:pt x="225" y="296"/>
                    <a:pt x="117" y="523"/>
                  </a:cubicBezTo>
                  <a:cubicBezTo>
                    <a:pt x="1" y="762"/>
                    <a:pt x="204" y="1154"/>
                    <a:pt x="269" y="1480"/>
                  </a:cubicBezTo>
                  <a:cubicBezTo>
                    <a:pt x="614" y="1390"/>
                    <a:pt x="1057" y="1396"/>
                    <a:pt x="1271" y="1175"/>
                  </a:cubicBezTo>
                  <a:cubicBezTo>
                    <a:pt x="1416" y="1026"/>
                    <a:pt x="1239" y="557"/>
                    <a:pt x="1181"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5" name="Google Shape;1685;p3"/>
            <p:cNvSpPr/>
            <p:nvPr/>
          </p:nvSpPr>
          <p:spPr>
            <a:xfrm>
              <a:off x="1217525" y="2798975"/>
              <a:ext cx="32725" cy="28025"/>
            </a:xfrm>
            <a:custGeom>
              <a:rect b="b" l="l" r="r" t="t"/>
              <a:pathLst>
                <a:path extrusionOk="0" h="1121" w="1309">
                  <a:moveTo>
                    <a:pt x="731" y="1"/>
                  </a:moveTo>
                  <a:cubicBezTo>
                    <a:pt x="520" y="1"/>
                    <a:pt x="238" y="147"/>
                    <a:pt x="0" y="205"/>
                  </a:cubicBezTo>
                  <a:cubicBezTo>
                    <a:pt x="66" y="501"/>
                    <a:pt x="41" y="917"/>
                    <a:pt x="225" y="1061"/>
                  </a:cubicBezTo>
                  <a:cubicBezTo>
                    <a:pt x="280" y="1105"/>
                    <a:pt x="357" y="1120"/>
                    <a:pt x="451" y="1120"/>
                  </a:cubicBezTo>
                  <a:cubicBezTo>
                    <a:pt x="659" y="1120"/>
                    <a:pt x="956" y="1045"/>
                    <a:pt x="1309" y="1021"/>
                  </a:cubicBezTo>
                  <a:cubicBezTo>
                    <a:pt x="1113" y="542"/>
                    <a:pt x="1067" y="124"/>
                    <a:pt x="866" y="28"/>
                  </a:cubicBezTo>
                  <a:cubicBezTo>
                    <a:pt x="826" y="9"/>
                    <a:pt x="780" y="1"/>
                    <a:pt x="731"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6" name="Google Shape;1686;p3"/>
            <p:cNvSpPr/>
            <p:nvPr/>
          </p:nvSpPr>
          <p:spPr>
            <a:xfrm>
              <a:off x="3880475" y="238125"/>
              <a:ext cx="34650" cy="31150"/>
            </a:xfrm>
            <a:custGeom>
              <a:rect b="b" l="l" r="r" t="t"/>
              <a:pathLst>
                <a:path extrusionOk="0" h="1246" w="1386">
                  <a:moveTo>
                    <a:pt x="766" y="0"/>
                  </a:moveTo>
                  <a:cubicBezTo>
                    <a:pt x="540" y="0"/>
                    <a:pt x="248" y="115"/>
                    <a:pt x="1" y="152"/>
                  </a:cubicBezTo>
                  <a:cubicBezTo>
                    <a:pt x="61" y="505"/>
                    <a:pt x="20" y="952"/>
                    <a:pt x="219" y="1177"/>
                  </a:cubicBezTo>
                  <a:cubicBezTo>
                    <a:pt x="263" y="1227"/>
                    <a:pt x="343" y="1245"/>
                    <a:pt x="450" y="1245"/>
                  </a:cubicBezTo>
                  <a:cubicBezTo>
                    <a:pt x="673" y="1245"/>
                    <a:pt x="1012" y="1168"/>
                    <a:pt x="1386" y="1148"/>
                  </a:cubicBezTo>
                  <a:cubicBezTo>
                    <a:pt x="1202" y="622"/>
                    <a:pt x="1178" y="168"/>
                    <a:pt x="963" y="44"/>
                  </a:cubicBezTo>
                  <a:cubicBezTo>
                    <a:pt x="907" y="13"/>
                    <a:pt x="840" y="0"/>
                    <a:pt x="766"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7" name="Google Shape;1687;p3"/>
            <p:cNvSpPr/>
            <p:nvPr/>
          </p:nvSpPr>
          <p:spPr>
            <a:xfrm>
              <a:off x="5972625" y="1414425"/>
              <a:ext cx="37775" cy="32175"/>
            </a:xfrm>
            <a:custGeom>
              <a:rect b="b" l="l" r="r" t="t"/>
              <a:pathLst>
                <a:path extrusionOk="0" h="1287" w="1511">
                  <a:moveTo>
                    <a:pt x="810" y="1"/>
                  </a:moveTo>
                  <a:cubicBezTo>
                    <a:pt x="575" y="1"/>
                    <a:pt x="267" y="183"/>
                    <a:pt x="0" y="262"/>
                  </a:cubicBezTo>
                  <a:cubicBezTo>
                    <a:pt x="108" y="603"/>
                    <a:pt x="124" y="1051"/>
                    <a:pt x="354" y="1245"/>
                  </a:cubicBezTo>
                  <a:cubicBezTo>
                    <a:pt x="388" y="1274"/>
                    <a:pt x="436" y="1286"/>
                    <a:pt x="496" y="1286"/>
                  </a:cubicBezTo>
                  <a:cubicBezTo>
                    <a:pt x="712" y="1286"/>
                    <a:pt x="1082" y="1131"/>
                    <a:pt x="1511" y="1046"/>
                  </a:cubicBezTo>
                  <a:cubicBezTo>
                    <a:pt x="1253" y="556"/>
                    <a:pt x="1164" y="113"/>
                    <a:pt x="934" y="22"/>
                  </a:cubicBezTo>
                  <a:cubicBezTo>
                    <a:pt x="896" y="7"/>
                    <a:pt x="854" y="1"/>
                    <a:pt x="810"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8" name="Google Shape;1688;p3"/>
            <p:cNvSpPr/>
            <p:nvPr/>
          </p:nvSpPr>
          <p:spPr>
            <a:xfrm>
              <a:off x="1893700" y="4577375"/>
              <a:ext cx="35100" cy="36050"/>
            </a:xfrm>
            <a:custGeom>
              <a:rect b="b" l="l" r="r" t="t"/>
              <a:pathLst>
                <a:path extrusionOk="0" h="1442" w="1404">
                  <a:moveTo>
                    <a:pt x="1215" y="1"/>
                  </a:moveTo>
                  <a:cubicBezTo>
                    <a:pt x="695" y="210"/>
                    <a:pt x="247" y="253"/>
                    <a:pt x="128" y="474"/>
                  </a:cubicBezTo>
                  <a:cubicBezTo>
                    <a:pt x="1" y="708"/>
                    <a:pt x="188" y="1112"/>
                    <a:pt x="238" y="1442"/>
                  </a:cubicBezTo>
                  <a:cubicBezTo>
                    <a:pt x="586" y="1365"/>
                    <a:pt x="1029" y="1390"/>
                    <a:pt x="1252" y="1178"/>
                  </a:cubicBezTo>
                  <a:cubicBezTo>
                    <a:pt x="1404" y="1035"/>
                    <a:pt x="1247" y="559"/>
                    <a:pt x="1215"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9" name="Google Shape;1689;p3"/>
            <p:cNvSpPr/>
            <p:nvPr/>
          </p:nvSpPr>
          <p:spPr>
            <a:xfrm>
              <a:off x="3289100" y="5360825"/>
              <a:ext cx="35725" cy="37950"/>
            </a:xfrm>
            <a:custGeom>
              <a:rect b="b" l="l" r="r" t="t"/>
              <a:pathLst>
                <a:path extrusionOk="0" h="1518" w="1429">
                  <a:moveTo>
                    <a:pt x="1144" y="0"/>
                  </a:moveTo>
                  <a:cubicBezTo>
                    <a:pt x="647" y="257"/>
                    <a:pt x="205" y="342"/>
                    <a:pt x="105" y="573"/>
                  </a:cubicBezTo>
                  <a:cubicBezTo>
                    <a:pt x="0" y="815"/>
                    <a:pt x="223" y="1198"/>
                    <a:pt x="302" y="1518"/>
                  </a:cubicBezTo>
                  <a:cubicBezTo>
                    <a:pt x="643" y="1413"/>
                    <a:pt x="1086" y="1400"/>
                    <a:pt x="1290" y="1170"/>
                  </a:cubicBezTo>
                  <a:cubicBezTo>
                    <a:pt x="1428" y="1014"/>
                    <a:pt x="1228" y="556"/>
                    <a:pt x="1144"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0" name="Google Shape;1690;p3"/>
            <p:cNvSpPr/>
            <p:nvPr/>
          </p:nvSpPr>
          <p:spPr>
            <a:xfrm>
              <a:off x="2177375" y="4892950"/>
              <a:ext cx="31850" cy="34725"/>
            </a:xfrm>
            <a:custGeom>
              <a:rect b="b" l="l" r="r" t="t"/>
              <a:pathLst>
                <a:path extrusionOk="0" h="1389" w="1274">
                  <a:moveTo>
                    <a:pt x="1029" y="0"/>
                  </a:moveTo>
                  <a:cubicBezTo>
                    <a:pt x="574" y="248"/>
                    <a:pt x="166" y="338"/>
                    <a:pt x="86" y="550"/>
                  </a:cubicBezTo>
                  <a:cubicBezTo>
                    <a:pt x="0" y="774"/>
                    <a:pt x="154" y="1265"/>
                    <a:pt x="344" y="1361"/>
                  </a:cubicBezTo>
                  <a:cubicBezTo>
                    <a:pt x="381" y="1380"/>
                    <a:pt x="430" y="1388"/>
                    <a:pt x="486" y="1388"/>
                  </a:cubicBezTo>
                  <a:cubicBezTo>
                    <a:pt x="712" y="1388"/>
                    <a:pt x="1047" y="1247"/>
                    <a:pt x="1150" y="1087"/>
                  </a:cubicBezTo>
                  <a:cubicBezTo>
                    <a:pt x="1274" y="896"/>
                    <a:pt x="1101" y="513"/>
                    <a:pt x="1029"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1" name="Google Shape;1691;p3"/>
            <p:cNvSpPr/>
            <p:nvPr/>
          </p:nvSpPr>
          <p:spPr>
            <a:xfrm>
              <a:off x="2408400" y="5030375"/>
              <a:ext cx="33625" cy="35150"/>
            </a:xfrm>
            <a:custGeom>
              <a:rect b="b" l="l" r="r" t="t"/>
              <a:pathLst>
                <a:path extrusionOk="0" h="1406" w="1345">
                  <a:moveTo>
                    <a:pt x="777" y="1"/>
                  </a:moveTo>
                  <a:cubicBezTo>
                    <a:pt x="537" y="1"/>
                    <a:pt x="273" y="71"/>
                    <a:pt x="158" y="203"/>
                  </a:cubicBezTo>
                  <a:cubicBezTo>
                    <a:pt x="0" y="383"/>
                    <a:pt x="134" y="821"/>
                    <a:pt x="146" y="1406"/>
                  </a:cubicBezTo>
                  <a:cubicBezTo>
                    <a:pt x="674" y="1163"/>
                    <a:pt x="1079" y="1098"/>
                    <a:pt x="1226" y="868"/>
                  </a:cubicBezTo>
                  <a:cubicBezTo>
                    <a:pt x="1344" y="685"/>
                    <a:pt x="1222" y="100"/>
                    <a:pt x="1075" y="46"/>
                  </a:cubicBezTo>
                  <a:cubicBezTo>
                    <a:pt x="991" y="16"/>
                    <a:pt x="887" y="1"/>
                    <a:pt x="777"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2" name="Google Shape;1692;p3"/>
            <p:cNvSpPr/>
            <p:nvPr/>
          </p:nvSpPr>
          <p:spPr>
            <a:xfrm>
              <a:off x="2642925" y="5159925"/>
              <a:ext cx="36075" cy="30225"/>
            </a:xfrm>
            <a:custGeom>
              <a:rect b="b" l="l" r="r" t="t"/>
              <a:pathLst>
                <a:path extrusionOk="0" h="1209" w="1443">
                  <a:moveTo>
                    <a:pt x="714" y="0"/>
                  </a:moveTo>
                  <a:cubicBezTo>
                    <a:pt x="472" y="0"/>
                    <a:pt x="137" y="109"/>
                    <a:pt x="98" y="222"/>
                  </a:cubicBezTo>
                  <a:cubicBezTo>
                    <a:pt x="0" y="493"/>
                    <a:pt x="62" y="978"/>
                    <a:pt x="254" y="1141"/>
                  </a:cubicBezTo>
                  <a:cubicBezTo>
                    <a:pt x="312" y="1191"/>
                    <a:pt x="397" y="1209"/>
                    <a:pt x="506" y="1209"/>
                  </a:cubicBezTo>
                  <a:cubicBezTo>
                    <a:pt x="730" y="1209"/>
                    <a:pt x="1053" y="1135"/>
                    <a:pt x="1443" y="1115"/>
                  </a:cubicBezTo>
                  <a:cubicBezTo>
                    <a:pt x="1200" y="587"/>
                    <a:pt x="1138" y="180"/>
                    <a:pt x="911" y="40"/>
                  </a:cubicBezTo>
                  <a:cubicBezTo>
                    <a:pt x="865" y="12"/>
                    <a:pt x="795" y="0"/>
                    <a:pt x="714"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3" name="Google Shape;1693;p3"/>
            <p:cNvSpPr/>
            <p:nvPr/>
          </p:nvSpPr>
          <p:spPr>
            <a:xfrm>
              <a:off x="2877000" y="5292275"/>
              <a:ext cx="32700" cy="28025"/>
            </a:xfrm>
            <a:custGeom>
              <a:rect b="b" l="l" r="r" t="t"/>
              <a:pathLst>
                <a:path extrusionOk="0" h="1121" w="1308">
                  <a:moveTo>
                    <a:pt x="732" y="0"/>
                  </a:moveTo>
                  <a:cubicBezTo>
                    <a:pt x="522" y="0"/>
                    <a:pt x="240" y="146"/>
                    <a:pt x="1" y="203"/>
                  </a:cubicBezTo>
                  <a:cubicBezTo>
                    <a:pt x="67" y="501"/>
                    <a:pt x="40" y="915"/>
                    <a:pt x="224" y="1061"/>
                  </a:cubicBezTo>
                  <a:cubicBezTo>
                    <a:pt x="280" y="1104"/>
                    <a:pt x="357" y="1120"/>
                    <a:pt x="452" y="1120"/>
                  </a:cubicBezTo>
                  <a:cubicBezTo>
                    <a:pt x="660" y="1120"/>
                    <a:pt x="956" y="1046"/>
                    <a:pt x="1308" y="1022"/>
                  </a:cubicBezTo>
                  <a:cubicBezTo>
                    <a:pt x="1112" y="544"/>
                    <a:pt x="1067" y="125"/>
                    <a:pt x="868" y="28"/>
                  </a:cubicBezTo>
                  <a:cubicBezTo>
                    <a:pt x="828" y="8"/>
                    <a:pt x="782" y="0"/>
                    <a:pt x="732"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94" name="Google Shape;1694;p3"/>
          <p:cNvSpPr/>
          <p:nvPr/>
        </p:nvSpPr>
        <p:spPr>
          <a:xfrm>
            <a:off x="2391675" y="1075024"/>
            <a:ext cx="4077900" cy="3175200"/>
          </a:xfrm>
          <a:prstGeom prst="rect">
            <a:avLst/>
          </a:prstGeom>
          <a:solidFill>
            <a:schemeClr val="dk1"/>
          </a:solid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5" name="Google Shape;1695;p3"/>
          <p:cNvSpPr/>
          <p:nvPr/>
        </p:nvSpPr>
        <p:spPr>
          <a:xfrm>
            <a:off x="2533050" y="1205524"/>
            <a:ext cx="4077900" cy="3175200"/>
          </a:xfrm>
          <a:prstGeom prst="rect">
            <a:avLst/>
          </a:prstGeom>
          <a:solidFill>
            <a:schemeClr val="lt1"/>
          </a:solid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696" name="Google Shape;1696;p3"/>
          <p:cNvGrpSpPr/>
          <p:nvPr/>
        </p:nvGrpSpPr>
        <p:grpSpPr>
          <a:xfrm rot="10800000">
            <a:off x="5911375" y="32500"/>
            <a:ext cx="4226550" cy="5820850"/>
            <a:chOff x="1696350" y="238125"/>
            <a:chExt cx="4226550" cy="5820850"/>
          </a:xfrm>
        </p:grpSpPr>
        <p:sp>
          <p:nvSpPr>
            <p:cNvPr id="1697" name="Google Shape;1697;p3"/>
            <p:cNvSpPr/>
            <p:nvPr/>
          </p:nvSpPr>
          <p:spPr>
            <a:xfrm>
              <a:off x="4739900" y="249125"/>
              <a:ext cx="265350" cy="1245350"/>
            </a:xfrm>
            <a:custGeom>
              <a:rect b="b" l="l" r="r" t="t"/>
              <a:pathLst>
                <a:path extrusionOk="0" h="49814" w="10614">
                  <a:moveTo>
                    <a:pt x="1" y="1"/>
                  </a:moveTo>
                  <a:lnTo>
                    <a:pt x="5306" y="49813"/>
                  </a:lnTo>
                  <a:lnTo>
                    <a:pt x="10613" y="1"/>
                  </a:ln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8" name="Google Shape;1698;p3"/>
            <p:cNvSpPr/>
            <p:nvPr/>
          </p:nvSpPr>
          <p:spPr>
            <a:xfrm>
              <a:off x="4069825" y="300625"/>
              <a:ext cx="434500" cy="1239750"/>
            </a:xfrm>
            <a:custGeom>
              <a:rect b="b" l="l" r="r" t="t"/>
              <a:pathLst>
                <a:path extrusionOk="0" h="49590" w="17380">
                  <a:moveTo>
                    <a:pt x="10288" y="0"/>
                  </a:moveTo>
                  <a:lnTo>
                    <a:pt x="0" y="2607"/>
                  </a:lnTo>
                  <a:lnTo>
                    <a:pt x="17380" y="49590"/>
                  </a:lnTo>
                  <a:lnTo>
                    <a:pt x="10288" y="0"/>
                  </a:lnTo>
                  <a:close/>
                  <a:moveTo>
                    <a:pt x="17380" y="49590"/>
                  </a:moveTo>
                  <a:lnTo>
                    <a:pt x="17380" y="49590"/>
                  </a:lnTo>
                  <a:lnTo>
                    <a:pt x="17380" y="49590"/>
                  </a:ln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9" name="Google Shape;1699;p3"/>
            <p:cNvSpPr/>
            <p:nvPr/>
          </p:nvSpPr>
          <p:spPr>
            <a:xfrm>
              <a:off x="3454763" y="440875"/>
              <a:ext cx="709725" cy="1158250"/>
            </a:xfrm>
            <a:custGeom>
              <a:rect b="b" l="l" r="r" t="t"/>
              <a:pathLst>
                <a:path extrusionOk="0" h="46330" w="28389">
                  <a:moveTo>
                    <a:pt x="9332" y="1"/>
                  </a:moveTo>
                  <a:lnTo>
                    <a:pt x="0" y="5055"/>
                  </a:lnTo>
                  <a:lnTo>
                    <a:pt x="28388" y="46329"/>
                  </a:lnTo>
                  <a:lnTo>
                    <a:pt x="9332" y="1"/>
                  </a:ln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0" name="Google Shape;1700;p3"/>
            <p:cNvSpPr/>
            <p:nvPr/>
          </p:nvSpPr>
          <p:spPr>
            <a:xfrm>
              <a:off x="2614750" y="593400"/>
              <a:ext cx="941450" cy="1005725"/>
            </a:xfrm>
            <a:custGeom>
              <a:rect b="b" l="l" r="r" t="t"/>
              <a:pathLst>
                <a:path extrusionOk="0" h="40229" w="37658">
                  <a:moveTo>
                    <a:pt x="7806" y="0"/>
                  </a:moveTo>
                  <a:lnTo>
                    <a:pt x="1" y="7190"/>
                  </a:lnTo>
                  <a:lnTo>
                    <a:pt x="37657" y="40229"/>
                  </a:lnTo>
                  <a:lnTo>
                    <a:pt x="7806" y="0"/>
                  </a:ln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1" name="Google Shape;1701;p3"/>
            <p:cNvSpPr/>
            <p:nvPr/>
          </p:nvSpPr>
          <p:spPr>
            <a:xfrm>
              <a:off x="2057050" y="1098650"/>
              <a:ext cx="1115475" cy="791625"/>
            </a:xfrm>
            <a:custGeom>
              <a:rect b="b" l="l" r="r" t="t"/>
              <a:pathLst>
                <a:path extrusionOk="0" h="31665" w="44619">
                  <a:moveTo>
                    <a:pt x="5798" y="1"/>
                  </a:moveTo>
                  <a:lnTo>
                    <a:pt x="0" y="8889"/>
                  </a:lnTo>
                  <a:lnTo>
                    <a:pt x="44619" y="31664"/>
                  </a:lnTo>
                  <a:lnTo>
                    <a:pt x="5798" y="1"/>
                  </a:ln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2" name="Google Shape;1702;p3"/>
            <p:cNvSpPr/>
            <p:nvPr/>
          </p:nvSpPr>
          <p:spPr>
            <a:xfrm>
              <a:off x="2233150" y="1918525"/>
              <a:ext cx="1221175" cy="528950"/>
            </a:xfrm>
            <a:custGeom>
              <a:rect b="b" l="l" r="r" t="t"/>
              <a:pathLst>
                <a:path extrusionOk="0" h="21158" w="48847">
                  <a:moveTo>
                    <a:pt x="3439" y="1"/>
                  </a:moveTo>
                  <a:lnTo>
                    <a:pt x="1" y="10041"/>
                  </a:lnTo>
                  <a:lnTo>
                    <a:pt x="48846" y="21158"/>
                  </a:lnTo>
                  <a:lnTo>
                    <a:pt x="48846" y="21158"/>
                  </a:lnTo>
                  <a:lnTo>
                    <a:pt x="3439" y="1"/>
                  </a:ln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3" name="Google Shape;1703;p3"/>
            <p:cNvSpPr/>
            <p:nvPr/>
          </p:nvSpPr>
          <p:spPr>
            <a:xfrm>
              <a:off x="1981725" y="2637275"/>
              <a:ext cx="1574475" cy="332525"/>
            </a:xfrm>
            <a:custGeom>
              <a:rect b="b" l="l" r="r" t="t"/>
              <a:pathLst>
                <a:path extrusionOk="0" h="13301" w="62979">
                  <a:moveTo>
                    <a:pt x="1091" y="0"/>
                  </a:moveTo>
                  <a:lnTo>
                    <a:pt x="1" y="13301"/>
                  </a:lnTo>
                  <a:lnTo>
                    <a:pt x="62978" y="11765"/>
                  </a:lnTo>
                  <a:lnTo>
                    <a:pt x="1091" y="0"/>
                  </a:ln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4" name="Google Shape;1704;p3"/>
            <p:cNvSpPr/>
            <p:nvPr/>
          </p:nvSpPr>
          <p:spPr>
            <a:xfrm>
              <a:off x="1696350" y="3381625"/>
              <a:ext cx="1250125" cy="337150"/>
            </a:xfrm>
            <a:custGeom>
              <a:rect b="b" l="l" r="r" t="t"/>
              <a:pathLst>
                <a:path extrusionOk="0" h="13486" w="50005">
                  <a:moveTo>
                    <a:pt x="50004" y="0"/>
                  </a:moveTo>
                  <a:lnTo>
                    <a:pt x="0" y="3020"/>
                  </a:lnTo>
                  <a:lnTo>
                    <a:pt x="1759" y="13486"/>
                  </a:lnTo>
                  <a:lnTo>
                    <a:pt x="50004" y="0"/>
                  </a:ln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5" name="Google Shape;1705;p3"/>
            <p:cNvSpPr/>
            <p:nvPr/>
          </p:nvSpPr>
          <p:spPr>
            <a:xfrm>
              <a:off x="1986400" y="3705375"/>
              <a:ext cx="1394925" cy="740650"/>
            </a:xfrm>
            <a:custGeom>
              <a:rect b="b" l="l" r="r" t="t"/>
              <a:pathLst>
                <a:path extrusionOk="0" h="29626" w="55797">
                  <a:moveTo>
                    <a:pt x="55796" y="0"/>
                  </a:moveTo>
                  <a:lnTo>
                    <a:pt x="0" y="17055"/>
                  </a:lnTo>
                  <a:lnTo>
                    <a:pt x="5533" y="29626"/>
                  </a:lnTo>
                  <a:lnTo>
                    <a:pt x="55796" y="0"/>
                  </a:ln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6" name="Google Shape;1706;p3"/>
            <p:cNvSpPr/>
            <p:nvPr/>
          </p:nvSpPr>
          <p:spPr>
            <a:xfrm>
              <a:off x="2083125" y="4351375"/>
              <a:ext cx="1063300" cy="870875"/>
            </a:xfrm>
            <a:custGeom>
              <a:rect b="b" l="l" r="r" t="t"/>
              <a:pathLst>
                <a:path extrusionOk="0" h="34835" w="42532">
                  <a:moveTo>
                    <a:pt x="42532" y="1"/>
                  </a:moveTo>
                  <a:lnTo>
                    <a:pt x="0" y="26470"/>
                  </a:lnTo>
                  <a:lnTo>
                    <a:pt x="6530" y="34835"/>
                  </a:lnTo>
                  <a:lnTo>
                    <a:pt x="42532" y="1"/>
                  </a:ln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7" name="Google Shape;1707;p3"/>
            <p:cNvSpPr/>
            <p:nvPr/>
          </p:nvSpPr>
          <p:spPr>
            <a:xfrm>
              <a:off x="2513150" y="4993700"/>
              <a:ext cx="868175" cy="1065275"/>
            </a:xfrm>
            <a:custGeom>
              <a:rect b="b" l="l" r="r" t="t"/>
              <a:pathLst>
                <a:path extrusionOk="0" h="42611" w="34727">
                  <a:moveTo>
                    <a:pt x="34727" y="0"/>
                  </a:moveTo>
                  <a:lnTo>
                    <a:pt x="1" y="36105"/>
                  </a:lnTo>
                  <a:lnTo>
                    <a:pt x="8385" y="42610"/>
                  </a:lnTo>
                  <a:lnTo>
                    <a:pt x="34727" y="0"/>
                  </a:ln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8" name="Google Shape;1708;p3"/>
            <p:cNvSpPr/>
            <p:nvPr/>
          </p:nvSpPr>
          <p:spPr>
            <a:xfrm>
              <a:off x="5434075" y="238125"/>
              <a:ext cx="488825" cy="1136450"/>
            </a:xfrm>
            <a:custGeom>
              <a:rect b="b" l="l" r="r" t="t"/>
              <a:pathLst>
                <a:path extrusionOk="0" h="45458" w="19553">
                  <a:moveTo>
                    <a:pt x="10205" y="0"/>
                  </a:moveTo>
                  <a:lnTo>
                    <a:pt x="1" y="45457"/>
                  </a:lnTo>
                  <a:lnTo>
                    <a:pt x="19552" y="3169"/>
                  </a:lnTo>
                  <a:lnTo>
                    <a:pt x="10205" y="0"/>
                  </a:ln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09" name="Google Shape;1709;p3"/>
          <p:cNvSpPr txBox="1"/>
          <p:nvPr>
            <p:ph type="title"/>
          </p:nvPr>
        </p:nvSpPr>
        <p:spPr>
          <a:xfrm>
            <a:off x="2731800" y="2522025"/>
            <a:ext cx="3680400" cy="841800"/>
          </a:xfrm>
          <a:prstGeom prst="rect">
            <a:avLst/>
          </a:prstGeom>
        </p:spPr>
        <p:txBody>
          <a:bodyPr anchorCtr="0" anchor="t"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710" name="Google Shape;1710;p3"/>
          <p:cNvSpPr txBox="1"/>
          <p:nvPr>
            <p:ph hasCustomPrompt="1" idx="2" type="title"/>
          </p:nvPr>
        </p:nvSpPr>
        <p:spPr>
          <a:xfrm>
            <a:off x="3629700" y="1744125"/>
            <a:ext cx="1884600" cy="7779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6000"/>
              <a:buNone/>
              <a:defRPr sz="6000"/>
            </a:lvl1pPr>
            <a:lvl2pPr lvl="1" rtl="0" algn="ctr">
              <a:spcBef>
                <a:spcPts val="0"/>
              </a:spcBef>
              <a:spcAft>
                <a:spcPts val="0"/>
              </a:spcAft>
              <a:buSzPts val="6000"/>
              <a:buNone/>
              <a:defRPr sz="6000"/>
            </a:lvl2pPr>
            <a:lvl3pPr lvl="2" rtl="0" algn="ctr">
              <a:spcBef>
                <a:spcPts val="0"/>
              </a:spcBef>
              <a:spcAft>
                <a:spcPts val="0"/>
              </a:spcAft>
              <a:buSzPts val="6000"/>
              <a:buNone/>
              <a:defRPr sz="6000"/>
            </a:lvl3pPr>
            <a:lvl4pPr lvl="3" rtl="0" algn="ctr">
              <a:spcBef>
                <a:spcPts val="0"/>
              </a:spcBef>
              <a:spcAft>
                <a:spcPts val="0"/>
              </a:spcAft>
              <a:buSzPts val="6000"/>
              <a:buNone/>
              <a:defRPr sz="6000"/>
            </a:lvl4pPr>
            <a:lvl5pPr lvl="4" rtl="0" algn="ctr">
              <a:spcBef>
                <a:spcPts val="0"/>
              </a:spcBef>
              <a:spcAft>
                <a:spcPts val="0"/>
              </a:spcAft>
              <a:buSzPts val="6000"/>
              <a:buNone/>
              <a:defRPr sz="6000"/>
            </a:lvl5pPr>
            <a:lvl6pPr lvl="5" rtl="0" algn="ctr">
              <a:spcBef>
                <a:spcPts val="0"/>
              </a:spcBef>
              <a:spcAft>
                <a:spcPts val="0"/>
              </a:spcAft>
              <a:buSzPts val="6000"/>
              <a:buNone/>
              <a:defRPr sz="6000"/>
            </a:lvl6pPr>
            <a:lvl7pPr lvl="6" rtl="0" algn="ctr">
              <a:spcBef>
                <a:spcPts val="0"/>
              </a:spcBef>
              <a:spcAft>
                <a:spcPts val="0"/>
              </a:spcAft>
              <a:buSzPts val="6000"/>
              <a:buNone/>
              <a:defRPr sz="6000"/>
            </a:lvl7pPr>
            <a:lvl8pPr lvl="7" rtl="0" algn="ctr">
              <a:spcBef>
                <a:spcPts val="0"/>
              </a:spcBef>
              <a:spcAft>
                <a:spcPts val="0"/>
              </a:spcAft>
              <a:buSzPts val="6000"/>
              <a:buNone/>
              <a:defRPr sz="6000"/>
            </a:lvl8pPr>
            <a:lvl9pPr lvl="8" rtl="0" algn="ctr">
              <a:spcBef>
                <a:spcPts val="0"/>
              </a:spcBef>
              <a:spcAft>
                <a:spcPts val="0"/>
              </a:spcAft>
              <a:buSzPts val="6000"/>
              <a:buNone/>
              <a:defRPr sz="6000"/>
            </a:lvl9pPr>
          </a:lstStyle>
          <a:p>
            <a:r>
              <a:t>xx%</a:t>
            </a:r>
          </a:p>
        </p:txBody>
      </p:sp>
      <p:sp>
        <p:nvSpPr>
          <p:cNvPr id="1711" name="Google Shape;1711;p3"/>
          <p:cNvSpPr txBox="1"/>
          <p:nvPr>
            <p:ph idx="1" type="subTitle"/>
          </p:nvPr>
        </p:nvSpPr>
        <p:spPr>
          <a:xfrm>
            <a:off x="3177550" y="3210475"/>
            <a:ext cx="2788800" cy="1235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000"/>
              <a:buNone/>
              <a:defRPr sz="1400"/>
            </a:lvl1pPr>
            <a:lvl2pPr lvl="1" rtl="0" algn="ctr">
              <a:lnSpc>
                <a:spcPct val="100000"/>
              </a:lnSpc>
              <a:spcBef>
                <a:spcPts val="0"/>
              </a:spcBef>
              <a:spcAft>
                <a:spcPts val="0"/>
              </a:spcAft>
              <a:buSzPts val="2000"/>
              <a:buNone/>
              <a:defRPr sz="2000"/>
            </a:lvl2pPr>
            <a:lvl3pPr lvl="2" rtl="0" algn="ctr">
              <a:lnSpc>
                <a:spcPct val="100000"/>
              </a:lnSpc>
              <a:spcBef>
                <a:spcPts val="0"/>
              </a:spcBef>
              <a:spcAft>
                <a:spcPts val="0"/>
              </a:spcAft>
              <a:buSzPts val="2000"/>
              <a:buNone/>
              <a:defRPr sz="2000"/>
            </a:lvl3pPr>
            <a:lvl4pPr lvl="3" rtl="0" algn="ctr">
              <a:lnSpc>
                <a:spcPct val="100000"/>
              </a:lnSpc>
              <a:spcBef>
                <a:spcPts val="0"/>
              </a:spcBef>
              <a:spcAft>
                <a:spcPts val="0"/>
              </a:spcAft>
              <a:buSzPts val="2000"/>
              <a:buNone/>
              <a:defRPr sz="2000"/>
            </a:lvl4pPr>
            <a:lvl5pPr lvl="4" rtl="0" algn="ctr">
              <a:lnSpc>
                <a:spcPct val="100000"/>
              </a:lnSpc>
              <a:spcBef>
                <a:spcPts val="0"/>
              </a:spcBef>
              <a:spcAft>
                <a:spcPts val="0"/>
              </a:spcAft>
              <a:buSzPts val="2000"/>
              <a:buNone/>
              <a:defRPr sz="2000"/>
            </a:lvl5pPr>
            <a:lvl6pPr lvl="5" rtl="0" algn="ctr">
              <a:lnSpc>
                <a:spcPct val="100000"/>
              </a:lnSpc>
              <a:spcBef>
                <a:spcPts val="0"/>
              </a:spcBef>
              <a:spcAft>
                <a:spcPts val="0"/>
              </a:spcAft>
              <a:buSzPts val="2000"/>
              <a:buNone/>
              <a:defRPr sz="2000"/>
            </a:lvl6pPr>
            <a:lvl7pPr lvl="6" rtl="0" algn="ctr">
              <a:lnSpc>
                <a:spcPct val="100000"/>
              </a:lnSpc>
              <a:spcBef>
                <a:spcPts val="0"/>
              </a:spcBef>
              <a:spcAft>
                <a:spcPts val="0"/>
              </a:spcAft>
              <a:buSzPts val="2000"/>
              <a:buNone/>
              <a:defRPr sz="2000"/>
            </a:lvl7pPr>
            <a:lvl8pPr lvl="7" rtl="0" algn="ctr">
              <a:lnSpc>
                <a:spcPct val="100000"/>
              </a:lnSpc>
              <a:spcBef>
                <a:spcPts val="0"/>
              </a:spcBef>
              <a:spcAft>
                <a:spcPts val="0"/>
              </a:spcAft>
              <a:buSzPts val="2000"/>
              <a:buNone/>
              <a:defRPr sz="2000"/>
            </a:lvl8pPr>
            <a:lvl9pPr lvl="8" rtl="0" algn="ctr">
              <a:lnSpc>
                <a:spcPct val="100000"/>
              </a:lnSpc>
              <a:spcBef>
                <a:spcPts val="0"/>
              </a:spcBef>
              <a:spcAft>
                <a:spcPts val="0"/>
              </a:spcAft>
              <a:buSzPts val="2000"/>
              <a:buNone/>
              <a:defRPr sz="2000"/>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APTION_ONLY_1">
    <p:bg>
      <p:bgPr>
        <a:solidFill>
          <a:schemeClr val="accent1"/>
        </a:solidFill>
      </p:bgPr>
    </p:bg>
    <p:spTree>
      <p:nvGrpSpPr>
        <p:cNvPr id="7984" name="Shape 7984"/>
        <p:cNvGrpSpPr/>
        <p:nvPr/>
      </p:nvGrpSpPr>
      <p:grpSpPr>
        <a:xfrm>
          <a:off x="0" y="0"/>
          <a:ext cx="0" cy="0"/>
          <a:chOff x="0" y="0"/>
          <a:chExt cx="0" cy="0"/>
        </a:xfrm>
      </p:grpSpPr>
      <p:grpSp>
        <p:nvGrpSpPr>
          <p:cNvPr id="7985" name="Google Shape;7985;p21"/>
          <p:cNvGrpSpPr/>
          <p:nvPr/>
        </p:nvGrpSpPr>
        <p:grpSpPr>
          <a:xfrm>
            <a:off x="-742131" y="-551376"/>
            <a:ext cx="5040584" cy="6246243"/>
            <a:chOff x="1696350" y="238125"/>
            <a:chExt cx="4226550" cy="5237500"/>
          </a:xfrm>
        </p:grpSpPr>
        <p:sp>
          <p:nvSpPr>
            <p:cNvPr id="7986" name="Google Shape;7986;p21"/>
            <p:cNvSpPr/>
            <p:nvPr/>
          </p:nvSpPr>
          <p:spPr>
            <a:xfrm>
              <a:off x="4739900" y="249125"/>
              <a:ext cx="265350" cy="1245350"/>
            </a:xfrm>
            <a:custGeom>
              <a:rect b="b" l="l" r="r" t="t"/>
              <a:pathLst>
                <a:path extrusionOk="0" h="49814" w="10614">
                  <a:moveTo>
                    <a:pt x="1" y="1"/>
                  </a:moveTo>
                  <a:lnTo>
                    <a:pt x="5306" y="49813"/>
                  </a:lnTo>
                  <a:lnTo>
                    <a:pt x="10613" y="1"/>
                  </a:ln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87" name="Google Shape;7987;p21"/>
            <p:cNvSpPr/>
            <p:nvPr/>
          </p:nvSpPr>
          <p:spPr>
            <a:xfrm>
              <a:off x="4069825" y="300625"/>
              <a:ext cx="434500" cy="1239750"/>
            </a:xfrm>
            <a:custGeom>
              <a:rect b="b" l="l" r="r" t="t"/>
              <a:pathLst>
                <a:path extrusionOk="0" h="49590" w="17380">
                  <a:moveTo>
                    <a:pt x="10288" y="0"/>
                  </a:moveTo>
                  <a:lnTo>
                    <a:pt x="0" y="2607"/>
                  </a:lnTo>
                  <a:lnTo>
                    <a:pt x="17380" y="49590"/>
                  </a:lnTo>
                  <a:lnTo>
                    <a:pt x="10288" y="0"/>
                  </a:lnTo>
                  <a:close/>
                  <a:moveTo>
                    <a:pt x="17380" y="49590"/>
                  </a:moveTo>
                  <a:lnTo>
                    <a:pt x="17380" y="49590"/>
                  </a:lnTo>
                  <a:lnTo>
                    <a:pt x="17380" y="49590"/>
                  </a:ln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88" name="Google Shape;7988;p21"/>
            <p:cNvSpPr/>
            <p:nvPr/>
          </p:nvSpPr>
          <p:spPr>
            <a:xfrm>
              <a:off x="3360092" y="341379"/>
              <a:ext cx="709725" cy="1158250"/>
            </a:xfrm>
            <a:custGeom>
              <a:rect b="b" l="l" r="r" t="t"/>
              <a:pathLst>
                <a:path extrusionOk="0" h="46330" w="28389">
                  <a:moveTo>
                    <a:pt x="9332" y="1"/>
                  </a:moveTo>
                  <a:lnTo>
                    <a:pt x="0" y="5055"/>
                  </a:lnTo>
                  <a:lnTo>
                    <a:pt x="28388" y="46329"/>
                  </a:lnTo>
                  <a:lnTo>
                    <a:pt x="9332" y="1"/>
                  </a:ln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89" name="Google Shape;7989;p21"/>
            <p:cNvSpPr/>
            <p:nvPr/>
          </p:nvSpPr>
          <p:spPr>
            <a:xfrm>
              <a:off x="2614750" y="593400"/>
              <a:ext cx="941450" cy="1005725"/>
            </a:xfrm>
            <a:custGeom>
              <a:rect b="b" l="l" r="r" t="t"/>
              <a:pathLst>
                <a:path extrusionOk="0" h="40229" w="37658">
                  <a:moveTo>
                    <a:pt x="7806" y="0"/>
                  </a:moveTo>
                  <a:lnTo>
                    <a:pt x="1" y="7190"/>
                  </a:lnTo>
                  <a:lnTo>
                    <a:pt x="37657" y="40229"/>
                  </a:lnTo>
                  <a:lnTo>
                    <a:pt x="7806" y="0"/>
                  </a:ln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90" name="Google Shape;7990;p21"/>
            <p:cNvSpPr/>
            <p:nvPr/>
          </p:nvSpPr>
          <p:spPr>
            <a:xfrm>
              <a:off x="2057050" y="1098650"/>
              <a:ext cx="1115475" cy="791625"/>
            </a:xfrm>
            <a:custGeom>
              <a:rect b="b" l="l" r="r" t="t"/>
              <a:pathLst>
                <a:path extrusionOk="0" h="31665" w="44619">
                  <a:moveTo>
                    <a:pt x="5798" y="1"/>
                  </a:moveTo>
                  <a:lnTo>
                    <a:pt x="0" y="8889"/>
                  </a:lnTo>
                  <a:lnTo>
                    <a:pt x="44619" y="31664"/>
                  </a:lnTo>
                  <a:lnTo>
                    <a:pt x="5798" y="1"/>
                  </a:ln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91" name="Google Shape;7991;p21"/>
            <p:cNvSpPr/>
            <p:nvPr/>
          </p:nvSpPr>
          <p:spPr>
            <a:xfrm>
              <a:off x="2233150" y="1918525"/>
              <a:ext cx="1221175" cy="528950"/>
            </a:xfrm>
            <a:custGeom>
              <a:rect b="b" l="l" r="r" t="t"/>
              <a:pathLst>
                <a:path extrusionOk="0" h="21158" w="48847">
                  <a:moveTo>
                    <a:pt x="3439" y="1"/>
                  </a:moveTo>
                  <a:lnTo>
                    <a:pt x="1" y="10041"/>
                  </a:lnTo>
                  <a:lnTo>
                    <a:pt x="48846" y="21158"/>
                  </a:lnTo>
                  <a:lnTo>
                    <a:pt x="48846" y="21158"/>
                  </a:lnTo>
                  <a:lnTo>
                    <a:pt x="3439" y="1"/>
                  </a:ln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92" name="Google Shape;7992;p21"/>
            <p:cNvSpPr/>
            <p:nvPr/>
          </p:nvSpPr>
          <p:spPr>
            <a:xfrm>
              <a:off x="1981725" y="2637275"/>
              <a:ext cx="1574475" cy="332525"/>
            </a:xfrm>
            <a:custGeom>
              <a:rect b="b" l="l" r="r" t="t"/>
              <a:pathLst>
                <a:path extrusionOk="0" h="13301" w="62979">
                  <a:moveTo>
                    <a:pt x="1091" y="0"/>
                  </a:moveTo>
                  <a:lnTo>
                    <a:pt x="1" y="13301"/>
                  </a:lnTo>
                  <a:lnTo>
                    <a:pt x="62978" y="11765"/>
                  </a:lnTo>
                  <a:lnTo>
                    <a:pt x="1091" y="0"/>
                  </a:ln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93" name="Google Shape;7993;p21"/>
            <p:cNvSpPr/>
            <p:nvPr/>
          </p:nvSpPr>
          <p:spPr>
            <a:xfrm>
              <a:off x="1696350" y="3381625"/>
              <a:ext cx="1250125" cy="337150"/>
            </a:xfrm>
            <a:custGeom>
              <a:rect b="b" l="l" r="r" t="t"/>
              <a:pathLst>
                <a:path extrusionOk="0" h="13486" w="50005">
                  <a:moveTo>
                    <a:pt x="50004" y="0"/>
                  </a:moveTo>
                  <a:lnTo>
                    <a:pt x="0" y="3020"/>
                  </a:lnTo>
                  <a:lnTo>
                    <a:pt x="1759" y="13486"/>
                  </a:lnTo>
                  <a:lnTo>
                    <a:pt x="50004" y="0"/>
                  </a:ln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94" name="Google Shape;7994;p21"/>
            <p:cNvSpPr/>
            <p:nvPr/>
          </p:nvSpPr>
          <p:spPr>
            <a:xfrm>
              <a:off x="1986400" y="3705375"/>
              <a:ext cx="1394925" cy="740650"/>
            </a:xfrm>
            <a:custGeom>
              <a:rect b="b" l="l" r="r" t="t"/>
              <a:pathLst>
                <a:path extrusionOk="0" h="29626" w="55797">
                  <a:moveTo>
                    <a:pt x="55796" y="0"/>
                  </a:moveTo>
                  <a:lnTo>
                    <a:pt x="0" y="17055"/>
                  </a:lnTo>
                  <a:lnTo>
                    <a:pt x="5533" y="29626"/>
                  </a:lnTo>
                  <a:lnTo>
                    <a:pt x="55796" y="0"/>
                  </a:ln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95" name="Google Shape;7995;p21"/>
            <p:cNvSpPr/>
            <p:nvPr/>
          </p:nvSpPr>
          <p:spPr>
            <a:xfrm>
              <a:off x="2083125" y="4351375"/>
              <a:ext cx="1063300" cy="870875"/>
            </a:xfrm>
            <a:custGeom>
              <a:rect b="b" l="l" r="r" t="t"/>
              <a:pathLst>
                <a:path extrusionOk="0" h="34835" w="42532">
                  <a:moveTo>
                    <a:pt x="42532" y="1"/>
                  </a:moveTo>
                  <a:lnTo>
                    <a:pt x="0" y="26470"/>
                  </a:lnTo>
                  <a:lnTo>
                    <a:pt x="6530" y="34835"/>
                  </a:lnTo>
                  <a:lnTo>
                    <a:pt x="42532" y="1"/>
                  </a:ln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96" name="Google Shape;7996;p21"/>
            <p:cNvSpPr/>
            <p:nvPr/>
          </p:nvSpPr>
          <p:spPr>
            <a:xfrm>
              <a:off x="2960075" y="4410350"/>
              <a:ext cx="868175" cy="1065275"/>
            </a:xfrm>
            <a:custGeom>
              <a:rect b="b" l="l" r="r" t="t"/>
              <a:pathLst>
                <a:path extrusionOk="0" h="42611" w="34727">
                  <a:moveTo>
                    <a:pt x="34727" y="0"/>
                  </a:moveTo>
                  <a:lnTo>
                    <a:pt x="1" y="36105"/>
                  </a:lnTo>
                  <a:lnTo>
                    <a:pt x="8385" y="42610"/>
                  </a:lnTo>
                  <a:lnTo>
                    <a:pt x="34727" y="0"/>
                  </a:ln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97" name="Google Shape;7997;p21"/>
            <p:cNvSpPr/>
            <p:nvPr/>
          </p:nvSpPr>
          <p:spPr>
            <a:xfrm>
              <a:off x="5434075" y="238125"/>
              <a:ext cx="488825" cy="1136450"/>
            </a:xfrm>
            <a:custGeom>
              <a:rect b="b" l="l" r="r" t="t"/>
              <a:pathLst>
                <a:path extrusionOk="0" h="45458" w="19553">
                  <a:moveTo>
                    <a:pt x="10205" y="0"/>
                  </a:moveTo>
                  <a:lnTo>
                    <a:pt x="1" y="45457"/>
                  </a:lnTo>
                  <a:lnTo>
                    <a:pt x="19552" y="3169"/>
                  </a:lnTo>
                  <a:lnTo>
                    <a:pt x="10205" y="0"/>
                  </a:ln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998" name="Google Shape;7998;p21"/>
          <p:cNvGrpSpPr/>
          <p:nvPr/>
        </p:nvGrpSpPr>
        <p:grpSpPr>
          <a:xfrm>
            <a:off x="6036192" y="1656435"/>
            <a:ext cx="5023824" cy="5073397"/>
            <a:chOff x="1217525" y="238125"/>
            <a:chExt cx="5186150" cy="5237325"/>
          </a:xfrm>
        </p:grpSpPr>
        <p:sp>
          <p:nvSpPr>
            <p:cNvPr id="7999" name="Google Shape;7999;p21"/>
            <p:cNvSpPr/>
            <p:nvPr/>
          </p:nvSpPr>
          <p:spPr>
            <a:xfrm>
              <a:off x="3064700" y="2105425"/>
              <a:ext cx="1488400" cy="1501400"/>
            </a:xfrm>
            <a:custGeom>
              <a:rect b="b" l="l" r="r" t="t"/>
              <a:pathLst>
                <a:path extrusionOk="0" h="60056" w="59536">
                  <a:moveTo>
                    <a:pt x="35171" y="5672"/>
                  </a:moveTo>
                  <a:cubicBezTo>
                    <a:pt x="35857" y="6721"/>
                    <a:pt x="36948" y="7490"/>
                    <a:pt x="38284" y="7490"/>
                  </a:cubicBezTo>
                  <a:cubicBezTo>
                    <a:pt x="38312" y="7490"/>
                    <a:pt x="38341" y="7490"/>
                    <a:pt x="38370" y="7489"/>
                  </a:cubicBezTo>
                  <a:lnTo>
                    <a:pt x="38370" y="7489"/>
                  </a:lnTo>
                  <a:lnTo>
                    <a:pt x="36351" y="10618"/>
                  </a:lnTo>
                  <a:lnTo>
                    <a:pt x="33545" y="9039"/>
                  </a:lnTo>
                  <a:cubicBezTo>
                    <a:pt x="34040" y="8015"/>
                    <a:pt x="34614" y="6827"/>
                    <a:pt x="35171" y="5672"/>
                  </a:cubicBezTo>
                  <a:close/>
                  <a:moveTo>
                    <a:pt x="27767" y="8151"/>
                  </a:moveTo>
                  <a:lnTo>
                    <a:pt x="30691" y="9794"/>
                  </a:lnTo>
                  <a:lnTo>
                    <a:pt x="28892" y="12601"/>
                  </a:lnTo>
                  <a:lnTo>
                    <a:pt x="26273" y="11127"/>
                  </a:lnTo>
                  <a:cubicBezTo>
                    <a:pt x="26765" y="10146"/>
                    <a:pt x="27303" y="9075"/>
                    <a:pt x="27767" y="8151"/>
                  </a:cubicBezTo>
                  <a:close/>
                  <a:moveTo>
                    <a:pt x="20447" y="10270"/>
                  </a:moveTo>
                  <a:cubicBezTo>
                    <a:pt x="21294" y="10808"/>
                    <a:pt x="22283" y="11438"/>
                    <a:pt x="23213" y="12029"/>
                  </a:cubicBezTo>
                  <a:lnTo>
                    <a:pt x="21695" y="14729"/>
                  </a:lnTo>
                  <a:lnTo>
                    <a:pt x="18758" y="13273"/>
                  </a:lnTo>
                  <a:cubicBezTo>
                    <a:pt x="19285" y="12336"/>
                    <a:pt x="19897" y="11248"/>
                    <a:pt x="20447" y="10270"/>
                  </a:cubicBezTo>
                  <a:close/>
                  <a:moveTo>
                    <a:pt x="44513" y="11007"/>
                  </a:moveTo>
                  <a:cubicBezTo>
                    <a:pt x="45226" y="11938"/>
                    <a:pt x="46252" y="12716"/>
                    <a:pt x="47536" y="12716"/>
                  </a:cubicBezTo>
                  <a:cubicBezTo>
                    <a:pt x="47615" y="12716"/>
                    <a:pt x="47694" y="12713"/>
                    <a:pt x="47774" y="12707"/>
                  </a:cubicBezTo>
                  <a:lnTo>
                    <a:pt x="47774" y="12707"/>
                  </a:lnTo>
                  <a:lnTo>
                    <a:pt x="45710" y="15877"/>
                  </a:lnTo>
                  <a:lnTo>
                    <a:pt x="42913" y="14304"/>
                  </a:lnTo>
                  <a:cubicBezTo>
                    <a:pt x="43401" y="13297"/>
                    <a:pt x="43956" y="12154"/>
                    <a:pt x="44513" y="11007"/>
                  </a:cubicBezTo>
                  <a:close/>
                  <a:moveTo>
                    <a:pt x="12830" y="11513"/>
                  </a:moveTo>
                  <a:lnTo>
                    <a:pt x="12830" y="11513"/>
                  </a:lnTo>
                  <a:cubicBezTo>
                    <a:pt x="13700" y="12980"/>
                    <a:pt x="14705" y="13874"/>
                    <a:pt x="16122" y="13917"/>
                  </a:cubicBezTo>
                  <a:lnTo>
                    <a:pt x="16123" y="13917"/>
                  </a:lnTo>
                  <a:lnTo>
                    <a:pt x="14378" y="17019"/>
                  </a:lnTo>
                  <a:lnTo>
                    <a:pt x="10974" y="15469"/>
                  </a:lnTo>
                  <a:cubicBezTo>
                    <a:pt x="12166" y="14729"/>
                    <a:pt x="12887" y="13457"/>
                    <a:pt x="12830" y="11513"/>
                  </a:cubicBezTo>
                  <a:close/>
                  <a:moveTo>
                    <a:pt x="37204" y="13597"/>
                  </a:moveTo>
                  <a:lnTo>
                    <a:pt x="39925" y="15127"/>
                  </a:lnTo>
                  <a:lnTo>
                    <a:pt x="38315" y="17574"/>
                  </a:lnTo>
                  <a:lnTo>
                    <a:pt x="35937" y="16238"/>
                  </a:lnTo>
                  <a:lnTo>
                    <a:pt x="37204" y="13597"/>
                  </a:lnTo>
                  <a:close/>
                  <a:moveTo>
                    <a:pt x="29867" y="15955"/>
                  </a:moveTo>
                  <a:lnTo>
                    <a:pt x="32225" y="17281"/>
                  </a:lnTo>
                  <a:cubicBezTo>
                    <a:pt x="31790" y="17960"/>
                    <a:pt x="31338" y="18669"/>
                    <a:pt x="30866" y="19406"/>
                  </a:cubicBezTo>
                  <a:lnTo>
                    <a:pt x="28780" y="18233"/>
                  </a:lnTo>
                  <a:lnTo>
                    <a:pt x="29867" y="15955"/>
                  </a:lnTo>
                  <a:close/>
                  <a:moveTo>
                    <a:pt x="22541" y="18031"/>
                  </a:moveTo>
                  <a:cubicBezTo>
                    <a:pt x="23224" y="18498"/>
                    <a:pt x="23938" y="18983"/>
                    <a:pt x="24624" y="19452"/>
                  </a:cubicBezTo>
                  <a:lnTo>
                    <a:pt x="23419" y="21596"/>
                  </a:lnTo>
                  <a:lnTo>
                    <a:pt x="21149" y="20504"/>
                  </a:lnTo>
                  <a:cubicBezTo>
                    <a:pt x="21593" y="19717"/>
                    <a:pt x="22054" y="18893"/>
                    <a:pt x="22541" y="18031"/>
                  </a:cubicBezTo>
                  <a:close/>
                  <a:moveTo>
                    <a:pt x="46568" y="18718"/>
                  </a:moveTo>
                  <a:lnTo>
                    <a:pt x="49498" y="20365"/>
                  </a:lnTo>
                  <a:lnTo>
                    <a:pt x="47698" y="23125"/>
                  </a:lnTo>
                  <a:lnTo>
                    <a:pt x="45107" y="21668"/>
                  </a:lnTo>
                  <a:cubicBezTo>
                    <a:pt x="45598" y="20678"/>
                    <a:pt x="46084" y="19695"/>
                    <a:pt x="46568" y="18718"/>
                  </a:cubicBezTo>
                  <a:close/>
                  <a:moveTo>
                    <a:pt x="15096" y="19957"/>
                  </a:moveTo>
                  <a:lnTo>
                    <a:pt x="17551" y="21599"/>
                  </a:lnTo>
                  <a:lnTo>
                    <a:pt x="16163" y="24067"/>
                  </a:lnTo>
                  <a:lnTo>
                    <a:pt x="13481" y="22829"/>
                  </a:lnTo>
                  <a:lnTo>
                    <a:pt x="15096" y="19957"/>
                  </a:lnTo>
                  <a:close/>
                  <a:moveTo>
                    <a:pt x="39356" y="21292"/>
                  </a:moveTo>
                  <a:lnTo>
                    <a:pt x="41706" y="22613"/>
                  </a:lnTo>
                  <a:lnTo>
                    <a:pt x="40334" y="24726"/>
                  </a:lnTo>
                  <a:lnTo>
                    <a:pt x="38265" y="23563"/>
                  </a:lnTo>
                  <a:cubicBezTo>
                    <a:pt x="38620" y="22823"/>
                    <a:pt x="38974" y="22088"/>
                    <a:pt x="39356" y="21292"/>
                  </a:cubicBezTo>
                  <a:close/>
                  <a:moveTo>
                    <a:pt x="32036" y="23833"/>
                  </a:moveTo>
                  <a:lnTo>
                    <a:pt x="33850" y="24852"/>
                  </a:lnTo>
                  <a:lnTo>
                    <a:pt x="32838" y="26400"/>
                  </a:lnTo>
                  <a:lnTo>
                    <a:pt x="31254" y="25508"/>
                  </a:lnTo>
                  <a:lnTo>
                    <a:pt x="32036" y="23833"/>
                  </a:lnTo>
                  <a:close/>
                  <a:moveTo>
                    <a:pt x="7495" y="21569"/>
                  </a:moveTo>
                  <a:lnTo>
                    <a:pt x="10643" y="23738"/>
                  </a:lnTo>
                  <a:lnTo>
                    <a:pt x="8883" y="26868"/>
                  </a:lnTo>
                  <a:cubicBezTo>
                    <a:pt x="8157" y="25803"/>
                    <a:pt x="7066" y="25308"/>
                    <a:pt x="5548" y="25308"/>
                  </a:cubicBezTo>
                  <a:cubicBezTo>
                    <a:pt x="5382" y="25308"/>
                    <a:pt x="5211" y="25314"/>
                    <a:pt x="5034" y="25325"/>
                  </a:cubicBezTo>
                  <a:cubicBezTo>
                    <a:pt x="6680" y="24337"/>
                    <a:pt x="7533" y="23106"/>
                    <a:pt x="7495" y="21569"/>
                  </a:cubicBezTo>
                  <a:close/>
                  <a:moveTo>
                    <a:pt x="24561" y="25944"/>
                  </a:moveTo>
                  <a:lnTo>
                    <a:pt x="26176" y="26994"/>
                  </a:lnTo>
                  <a:lnTo>
                    <a:pt x="25208" y="28718"/>
                  </a:lnTo>
                  <a:lnTo>
                    <a:pt x="23488" y="27851"/>
                  </a:lnTo>
                  <a:lnTo>
                    <a:pt x="24561" y="25944"/>
                  </a:lnTo>
                  <a:close/>
                  <a:moveTo>
                    <a:pt x="48560" y="26304"/>
                  </a:moveTo>
                  <a:lnTo>
                    <a:pt x="51478" y="27699"/>
                  </a:lnTo>
                  <a:lnTo>
                    <a:pt x="49773" y="30731"/>
                  </a:lnTo>
                  <a:lnTo>
                    <a:pt x="47063" y="28967"/>
                  </a:lnTo>
                  <a:lnTo>
                    <a:pt x="48560" y="26304"/>
                  </a:lnTo>
                  <a:close/>
                  <a:moveTo>
                    <a:pt x="17079" y="27695"/>
                  </a:moveTo>
                  <a:lnTo>
                    <a:pt x="19313" y="29098"/>
                  </a:lnTo>
                  <a:cubicBezTo>
                    <a:pt x="18895" y="29844"/>
                    <a:pt x="18479" y="30583"/>
                    <a:pt x="18065" y="31317"/>
                  </a:cubicBezTo>
                  <a:lnTo>
                    <a:pt x="15696" y="30157"/>
                  </a:lnTo>
                  <a:lnTo>
                    <a:pt x="17079" y="27695"/>
                  </a:lnTo>
                  <a:close/>
                  <a:moveTo>
                    <a:pt x="41457" y="28918"/>
                  </a:moveTo>
                  <a:lnTo>
                    <a:pt x="43731" y="29975"/>
                  </a:lnTo>
                  <a:lnTo>
                    <a:pt x="42356" y="32421"/>
                  </a:lnTo>
                  <a:lnTo>
                    <a:pt x="40250" y="31065"/>
                  </a:lnTo>
                  <a:lnTo>
                    <a:pt x="41457" y="28918"/>
                  </a:lnTo>
                  <a:close/>
                  <a:moveTo>
                    <a:pt x="9766" y="29422"/>
                  </a:moveTo>
                  <a:lnTo>
                    <a:pt x="12507" y="31154"/>
                  </a:lnTo>
                  <a:lnTo>
                    <a:pt x="10948" y="33930"/>
                  </a:lnTo>
                  <a:lnTo>
                    <a:pt x="7892" y="32439"/>
                  </a:lnTo>
                  <a:cubicBezTo>
                    <a:pt x="8447" y="31546"/>
                    <a:pt x="9147" y="30418"/>
                    <a:pt x="9766" y="29422"/>
                  </a:cubicBezTo>
                  <a:close/>
                  <a:moveTo>
                    <a:pt x="34175" y="31534"/>
                  </a:moveTo>
                  <a:lnTo>
                    <a:pt x="35962" y="32310"/>
                  </a:lnTo>
                  <a:lnTo>
                    <a:pt x="34894" y="34211"/>
                  </a:lnTo>
                  <a:lnTo>
                    <a:pt x="33203" y="33261"/>
                  </a:lnTo>
                  <a:lnTo>
                    <a:pt x="34175" y="31534"/>
                  </a:lnTo>
                  <a:close/>
                  <a:moveTo>
                    <a:pt x="26533" y="33625"/>
                  </a:moveTo>
                  <a:lnTo>
                    <a:pt x="28370" y="34658"/>
                  </a:lnTo>
                  <a:lnTo>
                    <a:pt x="27377" y="36425"/>
                  </a:lnTo>
                  <a:lnTo>
                    <a:pt x="25538" y="35392"/>
                  </a:lnTo>
                  <a:lnTo>
                    <a:pt x="26533" y="33625"/>
                  </a:lnTo>
                  <a:close/>
                  <a:moveTo>
                    <a:pt x="50598" y="33318"/>
                  </a:moveTo>
                  <a:cubicBezTo>
                    <a:pt x="51296" y="34276"/>
                    <a:pt x="52310" y="34826"/>
                    <a:pt x="53784" y="34826"/>
                  </a:cubicBezTo>
                  <a:cubicBezTo>
                    <a:pt x="53996" y="34826"/>
                    <a:pt x="54217" y="34815"/>
                    <a:pt x="54448" y="34792"/>
                  </a:cubicBezTo>
                  <a:lnTo>
                    <a:pt x="54448" y="34792"/>
                  </a:lnTo>
                  <a:cubicBezTo>
                    <a:pt x="52730" y="35837"/>
                    <a:pt x="51925" y="37060"/>
                    <a:pt x="51970" y="38530"/>
                  </a:cubicBezTo>
                  <a:lnTo>
                    <a:pt x="48869" y="36395"/>
                  </a:lnTo>
                  <a:lnTo>
                    <a:pt x="50598" y="33318"/>
                  </a:lnTo>
                  <a:close/>
                  <a:moveTo>
                    <a:pt x="19142" y="35281"/>
                  </a:moveTo>
                  <a:lnTo>
                    <a:pt x="21347" y="36520"/>
                  </a:lnTo>
                  <a:cubicBezTo>
                    <a:pt x="20917" y="37400"/>
                    <a:pt x="20544" y="38163"/>
                    <a:pt x="20155" y="38959"/>
                  </a:cubicBezTo>
                  <a:lnTo>
                    <a:pt x="17664" y="37559"/>
                  </a:lnTo>
                  <a:cubicBezTo>
                    <a:pt x="18112" y="36871"/>
                    <a:pt x="18625" y="36078"/>
                    <a:pt x="19142" y="35281"/>
                  </a:cubicBezTo>
                  <a:close/>
                  <a:moveTo>
                    <a:pt x="43302" y="36072"/>
                  </a:moveTo>
                  <a:lnTo>
                    <a:pt x="45978" y="37321"/>
                  </a:lnTo>
                  <a:lnTo>
                    <a:pt x="44362" y="40196"/>
                  </a:lnTo>
                  <a:lnTo>
                    <a:pt x="41914" y="38541"/>
                  </a:lnTo>
                  <a:lnTo>
                    <a:pt x="43302" y="36072"/>
                  </a:lnTo>
                  <a:close/>
                  <a:moveTo>
                    <a:pt x="11785" y="36908"/>
                  </a:moveTo>
                  <a:lnTo>
                    <a:pt x="14489" y="38427"/>
                  </a:lnTo>
                  <a:lnTo>
                    <a:pt x="12928" y="41537"/>
                  </a:lnTo>
                  <a:lnTo>
                    <a:pt x="9840" y="39799"/>
                  </a:lnTo>
                  <a:lnTo>
                    <a:pt x="11785" y="36908"/>
                  </a:lnTo>
                  <a:close/>
                  <a:moveTo>
                    <a:pt x="35983" y="38469"/>
                  </a:moveTo>
                  <a:lnTo>
                    <a:pt x="38342" y="39639"/>
                  </a:lnTo>
                  <a:lnTo>
                    <a:pt x="36949" y="42116"/>
                  </a:lnTo>
                  <a:lnTo>
                    <a:pt x="34733" y="40694"/>
                  </a:lnTo>
                  <a:cubicBezTo>
                    <a:pt x="35141" y="39966"/>
                    <a:pt x="35574" y="39196"/>
                    <a:pt x="35983" y="38469"/>
                  </a:cubicBezTo>
                  <a:close/>
                  <a:moveTo>
                    <a:pt x="28560" y="40610"/>
                  </a:moveTo>
                  <a:cubicBezTo>
                    <a:pt x="29266" y="41008"/>
                    <a:pt x="30043" y="41444"/>
                    <a:pt x="30775" y="41855"/>
                  </a:cubicBezTo>
                  <a:lnTo>
                    <a:pt x="29602" y="44270"/>
                  </a:lnTo>
                  <a:lnTo>
                    <a:pt x="27118" y="42875"/>
                  </a:lnTo>
                  <a:lnTo>
                    <a:pt x="28560" y="40610"/>
                  </a:lnTo>
                  <a:close/>
                  <a:moveTo>
                    <a:pt x="21139" y="42437"/>
                  </a:moveTo>
                  <a:lnTo>
                    <a:pt x="23637" y="43841"/>
                  </a:lnTo>
                  <a:lnTo>
                    <a:pt x="22308" y="46640"/>
                  </a:lnTo>
                  <a:lnTo>
                    <a:pt x="19436" y="45026"/>
                  </a:lnTo>
                  <a:lnTo>
                    <a:pt x="21139" y="42437"/>
                  </a:lnTo>
                  <a:close/>
                  <a:moveTo>
                    <a:pt x="45072" y="43062"/>
                  </a:moveTo>
                  <a:lnTo>
                    <a:pt x="48470" y="44659"/>
                  </a:lnTo>
                  <a:cubicBezTo>
                    <a:pt x="47334" y="45414"/>
                    <a:pt x="46517" y="46671"/>
                    <a:pt x="46688" y="48760"/>
                  </a:cubicBezTo>
                  <a:cubicBezTo>
                    <a:pt x="45770" y="47147"/>
                    <a:pt x="44730" y="46237"/>
                    <a:pt x="43292" y="46228"/>
                  </a:cubicBezTo>
                  <a:lnTo>
                    <a:pt x="45072" y="43062"/>
                  </a:lnTo>
                  <a:close/>
                  <a:moveTo>
                    <a:pt x="13507" y="44000"/>
                  </a:moveTo>
                  <a:lnTo>
                    <a:pt x="16851" y="45879"/>
                  </a:lnTo>
                  <a:cubicBezTo>
                    <a:pt x="15827" y="46762"/>
                    <a:pt x="15128" y="47967"/>
                    <a:pt x="15224" y="49565"/>
                  </a:cubicBezTo>
                  <a:cubicBezTo>
                    <a:pt x="14342" y="48171"/>
                    <a:pt x="13158" y="47461"/>
                    <a:pt x="11371" y="47461"/>
                  </a:cubicBezTo>
                  <a:cubicBezTo>
                    <a:pt x="11227" y="47461"/>
                    <a:pt x="11079" y="47466"/>
                    <a:pt x="10927" y="47475"/>
                  </a:cubicBezTo>
                  <a:cubicBezTo>
                    <a:pt x="12554" y="46556"/>
                    <a:pt x="13471" y="45462"/>
                    <a:pt x="13507" y="44000"/>
                  </a:cubicBezTo>
                  <a:close/>
                  <a:moveTo>
                    <a:pt x="37873" y="45409"/>
                  </a:moveTo>
                  <a:lnTo>
                    <a:pt x="40797" y="46856"/>
                  </a:lnTo>
                  <a:cubicBezTo>
                    <a:pt x="40246" y="47836"/>
                    <a:pt x="39599" y="48990"/>
                    <a:pt x="39052" y="49960"/>
                  </a:cubicBezTo>
                  <a:lnTo>
                    <a:pt x="36204" y="48079"/>
                  </a:lnTo>
                  <a:cubicBezTo>
                    <a:pt x="36665" y="47341"/>
                    <a:pt x="37279" y="46361"/>
                    <a:pt x="37873" y="45409"/>
                  </a:cubicBezTo>
                  <a:close/>
                  <a:moveTo>
                    <a:pt x="30517" y="47440"/>
                  </a:moveTo>
                  <a:lnTo>
                    <a:pt x="33226" y="48963"/>
                  </a:lnTo>
                  <a:lnTo>
                    <a:pt x="31712" y="52113"/>
                  </a:lnTo>
                  <a:lnTo>
                    <a:pt x="28762" y="50229"/>
                  </a:lnTo>
                  <a:lnTo>
                    <a:pt x="30517" y="47440"/>
                  </a:lnTo>
                  <a:close/>
                  <a:moveTo>
                    <a:pt x="23140" y="49413"/>
                  </a:moveTo>
                  <a:lnTo>
                    <a:pt x="26233" y="51153"/>
                  </a:lnTo>
                  <a:cubicBezTo>
                    <a:pt x="25155" y="52004"/>
                    <a:pt x="24495" y="53237"/>
                    <a:pt x="24693" y="55151"/>
                  </a:cubicBezTo>
                  <a:cubicBezTo>
                    <a:pt x="23725" y="53585"/>
                    <a:pt x="22615" y="52666"/>
                    <a:pt x="21236" y="52666"/>
                  </a:cubicBezTo>
                  <a:cubicBezTo>
                    <a:pt x="21137" y="52666"/>
                    <a:pt x="21038" y="52671"/>
                    <a:pt x="20937" y="52680"/>
                  </a:cubicBezTo>
                  <a:cubicBezTo>
                    <a:pt x="21653" y="51617"/>
                    <a:pt x="22415" y="50489"/>
                    <a:pt x="23140" y="49413"/>
                  </a:cubicBezTo>
                  <a:close/>
                  <a:moveTo>
                    <a:pt x="38465" y="1"/>
                  </a:moveTo>
                  <a:cubicBezTo>
                    <a:pt x="38343" y="1"/>
                    <a:pt x="38220" y="7"/>
                    <a:pt x="38097" y="19"/>
                  </a:cubicBezTo>
                  <a:cubicBezTo>
                    <a:pt x="36239" y="204"/>
                    <a:pt x="35219" y="1366"/>
                    <a:pt x="34547" y="4138"/>
                  </a:cubicBezTo>
                  <a:cubicBezTo>
                    <a:pt x="33728" y="2800"/>
                    <a:pt x="32640" y="2040"/>
                    <a:pt x="31269" y="2040"/>
                  </a:cubicBezTo>
                  <a:cubicBezTo>
                    <a:pt x="30935" y="2040"/>
                    <a:pt x="30584" y="2085"/>
                    <a:pt x="30217" y="2178"/>
                  </a:cubicBezTo>
                  <a:cubicBezTo>
                    <a:pt x="28338" y="2653"/>
                    <a:pt x="27470" y="4084"/>
                    <a:pt x="27200" y="6260"/>
                  </a:cubicBezTo>
                  <a:cubicBezTo>
                    <a:pt x="26092" y="4297"/>
                    <a:pt x="24455" y="4113"/>
                    <a:pt x="22744" y="4104"/>
                  </a:cubicBezTo>
                  <a:lnTo>
                    <a:pt x="22726" y="4109"/>
                  </a:lnTo>
                  <a:cubicBezTo>
                    <a:pt x="21231" y="5040"/>
                    <a:pt x="19932" y="6119"/>
                    <a:pt x="19968" y="8410"/>
                  </a:cubicBezTo>
                  <a:cubicBezTo>
                    <a:pt x="18961" y="7026"/>
                    <a:pt x="17879" y="6301"/>
                    <a:pt x="16602" y="6301"/>
                  </a:cubicBezTo>
                  <a:cubicBezTo>
                    <a:pt x="16245" y="6301"/>
                    <a:pt x="15873" y="6358"/>
                    <a:pt x="15484" y="6472"/>
                  </a:cubicBezTo>
                  <a:cubicBezTo>
                    <a:pt x="13471" y="7065"/>
                    <a:pt x="12676" y="8630"/>
                    <a:pt x="12634" y="10774"/>
                  </a:cubicBezTo>
                  <a:cubicBezTo>
                    <a:pt x="11614" y="9261"/>
                    <a:pt x="10437" y="8514"/>
                    <a:pt x="9182" y="8514"/>
                  </a:cubicBezTo>
                  <a:cubicBezTo>
                    <a:pt x="8759" y="8514"/>
                    <a:pt x="8328" y="8599"/>
                    <a:pt x="7890" y="8768"/>
                  </a:cubicBezTo>
                  <a:cubicBezTo>
                    <a:pt x="6350" y="9363"/>
                    <a:pt x="5348" y="10956"/>
                    <a:pt x="5478" y="12608"/>
                  </a:cubicBezTo>
                  <a:cubicBezTo>
                    <a:pt x="5630" y="14564"/>
                    <a:pt x="6906" y="15675"/>
                    <a:pt x="9554" y="16070"/>
                  </a:cubicBezTo>
                  <a:cubicBezTo>
                    <a:pt x="7971" y="16978"/>
                    <a:pt x="7265" y="18333"/>
                    <a:pt x="7271" y="20172"/>
                  </a:cubicBezTo>
                  <a:cubicBezTo>
                    <a:pt x="6205" y="18717"/>
                    <a:pt x="5061" y="18006"/>
                    <a:pt x="3850" y="18006"/>
                  </a:cubicBezTo>
                  <a:cubicBezTo>
                    <a:pt x="3408" y="18006"/>
                    <a:pt x="2956" y="18101"/>
                    <a:pt x="2497" y="18289"/>
                  </a:cubicBezTo>
                  <a:cubicBezTo>
                    <a:pt x="967" y="18915"/>
                    <a:pt x="0" y="20529"/>
                    <a:pt x="167" y="22176"/>
                  </a:cubicBezTo>
                  <a:cubicBezTo>
                    <a:pt x="364" y="24141"/>
                    <a:pt x="1590" y="25141"/>
                    <a:pt x="4396" y="25557"/>
                  </a:cubicBezTo>
                  <a:cubicBezTo>
                    <a:pt x="2637" y="26513"/>
                    <a:pt x="1764" y="27925"/>
                    <a:pt x="2136" y="29846"/>
                  </a:cubicBezTo>
                  <a:cubicBezTo>
                    <a:pt x="2539" y="31929"/>
                    <a:pt x="4003" y="32842"/>
                    <a:pt x="6225" y="32926"/>
                  </a:cubicBezTo>
                  <a:cubicBezTo>
                    <a:pt x="4445" y="34102"/>
                    <a:pt x="3659" y="35570"/>
                    <a:pt x="4153" y="37459"/>
                  </a:cubicBezTo>
                  <a:cubicBezTo>
                    <a:pt x="4658" y="39391"/>
                    <a:pt x="6081" y="40250"/>
                    <a:pt x="8281" y="40288"/>
                  </a:cubicBezTo>
                  <a:cubicBezTo>
                    <a:pt x="6359" y="41528"/>
                    <a:pt x="5612" y="43082"/>
                    <a:pt x="6241" y="45038"/>
                  </a:cubicBezTo>
                  <a:cubicBezTo>
                    <a:pt x="6822" y="46844"/>
                    <a:pt x="8189" y="47588"/>
                    <a:pt x="10013" y="47588"/>
                  </a:cubicBezTo>
                  <a:cubicBezTo>
                    <a:pt x="10124" y="47588"/>
                    <a:pt x="10236" y="47585"/>
                    <a:pt x="10350" y="47580"/>
                  </a:cubicBezTo>
                  <a:lnTo>
                    <a:pt x="10350" y="47580"/>
                  </a:lnTo>
                  <a:cubicBezTo>
                    <a:pt x="8158" y="49453"/>
                    <a:pt x="7615" y="50931"/>
                    <a:pt x="8419" y="52718"/>
                  </a:cubicBezTo>
                  <a:cubicBezTo>
                    <a:pt x="9008" y="54029"/>
                    <a:pt x="10307" y="54849"/>
                    <a:pt x="11711" y="54849"/>
                  </a:cubicBezTo>
                  <a:cubicBezTo>
                    <a:pt x="11884" y="54849"/>
                    <a:pt x="12059" y="54836"/>
                    <a:pt x="12234" y="54811"/>
                  </a:cubicBezTo>
                  <a:cubicBezTo>
                    <a:pt x="14113" y="54535"/>
                    <a:pt x="15130" y="53268"/>
                    <a:pt x="15500" y="50820"/>
                  </a:cubicBezTo>
                  <a:cubicBezTo>
                    <a:pt x="16046" y="51326"/>
                    <a:pt x="16559" y="51993"/>
                    <a:pt x="17236" y="52369"/>
                  </a:cubicBezTo>
                  <a:cubicBezTo>
                    <a:pt x="17903" y="52742"/>
                    <a:pt x="18736" y="52817"/>
                    <a:pt x="19492" y="53022"/>
                  </a:cubicBezTo>
                  <a:cubicBezTo>
                    <a:pt x="17701" y="54291"/>
                    <a:pt x="17038" y="55827"/>
                    <a:pt x="17555" y="57522"/>
                  </a:cubicBezTo>
                  <a:cubicBezTo>
                    <a:pt x="17981" y="58922"/>
                    <a:pt x="19262" y="60055"/>
                    <a:pt x="20674" y="60055"/>
                  </a:cubicBezTo>
                  <a:cubicBezTo>
                    <a:pt x="20807" y="60055"/>
                    <a:pt x="20941" y="60045"/>
                    <a:pt x="21076" y="60024"/>
                  </a:cubicBezTo>
                  <a:cubicBezTo>
                    <a:pt x="22031" y="59877"/>
                    <a:pt x="23124" y="59389"/>
                    <a:pt x="23768" y="58691"/>
                  </a:cubicBezTo>
                  <a:cubicBezTo>
                    <a:pt x="24425" y="57976"/>
                    <a:pt x="24609" y="56816"/>
                    <a:pt x="24971" y="55925"/>
                  </a:cubicBezTo>
                  <a:cubicBezTo>
                    <a:pt x="25853" y="57332"/>
                    <a:pt x="26854" y="58053"/>
                    <a:pt x="28151" y="58053"/>
                  </a:cubicBezTo>
                  <a:cubicBezTo>
                    <a:pt x="28355" y="58053"/>
                    <a:pt x="28565" y="58035"/>
                    <a:pt x="28784" y="58000"/>
                  </a:cubicBezTo>
                  <a:cubicBezTo>
                    <a:pt x="31024" y="57637"/>
                    <a:pt x="32014" y="56100"/>
                    <a:pt x="32212" y="53792"/>
                  </a:cubicBezTo>
                  <a:cubicBezTo>
                    <a:pt x="33079" y="55195"/>
                    <a:pt x="34155" y="55952"/>
                    <a:pt x="35514" y="55952"/>
                  </a:cubicBezTo>
                  <a:cubicBezTo>
                    <a:pt x="35786" y="55952"/>
                    <a:pt x="36069" y="55921"/>
                    <a:pt x="36364" y="55860"/>
                  </a:cubicBezTo>
                  <a:cubicBezTo>
                    <a:pt x="38470" y="55422"/>
                    <a:pt x="39394" y="53897"/>
                    <a:pt x="39553" y="51678"/>
                  </a:cubicBezTo>
                  <a:cubicBezTo>
                    <a:pt x="40446" y="53048"/>
                    <a:pt x="41517" y="53801"/>
                    <a:pt x="42829" y="53801"/>
                  </a:cubicBezTo>
                  <a:cubicBezTo>
                    <a:pt x="43212" y="53801"/>
                    <a:pt x="43616" y="53737"/>
                    <a:pt x="44042" y="53605"/>
                  </a:cubicBezTo>
                  <a:cubicBezTo>
                    <a:pt x="46018" y="52995"/>
                    <a:pt x="46815" y="51469"/>
                    <a:pt x="46778" y="49385"/>
                  </a:cubicBezTo>
                  <a:lnTo>
                    <a:pt x="46778" y="49385"/>
                  </a:lnTo>
                  <a:cubicBezTo>
                    <a:pt x="47978" y="50907"/>
                    <a:pt x="49082" y="51619"/>
                    <a:pt x="50275" y="51619"/>
                  </a:cubicBezTo>
                  <a:cubicBezTo>
                    <a:pt x="50691" y="51619"/>
                    <a:pt x="51117" y="51533"/>
                    <a:pt x="51562" y="51364"/>
                  </a:cubicBezTo>
                  <a:cubicBezTo>
                    <a:pt x="53026" y="50808"/>
                    <a:pt x="54161" y="49314"/>
                    <a:pt x="53952" y="47771"/>
                  </a:cubicBezTo>
                  <a:cubicBezTo>
                    <a:pt x="53823" y="46840"/>
                    <a:pt x="53389" y="45786"/>
                    <a:pt x="52742" y="45150"/>
                  </a:cubicBezTo>
                  <a:cubicBezTo>
                    <a:pt x="52080" y="44501"/>
                    <a:pt x="50991" y="44295"/>
                    <a:pt x="50132" y="43913"/>
                  </a:cubicBezTo>
                  <a:cubicBezTo>
                    <a:pt x="51538" y="43134"/>
                    <a:pt x="52186" y="41781"/>
                    <a:pt x="52198" y="39982"/>
                  </a:cubicBezTo>
                  <a:cubicBezTo>
                    <a:pt x="53282" y="41428"/>
                    <a:pt x="54416" y="42128"/>
                    <a:pt x="55621" y="42128"/>
                  </a:cubicBezTo>
                  <a:cubicBezTo>
                    <a:pt x="56033" y="42128"/>
                    <a:pt x="56453" y="42046"/>
                    <a:pt x="56883" y="41884"/>
                  </a:cubicBezTo>
                  <a:cubicBezTo>
                    <a:pt x="58386" y="41318"/>
                    <a:pt x="59535" y="39761"/>
                    <a:pt x="59283" y="38186"/>
                  </a:cubicBezTo>
                  <a:cubicBezTo>
                    <a:pt x="59136" y="37259"/>
                    <a:pt x="58661" y="36223"/>
                    <a:pt x="57995" y="35604"/>
                  </a:cubicBezTo>
                  <a:cubicBezTo>
                    <a:pt x="57317" y="34975"/>
                    <a:pt x="56225" y="34798"/>
                    <a:pt x="55375" y="34447"/>
                  </a:cubicBezTo>
                  <a:cubicBezTo>
                    <a:pt x="57065" y="33259"/>
                    <a:pt x="57754" y="31864"/>
                    <a:pt x="57351" y="30153"/>
                  </a:cubicBezTo>
                  <a:cubicBezTo>
                    <a:pt x="56896" y="28214"/>
                    <a:pt x="55486" y="27356"/>
                    <a:pt x="53303" y="27107"/>
                  </a:cubicBezTo>
                  <a:cubicBezTo>
                    <a:pt x="55278" y="26005"/>
                    <a:pt x="55475" y="24404"/>
                    <a:pt x="55559" y="22754"/>
                  </a:cubicBezTo>
                  <a:lnTo>
                    <a:pt x="55461" y="22389"/>
                  </a:lnTo>
                  <a:cubicBezTo>
                    <a:pt x="54599" y="20977"/>
                    <a:pt x="53549" y="19827"/>
                    <a:pt x="51419" y="19827"/>
                  </a:cubicBezTo>
                  <a:cubicBezTo>
                    <a:pt x="51390" y="19827"/>
                    <a:pt x="51360" y="19827"/>
                    <a:pt x="51330" y="19828"/>
                  </a:cubicBezTo>
                  <a:cubicBezTo>
                    <a:pt x="53209" y="18481"/>
                    <a:pt x="53860" y="16951"/>
                    <a:pt x="53290" y="15106"/>
                  </a:cubicBezTo>
                  <a:cubicBezTo>
                    <a:pt x="52720" y="13264"/>
                    <a:pt x="51274" y="12499"/>
                    <a:pt x="49320" y="12457"/>
                  </a:cubicBezTo>
                  <a:cubicBezTo>
                    <a:pt x="51289" y="10756"/>
                    <a:pt x="51830" y="9254"/>
                    <a:pt x="51170" y="7558"/>
                  </a:cubicBezTo>
                  <a:cubicBezTo>
                    <a:pt x="50632" y="6181"/>
                    <a:pt x="49334" y="5238"/>
                    <a:pt x="47877" y="5238"/>
                  </a:cubicBezTo>
                  <a:cubicBezTo>
                    <a:pt x="47782" y="5238"/>
                    <a:pt x="47685" y="5242"/>
                    <a:pt x="47589" y="5251"/>
                  </a:cubicBezTo>
                  <a:cubicBezTo>
                    <a:pt x="45250" y="5450"/>
                    <a:pt x="44208" y="6982"/>
                    <a:pt x="43964" y="8933"/>
                  </a:cubicBezTo>
                  <a:lnTo>
                    <a:pt x="40406" y="6934"/>
                  </a:lnTo>
                  <a:cubicBezTo>
                    <a:pt x="42077" y="5320"/>
                    <a:pt x="42543" y="3829"/>
                    <a:pt x="41790" y="2156"/>
                  </a:cubicBezTo>
                  <a:cubicBezTo>
                    <a:pt x="41198" y="836"/>
                    <a:pt x="39890" y="1"/>
                    <a:pt x="38465"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00" name="Google Shape;8000;p21"/>
            <p:cNvSpPr/>
            <p:nvPr/>
          </p:nvSpPr>
          <p:spPr>
            <a:xfrm>
              <a:off x="4444725" y="2552100"/>
              <a:ext cx="190550" cy="183550"/>
            </a:xfrm>
            <a:custGeom>
              <a:rect b="b" l="l" r="r" t="t"/>
              <a:pathLst>
                <a:path extrusionOk="0" h="7342" w="7622">
                  <a:moveTo>
                    <a:pt x="3875" y="0"/>
                  </a:moveTo>
                  <a:cubicBezTo>
                    <a:pt x="3254" y="0"/>
                    <a:pt x="2625" y="187"/>
                    <a:pt x="2004" y="566"/>
                  </a:cubicBezTo>
                  <a:cubicBezTo>
                    <a:pt x="537" y="1462"/>
                    <a:pt x="0" y="2836"/>
                    <a:pt x="260" y="4522"/>
                  </a:cubicBezTo>
                  <a:lnTo>
                    <a:pt x="358" y="4887"/>
                  </a:lnTo>
                  <a:cubicBezTo>
                    <a:pt x="1086" y="6485"/>
                    <a:pt x="2261" y="7342"/>
                    <a:pt x="3704" y="7342"/>
                  </a:cubicBezTo>
                  <a:cubicBezTo>
                    <a:pt x="3854" y="7342"/>
                    <a:pt x="4007" y="7333"/>
                    <a:pt x="4162" y="7314"/>
                  </a:cubicBezTo>
                  <a:cubicBezTo>
                    <a:pt x="5743" y="7124"/>
                    <a:pt x="7041" y="5952"/>
                    <a:pt x="7337" y="4395"/>
                  </a:cubicBezTo>
                  <a:cubicBezTo>
                    <a:pt x="7622" y="2896"/>
                    <a:pt x="7188" y="1638"/>
                    <a:pt x="5973" y="745"/>
                  </a:cubicBezTo>
                  <a:cubicBezTo>
                    <a:pt x="5301" y="251"/>
                    <a:pt x="4593" y="0"/>
                    <a:pt x="3875"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01" name="Google Shape;8001;p21"/>
            <p:cNvSpPr/>
            <p:nvPr/>
          </p:nvSpPr>
          <p:spPr>
            <a:xfrm>
              <a:off x="3510175" y="2029875"/>
              <a:ext cx="200650" cy="181350"/>
            </a:xfrm>
            <a:custGeom>
              <a:rect b="b" l="l" r="r" t="t"/>
              <a:pathLst>
                <a:path extrusionOk="0" h="7254" w="8026">
                  <a:moveTo>
                    <a:pt x="4030" y="0"/>
                  </a:moveTo>
                  <a:cubicBezTo>
                    <a:pt x="3696" y="0"/>
                    <a:pt x="3357" y="48"/>
                    <a:pt x="3021" y="147"/>
                  </a:cubicBezTo>
                  <a:cubicBezTo>
                    <a:pt x="1141" y="697"/>
                    <a:pt x="0" y="2660"/>
                    <a:pt x="457" y="4564"/>
                  </a:cubicBezTo>
                  <a:cubicBezTo>
                    <a:pt x="856" y="6230"/>
                    <a:pt x="2220" y="7253"/>
                    <a:pt x="3889" y="7253"/>
                  </a:cubicBezTo>
                  <a:cubicBezTo>
                    <a:pt x="4218" y="7253"/>
                    <a:pt x="4559" y="7213"/>
                    <a:pt x="4907" y="7131"/>
                  </a:cubicBezTo>
                  <a:lnTo>
                    <a:pt x="4925" y="7126"/>
                  </a:lnTo>
                  <a:cubicBezTo>
                    <a:pt x="6981" y="6407"/>
                    <a:pt x="8025" y="4487"/>
                    <a:pt x="7429" y="2526"/>
                  </a:cubicBezTo>
                  <a:cubicBezTo>
                    <a:pt x="6964" y="991"/>
                    <a:pt x="5555" y="0"/>
                    <a:pt x="4030"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02" name="Google Shape;8002;p21"/>
            <p:cNvSpPr/>
            <p:nvPr/>
          </p:nvSpPr>
          <p:spPr>
            <a:xfrm>
              <a:off x="3689650" y="1977200"/>
              <a:ext cx="205175" cy="181775"/>
            </a:xfrm>
            <a:custGeom>
              <a:rect b="b" l="l" r="r" t="t"/>
              <a:pathLst>
                <a:path extrusionOk="0" h="7271" w="8207">
                  <a:moveTo>
                    <a:pt x="4153" y="1"/>
                  </a:moveTo>
                  <a:cubicBezTo>
                    <a:pt x="2899" y="1"/>
                    <a:pt x="1685" y="671"/>
                    <a:pt x="1006" y="1873"/>
                  </a:cubicBezTo>
                  <a:cubicBezTo>
                    <a:pt x="1" y="3650"/>
                    <a:pt x="590" y="5838"/>
                    <a:pt x="2342" y="6814"/>
                  </a:cubicBezTo>
                  <a:cubicBezTo>
                    <a:pt x="2896" y="7123"/>
                    <a:pt x="3490" y="7270"/>
                    <a:pt x="4075" y="7270"/>
                  </a:cubicBezTo>
                  <a:cubicBezTo>
                    <a:pt x="5343" y="7270"/>
                    <a:pt x="6567" y="6578"/>
                    <a:pt x="7246" y="5346"/>
                  </a:cubicBezTo>
                  <a:cubicBezTo>
                    <a:pt x="8207" y="3601"/>
                    <a:pt x="7626" y="1453"/>
                    <a:pt x="5932" y="480"/>
                  </a:cubicBezTo>
                  <a:cubicBezTo>
                    <a:pt x="5366" y="155"/>
                    <a:pt x="4755" y="1"/>
                    <a:pt x="4153"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03" name="Google Shape;8003;p21"/>
            <p:cNvSpPr/>
            <p:nvPr/>
          </p:nvSpPr>
          <p:spPr>
            <a:xfrm>
              <a:off x="4486650" y="2737400"/>
              <a:ext cx="205300" cy="181675"/>
            </a:xfrm>
            <a:custGeom>
              <a:rect b="b" l="l" r="r" t="t"/>
              <a:pathLst>
                <a:path extrusionOk="0" h="7267" w="8212">
                  <a:moveTo>
                    <a:pt x="4158" y="0"/>
                  </a:moveTo>
                  <a:cubicBezTo>
                    <a:pt x="2904" y="0"/>
                    <a:pt x="1690" y="670"/>
                    <a:pt x="1011" y="1871"/>
                  </a:cubicBezTo>
                  <a:cubicBezTo>
                    <a:pt x="0" y="3655"/>
                    <a:pt x="585" y="5830"/>
                    <a:pt x="2343" y="6812"/>
                  </a:cubicBezTo>
                  <a:cubicBezTo>
                    <a:pt x="2895" y="7120"/>
                    <a:pt x="3488" y="7267"/>
                    <a:pt x="4073" y="7267"/>
                  </a:cubicBezTo>
                  <a:cubicBezTo>
                    <a:pt x="5342" y="7267"/>
                    <a:pt x="6572" y="6576"/>
                    <a:pt x="7249" y="5347"/>
                  </a:cubicBezTo>
                  <a:cubicBezTo>
                    <a:pt x="8211" y="3602"/>
                    <a:pt x="7632" y="1454"/>
                    <a:pt x="5937" y="480"/>
                  </a:cubicBezTo>
                  <a:cubicBezTo>
                    <a:pt x="5372" y="155"/>
                    <a:pt x="4760" y="0"/>
                    <a:pt x="4158"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04" name="Google Shape;8004;p21"/>
            <p:cNvSpPr/>
            <p:nvPr/>
          </p:nvSpPr>
          <p:spPr>
            <a:xfrm>
              <a:off x="3324450" y="2083775"/>
              <a:ext cx="204650" cy="181225"/>
            </a:xfrm>
            <a:custGeom>
              <a:rect b="b" l="l" r="r" t="t"/>
              <a:pathLst>
                <a:path extrusionOk="0" h="7249" w="8186">
                  <a:moveTo>
                    <a:pt x="4134" y="0"/>
                  </a:moveTo>
                  <a:cubicBezTo>
                    <a:pt x="2869" y="0"/>
                    <a:pt x="1639" y="683"/>
                    <a:pt x="965" y="1896"/>
                  </a:cubicBezTo>
                  <a:cubicBezTo>
                    <a:pt x="1" y="3629"/>
                    <a:pt x="571" y="5788"/>
                    <a:pt x="2248" y="6762"/>
                  </a:cubicBezTo>
                  <a:cubicBezTo>
                    <a:pt x="2815" y="7092"/>
                    <a:pt x="3431" y="7249"/>
                    <a:pt x="4038" y="7249"/>
                  </a:cubicBezTo>
                  <a:cubicBezTo>
                    <a:pt x="5285" y="7249"/>
                    <a:pt x="6495" y="6587"/>
                    <a:pt x="7173" y="5402"/>
                  </a:cubicBezTo>
                  <a:cubicBezTo>
                    <a:pt x="8185" y="3637"/>
                    <a:pt x="7605" y="1438"/>
                    <a:pt x="5870" y="460"/>
                  </a:cubicBezTo>
                  <a:cubicBezTo>
                    <a:pt x="5319" y="148"/>
                    <a:pt x="4723" y="0"/>
                    <a:pt x="4134"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05" name="Google Shape;8005;p21"/>
            <p:cNvSpPr/>
            <p:nvPr/>
          </p:nvSpPr>
          <p:spPr>
            <a:xfrm>
              <a:off x="4087475" y="3449425"/>
              <a:ext cx="204300" cy="180300"/>
            </a:xfrm>
            <a:custGeom>
              <a:rect b="b" l="l" r="r" t="t"/>
              <a:pathLst>
                <a:path extrusionOk="0" h="7212" w="8172">
                  <a:moveTo>
                    <a:pt x="4155" y="1"/>
                  </a:moveTo>
                  <a:cubicBezTo>
                    <a:pt x="2905" y="1"/>
                    <a:pt x="1678" y="662"/>
                    <a:pt x="1006" y="1832"/>
                  </a:cubicBezTo>
                  <a:cubicBezTo>
                    <a:pt x="1" y="3581"/>
                    <a:pt x="598" y="5815"/>
                    <a:pt x="2326" y="6776"/>
                  </a:cubicBezTo>
                  <a:cubicBezTo>
                    <a:pt x="2859" y="7072"/>
                    <a:pt x="3440" y="7212"/>
                    <a:pt x="4016" y="7212"/>
                  </a:cubicBezTo>
                  <a:cubicBezTo>
                    <a:pt x="5266" y="7212"/>
                    <a:pt x="6495" y="6550"/>
                    <a:pt x="7167" y="5382"/>
                  </a:cubicBezTo>
                  <a:cubicBezTo>
                    <a:pt x="8172" y="3632"/>
                    <a:pt x="7575" y="1398"/>
                    <a:pt x="5847" y="438"/>
                  </a:cubicBezTo>
                  <a:cubicBezTo>
                    <a:pt x="5313" y="141"/>
                    <a:pt x="4731" y="1"/>
                    <a:pt x="4155"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06" name="Google Shape;8006;p21"/>
            <p:cNvSpPr/>
            <p:nvPr/>
          </p:nvSpPr>
          <p:spPr>
            <a:xfrm>
              <a:off x="2924475" y="2795625"/>
              <a:ext cx="204325" cy="180275"/>
            </a:xfrm>
            <a:custGeom>
              <a:rect b="b" l="l" r="r" t="t"/>
              <a:pathLst>
                <a:path extrusionOk="0" h="7211" w="8173">
                  <a:moveTo>
                    <a:pt x="4156" y="0"/>
                  </a:moveTo>
                  <a:cubicBezTo>
                    <a:pt x="2906" y="0"/>
                    <a:pt x="1678" y="662"/>
                    <a:pt x="1006" y="1830"/>
                  </a:cubicBezTo>
                  <a:cubicBezTo>
                    <a:pt x="1" y="3579"/>
                    <a:pt x="598" y="5813"/>
                    <a:pt x="2326" y="6774"/>
                  </a:cubicBezTo>
                  <a:cubicBezTo>
                    <a:pt x="2859" y="7070"/>
                    <a:pt x="3439" y="7211"/>
                    <a:pt x="4015" y="7211"/>
                  </a:cubicBezTo>
                  <a:cubicBezTo>
                    <a:pt x="5266" y="7211"/>
                    <a:pt x="6495" y="6549"/>
                    <a:pt x="7167" y="5380"/>
                  </a:cubicBezTo>
                  <a:cubicBezTo>
                    <a:pt x="8172" y="3631"/>
                    <a:pt x="7575" y="1399"/>
                    <a:pt x="5845" y="438"/>
                  </a:cubicBezTo>
                  <a:cubicBezTo>
                    <a:pt x="5312" y="141"/>
                    <a:pt x="4732" y="0"/>
                    <a:pt x="4156"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07" name="Google Shape;8007;p21"/>
            <p:cNvSpPr/>
            <p:nvPr/>
          </p:nvSpPr>
          <p:spPr>
            <a:xfrm>
              <a:off x="3722100" y="3555800"/>
              <a:ext cx="203250" cy="180300"/>
            </a:xfrm>
            <a:custGeom>
              <a:rect b="b" l="l" r="r" t="t"/>
              <a:pathLst>
                <a:path extrusionOk="0" h="7212" w="8130">
                  <a:moveTo>
                    <a:pt x="4133" y="0"/>
                  </a:moveTo>
                  <a:cubicBezTo>
                    <a:pt x="2873" y="0"/>
                    <a:pt x="1638" y="671"/>
                    <a:pt x="967" y="1860"/>
                  </a:cubicBezTo>
                  <a:cubicBezTo>
                    <a:pt x="1" y="3579"/>
                    <a:pt x="570" y="5764"/>
                    <a:pt x="2239" y="6737"/>
                  </a:cubicBezTo>
                  <a:cubicBezTo>
                    <a:pt x="2791" y="7058"/>
                    <a:pt x="3397" y="7211"/>
                    <a:pt x="3998" y="7211"/>
                  </a:cubicBezTo>
                  <a:cubicBezTo>
                    <a:pt x="5257" y="7211"/>
                    <a:pt x="6493" y="6541"/>
                    <a:pt x="7162" y="5351"/>
                  </a:cubicBezTo>
                  <a:cubicBezTo>
                    <a:pt x="8129" y="3633"/>
                    <a:pt x="7560" y="1448"/>
                    <a:pt x="5892" y="475"/>
                  </a:cubicBezTo>
                  <a:cubicBezTo>
                    <a:pt x="5340" y="153"/>
                    <a:pt x="4733" y="0"/>
                    <a:pt x="4133"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08" name="Google Shape;8008;p21"/>
            <p:cNvSpPr/>
            <p:nvPr/>
          </p:nvSpPr>
          <p:spPr>
            <a:xfrm>
              <a:off x="4105650" y="2055275"/>
              <a:ext cx="204750" cy="180700"/>
            </a:xfrm>
            <a:custGeom>
              <a:rect b="b" l="l" r="r" t="t"/>
              <a:pathLst>
                <a:path extrusionOk="0" h="7228" w="8190">
                  <a:moveTo>
                    <a:pt x="4154" y="0"/>
                  </a:moveTo>
                  <a:cubicBezTo>
                    <a:pt x="2912" y="0"/>
                    <a:pt x="1696" y="654"/>
                    <a:pt x="1022" y="1818"/>
                  </a:cubicBezTo>
                  <a:cubicBezTo>
                    <a:pt x="0" y="3576"/>
                    <a:pt x="579" y="5798"/>
                    <a:pt x="2314" y="6775"/>
                  </a:cubicBezTo>
                  <a:cubicBezTo>
                    <a:pt x="2858" y="7082"/>
                    <a:pt x="3450" y="7227"/>
                    <a:pt x="4036" y="7227"/>
                  </a:cubicBezTo>
                  <a:cubicBezTo>
                    <a:pt x="5277" y="7227"/>
                    <a:pt x="6492" y="6573"/>
                    <a:pt x="7168" y="5410"/>
                  </a:cubicBezTo>
                  <a:cubicBezTo>
                    <a:pt x="8189" y="3651"/>
                    <a:pt x="7610" y="1429"/>
                    <a:pt x="5876" y="452"/>
                  </a:cubicBezTo>
                  <a:cubicBezTo>
                    <a:pt x="5332" y="146"/>
                    <a:pt x="4740" y="0"/>
                    <a:pt x="4154"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09" name="Google Shape;8009;p21"/>
            <p:cNvSpPr/>
            <p:nvPr/>
          </p:nvSpPr>
          <p:spPr>
            <a:xfrm>
              <a:off x="3024250" y="3163500"/>
              <a:ext cx="203375" cy="180325"/>
            </a:xfrm>
            <a:custGeom>
              <a:rect b="b" l="l" r="r" t="t"/>
              <a:pathLst>
                <a:path extrusionOk="0" h="7213" w="8135">
                  <a:moveTo>
                    <a:pt x="4134" y="1"/>
                  </a:moveTo>
                  <a:cubicBezTo>
                    <a:pt x="2857" y="1"/>
                    <a:pt x="1605" y="693"/>
                    <a:pt x="942" y="1910"/>
                  </a:cubicBezTo>
                  <a:cubicBezTo>
                    <a:pt x="0" y="3639"/>
                    <a:pt x="603" y="5815"/>
                    <a:pt x="2287" y="6763"/>
                  </a:cubicBezTo>
                  <a:cubicBezTo>
                    <a:pt x="2828" y="7068"/>
                    <a:pt x="3416" y="7212"/>
                    <a:pt x="3999" y="7212"/>
                  </a:cubicBezTo>
                  <a:cubicBezTo>
                    <a:pt x="5277" y="7212"/>
                    <a:pt x="6529" y="6519"/>
                    <a:pt x="7192" y="5302"/>
                  </a:cubicBezTo>
                  <a:cubicBezTo>
                    <a:pt x="8135" y="3572"/>
                    <a:pt x="7532" y="1399"/>
                    <a:pt x="5846" y="450"/>
                  </a:cubicBezTo>
                  <a:cubicBezTo>
                    <a:pt x="5306" y="145"/>
                    <a:pt x="4718" y="1"/>
                    <a:pt x="4134"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10" name="Google Shape;8010;p21"/>
            <p:cNvSpPr/>
            <p:nvPr/>
          </p:nvSpPr>
          <p:spPr>
            <a:xfrm>
              <a:off x="2973775" y="2979125"/>
              <a:ext cx="205125" cy="181175"/>
            </a:xfrm>
            <a:custGeom>
              <a:rect b="b" l="l" r="r" t="t"/>
              <a:pathLst>
                <a:path extrusionOk="0" h="7247" w="8205">
                  <a:moveTo>
                    <a:pt x="4153" y="0"/>
                  </a:moveTo>
                  <a:cubicBezTo>
                    <a:pt x="2911" y="0"/>
                    <a:pt x="1698" y="657"/>
                    <a:pt x="1022" y="1824"/>
                  </a:cubicBezTo>
                  <a:cubicBezTo>
                    <a:pt x="1" y="3585"/>
                    <a:pt x="566" y="5791"/>
                    <a:pt x="2292" y="6777"/>
                  </a:cubicBezTo>
                  <a:cubicBezTo>
                    <a:pt x="2849" y="7095"/>
                    <a:pt x="3452" y="7246"/>
                    <a:pt x="4048" y="7246"/>
                  </a:cubicBezTo>
                  <a:cubicBezTo>
                    <a:pt x="5306" y="7246"/>
                    <a:pt x="6531" y="6573"/>
                    <a:pt x="7207" y="5373"/>
                  </a:cubicBezTo>
                  <a:cubicBezTo>
                    <a:pt x="8204" y="3600"/>
                    <a:pt x="7606" y="1412"/>
                    <a:pt x="5860" y="444"/>
                  </a:cubicBezTo>
                  <a:cubicBezTo>
                    <a:pt x="5319" y="143"/>
                    <a:pt x="4733" y="0"/>
                    <a:pt x="4153"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11" name="Google Shape;8011;p21"/>
            <p:cNvSpPr/>
            <p:nvPr/>
          </p:nvSpPr>
          <p:spPr>
            <a:xfrm>
              <a:off x="3904175" y="3502150"/>
              <a:ext cx="204550" cy="181225"/>
            </a:xfrm>
            <a:custGeom>
              <a:rect b="b" l="l" r="r" t="t"/>
              <a:pathLst>
                <a:path extrusionOk="0" h="7249" w="8182">
                  <a:moveTo>
                    <a:pt x="4146" y="1"/>
                  </a:moveTo>
                  <a:cubicBezTo>
                    <a:pt x="2898" y="1"/>
                    <a:pt x="1686" y="663"/>
                    <a:pt x="1008" y="1851"/>
                  </a:cubicBezTo>
                  <a:cubicBezTo>
                    <a:pt x="0" y="3614"/>
                    <a:pt x="582" y="5815"/>
                    <a:pt x="2317" y="6792"/>
                  </a:cubicBezTo>
                  <a:cubicBezTo>
                    <a:pt x="2867" y="7101"/>
                    <a:pt x="3461" y="7248"/>
                    <a:pt x="4049" y="7248"/>
                  </a:cubicBezTo>
                  <a:cubicBezTo>
                    <a:pt x="5315" y="7248"/>
                    <a:pt x="6547" y="6564"/>
                    <a:pt x="7221" y="5349"/>
                  </a:cubicBezTo>
                  <a:cubicBezTo>
                    <a:pt x="8182" y="3616"/>
                    <a:pt x="7610" y="1457"/>
                    <a:pt x="5931" y="485"/>
                  </a:cubicBezTo>
                  <a:cubicBezTo>
                    <a:pt x="5366" y="157"/>
                    <a:pt x="4751" y="1"/>
                    <a:pt x="4146"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12" name="Google Shape;8012;p21"/>
            <p:cNvSpPr/>
            <p:nvPr/>
          </p:nvSpPr>
          <p:spPr>
            <a:xfrm>
              <a:off x="4387350" y="2369550"/>
              <a:ext cx="205225" cy="181600"/>
            </a:xfrm>
            <a:custGeom>
              <a:rect b="b" l="l" r="r" t="t"/>
              <a:pathLst>
                <a:path extrusionOk="0" h="7264" w="8209">
                  <a:moveTo>
                    <a:pt x="4160" y="0"/>
                  </a:moveTo>
                  <a:cubicBezTo>
                    <a:pt x="2912" y="0"/>
                    <a:pt x="1703" y="661"/>
                    <a:pt x="1024" y="1847"/>
                  </a:cubicBezTo>
                  <a:cubicBezTo>
                    <a:pt x="1" y="3630"/>
                    <a:pt x="573" y="5807"/>
                    <a:pt x="2322" y="6799"/>
                  </a:cubicBezTo>
                  <a:cubicBezTo>
                    <a:pt x="2879" y="7114"/>
                    <a:pt x="3480" y="7264"/>
                    <a:pt x="4072" y="7264"/>
                  </a:cubicBezTo>
                  <a:cubicBezTo>
                    <a:pt x="5335" y="7264"/>
                    <a:pt x="6560" y="6582"/>
                    <a:pt x="7238" y="5368"/>
                  </a:cubicBezTo>
                  <a:cubicBezTo>
                    <a:pt x="8209" y="3626"/>
                    <a:pt x="7643" y="1470"/>
                    <a:pt x="5960" y="490"/>
                  </a:cubicBezTo>
                  <a:cubicBezTo>
                    <a:pt x="5389" y="158"/>
                    <a:pt x="4770" y="0"/>
                    <a:pt x="4160"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13" name="Google Shape;8013;p21"/>
            <p:cNvSpPr/>
            <p:nvPr/>
          </p:nvSpPr>
          <p:spPr>
            <a:xfrm>
              <a:off x="4404375" y="3159375"/>
              <a:ext cx="203025" cy="179825"/>
            </a:xfrm>
            <a:custGeom>
              <a:rect b="b" l="l" r="r" t="t"/>
              <a:pathLst>
                <a:path extrusionOk="0" h="7193" w="8121">
                  <a:moveTo>
                    <a:pt x="4134" y="0"/>
                  </a:moveTo>
                  <a:cubicBezTo>
                    <a:pt x="2848" y="0"/>
                    <a:pt x="1584" y="701"/>
                    <a:pt x="929" y="1925"/>
                  </a:cubicBezTo>
                  <a:cubicBezTo>
                    <a:pt x="1" y="3664"/>
                    <a:pt x="631" y="5851"/>
                    <a:pt x="2330" y="6775"/>
                  </a:cubicBezTo>
                  <a:cubicBezTo>
                    <a:pt x="2853" y="7058"/>
                    <a:pt x="3422" y="7193"/>
                    <a:pt x="3986" y="7193"/>
                  </a:cubicBezTo>
                  <a:cubicBezTo>
                    <a:pt x="5255" y="7193"/>
                    <a:pt x="6503" y="6512"/>
                    <a:pt x="7165" y="5317"/>
                  </a:cubicBezTo>
                  <a:cubicBezTo>
                    <a:pt x="8120" y="3592"/>
                    <a:pt x="7525" y="1397"/>
                    <a:pt x="5839" y="447"/>
                  </a:cubicBezTo>
                  <a:cubicBezTo>
                    <a:pt x="5303" y="144"/>
                    <a:pt x="4716" y="0"/>
                    <a:pt x="4134"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14" name="Google Shape;8014;p21"/>
            <p:cNvSpPr/>
            <p:nvPr/>
          </p:nvSpPr>
          <p:spPr>
            <a:xfrm>
              <a:off x="3008750" y="2374775"/>
              <a:ext cx="203050" cy="179825"/>
            </a:xfrm>
            <a:custGeom>
              <a:rect b="b" l="l" r="r" t="t"/>
              <a:pathLst>
                <a:path extrusionOk="0" h="7193" w="8122">
                  <a:moveTo>
                    <a:pt x="4136" y="0"/>
                  </a:moveTo>
                  <a:cubicBezTo>
                    <a:pt x="2865" y="0"/>
                    <a:pt x="1613" y="684"/>
                    <a:pt x="951" y="1887"/>
                  </a:cubicBezTo>
                  <a:cubicBezTo>
                    <a:pt x="0" y="3616"/>
                    <a:pt x="606" y="5807"/>
                    <a:pt x="2294" y="6753"/>
                  </a:cubicBezTo>
                  <a:cubicBezTo>
                    <a:pt x="2827" y="7051"/>
                    <a:pt x="3410" y="7193"/>
                    <a:pt x="3988" y="7193"/>
                  </a:cubicBezTo>
                  <a:cubicBezTo>
                    <a:pt x="5241" y="7193"/>
                    <a:pt x="6475" y="6528"/>
                    <a:pt x="7144" y="5355"/>
                  </a:cubicBezTo>
                  <a:cubicBezTo>
                    <a:pt x="8121" y="3641"/>
                    <a:pt x="7549" y="1439"/>
                    <a:pt x="5877" y="467"/>
                  </a:cubicBezTo>
                  <a:cubicBezTo>
                    <a:pt x="5331" y="150"/>
                    <a:pt x="4731" y="0"/>
                    <a:pt x="4136"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15" name="Google Shape;8015;p21"/>
            <p:cNvSpPr/>
            <p:nvPr/>
          </p:nvSpPr>
          <p:spPr>
            <a:xfrm>
              <a:off x="4272025" y="3397550"/>
              <a:ext cx="201050" cy="177675"/>
            </a:xfrm>
            <a:custGeom>
              <a:rect b="b" l="l" r="r" t="t"/>
              <a:pathLst>
                <a:path extrusionOk="0" h="7107" w="8042">
                  <a:moveTo>
                    <a:pt x="4118" y="0"/>
                  </a:moveTo>
                  <a:cubicBezTo>
                    <a:pt x="2863" y="0"/>
                    <a:pt x="1619" y="663"/>
                    <a:pt x="962" y="1817"/>
                  </a:cubicBezTo>
                  <a:cubicBezTo>
                    <a:pt x="0" y="3507"/>
                    <a:pt x="609" y="5761"/>
                    <a:pt x="2275" y="6687"/>
                  </a:cubicBezTo>
                  <a:cubicBezTo>
                    <a:pt x="2787" y="6972"/>
                    <a:pt x="3353" y="7106"/>
                    <a:pt x="3919" y="7106"/>
                  </a:cubicBezTo>
                  <a:cubicBezTo>
                    <a:pt x="5196" y="7106"/>
                    <a:pt x="6470" y="6422"/>
                    <a:pt x="7110" y="5243"/>
                  </a:cubicBezTo>
                  <a:cubicBezTo>
                    <a:pt x="8041" y="3528"/>
                    <a:pt x="7398" y="1282"/>
                    <a:pt x="5721" y="394"/>
                  </a:cubicBezTo>
                  <a:cubicBezTo>
                    <a:pt x="5216" y="127"/>
                    <a:pt x="4666" y="0"/>
                    <a:pt x="4118"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16" name="Google Shape;8016;p21"/>
            <p:cNvSpPr/>
            <p:nvPr/>
          </p:nvSpPr>
          <p:spPr>
            <a:xfrm>
              <a:off x="3874375" y="1925425"/>
              <a:ext cx="202075" cy="178850"/>
            </a:xfrm>
            <a:custGeom>
              <a:rect b="b" l="l" r="r" t="t"/>
              <a:pathLst>
                <a:path extrusionOk="0" h="7154" w="8083">
                  <a:moveTo>
                    <a:pt x="4133" y="0"/>
                  </a:moveTo>
                  <a:cubicBezTo>
                    <a:pt x="2882" y="0"/>
                    <a:pt x="1639" y="660"/>
                    <a:pt x="974" y="1820"/>
                  </a:cubicBezTo>
                  <a:cubicBezTo>
                    <a:pt x="0" y="3516"/>
                    <a:pt x="584" y="5747"/>
                    <a:pt x="2252" y="6705"/>
                  </a:cubicBezTo>
                  <a:cubicBezTo>
                    <a:pt x="2782" y="7010"/>
                    <a:pt x="3367" y="7154"/>
                    <a:pt x="3952" y="7154"/>
                  </a:cubicBezTo>
                  <a:cubicBezTo>
                    <a:pt x="5202" y="7154"/>
                    <a:pt x="6444" y="6494"/>
                    <a:pt x="7110" y="5335"/>
                  </a:cubicBezTo>
                  <a:cubicBezTo>
                    <a:pt x="8083" y="3637"/>
                    <a:pt x="7501" y="1408"/>
                    <a:pt x="5833" y="448"/>
                  </a:cubicBezTo>
                  <a:cubicBezTo>
                    <a:pt x="5303" y="144"/>
                    <a:pt x="4717" y="0"/>
                    <a:pt x="4133"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17" name="Google Shape;8017;p21"/>
            <p:cNvSpPr/>
            <p:nvPr/>
          </p:nvSpPr>
          <p:spPr>
            <a:xfrm>
              <a:off x="3142775" y="2138425"/>
              <a:ext cx="201675" cy="178300"/>
            </a:xfrm>
            <a:custGeom>
              <a:rect b="b" l="l" r="r" t="t"/>
              <a:pathLst>
                <a:path extrusionOk="0" h="7132" w="8067">
                  <a:moveTo>
                    <a:pt x="4129" y="1"/>
                  </a:moveTo>
                  <a:cubicBezTo>
                    <a:pt x="2886" y="1"/>
                    <a:pt x="1650" y="651"/>
                    <a:pt x="983" y="1791"/>
                  </a:cubicBezTo>
                  <a:cubicBezTo>
                    <a:pt x="0" y="3469"/>
                    <a:pt x="587" y="5736"/>
                    <a:pt x="2249" y="6689"/>
                  </a:cubicBezTo>
                  <a:cubicBezTo>
                    <a:pt x="2772" y="6989"/>
                    <a:pt x="3354" y="7131"/>
                    <a:pt x="3934" y="7131"/>
                  </a:cubicBezTo>
                  <a:cubicBezTo>
                    <a:pt x="5196" y="7131"/>
                    <a:pt x="6455" y="6460"/>
                    <a:pt x="7110" y="5291"/>
                  </a:cubicBezTo>
                  <a:cubicBezTo>
                    <a:pt x="8066" y="3586"/>
                    <a:pt x="7448" y="1336"/>
                    <a:pt x="5768" y="415"/>
                  </a:cubicBezTo>
                  <a:cubicBezTo>
                    <a:pt x="5255" y="134"/>
                    <a:pt x="4691" y="1"/>
                    <a:pt x="4129"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18" name="Google Shape;8018;p21"/>
            <p:cNvSpPr/>
            <p:nvPr/>
          </p:nvSpPr>
          <p:spPr>
            <a:xfrm>
              <a:off x="2877150" y="2613250"/>
              <a:ext cx="199650" cy="177150"/>
            </a:xfrm>
            <a:custGeom>
              <a:rect b="b" l="l" r="r" t="t"/>
              <a:pathLst>
                <a:path extrusionOk="0" h="7086" w="7986">
                  <a:moveTo>
                    <a:pt x="4096" y="0"/>
                  </a:moveTo>
                  <a:cubicBezTo>
                    <a:pt x="2821" y="0"/>
                    <a:pt x="1546" y="685"/>
                    <a:pt x="910" y="1866"/>
                  </a:cubicBezTo>
                  <a:cubicBezTo>
                    <a:pt x="0" y="3554"/>
                    <a:pt x="603" y="5735"/>
                    <a:pt x="2234" y="6657"/>
                  </a:cubicBezTo>
                  <a:cubicBezTo>
                    <a:pt x="2748" y="6948"/>
                    <a:pt x="3319" y="7085"/>
                    <a:pt x="3890" y="7085"/>
                  </a:cubicBezTo>
                  <a:cubicBezTo>
                    <a:pt x="5165" y="7085"/>
                    <a:pt x="6439" y="6400"/>
                    <a:pt x="7077" y="5219"/>
                  </a:cubicBezTo>
                  <a:cubicBezTo>
                    <a:pt x="7986" y="3532"/>
                    <a:pt x="7383" y="1351"/>
                    <a:pt x="5752" y="428"/>
                  </a:cubicBezTo>
                  <a:cubicBezTo>
                    <a:pt x="5238" y="137"/>
                    <a:pt x="4667" y="0"/>
                    <a:pt x="4096"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19" name="Google Shape;8019;p21"/>
            <p:cNvSpPr/>
            <p:nvPr/>
          </p:nvSpPr>
          <p:spPr>
            <a:xfrm>
              <a:off x="3307150" y="3478950"/>
              <a:ext cx="202075" cy="178825"/>
            </a:xfrm>
            <a:custGeom>
              <a:rect b="b" l="l" r="r" t="t"/>
              <a:pathLst>
                <a:path extrusionOk="0" h="7153" w="8083">
                  <a:moveTo>
                    <a:pt x="4133" y="0"/>
                  </a:moveTo>
                  <a:cubicBezTo>
                    <a:pt x="2879" y="0"/>
                    <a:pt x="1633" y="664"/>
                    <a:pt x="970" y="1827"/>
                  </a:cubicBezTo>
                  <a:cubicBezTo>
                    <a:pt x="0" y="3524"/>
                    <a:pt x="588" y="5755"/>
                    <a:pt x="2258" y="6709"/>
                  </a:cubicBezTo>
                  <a:cubicBezTo>
                    <a:pt x="2786" y="7010"/>
                    <a:pt x="3369" y="7153"/>
                    <a:pt x="3950" y="7153"/>
                  </a:cubicBezTo>
                  <a:cubicBezTo>
                    <a:pt x="5204" y="7153"/>
                    <a:pt x="6450" y="6489"/>
                    <a:pt x="7113" y="5326"/>
                  </a:cubicBezTo>
                  <a:cubicBezTo>
                    <a:pt x="8083" y="3627"/>
                    <a:pt x="7493" y="1398"/>
                    <a:pt x="5825" y="444"/>
                  </a:cubicBezTo>
                  <a:cubicBezTo>
                    <a:pt x="5297" y="143"/>
                    <a:pt x="4714" y="0"/>
                    <a:pt x="4133"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20" name="Google Shape;8020;p21"/>
            <p:cNvSpPr/>
            <p:nvPr/>
          </p:nvSpPr>
          <p:spPr>
            <a:xfrm>
              <a:off x="4538325" y="2923050"/>
              <a:ext cx="201175" cy="178250"/>
            </a:xfrm>
            <a:custGeom>
              <a:rect b="b" l="l" r="r" t="t"/>
              <a:pathLst>
                <a:path extrusionOk="0" h="7130" w="8047">
                  <a:moveTo>
                    <a:pt x="4141" y="0"/>
                  </a:moveTo>
                  <a:cubicBezTo>
                    <a:pt x="2888" y="0"/>
                    <a:pt x="1634" y="660"/>
                    <a:pt x="972" y="1814"/>
                  </a:cubicBezTo>
                  <a:cubicBezTo>
                    <a:pt x="1" y="3510"/>
                    <a:pt x="602" y="5764"/>
                    <a:pt x="2276" y="6702"/>
                  </a:cubicBezTo>
                  <a:cubicBezTo>
                    <a:pt x="2794" y="6992"/>
                    <a:pt x="3366" y="7129"/>
                    <a:pt x="3937" y="7129"/>
                  </a:cubicBezTo>
                  <a:cubicBezTo>
                    <a:pt x="5210" y="7129"/>
                    <a:pt x="6478" y="6448"/>
                    <a:pt x="7127" y="5265"/>
                  </a:cubicBezTo>
                  <a:cubicBezTo>
                    <a:pt x="8047" y="3587"/>
                    <a:pt x="7464" y="1406"/>
                    <a:pt x="5843" y="454"/>
                  </a:cubicBezTo>
                  <a:cubicBezTo>
                    <a:pt x="5317" y="146"/>
                    <a:pt x="4729" y="0"/>
                    <a:pt x="4141"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21" name="Google Shape;8021;p21"/>
            <p:cNvSpPr/>
            <p:nvPr/>
          </p:nvSpPr>
          <p:spPr>
            <a:xfrm>
              <a:off x="4339575" y="2186975"/>
              <a:ext cx="202100" cy="178800"/>
            </a:xfrm>
            <a:custGeom>
              <a:rect b="b" l="l" r="r" t="t"/>
              <a:pathLst>
                <a:path extrusionOk="0" h="7152" w="8084">
                  <a:moveTo>
                    <a:pt x="4130" y="0"/>
                  </a:moveTo>
                  <a:cubicBezTo>
                    <a:pt x="2858" y="0"/>
                    <a:pt x="1599" y="682"/>
                    <a:pt x="947" y="1868"/>
                  </a:cubicBezTo>
                  <a:cubicBezTo>
                    <a:pt x="1" y="3586"/>
                    <a:pt x="618" y="5807"/>
                    <a:pt x="2299" y="6731"/>
                  </a:cubicBezTo>
                  <a:cubicBezTo>
                    <a:pt x="2818" y="7016"/>
                    <a:pt x="3387" y="7151"/>
                    <a:pt x="3953" y="7151"/>
                  </a:cubicBezTo>
                  <a:cubicBezTo>
                    <a:pt x="5225" y="7151"/>
                    <a:pt x="6485" y="6470"/>
                    <a:pt x="7137" y="5284"/>
                  </a:cubicBezTo>
                  <a:cubicBezTo>
                    <a:pt x="8083" y="3567"/>
                    <a:pt x="7466" y="1346"/>
                    <a:pt x="5785" y="421"/>
                  </a:cubicBezTo>
                  <a:cubicBezTo>
                    <a:pt x="5265" y="135"/>
                    <a:pt x="4697" y="0"/>
                    <a:pt x="4130"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22" name="Google Shape;8022;p21"/>
            <p:cNvSpPr/>
            <p:nvPr/>
          </p:nvSpPr>
          <p:spPr>
            <a:xfrm>
              <a:off x="3076000" y="3349125"/>
              <a:ext cx="199125" cy="176950"/>
            </a:xfrm>
            <a:custGeom>
              <a:rect b="b" l="l" r="r" t="t"/>
              <a:pathLst>
                <a:path extrusionOk="0" h="7078" w="7965">
                  <a:moveTo>
                    <a:pt x="4096" y="0"/>
                  </a:moveTo>
                  <a:cubicBezTo>
                    <a:pt x="2910" y="0"/>
                    <a:pt x="1709" y="604"/>
                    <a:pt x="1015" y="1690"/>
                  </a:cubicBezTo>
                  <a:cubicBezTo>
                    <a:pt x="1" y="3275"/>
                    <a:pt x="472" y="5472"/>
                    <a:pt x="2057" y="6536"/>
                  </a:cubicBezTo>
                  <a:cubicBezTo>
                    <a:pt x="2602" y="6903"/>
                    <a:pt x="3234" y="7077"/>
                    <a:pt x="3870" y="7077"/>
                  </a:cubicBezTo>
                  <a:cubicBezTo>
                    <a:pt x="5055" y="7077"/>
                    <a:pt x="6256" y="6473"/>
                    <a:pt x="6950" y="5388"/>
                  </a:cubicBezTo>
                  <a:cubicBezTo>
                    <a:pt x="7964" y="3803"/>
                    <a:pt x="7493" y="1606"/>
                    <a:pt x="5908" y="540"/>
                  </a:cubicBezTo>
                  <a:cubicBezTo>
                    <a:pt x="5363" y="174"/>
                    <a:pt x="4731" y="0"/>
                    <a:pt x="4096"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23" name="Google Shape;8023;p21"/>
            <p:cNvSpPr/>
            <p:nvPr/>
          </p:nvSpPr>
          <p:spPr>
            <a:xfrm>
              <a:off x="3540625" y="3610700"/>
              <a:ext cx="200300" cy="176875"/>
            </a:xfrm>
            <a:custGeom>
              <a:rect b="b" l="l" r="r" t="t"/>
              <a:pathLst>
                <a:path extrusionOk="0" h="7075" w="8012">
                  <a:moveTo>
                    <a:pt x="4108" y="0"/>
                  </a:moveTo>
                  <a:cubicBezTo>
                    <a:pt x="2902" y="0"/>
                    <a:pt x="1695" y="622"/>
                    <a:pt x="1013" y="1726"/>
                  </a:cubicBezTo>
                  <a:cubicBezTo>
                    <a:pt x="1" y="3365"/>
                    <a:pt x="556" y="5641"/>
                    <a:pt x="2210" y="6618"/>
                  </a:cubicBezTo>
                  <a:cubicBezTo>
                    <a:pt x="2733" y="6928"/>
                    <a:pt x="3318" y="7074"/>
                    <a:pt x="3903" y="7074"/>
                  </a:cubicBezTo>
                  <a:cubicBezTo>
                    <a:pt x="5109" y="7074"/>
                    <a:pt x="6317" y="6452"/>
                    <a:pt x="6999" y="5348"/>
                  </a:cubicBezTo>
                  <a:cubicBezTo>
                    <a:pt x="8011" y="3709"/>
                    <a:pt x="7456" y="1433"/>
                    <a:pt x="5801" y="456"/>
                  </a:cubicBezTo>
                  <a:cubicBezTo>
                    <a:pt x="5277" y="147"/>
                    <a:pt x="4693" y="0"/>
                    <a:pt x="4108"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24" name="Google Shape;8024;p21"/>
            <p:cNvSpPr/>
            <p:nvPr/>
          </p:nvSpPr>
          <p:spPr>
            <a:xfrm>
              <a:off x="4674675" y="2688875"/>
              <a:ext cx="195200" cy="172375"/>
            </a:xfrm>
            <a:custGeom>
              <a:rect b="b" l="l" r="r" t="t"/>
              <a:pathLst>
                <a:path extrusionOk="0" h="6895" w="7808">
                  <a:moveTo>
                    <a:pt x="3932" y="0"/>
                  </a:moveTo>
                  <a:cubicBezTo>
                    <a:pt x="2766" y="0"/>
                    <a:pt x="1646" y="618"/>
                    <a:pt x="998" y="1737"/>
                  </a:cubicBezTo>
                  <a:cubicBezTo>
                    <a:pt x="0" y="3458"/>
                    <a:pt x="544" y="5517"/>
                    <a:pt x="2245" y="6460"/>
                  </a:cubicBezTo>
                  <a:cubicBezTo>
                    <a:pt x="2774" y="6754"/>
                    <a:pt x="3339" y="6894"/>
                    <a:pt x="3893" y="6894"/>
                  </a:cubicBezTo>
                  <a:cubicBezTo>
                    <a:pt x="5074" y="6894"/>
                    <a:pt x="6209" y="6255"/>
                    <a:pt x="6856" y="5106"/>
                  </a:cubicBezTo>
                  <a:cubicBezTo>
                    <a:pt x="7808" y="3418"/>
                    <a:pt x="7276" y="1401"/>
                    <a:pt x="5630" y="459"/>
                  </a:cubicBezTo>
                  <a:cubicBezTo>
                    <a:pt x="5086" y="149"/>
                    <a:pt x="4504" y="0"/>
                    <a:pt x="3932"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25" name="Google Shape;8025;p21"/>
            <p:cNvSpPr/>
            <p:nvPr/>
          </p:nvSpPr>
          <p:spPr>
            <a:xfrm>
              <a:off x="4142400" y="3637900"/>
              <a:ext cx="193750" cy="171275"/>
            </a:xfrm>
            <a:custGeom>
              <a:rect b="b" l="l" r="r" t="t"/>
              <a:pathLst>
                <a:path extrusionOk="0" h="6851" w="7750">
                  <a:moveTo>
                    <a:pt x="3900" y="1"/>
                  </a:moveTo>
                  <a:cubicBezTo>
                    <a:pt x="2729" y="1"/>
                    <a:pt x="1603" y="626"/>
                    <a:pt x="959" y="1754"/>
                  </a:cubicBezTo>
                  <a:cubicBezTo>
                    <a:pt x="1" y="3433"/>
                    <a:pt x="531" y="5463"/>
                    <a:pt x="2172" y="6398"/>
                  </a:cubicBezTo>
                  <a:cubicBezTo>
                    <a:pt x="2708" y="6705"/>
                    <a:pt x="3284" y="6851"/>
                    <a:pt x="3850" y="6851"/>
                  </a:cubicBezTo>
                  <a:cubicBezTo>
                    <a:pt x="5021" y="6851"/>
                    <a:pt x="6147" y="6225"/>
                    <a:pt x="6791" y="5097"/>
                  </a:cubicBezTo>
                  <a:cubicBezTo>
                    <a:pt x="7749" y="3419"/>
                    <a:pt x="7219" y="1388"/>
                    <a:pt x="5579" y="452"/>
                  </a:cubicBezTo>
                  <a:cubicBezTo>
                    <a:pt x="5042" y="147"/>
                    <a:pt x="4466" y="1"/>
                    <a:pt x="3900"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26" name="Google Shape;8026;p21"/>
            <p:cNvSpPr/>
            <p:nvPr/>
          </p:nvSpPr>
          <p:spPr>
            <a:xfrm>
              <a:off x="3360900" y="3666625"/>
              <a:ext cx="193875" cy="171375"/>
            </a:xfrm>
            <a:custGeom>
              <a:rect b="b" l="l" r="r" t="t"/>
              <a:pathLst>
                <a:path extrusionOk="0" h="6855" w="7755">
                  <a:moveTo>
                    <a:pt x="3903" y="1"/>
                  </a:moveTo>
                  <a:cubicBezTo>
                    <a:pt x="2721" y="1"/>
                    <a:pt x="1583" y="641"/>
                    <a:pt x="942" y="1789"/>
                  </a:cubicBezTo>
                  <a:cubicBezTo>
                    <a:pt x="0" y="3472"/>
                    <a:pt x="553" y="5495"/>
                    <a:pt x="2206" y="6419"/>
                  </a:cubicBezTo>
                  <a:cubicBezTo>
                    <a:pt x="2734" y="6714"/>
                    <a:pt x="3297" y="6854"/>
                    <a:pt x="3851" y="6854"/>
                  </a:cubicBezTo>
                  <a:cubicBezTo>
                    <a:pt x="5033" y="6854"/>
                    <a:pt x="6170" y="6213"/>
                    <a:pt x="6811" y="5065"/>
                  </a:cubicBezTo>
                  <a:cubicBezTo>
                    <a:pt x="7754" y="3378"/>
                    <a:pt x="7200" y="1360"/>
                    <a:pt x="5547" y="435"/>
                  </a:cubicBezTo>
                  <a:cubicBezTo>
                    <a:pt x="5020" y="141"/>
                    <a:pt x="4457" y="1"/>
                    <a:pt x="3903"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27" name="Google Shape;8027;p21"/>
            <p:cNvSpPr/>
            <p:nvPr/>
          </p:nvSpPr>
          <p:spPr>
            <a:xfrm>
              <a:off x="3128350" y="3535900"/>
              <a:ext cx="193700" cy="171275"/>
            </a:xfrm>
            <a:custGeom>
              <a:rect b="b" l="l" r="r" t="t"/>
              <a:pathLst>
                <a:path extrusionOk="0" h="6851" w="7748">
                  <a:moveTo>
                    <a:pt x="3901" y="1"/>
                  </a:moveTo>
                  <a:cubicBezTo>
                    <a:pt x="2729" y="1"/>
                    <a:pt x="1602" y="627"/>
                    <a:pt x="959" y="1755"/>
                  </a:cubicBezTo>
                  <a:cubicBezTo>
                    <a:pt x="1" y="3433"/>
                    <a:pt x="531" y="5464"/>
                    <a:pt x="2171" y="6399"/>
                  </a:cubicBezTo>
                  <a:cubicBezTo>
                    <a:pt x="2708" y="6705"/>
                    <a:pt x="3283" y="6851"/>
                    <a:pt x="3849" y="6851"/>
                  </a:cubicBezTo>
                  <a:cubicBezTo>
                    <a:pt x="5020" y="6851"/>
                    <a:pt x="6147" y="6225"/>
                    <a:pt x="6791" y="5097"/>
                  </a:cubicBezTo>
                  <a:cubicBezTo>
                    <a:pt x="7748" y="3417"/>
                    <a:pt x="7219" y="1388"/>
                    <a:pt x="5577" y="452"/>
                  </a:cubicBezTo>
                  <a:cubicBezTo>
                    <a:pt x="5041" y="146"/>
                    <a:pt x="4466" y="1"/>
                    <a:pt x="3901"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28" name="Google Shape;8028;p21"/>
            <p:cNvSpPr/>
            <p:nvPr/>
          </p:nvSpPr>
          <p:spPr>
            <a:xfrm>
              <a:off x="3462050" y="1850575"/>
              <a:ext cx="195600" cy="173375"/>
            </a:xfrm>
            <a:custGeom>
              <a:rect b="b" l="l" r="r" t="t"/>
              <a:pathLst>
                <a:path extrusionOk="0" h="6935" w="7824">
                  <a:moveTo>
                    <a:pt x="3939" y="0"/>
                  </a:moveTo>
                  <a:cubicBezTo>
                    <a:pt x="2742" y="0"/>
                    <a:pt x="1590" y="648"/>
                    <a:pt x="941" y="1812"/>
                  </a:cubicBezTo>
                  <a:cubicBezTo>
                    <a:pt x="1" y="3498"/>
                    <a:pt x="539" y="5526"/>
                    <a:pt x="2176" y="6469"/>
                  </a:cubicBezTo>
                  <a:cubicBezTo>
                    <a:pt x="2722" y="6784"/>
                    <a:pt x="3310" y="6935"/>
                    <a:pt x="3886" y="6935"/>
                  </a:cubicBezTo>
                  <a:cubicBezTo>
                    <a:pt x="5083" y="6935"/>
                    <a:pt x="6234" y="6287"/>
                    <a:pt x="6884" y="5124"/>
                  </a:cubicBezTo>
                  <a:cubicBezTo>
                    <a:pt x="7824" y="3438"/>
                    <a:pt x="7286" y="1409"/>
                    <a:pt x="5649" y="466"/>
                  </a:cubicBezTo>
                  <a:cubicBezTo>
                    <a:pt x="5102" y="150"/>
                    <a:pt x="4515" y="0"/>
                    <a:pt x="3939"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29" name="Google Shape;8029;p21"/>
            <p:cNvSpPr/>
            <p:nvPr/>
          </p:nvSpPr>
          <p:spPr>
            <a:xfrm>
              <a:off x="2962950" y="2194300"/>
              <a:ext cx="195275" cy="172875"/>
            </a:xfrm>
            <a:custGeom>
              <a:rect b="b" l="l" r="r" t="t"/>
              <a:pathLst>
                <a:path extrusionOk="0" h="6915" w="7811">
                  <a:moveTo>
                    <a:pt x="3927" y="1"/>
                  </a:moveTo>
                  <a:cubicBezTo>
                    <a:pt x="2737" y="1"/>
                    <a:pt x="1596" y="644"/>
                    <a:pt x="946" y="1808"/>
                  </a:cubicBezTo>
                  <a:cubicBezTo>
                    <a:pt x="0" y="3502"/>
                    <a:pt x="546" y="5523"/>
                    <a:pt x="2202" y="6463"/>
                  </a:cubicBezTo>
                  <a:cubicBezTo>
                    <a:pt x="2741" y="6768"/>
                    <a:pt x="3318" y="6914"/>
                    <a:pt x="3885" y="6914"/>
                  </a:cubicBezTo>
                  <a:cubicBezTo>
                    <a:pt x="5060" y="6914"/>
                    <a:pt x="6190" y="6288"/>
                    <a:pt x="6841" y="5157"/>
                  </a:cubicBezTo>
                  <a:cubicBezTo>
                    <a:pt x="7810" y="3471"/>
                    <a:pt x="7296" y="1435"/>
                    <a:pt x="5662" y="480"/>
                  </a:cubicBezTo>
                  <a:cubicBezTo>
                    <a:pt x="5107" y="155"/>
                    <a:pt x="4511" y="1"/>
                    <a:pt x="3927"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30" name="Google Shape;8030;p21"/>
            <p:cNvSpPr/>
            <p:nvPr/>
          </p:nvSpPr>
          <p:spPr>
            <a:xfrm>
              <a:off x="4591150" y="3109650"/>
              <a:ext cx="195400" cy="172925"/>
            </a:xfrm>
            <a:custGeom>
              <a:rect b="b" l="l" r="r" t="t"/>
              <a:pathLst>
                <a:path extrusionOk="0" h="6917" w="7816">
                  <a:moveTo>
                    <a:pt x="3932" y="1"/>
                  </a:moveTo>
                  <a:cubicBezTo>
                    <a:pt x="2741" y="1"/>
                    <a:pt x="1597" y="647"/>
                    <a:pt x="948" y="1805"/>
                  </a:cubicBezTo>
                  <a:cubicBezTo>
                    <a:pt x="1" y="3500"/>
                    <a:pt x="545" y="5522"/>
                    <a:pt x="2198" y="6462"/>
                  </a:cubicBezTo>
                  <a:cubicBezTo>
                    <a:pt x="2740" y="6770"/>
                    <a:pt x="3319" y="6916"/>
                    <a:pt x="3886" y="6916"/>
                  </a:cubicBezTo>
                  <a:cubicBezTo>
                    <a:pt x="5093" y="6916"/>
                    <a:pt x="6249" y="6253"/>
                    <a:pt x="6896" y="5062"/>
                  </a:cubicBezTo>
                  <a:cubicBezTo>
                    <a:pt x="7815" y="3366"/>
                    <a:pt x="7239" y="1347"/>
                    <a:pt x="5570" y="429"/>
                  </a:cubicBezTo>
                  <a:cubicBezTo>
                    <a:pt x="5043" y="139"/>
                    <a:pt x="4482" y="1"/>
                    <a:pt x="3932"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31" name="Google Shape;8031;p21"/>
            <p:cNvSpPr/>
            <p:nvPr/>
          </p:nvSpPr>
          <p:spPr>
            <a:xfrm>
              <a:off x="4060075" y="1875000"/>
              <a:ext cx="196575" cy="173350"/>
            </a:xfrm>
            <a:custGeom>
              <a:rect b="b" l="l" r="r" t="t"/>
              <a:pathLst>
                <a:path extrusionOk="0" h="6934" w="7863">
                  <a:moveTo>
                    <a:pt x="3960" y="0"/>
                  </a:moveTo>
                  <a:cubicBezTo>
                    <a:pt x="2784" y="0"/>
                    <a:pt x="1648" y="625"/>
                    <a:pt x="995" y="1749"/>
                  </a:cubicBezTo>
                  <a:cubicBezTo>
                    <a:pt x="0" y="3460"/>
                    <a:pt x="543" y="5538"/>
                    <a:pt x="2230" y="6488"/>
                  </a:cubicBezTo>
                  <a:cubicBezTo>
                    <a:pt x="2765" y="6789"/>
                    <a:pt x="3339" y="6933"/>
                    <a:pt x="3904" y="6933"/>
                  </a:cubicBezTo>
                  <a:cubicBezTo>
                    <a:pt x="5080" y="6933"/>
                    <a:pt x="6216" y="6309"/>
                    <a:pt x="6869" y="5185"/>
                  </a:cubicBezTo>
                  <a:cubicBezTo>
                    <a:pt x="7862" y="3473"/>
                    <a:pt x="7321" y="1395"/>
                    <a:pt x="5633" y="445"/>
                  </a:cubicBezTo>
                  <a:cubicBezTo>
                    <a:pt x="5098" y="144"/>
                    <a:pt x="4524" y="0"/>
                    <a:pt x="3960"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32" name="Google Shape;8032;p21"/>
            <p:cNvSpPr/>
            <p:nvPr/>
          </p:nvSpPr>
          <p:spPr>
            <a:xfrm>
              <a:off x="3279075" y="1904300"/>
              <a:ext cx="195150" cy="172350"/>
            </a:xfrm>
            <a:custGeom>
              <a:rect b="b" l="l" r="r" t="t"/>
              <a:pathLst>
                <a:path extrusionOk="0" h="6894" w="7806">
                  <a:moveTo>
                    <a:pt x="3932" y="0"/>
                  </a:moveTo>
                  <a:cubicBezTo>
                    <a:pt x="2767" y="0"/>
                    <a:pt x="1648" y="617"/>
                    <a:pt x="999" y="1734"/>
                  </a:cubicBezTo>
                  <a:cubicBezTo>
                    <a:pt x="0" y="3455"/>
                    <a:pt x="543" y="5514"/>
                    <a:pt x="2243" y="6458"/>
                  </a:cubicBezTo>
                  <a:cubicBezTo>
                    <a:pt x="2773" y="6753"/>
                    <a:pt x="3338" y="6894"/>
                    <a:pt x="3893" y="6894"/>
                  </a:cubicBezTo>
                  <a:cubicBezTo>
                    <a:pt x="5074" y="6894"/>
                    <a:pt x="6208" y="6255"/>
                    <a:pt x="6855" y="5107"/>
                  </a:cubicBezTo>
                  <a:cubicBezTo>
                    <a:pt x="7806" y="3421"/>
                    <a:pt x="7275" y="1402"/>
                    <a:pt x="5631" y="461"/>
                  </a:cubicBezTo>
                  <a:cubicBezTo>
                    <a:pt x="5087" y="149"/>
                    <a:pt x="4504" y="0"/>
                    <a:pt x="3932"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33" name="Google Shape;8033;p21"/>
            <p:cNvSpPr/>
            <p:nvPr/>
          </p:nvSpPr>
          <p:spPr>
            <a:xfrm>
              <a:off x="4293225" y="2005750"/>
              <a:ext cx="195500" cy="173400"/>
            </a:xfrm>
            <a:custGeom>
              <a:rect b="b" l="l" r="r" t="t"/>
              <a:pathLst>
                <a:path extrusionOk="0" h="6936" w="7820">
                  <a:moveTo>
                    <a:pt x="3935" y="0"/>
                  </a:moveTo>
                  <a:cubicBezTo>
                    <a:pt x="2749" y="0"/>
                    <a:pt x="1607" y="635"/>
                    <a:pt x="954" y="1783"/>
                  </a:cubicBezTo>
                  <a:cubicBezTo>
                    <a:pt x="1" y="3460"/>
                    <a:pt x="521" y="5499"/>
                    <a:pt x="2145" y="6454"/>
                  </a:cubicBezTo>
                  <a:cubicBezTo>
                    <a:pt x="2700" y="6780"/>
                    <a:pt x="3297" y="6935"/>
                    <a:pt x="3884" y="6935"/>
                  </a:cubicBezTo>
                  <a:cubicBezTo>
                    <a:pt x="5070" y="6935"/>
                    <a:pt x="6212" y="6299"/>
                    <a:pt x="6865" y="5151"/>
                  </a:cubicBezTo>
                  <a:cubicBezTo>
                    <a:pt x="7820" y="3474"/>
                    <a:pt x="7300" y="1435"/>
                    <a:pt x="5674" y="482"/>
                  </a:cubicBezTo>
                  <a:cubicBezTo>
                    <a:pt x="5120" y="156"/>
                    <a:pt x="4522" y="0"/>
                    <a:pt x="3935"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34" name="Google Shape;8034;p21"/>
            <p:cNvSpPr/>
            <p:nvPr/>
          </p:nvSpPr>
          <p:spPr>
            <a:xfrm>
              <a:off x="3959175" y="3690800"/>
              <a:ext cx="194325" cy="171850"/>
            </a:xfrm>
            <a:custGeom>
              <a:rect b="b" l="l" r="r" t="t"/>
              <a:pathLst>
                <a:path extrusionOk="0" h="6874" w="7773">
                  <a:moveTo>
                    <a:pt x="3908" y="0"/>
                  </a:moveTo>
                  <a:cubicBezTo>
                    <a:pt x="2730" y="0"/>
                    <a:pt x="1599" y="635"/>
                    <a:pt x="954" y="1777"/>
                  </a:cubicBezTo>
                  <a:cubicBezTo>
                    <a:pt x="0" y="3466"/>
                    <a:pt x="540" y="5491"/>
                    <a:pt x="2196" y="6426"/>
                  </a:cubicBezTo>
                  <a:cubicBezTo>
                    <a:pt x="2731" y="6729"/>
                    <a:pt x="3303" y="6873"/>
                    <a:pt x="3864" y="6873"/>
                  </a:cubicBezTo>
                  <a:cubicBezTo>
                    <a:pt x="5042" y="6873"/>
                    <a:pt x="6173" y="6239"/>
                    <a:pt x="6819" y="5096"/>
                  </a:cubicBezTo>
                  <a:cubicBezTo>
                    <a:pt x="7772" y="3407"/>
                    <a:pt x="7233" y="1382"/>
                    <a:pt x="5576" y="447"/>
                  </a:cubicBezTo>
                  <a:cubicBezTo>
                    <a:pt x="5041" y="144"/>
                    <a:pt x="4469" y="0"/>
                    <a:pt x="3908"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35" name="Google Shape;8035;p21"/>
            <p:cNvSpPr/>
            <p:nvPr/>
          </p:nvSpPr>
          <p:spPr>
            <a:xfrm>
              <a:off x="4624575" y="2504400"/>
              <a:ext cx="196600" cy="173400"/>
            </a:xfrm>
            <a:custGeom>
              <a:rect b="b" l="l" r="r" t="t"/>
              <a:pathLst>
                <a:path extrusionOk="0" h="6936" w="7864">
                  <a:moveTo>
                    <a:pt x="3960" y="0"/>
                  </a:moveTo>
                  <a:cubicBezTo>
                    <a:pt x="2772" y="0"/>
                    <a:pt x="1627" y="639"/>
                    <a:pt x="976" y="1783"/>
                  </a:cubicBezTo>
                  <a:cubicBezTo>
                    <a:pt x="0" y="3500"/>
                    <a:pt x="565" y="5573"/>
                    <a:pt x="2264" y="6508"/>
                  </a:cubicBezTo>
                  <a:cubicBezTo>
                    <a:pt x="2790" y="6797"/>
                    <a:pt x="3351" y="6935"/>
                    <a:pt x="3904" y="6935"/>
                  </a:cubicBezTo>
                  <a:cubicBezTo>
                    <a:pt x="5092" y="6935"/>
                    <a:pt x="6237" y="6297"/>
                    <a:pt x="6888" y="5152"/>
                  </a:cubicBezTo>
                  <a:cubicBezTo>
                    <a:pt x="7863" y="3435"/>
                    <a:pt x="7299" y="1362"/>
                    <a:pt x="5600" y="428"/>
                  </a:cubicBezTo>
                  <a:cubicBezTo>
                    <a:pt x="5074" y="138"/>
                    <a:pt x="4512" y="0"/>
                    <a:pt x="3960"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36" name="Google Shape;8036;p21"/>
            <p:cNvSpPr/>
            <p:nvPr/>
          </p:nvSpPr>
          <p:spPr>
            <a:xfrm>
              <a:off x="2829925" y="2431675"/>
              <a:ext cx="194725" cy="172375"/>
            </a:xfrm>
            <a:custGeom>
              <a:rect b="b" l="l" r="r" t="t"/>
              <a:pathLst>
                <a:path extrusionOk="0" h="6895" w="7789">
                  <a:moveTo>
                    <a:pt x="3913" y="1"/>
                  </a:moveTo>
                  <a:cubicBezTo>
                    <a:pt x="2724" y="1"/>
                    <a:pt x="1585" y="647"/>
                    <a:pt x="937" y="1814"/>
                  </a:cubicBezTo>
                  <a:cubicBezTo>
                    <a:pt x="0" y="3506"/>
                    <a:pt x="550" y="5518"/>
                    <a:pt x="2206" y="6449"/>
                  </a:cubicBezTo>
                  <a:cubicBezTo>
                    <a:pt x="2742" y="6751"/>
                    <a:pt x="3315" y="6895"/>
                    <a:pt x="3877" y="6895"/>
                  </a:cubicBezTo>
                  <a:cubicBezTo>
                    <a:pt x="5051" y="6895"/>
                    <a:pt x="6178" y="6265"/>
                    <a:pt x="6826" y="5130"/>
                  </a:cubicBezTo>
                  <a:cubicBezTo>
                    <a:pt x="7788" y="3446"/>
                    <a:pt x="7269" y="1421"/>
                    <a:pt x="5634" y="473"/>
                  </a:cubicBezTo>
                  <a:cubicBezTo>
                    <a:pt x="5082" y="153"/>
                    <a:pt x="4492" y="1"/>
                    <a:pt x="3913"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37" name="Google Shape;8037;p21"/>
            <p:cNvSpPr/>
            <p:nvPr/>
          </p:nvSpPr>
          <p:spPr>
            <a:xfrm>
              <a:off x="4575350" y="2320950"/>
              <a:ext cx="195275" cy="172425"/>
            </a:xfrm>
            <a:custGeom>
              <a:rect b="b" l="l" r="r" t="t"/>
              <a:pathLst>
                <a:path extrusionOk="0" h="6897" w="7811">
                  <a:moveTo>
                    <a:pt x="3934" y="1"/>
                  </a:moveTo>
                  <a:cubicBezTo>
                    <a:pt x="2761" y="1"/>
                    <a:pt x="1635" y="629"/>
                    <a:pt x="986" y="1762"/>
                  </a:cubicBezTo>
                  <a:cubicBezTo>
                    <a:pt x="1" y="3485"/>
                    <a:pt x="561" y="5539"/>
                    <a:pt x="2270" y="6475"/>
                  </a:cubicBezTo>
                  <a:cubicBezTo>
                    <a:pt x="2791" y="6760"/>
                    <a:pt x="3346" y="6896"/>
                    <a:pt x="3891" y="6896"/>
                  </a:cubicBezTo>
                  <a:cubicBezTo>
                    <a:pt x="5082" y="6896"/>
                    <a:pt x="6226" y="6246"/>
                    <a:pt x="6872" y="5084"/>
                  </a:cubicBezTo>
                  <a:cubicBezTo>
                    <a:pt x="7811" y="3392"/>
                    <a:pt x="7263" y="1381"/>
                    <a:pt x="5608" y="448"/>
                  </a:cubicBezTo>
                  <a:cubicBezTo>
                    <a:pt x="5071" y="145"/>
                    <a:pt x="4497" y="1"/>
                    <a:pt x="3934"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38" name="Google Shape;8038;p21"/>
            <p:cNvSpPr/>
            <p:nvPr/>
          </p:nvSpPr>
          <p:spPr>
            <a:xfrm>
              <a:off x="2796075" y="3036950"/>
              <a:ext cx="194500" cy="171925"/>
            </a:xfrm>
            <a:custGeom>
              <a:rect b="b" l="l" r="r" t="t"/>
              <a:pathLst>
                <a:path extrusionOk="0" h="6877" w="7780">
                  <a:moveTo>
                    <a:pt x="3915" y="0"/>
                  </a:moveTo>
                  <a:cubicBezTo>
                    <a:pt x="2725" y="0"/>
                    <a:pt x="1583" y="649"/>
                    <a:pt x="939" y="1812"/>
                  </a:cubicBezTo>
                  <a:cubicBezTo>
                    <a:pt x="0" y="3503"/>
                    <a:pt x="563" y="5522"/>
                    <a:pt x="2230" y="6446"/>
                  </a:cubicBezTo>
                  <a:cubicBezTo>
                    <a:pt x="2755" y="6737"/>
                    <a:pt x="3315" y="6876"/>
                    <a:pt x="3865" y="6876"/>
                  </a:cubicBezTo>
                  <a:cubicBezTo>
                    <a:pt x="5054" y="6876"/>
                    <a:pt x="6197" y="6227"/>
                    <a:pt x="6840" y="5064"/>
                  </a:cubicBezTo>
                  <a:cubicBezTo>
                    <a:pt x="7779" y="3371"/>
                    <a:pt x="7216" y="1353"/>
                    <a:pt x="5550" y="429"/>
                  </a:cubicBezTo>
                  <a:cubicBezTo>
                    <a:pt x="5024" y="139"/>
                    <a:pt x="4465" y="0"/>
                    <a:pt x="3915"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39" name="Google Shape;8039;p21"/>
            <p:cNvSpPr/>
            <p:nvPr/>
          </p:nvSpPr>
          <p:spPr>
            <a:xfrm>
              <a:off x="3645375" y="1797875"/>
              <a:ext cx="194825" cy="172425"/>
            </a:xfrm>
            <a:custGeom>
              <a:rect b="b" l="l" r="r" t="t"/>
              <a:pathLst>
                <a:path extrusionOk="0" h="6897" w="7793">
                  <a:moveTo>
                    <a:pt x="3918" y="0"/>
                  </a:moveTo>
                  <a:cubicBezTo>
                    <a:pt x="2714" y="0"/>
                    <a:pt x="1563" y="664"/>
                    <a:pt x="917" y="1854"/>
                  </a:cubicBezTo>
                  <a:cubicBezTo>
                    <a:pt x="0" y="3548"/>
                    <a:pt x="578" y="5555"/>
                    <a:pt x="2246" y="6471"/>
                  </a:cubicBezTo>
                  <a:cubicBezTo>
                    <a:pt x="2770" y="6759"/>
                    <a:pt x="3328" y="6897"/>
                    <a:pt x="3876" y="6897"/>
                  </a:cubicBezTo>
                  <a:cubicBezTo>
                    <a:pt x="5064" y="6897"/>
                    <a:pt x="6204" y="6250"/>
                    <a:pt x="6850" y="5090"/>
                  </a:cubicBezTo>
                  <a:cubicBezTo>
                    <a:pt x="7793" y="3400"/>
                    <a:pt x="7249" y="1387"/>
                    <a:pt x="5597" y="452"/>
                  </a:cubicBezTo>
                  <a:cubicBezTo>
                    <a:pt x="5057" y="146"/>
                    <a:pt x="4482" y="0"/>
                    <a:pt x="3918"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40" name="Google Shape;8040;p21"/>
            <p:cNvSpPr/>
            <p:nvPr/>
          </p:nvSpPr>
          <p:spPr>
            <a:xfrm>
              <a:off x="4457675" y="3347050"/>
              <a:ext cx="195300" cy="172400"/>
            </a:xfrm>
            <a:custGeom>
              <a:rect b="b" l="l" r="r" t="t"/>
              <a:pathLst>
                <a:path extrusionOk="0" h="6896" w="7812">
                  <a:moveTo>
                    <a:pt x="3935" y="1"/>
                  </a:moveTo>
                  <a:cubicBezTo>
                    <a:pt x="2765" y="1"/>
                    <a:pt x="1642" y="624"/>
                    <a:pt x="993" y="1751"/>
                  </a:cubicBezTo>
                  <a:cubicBezTo>
                    <a:pt x="1" y="3472"/>
                    <a:pt x="554" y="5527"/>
                    <a:pt x="2259" y="6468"/>
                  </a:cubicBezTo>
                  <a:cubicBezTo>
                    <a:pt x="2784" y="6757"/>
                    <a:pt x="3343" y="6895"/>
                    <a:pt x="3892" y="6895"/>
                  </a:cubicBezTo>
                  <a:cubicBezTo>
                    <a:pt x="5079" y="6895"/>
                    <a:pt x="6218" y="6251"/>
                    <a:pt x="6865" y="5096"/>
                  </a:cubicBezTo>
                  <a:cubicBezTo>
                    <a:pt x="7811" y="3404"/>
                    <a:pt x="7270" y="1391"/>
                    <a:pt x="5620" y="454"/>
                  </a:cubicBezTo>
                  <a:cubicBezTo>
                    <a:pt x="5080" y="147"/>
                    <a:pt x="4502" y="1"/>
                    <a:pt x="3935"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41" name="Google Shape;8041;p21"/>
            <p:cNvSpPr/>
            <p:nvPr/>
          </p:nvSpPr>
          <p:spPr>
            <a:xfrm>
              <a:off x="2746950" y="2853475"/>
              <a:ext cx="193525" cy="170900"/>
            </a:xfrm>
            <a:custGeom>
              <a:rect b="b" l="l" r="r" t="t"/>
              <a:pathLst>
                <a:path extrusionOk="0" h="6836" w="7741">
                  <a:moveTo>
                    <a:pt x="3904" y="1"/>
                  </a:moveTo>
                  <a:cubicBezTo>
                    <a:pt x="2732" y="1"/>
                    <a:pt x="1596" y="631"/>
                    <a:pt x="957" y="1756"/>
                  </a:cubicBezTo>
                  <a:cubicBezTo>
                    <a:pt x="1" y="3438"/>
                    <a:pt x="546" y="5476"/>
                    <a:pt x="2199" y="6401"/>
                  </a:cubicBezTo>
                  <a:cubicBezTo>
                    <a:pt x="2724" y="6695"/>
                    <a:pt x="3287" y="6836"/>
                    <a:pt x="3839" y="6836"/>
                  </a:cubicBezTo>
                  <a:cubicBezTo>
                    <a:pt x="5027" y="6836"/>
                    <a:pt x="6170" y="6188"/>
                    <a:pt x="6809" y="5032"/>
                  </a:cubicBezTo>
                  <a:cubicBezTo>
                    <a:pt x="7740" y="3346"/>
                    <a:pt x="7161" y="1317"/>
                    <a:pt x="5490" y="408"/>
                  </a:cubicBezTo>
                  <a:cubicBezTo>
                    <a:pt x="4983" y="132"/>
                    <a:pt x="4440" y="1"/>
                    <a:pt x="3904"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42" name="Google Shape;8042;p21"/>
            <p:cNvSpPr/>
            <p:nvPr/>
          </p:nvSpPr>
          <p:spPr>
            <a:xfrm>
              <a:off x="3776750" y="3744500"/>
              <a:ext cx="193325" cy="170775"/>
            </a:xfrm>
            <a:custGeom>
              <a:rect b="b" l="l" r="r" t="t"/>
              <a:pathLst>
                <a:path extrusionOk="0" h="6831" w="7733">
                  <a:moveTo>
                    <a:pt x="3895" y="1"/>
                  </a:moveTo>
                  <a:cubicBezTo>
                    <a:pt x="2737" y="1"/>
                    <a:pt x="1616" y="612"/>
                    <a:pt x="977" y="1711"/>
                  </a:cubicBezTo>
                  <a:cubicBezTo>
                    <a:pt x="0" y="3388"/>
                    <a:pt x="516" y="5434"/>
                    <a:pt x="2153" y="6375"/>
                  </a:cubicBezTo>
                  <a:cubicBezTo>
                    <a:pt x="2690" y="6684"/>
                    <a:pt x="3268" y="6831"/>
                    <a:pt x="3836" y="6831"/>
                  </a:cubicBezTo>
                  <a:cubicBezTo>
                    <a:pt x="5009" y="6831"/>
                    <a:pt x="6140" y="6202"/>
                    <a:pt x="6782" y="5071"/>
                  </a:cubicBezTo>
                  <a:cubicBezTo>
                    <a:pt x="7732" y="3391"/>
                    <a:pt x="7184" y="1353"/>
                    <a:pt x="5528" y="429"/>
                  </a:cubicBezTo>
                  <a:cubicBezTo>
                    <a:pt x="5007" y="139"/>
                    <a:pt x="4447" y="1"/>
                    <a:pt x="3895"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43" name="Google Shape;8043;p21"/>
            <p:cNvSpPr/>
            <p:nvPr/>
          </p:nvSpPr>
          <p:spPr>
            <a:xfrm>
              <a:off x="2846275" y="3221400"/>
              <a:ext cx="193475" cy="170825"/>
            </a:xfrm>
            <a:custGeom>
              <a:rect b="b" l="l" r="r" t="t"/>
              <a:pathLst>
                <a:path extrusionOk="0" h="6833" w="7739">
                  <a:moveTo>
                    <a:pt x="3899" y="1"/>
                  </a:moveTo>
                  <a:cubicBezTo>
                    <a:pt x="2735" y="1"/>
                    <a:pt x="1609" y="621"/>
                    <a:pt x="969" y="1731"/>
                  </a:cubicBezTo>
                  <a:cubicBezTo>
                    <a:pt x="1" y="3409"/>
                    <a:pt x="530" y="5452"/>
                    <a:pt x="2174" y="6386"/>
                  </a:cubicBezTo>
                  <a:cubicBezTo>
                    <a:pt x="2706" y="6689"/>
                    <a:pt x="3277" y="6833"/>
                    <a:pt x="3838" y="6833"/>
                  </a:cubicBezTo>
                  <a:cubicBezTo>
                    <a:pt x="5017" y="6833"/>
                    <a:pt x="6154" y="6196"/>
                    <a:pt x="6794" y="5054"/>
                  </a:cubicBezTo>
                  <a:cubicBezTo>
                    <a:pt x="7738" y="3368"/>
                    <a:pt x="7175" y="1339"/>
                    <a:pt x="5512" y="421"/>
                  </a:cubicBezTo>
                  <a:cubicBezTo>
                    <a:pt x="4997" y="136"/>
                    <a:pt x="4444" y="1"/>
                    <a:pt x="3899"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44" name="Google Shape;8044;p21"/>
            <p:cNvSpPr/>
            <p:nvPr/>
          </p:nvSpPr>
          <p:spPr>
            <a:xfrm>
              <a:off x="3829575" y="1746025"/>
              <a:ext cx="192350" cy="169750"/>
            </a:xfrm>
            <a:custGeom>
              <a:rect b="b" l="l" r="r" t="t"/>
              <a:pathLst>
                <a:path extrusionOk="0" h="6790" w="7694">
                  <a:moveTo>
                    <a:pt x="3893" y="0"/>
                  </a:moveTo>
                  <a:cubicBezTo>
                    <a:pt x="2742" y="0"/>
                    <a:pt x="1620" y="600"/>
                    <a:pt x="982" y="1675"/>
                  </a:cubicBezTo>
                  <a:cubicBezTo>
                    <a:pt x="0" y="3330"/>
                    <a:pt x="519" y="5409"/>
                    <a:pt x="2146" y="6345"/>
                  </a:cubicBezTo>
                  <a:cubicBezTo>
                    <a:pt x="2669" y="6646"/>
                    <a:pt x="3239" y="6790"/>
                    <a:pt x="3802" y="6790"/>
                  </a:cubicBezTo>
                  <a:cubicBezTo>
                    <a:pt x="4953" y="6790"/>
                    <a:pt x="6076" y="6190"/>
                    <a:pt x="6714" y="5115"/>
                  </a:cubicBezTo>
                  <a:cubicBezTo>
                    <a:pt x="7694" y="3460"/>
                    <a:pt x="7177" y="1381"/>
                    <a:pt x="5550" y="445"/>
                  </a:cubicBezTo>
                  <a:cubicBezTo>
                    <a:pt x="5026" y="144"/>
                    <a:pt x="4456" y="0"/>
                    <a:pt x="3893"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45" name="Google Shape;8045;p21"/>
            <p:cNvSpPr/>
            <p:nvPr/>
          </p:nvSpPr>
          <p:spPr>
            <a:xfrm>
              <a:off x="3098375" y="1958950"/>
              <a:ext cx="191150" cy="169325"/>
            </a:xfrm>
            <a:custGeom>
              <a:rect b="b" l="l" r="r" t="t"/>
              <a:pathLst>
                <a:path extrusionOk="0" h="6773" w="7646">
                  <a:moveTo>
                    <a:pt x="3875" y="1"/>
                  </a:moveTo>
                  <a:cubicBezTo>
                    <a:pt x="2701" y="1"/>
                    <a:pt x="1555" y="629"/>
                    <a:pt x="923" y="1743"/>
                  </a:cubicBezTo>
                  <a:cubicBezTo>
                    <a:pt x="0" y="3373"/>
                    <a:pt x="537" y="5416"/>
                    <a:pt x="2122" y="6329"/>
                  </a:cubicBezTo>
                  <a:cubicBezTo>
                    <a:pt x="2644" y="6630"/>
                    <a:pt x="3210" y="6773"/>
                    <a:pt x="3771" y="6773"/>
                  </a:cubicBezTo>
                  <a:cubicBezTo>
                    <a:pt x="4962" y="6773"/>
                    <a:pt x="6123" y="6127"/>
                    <a:pt x="6751" y="4982"/>
                  </a:cubicBezTo>
                  <a:cubicBezTo>
                    <a:pt x="7645" y="3345"/>
                    <a:pt x="7077" y="1309"/>
                    <a:pt x="5475" y="417"/>
                  </a:cubicBezTo>
                  <a:cubicBezTo>
                    <a:pt x="4967" y="135"/>
                    <a:pt x="4418" y="1"/>
                    <a:pt x="3875"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46" name="Google Shape;8046;p21"/>
            <p:cNvSpPr/>
            <p:nvPr/>
          </p:nvSpPr>
          <p:spPr>
            <a:xfrm>
              <a:off x="4726650" y="2874375"/>
              <a:ext cx="191050" cy="169250"/>
            </a:xfrm>
            <a:custGeom>
              <a:rect b="b" l="l" r="r" t="t"/>
              <a:pathLst>
                <a:path extrusionOk="0" h="6770" w="7642">
                  <a:moveTo>
                    <a:pt x="3874" y="0"/>
                  </a:moveTo>
                  <a:cubicBezTo>
                    <a:pt x="2716" y="0"/>
                    <a:pt x="1585" y="606"/>
                    <a:pt x="950" y="1688"/>
                  </a:cubicBezTo>
                  <a:cubicBezTo>
                    <a:pt x="1" y="3306"/>
                    <a:pt x="500" y="5360"/>
                    <a:pt x="2070" y="6299"/>
                  </a:cubicBezTo>
                  <a:cubicBezTo>
                    <a:pt x="2604" y="6618"/>
                    <a:pt x="3190" y="6770"/>
                    <a:pt x="3769" y="6770"/>
                  </a:cubicBezTo>
                  <a:cubicBezTo>
                    <a:pt x="4942" y="6770"/>
                    <a:pt x="6086" y="6147"/>
                    <a:pt x="6719" y="5032"/>
                  </a:cubicBezTo>
                  <a:cubicBezTo>
                    <a:pt x="7641" y="3405"/>
                    <a:pt x="7108" y="1358"/>
                    <a:pt x="5522" y="443"/>
                  </a:cubicBezTo>
                  <a:cubicBezTo>
                    <a:pt x="5003" y="143"/>
                    <a:pt x="4435" y="0"/>
                    <a:pt x="3874"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47" name="Google Shape;8047;p21"/>
            <p:cNvSpPr/>
            <p:nvPr/>
          </p:nvSpPr>
          <p:spPr>
            <a:xfrm>
              <a:off x="4527400" y="2138325"/>
              <a:ext cx="192400" cy="169750"/>
            </a:xfrm>
            <a:custGeom>
              <a:rect b="b" l="l" r="r" t="t"/>
              <a:pathLst>
                <a:path extrusionOk="0" h="6790" w="7696">
                  <a:moveTo>
                    <a:pt x="3893" y="1"/>
                  </a:moveTo>
                  <a:cubicBezTo>
                    <a:pt x="2740" y="1"/>
                    <a:pt x="1617" y="602"/>
                    <a:pt x="979" y="1680"/>
                  </a:cubicBezTo>
                  <a:cubicBezTo>
                    <a:pt x="0" y="3336"/>
                    <a:pt x="522" y="5414"/>
                    <a:pt x="2150" y="6348"/>
                  </a:cubicBezTo>
                  <a:cubicBezTo>
                    <a:pt x="2672" y="6648"/>
                    <a:pt x="3240" y="6790"/>
                    <a:pt x="3801" y="6790"/>
                  </a:cubicBezTo>
                  <a:cubicBezTo>
                    <a:pt x="4954" y="6790"/>
                    <a:pt x="6078" y="6189"/>
                    <a:pt x="6715" y="5111"/>
                  </a:cubicBezTo>
                  <a:cubicBezTo>
                    <a:pt x="7695" y="3454"/>
                    <a:pt x="7173" y="1377"/>
                    <a:pt x="5544" y="442"/>
                  </a:cubicBezTo>
                  <a:cubicBezTo>
                    <a:pt x="5022" y="143"/>
                    <a:pt x="4454" y="1"/>
                    <a:pt x="3893"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48" name="Google Shape;8048;p21"/>
            <p:cNvSpPr/>
            <p:nvPr/>
          </p:nvSpPr>
          <p:spPr>
            <a:xfrm>
              <a:off x="3595375" y="3798975"/>
              <a:ext cx="190075" cy="168150"/>
            </a:xfrm>
            <a:custGeom>
              <a:rect b="b" l="l" r="r" t="t"/>
              <a:pathLst>
                <a:path extrusionOk="0" h="6726" w="7603">
                  <a:moveTo>
                    <a:pt x="3880" y="1"/>
                  </a:moveTo>
                  <a:cubicBezTo>
                    <a:pt x="2685" y="1"/>
                    <a:pt x="1505" y="643"/>
                    <a:pt x="889" y="1763"/>
                  </a:cubicBezTo>
                  <a:cubicBezTo>
                    <a:pt x="1" y="3381"/>
                    <a:pt x="581" y="5461"/>
                    <a:pt x="2168" y="6332"/>
                  </a:cubicBezTo>
                  <a:cubicBezTo>
                    <a:pt x="2656" y="6599"/>
                    <a:pt x="3190" y="6726"/>
                    <a:pt x="3721" y="6726"/>
                  </a:cubicBezTo>
                  <a:cubicBezTo>
                    <a:pt x="4917" y="6726"/>
                    <a:pt x="6098" y="6084"/>
                    <a:pt x="6714" y="4964"/>
                  </a:cubicBezTo>
                  <a:cubicBezTo>
                    <a:pt x="7603" y="3346"/>
                    <a:pt x="7022" y="1267"/>
                    <a:pt x="5435" y="396"/>
                  </a:cubicBezTo>
                  <a:cubicBezTo>
                    <a:pt x="4946" y="128"/>
                    <a:pt x="4412" y="1"/>
                    <a:pt x="3880"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49" name="Google Shape;8049;p21"/>
            <p:cNvSpPr/>
            <p:nvPr/>
          </p:nvSpPr>
          <p:spPr>
            <a:xfrm>
              <a:off x="2698950" y="2670900"/>
              <a:ext cx="190150" cy="168200"/>
            </a:xfrm>
            <a:custGeom>
              <a:rect b="b" l="l" r="r" t="t"/>
              <a:pathLst>
                <a:path extrusionOk="0" h="6728" w="7606">
                  <a:moveTo>
                    <a:pt x="3882" y="0"/>
                  </a:moveTo>
                  <a:cubicBezTo>
                    <a:pt x="2705" y="0"/>
                    <a:pt x="1541" y="623"/>
                    <a:pt x="916" y="1718"/>
                  </a:cubicBezTo>
                  <a:cubicBezTo>
                    <a:pt x="1" y="3322"/>
                    <a:pt x="552" y="5408"/>
                    <a:pt x="2126" y="6306"/>
                  </a:cubicBezTo>
                  <a:cubicBezTo>
                    <a:pt x="2626" y="6592"/>
                    <a:pt x="3177" y="6727"/>
                    <a:pt x="3725" y="6727"/>
                  </a:cubicBezTo>
                  <a:cubicBezTo>
                    <a:pt x="4901" y="6727"/>
                    <a:pt x="6065" y="6104"/>
                    <a:pt x="6689" y="5010"/>
                  </a:cubicBezTo>
                  <a:cubicBezTo>
                    <a:pt x="7606" y="3405"/>
                    <a:pt x="7055" y="1318"/>
                    <a:pt x="5481" y="421"/>
                  </a:cubicBezTo>
                  <a:cubicBezTo>
                    <a:pt x="4981" y="135"/>
                    <a:pt x="4430" y="0"/>
                    <a:pt x="3882"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50" name="Google Shape;8050;p21"/>
            <p:cNvSpPr/>
            <p:nvPr/>
          </p:nvSpPr>
          <p:spPr>
            <a:xfrm>
              <a:off x="4326475" y="3586000"/>
              <a:ext cx="191025" cy="168750"/>
            </a:xfrm>
            <a:custGeom>
              <a:rect b="b" l="l" r="r" t="t"/>
              <a:pathLst>
                <a:path extrusionOk="0" h="6750" w="7641">
                  <a:moveTo>
                    <a:pt x="3902" y="0"/>
                  </a:moveTo>
                  <a:cubicBezTo>
                    <a:pt x="2718" y="0"/>
                    <a:pt x="1553" y="633"/>
                    <a:pt x="928" y="1743"/>
                  </a:cubicBezTo>
                  <a:cubicBezTo>
                    <a:pt x="0" y="3392"/>
                    <a:pt x="598" y="5504"/>
                    <a:pt x="2240" y="6373"/>
                  </a:cubicBezTo>
                  <a:cubicBezTo>
                    <a:pt x="2722" y="6629"/>
                    <a:pt x="3243" y="6750"/>
                    <a:pt x="3760" y="6750"/>
                  </a:cubicBezTo>
                  <a:cubicBezTo>
                    <a:pt x="4963" y="6750"/>
                    <a:pt x="6144" y="6095"/>
                    <a:pt x="6759" y="4957"/>
                  </a:cubicBezTo>
                  <a:cubicBezTo>
                    <a:pt x="7641" y="3330"/>
                    <a:pt x="7060" y="1279"/>
                    <a:pt x="5470" y="402"/>
                  </a:cubicBezTo>
                  <a:cubicBezTo>
                    <a:pt x="4976" y="130"/>
                    <a:pt x="4437" y="0"/>
                    <a:pt x="3902"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51" name="Google Shape;8051;p21"/>
            <p:cNvSpPr/>
            <p:nvPr/>
          </p:nvSpPr>
          <p:spPr>
            <a:xfrm>
              <a:off x="2897700" y="3406925"/>
              <a:ext cx="189800" cy="167650"/>
            </a:xfrm>
            <a:custGeom>
              <a:rect b="b" l="l" r="r" t="t"/>
              <a:pathLst>
                <a:path extrusionOk="0" h="6706" w="7592">
                  <a:moveTo>
                    <a:pt x="3881" y="1"/>
                  </a:moveTo>
                  <a:cubicBezTo>
                    <a:pt x="2699" y="1"/>
                    <a:pt x="1529" y="628"/>
                    <a:pt x="910" y="1721"/>
                  </a:cubicBezTo>
                  <a:cubicBezTo>
                    <a:pt x="1" y="3328"/>
                    <a:pt x="572" y="5433"/>
                    <a:pt x="2157" y="6309"/>
                  </a:cubicBezTo>
                  <a:cubicBezTo>
                    <a:pt x="2643" y="6579"/>
                    <a:pt x="3177" y="6706"/>
                    <a:pt x="3710" y="6706"/>
                  </a:cubicBezTo>
                  <a:cubicBezTo>
                    <a:pt x="4911" y="6706"/>
                    <a:pt x="6102" y="6059"/>
                    <a:pt x="6710" y="4938"/>
                  </a:cubicBezTo>
                  <a:cubicBezTo>
                    <a:pt x="7591" y="3312"/>
                    <a:pt x="6984" y="1215"/>
                    <a:pt x="5388" y="371"/>
                  </a:cubicBezTo>
                  <a:cubicBezTo>
                    <a:pt x="4913" y="120"/>
                    <a:pt x="4396" y="1"/>
                    <a:pt x="3881"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52" name="Google Shape;8052;p21"/>
            <p:cNvSpPr/>
            <p:nvPr/>
          </p:nvSpPr>
          <p:spPr>
            <a:xfrm>
              <a:off x="2784125" y="2250825"/>
              <a:ext cx="187125" cy="166175"/>
            </a:xfrm>
            <a:custGeom>
              <a:rect b="b" l="l" r="r" t="t"/>
              <a:pathLst>
                <a:path extrusionOk="0" h="6647" w="7485">
                  <a:moveTo>
                    <a:pt x="3847" y="1"/>
                  </a:moveTo>
                  <a:cubicBezTo>
                    <a:pt x="2692" y="1"/>
                    <a:pt x="1528" y="604"/>
                    <a:pt x="902" y="1666"/>
                  </a:cubicBezTo>
                  <a:cubicBezTo>
                    <a:pt x="1" y="3197"/>
                    <a:pt x="503" y="5260"/>
                    <a:pt x="2006" y="6191"/>
                  </a:cubicBezTo>
                  <a:cubicBezTo>
                    <a:pt x="2504" y="6500"/>
                    <a:pt x="3070" y="6646"/>
                    <a:pt x="3638" y="6646"/>
                  </a:cubicBezTo>
                  <a:cubicBezTo>
                    <a:pt x="4793" y="6646"/>
                    <a:pt x="5956" y="6043"/>
                    <a:pt x="6582" y="4983"/>
                  </a:cubicBezTo>
                  <a:cubicBezTo>
                    <a:pt x="7485" y="3450"/>
                    <a:pt x="6982" y="1387"/>
                    <a:pt x="5479" y="456"/>
                  </a:cubicBezTo>
                  <a:cubicBezTo>
                    <a:pt x="4981" y="147"/>
                    <a:pt x="4415" y="1"/>
                    <a:pt x="3847"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53" name="Google Shape;8053;p21"/>
            <p:cNvSpPr/>
            <p:nvPr/>
          </p:nvSpPr>
          <p:spPr>
            <a:xfrm>
              <a:off x="4644675" y="3296775"/>
              <a:ext cx="187625" cy="166550"/>
            </a:xfrm>
            <a:custGeom>
              <a:rect b="b" l="l" r="r" t="t"/>
              <a:pathLst>
                <a:path extrusionOk="0" h="6662" w="7505">
                  <a:moveTo>
                    <a:pt x="3850" y="1"/>
                  </a:moveTo>
                  <a:cubicBezTo>
                    <a:pt x="2649" y="1"/>
                    <a:pt x="1450" y="647"/>
                    <a:pt x="851" y="1760"/>
                  </a:cubicBezTo>
                  <a:cubicBezTo>
                    <a:pt x="1" y="3345"/>
                    <a:pt x="571" y="5399"/>
                    <a:pt x="2102" y="6261"/>
                  </a:cubicBezTo>
                  <a:cubicBezTo>
                    <a:pt x="2586" y="6533"/>
                    <a:pt x="3121" y="6662"/>
                    <a:pt x="3657" y="6662"/>
                  </a:cubicBezTo>
                  <a:cubicBezTo>
                    <a:pt x="4858" y="6662"/>
                    <a:pt x="6057" y="6015"/>
                    <a:pt x="6654" y="4902"/>
                  </a:cubicBezTo>
                  <a:cubicBezTo>
                    <a:pt x="7504" y="3317"/>
                    <a:pt x="6934" y="1265"/>
                    <a:pt x="5405" y="402"/>
                  </a:cubicBezTo>
                  <a:cubicBezTo>
                    <a:pt x="4921" y="129"/>
                    <a:pt x="4386" y="1"/>
                    <a:pt x="3850"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54" name="Google Shape;8054;p21"/>
            <p:cNvSpPr/>
            <p:nvPr/>
          </p:nvSpPr>
          <p:spPr>
            <a:xfrm>
              <a:off x="4246750" y="1824900"/>
              <a:ext cx="189125" cy="167175"/>
            </a:xfrm>
            <a:custGeom>
              <a:rect b="b" l="l" r="r" t="t"/>
              <a:pathLst>
                <a:path extrusionOk="0" h="6687" w="7565">
                  <a:moveTo>
                    <a:pt x="3882" y="1"/>
                  </a:moveTo>
                  <a:cubicBezTo>
                    <a:pt x="2718" y="1"/>
                    <a:pt x="1550" y="609"/>
                    <a:pt x="924" y="1678"/>
                  </a:cubicBezTo>
                  <a:cubicBezTo>
                    <a:pt x="0" y="3255"/>
                    <a:pt x="550" y="5378"/>
                    <a:pt x="2112" y="6273"/>
                  </a:cubicBezTo>
                  <a:cubicBezTo>
                    <a:pt x="2601" y="6553"/>
                    <a:pt x="3145" y="6686"/>
                    <a:pt x="3688" y="6686"/>
                  </a:cubicBezTo>
                  <a:cubicBezTo>
                    <a:pt x="4833" y="6686"/>
                    <a:pt x="5977" y="6097"/>
                    <a:pt x="6614" y="5057"/>
                  </a:cubicBezTo>
                  <a:cubicBezTo>
                    <a:pt x="7564" y="3504"/>
                    <a:pt x="7051" y="1370"/>
                    <a:pt x="5503" y="442"/>
                  </a:cubicBezTo>
                  <a:cubicBezTo>
                    <a:pt x="5004" y="142"/>
                    <a:pt x="4443" y="1"/>
                    <a:pt x="3882"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55" name="Google Shape;8055;p21"/>
            <p:cNvSpPr/>
            <p:nvPr/>
          </p:nvSpPr>
          <p:spPr>
            <a:xfrm>
              <a:off x="4479975" y="1956475"/>
              <a:ext cx="187325" cy="165550"/>
            </a:xfrm>
            <a:custGeom>
              <a:rect b="b" l="l" r="r" t="t"/>
              <a:pathLst>
                <a:path extrusionOk="0" h="6622" w="7493">
                  <a:moveTo>
                    <a:pt x="3856" y="0"/>
                  </a:moveTo>
                  <a:cubicBezTo>
                    <a:pt x="2715" y="0"/>
                    <a:pt x="1569" y="593"/>
                    <a:pt x="941" y="1638"/>
                  </a:cubicBezTo>
                  <a:cubicBezTo>
                    <a:pt x="1" y="3198"/>
                    <a:pt x="556" y="5348"/>
                    <a:pt x="2127" y="6226"/>
                  </a:cubicBezTo>
                  <a:cubicBezTo>
                    <a:pt x="2607" y="6494"/>
                    <a:pt x="3137" y="6621"/>
                    <a:pt x="3666" y="6621"/>
                  </a:cubicBezTo>
                  <a:cubicBezTo>
                    <a:pt x="4830" y="6621"/>
                    <a:pt x="5989" y="6008"/>
                    <a:pt x="6602" y="4937"/>
                  </a:cubicBezTo>
                  <a:cubicBezTo>
                    <a:pt x="7492" y="3384"/>
                    <a:pt x="6959" y="1319"/>
                    <a:pt x="5438" y="423"/>
                  </a:cubicBezTo>
                  <a:cubicBezTo>
                    <a:pt x="4950" y="136"/>
                    <a:pt x="4404" y="0"/>
                    <a:pt x="3856"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56" name="Google Shape;8056;p21"/>
            <p:cNvSpPr/>
            <p:nvPr/>
          </p:nvSpPr>
          <p:spPr>
            <a:xfrm>
              <a:off x="3181625" y="3723025"/>
              <a:ext cx="186475" cy="164975"/>
            </a:xfrm>
            <a:custGeom>
              <a:rect b="b" l="l" r="r" t="t"/>
              <a:pathLst>
                <a:path extrusionOk="0" h="6599" w="7459">
                  <a:moveTo>
                    <a:pt x="3819" y="0"/>
                  </a:moveTo>
                  <a:cubicBezTo>
                    <a:pt x="2664" y="0"/>
                    <a:pt x="1512" y="610"/>
                    <a:pt x="897" y="1679"/>
                  </a:cubicBezTo>
                  <a:cubicBezTo>
                    <a:pt x="1" y="3236"/>
                    <a:pt x="541" y="5302"/>
                    <a:pt x="2077" y="6187"/>
                  </a:cubicBezTo>
                  <a:cubicBezTo>
                    <a:pt x="2563" y="6466"/>
                    <a:pt x="3102" y="6598"/>
                    <a:pt x="3641" y="6598"/>
                  </a:cubicBezTo>
                  <a:cubicBezTo>
                    <a:pt x="4796" y="6598"/>
                    <a:pt x="5947" y="5989"/>
                    <a:pt x="6561" y="4921"/>
                  </a:cubicBezTo>
                  <a:cubicBezTo>
                    <a:pt x="7459" y="3360"/>
                    <a:pt x="6918" y="1296"/>
                    <a:pt x="5381" y="412"/>
                  </a:cubicBezTo>
                  <a:cubicBezTo>
                    <a:pt x="4895" y="132"/>
                    <a:pt x="4357" y="0"/>
                    <a:pt x="3819"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57" name="Google Shape;8057;p21"/>
            <p:cNvSpPr/>
            <p:nvPr/>
          </p:nvSpPr>
          <p:spPr>
            <a:xfrm>
              <a:off x="2651475" y="2488875"/>
              <a:ext cx="185800" cy="164350"/>
            </a:xfrm>
            <a:custGeom>
              <a:rect b="b" l="l" r="r" t="t"/>
              <a:pathLst>
                <a:path extrusionOk="0" h="6574" w="7432">
                  <a:moveTo>
                    <a:pt x="3788" y="1"/>
                  </a:moveTo>
                  <a:cubicBezTo>
                    <a:pt x="2616" y="1"/>
                    <a:pt x="1464" y="632"/>
                    <a:pt x="867" y="1731"/>
                  </a:cubicBezTo>
                  <a:cubicBezTo>
                    <a:pt x="0" y="3324"/>
                    <a:pt x="573" y="5349"/>
                    <a:pt x="2128" y="6192"/>
                  </a:cubicBezTo>
                  <a:cubicBezTo>
                    <a:pt x="2606" y="6451"/>
                    <a:pt x="3127" y="6573"/>
                    <a:pt x="3644" y="6573"/>
                  </a:cubicBezTo>
                  <a:cubicBezTo>
                    <a:pt x="4816" y="6573"/>
                    <a:pt x="5969" y="5943"/>
                    <a:pt x="6565" y="4843"/>
                  </a:cubicBezTo>
                  <a:cubicBezTo>
                    <a:pt x="7431" y="3249"/>
                    <a:pt x="6858" y="1225"/>
                    <a:pt x="5304" y="383"/>
                  </a:cubicBezTo>
                  <a:cubicBezTo>
                    <a:pt x="4825" y="123"/>
                    <a:pt x="4305" y="1"/>
                    <a:pt x="3788"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58" name="Google Shape;8058;p21"/>
            <p:cNvSpPr/>
            <p:nvPr/>
          </p:nvSpPr>
          <p:spPr>
            <a:xfrm>
              <a:off x="4512325" y="3535000"/>
              <a:ext cx="185775" cy="164350"/>
            </a:xfrm>
            <a:custGeom>
              <a:rect b="b" l="l" r="r" t="t"/>
              <a:pathLst>
                <a:path extrusionOk="0" h="6574" w="7431">
                  <a:moveTo>
                    <a:pt x="3788" y="1"/>
                  </a:moveTo>
                  <a:cubicBezTo>
                    <a:pt x="2622" y="1"/>
                    <a:pt x="1473" y="626"/>
                    <a:pt x="873" y="1718"/>
                  </a:cubicBezTo>
                  <a:cubicBezTo>
                    <a:pt x="0" y="3304"/>
                    <a:pt x="563" y="5332"/>
                    <a:pt x="2113" y="6183"/>
                  </a:cubicBezTo>
                  <a:cubicBezTo>
                    <a:pt x="2595" y="6448"/>
                    <a:pt x="3121" y="6573"/>
                    <a:pt x="3642" y="6573"/>
                  </a:cubicBezTo>
                  <a:cubicBezTo>
                    <a:pt x="4808" y="6573"/>
                    <a:pt x="5956" y="5948"/>
                    <a:pt x="6556" y="4857"/>
                  </a:cubicBezTo>
                  <a:cubicBezTo>
                    <a:pt x="7430" y="3270"/>
                    <a:pt x="6866" y="1242"/>
                    <a:pt x="5316" y="391"/>
                  </a:cubicBezTo>
                  <a:cubicBezTo>
                    <a:pt x="4834" y="126"/>
                    <a:pt x="4309" y="1"/>
                    <a:pt x="3788"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59" name="Google Shape;8059;p21"/>
            <p:cNvSpPr/>
            <p:nvPr/>
          </p:nvSpPr>
          <p:spPr>
            <a:xfrm>
              <a:off x="4014750" y="1694925"/>
              <a:ext cx="187375" cy="165525"/>
            </a:xfrm>
            <a:custGeom>
              <a:rect b="b" l="l" r="r" t="t"/>
              <a:pathLst>
                <a:path extrusionOk="0" h="6621" w="7495">
                  <a:moveTo>
                    <a:pt x="3858" y="1"/>
                  </a:moveTo>
                  <a:cubicBezTo>
                    <a:pt x="2715" y="1"/>
                    <a:pt x="1569" y="594"/>
                    <a:pt x="940" y="1639"/>
                  </a:cubicBezTo>
                  <a:cubicBezTo>
                    <a:pt x="1" y="3201"/>
                    <a:pt x="558" y="5351"/>
                    <a:pt x="2129" y="6227"/>
                  </a:cubicBezTo>
                  <a:cubicBezTo>
                    <a:pt x="2608" y="6494"/>
                    <a:pt x="3137" y="6621"/>
                    <a:pt x="3666" y="6621"/>
                  </a:cubicBezTo>
                  <a:cubicBezTo>
                    <a:pt x="4831" y="6621"/>
                    <a:pt x="5991" y="6007"/>
                    <a:pt x="6606" y="4935"/>
                  </a:cubicBezTo>
                  <a:cubicBezTo>
                    <a:pt x="7494" y="3383"/>
                    <a:pt x="6959" y="1319"/>
                    <a:pt x="5437" y="423"/>
                  </a:cubicBezTo>
                  <a:cubicBezTo>
                    <a:pt x="4949" y="136"/>
                    <a:pt x="4404" y="1"/>
                    <a:pt x="3858"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60" name="Google Shape;8060;p21"/>
            <p:cNvSpPr/>
            <p:nvPr/>
          </p:nvSpPr>
          <p:spPr>
            <a:xfrm>
              <a:off x="2917825" y="2014350"/>
              <a:ext cx="186350" cy="164900"/>
            </a:xfrm>
            <a:custGeom>
              <a:rect b="b" l="l" r="r" t="t"/>
              <a:pathLst>
                <a:path extrusionOk="0" h="6596" w="7454">
                  <a:moveTo>
                    <a:pt x="3810" y="0"/>
                  </a:moveTo>
                  <a:cubicBezTo>
                    <a:pt x="2628" y="0"/>
                    <a:pt x="1458" y="635"/>
                    <a:pt x="862" y="1733"/>
                  </a:cubicBezTo>
                  <a:cubicBezTo>
                    <a:pt x="0" y="3323"/>
                    <a:pt x="581" y="5378"/>
                    <a:pt x="2130" y="6216"/>
                  </a:cubicBezTo>
                  <a:cubicBezTo>
                    <a:pt x="2605" y="6474"/>
                    <a:pt x="3125" y="6595"/>
                    <a:pt x="3642" y="6595"/>
                  </a:cubicBezTo>
                  <a:cubicBezTo>
                    <a:pt x="4825" y="6595"/>
                    <a:pt x="5995" y="5961"/>
                    <a:pt x="6590" y="4862"/>
                  </a:cubicBezTo>
                  <a:cubicBezTo>
                    <a:pt x="7454" y="3272"/>
                    <a:pt x="6872" y="1218"/>
                    <a:pt x="5323" y="379"/>
                  </a:cubicBezTo>
                  <a:cubicBezTo>
                    <a:pt x="4848" y="122"/>
                    <a:pt x="4328" y="0"/>
                    <a:pt x="3810"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61" name="Google Shape;8061;p21"/>
            <p:cNvSpPr/>
            <p:nvPr/>
          </p:nvSpPr>
          <p:spPr>
            <a:xfrm>
              <a:off x="4778625" y="3060475"/>
              <a:ext cx="186375" cy="164900"/>
            </a:xfrm>
            <a:custGeom>
              <a:rect b="b" l="l" r="r" t="t"/>
              <a:pathLst>
                <a:path extrusionOk="0" h="6596" w="7455">
                  <a:moveTo>
                    <a:pt x="3812" y="1"/>
                  </a:moveTo>
                  <a:cubicBezTo>
                    <a:pt x="2634" y="1"/>
                    <a:pt x="1467" y="631"/>
                    <a:pt x="869" y="1725"/>
                  </a:cubicBezTo>
                  <a:cubicBezTo>
                    <a:pt x="1" y="3311"/>
                    <a:pt x="576" y="5367"/>
                    <a:pt x="2123" y="6212"/>
                  </a:cubicBezTo>
                  <a:cubicBezTo>
                    <a:pt x="2599" y="6473"/>
                    <a:pt x="3121" y="6596"/>
                    <a:pt x="3642" y="6596"/>
                  </a:cubicBezTo>
                  <a:cubicBezTo>
                    <a:pt x="4820" y="6596"/>
                    <a:pt x="5987" y="5965"/>
                    <a:pt x="6586" y="4872"/>
                  </a:cubicBezTo>
                  <a:cubicBezTo>
                    <a:pt x="7454" y="3286"/>
                    <a:pt x="6880" y="1230"/>
                    <a:pt x="5332" y="384"/>
                  </a:cubicBezTo>
                  <a:cubicBezTo>
                    <a:pt x="4855" y="124"/>
                    <a:pt x="4332" y="1"/>
                    <a:pt x="3812"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62" name="Google Shape;8062;p21"/>
            <p:cNvSpPr/>
            <p:nvPr/>
          </p:nvSpPr>
          <p:spPr>
            <a:xfrm>
              <a:off x="4813125" y="2456000"/>
              <a:ext cx="185425" cy="163850"/>
            </a:xfrm>
            <a:custGeom>
              <a:rect b="b" l="l" r="r" t="t"/>
              <a:pathLst>
                <a:path extrusionOk="0" h="6554" w="7417">
                  <a:moveTo>
                    <a:pt x="3765" y="0"/>
                  </a:moveTo>
                  <a:cubicBezTo>
                    <a:pt x="2657" y="0"/>
                    <a:pt x="1570" y="577"/>
                    <a:pt x="943" y="1609"/>
                  </a:cubicBezTo>
                  <a:cubicBezTo>
                    <a:pt x="0" y="3165"/>
                    <a:pt x="492" y="5193"/>
                    <a:pt x="2035" y="6111"/>
                  </a:cubicBezTo>
                  <a:cubicBezTo>
                    <a:pt x="2539" y="6411"/>
                    <a:pt x="3095" y="6553"/>
                    <a:pt x="3646" y="6553"/>
                  </a:cubicBezTo>
                  <a:cubicBezTo>
                    <a:pt x="4773" y="6553"/>
                    <a:pt x="5883" y="5957"/>
                    <a:pt x="6500" y="4895"/>
                  </a:cubicBezTo>
                  <a:cubicBezTo>
                    <a:pt x="7417" y="3317"/>
                    <a:pt x="6891" y="1303"/>
                    <a:pt x="5332" y="416"/>
                  </a:cubicBezTo>
                  <a:cubicBezTo>
                    <a:pt x="4838" y="134"/>
                    <a:pt x="4299" y="0"/>
                    <a:pt x="3765"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63" name="Google Shape;8063;p21"/>
            <p:cNvSpPr/>
            <p:nvPr/>
          </p:nvSpPr>
          <p:spPr>
            <a:xfrm>
              <a:off x="3417475" y="1671425"/>
              <a:ext cx="185450" cy="163775"/>
            </a:xfrm>
            <a:custGeom>
              <a:rect b="b" l="l" r="r" t="t"/>
              <a:pathLst>
                <a:path extrusionOk="0" h="6551" w="7418">
                  <a:moveTo>
                    <a:pt x="3765" y="1"/>
                  </a:moveTo>
                  <a:cubicBezTo>
                    <a:pt x="2636" y="1"/>
                    <a:pt x="1533" y="598"/>
                    <a:pt x="917" y="1658"/>
                  </a:cubicBezTo>
                  <a:cubicBezTo>
                    <a:pt x="1" y="3234"/>
                    <a:pt x="527" y="5249"/>
                    <a:pt x="2084" y="6137"/>
                  </a:cubicBezTo>
                  <a:cubicBezTo>
                    <a:pt x="2578" y="6418"/>
                    <a:pt x="3117" y="6551"/>
                    <a:pt x="3650" y="6551"/>
                  </a:cubicBezTo>
                  <a:cubicBezTo>
                    <a:pt x="4799" y="6551"/>
                    <a:pt x="5924" y="5935"/>
                    <a:pt x="6530" y="4845"/>
                  </a:cubicBezTo>
                  <a:cubicBezTo>
                    <a:pt x="7417" y="3246"/>
                    <a:pt x="6859" y="1241"/>
                    <a:pt x="5285" y="387"/>
                  </a:cubicBezTo>
                  <a:cubicBezTo>
                    <a:pt x="4802" y="125"/>
                    <a:pt x="4281" y="1"/>
                    <a:pt x="3765"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64" name="Google Shape;8064;p21"/>
            <p:cNvSpPr/>
            <p:nvPr/>
          </p:nvSpPr>
          <p:spPr>
            <a:xfrm>
              <a:off x="4863250" y="2640575"/>
              <a:ext cx="184425" cy="162575"/>
            </a:xfrm>
            <a:custGeom>
              <a:rect b="b" l="l" r="r" t="t"/>
              <a:pathLst>
                <a:path extrusionOk="0" h="6503" w="7377">
                  <a:moveTo>
                    <a:pt x="3715" y="0"/>
                  </a:moveTo>
                  <a:cubicBezTo>
                    <a:pt x="2600" y="0"/>
                    <a:pt x="1526" y="600"/>
                    <a:pt x="916" y="1675"/>
                  </a:cubicBezTo>
                  <a:cubicBezTo>
                    <a:pt x="1" y="3286"/>
                    <a:pt x="534" y="5232"/>
                    <a:pt x="2130" y="6105"/>
                  </a:cubicBezTo>
                  <a:cubicBezTo>
                    <a:pt x="2622" y="6374"/>
                    <a:pt x="3146" y="6502"/>
                    <a:pt x="3662" y="6502"/>
                  </a:cubicBezTo>
                  <a:cubicBezTo>
                    <a:pt x="4777" y="6502"/>
                    <a:pt x="5850" y="5903"/>
                    <a:pt x="6461" y="4829"/>
                  </a:cubicBezTo>
                  <a:cubicBezTo>
                    <a:pt x="7376" y="3217"/>
                    <a:pt x="6843" y="1270"/>
                    <a:pt x="5247" y="398"/>
                  </a:cubicBezTo>
                  <a:cubicBezTo>
                    <a:pt x="4755" y="129"/>
                    <a:pt x="4231" y="0"/>
                    <a:pt x="3715"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65" name="Google Shape;8065;p21"/>
            <p:cNvSpPr/>
            <p:nvPr/>
          </p:nvSpPr>
          <p:spPr>
            <a:xfrm>
              <a:off x="3414925" y="3854675"/>
              <a:ext cx="185050" cy="163150"/>
            </a:xfrm>
            <a:custGeom>
              <a:rect b="b" l="l" r="r" t="t"/>
              <a:pathLst>
                <a:path extrusionOk="0" h="6526" w="7402">
                  <a:moveTo>
                    <a:pt x="3737" y="0"/>
                  </a:moveTo>
                  <a:cubicBezTo>
                    <a:pt x="2628" y="0"/>
                    <a:pt x="1552" y="587"/>
                    <a:pt x="935" y="1641"/>
                  </a:cubicBezTo>
                  <a:cubicBezTo>
                    <a:pt x="1" y="3239"/>
                    <a:pt x="517" y="5221"/>
                    <a:pt x="2099" y="6111"/>
                  </a:cubicBezTo>
                  <a:cubicBezTo>
                    <a:pt x="2599" y="6392"/>
                    <a:pt x="3137" y="6526"/>
                    <a:pt x="3667" y="6526"/>
                  </a:cubicBezTo>
                  <a:cubicBezTo>
                    <a:pt x="4776" y="6526"/>
                    <a:pt x="5850" y="5939"/>
                    <a:pt x="6467" y="4885"/>
                  </a:cubicBezTo>
                  <a:cubicBezTo>
                    <a:pt x="7401" y="3287"/>
                    <a:pt x="6886" y="1305"/>
                    <a:pt x="5304" y="415"/>
                  </a:cubicBezTo>
                  <a:cubicBezTo>
                    <a:pt x="4805" y="134"/>
                    <a:pt x="4267" y="0"/>
                    <a:pt x="3737"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66" name="Google Shape;8066;p21"/>
            <p:cNvSpPr/>
            <p:nvPr/>
          </p:nvSpPr>
          <p:spPr>
            <a:xfrm>
              <a:off x="2949800" y="3593125"/>
              <a:ext cx="184925" cy="163175"/>
            </a:xfrm>
            <a:custGeom>
              <a:rect b="b" l="l" r="r" t="t"/>
              <a:pathLst>
                <a:path extrusionOk="0" h="6527" w="7397">
                  <a:moveTo>
                    <a:pt x="3736" y="1"/>
                  </a:moveTo>
                  <a:cubicBezTo>
                    <a:pt x="2644" y="1"/>
                    <a:pt x="1583" y="568"/>
                    <a:pt x="960" y="1596"/>
                  </a:cubicBezTo>
                  <a:cubicBezTo>
                    <a:pt x="0" y="3179"/>
                    <a:pt x="484" y="5170"/>
                    <a:pt x="2050" y="6085"/>
                  </a:cubicBezTo>
                  <a:cubicBezTo>
                    <a:pt x="2561" y="6384"/>
                    <a:pt x="3115" y="6526"/>
                    <a:pt x="3662" y="6526"/>
                  </a:cubicBezTo>
                  <a:cubicBezTo>
                    <a:pt x="4753" y="6526"/>
                    <a:pt x="5814" y="5959"/>
                    <a:pt x="6437" y="4931"/>
                  </a:cubicBezTo>
                  <a:cubicBezTo>
                    <a:pt x="7396" y="3349"/>
                    <a:pt x="6913" y="1358"/>
                    <a:pt x="5347" y="441"/>
                  </a:cubicBezTo>
                  <a:cubicBezTo>
                    <a:pt x="4836" y="143"/>
                    <a:pt x="4282" y="1"/>
                    <a:pt x="3736"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67" name="Google Shape;8067;p21"/>
            <p:cNvSpPr/>
            <p:nvPr/>
          </p:nvSpPr>
          <p:spPr>
            <a:xfrm>
              <a:off x="3601025" y="1618875"/>
              <a:ext cx="184275" cy="162525"/>
            </a:xfrm>
            <a:custGeom>
              <a:rect b="b" l="l" r="r" t="t"/>
              <a:pathLst>
                <a:path extrusionOk="0" h="6501" w="7371">
                  <a:moveTo>
                    <a:pt x="3710" y="0"/>
                  </a:moveTo>
                  <a:cubicBezTo>
                    <a:pt x="2616" y="0"/>
                    <a:pt x="1560" y="576"/>
                    <a:pt x="945" y="1617"/>
                  </a:cubicBezTo>
                  <a:cubicBezTo>
                    <a:pt x="0" y="3216"/>
                    <a:pt x="495" y="5173"/>
                    <a:pt x="2072" y="6073"/>
                  </a:cubicBezTo>
                  <a:cubicBezTo>
                    <a:pt x="2579" y="6362"/>
                    <a:pt x="3124" y="6501"/>
                    <a:pt x="3661" y="6501"/>
                  </a:cubicBezTo>
                  <a:cubicBezTo>
                    <a:pt x="4755" y="6501"/>
                    <a:pt x="5811" y="5925"/>
                    <a:pt x="6426" y="4884"/>
                  </a:cubicBezTo>
                  <a:cubicBezTo>
                    <a:pt x="7371" y="3285"/>
                    <a:pt x="6876" y="1328"/>
                    <a:pt x="5299" y="428"/>
                  </a:cubicBezTo>
                  <a:cubicBezTo>
                    <a:pt x="4792" y="138"/>
                    <a:pt x="4247" y="0"/>
                    <a:pt x="3710"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68" name="Google Shape;8068;p21"/>
            <p:cNvSpPr/>
            <p:nvPr/>
          </p:nvSpPr>
          <p:spPr>
            <a:xfrm>
              <a:off x="4197825" y="3826825"/>
              <a:ext cx="182225" cy="161300"/>
            </a:xfrm>
            <a:custGeom>
              <a:rect b="b" l="l" r="r" t="t"/>
              <a:pathLst>
                <a:path extrusionOk="0" h="6452" w="7289">
                  <a:moveTo>
                    <a:pt x="3659" y="1"/>
                  </a:moveTo>
                  <a:cubicBezTo>
                    <a:pt x="2580" y="1"/>
                    <a:pt x="1544" y="564"/>
                    <a:pt x="935" y="1593"/>
                  </a:cubicBezTo>
                  <a:cubicBezTo>
                    <a:pt x="0" y="3171"/>
                    <a:pt x="456" y="5083"/>
                    <a:pt x="1982" y="5990"/>
                  </a:cubicBezTo>
                  <a:cubicBezTo>
                    <a:pt x="2508" y="6302"/>
                    <a:pt x="3075" y="6452"/>
                    <a:pt x="3630" y="6452"/>
                  </a:cubicBezTo>
                  <a:cubicBezTo>
                    <a:pt x="4709" y="6452"/>
                    <a:pt x="5744" y="5888"/>
                    <a:pt x="6354" y="4859"/>
                  </a:cubicBezTo>
                  <a:cubicBezTo>
                    <a:pt x="7289" y="3283"/>
                    <a:pt x="6833" y="1369"/>
                    <a:pt x="5307" y="462"/>
                  </a:cubicBezTo>
                  <a:cubicBezTo>
                    <a:pt x="4781" y="150"/>
                    <a:pt x="4214" y="1"/>
                    <a:pt x="3659"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69" name="Google Shape;8069;p21"/>
            <p:cNvSpPr/>
            <p:nvPr/>
          </p:nvSpPr>
          <p:spPr>
            <a:xfrm>
              <a:off x="4014550" y="3879675"/>
              <a:ext cx="182825" cy="161950"/>
            </a:xfrm>
            <a:custGeom>
              <a:rect b="b" l="l" r="r" t="t"/>
              <a:pathLst>
                <a:path extrusionOk="0" h="6478" w="7313">
                  <a:moveTo>
                    <a:pt x="3675" y="1"/>
                  </a:moveTo>
                  <a:cubicBezTo>
                    <a:pt x="2572" y="1"/>
                    <a:pt x="1514" y="590"/>
                    <a:pt x="902" y="1661"/>
                  </a:cubicBezTo>
                  <a:cubicBezTo>
                    <a:pt x="0" y="3244"/>
                    <a:pt x="486" y="5142"/>
                    <a:pt x="2025" y="6035"/>
                  </a:cubicBezTo>
                  <a:cubicBezTo>
                    <a:pt x="2541" y="6335"/>
                    <a:pt x="3096" y="6478"/>
                    <a:pt x="3640" y="6478"/>
                  </a:cubicBezTo>
                  <a:cubicBezTo>
                    <a:pt x="4727" y="6478"/>
                    <a:pt x="5771" y="5906"/>
                    <a:pt x="6384" y="4867"/>
                  </a:cubicBezTo>
                  <a:cubicBezTo>
                    <a:pt x="7312" y="3294"/>
                    <a:pt x="6857" y="1385"/>
                    <a:pt x="5337" y="472"/>
                  </a:cubicBezTo>
                  <a:cubicBezTo>
                    <a:pt x="4807" y="153"/>
                    <a:pt x="4235" y="1"/>
                    <a:pt x="3675"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70" name="Google Shape;8070;p21"/>
            <p:cNvSpPr/>
            <p:nvPr/>
          </p:nvSpPr>
          <p:spPr>
            <a:xfrm>
              <a:off x="3235525" y="1725225"/>
              <a:ext cx="183900" cy="162550"/>
            </a:xfrm>
            <a:custGeom>
              <a:rect b="b" l="l" r="r" t="t"/>
              <a:pathLst>
                <a:path extrusionOk="0" h="6502" w="7356">
                  <a:moveTo>
                    <a:pt x="3695" y="0"/>
                  </a:moveTo>
                  <a:cubicBezTo>
                    <a:pt x="2553" y="0"/>
                    <a:pt x="1456" y="629"/>
                    <a:pt x="855" y="1750"/>
                  </a:cubicBezTo>
                  <a:cubicBezTo>
                    <a:pt x="1" y="3337"/>
                    <a:pt x="537" y="5229"/>
                    <a:pt x="2087" y="6091"/>
                  </a:cubicBezTo>
                  <a:cubicBezTo>
                    <a:pt x="2586" y="6369"/>
                    <a:pt x="3119" y="6501"/>
                    <a:pt x="3644" y="6501"/>
                  </a:cubicBezTo>
                  <a:cubicBezTo>
                    <a:pt x="4750" y="6501"/>
                    <a:pt x="5816" y="5912"/>
                    <a:pt x="6428" y="4850"/>
                  </a:cubicBezTo>
                  <a:cubicBezTo>
                    <a:pt x="7355" y="3246"/>
                    <a:pt x="6838" y="1295"/>
                    <a:pt x="5251" y="410"/>
                  </a:cubicBezTo>
                  <a:cubicBezTo>
                    <a:pt x="4752" y="132"/>
                    <a:pt x="4219" y="0"/>
                    <a:pt x="3695"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71" name="Google Shape;8071;p21"/>
            <p:cNvSpPr/>
            <p:nvPr/>
          </p:nvSpPr>
          <p:spPr>
            <a:xfrm>
              <a:off x="2618975" y="3095100"/>
              <a:ext cx="182675" cy="161925"/>
            </a:xfrm>
            <a:custGeom>
              <a:rect b="b" l="l" r="r" t="t"/>
              <a:pathLst>
                <a:path extrusionOk="0" h="6477" w="7307">
                  <a:moveTo>
                    <a:pt x="3668" y="0"/>
                  </a:moveTo>
                  <a:cubicBezTo>
                    <a:pt x="2580" y="0"/>
                    <a:pt x="1535" y="574"/>
                    <a:pt x="921" y="1622"/>
                  </a:cubicBezTo>
                  <a:cubicBezTo>
                    <a:pt x="0" y="3198"/>
                    <a:pt x="463" y="5105"/>
                    <a:pt x="1987" y="6014"/>
                  </a:cubicBezTo>
                  <a:cubicBezTo>
                    <a:pt x="2513" y="6327"/>
                    <a:pt x="3080" y="6477"/>
                    <a:pt x="3637" y="6477"/>
                  </a:cubicBezTo>
                  <a:cubicBezTo>
                    <a:pt x="4711" y="6477"/>
                    <a:pt x="5744" y="5920"/>
                    <a:pt x="6360" y="4903"/>
                  </a:cubicBezTo>
                  <a:cubicBezTo>
                    <a:pt x="7307" y="3336"/>
                    <a:pt x="6878" y="1422"/>
                    <a:pt x="5370" y="494"/>
                  </a:cubicBezTo>
                  <a:cubicBezTo>
                    <a:pt x="4829" y="160"/>
                    <a:pt x="4242" y="0"/>
                    <a:pt x="3668"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72" name="Google Shape;8072;p21"/>
            <p:cNvSpPr/>
            <p:nvPr/>
          </p:nvSpPr>
          <p:spPr>
            <a:xfrm>
              <a:off x="4764000" y="2272700"/>
              <a:ext cx="184350" cy="162550"/>
            </a:xfrm>
            <a:custGeom>
              <a:rect b="b" l="l" r="r" t="t"/>
              <a:pathLst>
                <a:path extrusionOk="0" h="6502" w="7374">
                  <a:moveTo>
                    <a:pt x="3712" y="0"/>
                  </a:moveTo>
                  <a:cubicBezTo>
                    <a:pt x="2611" y="0"/>
                    <a:pt x="1549" y="584"/>
                    <a:pt x="935" y="1637"/>
                  </a:cubicBezTo>
                  <a:cubicBezTo>
                    <a:pt x="1" y="3240"/>
                    <a:pt x="509" y="5194"/>
                    <a:pt x="2092" y="6084"/>
                  </a:cubicBezTo>
                  <a:cubicBezTo>
                    <a:pt x="2594" y="6366"/>
                    <a:pt x="3132" y="6501"/>
                    <a:pt x="3661" y="6501"/>
                  </a:cubicBezTo>
                  <a:cubicBezTo>
                    <a:pt x="4762" y="6501"/>
                    <a:pt x="5825" y="5917"/>
                    <a:pt x="6439" y="4864"/>
                  </a:cubicBezTo>
                  <a:cubicBezTo>
                    <a:pt x="7373" y="3262"/>
                    <a:pt x="6865" y="1308"/>
                    <a:pt x="5282" y="418"/>
                  </a:cubicBezTo>
                  <a:cubicBezTo>
                    <a:pt x="4780" y="135"/>
                    <a:pt x="4242" y="0"/>
                    <a:pt x="3712"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73" name="Google Shape;8073;p21"/>
            <p:cNvSpPr/>
            <p:nvPr/>
          </p:nvSpPr>
          <p:spPr>
            <a:xfrm>
              <a:off x="4715775" y="2089925"/>
              <a:ext cx="181075" cy="160250"/>
            </a:xfrm>
            <a:custGeom>
              <a:rect b="b" l="l" r="r" t="t"/>
              <a:pathLst>
                <a:path extrusionOk="0" h="6410" w="7243">
                  <a:moveTo>
                    <a:pt x="3654" y="1"/>
                  </a:moveTo>
                  <a:cubicBezTo>
                    <a:pt x="2551" y="1"/>
                    <a:pt x="1491" y="595"/>
                    <a:pt x="890" y="1665"/>
                  </a:cubicBezTo>
                  <a:cubicBezTo>
                    <a:pt x="1" y="3249"/>
                    <a:pt x="523" y="5147"/>
                    <a:pt x="2086" y="6011"/>
                  </a:cubicBezTo>
                  <a:cubicBezTo>
                    <a:pt x="2574" y="6281"/>
                    <a:pt x="3094" y="6409"/>
                    <a:pt x="3605" y="6409"/>
                  </a:cubicBezTo>
                  <a:cubicBezTo>
                    <a:pt x="4724" y="6409"/>
                    <a:pt x="5799" y="5793"/>
                    <a:pt x="6398" y="4693"/>
                  </a:cubicBezTo>
                  <a:cubicBezTo>
                    <a:pt x="7242" y="3145"/>
                    <a:pt x="6729" y="1285"/>
                    <a:pt x="5223" y="424"/>
                  </a:cubicBezTo>
                  <a:cubicBezTo>
                    <a:pt x="4721" y="138"/>
                    <a:pt x="4182" y="1"/>
                    <a:pt x="3654"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74" name="Google Shape;8074;p21"/>
            <p:cNvSpPr/>
            <p:nvPr/>
          </p:nvSpPr>
          <p:spPr>
            <a:xfrm>
              <a:off x="2569800" y="2911725"/>
              <a:ext cx="181825" cy="160775"/>
            </a:xfrm>
            <a:custGeom>
              <a:rect b="b" l="l" r="r" t="t"/>
              <a:pathLst>
                <a:path extrusionOk="0" h="6431" w="7273">
                  <a:moveTo>
                    <a:pt x="3655" y="0"/>
                  </a:moveTo>
                  <a:cubicBezTo>
                    <a:pt x="2557" y="0"/>
                    <a:pt x="1504" y="589"/>
                    <a:pt x="899" y="1653"/>
                  </a:cubicBezTo>
                  <a:cubicBezTo>
                    <a:pt x="0" y="3234"/>
                    <a:pt x="498" y="5128"/>
                    <a:pt x="2044" y="6007"/>
                  </a:cubicBezTo>
                  <a:cubicBezTo>
                    <a:pt x="2548" y="6294"/>
                    <a:pt x="3087" y="6431"/>
                    <a:pt x="3617" y="6431"/>
                  </a:cubicBezTo>
                  <a:cubicBezTo>
                    <a:pt x="4715" y="6431"/>
                    <a:pt x="5769" y="5841"/>
                    <a:pt x="6375" y="4778"/>
                  </a:cubicBezTo>
                  <a:cubicBezTo>
                    <a:pt x="7272" y="3197"/>
                    <a:pt x="6774" y="1304"/>
                    <a:pt x="5229" y="424"/>
                  </a:cubicBezTo>
                  <a:cubicBezTo>
                    <a:pt x="4724" y="137"/>
                    <a:pt x="4185" y="0"/>
                    <a:pt x="3655"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75" name="Google Shape;8075;p21"/>
            <p:cNvSpPr/>
            <p:nvPr/>
          </p:nvSpPr>
          <p:spPr>
            <a:xfrm>
              <a:off x="3785400" y="1566850"/>
              <a:ext cx="181025" cy="160250"/>
            </a:xfrm>
            <a:custGeom>
              <a:rect b="b" l="l" r="r" t="t"/>
              <a:pathLst>
                <a:path extrusionOk="0" h="6410" w="7241">
                  <a:moveTo>
                    <a:pt x="3650" y="1"/>
                  </a:moveTo>
                  <a:cubicBezTo>
                    <a:pt x="2551" y="1"/>
                    <a:pt x="1495" y="592"/>
                    <a:pt x="893" y="1657"/>
                  </a:cubicBezTo>
                  <a:cubicBezTo>
                    <a:pt x="0" y="3238"/>
                    <a:pt x="518" y="5141"/>
                    <a:pt x="2077" y="6007"/>
                  </a:cubicBezTo>
                  <a:cubicBezTo>
                    <a:pt x="2567" y="6279"/>
                    <a:pt x="3091" y="6409"/>
                    <a:pt x="3605" y="6409"/>
                  </a:cubicBezTo>
                  <a:cubicBezTo>
                    <a:pt x="4720" y="6409"/>
                    <a:pt x="5792" y="5797"/>
                    <a:pt x="6391" y="4701"/>
                  </a:cubicBezTo>
                  <a:cubicBezTo>
                    <a:pt x="7240" y="3153"/>
                    <a:pt x="6733" y="1292"/>
                    <a:pt x="5230" y="430"/>
                  </a:cubicBezTo>
                  <a:cubicBezTo>
                    <a:pt x="4724" y="139"/>
                    <a:pt x="4182" y="1"/>
                    <a:pt x="3650"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76" name="Google Shape;8076;p21"/>
            <p:cNvSpPr/>
            <p:nvPr/>
          </p:nvSpPr>
          <p:spPr>
            <a:xfrm>
              <a:off x="3832025" y="3933400"/>
              <a:ext cx="182000" cy="160875"/>
            </a:xfrm>
            <a:custGeom>
              <a:rect b="b" l="l" r="r" t="t"/>
              <a:pathLst>
                <a:path extrusionOk="0" h="6435" w="7280">
                  <a:moveTo>
                    <a:pt x="3660" y="0"/>
                  </a:moveTo>
                  <a:cubicBezTo>
                    <a:pt x="2547" y="0"/>
                    <a:pt x="1479" y="609"/>
                    <a:pt x="876" y="1700"/>
                  </a:cubicBezTo>
                  <a:cubicBezTo>
                    <a:pt x="1" y="3287"/>
                    <a:pt x="529" y="5171"/>
                    <a:pt x="2092" y="6034"/>
                  </a:cubicBezTo>
                  <a:cubicBezTo>
                    <a:pt x="2583" y="6305"/>
                    <a:pt x="3106" y="6434"/>
                    <a:pt x="3619" y="6434"/>
                  </a:cubicBezTo>
                  <a:cubicBezTo>
                    <a:pt x="4733" y="6434"/>
                    <a:pt x="5800" y="5826"/>
                    <a:pt x="6402" y="4734"/>
                  </a:cubicBezTo>
                  <a:cubicBezTo>
                    <a:pt x="7279" y="3147"/>
                    <a:pt x="6751" y="1264"/>
                    <a:pt x="5187" y="401"/>
                  </a:cubicBezTo>
                  <a:cubicBezTo>
                    <a:pt x="4696" y="129"/>
                    <a:pt x="4173" y="0"/>
                    <a:pt x="3660"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77" name="Google Shape;8077;p21"/>
            <p:cNvSpPr/>
            <p:nvPr/>
          </p:nvSpPr>
          <p:spPr>
            <a:xfrm>
              <a:off x="2669075" y="3279600"/>
              <a:ext cx="181875" cy="160800"/>
            </a:xfrm>
            <a:custGeom>
              <a:rect b="b" l="l" r="r" t="t"/>
              <a:pathLst>
                <a:path extrusionOk="0" h="6432" w="7275">
                  <a:moveTo>
                    <a:pt x="3655" y="1"/>
                  </a:moveTo>
                  <a:cubicBezTo>
                    <a:pt x="2559" y="1"/>
                    <a:pt x="1507" y="588"/>
                    <a:pt x="902" y="1649"/>
                  </a:cubicBezTo>
                  <a:cubicBezTo>
                    <a:pt x="1" y="3230"/>
                    <a:pt x="496" y="5123"/>
                    <a:pt x="2040" y="6005"/>
                  </a:cubicBezTo>
                  <a:cubicBezTo>
                    <a:pt x="2546" y="6293"/>
                    <a:pt x="3088" y="6431"/>
                    <a:pt x="3619" y="6431"/>
                  </a:cubicBezTo>
                  <a:cubicBezTo>
                    <a:pt x="4715" y="6431"/>
                    <a:pt x="5768" y="5844"/>
                    <a:pt x="6372" y="4783"/>
                  </a:cubicBezTo>
                  <a:cubicBezTo>
                    <a:pt x="7274" y="3203"/>
                    <a:pt x="6779" y="1308"/>
                    <a:pt x="5235" y="427"/>
                  </a:cubicBezTo>
                  <a:cubicBezTo>
                    <a:pt x="4728" y="138"/>
                    <a:pt x="4186" y="1"/>
                    <a:pt x="3655"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78" name="Google Shape;8078;p21"/>
            <p:cNvSpPr/>
            <p:nvPr/>
          </p:nvSpPr>
          <p:spPr>
            <a:xfrm>
              <a:off x="4434375" y="1775500"/>
              <a:ext cx="180275" cy="159625"/>
            </a:xfrm>
            <a:custGeom>
              <a:rect b="b" l="l" r="r" t="t"/>
              <a:pathLst>
                <a:path extrusionOk="0" h="6385" w="7211">
                  <a:moveTo>
                    <a:pt x="3626" y="1"/>
                  </a:moveTo>
                  <a:cubicBezTo>
                    <a:pt x="2519" y="1"/>
                    <a:pt x="1452" y="599"/>
                    <a:pt x="855" y="1672"/>
                  </a:cubicBezTo>
                  <a:cubicBezTo>
                    <a:pt x="0" y="3209"/>
                    <a:pt x="489" y="5081"/>
                    <a:pt x="1973" y="5946"/>
                  </a:cubicBezTo>
                  <a:cubicBezTo>
                    <a:pt x="2482" y="6243"/>
                    <a:pt x="3031" y="6385"/>
                    <a:pt x="3571" y="6385"/>
                  </a:cubicBezTo>
                  <a:cubicBezTo>
                    <a:pt x="4660" y="6385"/>
                    <a:pt x="5710" y="5806"/>
                    <a:pt x="6310" y="4762"/>
                  </a:cubicBezTo>
                  <a:cubicBezTo>
                    <a:pt x="7211" y="3193"/>
                    <a:pt x="6709" y="1283"/>
                    <a:pt x="5170" y="412"/>
                  </a:cubicBezTo>
                  <a:cubicBezTo>
                    <a:pt x="4676" y="133"/>
                    <a:pt x="4147" y="1"/>
                    <a:pt x="3626"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79" name="Google Shape;8079;p21"/>
            <p:cNvSpPr/>
            <p:nvPr/>
          </p:nvSpPr>
          <p:spPr>
            <a:xfrm>
              <a:off x="3053950" y="1779850"/>
              <a:ext cx="180275" cy="159625"/>
            </a:xfrm>
            <a:custGeom>
              <a:rect b="b" l="l" r="r" t="t"/>
              <a:pathLst>
                <a:path extrusionOk="0" h="6385" w="7211">
                  <a:moveTo>
                    <a:pt x="3638" y="1"/>
                  </a:moveTo>
                  <a:cubicBezTo>
                    <a:pt x="2549" y="1"/>
                    <a:pt x="1500" y="579"/>
                    <a:pt x="901" y="1623"/>
                  </a:cubicBezTo>
                  <a:cubicBezTo>
                    <a:pt x="0" y="3193"/>
                    <a:pt x="500" y="5103"/>
                    <a:pt x="2040" y="5974"/>
                  </a:cubicBezTo>
                  <a:cubicBezTo>
                    <a:pt x="2532" y="6252"/>
                    <a:pt x="3062" y="6385"/>
                    <a:pt x="3583" y="6385"/>
                  </a:cubicBezTo>
                  <a:cubicBezTo>
                    <a:pt x="4690" y="6385"/>
                    <a:pt x="5758" y="5785"/>
                    <a:pt x="6354" y="4712"/>
                  </a:cubicBezTo>
                  <a:cubicBezTo>
                    <a:pt x="7210" y="3177"/>
                    <a:pt x="6720" y="1305"/>
                    <a:pt x="5236" y="440"/>
                  </a:cubicBezTo>
                  <a:cubicBezTo>
                    <a:pt x="4727" y="143"/>
                    <a:pt x="4177" y="1"/>
                    <a:pt x="3638"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80" name="Google Shape;8080;p21"/>
            <p:cNvSpPr/>
            <p:nvPr/>
          </p:nvSpPr>
          <p:spPr>
            <a:xfrm>
              <a:off x="4914750" y="2825975"/>
              <a:ext cx="180800" cy="159625"/>
            </a:xfrm>
            <a:custGeom>
              <a:rect b="b" l="l" r="r" t="t"/>
              <a:pathLst>
                <a:path extrusionOk="0" h="6385" w="7232">
                  <a:moveTo>
                    <a:pt x="3647" y="1"/>
                  </a:moveTo>
                  <a:cubicBezTo>
                    <a:pt x="2558" y="1"/>
                    <a:pt x="1503" y="580"/>
                    <a:pt x="906" y="1617"/>
                  </a:cubicBezTo>
                  <a:cubicBezTo>
                    <a:pt x="1" y="3186"/>
                    <a:pt x="496" y="5096"/>
                    <a:pt x="2034" y="5970"/>
                  </a:cubicBezTo>
                  <a:cubicBezTo>
                    <a:pt x="2529" y="6251"/>
                    <a:pt x="3061" y="6385"/>
                    <a:pt x="3584" y="6385"/>
                  </a:cubicBezTo>
                  <a:cubicBezTo>
                    <a:pt x="4688" y="6385"/>
                    <a:pt x="5754" y="5789"/>
                    <a:pt x="6352" y="4720"/>
                  </a:cubicBezTo>
                  <a:cubicBezTo>
                    <a:pt x="7232" y="3144"/>
                    <a:pt x="6703" y="1244"/>
                    <a:pt x="5147" y="389"/>
                  </a:cubicBezTo>
                  <a:cubicBezTo>
                    <a:pt x="4668" y="126"/>
                    <a:pt x="4154" y="1"/>
                    <a:pt x="3647"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81" name="Google Shape;8081;p21"/>
            <p:cNvSpPr/>
            <p:nvPr/>
          </p:nvSpPr>
          <p:spPr>
            <a:xfrm>
              <a:off x="4201350" y="1644725"/>
              <a:ext cx="180700" cy="159625"/>
            </a:xfrm>
            <a:custGeom>
              <a:rect b="b" l="l" r="r" t="t"/>
              <a:pathLst>
                <a:path extrusionOk="0" h="6385" w="7228">
                  <a:moveTo>
                    <a:pt x="3644" y="1"/>
                  </a:moveTo>
                  <a:cubicBezTo>
                    <a:pt x="2561" y="1"/>
                    <a:pt x="1513" y="572"/>
                    <a:pt x="914" y="1597"/>
                  </a:cubicBezTo>
                  <a:cubicBezTo>
                    <a:pt x="1" y="3163"/>
                    <a:pt x="481" y="5077"/>
                    <a:pt x="2011" y="5957"/>
                  </a:cubicBezTo>
                  <a:cubicBezTo>
                    <a:pt x="2513" y="6247"/>
                    <a:pt x="3054" y="6385"/>
                    <a:pt x="3586" y="6385"/>
                  </a:cubicBezTo>
                  <a:cubicBezTo>
                    <a:pt x="4683" y="6385"/>
                    <a:pt x="5740" y="5797"/>
                    <a:pt x="6339" y="4740"/>
                  </a:cubicBezTo>
                  <a:cubicBezTo>
                    <a:pt x="7227" y="3172"/>
                    <a:pt x="6713" y="1262"/>
                    <a:pt x="5166" y="400"/>
                  </a:cubicBezTo>
                  <a:cubicBezTo>
                    <a:pt x="4681" y="130"/>
                    <a:pt x="4158" y="1"/>
                    <a:pt x="3644"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82" name="Google Shape;8082;p21"/>
            <p:cNvSpPr/>
            <p:nvPr/>
          </p:nvSpPr>
          <p:spPr>
            <a:xfrm>
              <a:off x="2738125" y="2070750"/>
              <a:ext cx="179350" cy="158475"/>
            </a:xfrm>
            <a:custGeom>
              <a:rect b="b" l="l" r="r" t="t"/>
              <a:pathLst>
                <a:path extrusionOk="0" h="6339" w="7174">
                  <a:moveTo>
                    <a:pt x="3640" y="0"/>
                  </a:moveTo>
                  <a:cubicBezTo>
                    <a:pt x="2564" y="0"/>
                    <a:pt x="1514" y="560"/>
                    <a:pt x="920" y="1566"/>
                  </a:cubicBezTo>
                  <a:cubicBezTo>
                    <a:pt x="0" y="3119"/>
                    <a:pt x="500" y="5076"/>
                    <a:pt x="2037" y="5941"/>
                  </a:cubicBezTo>
                  <a:cubicBezTo>
                    <a:pt x="2516" y="6210"/>
                    <a:pt x="3036" y="6339"/>
                    <a:pt x="3549" y="6339"/>
                  </a:cubicBezTo>
                  <a:cubicBezTo>
                    <a:pt x="4643" y="6339"/>
                    <a:pt x="5710" y="5757"/>
                    <a:pt x="6301" y="4723"/>
                  </a:cubicBezTo>
                  <a:cubicBezTo>
                    <a:pt x="7174" y="3200"/>
                    <a:pt x="6686" y="1289"/>
                    <a:pt x="5205" y="425"/>
                  </a:cubicBezTo>
                  <a:cubicBezTo>
                    <a:pt x="4711" y="137"/>
                    <a:pt x="4172" y="0"/>
                    <a:pt x="3640"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83" name="Google Shape;8083;p21"/>
            <p:cNvSpPr/>
            <p:nvPr/>
          </p:nvSpPr>
          <p:spPr>
            <a:xfrm>
              <a:off x="4832050" y="3247650"/>
              <a:ext cx="178875" cy="158450"/>
            </a:xfrm>
            <a:custGeom>
              <a:rect b="b" l="l" r="r" t="t"/>
              <a:pathLst>
                <a:path extrusionOk="0" h="6338" w="7155">
                  <a:moveTo>
                    <a:pt x="3621" y="1"/>
                  </a:moveTo>
                  <a:cubicBezTo>
                    <a:pt x="2537" y="1"/>
                    <a:pt x="1479" y="570"/>
                    <a:pt x="886" y="1587"/>
                  </a:cubicBezTo>
                  <a:cubicBezTo>
                    <a:pt x="1" y="3108"/>
                    <a:pt x="469" y="5025"/>
                    <a:pt x="1941" y="5897"/>
                  </a:cubicBezTo>
                  <a:cubicBezTo>
                    <a:pt x="2443" y="6196"/>
                    <a:pt x="2991" y="6337"/>
                    <a:pt x="3532" y="6337"/>
                  </a:cubicBezTo>
                  <a:cubicBezTo>
                    <a:pt x="4632" y="6337"/>
                    <a:pt x="5702" y="5750"/>
                    <a:pt x="6294" y="4701"/>
                  </a:cubicBezTo>
                  <a:cubicBezTo>
                    <a:pt x="7155" y="3173"/>
                    <a:pt x="6652" y="1267"/>
                    <a:pt x="5163" y="413"/>
                  </a:cubicBezTo>
                  <a:cubicBezTo>
                    <a:pt x="4675" y="133"/>
                    <a:pt x="4145" y="1"/>
                    <a:pt x="3621"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84" name="Google Shape;8084;p21"/>
            <p:cNvSpPr/>
            <p:nvPr/>
          </p:nvSpPr>
          <p:spPr>
            <a:xfrm>
              <a:off x="4698225" y="3484775"/>
              <a:ext cx="179350" cy="158500"/>
            </a:xfrm>
            <a:custGeom>
              <a:rect b="b" l="l" r="r" t="t"/>
              <a:pathLst>
                <a:path extrusionOk="0" h="6340" w="7174">
                  <a:moveTo>
                    <a:pt x="3642" y="1"/>
                  </a:moveTo>
                  <a:cubicBezTo>
                    <a:pt x="2560" y="1"/>
                    <a:pt x="1505" y="567"/>
                    <a:pt x="911" y="1582"/>
                  </a:cubicBezTo>
                  <a:cubicBezTo>
                    <a:pt x="0" y="3138"/>
                    <a:pt x="510" y="5092"/>
                    <a:pt x="2053" y="5950"/>
                  </a:cubicBezTo>
                  <a:cubicBezTo>
                    <a:pt x="2528" y="6214"/>
                    <a:pt x="3042" y="6339"/>
                    <a:pt x="3550" y="6339"/>
                  </a:cubicBezTo>
                  <a:cubicBezTo>
                    <a:pt x="4648" y="6339"/>
                    <a:pt x="5719" y="5751"/>
                    <a:pt x="6310" y="4707"/>
                  </a:cubicBezTo>
                  <a:cubicBezTo>
                    <a:pt x="7174" y="3181"/>
                    <a:pt x="6677" y="1272"/>
                    <a:pt x="5189" y="416"/>
                  </a:cubicBezTo>
                  <a:cubicBezTo>
                    <a:pt x="4700" y="135"/>
                    <a:pt x="4168" y="1"/>
                    <a:pt x="3642"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85" name="Google Shape;8085;p21"/>
            <p:cNvSpPr/>
            <p:nvPr/>
          </p:nvSpPr>
          <p:spPr>
            <a:xfrm>
              <a:off x="2605150" y="2308150"/>
              <a:ext cx="178675" cy="157925"/>
            </a:xfrm>
            <a:custGeom>
              <a:rect b="b" l="l" r="r" t="t"/>
              <a:pathLst>
                <a:path extrusionOk="0" h="6317" w="7147">
                  <a:moveTo>
                    <a:pt x="3639" y="0"/>
                  </a:moveTo>
                  <a:cubicBezTo>
                    <a:pt x="2571" y="0"/>
                    <a:pt x="1521" y="549"/>
                    <a:pt x="925" y="1534"/>
                  </a:cubicBezTo>
                  <a:cubicBezTo>
                    <a:pt x="1" y="3063"/>
                    <a:pt x="489" y="5043"/>
                    <a:pt x="2003" y="5911"/>
                  </a:cubicBezTo>
                  <a:cubicBezTo>
                    <a:pt x="2483" y="6186"/>
                    <a:pt x="3007" y="6316"/>
                    <a:pt x="3526" y="6316"/>
                  </a:cubicBezTo>
                  <a:cubicBezTo>
                    <a:pt x="4613" y="6316"/>
                    <a:pt x="5678" y="5746"/>
                    <a:pt x="6270" y="4732"/>
                  </a:cubicBezTo>
                  <a:cubicBezTo>
                    <a:pt x="7146" y="3229"/>
                    <a:pt x="6672" y="1300"/>
                    <a:pt x="5210" y="432"/>
                  </a:cubicBezTo>
                  <a:cubicBezTo>
                    <a:pt x="4719" y="140"/>
                    <a:pt x="4177" y="0"/>
                    <a:pt x="3639"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86" name="Google Shape;8086;p21"/>
            <p:cNvSpPr/>
            <p:nvPr/>
          </p:nvSpPr>
          <p:spPr>
            <a:xfrm>
              <a:off x="3235525" y="3910725"/>
              <a:ext cx="177950" cy="157425"/>
            </a:xfrm>
            <a:custGeom>
              <a:rect b="b" l="l" r="r" t="t"/>
              <a:pathLst>
                <a:path extrusionOk="0" h="6297" w="7118">
                  <a:moveTo>
                    <a:pt x="3627" y="0"/>
                  </a:moveTo>
                  <a:cubicBezTo>
                    <a:pt x="2529" y="0"/>
                    <a:pt x="1446" y="582"/>
                    <a:pt x="860" y="1607"/>
                  </a:cubicBezTo>
                  <a:cubicBezTo>
                    <a:pt x="1" y="3113"/>
                    <a:pt x="512" y="5056"/>
                    <a:pt x="1988" y="5901"/>
                  </a:cubicBezTo>
                  <a:cubicBezTo>
                    <a:pt x="2460" y="6169"/>
                    <a:pt x="2977" y="6297"/>
                    <a:pt x="3491" y="6297"/>
                  </a:cubicBezTo>
                  <a:cubicBezTo>
                    <a:pt x="4589" y="6297"/>
                    <a:pt x="5672" y="5715"/>
                    <a:pt x="6257" y="4689"/>
                  </a:cubicBezTo>
                  <a:cubicBezTo>
                    <a:pt x="7118" y="3183"/>
                    <a:pt x="6607" y="1240"/>
                    <a:pt x="5130" y="397"/>
                  </a:cubicBezTo>
                  <a:cubicBezTo>
                    <a:pt x="4659" y="128"/>
                    <a:pt x="4141" y="0"/>
                    <a:pt x="3627"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87" name="Google Shape;8087;p21"/>
            <p:cNvSpPr/>
            <p:nvPr/>
          </p:nvSpPr>
          <p:spPr>
            <a:xfrm>
              <a:off x="3002875" y="3779925"/>
              <a:ext cx="178050" cy="157475"/>
            </a:xfrm>
            <a:custGeom>
              <a:rect b="b" l="l" r="r" t="t"/>
              <a:pathLst>
                <a:path extrusionOk="0" h="6299" w="7122">
                  <a:moveTo>
                    <a:pt x="3629" y="0"/>
                  </a:moveTo>
                  <a:cubicBezTo>
                    <a:pt x="2506" y="0"/>
                    <a:pt x="1400" y="611"/>
                    <a:pt x="826" y="1674"/>
                  </a:cubicBezTo>
                  <a:cubicBezTo>
                    <a:pt x="1" y="3199"/>
                    <a:pt x="558" y="5129"/>
                    <a:pt x="2053" y="5937"/>
                  </a:cubicBezTo>
                  <a:cubicBezTo>
                    <a:pt x="2508" y="6183"/>
                    <a:pt x="3003" y="6299"/>
                    <a:pt x="3493" y="6299"/>
                  </a:cubicBezTo>
                  <a:cubicBezTo>
                    <a:pt x="4617" y="6299"/>
                    <a:pt x="5723" y="5689"/>
                    <a:pt x="6296" y="4627"/>
                  </a:cubicBezTo>
                  <a:cubicBezTo>
                    <a:pt x="7121" y="3100"/>
                    <a:pt x="6564" y="1170"/>
                    <a:pt x="5068" y="362"/>
                  </a:cubicBezTo>
                  <a:cubicBezTo>
                    <a:pt x="4614" y="116"/>
                    <a:pt x="4120" y="0"/>
                    <a:pt x="3629"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88" name="Google Shape;8088;p21"/>
            <p:cNvSpPr/>
            <p:nvPr/>
          </p:nvSpPr>
          <p:spPr>
            <a:xfrm>
              <a:off x="3651075" y="3988075"/>
              <a:ext cx="178075" cy="157900"/>
            </a:xfrm>
            <a:custGeom>
              <a:rect b="b" l="l" r="r" t="t"/>
              <a:pathLst>
                <a:path extrusionOk="0" h="6316" w="7123">
                  <a:moveTo>
                    <a:pt x="3615" y="0"/>
                  </a:moveTo>
                  <a:cubicBezTo>
                    <a:pt x="2550" y="0"/>
                    <a:pt x="1502" y="546"/>
                    <a:pt x="905" y="1526"/>
                  </a:cubicBezTo>
                  <a:cubicBezTo>
                    <a:pt x="1" y="3014"/>
                    <a:pt x="438" y="4957"/>
                    <a:pt x="1878" y="5851"/>
                  </a:cubicBezTo>
                  <a:cubicBezTo>
                    <a:pt x="2384" y="6166"/>
                    <a:pt x="2946" y="6315"/>
                    <a:pt x="3503" y="6315"/>
                  </a:cubicBezTo>
                  <a:cubicBezTo>
                    <a:pt x="4585" y="6315"/>
                    <a:pt x="5648" y="5752"/>
                    <a:pt x="6241" y="4740"/>
                  </a:cubicBezTo>
                  <a:cubicBezTo>
                    <a:pt x="7123" y="3238"/>
                    <a:pt x="6652" y="1308"/>
                    <a:pt x="5194" y="436"/>
                  </a:cubicBezTo>
                  <a:cubicBezTo>
                    <a:pt x="4701" y="141"/>
                    <a:pt x="4156" y="0"/>
                    <a:pt x="3615"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89" name="Google Shape;8089;p21"/>
            <p:cNvSpPr/>
            <p:nvPr/>
          </p:nvSpPr>
          <p:spPr>
            <a:xfrm>
              <a:off x="2720000" y="3465000"/>
              <a:ext cx="178825" cy="157975"/>
            </a:xfrm>
            <a:custGeom>
              <a:rect b="b" l="l" r="r" t="t"/>
              <a:pathLst>
                <a:path extrusionOk="0" h="6319" w="7153">
                  <a:moveTo>
                    <a:pt x="3642" y="1"/>
                  </a:moveTo>
                  <a:cubicBezTo>
                    <a:pt x="2552" y="1"/>
                    <a:pt x="1482" y="576"/>
                    <a:pt x="893" y="1596"/>
                  </a:cubicBezTo>
                  <a:cubicBezTo>
                    <a:pt x="0" y="3142"/>
                    <a:pt x="529" y="5106"/>
                    <a:pt x="2066" y="5946"/>
                  </a:cubicBezTo>
                  <a:cubicBezTo>
                    <a:pt x="2528" y="6199"/>
                    <a:pt x="3030" y="6319"/>
                    <a:pt x="3527" y="6319"/>
                  </a:cubicBezTo>
                  <a:cubicBezTo>
                    <a:pt x="4636" y="6319"/>
                    <a:pt x="5723" y="5722"/>
                    <a:pt x="6307" y="4673"/>
                  </a:cubicBezTo>
                  <a:cubicBezTo>
                    <a:pt x="7153" y="3154"/>
                    <a:pt x="6637" y="1240"/>
                    <a:pt x="5153" y="400"/>
                  </a:cubicBezTo>
                  <a:cubicBezTo>
                    <a:pt x="4677" y="129"/>
                    <a:pt x="4158" y="1"/>
                    <a:pt x="3642"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90" name="Google Shape;8090;p21"/>
            <p:cNvSpPr/>
            <p:nvPr/>
          </p:nvSpPr>
          <p:spPr>
            <a:xfrm>
              <a:off x="2521050" y="2728900"/>
              <a:ext cx="179550" cy="158525"/>
            </a:xfrm>
            <a:custGeom>
              <a:rect b="b" l="l" r="r" t="t"/>
              <a:pathLst>
                <a:path extrusionOk="0" h="6341" w="7182">
                  <a:moveTo>
                    <a:pt x="3647" y="0"/>
                  </a:moveTo>
                  <a:cubicBezTo>
                    <a:pt x="2549" y="0"/>
                    <a:pt x="1479" y="587"/>
                    <a:pt x="888" y="1629"/>
                  </a:cubicBezTo>
                  <a:cubicBezTo>
                    <a:pt x="1" y="3194"/>
                    <a:pt x="544" y="5139"/>
                    <a:pt x="2102" y="5976"/>
                  </a:cubicBezTo>
                  <a:cubicBezTo>
                    <a:pt x="2563" y="6223"/>
                    <a:pt x="3059" y="6341"/>
                    <a:pt x="3549" y="6341"/>
                  </a:cubicBezTo>
                  <a:cubicBezTo>
                    <a:pt x="4666" y="6341"/>
                    <a:pt x="5755" y="5733"/>
                    <a:pt x="6340" y="4663"/>
                  </a:cubicBezTo>
                  <a:cubicBezTo>
                    <a:pt x="7181" y="3127"/>
                    <a:pt x="6651" y="1229"/>
                    <a:pt x="5148" y="392"/>
                  </a:cubicBezTo>
                  <a:cubicBezTo>
                    <a:pt x="4672" y="127"/>
                    <a:pt x="4156" y="0"/>
                    <a:pt x="3647"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91" name="Google Shape;8091;p21"/>
            <p:cNvSpPr/>
            <p:nvPr/>
          </p:nvSpPr>
          <p:spPr>
            <a:xfrm>
              <a:off x="4382375" y="3775050"/>
              <a:ext cx="178925" cy="158500"/>
            </a:xfrm>
            <a:custGeom>
              <a:rect b="b" l="l" r="r" t="t"/>
              <a:pathLst>
                <a:path extrusionOk="0" h="6340" w="7157">
                  <a:moveTo>
                    <a:pt x="3625" y="1"/>
                  </a:moveTo>
                  <a:cubicBezTo>
                    <a:pt x="2519" y="1"/>
                    <a:pt x="1444" y="594"/>
                    <a:pt x="854" y="1654"/>
                  </a:cubicBezTo>
                  <a:cubicBezTo>
                    <a:pt x="1" y="3186"/>
                    <a:pt x="514" y="5087"/>
                    <a:pt x="2009" y="5936"/>
                  </a:cubicBezTo>
                  <a:cubicBezTo>
                    <a:pt x="2492" y="6209"/>
                    <a:pt x="3016" y="6339"/>
                    <a:pt x="3534" y="6339"/>
                  </a:cubicBezTo>
                  <a:cubicBezTo>
                    <a:pt x="4624" y="6339"/>
                    <a:pt x="5686" y="5764"/>
                    <a:pt x="6278" y="4736"/>
                  </a:cubicBezTo>
                  <a:cubicBezTo>
                    <a:pt x="7157" y="3214"/>
                    <a:pt x="6676" y="1300"/>
                    <a:pt x="5200" y="432"/>
                  </a:cubicBezTo>
                  <a:cubicBezTo>
                    <a:pt x="4702" y="140"/>
                    <a:pt x="4160" y="1"/>
                    <a:pt x="3625"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92" name="Google Shape;8092;p21"/>
            <p:cNvSpPr/>
            <p:nvPr/>
          </p:nvSpPr>
          <p:spPr>
            <a:xfrm>
              <a:off x="4567400" y="3723500"/>
              <a:ext cx="174875" cy="155225"/>
            </a:xfrm>
            <a:custGeom>
              <a:rect b="b" l="l" r="r" t="t"/>
              <a:pathLst>
                <a:path extrusionOk="0" h="6209" w="6995">
                  <a:moveTo>
                    <a:pt x="3589" y="1"/>
                  </a:moveTo>
                  <a:cubicBezTo>
                    <a:pt x="2470" y="1"/>
                    <a:pt x="1352" y="602"/>
                    <a:pt x="795" y="1639"/>
                  </a:cubicBezTo>
                  <a:cubicBezTo>
                    <a:pt x="0" y="3113"/>
                    <a:pt x="528" y="5024"/>
                    <a:pt x="1953" y="5832"/>
                  </a:cubicBezTo>
                  <a:cubicBezTo>
                    <a:pt x="2404" y="6088"/>
                    <a:pt x="2905" y="6209"/>
                    <a:pt x="3406" y="6209"/>
                  </a:cubicBezTo>
                  <a:cubicBezTo>
                    <a:pt x="4524" y="6209"/>
                    <a:pt x="5642" y="5608"/>
                    <a:pt x="6200" y="4572"/>
                  </a:cubicBezTo>
                  <a:cubicBezTo>
                    <a:pt x="6994" y="3097"/>
                    <a:pt x="6466" y="1187"/>
                    <a:pt x="5042" y="378"/>
                  </a:cubicBezTo>
                  <a:cubicBezTo>
                    <a:pt x="4591" y="122"/>
                    <a:pt x="4090" y="1"/>
                    <a:pt x="3589"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93" name="Google Shape;8093;p21"/>
            <p:cNvSpPr/>
            <p:nvPr/>
          </p:nvSpPr>
          <p:spPr>
            <a:xfrm>
              <a:off x="4966400" y="3011825"/>
              <a:ext cx="176725" cy="155825"/>
            </a:xfrm>
            <a:custGeom>
              <a:rect b="b" l="l" r="r" t="t"/>
              <a:pathLst>
                <a:path extrusionOk="0" h="6233" w="7069">
                  <a:moveTo>
                    <a:pt x="3619" y="0"/>
                  </a:moveTo>
                  <a:cubicBezTo>
                    <a:pt x="2514" y="0"/>
                    <a:pt x="1418" y="587"/>
                    <a:pt x="845" y="1605"/>
                  </a:cubicBezTo>
                  <a:cubicBezTo>
                    <a:pt x="1" y="3107"/>
                    <a:pt x="556" y="5092"/>
                    <a:pt x="2042" y="5885"/>
                  </a:cubicBezTo>
                  <a:cubicBezTo>
                    <a:pt x="2484" y="6121"/>
                    <a:pt x="2968" y="6233"/>
                    <a:pt x="3451" y="6233"/>
                  </a:cubicBezTo>
                  <a:cubicBezTo>
                    <a:pt x="4555" y="6233"/>
                    <a:pt x="5651" y="5647"/>
                    <a:pt x="6224" y="4629"/>
                  </a:cubicBezTo>
                  <a:cubicBezTo>
                    <a:pt x="7068" y="3128"/>
                    <a:pt x="6513" y="1141"/>
                    <a:pt x="5027" y="348"/>
                  </a:cubicBezTo>
                  <a:cubicBezTo>
                    <a:pt x="4585" y="112"/>
                    <a:pt x="4101" y="0"/>
                    <a:pt x="3619"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94" name="Google Shape;8094;p21"/>
            <p:cNvSpPr/>
            <p:nvPr/>
          </p:nvSpPr>
          <p:spPr>
            <a:xfrm>
              <a:off x="3971075" y="1515550"/>
              <a:ext cx="176525" cy="156475"/>
            </a:xfrm>
            <a:custGeom>
              <a:rect b="b" l="l" r="r" t="t"/>
              <a:pathLst>
                <a:path extrusionOk="0" h="6259" w="7061">
                  <a:moveTo>
                    <a:pt x="3600" y="0"/>
                  </a:moveTo>
                  <a:cubicBezTo>
                    <a:pt x="2497" y="0"/>
                    <a:pt x="1402" y="586"/>
                    <a:pt x="824" y="1612"/>
                  </a:cubicBezTo>
                  <a:cubicBezTo>
                    <a:pt x="0" y="3075"/>
                    <a:pt x="485" y="4981"/>
                    <a:pt x="1901" y="5835"/>
                  </a:cubicBezTo>
                  <a:cubicBezTo>
                    <a:pt x="2376" y="6123"/>
                    <a:pt x="2907" y="6259"/>
                    <a:pt x="3438" y="6259"/>
                  </a:cubicBezTo>
                  <a:cubicBezTo>
                    <a:pt x="4520" y="6259"/>
                    <a:pt x="5599" y="5694"/>
                    <a:pt x="6188" y="4695"/>
                  </a:cubicBezTo>
                  <a:cubicBezTo>
                    <a:pt x="7060" y="3214"/>
                    <a:pt x="6558" y="1241"/>
                    <a:pt x="5092" y="395"/>
                  </a:cubicBezTo>
                  <a:cubicBezTo>
                    <a:pt x="4627" y="127"/>
                    <a:pt x="4112" y="0"/>
                    <a:pt x="3600"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95" name="Google Shape;8095;p21"/>
            <p:cNvSpPr/>
            <p:nvPr/>
          </p:nvSpPr>
          <p:spPr>
            <a:xfrm>
              <a:off x="2873575" y="1834875"/>
              <a:ext cx="175525" cy="155950"/>
            </a:xfrm>
            <a:custGeom>
              <a:rect b="b" l="l" r="r" t="t"/>
              <a:pathLst>
                <a:path extrusionOk="0" h="6238" w="7021">
                  <a:moveTo>
                    <a:pt x="3605" y="1"/>
                  </a:moveTo>
                  <a:cubicBezTo>
                    <a:pt x="2537" y="1"/>
                    <a:pt x="1460" y="551"/>
                    <a:pt x="865" y="1528"/>
                  </a:cubicBezTo>
                  <a:cubicBezTo>
                    <a:pt x="0" y="2953"/>
                    <a:pt x="445" y="4891"/>
                    <a:pt x="1845" y="5787"/>
                  </a:cubicBezTo>
                  <a:cubicBezTo>
                    <a:pt x="2323" y="6093"/>
                    <a:pt x="2868" y="6237"/>
                    <a:pt x="3416" y="6237"/>
                  </a:cubicBezTo>
                  <a:cubicBezTo>
                    <a:pt x="4485" y="6237"/>
                    <a:pt x="5561" y="5687"/>
                    <a:pt x="6156" y="4710"/>
                  </a:cubicBezTo>
                  <a:cubicBezTo>
                    <a:pt x="7021" y="3285"/>
                    <a:pt x="6576" y="1347"/>
                    <a:pt x="5176" y="451"/>
                  </a:cubicBezTo>
                  <a:cubicBezTo>
                    <a:pt x="4698" y="145"/>
                    <a:pt x="4153" y="1"/>
                    <a:pt x="3605"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96" name="Google Shape;8096;p21"/>
            <p:cNvSpPr/>
            <p:nvPr/>
          </p:nvSpPr>
          <p:spPr>
            <a:xfrm>
              <a:off x="4668350" y="1907825"/>
              <a:ext cx="177075" cy="156475"/>
            </a:xfrm>
            <a:custGeom>
              <a:rect b="b" l="l" r="r" t="t"/>
              <a:pathLst>
                <a:path extrusionOk="0" h="6259" w="7083">
                  <a:moveTo>
                    <a:pt x="3618" y="1"/>
                  </a:moveTo>
                  <a:cubicBezTo>
                    <a:pt x="2518" y="1"/>
                    <a:pt x="1431" y="584"/>
                    <a:pt x="852" y="1602"/>
                  </a:cubicBezTo>
                  <a:cubicBezTo>
                    <a:pt x="0" y="3100"/>
                    <a:pt x="530" y="5065"/>
                    <a:pt x="2009" y="5885"/>
                  </a:cubicBezTo>
                  <a:cubicBezTo>
                    <a:pt x="2464" y="6138"/>
                    <a:pt x="2965" y="6258"/>
                    <a:pt x="3463" y="6258"/>
                  </a:cubicBezTo>
                  <a:cubicBezTo>
                    <a:pt x="4581" y="6258"/>
                    <a:pt x="5690" y="5656"/>
                    <a:pt x="6258" y="4609"/>
                  </a:cubicBezTo>
                  <a:cubicBezTo>
                    <a:pt x="7082" y="3091"/>
                    <a:pt x="6516" y="1136"/>
                    <a:pt x="5026" y="348"/>
                  </a:cubicBezTo>
                  <a:cubicBezTo>
                    <a:pt x="4582" y="112"/>
                    <a:pt x="4099" y="1"/>
                    <a:pt x="3618"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97" name="Google Shape;8097;p21"/>
            <p:cNvSpPr/>
            <p:nvPr/>
          </p:nvSpPr>
          <p:spPr>
            <a:xfrm>
              <a:off x="3470150" y="4043250"/>
              <a:ext cx="173925" cy="153925"/>
            </a:xfrm>
            <a:custGeom>
              <a:rect b="b" l="l" r="r" t="t"/>
              <a:pathLst>
                <a:path extrusionOk="0" h="6157" w="6957">
                  <a:moveTo>
                    <a:pt x="3566" y="0"/>
                  </a:moveTo>
                  <a:cubicBezTo>
                    <a:pt x="2458" y="0"/>
                    <a:pt x="1355" y="594"/>
                    <a:pt x="801" y="1618"/>
                  </a:cubicBezTo>
                  <a:cubicBezTo>
                    <a:pt x="1" y="3096"/>
                    <a:pt x="549" y="5029"/>
                    <a:pt x="1989" y="5807"/>
                  </a:cubicBezTo>
                  <a:cubicBezTo>
                    <a:pt x="2427" y="6045"/>
                    <a:pt x="2910" y="6156"/>
                    <a:pt x="3391" y="6156"/>
                  </a:cubicBezTo>
                  <a:cubicBezTo>
                    <a:pt x="4499" y="6156"/>
                    <a:pt x="5602" y="5562"/>
                    <a:pt x="6156" y="4539"/>
                  </a:cubicBezTo>
                  <a:cubicBezTo>
                    <a:pt x="6956" y="3061"/>
                    <a:pt x="6408" y="1127"/>
                    <a:pt x="4968" y="349"/>
                  </a:cubicBezTo>
                  <a:cubicBezTo>
                    <a:pt x="4530" y="112"/>
                    <a:pt x="4047" y="0"/>
                    <a:pt x="3566"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98" name="Google Shape;8098;p21"/>
            <p:cNvSpPr/>
            <p:nvPr/>
          </p:nvSpPr>
          <p:spPr>
            <a:xfrm>
              <a:off x="2772350" y="3650925"/>
              <a:ext cx="173900" cy="153925"/>
            </a:xfrm>
            <a:custGeom>
              <a:rect b="b" l="l" r="r" t="t"/>
              <a:pathLst>
                <a:path extrusionOk="0" h="6157" w="6956">
                  <a:moveTo>
                    <a:pt x="3568" y="0"/>
                  </a:moveTo>
                  <a:cubicBezTo>
                    <a:pt x="2472" y="0"/>
                    <a:pt x="1379" y="582"/>
                    <a:pt x="816" y="1592"/>
                  </a:cubicBezTo>
                  <a:cubicBezTo>
                    <a:pt x="0" y="3054"/>
                    <a:pt x="528" y="4993"/>
                    <a:pt x="1961" y="5793"/>
                  </a:cubicBezTo>
                  <a:cubicBezTo>
                    <a:pt x="2405" y="6040"/>
                    <a:pt x="2896" y="6157"/>
                    <a:pt x="3387" y="6157"/>
                  </a:cubicBezTo>
                  <a:cubicBezTo>
                    <a:pt x="4483" y="6157"/>
                    <a:pt x="5578" y="5575"/>
                    <a:pt x="6140" y="4566"/>
                  </a:cubicBezTo>
                  <a:cubicBezTo>
                    <a:pt x="6955" y="3104"/>
                    <a:pt x="6428" y="1165"/>
                    <a:pt x="4994" y="365"/>
                  </a:cubicBezTo>
                  <a:cubicBezTo>
                    <a:pt x="4550" y="117"/>
                    <a:pt x="4058" y="0"/>
                    <a:pt x="3568"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99" name="Google Shape;8099;p21"/>
            <p:cNvSpPr/>
            <p:nvPr/>
          </p:nvSpPr>
          <p:spPr>
            <a:xfrm>
              <a:off x="2474200" y="2546925"/>
              <a:ext cx="174425" cy="154625"/>
            </a:xfrm>
            <a:custGeom>
              <a:rect b="b" l="l" r="r" t="t"/>
              <a:pathLst>
                <a:path extrusionOk="0" h="6185" w="6977">
                  <a:moveTo>
                    <a:pt x="3580" y="1"/>
                  </a:moveTo>
                  <a:cubicBezTo>
                    <a:pt x="2488" y="1"/>
                    <a:pt x="1398" y="577"/>
                    <a:pt x="825" y="1580"/>
                  </a:cubicBezTo>
                  <a:cubicBezTo>
                    <a:pt x="0" y="3028"/>
                    <a:pt x="504" y="4963"/>
                    <a:pt x="1922" y="5794"/>
                  </a:cubicBezTo>
                  <a:cubicBezTo>
                    <a:pt x="2375" y="6059"/>
                    <a:pt x="2883" y="6184"/>
                    <a:pt x="3392" y="6184"/>
                  </a:cubicBezTo>
                  <a:cubicBezTo>
                    <a:pt x="4505" y="6184"/>
                    <a:pt x="5622" y="5587"/>
                    <a:pt x="6179" y="4556"/>
                  </a:cubicBezTo>
                  <a:cubicBezTo>
                    <a:pt x="6976" y="3083"/>
                    <a:pt x="6437" y="1157"/>
                    <a:pt x="5008" y="364"/>
                  </a:cubicBezTo>
                  <a:cubicBezTo>
                    <a:pt x="4562" y="117"/>
                    <a:pt x="4071" y="1"/>
                    <a:pt x="3580"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00" name="Google Shape;8100;p21"/>
            <p:cNvSpPr/>
            <p:nvPr/>
          </p:nvSpPr>
          <p:spPr>
            <a:xfrm>
              <a:off x="3557275" y="1440125"/>
              <a:ext cx="172525" cy="152125"/>
            </a:xfrm>
            <a:custGeom>
              <a:rect b="b" l="l" r="r" t="t"/>
              <a:pathLst>
                <a:path extrusionOk="0" h="6085" w="6901">
                  <a:moveTo>
                    <a:pt x="3499" y="1"/>
                  </a:moveTo>
                  <a:cubicBezTo>
                    <a:pt x="2463" y="1"/>
                    <a:pt x="1449" y="544"/>
                    <a:pt x="873" y="1515"/>
                  </a:cubicBezTo>
                  <a:cubicBezTo>
                    <a:pt x="1" y="2989"/>
                    <a:pt x="481" y="4868"/>
                    <a:pt x="1943" y="5697"/>
                  </a:cubicBezTo>
                  <a:cubicBezTo>
                    <a:pt x="2404" y="5960"/>
                    <a:pt x="2906" y="6084"/>
                    <a:pt x="3402" y="6084"/>
                  </a:cubicBezTo>
                  <a:cubicBezTo>
                    <a:pt x="4438" y="6084"/>
                    <a:pt x="5451" y="5541"/>
                    <a:pt x="6026" y="4570"/>
                  </a:cubicBezTo>
                  <a:cubicBezTo>
                    <a:pt x="6900" y="3097"/>
                    <a:pt x="6418" y="1218"/>
                    <a:pt x="4957" y="387"/>
                  </a:cubicBezTo>
                  <a:cubicBezTo>
                    <a:pt x="4496" y="125"/>
                    <a:pt x="3995" y="1"/>
                    <a:pt x="3499"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01" name="Google Shape;8101;p21"/>
            <p:cNvSpPr/>
            <p:nvPr/>
          </p:nvSpPr>
          <p:spPr>
            <a:xfrm>
              <a:off x="4953400" y="2224725"/>
              <a:ext cx="171475" cy="152125"/>
            </a:xfrm>
            <a:custGeom>
              <a:rect b="b" l="l" r="r" t="t"/>
              <a:pathLst>
                <a:path extrusionOk="0" h="6085" w="6859">
                  <a:moveTo>
                    <a:pt x="3479" y="1"/>
                  </a:moveTo>
                  <a:cubicBezTo>
                    <a:pt x="2418" y="1"/>
                    <a:pt x="1381" y="570"/>
                    <a:pt x="816" y="1582"/>
                  </a:cubicBezTo>
                  <a:cubicBezTo>
                    <a:pt x="1" y="3040"/>
                    <a:pt x="477" y="4852"/>
                    <a:pt x="1891" y="5680"/>
                  </a:cubicBezTo>
                  <a:cubicBezTo>
                    <a:pt x="2360" y="5954"/>
                    <a:pt x="2873" y="6085"/>
                    <a:pt x="3380" y="6085"/>
                  </a:cubicBezTo>
                  <a:cubicBezTo>
                    <a:pt x="4440" y="6085"/>
                    <a:pt x="5478" y="5515"/>
                    <a:pt x="6044" y="4503"/>
                  </a:cubicBezTo>
                  <a:cubicBezTo>
                    <a:pt x="6859" y="3044"/>
                    <a:pt x="6383" y="1233"/>
                    <a:pt x="4967" y="405"/>
                  </a:cubicBezTo>
                  <a:cubicBezTo>
                    <a:pt x="4498" y="131"/>
                    <a:pt x="3986" y="1"/>
                    <a:pt x="3479"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02" name="Google Shape;8102;p21"/>
            <p:cNvSpPr/>
            <p:nvPr/>
          </p:nvSpPr>
          <p:spPr>
            <a:xfrm>
              <a:off x="3374075" y="1492950"/>
              <a:ext cx="173000" cy="152850"/>
            </a:xfrm>
            <a:custGeom>
              <a:rect b="b" l="l" r="r" t="t"/>
              <a:pathLst>
                <a:path extrusionOk="0" h="6114" w="6920">
                  <a:moveTo>
                    <a:pt x="3529" y="1"/>
                  </a:moveTo>
                  <a:cubicBezTo>
                    <a:pt x="2495" y="1"/>
                    <a:pt x="1471" y="534"/>
                    <a:pt x="883" y="1486"/>
                  </a:cubicBezTo>
                  <a:cubicBezTo>
                    <a:pt x="1" y="2920"/>
                    <a:pt x="458" y="4837"/>
                    <a:pt x="1885" y="5699"/>
                  </a:cubicBezTo>
                  <a:cubicBezTo>
                    <a:pt x="2351" y="5981"/>
                    <a:pt x="2870" y="6114"/>
                    <a:pt x="3387" y="6114"/>
                  </a:cubicBezTo>
                  <a:cubicBezTo>
                    <a:pt x="4441" y="6114"/>
                    <a:pt x="5487" y="5561"/>
                    <a:pt x="6065" y="4579"/>
                  </a:cubicBezTo>
                  <a:cubicBezTo>
                    <a:pt x="6919" y="3123"/>
                    <a:pt x="6427" y="1215"/>
                    <a:pt x="4986" y="387"/>
                  </a:cubicBezTo>
                  <a:cubicBezTo>
                    <a:pt x="4530" y="125"/>
                    <a:pt x="4028" y="1"/>
                    <a:pt x="3529"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03" name="Google Shape;8103;p21"/>
            <p:cNvSpPr/>
            <p:nvPr/>
          </p:nvSpPr>
          <p:spPr>
            <a:xfrm>
              <a:off x="4388125" y="1594975"/>
              <a:ext cx="173025" cy="152800"/>
            </a:xfrm>
            <a:custGeom>
              <a:rect b="b" l="l" r="r" t="t"/>
              <a:pathLst>
                <a:path extrusionOk="0" h="6112" w="6921">
                  <a:moveTo>
                    <a:pt x="3525" y="0"/>
                  </a:moveTo>
                  <a:cubicBezTo>
                    <a:pt x="2479" y="0"/>
                    <a:pt x="1447" y="545"/>
                    <a:pt x="867" y="1513"/>
                  </a:cubicBezTo>
                  <a:cubicBezTo>
                    <a:pt x="1" y="2959"/>
                    <a:pt x="478" y="4873"/>
                    <a:pt x="1915" y="5715"/>
                  </a:cubicBezTo>
                  <a:cubicBezTo>
                    <a:pt x="2375" y="5984"/>
                    <a:pt x="2883" y="6112"/>
                    <a:pt x="3390" y="6112"/>
                  </a:cubicBezTo>
                  <a:cubicBezTo>
                    <a:pt x="4456" y="6112"/>
                    <a:pt x="5513" y="5546"/>
                    <a:pt x="6082" y="4548"/>
                  </a:cubicBezTo>
                  <a:cubicBezTo>
                    <a:pt x="6921" y="3077"/>
                    <a:pt x="6408" y="1176"/>
                    <a:pt x="4958" y="370"/>
                  </a:cubicBezTo>
                  <a:cubicBezTo>
                    <a:pt x="4507" y="119"/>
                    <a:pt x="4015" y="0"/>
                    <a:pt x="3525"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04" name="Google Shape;8104;p21"/>
            <p:cNvSpPr/>
            <p:nvPr/>
          </p:nvSpPr>
          <p:spPr>
            <a:xfrm>
              <a:off x="3191875" y="1546475"/>
              <a:ext cx="171475" cy="152125"/>
            </a:xfrm>
            <a:custGeom>
              <a:rect b="b" l="l" r="r" t="t"/>
              <a:pathLst>
                <a:path extrusionOk="0" h="6085" w="6859">
                  <a:moveTo>
                    <a:pt x="3478" y="1"/>
                  </a:moveTo>
                  <a:cubicBezTo>
                    <a:pt x="2420" y="1"/>
                    <a:pt x="1386" y="566"/>
                    <a:pt x="820" y="1573"/>
                  </a:cubicBezTo>
                  <a:cubicBezTo>
                    <a:pt x="0" y="3029"/>
                    <a:pt x="472" y="4845"/>
                    <a:pt x="1884" y="5676"/>
                  </a:cubicBezTo>
                  <a:cubicBezTo>
                    <a:pt x="2354" y="5953"/>
                    <a:pt x="2870" y="6085"/>
                    <a:pt x="3380" y="6085"/>
                  </a:cubicBezTo>
                  <a:cubicBezTo>
                    <a:pt x="4438" y="6085"/>
                    <a:pt x="5472" y="5519"/>
                    <a:pt x="6039" y="4512"/>
                  </a:cubicBezTo>
                  <a:cubicBezTo>
                    <a:pt x="6858" y="3057"/>
                    <a:pt x="6387" y="1242"/>
                    <a:pt x="4975" y="410"/>
                  </a:cubicBezTo>
                  <a:cubicBezTo>
                    <a:pt x="4504" y="133"/>
                    <a:pt x="3988" y="1"/>
                    <a:pt x="3478"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05" name="Google Shape;8105;p21"/>
            <p:cNvSpPr/>
            <p:nvPr/>
          </p:nvSpPr>
          <p:spPr>
            <a:xfrm>
              <a:off x="5052700" y="2592625"/>
              <a:ext cx="171475" cy="152125"/>
            </a:xfrm>
            <a:custGeom>
              <a:rect b="b" l="l" r="r" t="t"/>
              <a:pathLst>
                <a:path extrusionOk="0" h="6085" w="6859">
                  <a:moveTo>
                    <a:pt x="3478" y="0"/>
                  </a:moveTo>
                  <a:cubicBezTo>
                    <a:pt x="2420" y="0"/>
                    <a:pt x="1384" y="567"/>
                    <a:pt x="818" y="1576"/>
                  </a:cubicBezTo>
                  <a:cubicBezTo>
                    <a:pt x="0" y="3030"/>
                    <a:pt x="473" y="4846"/>
                    <a:pt x="1885" y="5677"/>
                  </a:cubicBezTo>
                  <a:cubicBezTo>
                    <a:pt x="2355" y="5953"/>
                    <a:pt x="2870" y="6084"/>
                    <a:pt x="3379" y="6084"/>
                  </a:cubicBezTo>
                  <a:cubicBezTo>
                    <a:pt x="4438" y="6084"/>
                    <a:pt x="5473" y="5517"/>
                    <a:pt x="6040" y="4508"/>
                  </a:cubicBezTo>
                  <a:cubicBezTo>
                    <a:pt x="6858" y="3054"/>
                    <a:pt x="6387" y="1238"/>
                    <a:pt x="4972" y="407"/>
                  </a:cubicBezTo>
                  <a:cubicBezTo>
                    <a:pt x="4502" y="131"/>
                    <a:pt x="3988" y="0"/>
                    <a:pt x="3478"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06" name="Google Shape;8106;p21"/>
            <p:cNvSpPr/>
            <p:nvPr/>
          </p:nvSpPr>
          <p:spPr>
            <a:xfrm>
              <a:off x="5002850" y="2408375"/>
              <a:ext cx="172400" cy="152725"/>
            </a:xfrm>
            <a:custGeom>
              <a:rect b="b" l="l" r="r" t="t"/>
              <a:pathLst>
                <a:path extrusionOk="0" h="6109" w="6896">
                  <a:moveTo>
                    <a:pt x="3504" y="1"/>
                  </a:moveTo>
                  <a:cubicBezTo>
                    <a:pt x="2399" y="1"/>
                    <a:pt x="1313" y="604"/>
                    <a:pt x="768" y="1649"/>
                  </a:cubicBezTo>
                  <a:cubicBezTo>
                    <a:pt x="0" y="3118"/>
                    <a:pt x="519" y="4939"/>
                    <a:pt x="1929" y="5733"/>
                  </a:cubicBezTo>
                  <a:cubicBezTo>
                    <a:pt x="2381" y="5988"/>
                    <a:pt x="2877" y="6109"/>
                    <a:pt x="3370" y="6109"/>
                  </a:cubicBezTo>
                  <a:cubicBezTo>
                    <a:pt x="4453" y="6109"/>
                    <a:pt x="5521" y="5527"/>
                    <a:pt x="6079" y="4510"/>
                  </a:cubicBezTo>
                  <a:cubicBezTo>
                    <a:pt x="6895" y="3025"/>
                    <a:pt x="6357" y="1128"/>
                    <a:pt x="4898" y="347"/>
                  </a:cubicBezTo>
                  <a:cubicBezTo>
                    <a:pt x="4458" y="112"/>
                    <a:pt x="3979" y="1"/>
                    <a:pt x="3504"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07" name="Google Shape;8107;p21"/>
            <p:cNvSpPr/>
            <p:nvPr/>
          </p:nvSpPr>
          <p:spPr>
            <a:xfrm>
              <a:off x="4885150" y="3435125"/>
              <a:ext cx="171350" cy="151400"/>
            </a:xfrm>
            <a:custGeom>
              <a:rect b="b" l="l" r="r" t="t"/>
              <a:pathLst>
                <a:path extrusionOk="0" h="6056" w="6854">
                  <a:moveTo>
                    <a:pt x="3469" y="1"/>
                  </a:moveTo>
                  <a:cubicBezTo>
                    <a:pt x="2453" y="1"/>
                    <a:pt x="1467" y="531"/>
                    <a:pt x="892" y="1490"/>
                  </a:cubicBezTo>
                  <a:cubicBezTo>
                    <a:pt x="0" y="2977"/>
                    <a:pt x="469" y="4829"/>
                    <a:pt x="1945" y="5666"/>
                  </a:cubicBezTo>
                  <a:cubicBezTo>
                    <a:pt x="2411" y="5930"/>
                    <a:pt x="2913" y="6055"/>
                    <a:pt x="3407" y="6055"/>
                  </a:cubicBezTo>
                  <a:cubicBezTo>
                    <a:pt x="4441" y="6055"/>
                    <a:pt x="5442" y="5505"/>
                    <a:pt x="6011" y="4517"/>
                  </a:cubicBezTo>
                  <a:cubicBezTo>
                    <a:pt x="6854" y="3057"/>
                    <a:pt x="6401" y="1256"/>
                    <a:pt x="4979" y="417"/>
                  </a:cubicBezTo>
                  <a:cubicBezTo>
                    <a:pt x="4501" y="135"/>
                    <a:pt x="3981" y="1"/>
                    <a:pt x="3469"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08" name="Google Shape;8108;p21"/>
            <p:cNvSpPr/>
            <p:nvPr/>
          </p:nvSpPr>
          <p:spPr>
            <a:xfrm>
              <a:off x="4753075" y="3673125"/>
              <a:ext cx="169525" cy="149600"/>
            </a:xfrm>
            <a:custGeom>
              <a:rect b="b" l="l" r="r" t="t"/>
              <a:pathLst>
                <a:path extrusionOk="0" h="5984" w="6781">
                  <a:moveTo>
                    <a:pt x="3404" y="0"/>
                  </a:moveTo>
                  <a:cubicBezTo>
                    <a:pt x="2391" y="0"/>
                    <a:pt x="1418" y="541"/>
                    <a:pt x="855" y="1518"/>
                  </a:cubicBezTo>
                  <a:cubicBezTo>
                    <a:pt x="0" y="2998"/>
                    <a:pt x="459" y="4765"/>
                    <a:pt x="1912" y="5591"/>
                  </a:cubicBezTo>
                  <a:cubicBezTo>
                    <a:pt x="2381" y="5857"/>
                    <a:pt x="2882" y="5984"/>
                    <a:pt x="3373" y="5984"/>
                  </a:cubicBezTo>
                  <a:cubicBezTo>
                    <a:pt x="4402" y="5984"/>
                    <a:pt x="5388" y="5426"/>
                    <a:pt x="5951" y="4418"/>
                  </a:cubicBezTo>
                  <a:cubicBezTo>
                    <a:pt x="6780" y="2929"/>
                    <a:pt x="6290" y="1174"/>
                    <a:pt x="4817" y="368"/>
                  </a:cubicBezTo>
                  <a:cubicBezTo>
                    <a:pt x="4363" y="119"/>
                    <a:pt x="3879" y="0"/>
                    <a:pt x="3404"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09" name="Google Shape;8109;p21"/>
            <p:cNvSpPr/>
            <p:nvPr/>
          </p:nvSpPr>
          <p:spPr>
            <a:xfrm>
              <a:off x="4156850" y="1465225"/>
              <a:ext cx="170300" cy="150750"/>
            </a:xfrm>
            <a:custGeom>
              <a:rect b="b" l="l" r="r" t="t"/>
              <a:pathLst>
                <a:path extrusionOk="0" h="6030" w="6812">
                  <a:moveTo>
                    <a:pt x="3430" y="1"/>
                  </a:moveTo>
                  <a:cubicBezTo>
                    <a:pt x="2376" y="1"/>
                    <a:pt x="1364" y="579"/>
                    <a:pt x="802" y="1615"/>
                  </a:cubicBezTo>
                  <a:cubicBezTo>
                    <a:pt x="1" y="3095"/>
                    <a:pt x="503" y="4856"/>
                    <a:pt x="1955" y="5656"/>
                  </a:cubicBezTo>
                  <a:cubicBezTo>
                    <a:pt x="2414" y="5909"/>
                    <a:pt x="2903" y="6029"/>
                    <a:pt x="3384" y="6029"/>
                  </a:cubicBezTo>
                  <a:cubicBezTo>
                    <a:pt x="4421" y="6029"/>
                    <a:pt x="5419" y="5468"/>
                    <a:pt x="5985" y="4464"/>
                  </a:cubicBezTo>
                  <a:cubicBezTo>
                    <a:pt x="6812" y="2993"/>
                    <a:pt x="6343" y="1223"/>
                    <a:pt x="4908" y="401"/>
                  </a:cubicBezTo>
                  <a:cubicBezTo>
                    <a:pt x="4435" y="130"/>
                    <a:pt x="3928" y="1"/>
                    <a:pt x="3430"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10" name="Google Shape;8110;p21"/>
            <p:cNvSpPr/>
            <p:nvPr/>
          </p:nvSpPr>
          <p:spPr>
            <a:xfrm>
              <a:off x="4622150" y="1726775"/>
              <a:ext cx="170100" cy="150675"/>
            </a:xfrm>
            <a:custGeom>
              <a:rect b="b" l="l" r="r" t="t"/>
              <a:pathLst>
                <a:path extrusionOk="0" h="6027" w="6804">
                  <a:moveTo>
                    <a:pt x="3424" y="0"/>
                  </a:moveTo>
                  <a:cubicBezTo>
                    <a:pt x="2394" y="0"/>
                    <a:pt x="1403" y="552"/>
                    <a:pt x="834" y="1551"/>
                  </a:cubicBezTo>
                  <a:cubicBezTo>
                    <a:pt x="0" y="3019"/>
                    <a:pt x="460" y="4793"/>
                    <a:pt x="1888" y="5619"/>
                  </a:cubicBezTo>
                  <a:cubicBezTo>
                    <a:pt x="2364" y="5895"/>
                    <a:pt x="2877" y="6027"/>
                    <a:pt x="3381" y="6027"/>
                  </a:cubicBezTo>
                  <a:cubicBezTo>
                    <a:pt x="4396" y="6027"/>
                    <a:pt x="5376" y="5493"/>
                    <a:pt x="5945" y="4528"/>
                  </a:cubicBezTo>
                  <a:cubicBezTo>
                    <a:pt x="6804" y="3069"/>
                    <a:pt x="6376" y="1284"/>
                    <a:pt x="4968" y="437"/>
                  </a:cubicBezTo>
                  <a:cubicBezTo>
                    <a:pt x="4476" y="141"/>
                    <a:pt x="3945" y="0"/>
                    <a:pt x="3424"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11" name="Google Shape;8111;p21"/>
            <p:cNvSpPr/>
            <p:nvPr/>
          </p:nvSpPr>
          <p:spPr>
            <a:xfrm>
              <a:off x="4904550" y="2041775"/>
              <a:ext cx="169825" cy="150150"/>
            </a:xfrm>
            <a:custGeom>
              <a:rect b="b" l="l" r="r" t="t"/>
              <a:pathLst>
                <a:path extrusionOk="0" h="6006" w="6793">
                  <a:moveTo>
                    <a:pt x="3412" y="0"/>
                  </a:moveTo>
                  <a:cubicBezTo>
                    <a:pt x="2392" y="0"/>
                    <a:pt x="1415" y="545"/>
                    <a:pt x="848" y="1532"/>
                  </a:cubicBezTo>
                  <a:cubicBezTo>
                    <a:pt x="1" y="3007"/>
                    <a:pt x="458" y="4774"/>
                    <a:pt x="1899" y="5601"/>
                  </a:cubicBezTo>
                  <a:cubicBezTo>
                    <a:pt x="2374" y="5875"/>
                    <a:pt x="2883" y="6005"/>
                    <a:pt x="3382" y="6005"/>
                  </a:cubicBezTo>
                  <a:cubicBezTo>
                    <a:pt x="4402" y="6005"/>
                    <a:pt x="5379" y="5460"/>
                    <a:pt x="5945" y="4474"/>
                  </a:cubicBezTo>
                  <a:cubicBezTo>
                    <a:pt x="6792" y="2997"/>
                    <a:pt x="6337" y="1232"/>
                    <a:pt x="4896" y="404"/>
                  </a:cubicBezTo>
                  <a:cubicBezTo>
                    <a:pt x="4420" y="131"/>
                    <a:pt x="3911" y="0"/>
                    <a:pt x="3412"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12" name="Google Shape;8112;p21"/>
            <p:cNvSpPr/>
            <p:nvPr/>
          </p:nvSpPr>
          <p:spPr>
            <a:xfrm>
              <a:off x="4070475" y="4069250"/>
              <a:ext cx="170250" cy="150725"/>
            </a:xfrm>
            <a:custGeom>
              <a:rect b="b" l="l" r="r" t="t"/>
              <a:pathLst>
                <a:path extrusionOk="0" h="6029" w="6810">
                  <a:moveTo>
                    <a:pt x="3428" y="0"/>
                  </a:moveTo>
                  <a:cubicBezTo>
                    <a:pt x="2379" y="0"/>
                    <a:pt x="1371" y="574"/>
                    <a:pt x="808" y="1602"/>
                  </a:cubicBezTo>
                  <a:cubicBezTo>
                    <a:pt x="0" y="3079"/>
                    <a:pt x="495" y="4844"/>
                    <a:pt x="1941" y="5649"/>
                  </a:cubicBezTo>
                  <a:cubicBezTo>
                    <a:pt x="2404" y="5906"/>
                    <a:pt x="2898" y="6029"/>
                    <a:pt x="3384" y="6029"/>
                  </a:cubicBezTo>
                  <a:cubicBezTo>
                    <a:pt x="4416" y="6029"/>
                    <a:pt x="5409" y="5474"/>
                    <a:pt x="5975" y="4476"/>
                  </a:cubicBezTo>
                  <a:cubicBezTo>
                    <a:pt x="6810" y="3006"/>
                    <a:pt x="6348" y="1234"/>
                    <a:pt x="4919" y="407"/>
                  </a:cubicBezTo>
                  <a:cubicBezTo>
                    <a:pt x="4442" y="131"/>
                    <a:pt x="3930" y="0"/>
                    <a:pt x="3428"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13" name="Google Shape;8113;p21"/>
            <p:cNvSpPr/>
            <p:nvPr/>
          </p:nvSpPr>
          <p:spPr>
            <a:xfrm>
              <a:off x="2441850" y="3153925"/>
              <a:ext cx="170625" cy="150700"/>
            </a:xfrm>
            <a:custGeom>
              <a:rect b="b" l="l" r="r" t="t"/>
              <a:pathLst>
                <a:path extrusionOk="0" h="6028" w="6825">
                  <a:moveTo>
                    <a:pt x="3446" y="0"/>
                  </a:moveTo>
                  <a:cubicBezTo>
                    <a:pt x="2432" y="0"/>
                    <a:pt x="1454" y="531"/>
                    <a:pt x="885" y="1495"/>
                  </a:cubicBezTo>
                  <a:cubicBezTo>
                    <a:pt x="0" y="2989"/>
                    <a:pt x="468" y="4812"/>
                    <a:pt x="1949" y="5643"/>
                  </a:cubicBezTo>
                  <a:cubicBezTo>
                    <a:pt x="2414" y="5903"/>
                    <a:pt x="2911" y="6027"/>
                    <a:pt x="3400" y="6027"/>
                  </a:cubicBezTo>
                  <a:cubicBezTo>
                    <a:pt x="4430" y="6027"/>
                    <a:pt x="5421" y="5475"/>
                    <a:pt x="5988" y="4482"/>
                  </a:cubicBezTo>
                  <a:cubicBezTo>
                    <a:pt x="6825" y="3017"/>
                    <a:pt x="6371" y="1240"/>
                    <a:pt x="4943" y="410"/>
                  </a:cubicBezTo>
                  <a:cubicBezTo>
                    <a:pt x="4466" y="133"/>
                    <a:pt x="3952" y="0"/>
                    <a:pt x="3446"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14" name="Google Shape;8114;p21"/>
            <p:cNvSpPr/>
            <p:nvPr/>
          </p:nvSpPr>
          <p:spPr>
            <a:xfrm>
              <a:off x="3056825" y="3967775"/>
              <a:ext cx="169525" cy="149650"/>
            </a:xfrm>
            <a:custGeom>
              <a:rect b="b" l="l" r="r" t="t"/>
              <a:pathLst>
                <a:path extrusionOk="0" h="5986" w="6781">
                  <a:moveTo>
                    <a:pt x="3408" y="1"/>
                  </a:moveTo>
                  <a:cubicBezTo>
                    <a:pt x="2390" y="1"/>
                    <a:pt x="1411" y="548"/>
                    <a:pt x="849" y="1531"/>
                  </a:cubicBezTo>
                  <a:cubicBezTo>
                    <a:pt x="0" y="3012"/>
                    <a:pt x="467" y="4777"/>
                    <a:pt x="1923" y="5598"/>
                  </a:cubicBezTo>
                  <a:cubicBezTo>
                    <a:pt x="2389" y="5860"/>
                    <a:pt x="2886" y="5986"/>
                    <a:pt x="3372" y="5986"/>
                  </a:cubicBezTo>
                  <a:cubicBezTo>
                    <a:pt x="4405" y="5986"/>
                    <a:pt x="5395" y="5422"/>
                    <a:pt x="5956" y="4407"/>
                  </a:cubicBezTo>
                  <a:cubicBezTo>
                    <a:pt x="6780" y="2919"/>
                    <a:pt x="6282" y="1164"/>
                    <a:pt x="4807" y="362"/>
                  </a:cubicBezTo>
                  <a:cubicBezTo>
                    <a:pt x="4357" y="118"/>
                    <a:pt x="3879" y="1"/>
                    <a:pt x="3408"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15" name="Google Shape;8115;p21"/>
            <p:cNvSpPr/>
            <p:nvPr/>
          </p:nvSpPr>
          <p:spPr>
            <a:xfrm>
              <a:off x="3887800" y="4122725"/>
              <a:ext cx="169725" cy="150100"/>
            </a:xfrm>
            <a:custGeom>
              <a:rect b="b" l="l" r="r" t="t"/>
              <a:pathLst>
                <a:path extrusionOk="0" h="6004" w="6789">
                  <a:moveTo>
                    <a:pt x="3411" y="1"/>
                  </a:moveTo>
                  <a:cubicBezTo>
                    <a:pt x="2396" y="1"/>
                    <a:pt x="1421" y="539"/>
                    <a:pt x="854" y="1516"/>
                  </a:cubicBezTo>
                  <a:cubicBezTo>
                    <a:pt x="1" y="2986"/>
                    <a:pt x="447" y="4759"/>
                    <a:pt x="1880" y="5592"/>
                  </a:cubicBezTo>
                  <a:cubicBezTo>
                    <a:pt x="2360" y="5870"/>
                    <a:pt x="2874" y="6004"/>
                    <a:pt x="3379" y="6004"/>
                  </a:cubicBezTo>
                  <a:cubicBezTo>
                    <a:pt x="4393" y="6004"/>
                    <a:pt x="5367" y="5466"/>
                    <a:pt x="5934" y="4490"/>
                  </a:cubicBezTo>
                  <a:cubicBezTo>
                    <a:pt x="6788" y="3017"/>
                    <a:pt x="6343" y="1245"/>
                    <a:pt x="4908" y="412"/>
                  </a:cubicBezTo>
                  <a:cubicBezTo>
                    <a:pt x="4429" y="134"/>
                    <a:pt x="3915" y="1"/>
                    <a:pt x="3411"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16" name="Google Shape;8116;p21"/>
            <p:cNvSpPr/>
            <p:nvPr/>
          </p:nvSpPr>
          <p:spPr>
            <a:xfrm>
              <a:off x="5019725" y="3198900"/>
              <a:ext cx="169475" cy="149600"/>
            </a:xfrm>
            <a:custGeom>
              <a:rect b="b" l="l" r="r" t="t"/>
              <a:pathLst>
                <a:path extrusionOk="0" h="5984" w="6779">
                  <a:moveTo>
                    <a:pt x="3406" y="0"/>
                  </a:moveTo>
                  <a:cubicBezTo>
                    <a:pt x="2388" y="0"/>
                    <a:pt x="1410" y="546"/>
                    <a:pt x="847" y="1529"/>
                  </a:cubicBezTo>
                  <a:cubicBezTo>
                    <a:pt x="0" y="3010"/>
                    <a:pt x="466" y="4777"/>
                    <a:pt x="1922" y="5596"/>
                  </a:cubicBezTo>
                  <a:cubicBezTo>
                    <a:pt x="2388" y="5858"/>
                    <a:pt x="2885" y="5984"/>
                    <a:pt x="3373" y="5984"/>
                  </a:cubicBezTo>
                  <a:cubicBezTo>
                    <a:pt x="4405" y="5984"/>
                    <a:pt x="5393" y="5420"/>
                    <a:pt x="5955" y="4405"/>
                  </a:cubicBezTo>
                  <a:cubicBezTo>
                    <a:pt x="6779" y="2918"/>
                    <a:pt x="6281" y="1162"/>
                    <a:pt x="4806" y="362"/>
                  </a:cubicBezTo>
                  <a:cubicBezTo>
                    <a:pt x="4355" y="117"/>
                    <a:pt x="3876" y="0"/>
                    <a:pt x="3406"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17" name="Google Shape;8117;p21"/>
            <p:cNvSpPr/>
            <p:nvPr/>
          </p:nvSpPr>
          <p:spPr>
            <a:xfrm>
              <a:off x="2492050" y="3338075"/>
              <a:ext cx="169975" cy="150200"/>
            </a:xfrm>
            <a:custGeom>
              <a:rect b="b" l="l" r="r" t="t"/>
              <a:pathLst>
                <a:path extrusionOk="0" h="6008" w="6799">
                  <a:moveTo>
                    <a:pt x="3419" y="1"/>
                  </a:moveTo>
                  <a:cubicBezTo>
                    <a:pt x="2374" y="1"/>
                    <a:pt x="1372" y="577"/>
                    <a:pt x="811" y="1606"/>
                  </a:cubicBezTo>
                  <a:cubicBezTo>
                    <a:pt x="1" y="3089"/>
                    <a:pt x="506" y="4845"/>
                    <a:pt x="1971" y="5643"/>
                  </a:cubicBezTo>
                  <a:cubicBezTo>
                    <a:pt x="2424" y="5890"/>
                    <a:pt x="2906" y="6008"/>
                    <a:pt x="3379" y="6008"/>
                  </a:cubicBezTo>
                  <a:cubicBezTo>
                    <a:pt x="4424" y="6008"/>
                    <a:pt x="5427" y="5432"/>
                    <a:pt x="5988" y="4404"/>
                  </a:cubicBezTo>
                  <a:cubicBezTo>
                    <a:pt x="6799" y="2920"/>
                    <a:pt x="6293" y="1165"/>
                    <a:pt x="4828" y="366"/>
                  </a:cubicBezTo>
                  <a:cubicBezTo>
                    <a:pt x="4374" y="119"/>
                    <a:pt x="3892" y="1"/>
                    <a:pt x="3419"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18" name="Google Shape;8118;p21"/>
            <p:cNvSpPr/>
            <p:nvPr/>
          </p:nvSpPr>
          <p:spPr>
            <a:xfrm>
              <a:off x="2392775" y="2970200"/>
              <a:ext cx="169975" cy="150175"/>
            </a:xfrm>
            <a:custGeom>
              <a:rect b="b" l="l" r="r" t="t"/>
              <a:pathLst>
                <a:path extrusionOk="0" h="6007" w="6799">
                  <a:moveTo>
                    <a:pt x="3414" y="0"/>
                  </a:moveTo>
                  <a:cubicBezTo>
                    <a:pt x="2379" y="0"/>
                    <a:pt x="1388" y="564"/>
                    <a:pt x="826" y="1577"/>
                  </a:cubicBezTo>
                  <a:cubicBezTo>
                    <a:pt x="1" y="3061"/>
                    <a:pt x="487" y="4816"/>
                    <a:pt x="1946" y="5627"/>
                  </a:cubicBezTo>
                  <a:cubicBezTo>
                    <a:pt x="2409" y="5884"/>
                    <a:pt x="2901" y="6007"/>
                    <a:pt x="3384" y="6007"/>
                  </a:cubicBezTo>
                  <a:cubicBezTo>
                    <a:pt x="4418" y="6007"/>
                    <a:pt x="5409" y="5443"/>
                    <a:pt x="5973" y="4430"/>
                  </a:cubicBezTo>
                  <a:cubicBezTo>
                    <a:pt x="6798" y="2946"/>
                    <a:pt x="6312" y="1190"/>
                    <a:pt x="4853" y="381"/>
                  </a:cubicBezTo>
                  <a:cubicBezTo>
                    <a:pt x="4390" y="123"/>
                    <a:pt x="3897" y="0"/>
                    <a:pt x="3414"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19" name="Google Shape;8119;p21"/>
            <p:cNvSpPr/>
            <p:nvPr/>
          </p:nvSpPr>
          <p:spPr>
            <a:xfrm>
              <a:off x="3742175" y="1388175"/>
              <a:ext cx="169125" cy="149650"/>
            </a:xfrm>
            <a:custGeom>
              <a:rect b="b" l="l" r="r" t="t"/>
              <a:pathLst>
                <a:path extrusionOk="0" h="5986" w="6765">
                  <a:moveTo>
                    <a:pt x="3391" y="1"/>
                  </a:moveTo>
                  <a:cubicBezTo>
                    <a:pt x="2344" y="1"/>
                    <a:pt x="1341" y="582"/>
                    <a:pt x="782" y="1620"/>
                  </a:cubicBezTo>
                  <a:cubicBezTo>
                    <a:pt x="1" y="3072"/>
                    <a:pt x="484" y="4791"/>
                    <a:pt x="1897" y="5593"/>
                  </a:cubicBezTo>
                  <a:cubicBezTo>
                    <a:pt x="2367" y="5859"/>
                    <a:pt x="2867" y="5986"/>
                    <a:pt x="3358" y="5986"/>
                  </a:cubicBezTo>
                  <a:cubicBezTo>
                    <a:pt x="4387" y="5986"/>
                    <a:pt x="5373" y="5426"/>
                    <a:pt x="5935" y="4417"/>
                  </a:cubicBezTo>
                  <a:cubicBezTo>
                    <a:pt x="6765" y="2927"/>
                    <a:pt x="6271" y="1172"/>
                    <a:pt x="4800" y="368"/>
                  </a:cubicBezTo>
                  <a:cubicBezTo>
                    <a:pt x="4346" y="119"/>
                    <a:pt x="3864" y="1"/>
                    <a:pt x="3391"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20" name="Google Shape;8120;p21"/>
            <p:cNvSpPr/>
            <p:nvPr/>
          </p:nvSpPr>
          <p:spPr>
            <a:xfrm>
              <a:off x="2559950" y="2127775"/>
              <a:ext cx="170225" cy="150750"/>
            </a:xfrm>
            <a:custGeom>
              <a:rect b="b" l="l" r="r" t="t"/>
              <a:pathLst>
                <a:path extrusionOk="0" h="6030" w="6809">
                  <a:moveTo>
                    <a:pt x="3427" y="1"/>
                  </a:moveTo>
                  <a:cubicBezTo>
                    <a:pt x="2378" y="1"/>
                    <a:pt x="1370" y="574"/>
                    <a:pt x="807" y="1603"/>
                  </a:cubicBezTo>
                  <a:cubicBezTo>
                    <a:pt x="1" y="3079"/>
                    <a:pt x="494" y="4844"/>
                    <a:pt x="1940" y="5649"/>
                  </a:cubicBezTo>
                  <a:cubicBezTo>
                    <a:pt x="2403" y="5907"/>
                    <a:pt x="2897" y="6030"/>
                    <a:pt x="3383" y="6030"/>
                  </a:cubicBezTo>
                  <a:cubicBezTo>
                    <a:pt x="4416" y="6030"/>
                    <a:pt x="5409" y="5475"/>
                    <a:pt x="5975" y="4476"/>
                  </a:cubicBezTo>
                  <a:cubicBezTo>
                    <a:pt x="6809" y="3008"/>
                    <a:pt x="6348" y="1236"/>
                    <a:pt x="4918" y="409"/>
                  </a:cubicBezTo>
                  <a:cubicBezTo>
                    <a:pt x="4441" y="133"/>
                    <a:pt x="3929" y="1"/>
                    <a:pt x="3427"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21" name="Google Shape;8121;p21"/>
            <p:cNvSpPr/>
            <p:nvPr/>
          </p:nvSpPr>
          <p:spPr>
            <a:xfrm>
              <a:off x="4253600" y="4016325"/>
              <a:ext cx="169925" cy="150200"/>
            </a:xfrm>
            <a:custGeom>
              <a:rect b="b" l="l" r="r" t="t"/>
              <a:pathLst>
                <a:path extrusionOk="0" h="6008" w="6797">
                  <a:moveTo>
                    <a:pt x="3416" y="1"/>
                  </a:moveTo>
                  <a:cubicBezTo>
                    <a:pt x="2379" y="1"/>
                    <a:pt x="1385" y="567"/>
                    <a:pt x="821" y="1584"/>
                  </a:cubicBezTo>
                  <a:cubicBezTo>
                    <a:pt x="0" y="3068"/>
                    <a:pt x="490" y="4823"/>
                    <a:pt x="1950" y="5630"/>
                  </a:cubicBezTo>
                  <a:cubicBezTo>
                    <a:pt x="2411" y="5886"/>
                    <a:pt x="2902" y="6008"/>
                    <a:pt x="3383" y="6008"/>
                  </a:cubicBezTo>
                  <a:cubicBezTo>
                    <a:pt x="4420" y="6008"/>
                    <a:pt x="5413" y="5441"/>
                    <a:pt x="5976" y="4423"/>
                  </a:cubicBezTo>
                  <a:cubicBezTo>
                    <a:pt x="6797" y="2941"/>
                    <a:pt x="6307" y="1185"/>
                    <a:pt x="4848" y="377"/>
                  </a:cubicBezTo>
                  <a:cubicBezTo>
                    <a:pt x="4387" y="122"/>
                    <a:pt x="3897" y="1"/>
                    <a:pt x="3416"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22" name="Google Shape;8122;p21"/>
            <p:cNvSpPr/>
            <p:nvPr/>
          </p:nvSpPr>
          <p:spPr>
            <a:xfrm>
              <a:off x="3009950" y="1600925"/>
              <a:ext cx="169450" cy="149600"/>
            </a:xfrm>
            <a:custGeom>
              <a:rect b="b" l="l" r="r" t="t"/>
              <a:pathLst>
                <a:path extrusionOk="0" h="5984" w="6778">
                  <a:moveTo>
                    <a:pt x="3403" y="0"/>
                  </a:moveTo>
                  <a:cubicBezTo>
                    <a:pt x="2394" y="0"/>
                    <a:pt x="1425" y="536"/>
                    <a:pt x="861" y="1504"/>
                  </a:cubicBezTo>
                  <a:cubicBezTo>
                    <a:pt x="1" y="2983"/>
                    <a:pt x="450" y="4753"/>
                    <a:pt x="1897" y="5583"/>
                  </a:cubicBezTo>
                  <a:cubicBezTo>
                    <a:pt x="2371" y="5854"/>
                    <a:pt x="2877" y="5983"/>
                    <a:pt x="3373" y="5983"/>
                  </a:cubicBezTo>
                  <a:cubicBezTo>
                    <a:pt x="4398" y="5983"/>
                    <a:pt x="5379" y="5430"/>
                    <a:pt x="5942" y="4430"/>
                  </a:cubicBezTo>
                  <a:cubicBezTo>
                    <a:pt x="6778" y="2948"/>
                    <a:pt x="6294" y="1186"/>
                    <a:pt x="4830" y="375"/>
                  </a:cubicBezTo>
                  <a:cubicBezTo>
                    <a:pt x="4371" y="121"/>
                    <a:pt x="3883" y="0"/>
                    <a:pt x="3403"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23" name="Google Shape;8123;p21"/>
            <p:cNvSpPr/>
            <p:nvPr/>
          </p:nvSpPr>
          <p:spPr>
            <a:xfrm>
              <a:off x="5103300" y="2777825"/>
              <a:ext cx="169050" cy="149625"/>
            </a:xfrm>
            <a:custGeom>
              <a:rect b="b" l="l" r="r" t="t"/>
              <a:pathLst>
                <a:path extrusionOk="0" h="5985" w="6762">
                  <a:moveTo>
                    <a:pt x="3403" y="1"/>
                  </a:moveTo>
                  <a:cubicBezTo>
                    <a:pt x="2385" y="1"/>
                    <a:pt x="1410" y="547"/>
                    <a:pt x="845" y="1537"/>
                  </a:cubicBezTo>
                  <a:cubicBezTo>
                    <a:pt x="1" y="3020"/>
                    <a:pt x="472" y="4784"/>
                    <a:pt x="1933" y="5600"/>
                  </a:cubicBezTo>
                  <a:cubicBezTo>
                    <a:pt x="2398" y="5860"/>
                    <a:pt x="2892" y="5985"/>
                    <a:pt x="3377" y="5985"/>
                  </a:cubicBezTo>
                  <a:cubicBezTo>
                    <a:pt x="4412" y="5985"/>
                    <a:pt x="5402" y="5417"/>
                    <a:pt x="5963" y="4398"/>
                  </a:cubicBezTo>
                  <a:cubicBezTo>
                    <a:pt x="6762" y="2948"/>
                    <a:pt x="6300" y="1225"/>
                    <a:pt x="4897" y="411"/>
                  </a:cubicBezTo>
                  <a:cubicBezTo>
                    <a:pt x="4418" y="134"/>
                    <a:pt x="3906" y="1"/>
                    <a:pt x="3403"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24" name="Google Shape;8124;p21"/>
            <p:cNvSpPr/>
            <p:nvPr/>
          </p:nvSpPr>
          <p:spPr>
            <a:xfrm>
              <a:off x="2694125" y="1891225"/>
              <a:ext cx="168975" cy="149600"/>
            </a:xfrm>
            <a:custGeom>
              <a:rect b="b" l="l" r="r" t="t"/>
              <a:pathLst>
                <a:path extrusionOk="0" h="5984" w="6759">
                  <a:moveTo>
                    <a:pt x="3386" y="0"/>
                  </a:moveTo>
                  <a:cubicBezTo>
                    <a:pt x="2353" y="0"/>
                    <a:pt x="1365" y="563"/>
                    <a:pt x="804" y="1577"/>
                  </a:cubicBezTo>
                  <a:cubicBezTo>
                    <a:pt x="1" y="3026"/>
                    <a:pt x="456" y="4753"/>
                    <a:pt x="1856" y="5568"/>
                  </a:cubicBezTo>
                  <a:cubicBezTo>
                    <a:pt x="2338" y="5849"/>
                    <a:pt x="2853" y="5983"/>
                    <a:pt x="3358" y="5983"/>
                  </a:cubicBezTo>
                  <a:cubicBezTo>
                    <a:pt x="4374" y="5983"/>
                    <a:pt x="5346" y="5441"/>
                    <a:pt x="5911" y="4455"/>
                  </a:cubicBezTo>
                  <a:cubicBezTo>
                    <a:pt x="6758" y="2974"/>
                    <a:pt x="6293" y="1209"/>
                    <a:pt x="4837" y="388"/>
                  </a:cubicBezTo>
                  <a:cubicBezTo>
                    <a:pt x="4370" y="126"/>
                    <a:pt x="3873" y="0"/>
                    <a:pt x="3386"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25" name="Google Shape;8125;p21"/>
            <p:cNvSpPr/>
            <p:nvPr/>
          </p:nvSpPr>
          <p:spPr>
            <a:xfrm>
              <a:off x="2427850" y="2365750"/>
              <a:ext cx="168300" cy="149025"/>
            </a:xfrm>
            <a:custGeom>
              <a:rect b="b" l="l" r="r" t="t"/>
              <a:pathLst>
                <a:path extrusionOk="0" h="5961" w="6732">
                  <a:moveTo>
                    <a:pt x="3375" y="0"/>
                  </a:moveTo>
                  <a:cubicBezTo>
                    <a:pt x="2344" y="0"/>
                    <a:pt x="1356" y="563"/>
                    <a:pt x="796" y="1575"/>
                  </a:cubicBezTo>
                  <a:cubicBezTo>
                    <a:pt x="0" y="3016"/>
                    <a:pt x="457" y="4740"/>
                    <a:pt x="1851" y="5551"/>
                  </a:cubicBezTo>
                  <a:cubicBezTo>
                    <a:pt x="2328" y="5828"/>
                    <a:pt x="2840" y="5960"/>
                    <a:pt x="3341" y="5960"/>
                  </a:cubicBezTo>
                  <a:cubicBezTo>
                    <a:pt x="4356" y="5960"/>
                    <a:pt x="5329" y="5418"/>
                    <a:pt x="5890" y="4435"/>
                  </a:cubicBezTo>
                  <a:cubicBezTo>
                    <a:pt x="6732" y="2962"/>
                    <a:pt x="6265" y="1199"/>
                    <a:pt x="4815" y="384"/>
                  </a:cubicBezTo>
                  <a:cubicBezTo>
                    <a:pt x="4352" y="124"/>
                    <a:pt x="3859" y="0"/>
                    <a:pt x="3375"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26" name="Google Shape;8126;p21"/>
            <p:cNvSpPr/>
            <p:nvPr/>
          </p:nvSpPr>
          <p:spPr>
            <a:xfrm>
              <a:off x="2824900" y="3837650"/>
              <a:ext cx="168100" cy="148375"/>
            </a:xfrm>
            <a:custGeom>
              <a:rect b="b" l="l" r="r" t="t"/>
              <a:pathLst>
                <a:path extrusionOk="0" h="5935" w="6724">
                  <a:moveTo>
                    <a:pt x="3384" y="1"/>
                  </a:moveTo>
                  <a:cubicBezTo>
                    <a:pt x="2390" y="1"/>
                    <a:pt x="1430" y="519"/>
                    <a:pt x="872" y="1457"/>
                  </a:cubicBezTo>
                  <a:cubicBezTo>
                    <a:pt x="1" y="2920"/>
                    <a:pt x="440" y="4709"/>
                    <a:pt x="1874" y="5536"/>
                  </a:cubicBezTo>
                  <a:cubicBezTo>
                    <a:pt x="2341" y="5806"/>
                    <a:pt x="2845" y="5934"/>
                    <a:pt x="3341" y="5934"/>
                  </a:cubicBezTo>
                  <a:cubicBezTo>
                    <a:pt x="4334" y="5934"/>
                    <a:pt x="5294" y="5417"/>
                    <a:pt x="5852" y="4480"/>
                  </a:cubicBezTo>
                  <a:cubicBezTo>
                    <a:pt x="6723" y="3015"/>
                    <a:pt x="6284" y="1226"/>
                    <a:pt x="4850" y="399"/>
                  </a:cubicBezTo>
                  <a:cubicBezTo>
                    <a:pt x="4383" y="130"/>
                    <a:pt x="3879" y="1"/>
                    <a:pt x="3384"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27" name="Google Shape;8127;p21"/>
            <p:cNvSpPr/>
            <p:nvPr/>
          </p:nvSpPr>
          <p:spPr>
            <a:xfrm>
              <a:off x="3705825" y="4177100"/>
              <a:ext cx="167275" cy="147750"/>
            </a:xfrm>
            <a:custGeom>
              <a:rect b="b" l="l" r="r" t="t"/>
              <a:pathLst>
                <a:path extrusionOk="0" h="5910" w="6691">
                  <a:moveTo>
                    <a:pt x="3385" y="0"/>
                  </a:moveTo>
                  <a:cubicBezTo>
                    <a:pt x="2392" y="0"/>
                    <a:pt x="1428" y="515"/>
                    <a:pt x="871" y="1447"/>
                  </a:cubicBezTo>
                  <a:cubicBezTo>
                    <a:pt x="0" y="2904"/>
                    <a:pt x="453" y="4712"/>
                    <a:pt x="1894" y="5528"/>
                  </a:cubicBezTo>
                  <a:cubicBezTo>
                    <a:pt x="2349" y="5787"/>
                    <a:pt x="2840" y="5910"/>
                    <a:pt x="3324" y="5910"/>
                  </a:cubicBezTo>
                  <a:cubicBezTo>
                    <a:pt x="4334" y="5910"/>
                    <a:pt x="5312" y="5375"/>
                    <a:pt x="5867" y="4414"/>
                  </a:cubicBezTo>
                  <a:cubicBezTo>
                    <a:pt x="6691" y="2985"/>
                    <a:pt x="6250" y="1221"/>
                    <a:pt x="4866" y="408"/>
                  </a:cubicBezTo>
                  <a:cubicBezTo>
                    <a:pt x="4398" y="132"/>
                    <a:pt x="3888" y="0"/>
                    <a:pt x="3385"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28" name="Google Shape;8128;p21"/>
            <p:cNvSpPr/>
            <p:nvPr/>
          </p:nvSpPr>
          <p:spPr>
            <a:xfrm>
              <a:off x="2543275" y="3523225"/>
              <a:ext cx="166950" cy="147825"/>
            </a:xfrm>
            <a:custGeom>
              <a:rect b="b" l="l" r="r" t="t"/>
              <a:pathLst>
                <a:path extrusionOk="0" h="5913" w="6678">
                  <a:moveTo>
                    <a:pt x="3370" y="0"/>
                  </a:moveTo>
                  <a:cubicBezTo>
                    <a:pt x="2348" y="0"/>
                    <a:pt x="1359" y="550"/>
                    <a:pt x="806" y="1531"/>
                  </a:cubicBezTo>
                  <a:cubicBezTo>
                    <a:pt x="0" y="2963"/>
                    <a:pt x="461" y="4720"/>
                    <a:pt x="1860" y="5521"/>
                  </a:cubicBezTo>
                  <a:cubicBezTo>
                    <a:pt x="2321" y="5786"/>
                    <a:pt x="2818" y="5912"/>
                    <a:pt x="3306" y="5912"/>
                  </a:cubicBezTo>
                  <a:cubicBezTo>
                    <a:pt x="4343" y="5912"/>
                    <a:pt x="5345" y="5345"/>
                    <a:pt x="5895" y="4332"/>
                  </a:cubicBezTo>
                  <a:cubicBezTo>
                    <a:pt x="6677" y="2892"/>
                    <a:pt x="6180" y="1146"/>
                    <a:pt x="4766" y="364"/>
                  </a:cubicBezTo>
                  <a:cubicBezTo>
                    <a:pt x="4320" y="117"/>
                    <a:pt x="3842" y="0"/>
                    <a:pt x="3370"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29" name="Google Shape;8129;p21"/>
            <p:cNvSpPr/>
            <p:nvPr/>
          </p:nvSpPr>
          <p:spPr>
            <a:xfrm>
              <a:off x="2344000" y="2787175"/>
              <a:ext cx="168225" cy="148350"/>
            </a:xfrm>
            <a:custGeom>
              <a:rect b="b" l="l" r="r" t="t"/>
              <a:pathLst>
                <a:path extrusionOk="0" h="5934" w="6729">
                  <a:moveTo>
                    <a:pt x="3388" y="0"/>
                  </a:moveTo>
                  <a:cubicBezTo>
                    <a:pt x="2388" y="0"/>
                    <a:pt x="1422" y="525"/>
                    <a:pt x="864" y="1473"/>
                  </a:cubicBezTo>
                  <a:cubicBezTo>
                    <a:pt x="1" y="2939"/>
                    <a:pt x="450" y="4724"/>
                    <a:pt x="1891" y="5544"/>
                  </a:cubicBezTo>
                  <a:cubicBezTo>
                    <a:pt x="2354" y="5808"/>
                    <a:pt x="2852" y="5934"/>
                    <a:pt x="3341" y="5934"/>
                  </a:cubicBezTo>
                  <a:cubicBezTo>
                    <a:pt x="4341" y="5934"/>
                    <a:pt x="5306" y="5409"/>
                    <a:pt x="5864" y="4461"/>
                  </a:cubicBezTo>
                  <a:cubicBezTo>
                    <a:pt x="6729" y="2995"/>
                    <a:pt x="6278" y="1210"/>
                    <a:pt x="4837" y="390"/>
                  </a:cubicBezTo>
                  <a:cubicBezTo>
                    <a:pt x="4375" y="126"/>
                    <a:pt x="3877" y="0"/>
                    <a:pt x="3388"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30" name="Google Shape;8130;p21"/>
            <p:cNvSpPr/>
            <p:nvPr/>
          </p:nvSpPr>
          <p:spPr>
            <a:xfrm>
              <a:off x="4437900" y="3964050"/>
              <a:ext cx="167250" cy="148375"/>
            </a:xfrm>
            <a:custGeom>
              <a:rect b="b" l="l" r="r" t="t"/>
              <a:pathLst>
                <a:path extrusionOk="0" h="5935" w="6690">
                  <a:moveTo>
                    <a:pt x="3366" y="1"/>
                  </a:moveTo>
                  <a:cubicBezTo>
                    <a:pt x="2354" y="1"/>
                    <a:pt x="1382" y="539"/>
                    <a:pt x="823" y="1513"/>
                  </a:cubicBezTo>
                  <a:cubicBezTo>
                    <a:pt x="1" y="2948"/>
                    <a:pt x="434" y="4693"/>
                    <a:pt x="1816" y="5512"/>
                  </a:cubicBezTo>
                  <a:cubicBezTo>
                    <a:pt x="2297" y="5798"/>
                    <a:pt x="2817" y="5935"/>
                    <a:pt x="3326" y="5935"/>
                  </a:cubicBezTo>
                  <a:cubicBezTo>
                    <a:pt x="4338" y="5935"/>
                    <a:pt x="5310" y="5397"/>
                    <a:pt x="5869" y="4422"/>
                  </a:cubicBezTo>
                  <a:cubicBezTo>
                    <a:pt x="6689" y="2988"/>
                    <a:pt x="6256" y="1243"/>
                    <a:pt x="4875" y="423"/>
                  </a:cubicBezTo>
                  <a:cubicBezTo>
                    <a:pt x="4394" y="137"/>
                    <a:pt x="3875" y="1"/>
                    <a:pt x="3366"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31" name="Google Shape;8131;p21"/>
            <p:cNvSpPr/>
            <p:nvPr/>
          </p:nvSpPr>
          <p:spPr>
            <a:xfrm>
              <a:off x="3290525" y="4099175"/>
              <a:ext cx="167250" cy="148400"/>
            </a:xfrm>
            <a:custGeom>
              <a:rect b="b" l="l" r="r" t="t"/>
              <a:pathLst>
                <a:path extrusionOk="0" h="5936" w="6690">
                  <a:moveTo>
                    <a:pt x="3365" y="0"/>
                  </a:moveTo>
                  <a:cubicBezTo>
                    <a:pt x="2348" y="0"/>
                    <a:pt x="1369" y="546"/>
                    <a:pt x="811" y="1532"/>
                  </a:cubicBezTo>
                  <a:cubicBezTo>
                    <a:pt x="1" y="2968"/>
                    <a:pt x="447" y="4711"/>
                    <a:pt x="1834" y="5524"/>
                  </a:cubicBezTo>
                  <a:cubicBezTo>
                    <a:pt x="2309" y="5803"/>
                    <a:pt x="2821" y="5936"/>
                    <a:pt x="3323" y="5936"/>
                  </a:cubicBezTo>
                  <a:cubicBezTo>
                    <a:pt x="4342" y="5936"/>
                    <a:pt x="5320" y="5390"/>
                    <a:pt x="5879" y="4403"/>
                  </a:cubicBezTo>
                  <a:cubicBezTo>
                    <a:pt x="6689" y="2969"/>
                    <a:pt x="6243" y="1226"/>
                    <a:pt x="4856" y="412"/>
                  </a:cubicBezTo>
                  <a:cubicBezTo>
                    <a:pt x="4380" y="133"/>
                    <a:pt x="3868" y="0"/>
                    <a:pt x="3365"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32" name="Google Shape;8132;p21"/>
            <p:cNvSpPr/>
            <p:nvPr/>
          </p:nvSpPr>
          <p:spPr>
            <a:xfrm>
              <a:off x="4856850" y="1859525"/>
              <a:ext cx="165975" cy="146775"/>
            </a:xfrm>
            <a:custGeom>
              <a:rect b="b" l="l" r="r" t="t"/>
              <a:pathLst>
                <a:path extrusionOk="0" h="5871" w="6639">
                  <a:moveTo>
                    <a:pt x="3365" y="0"/>
                  </a:moveTo>
                  <a:cubicBezTo>
                    <a:pt x="2337" y="0"/>
                    <a:pt x="1335" y="555"/>
                    <a:pt x="792" y="1537"/>
                  </a:cubicBezTo>
                  <a:cubicBezTo>
                    <a:pt x="0" y="2966"/>
                    <a:pt x="491" y="4736"/>
                    <a:pt x="1894" y="5513"/>
                  </a:cubicBezTo>
                  <a:cubicBezTo>
                    <a:pt x="2332" y="5755"/>
                    <a:pt x="2806" y="5870"/>
                    <a:pt x="3274" y="5870"/>
                  </a:cubicBezTo>
                  <a:cubicBezTo>
                    <a:pt x="4302" y="5870"/>
                    <a:pt x="5304" y="5315"/>
                    <a:pt x="5848" y="4334"/>
                  </a:cubicBezTo>
                  <a:cubicBezTo>
                    <a:pt x="6639" y="2904"/>
                    <a:pt x="6147" y="1135"/>
                    <a:pt x="4745" y="358"/>
                  </a:cubicBezTo>
                  <a:cubicBezTo>
                    <a:pt x="4307" y="115"/>
                    <a:pt x="3833" y="0"/>
                    <a:pt x="3365"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33" name="Google Shape;8133;p21"/>
            <p:cNvSpPr/>
            <p:nvPr/>
          </p:nvSpPr>
          <p:spPr>
            <a:xfrm>
              <a:off x="2829325" y="1656150"/>
              <a:ext cx="164675" cy="145500"/>
            </a:xfrm>
            <a:custGeom>
              <a:rect b="b" l="l" r="r" t="t"/>
              <a:pathLst>
                <a:path extrusionOk="0" h="5820" w="6587">
                  <a:moveTo>
                    <a:pt x="3365" y="1"/>
                  </a:moveTo>
                  <a:cubicBezTo>
                    <a:pt x="2343" y="1"/>
                    <a:pt x="1332" y="544"/>
                    <a:pt x="793" y="1491"/>
                  </a:cubicBezTo>
                  <a:cubicBezTo>
                    <a:pt x="1" y="2886"/>
                    <a:pt x="494" y="4710"/>
                    <a:pt x="1872" y="5474"/>
                  </a:cubicBezTo>
                  <a:cubicBezTo>
                    <a:pt x="2296" y="5708"/>
                    <a:pt x="2760" y="5819"/>
                    <a:pt x="3223" y="5819"/>
                  </a:cubicBezTo>
                  <a:cubicBezTo>
                    <a:pt x="4265" y="5819"/>
                    <a:pt x="5295" y="5257"/>
                    <a:pt x="5823" y="4282"/>
                  </a:cubicBezTo>
                  <a:cubicBezTo>
                    <a:pt x="6586" y="2871"/>
                    <a:pt x="6059" y="1051"/>
                    <a:pt x="4669" y="320"/>
                  </a:cubicBezTo>
                  <a:cubicBezTo>
                    <a:pt x="4258" y="103"/>
                    <a:pt x="3810" y="1"/>
                    <a:pt x="3365"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34" name="Google Shape;8134;p21"/>
            <p:cNvSpPr/>
            <p:nvPr/>
          </p:nvSpPr>
          <p:spPr>
            <a:xfrm>
              <a:off x="5155925" y="2963825"/>
              <a:ext cx="164175" cy="145475"/>
            </a:xfrm>
            <a:custGeom>
              <a:rect b="b" l="l" r="r" t="t"/>
              <a:pathLst>
                <a:path extrusionOk="0" h="5819" w="6567">
                  <a:moveTo>
                    <a:pt x="3344" y="0"/>
                  </a:moveTo>
                  <a:cubicBezTo>
                    <a:pt x="2310" y="0"/>
                    <a:pt x="1285" y="555"/>
                    <a:pt x="753" y="1523"/>
                  </a:cubicBezTo>
                  <a:cubicBezTo>
                    <a:pt x="0" y="2892"/>
                    <a:pt x="464" y="4656"/>
                    <a:pt x="1785" y="5437"/>
                  </a:cubicBezTo>
                  <a:cubicBezTo>
                    <a:pt x="2223" y="5696"/>
                    <a:pt x="2711" y="5819"/>
                    <a:pt x="3198" y="5819"/>
                  </a:cubicBezTo>
                  <a:cubicBezTo>
                    <a:pt x="4212" y="5819"/>
                    <a:pt x="5221" y="5286"/>
                    <a:pt x="5763" y="4346"/>
                  </a:cubicBezTo>
                  <a:cubicBezTo>
                    <a:pt x="6566" y="2955"/>
                    <a:pt x="6083" y="1129"/>
                    <a:pt x="4711" y="356"/>
                  </a:cubicBezTo>
                  <a:cubicBezTo>
                    <a:pt x="4283" y="114"/>
                    <a:pt x="3813" y="0"/>
                    <a:pt x="3344"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35" name="Google Shape;8135;p21"/>
            <p:cNvSpPr/>
            <p:nvPr/>
          </p:nvSpPr>
          <p:spPr>
            <a:xfrm>
              <a:off x="3926725" y="1336750"/>
              <a:ext cx="165275" cy="146150"/>
            </a:xfrm>
            <a:custGeom>
              <a:rect b="b" l="l" r="r" t="t"/>
              <a:pathLst>
                <a:path extrusionOk="0" h="5846" w="6611">
                  <a:moveTo>
                    <a:pt x="3370" y="1"/>
                  </a:moveTo>
                  <a:cubicBezTo>
                    <a:pt x="2377" y="1"/>
                    <a:pt x="1394" y="513"/>
                    <a:pt x="840" y="1431"/>
                  </a:cubicBezTo>
                  <a:cubicBezTo>
                    <a:pt x="0" y="2820"/>
                    <a:pt x="444" y="4644"/>
                    <a:pt x="1814" y="5456"/>
                  </a:cubicBezTo>
                  <a:cubicBezTo>
                    <a:pt x="2261" y="5720"/>
                    <a:pt x="2756" y="5846"/>
                    <a:pt x="3248" y="5846"/>
                  </a:cubicBezTo>
                  <a:cubicBezTo>
                    <a:pt x="4223" y="5846"/>
                    <a:pt x="5187" y="5352"/>
                    <a:pt x="5747" y="4464"/>
                  </a:cubicBezTo>
                  <a:cubicBezTo>
                    <a:pt x="6611" y="3094"/>
                    <a:pt x="6204" y="1258"/>
                    <a:pt x="4850" y="419"/>
                  </a:cubicBezTo>
                  <a:cubicBezTo>
                    <a:pt x="4392" y="135"/>
                    <a:pt x="3880" y="1"/>
                    <a:pt x="3370"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36" name="Google Shape;8136;p21"/>
            <p:cNvSpPr/>
            <p:nvPr/>
          </p:nvSpPr>
          <p:spPr>
            <a:xfrm>
              <a:off x="4622950" y="3912650"/>
              <a:ext cx="163075" cy="144850"/>
            </a:xfrm>
            <a:custGeom>
              <a:rect b="b" l="l" r="r" t="t"/>
              <a:pathLst>
                <a:path extrusionOk="0" h="5794" w="6523">
                  <a:moveTo>
                    <a:pt x="3348" y="1"/>
                  </a:moveTo>
                  <a:cubicBezTo>
                    <a:pt x="2325" y="1"/>
                    <a:pt x="1301" y="541"/>
                    <a:pt x="767" y="1485"/>
                  </a:cubicBezTo>
                  <a:cubicBezTo>
                    <a:pt x="1" y="2838"/>
                    <a:pt x="459" y="4629"/>
                    <a:pt x="1773" y="5414"/>
                  </a:cubicBezTo>
                  <a:cubicBezTo>
                    <a:pt x="2205" y="5672"/>
                    <a:pt x="2690" y="5794"/>
                    <a:pt x="3176" y="5794"/>
                  </a:cubicBezTo>
                  <a:cubicBezTo>
                    <a:pt x="4198" y="5794"/>
                    <a:pt x="5222" y="5254"/>
                    <a:pt x="5756" y="4310"/>
                  </a:cubicBezTo>
                  <a:cubicBezTo>
                    <a:pt x="6523" y="2956"/>
                    <a:pt x="6064" y="1166"/>
                    <a:pt x="4750" y="380"/>
                  </a:cubicBezTo>
                  <a:cubicBezTo>
                    <a:pt x="4318" y="122"/>
                    <a:pt x="3833" y="1"/>
                    <a:pt x="3348"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37" name="Google Shape;8137;p21"/>
            <p:cNvSpPr/>
            <p:nvPr/>
          </p:nvSpPr>
          <p:spPr>
            <a:xfrm>
              <a:off x="3525450" y="4232075"/>
              <a:ext cx="162600" cy="144125"/>
            </a:xfrm>
            <a:custGeom>
              <a:rect b="b" l="l" r="r" t="t"/>
              <a:pathLst>
                <a:path extrusionOk="0" h="5765" w="6504">
                  <a:moveTo>
                    <a:pt x="3346" y="0"/>
                  </a:moveTo>
                  <a:cubicBezTo>
                    <a:pt x="2312" y="0"/>
                    <a:pt x="1270" y="552"/>
                    <a:pt x="748" y="1507"/>
                  </a:cubicBezTo>
                  <a:cubicBezTo>
                    <a:pt x="1" y="2871"/>
                    <a:pt x="496" y="4675"/>
                    <a:pt x="1824" y="5421"/>
                  </a:cubicBezTo>
                  <a:cubicBezTo>
                    <a:pt x="2239" y="5654"/>
                    <a:pt x="2701" y="5765"/>
                    <a:pt x="3163" y="5765"/>
                  </a:cubicBezTo>
                  <a:cubicBezTo>
                    <a:pt x="4177" y="5765"/>
                    <a:pt x="5193" y="5234"/>
                    <a:pt x="5729" y="4309"/>
                  </a:cubicBezTo>
                  <a:cubicBezTo>
                    <a:pt x="6504" y="2968"/>
                    <a:pt x="6042" y="1153"/>
                    <a:pt x="4729" y="372"/>
                  </a:cubicBezTo>
                  <a:cubicBezTo>
                    <a:pt x="4305" y="119"/>
                    <a:pt x="3826" y="0"/>
                    <a:pt x="3346"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38" name="Google Shape;8138;p21"/>
            <p:cNvSpPr/>
            <p:nvPr/>
          </p:nvSpPr>
          <p:spPr>
            <a:xfrm>
              <a:off x="2595100" y="3709000"/>
              <a:ext cx="162575" cy="144125"/>
            </a:xfrm>
            <a:custGeom>
              <a:rect b="b" l="l" r="r" t="t"/>
              <a:pathLst>
                <a:path extrusionOk="0" h="5765" w="6503">
                  <a:moveTo>
                    <a:pt x="3341" y="1"/>
                  </a:moveTo>
                  <a:cubicBezTo>
                    <a:pt x="2290" y="1"/>
                    <a:pt x="1236" y="570"/>
                    <a:pt x="724" y="1544"/>
                  </a:cubicBezTo>
                  <a:cubicBezTo>
                    <a:pt x="1" y="2925"/>
                    <a:pt x="524" y="4723"/>
                    <a:pt x="1859" y="5442"/>
                  </a:cubicBezTo>
                  <a:cubicBezTo>
                    <a:pt x="2265" y="5661"/>
                    <a:pt x="2713" y="5764"/>
                    <a:pt x="3161" y="5764"/>
                  </a:cubicBezTo>
                  <a:cubicBezTo>
                    <a:pt x="4192" y="5764"/>
                    <a:pt x="5224" y="5216"/>
                    <a:pt x="5748" y="4270"/>
                  </a:cubicBezTo>
                  <a:cubicBezTo>
                    <a:pt x="6502" y="2912"/>
                    <a:pt x="6014" y="1107"/>
                    <a:pt x="4690" y="351"/>
                  </a:cubicBezTo>
                  <a:cubicBezTo>
                    <a:pt x="4272" y="113"/>
                    <a:pt x="3807" y="1"/>
                    <a:pt x="3341"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39" name="Google Shape;8139;p21"/>
            <p:cNvSpPr/>
            <p:nvPr/>
          </p:nvSpPr>
          <p:spPr>
            <a:xfrm>
              <a:off x="4343750" y="1415375"/>
              <a:ext cx="162550" cy="144100"/>
            </a:xfrm>
            <a:custGeom>
              <a:rect b="b" l="l" r="r" t="t"/>
              <a:pathLst>
                <a:path extrusionOk="0" h="5764" w="6502">
                  <a:moveTo>
                    <a:pt x="3341" y="0"/>
                  </a:moveTo>
                  <a:cubicBezTo>
                    <a:pt x="2290" y="0"/>
                    <a:pt x="1235" y="569"/>
                    <a:pt x="724" y="1543"/>
                  </a:cubicBezTo>
                  <a:cubicBezTo>
                    <a:pt x="0" y="2925"/>
                    <a:pt x="523" y="4722"/>
                    <a:pt x="1858" y="5441"/>
                  </a:cubicBezTo>
                  <a:cubicBezTo>
                    <a:pt x="2265" y="5660"/>
                    <a:pt x="2713" y="5763"/>
                    <a:pt x="3161" y="5763"/>
                  </a:cubicBezTo>
                  <a:cubicBezTo>
                    <a:pt x="4192" y="5763"/>
                    <a:pt x="5223" y="5215"/>
                    <a:pt x="5747" y="4269"/>
                  </a:cubicBezTo>
                  <a:cubicBezTo>
                    <a:pt x="6502" y="2911"/>
                    <a:pt x="6014" y="1105"/>
                    <a:pt x="4689" y="350"/>
                  </a:cubicBezTo>
                  <a:cubicBezTo>
                    <a:pt x="4272" y="112"/>
                    <a:pt x="3807" y="0"/>
                    <a:pt x="3341"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40" name="Google Shape;8140;p21"/>
            <p:cNvSpPr/>
            <p:nvPr/>
          </p:nvSpPr>
          <p:spPr>
            <a:xfrm>
              <a:off x="4575750" y="1546125"/>
              <a:ext cx="163125" cy="144125"/>
            </a:xfrm>
            <a:custGeom>
              <a:rect b="b" l="l" r="r" t="t"/>
              <a:pathLst>
                <a:path extrusionOk="0" h="5765" w="6525">
                  <a:moveTo>
                    <a:pt x="3364" y="0"/>
                  </a:moveTo>
                  <a:cubicBezTo>
                    <a:pt x="2350" y="0"/>
                    <a:pt x="1332" y="531"/>
                    <a:pt x="797" y="1456"/>
                  </a:cubicBezTo>
                  <a:cubicBezTo>
                    <a:pt x="1" y="2834"/>
                    <a:pt x="517" y="4717"/>
                    <a:pt x="1893" y="5448"/>
                  </a:cubicBezTo>
                  <a:cubicBezTo>
                    <a:pt x="2297" y="5663"/>
                    <a:pt x="2741" y="5764"/>
                    <a:pt x="3185" y="5764"/>
                  </a:cubicBezTo>
                  <a:cubicBezTo>
                    <a:pt x="4222" y="5764"/>
                    <a:pt x="5256" y="5210"/>
                    <a:pt x="5777" y="4259"/>
                  </a:cubicBezTo>
                  <a:cubicBezTo>
                    <a:pt x="6524" y="2894"/>
                    <a:pt x="6029" y="1091"/>
                    <a:pt x="4702" y="343"/>
                  </a:cubicBezTo>
                  <a:cubicBezTo>
                    <a:pt x="4287" y="110"/>
                    <a:pt x="3826" y="0"/>
                    <a:pt x="3364"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41" name="Google Shape;8141;p21"/>
            <p:cNvSpPr/>
            <p:nvPr/>
          </p:nvSpPr>
          <p:spPr>
            <a:xfrm>
              <a:off x="2296925" y="2604975"/>
              <a:ext cx="163075" cy="144825"/>
            </a:xfrm>
            <a:custGeom>
              <a:rect b="b" l="l" r="r" t="t"/>
              <a:pathLst>
                <a:path extrusionOk="0" h="5793" w="6523">
                  <a:moveTo>
                    <a:pt x="3347" y="1"/>
                  </a:moveTo>
                  <a:cubicBezTo>
                    <a:pt x="2326" y="1"/>
                    <a:pt x="1304" y="539"/>
                    <a:pt x="768" y="1481"/>
                  </a:cubicBezTo>
                  <a:cubicBezTo>
                    <a:pt x="0" y="2832"/>
                    <a:pt x="456" y="4624"/>
                    <a:pt x="1769" y="5411"/>
                  </a:cubicBezTo>
                  <a:cubicBezTo>
                    <a:pt x="2201" y="5671"/>
                    <a:pt x="2687" y="5793"/>
                    <a:pt x="3174" y="5793"/>
                  </a:cubicBezTo>
                  <a:cubicBezTo>
                    <a:pt x="4195" y="5793"/>
                    <a:pt x="5218" y="5255"/>
                    <a:pt x="5753" y="4313"/>
                  </a:cubicBezTo>
                  <a:cubicBezTo>
                    <a:pt x="6522" y="2962"/>
                    <a:pt x="6067" y="1170"/>
                    <a:pt x="4753" y="383"/>
                  </a:cubicBezTo>
                  <a:cubicBezTo>
                    <a:pt x="4320" y="123"/>
                    <a:pt x="3834" y="1"/>
                    <a:pt x="3347"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42" name="Google Shape;8142;p21"/>
            <p:cNvSpPr/>
            <p:nvPr/>
          </p:nvSpPr>
          <p:spPr>
            <a:xfrm>
              <a:off x="2514750" y="1947825"/>
              <a:ext cx="161350" cy="142775"/>
            </a:xfrm>
            <a:custGeom>
              <a:rect b="b" l="l" r="r" t="t"/>
              <a:pathLst>
                <a:path extrusionOk="0" h="5711" w="6454">
                  <a:moveTo>
                    <a:pt x="3313" y="0"/>
                  </a:moveTo>
                  <a:cubicBezTo>
                    <a:pt x="2277" y="0"/>
                    <a:pt x="1245" y="557"/>
                    <a:pt x="735" y="1511"/>
                  </a:cubicBezTo>
                  <a:cubicBezTo>
                    <a:pt x="1" y="2884"/>
                    <a:pt x="519" y="4682"/>
                    <a:pt x="1854" y="5395"/>
                  </a:cubicBezTo>
                  <a:cubicBezTo>
                    <a:pt x="2257" y="5609"/>
                    <a:pt x="2699" y="5710"/>
                    <a:pt x="3141" y="5710"/>
                  </a:cubicBezTo>
                  <a:cubicBezTo>
                    <a:pt x="4177" y="5710"/>
                    <a:pt x="5209" y="5154"/>
                    <a:pt x="5720" y="4200"/>
                  </a:cubicBezTo>
                  <a:cubicBezTo>
                    <a:pt x="6454" y="2827"/>
                    <a:pt x="5935" y="1029"/>
                    <a:pt x="4600" y="316"/>
                  </a:cubicBezTo>
                  <a:cubicBezTo>
                    <a:pt x="4197" y="101"/>
                    <a:pt x="3755" y="0"/>
                    <a:pt x="3313"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43" name="Google Shape;8143;p21"/>
            <p:cNvSpPr/>
            <p:nvPr/>
          </p:nvSpPr>
          <p:spPr>
            <a:xfrm>
              <a:off x="2381425" y="2184900"/>
              <a:ext cx="161400" cy="142850"/>
            </a:xfrm>
            <a:custGeom>
              <a:rect b="b" l="l" r="r" t="t"/>
              <a:pathLst>
                <a:path extrusionOk="0" h="5714" w="6456">
                  <a:moveTo>
                    <a:pt x="3314" y="1"/>
                  </a:moveTo>
                  <a:cubicBezTo>
                    <a:pt x="2294" y="1"/>
                    <a:pt x="1274" y="543"/>
                    <a:pt x="754" y="1481"/>
                  </a:cubicBezTo>
                  <a:cubicBezTo>
                    <a:pt x="1" y="2838"/>
                    <a:pt x="496" y="4642"/>
                    <a:pt x="1824" y="5378"/>
                  </a:cubicBezTo>
                  <a:cubicBezTo>
                    <a:pt x="2234" y="5606"/>
                    <a:pt x="2688" y="5713"/>
                    <a:pt x="3141" y="5713"/>
                  </a:cubicBezTo>
                  <a:cubicBezTo>
                    <a:pt x="4162" y="5713"/>
                    <a:pt x="5182" y="5171"/>
                    <a:pt x="5702" y="4233"/>
                  </a:cubicBezTo>
                  <a:cubicBezTo>
                    <a:pt x="6455" y="2876"/>
                    <a:pt x="5960" y="1073"/>
                    <a:pt x="4632" y="336"/>
                  </a:cubicBezTo>
                  <a:cubicBezTo>
                    <a:pt x="4222" y="108"/>
                    <a:pt x="3768" y="1"/>
                    <a:pt x="3314"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44" name="Google Shape;8144;p21"/>
            <p:cNvSpPr/>
            <p:nvPr/>
          </p:nvSpPr>
          <p:spPr>
            <a:xfrm>
              <a:off x="4940075" y="3623350"/>
              <a:ext cx="161350" cy="142825"/>
            </a:xfrm>
            <a:custGeom>
              <a:rect b="b" l="l" r="r" t="t"/>
              <a:pathLst>
                <a:path extrusionOk="0" h="5713" w="6454">
                  <a:moveTo>
                    <a:pt x="3313" y="1"/>
                  </a:moveTo>
                  <a:cubicBezTo>
                    <a:pt x="2277" y="1"/>
                    <a:pt x="1245" y="558"/>
                    <a:pt x="734" y="1512"/>
                  </a:cubicBezTo>
                  <a:cubicBezTo>
                    <a:pt x="0" y="2885"/>
                    <a:pt x="519" y="4683"/>
                    <a:pt x="1855" y="5396"/>
                  </a:cubicBezTo>
                  <a:cubicBezTo>
                    <a:pt x="2258" y="5611"/>
                    <a:pt x="2700" y="5713"/>
                    <a:pt x="3142" y="5713"/>
                  </a:cubicBezTo>
                  <a:cubicBezTo>
                    <a:pt x="4177" y="5713"/>
                    <a:pt x="5209" y="5156"/>
                    <a:pt x="5719" y="4201"/>
                  </a:cubicBezTo>
                  <a:cubicBezTo>
                    <a:pt x="6453" y="2828"/>
                    <a:pt x="5936" y="1030"/>
                    <a:pt x="4599" y="317"/>
                  </a:cubicBezTo>
                  <a:cubicBezTo>
                    <a:pt x="4196" y="102"/>
                    <a:pt x="3754" y="1"/>
                    <a:pt x="3313"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45" name="Google Shape;8145;p21"/>
            <p:cNvSpPr/>
            <p:nvPr/>
          </p:nvSpPr>
          <p:spPr>
            <a:xfrm>
              <a:off x="5073350" y="3386225"/>
              <a:ext cx="161425" cy="142850"/>
            </a:xfrm>
            <a:custGeom>
              <a:rect b="b" l="l" r="r" t="t"/>
              <a:pathLst>
                <a:path extrusionOk="0" h="5714" w="6457">
                  <a:moveTo>
                    <a:pt x="3314" y="0"/>
                  </a:moveTo>
                  <a:cubicBezTo>
                    <a:pt x="2294" y="0"/>
                    <a:pt x="1274" y="543"/>
                    <a:pt x="754" y="1480"/>
                  </a:cubicBezTo>
                  <a:cubicBezTo>
                    <a:pt x="1" y="2837"/>
                    <a:pt x="496" y="4641"/>
                    <a:pt x="1825" y="5378"/>
                  </a:cubicBezTo>
                  <a:cubicBezTo>
                    <a:pt x="2235" y="5606"/>
                    <a:pt x="2689" y="5713"/>
                    <a:pt x="3143" y="5713"/>
                  </a:cubicBezTo>
                  <a:cubicBezTo>
                    <a:pt x="4163" y="5713"/>
                    <a:pt x="5182" y="5170"/>
                    <a:pt x="5702" y="4233"/>
                  </a:cubicBezTo>
                  <a:cubicBezTo>
                    <a:pt x="6457" y="2876"/>
                    <a:pt x="5960" y="1072"/>
                    <a:pt x="4632" y="335"/>
                  </a:cubicBezTo>
                  <a:cubicBezTo>
                    <a:pt x="4222" y="108"/>
                    <a:pt x="3768" y="0"/>
                    <a:pt x="3314"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46" name="Google Shape;8146;p21"/>
            <p:cNvSpPr/>
            <p:nvPr/>
          </p:nvSpPr>
          <p:spPr>
            <a:xfrm>
              <a:off x="3331200" y="1314625"/>
              <a:ext cx="159475" cy="141575"/>
            </a:xfrm>
            <a:custGeom>
              <a:rect b="b" l="l" r="r" t="t"/>
              <a:pathLst>
                <a:path extrusionOk="0" h="5663" w="6379">
                  <a:moveTo>
                    <a:pt x="3257" y="1"/>
                  </a:moveTo>
                  <a:cubicBezTo>
                    <a:pt x="2260" y="1"/>
                    <a:pt x="1269" y="533"/>
                    <a:pt x="748" y="1466"/>
                  </a:cubicBezTo>
                  <a:cubicBezTo>
                    <a:pt x="0" y="2806"/>
                    <a:pt x="450" y="4527"/>
                    <a:pt x="1748" y="5293"/>
                  </a:cubicBezTo>
                  <a:cubicBezTo>
                    <a:pt x="2174" y="5544"/>
                    <a:pt x="2647" y="5663"/>
                    <a:pt x="3118" y="5663"/>
                  </a:cubicBezTo>
                  <a:cubicBezTo>
                    <a:pt x="4117" y="5663"/>
                    <a:pt x="5108" y="5131"/>
                    <a:pt x="5630" y="4197"/>
                  </a:cubicBezTo>
                  <a:cubicBezTo>
                    <a:pt x="6378" y="2859"/>
                    <a:pt x="5927" y="1138"/>
                    <a:pt x="4629" y="371"/>
                  </a:cubicBezTo>
                  <a:cubicBezTo>
                    <a:pt x="4203" y="120"/>
                    <a:pt x="3729" y="1"/>
                    <a:pt x="3257"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47" name="Google Shape;8147;p21"/>
            <p:cNvSpPr/>
            <p:nvPr/>
          </p:nvSpPr>
          <p:spPr>
            <a:xfrm>
              <a:off x="5191675" y="2360725"/>
              <a:ext cx="160100" cy="141700"/>
            </a:xfrm>
            <a:custGeom>
              <a:rect b="b" l="l" r="r" t="t"/>
              <a:pathLst>
                <a:path extrusionOk="0" h="5668" w="6404">
                  <a:moveTo>
                    <a:pt x="3269" y="0"/>
                  </a:moveTo>
                  <a:cubicBezTo>
                    <a:pt x="2359" y="0"/>
                    <a:pt x="1450" y="451"/>
                    <a:pt x="887" y="1276"/>
                  </a:cubicBezTo>
                  <a:cubicBezTo>
                    <a:pt x="1" y="2573"/>
                    <a:pt x="356" y="4371"/>
                    <a:pt x="1668" y="5232"/>
                  </a:cubicBezTo>
                  <a:cubicBezTo>
                    <a:pt x="2117" y="5526"/>
                    <a:pt x="2626" y="5667"/>
                    <a:pt x="3135" y="5667"/>
                  </a:cubicBezTo>
                  <a:cubicBezTo>
                    <a:pt x="4045" y="5667"/>
                    <a:pt x="4955" y="5217"/>
                    <a:pt x="5518" y="4392"/>
                  </a:cubicBezTo>
                  <a:cubicBezTo>
                    <a:pt x="6404" y="3093"/>
                    <a:pt x="6049" y="1296"/>
                    <a:pt x="4737" y="436"/>
                  </a:cubicBezTo>
                  <a:cubicBezTo>
                    <a:pt x="4288" y="141"/>
                    <a:pt x="3778" y="0"/>
                    <a:pt x="3269"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48" name="Google Shape;8148;p21"/>
            <p:cNvSpPr/>
            <p:nvPr/>
          </p:nvSpPr>
          <p:spPr>
            <a:xfrm>
              <a:off x="5142100" y="2177175"/>
              <a:ext cx="159500" cy="140875"/>
            </a:xfrm>
            <a:custGeom>
              <a:rect b="b" l="l" r="r" t="t"/>
              <a:pathLst>
                <a:path extrusionOk="0" h="5635" w="6380">
                  <a:moveTo>
                    <a:pt x="3245" y="0"/>
                  </a:moveTo>
                  <a:cubicBezTo>
                    <a:pt x="2297" y="0"/>
                    <a:pt x="1367" y="491"/>
                    <a:pt x="830" y="1376"/>
                  </a:cubicBezTo>
                  <a:cubicBezTo>
                    <a:pt x="0" y="2743"/>
                    <a:pt x="440" y="4501"/>
                    <a:pt x="1807" y="5276"/>
                  </a:cubicBezTo>
                  <a:cubicBezTo>
                    <a:pt x="2235" y="5519"/>
                    <a:pt x="2699" y="5634"/>
                    <a:pt x="3158" y="5634"/>
                  </a:cubicBezTo>
                  <a:cubicBezTo>
                    <a:pt x="4124" y="5634"/>
                    <a:pt x="5068" y="5123"/>
                    <a:pt x="5597" y="4209"/>
                  </a:cubicBezTo>
                  <a:cubicBezTo>
                    <a:pt x="6380" y="2863"/>
                    <a:pt x="5954" y="1168"/>
                    <a:pt x="4642" y="385"/>
                  </a:cubicBezTo>
                  <a:cubicBezTo>
                    <a:pt x="4203" y="125"/>
                    <a:pt x="3722" y="0"/>
                    <a:pt x="3245"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49" name="Google Shape;8149;p21"/>
            <p:cNvSpPr/>
            <p:nvPr/>
          </p:nvSpPr>
          <p:spPr>
            <a:xfrm>
              <a:off x="3110900" y="4155750"/>
              <a:ext cx="160575" cy="141575"/>
            </a:xfrm>
            <a:custGeom>
              <a:rect b="b" l="l" r="r" t="t"/>
              <a:pathLst>
                <a:path extrusionOk="0" h="5663" w="6423">
                  <a:moveTo>
                    <a:pt x="3277" y="1"/>
                  </a:moveTo>
                  <a:cubicBezTo>
                    <a:pt x="2300" y="1"/>
                    <a:pt x="1333" y="512"/>
                    <a:pt x="801" y="1415"/>
                  </a:cubicBezTo>
                  <a:cubicBezTo>
                    <a:pt x="0" y="2769"/>
                    <a:pt x="469" y="4564"/>
                    <a:pt x="1817" y="5319"/>
                  </a:cubicBezTo>
                  <a:cubicBezTo>
                    <a:pt x="2234" y="5552"/>
                    <a:pt x="2692" y="5663"/>
                    <a:pt x="3147" y="5663"/>
                  </a:cubicBezTo>
                  <a:cubicBezTo>
                    <a:pt x="4124" y="5663"/>
                    <a:pt x="5091" y="5152"/>
                    <a:pt x="5624" y="4249"/>
                  </a:cubicBezTo>
                  <a:cubicBezTo>
                    <a:pt x="6422" y="2896"/>
                    <a:pt x="5955" y="1101"/>
                    <a:pt x="4605" y="345"/>
                  </a:cubicBezTo>
                  <a:cubicBezTo>
                    <a:pt x="4189" y="112"/>
                    <a:pt x="3732" y="1"/>
                    <a:pt x="3277"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50" name="Google Shape;8150;p21"/>
            <p:cNvSpPr/>
            <p:nvPr/>
          </p:nvSpPr>
          <p:spPr>
            <a:xfrm>
              <a:off x="3148425" y="1368150"/>
              <a:ext cx="159000" cy="140875"/>
            </a:xfrm>
            <a:custGeom>
              <a:rect b="b" l="l" r="r" t="t"/>
              <a:pathLst>
                <a:path extrusionOk="0" h="5635" w="6360">
                  <a:moveTo>
                    <a:pt x="3227" y="1"/>
                  </a:moveTo>
                  <a:cubicBezTo>
                    <a:pt x="2242" y="1"/>
                    <a:pt x="1278" y="532"/>
                    <a:pt x="755" y="1475"/>
                  </a:cubicBezTo>
                  <a:cubicBezTo>
                    <a:pt x="1" y="2837"/>
                    <a:pt x="459" y="4523"/>
                    <a:pt x="1787" y="5276"/>
                  </a:cubicBezTo>
                  <a:cubicBezTo>
                    <a:pt x="2215" y="5519"/>
                    <a:pt x="2680" y="5634"/>
                    <a:pt x="3140" y="5634"/>
                  </a:cubicBezTo>
                  <a:cubicBezTo>
                    <a:pt x="4106" y="5634"/>
                    <a:pt x="5048" y="5123"/>
                    <a:pt x="5579" y="4210"/>
                  </a:cubicBezTo>
                  <a:cubicBezTo>
                    <a:pt x="6360" y="2863"/>
                    <a:pt x="5937" y="1169"/>
                    <a:pt x="4624" y="386"/>
                  </a:cubicBezTo>
                  <a:cubicBezTo>
                    <a:pt x="4185" y="125"/>
                    <a:pt x="3703" y="1"/>
                    <a:pt x="3227"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51" name="Google Shape;8151;p21"/>
            <p:cNvSpPr/>
            <p:nvPr/>
          </p:nvSpPr>
          <p:spPr>
            <a:xfrm>
              <a:off x="4810725" y="1678525"/>
              <a:ext cx="158950" cy="140850"/>
            </a:xfrm>
            <a:custGeom>
              <a:rect b="b" l="l" r="r" t="t"/>
              <a:pathLst>
                <a:path extrusionOk="0" h="5634" w="6358">
                  <a:moveTo>
                    <a:pt x="3223" y="0"/>
                  </a:moveTo>
                  <a:cubicBezTo>
                    <a:pt x="2270" y="0"/>
                    <a:pt x="1337" y="497"/>
                    <a:pt x="802" y="1390"/>
                  </a:cubicBezTo>
                  <a:cubicBezTo>
                    <a:pt x="0" y="2725"/>
                    <a:pt x="403" y="4427"/>
                    <a:pt x="1704" y="5227"/>
                  </a:cubicBezTo>
                  <a:cubicBezTo>
                    <a:pt x="2152" y="5503"/>
                    <a:pt x="2646" y="5634"/>
                    <a:pt x="3135" y="5634"/>
                  </a:cubicBezTo>
                  <a:cubicBezTo>
                    <a:pt x="4105" y="5634"/>
                    <a:pt x="5055" y="5119"/>
                    <a:pt x="5584" y="4196"/>
                  </a:cubicBezTo>
                  <a:cubicBezTo>
                    <a:pt x="6358" y="2846"/>
                    <a:pt x="5924" y="1153"/>
                    <a:pt x="4608" y="379"/>
                  </a:cubicBezTo>
                  <a:cubicBezTo>
                    <a:pt x="4172" y="123"/>
                    <a:pt x="3695" y="0"/>
                    <a:pt x="3223"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52" name="Google Shape;8152;p21"/>
            <p:cNvSpPr/>
            <p:nvPr/>
          </p:nvSpPr>
          <p:spPr>
            <a:xfrm>
              <a:off x="4112900" y="1286225"/>
              <a:ext cx="159000" cy="140850"/>
            </a:xfrm>
            <a:custGeom>
              <a:rect b="b" l="l" r="r" t="t"/>
              <a:pathLst>
                <a:path extrusionOk="0" h="5634" w="6360">
                  <a:moveTo>
                    <a:pt x="3222" y="0"/>
                  </a:moveTo>
                  <a:cubicBezTo>
                    <a:pt x="2248" y="0"/>
                    <a:pt x="1298" y="520"/>
                    <a:pt x="771" y="1444"/>
                  </a:cubicBezTo>
                  <a:cubicBezTo>
                    <a:pt x="1" y="2797"/>
                    <a:pt x="437" y="4488"/>
                    <a:pt x="1756" y="5259"/>
                  </a:cubicBezTo>
                  <a:cubicBezTo>
                    <a:pt x="2191" y="5513"/>
                    <a:pt x="2666" y="5634"/>
                    <a:pt x="3135" y="5634"/>
                  </a:cubicBezTo>
                  <a:cubicBezTo>
                    <a:pt x="4128" y="5634"/>
                    <a:pt x="5096" y="5095"/>
                    <a:pt x="5615" y="4141"/>
                  </a:cubicBezTo>
                  <a:cubicBezTo>
                    <a:pt x="6359" y="2773"/>
                    <a:pt x="5889" y="1090"/>
                    <a:pt x="4554" y="348"/>
                  </a:cubicBezTo>
                  <a:cubicBezTo>
                    <a:pt x="4131" y="112"/>
                    <a:pt x="3674" y="0"/>
                    <a:pt x="3222"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53" name="Google Shape;8153;p21"/>
            <p:cNvSpPr/>
            <p:nvPr/>
          </p:nvSpPr>
          <p:spPr>
            <a:xfrm>
              <a:off x="5241900" y="2545075"/>
              <a:ext cx="158975" cy="140850"/>
            </a:xfrm>
            <a:custGeom>
              <a:rect b="b" l="l" r="r" t="t"/>
              <a:pathLst>
                <a:path extrusionOk="0" h="5634" w="6359">
                  <a:moveTo>
                    <a:pt x="3223" y="0"/>
                  </a:moveTo>
                  <a:cubicBezTo>
                    <a:pt x="2268" y="0"/>
                    <a:pt x="1334" y="500"/>
                    <a:pt x="799" y="1396"/>
                  </a:cubicBezTo>
                  <a:cubicBezTo>
                    <a:pt x="0" y="2732"/>
                    <a:pt x="407" y="4436"/>
                    <a:pt x="1710" y="5231"/>
                  </a:cubicBezTo>
                  <a:cubicBezTo>
                    <a:pt x="2156" y="5504"/>
                    <a:pt x="2648" y="5634"/>
                    <a:pt x="3135" y="5634"/>
                  </a:cubicBezTo>
                  <a:cubicBezTo>
                    <a:pt x="4108" y="5634"/>
                    <a:pt x="5060" y="5117"/>
                    <a:pt x="5588" y="4190"/>
                  </a:cubicBezTo>
                  <a:cubicBezTo>
                    <a:pt x="6359" y="2837"/>
                    <a:pt x="5921" y="1145"/>
                    <a:pt x="4602" y="374"/>
                  </a:cubicBezTo>
                  <a:cubicBezTo>
                    <a:pt x="4168" y="121"/>
                    <a:pt x="3693" y="0"/>
                    <a:pt x="3223"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54" name="Google Shape;8154;p21"/>
            <p:cNvSpPr/>
            <p:nvPr/>
          </p:nvSpPr>
          <p:spPr>
            <a:xfrm>
              <a:off x="2878325" y="4025025"/>
              <a:ext cx="160525" cy="141550"/>
            </a:xfrm>
            <a:custGeom>
              <a:rect b="b" l="l" r="r" t="t"/>
              <a:pathLst>
                <a:path extrusionOk="0" h="5662" w="6421">
                  <a:moveTo>
                    <a:pt x="3275" y="0"/>
                  </a:moveTo>
                  <a:cubicBezTo>
                    <a:pt x="2279" y="0"/>
                    <a:pt x="1298" y="530"/>
                    <a:pt x="776" y="1457"/>
                  </a:cubicBezTo>
                  <a:cubicBezTo>
                    <a:pt x="1" y="2829"/>
                    <a:pt x="499" y="4615"/>
                    <a:pt x="1859" y="5341"/>
                  </a:cubicBezTo>
                  <a:cubicBezTo>
                    <a:pt x="2265" y="5559"/>
                    <a:pt x="2707" y="5662"/>
                    <a:pt x="3146" y="5662"/>
                  </a:cubicBezTo>
                  <a:cubicBezTo>
                    <a:pt x="4142" y="5662"/>
                    <a:pt x="5123" y="5132"/>
                    <a:pt x="5646" y="4205"/>
                  </a:cubicBezTo>
                  <a:cubicBezTo>
                    <a:pt x="6421" y="2832"/>
                    <a:pt x="5923" y="1046"/>
                    <a:pt x="4563" y="321"/>
                  </a:cubicBezTo>
                  <a:cubicBezTo>
                    <a:pt x="4156" y="103"/>
                    <a:pt x="3714" y="0"/>
                    <a:pt x="3275"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55" name="Google Shape;8155;p21"/>
            <p:cNvSpPr/>
            <p:nvPr/>
          </p:nvSpPr>
          <p:spPr>
            <a:xfrm>
              <a:off x="3514375" y="1261825"/>
              <a:ext cx="159025" cy="140850"/>
            </a:xfrm>
            <a:custGeom>
              <a:rect b="b" l="l" r="r" t="t"/>
              <a:pathLst>
                <a:path extrusionOk="0" h="5634" w="6361">
                  <a:moveTo>
                    <a:pt x="3222" y="1"/>
                  </a:moveTo>
                  <a:cubicBezTo>
                    <a:pt x="2247" y="1"/>
                    <a:pt x="1297" y="521"/>
                    <a:pt x="771" y="1446"/>
                  </a:cubicBezTo>
                  <a:cubicBezTo>
                    <a:pt x="0" y="2799"/>
                    <a:pt x="439" y="4490"/>
                    <a:pt x="1758" y="5260"/>
                  </a:cubicBezTo>
                  <a:cubicBezTo>
                    <a:pt x="2193" y="5513"/>
                    <a:pt x="2667" y="5634"/>
                    <a:pt x="3136" y="5634"/>
                  </a:cubicBezTo>
                  <a:cubicBezTo>
                    <a:pt x="4129" y="5634"/>
                    <a:pt x="5099" y="5093"/>
                    <a:pt x="5617" y="4138"/>
                  </a:cubicBezTo>
                  <a:cubicBezTo>
                    <a:pt x="6360" y="2769"/>
                    <a:pt x="5887" y="1088"/>
                    <a:pt x="4552" y="347"/>
                  </a:cubicBezTo>
                  <a:cubicBezTo>
                    <a:pt x="4130" y="112"/>
                    <a:pt x="3673" y="1"/>
                    <a:pt x="3222"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56" name="Google Shape;8156;p21"/>
            <p:cNvSpPr/>
            <p:nvPr/>
          </p:nvSpPr>
          <p:spPr>
            <a:xfrm>
              <a:off x="4126425" y="4258800"/>
              <a:ext cx="157700" cy="139500"/>
            </a:xfrm>
            <a:custGeom>
              <a:rect b="b" l="l" r="r" t="t"/>
              <a:pathLst>
                <a:path extrusionOk="0" h="5580" w="6308">
                  <a:moveTo>
                    <a:pt x="3166" y="0"/>
                  </a:moveTo>
                  <a:cubicBezTo>
                    <a:pt x="2226" y="0"/>
                    <a:pt x="1325" y="500"/>
                    <a:pt x="796" y="1407"/>
                  </a:cubicBezTo>
                  <a:cubicBezTo>
                    <a:pt x="0" y="2775"/>
                    <a:pt x="412" y="4416"/>
                    <a:pt x="1745" y="5194"/>
                  </a:cubicBezTo>
                  <a:cubicBezTo>
                    <a:pt x="2193" y="5455"/>
                    <a:pt x="2672" y="5580"/>
                    <a:pt x="3142" y="5580"/>
                  </a:cubicBezTo>
                  <a:cubicBezTo>
                    <a:pt x="4082" y="5580"/>
                    <a:pt x="4983" y="5081"/>
                    <a:pt x="5512" y="4173"/>
                  </a:cubicBezTo>
                  <a:cubicBezTo>
                    <a:pt x="6307" y="2806"/>
                    <a:pt x="5898" y="1164"/>
                    <a:pt x="4563" y="386"/>
                  </a:cubicBezTo>
                  <a:cubicBezTo>
                    <a:pt x="4115" y="125"/>
                    <a:pt x="3636" y="0"/>
                    <a:pt x="3166"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57" name="Google Shape;8157;p21"/>
            <p:cNvSpPr/>
            <p:nvPr/>
          </p:nvSpPr>
          <p:spPr>
            <a:xfrm>
              <a:off x="2649600" y="1712000"/>
              <a:ext cx="158325" cy="140175"/>
            </a:xfrm>
            <a:custGeom>
              <a:rect b="b" l="l" r="r" t="t"/>
              <a:pathLst>
                <a:path extrusionOk="0" h="5607" w="6333">
                  <a:moveTo>
                    <a:pt x="3187" y="0"/>
                  </a:moveTo>
                  <a:cubicBezTo>
                    <a:pt x="2228" y="0"/>
                    <a:pt x="1304" y="515"/>
                    <a:pt x="777" y="1440"/>
                  </a:cubicBezTo>
                  <a:cubicBezTo>
                    <a:pt x="0" y="2802"/>
                    <a:pt x="427" y="4454"/>
                    <a:pt x="1754" y="5226"/>
                  </a:cubicBezTo>
                  <a:cubicBezTo>
                    <a:pt x="2196" y="5484"/>
                    <a:pt x="2673" y="5606"/>
                    <a:pt x="3141" y="5606"/>
                  </a:cubicBezTo>
                  <a:cubicBezTo>
                    <a:pt x="4119" y="5606"/>
                    <a:pt x="5061" y="5073"/>
                    <a:pt x="5582" y="4118"/>
                  </a:cubicBezTo>
                  <a:cubicBezTo>
                    <a:pt x="6332" y="2743"/>
                    <a:pt x="5872" y="1101"/>
                    <a:pt x="4530" y="354"/>
                  </a:cubicBezTo>
                  <a:cubicBezTo>
                    <a:pt x="4100" y="115"/>
                    <a:pt x="3640" y="0"/>
                    <a:pt x="3187"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58" name="Google Shape;8158;p21"/>
            <p:cNvSpPr/>
            <p:nvPr/>
          </p:nvSpPr>
          <p:spPr>
            <a:xfrm>
              <a:off x="2249900" y="2423675"/>
              <a:ext cx="157825" cy="139550"/>
            </a:xfrm>
            <a:custGeom>
              <a:rect b="b" l="l" r="r" t="t"/>
              <a:pathLst>
                <a:path extrusionOk="0" h="5582" w="6313">
                  <a:moveTo>
                    <a:pt x="3167" y="1"/>
                  </a:moveTo>
                  <a:cubicBezTo>
                    <a:pt x="2216" y="1"/>
                    <a:pt x="1307" y="514"/>
                    <a:pt x="781" y="1442"/>
                  </a:cubicBezTo>
                  <a:cubicBezTo>
                    <a:pt x="1" y="2817"/>
                    <a:pt x="433" y="4449"/>
                    <a:pt x="1781" y="5214"/>
                  </a:cubicBezTo>
                  <a:cubicBezTo>
                    <a:pt x="2219" y="5463"/>
                    <a:pt x="2687" y="5582"/>
                    <a:pt x="3145" y="5582"/>
                  </a:cubicBezTo>
                  <a:cubicBezTo>
                    <a:pt x="4096" y="5582"/>
                    <a:pt x="5007" y="5069"/>
                    <a:pt x="5533" y="4141"/>
                  </a:cubicBezTo>
                  <a:cubicBezTo>
                    <a:pt x="6312" y="2765"/>
                    <a:pt x="5881" y="1134"/>
                    <a:pt x="4532" y="369"/>
                  </a:cubicBezTo>
                  <a:cubicBezTo>
                    <a:pt x="4093" y="120"/>
                    <a:pt x="3625" y="1"/>
                    <a:pt x="3167"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59" name="Google Shape;8159;p21"/>
            <p:cNvSpPr/>
            <p:nvPr/>
          </p:nvSpPr>
          <p:spPr>
            <a:xfrm>
              <a:off x="5208225" y="3150425"/>
              <a:ext cx="158300" cy="140175"/>
            </a:xfrm>
            <a:custGeom>
              <a:rect b="b" l="l" r="r" t="t"/>
              <a:pathLst>
                <a:path extrusionOk="0" h="5607" w="6332">
                  <a:moveTo>
                    <a:pt x="3188" y="1"/>
                  </a:moveTo>
                  <a:cubicBezTo>
                    <a:pt x="2225" y="1"/>
                    <a:pt x="1299" y="519"/>
                    <a:pt x="773" y="1447"/>
                  </a:cubicBezTo>
                  <a:cubicBezTo>
                    <a:pt x="1" y="2810"/>
                    <a:pt x="431" y="4459"/>
                    <a:pt x="1759" y="5229"/>
                  </a:cubicBezTo>
                  <a:cubicBezTo>
                    <a:pt x="2200" y="5484"/>
                    <a:pt x="2675" y="5606"/>
                    <a:pt x="3142" y="5606"/>
                  </a:cubicBezTo>
                  <a:cubicBezTo>
                    <a:pt x="4122" y="5606"/>
                    <a:pt x="5065" y="5070"/>
                    <a:pt x="5585" y="4112"/>
                  </a:cubicBezTo>
                  <a:cubicBezTo>
                    <a:pt x="6331" y="2737"/>
                    <a:pt x="5867" y="1095"/>
                    <a:pt x="4524" y="351"/>
                  </a:cubicBezTo>
                  <a:cubicBezTo>
                    <a:pt x="4096" y="114"/>
                    <a:pt x="3638" y="1"/>
                    <a:pt x="3188"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60" name="Google Shape;8160;p21"/>
            <p:cNvSpPr/>
            <p:nvPr/>
          </p:nvSpPr>
          <p:spPr>
            <a:xfrm>
              <a:off x="4808475" y="3862100"/>
              <a:ext cx="157925" cy="139550"/>
            </a:xfrm>
            <a:custGeom>
              <a:rect b="b" l="l" r="r" t="t"/>
              <a:pathLst>
                <a:path extrusionOk="0" h="5582" w="6317">
                  <a:moveTo>
                    <a:pt x="3171" y="1"/>
                  </a:moveTo>
                  <a:cubicBezTo>
                    <a:pt x="2208" y="1"/>
                    <a:pt x="1287" y="527"/>
                    <a:pt x="764" y="1474"/>
                  </a:cubicBezTo>
                  <a:cubicBezTo>
                    <a:pt x="1" y="2855"/>
                    <a:pt x="456" y="4481"/>
                    <a:pt x="1815" y="5232"/>
                  </a:cubicBezTo>
                  <a:cubicBezTo>
                    <a:pt x="2244" y="5469"/>
                    <a:pt x="2700" y="5582"/>
                    <a:pt x="3146" y="5582"/>
                  </a:cubicBezTo>
                  <a:cubicBezTo>
                    <a:pt x="4110" y="5582"/>
                    <a:pt x="5031" y="5055"/>
                    <a:pt x="5553" y="4109"/>
                  </a:cubicBezTo>
                  <a:cubicBezTo>
                    <a:pt x="6316" y="2728"/>
                    <a:pt x="5863" y="1101"/>
                    <a:pt x="4502" y="351"/>
                  </a:cubicBezTo>
                  <a:cubicBezTo>
                    <a:pt x="4073" y="114"/>
                    <a:pt x="3617" y="1"/>
                    <a:pt x="3171"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61" name="Google Shape;8161;p21"/>
            <p:cNvSpPr/>
            <p:nvPr/>
          </p:nvSpPr>
          <p:spPr>
            <a:xfrm>
              <a:off x="2265450" y="3212625"/>
              <a:ext cx="157975" cy="139600"/>
            </a:xfrm>
            <a:custGeom>
              <a:rect b="b" l="l" r="r" t="t"/>
              <a:pathLst>
                <a:path extrusionOk="0" h="5584" w="6319">
                  <a:moveTo>
                    <a:pt x="3171" y="1"/>
                  </a:moveTo>
                  <a:cubicBezTo>
                    <a:pt x="2212" y="1"/>
                    <a:pt x="1296" y="523"/>
                    <a:pt x="772" y="1463"/>
                  </a:cubicBezTo>
                  <a:cubicBezTo>
                    <a:pt x="1" y="2844"/>
                    <a:pt x="449" y="4471"/>
                    <a:pt x="1805" y="5227"/>
                  </a:cubicBezTo>
                  <a:cubicBezTo>
                    <a:pt x="2238" y="5468"/>
                    <a:pt x="2698" y="5583"/>
                    <a:pt x="3149" y="5583"/>
                  </a:cubicBezTo>
                  <a:cubicBezTo>
                    <a:pt x="4108" y="5583"/>
                    <a:pt x="5023" y="5062"/>
                    <a:pt x="5547" y="4121"/>
                  </a:cubicBezTo>
                  <a:cubicBezTo>
                    <a:pt x="6318" y="2738"/>
                    <a:pt x="5872" y="1114"/>
                    <a:pt x="4514" y="358"/>
                  </a:cubicBezTo>
                  <a:cubicBezTo>
                    <a:pt x="4081" y="116"/>
                    <a:pt x="3621" y="1"/>
                    <a:pt x="3171"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62" name="Google Shape;8162;p21"/>
            <p:cNvSpPr/>
            <p:nvPr/>
          </p:nvSpPr>
          <p:spPr>
            <a:xfrm>
              <a:off x="3698675" y="1209650"/>
              <a:ext cx="156775" cy="138850"/>
            </a:xfrm>
            <a:custGeom>
              <a:rect b="b" l="l" r="r" t="t"/>
              <a:pathLst>
                <a:path extrusionOk="0" h="5554" w="6271">
                  <a:moveTo>
                    <a:pt x="3133" y="1"/>
                  </a:moveTo>
                  <a:cubicBezTo>
                    <a:pt x="2184" y="1"/>
                    <a:pt x="1277" y="516"/>
                    <a:pt x="755" y="1449"/>
                  </a:cubicBezTo>
                  <a:cubicBezTo>
                    <a:pt x="1" y="2793"/>
                    <a:pt x="407" y="4388"/>
                    <a:pt x="1700" y="5154"/>
                  </a:cubicBezTo>
                  <a:cubicBezTo>
                    <a:pt x="2154" y="5424"/>
                    <a:pt x="2642" y="5553"/>
                    <a:pt x="3119" y="5553"/>
                  </a:cubicBezTo>
                  <a:cubicBezTo>
                    <a:pt x="4052" y="5553"/>
                    <a:pt x="4944" y="5059"/>
                    <a:pt x="5469" y="4155"/>
                  </a:cubicBezTo>
                  <a:cubicBezTo>
                    <a:pt x="6271" y="2778"/>
                    <a:pt x="5854" y="1144"/>
                    <a:pt x="4504" y="374"/>
                  </a:cubicBezTo>
                  <a:cubicBezTo>
                    <a:pt x="4063" y="121"/>
                    <a:pt x="3593" y="1"/>
                    <a:pt x="3133"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63" name="Google Shape;8163;p21"/>
            <p:cNvSpPr/>
            <p:nvPr/>
          </p:nvSpPr>
          <p:spPr>
            <a:xfrm>
              <a:off x="3762375" y="4366800"/>
              <a:ext cx="153975" cy="136225"/>
            </a:xfrm>
            <a:custGeom>
              <a:rect b="b" l="l" r="r" t="t"/>
              <a:pathLst>
                <a:path extrusionOk="0" h="5449" w="6159">
                  <a:moveTo>
                    <a:pt x="3113" y="1"/>
                  </a:moveTo>
                  <a:cubicBezTo>
                    <a:pt x="2178" y="1"/>
                    <a:pt x="1269" y="498"/>
                    <a:pt x="758" y="1389"/>
                  </a:cubicBezTo>
                  <a:cubicBezTo>
                    <a:pt x="0" y="2712"/>
                    <a:pt x="425" y="4349"/>
                    <a:pt x="1719" y="5092"/>
                  </a:cubicBezTo>
                  <a:cubicBezTo>
                    <a:pt x="2140" y="5334"/>
                    <a:pt x="2596" y="5449"/>
                    <a:pt x="3046" y="5449"/>
                  </a:cubicBezTo>
                  <a:cubicBezTo>
                    <a:pt x="3981" y="5449"/>
                    <a:pt x="4889" y="4952"/>
                    <a:pt x="5400" y="4060"/>
                  </a:cubicBezTo>
                  <a:cubicBezTo>
                    <a:pt x="6159" y="2737"/>
                    <a:pt x="5734" y="1100"/>
                    <a:pt x="4440" y="357"/>
                  </a:cubicBezTo>
                  <a:cubicBezTo>
                    <a:pt x="4019" y="116"/>
                    <a:pt x="3563" y="1"/>
                    <a:pt x="3113"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64" name="Google Shape;8164;p21"/>
            <p:cNvSpPr/>
            <p:nvPr/>
          </p:nvSpPr>
          <p:spPr>
            <a:xfrm>
              <a:off x="2167900" y="2846100"/>
              <a:ext cx="154575" cy="136875"/>
            </a:xfrm>
            <a:custGeom>
              <a:rect b="b" l="l" r="r" t="t"/>
              <a:pathLst>
                <a:path extrusionOk="0" h="5475" w="6183">
                  <a:moveTo>
                    <a:pt x="3113" y="0"/>
                  </a:moveTo>
                  <a:cubicBezTo>
                    <a:pt x="2176" y="0"/>
                    <a:pt x="1272" y="502"/>
                    <a:pt x="760" y="1403"/>
                  </a:cubicBezTo>
                  <a:cubicBezTo>
                    <a:pt x="1" y="2733"/>
                    <a:pt x="413" y="4349"/>
                    <a:pt x="1707" y="5100"/>
                  </a:cubicBezTo>
                  <a:cubicBezTo>
                    <a:pt x="2143" y="5354"/>
                    <a:pt x="2610" y="5475"/>
                    <a:pt x="3070" y="5475"/>
                  </a:cubicBezTo>
                  <a:cubicBezTo>
                    <a:pt x="4022" y="5475"/>
                    <a:pt x="4938" y="4955"/>
                    <a:pt x="5449" y="4021"/>
                  </a:cubicBezTo>
                  <a:cubicBezTo>
                    <a:pt x="6183" y="2683"/>
                    <a:pt x="5736" y="1080"/>
                    <a:pt x="4425" y="346"/>
                  </a:cubicBezTo>
                  <a:cubicBezTo>
                    <a:pt x="4005" y="112"/>
                    <a:pt x="3555" y="0"/>
                    <a:pt x="3113"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65" name="Google Shape;8165;p21"/>
            <p:cNvSpPr/>
            <p:nvPr/>
          </p:nvSpPr>
          <p:spPr>
            <a:xfrm>
              <a:off x="4309675" y="4205975"/>
              <a:ext cx="157200" cy="138825"/>
            </a:xfrm>
            <a:custGeom>
              <a:rect b="b" l="l" r="r" t="t"/>
              <a:pathLst>
                <a:path extrusionOk="0" h="5553" w="6288">
                  <a:moveTo>
                    <a:pt x="3151" y="0"/>
                  </a:moveTo>
                  <a:cubicBezTo>
                    <a:pt x="2228" y="0"/>
                    <a:pt x="1343" y="484"/>
                    <a:pt x="818" y="1364"/>
                  </a:cubicBezTo>
                  <a:cubicBezTo>
                    <a:pt x="0" y="2733"/>
                    <a:pt x="395" y="4378"/>
                    <a:pt x="1730" y="5160"/>
                  </a:cubicBezTo>
                  <a:cubicBezTo>
                    <a:pt x="2181" y="5425"/>
                    <a:pt x="2664" y="5552"/>
                    <a:pt x="3136" y="5552"/>
                  </a:cubicBezTo>
                  <a:cubicBezTo>
                    <a:pt x="4073" y="5552"/>
                    <a:pt x="4969" y="5052"/>
                    <a:pt x="5494" y="4139"/>
                  </a:cubicBezTo>
                  <a:cubicBezTo>
                    <a:pt x="6288" y="2760"/>
                    <a:pt x="5861" y="1129"/>
                    <a:pt x="4506" y="364"/>
                  </a:cubicBezTo>
                  <a:cubicBezTo>
                    <a:pt x="4071" y="118"/>
                    <a:pt x="3606" y="0"/>
                    <a:pt x="3151"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66" name="Google Shape;8166;p21"/>
            <p:cNvSpPr/>
            <p:nvPr/>
          </p:nvSpPr>
          <p:spPr>
            <a:xfrm>
              <a:off x="2966850" y="1422700"/>
              <a:ext cx="156375" cy="138150"/>
            </a:xfrm>
            <a:custGeom>
              <a:rect b="b" l="l" r="r" t="t"/>
              <a:pathLst>
                <a:path extrusionOk="0" h="5526" w="6255">
                  <a:moveTo>
                    <a:pt x="3135" y="0"/>
                  </a:moveTo>
                  <a:cubicBezTo>
                    <a:pt x="2223" y="0"/>
                    <a:pt x="1346" y="474"/>
                    <a:pt x="823" y="1339"/>
                  </a:cubicBezTo>
                  <a:cubicBezTo>
                    <a:pt x="1" y="2700"/>
                    <a:pt x="382" y="4342"/>
                    <a:pt x="1701" y="5127"/>
                  </a:cubicBezTo>
                  <a:cubicBezTo>
                    <a:pt x="2155" y="5397"/>
                    <a:pt x="2641" y="5526"/>
                    <a:pt x="3117" y="5526"/>
                  </a:cubicBezTo>
                  <a:cubicBezTo>
                    <a:pt x="4046" y="5526"/>
                    <a:pt x="4935" y="5035"/>
                    <a:pt x="5457" y="4138"/>
                  </a:cubicBezTo>
                  <a:cubicBezTo>
                    <a:pt x="6255" y="2769"/>
                    <a:pt x="5842" y="1140"/>
                    <a:pt x="4502" y="372"/>
                  </a:cubicBezTo>
                  <a:cubicBezTo>
                    <a:pt x="4065" y="121"/>
                    <a:pt x="3595" y="0"/>
                    <a:pt x="3135"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67" name="Google Shape;8167;p21"/>
            <p:cNvSpPr/>
            <p:nvPr/>
          </p:nvSpPr>
          <p:spPr>
            <a:xfrm>
              <a:off x="4493450" y="4153800"/>
              <a:ext cx="154950" cy="136825"/>
            </a:xfrm>
            <a:custGeom>
              <a:rect b="b" l="l" r="r" t="t"/>
              <a:pathLst>
                <a:path extrusionOk="0" h="5473" w="6198">
                  <a:moveTo>
                    <a:pt x="3130" y="0"/>
                  </a:moveTo>
                  <a:cubicBezTo>
                    <a:pt x="2214" y="0"/>
                    <a:pt x="1330" y="476"/>
                    <a:pt x="814" y="1338"/>
                  </a:cubicBezTo>
                  <a:cubicBezTo>
                    <a:pt x="1" y="2697"/>
                    <a:pt x="418" y="4359"/>
                    <a:pt x="1760" y="5118"/>
                  </a:cubicBezTo>
                  <a:cubicBezTo>
                    <a:pt x="2184" y="5358"/>
                    <a:pt x="2640" y="5473"/>
                    <a:pt x="3088" y="5473"/>
                  </a:cubicBezTo>
                  <a:cubicBezTo>
                    <a:pt x="4019" y="5473"/>
                    <a:pt x="4918" y="4976"/>
                    <a:pt x="5433" y="4084"/>
                  </a:cubicBezTo>
                  <a:cubicBezTo>
                    <a:pt x="6197" y="2756"/>
                    <a:pt x="5794" y="1138"/>
                    <a:pt x="4506" y="380"/>
                  </a:cubicBezTo>
                  <a:cubicBezTo>
                    <a:pt x="4069" y="123"/>
                    <a:pt x="3595" y="0"/>
                    <a:pt x="3130"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68" name="Google Shape;8168;p21"/>
            <p:cNvSpPr/>
            <p:nvPr/>
          </p:nvSpPr>
          <p:spPr>
            <a:xfrm>
              <a:off x="5292725" y="2730300"/>
              <a:ext cx="156675" cy="138275"/>
            </a:xfrm>
            <a:custGeom>
              <a:rect b="b" l="l" r="r" t="t"/>
              <a:pathLst>
                <a:path extrusionOk="0" h="5531" w="6267">
                  <a:moveTo>
                    <a:pt x="3148" y="1"/>
                  </a:moveTo>
                  <a:cubicBezTo>
                    <a:pt x="2202" y="1"/>
                    <a:pt x="1295" y="515"/>
                    <a:pt x="775" y="1436"/>
                  </a:cubicBezTo>
                  <a:cubicBezTo>
                    <a:pt x="1" y="2811"/>
                    <a:pt x="443" y="4432"/>
                    <a:pt x="1800" y="5182"/>
                  </a:cubicBezTo>
                  <a:cubicBezTo>
                    <a:pt x="2226" y="5418"/>
                    <a:pt x="2678" y="5530"/>
                    <a:pt x="3121" y="5530"/>
                  </a:cubicBezTo>
                  <a:cubicBezTo>
                    <a:pt x="4082" y="5530"/>
                    <a:pt x="4999" y="4999"/>
                    <a:pt x="5517" y="4047"/>
                  </a:cubicBezTo>
                  <a:cubicBezTo>
                    <a:pt x="6267" y="2668"/>
                    <a:pt x="5789" y="1054"/>
                    <a:pt x="4416" y="323"/>
                  </a:cubicBezTo>
                  <a:cubicBezTo>
                    <a:pt x="4006" y="105"/>
                    <a:pt x="3573" y="1"/>
                    <a:pt x="3148"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69" name="Google Shape;8169;p21"/>
            <p:cNvSpPr/>
            <p:nvPr/>
          </p:nvSpPr>
          <p:spPr>
            <a:xfrm>
              <a:off x="2216125" y="3029075"/>
              <a:ext cx="156850" cy="138850"/>
            </a:xfrm>
            <a:custGeom>
              <a:rect b="b" l="l" r="r" t="t"/>
              <a:pathLst>
                <a:path extrusionOk="0" h="5554" w="6274">
                  <a:moveTo>
                    <a:pt x="3154" y="0"/>
                  </a:moveTo>
                  <a:cubicBezTo>
                    <a:pt x="2212" y="0"/>
                    <a:pt x="1313" y="505"/>
                    <a:pt x="789" y="1424"/>
                  </a:cubicBezTo>
                  <a:cubicBezTo>
                    <a:pt x="1" y="2805"/>
                    <a:pt x="434" y="4433"/>
                    <a:pt x="1793" y="5195"/>
                  </a:cubicBezTo>
                  <a:cubicBezTo>
                    <a:pt x="2227" y="5438"/>
                    <a:pt x="2687" y="5554"/>
                    <a:pt x="3138" y="5554"/>
                  </a:cubicBezTo>
                  <a:cubicBezTo>
                    <a:pt x="4097" y="5554"/>
                    <a:pt x="5011" y="5028"/>
                    <a:pt x="5533" y="4081"/>
                  </a:cubicBezTo>
                  <a:cubicBezTo>
                    <a:pt x="6274" y="2732"/>
                    <a:pt x="5851" y="1144"/>
                    <a:pt x="4550" y="386"/>
                  </a:cubicBezTo>
                  <a:cubicBezTo>
                    <a:pt x="4101" y="125"/>
                    <a:pt x="3622" y="0"/>
                    <a:pt x="3154"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70" name="Google Shape;8170;p21"/>
            <p:cNvSpPr/>
            <p:nvPr/>
          </p:nvSpPr>
          <p:spPr>
            <a:xfrm>
              <a:off x="3943775" y="4312325"/>
              <a:ext cx="157175" cy="138825"/>
            </a:xfrm>
            <a:custGeom>
              <a:rect b="b" l="l" r="r" t="t"/>
              <a:pathLst>
                <a:path extrusionOk="0" h="5553" w="6287">
                  <a:moveTo>
                    <a:pt x="3150" y="0"/>
                  </a:moveTo>
                  <a:cubicBezTo>
                    <a:pt x="2230" y="0"/>
                    <a:pt x="1348" y="480"/>
                    <a:pt x="823" y="1356"/>
                  </a:cubicBezTo>
                  <a:cubicBezTo>
                    <a:pt x="0" y="2723"/>
                    <a:pt x="389" y="4369"/>
                    <a:pt x="1720" y="5156"/>
                  </a:cubicBezTo>
                  <a:cubicBezTo>
                    <a:pt x="2174" y="5424"/>
                    <a:pt x="2659" y="5553"/>
                    <a:pt x="3134" y="5553"/>
                  </a:cubicBezTo>
                  <a:cubicBezTo>
                    <a:pt x="4070" y="5553"/>
                    <a:pt x="4963" y="5055"/>
                    <a:pt x="5488" y="4148"/>
                  </a:cubicBezTo>
                  <a:cubicBezTo>
                    <a:pt x="6287" y="2770"/>
                    <a:pt x="5865" y="1138"/>
                    <a:pt x="4514" y="369"/>
                  </a:cubicBezTo>
                  <a:cubicBezTo>
                    <a:pt x="4076" y="120"/>
                    <a:pt x="3609" y="0"/>
                    <a:pt x="3150"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71" name="Google Shape;8171;p21"/>
            <p:cNvSpPr/>
            <p:nvPr/>
          </p:nvSpPr>
          <p:spPr>
            <a:xfrm>
              <a:off x="3345500" y="4288225"/>
              <a:ext cx="156150" cy="138200"/>
            </a:xfrm>
            <a:custGeom>
              <a:rect b="b" l="l" r="r" t="t"/>
              <a:pathLst>
                <a:path extrusionOk="0" h="5528" w="6246">
                  <a:moveTo>
                    <a:pt x="3140" y="0"/>
                  </a:moveTo>
                  <a:cubicBezTo>
                    <a:pt x="2195" y="0"/>
                    <a:pt x="1291" y="513"/>
                    <a:pt x="771" y="1440"/>
                  </a:cubicBezTo>
                  <a:cubicBezTo>
                    <a:pt x="0" y="2815"/>
                    <a:pt x="448" y="4434"/>
                    <a:pt x="1807" y="5183"/>
                  </a:cubicBezTo>
                  <a:cubicBezTo>
                    <a:pt x="2231" y="5417"/>
                    <a:pt x="2680" y="5528"/>
                    <a:pt x="3120" y="5528"/>
                  </a:cubicBezTo>
                  <a:cubicBezTo>
                    <a:pt x="4083" y="5528"/>
                    <a:pt x="5003" y="4995"/>
                    <a:pt x="5520" y="4038"/>
                  </a:cubicBezTo>
                  <a:cubicBezTo>
                    <a:pt x="6245" y="2696"/>
                    <a:pt x="5809" y="1117"/>
                    <a:pt x="4505" y="372"/>
                  </a:cubicBezTo>
                  <a:cubicBezTo>
                    <a:pt x="4066" y="120"/>
                    <a:pt x="3598" y="0"/>
                    <a:pt x="3140"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72" name="Google Shape;8172;p21"/>
            <p:cNvSpPr/>
            <p:nvPr/>
          </p:nvSpPr>
          <p:spPr>
            <a:xfrm>
              <a:off x="2315900" y="3396925"/>
              <a:ext cx="156850" cy="138850"/>
            </a:xfrm>
            <a:custGeom>
              <a:rect b="b" l="l" r="r" t="t"/>
              <a:pathLst>
                <a:path extrusionOk="0" h="5554" w="6274">
                  <a:moveTo>
                    <a:pt x="3136" y="1"/>
                  </a:moveTo>
                  <a:cubicBezTo>
                    <a:pt x="2179" y="1"/>
                    <a:pt x="1266" y="525"/>
                    <a:pt x="744" y="1471"/>
                  </a:cubicBezTo>
                  <a:cubicBezTo>
                    <a:pt x="0" y="2818"/>
                    <a:pt x="420" y="4406"/>
                    <a:pt x="1721" y="5165"/>
                  </a:cubicBezTo>
                  <a:cubicBezTo>
                    <a:pt x="2171" y="5428"/>
                    <a:pt x="2652" y="5554"/>
                    <a:pt x="3121" y="5554"/>
                  </a:cubicBezTo>
                  <a:cubicBezTo>
                    <a:pt x="4061" y="5554"/>
                    <a:pt x="4959" y="5050"/>
                    <a:pt x="5483" y="4134"/>
                  </a:cubicBezTo>
                  <a:cubicBezTo>
                    <a:pt x="6273" y="2754"/>
                    <a:pt x="5843" y="1125"/>
                    <a:pt x="4486" y="363"/>
                  </a:cubicBezTo>
                  <a:cubicBezTo>
                    <a:pt x="4050" y="118"/>
                    <a:pt x="3588" y="1"/>
                    <a:pt x="3136"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73" name="Google Shape;8173;p21"/>
            <p:cNvSpPr/>
            <p:nvPr/>
          </p:nvSpPr>
          <p:spPr>
            <a:xfrm>
              <a:off x="5093875" y="1994275"/>
              <a:ext cx="156675" cy="138825"/>
            </a:xfrm>
            <a:custGeom>
              <a:rect b="b" l="l" r="r" t="t"/>
              <a:pathLst>
                <a:path extrusionOk="0" h="5553" w="6267">
                  <a:moveTo>
                    <a:pt x="3148" y="0"/>
                  </a:moveTo>
                  <a:cubicBezTo>
                    <a:pt x="2225" y="0"/>
                    <a:pt x="1342" y="483"/>
                    <a:pt x="815" y="1369"/>
                  </a:cubicBezTo>
                  <a:cubicBezTo>
                    <a:pt x="0" y="2740"/>
                    <a:pt x="400" y="4383"/>
                    <a:pt x="1736" y="5164"/>
                  </a:cubicBezTo>
                  <a:cubicBezTo>
                    <a:pt x="2185" y="5426"/>
                    <a:pt x="2665" y="5552"/>
                    <a:pt x="3135" y="5552"/>
                  </a:cubicBezTo>
                  <a:cubicBezTo>
                    <a:pt x="4074" y="5552"/>
                    <a:pt x="4972" y="5048"/>
                    <a:pt x="5497" y="4132"/>
                  </a:cubicBezTo>
                  <a:cubicBezTo>
                    <a:pt x="6266" y="2791"/>
                    <a:pt x="5879" y="1194"/>
                    <a:pt x="4597" y="416"/>
                  </a:cubicBezTo>
                  <a:cubicBezTo>
                    <a:pt x="4134" y="135"/>
                    <a:pt x="3635" y="0"/>
                    <a:pt x="3148"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74" name="Google Shape;8174;p21"/>
            <p:cNvSpPr/>
            <p:nvPr/>
          </p:nvSpPr>
          <p:spPr>
            <a:xfrm>
              <a:off x="4530925" y="1366150"/>
              <a:ext cx="154025" cy="136200"/>
            </a:xfrm>
            <a:custGeom>
              <a:rect b="b" l="l" r="r" t="t"/>
              <a:pathLst>
                <a:path extrusionOk="0" h="5448" w="6161">
                  <a:moveTo>
                    <a:pt x="3111" y="0"/>
                  </a:moveTo>
                  <a:cubicBezTo>
                    <a:pt x="2181" y="0"/>
                    <a:pt x="1278" y="492"/>
                    <a:pt x="767" y="1375"/>
                  </a:cubicBezTo>
                  <a:cubicBezTo>
                    <a:pt x="0" y="2697"/>
                    <a:pt x="416" y="4334"/>
                    <a:pt x="1707" y="5083"/>
                  </a:cubicBezTo>
                  <a:cubicBezTo>
                    <a:pt x="2133" y="5330"/>
                    <a:pt x="2595" y="5447"/>
                    <a:pt x="3050" y="5447"/>
                  </a:cubicBezTo>
                  <a:cubicBezTo>
                    <a:pt x="3980" y="5447"/>
                    <a:pt x="4882" y="4956"/>
                    <a:pt x="5394" y="4072"/>
                  </a:cubicBezTo>
                  <a:cubicBezTo>
                    <a:pt x="6160" y="2750"/>
                    <a:pt x="5745" y="1112"/>
                    <a:pt x="4454" y="365"/>
                  </a:cubicBezTo>
                  <a:cubicBezTo>
                    <a:pt x="4028" y="118"/>
                    <a:pt x="3566" y="0"/>
                    <a:pt x="3111"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75" name="Google Shape;8175;p21"/>
            <p:cNvSpPr/>
            <p:nvPr/>
          </p:nvSpPr>
          <p:spPr>
            <a:xfrm>
              <a:off x="2647825" y="3895925"/>
              <a:ext cx="156450" cy="138175"/>
            </a:xfrm>
            <a:custGeom>
              <a:rect b="b" l="l" r="r" t="t"/>
              <a:pathLst>
                <a:path extrusionOk="0" h="5527" w="6258">
                  <a:moveTo>
                    <a:pt x="3135" y="1"/>
                  </a:moveTo>
                  <a:cubicBezTo>
                    <a:pt x="2217" y="1"/>
                    <a:pt x="1337" y="480"/>
                    <a:pt x="815" y="1353"/>
                  </a:cubicBezTo>
                  <a:cubicBezTo>
                    <a:pt x="0" y="2716"/>
                    <a:pt x="391" y="4356"/>
                    <a:pt x="1716" y="5136"/>
                  </a:cubicBezTo>
                  <a:cubicBezTo>
                    <a:pt x="2165" y="5400"/>
                    <a:pt x="2646" y="5526"/>
                    <a:pt x="3118" y="5526"/>
                  </a:cubicBezTo>
                  <a:cubicBezTo>
                    <a:pt x="4051" y="5526"/>
                    <a:pt x="4944" y="5030"/>
                    <a:pt x="5466" y="4126"/>
                  </a:cubicBezTo>
                  <a:cubicBezTo>
                    <a:pt x="6257" y="2756"/>
                    <a:pt x="5834" y="1127"/>
                    <a:pt x="4489" y="365"/>
                  </a:cubicBezTo>
                  <a:cubicBezTo>
                    <a:pt x="4054" y="119"/>
                    <a:pt x="3590" y="1"/>
                    <a:pt x="3135"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76" name="Google Shape;8176;p21"/>
            <p:cNvSpPr/>
            <p:nvPr/>
          </p:nvSpPr>
          <p:spPr>
            <a:xfrm>
              <a:off x="2366725" y="3582175"/>
              <a:ext cx="154025" cy="136250"/>
            </a:xfrm>
            <a:custGeom>
              <a:rect b="b" l="l" r="r" t="t"/>
              <a:pathLst>
                <a:path extrusionOk="0" h="5450" w="6161">
                  <a:moveTo>
                    <a:pt x="3113" y="1"/>
                  </a:moveTo>
                  <a:cubicBezTo>
                    <a:pt x="2172" y="1"/>
                    <a:pt x="1260" y="505"/>
                    <a:pt x="751" y="1405"/>
                  </a:cubicBezTo>
                  <a:cubicBezTo>
                    <a:pt x="1" y="2730"/>
                    <a:pt x="435" y="4364"/>
                    <a:pt x="1735" y="5101"/>
                  </a:cubicBezTo>
                  <a:cubicBezTo>
                    <a:pt x="2152" y="5337"/>
                    <a:pt x="2603" y="5449"/>
                    <a:pt x="3047" y="5449"/>
                  </a:cubicBezTo>
                  <a:cubicBezTo>
                    <a:pt x="3988" y="5449"/>
                    <a:pt x="4901" y="4946"/>
                    <a:pt x="5410" y="4046"/>
                  </a:cubicBezTo>
                  <a:cubicBezTo>
                    <a:pt x="6160" y="2721"/>
                    <a:pt x="5727" y="1087"/>
                    <a:pt x="4426" y="350"/>
                  </a:cubicBezTo>
                  <a:cubicBezTo>
                    <a:pt x="4008" y="114"/>
                    <a:pt x="3557" y="1"/>
                    <a:pt x="3113"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77" name="Google Shape;8177;p21"/>
            <p:cNvSpPr/>
            <p:nvPr/>
          </p:nvSpPr>
          <p:spPr>
            <a:xfrm>
              <a:off x="2933025" y="4212925"/>
              <a:ext cx="150450" cy="133625"/>
            </a:xfrm>
            <a:custGeom>
              <a:rect b="b" l="l" r="r" t="t"/>
              <a:pathLst>
                <a:path extrusionOk="0" h="5345" w="6018">
                  <a:moveTo>
                    <a:pt x="3086" y="1"/>
                  </a:moveTo>
                  <a:cubicBezTo>
                    <a:pt x="2123" y="1"/>
                    <a:pt x="1162" y="520"/>
                    <a:pt x="680" y="1416"/>
                  </a:cubicBezTo>
                  <a:cubicBezTo>
                    <a:pt x="1" y="2681"/>
                    <a:pt x="456" y="4325"/>
                    <a:pt x="1678" y="5019"/>
                  </a:cubicBezTo>
                  <a:cubicBezTo>
                    <a:pt x="2067" y="5240"/>
                    <a:pt x="2499" y="5344"/>
                    <a:pt x="2931" y="5344"/>
                  </a:cubicBezTo>
                  <a:cubicBezTo>
                    <a:pt x="3895" y="5344"/>
                    <a:pt x="4857" y="4825"/>
                    <a:pt x="5338" y="3929"/>
                  </a:cubicBezTo>
                  <a:cubicBezTo>
                    <a:pt x="6018" y="2665"/>
                    <a:pt x="5561" y="1020"/>
                    <a:pt x="4339" y="326"/>
                  </a:cubicBezTo>
                  <a:cubicBezTo>
                    <a:pt x="3950" y="105"/>
                    <a:pt x="3518" y="1"/>
                    <a:pt x="3086"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78" name="Google Shape;8178;p21"/>
            <p:cNvSpPr/>
            <p:nvPr/>
          </p:nvSpPr>
          <p:spPr>
            <a:xfrm>
              <a:off x="5046975" y="1812275"/>
              <a:ext cx="152175" cy="134900"/>
            </a:xfrm>
            <a:custGeom>
              <a:rect b="b" l="l" r="r" t="t"/>
              <a:pathLst>
                <a:path extrusionOk="0" h="5396" w="6087">
                  <a:moveTo>
                    <a:pt x="3095" y="1"/>
                  </a:moveTo>
                  <a:cubicBezTo>
                    <a:pt x="2145" y="1"/>
                    <a:pt x="1206" y="507"/>
                    <a:pt x="708" y="1396"/>
                  </a:cubicBezTo>
                  <a:cubicBezTo>
                    <a:pt x="1" y="2661"/>
                    <a:pt x="418" y="4293"/>
                    <a:pt x="1633" y="5027"/>
                  </a:cubicBezTo>
                  <a:cubicBezTo>
                    <a:pt x="2049" y="5277"/>
                    <a:pt x="2511" y="5395"/>
                    <a:pt x="2971" y="5395"/>
                  </a:cubicBezTo>
                  <a:cubicBezTo>
                    <a:pt x="3901" y="5395"/>
                    <a:pt x="4823" y="4911"/>
                    <a:pt x="5329" y="4049"/>
                  </a:cubicBezTo>
                  <a:cubicBezTo>
                    <a:pt x="6087" y="2759"/>
                    <a:pt x="5655" y="1072"/>
                    <a:pt x="4383" y="341"/>
                  </a:cubicBezTo>
                  <a:cubicBezTo>
                    <a:pt x="3980" y="110"/>
                    <a:pt x="3536" y="1"/>
                    <a:pt x="3095"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79" name="Google Shape;8179;p21"/>
            <p:cNvSpPr/>
            <p:nvPr/>
          </p:nvSpPr>
          <p:spPr>
            <a:xfrm>
              <a:off x="3883550" y="1158450"/>
              <a:ext cx="152575" cy="134875"/>
            </a:xfrm>
            <a:custGeom>
              <a:rect b="b" l="l" r="r" t="t"/>
              <a:pathLst>
                <a:path extrusionOk="0" h="5395" w="6103">
                  <a:moveTo>
                    <a:pt x="3109" y="0"/>
                  </a:moveTo>
                  <a:cubicBezTo>
                    <a:pt x="2198" y="0"/>
                    <a:pt x="1295" y="465"/>
                    <a:pt x="783" y="1294"/>
                  </a:cubicBezTo>
                  <a:cubicBezTo>
                    <a:pt x="0" y="2563"/>
                    <a:pt x="393" y="4266"/>
                    <a:pt x="1646" y="5024"/>
                  </a:cubicBezTo>
                  <a:cubicBezTo>
                    <a:pt x="2062" y="5275"/>
                    <a:pt x="2526" y="5395"/>
                    <a:pt x="2987" y="5395"/>
                  </a:cubicBezTo>
                  <a:cubicBezTo>
                    <a:pt x="3916" y="5395"/>
                    <a:pt x="4837" y="4912"/>
                    <a:pt x="5343" y="4051"/>
                  </a:cubicBezTo>
                  <a:cubicBezTo>
                    <a:pt x="6102" y="2763"/>
                    <a:pt x="5675" y="1076"/>
                    <a:pt x="4403" y="344"/>
                  </a:cubicBezTo>
                  <a:cubicBezTo>
                    <a:pt x="4000" y="111"/>
                    <a:pt x="3554" y="0"/>
                    <a:pt x="3109"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80" name="Google Shape;8180;p21"/>
            <p:cNvSpPr/>
            <p:nvPr/>
          </p:nvSpPr>
          <p:spPr>
            <a:xfrm>
              <a:off x="4764350" y="1497600"/>
              <a:ext cx="152500" cy="134850"/>
            </a:xfrm>
            <a:custGeom>
              <a:rect b="b" l="l" r="r" t="t"/>
              <a:pathLst>
                <a:path extrusionOk="0" h="5394" w="6100">
                  <a:moveTo>
                    <a:pt x="3109" y="0"/>
                  </a:moveTo>
                  <a:cubicBezTo>
                    <a:pt x="2209" y="0"/>
                    <a:pt x="1316" y="452"/>
                    <a:pt x="800" y="1263"/>
                  </a:cubicBezTo>
                  <a:cubicBezTo>
                    <a:pt x="0" y="2522"/>
                    <a:pt x="373" y="4231"/>
                    <a:pt x="1615" y="5005"/>
                  </a:cubicBezTo>
                  <a:cubicBezTo>
                    <a:pt x="2038" y="5268"/>
                    <a:pt x="2513" y="5393"/>
                    <a:pt x="2986" y="5393"/>
                  </a:cubicBezTo>
                  <a:cubicBezTo>
                    <a:pt x="3904" y="5393"/>
                    <a:pt x="4814" y="4923"/>
                    <a:pt x="5326" y="4081"/>
                  </a:cubicBezTo>
                  <a:cubicBezTo>
                    <a:pt x="6099" y="2805"/>
                    <a:pt x="5691" y="1107"/>
                    <a:pt x="4433" y="360"/>
                  </a:cubicBezTo>
                  <a:cubicBezTo>
                    <a:pt x="4022" y="116"/>
                    <a:pt x="3565" y="0"/>
                    <a:pt x="3109"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81" name="Google Shape;8181;p21"/>
            <p:cNvSpPr/>
            <p:nvPr/>
          </p:nvSpPr>
          <p:spPr>
            <a:xfrm>
              <a:off x="5261300" y="3337650"/>
              <a:ext cx="151400" cy="133625"/>
            </a:xfrm>
            <a:custGeom>
              <a:rect b="b" l="l" r="r" t="t"/>
              <a:pathLst>
                <a:path extrusionOk="0" h="5345" w="6056">
                  <a:moveTo>
                    <a:pt x="3107" y="1"/>
                  </a:moveTo>
                  <a:cubicBezTo>
                    <a:pt x="2199" y="1"/>
                    <a:pt x="1288" y="462"/>
                    <a:pt x="778" y="1279"/>
                  </a:cubicBezTo>
                  <a:cubicBezTo>
                    <a:pt x="1" y="2523"/>
                    <a:pt x="412" y="4256"/>
                    <a:pt x="1659" y="4997"/>
                  </a:cubicBezTo>
                  <a:cubicBezTo>
                    <a:pt x="2056" y="5233"/>
                    <a:pt x="2502" y="5344"/>
                    <a:pt x="2949" y="5344"/>
                  </a:cubicBezTo>
                  <a:cubicBezTo>
                    <a:pt x="3857" y="5344"/>
                    <a:pt x="4768" y="4884"/>
                    <a:pt x="5279" y="4066"/>
                  </a:cubicBezTo>
                  <a:cubicBezTo>
                    <a:pt x="6056" y="2822"/>
                    <a:pt x="5645" y="1089"/>
                    <a:pt x="4397" y="348"/>
                  </a:cubicBezTo>
                  <a:cubicBezTo>
                    <a:pt x="4000" y="112"/>
                    <a:pt x="3554" y="1"/>
                    <a:pt x="3107"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82" name="Google Shape;8182;p21"/>
            <p:cNvSpPr/>
            <p:nvPr/>
          </p:nvSpPr>
          <p:spPr>
            <a:xfrm>
              <a:off x="2336200" y="2004950"/>
              <a:ext cx="152100" cy="134900"/>
            </a:xfrm>
            <a:custGeom>
              <a:rect b="b" l="l" r="r" t="t"/>
              <a:pathLst>
                <a:path extrusionOk="0" h="5396" w="6084">
                  <a:moveTo>
                    <a:pt x="3113" y="1"/>
                  </a:moveTo>
                  <a:cubicBezTo>
                    <a:pt x="2193" y="1"/>
                    <a:pt x="1281" y="473"/>
                    <a:pt x="771" y="1318"/>
                  </a:cubicBezTo>
                  <a:cubicBezTo>
                    <a:pt x="0" y="2596"/>
                    <a:pt x="410" y="4292"/>
                    <a:pt x="1673" y="5038"/>
                  </a:cubicBezTo>
                  <a:cubicBezTo>
                    <a:pt x="2084" y="5280"/>
                    <a:pt x="2539" y="5395"/>
                    <a:pt x="2991" y="5395"/>
                  </a:cubicBezTo>
                  <a:cubicBezTo>
                    <a:pt x="3929" y="5395"/>
                    <a:pt x="4857" y="4901"/>
                    <a:pt x="5360" y="4027"/>
                  </a:cubicBezTo>
                  <a:cubicBezTo>
                    <a:pt x="6083" y="2771"/>
                    <a:pt x="5687" y="1134"/>
                    <a:pt x="4477" y="385"/>
                  </a:cubicBezTo>
                  <a:cubicBezTo>
                    <a:pt x="4056" y="124"/>
                    <a:pt x="3583" y="1"/>
                    <a:pt x="3113"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83" name="Google Shape;8183;p21"/>
            <p:cNvSpPr/>
            <p:nvPr/>
          </p:nvSpPr>
          <p:spPr>
            <a:xfrm>
              <a:off x="5127350" y="3574125"/>
              <a:ext cx="152750" cy="134900"/>
            </a:xfrm>
            <a:custGeom>
              <a:rect b="b" l="l" r="r" t="t"/>
              <a:pathLst>
                <a:path extrusionOk="0" h="5396" w="6110">
                  <a:moveTo>
                    <a:pt x="3115" y="1"/>
                  </a:moveTo>
                  <a:cubicBezTo>
                    <a:pt x="2183" y="1"/>
                    <a:pt x="1262" y="489"/>
                    <a:pt x="757" y="1349"/>
                  </a:cubicBezTo>
                  <a:cubicBezTo>
                    <a:pt x="1" y="2638"/>
                    <a:pt x="431" y="4325"/>
                    <a:pt x="1703" y="5055"/>
                  </a:cubicBezTo>
                  <a:cubicBezTo>
                    <a:pt x="2107" y="5286"/>
                    <a:pt x="2551" y="5396"/>
                    <a:pt x="2993" y="5396"/>
                  </a:cubicBezTo>
                  <a:cubicBezTo>
                    <a:pt x="3943" y="5396"/>
                    <a:pt x="4880" y="4890"/>
                    <a:pt x="5378" y="4000"/>
                  </a:cubicBezTo>
                  <a:cubicBezTo>
                    <a:pt x="6109" y="2697"/>
                    <a:pt x="5642" y="1017"/>
                    <a:pt x="4357" y="316"/>
                  </a:cubicBezTo>
                  <a:cubicBezTo>
                    <a:pt x="3966" y="102"/>
                    <a:pt x="3539" y="1"/>
                    <a:pt x="3115"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84" name="Google Shape;8184;p21"/>
            <p:cNvSpPr/>
            <p:nvPr/>
          </p:nvSpPr>
          <p:spPr>
            <a:xfrm>
              <a:off x="4678400" y="4102200"/>
              <a:ext cx="151475" cy="133625"/>
            </a:xfrm>
            <a:custGeom>
              <a:rect b="b" l="l" r="r" t="t"/>
              <a:pathLst>
                <a:path extrusionOk="0" h="5345" w="6059">
                  <a:moveTo>
                    <a:pt x="3107" y="1"/>
                  </a:moveTo>
                  <a:cubicBezTo>
                    <a:pt x="2184" y="1"/>
                    <a:pt x="1260" y="478"/>
                    <a:pt x="756" y="1316"/>
                  </a:cubicBezTo>
                  <a:cubicBezTo>
                    <a:pt x="0" y="2577"/>
                    <a:pt x="438" y="4301"/>
                    <a:pt x="1696" y="5019"/>
                  </a:cubicBezTo>
                  <a:cubicBezTo>
                    <a:pt x="2086" y="5240"/>
                    <a:pt x="2518" y="5345"/>
                    <a:pt x="2951" y="5345"/>
                  </a:cubicBezTo>
                  <a:cubicBezTo>
                    <a:pt x="3875" y="5345"/>
                    <a:pt x="4799" y="4868"/>
                    <a:pt x="5302" y="4030"/>
                  </a:cubicBezTo>
                  <a:cubicBezTo>
                    <a:pt x="6058" y="2769"/>
                    <a:pt x="5621" y="1043"/>
                    <a:pt x="4362" y="327"/>
                  </a:cubicBezTo>
                  <a:cubicBezTo>
                    <a:pt x="3973" y="105"/>
                    <a:pt x="3540" y="1"/>
                    <a:pt x="3107"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85" name="Google Shape;8185;p21"/>
            <p:cNvSpPr/>
            <p:nvPr/>
          </p:nvSpPr>
          <p:spPr>
            <a:xfrm>
              <a:off x="4299750" y="1236325"/>
              <a:ext cx="151175" cy="134300"/>
            </a:xfrm>
            <a:custGeom>
              <a:rect b="b" l="l" r="r" t="t"/>
              <a:pathLst>
                <a:path extrusionOk="0" h="5372" w="6047">
                  <a:moveTo>
                    <a:pt x="3095" y="1"/>
                  </a:moveTo>
                  <a:cubicBezTo>
                    <a:pt x="2155" y="1"/>
                    <a:pt x="1219" y="495"/>
                    <a:pt x="720" y="1365"/>
                  </a:cubicBezTo>
                  <a:cubicBezTo>
                    <a:pt x="1" y="2621"/>
                    <a:pt x="413" y="4273"/>
                    <a:pt x="1629" y="5008"/>
                  </a:cubicBezTo>
                  <a:cubicBezTo>
                    <a:pt x="2037" y="5255"/>
                    <a:pt x="2494" y="5371"/>
                    <a:pt x="2951" y="5371"/>
                  </a:cubicBezTo>
                  <a:cubicBezTo>
                    <a:pt x="3890" y="5371"/>
                    <a:pt x="4827" y="4877"/>
                    <a:pt x="5326" y="4006"/>
                  </a:cubicBezTo>
                  <a:cubicBezTo>
                    <a:pt x="6047" y="2752"/>
                    <a:pt x="5634" y="1100"/>
                    <a:pt x="4417" y="365"/>
                  </a:cubicBezTo>
                  <a:cubicBezTo>
                    <a:pt x="4009" y="117"/>
                    <a:pt x="3552" y="1"/>
                    <a:pt x="3095"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86" name="Google Shape;8186;p21"/>
            <p:cNvSpPr/>
            <p:nvPr/>
          </p:nvSpPr>
          <p:spPr>
            <a:xfrm>
              <a:off x="2120300" y="2663775"/>
              <a:ext cx="150425" cy="133625"/>
            </a:xfrm>
            <a:custGeom>
              <a:rect b="b" l="l" r="r" t="t"/>
              <a:pathLst>
                <a:path extrusionOk="0" h="5345" w="6017">
                  <a:moveTo>
                    <a:pt x="3086" y="0"/>
                  </a:moveTo>
                  <a:cubicBezTo>
                    <a:pt x="2123" y="0"/>
                    <a:pt x="1162" y="520"/>
                    <a:pt x="680" y="1416"/>
                  </a:cubicBezTo>
                  <a:cubicBezTo>
                    <a:pt x="1" y="2679"/>
                    <a:pt x="456" y="4324"/>
                    <a:pt x="1678" y="5019"/>
                  </a:cubicBezTo>
                  <a:cubicBezTo>
                    <a:pt x="2067" y="5240"/>
                    <a:pt x="2499" y="5344"/>
                    <a:pt x="2931" y="5344"/>
                  </a:cubicBezTo>
                  <a:cubicBezTo>
                    <a:pt x="3894" y="5344"/>
                    <a:pt x="4855" y="4825"/>
                    <a:pt x="5337" y="3929"/>
                  </a:cubicBezTo>
                  <a:cubicBezTo>
                    <a:pt x="6016" y="2664"/>
                    <a:pt x="5561" y="1020"/>
                    <a:pt x="4339" y="326"/>
                  </a:cubicBezTo>
                  <a:cubicBezTo>
                    <a:pt x="3950" y="105"/>
                    <a:pt x="3518" y="0"/>
                    <a:pt x="3086"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87" name="Google Shape;8187;p21"/>
            <p:cNvSpPr/>
            <p:nvPr/>
          </p:nvSpPr>
          <p:spPr>
            <a:xfrm>
              <a:off x="5345075" y="2916250"/>
              <a:ext cx="151200" cy="134275"/>
            </a:xfrm>
            <a:custGeom>
              <a:rect b="b" l="l" r="r" t="t"/>
              <a:pathLst>
                <a:path extrusionOk="0" h="5371" w="6048">
                  <a:moveTo>
                    <a:pt x="3093" y="1"/>
                  </a:moveTo>
                  <a:cubicBezTo>
                    <a:pt x="2131" y="1"/>
                    <a:pt x="1176" y="520"/>
                    <a:pt x="689" y="1423"/>
                  </a:cubicBezTo>
                  <a:cubicBezTo>
                    <a:pt x="1" y="2698"/>
                    <a:pt x="455" y="4338"/>
                    <a:pt x="1688" y="5039"/>
                  </a:cubicBezTo>
                  <a:cubicBezTo>
                    <a:pt x="2084" y="5265"/>
                    <a:pt x="2520" y="5371"/>
                    <a:pt x="2955" y="5371"/>
                  </a:cubicBezTo>
                  <a:cubicBezTo>
                    <a:pt x="3918" y="5371"/>
                    <a:pt x="4873" y="4851"/>
                    <a:pt x="5360" y="3947"/>
                  </a:cubicBezTo>
                  <a:cubicBezTo>
                    <a:pt x="6047" y="2674"/>
                    <a:pt x="5595" y="1034"/>
                    <a:pt x="4361" y="333"/>
                  </a:cubicBezTo>
                  <a:cubicBezTo>
                    <a:pt x="3965" y="107"/>
                    <a:pt x="3529" y="1"/>
                    <a:pt x="3093"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88" name="Google Shape;8188;p21"/>
            <p:cNvSpPr/>
            <p:nvPr/>
          </p:nvSpPr>
          <p:spPr>
            <a:xfrm>
              <a:off x="2785975" y="1477825"/>
              <a:ext cx="152175" cy="134275"/>
            </a:xfrm>
            <a:custGeom>
              <a:rect b="b" l="l" r="r" t="t"/>
              <a:pathLst>
                <a:path extrusionOk="0" h="5371" w="6087">
                  <a:moveTo>
                    <a:pt x="3112" y="1"/>
                  </a:moveTo>
                  <a:cubicBezTo>
                    <a:pt x="2196" y="1"/>
                    <a:pt x="1283" y="470"/>
                    <a:pt x="774" y="1304"/>
                  </a:cubicBezTo>
                  <a:cubicBezTo>
                    <a:pt x="0" y="2571"/>
                    <a:pt x="422" y="4293"/>
                    <a:pt x="1686" y="5028"/>
                  </a:cubicBezTo>
                  <a:cubicBezTo>
                    <a:pt x="2086" y="5260"/>
                    <a:pt x="2530" y="5370"/>
                    <a:pt x="2974" y="5370"/>
                  </a:cubicBezTo>
                  <a:cubicBezTo>
                    <a:pt x="3890" y="5370"/>
                    <a:pt x="4803" y="4900"/>
                    <a:pt x="5313" y="4067"/>
                  </a:cubicBezTo>
                  <a:cubicBezTo>
                    <a:pt x="6086" y="2798"/>
                    <a:pt x="5665" y="1079"/>
                    <a:pt x="4400" y="343"/>
                  </a:cubicBezTo>
                  <a:cubicBezTo>
                    <a:pt x="4000" y="111"/>
                    <a:pt x="3556" y="1"/>
                    <a:pt x="3112"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89" name="Google Shape;8189;p21"/>
            <p:cNvSpPr/>
            <p:nvPr/>
          </p:nvSpPr>
          <p:spPr>
            <a:xfrm>
              <a:off x="2470575" y="1768450"/>
              <a:ext cx="150425" cy="133625"/>
            </a:xfrm>
            <a:custGeom>
              <a:rect b="b" l="l" r="r" t="t"/>
              <a:pathLst>
                <a:path extrusionOk="0" h="5345" w="6017">
                  <a:moveTo>
                    <a:pt x="3089" y="1"/>
                  </a:moveTo>
                  <a:cubicBezTo>
                    <a:pt x="2146" y="1"/>
                    <a:pt x="1200" y="497"/>
                    <a:pt x="707" y="1366"/>
                  </a:cubicBezTo>
                  <a:cubicBezTo>
                    <a:pt x="1" y="2611"/>
                    <a:pt x="422" y="4266"/>
                    <a:pt x="1629" y="4991"/>
                  </a:cubicBezTo>
                  <a:cubicBezTo>
                    <a:pt x="2029" y="5231"/>
                    <a:pt x="2478" y="5345"/>
                    <a:pt x="2928" y="5345"/>
                  </a:cubicBezTo>
                  <a:cubicBezTo>
                    <a:pt x="3871" y="5345"/>
                    <a:pt x="4816" y="4848"/>
                    <a:pt x="5310" y="3979"/>
                  </a:cubicBezTo>
                  <a:cubicBezTo>
                    <a:pt x="6016" y="2734"/>
                    <a:pt x="5595" y="1079"/>
                    <a:pt x="4388" y="354"/>
                  </a:cubicBezTo>
                  <a:cubicBezTo>
                    <a:pt x="3988" y="114"/>
                    <a:pt x="3539" y="1"/>
                    <a:pt x="3089"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90" name="Google Shape;8190;p21"/>
            <p:cNvSpPr/>
            <p:nvPr/>
          </p:nvSpPr>
          <p:spPr>
            <a:xfrm>
              <a:off x="4994875" y="3812225"/>
              <a:ext cx="150500" cy="132950"/>
            </a:xfrm>
            <a:custGeom>
              <a:rect b="b" l="l" r="r" t="t"/>
              <a:pathLst>
                <a:path extrusionOk="0" h="5318" w="6020">
                  <a:moveTo>
                    <a:pt x="3106" y="1"/>
                  </a:moveTo>
                  <a:cubicBezTo>
                    <a:pt x="2176" y="1"/>
                    <a:pt x="1242" y="485"/>
                    <a:pt x="745" y="1329"/>
                  </a:cubicBezTo>
                  <a:cubicBezTo>
                    <a:pt x="1" y="2595"/>
                    <a:pt x="471" y="4338"/>
                    <a:pt x="1740" y="5021"/>
                  </a:cubicBezTo>
                  <a:cubicBezTo>
                    <a:pt x="2115" y="5223"/>
                    <a:pt x="2528" y="5318"/>
                    <a:pt x="2940" y="5318"/>
                  </a:cubicBezTo>
                  <a:cubicBezTo>
                    <a:pt x="3891" y="5318"/>
                    <a:pt x="4841" y="4812"/>
                    <a:pt x="5325" y="3940"/>
                  </a:cubicBezTo>
                  <a:cubicBezTo>
                    <a:pt x="6019" y="2688"/>
                    <a:pt x="5573" y="1024"/>
                    <a:pt x="4352" y="326"/>
                  </a:cubicBezTo>
                  <a:cubicBezTo>
                    <a:pt x="3967" y="105"/>
                    <a:pt x="3537" y="1"/>
                    <a:pt x="3106"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91" name="Google Shape;8191;p21"/>
            <p:cNvSpPr/>
            <p:nvPr/>
          </p:nvSpPr>
          <p:spPr>
            <a:xfrm>
              <a:off x="2203800" y="2243025"/>
              <a:ext cx="150325" cy="132975"/>
            </a:xfrm>
            <a:custGeom>
              <a:rect b="b" l="l" r="r" t="t"/>
              <a:pathLst>
                <a:path extrusionOk="0" h="5319" w="6013">
                  <a:moveTo>
                    <a:pt x="3106" y="1"/>
                  </a:moveTo>
                  <a:cubicBezTo>
                    <a:pt x="2214" y="1"/>
                    <a:pt x="1309" y="446"/>
                    <a:pt x="791" y="1242"/>
                  </a:cubicBezTo>
                  <a:cubicBezTo>
                    <a:pt x="0" y="2464"/>
                    <a:pt x="404" y="4226"/>
                    <a:pt x="1646" y="4972"/>
                  </a:cubicBezTo>
                  <a:cubicBezTo>
                    <a:pt x="2039" y="5207"/>
                    <a:pt x="2482" y="5319"/>
                    <a:pt x="2928" y="5319"/>
                  </a:cubicBezTo>
                  <a:cubicBezTo>
                    <a:pt x="3841" y="5319"/>
                    <a:pt x="4762" y="4852"/>
                    <a:pt x="5268" y="4029"/>
                  </a:cubicBezTo>
                  <a:cubicBezTo>
                    <a:pt x="6012" y="2819"/>
                    <a:pt x="5626" y="1135"/>
                    <a:pt x="4431" y="376"/>
                  </a:cubicBezTo>
                  <a:cubicBezTo>
                    <a:pt x="4030" y="121"/>
                    <a:pt x="3570" y="1"/>
                    <a:pt x="3106"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92" name="Google Shape;8192;p21"/>
            <p:cNvSpPr/>
            <p:nvPr/>
          </p:nvSpPr>
          <p:spPr>
            <a:xfrm>
              <a:off x="3580900" y="4421600"/>
              <a:ext cx="150475" cy="132975"/>
            </a:xfrm>
            <a:custGeom>
              <a:rect b="b" l="l" r="r" t="t"/>
              <a:pathLst>
                <a:path extrusionOk="0" h="5319" w="6019">
                  <a:moveTo>
                    <a:pt x="3106" y="1"/>
                  </a:moveTo>
                  <a:cubicBezTo>
                    <a:pt x="2184" y="1"/>
                    <a:pt x="1255" y="477"/>
                    <a:pt x="753" y="1313"/>
                  </a:cubicBezTo>
                  <a:cubicBezTo>
                    <a:pt x="0" y="2568"/>
                    <a:pt x="457" y="4317"/>
                    <a:pt x="1722" y="5012"/>
                  </a:cubicBezTo>
                  <a:cubicBezTo>
                    <a:pt x="2101" y="5220"/>
                    <a:pt x="2521" y="5319"/>
                    <a:pt x="2940" y="5319"/>
                  </a:cubicBezTo>
                  <a:cubicBezTo>
                    <a:pt x="3882" y="5319"/>
                    <a:pt x="4824" y="4821"/>
                    <a:pt x="5313" y="3958"/>
                  </a:cubicBezTo>
                  <a:cubicBezTo>
                    <a:pt x="6019" y="2711"/>
                    <a:pt x="5584" y="1045"/>
                    <a:pt x="4367" y="334"/>
                  </a:cubicBezTo>
                  <a:cubicBezTo>
                    <a:pt x="3979" y="108"/>
                    <a:pt x="3543" y="1"/>
                    <a:pt x="3106"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93" name="Google Shape;8193;p21"/>
            <p:cNvSpPr/>
            <p:nvPr/>
          </p:nvSpPr>
          <p:spPr>
            <a:xfrm>
              <a:off x="2417875" y="3767775"/>
              <a:ext cx="150475" cy="132975"/>
            </a:xfrm>
            <a:custGeom>
              <a:rect b="b" l="l" r="r" t="t"/>
              <a:pathLst>
                <a:path extrusionOk="0" h="5319" w="6019">
                  <a:moveTo>
                    <a:pt x="3106" y="1"/>
                  </a:moveTo>
                  <a:cubicBezTo>
                    <a:pt x="2178" y="1"/>
                    <a:pt x="1243" y="483"/>
                    <a:pt x="746" y="1326"/>
                  </a:cubicBezTo>
                  <a:cubicBezTo>
                    <a:pt x="0" y="2590"/>
                    <a:pt x="467" y="4333"/>
                    <a:pt x="1735" y="5018"/>
                  </a:cubicBezTo>
                  <a:cubicBezTo>
                    <a:pt x="2111" y="5222"/>
                    <a:pt x="2526" y="5318"/>
                    <a:pt x="2940" y="5318"/>
                  </a:cubicBezTo>
                  <a:cubicBezTo>
                    <a:pt x="3890" y="5318"/>
                    <a:pt x="4837" y="4814"/>
                    <a:pt x="5321" y="3944"/>
                  </a:cubicBezTo>
                  <a:cubicBezTo>
                    <a:pt x="6018" y="2695"/>
                    <a:pt x="5575" y="1028"/>
                    <a:pt x="4355" y="327"/>
                  </a:cubicBezTo>
                  <a:cubicBezTo>
                    <a:pt x="3969" y="105"/>
                    <a:pt x="3538" y="1"/>
                    <a:pt x="3106"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94" name="Google Shape;8194;p21"/>
            <p:cNvSpPr/>
            <p:nvPr/>
          </p:nvSpPr>
          <p:spPr>
            <a:xfrm>
              <a:off x="3166375" y="4344650"/>
              <a:ext cx="148925" cy="131675"/>
            </a:xfrm>
            <a:custGeom>
              <a:rect b="b" l="l" r="r" t="t"/>
              <a:pathLst>
                <a:path extrusionOk="0" h="5267" w="5957">
                  <a:moveTo>
                    <a:pt x="3056" y="0"/>
                  </a:moveTo>
                  <a:cubicBezTo>
                    <a:pt x="2159" y="0"/>
                    <a:pt x="1261" y="458"/>
                    <a:pt x="755" y="1270"/>
                  </a:cubicBezTo>
                  <a:cubicBezTo>
                    <a:pt x="1" y="2482"/>
                    <a:pt x="400" y="4179"/>
                    <a:pt x="1616" y="4917"/>
                  </a:cubicBezTo>
                  <a:cubicBezTo>
                    <a:pt x="2007" y="5154"/>
                    <a:pt x="2450" y="5267"/>
                    <a:pt x="2894" y="5267"/>
                  </a:cubicBezTo>
                  <a:cubicBezTo>
                    <a:pt x="3812" y="5267"/>
                    <a:pt x="4737" y="4789"/>
                    <a:pt x="5230" y="3950"/>
                  </a:cubicBezTo>
                  <a:cubicBezTo>
                    <a:pt x="5957" y="2714"/>
                    <a:pt x="5521" y="1025"/>
                    <a:pt x="4295" y="324"/>
                  </a:cubicBezTo>
                  <a:cubicBezTo>
                    <a:pt x="3910" y="104"/>
                    <a:pt x="3483" y="0"/>
                    <a:pt x="3056"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95" name="Google Shape;8195;p21"/>
            <p:cNvSpPr/>
            <p:nvPr/>
          </p:nvSpPr>
          <p:spPr>
            <a:xfrm>
              <a:off x="2701125" y="4083150"/>
              <a:ext cx="148450" cy="131550"/>
            </a:xfrm>
            <a:custGeom>
              <a:rect b="b" l="l" r="r" t="t"/>
              <a:pathLst>
                <a:path extrusionOk="0" h="5262" w="5938">
                  <a:moveTo>
                    <a:pt x="3061" y="1"/>
                  </a:moveTo>
                  <a:cubicBezTo>
                    <a:pt x="2127" y="1"/>
                    <a:pt x="1191" y="496"/>
                    <a:pt x="708" y="1356"/>
                  </a:cubicBezTo>
                  <a:cubicBezTo>
                    <a:pt x="1" y="2611"/>
                    <a:pt x="463" y="4288"/>
                    <a:pt x="1703" y="4963"/>
                  </a:cubicBezTo>
                  <a:cubicBezTo>
                    <a:pt x="2075" y="5166"/>
                    <a:pt x="2487" y="5261"/>
                    <a:pt x="2899" y="5261"/>
                  </a:cubicBezTo>
                  <a:cubicBezTo>
                    <a:pt x="3856" y="5261"/>
                    <a:pt x="4814" y="4745"/>
                    <a:pt x="5282" y="3861"/>
                  </a:cubicBezTo>
                  <a:cubicBezTo>
                    <a:pt x="5938" y="2620"/>
                    <a:pt x="5496" y="1020"/>
                    <a:pt x="4308" y="330"/>
                  </a:cubicBezTo>
                  <a:cubicBezTo>
                    <a:pt x="3922" y="106"/>
                    <a:pt x="3492" y="1"/>
                    <a:pt x="3061"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96" name="Google Shape;8196;p21"/>
            <p:cNvSpPr/>
            <p:nvPr/>
          </p:nvSpPr>
          <p:spPr>
            <a:xfrm>
              <a:off x="4999150" y="1630675"/>
              <a:ext cx="147475" cy="130175"/>
            </a:xfrm>
            <a:custGeom>
              <a:rect b="b" l="l" r="r" t="t"/>
              <a:pathLst>
                <a:path extrusionOk="0" h="5207" w="5899">
                  <a:moveTo>
                    <a:pt x="3013" y="1"/>
                  </a:moveTo>
                  <a:cubicBezTo>
                    <a:pt x="2126" y="1"/>
                    <a:pt x="1250" y="462"/>
                    <a:pt x="755" y="1286"/>
                  </a:cubicBezTo>
                  <a:cubicBezTo>
                    <a:pt x="1" y="2542"/>
                    <a:pt x="431" y="4198"/>
                    <a:pt x="1691" y="4894"/>
                  </a:cubicBezTo>
                  <a:cubicBezTo>
                    <a:pt x="2075" y="5106"/>
                    <a:pt x="2493" y="5207"/>
                    <a:pt x="2908" y="5207"/>
                  </a:cubicBezTo>
                  <a:cubicBezTo>
                    <a:pt x="3817" y="5207"/>
                    <a:pt x="4709" y="4724"/>
                    <a:pt x="5192" y="3873"/>
                  </a:cubicBezTo>
                  <a:cubicBezTo>
                    <a:pt x="5898" y="2632"/>
                    <a:pt x="5486" y="1049"/>
                    <a:pt x="4277" y="342"/>
                  </a:cubicBezTo>
                  <a:cubicBezTo>
                    <a:pt x="3882" y="110"/>
                    <a:pt x="3446" y="1"/>
                    <a:pt x="3013"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97" name="Google Shape;8197;p21"/>
            <p:cNvSpPr/>
            <p:nvPr/>
          </p:nvSpPr>
          <p:spPr>
            <a:xfrm>
              <a:off x="4068775" y="1107625"/>
              <a:ext cx="147425" cy="130150"/>
            </a:xfrm>
            <a:custGeom>
              <a:rect b="b" l="l" r="r" t="t"/>
              <a:pathLst>
                <a:path extrusionOk="0" h="5206" w="5897">
                  <a:moveTo>
                    <a:pt x="3011" y="1"/>
                  </a:moveTo>
                  <a:cubicBezTo>
                    <a:pt x="2103" y="1"/>
                    <a:pt x="1212" y="483"/>
                    <a:pt x="727" y="1332"/>
                  </a:cubicBezTo>
                  <a:cubicBezTo>
                    <a:pt x="0" y="2608"/>
                    <a:pt x="463" y="4254"/>
                    <a:pt x="1736" y="4919"/>
                  </a:cubicBezTo>
                  <a:cubicBezTo>
                    <a:pt x="2109" y="5113"/>
                    <a:pt x="2510" y="5206"/>
                    <a:pt x="2907" y="5206"/>
                  </a:cubicBezTo>
                  <a:cubicBezTo>
                    <a:pt x="3836" y="5206"/>
                    <a:pt x="4744" y="4701"/>
                    <a:pt x="5218" y="3824"/>
                  </a:cubicBezTo>
                  <a:cubicBezTo>
                    <a:pt x="5896" y="2567"/>
                    <a:pt x="5451" y="992"/>
                    <a:pt x="4229" y="315"/>
                  </a:cubicBezTo>
                  <a:cubicBezTo>
                    <a:pt x="3845" y="102"/>
                    <a:pt x="3426" y="1"/>
                    <a:pt x="3011"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98" name="Google Shape;8198;p21"/>
            <p:cNvSpPr/>
            <p:nvPr/>
          </p:nvSpPr>
          <p:spPr>
            <a:xfrm>
              <a:off x="5397325" y="3102675"/>
              <a:ext cx="146025" cy="129325"/>
            </a:xfrm>
            <a:custGeom>
              <a:rect b="b" l="l" r="r" t="t"/>
              <a:pathLst>
                <a:path extrusionOk="0" h="5173" w="5841">
                  <a:moveTo>
                    <a:pt x="2950" y="0"/>
                  </a:moveTo>
                  <a:cubicBezTo>
                    <a:pt x="2050" y="0"/>
                    <a:pt x="1179" y="487"/>
                    <a:pt x="699" y="1350"/>
                  </a:cubicBezTo>
                  <a:cubicBezTo>
                    <a:pt x="0" y="2606"/>
                    <a:pt x="412" y="4138"/>
                    <a:pt x="1636" y="4837"/>
                  </a:cubicBezTo>
                  <a:cubicBezTo>
                    <a:pt x="2034" y="5064"/>
                    <a:pt x="2464" y="5172"/>
                    <a:pt x="2888" y="5172"/>
                  </a:cubicBezTo>
                  <a:cubicBezTo>
                    <a:pt x="3806" y="5172"/>
                    <a:pt x="4696" y="4667"/>
                    <a:pt x="5168" y="3773"/>
                  </a:cubicBezTo>
                  <a:cubicBezTo>
                    <a:pt x="5840" y="2506"/>
                    <a:pt x="5394" y="979"/>
                    <a:pt x="4156" y="309"/>
                  </a:cubicBezTo>
                  <a:cubicBezTo>
                    <a:pt x="3770" y="100"/>
                    <a:pt x="3357" y="0"/>
                    <a:pt x="2950"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99" name="Google Shape;8199;p21"/>
            <p:cNvSpPr/>
            <p:nvPr/>
          </p:nvSpPr>
          <p:spPr>
            <a:xfrm>
              <a:off x="4864350" y="4051550"/>
              <a:ext cx="145450" cy="128550"/>
            </a:xfrm>
            <a:custGeom>
              <a:rect b="b" l="l" r="r" t="t"/>
              <a:pathLst>
                <a:path extrusionOk="0" h="5142" w="5818">
                  <a:moveTo>
                    <a:pt x="2928" y="1"/>
                  </a:moveTo>
                  <a:cubicBezTo>
                    <a:pt x="2028" y="1"/>
                    <a:pt x="1165" y="498"/>
                    <a:pt x="688" y="1382"/>
                  </a:cubicBezTo>
                  <a:cubicBezTo>
                    <a:pt x="1" y="2655"/>
                    <a:pt x="440" y="4161"/>
                    <a:pt x="1696" y="4836"/>
                  </a:cubicBezTo>
                  <a:cubicBezTo>
                    <a:pt x="2080" y="5043"/>
                    <a:pt x="2489" y="5142"/>
                    <a:pt x="2891" y="5142"/>
                  </a:cubicBezTo>
                  <a:cubicBezTo>
                    <a:pt x="3791" y="5142"/>
                    <a:pt x="4655" y="4645"/>
                    <a:pt x="5132" y="3760"/>
                  </a:cubicBezTo>
                  <a:cubicBezTo>
                    <a:pt x="5817" y="2488"/>
                    <a:pt x="5378" y="982"/>
                    <a:pt x="4124" y="307"/>
                  </a:cubicBezTo>
                  <a:cubicBezTo>
                    <a:pt x="3739" y="100"/>
                    <a:pt x="3330" y="1"/>
                    <a:pt x="2928"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00" name="Google Shape;8200;p21"/>
            <p:cNvSpPr/>
            <p:nvPr/>
          </p:nvSpPr>
          <p:spPr>
            <a:xfrm>
              <a:off x="5381675" y="2313700"/>
              <a:ext cx="146025" cy="129350"/>
            </a:xfrm>
            <a:custGeom>
              <a:rect b="b" l="l" r="r" t="t"/>
              <a:pathLst>
                <a:path extrusionOk="0" h="5174" w="5841">
                  <a:moveTo>
                    <a:pt x="2951" y="1"/>
                  </a:moveTo>
                  <a:cubicBezTo>
                    <a:pt x="2058" y="1"/>
                    <a:pt x="1195" y="478"/>
                    <a:pt x="710" y="1332"/>
                  </a:cubicBezTo>
                  <a:cubicBezTo>
                    <a:pt x="0" y="2581"/>
                    <a:pt x="400" y="4118"/>
                    <a:pt x="1617" y="4827"/>
                  </a:cubicBezTo>
                  <a:cubicBezTo>
                    <a:pt x="2019" y="5062"/>
                    <a:pt x="2457" y="5174"/>
                    <a:pt x="2888" y="5174"/>
                  </a:cubicBezTo>
                  <a:cubicBezTo>
                    <a:pt x="3799" y="5174"/>
                    <a:pt x="4682" y="4677"/>
                    <a:pt x="5159" y="3794"/>
                  </a:cubicBezTo>
                  <a:cubicBezTo>
                    <a:pt x="5840" y="2530"/>
                    <a:pt x="5408" y="1002"/>
                    <a:pt x="4176" y="319"/>
                  </a:cubicBezTo>
                  <a:cubicBezTo>
                    <a:pt x="3785" y="103"/>
                    <a:pt x="3365" y="1"/>
                    <a:pt x="2951"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01" name="Google Shape;8201;p21"/>
            <p:cNvSpPr/>
            <p:nvPr/>
          </p:nvSpPr>
          <p:spPr>
            <a:xfrm>
              <a:off x="5332425" y="2130175"/>
              <a:ext cx="145225" cy="128500"/>
            </a:xfrm>
            <a:custGeom>
              <a:rect b="b" l="l" r="r" t="t"/>
              <a:pathLst>
                <a:path extrusionOk="0" h="5140" w="5809">
                  <a:moveTo>
                    <a:pt x="2922" y="0"/>
                  </a:moveTo>
                  <a:cubicBezTo>
                    <a:pt x="2046" y="0"/>
                    <a:pt x="1204" y="469"/>
                    <a:pt x="719" y="1315"/>
                  </a:cubicBezTo>
                  <a:cubicBezTo>
                    <a:pt x="0" y="2572"/>
                    <a:pt x="392" y="4091"/>
                    <a:pt x="1625" y="4799"/>
                  </a:cubicBezTo>
                  <a:cubicBezTo>
                    <a:pt x="2029" y="5029"/>
                    <a:pt x="2461" y="5140"/>
                    <a:pt x="2887" y="5140"/>
                  </a:cubicBezTo>
                  <a:cubicBezTo>
                    <a:pt x="3762" y="5140"/>
                    <a:pt x="4605" y="4672"/>
                    <a:pt x="5090" y="3826"/>
                  </a:cubicBezTo>
                  <a:cubicBezTo>
                    <a:pt x="5809" y="2569"/>
                    <a:pt x="5417" y="1050"/>
                    <a:pt x="4184" y="342"/>
                  </a:cubicBezTo>
                  <a:cubicBezTo>
                    <a:pt x="3780" y="111"/>
                    <a:pt x="3347" y="0"/>
                    <a:pt x="2922"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02" name="Google Shape;8202;p21"/>
            <p:cNvSpPr/>
            <p:nvPr/>
          </p:nvSpPr>
          <p:spPr>
            <a:xfrm>
              <a:off x="3471600" y="1084025"/>
              <a:ext cx="145275" cy="128525"/>
            </a:xfrm>
            <a:custGeom>
              <a:rect b="b" l="l" r="r" t="t"/>
              <a:pathLst>
                <a:path extrusionOk="0" h="5141" w="5811">
                  <a:moveTo>
                    <a:pt x="2921" y="1"/>
                  </a:moveTo>
                  <a:cubicBezTo>
                    <a:pt x="2055" y="1"/>
                    <a:pt x="1220" y="459"/>
                    <a:pt x="734" y="1290"/>
                  </a:cubicBezTo>
                  <a:cubicBezTo>
                    <a:pt x="0" y="2544"/>
                    <a:pt x="378" y="4066"/>
                    <a:pt x="1601" y="4786"/>
                  </a:cubicBezTo>
                  <a:cubicBezTo>
                    <a:pt x="2011" y="5026"/>
                    <a:pt x="2453" y="5141"/>
                    <a:pt x="2887" y="5141"/>
                  </a:cubicBezTo>
                  <a:cubicBezTo>
                    <a:pt x="3754" y="5141"/>
                    <a:pt x="4589" y="4683"/>
                    <a:pt x="5075" y="3851"/>
                  </a:cubicBezTo>
                  <a:cubicBezTo>
                    <a:pt x="5811" y="2599"/>
                    <a:pt x="5432" y="1075"/>
                    <a:pt x="4209" y="357"/>
                  </a:cubicBezTo>
                  <a:cubicBezTo>
                    <a:pt x="3798" y="116"/>
                    <a:pt x="3356" y="1"/>
                    <a:pt x="2921"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03" name="Google Shape;8203;p21"/>
            <p:cNvSpPr/>
            <p:nvPr/>
          </p:nvSpPr>
          <p:spPr>
            <a:xfrm>
              <a:off x="5431575" y="2498050"/>
              <a:ext cx="145525" cy="128550"/>
            </a:xfrm>
            <a:custGeom>
              <a:rect b="b" l="l" r="r" t="t"/>
              <a:pathLst>
                <a:path extrusionOk="0" h="5142" w="5821">
                  <a:moveTo>
                    <a:pt x="2927" y="0"/>
                  </a:moveTo>
                  <a:cubicBezTo>
                    <a:pt x="2038" y="0"/>
                    <a:pt x="1185" y="485"/>
                    <a:pt x="704" y="1354"/>
                  </a:cubicBezTo>
                  <a:cubicBezTo>
                    <a:pt x="1" y="2624"/>
                    <a:pt x="422" y="4130"/>
                    <a:pt x="1669" y="4820"/>
                  </a:cubicBezTo>
                  <a:cubicBezTo>
                    <a:pt x="2063" y="5037"/>
                    <a:pt x="2483" y="5141"/>
                    <a:pt x="2894" y="5141"/>
                  </a:cubicBezTo>
                  <a:cubicBezTo>
                    <a:pt x="3784" y="5141"/>
                    <a:pt x="4637" y="4656"/>
                    <a:pt x="5117" y="3788"/>
                  </a:cubicBezTo>
                  <a:cubicBezTo>
                    <a:pt x="5820" y="2516"/>
                    <a:pt x="5399" y="1012"/>
                    <a:pt x="4152" y="322"/>
                  </a:cubicBezTo>
                  <a:cubicBezTo>
                    <a:pt x="3758" y="104"/>
                    <a:pt x="3339" y="0"/>
                    <a:pt x="2927"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04" name="Google Shape;8204;p21"/>
            <p:cNvSpPr/>
            <p:nvPr/>
          </p:nvSpPr>
          <p:spPr>
            <a:xfrm>
              <a:off x="3288250" y="1136800"/>
              <a:ext cx="146050" cy="129350"/>
            </a:xfrm>
            <a:custGeom>
              <a:rect b="b" l="l" r="r" t="t"/>
              <a:pathLst>
                <a:path extrusionOk="0" h="5174" w="5842">
                  <a:moveTo>
                    <a:pt x="2955" y="1"/>
                  </a:moveTo>
                  <a:cubicBezTo>
                    <a:pt x="2049" y="1"/>
                    <a:pt x="1169" y="492"/>
                    <a:pt x="690" y="1367"/>
                  </a:cubicBezTo>
                  <a:cubicBezTo>
                    <a:pt x="0" y="2627"/>
                    <a:pt x="423" y="4157"/>
                    <a:pt x="1652" y="4847"/>
                  </a:cubicBezTo>
                  <a:cubicBezTo>
                    <a:pt x="2047" y="5068"/>
                    <a:pt x="2472" y="5174"/>
                    <a:pt x="2891" y="5174"/>
                  </a:cubicBezTo>
                  <a:cubicBezTo>
                    <a:pt x="3777" y="5174"/>
                    <a:pt x="4637" y="4702"/>
                    <a:pt x="5124" y="3856"/>
                  </a:cubicBezTo>
                  <a:cubicBezTo>
                    <a:pt x="5842" y="2610"/>
                    <a:pt x="5450" y="1070"/>
                    <a:pt x="4237" y="354"/>
                  </a:cubicBezTo>
                  <a:cubicBezTo>
                    <a:pt x="3831" y="114"/>
                    <a:pt x="3390" y="1"/>
                    <a:pt x="2955"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05" name="Google Shape;8205;p21"/>
            <p:cNvSpPr/>
            <p:nvPr/>
          </p:nvSpPr>
          <p:spPr>
            <a:xfrm>
              <a:off x="2605575" y="1533450"/>
              <a:ext cx="146575" cy="129350"/>
            </a:xfrm>
            <a:custGeom>
              <a:rect b="b" l="l" r="r" t="t"/>
              <a:pathLst>
                <a:path extrusionOk="0" h="5174" w="5863">
                  <a:moveTo>
                    <a:pt x="2972" y="1"/>
                  </a:moveTo>
                  <a:cubicBezTo>
                    <a:pt x="2096" y="1"/>
                    <a:pt x="1244" y="461"/>
                    <a:pt x="753" y="1291"/>
                  </a:cubicBezTo>
                  <a:cubicBezTo>
                    <a:pt x="0" y="2564"/>
                    <a:pt x="422" y="4162"/>
                    <a:pt x="1693" y="4859"/>
                  </a:cubicBezTo>
                  <a:cubicBezTo>
                    <a:pt x="2083" y="5072"/>
                    <a:pt x="2500" y="5174"/>
                    <a:pt x="2912" y="5174"/>
                  </a:cubicBezTo>
                  <a:cubicBezTo>
                    <a:pt x="3807" y="5174"/>
                    <a:pt x="4673" y="4693"/>
                    <a:pt x="5156" y="3834"/>
                  </a:cubicBezTo>
                  <a:cubicBezTo>
                    <a:pt x="5862" y="2583"/>
                    <a:pt x="5457" y="1048"/>
                    <a:pt x="4237" y="344"/>
                  </a:cubicBezTo>
                  <a:cubicBezTo>
                    <a:pt x="3836" y="111"/>
                    <a:pt x="3401" y="1"/>
                    <a:pt x="2972"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06" name="Google Shape;8206;p21"/>
            <p:cNvSpPr/>
            <p:nvPr/>
          </p:nvSpPr>
          <p:spPr>
            <a:xfrm>
              <a:off x="3106025" y="1190775"/>
              <a:ext cx="144700" cy="127750"/>
            </a:xfrm>
            <a:custGeom>
              <a:rect b="b" l="l" r="r" t="t"/>
              <a:pathLst>
                <a:path extrusionOk="0" h="5110" w="5788">
                  <a:moveTo>
                    <a:pt x="2903" y="1"/>
                  </a:moveTo>
                  <a:cubicBezTo>
                    <a:pt x="2049" y="1"/>
                    <a:pt x="1229" y="450"/>
                    <a:pt x="745" y="1264"/>
                  </a:cubicBezTo>
                  <a:cubicBezTo>
                    <a:pt x="1" y="2523"/>
                    <a:pt x="374" y="4042"/>
                    <a:pt x="1603" y="4758"/>
                  </a:cubicBezTo>
                  <a:cubicBezTo>
                    <a:pt x="2012" y="4996"/>
                    <a:pt x="2450" y="5110"/>
                    <a:pt x="2879" y="5110"/>
                  </a:cubicBezTo>
                  <a:cubicBezTo>
                    <a:pt x="3750" y="5110"/>
                    <a:pt x="4583" y="4642"/>
                    <a:pt x="5066" y="3796"/>
                  </a:cubicBezTo>
                  <a:cubicBezTo>
                    <a:pt x="5788" y="2527"/>
                    <a:pt x="5382" y="1021"/>
                    <a:pt x="4131" y="325"/>
                  </a:cubicBezTo>
                  <a:cubicBezTo>
                    <a:pt x="3737" y="106"/>
                    <a:pt x="3316" y="1"/>
                    <a:pt x="2903"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07" name="Google Shape;8207;p21"/>
            <p:cNvSpPr/>
            <p:nvPr/>
          </p:nvSpPr>
          <p:spPr>
            <a:xfrm>
              <a:off x="2073525" y="2482750"/>
              <a:ext cx="144725" cy="127775"/>
            </a:xfrm>
            <a:custGeom>
              <a:rect b="b" l="l" r="r" t="t"/>
              <a:pathLst>
                <a:path extrusionOk="0" h="5111" w="5789">
                  <a:moveTo>
                    <a:pt x="2906" y="0"/>
                  </a:moveTo>
                  <a:cubicBezTo>
                    <a:pt x="2049" y="0"/>
                    <a:pt x="1226" y="453"/>
                    <a:pt x="743" y="1272"/>
                  </a:cubicBezTo>
                  <a:cubicBezTo>
                    <a:pt x="0" y="2531"/>
                    <a:pt x="378" y="4048"/>
                    <a:pt x="1611" y="4762"/>
                  </a:cubicBezTo>
                  <a:cubicBezTo>
                    <a:pt x="2019" y="4998"/>
                    <a:pt x="2455" y="5111"/>
                    <a:pt x="2882" y="5111"/>
                  </a:cubicBezTo>
                  <a:cubicBezTo>
                    <a:pt x="3754" y="5111"/>
                    <a:pt x="4589" y="4641"/>
                    <a:pt x="5071" y="3790"/>
                  </a:cubicBezTo>
                  <a:cubicBezTo>
                    <a:pt x="5789" y="2521"/>
                    <a:pt x="5381" y="1015"/>
                    <a:pt x="4126" y="321"/>
                  </a:cubicBezTo>
                  <a:cubicBezTo>
                    <a:pt x="3734" y="104"/>
                    <a:pt x="3316" y="0"/>
                    <a:pt x="2906"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08" name="Google Shape;8208;p21"/>
            <p:cNvSpPr/>
            <p:nvPr/>
          </p:nvSpPr>
          <p:spPr>
            <a:xfrm>
              <a:off x="4000100" y="4502500"/>
              <a:ext cx="143300" cy="126400"/>
            </a:xfrm>
            <a:custGeom>
              <a:rect b="b" l="l" r="r" t="t"/>
              <a:pathLst>
                <a:path extrusionOk="0" h="5056" w="5732">
                  <a:moveTo>
                    <a:pt x="2888" y="1"/>
                  </a:moveTo>
                  <a:cubicBezTo>
                    <a:pt x="2024" y="1"/>
                    <a:pt x="1197" y="466"/>
                    <a:pt x="723" y="1304"/>
                  </a:cubicBezTo>
                  <a:cubicBezTo>
                    <a:pt x="0" y="2577"/>
                    <a:pt x="428" y="4086"/>
                    <a:pt x="1701" y="4762"/>
                  </a:cubicBezTo>
                  <a:cubicBezTo>
                    <a:pt x="2075" y="4961"/>
                    <a:pt x="2470" y="5055"/>
                    <a:pt x="2858" y="5055"/>
                  </a:cubicBezTo>
                  <a:cubicBezTo>
                    <a:pt x="3739" y="5055"/>
                    <a:pt x="4582" y="4568"/>
                    <a:pt x="5055" y="3700"/>
                  </a:cubicBezTo>
                  <a:cubicBezTo>
                    <a:pt x="5731" y="2458"/>
                    <a:pt x="5317" y="996"/>
                    <a:pt x="4097" y="320"/>
                  </a:cubicBezTo>
                  <a:cubicBezTo>
                    <a:pt x="3708" y="104"/>
                    <a:pt x="3294" y="1"/>
                    <a:pt x="2888"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09" name="Google Shape;8209;p21"/>
            <p:cNvSpPr/>
            <p:nvPr/>
          </p:nvSpPr>
          <p:spPr>
            <a:xfrm>
              <a:off x="2158850" y="2063075"/>
              <a:ext cx="141325" cy="125000"/>
            </a:xfrm>
            <a:custGeom>
              <a:rect b="b" l="l" r="r" t="t"/>
              <a:pathLst>
                <a:path extrusionOk="0" h="5000" w="5653">
                  <a:moveTo>
                    <a:pt x="2855" y="0"/>
                  </a:moveTo>
                  <a:cubicBezTo>
                    <a:pt x="1993" y="0"/>
                    <a:pt x="1157" y="463"/>
                    <a:pt x="690" y="1290"/>
                  </a:cubicBezTo>
                  <a:cubicBezTo>
                    <a:pt x="0" y="2508"/>
                    <a:pt x="400" y="4003"/>
                    <a:pt x="1593" y="4680"/>
                  </a:cubicBezTo>
                  <a:cubicBezTo>
                    <a:pt x="1976" y="4896"/>
                    <a:pt x="2390" y="4999"/>
                    <a:pt x="2797" y="4999"/>
                  </a:cubicBezTo>
                  <a:cubicBezTo>
                    <a:pt x="3661" y="4999"/>
                    <a:pt x="4497" y="4537"/>
                    <a:pt x="4965" y="3709"/>
                  </a:cubicBezTo>
                  <a:cubicBezTo>
                    <a:pt x="5653" y="2491"/>
                    <a:pt x="5255" y="996"/>
                    <a:pt x="4060" y="321"/>
                  </a:cubicBezTo>
                  <a:cubicBezTo>
                    <a:pt x="3676" y="104"/>
                    <a:pt x="3263" y="0"/>
                    <a:pt x="2855"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10" name="Google Shape;8210;p21"/>
            <p:cNvSpPr/>
            <p:nvPr/>
          </p:nvSpPr>
          <p:spPr>
            <a:xfrm>
              <a:off x="5182725" y="3763050"/>
              <a:ext cx="141250" cy="124950"/>
            </a:xfrm>
            <a:custGeom>
              <a:rect b="b" l="l" r="r" t="t"/>
              <a:pathLst>
                <a:path extrusionOk="0" h="4998" w="5650">
                  <a:moveTo>
                    <a:pt x="2854" y="1"/>
                  </a:moveTo>
                  <a:cubicBezTo>
                    <a:pt x="2001" y="1"/>
                    <a:pt x="1171" y="452"/>
                    <a:pt x="702" y="1263"/>
                  </a:cubicBezTo>
                  <a:cubicBezTo>
                    <a:pt x="1" y="2474"/>
                    <a:pt x="382" y="3978"/>
                    <a:pt x="1566" y="4664"/>
                  </a:cubicBezTo>
                  <a:cubicBezTo>
                    <a:pt x="1956" y="4890"/>
                    <a:pt x="2378" y="4998"/>
                    <a:pt x="2796" y="4998"/>
                  </a:cubicBezTo>
                  <a:cubicBezTo>
                    <a:pt x="3649" y="4998"/>
                    <a:pt x="4478" y="4546"/>
                    <a:pt x="4948" y="3735"/>
                  </a:cubicBezTo>
                  <a:cubicBezTo>
                    <a:pt x="5649" y="2524"/>
                    <a:pt x="5267" y="1021"/>
                    <a:pt x="4084" y="334"/>
                  </a:cubicBezTo>
                  <a:cubicBezTo>
                    <a:pt x="3694" y="108"/>
                    <a:pt x="3271" y="1"/>
                    <a:pt x="2854"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11" name="Google Shape;8211;p21"/>
            <p:cNvSpPr/>
            <p:nvPr/>
          </p:nvSpPr>
          <p:spPr>
            <a:xfrm>
              <a:off x="5315975" y="3525925"/>
              <a:ext cx="141375" cy="124975"/>
            </a:xfrm>
            <a:custGeom>
              <a:rect b="b" l="l" r="r" t="t"/>
              <a:pathLst>
                <a:path extrusionOk="0" h="4999" w="5655">
                  <a:moveTo>
                    <a:pt x="2860" y="0"/>
                  </a:moveTo>
                  <a:cubicBezTo>
                    <a:pt x="1980" y="0"/>
                    <a:pt x="1129" y="482"/>
                    <a:pt x="667" y="1333"/>
                  </a:cubicBezTo>
                  <a:cubicBezTo>
                    <a:pt x="1" y="2557"/>
                    <a:pt x="430" y="4047"/>
                    <a:pt x="1636" y="4701"/>
                  </a:cubicBezTo>
                  <a:cubicBezTo>
                    <a:pt x="2008" y="4903"/>
                    <a:pt x="2405" y="4999"/>
                    <a:pt x="2797" y="4999"/>
                  </a:cubicBezTo>
                  <a:cubicBezTo>
                    <a:pt x="3676" y="4999"/>
                    <a:pt x="4527" y="4518"/>
                    <a:pt x="4989" y="3667"/>
                  </a:cubicBezTo>
                  <a:cubicBezTo>
                    <a:pt x="5655" y="2441"/>
                    <a:pt x="5226" y="951"/>
                    <a:pt x="4019" y="297"/>
                  </a:cubicBezTo>
                  <a:cubicBezTo>
                    <a:pt x="3649" y="96"/>
                    <a:pt x="3251" y="0"/>
                    <a:pt x="2860"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12" name="Google Shape;8212;p21"/>
            <p:cNvSpPr/>
            <p:nvPr/>
          </p:nvSpPr>
          <p:spPr>
            <a:xfrm>
              <a:off x="2292175" y="1825950"/>
              <a:ext cx="141325" cy="124975"/>
            </a:xfrm>
            <a:custGeom>
              <a:rect b="b" l="l" r="r" t="t"/>
              <a:pathLst>
                <a:path extrusionOk="0" h="4999" w="5653">
                  <a:moveTo>
                    <a:pt x="2855" y="0"/>
                  </a:moveTo>
                  <a:cubicBezTo>
                    <a:pt x="1992" y="0"/>
                    <a:pt x="1156" y="463"/>
                    <a:pt x="688" y="1290"/>
                  </a:cubicBezTo>
                  <a:cubicBezTo>
                    <a:pt x="0" y="2507"/>
                    <a:pt x="398" y="4004"/>
                    <a:pt x="1593" y="4679"/>
                  </a:cubicBezTo>
                  <a:cubicBezTo>
                    <a:pt x="1976" y="4896"/>
                    <a:pt x="2389" y="4999"/>
                    <a:pt x="2796" y="4999"/>
                  </a:cubicBezTo>
                  <a:cubicBezTo>
                    <a:pt x="3659" y="4999"/>
                    <a:pt x="4496" y="4536"/>
                    <a:pt x="4963" y="3710"/>
                  </a:cubicBezTo>
                  <a:cubicBezTo>
                    <a:pt x="5653" y="2491"/>
                    <a:pt x="5254" y="995"/>
                    <a:pt x="4060" y="320"/>
                  </a:cubicBezTo>
                  <a:cubicBezTo>
                    <a:pt x="3676" y="103"/>
                    <a:pt x="3263" y="0"/>
                    <a:pt x="2855"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13" name="Google Shape;8213;p21"/>
            <p:cNvSpPr/>
            <p:nvPr/>
          </p:nvSpPr>
          <p:spPr>
            <a:xfrm>
              <a:off x="2139275" y="3456375"/>
              <a:ext cx="143300" cy="126400"/>
            </a:xfrm>
            <a:custGeom>
              <a:rect b="b" l="l" r="r" t="t"/>
              <a:pathLst>
                <a:path extrusionOk="0" h="5056" w="5732">
                  <a:moveTo>
                    <a:pt x="2888" y="0"/>
                  </a:moveTo>
                  <a:cubicBezTo>
                    <a:pt x="2025" y="0"/>
                    <a:pt x="1196" y="466"/>
                    <a:pt x="721" y="1305"/>
                  </a:cubicBezTo>
                  <a:cubicBezTo>
                    <a:pt x="1" y="2576"/>
                    <a:pt x="428" y="4087"/>
                    <a:pt x="1701" y="4762"/>
                  </a:cubicBezTo>
                  <a:cubicBezTo>
                    <a:pt x="2075" y="4961"/>
                    <a:pt x="2470" y="5055"/>
                    <a:pt x="2859" y="5055"/>
                  </a:cubicBezTo>
                  <a:cubicBezTo>
                    <a:pt x="3739" y="5055"/>
                    <a:pt x="4583" y="4568"/>
                    <a:pt x="5055" y="3699"/>
                  </a:cubicBezTo>
                  <a:cubicBezTo>
                    <a:pt x="5732" y="2457"/>
                    <a:pt x="5316" y="995"/>
                    <a:pt x="4096" y="319"/>
                  </a:cubicBezTo>
                  <a:cubicBezTo>
                    <a:pt x="3707" y="103"/>
                    <a:pt x="3294" y="0"/>
                    <a:pt x="2888"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14" name="Google Shape;8214;p21"/>
            <p:cNvSpPr/>
            <p:nvPr/>
          </p:nvSpPr>
          <p:spPr>
            <a:xfrm>
              <a:off x="4719650" y="1317900"/>
              <a:ext cx="142600" cy="126325"/>
            </a:xfrm>
            <a:custGeom>
              <a:rect b="b" l="l" r="r" t="t"/>
              <a:pathLst>
                <a:path extrusionOk="0" h="5053" w="5704">
                  <a:moveTo>
                    <a:pt x="2860" y="0"/>
                  </a:moveTo>
                  <a:cubicBezTo>
                    <a:pt x="2015" y="0"/>
                    <a:pt x="1205" y="443"/>
                    <a:pt x="727" y="1250"/>
                  </a:cubicBezTo>
                  <a:cubicBezTo>
                    <a:pt x="1" y="2476"/>
                    <a:pt x="347" y="3963"/>
                    <a:pt x="1526" y="4677"/>
                  </a:cubicBezTo>
                  <a:cubicBezTo>
                    <a:pt x="1945" y="4931"/>
                    <a:pt x="2396" y="5053"/>
                    <a:pt x="2837" y="5053"/>
                  </a:cubicBezTo>
                  <a:cubicBezTo>
                    <a:pt x="3698" y="5053"/>
                    <a:pt x="4522" y="4592"/>
                    <a:pt x="4999" y="3753"/>
                  </a:cubicBezTo>
                  <a:cubicBezTo>
                    <a:pt x="5704" y="2519"/>
                    <a:pt x="5325" y="1046"/>
                    <a:pt x="4125" y="348"/>
                  </a:cubicBezTo>
                  <a:cubicBezTo>
                    <a:pt x="3720" y="113"/>
                    <a:pt x="3286" y="0"/>
                    <a:pt x="2860"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15" name="Google Shape;8215;p21"/>
            <p:cNvSpPr/>
            <p:nvPr/>
          </p:nvSpPr>
          <p:spPr>
            <a:xfrm>
              <a:off x="3656225" y="1032000"/>
              <a:ext cx="142100" cy="126275"/>
            </a:xfrm>
            <a:custGeom>
              <a:rect b="b" l="l" r="r" t="t"/>
              <a:pathLst>
                <a:path extrusionOk="0" h="5051" w="5684">
                  <a:moveTo>
                    <a:pt x="2845" y="1"/>
                  </a:moveTo>
                  <a:cubicBezTo>
                    <a:pt x="2038" y="1"/>
                    <a:pt x="1260" y="402"/>
                    <a:pt x="779" y="1146"/>
                  </a:cubicBezTo>
                  <a:cubicBezTo>
                    <a:pt x="1" y="2353"/>
                    <a:pt x="277" y="3857"/>
                    <a:pt x="1416" y="4612"/>
                  </a:cubicBezTo>
                  <a:cubicBezTo>
                    <a:pt x="1862" y="4908"/>
                    <a:pt x="2353" y="5050"/>
                    <a:pt x="2832" y="5050"/>
                  </a:cubicBezTo>
                  <a:cubicBezTo>
                    <a:pt x="3655" y="5050"/>
                    <a:pt x="4445" y="4632"/>
                    <a:pt x="4927" y="3856"/>
                  </a:cubicBezTo>
                  <a:cubicBezTo>
                    <a:pt x="5683" y="2639"/>
                    <a:pt x="5374" y="1145"/>
                    <a:pt x="4214" y="408"/>
                  </a:cubicBezTo>
                  <a:cubicBezTo>
                    <a:pt x="3781" y="133"/>
                    <a:pt x="3308" y="1"/>
                    <a:pt x="2845"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16" name="Google Shape;8216;p21"/>
            <p:cNvSpPr/>
            <p:nvPr/>
          </p:nvSpPr>
          <p:spPr>
            <a:xfrm>
              <a:off x="2924000" y="1245025"/>
              <a:ext cx="142200" cy="125600"/>
            </a:xfrm>
            <a:custGeom>
              <a:rect b="b" l="l" r="r" t="t"/>
              <a:pathLst>
                <a:path extrusionOk="0" h="5024" w="5688">
                  <a:moveTo>
                    <a:pt x="2874" y="0"/>
                  </a:moveTo>
                  <a:cubicBezTo>
                    <a:pt x="2040" y="0"/>
                    <a:pt x="1234" y="430"/>
                    <a:pt x="758" y="1212"/>
                  </a:cubicBezTo>
                  <a:cubicBezTo>
                    <a:pt x="1" y="2455"/>
                    <a:pt x="374" y="3988"/>
                    <a:pt x="1604" y="4692"/>
                  </a:cubicBezTo>
                  <a:cubicBezTo>
                    <a:pt x="1996" y="4917"/>
                    <a:pt x="2419" y="5024"/>
                    <a:pt x="2834" y="5024"/>
                  </a:cubicBezTo>
                  <a:cubicBezTo>
                    <a:pt x="3684" y="5024"/>
                    <a:pt x="4505" y="4575"/>
                    <a:pt x="4979" y="3764"/>
                  </a:cubicBezTo>
                  <a:cubicBezTo>
                    <a:pt x="5687" y="2550"/>
                    <a:pt x="5326" y="1060"/>
                    <a:pt x="4153" y="358"/>
                  </a:cubicBezTo>
                  <a:cubicBezTo>
                    <a:pt x="3747" y="116"/>
                    <a:pt x="3307" y="0"/>
                    <a:pt x="2874"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17" name="Google Shape;8217;p21"/>
            <p:cNvSpPr/>
            <p:nvPr/>
          </p:nvSpPr>
          <p:spPr>
            <a:xfrm>
              <a:off x="5482575" y="2683450"/>
              <a:ext cx="142400" cy="125675"/>
            </a:xfrm>
            <a:custGeom>
              <a:rect b="b" l="l" r="r" t="t"/>
              <a:pathLst>
                <a:path extrusionOk="0" h="5027" w="5696">
                  <a:moveTo>
                    <a:pt x="2876" y="0"/>
                  </a:moveTo>
                  <a:cubicBezTo>
                    <a:pt x="2024" y="0"/>
                    <a:pt x="1202" y="452"/>
                    <a:pt x="730" y="1266"/>
                  </a:cubicBezTo>
                  <a:cubicBezTo>
                    <a:pt x="0" y="2518"/>
                    <a:pt x="410" y="4042"/>
                    <a:pt x="1658" y="4723"/>
                  </a:cubicBezTo>
                  <a:cubicBezTo>
                    <a:pt x="2035" y="4929"/>
                    <a:pt x="2438" y="5027"/>
                    <a:pt x="2834" y="5027"/>
                  </a:cubicBezTo>
                  <a:cubicBezTo>
                    <a:pt x="3703" y="5027"/>
                    <a:pt x="4541" y="4554"/>
                    <a:pt x="5011" y="3711"/>
                  </a:cubicBezTo>
                  <a:cubicBezTo>
                    <a:pt x="5696" y="2484"/>
                    <a:pt x="5298" y="1011"/>
                    <a:pt x="4103" y="330"/>
                  </a:cubicBezTo>
                  <a:cubicBezTo>
                    <a:pt x="3711" y="107"/>
                    <a:pt x="3290" y="0"/>
                    <a:pt x="2876"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18" name="Google Shape;8218;p21"/>
            <p:cNvSpPr/>
            <p:nvPr/>
          </p:nvSpPr>
          <p:spPr>
            <a:xfrm>
              <a:off x="4366100" y="4396150"/>
              <a:ext cx="143050" cy="126375"/>
            </a:xfrm>
            <a:custGeom>
              <a:rect b="b" l="l" r="r" t="t"/>
              <a:pathLst>
                <a:path extrusionOk="0" h="5055" w="5722">
                  <a:moveTo>
                    <a:pt x="2881" y="1"/>
                  </a:moveTo>
                  <a:cubicBezTo>
                    <a:pt x="2047" y="1"/>
                    <a:pt x="1246" y="431"/>
                    <a:pt x="767" y="1218"/>
                  </a:cubicBezTo>
                  <a:cubicBezTo>
                    <a:pt x="1" y="2478"/>
                    <a:pt x="371" y="4002"/>
                    <a:pt x="1613" y="4715"/>
                  </a:cubicBezTo>
                  <a:cubicBezTo>
                    <a:pt x="2013" y="4945"/>
                    <a:pt x="2441" y="5054"/>
                    <a:pt x="2861" y="5054"/>
                  </a:cubicBezTo>
                  <a:cubicBezTo>
                    <a:pt x="3711" y="5054"/>
                    <a:pt x="4525" y="4604"/>
                    <a:pt x="5002" y="3787"/>
                  </a:cubicBezTo>
                  <a:cubicBezTo>
                    <a:pt x="5721" y="2558"/>
                    <a:pt x="5363" y="1074"/>
                    <a:pt x="4177" y="366"/>
                  </a:cubicBezTo>
                  <a:cubicBezTo>
                    <a:pt x="3764" y="119"/>
                    <a:pt x="3318" y="1"/>
                    <a:pt x="2881"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19" name="Google Shape;8219;p21"/>
            <p:cNvSpPr/>
            <p:nvPr/>
          </p:nvSpPr>
          <p:spPr>
            <a:xfrm>
              <a:off x="2471025" y="3954725"/>
              <a:ext cx="144025" cy="126950"/>
            </a:xfrm>
            <a:custGeom>
              <a:rect b="b" l="l" r="r" t="t"/>
              <a:pathLst>
                <a:path extrusionOk="0" h="5078" w="5761">
                  <a:moveTo>
                    <a:pt x="2889" y="0"/>
                  </a:moveTo>
                  <a:cubicBezTo>
                    <a:pt x="2048" y="0"/>
                    <a:pt x="1241" y="436"/>
                    <a:pt x="761" y="1233"/>
                  </a:cubicBezTo>
                  <a:cubicBezTo>
                    <a:pt x="1" y="2493"/>
                    <a:pt x="366" y="4013"/>
                    <a:pt x="1601" y="4729"/>
                  </a:cubicBezTo>
                  <a:cubicBezTo>
                    <a:pt x="2008" y="4965"/>
                    <a:pt x="2445" y="5078"/>
                    <a:pt x="2873" y="5078"/>
                  </a:cubicBezTo>
                  <a:cubicBezTo>
                    <a:pt x="3713" y="5078"/>
                    <a:pt x="4520" y="4641"/>
                    <a:pt x="5000" y="3845"/>
                  </a:cubicBezTo>
                  <a:cubicBezTo>
                    <a:pt x="5761" y="2585"/>
                    <a:pt x="5397" y="1065"/>
                    <a:pt x="4160" y="349"/>
                  </a:cubicBezTo>
                  <a:cubicBezTo>
                    <a:pt x="3753" y="113"/>
                    <a:pt x="3317" y="0"/>
                    <a:pt x="2889"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20" name="Google Shape;8220;p21"/>
            <p:cNvSpPr/>
            <p:nvPr/>
          </p:nvSpPr>
          <p:spPr>
            <a:xfrm>
              <a:off x="4183375" y="4449000"/>
              <a:ext cx="143050" cy="127025"/>
            </a:xfrm>
            <a:custGeom>
              <a:rect b="b" l="l" r="r" t="t"/>
              <a:pathLst>
                <a:path extrusionOk="0" h="5081" w="5722">
                  <a:moveTo>
                    <a:pt x="2869" y="0"/>
                  </a:moveTo>
                  <a:cubicBezTo>
                    <a:pt x="2015" y="0"/>
                    <a:pt x="1197" y="453"/>
                    <a:pt x="715" y="1281"/>
                  </a:cubicBezTo>
                  <a:cubicBezTo>
                    <a:pt x="1" y="2511"/>
                    <a:pt x="354" y="3988"/>
                    <a:pt x="1532" y="4701"/>
                  </a:cubicBezTo>
                  <a:cubicBezTo>
                    <a:pt x="1955" y="4957"/>
                    <a:pt x="2410" y="5080"/>
                    <a:pt x="2855" y="5080"/>
                  </a:cubicBezTo>
                  <a:cubicBezTo>
                    <a:pt x="3709" y="5080"/>
                    <a:pt x="4526" y="4628"/>
                    <a:pt x="5008" y="3799"/>
                  </a:cubicBezTo>
                  <a:cubicBezTo>
                    <a:pt x="5721" y="2570"/>
                    <a:pt x="5369" y="1092"/>
                    <a:pt x="4192" y="379"/>
                  </a:cubicBezTo>
                  <a:cubicBezTo>
                    <a:pt x="3769" y="123"/>
                    <a:pt x="3314" y="0"/>
                    <a:pt x="2869"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21" name="Google Shape;8221;p21"/>
            <p:cNvSpPr/>
            <p:nvPr/>
          </p:nvSpPr>
          <p:spPr>
            <a:xfrm>
              <a:off x="2089875" y="3272050"/>
              <a:ext cx="143225" cy="127100"/>
            </a:xfrm>
            <a:custGeom>
              <a:rect b="b" l="l" r="r" t="t"/>
              <a:pathLst>
                <a:path extrusionOk="0" h="5084" w="5729">
                  <a:moveTo>
                    <a:pt x="2872" y="0"/>
                  </a:moveTo>
                  <a:cubicBezTo>
                    <a:pt x="2003" y="0"/>
                    <a:pt x="1174" y="471"/>
                    <a:pt x="695" y="1326"/>
                  </a:cubicBezTo>
                  <a:cubicBezTo>
                    <a:pt x="1" y="2564"/>
                    <a:pt x="381" y="4028"/>
                    <a:pt x="1576" y="4727"/>
                  </a:cubicBezTo>
                  <a:cubicBezTo>
                    <a:pt x="1988" y="4968"/>
                    <a:pt x="2428" y="5083"/>
                    <a:pt x="2857" y="5083"/>
                  </a:cubicBezTo>
                  <a:cubicBezTo>
                    <a:pt x="3727" y="5083"/>
                    <a:pt x="4555" y="4612"/>
                    <a:pt x="5034" y="3757"/>
                  </a:cubicBezTo>
                  <a:cubicBezTo>
                    <a:pt x="5729" y="2521"/>
                    <a:pt x="5348" y="1056"/>
                    <a:pt x="4153" y="356"/>
                  </a:cubicBezTo>
                  <a:cubicBezTo>
                    <a:pt x="3741" y="115"/>
                    <a:pt x="3302" y="0"/>
                    <a:pt x="2872"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22" name="Google Shape;8222;p21"/>
            <p:cNvSpPr/>
            <p:nvPr/>
          </p:nvSpPr>
          <p:spPr>
            <a:xfrm>
              <a:off x="2040525" y="3088475"/>
              <a:ext cx="142575" cy="126375"/>
            </a:xfrm>
            <a:custGeom>
              <a:rect b="b" l="l" r="r" t="t"/>
              <a:pathLst>
                <a:path extrusionOk="0" h="5055" w="5703">
                  <a:moveTo>
                    <a:pt x="2864" y="1"/>
                  </a:moveTo>
                  <a:cubicBezTo>
                    <a:pt x="2000" y="1"/>
                    <a:pt x="1172" y="466"/>
                    <a:pt x="696" y="1311"/>
                  </a:cubicBezTo>
                  <a:cubicBezTo>
                    <a:pt x="0" y="2548"/>
                    <a:pt x="386" y="4020"/>
                    <a:pt x="1590" y="4712"/>
                  </a:cubicBezTo>
                  <a:cubicBezTo>
                    <a:pt x="1992" y="4944"/>
                    <a:pt x="2422" y="5054"/>
                    <a:pt x="2843" y="5054"/>
                  </a:cubicBezTo>
                  <a:cubicBezTo>
                    <a:pt x="3691" y="5054"/>
                    <a:pt x="4504" y="4607"/>
                    <a:pt x="4982" y="3793"/>
                  </a:cubicBezTo>
                  <a:cubicBezTo>
                    <a:pt x="5703" y="2564"/>
                    <a:pt x="5348" y="1080"/>
                    <a:pt x="4164" y="370"/>
                  </a:cubicBezTo>
                  <a:cubicBezTo>
                    <a:pt x="3749" y="120"/>
                    <a:pt x="3302" y="1"/>
                    <a:pt x="2864"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23" name="Google Shape;8223;p21"/>
            <p:cNvSpPr/>
            <p:nvPr/>
          </p:nvSpPr>
          <p:spPr>
            <a:xfrm>
              <a:off x="5283925" y="1947300"/>
              <a:ext cx="142850" cy="126400"/>
            </a:xfrm>
            <a:custGeom>
              <a:rect b="b" l="l" r="r" t="t"/>
              <a:pathLst>
                <a:path extrusionOk="0" h="5056" w="5714">
                  <a:moveTo>
                    <a:pt x="2869" y="0"/>
                  </a:moveTo>
                  <a:cubicBezTo>
                    <a:pt x="1986" y="0"/>
                    <a:pt x="1143" y="489"/>
                    <a:pt x="671" y="1368"/>
                  </a:cubicBezTo>
                  <a:cubicBezTo>
                    <a:pt x="1" y="2615"/>
                    <a:pt x="424" y="4071"/>
                    <a:pt x="1650" y="4744"/>
                  </a:cubicBezTo>
                  <a:cubicBezTo>
                    <a:pt x="2035" y="4955"/>
                    <a:pt x="2444" y="5056"/>
                    <a:pt x="2845" y="5056"/>
                  </a:cubicBezTo>
                  <a:cubicBezTo>
                    <a:pt x="3713" y="5056"/>
                    <a:pt x="4545" y="4584"/>
                    <a:pt x="5020" y="3738"/>
                  </a:cubicBezTo>
                  <a:cubicBezTo>
                    <a:pt x="5714" y="2498"/>
                    <a:pt x="5322" y="1029"/>
                    <a:pt x="4117" y="339"/>
                  </a:cubicBezTo>
                  <a:cubicBezTo>
                    <a:pt x="3715" y="110"/>
                    <a:pt x="3287" y="0"/>
                    <a:pt x="2869"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24" name="Google Shape;8224;p21"/>
            <p:cNvSpPr/>
            <p:nvPr/>
          </p:nvSpPr>
          <p:spPr>
            <a:xfrm>
              <a:off x="4486975" y="1187125"/>
              <a:ext cx="142750" cy="126375"/>
            </a:xfrm>
            <a:custGeom>
              <a:rect b="b" l="l" r="r" t="t"/>
              <a:pathLst>
                <a:path extrusionOk="0" h="5055" w="5710">
                  <a:moveTo>
                    <a:pt x="2867" y="0"/>
                  </a:moveTo>
                  <a:cubicBezTo>
                    <a:pt x="2001" y="0"/>
                    <a:pt x="1171" y="468"/>
                    <a:pt x="696" y="1310"/>
                  </a:cubicBezTo>
                  <a:cubicBezTo>
                    <a:pt x="1" y="2543"/>
                    <a:pt x="385" y="4017"/>
                    <a:pt x="1589" y="4711"/>
                  </a:cubicBezTo>
                  <a:cubicBezTo>
                    <a:pt x="1993" y="4944"/>
                    <a:pt x="2424" y="5055"/>
                    <a:pt x="2844" y="5055"/>
                  </a:cubicBezTo>
                  <a:cubicBezTo>
                    <a:pt x="3724" y="5055"/>
                    <a:pt x="4563" y="4569"/>
                    <a:pt x="5037" y="3693"/>
                  </a:cubicBezTo>
                  <a:cubicBezTo>
                    <a:pt x="5709" y="2449"/>
                    <a:pt x="5291" y="990"/>
                    <a:pt x="4069" y="315"/>
                  </a:cubicBezTo>
                  <a:cubicBezTo>
                    <a:pt x="3682" y="102"/>
                    <a:pt x="3271" y="0"/>
                    <a:pt x="2867"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25" name="Google Shape;8225;p21"/>
            <p:cNvSpPr/>
            <p:nvPr/>
          </p:nvSpPr>
          <p:spPr>
            <a:xfrm>
              <a:off x="3401775" y="4477700"/>
              <a:ext cx="143300" cy="127125"/>
            </a:xfrm>
            <a:custGeom>
              <a:rect b="b" l="l" r="r" t="t"/>
              <a:pathLst>
                <a:path extrusionOk="0" h="5085" w="5732">
                  <a:moveTo>
                    <a:pt x="2872" y="1"/>
                  </a:moveTo>
                  <a:cubicBezTo>
                    <a:pt x="1999" y="1"/>
                    <a:pt x="1166" y="478"/>
                    <a:pt x="688" y="1341"/>
                  </a:cubicBezTo>
                  <a:cubicBezTo>
                    <a:pt x="1" y="2580"/>
                    <a:pt x="390" y="4042"/>
                    <a:pt x="1592" y="4736"/>
                  </a:cubicBezTo>
                  <a:cubicBezTo>
                    <a:pt x="2001" y="4972"/>
                    <a:pt x="2435" y="5085"/>
                    <a:pt x="2860" y="5085"/>
                  </a:cubicBezTo>
                  <a:cubicBezTo>
                    <a:pt x="3734" y="5085"/>
                    <a:pt x="4566" y="4608"/>
                    <a:pt x="5045" y="3745"/>
                  </a:cubicBezTo>
                  <a:cubicBezTo>
                    <a:pt x="5732" y="2505"/>
                    <a:pt x="5343" y="1043"/>
                    <a:pt x="4140" y="349"/>
                  </a:cubicBezTo>
                  <a:cubicBezTo>
                    <a:pt x="3732" y="114"/>
                    <a:pt x="3297" y="1"/>
                    <a:pt x="2872"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26" name="Google Shape;8226;p21"/>
            <p:cNvSpPr/>
            <p:nvPr/>
          </p:nvSpPr>
          <p:spPr>
            <a:xfrm>
              <a:off x="3818775" y="4557000"/>
              <a:ext cx="140425" cy="123700"/>
            </a:xfrm>
            <a:custGeom>
              <a:rect b="b" l="l" r="r" t="t"/>
              <a:pathLst>
                <a:path extrusionOk="0" h="4948" w="5617">
                  <a:moveTo>
                    <a:pt x="2860" y="1"/>
                  </a:moveTo>
                  <a:cubicBezTo>
                    <a:pt x="1992" y="1"/>
                    <a:pt x="1140" y="464"/>
                    <a:pt x="683" y="1277"/>
                  </a:cubicBezTo>
                  <a:cubicBezTo>
                    <a:pt x="0" y="2487"/>
                    <a:pt x="437" y="4030"/>
                    <a:pt x="1638" y="4669"/>
                  </a:cubicBezTo>
                  <a:cubicBezTo>
                    <a:pt x="1993" y="4858"/>
                    <a:pt x="2377" y="4948"/>
                    <a:pt x="2759" y="4948"/>
                  </a:cubicBezTo>
                  <a:cubicBezTo>
                    <a:pt x="3626" y="4948"/>
                    <a:pt x="4478" y="4484"/>
                    <a:pt x="4936" y="3671"/>
                  </a:cubicBezTo>
                  <a:cubicBezTo>
                    <a:pt x="5616" y="2462"/>
                    <a:pt x="5182" y="919"/>
                    <a:pt x="3981" y="279"/>
                  </a:cubicBezTo>
                  <a:cubicBezTo>
                    <a:pt x="3626" y="90"/>
                    <a:pt x="3241" y="1"/>
                    <a:pt x="2860"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27" name="Google Shape;8227;p21"/>
            <p:cNvSpPr/>
            <p:nvPr/>
          </p:nvSpPr>
          <p:spPr>
            <a:xfrm>
              <a:off x="2190625" y="3641650"/>
              <a:ext cx="140325" cy="123675"/>
            </a:xfrm>
            <a:custGeom>
              <a:rect b="b" l="l" r="r" t="t"/>
              <a:pathLst>
                <a:path extrusionOk="0" h="4947" w="5613">
                  <a:moveTo>
                    <a:pt x="2856" y="0"/>
                  </a:moveTo>
                  <a:cubicBezTo>
                    <a:pt x="2010" y="0"/>
                    <a:pt x="1176" y="440"/>
                    <a:pt x="710" y="1223"/>
                  </a:cubicBezTo>
                  <a:cubicBezTo>
                    <a:pt x="1" y="2414"/>
                    <a:pt x="397" y="3970"/>
                    <a:pt x="1584" y="4639"/>
                  </a:cubicBezTo>
                  <a:cubicBezTo>
                    <a:pt x="1953" y="4848"/>
                    <a:pt x="2357" y="4947"/>
                    <a:pt x="2758" y="4947"/>
                  </a:cubicBezTo>
                  <a:cubicBezTo>
                    <a:pt x="3604" y="4947"/>
                    <a:pt x="4438" y="4507"/>
                    <a:pt x="4904" y="3724"/>
                  </a:cubicBezTo>
                  <a:cubicBezTo>
                    <a:pt x="5612" y="2532"/>
                    <a:pt x="5216" y="977"/>
                    <a:pt x="4031" y="308"/>
                  </a:cubicBezTo>
                  <a:cubicBezTo>
                    <a:pt x="3662" y="99"/>
                    <a:pt x="3258" y="0"/>
                    <a:pt x="2856"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28" name="Google Shape;8228;p21"/>
            <p:cNvSpPr/>
            <p:nvPr/>
          </p:nvSpPr>
          <p:spPr>
            <a:xfrm>
              <a:off x="4256075" y="1057675"/>
              <a:ext cx="139225" cy="123700"/>
            </a:xfrm>
            <a:custGeom>
              <a:rect b="b" l="l" r="r" t="t"/>
              <a:pathLst>
                <a:path extrusionOk="0" h="4948" w="5569">
                  <a:moveTo>
                    <a:pt x="2839" y="1"/>
                  </a:moveTo>
                  <a:cubicBezTo>
                    <a:pt x="1980" y="1"/>
                    <a:pt x="1131" y="454"/>
                    <a:pt x="669" y="1258"/>
                  </a:cubicBezTo>
                  <a:cubicBezTo>
                    <a:pt x="0" y="2422"/>
                    <a:pt x="371" y="3922"/>
                    <a:pt x="1497" y="4605"/>
                  </a:cubicBezTo>
                  <a:cubicBezTo>
                    <a:pt x="1881" y="4837"/>
                    <a:pt x="2307" y="4948"/>
                    <a:pt x="2731" y="4948"/>
                  </a:cubicBezTo>
                  <a:cubicBezTo>
                    <a:pt x="3590" y="4948"/>
                    <a:pt x="4438" y="4495"/>
                    <a:pt x="4901" y="3690"/>
                  </a:cubicBezTo>
                  <a:cubicBezTo>
                    <a:pt x="5569" y="2527"/>
                    <a:pt x="5197" y="1027"/>
                    <a:pt x="4072" y="343"/>
                  </a:cubicBezTo>
                  <a:cubicBezTo>
                    <a:pt x="3689" y="111"/>
                    <a:pt x="3263" y="1"/>
                    <a:pt x="2839"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29" name="Google Shape;8229;p21"/>
            <p:cNvSpPr/>
            <p:nvPr/>
          </p:nvSpPr>
          <p:spPr>
            <a:xfrm>
              <a:off x="4953850" y="1449975"/>
              <a:ext cx="139300" cy="123700"/>
            </a:xfrm>
            <a:custGeom>
              <a:rect b="b" l="l" r="r" t="t"/>
              <a:pathLst>
                <a:path extrusionOk="0" h="4948" w="5572">
                  <a:moveTo>
                    <a:pt x="2838" y="0"/>
                  </a:moveTo>
                  <a:cubicBezTo>
                    <a:pt x="1972" y="0"/>
                    <a:pt x="1119" y="461"/>
                    <a:pt x="659" y="1276"/>
                  </a:cubicBezTo>
                  <a:cubicBezTo>
                    <a:pt x="0" y="2446"/>
                    <a:pt x="385" y="3942"/>
                    <a:pt x="1517" y="4615"/>
                  </a:cubicBezTo>
                  <a:cubicBezTo>
                    <a:pt x="1897" y="4841"/>
                    <a:pt x="2317" y="4948"/>
                    <a:pt x="2734" y="4948"/>
                  </a:cubicBezTo>
                  <a:cubicBezTo>
                    <a:pt x="3599" y="4948"/>
                    <a:pt x="4452" y="4488"/>
                    <a:pt x="4912" y="3672"/>
                  </a:cubicBezTo>
                  <a:cubicBezTo>
                    <a:pt x="5572" y="2502"/>
                    <a:pt x="5187" y="1006"/>
                    <a:pt x="4056" y="333"/>
                  </a:cubicBezTo>
                  <a:cubicBezTo>
                    <a:pt x="3675" y="107"/>
                    <a:pt x="3255" y="0"/>
                    <a:pt x="2838"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30" name="Google Shape;8230;p21"/>
            <p:cNvSpPr/>
            <p:nvPr/>
          </p:nvSpPr>
          <p:spPr>
            <a:xfrm>
              <a:off x="4550425" y="4343950"/>
              <a:ext cx="140900" cy="124350"/>
            </a:xfrm>
            <a:custGeom>
              <a:rect b="b" l="l" r="r" t="t"/>
              <a:pathLst>
                <a:path extrusionOk="0" h="4974" w="5636">
                  <a:moveTo>
                    <a:pt x="2858" y="0"/>
                  </a:moveTo>
                  <a:cubicBezTo>
                    <a:pt x="1994" y="0"/>
                    <a:pt x="1150" y="463"/>
                    <a:pt x="687" y="1279"/>
                  </a:cubicBezTo>
                  <a:cubicBezTo>
                    <a:pt x="0" y="2490"/>
                    <a:pt x="413" y="4009"/>
                    <a:pt x="1608" y="4671"/>
                  </a:cubicBezTo>
                  <a:cubicBezTo>
                    <a:pt x="1979" y="4876"/>
                    <a:pt x="2380" y="4973"/>
                    <a:pt x="2776" y="4973"/>
                  </a:cubicBezTo>
                  <a:cubicBezTo>
                    <a:pt x="3657" y="4973"/>
                    <a:pt x="4516" y="4492"/>
                    <a:pt x="4972" y="3647"/>
                  </a:cubicBezTo>
                  <a:cubicBezTo>
                    <a:pt x="5635" y="2419"/>
                    <a:pt x="5187" y="913"/>
                    <a:pt x="3976" y="276"/>
                  </a:cubicBezTo>
                  <a:cubicBezTo>
                    <a:pt x="3620" y="89"/>
                    <a:pt x="3237" y="0"/>
                    <a:pt x="2858"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31" name="Google Shape;8231;p21"/>
            <p:cNvSpPr/>
            <p:nvPr/>
          </p:nvSpPr>
          <p:spPr>
            <a:xfrm>
              <a:off x="2755050" y="4271050"/>
              <a:ext cx="140425" cy="123725"/>
            </a:xfrm>
            <a:custGeom>
              <a:rect b="b" l="l" r="r" t="t"/>
              <a:pathLst>
                <a:path extrusionOk="0" h="4949" w="5617">
                  <a:moveTo>
                    <a:pt x="2861" y="1"/>
                  </a:moveTo>
                  <a:cubicBezTo>
                    <a:pt x="1993" y="1"/>
                    <a:pt x="1141" y="464"/>
                    <a:pt x="683" y="1277"/>
                  </a:cubicBezTo>
                  <a:cubicBezTo>
                    <a:pt x="1" y="2485"/>
                    <a:pt x="436" y="4030"/>
                    <a:pt x="1637" y="4669"/>
                  </a:cubicBezTo>
                  <a:cubicBezTo>
                    <a:pt x="1992" y="4859"/>
                    <a:pt x="2377" y="4949"/>
                    <a:pt x="2759" y="4949"/>
                  </a:cubicBezTo>
                  <a:cubicBezTo>
                    <a:pt x="3627" y="4949"/>
                    <a:pt x="4479" y="4485"/>
                    <a:pt x="4936" y="3673"/>
                  </a:cubicBezTo>
                  <a:cubicBezTo>
                    <a:pt x="5617" y="2463"/>
                    <a:pt x="5184" y="919"/>
                    <a:pt x="3983" y="279"/>
                  </a:cubicBezTo>
                  <a:cubicBezTo>
                    <a:pt x="3627" y="90"/>
                    <a:pt x="3243" y="1"/>
                    <a:pt x="2861"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32" name="Google Shape;8232;p21"/>
            <p:cNvSpPr/>
            <p:nvPr/>
          </p:nvSpPr>
          <p:spPr>
            <a:xfrm>
              <a:off x="1991850" y="2905575"/>
              <a:ext cx="140750" cy="124300"/>
            </a:xfrm>
            <a:custGeom>
              <a:rect b="b" l="l" r="r" t="t"/>
              <a:pathLst>
                <a:path extrusionOk="0" h="4972" w="5630">
                  <a:moveTo>
                    <a:pt x="2854" y="0"/>
                  </a:moveTo>
                  <a:cubicBezTo>
                    <a:pt x="2010" y="0"/>
                    <a:pt x="1184" y="440"/>
                    <a:pt x="715" y="1225"/>
                  </a:cubicBezTo>
                  <a:cubicBezTo>
                    <a:pt x="0" y="2422"/>
                    <a:pt x="376" y="3953"/>
                    <a:pt x="1555" y="4641"/>
                  </a:cubicBezTo>
                  <a:cubicBezTo>
                    <a:pt x="1939" y="4865"/>
                    <a:pt x="2358" y="4972"/>
                    <a:pt x="2773" y="4972"/>
                  </a:cubicBezTo>
                  <a:cubicBezTo>
                    <a:pt x="3634" y="4972"/>
                    <a:pt x="4476" y="4514"/>
                    <a:pt x="4941" y="3698"/>
                  </a:cubicBezTo>
                  <a:cubicBezTo>
                    <a:pt x="5630" y="2488"/>
                    <a:pt x="5220" y="967"/>
                    <a:pt x="4025" y="304"/>
                  </a:cubicBezTo>
                  <a:cubicBezTo>
                    <a:pt x="3654" y="98"/>
                    <a:pt x="3252" y="0"/>
                    <a:pt x="2854"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33" name="Google Shape;8233;p21"/>
            <p:cNvSpPr/>
            <p:nvPr/>
          </p:nvSpPr>
          <p:spPr>
            <a:xfrm>
              <a:off x="2988225" y="4401825"/>
              <a:ext cx="139300" cy="123700"/>
            </a:xfrm>
            <a:custGeom>
              <a:rect b="b" l="l" r="r" t="t"/>
              <a:pathLst>
                <a:path extrusionOk="0" h="4948" w="5572">
                  <a:moveTo>
                    <a:pt x="2836" y="1"/>
                  </a:moveTo>
                  <a:cubicBezTo>
                    <a:pt x="1955" y="1"/>
                    <a:pt x="1089" y="479"/>
                    <a:pt x="637" y="1317"/>
                  </a:cubicBezTo>
                  <a:cubicBezTo>
                    <a:pt x="0" y="2499"/>
                    <a:pt x="413" y="3986"/>
                    <a:pt x="1556" y="4637"/>
                  </a:cubicBezTo>
                  <a:cubicBezTo>
                    <a:pt x="1927" y="4848"/>
                    <a:pt x="2333" y="4948"/>
                    <a:pt x="2736" y="4948"/>
                  </a:cubicBezTo>
                  <a:cubicBezTo>
                    <a:pt x="3617" y="4948"/>
                    <a:pt x="4483" y="4469"/>
                    <a:pt x="4935" y="3632"/>
                  </a:cubicBezTo>
                  <a:cubicBezTo>
                    <a:pt x="5572" y="2450"/>
                    <a:pt x="5161" y="963"/>
                    <a:pt x="4016" y="312"/>
                  </a:cubicBezTo>
                  <a:cubicBezTo>
                    <a:pt x="3645" y="101"/>
                    <a:pt x="3239" y="1"/>
                    <a:pt x="2836"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34" name="Google Shape;8234;p21"/>
            <p:cNvSpPr/>
            <p:nvPr/>
          </p:nvSpPr>
          <p:spPr>
            <a:xfrm>
              <a:off x="5534175" y="2869125"/>
              <a:ext cx="138375" cy="122250"/>
            </a:xfrm>
            <a:custGeom>
              <a:rect b="b" l="l" r="r" t="t"/>
              <a:pathLst>
                <a:path extrusionOk="0" h="4890" w="5535">
                  <a:moveTo>
                    <a:pt x="2854" y="0"/>
                  </a:moveTo>
                  <a:cubicBezTo>
                    <a:pt x="2009" y="0"/>
                    <a:pt x="1160" y="436"/>
                    <a:pt x="699" y="1202"/>
                  </a:cubicBezTo>
                  <a:cubicBezTo>
                    <a:pt x="1" y="2362"/>
                    <a:pt x="418" y="3962"/>
                    <a:pt x="1586" y="4605"/>
                  </a:cubicBezTo>
                  <a:cubicBezTo>
                    <a:pt x="1938" y="4798"/>
                    <a:pt x="2325" y="4889"/>
                    <a:pt x="2711" y="4889"/>
                  </a:cubicBezTo>
                  <a:cubicBezTo>
                    <a:pt x="3575" y="4889"/>
                    <a:pt x="4434" y="4432"/>
                    <a:pt x="4884" y="3637"/>
                  </a:cubicBezTo>
                  <a:cubicBezTo>
                    <a:pt x="5534" y="2489"/>
                    <a:pt x="5138" y="964"/>
                    <a:pt x="4018" y="309"/>
                  </a:cubicBezTo>
                  <a:cubicBezTo>
                    <a:pt x="3659" y="99"/>
                    <a:pt x="3257" y="0"/>
                    <a:pt x="2854"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35" name="Google Shape;8235;p21"/>
            <p:cNvSpPr/>
            <p:nvPr/>
          </p:nvSpPr>
          <p:spPr>
            <a:xfrm>
              <a:off x="2742950" y="1299900"/>
              <a:ext cx="138350" cy="122250"/>
            </a:xfrm>
            <a:custGeom>
              <a:rect b="b" l="l" r="r" t="t"/>
              <a:pathLst>
                <a:path extrusionOk="0" h="4890" w="5534">
                  <a:moveTo>
                    <a:pt x="2855" y="1"/>
                  </a:moveTo>
                  <a:cubicBezTo>
                    <a:pt x="2017" y="1"/>
                    <a:pt x="1173" y="429"/>
                    <a:pt x="709" y="1186"/>
                  </a:cubicBezTo>
                  <a:cubicBezTo>
                    <a:pt x="0" y="2340"/>
                    <a:pt x="405" y="3943"/>
                    <a:pt x="1569" y="4596"/>
                  </a:cubicBezTo>
                  <a:cubicBezTo>
                    <a:pt x="1924" y="4795"/>
                    <a:pt x="2317" y="4889"/>
                    <a:pt x="2709" y="4889"/>
                  </a:cubicBezTo>
                  <a:cubicBezTo>
                    <a:pt x="3565" y="4889"/>
                    <a:pt x="4420" y="4440"/>
                    <a:pt x="4875" y="3654"/>
                  </a:cubicBezTo>
                  <a:cubicBezTo>
                    <a:pt x="5533" y="2518"/>
                    <a:pt x="5146" y="984"/>
                    <a:pt x="4035" y="319"/>
                  </a:cubicBezTo>
                  <a:cubicBezTo>
                    <a:pt x="3673" y="103"/>
                    <a:pt x="3264" y="1"/>
                    <a:pt x="2855"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36" name="Google Shape;8236;p21"/>
            <p:cNvSpPr/>
            <p:nvPr/>
          </p:nvSpPr>
          <p:spPr>
            <a:xfrm>
              <a:off x="5235975" y="1765050"/>
              <a:ext cx="139575" cy="122975"/>
            </a:xfrm>
            <a:custGeom>
              <a:rect b="b" l="l" r="r" t="t"/>
              <a:pathLst>
                <a:path extrusionOk="0" h="4919" w="5583">
                  <a:moveTo>
                    <a:pt x="2852" y="0"/>
                  </a:moveTo>
                  <a:cubicBezTo>
                    <a:pt x="1988" y="0"/>
                    <a:pt x="1133" y="458"/>
                    <a:pt x="678" y="1258"/>
                  </a:cubicBezTo>
                  <a:cubicBezTo>
                    <a:pt x="0" y="2448"/>
                    <a:pt x="432" y="4007"/>
                    <a:pt x="1614" y="4641"/>
                  </a:cubicBezTo>
                  <a:cubicBezTo>
                    <a:pt x="1965" y="4830"/>
                    <a:pt x="2348" y="4919"/>
                    <a:pt x="2729" y="4919"/>
                  </a:cubicBezTo>
                  <a:cubicBezTo>
                    <a:pt x="3594" y="4919"/>
                    <a:pt x="4449" y="4461"/>
                    <a:pt x="4904" y="3661"/>
                  </a:cubicBezTo>
                  <a:cubicBezTo>
                    <a:pt x="5582" y="2472"/>
                    <a:pt x="5150" y="913"/>
                    <a:pt x="3967" y="278"/>
                  </a:cubicBezTo>
                  <a:cubicBezTo>
                    <a:pt x="3616" y="90"/>
                    <a:pt x="3233" y="0"/>
                    <a:pt x="2852"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37" name="Google Shape;8237;p21"/>
            <p:cNvSpPr/>
            <p:nvPr/>
          </p:nvSpPr>
          <p:spPr>
            <a:xfrm>
              <a:off x="5051100" y="4001525"/>
              <a:ext cx="137800" cy="122200"/>
            </a:xfrm>
            <a:custGeom>
              <a:rect b="b" l="l" r="r" t="t"/>
              <a:pathLst>
                <a:path extrusionOk="0" h="4888" w="5512">
                  <a:moveTo>
                    <a:pt x="2835" y="1"/>
                  </a:moveTo>
                  <a:cubicBezTo>
                    <a:pt x="1968" y="1"/>
                    <a:pt x="1096" y="459"/>
                    <a:pt x="646" y="1261"/>
                  </a:cubicBezTo>
                  <a:cubicBezTo>
                    <a:pt x="1" y="2413"/>
                    <a:pt x="401" y="3932"/>
                    <a:pt x="1526" y="4584"/>
                  </a:cubicBezTo>
                  <a:cubicBezTo>
                    <a:pt x="1883" y="4790"/>
                    <a:pt x="2283" y="4888"/>
                    <a:pt x="2683" y="4888"/>
                  </a:cubicBezTo>
                  <a:cubicBezTo>
                    <a:pt x="3531" y="4888"/>
                    <a:pt x="4382" y="4450"/>
                    <a:pt x="4841" y="3679"/>
                  </a:cubicBezTo>
                  <a:cubicBezTo>
                    <a:pt x="5512" y="2553"/>
                    <a:pt x="5142" y="1013"/>
                    <a:pt x="4038" y="334"/>
                  </a:cubicBezTo>
                  <a:cubicBezTo>
                    <a:pt x="3670" y="108"/>
                    <a:pt x="3253" y="1"/>
                    <a:pt x="2835"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38" name="Google Shape;8238;p21"/>
            <p:cNvSpPr/>
            <p:nvPr/>
          </p:nvSpPr>
          <p:spPr>
            <a:xfrm>
              <a:off x="3840350" y="980450"/>
              <a:ext cx="139550" cy="123000"/>
            </a:xfrm>
            <a:custGeom>
              <a:rect b="b" l="l" r="r" t="t"/>
              <a:pathLst>
                <a:path extrusionOk="0" h="4920" w="5582">
                  <a:moveTo>
                    <a:pt x="2853" y="0"/>
                  </a:moveTo>
                  <a:cubicBezTo>
                    <a:pt x="1993" y="0"/>
                    <a:pt x="1141" y="453"/>
                    <a:pt x="685" y="1247"/>
                  </a:cubicBezTo>
                  <a:cubicBezTo>
                    <a:pt x="1" y="2433"/>
                    <a:pt x="424" y="3993"/>
                    <a:pt x="1603" y="4636"/>
                  </a:cubicBezTo>
                  <a:cubicBezTo>
                    <a:pt x="1957" y="4829"/>
                    <a:pt x="2344" y="4920"/>
                    <a:pt x="2730" y="4920"/>
                  </a:cubicBezTo>
                  <a:cubicBezTo>
                    <a:pt x="3589" y="4920"/>
                    <a:pt x="4441" y="4467"/>
                    <a:pt x="4898" y="3674"/>
                  </a:cubicBezTo>
                  <a:cubicBezTo>
                    <a:pt x="5581" y="2487"/>
                    <a:pt x="5159" y="925"/>
                    <a:pt x="3980" y="284"/>
                  </a:cubicBezTo>
                  <a:cubicBezTo>
                    <a:pt x="3626" y="92"/>
                    <a:pt x="3239" y="0"/>
                    <a:pt x="2853"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39" name="Google Shape;8239;p21"/>
            <p:cNvSpPr/>
            <p:nvPr/>
          </p:nvSpPr>
          <p:spPr>
            <a:xfrm>
              <a:off x="2426400" y="1589825"/>
              <a:ext cx="139475" cy="122975"/>
            </a:xfrm>
            <a:custGeom>
              <a:rect b="b" l="l" r="r" t="t"/>
              <a:pathLst>
                <a:path extrusionOk="0" h="4919" w="5579">
                  <a:moveTo>
                    <a:pt x="2850" y="0"/>
                  </a:moveTo>
                  <a:cubicBezTo>
                    <a:pt x="2009" y="0"/>
                    <a:pt x="1172" y="433"/>
                    <a:pt x="707" y="1202"/>
                  </a:cubicBezTo>
                  <a:cubicBezTo>
                    <a:pt x="1" y="2371"/>
                    <a:pt x="394" y="3943"/>
                    <a:pt x="1559" y="4611"/>
                  </a:cubicBezTo>
                  <a:cubicBezTo>
                    <a:pt x="1923" y="4819"/>
                    <a:pt x="2326" y="4918"/>
                    <a:pt x="2728" y="4918"/>
                  </a:cubicBezTo>
                  <a:cubicBezTo>
                    <a:pt x="3570" y="4918"/>
                    <a:pt x="4407" y="4484"/>
                    <a:pt x="4873" y="3716"/>
                  </a:cubicBezTo>
                  <a:cubicBezTo>
                    <a:pt x="5579" y="2549"/>
                    <a:pt x="5185" y="977"/>
                    <a:pt x="4019" y="308"/>
                  </a:cubicBezTo>
                  <a:cubicBezTo>
                    <a:pt x="3655" y="99"/>
                    <a:pt x="3252" y="0"/>
                    <a:pt x="2850"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40" name="Google Shape;8240;p21"/>
            <p:cNvSpPr/>
            <p:nvPr/>
          </p:nvSpPr>
          <p:spPr>
            <a:xfrm>
              <a:off x="2027250" y="2301575"/>
              <a:ext cx="137800" cy="122200"/>
            </a:xfrm>
            <a:custGeom>
              <a:rect b="b" l="l" r="r" t="t"/>
              <a:pathLst>
                <a:path extrusionOk="0" h="4888" w="5512">
                  <a:moveTo>
                    <a:pt x="2835" y="0"/>
                  </a:moveTo>
                  <a:cubicBezTo>
                    <a:pt x="1968" y="0"/>
                    <a:pt x="1097" y="459"/>
                    <a:pt x="648" y="1260"/>
                  </a:cubicBezTo>
                  <a:cubicBezTo>
                    <a:pt x="1" y="2412"/>
                    <a:pt x="403" y="3933"/>
                    <a:pt x="1526" y="4583"/>
                  </a:cubicBezTo>
                  <a:cubicBezTo>
                    <a:pt x="1884" y="4790"/>
                    <a:pt x="2284" y="4888"/>
                    <a:pt x="2684" y="4888"/>
                  </a:cubicBezTo>
                  <a:cubicBezTo>
                    <a:pt x="3532" y="4888"/>
                    <a:pt x="4383" y="4449"/>
                    <a:pt x="4841" y="3679"/>
                  </a:cubicBezTo>
                  <a:cubicBezTo>
                    <a:pt x="5512" y="2553"/>
                    <a:pt x="5143" y="1014"/>
                    <a:pt x="4040" y="334"/>
                  </a:cubicBezTo>
                  <a:cubicBezTo>
                    <a:pt x="3671" y="107"/>
                    <a:pt x="3253" y="0"/>
                    <a:pt x="2835"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41" name="Google Shape;8241;p21"/>
            <p:cNvSpPr/>
            <p:nvPr/>
          </p:nvSpPr>
          <p:spPr>
            <a:xfrm>
              <a:off x="5450200" y="3289775"/>
              <a:ext cx="139525" cy="123025"/>
            </a:xfrm>
            <a:custGeom>
              <a:rect b="b" l="l" r="r" t="t"/>
              <a:pathLst>
                <a:path extrusionOk="0" h="4921" w="5581">
                  <a:moveTo>
                    <a:pt x="2852" y="1"/>
                  </a:moveTo>
                  <a:cubicBezTo>
                    <a:pt x="1996" y="1"/>
                    <a:pt x="1147" y="451"/>
                    <a:pt x="688" y="1240"/>
                  </a:cubicBezTo>
                  <a:cubicBezTo>
                    <a:pt x="0" y="2424"/>
                    <a:pt x="419" y="3986"/>
                    <a:pt x="1596" y="4632"/>
                  </a:cubicBezTo>
                  <a:cubicBezTo>
                    <a:pt x="1952" y="4828"/>
                    <a:pt x="2341" y="4920"/>
                    <a:pt x="2729" y="4920"/>
                  </a:cubicBezTo>
                  <a:cubicBezTo>
                    <a:pt x="3586" y="4920"/>
                    <a:pt x="4435" y="4470"/>
                    <a:pt x="4894" y="3681"/>
                  </a:cubicBezTo>
                  <a:cubicBezTo>
                    <a:pt x="5581" y="2497"/>
                    <a:pt x="5162" y="935"/>
                    <a:pt x="3985" y="288"/>
                  </a:cubicBezTo>
                  <a:cubicBezTo>
                    <a:pt x="3630" y="93"/>
                    <a:pt x="3240" y="1"/>
                    <a:pt x="2852"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42" name="Google Shape;8242;p21"/>
            <p:cNvSpPr/>
            <p:nvPr/>
          </p:nvSpPr>
          <p:spPr>
            <a:xfrm>
              <a:off x="4735525" y="4292625"/>
              <a:ext cx="135975" cy="120625"/>
            </a:xfrm>
            <a:custGeom>
              <a:rect b="b" l="l" r="r" t="t"/>
              <a:pathLst>
                <a:path extrusionOk="0" h="4825" w="5439">
                  <a:moveTo>
                    <a:pt x="2814" y="1"/>
                  </a:moveTo>
                  <a:cubicBezTo>
                    <a:pt x="1950" y="1"/>
                    <a:pt x="1079" y="458"/>
                    <a:pt x="640" y="1246"/>
                  </a:cubicBezTo>
                  <a:cubicBezTo>
                    <a:pt x="1" y="2391"/>
                    <a:pt x="434" y="3949"/>
                    <a:pt x="1564" y="4558"/>
                  </a:cubicBezTo>
                  <a:cubicBezTo>
                    <a:pt x="1901" y="4739"/>
                    <a:pt x="2274" y="4825"/>
                    <a:pt x="2648" y="4825"/>
                  </a:cubicBezTo>
                  <a:cubicBezTo>
                    <a:pt x="3534" y="4825"/>
                    <a:pt x="4424" y="4345"/>
                    <a:pt x="4849" y="3532"/>
                  </a:cubicBezTo>
                  <a:cubicBezTo>
                    <a:pt x="5438" y="2400"/>
                    <a:pt x="5026" y="919"/>
                    <a:pt x="3944" y="296"/>
                  </a:cubicBezTo>
                  <a:cubicBezTo>
                    <a:pt x="3597" y="95"/>
                    <a:pt x="3206" y="1"/>
                    <a:pt x="2814"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43" name="Google Shape;8243;p21"/>
            <p:cNvSpPr/>
            <p:nvPr/>
          </p:nvSpPr>
          <p:spPr>
            <a:xfrm>
              <a:off x="2524450" y="4141850"/>
              <a:ext cx="135950" cy="120600"/>
            </a:xfrm>
            <a:custGeom>
              <a:rect b="b" l="l" r="r" t="t"/>
              <a:pathLst>
                <a:path extrusionOk="0" h="4824" w="5438">
                  <a:moveTo>
                    <a:pt x="2812" y="0"/>
                  </a:moveTo>
                  <a:cubicBezTo>
                    <a:pt x="1941" y="0"/>
                    <a:pt x="1064" y="465"/>
                    <a:pt x="629" y="1262"/>
                  </a:cubicBezTo>
                  <a:cubicBezTo>
                    <a:pt x="0" y="2417"/>
                    <a:pt x="447" y="3971"/>
                    <a:pt x="1581" y="4566"/>
                  </a:cubicBezTo>
                  <a:cubicBezTo>
                    <a:pt x="1915" y="4741"/>
                    <a:pt x="2282" y="4824"/>
                    <a:pt x="2649" y="4824"/>
                  </a:cubicBezTo>
                  <a:cubicBezTo>
                    <a:pt x="3543" y="4824"/>
                    <a:pt x="4438" y="4335"/>
                    <a:pt x="4857" y="3512"/>
                  </a:cubicBezTo>
                  <a:cubicBezTo>
                    <a:pt x="5438" y="2373"/>
                    <a:pt x="5012" y="895"/>
                    <a:pt x="3926" y="285"/>
                  </a:cubicBezTo>
                  <a:cubicBezTo>
                    <a:pt x="3582" y="91"/>
                    <a:pt x="3198" y="0"/>
                    <a:pt x="2812"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44" name="Google Shape;8244;p21"/>
            <p:cNvSpPr/>
            <p:nvPr/>
          </p:nvSpPr>
          <p:spPr>
            <a:xfrm>
              <a:off x="3222325" y="4534075"/>
              <a:ext cx="136450" cy="120675"/>
            </a:xfrm>
            <a:custGeom>
              <a:rect b="b" l="l" r="r" t="t"/>
              <a:pathLst>
                <a:path extrusionOk="0" h="4827" w="5458">
                  <a:moveTo>
                    <a:pt x="2813" y="1"/>
                  </a:moveTo>
                  <a:cubicBezTo>
                    <a:pt x="2005" y="1"/>
                    <a:pt x="1186" y="403"/>
                    <a:pt x="714" y="1118"/>
                  </a:cubicBezTo>
                  <a:cubicBezTo>
                    <a:pt x="1" y="2203"/>
                    <a:pt x="337" y="3779"/>
                    <a:pt x="1433" y="4484"/>
                  </a:cubicBezTo>
                  <a:cubicBezTo>
                    <a:pt x="1796" y="4717"/>
                    <a:pt x="2215" y="4827"/>
                    <a:pt x="2638" y="4827"/>
                  </a:cubicBezTo>
                  <a:cubicBezTo>
                    <a:pt x="3467" y="4827"/>
                    <a:pt x="4310" y="4406"/>
                    <a:pt x="4771" y="3663"/>
                  </a:cubicBezTo>
                  <a:cubicBezTo>
                    <a:pt x="5458" y="2558"/>
                    <a:pt x="5083" y="984"/>
                    <a:pt x="3974" y="315"/>
                  </a:cubicBezTo>
                  <a:cubicBezTo>
                    <a:pt x="3620" y="102"/>
                    <a:pt x="3218" y="1"/>
                    <a:pt x="2813"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45" name="Google Shape;8245;p21"/>
            <p:cNvSpPr/>
            <p:nvPr/>
          </p:nvSpPr>
          <p:spPr>
            <a:xfrm>
              <a:off x="1944300" y="2723400"/>
              <a:ext cx="136550" cy="120700"/>
            </a:xfrm>
            <a:custGeom>
              <a:rect b="b" l="l" r="r" t="t"/>
              <a:pathLst>
                <a:path extrusionOk="0" h="4828" w="5462">
                  <a:moveTo>
                    <a:pt x="2810" y="1"/>
                  </a:moveTo>
                  <a:cubicBezTo>
                    <a:pt x="1987" y="1"/>
                    <a:pt x="1157" y="418"/>
                    <a:pt x="694" y="1153"/>
                  </a:cubicBezTo>
                  <a:cubicBezTo>
                    <a:pt x="0" y="2254"/>
                    <a:pt x="366" y="3829"/>
                    <a:pt x="1471" y="4507"/>
                  </a:cubicBezTo>
                  <a:cubicBezTo>
                    <a:pt x="1826" y="4725"/>
                    <a:pt x="2232" y="4828"/>
                    <a:pt x="2641" y="4828"/>
                  </a:cubicBezTo>
                  <a:cubicBezTo>
                    <a:pt x="3485" y="4828"/>
                    <a:pt x="4343" y="4391"/>
                    <a:pt x="4795" y="3627"/>
                  </a:cubicBezTo>
                  <a:cubicBezTo>
                    <a:pt x="5461" y="2502"/>
                    <a:pt x="5062" y="938"/>
                    <a:pt x="3940" y="296"/>
                  </a:cubicBezTo>
                  <a:cubicBezTo>
                    <a:pt x="3592" y="95"/>
                    <a:pt x="3202" y="1"/>
                    <a:pt x="2810"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46" name="Google Shape;8246;p21"/>
            <p:cNvSpPr/>
            <p:nvPr/>
          </p:nvSpPr>
          <p:spPr>
            <a:xfrm>
              <a:off x="2242400" y="3827500"/>
              <a:ext cx="136075" cy="119875"/>
            </a:xfrm>
            <a:custGeom>
              <a:rect b="b" l="l" r="r" t="t"/>
              <a:pathLst>
                <a:path extrusionOk="0" h="4795" w="5443">
                  <a:moveTo>
                    <a:pt x="2792" y="0"/>
                  </a:moveTo>
                  <a:cubicBezTo>
                    <a:pt x="1957" y="0"/>
                    <a:pt x="1121" y="435"/>
                    <a:pt x="672" y="1196"/>
                  </a:cubicBezTo>
                  <a:cubicBezTo>
                    <a:pt x="0" y="2332"/>
                    <a:pt x="410" y="3886"/>
                    <a:pt x="1546" y="4514"/>
                  </a:cubicBezTo>
                  <a:cubicBezTo>
                    <a:pt x="1890" y="4705"/>
                    <a:pt x="2270" y="4795"/>
                    <a:pt x="2650" y="4795"/>
                  </a:cubicBezTo>
                  <a:cubicBezTo>
                    <a:pt x="3486" y="4795"/>
                    <a:pt x="4322" y="4360"/>
                    <a:pt x="4770" y="3599"/>
                  </a:cubicBezTo>
                  <a:cubicBezTo>
                    <a:pt x="5442" y="2463"/>
                    <a:pt x="5033" y="908"/>
                    <a:pt x="3897" y="281"/>
                  </a:cubicBezTo>
                  <a:cubicBezTo>
                    <a:pt x="3553" y="90"/>
                    <a:pt x="3173" y="0"/>
                    <a:pt x="2792"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47" name="Google Shape;8247;p21"/>
            <p:cNvSpPr/>
            <p:nvPr/>
          </p:nvSpPr>
          <p:spPr>
            <a:xfrm>
              <a:off x="3638050" y="4612075"/>
              <a:ext cx="136000" cy="119925"/>
            </a:xfrm>
            <a:custGeom>
              <a:rect b="b" l="l" r="r" t="t"/>
              <a:pathLst>
                <a:path extrusionOk="0" h="4797" w="5440">
                  <a:moveTo>
                    <a:pt x="2792" y="1"/>
                  </a:moveTo>
                  <a:cubicBezTo>
                    <a:pt x="1966" y="1"/>
                    <a:pt x="1137" y="425"/>
                    <a:pt x="682" y="1172"/>
                  </a:cubicBezTo>
                  <a:cubicBezTo>
                    <a:pt x="0" y="2297"/>
                    <a:pt x="393" y="3859"/>
                    <a:pt x="1521" y="4503"/>
                  </a:cubicBezTo>
                  <a:cubicBezTo>
                    <a:pt x="1870" y="4702"/>
                    <a:pt x="2258" y="4796"/>
                    <a:pt x="2647" y="4796"/>
                  </a:cubicBezTo>
                  <a:cubicBezTo>
                    <a:pt x="3473" y="4796"/>
                    <a:pt x="4301" y="4372"/>
                    <a:pt x="4755" y="3624"/>
                  </a:cubicBezTo>
                  <a:cubicBezTo>
                    <a:pt x="5439" y="2500"/>
                    <a:pt x="5046" y="938"/>
                    <a:pt x="3918" y="294"/>
                  </a:cubicBezTo>
                  <a:cubicBezTo>
                    <a:pt x="3569" y="95"/>
                    <a:pt x="3181" y="1"/>
                    <a:pt x="2792"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48" name="Google Shape;8248;p21"/>
            <p:cNvSpPr/>
            <p:nvPr/>
          </p:nvSpPr>
          <p:spPr>
            <a:xfrm>
              <a:off x="4026300" y="929675"/>
              <a:ext cx="133600" cy="118175"/>
            </a:xfrm>
            <a:custGeom>
              <a:rect b="b" l="l" r="r" t="t"/>
              <a:pathLst>
                <a:path extrusionOk="0" h="4727" w="5344">
                  <a:moveTo>
                    <a:pt x="2712" y="1"/>
                  </a:moveTo>
                  <a:cubicBezTo>
                    <a:pt x="1897" y="1"/>
                    <a:pt x="1099" y="432"/>
                    <a:pt x="656" y="1200"/>
                  </a:cubicBezTo>
                  <a:cubicBezTo>
                    <a:pt x="0" y="2335"/>
                    <a:pt x="372" y="3776"/>
                    <a:pt x="1486" y="4420"/>
                  </a:cubicBezTo>
                  <a:cubicBezTo>
                    <a:pt x="1846" y="4628"/>
                    <a:pt x="2240" y="4727"/>
                    <a:pt x="2631" y="4727"/>
                  </a:cubicBezTo>
                  <a:cubicBezTo>
                    <a:pt x="3446" y="4727"/>
                    <a:pt x="4244" y="4295"/>
                    <a:pt x="4688" y="3528"/>
                  </a:cubicBezTo>
                  <a:cubicBezTo>
                    <a:pt x="5343" y="2392"/>
                    <a:pt x="4971" y="951"/>
                    <a:pt x="3858" y="308"/>
                  </a:cubicBezTo>
                  <a:cubicBezTo>
                    <a:pt x="3497" y="100"/>
                    <a:pt x="3103" y="1"/>
                    <a:pt x="2712"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49" name="Google Shape;8249;p21"/>
            <p:cNvSpPr/>
            <p:nvPr/>
          </p:nvSpPr>
          <p:spPr>
            <a:xfrm>
              <a:off x="5189300" y="1583500"/>
              <a:ext cx="133600" cy="118175"/>
            </a:xfrm>
            <a:custGeom>
              <a:rect b="b" l="l" r="r" t="t"/>
              <a:pathLst>
                <a:path extrusionOk="0" h="4727" w="5344">
                  <a:moveTo>
                    <a:pt x="2713" y="1"/>
                  </a:moveTo>
                  <a:cubicBezTo>
                    <a:pt x="1899" y="1"/>
                    <a:pt x="1101" y="431"/>
                    <a:pt x="657" y="1197"/>
                  </a:cubicBezTo>
                  <a:cubicBezTo>
                    <a:pt x="0" y="2332"/>
                    <a:pt x="371" y="3773"/>
                    <a:pt x="1484" y="4419"/>
                  </a:cubicBezTo>
                  <a:cubicBezTo>
                    <a:pt x="1845" y="4628"/>
                    <a:pt x="2240" y="4727"/>
                    <a:pt x="2631" y="4727"/>
                  </a:cubicBezTo>
                  <a:cubicBezTo>
                    <a:pt x="3445" y="4727"/>
                    <a:pt x="4244" y="4297"/>
                    <a:pt x="4688" y="3530"/>
                  </a:cubicBezTo>
                  <a:cubicBezTo>
                    <a:pt x="5343" y="2395"/>
                    <a:pt x="4973" y="954"/>
                    <a:pt x="3859" y="309"/>
                  </a:cubicBezTo>
                  <a:cubicBezTo>
                    <a:pt x="3498" y="100"/>
                    <a:pt x="3104" y="1"/>
                    <a:pt x="2713"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50" name="Google Shape;8250;p21"/>
            <p:cNvSpPr/>
            <p:nvPr/>
          </p:nvSpPr>
          <p:spPr>
            <a:xfrm>
              <a:off x="2295075" y="4013825"/>
              <a:ext cx="130025" cy="115100"/>
            </a:xfrm>
            <a:custGeom>
              <a:rect b="b" l="l" r="r" t="t"/>
              <a:pathLst>
                <a:path extrusionOk="0" h="4604" w="5201">
                  <a:moveTo>
                    <a:pt x="2605" y="0"/>
                  </a:moveTo>
                  <a:cubicBezTo>
                    <a:pt x="1823" y="0"/>
                    <a:pt x="1077" y="422"/>
                    <a:pt x="643" y="1187"/>
                  </a:cubicBezTo>
                  <a:cubicBezTo>
                    <a:pt x="1" y="2318"/>
                    <a:pt x="342" y="3645"/>
                    <a:pt x="1440" y="4283"/>
                  </a:cubicBezTo>
                  <a:cubicBezTo>
                    <a:pt x="1813" y="4500"/>
                    <a:pt x="2209" y="4603"/>
                    <a:pt x="2596" y="4603"/>
                  </a:cubicBezTo>
                  <a:cubicBezTo>
                    <a:pt x="3394" y="4603"/>
                    <a:pt x="4154" y="4163"/>
                    <a:pt x="4585" y="3367"/>
                  </a:cubicBezTo>
                  <a:cubicBezTo>
                    <a:pt x="5201" y="2231"/>
                    <a:pt x="4827" y="910"/>
                    <a:pt x="3711" y="293"/>
                  </a:cubicBezTo>
                  <a:cubicBezTo>
                    <a:pt x="3354" y="95"/>
                    <a:pt x="2976" y="0"/>
                    <a:pt x="2605"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51" name="Google Shape;8251;p21"/>
            <p:cNvSpPr/>
            <p:nvPr/>
          </p:nvSpPr>
          <p:spPr>
            <a:xfrm>
              <a:off x="3457600" y="4667650"/>
              <a:ext cx="130500" cy="115125"/>
            </a:xfrm>
            <a:custGeom>
              <a:rect b="b" l="l" r="r" t="t"/>
              <a:pathLst>
                <a:path extrusionOk="0" h="4605" w="5220">
                  <a:moveTo>
                    <a:pt x="2623" y="1"/>
                  </a:moveTo>
                  <a:cubicBezTo>
                    <a:pt x="1857" y="1"/>
                    <a:pt x="1124" y="405"/>
                    <a:pt x="689" y="1142"/>
                  </a:cubicBezTo>
                  <a:cubicBezTo>
                    <a:pt x="0" y="2303"/>
                    <a:pt x="358" y="3677"/>
                    <a:pt x="1511" y="4313"/>
                  </a:cubicBezTo>
                  <a:cubicBezTo>
                    <a:pt x="1867" y="4510"/>
                    <a:pt x="2244" y="4604"/>
                    <a:pt x="2614" y="4604"/>
                  </a:cubicBezTo>
                  <a:cubicBezTo>
                    <a:pt x="3398" y="4604"/>
                    <a:pt x="4145" y="4180"/>
                    <a:pt x="4579" y="3413"/>
                  </a:cubicBezTo>
                  <a:cubicBezTo>
                    <a:pt x="5220" y="2283"/>
                    <a:pt x="4875" y="956"/>
                    <a:pt x="3776" y="318"/>
                  </a:cubicBezTo>
                  <a:cubicBezTo>
                    <a:pt x="3406" y="104"/>
                    <a:pt x="3010" y="1"/>
                    <a:pt x="2623"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52" name="Google Shape;8252;p21"/>
            <p:cNvSpPr/>
            <p:nvPr/>
          </p:nvSpPr>
          <p:spPr>
            <a:xfrm>
              <a:off x="2810275" y="4459675"/>
              <a:ext cx="129300" cy="114350"/>
            </a:xfrm>
            <a:custGeom>
              <a:rect b="b" l="l" r="r" t="t"/>
              <a:pathLst>
                <a:path extrusionOk="0" h="4574" w="5172">
                  <a:moveTo>
                    <a:pt x="2599" y="0"/>
                  </a:moveTo>
                  <a:cubicBezTo>
                    <a:pt x="1827" y="0"/>
                    <a:pt x="1085" y="410"/>
                    <a:pt x="652" y="1154"/>
                  </a:cubicBezTo>
                  <a:cubicBezTo>
                    <a:pt x="1" y="2274"/>
                    <a:pt x="340" y="3623"/>
                    <a:pt x="1433" y="4259"/>
                  </a:cubicBezTo>
                  <a:cubicBezTo>
                    <a:pt x="1798" y="4472"/>
                    <a:pt x="2190" y="4574"/>
                    <a:pt x="2575" y="4574"/>
                  </a:cubicBezTo>
                  <a:cubicBezTo>
                    <a:pt x="3346" y="4574"/>
                    <a:pt x="4088" y="4164"/>
                    <a:pt x="4520" y="3421"/>
                  </a:cubicBezTo>
                  <a:cubicBezTo>
                    <a:pt x="5172" y="2299"/>
                    <a:pt x="4833" y="952"/>
                    <a:pt x="3739" y="314"/>
                  </a:cubicBezTo>
                  <a:cubicBezTo>
                    <a:pt x="3375" y="102"/>
                    <a:pt x="2983" y="0"/>
                    <a:pt x="2599"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53" name="Google Shape;8253;p21"/>
            <p:cNvSpPr/>
            <p:nvPr/>
          </p:nvSpPr>
          <p:spPr>
            <a:xfrm>
              <a:off x="4443325" y="1008375"/>
              <a:ext cx="130650" cy="115975"/>
            </a:xfrm>
            <a:custGeom>
              <a:rect b="b" l="l" r="r" t="t"/>
              <a:pathLst>
                <a:path extrusionOk="0" h="4639" w="5226">
                  <a:moveTo>
                    <a:pt x="2613" y="0"/>
                  </a:moveTo>
                  <a:cubicBezTo>
                    <a:pt x="1812" y="0"/>
                    <a:pt x="1054" y="443"/>
                    <a:pt x="618" y="1245"/>
                  </a:cubicBezTo>
                  <a:cubicBezTo>
                    <a:pt x="0" y="2381"/>
                    <a:pt x="366" y="3697"/>
                    <a:pt x="1469" y="4326"/>
                  </a:cubicBezTo>
                  <a:cubicBezTo>
                    <a:pt x="1840" y="4537"/>
                    <a:pt x="2232" y="4638"/>
                    <a:pt x="2614" y="4638"/>
                  </a:cubicBezTo>
                  <a:cubicBezTo>
                    <a:pt x="3415" y="4638"/>
                    <a:pt x="4174" y="4195"/>
                    <a:pt x="4610" y="3392"/>
                  </a:cubicBezTo>
                  <a:cubicBezTo>
                    <a:pt x="5226" y="2258"/>
                    <a:pt x="4862" y="940"/>
                    <a:pt x="3758" y="312"/>
                  </a:cubicBezTo>
                  <a:cubicBezTo>
                    <a:pt x="3387" y="101"/>
                    <a:pt x="2995" y="0"/>
                    <a:pt x="2613"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54" name="Google Shape;8254;p21"/>
            <p:cNvSpPr/>
            <p:nvPr/>
          </p:nvSpPr>
          <p:spPr>
            <a:xfrm>
              <a:off x="4675225" y="1138450"/>
              <a:ext cx="132550" cy="117350"/>
            </a:xfrm>
            <a:custGeom>
              <a:rect b="b" l="l" r="r" t="t"/>
              <a:pathLst>
                <a:path extrusionOk="0" h="4694" w="5302">
                  <a:moveTo>
                    <a:pt x="2661" y="0"/>
                  </a:moveTo>
                  <a:cubicBezTo>
                    <a:pt x="1827" y="0"/>
                    <a:pt x="1026" y="465"/>
                    <a:pt x="596" y="1287"/>
                  </a:cubicBezTo>
                  <a:cubicBezTo>
                    <a:pt x="1" y="2424"/>
                    <a:pt x="385" y="3767"/>
                    <a:pt x="1486" y="4389"/>
                  </a:cubicBezTo>
                  <a:cubicBezTo>
                    <a:pt x="1851" y="4595"/>
                    <a:pt x="2241" y="4694"/>
                    <a:pt x="2625" y="4694"/>
                  </a:cubicBezTo>
                  <a:cubicBezTo>
                    <a:pt x="3439" y="4694"/>
                    <a:pt x="4221" y="4250"/>
                    <a:pt x="4659" y="3456"/>
                  </a:cubicBezTo>
                  <a:cubicBezTo>
                    <a:pt x="5301" y="2290"/>
                    <a:pt x="4902" y="896"/>
                    <a:pt x="3748" y="277"/>
                  </a:cubicBezTo>
                  <a:cubicBezTo>
                    <a:pt x="3398" y="90"/>
                    <a:pt x="3026" y="0"/>
                    <a:pt x="2661"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55" name="Google Shape;8255;p21"/>
            <p:cNvSpPr/>
            <p:nvPr/>
          </p:nvSpPr>
          <p:spPr>
            <a:xfrm>
              <a:off x="4908725" y="1269975"/>
              <a:ext cx="130250" cy="115825"/>
            </a:xfrm>
            <a:custGeom>
              <a:rect b="b" l="l" r="r" t="t"/>
              <a:pathLst>
                <a:path extrusionOk="0" h="4633" w="5210">
                  <a:moveTo>
                    <a:pt x="2604" y="0"/>
                  </a:moveTo>
                  <a:cubicBezTo>
                    <a:pt x="1844" y="0"/>
                    <a:pt x="1118" y="395"/>
                    <a:pt x="677" y="1124"/>
                  </a:cubicBezTo>
                  <a:cubicBezTo>
                    <a:pt x="0" y="2240"/>
                    <a:pt x="288" y="3581"/>
                    <a:pt x="1347" y="4254"/>
                  </a:cubicBezTo>
                  <a:cubicBezTo>
                    <a:pt x="1749" y="4510"/>
                    <a:pt x="2183" y="4632"/>
                    <a:pt x="2607" y="4632"/>
                  </a:cubicBezTo>
                  <a:cubicBezTo>
                    <a:pt x="3367" y="4632"/>
                    <a:pt x="4093" y="4238"/>
                    <a:pt x="4534" y="3509"/>
                  </a:cubicBezTo>
                  <a:cubicBezTo>
                    <a:pt x="5209" y="2392"/>
                    <a:pt x="4922" y="1052"/>
                    <a:pt x="3862" y="377"/>
                  </a:cubicBezTo>
                  <a:cubicBezTo>
                    <a:pt x="3461" y="123"/>
                    <a:pt x="3027" y="0"/>
                    <a:pt x="2604"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56" name="Google Shape;8256;p21"/>
            <p:cNvSpPr/>
            <p:nvPr/>
          </p:nvSpPr>
          <p:spPr>
            <a:xfrm>
              <a:off x="3429850" y="907175"/>
              <a:ext cx="129450" cy="114350"/>
            </a:xfrm>
            <a:custGeom>
              <a:rect b="b" l="l" r="r" t="t"/>
              <a:pathLst>
                <a:path extrusionOk="0" h="4574" w="5178">
                  <a:moveTo>
                    <a:pt x="2602" y="0"/>
                  </a:moveTo>
                  <a:cubicBezTo>
                    <a:pt x="1810" y="0"/>
                    <a:pt x="1052" y="434"/>
                    <a:pt x="624" y="1210"/>
                  </a:cubicBezTo>
                  <a:cubicBezTo>
                    <a:pt x="1" y="2340"/>
                    <a:pt x="378" y="3678"/>
                    <a:pt x="1489" y="4290"/>
                  </a:cubicBezTo>
                  <a:cubicBezTo>
                    <a:pt x="1839" y="4482"/>
                    <a:pt x="2211" y="4574"/>
                    <a:pt x="2576" y="4574"/>
                  </a:cubicBezTo>
                  <a:cubicBezTo>
                    <a:pt x="3368" y="4574"/>
                    <a:pt x="4126" y="4141"/>
                    <a:pt x="4554" y="3364"/>
                  </a:cubicBezTo>
                  <a:cubicBezTo>
                    <a:pt x="5177" y="2234"/>
                    <a:pt x="4800" y="896"/>
                    <a:pt x="3688" y="284"/>
                  </a:cubicBezTo>
                  <a:cubicBezTo>
                    <a:pt x="3338" y="92"/>
                    <a:pt x="2967" y="0"/>
                    <a:pt x="2602"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57" name="Google Shape;8257;p21"/>
            <p:cNvSpPr/>
            <p:nvPr/>
          </p:nvSpPr>
          <p:spPr>
            <a:xfrm>
              <a:off x="5522950" y="2083700"/>
              <a:ext cx="130025" cy="115075"/>
            </a:xfrm>
            <a:custGeom>
              <a:rect b="b" l="l" r="r" t="t"/>
              <a:pathLst>
                <a:path extrusionOk="0" h="4603" w="5201">
                  <a:moveTo>
                    <a:pt x="2607" y="0"/>
                  </a:moveTo>
                  <a:cubicBezTo>
                    <a:pt x="1811" y="0"/>
                    <a:pt x="1053" y="438"/>
                    <a:pt x="621" y="1232"/>
                  </a:cubicBezTo>
                  <a:cubicBezTo>
                    <a:pt x="0" y="2369"/>
                    <a:pt x="372" y="3688"/>
                    <a:pt x="1486" y="4307"/>
                  </a:cubicBezTo>
                  <a:cubicBezTo>
                    <a:pt x="1845" y="4507"/>
                    <a:pt x="2225" y="4603"/>
                    <a:pt x="2598" y="4603"/>
                  </a:cubicBezTo>
                  <a:cubicBezTo>
                    <a:pt x="3378" y="4603"/>
                    <a:pt x="4122" y="4183"/>
                    <a:pt x="4557" y="3422"/>
                  </a:cubicBezTo>
                  <a:cubicBezTo>
                    <a:pt x="5201" y="2293"/>
                    <a:pt x="4862" y="962"/>
                    <a:pt x="3767" y="323"/>
                  </a:cubicBezTo>
                  <a:cubicBezTo>
                    <a:pt x="3394" y="105"/>
                    <a:pt x="2996" y="0"/>
                    <a:pt x="2607"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58" name="Google Shape;8258;p21"/>
            <p:cNvSpPr/>
            <p:nvPr/>
          </p:nvSpPr>
          <p:spPr>
            <a:xfrm>
              <a:off x="3246200" y="960000"/>
              <a:ext cx="130375" cy="115100"/>
            </a:xfrm>
            <a:custGeom>
              <a:rect b="b" l="l" r="r" t="t"/>
              <a:pathLst>
                <a:path extrusionOk="0" h="4604" w="5215">
                  <a:moveTo>
                    <a:pt x="2621" y="0"/>
                  </a:moveTo>
                  <a:cubicBezTo>
                    <a:pt x="1861" y="0"/>
                    <a:pt x="1133" y="396"/>
                    <a:pt x="696" y="1123"/>
                  </a:cubicBezTo>
                  <a:cubicBezTo>
                    <a:pt x="1" y="2280"/>
                    <a:pt x="346" y="3658"/>
                    <a:pt x="1492" y="4303"/>
                  </a:cubicBezTo>
                  <a:cubicBezTo>
                    <a:pt x="1854" y="4506"/>
                    <a:pt x="2237" y="4603"/>
                    <a:pt x="2613" y="4603"/>
                  </a:cubicBezTo>
                  <a:cubicBezTo>
                    <a:pt x="3390" y="4603"/>
                    <a:pt x="4131" y="4187"/>
                    <a:pt x="4568" y="3431"/>
                  </a:cubicBezTo>
                  <a:cubicBezTo>
                    <a:pt x="5214" y="2305"/>
                    <a:pt x="4881" y="970"/>
                    <a:pt x="3791" y="327"/>
                  </a:cubicBezTo>
                  <a:cubicBezTo>
                    <a:pt x="3416" y="106"/>
                    <a:pt x="3014" y="0"/>
                    <a:pt x="2621"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59" name="Google Shape;8259;p21"/>
            <p:cNvSpPr/>
            <p:nvPr/>
          </p:nvSpPr>
          <p:spPr>
            <a:xfrm>
              <a:off x="5572125" y="2267625"/>
              <a:ext cx="130550" cy="115175"/>
            </a:xfrm>
            <a:custGeom>
              <a:rect b="b" l="l" r="r" t="t"/>
              <a:pathLst>
                <a:path extrusionOk="0" h="4607" w="5222">
                  <a:moveTo>
                    <a:pt x="2626" y="0"/>
                  </a:moveTo>
                  <a:cubicBezTo>
                    <a:pt x="1841" y="0"/>
                    <a:pt x="1092" y="427"/>
                    <a:pt x="658" y="1199"/>
                  </a:cubicBezTo>
                  <a:cubicBezTo>
                    <a:pt x="1" y="2369"/>
                    <a:pt x="394" y="3732"/>
                    <a:pt x="1567" y="4345"/>
                  </a:cubicBezTo>
                  <a:cubicBezTo>
                    <a:pt x="1906" y="4522"/>
                    <a:pt x="2262" y="4606"/>
                    <a:pt x="2611" y="4606"/>
                  </a:cubicBezTo>
                  <a:cubicBezTo>
                    <a:pt x="3415" y="4606"/>
                    <a:pt x="4182" y="4158"/>
                    <a:pt x="4612" y="3357"/>
                  </a:cubicBezTo>
                  <a:cubicBezTo>
                    <a:pt x="5222" y="2221"/>
                    <a:pt x="4840" y="902"/>
                    <a:pt x="3723" y="288"/>
                  </a:cubicBezTo>
                  <a:cubicBezTo>
                    <a:pt x="3368" y="93"/>
                    <a:pt x="2993" y="0"/>
                    <a:pt x="2626"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60" name="Google Shape;8260;p21"/>
            <p:cNvSpPr/>
            <p:nvPr/>
          </p:nvSpPr>
          <p:spPr>
            <a:xfrm>
              <a:off x="3063950" y="1013525"/>
              <a:ext cx="129425" cy="114375"/>
            </a:xfrm>
            <a:custGeom>
              <a:rect b="b" l="l" r="r" t="t"/>
              <a:pathLst>
                <a:path extrusionOk="0" h="4575" w="5177">
                  <a:moveTo>
                    <a:pt x="2604" y="0"/>
                  </a:moveTo>
                  <a:cubicBezTo>
                    <a:pt x="1801" y="0"/>
                    <a:pt x="1033" y="445"/>
                    <a:pt x="608" y="1237"/>
                  </a:cubicBezTo>
                  <a:cubicBezTo>
                    <a:pt x="1" y="2370"/>
                    <a:pt x="396" y="3705"/>
                    <a:pt x="1516" y="4305"/>
                  </a:cubicBezTo>
                  <a:cubicBezTo>
                    <a:pt x="1857" y="4487"/>
                    <a:pt x="2219" y="4574"/>
                    <a:pt x="2574" y="4574"/>
                  </a:cubicBezTo>
                  <a:cubicBezTo>
                    <a:pt x="3376" y="4574"/>
                    <a:pt x="4144" y="4130"/>
                    <a:pt x="4569" y="3338"/>
                  </a:cubicBezTo>
                  <a:cubicBezTo>
                    <a:pt x="5176" y="2205"/>
                    <a:pt x="4783" y="870"/>
                    <a:pt x="3661" y="270"/>
                  </a:cubicBezTo>
                  <a:cubicBezTo>
                    <a:pt x="3320" y="87"/>
                    <a:pt x="2959" y="0"/>
                    <a:pt x="2604"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61" name="Google Shape;8261;p21"/>
            <p:cNvSpPr/>
            <p:nvPr/>
          </p:nvSpPr>
          <p:spPr>
            <a:xfrm>
              <a:off x="5622625" y="2451975"/>
              <a:ext cx="129350" cy="114350"/>
            </a:xfrm>
            <a:custGeom>
              <a:rect b="b" l="l" r="r" t="t"/>
              <a:pathLst>
                <a:path extrusionOk="0" h="4574" w="5174">
                  <a:moveTo>
                    <a:pt x="2599" y="0"/>
                  </a:moveTo>
                  <a:cubicBezTo>
                    <a:pt x="1822" y="0"/>
                    <a:pt x="1076" y="415"/>
                    <a:pt x="645" y="1167"/>
                  </a:cubicBezTo>
                  <a:cubicBezTo>
                    <a:pt x="1" y="2290"/>
                    <a:pt x="349" y="3636"/>
                    <a:pt x="1447" y="4266"/>
                  </a:cubicBezTo>
                  <a:cubicBezTo>
                    <a:pt x="1808" y="4474"/>
                    <a:pt x="2195" y="4573"/>
                    <a:pt x="2575" y="4573"/>
                  </a:cubicBezTo>
                  <a:cubicBezTo>
                    <a:pt x="3351" y="4573"/>
                    <a:pt x="4096" y="4158"/>
                    <a:pt x="4528" y="3406"/>
                  </a:cubicBezTo>
                  <a:cubicBezTo>
                    <a:pt x="5173" y="2283"/>
                    <a:pt x="4824" y="938"/>
                    <a:pt x="3728" y="307"/>
                  </a:cubicBezTo>
                  <a:cubicBezTo>
                    <a:pt x="3366" y="99"/>
                    <a:pt x="2978" y="0"/>
                    <a:pt x="2599"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62" name="Google Shape;8262;p21"/>
            <p:cNvSpPr/>
            <p:nvPr/>
          </p:nvSpPr>
          <p:spPr>
            <a:xfrm>
              <a:off x="2563275" y="1355900"/>
              <a:ext cx="132350" cy="116600"/>
            </a:xfrm>
            <a:custGeom>
              <a:rect b="b" l="l" r="r" t="t"/>
              <a:pathLst>
                <a:path extrusionOk="0" h="4664" w="5294">
                  <a:moveTo>
                    <a:pt x="2653" y="0"/>
                  </a:moveTo>
                  <a:cubicBezTo>
                    <a:pt x="1875" y="0"/>
                    <a:pt x="1131" y="411"/>
                    <a:pt x="689" y="1159"/>
                  </a:cubicBezTo>
                  <a:cubicBezTo>
                    <a:pt x="0" y="2322"/>
                    <a:pt x="354" y="3708"/>
                    <a:pt x="1502" y="4357"/>
                  </a:cubicBezTo>
                  <a:cubicBezTo>
                    <a:pt x="1869" y="4564"/>
                    <a:pt x="2260" y="4664"/>
                    <a:pt x="2642" y="4664"/>
                  </a:cubicBezTo>
                  <a:cubicBezTo>
                    <a:pt x="3419" y="4664"/>
                    <a:pt x="4163" y="4253"/>
                    <a:pt x="4605" y="3504"/>
                  </a:cubicBezTo>
                  <a:cubicBezTo>
                    <a:pt x="5294" y="2342"/>
                    <a:pt x="4940" y="956"/>
                    <a:pt x="3792" y="306"/>
                  </a:cubicBezTo>
                  <a:cubicBezTo>
                    <a:pt x="3425" y="99"/>
                    <a:pt x="3035" y="0"/>
                    <a:pt x="2653"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63" name="Google Shape;8263;p21"/>
            <p:cNvSpPr/>
            <p:nvPr/>
          </p:nvSpPr>
          <p:spPr>
            <a:xfrm>
              <a:off x="5587575" y="3055875"/>
              <a:ext cx="131375" cy="116575"/>
            </a:xfrm>
            <a:custGeom>
              <a:rect b="b" l="l" r="r" t="t"/>
              <a:pathLst>
                <a:path extrusionOk="0" h="4663" w="5255">
                  <a:moveTo>
                    <a:pt x="2635" y="0"/>
                  </a:moveTo>
                  <a:cubicBezTo>
                    <a:pt x="1842" y="0"/>
                    <a:pt x="1085" y="427"/>
                    <a:pt x="644" y="1205"/>
                  </a:cubicBezTo>
                  <a:cubicBezTo>
                    <a:pt x="0" y="2338"/>
                    <a:pt x="338" y="3676"/>
                    <a:pt x="1431" y="4328"/>
                  </a:cubicBezTo>
                  <a:cubicBezTo>
                    <a:pt x="1812" y="4554"/>
                    <a:pt x="2221" y="4663"/>
                    <a:pt x="2621" y="4663"/>
                  </a:cubicBezTo>
                  <a:cubicBezTo>
                    <a:pt x="3414" y="4663"/>
                    <a:pt x="4172" y="4236"/>
                    <a:pt x="4612" y="3458"/>
                  </a:cubicBezTo>
                  <a:cubicBezTo>
                    <a:pt x="5255" y="2323"/>
                    <a:pt x="4919" y="985"/>
                    <a:pt x="3826" y="336"/>
                  </a:cubicBezTo>
                  <a:cubicBezTo>
                    <a:pt x="3444" y="109"/>
                    <a:pt x="3035" y="0"/>
                    <a:pt x="2635"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64" name="Google Shape;8264;p21"/>
            <p:cNvSpPr/>
            <p:nvPr/>
          </p:nvSpPr>
          <p:spPr>
            <a:xfrm>
              <a:off x="2248575" y="1647350"/>
              <a:ext cx="129225" cy="114325"/>
            </a:xfrm>
            <a:custGeom>
              <a:rect b="b" l="l" r="r" t="t"/>
              <a:pathLst>
                <a:path extrusionOk="0" h="4573" w="5169">
                  <a:moveTo>
                    <a:pt x="2597" y="0"/>
                  </a:moveTo>
                  <a:cubicBezTo>
                    <a:pt x="1829" y="0"/>
                    <a:pt x="1091" y="404"/>
                    <a:pt x="658" y="1140"/>
                  </a:cubicBezTo>
                  <a:cubicBezTo>
                    <a:pt x="1" y="2255"/>
                    <a:pt x="331" y="3609"/>
                    <a:pt x="1417" y="4250"/>
                  </a:cubicBezTo>
                  <a:cubicBezTo>
                    <a:pt x="1786" y="4468"/>
                    <a:pt x="2182" y="4572"/>
                    <a:pt x="2572" y="4572"/>
                  </a:cubicBezTo>
                  <a:cubicBezTo>
                    <a:pt x="3339" y="4572"/>
                    <a:pt x="4077" y="4168"/>
                    <a:pt x="4510" y="3433"/>
                  </a:cubicBezTo>
                  <a:cubicBezTo>
                    <a:pt x="5169" y="2316"/>
                    <a:pt x="4837" y="963"/>
                    <a:pt x="3751" y="322"/>
                  </a:cubicBezTo>
                  <a:cubicBezTo>
                    <a:pt x="3383" y="104"/>
                    <a:pt x="2986" y="0"/>
                    <a:pt x="2597"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65" name="Google Shape;8265;p21"/>
            <p:cNvSpPr/>
            <p:nvPr/>
          </p:nvSpPr>
          <p:spPr>
            <a:xfrm>
              <a:off x="5505200" y="3478075"/>
              <a:ext cx="128800" cy="114300"/>
            </a:xfrm>
            <a:custGeom>
              <a:rect b="b" l="l" r="r" t="t"/>
              <a:pathLst>
                <a:path extrusionOk="0" h="4572" w="5152">
                  <a:moveTo>
                    <a:pt x="2586" y="1"/>
                  </a:moveTo>
                  <a:cubicBezTo>
                    <a:pt x="1852" y="1"/>
                    <a:pt x="1143" y="368"/>
                    <a:pt x="705" y="1048"/>
                  </a:cubicBezTo>
                  <a:cubicBezTo>
                    <a:pt x="0" y="2145"/>
                    <a:pt x="268" y="3517"/>
                    <a:pt x="1320" y="4197"/>
                  </a:cubicBezTo>
                  <a:cubicBezTo>
                    <a:pt x="1712" y="4450"/>
                    <a:pt x="2143" y="4572"/>
                    <a:pt x="2565" y="4572"/>
                  </a:cubicBezTo>
                  <a:cubicBezTo>
                    <a:pt x="3299" y="4572"/>
                    <a:pt x="4009" y="4205"/>
                    <a:pt x="4447" y="3524"/>
                  </a:cubicBezTo>
                  <a:cubicBezTo>
                    <a:pt x="5152" y="2428"/>
                    <a:pt x="4884" y="1056"/>
                    <a:pt x="3833" y="376"/>
                  </a:cubicBezTo>
                  <a:cubicBezTo>
                    <a:pt x="3440" y="123"/>
                    <a:pt x="3009" y="1"/>
                    <a:pt x="2586"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66" name="Google Shape;8266;p21"/>
            <p:cNvSpPr/>
            <p:nvPr/>
          </p:nvSpPr>
          <p:spPr>
            <a:xfrm>
              <a:off x="2114525" y="1883625"/>
              <a:ext cx="130700" cy="116000"/>
            </a:xfrm>
            <a:custGeom>
              <a:rect b="b" l="l" r="r" t="t"/>
              <a:pathLst>
                <a:path extrusionOk="0" h="4640" w="5228">
                  <a:moveTo>
                    <a:pt x="2612" y="0"/>
                  </a:moveTo>
                  <a:cubicBezTo>
                    <a:pt x="1811" y="0"/>
                    <a:pt x="1052" y="445"/>
                    <a:pt x="616" y="1251"/>
                  </a:cubicBezTo>
                  <a:cubicBezTo>
                    <a:pt x="1" y="2387"/>
                    <a:pt x="367" y="3703"/>
                    <a:pt x="1473" y="4329"/>
                  </a:cubicBezTo>
                  <a:cubicBezTo>
                    <a:pt x="1843" y="4539"/>
                    <a:pt x="2234" y="4640"/>
                    <a:pt x="2615" y="4640"/>
                  </a:cubicBezTo>
                  <a:cubicBezTo>
                    <a:pt x="3417" y="4640"/>
                    <a:pt x="4176" y="4195"/>
                    <a:pt x="4611" y="3390"/>
                  </a:cubicBezTo>
                  <a:cubicBezTo>
                    <a:pt x="5227" y="2254"/>
                    <a:pt x="4860" y="938"/>
                    <a:pt x="3754" y="311"/>
                  </a:cubicBezTo>
                  <a:cubicBezTo>
                    <a:pt x="3384" y="101"/>
                    <a:pt x="2993" y="0"/>
                    <a:pt x="2612"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67" name="Google Shape;8267;p21"/>
            <p:cNvSpPr/>
            <p:nvPr/>
          </p:nvSpPr>
          <p:spPr>
            <a:xfrm>
              <a:off x="5370725" y="3714450"/>
              <a:ext cx="131175" cy="115800"/>
            </a:xfrm>
            <a:custGeom>
              <a:rect b="b" l="l" r="r" t="t"/>
              <a:pathLst>
                <a:path extrusionOk="0" h="4632" w="5247">
                  <a:moveTo>
                    <a:pt x="2625" y="1"/>
                  </a:moveTo>
                  <a:cubicBezTo>
                    <a:pt x="1881" y="1"/>
                    <a:pt x="1167" y="378"/>
                    <a:pt x="724" y="1077"/>
                  </a:cubicBezTo>
                  <a:cubicBezTo>
                    <a:pt x="1" y="2222"/>
                    <a:pt x="297" y="3607"/>
                    <a:pt x="1412" y="4285"/>
                  </a:cubicBezTo>
                  <a:cubicBezTo>
                    <a:pt x="1798" y="4519"/>
                    <a:pt x="2214" y="4632"/>
                    <a:pt x="2621" y="4632"/>
                  </a:cubicBezTo>
                  <a:cubicBezTo>
                    <a:pt x="3365" y="4632"/>
                    <a:pt x="4079" y="4254"/>
                    <a:pt x="4522" y="3554"/>
                  </a:cubicBezTo>
                  <a:cubicBezTo>
                    <a:pt x="5247" y="2411"/>
                    <a:pt x="4949" y="1024"/>
                    <a:pt x="3835" y="348"/>
                  </a:cubicBezTo>
                  <a:cubicBezTo>
                    <a:pt x="3448" y="113"/>
                    <a:pt x="3032" y="1"/>
                    <a:pt x="2625"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68" name="Google Shape;8268;p21"/>
            <p:cNvSpPr/>
            <p:nvPr/>
          </p:nvSpPr>
          <p:spPr>
            <a:xfrm>
              <a:off x="5238275" y="3952275"/>
              <a:ext cx="129450" cy="114400"/>
            </a:xfrm>
            <a:custGeom>
              <a:rect b="b" l="l" r="r" t="t"/>
              <a:pathLst>
                <a:path extrusionOk="0" h="4576" w="5178">
                  <a:moveTo>
                    <a:pt x="2604" y="1"/>
                  </a:moveTo>
                  <a:cubicBezTo>
                    <a:pt x="1804" y="1"/>
                    <a:pt x="1037" y="444"/>
                    <a:pt x="611" y="1233"/>
                  </a:cubicBezTo>
                  <a:cubicBezTo>
                    <a:pt x="1" y="2366"/>
                    <a:pt x="391" y="3701"/>
                    <a:pt x="1511" y="4304"/>
                  </a:cubicBezTo>
                  <a:cubicBezTo>
                    <a:pt x="1854" y="4488"/>
                    <a:pt x="2218" y="4576"/>
                    <a:pt x="2575" y="4576"/>
                  </a:cubicBezTo>
                  <a:cubicBezTo>
                    <a:pt x="3375" y="4576"/>
                    <a:pt x="4141" y="4133"/>
                    <a:pt x="4566" y="3344"/>
                  </a:cubicBezTo>
                  <a:cubicBezTo>
                    <a:pt x="5178" y="2211"/>
                    <a:pt x="4786" y="876"/>
                    <a:pt x="3667" y="273"/>
                  </a:cubicBezTo>
                  <a:cubicBezTo>
                    <a:pt x="3324" y="89"/>
                    <a:pt x="2961" y="1"/>
                    <a:pt x="2604"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69" name="Google Shape;8269;p21"/>
            <p:cNvSpPr/>
            <p:nvPr/>
          </p:nvSpPr>
          <p:spPr>
            <a:xfrm>
              <a:off x="1897650" y="2541900"/>
              <a:ext cx="130500" cy="115825"/>
            </a:xfrm>
            <a:custGeom>
              <a:rect b="b" l="l" r="r" t="t"/>
              <a:pathLst>
                <a:path extrusionOk="0" h="4633" w="5220">
                  <a:moveTo>
                    <a:pt x="2614" y="0"/>
                  </a:moveTo>
                  <a:cubicBezTo>
                    <a:pt x="1833" y="0"/>
                    <a:pt x="1089" y="417"/>
                    <a:pt x="649" y="1181"/>
                  </a:cubicBezTo>
                  <a:cubicBezTo>
                    <a:pt x="0" y="2308"/>
                    <a:pt x="323" y="3636"/>
                    <a:pt x="1405" y="4289"/>
                  </a:cubicBezTo>
                  <a:cubicBezTo>
                    <a:pt x="1790" y="4521"/>
                    <a:pt x="2203" y="4632"/>
                    <a:pt x="2607" y="4632"/>
                  </a:cubicBezTo>
                  <a:cubicBezTo>
                    <a:pt x="3387" y="4632"/>
                    <a:pt x="4131" y="4216"/>
                    <a:pt x="4570" y="3453"/>
                  </a:cubicBezTo>
                  <a:cubicBezTo>
                    <a:pt x="5220" y="2326"/>
                    <a:pt x="4897" y="997"/>
                    <a:pt x="3816" y="344"/>
                  </a:cubicBezTo>
                  <a:cubicBezTo>
                    <a:pt x="3430" y="111"/>
                    <a:pt x="3017" y="0"/>
                    <a:pt x="2614"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70" name="Google Shape;8270;p21"/>
            <p:cNvSpPr/>
            <p:nvPr/>
          </p:nvSpPr>
          <p:spPr>
            <a:xfrm>
              <a:off x="4921425" y="4241825"/>
              <a:ext cx="130625" cy="115925"/>
            </a:xfrm>
            <a:custGeom>
              <a:rect b="b" l="l" r="r" t="t"/>
              <a:pathLst>
                <a:path extrusionOk="0" h="4637" w="5225">
                  <a:moveTo>
                    <a:pt x="2612" y="0"/>
                  </a:moveTo>
                  <a:cubicBezTo>
                    <a:pt x="1815" y="0"/>
                    <a:pt x="1059" y="438"/>
                    <a:pt x="622" y="1233"/>
                  </a:cubicBezTo>
                  <a:cubicBezTo>
                    <a:pt x="1" y="2368"/>
                    <a:pt x="357" y="3687"/>
                    <a:pt x="1458" y="4319"/>
                  </a:cubicBezTo>
                  <a:cubicBezTo>
                    <a:pt x="1831" y="4534"/>
                    <a:pt x="2227" y="4637"/>
                    <a:pt x="2613" y="4637"/>
                  </a:cubicBezTo>
                  <a:cubicBezTo>
                    <a:pt x="3410" y="4637"/>
                    <a:pt x="4166" y="4199"/>
                    <a:pt x="4603" y="3404"/>
                  </a:cubicBezTo>
                  <a:cubicBezTo>
                    <a:pt x="5224" y="2269"/>
                    <a:pt x="4868" y="950"/>
                    <a:pt x="3767" y="318"/>
                  </a:cubicBezTo>
                  <a:cubicBezTo>
                    <a:pt x="3394" y="103"/>
                    <a:pt x="2998" y="0"/>
                    <a:pt x="2612"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71" name="Google Shape;8271;p21"/>
            <p:cNvSpPr/>
            <p:nvPr/>
          </p:nvSpPr>
          <p:spPr>
            <a:xfrm>
              <a:off x="3044100" y="4591225"/>
              <a:ext cx="126875" cy="112800"/>
            </a:xfrm>
            <a:custGeom>
              <a:rect b="b" l="l" r="r" t="t"/>
              <a:pathLst>
                <a:path extrusionOk="0" h="4512" w="5075">
                  <a:moveTo>
                    <a:pt x="2576" y="0"/>
                  </a:moveTo>
                  <a:cubicBezTo>
                    <a:pt x="1804" y="0"/>
                    <a:pt x="1047" y="404"/>
                    <a:pt x="623" y="1129"/>
                  </a:cubicBezTo>
                  <a:cubicBezTo>
                    <a:pt x="1" y="2190"/>
                    <a:pt x="320" y="3548"/>
                    <a:pt x="1343" y="4181"/>
                  </a:cubicBezTo>
                  <a:cubicBezTo>
                    <a:pt x="1704" y="4405"/>
                    <a:pt x="2103" y="4512"/>
                    <a:pt x="2499" y="4512"/>
                  </a:cubicBezTo>
                  <a:cubicBezTo>
                    <a:pt x="3271" y="4512"/>
                    <a:pt x="4028" y="4108"/>
                    <a:pt x="4452" y="3383"/>
                  </a:cubicBezTo>
                  <a:cubicBezTo>
                    <a:pt x="5074" y="2322"/>
                    <a:pt x="4755" y="964"/>
                    <a:pt x="3732" y="331"/>
                  </a:cubicBezTo>
                  <a:cubicBezTo>
                    <a:pt x="3371" y="107"/>
                    <a:pt x="2972" y="0"/>
                    <a:pt x="2576"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72" name="Google Shape;8272;p21"/>
            <p:cNvSpPr/>
            <p:nvPr/>
          </p:nvSpPr>
          <p:spPr>
            <a:xfrm>
              <a:off x="4424025" y="4586875"/>
              <a:ext cx="126975" cy="112775"/>
            </a:xfrm>
            <a:custGeom>
              <a:rect b="b" l="l" r="r" t="t"/>
              <a:pathLst>
                <a:path extrusionOk="0" h="4511" w="5079">
                  <a:moveTo>
                    <a:pt x="2578" y="0"/>
                  </a:moveTo>
                  <a:cubicBezTo>
                    <a:pt x="1791" y="0"/>
                    <a:pt x="1021" y="421"/>
                    <a:pt x="601" y="1169"/>
                  </a:cubicBezTo>
                  <a:cubicBezTo>
                    <a:pt x="0" y="2241"/>
                    <a:pt x="348" y="3589"/>
                    <a:pt x="1384" y="4204"/>
                  </a:cubicBezTo>
                  <a:cubicBezTo>
                    <a:pt x="1735" y="4412"/>
                    <a:pt x="2119" y="4511"/>
                    <a:pt x="2501" y="4511"/>
                  </a:cubicBezTo>
                  <a:cubicBezTo>
                    <a:pt x="3287" y="4511"/>
                    <a:pt x="4057" y="4090"/>
                    <a:pt x="4477" y="3341"/>
                  </a:cubicBezTo>
                  <a:cubicBezTo>
                    <a:pt x="5078" y="2270"/>
                    <a:pt x="4730" y="922"/>
                    <a:pt x="3696" y="307"/>
                  </a:cubicBezTo>
                  <a:cubicBezTo>
                    <a:pt x="3345" y="99"/>
                    <a:pt x="2960" y="0"/>
                    <a:pt x="2578"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73" name="Google Shape;8273;p21"/>
            <p:cNvSpPr/>
            <p:nvPr/>
          </p:nvSpPr>
          <p:spPr>
            <a:xfrm>
              <a:off x="4057900" y="4693650"/>
              <a:ext cx="126825" cy="111950"/>
            </a:xfrm>
            <a:custGeom>
              <a:rect b="b" l="l" r="r" t="t"/>
              <a:pathLst>
                <a:path extrusionOk="0" h="4478" w="5073">
                  <a:moveTo>
                    <a:pt x="2603" y="0"/>
                  </a:moveTo>
                  <a:cubicBezTo>
                    <a:pt x="1826" y="0"/>
                    <a:pt x="1054" y="407"/>
                    <a:pt x="636" y="1123"/>
                  </a:cubicBezTo>
                  <a:cubicBezTo>
                    <a:pt x="1" y="2211"/>
                    <a:pt x="394" y="3649"/>
                    <a:pt x="1484" y="4230"/>
                  </a:cubicBezTo>
                  <a:cubicBezTo>
                    <a:pt x="1802" y="4398"/>
                    <a:pt x="2148" y="4478"/>
                    <a:pt x="2492" y="4478"/>
                  </a:cubicBezTo>
                  <a:cubicBezTo>
                    <a:pt x="3290" y="4478"/>
                    <a:pt x="4079" y="4049"/>
                    <a:pt x="4488" y="3306"/>
                  </a:cubicBezTo>
                  <a:cubicBezTo>
                    <a:pt x="5073" y="2240"/>
                    <a:pt x="4698" y="864"/>
                    <a:pt x="3661" y="276"/>
                  </a:cubicBezTo>
                  <a:cubicBezTo>
                    <a:pt x="3331" y="89"/>
                    <a:pt x="2967" y="0"/>
                    <a:pt x="2603"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74" name="Google Shape;8274;p21"/>
            <p:cNvSpPr/>
            <p:nvPr/>
          </p:nvSpPr>
          <p:spPr>
            <a:xfrm>
              <a:off x="1965000" y="3516725"/>
              <a:ext cx="126350" cy="112000"/>
            </a:xfrm>
            <a:custGeom>
              <a:rect b="b" l="l" r="r" t="t"/>
              <a:pathLst>
                <a:path extrusionOk="0" h="4480" w="5054">
                  <a:moveTo>
                    <a:pt x="2582" y="0"/>
                  </a:moveTo>
                  <a:cubicBezTo>
                    <a:pt x="1800" y="0"/>
                    <a:pt x="1025" y="411"/>
                    <a:pt x="609" y="1133"/>
                  </a:cubicBezTo>
                  <a:cubicBezTo>
                    <a:pt x="0" y="2189"/>
                    <a:pt x="351" y="3571"/>
                    <a:pt x="1377" y="4182"/>
                  </a:cubicBezTo>
                  <a:cubicBezTo>
                    <a:pt x="1716" y="4384"/>
                    <a:pt x="2094" y="4479"/>
                    <a:pt x="2470" y="4479"/>
                  </a:cubicBezTo>
                  <a:cubicBezTo>
                    <a:pt x="3270" y="4479"/>
                    <a:pt x="4064" y="4049"/>
                    <a:pt x="4473" y="3297"/>
                  </a:cubicBezTo>
                  <a:cubicBezTo>
                    <a:pt x="5053" y="2227"/>
                    <a:pt x="4670" y="852"/>
                    <a:pt x="3630" y="270"/>
                  </a:cubicBezTo>
                  <a:cubicBezTo>
                    <a:pt x="3302" y="87"/>
                    <a:pt x="2941" y="0"/>
                    <a:pt x="2582"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75" name="Google Shape;8275;p21"/>
            <p:cNvSpPr/>
            <p:nvPr/>
          </p:nvSpPr>
          <p:spPr>
            <a:xfrm>
              <a:off x="1915100" y="3332375"/>
              <a:ext cx="126875" cy="112800"/>
            </a:xfrm>
            <a:custGeom>
              <a:rect b="b" l="l" r="r" t="t"/>
              <a:pathLst>
                <a:path extrusionOk="0" h="4512" w="5075">
                  <a:moveTo>
                    <a:pt x="2576" y="0"/>
                  </a:moveTo>
                  <a:cubicBezTo>
                    <a:pt x="1804" y="0"/>
                    <a:pt x="1047" y="404"/>
                    <a:pt x="623" y="1129"/>
                  </a:cubicBezTo>
                  <a:cubicBezTo>
                    <a:pt x="1" y="2192"/>
                    <a:pt x="321" y="3547"/>
                    <a:pt x="1343" y="4182"/>
                  </a:cubicBezTo>
                  <a:cubicBezTo>
                    <a:pt x="1703" y="4406"/>
                    <a:pt x="2103" y="4512"/>
                    <a:pt x="2498" y="4512"/>
                  </a:cubicBezTo>
                  <a:cubicBezTo>
                    <a:pt x="3270" y="4512"/>
                    <a:pt x="4027" y="4108"/>
                    <a:pt x="4453" y="3382"/>
                  </a:cubicBezTo>
                  <a:cubicBezTo>
                    <a:pt x="5075" y="2321"/>
                    <a:pt x="4755" y="964"/>
                    <a:pt x="3732" y="331"/>
                  </a:cubicBezTo>
                  <a:cubicBezTo>
                    <a:pt x="3372" y="107"/>
                    <a:pt x="2972" y="0"/>
                    <a:pt x="2576"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76" name="Google Shape;8276;p21"/>
            <p:cNvSpPr/>
            <p:nvPr/>
          </p:nvSpPr>
          <p:spPr>
            <a:xfrm>
              <a:off x="1865050" y="3148450"/>
              <a:ext cx="127700" cy="112750"/>
            </a:xfrm>
            <a:custGeom>
              <a:rect b="b" l="l" r="r" t="t"/>
              <a:pathLst>
                <a:path extrusionOk="0" h="4510" w="5108">
                  <a:moveTo>
                    <a:pt x="2593" y="0"/>
                  </a:moveTo>
                  <a:cubicBezTo>
                    <a:pt x="1854" y="0"/>
                    <a:pt x="1125" y="369"/>
                    <a:pt x="691" y="1040"/>
                  </a:cubicBezTo>
                  <a:cubicBezTo>
                    <a:pt x="0" y="2110"/>
                    <a:pt x="305" y="3533"/>
                    <a:pt x="1366" y="4186"/>
                  </a:cubicBezTo>
                  <a:cubicBezTo>
                    <a:pt x="1723" y="4405"/>
                    <a:pt x="2120" y="4510"/>
                    <a:pt x="2514" y="4510"/>
                  </a:cubicBezTo>
                  <a:cubicBezTo>
                    <a:pt x="3253" y="4510"/>
                    <a:pt x="3982" y="4141"/>
                    <a:pt x="4415" y="3470"/>
                  </a:cubicBezTo>
                  <a:cubicBezTo>
                    <a:pt x="5108" y="2400"/>
                    <a:pt x="4801" y="978"/>
                    <a:pt x="3740" y="324"/>
                  </a:cubicBezTo>
                  <a:cubicBezTo>
                    <a:pt x="3383" y="105"/>
                    <a:pt x="2987" y="0"/>
                    <a:pt x="2593"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77" name="Google Shape;8277;p21"/>
            <p:cNvSpPr/>
            <p:nvPr/>
          </p:nvSpPr>
          <p:spPr>
            <a:xfrm>
              <a:off x="1982300" y="2121950"/>
              <a:ext cx="128600" cy="113575"/>
            </a:xfrm>
            <a:custGeom>
              <a:rect b="b" l="l" r="r" t="t"/>
              <a:pathLst>
                <a:path extrusionOk="0" h="4543" w="5144">
                  <a:moveTo>
                    <a:pt x="2594" y="1"/>
                  </a:moveTo>
                  <a:cubicBezTo>
                    <a:pt x="1836" y="1"/>
                    <a:pt x="1100" y="393"/>
                    <a:pt x="670" y="1100"/>
                  </a:cubicBezTo>
                  <a:cubicBezTo>
                    <a:pt x="1" y="2199"/>
                    <a:pt x="325" y="3583"/>
                    <a:pt x="1404" y="4226"/>
                  </a:cubicBezTo>
                  <a:cubicBezTo>
                    <a:pt x="1765" y="4440"/>
                    <a:pt x="2158" y="4543"/>
                    <a:pt x="2545" y="4543"/>
                  </a:cubicBezTo>
                  <a:cubicBezTo>
                    <a:pt x="3320" y="4543"/>
                    <a:pt x="4071" y="4133"/>
                    <a:pt x="4500" y="3395"/>
                  </a:cubicBezTo>
                  <a:cubicBezTo>
                    <a:pt x="5144" y="2282"/>
                    <a:pt x="4786" y="910"/>
                    <a:pt x="3689" y="291"/>
                  </a:cubicBezTo>
                  <a:cubicBezTo>
                    <a:pt x="3341" y="95"/>
                    <a:pt x="2965" y="1"/>
                    <a:pt x="2594"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78" name="Google Shape;8278;p21"/>
            <p:cNvSpPr/>
            <p:nvPr/>
          </p:nvSpPr>
          <p:spPr>
            <a:xfrm>
              <a:off x="5673250" y="2637100"/>
              <a:ext cx="126875" cy="111975"/>
            </a:xfrm>
            <a:custGeom>
              <a:rect b="b" l="l" r="r" t="t"/>
              <a:pathLst>
                <a:path extrusionOk="0" h="4479" w="5075">
                  <a:moveTo>
                    <a:pt x="2606" y="1"/>
                  </a:moveTo>
                  <a:cubicBezTo>
                    <a:pt x="1845" y="1"/>
                    <a:pt x="1086" y="388"/>
                    <a:pt x="661" y="1079"/>
                  </a:cubicBezTo>
                  <a:cubicBezTo>
                    <a:pt x="1" y="2149"/>
                    <a:pt x="362" y="3597"/>
                    <a:pt x="1439" y="4206"/>
                  </a:cubicBezTo>
                  <a:cubicBezTo>
                    <a:pt x="1768" y="4391"/>
                    <a:pt x="2130" y="4479"/>
                    <a:pt x="2492" y="4479"/>
                  </a:cubicBezTo>
                  <a:cubicBezTo>
                    <a:pt x="3271" y="4479"/>
                    <a:pt x="4045" y="4070"/>
                    <a:pt x="4463" y="3351"/>
                  </a:cubicBezTo>
                  <a:cubicBezTo>
                    <a:pt x="5074" y="2300"/>
                    <a:pt x="4728" y="915"/>
                    <a:pt x="3705" y="301"/>
                  </a:cubicBezTo>
                  <a:cubicBezTo>
                    <a:pt x="3366" y="97"/>
                    <a:pt x="2985" y="1"/>
                    <a:pt x="2606"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79" name="Google Shape;8279;p21"/>
            <p:cNvSpPr/>
            <p:nvPr/>
          </p:nvSpPr>
          <p:spPr>
            <a:xfrm>
              <a:off x="2578825" y="4329700"/>
              <a:ext cx="127050" cy="112775"/>
            </a:xfrm>
            <a:custGeom>
              <a:rect b="b" l="l" r="r" t="t"/>
              <a:pathLst>
                <a:path extrusionOk="0" h="4511" w="5082">
                  <a:moveTo>
                    <a:pt x="2577" y="0"/>
                  </a:moveTo>
                  <a:cubicBezTo>
                    <a:pt x="1776" y="0"/>
                    <a:pt x="994" y="437"/>
                    <a:pt x="581" y="1208"/>
                  </a:cubicBezTo>
                  <a:cubicBezTo>
                    <a:pt x="0" y="2289"/>
                    <a:pt x="373" y="3629"/>
                    <a:pt x="1422" y="4224"/>
                  </a:cubicBezTo>
                  <a:cubicBezTo>
                    <a:pt x="1764" y="4418"/>
                    <a:pt x="2136" y="4510"/>
                    <a:pt x="2503" y="4510"/>
                  </a:cubicBezTo>
                  <a:cubicBezTo>
                    <a:pt x="3304" y="4510"/>
                    <a:pt x="4086" y="4073"/>
                    <a:pt x="4499" y="3303"/>
                  </a:cubicBezTo>
                  <a:cubicBezTo>
                    <a:pt x="5081" y="2221"/>
                    <a:pt x="4707" y="883"/>
                    <a:pt x="3659" y="287"/>
                  </a:cubicBezTo>
                  <a:cubicBezTo>
                    <a:pt x="3317" y="92"/>
                    <a:pt x="2945" y="0"/>
                    <a:pt x="2577"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80" name="Google Shape;8280;p21"/>
            <p:cNvSpPr/>
            <p:nvPr/>
          </p:nvSpPr>
          <p:spPr>
            <a:xfrm>
              <a:off x="2882625" y="1067900"/>
              <a:ext cx="126250" cy="112000"/>
            </a:xfrm>
            <a:custGeom>
              <a:rect b="b" l="l" r="r" t="t"/>
              <a:pathLst>
                <a:path extrusionOk="0" h="4480" w="5050">
                  <a:moveTo>
                    <a:pt x="2579" y="0"/>
                  </a:moveTo>
                  <a:cubicBezTo>
                    <a:pt x="1810" y="0"/>
                    <a:pt x="1045" y="398"/>
                    <a:pt x="623" y="1103"/>
                  </a:cubicBezTo>
                  <a:cubicBezTo>
                    <a:pt x="1" y="2143"/>
                    <a:pt x="328" y="3537"/>
                    <a:pt x="1342" y="4165"/>
                  </a:cubicBezTo>
                  <a:cubicBezTo>
                    <a:pt x="1689" y="4379"/>
                    <a:pt x="2078" y="4480"/>
                    <a:pt x="2466" y="4480"/>
                  </a:cubicBezTo>
                  <a:cubicBezTo>
                    <a:pt x="3253" y="4480"/>
                    <a:pt x="4037" y="4063"/>
                    <a:pt x="4451" y="3326"/>
                  </a:cubicBezTo>
                  <a:cubicBezTo>
                    <a:pt x="5049" y="2268"/>
                    <a:pt x="4687" y="887"/>
                    <a:pt x="3655" y="288"/>
                  </a:cubicBezTo>
                  <a:cubicBezTo>
                    <a:pt x="3321" y="93"/>
                    <a:pt x="2950" y="0"/>
                    <a:pt x="2579"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81" name="Google Shape;8281;p21"/>
            <p:cNvSpPr/>
            <p:nvPr/>
          </p:nvSpPr>
          <p:spPr>
            <a:xfrm>
              <a:off x="3614025" y="854775"/>
              <a:ext cx="127050" cy="112800"/>
            </a:xfrm>
            <a:custGeom>
              <a:rect b="b" l="l" r="r" t="t"/>
              <a:pathLst>
                <a:path extrusionOk="0" h="4512" w="5082">
                  <a:moveTo>
                    <a:pt x="2577" y="0"/>
                  </a:moveTo>
                  <a:cubicBezTo>
                    <a:pt x="1783" y="0"/>
                    <a:pt x="1008" y="430"/>
                    <a:pt x="591" y="1190"/>
                  </a:cubicBezTo>
                  <a:cubicBezTo>
                    <a:pt x="0" y="2268"/>
                    <a:pt x="360" y="3609"/>
                    <a:pt x="1405" y="4215"/>
                  </a:cubicBezTo>
                  <a:cubicBezTo>
                    <a:pt x="1751" y="4416"/>
                    <a:pt x="2129" y="4512"/>
                    <a:pt x="2503" y="4512"/>
                  </a:cubicBezTo>
                  <a:cubicBezTo>
                    <a:pt x="3297" y="4512"/>
                    <a:pt x="4072" y="4082"/>
                    <a:pt x="4489" y="3322"/>
                  </a:cubicBezTo>
                  <a:cubicBezTo>
                    <a:pt x="5081" y="2243"/>
                    <a:pt x="4720" y="902"/>
                    <a:pt x="3677" y="297"/>
                  </a:cubicBezTo>
                  <a:cubicBezTo>
                    <a:pt x="3330" y="96"/>
                    <a:pt x="2951" y="0"/>
                    <a:pt x="2577"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82" name="Google Shape;8282;p21"/>
            <p:cNvSpPr/>
            <p:nvPr/>
          </p:nvSpPr>
          <p:spPr>
            <a:xfrm>
              <a:off x="5474800" y="1900875"/>
              <a:ext cx="127075" cy="112850"/>
            </a:xfrm>
            <a:custGeom>
              <a:rect b="b" l="l" r="r" t="t"/>
              <a:pathLst>
                <a:path extrusionOk="0" h="4514" w="5083">
                  <a:moveTo>
                    <a:pt x="2578" y="1"/>
                  </a:moveTo>
                  <a:cubicBezTo>
                    <a:pt x="1783" y="1"/>
                    <a:pt x="1006" y="432"/>
                    <a:pt x="590" y="1196"/>
                  </a:cubicBezTo>
                  <a:cubicBezTo>
                    <a:pt x="0" y="2275"/>
                    <a:pt x="364" y="3616"/>
                    <a:pt x="1411" y="4220"/>
                  </a:cubicBezTo>
                  <a:cubicBezTo>
                    <a:pt x="1756" y="4419"/>
                    <a:pt x="2133" y="4513"/>
                    <a:pt x="2505" y="4513"/>
                  </a:cubicBezTo>
                  <a:cubicBezTo>
                    <a:pt x="3301" y="4513"/>
                    <a:pt x="4078" y="4082"/>
                    <a:pt x="4493" y="3319"/>
                  </a:cubicBezTo>
                  <a:cubicBezTo>
                    <a:pt x="5083" y="2239"/>
                    <a:pt x="4719" y="898"/>
                    <a:pt x="3674" y="296"/>
                  </a:cubicBezTo>
                  <a:cubicBezTo>
                    <a:pt x="3328" y="96"/>
                    <a:pt x="2951" y="1"/>
                    <a:pt x="2578"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83" name="Google Shape;8283;p21"/>
            <p:cNvSpPr/>
            <p:nvPr/>
          </p:nvSpPr>
          <p:spPr>
            <a:xfrm>
              <a:off x="4241025" y="4640050"/>
              <a:ext cx="127050" cy="112800"/>
            </a:xfrm>
            <a:custGeom>
              <a:rect b="b" l="l" r="r" t="t"/>
              <a:pathLst>
                <a:path extrusionOk="0" h="4512" w="5082">
                  <a:moveTo>
                    <a:pt x="2579" y="1"/>
                  </a:moveTo>
                  <a:cubicBezTo>
                    <a:pt x="1776" y="1"/>
                    <a:pt x="991" y="440"/>
                    <a:pt x="578" y="1213"/>
                  </a:cubicBezTo>
                  <a:cubicBezTo>
                    <a:pt x="1" y="2296"/>
                    <a:pt x="380" y="3636"/>
                    <a:pt x="1429" y="4228"/>
                  </a:cubicBezTo>
                  <a:cubicBezTo>
                    <a:pt x="1769" y="4420"/>
                    <a:pt x="2139" y="4511"/>
                    <a:pt x="2504" y="4511"/>
                  </a:cubicBezTo>
                  <a:cubicBezTo>
                    <a:pt x="3308" y="4511"/>
                    <a:pt x="4092" y="4071"/>
                    <a:pt x="4504" y="3298"/>
                  </a:cubicBezTo>
                  <a:cubicBezTo>
                    <a:pt x="5082" y="2215"/>
                    <a:pt x="4703" y="876"/>
                    <a:pt x="3654" y="283"/>
                  </a:cubicBezTo>
                  <a:cubicBezTo>
                    <a:pt x="3314" y="92"/>
                    <a:pt x="2945" y="1"/>
                    <a:pt x="2579"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84" name="Google Shape;8284;p21"/>
            <p:cNvSpPr/>
            <p:nvPr/>
          </p:nvSpPr>
          <p:spPr>
            <a:xfrm>
              <a:off x="5143250" y="1403075"/>
              <a:ext cx="125850" cy="111175"/>
            </a:xfrm>
            <a:custGeom>
              <a:rect b="b" l="l" r="r" t="t"/>
              <a:pathLst>
                <a:path extrusionOk="0" h="4447" w="5034">
                  <a:moveTo>
                    <a:pt x="2596" y="0"/>
                  </a:moveTo>
                  <a:cubicBezTo>
                    <a:pt x="1827" y="0"/>
                    <a:pt x="1054" y="396"/>
                    <a:pt x="637" y="1092"/>
                  </a:cubicBezTo>
                  <a:cubicBezTo>
                    <a:pt x="0" y="2152"/>
                    <a:pt x="383" y="3613"/>
                    <a:pt x="1450" y="4194"/>
                  </a:cubicBezTo>
                  <a:cubicBezTo>
                    <a:pt x="1765" y="4365"/>
                    <a:pt x="2112" y="4446"/>
                    <a:pt x="2460" y="4446"/>
                  </a:cubicBezTo>
                  <a:cubicBezTo>
                    <a:pt x="3250" y="4446"/>
                    <a:pt x="4040" y="4028"/>
                    <a:pt x="4447" y="3304"/>
                  </a:cubicBezTo>
                  <a:cubicBezTo>
                    <a:pt x="5034" y="2264"/>
                    <a:pt x="4668" y="871"/>
                    <a:pt x="3655" y="280"/>
                  </a:cubicBezTo>
                  <a:cubicBezTo>
                    <a:pt x="3329" y="90"/>
                    <a:pt x="2963" y="0"/>
                    <a:pt x="2596"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85" name="Google Shape;8285;p21"/>
            <p:cNvSpPr/>
            <p:nvPr/>
          </p:nvSpPr>
          <p:spPr>
            <a:xfrm>
              <a:off x="4212850" y="880000"/>
              <a:ext cx="125875" cy="111150"/>
            </a:xfrm>
            <a:custGeom>
              <a:rect b="b" l="l" r="r" t="t"/>
              <a:pathLst>
                <a:path extrusionOk="0" h="4446" w="5035">
                  <a:moveTo>
                    <a:pt x="2595" y="1"/>
                  </a:moveTo>
                  <a:cubicBezTo>
                    <a:pt x="1821" y="1"/>
                    <a:pt x="1044" y="402"/>
                    <a:pt x="630" y="1105"/>
                  </a:cubicBezTo>
                  <a:cubicBezTo>
                    <a:pt x="0" y="2169"/>
                    <a:pt x="392" y="3629"/>
                    <a:pt x="1461" y="4199"/>
                  </a:cubicBezTo>
                  <a:cubicBezTo>
                    <a:pt x="1773" y="4367"/>
                    <a:pt x="2116" y="4446"/>
                    <a:pt x="2459" y="4446"/>
                  </a:cubicBezTo>
                  <a:cubicBezTo>
                    <a:pt x="3255" y="4446"/>
                    <a:pt x="4049" y="4021"/>
                    <a:pt x="4454" y="3292"/>
                  </a:cubicBezTo>
                  <a:cubicBezTo>
                    <a:pt x="5034" y="2248"/>
                    <a:pt x="4660" y="857"/>
                    <a:pt x="3642" y="274"/>
                  </a:cubicBezTo>
                  <a:cubicBezTo>
                    <a:pt x="3318" y="88"/>
                    <a:pt x="2957" y="1"/>
                    <a:pt x="2595"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86" name="Google Shape;8286;p21"/>
            <p:cNvSpPr/>
            <p:nvPr/>
          </p:nvSpPr>
          <p:spPr>
            <a:xfrm>
              <a:off x="5725450" y="2822650"/>
              <a:ext cx="122275" cy="108750"/>
            </a:xfrm>
            <a:custGeom>
              <a:rect b="b" l="l" r="r" t="t"/>
              <a:pathLst>
                <a:path extrusionOk="0" h="4350" w="4891">
                  <a:moveTo>
                    <a:pt x="2519" y="1"/>
                  </a:moveTo>
                  <a:cubicBezTo>
                    <a:pt x="1748" y="1"/>
                    <a:pt x="970" y="406"/>
                    <a:pt x="570" y="1112"/>
                  </a:cubicBezTo>
                  <a:cubicBezTo>
                    <a:pt x="1" y="2114"/>
                    <a:pt x="344" y="3470"/>
                    <a:pt x="1314" y="4060"/>
                  </a:cubicBezTo>
                  <a:cubicBezTo>
                    <a:pt x="1637" y="4257"/>
                    <a:pt x="2003" y="4350"/>
                    <a:pt x="2372" y="4350"/>
                  </a:cubicBezTo>
                  <a:cubicBezTo>
                    <a:pt x="3142" y="4350"/>
                    <a:pt x="3921" y="3944"/>
                    <a:pt x="4321" y="3238"/>
                  </a:cubicBezTo>
                  <a:cubicBezTo>
                    <a:pt x="4890" y="2236"/>
                    <a:pt x="4547" y="882"/>
                    <a:pt x="3577" y="290"/>
                  </a:cubicBezTo>
                  <a:cubicBezTo>
                    <a:pt x="3254" y="93"/>
                    <a:pt x="2888" y="1"/>
                    <a:pt x="2519"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87" name="Google Shape;8287;p21"/>
            <p:cNvSpPr/>
            <p:nvPr/>
          </p:nvSpPr>
          <p:spPr>
            <a:xfrm>
              <a:off x="5426725" y="1718575"/>
              <a:ext cx="123425" cy="109550"/>
            </a:xfrm>
            <a:custGeom>
              <a:rect b="b" l="l" r="r" t="t"/>
              <a:pathLst>
                <a:path extrusionOk="0" h="4382" w="4937">
                  <a:moveTo>
                    <a:pt x="2557" y="1"/>
                  </a:moveTo>
                  <a:cubicBezTo>
                    <a:pt x="1772" y="1"/>
                    <a:pt x="979" y="417"/>
                    <a:pt x="580" y="1132"/>
                  </a:cubicBezTo>
                  <a:cubicBezTo>
                    <a:pt x="0" y="2171"/>
                    <a:pt x="395" y="3590"/>
                    <a:pt x="1422" y="4141"/>
                  </a:cubicBezTo>
                  <a:cubicBezTo>
                    <a:pt x="1727" y="4304"/>
                    <a:pt x="2064" y="4381"/>
                    <a:pt x="2402" y="4381"/>
                  </a:cubicBezTo>
                  <a:cubicBezTo>
                    <a:pt x="3209" y="4381"/>
                    <a:pt x="4022" y="3943"/>
                    <a:pt x="4406" y="3202"/>
                  </a:cubicBezTo>
                  <a:cubicBezTo>
                    <a:pt x="4937" y="2179"/>
                    <a:pt x="4560" y="834"/>
                    <a:pt x="3584" y="270"/>
                  </a:cubicBezTo>
                  <a:cubicBezTo>
                    <a:pt x="3269" y="87"/>
                    <a:pt x="2914" y="1"/>
                    <a:pt x="2557"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88" name="Google Shape;8288;p21"/>
            <p:cNvSpPr/>
            <p:nvPr/>
          </p:nvSpPr>
          <p:spPr>
            <a:xfrm>
              <a:off x="3798475" y="803225"/>
              <a:ext cx="123475" cy="109550"/>
            </a:xfrm>
            <a:custGeom>
              <a:rect b="b" l="l" r="r" t="t"/>
              <a:pathLst>
                <a:path extrusionOk="0" h="4382" w="4939">
                  <a:moveTo>
                    <a:pt x="2564" y="0"/>
                  </a:moveTo>
                  <a:cubicBezTo>
                    <a:pt x="1802" y="0"/>
                    <a:pt x="1026" y="390"/>
                    <a:pt x="614" y="1074"/>
                  </a:cubicBezTo>
                  <a:cubicBezTo>
                    <a:pt x="1" y="2086"/>
                    <a:pt x="357" y="3518"/>
                    <a:pt x="1368" y="4109"/>
                  </a:cubicBezTo>
                  <a:cubicBezTo>
                    <a:pt x="1685" y="4295"/>
                    <a:pt x="2043" y="4382"/>
                    <a:pt x="2402" y="4382"/>
                  </a:cubicBezTo>
                  <a:cubicBezTo>
                    <a:pt x="3184" y="4382"/>
                    <a:pt x="3975" y="3970"/>
                    <a:pt x="4376" y="3259"/>
                  </a:cubicBezTo>
                  <a:cubicBezTo>
                    <a:pt x="4939" y="2260"/>
                    <a:pt x="4601" y="901"/>
                    <a:pt x="3642" y="300"/>
                  </a:cubicBezTo>
                  <a:cubicBezTo>
                    <a:pt x="3317" y="96"/>
                    <a:pt x="2942" y="0"/>
                    <a:pt x="2564"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89" name="Google Shape;8289;p21"/>
            <p:cNvSpPr/>
            <p:nvPr/>
          </p:nvSpPr>
          <p:spPr>
            <a:xfrm>
              <a:off x="2016375" y="3701900"/>
              <a:ext cx="123450" cy="109550"/>
            </a:xfrm>
            <a:custGeom>
              <a:rect b="b" l="l" r="r" t="t"/>
              <a:pathLst>
                <a:path extrusionOk="0" h="4382" w="4938">
                  <a:moveTo>
                    <a:pt x="2537" y="0"/>
                  </a:moveTo>
                  <a:cubicBezTo>
                    <a:pt x="1760" y="0"/>
                    <a:pt x="972" y="408"/>
                    <a:pt x="568" y="1114"/>
                  </a:cubicBezTo>
                  <a:cubicBezTo>
                    <a:pt x="1" y="2108"/>
                    <a:pt x="331" y="3467"/>
                    <a:pt x="1289" y="4076"/>
                  </a:cubicBezTo>
                  <a:cubicBezTo>
                    <a:pt x="1616" y="4283"/>
                    <a:pt x="1994" y="4381"/>
                    <a:pt x="2375" y="4381"/>
                  </a:cubicBezTo>
                  <a:cubicBezTo>
                    <a:pt x="3133" y="4381"/>
                    <a:pt x="3905" y="3996"/>
                    <a:pt x="4320" y="3317"/>
                  </a:cubicBezTo>
                  <a:cubicBezTo>
                    <a:pt x="4937" y="2309"/>
                    <a:pt x="4588" y="875"/>
                    <a:pt x="3580" y="278"/>
                  </a:cubicBezTo>
                  <a:cubicBezTo>
                    <a:pt x="3262" y="89"/>
                    <a:pt x="2901" y="0"/>
                    <a:pt x="2537"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90" name="Google Shape;8290;p21"/>
            <p:cNvSpPr/>
            <p:nvPr/>
          </p:nvSpPr>
          <p:spPr>
            <a:xfrm>
              <a:off x="2384150" y="1412200"/>
              <a:ext cx="124650" cy="110350"/>
            </a:xfrm>
            <a:custGeom>
              <a:rect b="b" l="l" r="r" t="t"/>
              <a:pathLst>
                <a:path extrusionOk="0" h="4414" w="4986">
                  <a:moveTo>
                    <a:pt x="2570" y="1"/>
                  </a:moveTo>
                  <a:cubicBezTo>
                    <a:pt x="1767" y="1"/>
                    <a:pt x="960" y="432"/>
                    <a:pt x="565" y="1168"/>
                  </a:cubicBezTo>
                  <a:cubicBezTo>
                    <a:pt x="1" y="2220"/>
                    <a:pt x="406" y="3623"/>
                    <a:pt x="1433" y="4172"/>
                  </a:cubicBezTo>
                  <a:cubicBezTo>
                    <a:pt x="1739" y="4336"/>
                    <a:pt x="2078" y="4414"/>
                    <a:pt x="2417" y="4414"/>
                  </a:cubicBezTo>
                  <a:cubicBezTo>
                    <a:pt x="3221" y="4414"/>
                    <a:pt x="4028" y="3981"/>
                    <a:pt x="4422" y="3247"/>
                  </a:cubicBezTo>
                  <a:cubicBezTo>
                    <a:pt x="4986" y="2195"/>
                    <a:pt x="4581" y="790"/>
                    <a:pt x="3555" y="242"/>
                  </a:cubicBezTo>
                  <a:cubicBezTo>
                    <a:pt x="3248" y="78"/>
                    <a:pt x="2909" y="1"/>
                    <a:pt x="2570"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91" name="Google Shape;8291;p21"/>
            <p:cNvSpPr/>
            <p:nvPr/>
          </p:nvSpPr>
          <p:spPr>
            <a:xfrm>
              <a:off x="5107700" y="4191850"/>
              <a:ext cx="123900" cy="109550"/>
            </a:xfrm>
            <a:custGeom>
              <a:rect b="b" l="l" r="r" t="t"/>
              <a:pathLst>
                <a:path extrusionOk="0" h="4382" w="4956">
                  <a:moveTo>
                    <a:pt x="2556" y="0"/>
                  </a:moveTo>
                  <a:cubicBezTo>
                    <a:pt x="1789" y="0"/>
                    <a:pt x="1016" y="397"/>
                    <a:pt x="607" y="1084"/>
                  </a:cubicBezTo>
                  <a:cubicBezTo>
                    <a:pt x="0" y="2102"/>
                    <a:pt x="363" y="3530"/>
                    <a:pt x="1376" y="4115"/>
                  </a:cubicBezTo>
                  <a:cubicBezTo>
                    <a:pt x="1691" y="4296"/>
                    <a:pt x="2045" y="4381"/>
                    <a:pt x="2401" y="4381"/>
                  </a:cubicBezTo>
                  <a:cubicBezTo>
                    <a:pt x="3187" y="4381"/>
                    <a:pt x="3982" y="3965"/>
                    <a:pt x="4380" y="3248"/>
                  </a:cubicBezTo>
                  <a:cubicBezTo>
                    <a:pt x="4956" y="2208"/>
                    <a:pt x="4561" y="789"/>
                    <a:pt x="3534" y="239"/>
                  </a:cubicBezTo>
                  <a:cubicBezTo>
                    <a:pt x="3230" y="77"/>
                    <a:pt x="2894" y="0"/>
                    <a:pt x="2556"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92" name="Google Shape;8292;p21"/>
            <p:cNvSpPr/>
            <p:nvPr/>
          </p:nvSpPr>
          <p:spPr>
            <a:xfrm>
              <a:off x="3876350" y="4747650"/>
              <a:ext cx="124625" cy="110325"/>
            </a:xfrm>
            <a:custGeom>
              <a:rect b="b" l="l" r="r" t="t"/>
              <a:pathLst>
                <a:path extrusionOk="0" h="4413" w="4985">
                  <a:moveTo>
                    <a:pt x="2568" y="0"/>
                  </a:moveTo>
                  <a:cubicBezTo>
                    <a:pt x="1760" y="0"/>
                    <a:pt x="948" y="437"/>
                    <a:pt x="558" y="1178"/>
                  </a:cubicBezTo>
                  <a:cubicBezTo>
                    <a:pt x="1" y="2235"/>
                    <a:pt x="415" y="3636"/>
                    <a:pt x="1443" y="4178"/>
                  </a:cubicBezTo>
                  <a:cubicBezTo>
                    <a:pt x="1747" y="4338"/>
                    <a:pt x="2081" y="4413"/>
                    <a:pt x="2416" y="4413"/>
                  </a:cubicBezTo>
                  <a:cubicBezTo>
                    <a:pt x="3225" y="4413"/>
                    <a:pt x="4036" y="3975"/>
                    <a:pt x="4427" y="3234"/>
                  </a:cubicBezTo>
                  <a:cubicBezTo>
                    <a:pt x="4984" y="2177"/>
                    <a:pt x="4570" y="776"/>
                    <a:pt x="3542" y="235"/>
                  </a:cubicBezTo>
                  <a:cubicBezTo>
                    <a:pt x="3238" y="75"/>
                    <a:pt x="2903" y="0"/>
                    <a:pt x="2568"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93" name="Google Shape;8293;p21"/>
            <p:cNvSpPr/>
            <p:nvPr/>
          </p:nvSpPr>
          <p:spPr>
            <a:xfrm>
              <a:off x="5640625" y="3242900"/>
              <a:ext cx="124600" cy="110375"/>
            </a:xfrm>
            <a:custGeom>
              <a:rect b="b" l="l" r="r" t="t"/>
              <a:pathLst>
                <a:path extrusionOk="0" h="4415" w="4984">
                  <a:moveTo>
                    <a:pt x="2568" y="1"/>
                  </a:moveTo>
                  <a:cubicBezTo>
                    <a:pt x="1791" y="1"/>
                    <a:pt x="1007" y="405"/>
                    <a:pt x="597" y="1108"/>
                  </a:cubicBezTo>
                  <a:cubicBezTo>
                    <a:pt x="0" y="2134"/>
                    <a:pt x="361" y="3548"/>
                    <a:pt x="1372" y="4139"/>
                  </a:cubicBezTo>
                  <a:cubicBezTo>
                    <a:pt x="1692" y="4327"/>
                    <a:pt x="2053" y="4415"/>
                    <a:pt x="2416" y="4415"/>
                  </a:cubicBezTo>
                  <a:cubicBezTo>
                    <a:pt x="3193" y="4415"/>
                    <a:pt x="3977" y="4010"/>
                    <a:pt x="4387" y="3307"/>
                  </a:cubicBezTo>
                  <a:cubicBezTo>
                    <a:pt x="4984" y="2281"/>
                    <a:pt x="4623" y="867"/>
                    <a:pt x="3612" y="276"/>
                  </a:cubicBezTo>
                  <a:cubicBezTo>
                    <a:pt x="3292" y="89"/>
                    <a:pt x="2931" y="1"/>
                    <a:pt x="2568"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94" name="Google Shape;8294;p21"/>
            <p:cNvSpPr/>
            <p:nvPr/>
          </p:nvSpPr>
          <p:spPr>
            <a:xfrm>
              <a:off x="1851300" y="2361100"/>
              <a:ext cx="123950" cy="109550"/>
            </a:xfrm>
            <a:custGeom>
              <a:rect b="b" l="l" r="r" t="t"/>
              <a:pathLst>
                <a:path extrusionOk="0" h="4382" w="4958">
                  <a:moveTo>
                    <a:pt x="2555" y="0"/>
                  </a:moveTo>
                  <a:cubicBezTo>
                    <a:pt x="1813" y="0"/>
                    <a:pt x="1060" y="372"/>
                    <a:pt x="639" y="1030"/>
                  </a:cubicBezTo>
                  <a:cubicBezTo>
                    <a:pt x="1" y="2022"/>
                    <a:pt x="322" y="3461"/>
                    <a:pt x="1320" y="4083"/>
                  </a:cubicBezTo>
                  <a:cubicBezTo>
                    <a:pt x="1644" y="4286"/>
                    <a:pt x="2017" y="4381"/>
                    <a:pt x="2394" y="4381"/>
                  </a:cubicBezTo>
                  <a:cubicBezTo>
                    <a:pt x="3157" y="4381"/>
                    <a:pt x="3934" y="3990"/>
                    <a:pt x="4346" y="3304"/>
                  </a:cubicBezTo>
                  <a:cubicBezTo>
                    <a:pt x="4958" y="2289"/>
                    <a:pt x="4600" y="859"/>
                    <a:pt x="3587" y="271"/>
                  </a:cubicBezTo>
                  <a:cubicBezTo>
                    <a:pt x="3271" y="87"/>
                    <a:pt x="2915" y="0"/>
                    <a:pt x="2555"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95" name="Google Shape;8295;p21"/>
            <p:cNvSpPr/>
            <p:nvPr/>
          </p:nvSpPr>
          <p:spPr>
            <a:xfrm>
              <a:off x="1816975" y="2965750"/>
              <a:ext cx="124550" cy="110325"/>
            </a:xfrm>
            <a:custGeom>
              <a:rect b="b" l="l" r="r" t="t"/>
              <a:pathLst>
                <a:path extrusionOk="0" h="4413" w="4982">
                  <a:moveTo>
                    <a:pt x="2566" y="1"/>
                  </a:moveTo>
                  <a:cubicBezTo>
                    <a:pt x="1774" y="1"/>
                    <a:pt x="976" y="421"/>
                    <a:pt x="576" y="1142"/>
                  </a:cubicBezTo>
                  <a:cubicBezTo>
                    <a:pt x="0" y="2183"/>
                    <a:pt x="386" y="3593"/>
                    <a:pt x="1406" y="4157"/>
                  </a:cubicBezTo>
                  <a:cubicBezTo>
                    <a:pt x="1719" y="4331"/>
                    <a:pt x="2067" y="4412"/>
                    <a:pt x="2416" y="4412"/>
                  </a:cubicBezTo>
                  <a:cubicBezTo>
                    <a:pt x="3208" y="4412"/>
                    <a:pt x="4006" y="3991"/>
                    <a:pt x="4405" y="3270"/>
                  </a:cubicBezTo>
                  <a:cubicBezTo>
                    <a:pt x="4981" y="2230"/>
                    <a:pt x="4595" y="818"/>
                    <a:pt x="3575" y="255"/>
                  </a:cubicBezTo>
                  <a:cubicBezTo>
                    <a:pt x="3263" y="82"/>
                    <a:pt x="2915" y="1"/>
                    <a:pt x="2566"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96" name="Google Shape;8296;p21"/>
            <p:cNvSpPr/>
            <p:nvPr/>
          </p:nvSpPr>
          <p:spPr>
            <a:xfrm>
              <a:off x="4608175" y="4534925"/>
              <a:ext cx="124575" cy="110325"/>
            </a:xfrm>
            <a:custGeom>
              <a:rect b="b" l="l" r="r" t="t"/>
              <a:pathLst>
                <a:path extrusionOk="0" h="4413" w="4983">
                  <a:moveTo>
                    <a:pt x="2569" y="0"/>
                  </a:moveTo>
                  <a:cubicBezTo>
                    <a:pt x="1776" y="0"/>
                    <a:pt x="977" y="421"/>
                    <a:pt x="577" y="1143"/>
                  </a:cubicBezTo>
                  <a:cubicBezTo>
                    <a:pt x="1" y="2182"/>
                    <a:pt x="388" y="3592"/>
                    <a:pt x="1408" y="4158"/>
                  </a:cubicBezTo>
                  <a:cubicBezTo>
                    <a:pt x="1720" y="4331"/>
                    <a:pt x="2067" y="4412"/>
                    <a:pt x="2416" y="4412"/>
                  </a:cubicBezTo>
                  <a:cubicBezTo>
                    <a:pt x="3208" y="4412"/>
                    <a:pt x="4007" y="3992"/>
                    <a:pt x="4407" y="3270"/>
                  </a:cubicBezTo>
                  <a:cubicBezTo>
                    <a:pt x="4983" y="2231"/>
                    <a:pt x="4595" y="819"/>
                    <a:pt x="3577" y="255"/>
                  </a:cubicBezTo>
                  <a:cubicBezTo>
                    <a:pt x="3265" y="82"/>
                    <a:pt x="2917" y="0"/>
                    <a:pt x="2569"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97" name="Google Shape;8297;p21"/>
            <p:cNvSpPr/>
            <p:nvPr/>
          </p:nvSpPr>
          <p:spPr>
            <a:xfrm>
              <a:off x="2701675" y="1122675"/>
              <a:ext cx="122150" cy="108800"/>
            </a:xfrm>
            <a:custGeom>
              <a:rect b="b" l="l" r="r" t="t"/>
              <a:pathLst>
                <a:path extrusionOk="0" h="4352" w="4886">
                  <a:moveTo>
                    <a:pt x="2519" y="1"/>
                  </a:moveTo>
                  <a:cubicBezTo>
                    <a:pt x="1755" y="1"/>
                    <a:pt x="980" y="400"/>
                    <a:pt x="575" y="1098"/>
                  </a:cubicBezTo>
                  <a:cubicBezTo>
                    <a:pt x="1" y="2092"/>
                    <a:pt x="332" y="3453"/>
                    <a:pt x="1297" y="4053"/>
                  </a:cubicBezTo>
                  <a:cubicBezTo>
                    <a:pt x="1623" y="4256"/>
                    <a:pt x="1994" y="4351"/>
                    <a:pt x="2368" y="4351"/>
                  </a:cubicBezTo>
                  <a:cubicBezTo>
                    <a:pt x="3132" y="4351"/>
                    <a:pt x="3906" y="3952"/>
                    <a:pt x="4311" y="3253"/>
                  </a:cubicBezTo>
                  <a:cubicBezTo>
                    <a:pt x="4886" y="2260"/>
                    <a:pt x="4554" y="899"/>
                    <a:pt x="3589" y="298"/>
                  </a:cubicBezTo>
                  <a:cubicBezTo>
                    <a:pt x="3264" y="96"/>
                    <a:pt x="2893" y="1"/>
                    <a:pt x="2519"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98" name="Google Shape;8298;p21"/>
            <p:cNvSpPr/>
            <p:nvPr/>
          </p:nvSpPr>
          <p:spPr>
            <a:xfrm>
              <a:off x="2348350" y="4201375"/>
              <a:ext cx="122225" cy="107900"/>
            </a:xfrm>
            <a:custGeom>
              <a:rect b="b" l="l" r="r" t="t"/>
              <a:pathLst>
                <a:path extrusionOk="0" h="4316" w="4889">
                  <a:moveTo>
                    <a:pt x="2508" y="1"/>
                  </a:moveTo>
                  <a:cubicBezTo>
                    <a:pt x="1773" y="1"/>
                    <a:pt x="1042" y="379"/>
                    <a:pt x="631" y="1053"/>
                  </a:cubicBezTo>
                  <a:cubicBezTo>
                    <a:pt x="0" y="2088"/>
                    <a:pt x="359" y="3482"/>
                    <a:pt x="1403" y="4059"/>
                  </a:cubicBezTo>
                  <a:cubicBezTo>
                    <a:pt x="1718" y="4233"/>
                    <a:pt x="2063" y="4315"/>
                    <a:pt x="2405" y="4315"/>
                  </a:cubicBezTo>
                  <a:cubicBezTo>
                    <a:pt x="3160" y="4315"/>
                    <a:pt x="3905" y="3916"/>
                    <a:pt x="4306" y="3214"/>
                  </a:cubicBezTo>
                  <a:cubicBezTo>
                    <a:pt x="4888" y="2194"/>
                    <a:pt x="4548" y="872"/>
                    <a:pt x="3555" y="284"/>
                  </a:cubicBezTo>
                  <a:cubicBezTo>
                    <a:pt x="3230" y="92"/>
                    <a:pt x="2868" y="1"/>
                    <a:pt x="2508"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99" name="Google Shape;8299;p21"/>
            <p:cNvSpPr/>
            <p:nvPr/>
          </p:nvSpPr>
          <p:spPr>
            <a:xfrm>
              <a:off x="4792975" y="4483425"/>
              <a:ext cx="120925" cy="106975"/>
            </a:xfrm>
            <a:custGeom>
              <a:rect b="b" l="l" r="r" t="t"/>
              <a:pathLst>
                <a:path extrusionOk="0" h="4279" w="4837">
                  <a:moveTo>
                    <a:pt x="2442" y="0"/>
                  </a:moveTo>
                  <a:cubicBezTo>
                    <a:pt x="1712" y="0"/>
                    <a:pt x="1003" y="388"/>
                    <a:pt x="600" y="1086"/>
                  </a:cubicBezTo>
                  <a:cubicBezTo>
                    <a:pt x="0" y="2121"/>
                    <a:pt x="327" y="3404"/>
                    <a:pt x="1344" y="3993"/>
                  </a:cubicBezTo>
                  <a:cubicBezTo>
                    <a:pt x="1677" y="4186"/>
                    <a:pt x="2038" y="4278"/>
                    <a:pt x="2394" y="4278"/>
                  </a:cubicBezTo>
                  <a:cubicBezTo>
                    <a:pt x="3125" y="4278"/>
                    <a:pt x="3834" y="3891"/>
                    <a:pt x="4237" y="3194"/>
                  </a:cubicBezTo>
                  <a:cubicBezTo>
                    <a:pt x="4837" y="2157"/>
                    <a:pt x="4509" y="875"/>
                    <a:pt x="3493" y="285"/>
                  </a:cubicBezTo>
                  <a:cubicBezTo>
                    <a:pt x="3159" y="92"/>
                    <a:pt x="2798" y="0"/>
                    <a:pt x="2442"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00" name="Google Shape;8300;p21"/>
            <p:cNvSpPr/>
            <p:nvPr/>
          </p:nvSpPr>
          <p:spPr>
            <a:xfrm>
              <a:off x="3278800" y="4724450"/>
              <a:ext cx="122150" cy="107875"/>
            </a:xfrm>
            <a:custGeom>
              <a:rect b="b" l="l" r="r" t="t"/>
              <a:pathLst>
                <a:path extrusionOk="0" h="4315" w="4886">
                  <a:moveTo>
                    <a:pt x="2504" y="1"/>
                  </a:moveTo>
                  <a:cubicBezTo>
                    <a:pt x="1761" y="1"/>
                    <a:pt x="1025" y="388"/>
                    <a:pt x="618" y="1075"/>
                  </a:cubicBezTo>
                  <a:cubicBezTo>
                    <a:pt x="1" y="2118"/>
                    <a:pt x="374" y="3509"/>
                    <a:pt x="1423" y="4070"/>
                  </a:cubicBezTo>
                  <a:cubicBezTo>
                    <a:pt x="1733" y="4236"/>
                    <a:pt x="2070" y="4314"/>
                    <a:pt x="2405" y="4314"/>
                  </a:cubicBezTo>
                  <a:cubicBezTo>
                    <a:pt x="3169" y="4314"/>
                    <a:pt x="3922" y="3905"/>
                    <a:pt x="4317" y="3192"/>
                  </a:cubicBezTo>
                  <a:cubicBezTo>
                    <a:pt x="4886" y="2166"/>
                    <a:pt x="4532" y="846"/>
                    <a:pt x="3533" y="273"/>
                  </a:cubicBezTo>
                  <a:cubicBezTo>
                    <a:pt x="3212" y="88"/>
                    <a:pt x="2857" y="1"/>
                    <a:pt x="2504"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01" name="Google Shape;8301;p21"/>
            <p:cNvSpPr/>
            <p:nvPr/>
          </p:nvSpPr>
          <p:spPr>
            <a:xfrm>
              <a:off x="1769150" y="2783450"/>
              <a:ext cx="120900" cy="106975"/>
            </a:xfrm>
            <a:custGeom>
              <a:rect b="b" l="l" r="r" t="t"/>
              <a:pathLst>
                <a:path extrusionOk="0" h="4279" w="4836">
                  <a:moveTo>
                    <a:pt x="2443" y="0"/>
                  </a:moveTo>
                  <a:cubicBezTo>
                    <a:pt x="1713" y="0"/>
                    <a:pt x="1005" y="387"/>
                    <a:pt x="600" y="1084"/>
                  </a:cubicBezTo>
                  <a:cubicBezTo>
                    <a:pt x="1" y="2121"/>
                    <a:pt x="328" y="3403"/>
                    <a:pt x="1343" y="3993"/>
                  </a:cubicBezTo>
                  <a:cubicBezTo>
                    <a:pt x="1677" y="4187"/>
                    <a:pt x="2038" y="4279"/>
                    <a:pt x="2394" y="4279"/>
                  </a:cubicBezTo>
                  <a:cubicBezTo>
                    <a:pt x="3124" y="4279"/>
                    <a:pt x="3833" y="3891"/>
                    <a:pt x="4236" y="3194"/>
                  </a:cubicBezTo>
                  <a:cubicBezTo>
                    <a:pt x="4835" y="2158"/>
                    <a:pt x="4510" y="876"/>
                    <a:pt x="3493" y="285"/>
                  </a:cubicBezTo>
                  <a:cubicBezTo>
                    <a:pt x="3160" y="92"/>
                    <a:pt x="2799" y="0"/>
                    <a:pt x="2443"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02" name="Google Shape;8302;p21"/>
            <p:cNvSpPr/>
            <p:nvPr/>
          </p:nvSpPr>
          <p:spPr>
            <a:xfrm>
              <a:off x="5559675" y="3666675"/>
              <a:ext cx="119175" cy="105000"/>
            </a:xfrm>
            <a:custGeom>
              <a:rect b="b" l="l" r="r" t="t"/>
              <a:pathLst>
                <a:path extrusionOk="0" h="4200" w="4767">
                  <a:moveTo>
                    <a:pt x="2383" y="0"/>
                  </a:moveTo>
                  <a:cubicBezTo>
                    <a:pt x="1696" y="0"/>
                    <a:pt x="1039" y="357"/>
                    <a:pt x="639" y="1014"/>
                  </a:cubicBezTo>
                  <a:cubicBezTo>
                    <a:pt x="1" y="2060"/>
                    <a:pt x="297" y="3310"/>
                    <a:pt x="1327" y="3908"/>
                  </a:cubicBezTo>
                  <a:cubicBezTo>
                    <a:pt x="1666" y="4105"/>
                    <a:pt x="2029" y="4200"/>
                    <a:pt x="2383" y="4200"/>
                  </a:cubicBezTo>
                  <a:cubicBezTo>
                    <a:pt x="3070" y="4200"/>
                    <a:pt x="3727" y="3843"/>
                    <a:pt x="4128" y="3187"/>
                  </a:cubicBezTo>
                  <a:cubicBezTo>
                    <a:pt x="4766" y="2141"/>
                    <a:pt x="4470" y="891"/>
                    <a:pt x="3440" y="293"/>
                  </a:cubicBezTo>
                  <a:cubicBezTo>
                    <a:pt x="3100" y="95"/>
                    <a:pt x="2737" y="0"/>
                    <a:pt x="2383"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03" name="Google Shape;8303;p21"/>
            <p:cNvSpPr/>
            <p:nvPr/>
          </p:nvSpPr>
          <p:spPr>
            <a:xfrm>
              <a:off x="4632025" y="960175"/>
              <a:ext cx="119700" cy="106025"/>
            </a:xfrm>
            <a:custGeom>
              <a:rect b="b" l="l" r="r" t="t"/>
              <a:pathLst>
                <a:path extrusionOk="0" h="4241" w="4788">
                  <a:moveTo>
                    <a:pt x="2391" y="1"/>
                  </a:moveTo>
                  <a:cubicBezTo>
                    <a:pt x="1644" y="1"/>
                    <a:pt x="932" y="418"/>
                    <a:pt x="541" y="1162"/>
                  </a:cubicBezTo>
                  <a:cubicBezTo>
                    <a:pt x="0" y="2192"/>
                    <a:pt x="337" y="3387"/>
                    <a:pt x="1332" y="3956"/>
                  </a:cubicBezTo>
                  <a:cubicBezTo>
                    <a:pt x="1668" y="4148"/>
                    <a:pt x="2026" y="4240"/>
                    <a:pt x="2377" y="4240"/>
                  </a:cubicBezTo>
                  <a:cubicBezTo>
                    <a:pt x="3105" y="4240"/>
                    <a:pt x="3799" y="3844"/>
                    <a:pt x="4198" y="3127"/>
                  </a:cubicBezTo>
                  <a:cubicBezTo>
                    <a:pt x="4788" y="2066"/>
                    <a:pt x="4434" y="823"/>
                    <a:pt x="3386" y="257"/>
                  </a:cubicBezTo>
                  <a:cubicBezTo>
                    <a:pt x="3064" y="83"/>
                    <a:pt x="2724" y="1"/>
                    <a:pt x="2391"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04" name="Google Shape;8304;p21"/>
            <p:cNvSpPr/>
            <p:nvPr/>
          </p:nvSpPr>
          <p:spPr>
            <a:xfrm>
              <a:off x="3695575" y="4802975"/>
              <a:ext cx="120200" cy="106000"/>
            </a:xfrm>
            <a:custGeom>
              <a:rect b="b" l="l" r="r" t="t"/>
              <a:pathLst>
                <a:path extrusionOk="0" h="4240" w="4808">
                  <a:moveTo>
                    <a:pt x="2414" y="1"/>
                  </a:moveTo>
                  <a:cubicBezTo>
                    <a:pt x="1696" y="1"/>
                    <a:pt x="1010" y="386"/>
                    <a:pt x="609" y="1080"/>
                  </a:cubicBezTo>
                  <a:cubicBezTo>
                    <a:pt x="1" y="2132"/>
                    <a:pt x="331" y="3383"/>
                    <a:pt x="1370" y="3965"/>
                  </a:cubicBezTo>
                  <a:cubicBezTo>
                    <a:pt x="1701" y="4151"/>
                    <a:pt x="2053" y="4240"/>
                    <a:pt x="2398" y="4240"/>
                  </a:cubicBezTo>
                  <a:cubicBezTo>
                    <a:pt x="3132" y="4240"/>
                    <a:pt x="3832" y="3837"/>
                    <a:pt x="4227" y="3112"/>
                  </a:cubicBezTo>
                  <a:cubicBezTo>
                    <a:pt x="4808" y="2049"/>
                    <a:pt x="4445" y="807"/>
                    <a:pt x="3393" y="249"/>
                  </a:cubicBezTo>
                  <a:cubicBezTo>
                    <a:pt x="3076" y="81"/>
                    <a:pt x="2742" y="1"/>
                    <a:pt x="2414"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05" name="Google Shape;8305;p21"/>
            <p:cNvSpPr/>
            <p:nvPr/>
          </p:nvSpPr>
          <p:spPr>
            <a:xfrm>
              <a:off x="4864100" y="1090925"/>
              <a:ext cx="120200" cy="106050"/>
            </a:xfrm>
            <a:custGeom>
              <a:rect b="b" l="l" r="r" t="t"/>
              <a:pathLst>
                <a:path extrusionOk="0" h="4242" w="4808">
                  <a:moveTo>
                    <a:pt x="2415" y="0"/>
                  </a:moveTo>
                  <a:cubicBezTo>
                    <a:pt x="1694" y="0"/>
                    <a:pt x="1004" y="390"/>
                    <a:pt x="603" y="1089"/>
                  </a:cubicBezTo>
                  <a:cubicBezTo>
                    <a:pt x="1" y="2143"/>
                    <a:pt x="337" y="3391"/>
                    <a:pt x="1377" y="3970"/>
                  </a:cubicBezTo>
                  <a:cubicBezTo>
                    <a:pt x="1706" y="4154"/>
                    <a:pt x="2056" y="4241"/>
                    <a:pt x="2397" y="4241"/>
                  </a:cubicBezTo>
                  <a:cubicBezTo>
                    <a:pt x="3135" y="4241"/>
                    <a:pt x="3838" y="3833"/>
                    <a:pt x="4233" y="3102"/>
                  </a:cubicBezTo>
                  <a:cubicBezTo>
                    <a:pt x="4808" y="2040"/>
                    <a:pt x="4439" y="798"/>
                    <a:pt x="3383" y="243"/>
                  </a:cubicBezTo>
                  <a:cubicBezTo>
                    <a:pt x="3069" y="79"/>
                    <a:pt x="2739" y="0"/>
                    <a:pt x="2415"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06" name="Google Shape;8306;p21"/>
            <p:cNvSpPr/>
            <p:nvPr/>
          </p:nvSpPr>
          <p:spPr>
            <a:xfrm>
              <a:off x="2067550" y="3887625"/>
              <a:ext cx="119425" cy="106000"/>
            </a:xfrm>
            <a:custGeom>
              <a:rect b="b" l="l" r="r" t="t"/>
              <a:pathLst>
                <a:path extrusionOk="0" h="4240" w="4777">
                  <a:moveTo>
                    <a:pt x="2403" y="0"/>
                  </a:moveTo>
                  <a:cubicBezTo>
                    <a:pt x="1719" y="0"/>
                    <a:pt x="1059" y="350"/>
                    <a:pt x="651" y="998"/>
                  </a:cubicBezTo>
                  <a:cubicBezTo>
                    <a:pt x="1" y="2027"/>
                    <a:pt x="275" y="3298"/>
                    <a:pt x="1280" y="3919"/>
                  </a:cubicBezTo>
                  <a:cubicBezTo>
                    <a:pt x="1631" y="4136"/>
                    <a:pt x="2012" y="4239"/>
                    <a:pt x="2386" y="4239"/>
                  </a:cubicBezTo>
                  <a:cubicBezTo>
                    <a:pt x="3090" y="4239"/>
                    <a:pt x="3768" y="3870"/>
                    <a:pt x="4174" y="3194"/>
                  </a:cubicBezTo>
                  <a:cubicBezTo>
                    <a:pt x="4777" y="2187"/>
                    <a:pt x="4513" y="975"/>
                    <a:pt x="3559" y="353"/>
                  </a:cubicBezTo>
                  <a:cubicBezTo>
                    <a:pt x="3194" y="115"/>
                    <a:pt x="2795" y="0"/>
                    <a:pt x="2403"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07" name="Google Shape;8307;p21"/>
            <p:cNvSpPr/>
            <p:nvPr/>
          </p:nvSpPr>
          <p:spPr>
            <a:xfrm>
              <a:off x="3984625" y="752700"/>
              <a:ext cx="117650" cy="104200"/>
            </a:xfrm>
            <a:custGeom>
              <a:rect b="b" l="l" r="r" t="t"/>
              <a:pathLst>
                <a:path extrusionOk="0" h="4168" w="4706">
                  <a:moveTo>
                    <a:pt x="2356" y="1"/>
                  </a:moveTo>
                  <a:cubicBezTo>
                    <a:pt x="1646" y="1"/>
                    <a:pt x="971" y="387"/>
                    <a:pt x="578" y="1085"/>
                  </a:cubicBezTo>
                  <a:cubicBezTo>
                    <a:pt x="1" y="2107"/>
                    <a:pt x="314" y="3305"/>
                    <a:pt x="1309" y="3880"/>
                  </a:cubicBezTo>
                  <a:cubicBezTo>
                    <a:pt x="1644" y="4074"/>
                    <a:pt x="2000" y="4167"/>
                    <a:pt x="2348" y="4167"/>
                  </a:cubicBezTo>
                  <a:cubicBezTo>
                    <a:pt x="3075" y="4167"/>
                    <a:pt x="3767" y="3763"/>
                    <a:pt x="4156" y="3036"/>
                  </a:cubicBezTo>
                  <a:cubicBezTo>
                    <a:pt x="4706" y="2006"/>
                    <a:pt x="4359" y="815"/>
                    <a:pt x="3349" y="261"/>
                  </a:cubicBezTo>
                  <a:cubicBezTo>
                    <a:pt x="3027" y="85"/>
                    <a:pt x="2688" y="1"/>
                    <a:pt x="2356"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08" name="Google Shape;8308;p21"/>
            <p:cNvSpPr/>
            <p:nvPr/>
          </p:nvSpPr>
          <p:spPr>
            <a:xfrm>
              <a:off x="5098325" y="1223025"/>
              <a:ext cx="116950" cy="103350"/>
            </a:xfrm>
            <a:custGeom>
              <a:rect b="b" l="l" r="r" t="t"/>
              <a:pathLst>
                <a:path extrusionOk="0" h="4134" w="4678">
                  <a:moveTo>
                    <a:pt x="2349" y="1"/>
                  </a:moveTo>
                  <a:cubicBezTo>
                    <a:pt x="1639" y="1"/>
                    <a:pt x="960" y="387"/>
                    <a:pt x="573" y="1081"/>
                  </a:cubicBezTo>
                  <a:cubicBezTo>
                    <a:pt x="1" y="2102"/>
                    <a:pt x="332" y="3309"/>
                    <a:pt x="1333" y="3869"/>
                  </a:cubicBezTo>
                  <a:cubicBezTo>
                    <a:pt x="1653" y="4048"/>
                    <a:pt x="1994" y="4133"/>
                    <a:pt x="2329" y="4133"/>
                  </a:cubicBezTo>
                  <a:cubicBezTo>
                    <a:pt x="3039" y="4133"/>
                    <a:pt x="3719" y="3748"/>
                    <a:pt x="4106" y="3054"/>
                  </a:cubicBezTo>
                  <a:cubicBezTo>
                    <a:pt x="4678" y="2033"/>
                    <a:pt x="4346" y="826"/>
                    <a:pt x="3346" y="266"/>
                  </a:cubicBezTo>
                  <a:cubicBezTo>
                    <a:pt x="3025" y="87"/>
                    <a:pt x="2684" y="1"/>
                    <a:pt x="2349"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09" name="Google Shape;8309;p21"/>
            <p:cNvSpPr/>
            <p:nvPr/>
          </p:nvSpPr>
          <p:spPr>
            <a:xfrm>
              <a:off x="1938075" y="1942725"/>
              <a:ext cx="117650" cy="104200"/>
            </a:xfrm>
            <a:custGeom>
              <a:rect b="b" l="l" r="r" t="t"/>
              <a:pathLst>
                <a:path extrusionOk="0" h="4168" w="4706">
                  <a:moveTo>
                    <a:pt x="2358" y="1"/>
                  </a:moveTo>
                  <a:cubicBezTo>
                    <a:pt x="1634" y="1"/>
                    <a:pt x="945" y="401"/>
                    <a:pt x="556" y="1125"/>
                  </a:cubicBezTo>
                  <a:cubicBezTo>
                    <a:pt x="0" y="2154"/>
                    <a:pt x="342" y="3344"/>
                    <a:pt x="1351" y="3903"/>
                  </a:cubicBezTo>
                  <a:cubicBezTo>
                    <a:pt x="1675" y="4082"/>
                    <a:pt x="2017" y="4167"/>
                    <a:pt x="2351" y="4167"/>
                  </a:cubicBezTo>
                  <a:cubicBezTo>
                    <a:pt x="3059" y="4167"/>
                    <a:pt x="3731" y="3784"/>
                    <a:pt x="4125" y="3089"/>
                  </a:cubicBezTo>
                  <a:cubicBezTo>
                    <a:pt x="4705" y="2068"/>
                    <a:pt x="4396" y="869"/>
                    <a:pt x="3404" y="291"/>
                  </a:cubicBezTo>
                  <a:cubicBezTo>
                    <a:pt x="3067" y="95"/>
                    <a:pt x="2708" y="1"/>
                    <a:pt x="2358"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10" name="Google Shape;8310;p21"/>
            <p:cNvSpPr/>
            <p:nvPr/>
          </p:nvSpPr>
          <p:spPr>
            <a:xfrm>
              <a:off x="2071525" y="1705625"/>
              <a:ext cx="117475" cy="104150"/>
            </a:xfrm>
            <a:custGeom>
              <a:rect b="b" l="l" r="r" t="t"/>
              <a:pathLst>
                <a:path extrusionOk="0" h="4166" w="4699">
                  <a:moveTo>
                    <a:pt x="2351" y="0"/>
                  </a:moveTo>
                  <a:cubicBezTo>
                    <a:pt x="1659" y="0"/>
                    <a:pt x="997" y="364"/>
                    <a:pt x="602" y="1029"/>
                  </a:cubicBezTo>
                  <a:cubicBezTo>
                    <a:pt x="1" y="2043"/>
                    <a:pt x="281" y="3254"/>
                    <a:pt x="1253" y="3850"/>
                  </a:cubicBezTo>
                  <a:cubicBezTo>
                    <a:pt x="1603" y="4063"/>
                    <a:pt x="1978" y="4165"/>
                    <a:pt x="2344" y="4165"/>
                  </a:cubicBezTo>
                  <a:cubicBezTo>
                    <a:pt x="3052" y="4165"/>
                    <a:pt x="3727" y="3783"/>
                    <a:pt x="4121" y="3085"/>
                  </a:cubicBezTo>
                  <a:cubicBezTo>
                    <a:pt x="4699" y="2062"/>
                    <a:pt x="4388" y="864"/>
                    <a:pt x="3395" y="288"/>
                  </a:cubicBezTo>
                  <a:cubicBezTo>
                    <a:pt x="3059" y="93"/>
                    <a:pt x="2701" y="0"/>
                    <a:pt x="2351"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11" name="Google Shape;8311;p21"/>
            <p:cNvSpPr/>
            <p:nvPr/>
          </p:nvSpPr>
          <p:spPr>
            <a:xfrm>
              <a:off x="5777800" y="3009350"/>
              <a:ext cx="116850" cy="103275"/>
            </a:xfrm>
            <a:custGeom>
              <a:rect b="b" l="l" r="r" t="t"/>
              <a:pathLst>
                <a:path extrusionOk="0" h="4131" w="4674">
                  <a:moveTo>
                    <a:pt x="2350" y="0"/>
                  </a:moveTo>
                  <a:cubicBezTo>
                    <a:pt x="1631" y="0"/>
                    <a:pt x="942" y="396"/>
                    <a:pt x="556" y="1103"/>
                  </a:cubicBezTo>
                  <a:cubicBezTo>
                    <a:pt x="1" y="2124"/>
                    <a:pt x="347" y="3331"/>
                    <a:pt x="1355" y="3879"/>
                  </a:cubicBezTo>
                  <a:cubicBezTo>
                    <a:pt x="1667" y="4049"/>
                    <a:pt x="1999" y="4130"/>
                    <a:pt x="2324" y="4130"/>
                  </a:cubicBezTo>
                  <a:cubicBezTo>
                    <a:pt x="3043" y="4130"/>
                    <a:pt x="3732" y="3735"/>
                    <a:pt x="4118" y="3028"/>
                  </a:cubicBezTo>
                  <a:cubicBezTo>
                    <a:pt x="4674" y="2006"/>
                    <a:pt x="4327" y="798"/>
                    <a:pt x="3319" y="251"/>
                  </a:cubicBezTo>
                  <a:cubicBezTo>
                    <a:pt x="3007" y="82"/>
                    <a:pt x="2676" y="0"/>
                    <a:pt x="2350"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12" name="Google Shape;8312;p21"/>
            <p:cNvSpPr/>
            <p:nvPr/>
          </p:nvSpPr>
          <p:spPr>
            <a:xfrm>
              <a:off x="5426675" y="3904225"/>
              <a:ext cx="118100" cy="104175"/>
            </a:xfrm>
            <a:custGeom>
              <a:rect b="b" l="l" r="r" t="t"/>
              <a:pathLst>
                <a:path extrusionOk="0" h="4167" w="4724">
                  <a:moveTo>
                    <a:pt x="2375" y="1"/>
                  </a:moveTo>
                  <a:cubicBezTo>
                    <a:pt x="1679" y="1"/>
                    <a:pt x="1014" y="369"/>
                    <a:pt x="618" y="1041"/>
                  </a:cubicBezTo>
                  <a:cubicBezTo>
                    <a:pt x="1" y="2094"/>
                    <a:pt x="332" y="3340"/>
                    <a:pt x="1383" y="3911"/>
                  </a:cubicBezTo>
                  <a:cubicBezTo>
                    <a:pt x="1702" y="4084"/>
                    <a:pt x="2038" y="4166"/>
                    <a:pt x="2366" y="4166"/>
                  </a:cubicBezTo>
                  <a:cubicBezTo>
                    <a:pt x="3079" y="4166"/>
                    <a:pt x="3758" y="3777"/>
                    <a:pt x="4151" y="3075"/>
                  </a:cubicBezTo>
                  <a:cubicBezTo>
                    <a:pt x="4724" y="2049"/>
                    <a:pt x="4406" y="856"/>
                    <a:pt x="3406" y="283"/>
                  </a:cubicBezTo>
                  <a:cubicBezTo>
                    <a:pt x="3074" y="92"/>
                    <a:pt x="2721" y="1"/>
                    <a:pt x="2375"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13" name="Google Shape;8313;p21"/>
            <p:cNvSpPr/>
            <p:nvPr/>
          </p:nvSpPr>
          <p:spPr>
            <a:xfrm>
              <a:off x="4400575" y="830750"/>
              <a:ext cx="116850" cy="103300"/>
            </a:xfrm>
            <a:custGeom>
              <a:rect b="b" l="l" r="r" t="t"/>
              <a:pathLst>
                <a:path extrusionOk="0" h="4132" w="4674">
                  <a:moveTo>
                    <a:pt x="2351" y="1"/>
                  </a:moveTo>
                  <a:cubicBezTo>
                    <a:pt x="1631" y="1"/>
                    <a:pt x="941" y="397"/>
                    <a:pt x="556" y="1103"/>
                  </a:cubicBezTo>
                  <a:cubicBezTo>
                    <a:pt x="1" y="2126"/>
                    <a:pt x="347" y="3333"/>
                    <a:pt x="1354" y="3881"/>
                  </a:cubicBezTo>
                  <a:cubicBezTo>
                    <a:pt x="1666" y="4050"/>
                    <a:pt x="1998" y="4131"/>
                    <a:pt x="2323" y="4131"/>
                  </a:cubicBezTo>
                  <a:cubicBezTo>
                    <a:pt x="3043" y="4131"/>
                    <a:pt x="3732" y="3735"/>
                    <a:pt x="4117" y="3029"/>
                  </a:cubicBezTo>
                  <a:cubicBezTo>
                    <a:pt x="4674" y="2008"/>
                    <a:pt x="4326" y="799"/>
                    <a:pt x="3319" y="251"/>
                  </a:cubicBezTo>
                  <a:cubicBezTo>
                    <a:pt x="3008" y="82"/>
                    <a:pt x="2676" y="1"/>
                    <a:pt x="2351"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14" name="Google Shape;8314;p21"/>
            <p:cNvSpPr/>
            <p:nvPr/>
          </p:nvSpPr>
          <p:spPr>
            <a:xfrm>
              <a:off x="5380350" y="1537350"/>
              <a:ext cx="117525" cy="104175"/>
            </a:xfrm>
            <a:custGeom>
              <a:rect b="b" l="l" r="r" t="t"/>
              <a:pathLst>
                <a:path extrusionOk="0" h="4167" w="4701">
                  <a:moveTo>
                    <a:pt x="2352" y="1"/>
                  </a:moveTo>
                  <a:cubicBezTo>
                    <a:pt x="1661" y="1"/>
                    <a:pt x="999" y="364"/>
                    <a:pt x="604" y="1027"/>
                  </a:cubicBezTo>
                  <a:cubicBezTo>
                    <a:pt x="0" y="2041"/>
                    <a:pt x="279" y="3253"/>
                    <a:pt x="1251" y="3849"/>
                  </a:cubicBezTo>
                  <a:cubicBezTo>
                    <a:pt x="1602" y="4064"/>
                    <a:pt x="1977" y="4167"/>
                    <a:pt x="2344" y="4167"/>
                  </a:cubicBezTo>
                  <a:cubicBezTo>
                    <a:pt x="3051" y="4167"/>
                    <a:pt x="3725" y="3785"/>
                    <a:pt x="4120" y="3088"/>
                  </a:cubicBezTo>
                  <a:cubicBezTo>
                    <a:pt x="4701" y="2066"/>
                    <a:pt x="4390" y="867"/>
                    <a:pt x="3397" y="289"/>
                  </a:cubicBezTo>
                  <a:cubicBezTo>
                    <a:pt x="3061" y="94"/>
                    <a:pt x="2703" y="1"/>
                    <a:pt x="2352"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15" name="Google Shape;8315;p21"/>
            <p:cNvSpPr/>
            <p:nvPr/>
          </p:nvSpPr>
          <p:spPr>
            <a:xfrm>
              <a:off x="4978725" y="4432925"/>
              <a:ext cx="114850" cy="101600"/>
            </a:xfrm>
            <a:custGeom>
              <a:rect b="b" l="l" r="r" t="t"/>
              <a:pathLst>
                <a:path extrusionOk="0" h="4064" w="4594">
                  <a:moveTo>
                    <a:pt x="2344" y="1"/>
                  </a:moveTo>
                  <a:cubicBezTo>
                    <a:pt x="1623" y="1"/>
                    <a:pt x="917" y="392"/>
                    <a:pt x="545" y="1079"/>
                  </a:cubicBezTo>
                  <a:cubicBezTo>
                    <a:pt x="0" y="2087"/>
                    <a:pt x="380" y="3346"/>
                    <a:pt x="1382" y="3854"/>
                  </a:cubicBezTo>
                  <a:cubicBezTo>
                    <a:pt x="1663" y="3996"/>
                    <a:pt x="1964" y="4064"/>
                    <a:pt x="2263" y="4064"/>
                  </a:cubicBezTo>
                  <a:cubicBezTo>
                    <a:pt x="2987" y="4064"/>
                    <a:pt x="3697" y="3669"/>
                    <a:pt x="4069" y="2985"/>
                  </a:cubicBezTo>
                  <a:cubicBezTo>
                    <a:pt x="4593" y="2017"/>
                    <a:pt x="4262" y="805"/>
                    <a:pt x="3327" y="264"/>
                  </a:cubicBezTo>
                  <a:cubicBezTo>
                    <a:pt x="3018" y="86"/>
                    <a:pt x="2679" y="1"/>
                    <a:pt x="2344"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16" name="Google Shape;8316;p21"/>
            <p:cNvSpPr/>
            <p:nvPr/>
          </p:nvSpPr>
          <p:spPr>
            <a:xfrm>
              <a:off x="3100700" y="4781550"/>
              <a:ext cx="112975" cy="100000"/>
            </a:xfrm>
            <a:custGeom>
              <a:rect b="b" l="l" r="r" t="t"/>
              <a:pathLst>
                <a:path extrusionOk="0" h="4000" w="4519">
                  <a:moveTo>
                    <a:pt x="2321" y="1"/>
                  </a:moveTo>
                  <a:cubicBezTo>
                    <a:pt x="1623" y="1"/>
                    <a:pt x="923" y="363"/>
                    <a:pt x="550" y="999"/>
                  </a:cubicBezTo>
                  <a:cubicBezTo>
                    <a:pt x="0" y="1934"/>
                    <a:pt x="318" y="3202"/>
                    <a:pt x="1239" y="3743"/>
                  </a:cubicBezTo>
                  <a:cubicBezTo>
                    <a:pt x="1535" y="3917"/>
                    <a:pt x="1867" y="4000"/>
                    <a:pt x="2199" y="4000"/>
                  </a:cubicBezTo>
                  <a:cubicBezTo>
                    <a:pt x="2896" y="4000"/>
                    <a:pt x="3595" y="3638"/>
                    <a:pt x="3969" y="3002"/>
                  </a:cubicBezTo>
                  <a:cubicBezTo>
                    <a:pt x="4518" y="2068"/>
                    <a:pt x="4200" y="799"/>
                    <a:pt x="3279" y="257"/>
                  </a:cubicBezTo>
                  <a:cubicBezTo>
                    <a:pt x="2984" y="83"/>
                    <a:pt x="2653" y="1"/>
                    <a:pt x="2321"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17" name="Google Shape;8317;p21"/>
            <p:cNvSpPr/>
            <p:nvPr/>
          </p:nvSpPr>
          <p:spPr>
            <a:xfrm>
              <a:off x="2866575" y="4649625"/>
              <a:ext cx="116075" cy="102400"/>
            </a:xfrm>
            <a:custGeom>
              <a:rect b="b" l="l" r="r" t="t"/>
              <a:pathLst>
                <a:path extrusionOk="0" h="4096" w="4643">
                  <a:moveTo>
                    <a:pt x="2347" y="0"/>
                  </a:moveTo>
                  <a:cubicBezTo>
                    <a:pt x="1649" y="0"/>
                    <a:pt x="970" y="369"/>
                    <a:pt x="585" y="1027"/>
                  </a:cubicBezTo>
                  <a:cubicBezTo>
                    <a:pt x="0" y="2028"/>
                    <a:pt x="319" y="3269"/>
                    <a:pt x="1306" y="3830"/>
                  </a:cubicBezTo>
                  <a:cubicBezTo>
                    <a:pt x="1622" y="4010"/>
                    <a:pt x="1962" y="4095"/>
                    <a:pt x="2298" y="4095"/>
                  </a:cubicBezTo>
                  <a:cubicBezTo>
                    <a:pt x="3011" y="4095"/>
                    <a:pt x="3701" y="3709"/>
                    <a:pt x="4082" y="3018"/>
                  </a:cubicBezTo>
                  <a:cubicBezTo>
                    <a:pt x="4642" y="2006"/>
                    <a:pt x="4289" y="774"/>
                    <a:pt x="3287" y="238"/>
                  </a:cubicBezTo>
                  <a:cubicBezTo>
                    <a:pt x="2987" y="77"/>
                    <a:pt x="2665" y="0"/>
                    <a:pt x="2347"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18" name="Google Shape;8318;p21"/>
            <p:cNvSpPr/>
            <p:nvPr/>
          </p:nvSpPr>
          <p:spPr>
            <a:xfrm>
              <a:off x="2634400" y="4518825"/>
              <a:ext cx="115650" cy="102425"/>
            </a:xfrm>
            <a:custGeom>
              <a:rect b="b" l="l" r="r" t="t"/>
              <a:pathLst>
                <a:path extrusionOk="0" h="4097" w="4626">
                  <a:moveTo>
                    <a:pt x="2328" y="0"/>
                  </a:moveTo>
                  <a:cubicBezTo>
                    <a:pt x="1600" y="0"/>
                    <a:pt x="896" y="403"/>
                    <a:pt x="520" y="1114"/>
                  </a:cubicBezTo>
                  <a:cubicBezTo>
                    <a:pt x="1" y="2094"/>
                    <a:pt x="331" y="3280"/>
                    <a:pt x="1276" y="3824"/>
                  </a:cubicBezTo>
                  <a:cubicBezTo>
                    <a:pt x="1595" y="4008"/>
                    <a:pt x="1940" y="4096"/>
                    <a:pt x="2280" y="4096"/>
                  </a:cubicBezTo>
                  <a:cubicBezTo>
                    <a:pt x="2989" y="4096"/>
                    <a:pt x="3674" y="3715"/>
                    <a:pt x="4058" y="3032"/>
                  </a:cubicBezTo>
                  <a:cubicBezTo>
                    <a:pt x="4625" y="2021"/>
                    <a:pt x="4282" y="789"/>
                    <a:pt x="3283" y="246"/>
                  </a:cubicBezTo>
                  <a:cubicBezTo>
                    <a:pt x="2977" y="79"/>
                    <a:pt x="2650" y="0"/>
                    <a:pt x="2328"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19" name="Google Shape;8319;p21"/>
            <p:cNvSpPr/>
            <p:nvPr/>
          </p:nvSpPr>
          <p:spPr>
            <a:xfrm>
              <a:off x="2521750" y="1179050"/>
              <a:ext cx="115550" cy="102425"/>
            </a:xfrm>
            <a:custGeom>
              <a:rect b="b" l="l" r="r" t="t"/>
              <a:pathLst>
                <a:path extrusionOk="0" h="4097" w="4622">
                  <a:moveTo>
                    <a:pt x="2345" y="1"/>
                  </a:moveTo>
                  <a:cubicBezTo>
                    <a:pt x="1646" y="1"/>
                    <a:pt x="967" y="371"/>
                    <a:pt x="581" y="1038"/>
                  </a:cubicBezTo>
                  <a:cubicBezTo>
                    <a:pt x="1" y="2041"/>
                    <a:pt x="326" y="3279"/>
                    <a:pt x="1317" y="3836"/>
                  </a:cubicBezTo>
                  <a:cubicBezTo>
                    <a:pt x="1630" y="4012"/>
                    <a:pt x="1967" y="4096"/>
                    <a:pt x="2299" y="4096"/>
                  </a:cubicBezTo>
                  <a:cubicBezTo>
                    <a:pt x="3017" y="4096"/>
                    <a:pt x="3710" y="3705"/>
                    <a:pt x="4090" y="3009"/>
                  </a:cubicBezTo>
                  <a:cubicBezTo>
                    <a:pt x="4622" y="2035"/>
                    <a:pt x="4309" y="843"/>
                    <a:pt x="3375" y="288"/>
                  </a:cubicBezTo>
                  <a:cubicBezTo>
                    <a:pt x="3049" y="93"/>
                    <a:pt x="2695" y="1"/>
                    <a:pt x="2345"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20" name="Google Shape;8320;p21"/>
            <p:cNvSpPr/>
            <p:nvPr/>
          </p:nvSpPr>
          <p:spPr>
            <a:xfrm>
              <a:off x="3515875" y="4858775"/>
              <a:ext cx="113650" cy="100825"/>
            </a:xfrm>
            <a:custGeom>
              <a:rect b="b" l="l" r="r" t="t"/>
              <a:pathLst>
                <a:path extrusionOk="0" h="4033" w="4546">
                  <a:moveTo>
                    <a:pt x="2327" y="0"/>
                  </a:moveTo>
                  <a:cubicBezTo>
                    <a:pt x="1610" y="0"/>
                    <a:pt x="897" y="384"/>
                    <a:pt x="528" y="1057"/>
                  </a:cubicBezTo>
                  <a:cubicBezTo>
                    <a:pt x="1" y="2016"/>
                    <a:pt x="338" y="3252"/>
                    <a:pt x="1272" y="3783"/>
                  </a:cubicBezTo>
                  <a:cubicBezTo>
                    <a:pt x="1570" y="3952"/>
                    <a:pt x="1898" y="4032"/>
                    <a:pt x="2226" y="4032"/>
                  </a:cubicBezTo>
                  <a:cubicBezTo>
                    <a:pt x="2924" y="4032"/>
                    <a:pt x="3617" y="3667"/>
                    <a:pt x="3994" y="3025"/>
                  </a:cubicBezTo>
                  <a:cubicBezTo>
                    <a:pt x="4545" y="2084"/>
                    <a:pt x="4242" y="833"/>
                    <a:pt x="3326" y="277"/>
                  </a:cubicBezTo>
                  <a:cubicBezTo>
                    <a:pt x="3017" y="89"/>
                    <a:pt x="2671" y="0"/>
                    <a:pt x="2327"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21" name="Google Shape;8321;p21"/>
            <p:cNvSpPr/>
            <p:nvPr/>
          </p:nvSpPr>
          <p:spPr>
            <a:xfrm>
              <a:off x="2119750" y="4074150"/>
              <a:ext cx="114200" cy="100850"/>
            </a:xfrm>
            <a:custGeom>
              <a:rect b="b" l="l" r="r" t="t"/>
              <a:pathLst>
                <a:path extrusionOk="0" h="4034" w="4568">
                  <a:moveTo>
                    <a:pt x="2345" y="1"/>
                  </a:moveTo>
                  <a:cubicBezTo>
                    <a:pt x="1648" y="1"/>
                    <a:pt x="955" y="364"/>
                    <a:pt x="577" y="1007"/>
                  </a:cubicBezTo>
                  <a:cubicBezTo>
                    <a:pt x="1" y="1985"/>
                    <a:pt x="354" y="3286"/>
                    <a:pt x="1339" y="3810"/>
                  </a:cubicBezTo>
                  <a:cubicBezTo>
                    <a:pt x="1624" y="3961"/>
                    <a:pt x="1934" y="4033"/>
                    <a:pt x="2244" y="4033"/>
                  </a:cubicBezTo>
                  <a:cubicBezTo>
                    <a:pt x="2961" y="4033"/>
                    <a:pt x="3672" y="3647"/>
                    <a:pt x="4040" y="2978"/>
                  </a:cubicBezTo>
                  <a:cubicBezTo>
                    <a:pt x="4567" y="2022"/>
                    <a:pt x="4233" y="783"/>
                    <a:pt x="3300" y="251"/>
                  </a:cubicBezTo>
                  <a:cubicBezTo>
                    <a:pt x="3002" y="81"/>
                    <a:pt x="2673" y="1"/>
                    <a:pt x="2345"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22" name="Google Shape;8322;p21"/>
            <p:cNvSpPr/>
            <p:nvPr/>
          </p:nvSpPr>
          <p:spPr>
            <a:xfrm>
              <a:off x="2402875" y="4389250"/>
              <a:ext cx="112975" cy="100025"/>
            </a:xfrm>
            <a:custGeom>
              <a:rect b="b" l="l" r="r" t="t"/>
              <a:pathLst>
                <a:path extrusionOk="0" h="4001" w="4519">
                  <a:moveTo>
                    <a:pt x="2321" y="0"/>
                  </a:moveTo>
                  <a:cubicBezTo>
                    <a:pt x="1591" y="0"/>
                    <a:pt x="863" y="398"/>
                    <a:pt x="507" y="1076"/>
                  </a:cubicBezTo>
                  <a:cubicBezTo>
                    <a:pt x="0" y="2039"/>
                    <a:pt x="375" y="3295"/>
                    <a:pt x="1316" y="3787"/>
                  </a:cubicBezTo>
                  <a:cubicBezTo>
                    <a:pt x="1593" y="3932"/>
                    <a:pt x="1896" y="4000"/>
                    <a:pt x="2199" y="4000"/>
                  </a:cubicBezTo>
                  <a:cubicBezTo>
                    <a:pt x="2929" y="4000"/>
                    <a:pt x="3658" y="3602"/>
                    <a:pt x="4013" y="2925"/>
                  </a:cubicBezTo>
                  <a:cubicBezTo>
                    <a:pt x="4518" y="1961"/>
                    <a:pt x="4144" y="706"/>
                    <a:pt x="3204" y="214"/>
                  </a:cubicBezTo>
                  <a:cubicBezTo>
                    <a:pt x="2927" y="69"/>
                    <a:pt x="2624" y="0"/>
                    <a:pt x="2321"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23" name="Google Shape;8323;p21"/>
            <p:cNvSpPr/>
            <p:nvPr/>
          </p:nvSpPr>
          <p:spPr>
            <a:xfrm>
              <a:off x="5695500" y="3431275"/>
              <a:ext cx="114125" cy="101550"/>
            </a:xfrm>
            <a:custGeom>
              <a:rect b="b" l="l" r="r" t="t"/>
              <a:pathLst>
                <a:path extrusionOk="0" h="4062" w="4565">
                  <a:moveTo>
                    <a:pt x="2322" y="0"/>
                  </a:moveTo>
                  <a:cubicBezTo>
                    <a:pt x="1629" y="0"/>
                    <a:pt x="947" y="359"/>
                    <a:pt x="564" y="1005"/>
                  </a:cubicBezTo>
                  <a:cubicBezTo>
                    <a:pt x="1" y="1951"/>
                    <a:pt x="282" y="3183"/>
                    <a:pt x="1190" y="3757"/>
                  </a:cubicBezTo>
                  <a:cubicBezTo>
                    <a:pt x="1516" y="3964"/>
                    <a:pt x="1881" y="4062"/>
                    <a:pt x="2243" y="4062"/>
                  </a:cubicBezTo>
                  <a:cubicBezTo>
                    <a:pt x="2936" y="4062"/>
                    <a:pt x="3618" y="3703"/>
                    <a:pt x="4002" y="3057"/>
                  </a:cubicBezTo>
                  <a:cubicBezTo>
                    <a:pt x="4564" y="2113"/>
                    <a:pt x="4284" y="881"/>
                    <a:pt x="3375" y="305"/>
                  </a:cubicBezTo>
                  <a:cubicBezTo>
                    <a:pt x="3049" y="98"/>
                    <a:pt x="2684" y="0"/>
                    <a:pt x="2322"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24" name="Google Shape;8324;p21"/>
            <p:cNvSpPr/>
            <p:nvPr/>
          </p:nvSpPr>
          <p:spPr>
            <a:xfrm>
              <a:off x="1722325" y="2602225"/>
              <a:ext cx="115225" cy="101525"/>
            </a:xfrm>
            <a:custGeom>
              <a:rect b="b" l="l" r="r" t="t"/>
              <a:pathLst>
                <a:path extrusionOk="0" h="4061" w="4609">
                  <a:moveTo>
                    <a:pt x="2342" y="1"/>
                  </a:moveTo>
                  <a:cubicBezTo>
                    <a:pt x="1659" y="1"/>
                    <a:pt x="986" y="349"/>
                    <a:pt x="602" y="974"/>
                  </a:cubicBezTo>
                  <a:cubicBezTo>
                    <a:pt x="1" y="1951"/>
                    <a:pt x="307" y="3231"/>
                    <a:pt x="1278" y="3796"/>
                  </a:cubicBezTo>
                  <a:cubicBezTo>
                    <a:pt x="1588" y="3975"/>
                    <a:pt x="1928" y="4061"/>
                    <a:pt x="2266" y="4061"/>
                  </a:cubicBezTo>
                  <a:cubicBezTo>
                    <a:pt x="2949" y="4061"/>
                    <a:pt x="3622" y="3712"/>
                    <a:pt x="4007" y="3087"/>
                  </a:cubicBezTo>
                  <a:cubicBezTo>
                    <a:pt x="4609" y="2111"/>
                    <a:pt x="4302" y="831"/>
                    <a:pt x="3331" y="266"/>
                  </a:cubicBezTo>
                  <a:cubicBezTo>
                    <a:pt x="3021" y="86"/>
                    <a:pt x="2680" y="1"/>
                    <a:pt x="2342"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25" name="Google Shape;8325;p21"/>
            <p:cNvSpPr/>
            <p:nvPr/>
          </p:nvSpPr>
          <p:spPr>
            <a:xfrm>
              <a:off x="1806275" y="2181500"/>
              <a:ext cx="114175" cy="100825"/>
            </a:xfrm>
            <a:custGeom>
              <a:rect b="b" l="l" r="r" t="t"/>
              <a:pathLst>
                <a:path extrusionOk="0" h="4033" w="4567">
                  <a:moveTo>
                    <a:pt x="2345" y="1"/>
                  </a:moveTo>
                  <a:cubicBezTo>
                    <a:pt x="1668" y="1"/>
                    <a:pt x="993" y="341"/>
                    <a:pt x="608" y="952"/>
                  </a:cubicBezTo>
                  <a:cubicBezTo>
                    <a:pt x="1" y="1911"/>
                    <a:pt x="315" y="3223"/>
                    <a:pt x="1283" y="3780"/>
                  </a:cubicBezTo>
                  <a:cubicBezTo>
                    <a:pt x="1582" y="3952"/>
                    <a:pt x="1913" y="4033"/>
                    <a:pt x="2243" y="4033"/>
                  </a:cubicBezTo>
                  <a:cubicBezTo>
                    <a:pt x="2939" y="4033"/>
                    <a:pt x="3630" y="3672"/>
                    <a:pt x="4009" y="3033"/>
                  </a:cubicBezTo>
                  <a:cubicBezTo>
                    <a:pt x="4566" y="2093"/>
                    <a:pt x="4266" y="843"/>
                    <a:pt x="3352" y="282"/>
                  </a:cubicBezTo>
                  <a:cubicBezTo>
                    <a:pt x="3042" y="91"/>
                    <a:pt x="2693" y="1"/>
                    <a:pt x="2345"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26" name="Google Shape;8326;p21"/>
            <p:cNvSpPr/>
            <p:nvPr/>
          </p:nvSpPr>
          <p:spPr>
            <a:xfrm>
              <a:off x="2205850" y="1469775"/>
              <a:ext cx="114850" cy="101600"/>
            </a:xfrm>
            <a:custGeom>
              <a:rect b="b" l="l" r="r" t="t"/>
              <a:pathLst>
                <a:path extrusionOk="0" h="4064" w="4594">
                  <a:moveTo>
                    <a:pt x="2346" y="1"/>
                  </a:moveTo>
                  <a:cubicBezTo>
                    <a:pt x="1625" y="1"/>
                    <a:pt x="919" y="391"/>
                    <a:pt x="547" y="1078"/>
                  </a:cubicBezTo>
                  <a:cubicBezTo>
                    <a:pt x="1" y="2086"/>
                    <a:pt x="381" y="3344"/>
                    <a:pt x="1384" y="3853"/>
                  </a:cubicBezTo>
                  <a:cubicBezTo>
                    <a:pt x="1665" y="3996"/>
                    <a:pt x="1967" y="4063"/>
                    <a:pt x="2266" y="4063"/>
                  </a:cubicBezTo>
                  <a:cubicBezTo>
                    <a:pt x="2989" y="4063"/>
                    <a:pt x="3698" y="3668"/>
                    <a:pt x="4069" y="2983"/>
                  </a:cubicBezTo>
                  <a:cubicBezTo>
                    <a:pt x="4594" y="2017"/>
                    <a:pt x="4264" y="804"/>
                    <a:pt x="3328" y="263"/>
                  </a:cubicBezTo>
                  <a:cubicBezTo>
                    <a:pt x="3019" y="85"/>
                    <a:pt x="2681" y="1"/>
                    <a:pt x="2346"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27" name="Google Shape;8327;p21"/>
            <p:cNvSpPr/>
            <p:nvPr/>
          </p:nvSpPr>
          <p:spPr>
            <a:xfrm>
              <a:off x="5295025" y="4142650"/>
              <a:ext cx="115225" cy="101525"/>
            </a:xfrm>
            <a:custGeom>
              <a:rect b="b" l="l" r="r" t="t"/>
              <a:pathLst>
                <a:path extrusionOk="0" h="4061" w="4609">
                  <a:moveTo>
                    <a:pt x="2343" y="1"/>
                  </a:moveTo>
                  <a:cubicBezTo>
                    <a:pt x="1664" y="1"/>
                    <a:pt x="995" y="344"/>
                    <a:pt x="609" y="962"/>
                  </a:cubicBezTo>
                  <a:cubicBezTo>
                    <a:pt x="0" y="1935"/>
                    <a:pt x="299" y="3218"/>
                    <a:pt x="1266" y="3788"/>
                  </a:cubicBezTo>
                  <a:cubicBezTo>
                    <a:pt x="1578" y="3973"/>
                    <a:pt x="1923" y="4061"/>
                    <a:pt x="2266" y="4061"/>
                  </a:cubicBezTo>
                  <a:cubicBezTo>
                    <a:pt x="2944" y="4061"/>
                    <a:pt x="3613" y="3718"/>
                    <a:pt x="4000" y="3100"/>
                  </a:cubicBezTo>
                  <a:cubicBezTo>
                    <a:pt x="4608" y="2128"/>
                    <a:pt x="4311" y="844"/>
                    <a:pt x="3342" y="272"/>
                  </a:cubicBezTo>
                  <a:cubicBezTo>
                    <a:pt x="3030" y="88"/>
                    <a:pt x="2685" y="1"/>
                    <a:pt x="2343"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28" name="Google Shape;8328;p21"/>
            <p:cNvSpPr/>
            <p:nvPr/>
          </p:nvSpPr>
          <p:spPr>
            <a:xfrm>
              <a:off x="3205500" y="783575"/>
              <a:ext cx="112975" cy="100025"/>
            </a:xfrm>
            <a:custGeom>
              <a:rect b="b" l="l" r="r" t="t"/>
              <a:pathLst>
                <a:path extrusionOk="0" h="4001" w="4519">
                  <a:moveTo>
                    <a:pt x="2321" y="1"/>
                  </a:moveTo>
                  <a:cubicBezTo>
                    <a:pt x="1625" y="1"/>
                    <a:pt x="925" y="362"/>
                    <a:pt x="550" y="996"/>
                  </a:cubicBezTo>
                  <a:cubicBezTo>
                    <a:pt x="1" y="1929"/>
                    <a:pt x="317" y="3199"/>
                    <a:pt x="1237" y="3743"/>
                  </a:cubicBezTo>
                  <a:cubicBezTo>
                    <a:pt x="1533" y="3918"/>
                    <a:pt x="1865" y="4000"/>
                    <a:pt x="2198" y="4000"/>
                  </a:cubicBezTo>
                  <a:cubicBezTo>
                    <a:pt x="2894" y="4000"/>
                    <a:pt x="3593" y="3639"/>
                    <a:pt x="3967" y="3005"/>
                  </a:cubicBezTo>
                  <a:cubicBezTo>
                    <a:pt x="4519" y="2072"/>
                    <a:pt x="4202" y="802"/>
                    <a:pt x="3282" y="258"/>
                  </a:cubicBezTo>
                  <a:cubicBezTo>
                    <a:pt x="2986" y="83"/>
                    <a:pt x="2654" y="1"/>
                    <a:pt x="2321"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29" name="Google Shape;8329;p21"/>
            <p:cNvSpPr/>
            <p:nvPr/>
          </p:nvSpPr>
          <p:spPr>
            <a:xfrm>
              <a:off x="5764100" y="2222000"/>
              <a:ext cx="113025" cy="100050"/>
            </a:xfrm>
            <a:custGeom>
              <a:rect b="b" l="l" r="r" t="t"/>
              <a:pathLst>
                <a:path extrusionOk="0" h="4002" w="4521">
                  <a:moveTo>
                    <a:pt x="2320" y="1"/>
                  </a:moveTo>
                  <a:cubicBezTo>
                    <a:pt x="1620" y="1"/>
                    <a:pt x="918" y="367"/>
                    <a:pt x="546" y="1008"/>
                  </a:cubicBezTo>
                  <a:cubicBezTo>
                    <a:pt x="1" y="1946"/>
                    <a:pt x="325" y="3212"/>
                    <a:pt x="1249" y="3750"/>
                  </a:cubicBezTo>
                  <a:cubicBezTo>
                    <a:pt x="1542" y="3921"/>
                    <a:pt x="1871" y="4001"/>
                    <a:pt x="2199" y="4001"/>
                  </a:cubicBezTo>
                  <a:cubicBezTo>
                    <a:pt x="2900" y="4001"/>
                    <a:pt x="3603" y="3635"/>
                    <a:pt x="3975" y="2994"/>
                  </a:cubicBezTo>
                  <a:cubicBezTo>
                    <a:pt x="4520" y="2057"/>
                    <a:pt x="4194" y="791"/>
                    <a:pt x="3272" y="253"/>
                  </a:cubicBezTo>
                  <a:cubicBezTo>
                    <a:pt x="2978" y="82"/>
                    <a:pt x="2649" y="1"/>
                    <a:pt x="2320"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30" name="Google Shape;8330;p21"/>
            <p:cNvSpPr/>
            <p:nvPr/>
          </p:nvSpPr>
          <p:spPr>
            <a:xfrm>
              <a:off x="3388850" y="730875"/>
              <a:ext cx="111625" cy="99075"/>
            </a:xfrm>
            <a:custGeom>
              <a:rect b="b" l="l" r="r" t="t"/>
              <a:pathLst>
                <a:path extrusionOk="0" h="3963" w="4465">
                  <a:moveTo>
                    <a:pt x="2312" y="1"/>
                  </a:moveTo>
                  <a:cubicBezTo>
                    <a:pt x="1602" y="1"/>
                    <a:pt x="886" y="377"/>
                    <a:pt x="525" y="1025"/>
                  </a:cubicBezTo>
                  <a:cubicBezTo>
                    <a:pt x="1" y="1967"/>
                    <a:pt x="360" y="3249"/>
                    <a:pt x="1291" y="3747"/>
                  </a:cubicBezTo>
                  <a:cubicBezTo>
                    <a:pt x="1566" y="3893"/>
                    <a:pt x="1869" y="3962"/>
                    <a:pt x="2173" y="3962"/>
                  </a:cubicBezTo>
                  <a:cubicBezTo>
                    <a:pt x="2905" y="3962"/>
                    <a:pt x="3641" y="3563"/>
                    <a:pt x="3988" y="2889"/>
                  </a:cubicBezTo>
                  <a:cubicBezTo>
                    <a:pt x="4464" y="1965"/>
                    <a:pt x="4124" y="752"/>
                    <a:pt x="3243" y="244"/>
                  </a:cubicBezTo>
                  <a:cubicBezTo>
                    <a:pt x="2956" y="79"/>
                    <a:pt x="2635" y="1"/>
                    <a:pt x="2312"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31" name="Google Shape;8331;p21"/>
            <p:cNvSpPr/>
            <p:nvPr/>
          </p:nvSpPr>
          <p:spPr>
            <a:xfrm>
              <a:off x="5714875" y="2038525"/>
              <a:ext cx="111625" cy="99100"/>
            </a:xfrm>
            <a:custGeom>
              <a:rect b="b" l="l" r="r" t="t"/>
              <a:pathLst>
                <a:path extrusionOk="0" h="3964" w="4465">
                  <a:moveTo>
                    <a:pt x="2315" y="1"/>
                  </a:moveTo>
                  <a:cubicBezTo>
                    <a:pt x="1623" y="1"/>
                    <a:pt x="921" y="356"/>
                    <a:pt x="551" y="980"/>
                  </a:cubicBezTo>
                  <a:cubicBezTo>
                    <a:pt x="1" y="1906"/>
                    <a:pt x="329" y="3195"/>
                    <a:pt x="1248" y="3722"/>
                  </a:cubicBezTo>
                  <a:cubicBezTo>
                    <a:pt x="1533" y="3886"/>
                    <a:pt x="1853" y="3963"/>
                    <a:pt x="2174" y="3963"/>
                  </a:cubicBezTo>
                  <a:cubicBezTo>
                    <a:pt x="2887" y="3963"/>
                    <a:pt x="3605" y="3584"/>
                    <a:pt x="3963" y="2934"/>
                  </a:cubicBezTo>
                  <a:cubicBezTo>
                    <a:pt x="4464" y="2028"/>
                    <a:pt x="4153" y="806"/>
                    <a:pt x="3287" y="268"/>
                  </a:cubicBezTo>
                  <a:cubicBezTo>
                    <a:pt x="2992" y="86"/>
                    <a:pt x="2655" y="1"/>
                    <a:pt x="2315"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32" name="Google Shape;8332;p21"/>
            <p:cNvSpPr/>
            <p:nvPr/>
          </p:nvSpPr>
          <p:spPr>
            <a:xfrm>
              <a:off x="5814725" y="2406425"/>
              <a:ext cx="111600" cy="99075"/>
            </a:xfrm>
            <a:custGeom>
              <a:rect b="b" l="l" r="r" t="t"/>
              <a:pathLst>
                <a:path extrusionOk="0" h="3963" w="4464">
                  <a:moveTo>
                    <a:pt x="2290" y="1"/>
                  </a:moveTo>
                  <a:cubicBezTo>
                    <a:pt x="1585" y="1"/>
                    <a:pt x="873" y="371"/>
                    <a:pt x="509" y="1013"/>
                  </a:cubicBezTo>
                  <a:cubicBezTo>
                    <a:pt x="0" y="1914"/>
                    <a:pt x="299" y="3138"/>
                    <a:pt x="1161" y="3685"/>
                  </a:cubicBezTo>
                  <a:cubicBezTo>
                    <a:pt x="1459" y="3874"/>
                    <a:pt x="1802" y="3963"/>
                    <a:pt x="2148" y="3963"/>
                  </a:cubicBezTo>
                  <a:cubicBezTo>
                    <a:pt x="2834" y="3963"/>
                    <a:pt x="3530" y="3613"/>
                    <a:pt x="3905" y="2998"/>
                  </a:cubicBezTo>
                  <a:cubicBezTo>
                    <a:pt x="4464" y="2082"/>
                    <a:pt x="4147" y="788"/>
                    <a:pt x="3232" y="250"/>
                  </a:cubicBezTo>
                  <a:cubicBezTo>
                    <a:pt x="2943" y="80"/>
                    <a:pt x="2617" y="1"/>
                    <a:pt x="2290"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33" name="Google Shape;8333;p21"/>
            <p:cNvSpPr/>
            <p:nvPr/>
          </p:nvSpPr>
          <p:spPr>
            <a:xfrm>
              <a:off x="3023475" y="837225"/>
              <a:ext cx="111625" cy="99075"/>
            </a:xfrm>
            <a:custGeom>
              <a:rect b="b" l="l" r="r" t="t"/>
              <a:pathLst>
                <a:path extrusionOk="0" h="3963" w="4465">
                  <a:moveTo>
                    <a:pt x="2292" y="1"/>
                  </a:moveTo>
                  <a:cubicBezTo>
                    <a:pt x="1583" y="1"/>
                    <a:pt x="868" y="375"/>
                    <a:pt x="506" y="1021"/>
                  </a:cubicBezTo>
                  <a:cubicBezTo>
                    <a:pt x="1" y="1924"/>
                    <a:pt x="306" y="3147"/>
                    <a:pt x="1169" y="3690"/>
                  </a:cubicBezTo>
                  <a:cubicBezTo>
                    <a:pt x="1465" y="3875"/>
                    <a:pt x="1806" y="3963"/>
                    <a:pt x="2149" y="3963"/>
                  </a:cubicBezTo>
                  <a:cubicBezTo>
                    <a:pt x="2837" y="3963"/>
                    <a:pt x="3536" y="3611"/>
                    <a:pt x="3908" y="2991"/>
                  </a:cubicBezTo>
                  <a:cubicBezTo>
                    <a:pt x="4464" y="2072"/>
                    <a:pt x="4143" y="779"/>
                    <a:pt x="3225" y="246"/>
                  </a:cubicBezTo>
                  <a:cubicBezTo>
                    <a:pt x="2938" y="79"/>
                    <a:pt x="2616" y="1"/>
                    <a:pt x="2292"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34" name="Google Shape;8334;p21"/>
            <p:cNvSpPr/>
            <p:nvPr/>
          </p:nvSpPr>
          <p:spPr>
            <a:xfrm>
              <a:off x="4299525" y="4831850"/>
              <a:ext cx="109375" cy="97075"/>
            </a:xfrm>
            <a:custGeom>
              <a:rect b="b" l="l" r="r" t="t"/>
              <a:pathLst>
                <a:path extrusionOk="0" h="3883" w="4375">
                  <a:moveTo>
                    <a:pt x="2255" y="1"/>
                  </a:moveTo>
                  <a:cubicBezTo>
                    <a:pt x="1540" y="1"/>
                    <a:pt x="818" y="390"/>
                    <a:pt x="478" y="1053"/>
                  </a:cubicBezTo>
                  <a:cubicBezTo>
                    <a:pt x="1" y="1980"/>
                    <a:pt x="360" y="3192"/>
                    <a:pt x="1256" y="3671"/>
                  </a:cubicBezTo>
                  <a:cubicBezTo>
                    <a:pt x="1526" y="3815"/>
                    <a:pt x="1824" y="3882"/>
                    <a:pt x="2122" y="3882"/>
                  </a:cubicBezTo>
                  <a:cubicBezTo>
                    <a:pt x="2818" y="3882"/>
                    <a:pt x="3518" y="3513"/>
                    <a:pt x="3871" y="2879"/>
                  </a:cubicBezTo>
                  <a:cubicBezTo>
                    <a:pt x="4374" y="1974"/>
                    <a:pt x="4049" y="751"/>
                    <a:pt x="3168" y="240"/>
                  </a:cubicBezTo>
                  <a:cubicBezTo>
                    <a:pt x="2887" y="77"/>
                    <a:pt x="2571" y="1"/>
                    <a:pt x="2255"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35" name="Google Shape;8335;p21"/>
            <p:cNvSpPr/>
            <p:nvPr/>
          </p:nvSpPr>
          <p:spPr>
            <a:xfrm>
              <a:off x="1740375" y="3393400"/>
              <a:ext cx="109875" cy="97100"/>
            </a:xfrm>
            <a:custGeom>
              <a:rect b="b" l="l" r="r" t="t"/>
              <a:pathLst>
                <a:path extrusionOk="0" h="3884" w="4395">
                  <a:moveTo>
                    <a:pt x="2274" y="1"/>
                  </a:moveTo>
                  <a:cubicBezTo>
                    <a:pt x="1611" y="1"/>
                    <a:pt x="939" y="336"/>
                    <a:pt x="570" y="928"/>
                  </a:cubicBezTo>
                  <a:cubicBezTo>
                    <a:pt x="1" y="1837"/>
                    <a:pt x="326" y="3138"/>
                    <a:pt x="1250" y="3656"/>
                  </a:cubicBezTo>
                  <a:cubicBezTo>
                    <a:pt x="1527" y="3810"/>
                    <a:pt x="1835" y="3883"/>
                    <a:pt x="2144" y="3883"/>
                  </a:cubicBezTo>
                  <a:cubicBezTo>
                    <a:pt x="2828" y="3883"/>
                    <a:pt x="3517" y="3526"/>
                    <a:pt x="3876" y="2907"/>
                  </a:cubicBezTo>
                  <a:cubicBezTo>
                    <a:pt x="4395" y="2011"/>
                    <a:pt x="4090" y="784"/>
                    <a:pt x="3215" y="256"/>
                  </a:cubicBezTo>
                  <a:cubicBezTo>
                    <a:pt x="2928" y="83"/>
                    <a:pt x="2602" y="1"/>
                    <a:pt x="2274"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36" name="Google Shape;8336;p21"/>
            <p:cNvSpPr/>
            <p:nvPr/>
          </p:nvSpPr>
          <p:spPr>
            <a:xfrm>
              <a:off x="4171700" y="703100"/>
              <a:ext cx="109375" cy="97075"/>
            </a:xfrm>
            <a:custGeom>
              <a:rect b="b" l="l" r="r" t="t"/>
              <a:pathLst>
                <a:path extrusionOk="0" h="3883" w="4375">
                  <a:moveTo>
                    <a:pt x="2253" y="1"/>
                  </a:moveTo>
                  <a:cubicBezTo>
                    <a:pt x="1571" y="1"/>
                    <a:pt x="883" y="357"/>
                    <a:pt x="524" y="973"/>
                  </a:cubicBezTo>
                  <a:cubicBezTo>
                    <a:pt x="0" y="1868"/>
                    <a:pt x="304" y="3095"/>
                    <a:pt x="1178" y="3626"/>
                  </a:cubicBezTo>
                  <a:cubicBezTo>
                    <a:pt x="1465" y="3801"/>
                    <a:pt x="1792" y="3883"/>
                    <a:pt x="2120" y="3883"/>
                  </a:cubicBezTo>
                  <a:cubicBezTo>
                    <a:pt x="2822" y="3883"/>
                    <a:pt x="3531" y="3508"/>
                    <a:pt x="3880" y="2861"/>
                  </a:cubicBezTo>
                  <a:cubicBezTo>
                    <a:pt x="4374" y="1947"/>
                    <a:pt x="4037" y="729"/>
                    <a:pt x="3150" y="231"/>
                  </a:cubicBezTo>
                  <a:cubicBezTo>
                    <a:pt x="2873" y="74"/>
                    <a:pt x="2563" y="1"/>
                    <a:pt x="2253"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37" name="Google Shape;8337;p21"/>
            <p:cNvSpPr/>
            <p:nvPr/>
          </p:nvSpPr>
          <p:spPr>
            <a:xfrm>
              <a:off x="3573275" y="678675"/>
              <a:ext cx="109325" cy="97100"/>
            </a:xfrm>
            <a:custGeom>
              <a:rect b="b" l="l" r="r" t="t"/>
              <a:pathLst>
                <a:path extrusionOk="0" h="3884" w="4373">
                  <a:moveTo>
                    <a:pt x="2250" y="0"/>
                  </a:moveTo>
                  <a:cubicBezTo>
                    <a:pt x="1586" y="0"/>
                    <a:pt x="914" y="337"/>
                    <a:pt x="544" y="931"/>
                  </a:cubicBezTo>
                  <a:cubicBezTo>
                    <a:pt x="0" y="1803"/>
                    <a:pt x="275" y="3044"/>
                    <a:pt x="1134" y="3601"/>
                  </a:cubicBezTo>
                  <a:cubicBezTo>
                    <a:pt x="1430" y="3793"/>
                    <a:pt x="1772" y="3883"/>
                    <a:pt x="2117" y="3883"/>
                  </a:cubicBezTo>
                  <a:cubicBezTo>
                    <a:pt x="2800" y="3883"/>
                    <a:pt x="3492" y="3528"/>
                    <a:pt x="3852" y="2904"/>
                  </a:cubicBezTo>
                  <a:cubicBezTo>
                    <a:pt x="4373" y="2008"/>
                    <a:pt x="4065" y="782"/>
                    <a:pt x="3189" y="254"/>
                  </a:cubicBezTo>
                  <a:cubicBezTo>
                    <a:pt x="2903" y="82"/>
                    <a:pt x="2577" y="0"/>
                    <a:pt x="2250"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38" name="Google Shape;8338;p21"/>
            <p:cNvSpPr/>
            <p:nvPr/>
          </p:nvSpPr>
          <p:spPr>
            <a:xfrm>
              <a:off x="5666075" y="1855600"/>
              <a:ext cx="109925" cy="97050"/>
            </a:xfrm>
            <a:custGeom>
              <a:rect b="b" l="l" r="r" t="t"/>
              <a:pathLst>
                <a:path extrusionOk="0" h="3882" w="4397">
                  <a:moveTo>
                    <a:pt x="2273" y="0"/>
                  </a:moveTo>
                  <a:cubicBezTo>
                    <a:pt x="1602" y="0"/>
                    <a:pt x="924" y="345"/>
                    <a:pt x="557" y="948"/>
                  </a:cubicBezTo>
                  <a:cubicBezTo>
                    <a:pt x="0" y="1869"/>
                    <a:pt x="339" y="3163"/>
                    <a:pt x="1271" y="3666"/>
                  </a:cubicBezTo>
                  <a:cubicBezTo>
                    <a:pt x="1542" y="3812"/>
                    <a:pt x="1843" y="3881"/>
                    <a:pt x="2143" y="3881"/>
                  </a:cubicBezTo>
                  <a:cubicBezTo>
                    <a:pt x="2837" y="3881"/>
                    <a:pt x="3533" y="3515"/>
                    <a:pt x="3888" y="2885"/>
                  </a:cubicBezTo>
                  <a:cubicBezTo>
                    <a:pt x="4396" y="1981"/>
                    <a:pt x="4075" y="758"/>
                    <a:pt x="3195" y="244"/>
                  </a:cubicBezTo>
                  <a:cubicBezTo>
                    <a:pt x="2912" y="78"/>
                    <a:pt x="2593" y="0"/>
                    <a:pt x="2273"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39" name="Google Shape;8339;p21"/>
            <p:cNvSpPr/>
            <p:nvPr/>
          </p:nvSpPr>
          <p:spPr>
            <a:xfrm>
              <a:off x="5334225" y="1356925"/>
              <a:ext cx="109875" cy="97050"/>
            </a:xfrm>
            <a:custGeom>
              <a:rect b="b" l="l" r="r" t="t"/>
              <a:pathLst>
                <a:path extrusionOk="0" h="3882" w="4395">
                  <a:moveTo>
                    <a:pt x="2276" y="1"/>
                  </a:moveTo>
                  <a:cubicBezTo>
                    <a:pt x="1614" y="1"/>
                    <a:pt x="943" y="333"/>
                    <a:pt x="572" y="921"/>
                  </a:cubicBezTo>
                  <a:cubicBezTo>
                    <a:pt x="0" y="1827"/>
                    <a:pt x="320" y="3130"/>
                    <a:pt x="1241" y="3651"/>
                  </a:cubicBezTo>
                  <a:cubicBezTo>
                    <a:pt x="1518" y="3808"/>
                    <a:pt x="1829" y="3882"/>
                    <a:pt x="2141" y="3882"/>
                  </a:cubicBezTo>
                  <a:cubicBezTo>
                    <a:pt x="2822" y="3882"/>
                    <a:pt x="3510" y="3528"/>
                    <a:pt x="3870" y="2914"/>
                  </a:cubicBezTo>
                  <a:cubicBezTo>
                    <a:pt x="4394" y="2020"/>
                    <a:pt x="4095" y="792"/>
                    <a:pt x="3221" y="259"/>
                  </a:cubicBezTo>
                  <a:cubicBezTo>
                    <a:pt x="2934" y="84"/>
                    <a:pt x="2606" y="1"/>
                    <a:pt x="2276"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40" name="Google Shape;8340;p21"/>
            <p:cNvSpPr/>
            <p:nvPr/>
          </p:nvSpPr>
          <p:spPr>
            <a:xfrm>
              <a:off x="4482875" y="4779150"/>
              <a:ext cx="108575" cy="96100"/>
            </a:xfrm>
            <a:custGeom>
              <a:rect b="b" l="l" r="r" t="t"/>
              <a:pathLst>
                <a:path extrusionOk="0" h="3844" w="4343">
                  <a:moveTo>
                    <a:pt x="2212" y="1"/>
                  </a:moveTo>
                  <a:cubicBezTo>
                    <a:pt x="1527" y="1"/>
                    <a:pt x="854" y="372"/>
                    <a:pt x="505" y="1019"/>
                  </a:cubicBezTo>
                  <a:cubicBezTo>
                    <a:pt x="1" y="1949"/>
                    <a:pt x="337" y="3128"/>
                    <a:pt x="1249" y="3621"/>
                  </a:cubicBezTo>
                  <a:cubicBezTo>
                    <a:pt x="1528" y="3772"/>
                    <a:pt x="1831" y="3843"/>
                    <a:pt x="2131" y="3843"/>
                  </a:cubicBezTo>
                  <a:cubicBezTo>
                    <a:pt x="2816" y="3843"/>
                    <a:pt x="3489" y="3473"/>
                    <a:pt x="3838" y="2825"/>
                  </a:cubicBezTo>
                  <a:cubicBezTo>
                    <a:pt x="4342" y="1896"/>
                    <a:pt x="4006" y="717"/>
                    <a:pt x="3094" y="223"/>
                  </a:cubicBezTo>
                  <a:cubicBezTo>
                    <a:pt x="2815" y="72"/>
                    <a:pt x="2512" y="1"/>
                    <a:pt x="2212"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41" name="Google Shape;8341;p21"/>
            <p:cNvSpPr/>
            <p:nvPr/>
          </p:nvSpPr>
          <p:spPr>
            <a:xfrm>
              <a:off x="1691600" y="3209950"/>
              <a:ext cx="108675" cy="96125"/>
            </a:xfrm>
            <a:custGeom>
              <a:rect b="b" l="l" r="r" t="t"/>
              <a:pathLst>
                <a:path extrusionOk="0" h="3845" w="4347">
                  <a:moveTo>
                    <a:pt x="2213" y="1"/>
                  </a:moveTo>
                  <a:cubicBezTo>
                    <a:pt x="1549" y="1"/>
                    <a:pt x="894" y="350"/>
                    <a:pt x="534" y="969"/>
                  </a:cubicBezTo>
                  <a:cubicBezTo>
                    <a:pt x="1" y="1885"/>
                    <a:pt x="304" y="3070"/>
                    <a:pt x="1203" y="3593"/>
                  </a:cubicBezTo>
                  <a:cubicBezTo>
                    <a:pt x="1495" y="3764"/>
                    <a:pt x="1816" y="3844"/>
                    <a:pt x="2135" y="3844"/>
                  </a:cubicBezTo>
                  <a:cubicBezTo>
                    <a:pt x="2798" y="3844"/>
                    <a:pt x="3453" y="3495"/>
                    <a:pt x="3813" y="2876"/>
                  </a:cubicBezTo>
                  <a:cubicBezTo>
                    <a:pt x="4346" y="1959"/>
                    <a:pt x="4044" y="774"/>
                    <a:pt x="3144" y="251"/>
                  </a:cubicBezTo>
                  <a:cubicBezTo>
                    <a:pt x="2853" y="81"/>
                    <a:pt x="2532" y="1"/>
                    <a:pt x="2213"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42" name="Google Shape;8342;p21"/>
            <p:cNvSpPr/>
            <p:nvPr/>
          </p:nvSpPr>
          <p:spPr>
            <a:xfrm>
              <a:off x="1790900" y="3577850"/>
              <a:ext cx="108650" cy="96100"/>
            </a:xfrm>
            <a:custGeom>
              <a:rect b="b" l="l" r="r" t="t"/>
              <a:pathLst>
                <a:path extrusionOk="0" h="3844" w="4346">
                  <a:moveTo>
                    <a:pt x="2214" y="1"/>
                  </a:moveTo>
                  <a:cubicBezTo>
                    <a:pt x="1551" y="1"/>
                    <a:pt x="896" y="349"/>
                    <a:pt x="535" y="967"/>
                  </a:cubicBezTo>
                  <a:cubicBezTo>
                    <a:pt x="0" y="1882"/>
                    <a:pt x="302" y="3068"/>
                    <a:pt x="1201" y="3593"/>
                  </a:cubicBezTo>
                  <a:cubicBezTo>
                    <a:pt x="1493" y="3763"/>
                    <a:pt x="1814" y="3844"/>
                    <a:pt x="2134" y="3844"/>
                  </a:cubicBezTo>
                  <a:cubicBezTo>
                    <a:pt x="2797" y="3844"/>
                    <a:pt x="3451" y="3496"/>
                    <a:pt x="3811" y="2878"/>
                  </a:cubicBezTo>
                  <a:cubicBezTo>
                    <a:pt x="4346" y="1961"/>
                    <a:pt x="4044" y="777"/>
                    <a:pt x="3146" y="252"/>
                  </a:cubicBezTo>
                  <a:cubicBezTo>
                    <a:pt x="2855" y="81"/>
                    <a:pt x="2534" y="1"/>
                    <a:pt x="2214"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43" name="Google Shape;8343;p21"/>
            <p:cNvSpPr/>
            <p:nvPr/>
          </p:nvSpPr>
          <p:spPr>
            <a:xfrm>
              <a:off x="4116950" y="4885525"/>
              <a:ext cx="108600" cy="96075"/>
            </a:xfrm>
            <a:custGeom>
              <a:rect b="b" l="l" r="r" t="t"/>
              <a:pathLst>
                <a:path extrusionOk="0" h="3843" w="4344">
                  <a:moveTo>
                    <a:pt x="2212" y="1"/>
                  </a:moveTo>
                  <a:cubicBezTo>
                    <a:pt x="1528" y="1"/>
                    <a:pt x="855" y="372"/>
                    <a:pt x="505" y="1018"/>
                  </a:cubicBezTo>
                  <a:cubicBezTo>
                    <a:pt x="1" y="1948"/>
                    <a:pt x="337" y="3127"/>
                    <a:pt x="1250" y="3620"/>
                  </a:cubicBezTo>
                  <a:cubicBezTo>
                    <a:pt x="1529" y="3771"/>
                    <a:pt x="1831" y="3842"/>
                    <a:pt x="2131" y="3842"/>
                  </a:cubicBezTo>
                  <a:cubicBezTo>
                    <a:pt x="2816" y="3842"/>
                    <a:pt x="3489" y="3472"/>
                    <a:pt x="3839" y="2825"/>
                  </a:cubicBezTo>
                  <a:cubicBezTo>
                    <a:pt x="4343" y="1895"/>
                    <a:pt x="4007" y="717"/>
                    <a:pt x="3094" y="222"/>
                  </a:cubicBezTo>
                  <a:cubicBezTo>
                    <a:pt x="2815" y="72"/>
                    <a:pt x="2513" y="1"/>
                    <a:pt x="2212"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44" name="Google Shape;8344;p21"/>
            <p:cNvSpPr/>
            <p:nvPr/>
          </p:nvSpPr>
          <p:spPr>
            <a:xfrm>
              <a:off x="5831600" y="3196875"/>
              <a:ext cx="108550" cy="96075"/>
            </a:xfrm>
            <a:custGeom>
              <a:rect b="b" l="l" r="r" t="t"/>
              <a:pathLst>
                <a:path extrusionOk="0" h="3843" w="4342">
                  <a:moveTo>
                    <a:pt x="2211" y="0"/>
                  </a:moveTo>
                  <a:cubicBezTo>
                    <a:pt x="1526" y="0"/>
                    <a:pt x="854" y="372"/>
                    <a:pt x="504" y="1019"/>
                  </a:cubicBezTo>
                  <a:cubicBezTo>
                    <a:pt x="0" y="1949"/>
                    <a:pt x="336" y="3127"/>
                    <a:pt x="1250" y="3621"/>
                  </a:cubicBezTo>
                  <a:cubicBezTo>
                    <a:pt x="1528" y="3772"/>
                    <a:pt x="1830" y="3843"/>
                    <a:pt x="2130" y="3843"/>
                  </a:cubicBezTo>
                  <a:cubicBezTo>
                    <a:pt x="2815" y="3843"/>
                    <a:pt x="3488" y="3472"/>
                    <a:pt x="3839" y="2825"/>
                  </a:cubicBezTo>
                  <a:cubicBezTo>
                    <a:pt x="4341" y="1896"/>
                    <a:pt x="4007" y="717"/>
                    <a:pt x="3093" y="223"/>
                  </a:cubicBezTo>
                  <a:cubicBezTo>
                    <a:pt x="2814" y="72"/>
                    <a:pt x="2511" y="0"/>
                    <a:pt x="2211"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45" name="Google Shape;8345;p21"/>
            <p:cNvSpPr/>
            <p:nvPr/>
          </p:nvSpPr>
          <p:spPr>
            <a:xfrm>
              <a:off x="5865550" y="2591850"/>
              <a:ext cx="108675" cy="96125"/>
            </a:xfrm>
            <a:custGeom>
              <a:rect b="b" l="l" r="r" t="t"/>
              <a:pathLst>
                <a:path extrusionOk="0" h="3845" w="4347">
                  <a:moveTo>
                    <a:pt x="2215" y="1"/>
                  </a:moveTo>
                  <a:cubicBezTo>
                    <a:pt x="1552" y="1"/>
                    <a:pt x="896" y="350"/>
                    <a:pt x="536" y="969"/>
                  </a:cubicBezTo>
                  <a:cubicBezTo>
                    <a:pt x="1" y="1884"/>
                    <a:pt x="303" y="3069"/>
                    <a:pt x="1202" y="3593"/>
                  </a:cubicBezTo>
                  <a:cubicBezTo>
                    <a:pt x="1494" y="3764"/>
                    <a:pt x="1815" y="3845"/>
                    <a:pt x="2134" y="3845"/>
                  </a:cubicBezTo>
                  <a:cubicBezTo>
                    <a:pt x="2798" y="3845"/>
                    <a:pt x="3452" y="3495"/>
                    <a:pt x="3813" y="2877"/>
                  </a:cubicBezTo>
                  <a:cubicBezTo>
                    <a:pt x="4346" y="1961"/>
                    <a:pt x="4044" y="776"/>
                    <a:pt x="3146" y="251"/>
                  </a:cubicBezTo>
                  <a:cubicBezTo>
                    <a:pt x="2855" y="81"/>
                    <a:pt x="2534" y="1"/>
                    <a:pt x="2215"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46" name="Google Shape;8346;p21"/>
            <p:cNvSpPr/>
            <p:nvPr/>
          </p:nvSpPr>
          <p:spPr>
            <a:xfrm>
              <a:off x="2841775" y="891900"/>
              <a:ext cx="108550" cy="96100"/>
            </a:xfrm>
            <a:custGeom>
              <a:rect b="b" l="l" r="r" t="t"/>
              <a:pathLst>
                <a:path extrusionOk="0" h="3844" w="4342">
                  <a:moveTo>
                    <a:pt x="2210" y="0"/>
                  </a:moveTo>
                  <a:cubicBezTo>
                    <a:pt x="1527" y="0"/>
                    <a:pt x="857" y="370"/>
                    <a:pt x="506" y="1016"/>
                  </a:cubicBezTo>
                  <a:cubicBezTo>
                    <a:pt x="1" y="1948"/>
                    <a:pt x="334" y="3125"/>
                    <a:pt x="1247" y="3620"/>
                  </a:cubicBezTo>
                  <a:cubicBezTo>
                    <a:pt x="1526" y="3772"/>
                    <a:pt x="1830" y="3843"/>
                    <a:pt x="2131" y="3843"/>
                  </a:cubicBezTo>
                  <a:cubicBezTo>
                    <a:pt x="2814" y="3843"/>
                    <a:pt x="3486" y="3474"/>
                    <a:pt x="3837" y="2827"/>
                  </a:cubicBezTo>
                  <a:cubicBezTo>
                    <a:pt x="4342" y="1897"/>
                    <a:pt x="4009" y="720"/>
                    <a:pt x="3097" y="225"/>
                  </a:cubicBezTo>
                  <a:cubicBezTo>
                    <a:pt x="2816" y="72"/>
                    <a:pt x="2512" y="0"/>
                    <a:pt x="2210"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47" name="Google Shape;8347;p21"/>
            <p:cNvSpPr/>
            <p:nvPr/>
          </p:nvSpPr>
          <p:spPr>
            <a:xfrm>
              <a:off x="2342525" y="1235375"/>
              <a:ext cx="108625" cy="96125"/>
            </a:xfrm>
            <a:custGeom>
              <a:rect b="b" l="l" r="r" t="t"/>
              <a:pathLst>
                <a:path extrusionOk="0" h="3845" w="4345">
                  <a:moveTo>
                    <a:pt x="2214" y="0"/>
                  </a:moveTo>
                  <a:cubicBezTo>
                    <a:pt x="1550" y="0"/>
                    <a:pt x="896" y="348"/>
                    <a:pt x="536" y="967"/>
                  </a:cubicBezTo>
                  <a:cubicBezTo>
                    <a:pt x="1" y="1882"/>
                    <a:pt x="303" y="3068"/>
                    <a:pt x="1200" y="3593"/>
                  </a:cubicBezTo>
                  <a:cubicBezTo>
                    <a:pt x="1492" y="3763"/>
                    <a:pt x="1813" y="3844"/>
                    <a:pt x="2132" y="3844"/>
                  </a:cubicBezTo>
                  <a:cubicBezTo>
                    <a:pt x="2796" y="3844"/>
                    <a:pt x="3450" y="3495"/>
                    <a:pt x="3811" y="2877"/>
                  </a:cubicBezTo>
                  <a:cubicBezTo>
                    <a:pt x="4345" y="1962"/>
                    <a:pt x="4044" y="777"/>
                    <a:pt x="3145" y="251"/>
                  </a:cubicBezTo>
                  <a:cubicBezTo>
                    <a:pt x="2854" y="81"/>
                    <a:pt x="2533" y="0"/>
                    <a:pt x="2214"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48" name="Google Shape;8348;p21"/>
            <p:cNvSpPr/>
            <p:nvPr/>
          </p:nvSpPr>
          <p:spPr>
            <a:xfrm>
              <a:off x="3934850" y="4939775"/>
              <a:ext cx="106425" cy="93975"/>
            </a:xfrm>
            <a:custGeom>
              <a:rect b="b" l="l" r="r" t="t"/>
              <a:pathLst>
                <a:path extrusionOk="0" h="3759" w="4257">
                  <a:moveTo>
                    <a:pt x="2141" y="0"/>
                  </a:moveTo>
                  <a:cubicBezTo>
                    <a:pt x="1530" y="0"/>
                    <a:pt x="945" y="314"/>
                    <a:pt x="584" y="893"/>
                  </a:cubicBezTo>
                  <a:cubicBezTo>
                    <a:pt x="1" y="1834"/>
                    <a:pt x="273" y="2971"/>
                    <a:pt x="1209" y="3506"/>
                  </a:cubicBezTo>
                  <a:cubicBezTo>
                    <a:pt x="1508" y="3677"/>
                    <a:pt x="1826" y="3759"/>
                    <a:pt x="2137" y="3759"/>
                  </a:cubicBezTo>
                  <a:cubicBezTo>
                    <a:pt x="2764" y="3759"/>
                    <a:pt x="3362" y="3425"/>
                    <a:pt x="3719" y="2815"/>
                  </a:cubicBezTo>
                  <a:cubicBezTo>
                    <a:pt x="4256" y="1900"/>
                    <a:pt x="3997" y="814"/>
                    <a:pt x="3114" y="279"/>
                  </a:cubicBezTo>
                  <a:cubicBezTo>
                    <a:pt x="2803" y="91"/>
                    <a:pt x="2468" y="0"/>
                    <a:pt x="2141"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49" name="Google Shape;8349;p21"/>
            <p:cNvSpPr/>
            <p:nvPr/>
          </p:nvSpPr>
          <p:spPr>
            <a:xfrm>
              <a:off x="1842275" y="3763300"/>
              <a:ext cx="105200" cy="93075"/>
            </a:xfrm>
            <a:custGeom>
              <a:rect b="b" l="l" r="r" t="t"/>
              <a:pathLst>
                <a:path extrusionOk="0" h="3723" w="4208">
                  <a:moveTo>
                    <a:pt x="2103" y="1"/>
                  </a:moveTo>
                  <a:cubicBezTo>
                    <a:pt x="1478" y="1"/>
                    <a:pt x="883" y="337"/>
                    <a:pt x="530" y="952"/>
                  </a:cubicBezTo>
                  <a:cubicBezTo>
                    <a:pt x="1" y="1872"/>
                    <a:pt x="275" y="2949"/>
                    <a:pt x="1177" y="3467"/>
                  </a:cubicBezTo>
                  <a:cubicBezTo>
                    <a:pt x="1476" y="3639"/>
                    <a:pt x="1794" y="3722"/>
                    <a:pt x="2104" y="3722"/>
                  </a:cubicBezTo>
                  <a:cubicBezTo>
                    <a:pt x="2730" y="3722"/>
                    <a:pt x="3325" y="3387"/>
                    <a:pt x="3679" y="2772"/>
                  </a:cubicBezTo>
                  <a:cubicBezTo>
                    <a:pt x="4208" y="1852"/>
                    <a:pt x="3932" y="775"/>
                    <a:pt x="3030" y="256"/>
                  </a:cubicBezTo>
                  <a:cubicBezTo>
                    <a:pt x="2731" y="84"/>
                    <a:pt x="2413" y="1"/>
                    <a:pt x="2103"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50" name="Google Shape;8350;p21"/>
            <p:cNvSpPr/>
            <p:nvPr/>
          </p:nvSpPr>
          <p:spPr>
            <a:xfrm>
              <a:off x="5054500" y="1044225"/>
              <a:ext cx="105375" cy="93050"/>
            </a:xfrm>
            <a:custGeom>
              <a:rect b="b" l="l" r="r" t="t"/>
              <a:pathLst>
                <a:path extrusionOk="0" h="3722" w="4215">
                  <a:moveTo>
                    <a:pt x="2107" y="0"/>
                  </a:moveTo>
                  <a:cubicBezTo>
                    <a:pt x="1462" y="0"/>
                    <a:pt x="853" y="357"/>
                    <a:pt x="504" y="1000"/>
                  </a:cubicBezTo>
                  <a:cubicBezTo>
                    <a:pt x="0" y="1932"/>
                    <a:pt x="310" y="2999"/>
                    <a:pt x="1228" y="3494"/>
                  </a:cubicBezTo>
                  <a:cubicBezTo>
                    <a:pt x="1513" y="3648"/>
                    <a:pt x="1813" y="3722"/>
                    <a:pt x="2106" y="3722"/>
                  </a:cubicBezTo>
                  <a:cubicBezTo>
                    <a:pt x="2751" y="3722"/>
                    <a:pt x="3361" y="3365"/>
                    <a:pt x="3709" y="2723"/>
                  </a:cubicBezTo>
                  <a:cubicBezTo>
                    <a:pt x="4215" y="1790"/>
                    <a:pt x="3905" y="726"/>
                    <a:pt x="2986" y="228"/>
                  </a:cubicBezTo>
                  <a:cubicBezTo>
                    <a:pt x="2700" y="74"/>
                    <a:pt x="2400" y="0"/>
                    <a:pt x="2107"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51" name="Google Shape;8351;p21"/>
            <p:cNvSpPr/>
            <p:nvPr/>
          </p:nvSpPr>
          <p:spPr>
            <a:xfrm>
              <a:off x="3337125" y="4915825"/>
              <a:ext cx="105325" cy="93050"/>
            </a:xfrm>
            <a:custGeom>
              <a:rect b="b" l="l" r="r" t="t"/>
              <a:pathLst>
                <a:path extrusionOk="0" h="3722" w="4213">
                  <a:moveTo>
                    <a:pt x="2106" y="1"/>
                  </a:moveTo>
                  <a:cubicBezTo>
                    <a:pt x="1471" y="1"/>
                    <a:pt x="868" y="347"/>
                    <a:pt x="518" y="975"/>
                  </a:cubicBezTo>
                  <a:cubicBezTo>
                    <a:pt x="1" y="1902"/>
                    <a:pt x="294" y="2973"/>
                    <a:pt x="1203" y="3480"/>
                  </a:cubicBezTo>
                  <a:cubicBezTo>
                    <a:pt x="1496" y="3643"/>
                    <a:pt x="1805" y="3722"/>
                    <a:pt x="2107" y="3722"/>
                  </a:cubicBezTo>
                  <a:cubicBezTo>
                    <a:pt x="2742" y="3722"/>
                    <a:pt x="3344" y="3375"/>
                    <a:pt x="3695" y="2747"/>
                  </a:cubicBezTo>
                  <a:cubicBezTo>
                    <a:pt x="4212" y="1820"/>
                    <a:pt x="3919" y="749"/>
                    <a:pt x="3010" y="242"/>
                  </a:cubicBezTo>
                  <a:cubicBezTo>
                    <a:pt x="2717" y="79"/>
                    <a:pt x="2408" y="1"/>
                    <a:pt x="2106"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52" name="Google Shape;8352;p21"/>
            <p:cNvSpPr/>
            <p:nvPr/>
          </p:nvSpPr>
          <p:spPr>
            <a:xfrm>
              <a:off x="1894600" y="1764325"/>
              <a:ext cx="105350" cy="93050"/>
            </a:xfrm>
            <a:custGeom>
              <a:rect b="b" l="l" r="r" t="t"/>
              <a:pathLst>
                <a:path extrusionOk="0" h="3722" w="4214">
                  <a:moveTo>
                    <a:pt x="2109" y="0"/>
                  </a:moveTo>
                  <a:cubicBezTo>
                    <a:pt x="1460" y="0"/>
                    <a:pt x="844" y="363"/>
                    <a:pt x="498" y="1013"/>
                  </a:cubicBezTo>
                  <a:cubicBezTo>
                    <a:pt x="0" y="1944"/>
                    <a:pt x="320" y="3011"/>
                    <a:pt x="1239" y="3500"/>
                  </a:cubicBezTo>
                  <a:cubicBezTo>
                    <a:pt x="1521" y="3650"/>
                    <a:pt x="1816" y="3722"/>
                    <a:pt x="2104" y="3722"/>
                  </a:cubicBezTo>
                  <a:cubicBezTo>
                    <a:pt x="2754" y="3722"/>
                    <a:pt x="3370" y="3359"/>
                    <a:pt x="3717" y="2710"/>
                  </a:cubicBezTo>
                  <a:cubicBezTo>
                    <a:pt x="4213" y="1779"/>
                    <a:pt x="3895" y="712"/>
                    <a:pt x="2974" y="221"/>
                  </a:cubicBezTo>
                  <a:cubicBezTo>
                    <a:pt x="2693" y="72"/>
                    <a:pt x="2398" y="0"/>
                    <a:pt x="2109"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53" name="Google Shape;8353;p21"/>
            <p:cNvSpPr/>
            <p:nvPr/>
          </p:nvSpPr>
          <p:spPr>
            <a:xfrm>
              <a:off x="1677225" y="2422075"/>
              <a:ext cx="106100" cy="93975"/>
            </a:xfrm>
            <a:custGeom>
              <a:rect b="b" l="l" r="r" t="t"/>
              <a:pathLst>
                <a:path extrusionOk="0" h="3759" w="4244">
                  <a:moveTo>
                    <a:pt x="2125" y="1"/>
                  </a:moveTo>
                  <a:cubicBezTo>
                    <a:pt x="1471" y="1"/>
                    <a:pt x="850" y="364"/>
                    <a:pt x="499" y="1020"/>
                  </a:cubicBezTo>
                  <a:cubicBezTo>
                    <a:pt x="1" y="1949"/>
                    <a:pt x="309" y="3018"/>
                    <a:pt x="1220" y="3520"/>
                  </a:cubicBezTo>
                  <a:cubicBezTo>
                    <a:pt x="1511" y="3681"/>
                    <a:pt x="1819" y="3758"/>
                    <a:pt x="2121" y="3758"/>
                  </a:cubicBezTo>
                  <a:cubicBezTo>
                    <a:pt x="2758" y="3758"/>
                    <a:pt x="3365" y="3414"/>
                    <a:pt x="3719" y="2789"/>
                  </a:cubicBezTo>
                  <a:cubicBezTo>
                    <a:pt x="4243" y="1867"/>
                    <a:pt x="3968" y="790"/>
                    <a:pt x="3075" y="267"/>
                  </a:cubicBezTo>
                  <a:cubicBezTo>
                    <a:pt x="2769" y="87"/>
                    <a:pt x="2443" y="1"/>
                    <a:pt x="2125"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54" name="Google Shape;8354;p21"/>
            <p:cNvSpPr/>
            <p:nvPr/>
          </p:nvSpPr>
          <p:spPr>
            <a:xfrm>
              <a:off x="3758200" y="627525"/>
              <a:ext cx="105250" cy="93025"/>
            </a:xfrm>
            <a:custGeom>
              <a:rect b="b" l="l" r="r" t="t"/>
              <a:pathLst>
                <a:path extrusionOk="0" h="3721" w="4210">
                  <a:moveTo>
                    <a:pt x="2106" y="0"/>
                  </a:moveTo>
                  <a:cubicBezTo>
                    <a:pt x="1475" y="0"/>
                    <a:pt x="875" y="342"/>
                    <a:pt x="523" y="965"/>
                  </a:cubicBezTo>
                  <a:cubicBezTo>
                    <a:pt x="1" y="1889"/>
                    <a:pt x="287" y="2962"/>
                    <a:pt x="1193" y="3475"/>
                  </a:cubicBezTo>
                  <a:cubicBezTo>
                    <a:pt x="1488" y="3641"/>
                    <a:pt x="1800" y="3721"/>
                    <a:pt x="2105" y="3721"/>
                  </a:cubicBezTo>
                  <a:cubicBezTo>
                    <a:pt x="2736" y="3721"/>
                    <a:pt x="3336" y="3379"/>
                    <a:pt x="3688" y="2757"/>
                  </a:cubicBezTo>
                  <a:cubicBezTo>
                    <a:pt x="4209" y="1835"/>
                    <a:pt x="3924" y="760"/>
                    <a:pt x="3019" y="247"/>
                  </a:cubicBezTo>
                  <a:cubicBezTo>
                    <a:pt x="2723" y="80"/>
                    <a:pt x="2411" y="0"/>
                    <a:pt x="2106"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55" name="Google Shape;8355;p21"/>
            <p:cNvSpPr/>
            <p:nvPr/>
          </p:nvSpPr>
          <p:spPr>
            <a:xfrm>
              <a:off x="4666675" y="4727075"/>
              <a:ext cx="106375" cy="93950"/>
            </a:xfrm>
            <a:custGeom>
              <a:rect b="b" l="l" r="r" t="t"/>
              <a:pathLst>
                <a:path extrusionOk="0" h="3758" w="4255">
                  <a:moveTo>
                    <a:pt x="2144" y="0"/>
                  </a:moveTo>
                  <a:cubicBezTo>
                    <a:pt x="1537" y="0"/>
                    <a:pt x="954" y="310"/>
                    <a:pt x="593" y="881"/>
                  </a:cubicBezTo>
                  <a:cubicBezTo>
                    <a:pt x="1" y="1818"/>
                    <a:pt x="263" y="2957"/>
                    <a:pt x="1196" y="3498"/>
                  </a:cubicBezTo>
                  <a:cubicBezTo>
                    <a:pt x="1498" y="3673"/>
                    <a:pt x="1820" y="3757"/>
                    <a:pt x="2135" y="3757"/>
                  </a:cubicBezTo>
                  <a:cubicBezTo>
                    <a:pt x="2758" y="3757"/>
                    <a:pt x="3353" y="3429"/>
                    <a:pt x="3711" y="2828"/>
                  </a:cubicBezTo>
                  <a:cubicBezTo>
                    <a:pt x="4255" y="1916"/>
                    <a:pt x="4004" y="825"/>
                    <a:pt x="3128" y="286"/>
                  </a:cubicBezTo>
                  <a:cubicBezTo>
                    <a:pt x="2814" y="93"/>
                    <a:pt x="2476" y="0"/>
                    <a:pt x="2144"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56" name="Google Shape;8356;p21"/>
            <p:cNvSpPr/>
            <p:nvPr/>
          </p:nvSpPr>
          <p:spPr>
            <a:xfrm>
              <a:off x="1643275" y="3027100"/>
              <a:ext cx="106050" cy="93950"/>
            </a:xfrm>
            <a:custGeom>
              <a:rect b="b" l="l" r="r" t="t"/>
              <a:pathLst>
                <a:path extrusionOk="0" h="3758" w="4242">
                  <a:moveTo>
                    <a:pt x="2121" y="0"/>
                  </a:moveTo>
                  <a:cubicBezTo>
                    <a:pt x="1489" y="0"/>
                    <a:pt x="887" y="339"/>
                    <a:pt x="531" y="958"/>
                  </a:cubicBezTo>
                  <a:cubicBezTo>
                    <a:pt x="0" y="1877"/>
                    <a:pt x="269" y="2957"/>
                    <a:pt x="1157" y="3486"/>
                  </a:cubicBezTo>
                  <a:cubicBezTo>
                    <a:pt x="1466" y="3670"/>
                    <a:pt x="1796" y="3758"/>
                    <a:pt x="2118" y="3758"/>
                  </a:cubicBezTo>
                  <a:cubicBezTo>
                    <a:pt x="2767" y="3758"/>
                    <a:pt x="3385" y="3400"/>
                    <a:pt x="3737" y="2751"/>
                  </a:cubicBezTo>
                  <a:cubicBezTo>
                    <a:pt x="4241" y="1823"/>
                    <a:pt x="3942" y="751"/>
                    <a:pt x="3034" y="244"/>
                  </a:cubicBezTo>
                  <a:cubicBezTo>
                    <a:pt x="2739" y="79"/>
                    <a:pt x="2427" y="0"/>
                    <a:pt x="2121"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57" name="Google Shape;8357;p21"/>
            <p:cNvSpPr/>
            <p:nvPr/>
          </p:nvSpPr>
          <p:spPr>
            <a:xfrm>
              <a:off x="5616300" y="3856575"/>
              <a:ext cx="105200" cy="93075"/>
            </a:xfrm>
            <a:custGeom>
              <a:rect b="b" l="l" r="r" t="t"/>
              <a:pathLst>
                <a:path extrusionOk="0" h="3723" w="4208">
                  <a:moveTo>
                    <a:pt x="2103" y="1"/>
                  </a:moveTo>
                  <a:cubicBezTo>
                    <a:pt x="1478" y="1"/>
                    <a:pt x="883" y="338"/>
                    <a:pt x="530" y="952"/>
                  </a:cubicBezTo>
                  <a:cubicBezTo>
                    <a:pt x="1" y="1872"/>
                    <a:pt x="276" y="2947"/>
                    <a:pt x="1178" y="3468"/>
                  </a:cubicBezTo>
                  <a:cubicBezTo>
                    <a:pt x="1478" y="3640"/>
                    <a:pt x="1796" y="3723"/>
                    <a:pt x="2106" y="3723"/>
                  </a:cubicBezTo>
                  <a:cubicBezTo>
                    <a:pt x="2731" y="3723"/>
                    <a:pt x="3325" y="3387"/>
                    <a:pt x="3679" y="2772"/>
                  </a:cubicBezTo>
                  <a:cubicBezTo>
                    <a:pt x="4208" y="1853"/>
                    <a:pt x="3934" y="775"/>
                    <a:pt x="3032" y="257"/>
                  </a:cubicBezTo>
                  <a:cubicBezTo>
                    <a:pt x="2732" y="84"/>
                    <a:pt x="2414" y="1"/>
                    <a:pt x="2103"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58" name="Google Shape;8358;p21"/>
            <p:cNvSpPr/>
            <p:nvPr/>
          </p:nvSpPr>
          <p:spPr>
            <a:xfrm>
              <a:off x="5165500" y="4383125"/>
              <a:ext cx="107650" cy="94825"/>
            </a:xfrm>
            <a:custGeom>
              <a:rect b="b" l="l" r="r" t="t"/>
              <a:pathLst>
                <a:path extrusionOk="0" h="3793" w="4306">
                  <a:moveTo>
                    <a:pt x="2172" y="1"/>
                  </a:moveTo>
                  <a:cubicBezTo>
                    <a:pt x="1548" y="1"/>
                    <a:pt x="941" y="319"/>
                    <a:pt x="578" y="899"/>
                  </a:cubicBezTo>
                  <a:cubicBezTo>
                    <a:pt x="0" y="1825"/>
                    <a:pt x="270" y="2992"/>
                    <a:pt x="1188" y="3533"/>
                  </a:cubicBezTo>
                  <a:cubicBezTo>
                    <a:pt x="1487" y="3709"/>
                    <a:pt x="1813" y="3793"/>
                    <a:pt x="2134" y="3793"/>
                  </a:cubicBezTo>
                  <a:cubicBezTo>
                    <a:pt x="2758" y="3793"/>
                    <a:pt x="3365" y="3475"/>
                    <a:pt x="3728" y="2895"/>
                  </a:cubicBezTo>
                  <a:cubicBezTo>
                    <a:pt x="4306" y="1969"/>
                    <a:pt x="4036" y="803"/>
                    <a:pt x="3118" y="261"/>
                  </a:cubicBezTo>
                  <a:cubicBezTo>
                    <a:pt x="2819" y="85"/>
                    <a:pt x="2493" y="1"/>
                    <a:pt x="2172"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59" name="Google Shape;8359;p21"/>
            <p:cNvSpPr/>
            <p:nvPr/>
          </p:nvSpPr>
          <p:spPr>
            <a:xfrm>
              <a:off x="5619000" y="1673650"/>
              <a:ext cx="105300" cy="93075"/>
            </a:xfrm>
            <a:custGeom>
              <a:rect b="b" l="l" r="r" t="t"/>
              <a:pathLst>
                <a:path extrusionOk="0" h="3723" w="4212">
                  <a:moveTo>
                    <a:pt x="2108" y="1"/>
                  </a:moveTo>
                  <a:cubicBezTo>
                    <a:pt x="1459" y="1"/>
                    <a:pt x="844" y="363"/>
                    <a:pt x="497" y="1013"/>
                  </a:cubicBezTo>
                  <a:cubicBezTo>
                    <a:pt x="0" y="1944"/>
                    <a:pt x="318" y="3011"/>
                    <a:pt x="1241" y="3502"/>
                  </a:cubicBezTo>
                  <a:cubicBezTo>
                    <a:pt x="1522" y="3651"/>
                    <a:pt x="1817" y="3723"/>
                    <a:pt x="2105" y="3723"/>
                  </a:cubicBezTo>
                  <a:cubicBezTo>
                    <a:pt x="2754" y="3723"/>
                    <a:pt x="3370" y="3360"/>
                    <a:pt x="3716" y="2709"/>
                  </a:cubicBezTo>
                  <a:cubicBezTo>
                    <a:pt x="4212" y="1778"/>
                    <a:pt x="3893" y="711"/>
                    <a:pt x="2972" y="222"/>
                  </a:cubicBezTo>
                  <a:cubicBezTo>
                    <a:pt x="2691" y="72"/>
                    <a:pt x="2396" y="1"/>
                    <a:pt x="2108"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60" name="Google Shape;8360;p21"/>
            <p:cNvSpPr/>
            <p:nvPr/>
          </p:nvSpPr>
          <p:spPr>
            <a:xfrm>
              <a:off x="2174100" y="4261975"/>
              <a:ext cx="105350" cy="93075"/>
            </a:xfrm>
            <a:custGeom>
              <a:rect b="b" l="l" r="r" t="t"/>
              <a:pathLst>
                <a:path extrusionOk="0" h="3723" w="4214">
                  <a:moveTo>
                    <a:pt x="2108" y="0"/>
                  </a:moveTo>
                  <a:cubicBezTo>
                    <a:pt x="1463" y="0"/>
                    <a:pt x="852" y="358"/>
                    <a:pt x="504" y="1002"/>
                  </a:cubicBezTo>
                  <a:cubicBezTo>
                    <a:pt x="0" y="1932"/>
                    <a:pt x="311" y="2998"/>
                    <a:pt x="1229" y="3495"/>
                  </a:cubicBezTo>
                  <a:cubicBezTo>
                    <a:pt x="1515" y="3649"/>
                    <a:pt x="1814" y="3723"/>
                    <a:pt x="2107" y="3723"/>
                  </a:cubicBezTo>
                  <a:cubicBezTo>
                    <a:pt x="2751" y="3723"/>
                    <a:pt x="3362" y="3365"/>
                    <a:pt x="3709" y="2721"/>
                  </a:cubicBezTo>
                  <a:cubicBezTo>
                    <a:pt x="4213" y="1790"/>
                    <a:pt x="3902" y="723"/>
                    <a:pt x="2984" y="228"/>
                  </a:cubicBezTo>
                  <a:cubicBezTo>
                    <a:pt x="2700" y="74"/>
                    <a:pt x="2400" y="0"/>
                    <a:pt x="2108"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61" name="Google Shape;8361;p21"/>
            <p:cNvSpPr/>
            <p:nvPr/>
          </p:nvSpPr>
          <p:spPr>
            <a:xfrm>
              <a:off x="4589350" y="782675"/>
              <a:ext cx="105250" cy="93050"/>
            </a:xfrm>
            <a:custGeom>
              <a:rect b="b" l="l" r="r" t="t"/>
              <a:pathLst>
                <a:path extrusionOk="0" h="3722" w="4210">
                  <a:moveTo>
                    <a:pt x="2105" y="1"/>
                  </a:moveTo>
                  <a:cubicBezTo>
                    <a:pt x="1474" y="1"/>
                    <a:pt x="875" y="343"/>
                    <a:pt x="522" y="964"/>
                  </a:cubicBezTo>
                  <a:cubicBezTo>
                    <a:pt x="1" y="1887"/>
                    <a:pt x="285" y="2961"/>
                    <a:pt x="1191" y="3474"/>
                  </a:cubicBezTo>
                  <a:cubicBezTo>
                    <a:pt x="1486" y="3641"/>
                    <a:pt x="1799" y="3721"/>
                    <a:pt x="2104" y="3721"/>
                  </a:cubicBezTo>
                  <a:cubicBezTo>
                    <a:pt x="2735" y="3721"/>
                    <a:pt x="3335" y="3379"/>
                    <a:pt x="3686" y="2758"/>
                  </a:cubicBezTo>
                  <a:cubicBezTo>
                    <a:pt x="4209" y="1835"/>
                    <a:pt x="3923" y="761"/>
                    <a:pt x="3019" y="248"/>
                  </a:cubicBezTo>
                  <a:cubicBezTo>
                    <a:pt x="2723" y="81"/>
                    <a:pt x="2410" y="1"/>
                    <a:pt x="2105"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62" name="Google Shape;8362;p21"/>
            <p:cNvSpPr/>
            <p:nvPr/>
          </p:nvSpPr>
          <p:spPr>
            <a:xfrm>
              <a:off x="4821150" y="912525"/>
              <a:ext cx="107375" cy="94925"/>
            </a:xfrm>
            <a:custGeom>
              <a:rect b="b" l="l" r="r" t="t"/>
              <a:pathLst>
                <a:path extrusionOk="0" h="3797" w="4295">
                  <a:moveTo>
                    <a:pt x="2159" y="1"/>
                  </a:moveTo>
                  <a:cubicBezTo>
                    <a:pt x="1490" y="1"/>
                    <a:pt x="844" y="370"/>
                    <a:pt x="496" y="1018"/>
                  </a:cubicBezTo>
                  <a:cubicBezTo>
                    <a:pt x="0" y="1936"/>
                    <a:pt x="300" y="3032"/>
                    <a:pt x="1190" y="3544"/>
                  </a:cubicBezTo>
                  <a:cubicBezTo>
                    <a:pt x="1486" y="3715"/>
                    <a:pt x="1806" y="3796"/>
                    <a:pt x="2120" y="3796"/>
                  </a:cubicBezTo>
                  <a:cubicBezTo>
                    <a:pt x="2785" y="3796"/>
                    <a:pt x="3427" y="3431"/>
                    <a:pt x="3777" y="2779"/>
                  </a:cubicBezTo>
                  <a:cubicBezTo>
                    <a:pt x="4295" y="1821"/>
                    <a:pt x="3942" y="680"/>
                    <a:pt x="2986" y="199"/>
                  </a:cubicBezTo>
                  <a:cubicBezTo>
                    <a:pt x="2719" y="64"/>
                    <a:pt x="2437" y="1"/>
                    <a:pt x="2159"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63" name="Google Shape;8363;p21"/>
            <p:cNvSpPr/>
            <p:nvPr/>
          </p:nvSpPr>
          <p:spPr>
            <a:xfrm>
              <a:off x="1762150" y="2002375"/>
              <a:ext cx="103625" cy="91200"/>
            </a:xfrm>
            <a:custGeom>
              <a:rect b="b" l="l" r="r" t="t"/>
              <a:pathLst>
                <a:path extrusionOk="0" h="3648" w="4145">
                  <a:moveTo>
                    <a:pt x="2087" y="0"/>
                  </a:moveTo>
                  <a:cubicBezTo>
                    <a:pt x="1483" y="0"/>
                    <a:pt x="898" y="312"/>
                    <a:pt x="550" y="880"/>
                  </a:cubicBezTo>
                  <a:cubicBezTo>
                    <a:pt x="1" y="1776"/>
                    <a:pt x="270" y="2890"/>
                    <a:pt x="1160" y="3403"/>
                  </a:cubicBezTo>
                  <a:cubicBezTo>
                    <a:pt x="1447" y="3568"/>
                    <a:pt x="1755" y="3647"/>
                    <a:pt x="2059" y="3647"/>
                  </a:cubicBezTo>
                  <a:cubicBezTo>
                    <a:pt x="2663" y="3647"/>
                    <a:pt x="3247" y="3336"/>
                    <a:pt x="3595" y="2768"/>
                  </a:cubicBezTo>
                  <a:cubicBezTo>
                    <a:pt x="4144" y="1872"/>
                    <a:pt x="3875" y="758"/>
                    <a:pt x="2985" y="244"/>
                  </a:cubicBezTo>
                  <a:cubicBezTo>
                    <a:pt x="2699" y="79"/>
                    <a:pt x="2390" y="0"/>
                    <a:pt x="2087"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64" name="Google Shape;8364;p21"/>
            <p:cNvSpPr/>
            <p:nvPr/>
          </p:nvSpPr>
          <p:spPr>
            <a:xfrm>
              <a:off x="1894050" y="3949125"/>
              <a:ext cx="100950" cy="89325"/>
            </a:xfrm>
            <a:custGeom>
              <a:rect b="b" l="l" r="r" t="t"/>
              <a:pathLst>
                <a:path extrusionOk="0" h="3573" w="4038">
                  <a:moveTo>
                    <a:pt x="2068" y="1"/>
                  </a:moveTo>
                  <a:cubicBezTo>
                    <a:pt x="1453" y="1"/>
                    <a:pt x="838" y="319"/>
                    <a:pt x="501" y="881"/>
                  </a:cubicBezTo>
                  <a:cubicBezTo>
                    <a:pt x="0" y="1720"/>
                    <a:pt x="276" y="2841"/>
                    <a:pt x="1096" y="3335"/>
                  </a:cubicBezTo>
                  <a:cubicBezTo>
                    <a:pt x="1367" y="3496"/>
                    <a:pt x="1669" y="3573"/>
                    <a:pt x="1970" y="3573"/>
                  </a:cubicBezTo>
                  <a:cubicBezTo>
                    <a:pt x="2586" y="3573"/>
                    <a:pt x="3200" y="3255"/>
                    <a:pt x="3537" y="2692"/>
                  </a:cubicBezTo>
                  <a:cubicBezTo>
                    <a:pt x="4038" y="1854"/>
                    <a:pt x="3762" y="732"/>
                    <a:pt x="2941" y="239"/>
                  </a:cubicBezTo>
                  <a:cubicBezTo>
                    <a:pt x="2672" y="77"/>
                    <a:pt x="2370" y="1"/>
                    <a:pt x="2068"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65" name="Google Shape;8365;p21"/>
            <p:cNvSpPr/>
            <p:nvPr/>
          </p:nvSpPr>
          <p:spPr>
            <a:xfrm>
              <a:off x="1595825" y="2844950"/>
              <a:ext cx="101725" cy="90350"/>
            </a:xfrm>
            <a:custGeom>
              <a:rect b="b" l="l" r="r" t="t"/>
              <a:pathLst>
                <a:path extrusionOk="0" h="3614" w="4069">
                  <a:moveTo>
                    <a:pt x="2062" y="1"/>
                  </a:moveTo>
                  <a:cubicBezTo>
                    <a:pt x="1455" y="1"/>
                    <a:pt x="860" y="314"/>
                    <a:pt x="516" y="877"/>
                  </a:cubicBezTo>
                  <a:cubicBezTo>
                    <a:pt x="0" y="1723"/>
                    <a:pt x="243" y="2822"/>
                    <a:pt x="1064" y="3341"/>
                  </a:cubicBezTo>
                  <a:cubicBezTo>
                    <a:pt x="1355" y="3525"/>
                    <a:pt x="1679" y="3613"/>
                    <a:pt x="2001" y="3613"/>
                  </a:cubicBezTo>
                  <a:cubicBezTo>
                    <a:pt x="2625" y="3613"/>
                    <a:pt x="3239" y="3281"/>
                    <a:pt x="3577" y="2687"/>
                  </a:cubicBezTo>
                  <a:cubicBezTo>
                    <a:pt x="4069" y="1825"/>
                    <a:pt x="3792" y="740"/>
                    <a:pt x="2953" y="245"/>
                  </a:cubicBezTo>
                  <a:cubicBezTo>
                    <a:pt x="2673" y="79"/>
                    <a:pt x="2366" y="1"/>
                    <a:pt x="2062"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66" name="Google Shape;8366;p21"/>
            <p:cNvSpPr/>
            <p:nvPr/>
          </p:nvSpPr>
          <p:spPr>
            <a:xfrm>
              <a:off x="3754900" y="4995275"/>
              <a:ext cx="100875" cy="89275"/>
            </a:xfrm>
            <a:custGeom>
              <a:rect b="b" l="l" r="r" t="t"/>
              <a:pathLst>
                <a:path extrusionOk="0" h="3571" w="4035">
                  <a:moveTo>
                    <a:pt x="2064" y="0"/>
                  </a:moveTo>
                  <a:cubicBezTo>
                    <a:pt x="1419" y="0"/>
                    <a:pt x="781" y="351"/>
                    <a:pt x="459" y="953"/>
                  </a:cubicBezTo>
                  <a:cubicBezTo>
                    <a:pt x="0" y="1812"/>
                    <a:pt x="324" y="2925"/>
                    <a:pt x="1169" y="3373"/>
                  </a:cubicBezTo>
                  <a:cubicBezTo>
                    <a:pt x="1421" y="3507"/>
                    <a:pt x="1696" y="3570"/>
                    <a:pt x="1970" y="3570"/>
                  </a:cubicBezTo>
                  <a:cubicBezTo>
                    <a:pt x="2615" y="3570"/>
                    <a:pt x="3255" y="3221"/>
                    <a:pt x="3577" y="2618"/>
                  </a:cubicBezTo>
                  <a:cubicBezTo>
                    <a:pt x="4035" y="1759"/>
                    <a:pt x="3711" y="647"/>
                    <a:pt x="2868" y="199"/>
                  </a:cubicBezTo>
                  <a:cubicBezTo>
                    <a:pt x="2615" y="64"/>
                    <a:pt x="2339" y="0"/>
                    <a:pt x="2064"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67" name="Google Shape;8367;p21"/>
            <p:cNvSpPr/>
            <p:nvPr/>
          </p:nvSpPr>
          <p:spPr>
            <a:xfrm>
              <a:off x="4851625" y="4675700"/>
              <a:ext cx="102400" cy="90325"/>
            </a:xfrm>
            <a:custGeom>
              <a:rect b="b" l="l" r="r" t="t"/>
              <a:pathLst>
                <a:path extrusionOk="0" h="3613" w="4096">
                  <a:moveTo>
                    <a:pt x="2086" y="0"/>
                  </a:moveTo>
                  <a:cubicBezTo>
                    <a:pt x="1462" y="0"/>
                    <a:pt x="854" y="332"/>
                    <a:pt x="516" y="922"/>
                  </a:cubicBezTo>
                  <a:cubicBezTo>
                    <a:pt x="0" y="1821"/>
                    <a:pt x="324" y="2955"/>
                    <a:pt x="1229" y="3419"/>
                  </a:cubicBezTo>
                  <a:cubicBezTo>
                    <a:pt x="1484" y="3550"/>
                    <a:pt x="1757" y="3612"/>
                    <a:pt x="2027" y="3612"/>
                  </a:cubicBezTo>
                  <a:cubicBezTo>
                    <a:pt x="2672" y="3612"/>
                    <a:pt x="3299" y="3258"/>
                    <a:pt x="3628" y="2641"/>
                  </a:cubicBezTo>
                  <a:cubicBezTo>
                    <a:pt x="4095" y="1766"/>
                    <a:pt x="3787" y="692"/>
                    <a:pt x="2936" y="220"/>
                  </a:cubicBezTo>
                  <a:cubicBezTo>
                    <a:pt x="2666" y="71"/>
                    <a:pt x="2374" y="0"/>
                    <a:pt x="2086"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68" name="Google Shape;8368;p21"/>
            <p:cNvSpPr/>
            <p:nvPr/>
          </p:nvSpPr>
          <p:spPr>
            <a:xfrm>
              <a:off x="5484225" y="4094650"/>
              <a:ext cx="103225" cy="91250"/>
            </a:xfrm>
            <a:custGeom>
              <a:rect b="b" l="l" r="r" t="t"/>
              <a:pathLst>
                <a:path extrusionOk="0" h="3650" w="4129">
                  <a:moveTo>
                    <a:pt x="2069" y="1"/>
                  </a:moveTo>
                  <a:cubicBezTo>
                    <a:pt x="1418" y="1"/>
                    <a:pt x="793" y="365"/>
                    <a:pt x="460" y="1011"/>
                  </a:cubicBezTo>
                  <a:cubicBezTo>
                    <a:pt x="1" y="1901"/>
                    <a:pt x="310" y="2945"/>
                    <a:pt x="1174" y="3423"/>
                  </a:cubicBezTo>
                  <a:cubicBezTo>
                    <a:pt x="1452" y="3576"/>
                    <a:pt x="1749" y="3649"/>
                    <a:pt x="2041" y="3649"/>
                  </a:cubicBezTo>
                  <a:cubicBezTo>
                    <a:pt x="2657" y="3649"/>
                    <a:pt x="3249" y="3324"/>
                    <a:pt x="3595" y="2738"/>
                  </a:cubicBezTo>
                  <a:cubicBezTo>
                    <a:pt x="4128" y="1830"/>
                    <a:pt x="3838" y="725"/>
                    <a:pt x="2936" y="228"/>
                  </a:cubicBezTo>
                  <a:cubicBezTo>
                    <a:pt x="2657" y="74"/>
                    <a:pt x="2360" y="1"/>
                    <a:pt x="2069"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69" name="Google Shape;8369;p21"/>
            <p:cNvSpPr/>
            <p:nvPr/>
          </p:nvSpPr>
          <p:spPr>
            <a:xfrm>
              <a:off x="2458575" y="4578550"/>
              <a:ext cx="100900" cy="89300"/>
            </a:xfrm>
            <a:custGeom>
              <a:rect b="b" l="l" r="r" t="t"/>
              <a:pathLst>
                <a:path extrusionOk="0" h="3572" w="4036">
                  <a:moveTo>
                    <a:pt x="2066" y="1"/>
                  </a:moveTo>
                  <a:cubicBezTo>
                    <a:pt x="1420" y="1"/>
                    <a:pt x="781" y="351"/>
                    <a:pt x="459" y="954"/>
                  </a:cubicBezTo>
                  <a:cubicBezTo>
                    <a:pt x="0" y="1812"/>
                    <a:pt x="325" y="2924"/>
                    <a:pt x="1168" y="3374"/>
                  </a:cubicBezTo>
                  <a:cubicBezTo>
                    <a:pt x="1419" y="3508"/>
                    <a:pt x="1695" y="3571"/>
                    <a:pt x="1969" y="3571"/>
                  </a:cubicBezTo>
                  <a:cubicBezTo>
                    <a:pt x="2614" y="3571"/>
                    <a:pt x="3255" y="3221"/>
                    <a:pt x="3577" y="2619"/>
                  </a:cubicBezTo>
                  <a:cubicBezTo>
                    <a:pt x="4035" y="1760"/>
                    <a:pt x="3711" y="648"/>
                    <a:pt x="2868" y="198"/>
                  </a:cubicBezTo>
                  <a:cubicBezTo>
                    <a:pt x="2615" y="64"/>
                    <a:pt x="2340" y="1"/>
                    <a:pt x="2066"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70" name="Google Shape;8370;p21"/>
            <p:cNvSpPr/>
            <p:nvPr/>
          </p:nvSpPr>
          <p:spPr>
            <a:xfrm>
              <a:off x="2690250" y="4708350"/>
              <a:ext cx="103225" cy="91250"/>
            </a:xfrm>
            <a:custGeom>
              <a:rect b="b" l="l" r="r" t="t"/>
              <a:pathLst>
                <a:path extrusionOk="0" h="3650" w="4129">
                  <a:moveTo>
                    <a:pt x="2070" y="1"/>
                  </a:moveTo>
                  <a:cubicBezTo>
                    <a:pt x="1419" y="1"/>
                    <a:pt x="794" y="366"/>
                    <a:pt x="461" y="1011"/>
                  </a:cubicBezTo>
                  <a:cubicBezTo>
                    <a:pt x="1" y="1900"/>
                    <a:pt x="310" y="2946"/>
                    <a:pt x="1174" y="3423"/>
                  </a:cubicBezTo>
                  <a:cubicBezTo>
                    <a:pt x="1452" y="3577"/>
                    <a:pt x="1749" y="3650"/>
                    <a:pt x="2041" y="3650"/>
                  </a:cubicBezTo>
                  <a:cubicBezTo>
                    <a:pt x="2657" y="3650"/>
                    <a:pt x="3249" y="3325"/>
                    <a:pt x="3595" y="2738"/>
                  </a:cubicBezTo>
                  <a:cubicBezTo>
                    <a:pt x="4128" y="1832"/>
                    <a:pt x="3838" y="725"/>
                    <a:pt x="2936" y="227"/>
                  </a:cubicBezTo>
                  <a:cubicBezTo>
                    <a:pt x="2658" y="74"/>
                    <a:pt x="2361" y="1"/>
                    <a:pt x="2070"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71" name="Google Shape;8371;p21"/>
            <p:cNvSpPr/>
            <p:nvPr/>
          </p:nvSpPr>
          <p:spPr>
            <a:xfrm>
              <a:off x="2660900" y="947075"/>
              <a:ext cx="104325" cy="92100"/>
            </a:xfrm>
            <a:custGeom>
              <a:rect b="b" l="l" r="r" t="t"/>
              <a:pathLst>
                <a:path extrusionOk="0" h="3684" w="4173">
                  <a:moveTo>
                    <a:pt x="2094" y="0"/>
                  </a:moveTo>
                  <a:cubicBezTo>
                    <a:pt x="1481" y="0"/>
                    <a:pt x="894" y="323"/>
                    <a:pt x="543" y="914"/>
                  </a:cubicBezTo>
                  <a:cubicBezTo>
                    <a:pt x="0" y="1826"/>
                    <a:pt x="272" y="2915"/>
                    <a:pt x="1169" y="3432"/>
                  </a:cubicBezTo>
                  <a:cubicBezTo>
                    <a:pt x="1464" y="3602"/>
                    <a:pt x="1778" y="3683"/>
                    <a:pt x="2087" y="3683"/>
                  </a:cubicBezTo>
                  <a:cubicBezTo>
                    <a:pt x="2682" y="3683"/>
                    <a:pt x="3253" y="3379"/>
                    <a:pt x="3606" y="2819"/>
                  </a:cubicBezTo>
                  <a:cubicBezTo>
                    <a:pt x="4172" y="1919"/>
                    <a:pt x="3933" y="816"/>
                    <a:pt x="3057" y="278"/>
                  </a:cubicBezTo>
                  <a:cubicBezTo>
                    <a:pt x="2749" y="90"/>
                    <a:pt x="2418" y="0"/>
                    <a:pt x="2094"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72" name="Google Shape;8372;p21"/>
            <p:cNvSpPr/>
            <p:nvPr/>
          </p:nvSpPr>
          <p:spPr>
            <a:xfrm>
              <a:off x="2923775" y="4840075"/>
              <a:ext cx="100900" cy="89325"/>
            </a:xfrm>
            <a:custGeom>
              <a:rect b="b" l="l" r="r" t="t"/>
              <a:pathLst>
                <a:path extrusionOk="0" h="3573" w="4036">
                  <a:moveTo>
                    <a:pt x="2064" y="1"/>
                  </a:moveTo>
                  <a:cubicBezTo>
                    <a:pt x="1427" y="1"/>
                    <a:pt x="795" y="343"/>
                    <a:pt x="470" y="937"/>
                  </a:cubicBezTo>
                  <a:cubicBezTo>
                    <a:pt x="1" y="1793"/>
                    <a:pt x="312" y="2905"/>
                    <a:pt x="1150" y="3365"/>
                  </a:cubicBezTo>
                  <a:cubicBezTo>
                    <a:pt x="1407" y="3506"/>
                    <a:pt x="1689" y="3572"/>
                    <a:pt x="1970" y="3572"/>
                  </a:cubicBezTo>
                  <a:cubicBezTo>
                    <a:pt x="2608" y="3572"/>
                    <a:pt x="3241" y="3230"/>
                    <a:pt x="3567" y="2637"/>
                  </a:cubicBezTo>
                  <a:cubicBezTo>
                    <a:pt x="4036" y="1781"/>
                    <a:pt x="3725" y="668"/>
                    <a:pt x="2885" y="209"/>
                  </a:cubicBezTo>
                  <a:cubicBezTo>
                    <a:pt x="2627" y="67"/>
                    <a:pt x="2345" y="1"/>
                    <a:pt x="2064"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73" name="Google Shape;8373;p21"/>
            <p:cNvSpPr/>
            <p:nvPr/>
          </p:nvSpPr>
          <p:spPr>
            <a:xfrm>
              <a:off x="2028825" y="1528125"/>
              <a:ext cx="103525" cy="91200"/>
            </a:xfrm>
            <a:custGeom>
              <a:rect b="b" l="l" r="r" t="t"/>
              <a:pathLst>
                <a:path extrusionOk="0" h="3648" w="4141">
                  <a:moveTo>
                    <a:pt x="2085" y="0"/>
                  </a:moveTo>
                  <a:cubicBezTo>
                    <a:pt x="1491" y="0"/>
                    <a:pt x="914" y="302"/>
                    <a:pt x="564" y="854"/>
                  </a:cubicBezTo>
                  <a:cubicBezTo>
                    <a:pt x="1" y="1743"/>
                    <a:pt x="251" y="2863"/>
                    <a:pt x="1133" y="3389"/>
                  </a:cubicBezTo>
                  <a:cubicBezTo>
                    <a:pt x="1425" y="3564"/>
                    <a:pt x="1744" y="3648"/>
                    <a:pt x="2057" y="3648"/>
                  </a:cubicBezTo>
                  <a:cubicBezTo>
                    <a:pt x="2650" y="3648"/>
                    <a:pt x="3226" y="3347"/>
                    <a:pt x="3576" y="2795"/>
                  </a:cubicBezTo>
                  <a:cubicBezTo>
                    <a:pt x="4140" y="1906"/>
                    <a:pt x="3888" y="785"/>
                    <a:pt x="3009" y="259"/>
                  </a:cubicBezTo>
                  <a:cubicBezTo>
                    <a:pt x="2716" y="84"/>
                    <a:pt x="2398" y="0"/>
                    <a:pt x="2085"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74" name="Google Shape;8374;p21"/>
            <p:cNvSpPr/>
            <p:nvPr/>
          </p:nvSpPr>
          <p:spPr>
            <a:xfrm>
              <a:off x="5917825" y="2777775"/>
              <a:ext cx="103925" cy="92125"/>
            </a:xfrm>
            <a:custGeom>
              <a:rect b="b" l="l" r="r" t="t"/>
              <a:pathLst>
                <a:path extrusionOk="0" h="3685" w="4157">
                  <a:moveTo>
                    <a:pt x="2072" y="0"/>
                  </a:moveTo>
                  <a:cubicBezTo>
                    <a:pt x="1444" y="0"/>
                    <a:pt x="844" y="341"/>
                    <a:pt x="497" y="960"/>
                  </a:cubicBezTo>
                  <a:cubicBezTo>
                    <a:pt x="1" y="1844"/>
                    <a:pt x="256" y="2886"/>
                    <a:pt x="1097" y="3405"/>
                  </a:cubicBezTo>
                  <a:cubicBezTo>
                    <a:pt x="1405" y="3594"/>
                    <a:pt x="1737" y="3685"/>
                    <a:pt x="2063" y="3685"/>
                  </a:cubicBezTo>
                  <a:cubicBezTo>
                    <a:pt x="2674" y="3685"/>
                    <a:pt x="3262" y="3364"/>
                    <a:pt x="3613" y="2776"/>
                  </a:cubicBezTo>
                  <a:cubicBezTo>
                    <a:pt x="4156" y="1864"/>
                    <a:pt x="3888" y="775"/>
                    <a:pt x="2992" y="254"/>
                  </a:cubicBezTo>
                  <a:cubicBezTo>
                    <a:pt x="2696" y="83"/>
                    <a:pt x="2381" y="0"/>
                    <a:pt x="2072"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75" name="Google Shape;8375;p21"/>
            <p:cNvSpPr/>
            <p:nvPr/>
          </p:nvSpPr>
          <p:spPr>
            <a:xfrm>
              <a:off x="5750100" y="3619950"/>
              <a:ext cx="104325" cy="92100"/>
            </a:xfrm>
            <a:custGeom>
              <a:rect b="b" l="l" r="r" t="t"/>
              <a:pathLst>
                <a:path extrusionOk="0" h="3684" w="4173">
                  <a:moveTo>
                    <a:pt x="2088" y="0"/>
                  </a:moveTo>
                  <a:cubicBezTo>
                    <a:pt x="1492" y="0"/>
                    <a:pt x="921" y="305"/>
                    <a:pt x="568" y="865"/>
                  </a:cubicBezTo>
                  <a:cubicBezTo>
                    <a:pt x="1" y="1766"/>
                    <a:pt x="239" y="2868"/>
                    <a:pt x="1116" y="3406"/>
                  </a:cubicBezTo>
                  <a:cubicBezTo>
                    <a:pt x="1423" y="3594"/>
                    <a:pt x="1754" y="3684"/>
                    <a:pt x="2078" y="3684"/>
                  </a:cubicBezTo>
                  <a:cubicBezTo>
                    <a:pt x="2692" y="3684"/>
                    <a:pt x="3280" y="3361"/>
                    <a:pt x="3632" y="2769"/>
                  </a:cubicBezTo>
                  <a:cubicBezTo>
                    <a:pt x="4172" y="1857"/>
                    <a:pt x="3901" y="768"/>
                    <a:pt x="3004" y="251"/>
                  </a:cubicBezTo>
                  <a:cubicBezTo>
                    <a:pt x="2710" y="82"/>
                    <a:pt x="2396" y="0"/>
                    <a:pt x="2088"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76" name="Google Shape;8376;p21"/>
            <p:cNvSpPr/>
            <p:nvPr/>
          </p:nvSpPr>
          <p:spPr>
            <a:xfrm>
              <a:off x="5572050" y="1492125"/>
              <a:ext cx="99375" cy="88225"/>
            </a:xfrm>
            <a:custGeom>
              <a:rect b="b" l="l" r="r" t="t"/>
              <a:pathLst>
                <a:path extrusionOk="0" h="3529" w="3975">
                  <a:moveTo>
                    <a:pt x="2066" y="1"/>
                  </a:moveTo>
                  <a:cubicBezTo>
                    <a:pt x="1431" y="1"/>
                    <a:pt x="787" y="336"/>
                    <a:pt x="466" y="910"/>
                  </a:cubicBezTo>
                  <a:cubicBezTo>
                    <a:pt x="1" y="1747"/>
                    <a:pt x="325" y="2898"/>
                    <a:pt x="1152" y="3339"/>
                  </a:cubicBezTo>
                  <a:cubicBezTo>
                    <a:pt x="1394" y="3468"/>
                    <a:pt x="1662" y="3529"/>
                    <a:pt x="1931" y="3529"/>
                  </a:cubicBezTo>
                  <a:cubicBezTo>
                    <a:pt x="2587" y="3529"/>
                    <a:pt x="3250" y="3170"/>
                    <a:pt x="3558" y="2568"/>
                  </a:cubicBezTo>
                  <a:cubicBezTo>
                    <a:pt x="3975" y="1752"/>
                    <a:pt x="3669" y="667"/>
                    <a:pt x="2893" y="216"/>
                  </a:cubicBezTo>
                  <a:cubicBezTo>
                    <a:pt x="2640" y="70"/>
                    <a:pt x="2354" y="1"/>
                    <a:pt x="2066"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77" name="Google Shape;8377;p21"/>
            <p:cNvSpPr/>
            <p:nvPr/>
          </p:nvSpPr>
          <p:spPr>
            <a:xfrm>
              <a:off x="4359425" y="654350"/>
              <a:ext cx="99325" cy="88225"/>
            </a:xfrm>
            <a:custGeom>
              <a:rect b="b" l="l" r="r" t="t"/>
              <a:pathLst>
                <a:path extrusionOk="0" h="3529" w="3973">
                  <a:moveTo>
                    <a:pt x="2065" y="1"/>
                  </a:moveTo>
                  <a:cubicBezTo>
                    <a:pt x="1458" y="1"/>
                    <a:pt x="840" y="304"/>
                    <a:pt x="505" y="841"/>
                  </a:cubicBezTo>
                  <a:cubicBezTo>
                    <a:pt x="1" y="1647"/>
                    <a:pt x="275" y="2814"/>
                    <a:pt x="1083" y="3301"/>
                  </a:cubicBezTo>
                  <a:cubicBezTo>
                    <a:pt x="1340" y="3456"/>
                    <a:pt x="1634" y="3529"/>
                    <a:pt x="1930" y="3529"/>
                  </a:cubicBezTo>
                  <a:cubicBezTo>
                    <a:pt x="2555" y="3529"/>
                    <a:pt x="3191" y="3203"/>
                    <a:pt x="3517" y="2639"/>
                  </a:cubicBezTo>
                  <a:cubicBezTo>
                    <a:pt x="3972" y="1851"/>
                    <a:pt x="3714" y="750"/>
                    <a:pt x="2960" y="258"/>
                  </a:cubicBezTo>
                  <a:cubicBezTo>
                    <a:pt x="2692" y="83"/>
                    <a:pt x="2380" y="1"/>
                    <a:pt x="2065"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78" name="Google Shape;8378;p21"/>
            <p:cNvSpPr/>
            <p:nvPr/>
          </p:nvSpPr>
          <p:spPr>
            <a:xfrm>
              <a:off x="5289825" y="1177425"/>
              <a:ext cx="99900" cy="88225"/>
            </a:xfrm>
            <a:custGeom>
              <a:rect b="b" l="l" r="r" t="t"/>
              <a:pathLst>
                <a:path extrusionOk="0" h="3529" w="3996">
                  <a:moveTo>
                    <a:pt x="2065" y="0"/>
                  </a:moveTo>
                  <a:cubicBezTo>
                    <a:pt x="1441" y="0"/>
                    <a:pt x="810" y="324"/>
                    <a:pt x="484" y="880"/>
                  </a:cubicBezTo>
                  <a:cubicBezTo>
                    <a:pt x="1" y="1704"/>
                    <a:pt x="301" y="2861"/>
                    <a:pt x="1120" y="3322"/>
                  </a:cubicBezTo>
                  <a:cubicBezTo>
                    <a:pt x="1370" y="3462"/>
                    <a:pt x="1650" y="3528"/>
                    <a:pt x="1931" y="3528"/>
                  </a:cubicBezTo>
                  <a:cubicBezTo>
                    <a:pt x="2573" y="3528"/>
                    <a:pt x="3223" y="3185"/>
                    <a:pt x="3539" y="2600"/>
                  </a:cubicBezTo>
                  <a:cubicBezTo>
                    <a:pt x="3995" y="1755"/>
                    <a:pt x="3658" y="609"/>
                    <a:pt x="2827" y="180"/>
                  </a:cubicBezTo>
                  <a:cubicBezTo>
                    <a:pt x="2590" y="58"/>
                    <a:pt x="2328" y="0"/>
                    <a:pt x="2065"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79" name="Google Shape;8379;p21"/>
            <p:cNvSpPr/>
            <p:nvPr/>
          </p:nvSpPr>
          <p:spPr>
            <a:xfrm>
              <a:off x="2481675" y="1003250"/>
              <a:ext cx="96950" cy="86125"/>
            </a:xfrm>
            <a:custGeom>
              <a:rect b="b" l="l" r="r" t="t"/>
              <a:pathLst>
                <a:path extrusionOk="0" h="3445" w="3878">
                  <a:moveTo>
                    <a:pt x="2004" y="0"/>
                  </a:moveTo>
                  <a:cubicBezTo>
                    <a:pt x="1363" y="0"/>
                    <a:pt x="715" y="350"/>
                    <a:pt x="416" y="940"/>
                  </a:cubicBezTo>
                  <a:cubicBezTo>
                    <a:pt x="0" y="1760"/>
                    <a:pt x="328" y="2843"/>
                    <a:pt x="1116" y="3261"/>
                  </a:cubicBezTo>
                  <a:cubicBezTo>
                    <a:pt x="1351" y="3386"/>
                    <a:pt x="1612" y="3445"/>
                    <a:pt x="1874" y="3445"/>
                  </a:cubicBezTo>
                  <a:cubicBezTo>
                    <a:pt x="2496" y="3445"/>
                    <a:pt x="3123" y="3114"/>
                    <a:pt x="3435" y="2552"/>
                  </a:cubicBezTo>
                  <a:cubicBezTo>
                    <a:pt x="3877" y="1754"/>
                    <a:pt x="3589" y="660"/>
                    <a:pt x="2811" y="211"/>
                  </a:cubicBezTo>
                  <a:cubicBezTo>
                    <a:pt x="2563" y="67"/>
                    <a:pt x="2284" y="0"/>
                    <a:pt x="2004"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80" name="Google Shape;8380;p21"/>
            <p:cNvSpPr/>
            <p:nvPr/>
          </p:nvSpPr>
          <p:spPr>
            <a:xfrm>
              <a:off x="2165000" y="1293050"/>
              <a:ext cx="97800" cy="87125"/>
            </a:xfrm>
            <a:custGeom>
              <a:rect b="b" l="l" r="r" t="t"/>
              <a:pathLst>
                <a:path extrusionOk="0" h="3485" w="3912">
                  <a:moveTo>
                    <a:pt x="2029" y="0"/>
                  </a:moveTo>
                  <a:cubicBezTo>
                    <a:pt x="1419" y="0"/>
                    <a:pt x="793" y="310"/>
                    <a:pt x="467" y="851"/>
                  </a:cubicBezTo>
                  <a:cubicBezTo>
                    <a:pt x="0" y="1625"/>
                    <a:pt x="251" y="2739"/>
                    <a:pt x="1001" y="3233"/>
                  </a:cubicBezTo>
                  <a:cubicBezTo>
                    <a:pt x="1262" y="3404"/>
                    <a:pt x="1569" y="3484"/>
                    <a:pt x="1880" y="3484"/>
                  </a:cubicBezTo>
                  <a:cubicBezTo>
                    <a:pt x="2491" y="3484"/>
                    <a:pt x="3117" y="3175"/>
                    <a:pt x="3444" y="2633"/>
                  </a:cubicBezTo>
                  <a:cubicBezTo>
                    <a:pt x="3911" y="1859"/>
                    <a:pt x="3661" y="747"/>
                    <a:pt x="2909" y="253"/>
                  </a:cubicBezTo>
                  <a:cubicBezTo>
                    <a:pt x="2648" y="81"/>
                    <a:pt x="2340" y="0"/>
                    <a:pt x="2029"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81" name="Google Shape;8381;p21"/>
            <p:cNvSpPr/>
            <p:nvPr/>
          </p:nvSpPr>
          <p:spPr>
            <a:xfrm>
              <a:off x="5886050" y="3385300"/>
              <a:ext cx="98975" cy="87125"/>
            </a:xfrm>
            <a:custGeom>
              <a:rect b="b" l="l" r="r" t="t"/>
              <a:pathLst>
                <a:path extrusionOk="0" h="3485" w="3959">
                  <a:moveTo>
                    <a:pt x="2050" y="0"/>
                  </a:moveTo>
                  <a:cubicBezTo>
                    <a:pt x="1431" y="0"/>
                    <a:pt x="802" y="322"/>
                    <a:pt x="481" y="869"/>
                  </a:cubicBezTo>
                  <a:cubicBezTo>
                    <a:pt x="0" y="1690"/>
                    <a:pt x="317" y="2857"/>
                    <a:pt x="1138" y="3297"/>
                  </a:cubicBezTo>
                  <a:cubicBezTo>
                    <a:pt x="1375" y="3425"/>
                    <a:pt x="1641" y="3484"/>
                    <a:pt x="1908" y="3484"/>
                  </a:cubicBezTo>
                  <a:cubicBezTo>
                    <a:pt x="2527" y="3484"/>
                    <a:pt x="3157" y="3164"/>
                    <a:pt x="3478" y="2617"/>
                  </a:cubicBezTo>
                  <a:cubicBezTo>
                    <a:pt x="3958" y="1796"/>
                    <a:pt x="3641" y="629"/>
                    <a:pt x="2821" y="188"/>
                  </a:cubicBezTo>
                  <a:cubicBezTo>
                    <a:pt x="2583" y="60"/>
                    <a:pt x="2318" y="0"/>
                    <a:pt x="2050"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82" name="Google Shape;8382;p21"/>
            <p:cNvSpPr/>
            <p:nvPr/>
          </p:nvSpPr>
          <p:spPr>
            <a:xfrm>
              <a:off x="3944875" y="577300"/>
              <a:ext cx="97825" cy="87150"/>
            </a:xfrm>
            <a:custGeom>
              <a:rect b="b" l="l" r="r" t="t"/>
              <a:pathLst>
                <a:path extrusionOk="0" h="3486" w="3913">
                  <a:moveTo>
                    <a:pt x="2028" y="0"/>
                  </a:moveTo>
                  <a:cubicBezTo>
                    <a:pt x="1391" y="0"/>
                    <a:pt x="740" y="341"/>
                    <a:pt x="429" y="920"/>
                  </a:cubicBezTo>
                  <a:cubicBezTo>
                    <a:pt x="1" y="1722"/>
                    <a:pt x="298" y="2821"/>
                    <a:pt x="1069" y="3272"/>
                  </a:cubicBezTo>
                  <a:cubicBezTo>
                    <a:pt x="1317" y="3417"/>
                    <a:pt x="1600" y="3485"/>
                    <a:pt x="1885" y="3485"/>
                  </a:cubicBezTo>
                  <a:cubicBezTo>
                    <a:pt x="2523" y="3485"/>
                    <a:pt x="3174" y="3144"/>
                    <a:pt x="3484" y="2566"/>
                  </a:cubicBezTo>
                  <a:cubicBezTo>
                    <a:pt x="3913" y="1764"/>
                    <a:pt x="3615" y="665"/>
                    <a:pt x="2845" y="214"/>
                  </a:cubicBezTo>
                  <a:cubicBezTo>
                    <a:pt x="2596" y="68"/>
                    <a:pt x="2313" y="0"/>
                    <a:pt x="2028"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83" name="Google Shape;8383;p21"/>
            <p:cNvSpPr/>
            <p:nvPr/>
          </p:nvSpPr>
          <p:spPr>
            <a:xfrm>
              <a:off x="5969750" y="2964250"/>
              <a:ext cx="98900" cy="87125"/>
            </a:xfrm>
            <a:custGeom>
              <a:rect b="b" l="l" r="r" t="t"/>
              <a:pathLst>
                <a:path extrusionOk="0" h="3485" w="3956">
                  <a:moveTo>
                    <a:pt x="2048" y="0"/>
                  </a:moveTo>
                  <a:cubicBezTo>
                    <a:pt x="1446" y="0"/>
                    <a:pt x="830" y="303"/>
                    <a:pt x="501" y="829"/>
                  </a:cubicBezTo>
                  <a:cubicBezTo>
                    <a:pt x="0" y="1631"/>
                    <a:pt x="288" y="2808"/>
                    <a:pt x="1098" y="3276"/>
                  </a:cubicBezTo>
                  <a:cubicBezTo>
                    <a:pt x="1344" y="3417"/>
                    <a:pt x="1624" y="3484"/>
                    <a:pt x="1907" y="3484"/>
                  </a:cubicBezTo>
                  <a:cubicBezTo>
                    <a:pt x="2509" y="3484"/>
                    <a:pt x="3124" y="3182"/>
                    <a:pt x="3454" y="2655"/>
                  </a:cubicBezTo>
                  <a:cubicBezTo>
                    <a:pt x="3955" y="1854"/>
                    <a:pt x="3668" y="676"/>
                    <a:pt x="2857" y="209"/>
                  </a:cubicBezTo>
                  <a:cubicBezTo>
                    <a:pt x="2612" y="67"/>
                    <a:pt x="2332" y="0"/>
                    <a:pt x="2048"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84" name="Google Shape;8384;p21"/>
            <p:cNvSpPr/>
            <p:nvPr/>
          </p:nvSpPr>
          <p:spPr>
            <a:xfrm>
              <a:off x="1632175" y="2242050"/>
              <a:ext cx="97000" cy="86125"/>
            </a:xfrm>
            <a:custGeom>
              <a:rect b="b" l="l" r="r" t="t"/>
              <a:pathLst>
                <a:path extrusionOk="0" h="3445" w="3880">
                  <a:moveTo>
                    <a:pt x="2003" y="0"/>
                  </a:moveTo>
                  <a:cubicBezTo>
                    <a:pt x="1358" y="0"/>
                    <a:pt x="706" y="355"/>
                    <a:pt x="410" y="950"/>
                  </a:cubicBezTo>
                  <a:cubicBezTo>
                    <a:pt x="1" y="1772"/>
                    <a:pt x="335" y="2855"/>
                    <a:pt x="1125" y="3266"/>
                  </a:cubicBezTo>
                  <a:cubicBezTo>
                    <a:pt x="1359" y="3388"/>
                    <a:pt x="1616" y="3445"/>
                    <a:pt x="1875" y="3445"/>
                  </a:cubicBezTo>
                  <a:cubicBezTo>
                    <a:pt x="2500" y="3445"/>
                    <a:pt x="3132" y="3110"/>
                    <a:pt x="3442" y="2543"/>
                  </a:cubicBezTo>
                  <a:cubicBezTo>
                    <a:pt x="3879" y="1738"/>
                    <a:pt x="3580" y="649"/>
                    <a:pt x="2801" y="206"/>
                  </a:cubicBezTo>
                  <a:cubicBezTo>
                    <a:pt x="2555" y="66"/>
                    <a:pt x="2280" y="0"/>
                    <a:pt x="2003"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85" name="Google Shape;8385;p21"/>
            <p:cNvSpPr/>
            <p:nvPr/>
          </p:nvSpPr>
          <p:spPr>
            <a:xfrm>
              <a:off x="5353275" y="4334300"/>
              <a:ext cx="97525" cy="86150"/>
            </a:xfrm>
            <a:custGeom>
              <a:rect b="b" l="l" r="r" t="t"/>
              <a:pathLst>
                <a:path extrusionOk="0" h="3446" w="3901">
                  <a:moveTo>
                    <a:pt x="2025" y="0"/>
                  </a:moveTo>
                  <a:cubicBezTo>
                    <a:pt x="1429" y="0"/>
                    <a:pt x="822" y="304"/>
                    <a:pt x="497" y="833"/>
                  </a:cubicBezTo>
                  <a:cubicBezTo>
                    <a:pt x="0" y="1647"/>
                    <a:pt x="302" y="2811"/>
                    <a:pt x="1129" y="3256"/>
                  </a:cubicBezTo>
                  <a:cubicBezTo>
                    <a:pt x="1367" y="3385"/>
                    <a:pt x="1632" y="3445"/>
                    <a:pt x="1898" y="3445"/>
                  </a:cubicBezTo>
                  <a:cubicBezTo>
                    <a:pt x="2515" y="3445"/>
                    <a:pt x="3138" y="3119"/>
                    <a:pt x="3451" y="2563"/>
                  </a:cubicBezTo>
                  <a:cubicBezTo>
                    <a:pt x="3901" y="1766"/>
                    <a:pt x="3616" y="673"/>
                    <a:pt x="2841" y="216"/>
                  </a:cubicBezTo>
                  <a:cubicBezTo>
                    <a:pt x="2593" y="69"/>
                    <a:pt x="2310" y="0"/>
                    <a:pt x="2025"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86" name="Google Shape;8386;p21"/>
            <p:cNvSpPr/>
            <p:nvPr/>
          </p:nvSpPr>
          <p:spPr>
            <a:xfrm>
              <a:off x="1548875" y="2663675"/>
              <a:ext cx="96300" cy="85000"/>
            </a:xfrm>
            <a:custGeom>
              <a:rect b="b" l="l" r="r" t="t"/>
              <a:pathLst>
                <a:path extrusionOk="0" h="3400" w="3852">
                  <a:moveTo>
                    <a:pt x="1967" y="1"/>
                  </a:moveTo>
                  <a:cubicBezTo>
                    <a:pt x="1391" y="1"/>
                    <a:pt x="818" y="295"/>
                    <a:pt x="495" y="816"/>
                  </a:cubicBezTo>
                  <a:cubicBezTo>
                    <a:pt x="1" y="1613"/>
                    <a:pt x="256" y="2698"/>
                    <a:pt x="1050" y="3172"/>
                  </a:cubicBezTo>
                  <a:cubicBezTo>
                    <a:pt x="1309" y="3327"/>
                    <a:pt x="1597" y="3400"/>
                    <a:pt x="1883" y="3400"/>
                  </a:cubicBezTo>
                  <a:cubicBezTo>
                    <a:pt x="2477" y="3400"/>
                    <a:pt x="3066" y="3087"/>
                    <a:pt x="3383" y="2534"/>
                  </a:cubicBezTo>
                  <a:cubicBezTo>
                    <a:pt x="3851" y="1716"/>
                    <a:pt x="3561" y="645"/>
                    <a:pt x="2752" y="200"/>
                  </a:cubicBezTo>
                  <a:cubicBezTo>
                    <a:pt x="2506" y="65"/>
                    <a:pt x="2236" y="1"/>
                    <a:pt x="1967"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87" name="Google Shape;8387;p21"/>
            <p:cNvSpPr/>
            <p:nvPr/>
          </p:nvSpPr>
          <p:spPr>
            <a:xfrm>
              <a:off x="5037850" y="4625150"/>
              <a:ext cx="95800" cy="85025"/>
            </a:xfrm>
            <a:custGeom>
              <a:rect b="b" l="l" r="r" t="t"/>
              <a:pathLst>
                <a:path extrusionOk="0" h="3401" w="3832">
                  <a:moveTo>
                    <a:pt x="1970" y="1"/>
                  </a:moveTo>
                  <a:cubicBezTo>
                    <a:pt x="1377" y="1"/>
                    <a:pt x="788" y="312"/>
                    <a:pt x="472" y="863"/>
                  </a:cubicBezTo>
                  <a:cubicBezTo>
                    <a:pt x="0" y="1681"/>
                    <a:pt x="289" y="2752"/>
                    <a:pt x="1098" y="3199"/>
                  </a:cubicBezTo>
                  <a:cubicBezTo>
                    <a:pt x="1345" y="3336"/>
                    <a:pt x="1616" y="3400"/>
                    <a:pt x="1885" y="3400"/>
                  </a:cubicBezTo>
                  <a:cubicBezTo>
                    <a:pt x="2498" y="3400"/>
                    <a:pt x="3104" y="3066"/>
                    <a:pt x="3410" y="2488"/>
                  </a:cubicBezTo>
                  <a:cubicBezTo>
                    <a:pt x="3831" y="1696"/>
                    <a:pt x="3560" y="683"/>
                    <a:pt x="2804" y="229"/>
                  </a:cubicBezTo>
                  <a:cubicBezTo>
                    <a:pt x="2546" y="74"/>
                    <a:pt x="2257" y="1"/>
                    <a:pt x="1970"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88" name="Google Shape;8388;p21"/>
            <p:cNvSpPr/>
            <p:nvPr/>
          </p:nvSpPr>
          <p:spPr>
            <a:xfrm>
              <a:off x="3574750" y="5051225"/>
              <a:ext cx="94775" cy="83775"/>
            </a:xfrm>
            <a:custGeom>
              <a:rect b="b" l="l" r="r" t="t"/>
              <a:pathLst>
                <a:path extrusionOk="0" h="3351" w="3791">
                  <a:moveTo>
                    <a:pt x="1913" y="0"/>
                  </a:moveTo>
                  <a:cubicBezTo>
                    <a:pt x="1328" y="0"/>
                    <a:pt x="769" y="323"/>
                    <a:pt x="457" y="903"/>
                  </a:cubicBezTo>
                  <a:cubicBezTo>
                    <a:pt x="0" y="1757"/>
                    <a:pt x="310" y="2753"/>
                    <a:pt x="1166" y="3177"/>
                  </a:cubicBezTo>
                  <a:cubicBezTo>
                    <a:pt x="1403" y="3295"/>
                    <a:pt x="1651" y="3351"/>
                    <a:pt x="1894" y="3351"/>
                  </a:cubicBezTo>
                  <a:cubicBezTo>
                    <a:pt x="2482" y="3351"/>
                    <a:pt x="3043" y="3024"/>
                    <a:pt x="3353" y="2446"/>
                  </a:cubicBezTo>
                  <a:cubicBezTo>
                    <a:pt x="3790" y="1630"/>
                    <a:pt x="3530" y="682"/>
                    <a:pt x="2741" y="227"/>
                  </a:cubicBezTo>
                  <a:cubicBezTo>
                    <a:pt x="2476" y="73"/>
                    <a:pt x="2192" y="0"/>
                    <a:pt x="1913"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89" name="Google Shape;8389;p21"/>
            <p:cNvSpPr/>
            <p:nvPr/>
          </p:nvSpPr>
          <p:spPr>
            <a:xfrm>
              <a:off x="1947050" y="4135825"/>
              <a:ext cx="94225" cy="83800"/>
            </a:xfrm>
            <a:custGeom>
              <a:rect b="b" l="l" r="r" t="t"/>
              <a:pathLst>
                <a:path extrusionOk="0" h="3352" w="3769">
                  <a:moveTo>
                    <a:pt x="1894" y="1"/>
                  </a:moveTo>
                  <a:cubicBezTo>
                    <a:pt x="1322" y="1"/>
                    <a:pt x="774" y="309"/>
                    <a:pt x="457" y="868"/>
                  </a:cubicBezTo>
                  <a:cubicBezTo>
                    <a:pt x="1" y="1676"/>
                    <a:pt x="239" y="2635"/>
                    <a:pt x="1013" y="3105"/>
                  </a:cubicBezTo>
                  <a:cubicBezTo>
                    <a:pt x="1288" y="3272"/>
                    <a:pt x="1585" y="3352"/>
                    <a:pt x="1876" y="3352"/>
                  </a:cubicBezTo>
                  <a:cubicBezTo>
                    <a:pt x="2447" y="3352"/>
                    <a:pt x="2995" y="3044"/>
                    <a:pt x="3312" y="2485"/>
                  </a:cubicBezTo>
                  <a:cubicBezTo>
                    <a:pt x="3769" y="1677"/>
                    <a:pt x="3531" y="719"/>
                    <a:pt x="2756" y="248"/>
                  </a:cubicBezTo>
                  <a:cubicBezTo>
                    <a:pt x="2481" y="81"/>
                    <a:pt x="2184" y="1"/>
                    <a:pt x="1894"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90" name="Google Shape;8390;p21"/>
            <p:cNvSpPr/>
            <p:nvPr/>
          </p:nvSpPr>
          <p:spPr>
            <a:xfrm>
              <a:off x="3159150" y="4973625"/>
              <a:ext cx="94825" cy="83800"/>
            </a:xfrm>
            <a:custGeom>
              <a:rect b="b" l="l" r="r" t="t"/>
              <a:pathLst>
                <a:path extrusionOk="0" h="3352" w="3793">
                  <a:moveTo>
                    <a:pt x="1914" y="1"/>
                  </a:moveTo>
                  <a:cubicBezTo>
                    <a:pt x="1329" y="1"/>
                    <a:pt x="770" y="324"/>
                    <a:pt x="459" y="904"/>
                  </a:cubicBezTo>
                  <a:cubicBezTo>
                    <a:pt x="1" y="1757"/>
                    <a:pt x="313" y="2755"/>
                    <a:pt x="1168" y="3178"/>
                  </a:cubicBezTo>
                  <a:cubicBezTo>
                    <a:pt x="1405" y="3295"/>
                    <a:pt x="1653" y="3351"/>
                    <a:pt x="1897" y="3351"/>
                  </a:cubicBezTo>
                  <a:cubicBezTo>
                    <a:pt x="2485" y="3351"/>
                    <a:pt x="3045" y="3025"/>
                    <a:pt x="3355" y="2447"/>
                  </a:cubicBezTo>
                  <a:cubicBezTo>
                    <a:pt x="3792" y="1629"/>
                    <a:pt x="3530" y="681"/>
                    <a:pt x="2743" y="228"/>
                  </a:cubicBezTo>
                  <a:cubicBezTo>
                    <a:pt x="2477" y="74"/>
                    <a:pt x="2193" y="1"/>
                    <a:pt x="1914"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91" name="Google Shape;8391;p21"/>
            <p:cNvSpPr/>
            <p:nvPr/>
          </p:nvSpPr>
          <p:spPr>
            <a:xfrm>
              <a:off x="2229325" y="4450550"/>
              <a:ext cx="94225" cy="83800"/>
            </a:xfrm>
            <a:custGeom>
              <a:rect b="b" l="l" r="r" t="t"/>
              <a:pathLst>
                <a:path extrusionOk="0" h="3352" w="3769">
                  <a:moveTo>
                    <a:pt x="1892" y="1"/>
                  </a:moveTo>
                  <a:cubicBezTo>
                    <a:pt x="1319" y="1"/>
                    <a:pt x="769" y="310"/>
                    <a:pt x="454" y="872"/>
                  </a:cubicBezTo>
                  <a:cubicBezTo>
                    <a:pt x="0" y="1681"/>
                    <a:pt x="240" y="2639"/>
                    <a:pt x="1017" y="3106"/>
                  </a:cubicBezTo>
                  <a:cubicBezTo>
                    <a:pt x="1291" y="3272"/>
                    <a:pt x="1586" y="3351"/>
                    <a:pt x="1875" y="3351"/>
                  </a:cubicBezTo>
                  <a:cubicBezTo>
                    <a:pt x="2449" y="3351"/>
                    <a:pt x="2999" y="3041"/>
                    <a:pt x="3314" y="2479"/>
                  </a:cubicBezTo>
                  <a:cubicBezTo>
                    <a:pt x="3768" y="1671"/>
                    <a:pt x="3527" y="713"/>
                    <a:pt x="2750" y="245"/>
                  </a:cubicBezTo>
                  <a:cubicBezTo>
                    <a:pt x="2476" y="80"/>
                    <a:pt x="2181" y="1"/>
                    <a:pt x="1892"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92" name="Google Shape;8392;p21"/>
            <p:cNvSpPr/>
            <p:nvPr/>
          </p:nvSpPr>
          <p:spPr>
            <a:xfrm>
              <a:off x="5526700" y="1312075"/>
              <a:ext cx="91325" cy="80425"/>
            </a:xfrm>
            <a:custGeom>
              <a:rect b="b" l="l" r="r" t="t"/>
              <a:pathLst>
                <a:path extrusionOk="0" h="3217" w="3653">
                  <a:moveTo>
                    <a:pt x="1834" y="1"/>
                  </a:moveTo>
                  <a:cubicBezTo>
                    <a:pt x="1316" y="1"/>
                    <a:pt x="816" y="262"/>
                    <a:pt x="506" y="744"/>
                  </a:cubicBezTo>
                  <a:cubicBezTo>
                    <a:pt x="1" y="1530"/>
                    <a:pt x="217" y="2516"/>
                    <a:pt x="997" y="2984"/>
                  </a:cubicBezTo>
                  <a:cubicBezTo>
                    <a:pt x="1258" y="3141"/>
                    <a:pt x="1541" y="3217"/>
                    <a:pt x="1819" y="3217"/>
                  </a:cubicBezTo>
                  <a:cubicBezTo>
                    <a:pt x="2337" y="3217"/>
                    <a:pt x="2837" y="2955"/>
                    <a:pt x="3147" y="2473"/>
                  </a:cubicBezTo>
                  <a:cubicBezTo>
                    <a:pt x="3652" y="1688"/>
                    <a:pt x="3436" y="700"/>
                    <a:pt x="2656" y="233"/>
                  </a:cubicBezTo>
                  <a:cubicBezTo>
                    <a:pt x="2395" y="76"/>
                    <a:pt x="2112" y="1"/>
                    <a:pt x="1834"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93" name="Google Shape;8393;p21"/>
            <p:cNvSpPr/>
            <p:nvPr/>
          </p:nvSpPr>
          <p:spPr>
            <a:xfrm>
              <a:off x="3349550" y="556250"/>
              <a:ext cx="91025" cy="80450"/>
            </a:xfrm>
            <a:custGeom>
              <a:rect b="b" l="l" r="r" t="t"/>
              <a:pathLst>
                <a:path extrusionOk="0" h="3218" w="3641">
                  <a:moveTo>
                    <a:pt x="1838" y="1"/>
                  </a:moveTo>
                  <a:cubicBezTo>
                    <a:pt x="1293" y="1"/>
                    <a:pt x="770" y="293"/>
                    <a:pt x="466" y="819"/>
                  </a:cubicBezTo>
                  <a:cubicBezTo>
                    <a:pt x="0" y="1626"/>
                    <a:pt x="267" y="2596"/>
                    <a:pt x="1073" y="3026"/>
                  </a:cubicBezTo>
                  <a:cubicBezTo>
                    <a:pt x="1315" y="3156"/>
                    <a:pt x="1571" y="3217"/>
                    <a:pt x="1821" y="3217"/>
                  </a:cubicBezTo>
                  <a:cubicBezTo>
                    <a:pt x="2403" y="3217"/>
                    <a:pt x="2958" y="2885"/>
                    <a:pt x="3248" y="2300"/>
                  </a:cubicBezTo>
                  <a:cubicBezTo>
                    <a:pt x="3640" y="1511"/>
                    <a:pt x="3353" y="601"/>
                    <a:pt x="2585" y="191"/>
                  </a:cubicBezTo>
                  <a:cubicBezTo>
                    <a:pt x="2344" y="62"/>
                    <a:pt x="2088" y="1"/>
                    <a:pt x="1838"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94" name="Google Shape;8394;p21"/>
            <p:cNvSpPr/>
            <p:nvPr/>
          </p:nvSpPr>
          <p:spPr>
            <a:xfrm>
              <a:off x="5908250" y="1994700"/>
              <a:ext cx="91325" cy="80400"/>
            </a:xfrm>
            <a:custGeom>
              <a:rect b="b" l="l" r="r" t="t"/>
              <a:pathLst>
                <a:path extrusionOk="0" h="3216" w="3653">
                  <a:moveTo>
                    <a:pt x="1835" y="0"/>
                  </a:moveTo>
                  <a:cubicBezTo>
                    <a:pt x="1315" y="0"/>
                    <a:pt x="811" y="264"/>
                    <a:pt x="502" y="750"/>
                  </a:cubicBezTo>
                  <a:cubicBezTo>
                    <a:pt x="1" y="1538"/>
                    <a:pt x="220" y="2521"/>
                    <a:pt x="1001" y="2987"/>
                  </a:cubicBezTo>
                  <a:cubicBezTo>
                    <a:pt x="1261" y="3141"/>
                    <a:pt x="1542" y="3215"/>
                    <a:pt x="1817" y="3215"/>
                  </a:cubicBezTo>
                  <a:cubicBezTo>
                    <a:pt x="2338" y="3215"/>
                    <a:pt x="2841" y="2951"/>
                    <a:pt x="3150" y="2466"/>
                  </a:cubicBezTo>
                  <a:cubicBezTo>
                    <a:pt x="3652" y="1678"/>
                    <a:pt x="3433" y="694"/>
                    <a:pt x="2650" y="228"/>
                  </a:cubicBezTo>
                  <a:cubicBezTo>
                    <a:pt x="2391" y="74"/>
                    <a:pt x="2111" y="0"/>
                    <a:pt x="1835"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95" name="Google Shape;8395;p21"/>
            <p:cNvSpPr/>
            <p:nvPr/>
          </p:nvSpPr>
          <p:spPr>
            <a:xfrm>
              <a:off x="4779625" y="735850"/>
              <a:ext cx="90550" cy="80425"/>
            </a:xfrm>
            <a:custGeom>
              <a:rect b="b" l="l" r="r" t="t"/>
              <a:pathLst>
                <a:path extrusionOk="0" h="3217" w="3622">
                  <a:moveTo>
                    <a:pt x="1819" y="0"/>
                  </a:moveTo>
                  <a:cubicBezTo>
                    <a:pt x="1250" y="0"/>
                    <a:pt x="707" y="317"/>
                    <a:pt x="410" y="883"/>
                  </a:cubicBezTo>
                  <a:cubicBezTo>
                    <a:pt x="1" y="1667"/>
                    <a:pt x="265" y="2581"/>
                    <a:pt x="1023" y="3007"/>
                  </a:cubicBezTo>
                  <a:cubicBezTo>
                    <a:pt x="1274" y="3149"/>
                    <a:pt x="1542" y="3216"/>
                    <a:pt x="1804" y="3216"/>
                  </a:cubicBezTo>
                  <a:cubicBezTo>
                    <a:pt x="2372" y="3216"/>
                    <a:pt x="2916" y="2898"/>
                    <a:pt x="3212" y="2332"/>
                  </a:cubicBezTo>
                  <a:cubicBezTo>
                    <a:pt x="3621" y="1548"/>
                    <a:pt x="3358" y="634"/>
                    <a:pt x="2600" y="209"/>
                  </a:cubicBezTo>
                  <a:cubicBezTo>
                    <a:pt x="2349" y="67"/>
                    <a:pt x="2081" y="0"/>
                    <a:pt x="1819"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96" name="Google Shape;8396;p21"/>
            <p:cNvSpPr/>
            <p:nvPr/>
          </p:nvSpPr>
          <p:spPr>
            <a:xfrm>
              <a:off x="3166050" y="608850"/>
              <a:ext cx="92550" cy="81625"/>
            </a:xfrm>
            <a:custGeom>
              <a:rect b="b" l="l" r="r" t="t"/>
              <a:pathLst>
                <a:path extrusionOk="0" h="3265" w="3702">
                  <a:moveTo>
                    <a:pt x="1845" y="1"/>
                  </a:moveTo>
                  <a:cubicBezTo>
                    <a:pt x="1277" y="1"/>
                    <a:pt x="743" y="319"/>
                    <a:pt x="439" y="894"/>
                  </a:cubicBezTo>
                  <a:cubicBezTo>
                    <a:pt x="0" y="1727"/>
                    <a:pt x="292" y="2661"/>
                    <a:pt x="1122" y="3084"/>
                  </a:cubicBezTo>
                  <a:cubicBezTo>
                    <a:pt x="1361" y="3206"/>
                    <a:pt x="1611" y="3264"/>
                    <a:pt x="1854" y="3264"/>
                  </a:cubicBezTo>
                  <a:cubicBezTo>
                    <a:pt x="2405" y="3264"/>
                    <a:pt x="2926" y="2963"/>
                    <a:pt x="3235" y="2418"/>
                  </a:cubicBezTo>
                  <a:cubicBezTo>
                    <a:pt x="3702" y="1594"/>
                    <a:pt x="3444" y="653"/>
                    <a:pt x="2628" y="208"/>
                  </a:cubicBezTo>
                  <a:cubicBezTo>
                    <a:pt x="2373" y="68"/>
                    <a:pt x="2105" y="1"/>
                    <a:pt x="1845"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97" name="Google Shape;8397;p21"/>
            <p:cNvSpPr/>
            <p:nvPr/>
          </p:nvSpPr>
          <p:spPr>
            <a:xfrm>
              <a:off x="5957250" y="2178025"/>
              <a:ext cx="92600" cy="81575"/>
            </a:xfrm>
            <a:custGeom>
              <a:rect b="b" l="l" r="r" t="t"/>
              <a:pathLst>
                <a:path extrusionOk="0" h="3263" w="3704">
                  <a:moveTo>
                    <a:pt x="1849" y="0"/>
                  </a:moveTo>
                  <a:cubicBezTo>
                    <a:pt x="1297" y="0"/>
                    <a:pt x="777" y="301"/>
                    <a:pt x="468" y="847"/>
                  </a:cubicBezTo>
                  <a:cubicBezTo>
                    <a:pt x="1" y="1670"/>
                    <a:pt x="259" y="2610"/>
                    <a:pt x="1076" y="3057"/>
                  </a:cubicBezTo>
                  <a:cubicBezTo>
                    <a:pt x="1331" y="3196"/>
                    <a:pt x="1598" y="3263"/>
                    <a:pt x="1858" y="3263"/>
                  </a:cubicBezTo>
                  <a:cubicBezTo>
                    <a:pt x="2426" y="3263"/>
                    <a:pt x="2960" y="2944"/>
                    <a:pt x="3265" y="2369"/>
                  </a:cubicBezTo>
                  <a:cubicBezTo>
                    <a:pt x="3704" y="1538"/>
                    <a:pt x="3411" y="602"/>
                    <a:pt x="2581" y="180"/>
                  </a:cubicBezTo>
                  <a:cubicBezTo>
                    <a:pt x="2341" y="59"/>
                    <a:pt x="2092" y="0"/>
                    <a:pt x="1849"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98" name="Google Shape;8398;p21"/>
            <p:cNvSpPr/>
            <p:nvPr/>
          </p:nvSpPr>
          <p:spPr>
            <a:xfrm>
              <a:off x="2983650" y="662625"/>
              <a:ext cx="91425" cy="80375"/>
            </a:xfrm>
            <a:custGeom>
              <a:rect b="b" l="l" r="r" t="t"/>
              <a:pathLst>
                <a:path extrusionOk="0" h="3215" w="3657">
                  <a:moveTo>
                    <a:pt x="1838" y="0"/>
                  </a:moveTo>
                  <a:cubicBezTo>
                    <a:pt x="1310" y="0"/>
                    <a:pt x="801" y="272"/>
                    <a:pt x="493" y="769"/>
                  </a:cubicBezTo>
                  <a:cubicBezTo>
                    <a:pt x="1" y="1564"/>
                    <a:pt x="235" y="2542"/>
                    <a:pt x="1025" y="2998"/>
                  </a:cubicBezTo>
                  <a:cubicBezTo>
                    <a:pt x="1279" y="3145"/>
                    <a:pt x="1552" y="3215"/>
                    <a:pt x="1821" y="3215"/>
                  </a:cubicBezTo>
                  <a:cubicBezTo>
                    <a:pt x="2349" y="3215"/>
                    <a:pt x="2858" y="2942"/>
                    <a:pt x="3166" y="2445"/>
                  </a:cubicBezTo>
                  <a:cubicBezTo>
                    <a:pt x="3657" y="1652"/>
                    <a:pt x="3424" y="674"/>
                    <a:pt x="2632" y="217"/>
                  </a:cubicBezTo>
                  <a:cubicBezTo>
                    <a:pt x="2379" y="70"/>
                    <a:pt x="2106" y="0"/>
                    <a:pt x="1838"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99" name="Google Shape;8399;p21"/>
            <p:cNvSpPr/>
            <p:nvPr/>
          </p:nvSpPr>
          <p:spPr>
            <a:xfrm>
              <a:off x="5012275" y="866600"/>
              <a:ext cx="90500" cy="80425"/>
            </a:xfrm>
            <a:custGeom>
              <a:rect b="b" l="l" r="r" t="t"/>
              <a:pathLst>
                <a:path extrusionOk="0" h="3217" w="3620">
                  <a:moveTo>
                    <a:pt x="1817" y="0"/>
                  </a:moveTo>
                  <a:cubicBezTo>
                    <a:pt x="1251" y="0"/>
                    <a:pt x="711" y="314"/>
                    <a:pt x="415" y="876"/>
                  </a:cubicBezTo>
                  <a:cubicBezTo>
                    <a:pt x="0" y="1658"/>
                    <a:pt x="257" y="2572"/>
                    <a:pt x="1013" y="3004"/>
                  </a:cubicBezTo>
                  <a:cubicBezTo>
                    <a:pt x="1266" y="3148"/>
                    <a:pt x="1536" y="3217"/>
                    <a:pt x="1801" y="3217"/>
                  </a:cubicBezTo>
                  <a:cubicBezTo>
                    <a:pt x="2366" y="3217"/>
                    <a:pt x="2907" y="2903"/>
                    <a:pt x="3206" y="2341"/>
                  </a:cubicBezTo>
                  <a:cubicBezTo>
                    <a:pt x="3620" y="1560"/>
                    <a:pt x="3362" y="645"/>
                    <a:pt x="2606" y="214"/>
                  </a:cubicBezTo>
                  <a:cubicBezTo>
                    <a:pt x="2352" y="69"/>
                    <a:pt x="2082" y="0"/>
                    <a:pt x="1817"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00" name="Google Shape;8400;p21"/>
            <p:cNvSpPr/>
            <p:nvPr/>
          </p:nvSpPr>
          <p:spPr>
            <a:xfrm>
              <a:off x="6008025" y="2362550"/>
              <a:ext cx="90375" cy="80475"/>
            </a:xfrm>
            <a:custGeom>
              <a:rect b="b" l="l" r="r" t="t"/>
              <a:pathLst>
                <a:path extrusionOk="0" h="3219" w="3615">
                  <a:moveTo>
                    <a:pt x="1818" y="1"/>
                  </a:moveTo>
                  <a:cubicBezTo>
                    <a:pt x="1271" y="1"/>
                    <a:pt x="744" y="294"/>
                    <a:pt x="439" y="826"/>
                  </a:cubicBezTo>
                  <a:cubicBezTo>
                    <a:pt x="0" y="1595"/>
                    <a:pt x="224" y="2522"/>
                    <a:pt x="960" y="2976"/>
                  </a:cubicBezTo>
                  <a:cubicBezTo>
                    <a:pt x="1226" y="3140"/>
                    <a:pt x="1514" y="3218"/>
                    <a:pt x="1797" y="3218"/>
                  </a:cubicBezTo>
                  <a:cubicBezTo>
                    <a:pt x="2344" y="3218"/>
                    <a:pt x="2869" y="2926"/>
                    <a:pt x="3174" y="2393"/>
                  </a:cubicBezTo>
                  <a:cubicBezTo>
                    <a:pt x="3615" y="1623"/>
                    <a:pt x="3391" y="696"/>
                    <a:pt x="2654" y="243"/>
                  </a:cubicBezTo>
                  <a:cubicBezTo>
                    <a:pt x="2388" y="79"/>
                    <a:pt x="2100" y="1"/>
                    <a:pt x="1818"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01" name="Google Shape;8401;p21"/>
            <p:cNvSpPr/>
            <p:nvPr/>
          </p:nvSpPr>
          <p:spPr>
            <a:xfrm>
              <a:off x="4131575" y="527475"/>
              <a:ext cx="90350" cy="80425"/>
            </a:xfrm>
            <a:custGeom>
              <a:rect b="b" l="l" r="r" t="t"/>
              <a:pathLst>
                <a:path extrusionOk="0" h="3217" w="3614">
                  <a:moveTo>
                    <a:pt x="1818" y="0"/>
                  </a:moveTo>
                  <a:cubicBezTo>
                    <a:pt x="1282" y="0"/>
                    <a:pt x="763" y="281"/>
                    <a:pt x="456" y="797"/>
                  </a:cubicBezTo>
                  <a:cubicBezTo>
                    <a:pt x="1" y="1560"/>
                    <a:pt x="207" y="2491"/>
                    <a:pt x="934" y="2959"/>
                  </a:cubicBezTo>
                  <a:cubicBezTo>
                    <a:pt x="1205" y="3133"/>
                    <a:pt x="1503" y="3217"/>
                    <a:pt x="1796" y="3217"/>
                  </a:cubicBezTo>
                  <a:cubicBezTo>
                    <a:pt x="2332" y="3217"/>
                    <a:pt x="2851" y="2936"/>
                    <a:pt x="3159" y="2421"/>
                  </a:cubicBezTo>
                  <a:cubicBezTo>
                    <a:pt x="3614" y="1656"/>
                    <a:pt x="3408" y="725"/>
                    <a:pt x="2681" y="258"/>
                  </a:cubicBezTo>
                  <a:cubicBezTo>
                    <a:pt x="2409" y="83"/>
                    <a:pt x="2111" y="0"/>
                    <a:pt x="1818"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02" name="Google Shape;8402;p21"/>
            <p:cNvSpPr/>
            <p:nvPr/>
          </p:nvSpPr>
          <p:spPr>
            <a:xfrm>
              <a:off x="5674500" y="4048000"/>
              <a:ext cx="88125" cy="78125"/>
            </a:xfrm>
            <a:custGeom>
              <a:rect b="b" l="l" r="r" t="t"/>
              <a:pathLst>
                <a:path extrusionOk="0" h="3125" w="3525">
                  <a:moveTo>
                    <a:pt x="1812" y="0"/>
                  </a:moveTo>
                  <a:cubicBezTo>
                    <a:pt x="1286" y="0"/>
                    <a:pt x="755" y="261"/>
                    <a:pt x="456" y="727"/>
                  </a:cubicBezTo>
                  <a:cubicBezTo>
                    <a:pt x="1" y="1437"/>
                    <a:pt x="214" y="2446"/>
                    <a:pt x="914" y="2896"/>
                  </a:cubicBezTo>
                  <a:cubicBezTo>
                    <a:pt x="1156" y="3051"/>
                    <a:pt x="1434" y="3124"/>
                    <a:pt x="1713" y="3124"/>
                  </a:cubicBezTo>
                  <a:cubicBezTo>
                    <a:pt x="2240" y="3124"/>
                    <a:pt x="2771" y="2864"/>
                    <a:pt x="3069" y="2398"/>
                  </a:cubicBezTo>
                  <a:cubicBezTo>
                    <a:pt x="3524" y="1689"/>
                    <a:pt x="3310" y="679"/>
                    <a:pt x="2611" y="228"/>
                  </a:cubicBezTo>
                  <a:cubicBezTo>
                    <a:pt x="2369" y="74"/>
                    <a:pt x="2091" y="0"/>
                    <a:pt x="1812"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03" name="Google Shape;8403;p21"/>
            <p:cNvSpPr/>
            <p:nvPr/>
          </p:nvSpPr>
          <p:spPr>
            <a:xfrm>
              <a:off x="6024675" y="3152650"/>
              <a:ext cx="88325" cy="78175"/>
            </a:xfrm>
            <a:custGeom>
              <a:rect b="b" l="l" r="r" t="t"/>
              <a:pathLst>
                <a:path extrusionOk="0" h="3127" w="3533">
                  <a:moveTo>
                    <a:pt x="1812" y="0"/>
                  </a:moveTo>
                  <a:cubicBezTo>
                    <a:pt x="1249" y="0"/>
                    <a:pt x="687" y="304"/>
                    <a:pt x="404" y="826"/>
                  </a:cubicBezTo>
                  <a:cubicBezTo>
                    <a:pt x="0" y="1574"/>
                    <a:pt x="280" y="2555"/>
                    <a:pt x="1014" y="2951"/>
                  </a:cubicBezTo>
                  <a:cubicBezTo>
                    <a:pt x="1235" y="3071"/>
                    <a:pt x="1478" y="3127"/>
                    <a:pt x="1721" y="3127"/>
                  </a:cubicBezTo>
                  <a:cubicBezTo>
                    <a:pt x="2284" y="3127"/>
                    <a:pt x="2846" y="2824"/>
                    <a:pt x="3129" y="2301"/>
                  </a:cubicBezTo>
                  <a:cubicBezTo>
                    <a:pt x="3533" y="1554"/>
                    <a:pt x="3253" y="573"/>
                    <a:pt x="2519" y="177"/>
                  </a:cubicBezTo>
                  <a:cubicBezTo>
                    <a:pt x="2298" y="57"/>
                    <a:pt x="2055" y="0"/>
                    <a:pt x="1812"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04" name="Google Shape;8404;p21"/>
            <p:cNvSpPr/>
            <p:nvPr/>
          </p:nvSpPr>
          <p:spPr>
            <a:xfrm>
              <a:off x="2303000" y="1060375"/>
              <a:ext cx="88325" cy="78200"/>
            </a:xfrm>
            <a:custGeom>
              <a:rect b="b" l="l" r="r" t="t"/>
              <a:pathLst>
                <a:path extrusionOk="0" h="3128" w="3533">
                  <a:moveTo>
                    <a:pt x="1814" y="1"/>
                  </a:moveTo>
                  <a:cubicBezTo>
                    <a:pt x="1272" y="1"/>
                    <a:pt x="730" y="279"/>
                    <a:pt x="437" y="770"/>
                  </a:cubicBezTo>
                  <a:cubicBezTo>
                    <a:pt x="0" y="1501"/>
                    <a:pt x="242" y="2493"/>
                    <a:pt x="958" y="2921"/>
                  </a:cubicBezTo>
                  <a:cubicBezTo>
                    <a:pt x="1193" y="3062"/>
                    <a:pt x="1457" y="3128"/>
                    <a:pt x="1721" y="3128"/>
                  </a:cubicBezTo>
                  <a:cubicBezTo>
                    <a:pt x="2262" y="3128"/>
                    <a:pt x="2803" y="2850"/>
                    <a:pt x="3096" y="2358"/>
                  </a:cubicBezTo>
                  <a:cubicBezTo>
                    <a:pt x="3533" y="1629"/>
                    <a:pt x="3292" y="636"/>
                    <a:pt x="2576" y="207"/>
                  </a:cubicBezTo>
                  <a:cubicBezTo>
                    <a:pt x="2342" y="67"/>
                    <a:pt x="2078" y="1"/>
                    <a:pt x="1814"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05" name="Google Shape;8405;p21"/>
            <p:cNvSpPr/>
            <p:nvPr/>
          </p:nvSpPr>
          <p:spPr>
            <a:xfrm>
              <a:off x="1720125" y="1824925"/>
              <a:ext cx="88400" cy="78225"/>
            </a:xfrm>
            <a:custGeom>
              <a:rect b="b" l="l" r="r" t="t"/>
              <a:pathLst>
                <a:path extrusionOk="0" h="3129" w="3536">
                  <a:moveTo>
                    <a:pt x="1814" y="1"/>
                  </a:moveTo>
                  <a:cubicBezTo>
                    <a:pt x="1262" y="1"/>
                    <a:pt x="711" y="292"/>
                    <a:pt x="422" y="799"/>
                  </a:cubicBezTo>
                  <a:cubicBezTo>
                    <a:pt x="0" y="1539"/>
                    <a:pt x="261" y="2523"/>
                    <a:pt x="988" y="2937"/>
                  </a:cubicBezTo>
                  <a:cubicBezTo>
                    <a:pt x="1216" y="3067"/>
                    <a:pt x="1469" y="3128"/>
                    <a:pt x="1722" y="3128"/>
                  </a:cubicBezTo>
                  <a:cubicBezTo>
                    <a:pt x="2274" y="3128"/>
                    <a:pt x="2825" y="2837"/>
                    <a:pt x="3114" y="2330"/>
                  </a:cubicBezTo>
                  <a:cubicBezTo>
                    <a:pt x="3535" y="1590"/>
                    <a:pt x="3273" y="604"/>
                    <a:pt x="2548" y="192"/>
                  </a:cubicBezTo>
                  <a:cubicBezTo>
                    <a:pt x="2320" y="62"/>
                    <a:pt x="2067" y="1"/>
                    <a:pt x="1814"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06" name="Google Shape;8406;p21"/>
            <p:cNvSpPr/>
            <p:nvPr/>
          </p:nvSpPr>
          <p:spPr>
            <a:xfrm>
              <a:off x="5860075" y="1811850"/>
              <a:ext cx="88350" cy="78200"/>
            </a:xfrm>
            <a:custGeom>
              <a:rect b="b" l="l" r="r" t="t"/>
              <a:pathLst>
                <a:path extrusionOk="0" h="3128" w="3534">
                  <a:moveTo>
                    <a:pt x="1813" y="0"/>
                  </a:moveTo>
                  <a:cubicBezTo>
                    <a:pt x="1262" y="0"/>
                    <a:pt x="712" y="290"/>
                    <a:pt x="423" y="796"/>
                  </a:cubicBezTo>
                  <a:cubicBezTo>
                    <a:pt x="0" y="1534"/>
                    <a:pt x="260" y="2520"/>
                    <a:pt x="985" y="2934"/>
                  </a:cubicBezTo>
                  <a:cubicBezTo>
                    <a:pt x="1214" y="3065"/>
                    <a:pt x="1469" y="3127"/>
                    <a:pt x="1723" y="3127"/>
                  </a:cubicBezTo>
                  <a:cubicBezTo>
                    <a:pt x="2274" y="3127"/>
                    <a:pt x="2823" y="2838"/>
                    <a:pt x="3111" y="2333"/>
                  </a:cubicBezTo>
                  <a:cubicBezTo>
                    <a:pt x="3534" y="1593"/>
                    <a:pt x="3276" y="607"/>
                    <a:pt x="2551" y="193"/>
                  </a:cubicBezTo>
                  <a:cubicBezTo>
                    <a:pt x="2322" y="62"/>
                    <a:pt x="2067" y="0"/>
                    <a:pt x="1813"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07" name="Google Shape;8407;p21"/>
            <p:cNvSpPr/>
            <p:nvPr/>
          </p:nvSpPr>
          <p:spPr>
            <a:xfrm>
              <a:off x="3534075" y="504200"/>
              <a:ext cx="88325" cy="78200"/>
            </a:xfrm>
            <a:custGeom>
              <a:rect b="b" l="l" r="r" t="t"/>
              <a:pathLst>
                <a:path extrusionOk="0" h="3128" w="3533">
                  <a:moveTo>
                    <a:pt x="1813" y="0"/>
                  </a:moveTo>
                  <a:cubicBezTo>
                    <a:pt x="1245" y="0"/>
                    <a:pt x="679" y="309"/>
                    <a:pt x="398" y="838"/>
                  </a:cubicBezTo>
                  <a:cubicBezTo>
                    <a:pt x="1" y="1589"/>
                    <a:pt x="289" y="2569"/>
                    <a:pt x="1025" y="2958"/>
                  </a:cubicBezTo>
                  <a:cubicBezTo>
                    <a:pt x="1242" y="3074"/>
                    <a:pt x="1480" y="3128"/>
                    <a:pt x="1718" y="3128"/>
                  </a:cubicBezTo>
                  <a:cubicBezTo>
                    <a:pt x="2286" y="3128"/>
                    <a:pt x="2854" y="2818"/>
                    <a:pt x="3135" y="2289"/>
                  </a:cubicBezTo>
                  <a:cubicBezTo>
                    <a:pt x="3533" y="1539"/>
                    <a:pt x="3244" y="559"/>
                    <a:pt x="2507" y="170"/>
                  </a:cubicBezTo>
                  <a:cubicBezTo>
                    <a:pt x="2289" y="55"/>
                    <a:pt x="2051" y="0"/>
                    <a:pt x="1813"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08" name="Google Shape;8408;p21"/>
            <p:cNvSpPr/>
            <p:nvPr/>
          </p:nvSpPr>
          <p:spPr>
            <a:xfrm>
              <a:off x="1568450" y="3456050"/>
              <a:ext cx="88325" cy="78175"/>
            </a:xfrm>
            <a:custGeom>
              <a:rect b="b" l="l" r="r" t="t"/>
              <a:pathLst>
                <a:path extrusionOk="0" h="3127" w="3533">
                  <a:moveTo>
                    <a:pt x="1814" y="0"/>
                  </a:moveTo>
                  <a:cubicBezTo>
                    <a:pt x="1272" y="0"/>
                    <a:pt x="730" y="278"/>
                    <a:pt x="437" y="770"/>
                  </a:cubicBezTo>
                  <a:cubicBezTo>
                    <a:pt x="0" y="1499"/>
                    <a:pt x="242" y="2491"/>
                    <a:pt x="958" y="2919"/>
                  </a:cubicBezTo>
                  <a:cubicBezTo>
                    <a:pt x="1193" y="3060"/>
                    <a:pt x="1457" y="3127"/>
                    <a:pt x="1721" y="3127"/>
                  </a:cubicBezTo>
                  <a:cubicBezTo>
                    <a:pt x="2262" y="3127"/>
                    <a:pt x="2803" y="2848"/>
                    <a:pt x="3096" y="2358"/>
                  </a:cubicBezTo>
                  <a:cubicBezTo>
                    <a:pt x="3533" y="1627"/>
                    <a:pt x="3291" y="635"/>
                    <a:pt x="2576" y="207"/>
                  </a:cubicBezTo>
                  <a:cubicBezTo>
                    <a:pt x="2342" y="66"/>
                    <a:pt x="2078" y="0"/>
                    <a:pt x="1814"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09" name="Google Shape;8409;p21"/>
            <p:cNvSpPr/>
            <p:nvPr/>
          </p:nvSpPr>
          <p:spPr>
            <a:xfrm>
              <a:off x="4359700" y="5025225"/>
              <a:ext cx="88325" cy="78175"/>
            </a:xfrm>
            <a:custGeom>
              <a:rect b="b" l="l" r="r" t="t"/>
              <a:pathLst>
                <a:path extrusionOk="0" h="3127" w="3533">
                  <a:moveTo>
                    <a:pt x="1813" y="1"/>
                  </a:moveTo>
                  <a:cubicBezTo>
                    <a:pt x="1244" y="1"/>
                    <a:pt x="676" y="311"/>
                    <a:pt x="397" y="841"/>
                  </a:cubicBezTo>
                  <a:cubicBezTo>
                    <a:pt x="0" y="1591"/>
                    <a:pt x="291" y="2573"/>
                    <a:pt x="1027" y="2959"/>
                  </a:cubicBezTo>
                  <a:cubicBezTo>
                    <a:pt x="1244" y="3073"/>
                    <a:pt x="1481" y="3126"/>
                    <a:pt x="1718" y="3126"/>
                  </a:cubicBezTo>
                  <a:cubicBezTo>
                    <a:pt x="2288" y="3126"/>
                    <a:pt x="2856" y="2816"/>
                    <a:pt x="3136" y="2287"/>
                  </a:cubicBezTo>
                  <a:cubicBezTo>
                    <a:pt x="3532" y="1535"/>
                    <a:pt x="3242" y="557"/>
                    <a:pt x="2505" y="169"/>
                  </a:cubicBezTo>
                  <a:cubicBezTo>
                    <a:pt x="2288" y="55"/>
                    <a:pt x="2050" y="1"/>
                    <a:pt x="1813"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10" name="Google Shape;8410;p21"/>
            <p:cNvSpPr/>
            <p:nvPr/>
          </p:nvSpPr>
          <p:spPr>
            <a:xfrm>
              <a:off x="5807175" y="3810275"/>
              <a:ext cx="89425" cy="79325"/>
            </a:xfrm>
            <a:custGeom>
              <a:rect b="b" l="l" r="r" t="t"/>
              <a:pathLst>
                <a:path extrusionOk="0" h="3173" w="3577">
                  <a:moveTo>
                    <a:pt x="1810" y="1"/>
                  </a:moveTo>
                  <a:cubicBezTo>
                    <a:pt x="1267" y="1"/>
                    <a:pt x="737" y="288"/>
                    <a:pt x="438" y="802"/>
                  </a:cubicBezTo>
                  <a:cubicBezTo>
                    <a:pt x="0" y="1555"/>
                    <a:pt x="235" y="2508"/>
                    <a:pt x="964" y="2949"/>
                  </a:cubicBezTo>
                  <a:cubicBezTo>
                    <a:pt x="1215" y="3101"/>
                    <a:pt x="1490" y="3173"/>
                    <a:pt x="1762" y="3173"/>
                  </a:cubicBezTo>
                  <a:cubicBezTo>
                    <a:pt x="2324" y="3173"/>
                    <a:pt x="2872" y="2866"/>
                    <a:pt x="3164" y="2322"/>
                  </a:cubicBezTo>
                  <a:cubicBezTo>
                    <a:pt x="3577" y="1556"/>
                    <a:pt x="3310" y="614"/>
                    <a:pt x="2563" y="197"/>
                  </a:cubicBezTo>
                  <a:cubicBezTo>
                    <a:pt x="2324" y="64"/>
                    <a:pt x="2066" y="1"/>
                    <a:pt x="1810"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11" name="Google Shape;8411;p21"/>
            <p:cNvSpPr/>
            <p:nvPr/>
          </p:nvSpPr>
          <p:spPr>
            <a:xfrm>
              <a:off x="1853475" y="1587775"/>
              <a:ext cx="88300" cy="78175"/>
            </a:xfrm>
            <a:custGeom>
              <a:rect b="b" l="l" r="r" t="t"/>
              <a:pathLst>
                <a:path extrusionOk="0" h="3127" w="3532">
                  <a:moveTo>
                    <a:pt x="1814" y="0"/>
                  </a:moveTo>
                  <a:cubicBezTo>
                    <a:pt x="1245" y="0"/>
                    <a:pt x="677" y="311"/>
                    <a:pt x="397" y="841"/>
                  </a:cubicBezTo>
                  <a:cubicBezTo>
                    <a:pt x="1" y="1592"/>
                    <a:pt x="291" y="2572"/>
                    <a:pt x="1028" y="2960"/>
                  </a:cubicBezTo>
                  <a:cubicBezTo>
                    <a:pt x="1244" y="3073"/>
                    <a:pt x="1481" y="3127"/>
                    <a:pt x="1718" y="3127"/>
                  </a:cubicBezTo>
                  <a:cubicBezTo>
                    <a:pt x="2288" y="3127"/>
                    <a:pt x="2857" y="2817"/>
                    <a:pt x="3136" y="2288"/>
                  </a:cubicBezTo>
                  <a:cubicBezTo>
                    <a:pt x="3531" y="1536"/>
                    <a:pt x="3243" y="558"/>
                    <a:pt x="2506" y="169"/>
                  </a:cubicBezTo>
                  <a:cubicBezTo>
                    <a:pt x="2289" y="54"/>
                    <a:pt x="2051" y="0"/>
                    <a:pt x="1814"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12" name="Google Shape;8412;p21"/>
            <p:cNvSpPr/>
            <p:nvPr/>
          </p:nvSpPr>
          <p:spPr>
            <a:xfrm>
              <a:off x="6059600" y="2548100"/>
              <a:ext cx="86950" cy="77475"/>
            </a:xfrm>
            <a:custGeom>
              <a:rect b="b" l="l" r="r" t="t"/>
              <a:pathLst>
                <a:path extrusionOk="0" h="3099" w="3478">
                  <a:moveTo>
                    <a:pt x="1773" y="1"/>
                  </a:moveTo>
                  <a:cubicBezTo>
                    <a:pt x="1200" y="1"/>
                    <a:pt x="621" y="308"/>
                    <a:pt x="378" y="840"/>
                  </a:cubicBezTo>
                  <a:cubicBezTo>
                    <a:pt x="0" y="1665"/>
                    <a:pt x="198" y="2387"/>
                    <a:pt x="939" y="2884"/>
                  </a:cubicBezTo>
                  <a:cubicBezTo>
                    <a:pt x="1159" y="3030"/>
                    <a:pt x="1414" y="3098"/>
                    <a:pt x="1673" y="3098"/>
                  </a:cubicBezTo>
                  <a:cubicBezTo>
                    <a:pt x="2219" y="3098"/>
                    <a:pt x="2781" y="2798"/>
                    <a:pt x="3062" y="2303"/>
                  </a:cubicBezTo>
                  <a:cubicBezTo>
                    <a:pt x="3478" y="1572"/>
                    <a:pt x="3202" y="567"/>
                    <a:pt x="2477" y="174"/>
                  </a:cubicBezTo>
                  <a:cubicBezTo>
                    <a:pt x="2261" y="56"/>
                    <a:pt x="2018" y="1"/>
                    <a:pt x="1773"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13" name="Google Shape;8413;p21"/>
            <p:cNvSpPr/>
            <p:nvPr/>
          </p:nvSpPr>
          <p:spPr>
            <a:xfrm>
              <a:off x="5542950" y="4286750"/>
              <a:ext cx="84600" cy="74900"/>
            </a:xfrm>
            <a:custGeom>
              <a:rect b="b" l="l" r="r" t="t"/>
              <a:pathLst>
                <a:path extrusionOk="0" h="2996" w="3384">
                  <a:moveTo>
                    <a:pt x="1743" y="0"/>
                  </a:moveTo>
                  <a:cubicBezTo>
                    <a:pt x="1219" y="0"/>
                    <a:pt x="689" y="272"/>
                    <a:pt x="410" y="746"/>
                  </a:cubicBezTo>
                  <a:cubicBezTo>
                    <a:pt x="1" y="1442"/>
                    <a:pt x="241" y="2401"/>
                    <a:pt x="926" y="2805"/>
                  </a:cubicBezTo>
                  <a:cubicBezTo>
                    <a:pt x="1146" y="2934"/>
                    <a:pt x="1394" y="2996"/>
                    <a:pt x="1642" y="2996"/>
                  </a:cubicBezTo>
                  <a:cubicBezTo>
                    <a:pt x="2167" y="2996"/>
                    <a:pt x="2694" y="2723"/>
                    <a:pt x="2974" y="2249"/>
                  </a:cubicBezTo>
                  <a:cubicBezTo>
                    <a:pt x="3384" y="1554"/>
                    <a:pt x="3142" y="594"/>
                    <a:pt x="2457" y="191"/>
                  </a:cubicBezTo>
                  <a:cubicBezTo>
                    <a:pt x="2238" y="61"/>
                    <a:pt x="1991" y="0"/>
                    <a:pt x="1743"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14" name="Google Shape;8414;p21"/>
            <p:cNvSpPr/>
            <p:nvPr/>
          </p:nvSpPr>
          <p:spPr>
            <a:xfrm>
              <a:off x="5245775" y="998725"/>
              <a:ext cx="88050" cy="77450"/>
            </a:xfrm>
            <a:custGeom>
              <a:rect b="b" l="l" r="r" t="t"/>
              <a:pathLst>
                <a:path extrusionOk="0" h="3098" w="3522">
                  <a:moveTo>
                    <a:pt x="1747" y="0"/>
                  </a:moveTo>
                  <a:cubicBezTo>
                    <a:pt x="1251" y="0"/>
                    <a:pt x="812" y="259"/>
                    <a:pt x="469" y="765"/>
                  </a:cubicBezTo>
                  <a:cubicBezTo>
                    <a:pt x="0" y="1456"/>
                    <a:pt x="277" y="2490"/>
                    <a:pt x="990" y="2906"/>
                  </a:cubicBezTo>
                  <a:cubicBezTo>
                    <a:pt x="1214" y="3036"/>
                    <a:pt x="1466" y="3098"/>
                    <a:pt x="1719" y="3098"/>
                  </a:cubicBezTo>
                  <a:cubicBezTo>
                    <a:pt x="2273" y="3098"/>
                    <a:pt x="2832" y="2804"/>
                    <a:pt x="3112" y="2299"/>
                  </a:cubicBezTo>
                  <a:cubicBezTo>
                    <a:pt x="3522" y="1563"/>
                    <a:pt x="3249" y="530"/>
                    <a:pt x="2505" y="184"/>
                  </a:cubicBezTo>
                  <a:cubicBezTo>
                    <a:pt x="2242" y="61"/>
                    <a:pt x="1988" y="0"/>
                    <a:pt x="1747"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15" name="Google Shape;8415;p21"/>
            <p:cNvSpPr/>
            <p:nvPr/>
          </p:nvSpPr>
          <p:spPr>
            <a:xfrm>
              <a:off x="2748500" y="4899900"/>
              <a:ext cx="85575" cy="76050"/>
            </a:xfrm>
            <a:custGeom>
              <a:rect b="b" l="l" r="r" t="t"/>
              <a:pathLst>
                <a:path extrusionOk="0" h="3042" w="3423">
                  <a:moveTo>
                    <a:pt x="1770" y="0"/>
                  </a:moveTo>
                  <a:cubicBezTo>
                    <a:pt x="1202" y="0"/>
                    <a:pt x="625" y="312"/>
                    <a:pt x="362" y="835"/>
                  </a:cubicBezTo>
                  <a:cubicBezTo>
                    <a:pt x="1" y="1553"/>
                    <a:pt x="294" y="2516"/>
                    <a:pt x="985" y="2882"/>
                  </a:cubicBezTo>
                  <a:cubicBezTo>
                    <a:pt x="1191" y="2991"/>
                    <a:pt x="1421" y="3042"/>
                    <a:pt x="1651" y="3042"/>
                  </a:cubicBezTo>
                  <a:cubicBezTo>
                    <a:pt x="2201" y="3042"/>
                    <a:pt x="2758" y="2751"/>
                    <a:pt x="3032" y="2256"/>
                  </a:cubicBezTo>
                  <a:cubicBezTo>
                    <a:pt x="3422" y="1553"/>
                    <a:pt x="3167" y="586"/>
                    <a:pt x="2485" y="188"/>
                  </a:cubicBezTo>
                  <a:cubicBezTo>
                    <a:pt x="2267" y="60"/>
                    <a:pt x="2019" y="0"/>
                    <a:pt x="1770"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16" name="Google Shape;8416;p21"/>
            <p:cNvSpPr/>
            <p:nvPr/>
          </p:nvSpPr>
          <p:spPr>
            <a:xfrm>
              <a:off x="2515850" y="4769125"/>
              <a:ext cx="85550" cy="76050"/>
            </a:xfrm>
            <a:custGeom>
              <a:rect b="b" l="l" r="r" t="t"/>
              <a:pathLst>
                <a:path extrusionOk="0" h="3042" w="3422">
                  <a:moveTo>
                    <a:pt x="1777" y="0"/>
                  </a:moveTo>
                  <a:cubicBezTo>
                    <a:pt x="1229" y="0"/>
                    <a:pt x="668" y="288"/>
                    <a:pt x="391" y="783"/>
                  </a:cubicBezTo>
                  <a:cubicBezTo>
                    <a:pt x="1" y="1486"/>
                    <a:pt x="256" y="2454"/>
                    <a:pt x="937" y="2854"/>
                  </a:cubicBezTo>
                  <a:cubicBezTo>
                    <a:pt x="1155" y="2982"/>
                    <a:pt x="1403" y="3042"/>
                    <a:pt x="1653" y="3042"/>
                  </a:cubicBezTo>
                  <a:cubicBezTo>
                    <a:pt x="2181" y="3042"/>
                    <a:pt x="2720" y="2774"/>
                    <a:pt x="3006" y="2307"/>
                  </a:cubicBezTo>
                  <a:cubicBezTo>
                    <a:pt x="3421" y="1631"/>
                    <a:pt x="3199" y="643"/>
                    <a:pt x="2537" y="216"/>
                  </a:cubicBezTo>
                  <a:cubicBezTo>
                    <a:pt x="2310" y="69"/>
                    <a:pt x="2045" y="0"/>
                    <a:pt x="1777"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17" name="Google Shape;8417;p21"/>
            <p:cNvSpPr/>
            <p:nvPr/>
          </p:nvSpPr>
          <p:spPr>
            <a:xfrm>
              <a:off x="5224625" y="4575650"/>
              <a:ext cx="88075" cy="77475"/>
            </a:xfrm>
            <a:custGeom>
              <a:rect b="b" l="l" r="r" t="t"/>
              <a:pathLst>
                <a:path extrusionOk="0" h="3099" w="3523">
                  <a:moveTo>
                    <a:pt x="1746" y="0"/>
                  </a:moveTo>
                  <a:cubicBezTo>
                    <a:pt x="1245" y="0"/>
                    <a:pt x="804" y="262"/>
                    <a:pt x="463" y="777"/>
                  </a:cubicBezTo>
                  <a:cubicBezTo>
                    <a:pt x="0" y="1474"/>
                    <a:pt x="285" y="2504"/>
                    <a:pt x="1002" y="2914"/>
                  </a:cubicBezTo>
                  <a:cubicBezTo>
                    <a:pt x="1223" y="3039"/>
                    <a:pt x="1470" y="3098"/>
                    <a:pt x="1718" y="3098"/>
                  </a:cubicBezTo>
                  <a:cubicBezTo>
                    <a:pt x="2277" y="3098"/>
                    <a:pt x="2842" y="2800"/>
                    <a:pt x="3120" y="2287"/>
                  </a:cubicBezTo>
                  <a:cubicBezTo>
                    <a:pt x="3522" y="1549"/>
                    <a:pt x="3241" y="515"/>
                    <a:pt x="2495" y="177"/>
                  </a:cubicBezTo>
                  <a:cubicBezTo>
                    <a:pt x="2235" y="59"/>
                    <a:pt x="1984" y="0"/>
                    <a:pt x="1746"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18" name="Google Shape;8418;p21"/>
            <p:cNvSpPr/>
            <p:nvPr/>
          </p:nvSpPr>
          <p:spPr>
            <a:xfrm>
              <a:off x="1502975" y="2483350"/>
              <a:ext cx="88075" cy="77450"/>
            </a:xfrm>
            <a:custGeom>
              <a:rect b="b" l="l" r="r" t="t"/>
              <a:pathLst>
                <a:path extrusionOk="0" h="3098" w="3523">
                  <a:moveTo>
                    <a:pt x="1748" y="1"/>
                  </a:moveTo>
                  <a:cubicBezTo>
                    <a:pt x="1246" y="1"/>
                    <a:pt x="805" y="263"/>
                    <a:pt x="464" y="777"/>
                  </a:cubicBezTo>
                  <a:cubicBezTo>
                    <a:pt x="1" y="1474"/>
                    <a:pt x="287" y="2505"/>
                    <a:pt x="1003" y="2913"/>
                  </a:cubicBezTo>
                  <a:cubicBezTo>
                    <a:pt x="1223" y="3038"/>
                    <a:pt x="1471" y="3097"/>
                    <a:pt x="1719" y="3097"/>
                  </a:cubicBezTo>
                  <a:cubicBezTo>
                    <a:pt x="2278" y="3097"/>
                    <a:pt x="2843" y="2799"/>
                    <a:pt x="3120" y="2288"/>
                  </a:cubicBezTo>
                  <a:cubicBezTo>
                    <a:pt x="3523" y="1550"/>
                    <a:pt x="3241" y="517"/>
                    <a:pt x="2496" y="178"/>
                  </a:cubicBezTo>
                  <a:cubicBezTo>
                    <a:pt x="2236" y="59"/>
                    <a:pt x="1985" y="1"/>
                    <a:pt x="1748"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19" name="Google Shape;8419;p21"/>
            <p:cNvSpPr/>
            <p:nvPr/>
          </p:nvSpPr>
          <p:spPr>
            <a:xfrm>
              <a:off x="3995650" y="5133250"/>
              <a:ext cx="84600" cy="74900"/>
            </a:xfrm>
            <a:custGeom>
              <a:rect b="b" l="l" r="r" t="t"/>
              <a:pathLst>
                <a:path extrusionOk="0" h="2996" w="3384">
                  <a:moveTo>
                    <a:pt x="1742" y="0"/>
                  </a:moveTo>
                  <a:cubicBezTo>
                    <a:pt x="1218" y="0"/>
                    <a:pt x="690" y="271"/>
                    <a:pt x="410" y="745"/>
                  </a:cubicBezTo>
                  <a:cubicBezTo>
                    <a:pt x="0" y="1440"/>
                    <a:pt x="240" y="2400"/>
                    <a:pt x="926" y="2805"/>
                  </a:cubicBezTo>
                  <a:cubicBezTo>
                    <a:pt x="1145" y="2934"/>
                    <a:pt x="1393" y="2996"/>
                    <a:pt x="1641" y="2996"/>
                  </a:cubicBezTo>
                  <a:cubicBezTo>
                    <a:pt x="2165" y="2996"/>
                    <a:pt x="2694" y="2724"/>
                    <a:pt x="2974" y="2249"/>
                  </a:cubicBezTo>
                  <a:cubicBezTo>
                    <a:pt x="3384" y="1554"/>
                    <a:pt x="3143" y="596"/>
                    <a:pt x="2458" y="191"/>
                  </a:cubicBezTo>
                  <a:cubicBezTo>
                    <a:pt x="2238" y="61"/>
                    <a:pt x="1991" y="0"/>
                    <a:pt x="1742"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20" name="Google Shape;8420;p21"/>
            <p:cNvSpPr/>
            <p:nvPr/>
          </p:nvSpPr>
          <p:spPr>
            <a:xfrm>
              <a:off x="4548950" y="606625"/>
              <a:ext cx="87075" cy="77500"/>
            </a:xfrm>
            <a:custGeom>
              <a:rect b="b" l="l" r="r" t="t"/>
              <a:pathLst>
                <a:path extrusionOk="0" h="3100" w="3483">
                  <a:moveTo>
                    <a:pt x="1777" y="1"/>
                  </a:moveTo>
                  <a:cubicBezTo>
                    <a:pt x="1213" y="1"/>
                    <a:pt x="645" y="298"/>
                    <a:pt x="394" y="820"/>
                  </a:cubicBezTo>
                  <a:cubicBezTo>
                    <a:pt x="0" y="1641"/>
                    <a:pt x="192" y="2364"/>
                    <a:pt x="923" y="2872"/>
                  </a:cubicBezTo>
                  <a:cubicBezTo>
                    <a:pt x="1145" y="3028"/>
                    <a:pt x="1408" y="3099"/>
                    <a:pt x="1675" y="3099"/>
                  </a:cubicBezTo>
                  <a:cubicBezTo>
                    <a:pt x="2212" y="3099"/>
                    <a:pt x="2768" y="2809"/>
                    <a:pt x="3055" y="2326"/>
                  </a:cubicBezTo>
                  <a:cubicBezTo>
                    <a:pt x="3482" y="1602"/>
                    <a:pt x="3221" y="593"/>
                    <a:pt x="2504" y="186"/>
                  </a:cubicBezTo>
                  <a:cubicBezTo>
                    <a:pt x="2282" y="60"/>
                    <a:pt x="2030" y="1"/>
                    <a:pt x="1777"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21" name="Google Shape;8421;p21"/>
            <p:cNvSpPr/>
            <p:nvPr/>
          </p:nvSpPr>
          <p:spPr>
            <a:xfrm>
              <a:off x="4543300" y="4972500"/>
              <a:ext cx="87125" cy="77450"/>
            </a:xfrm>
            <a:custGeom>
              <a:rect b="b" l="l" r="r" t="t"/>
              <a:pathLst>
                <a:path extrusionOk="0" h="3098" w="3485">
                  <a:moveTo>
                    <a:pt x="1784" y="1"/>
                  </a:moveTo>
                  <a:cubicBezTo>
                    <a:pt x="1238" y="1"/>
                    <a:pt x="685" y="278"/>
                    <a:pt x="425" y="777"/>
                  </a:cubicBezTo>
                  <a:cubicBezTo>
                    <a:pt x="1" y="1584"/>
                    <a:pt x="177" y="2314"/>
                    <a:pt x="886" y="2845"/>
                  </a:cubicBezTo>
                  <a:cubicBezTo>
                    <a:pt x="1116" y="3018"/>
                    <a:pt x="1394" y="3098"/>
                    <a:pt x="1678" y="3098"/>
                  </a:cubicBezTo>
                  <a:cubicBezTo>
                    <a:pt x="2200" y="3098"/>
                    <a:pt x="2741" y="2828"/>
                    <a:pt x="3036" y="2370"/>
                  </a:cubicBezTo>
                  <a:cubicBezTo>
                    <a:pt x="3484" y="1670"/>
                    <a:pt x="3254" y="642"/>
                    <a:pt x="2553" y="211"/>
                  </a:cubicBezTo>
                  <a:cubicBezTo>
                    <a:pt x="2322" y="68"/>
                    <a:pt x="2054" y="1"/>
                    <a:pt x="1784"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22" name="Google Shape;8422;p21"/>
            <p:cNvSpPr/>
            <p:nvPr/>
          </p:nvSpPr>
          <p:spPr>
            <a:xfrm>
              <a:off x="1518750" y="3272250"/>
              <a:ext cx="87925" cy="77500"/>
            </a:xfrm>
            <a:custGeom>
              <a:rect b="b" l="l" r="r" t="t"/>
              <a:pathLst>
                <a:path extrusionOk="0" h="3100" w="3517">
                  <a:moveTo>
                    <a:pt x="1751" y="0"/>
                  </a:moveTo>
                  <a:cubicBezTo>
                    <a:pt x="1275" y="0"/>
                    <a:pt x="846" y="246"/>
                    <a:pt x="496" y="718"/>
                  </a:cubicBezTo>
                  <a:cubicBezTo>
                    <a:pt x="1" y="1383"/>
                    <a:pt x="239" y="2435"/>
                    <a:pt x="933" y="2880"/>
                  </a:cubicBezTo>
                  <a:cubicBezTo>
                    <a:pt x="1165" y="3029"/>
                    <a:pt x="1436" y="3100"/>
                    <a:pt x="1709" y="3100"/>
                  </a:cubicBezTo>
                  <a:cubicBezTo>
                    <a:pt x="2243" y="3100"/>
                    <a:pt x="2789" y="2830"/>
                    <a:pt x="3079" y="2355"/>
                  </a:cubicBezTo>
                  <a:cubicBezTo>
                    <a:pt x="3517" y="1642"/>
                    <a:pt x="3284" y="596"/>
                    <a:pt x="2553" y="216"/>
                  </a:cubicBezTo>
                  <a:cubicBezTo>
                    <a:pt x="2276" y="71"/>
                    <a:pt x="2007" y="0"/>
                    <a:pt x="1751"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23" name="Google Shape;8423;p21"/>
            <p:cNvSpPr/>
            <p:nvPr/>
          </p:nvSpPr>
          <p:spPr>
            <a:xfrm>
              <a:off x="1618600" y="3640250"/>
              <a:ext cx="86775" cy="77425"/>
            </a:xfrm>
            <a:custGeom>
              <a:rect b="b" l="l" r="r" t="t"/>
              <a:pathLst>
                <a:path extrusionOk="0" h="3097" w="3471">
                  <a:moveTo>
                    <a:pt x="1799" y="1"/>
                  </a:moveTo>
                  <a:cubicBezTo>
                    <a:pt x="1245" y="1"/>
                    <a:pt x="677" y="311"/>
                    <a:pt x="401" y="820"/>
                  </a:cubicBezTo>
                  <a:cubicBezTo>
                    <a:pt x="0" y="1559"/>
                    <a:pt x="295" y="2561"/>
                    <a:pt x="1023" y="2939"/>
                  </a:cubicBezTo>
                  <a:cubicBezTo>
                    <a:pt x="1231" y="3046"/>
                    <a:pt x="1463" y="3097"/>
                    <a:pt x="1697" y="3097"/>
                  </a:cubicBezTo>
                  <a:cubicBezTo>
                    <a:pt x="2283" y="3097"/>
                    <a:pt x="2877" y="2778"/>
                    <a:pt x="3112" y="2233"/>
                  </a:cubicBezTo>
                  <a:cubicBezTo>
                    <a:pt x="3470" y="1403"/>
                    <a:pt x="3268" y="683"/>
                    <a:pt x="2514" y="202"/>
                  </a:cubicBezTo>
                  <a:cubicBezTo>
                    <a:pt x="2297" y="64"/>
                    <a:pt x="2049" y="1"/>
                    <a:pt x="1799"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24" name="Google Shape;8424;p21"/>
            <p:cNvSpPr/>
            <p:nvPr/>
          </p:nvSpPr>
          <p:spPr>
            <a:xfrm>
              <a:off x="4176625" y="5078575"/>
              <a:ext cx="87975" cy="77500"/>
            </a:xfrm>
            <a:custGeom>
              <a:rect b="b" l="l" r="r" t="t"/>
              <a:pathLst>
                <a:path extrusionOk="0" h="3100" w="3519">
                  <a:moveTo>
                    <a:pt x="1751" y="1"/>
                  </a:moveTo>
                  <a:cubicBezTo>
                    <a:pt x="1270" y="1"/>
                    <a:pt x="838" y="250"/>
                    <a:pt x="490" y="729"/>
                  </a:cubicBezTo>
                  <a:cubicBezTo>
                    <a:pt x="1" y="1399"/>
                    <a:pt x="250" y="2449"/>
                    <a:pt x="948" y="2888"/>
                  </a:cubicBezTo>
                  <a:cubicBezTo>
                    <a:pt x="1178" y="3032"/>
                    <a:pt x="1443" y="3100"/>
                    <a:pt x="1711" y="3100"/>
                  </a:cubicBezTo>
                  <a:cubicBezTo>
                    <a:pt x="2250" y="3100"/>
                    <a:pt x="2800" y="2824"/>
                    <a:pt x="3088" y="2342"/>
                  </a:cubicBezTo>
                  <a:cubicBezTo>
                    <a:pt x="3518" y="1622"/>
                    <a:pt x="3277" y="583"/>
                    <a:pt x="2543" y="209"/>
                  </a:cubicBezTo>
                  <a:cubicBezTo>
                    <a:pt x="2268" y="69"/>
                    <a:pt x="2003" y="1"/>
                    <a:pt x="1751"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25" name="Google Shape;8425;p21"/>
            <p:cNvSpPr/>
            <p:nvPr/>
          </p:nvSpPr>
          <p:spPr>
            <a:xfrm>
              <a:off x="5942325" y="3574750"/>
              <a:ext cx="85600" cy="76075"/>
            </a:xfrm>
            <a:custGeom>
              <a:rect b="b" l="l" r="r" t="t"/>
              <a:pathLst>
                <a:path extrusionOk="0" h="3043" w="3424">
                  <a:moveTo>
                    <a:pt x="1775" y="1"/>
                  </a:moveTo>
                  <a:cubicBezTo>
                    <a:pt x="1222" y="1"/>
                    <a:pt x="659" y="295"/>
                    <a:pt x="385" y="799"/>
                  </a:cubicBezTo>
                  <a:cubicBezTo>
                    <a:pt x="1" y="1508"/>
                    <a:pt x="266" y="2473"/>
                    <a:pt x="953" y="2862"/>
                  </a:cubicBezTo>
                  <a:cubicBezTo>
                    <a:pt x="1168" y="2985"/>
                    <a:pt x="1411" y="3043"/>
                    <a:pt x="1656" y="3043"/>
                  </a:cubicBezTo>
                  <a:cubicBezTo>
                    <a:pt x="2190" y="3043"/>
                    <a:pt x="2732" y="2768"/>
                    <a:pt x="3016" y="2295"/>
                  </a:cubicBezTo>
                  <a:cubicBezTo>
                    <a:pt x="3424" y="1611"/>
                    <a:pt x="3193" y="629"/>
                    <a:pt x="2524" y="209"/>
                  </a:cubicBezTo>
                  <a:cubicBezTo>
                    <a:pt x="2298" y="67"/>
                    <a:pt x="2037" y="1"/>
                    <a:pt x="1775"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26" name="Google Shape;8426;p21"/>
            <p:cNvSpPr/>
            <p:nvPr/>
          </p:nvSpPr>
          <p:spPr>
            <a:xfrm>
              <a:off x="3396700" y="5108275"/>
              <a:ext cx="85375" cy="76050"/>
            </a:xfrm>
            <a:custGeom>
              <a:rect b="b" l="l" r="r" t="t"/>
              <a:pathLst>
                <a:path extrusionOk="0" h="3042" w="3415">
                  <a:moveTo>
                    <a:pt x="1766" y="1"/>
                  </a:moveTo>
                  <a:cubicBezTo>
                    <a:pt x="1243" y="1"/>
                    <a:pt x="707" y="262"/>
                    <a:pt x="419" y="729"/>
                  </a:cubicBezTo>
                  <a:cubicBezTo>
                    <a:pt x="0" y="1406"/>
                    <a:pt x="217" y="2392"/>
                    <a:pt x="880" y="2824"/>
                  </a:cubicBezTo>
                  <a:cubicBezTo>
                    <a:pt x="1107" y="2972"/>
                    <a:pt x="1374" y="3042"/>
                    <a:pt x="1645" y="3042"/>
                  </a:cubicBezTo>
                  <a:cubicBezTo>
                    <a:pt x="2152" y="3042"/>
                    <a:pt x="2672" y="2796"/>
                    <a:pt x="2968" y="2358"/>
                  </a:cubicBezTo>
                  <a:cubicBezTo>
                    <a:pt x="3415" y="1700"/>
                    <a:pt x="3235" y="715"/>
                    <a:pt x="2582" y="251"/>
                  </a:cubicBezTo>
                  <a:cubicBezTo>
                    <a:pt x="2343" y="81"/>
                    <a:pt x="2056" y="1"/>
                    <a:pt x="1766"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27" name="Google Shape;8427;p21"/>
            <p:cNvSpPr/>
            <p:nvPr/>
          </p:nvSpPr>
          <p:spPr>
            <a:xfrm>
              <a:off x="2802725" y="717175"/>
              <a:ext cx="87150" cy="77475"/>
            </a:xfrm>
            <a:custGeom>
              <a:rect b="b" l="l" r="r" t="t"/>
              <a:pathLst>
                <a:path extrusionOk="0" h="3099" w="3486">
                  <a:moveTo>
                    <a:pt x="1810" y="0"/>
                  </a:moveTo>
                  <a:cubicBezTo>
                    <a:pt x="1279" y="0"/>
                    <a:pt x="728" y="281"/>
                    <a:pt x="438" y="754"/>
                  </a:cubicBezTo>
                  <a:cubicBezTo>
                    <a:pt x="1" y="1467"/>
                    <a:pt x="248" y="2484"/>
                    <a:pt x="959" y="2902"/>
                  </a:cubicBezTo>
                  <a:cubicBezTo>
                    <a:pt x="1185" y="3035"/>
                    <a:pt x="1445" y="3098"/>
                    <a:pt x="1705" y="3098"/>
                  </a:cubicBezTo>
                  <a:cubicBezTo>
                    <a:pt x="2261" y="3098"/>
                    <a:pt x="2822" y="2810"/>
                    <a:pt x="3078" y="2298"/>
                  </a:cubicBezTo>
                  <a:cubicBezTo>
                    <a:pt x="3486" y="1483"/>
                    <a:pt x="3297" y="757"/>
                    <a:pt x="2578" y="238"/>
                  </a:cubicBezTo>
                  <a:cubicBezTo>
                    <a:pt x="2353" y="75"/>
                    <a:pt x="2084" y="0"/>
                    <a:pt x="1810"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28" name="Google Shape;8428;p21"/>
            <p:cNvSpPr/>
            <p:nvPr/>
          </p:nvSpPr>
          <p:spPr>
            <a:xfrm>
              <a:off x="1988100" y="1351750"/>
              <a:ext cx="85675" cy="76025"/>
            </a:xfrm>
            <a:custGeom>
              <a:rect b="b" l="l" r="r" t="t"/>
              <a:pathLst>
                <a:path extrusionOk="0" h="3041" w="3427">
                  <a:moveTo>
                    <a:pt x="1772" y="0"/>
                  </a:moveTo>
                  <a:cubicBezTo>
                    <a:pt x="1229" y="0"/>
                    <a:pt x="679" y="284"/>
                    <a:pt x="400" y="771"/>
                  </a:cubicBezTo>
                  <a:cubicBezTo>
                    <a:pt x="0" y="1470"/>
                    <a:pt x="246" y="2439"/>
                    <a:pt x="924" y="2847"/>
                  </a:cubicBezTo>
                  <a:cubicBezTo>
                    <a:pt x="1144" y="2979"/>
                    <a:pt x="1395" y="3041"/>
                    <a:pt x="1649" y="3041"/>
                  </a:cubicBezTo>
                  <a:cubicBezTo>
                    <a:pt x="2212" y="3041"/>
                    <a:pt x="2788" y="2737"/>
                    <a:pt x="3055" y="2223"/>
                  </a:cubicBezTo>
                  <a:cubicBezTo>
                    <a:pt x="3426" y="1506"/>
                    <a:pt x="3145" y="546"/>
                    <a:pt x="2454" y="168"/>
                  </a:cubicBezTo>
                  <a:cubicBezTo>
                    <a:pt x="2243" y="54"/>
                    <a:pt x="2008" y="0"/>
                    <a:pt x="1772"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29" name="Google Shape;8429;p21"/>
            <p:cNvSpPr/>
            <p:nvPr/>
          </p:nvSpPr>
          <p:spPr>
            <a:xfrm>
              <a:off x="2001100" y="4323700"/>
              <a:ext cx="85525" cy="76000"/>
            </a:xfrm>
            <a:custGeom>
              <a:rect b="b" l="l" r="r" t="t"/>
              <a:pathLst>
                <a:path extrusionOk="0" h="3040" w="3421">
                  <a:moveTo>
                    <a:pt x="1770" y="0"/>
                  </a:moveTo>
                  <a:cubicBezTo>
                    <a:pt x="1246" y="0"/>
                    <a:pt x="709" y="263"/>
                    <a:pt x="422" y="721"/>
                  </a:cubicBezTo>
                  <a:cubicBezTo>
                    <a:pt x="0" y="1396"/>
                    <a:pt x="213" y="2382"/>
                    <a:pt x="874" y="2818"/>
                  </a:cubicBezTo>
                  <a:cubicBezTo>
                    <a:pt x="1104" y="2969"/>
                    <a:pt x="1372" y="3040"/>
                    <a:pt x="1645" y="3040"/>
                  </a:cubicBezTo>
                  <a:cubicBezTo>
                    <a:pt x="2187" y="3040"/>
                    <a:pt x="2743" y="2758"/>
                    <a:pt x="3023" y="2268"/>
                  </a:cubicBezTo>
                  <a:cubicBezTo>
                    <a:pt x="3421" y="1570"/>
                    <a:pt x="3174" y="600"/>
                    <a:pt x="2495" y="193"/>
                  </a:cubicBezTo>
                  <a:cubicBezTo>
                    <a:pt x="2276" y="62"/>
                    <a:pt x="2024" y="0"/>
                    <a:pt x="1770"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30" name="Google Shape;8430;p21"/>
            <p:cNvSpPr/>
            <p:nvPr/>
          </p:nvSpPr>
          <p:spPr>
            <a:xfrm>
              <a:off x="4727475" y="4920525"/>
              <a:ext cx="84600" cy="74900"/>
            </a:xfrm>
            <a:custGeom>
              <a:rect b="b" l="l" r="r" t="t"/>
              <a:pathLst>
                <a:path extrusionOk="0" h="2996" w="3384">
                  <a:moveTo>
                    <a:pt x="1742" y="1"/>
                  </a:moveTo>
                  <a:cubicBezTo>
                    <a:pt x="1197" y="1"/>
                    <a:pt x="651" y="295"/>
                    <a:pt x="383" y="795"/>
                  </a:cubicBezTo>
                  <a:cubicBezTo>
                    <a:pt x="0" y="1510"/>
                    <a:pt x="276" y="2459"/>
                    <a:pt x="974" y="2832"/>
                  </a:cubicBezTo>
                  <a:cubicBezTo>
                    <a:pt x="1183" y="2943"/>
                    <a:pt x="1413" y="2995"/>
                    <a:pt x="1642" y="2995"/>
                  </a:cubicBezTo>
                  <a:cubicBezTo>
                    <a:pt x="2187" y="2995"/>
                    <a:pt x="2733" y="2702"/>
                    <a:pt x="3000" y="2201"/>
                  </a:cubicBezTo>
                  <a:cubicBezTo>
                    <a:pt x="3383" y="1487"/>
                    <a:pt x="3108" y="538"/>
                    <a:pt x="2409" y="165"/>
                  </a:cubicBezTo>
                  <a:cubicBezTo>
                    <a:pt x="2201" y="53"/>
                    <a:pt x="1972" y="1"/>
                    <a:pt x="1742"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31" name="Google Shape;8431;p21"/>
            <p:cNvSpPr/>
            <p:nvPr/>
          </p:nvSpPr>
          <p:spPr>
            <a:xfrm>
              <a:off x="1471050" y="3089825"/>
              <a:ext cx="84575" cy="74875"/>
            </a:xfrm>
            <a:custGeom>
              <a:rect b="b" l="l" r="r" t="t"/>
              <a:pathLst>
                <a:path extrusionOk="0" h="2995" w="3383">
                  <a:moveTo>
                    <a:pt x="1741" y="0"/>
                  </a:moveTo>
                  <a:cubicBezTo>
                    <a:pt x="1218" y="0"/>
                    <a:pt x="689" y="271"/>
                    <a:pt x="410" y="744"/>
                  </a:cubicBezTo>
                  <a:cubicBezTo>
                    <a:pt x="0" y="1438"/>
                    <a:pt x="240" y="2399"/>
                    <a:pt x="926" y="2803"/>
                  </a:cubicBezTo>
                  <a:cubicBezTo>
                    <a:pt x="1145" y="2933"/>
                    <a:pt x="1393" y="2995"/>
                    <a:pt x="1642" y="2995"/>
                  </a:cubicBezTo>
                  <a:cubicBezTo>
                    <a:pt x="2165" y="2995"/>
                    <a:pt x="2693" y="2724"/>
                    <a:pt x="2973" y="2250"/>
                  </a:cubicBezTo>
                  <a:cubicBezTo>
                    <a:pt x="3382" y="1555"/>
                    <a:pt x="3143" y="596"/>
                    <a:pt x="2458" y="192"/>
                  </a:cubicBezTo>
                  <a:cubicBezTo>
                    <a:pt x="2239" y="62"/>
                    <a:pt x="1991" y="0"/>
                    <a:pt x="1741"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32" name="Google Shape;8432;p21"/>
            <p:cNvSpPr/>
            <p:nvPr/>
          </p:nvSpPr>
          <p:spPr>
            <a:xfrm>
              <a:off x="1588700" y="2063725"/>
              <a:ext cx="84625" cy="74875"/>
            </a:xfrm>
            <a:custGeom>
              <a:rect b="b" l="l" r="r" t="t"/>
              <a:pathLst>
                <a:path extrusionOk="0" h="2995" w="3385">
                  <a:moveTo>
                    <a:pt x="1743" y="0"/>
                  </a:moveTo>
                  <a:cubicBezTo>
                    <a:pt x="1219" y="0"/>
                    <a:pt x="692" y="271"/>
                    <a:pt x="412" y="744"/>
                  </a:cubicBezTo>
                  <a:cubicBezTo>
                    <a:pt x="1" y="1438"/>
                    <a:pt x="240" y="2398"/>
                    <a:pt x="925" y="2803"/>
                  </a:cubicBezTo>
                  <a:cubicBezTo>
                    <a:pt x="1145" y="2933"/>
                    <a:pt x="1393" y="2995"/>
                    <a:pt x="1643" y="2995"/>
                  </a:cubicBezTo>
                  <a:cubicBezTo>
                    <a:pt x="2166" y="2995"/>
                    <a:pt x="2694" y="2724"/>
                    <a:pt x="2973" y="2250"/>
                  </a:cubicBezTo>
                  <a:cubicBezTo>
                    <a:pt x="3384" y="1556"/>
                    <a:pt x="3144" y="597"/>
                    <a:pt x="2460" y="192"/>
                  </a:cubicBezTo>
                  <a:cubicBezTo>
                    <a:pt x="2240" y="61"/>
                    <a:pt x="1992" y="0"/>
                    <a:pt x="1743"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33" name="Google Shape;8433;p21"/>
            <p:cNvSpPr/>
            <p:nvPr/>
          </p:nvSpPr>
          <p:spPr>
            <a:xfrm>
              <a:off x="6111050" y="2733650"/>
              <a:ext cx="82125" cy="73950"/>
            </a:xfrm>
            <a:custGeom>
              <a:rect b="b" l="l" r="r" t="t"/>
              <a:pathLst>
                <a:path extrusionOk="0" h="2958" w="3285">
                  <a:moveTo>
                    <a:pt x="1677" y="0"/>
                  </a:moveTo>
                  <a:cubicBezTo>
                    <a:pt x="1168" y="0"/>
                    <a:pt x="662" y="276"/>
                    <a:pt x="408" y="762"/>
                  </a:cubicBezTo>
                  <a:cubicBezTo>
                    <a:pt x="1" y="1545"/>
                    <a:pt x="166" y="2236"/>
                    <a:pt x="879" y="2728"/>
                  </a:cubicBezTo>
                  <a:cubicBezTo>
                    <a:pt x="1104" y="2884"/>
                    <a:pt x="1361" y="2958"/>
                    <a:pt x="1619" y="2958"/>
                  </a:cubicBezTo>
                  <a:cubicBezTo>
                    <a:pt x="2130" y="2958"/>
                    <a:pt x="2646" y="2670"/>
                    <a:pt x="2938" y="2162"/>
                  </a:cubicBezTo>
                  <a:cubicBezTo>
                    <a:pt x="3284" y="1408"/>
                    <a:pt x="3151" y="726"/>
                    <a:pt x="2437" y="233"/>
                  </a:cubicBezTo>
                  <a:cubicBezTo>
                    <a:pt x="2207" y="75"/>
                    <a:pt x="1942" y="0"/>
                    <a:pt x="1677"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34" name="Google Shape;8434;p21"/>
            <p:cNvSpPr/>
            <p:nvPr/>
          </p:nvSpPr>
          <p:spPr>
            <a:xfrm>
              <a:off x="1670600" y="3826225"/>
              <a:ext cx="82625" cy="73725"/>
            </a:xfrm>
            <a:custGeom>
              <a:rect b="b" l="l" r="r" t="t"/>
              <a:pathLst>
                <a:path extrusionOk="0" h="2949" w="3305">
                  <a:moveTo>
                    <a:pt x="1669" y="0"/>
                  </a:moveTo>
                  <a:cubicBezTo>
                    <a:pt x="1134" y="0"/>
                    <a:pt x="612" y="292"/>
                    <a:pt x="371" y="812"/>
                  </a:cubicBezTo>
                  <a:cubicBezTo>
                    <a:pt x="1" y="1612"/>
                    <a:pt x="197" y="2294"/>
                    <a:pt x="932" y="2751"/>
                  </a:cubicBezTo>
                  <a:cubicBezTo>
                    <a:pt x="1149" y="2886"/>
                    <a:pt x="1389" y="2949"/>
                    <a:pt x="1628" y="2949"/>
                  </a:cubicBezTo>
                  <a:cubicBezTo>
                    <a:pt x="2156" y="2949"/>
                    <a:pt x="2681" y="2644"/>
                    <a:pt x="2943" y="2134"/>
                  </a:cubicBezTo>
                  <a:cubicBezTo>
                    <a:pt x="3305" y="1431"/>
                    <a:pt x="3054" y="567"/>
                    <a:pt x="2379" y="186"/>
                  </a:cubicBezTo>
                  <a:cubicBezTo>
                    <a:pt x="2156" y="60"/>
                    <a:pt x="1911" y="0"/>
                    <a:pt x="1669"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35" name="Google Shape;8435;p21"/>
            <p:cNvSpPr/>
            <p:nvPr/>
          </p:nvSpPr>
          <p:spPr>
            <a:xfrm>
              <a:off x="3719925" y="453150"/>
              <a:ext cx="81625" cy="73775"/>
            </a:xfrm>
            <a:custGeom>
              <a:rect b="b" l="l" r="r" t="t"/>
              <a:pathLst>
                <a:path extrusionOk="0" h="2951" w="3265">
                  <a:moveTo>
                    <a:pt x="1662" y="0"/>
                  </a:moveTo>
                  <a:cubicBezTo>
                    <a:pt x="1177" y="0"/>
                    <a:pt x="696" y="247"/>
                    <a:pt x="436" y="699"/>
                  </a:cubicBezTo>
                  <a:cubicBezTo>
                    <a:pt x="1" y="1458"/>
                    <a:pt x="117" y="2159"/>
                    <a:pt x="816" y="2685"/>
                  </a:cubicBezTo>
                  <a:cubicBezTo>
                    <a:pt x="1054" y="2865"/>
                    <a:pt x="1333" y="2950"/>
                    <a:pt x="1614" y="2950"/>
                  </a:cubicBezTo>
                  <a:cubicBezTo>
                    <a:pt x="2102" y="2950"/>
                    <a:pt x="2597" y="2691"/>
                    <a:pt x="2899" y="2217"/>
                  </a:cubicBezTo>
                  <a:cubicBezTo>
                    <a:pt x="3265" y="1486"/>
                    <a:pt x="3187" y="798"/>
                    <a:pt x="2485" y="272"/>
                  </a:cubicBezTo>
                  <a:cubicBezTo>
                    <a:pt x="2240" y="88"/>
                    <a:pt x="1950" y="0"/>
                    <a:pt x="1662"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36" name="Google Shape;8436;p21"/>
            <p:cNvSpPr/>
            <p:nvPr/>
          </p:nvSpPr>
          <p:spPr>
            <a:xfrm>
              <a:off x="5813250" y="1630000"/>
              <a:ext cx="82100" cy="73950"/>
            </a:xfrm>
            <a:custGeom>
              <a:rect b="b" l="l" r="r" t="t"/>
              <a:pathLst>
                <a:path extrusionOk="0" h="2958" w="3284">
                  <a:moveTo>
                    <a:pt x="1668" y="0"/>
                  </a:moveTo>
                  <a:cubicBezTo>
                    <a:pt x="1138" y="0"/>
                    <a:pt x="614" y="302"/>
                    <a:pt x="373" y="818"/>
                  </a:cubicBezTo>
                  <a:cubicBezTo>
                    <a:pt x="0" y="1617"/>
                    <a:pt x="196" y="2301"/>
                    <a:pt x="930" y="2759"/>
                  </a:cubicBezTo>
                  <a:cubicBezTo>
                    <a:pt x="1147" y="2895"/>
                    <a:pt x="1388" y="2958"/>
                    <a:pt x="1629" y="2958"/>
                  </a:cubicBezTo>
                  <a:cubicBezTo>
                    <a:pt x="2156" y="2958"/>
                    <a:pt x="2680" y="2654"/>
                    <a:pt x="2943" y="2145"/>
                  </a:cubicBezTo>
                  <a:cubicBezTo>
                    <a:pt x="3284" y="1333"/>
                    <a:pt x="3114" y="661"/>
                    <a:pt x="2379" y="202"/>
                  </a:cubicBezTo>
                  <a:cubicBezTo>
                    <a:pt x="2159" y="65"/>
                    <a:pt x="1913" y="0"/>
                    <a:pt x="1668"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37" name="Google Shape;8437;p21"/>
            <p:cNvSpPr/>
            <p:nvPr/>
          </p:nvSpPr>
          <p:spPr>
            <a:xfrm>
              <a:off x="2982725" y="5032600"/>
              <a:ext cx="82025" cy="72275"/>
            </a:xfrm>
            <a:custGeom>
              <a:rect b="b" l="l" r="r" t="t"/>
              <a:pathLst>
                <a:path extrusionOk="0" h="2891" w="3281">
                  <a:moveTo>
                    <a:pt x="1586" y="0"/>
                  </a:moveTo>
                  <a:cubicBezTo>
                    <a:pt x="1130" y="0"/>
                    <a:pt x="738" y="232"/>
                    <a:pt x="444" y="735"/>
                  </a:cubicBezTo>
                  <a:cubicBezTo>
                    <a:pt x="1" y="1497"/>
                    <a:pt x="172" y="2180"/>
                    <a:pt x="897" y="2659"/>
                  </a:cubicBezTo>
                  <a:cubicBezTo>
                    <a:pt x="1133" y="2816"/>
                    <a:pt x="1393" y="2890"/>
                    <a:pt x="1649" y="2890"/>
                  </a:cubicBezTo>
                  <a:cubicBezTo>
                    <a:pt x="2146" y="2890"/>
                    <a:pt x="2626" y="2609"/>
                    <a:pt x="2879" y="2107"/>
                  </a:cubicBezTo>
                  <a:cubicBezTo>
                    <a:pt x="3281" y="1312"/>
                    <a:pt x="3064" y="673"/>
                    <a:pt x="2354" y="188"/>
                  </a:cubicBezTo>
                  <a:cubicBezTo>
                    <a:pt x="2084" y="65"/>
                    <a:pt x="1826" y="0"/>
                    <a:pt x="1586"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38" name="Google Shape;8438;p21"/>
            <p:cNvSpPr/>
            <p:nvPr/>
          </p:nvSpPr>
          <p:spPr>
            <a:xfrm>
              <a:off x="2284950" y="4640275"/>
              <a:ext cx="82000" cy="72325"/>
            </a:xfrm>
            <a:custGeom>
              <a:rect b="b" l="l" r="r" t="t"/>
              <a:pathLst>
                <a:path extrusionOk="0" h="2893" w="3280">
                  <a:moveTo>
                    <a:pt x="1585" y="0"/>
                  </a:moveTo>
                  <a:cubicBezTo>
                    <a:pt x="1140" y="0"/>
                    <a:pt x="752" y="224"/>
                    <a:pt x="456" y="715"/>
                  </a:cubicBezTo>
                  <a:cubicBezTo>
                    <a:pt x="0" y="1469"/>
                    <a:pt x="157" y="2159"/>
                    <a:pt x="876" y="2650"/>
                  </a:cubicBezTo>
                  <a:cubicBezTo>
                    <a:pt x="1116" y="2814"/>
                    <a:pt x="1383" y="2892"/>
                    <a:pt x="1645" y="2892"/>
                  </a:cubicBezTo>
                  <a:cubicBezTo>
                    <a:pt x="2135" y="2892"/>
                    <a:pt x="2609" y="2620"/>
                    <a:pt x="2865" y="2129"/>
                  </a:cubicBezTo>
                  <a:cubicBezTo>
                    <a:pt x="3279" y="1341"/>
                    <a:pt x="3077" y="697"/>
                    <a:pt x="2371" y="199"/>
                  </a:cubicBezTo>
                  <a:cubicBezTo>
                    <a:pt x="2096" y="69"/>
                    <a:pt x="1832" y="0"/>
                    <a:pt x="1585"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39" name="Google Shape;8439;p21"/>
            <p:cNvSpPr/>
            <p:nvPr/>
          </p:nvSpPr>
          <p:spPr>
            <a:xfrm>
              <a:off x="2623500" y="773000"/>
              <a:ext cx="81450" cy="72625"/>
            </a:xfrm>
            <a:custGeom>
              <a:rect b="b" l="l" r="r" t="t"/>
              <a:pathLst>
                <a:path extrusionOk="0" h="2905" w="3258">
                  <a:moveTo>
                    <a:pt x="1557" y="1"/>
                  </a:moveTo>
                  <a:cubicBezTo>
                    <a:pt x="1090" y="1"/>
                    <a:pt x="692" y="268"/>
                    <a:pt x="362" y="762"/>
                  </a:cubicBezTo>
                  <a:cubicBezTo>
                    <a:pt x="1" y="1561"/>
                    <a:pt x="129" y="2243"/>
                    <a:pt x="886" y="2678"/>
                  </a:cubicBezTo>
                  <a:cubicBezTo>
                    <a:pt x="1152" y="2830"/>
                    <a:pt x="1408" y="2905"/>
                    <a:pt x="1649" y="2905"/>
                  </a:cubicBezTo>
                  <a:cubicBezTo>
                    <a:pt x="2092" y="2905"/>
                    <a:pt x="2485" y="2654"/>
                    <a:pt x="2796" y="2174"/>
                  </a:cubicBezTo>
                  <a:cubicBezTo>
                    <a:pt x="3257" y="1458"/>
                    <a:pt x="3016" y="554"/>
                    <a:pt x="2266" y="184"/>
                  </a:cubicBezTo>
                  <a:cubicBezTo>
                    <a:pt x="2014" y="60"/>
                    <a:pt x="1778" y="1"/>
                    <a:pt x="1557"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40" name="Google Shape;8440;p21"/>
            <p:cNvSpPr/>
            <p:nvPr/>
          </p:nvSpPr>
          <p:spPr>
            <a:xfrm>
              <a:off x="2125275" y="1118275"/>
              <a:ext cx="78100" cy="68700"/>
            </a:xfrm>
            <a:custGeom>
              <a:rect b="b" l="l" r="r" t="t"/>
              <a:pathLst>
                <a:path extrusionOk="0" h="2748" w="3124">
                  <a:moveTo>
                    <a:pt x="1573" y="1"/>
                  </a:moveTo>
                  <a:cubicBezTo>
                    <a:pt x="1121" y="1"/>
                    <a:pt x="674" y="238"/>
                    <a:pt x="425" y="667"/>
                  </a:cubicBezTo>
                  <a:cubicBezTo>
                    <a:pt x="1" y="1400"/>
                    <a:pt x="188" y="2019"/>
                    <a:pt x="791" y="2524"/>
                  </a:cubicBezTo>
                  <a:cubicBezTo>
                    <a:pt x="1076" y="2670"/>
                    <a:pt x="1350" y="2747"/>
                    <a:pt x="1606" y="2747"/>
                  </a:cubicBezTo>
                  <a:cubicBezTo>
                    <a:pt x="2010" y="2747"/>
                    <a:pt x="2370" y="2553"/>
                    <a:pt x="2658" y="2126"/>
                  </a:cubicBezTo>
                  <a:cubicBezTo>
                    <a:pt x="3123" y="1434"/>
                    <a:pt x="2994" y="766"/>
                    <a:pt x="2345" y="265"/>
                  </a:cubicBezTo>
                  <a:cubicBezTo>
                    <a:pt x="2114" y="86"/>
                    <a:pt x="1843" y="1"/>
                    <a:pt x="1573"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41" name="Google Shape;8441;p21"/>
            <p:cNvSpPr/>
            <p:nvPr/>
          </p:nvSpPr>
          <p:spPr>
            <a:xfrm>
              <a:off x="6079550" y="3341325"/>
              <a:ext cx="78100" cy="68600"/>
            </a:xfrm>
            <a:custGeom>
              <a:rect b="b" l="l" r="r" t="t"/>
              <a:pathLst>
                <a:path extrusionOk="0" h="2744" w="3124">
                  <a:moveTo>
                    <a:pt x="1569" y="1"/>
                  </a:moveTo>
                  <a:cubicBezTo>
                    <a:pt x="1096" y="1"/>
                    <a:pt x="630" y="263"/>
                    <a:pt x="390" y="727"/>
                  </a:cubicBezTo>
                  <a:cubicBezTo>
                    <a:pt x="1" y="1479"/>
                    <a:pt x="218" y="2086"/>
                    <a:pt x="859" y="2566"/>
                  </a:cubicBezTo>
                  <a:cubicBezTo>
                    <a:pt x="1121" y="2682"/>
                    <a:pt x="1372" y="2744"/>
                    <a:pt x="1606" y="2744"/>
                  </a:cubicBezTo>
                  <a:cubicBezTo>
                    <a:pt x="2036" y="2744"/>
                    <a:pt x="2409" y="2535"/>
                    <a:pt x="2692" y="2068"/>
                  </a:cubicBezTo>
                  <a:cubicBezTo>
                    <a:pt x="3124" y="1352"/>
                    <a:pt x="2961" y="695"/>
                    <a:pt x="2288" y="226"/>
                  </a:cubicBezTo>
                  <a:cubicBezTo>
                    <a:pt x="2067" y="73"/>
                    <a:pt x="1817" y="1"/>
                    <a:pt x="1569"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42" name="Google Shape;8442;p21"/>
            <p:cNvSpPr/>
            <p:nvPr/>
          </p:nvSpPr>
          <p:spPr>
            <a:xfrm>
              <a:off x="4320425" y="479650"/>
              <a:ext cx="77575" cy="69600"/>
            </a:xfrm>
            <a:custGeom>
              <a:rect b="b" l="l" r="r" t="t"/>
              <a:pathLst>
                <a:path extrusionOk="0" h="2784" w="3103">
                  <a:moveTo>
                    <a:pt x="1566" y="0"/>
                  </a:moveTo>
                  <a:cubicBezTo>
                    <a:pt x="1087" y="0"/>
                    <a:pt x="627" y="268"/>
                    <a:pt x="382" y="751"/>
                  </a:cubicBezTo>
                  <a:cubicBezTo>
                    <a:pt x="0" y="1502"/>
                    <a:pt x="168" y="2137"/>
                    <a:pt x="867" y="2579"/>
                  </a:cubicBezTo>
                  <a:cubicBezTo>
                    <a:pt x="1083" y="2716"/>
                    <a:pt x="1316" y="2783"/>
                    <a:pt x="1548" y="2783"/>
                  </a:cubicBezTo>
                  <a:cubicBezTo>
                    <a:pt x="2039" y="2783"/>
                    <a:pt x="2525" y="2482"/>
                    <a:pt x="2837" y="1907"/>
                  </a:cubicBezTo>
                  <a:cubicBezTo>
                    <a:pt x="3102" y="1286"/>
                    <a:pt x="2984" y="651"/>
                    <a:pt x="2277" y="209"/>
                  </a:cubicBezTo>
                  <a:cubicBezTo>
                    <a:pt x="2051" y="67"/>
                    <a:pt x="1806" y="0"/>
                    <a:pt x="1566"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43" name="Google Shape;8443;p21"/>
            <p:cNvSpPr/>
            <p:nvPr/>
          </p:nvSpPr>
          <p:spPr>
            <a:xfrm>
              <a:off x="1721675" y="4011950"/>
              <a:ext cx="79725" cy="70200"/>
            </a:xfrm>
            <a:custGeom>
              <a:rect b="b" l="l" r="r" t="t"/>
              <a:pathLst>
                <a:path extrusionOk="0" h="2808" w="3189">
                  <a:moveTo>
                    <a:pt x="1539" y="1"/>
                  </a:moveTo>
                  <a:cubicBezTo>
                    <a:pt x="1094" y="1"/>
                    <a:pt x="713" y="248"/>
                    <a:pt x="420" y="735"/>
                  </a:cubicBezTo>
                  <a:cubicBezTo>
                    <a:pt x="0" y="1430"/>
                    <a:pt x="252" y="2263"/>
                    <a:pt x="1092" y="2699"/>
                  </a:cubicBezTo>
                  <a:cubicBezTo>
                    <a:pt x="1273" y="2770"/>
                    <a:pt x="1455" y="2808"/>
                    <a:pt x="1632" y="2808"/>
                  </a:cubicBezTo>
                  <a:cubicBezTo>
                    <a:pt x="2061" y="2808"/>
                    <a:pt x="2465" y="2586"/>
                    <a:pt x="2773" y="2068"/>
                  </a:cubicBezTo>
                  <a:cubicBezTo>
                    <a:pt x="3189" y="1370"/>
                    <a:pt x="2947" y="521"/>
                    <a:pt x="2227" y="175"/>
                  </a:cubicBezTo>
                  <a:cubicBezTo>
                    <a:pt x="1984" y="59"/>
                    <a:pt x="1754" y="1"/>
                    <a:pt x="1539"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44" name="Google Shape;8444;p21"/>
            <p:cNvSpPr/>
            <p:nvPr/>
          </p:nvSpPr>
          <p:spPr>
            <a:xfrm>
              <a:off x="3815450" y="5189050"/>
              <a:ext cx="77900" cy="69825"/>
            </a:xfrm>
            <a:custGeom>
              <a:rect b="b" l="l" r="r" t="t"/>
              <a:pathLst>
                <a:path extrusionOk="0" h="2793" w="3116">
                  <a:moveTo>
                    <a:pt x="1590" y="0"/>
                  </a:moveTo>
                  <a:cubicBezTo>
                    <a:pt x="1133" y="0"/>
                    <a:pt x="688" y="245"/>
                    <a:pt x="422" y="685"/>
                  </a:cubicBezTo>
                  <a:cubicBezTo>
                    <a:pt x="1" y="1383"/>
                    <a:pt x="207" y="2228"/>
                    <a:pt x="912" y="2599"/>
                  </a:cubicBezTo>
                  <a:cubicBezTo>
                    <a:pt x="1160" y="2730"/>
                    <a:pt x="1394" y="2792"/>
                    <a:pt x="1614" y="2792"/>
                  </a:cubicBezTo>
                  <a:cubicBezTo>
                    <a:pt x="2046" y="2792"/>
                    <a:pt x="2422" y="2551"/>
                    <a:pt x="2743" y="2122"/>
                  </a:cubicBezTo>
                  <a:cubicBezTo>
                    <a:pt x="3116" y="1363"/>
                    <a:pt x="3029" y="720"/>
                    <a:pt x="2345" y="243"/>
                  </a:cubicBezTo>
                  <a:cubicBezTo>
                    <a:pt x="2110" y="78"/>
                    <a:pt x="1848" y="0"/>
                    <a:pt x="1590"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45" name="Google Shape;8445;p21"/>
            <p:cNvSpPr/>
            <p:nvPr/>
          </p:nvSpPr>
          <p:spPr>
            <a:xfrm>
              <a:off x="5483200" y="1133525"/>
              <a:ext cx="77900" cy="69825"/>
            </a:xfrm>
            <a:custGeom>
              <a:rect b="b" l="l" r="r" t="t"/>
              <a:pathLst>
                <a:path extrusionOk="0" h="2793" w="3116">
                  <a:moveTo>
                    <a:pt x="1590" y="0"/>
                  </a:moveTo>
                  <a:cubicBezTo>
                    <a:pt x="1133" y="0"/>
                    <a:pt x="688" y="245"/>
                    <a:pt x="422" y="685"/>
                  </a:cubicBezTo>
                  <a:cubicBezTo>
                    <a:pt x="0" y="1383"/>
                    <a:pt x="205" y="2228"/>
                    <a:pt x="911" y="2599"/>
                  </a:cubicBezTo>
                  <a:cubicBezTo>
                    <a:pt x="1160" y="2730"/>
                    <a:pt x="1394" y="2792"/>
                    <a:pt x="1613" y="2792"/>
                  </a:cubicBezTo>
                  <a:cubicBezTo>
                    <a:pt x="2045" y="2792"/>
                    <a:pt x="2420" y="2551"/>
                    <a:pt x="2741" y="2122"/>
                  </a:cubicBezTo>
                  <a:cubicBezTo>
                    <a:pt x="3116" y="1363"/>
                    <a:pt x="3027" y="720"/>
                    <a:pt x="2345" y="243"/>
                  </a:cubicBezTo>
                  <a:cubicBezTo>
                    <a:pt x="2109" y="78"/>
                    <a:pt x="1848" y="0"/>
                    <a:pt x="1590"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46" name="Google Shape;8446;p21"/>
            <p:cNvSpPr/>
            <p:nvPr/>
          </p:nvSpPr>
          <p:spPr>
            <a:xfrm>
              <a:off x="4912800" y="4869775"/>
              <a:ext cx="79750" cy="70225"/>
            </a:xfrm>
            <a:custGeom>
              <a:rect b="b" l="l" r="r" t="t"/>
              <a:pathLst>
                <a:path extrusionOk="0" h="2809" w="3190">
                  <a:moveTo>
                    <a:pt x="1540" y="1"/>
                  </a:moveTo>
                  <a:cubicBezTo>
                    <a:pt x="1097" y="1"/>
                    <a:pt x="716" y="246"/>
                    <a:pt x="422" y="730"/>
                  </a:cubicBezTo>
                  <a:cubicBezTo>
                    <a:pt x="1" y="1426"/>
                    <a:pt x="250" y="2260"/>
                    <a:pt x="1090" y="2697"/>
                  </a:cubicBezTo>
                  <a:cubicBezTo>
                    <a:pt x="1272" y="2770"/>
                    <a:pt x="1455" y="2808"/>
                    <a:pt x="1634" y="2808"/>
                  </a:cubicBezTo>
                  <a:cubicBezTo>
                    <a:pt x="2060" y="2808"/>
                    <a:pt x="2463" y="2587"/>
                    <a:pt x="2771" y="2072"/>
                  </a:cubicBezTo>
                  <a:cubicBezTo>
                    <a:pt x="3190" y="1374"/>
                    <a:pt x="2952" y="525"/>
                    <a:pt x="2232" y="177"/>
                  </a:cubicBezTo>
                  <a:cubicBezTo>
                    <a:pt x="1988" y="59"/>
                    <a:pt x="1756" y="1"/>
                    <a:pt x="1540"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47" name="Google Shape;8447;p21"/>
            <p:cNvSpPr/>
            <p:nvPr/>
          </p:nvSpPr>
          <p:spPr>
            <a:xfrm>
              <a:off x="1424400" y="2908400"/>
              <a:ext cx="77625" cy="69625"/>
            </a:xfrm>
            <a:custGeom>
              <a:rect b="b" l="l" r="r" t="t"/>
              <a:pathLst>
                <a:path extrusionOk="0" h="2785" w="3105">
                  <a:moveTo>
                    <a:pt x="1568" y="1"/>
                  </a:moveTo>
                  <a:cubicBezTo>
                    <a:pt x="1097" y="1"/>
                    <a:pt x="644" y="260"/>
                    <a:pt x="396" y="729"/>
                  </a:cubicBezTo>
                  <a:cubicBezTo>
                    <a:pt x="1" y="1473"/>
                    <a:pt x="155" y="2111"/>
                    <a:pt x="844" y="2568"/>
                  </a:cubicBezTo>
                  <a:cubicBezTo>
                    <a:pt x="1064" y="2714"/>
                    <a:pt x="1304" y="2785"/>
                    <a:pt x="1543" y="2785"/>
                  </a:cubicBezTo>
                  <a:cubicBezTo>
                    <a:pt x="2027" y="2785"/>
                    <a:pt x="2509" y="2493"/>
                    <a:pt x="2826" y="1933"/>
                  </a:cubicBezTo>
                  <a:cubicBezTo>
                    <a:pt x="3104" y="1317"/>
                    <a:pt x="2998" y="679"/>
                    <a:pt x="2300" y="224"/>
                  </a:cubicBezTo>
                  <a:cubicBezTo>
                    <a:pt x="2069" y="73"/>
                    <a:pt x="1816" y="1"/>
                    <a:pt x="1568"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48" name="Google Shape;8448;p21"/>
            <p:cNvSpPr/>
            <p:nvPr/>
          </p:nvSpPr>
          <p:spPr>
            <a:xfrm>
              <a:off x="5413825" y="4527825"/>
              <a:ext cx="77125" cy="67600"/>
            </a:xfrm>
            <a:custGeom>
              <a:rect b="b" l="l" r="r" t="t"/>
              <a:pathLst>
                <a:path extrusionOk="0" h="2704" w="3085">
                  <a:moveTo>
                    <a:pt x="1489" y="1"/>
                  </a:moveTo>
                  <a:cubicBezTo>
                    <a:pt x="1007" y="1"/>
                    <a:pt x="605" y="233"/>
                    <a:pt x="343" y="768"/>
                  </a:cubicBezTo>
                  <a:cubicBezTo>
                    <a:pt x="1" y="1471"/>
                    <a:pt x="188" y="2130"/>
                    <a:pt x="867" y="2503"/>
                  </a:cubicBezTo>
                  <a:cubicBezTo>
                    <a:pt x="1112" y="2637"/>
                    <a:pt x="1353" y="2703"/>
                    <a:pt x="1579" y="2703"/>
                  </a:cubicBezTo>
                  <a:cubicBezTo>
                    <a:pt x="2022" y="2703"/>
                    <a:pt x="2412" y="2450"/>
                    <a:pt x="2678" y="1959"/>
                  </a:cubicBezTo>
                  <a:cubicBezTo>
                    <a:pt x="3085" y="1213"/>
                    <a:pt x="2818" y="587"/>
                    <a:pt x="2146" y="123"/>
                  </a:cubicBezTo>
                  <a:cubicBezTo>
                    <a:pt x="1916" y="43"/>
                    <a:pt x="1695" y="1"/>
                    <a:pt x="1489"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49" name="Google Shape;8449;p21"/>
            <p:cNvSpPr/>
            <p:nvPr/>
          </p:nvSpPr>
          <p:spPr>
            <a:xfrm>
              <a:off x="4970175" y="688875"/>
              <a:ext cx="72075" cy="67075"/>
            </a:xfrm>
            <a:custGeom>
              <a:rect b="b" l="l" r="r" t="t"/>
              <a:pathLst>
                <a:path extrusionOk="0" h="2683" w="2883">
                  <a:moveTo>
                    <a:pt x="1467" y="1"/>
                  </a:moveTo>
                  <a:cubicBezTo>
                    <a:pt x="1036" y="1"/>
                    <a:pt x="625" y="282"/>
                    <a:pt x="367" y="763"/>
                  </a:cubicBezTo>
                  <a:cubicBezTo>
                    <a:pt x="0" y="1444"/>
                    <a:pt x="187" y="2120"/>
                    <a:pt x="850" y="2497"/>
                  </a:cubicBezTo>
                  <a:cubicBezTo>
                    <a:pt x="1067" y="2621"/>
                    <a:pt x="1275" y="2683"/>
                    <a:pt x="1480" y="2683"/>
                  </a:cubicBezTo>
                  <a:cubicBezTo>
                    <a:pt x="1951" y="2683"/>
                    <a:pt x="2402" y="2353"/>
                    <a:pt x="2883" y="1693"/>
                  </a:cubicBezTo>
                  <a:cubicBezTo>
                    <a:pt x="2689" y="1287"/>
                    <a:pt x="2566" y="573"/>
                    <a:pt x="2146" y="247"/>
                  </a:cubicBezTo>
                  <a:cubicBezTo>
                    <a:pt x="1927" y="79"/>
                    <a:pt x="1694" y="1"/>
                    <a:pt x="1467"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50" name="Google Shape;8450;p21"/>
            <p:cNvSpPr/>
            <p:nvPr/>
          </p:nvSpPr>
          <p:spPr>
            <a:xfrm>
              <a:off x="2054925" y="4509700"/>
              <a:ext cx="70125" cy="68700"/>
            </a:xfrm>
            <a:custGeom>
              <a:rect b="b" l="l" r="r" t="t"/>
              <a:pathLst>
                <a:path extrusionOk="0" h="2748" w="2805">
                  <a:moveTo>
                    <a:pt x="2018" y="1"/>
                  </a:moveTo>
                  <a:cubicBezTo>
                    <a:pt x="1483" y="278"/>
                    <a:pt x="777" y="428"/>
                    <a:pt x="453" y="864"/>
                  </a:cubicBezTo>
                  <a:cubicBezTo>
                    <a:pt x="0" y="1473"/>
                    <a:pt x="255" y="2211"/>
                    <a:pt x="935" y="2571"/>
                  </a:cubicBezTo>
                  <a:cubicBezTo>
                    <a:pt x="1157" y="2689"/>
                    <a:pt x="1389" y="2747"/>
                    <a:pt x="1608" y="2747"/>
                  </a:cubicBezTo>
                  <a:cubicBezTo>
                    <a:pt x="2056" y="2747"/>
                    <a:pt x="2453" y="2504"/>
                    <a:pt x="2623" y="2022"/>
                  </a:cubicBezTo>
                  <a:cubicBezTo>
                    <a:pt x="2805" y="1510"/>
                    <a:pt x="2538" y="842"/>
                    <a:pt x="2471" y="242"/>
                  </a:cubicBezTo>
                  <a:lnTo>
                    <a:pt x="2018" y="1"/>
                  </a:ln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51" name="Google Shape;8451;p21"/>
            <p:cNvSpPr/>
            <p:nvPr/>
          </p:nvSpPr>
          <p:spPr>
            <a:xfrm>
              <a:off x="1458625" y="2304150"/>
              <a:ext cx="77175" cy="67700"/>
            </a:xfrm>
            <a:custGeom>
              <a:rect b="b" l="l" r="r" t="t"/>
              <a:pathLst>
                <a:path extrusionOk="0" h="2708" w="3087">
                  <a:moveTo>
                    <a:pt x="1512" y="0"/>
                  </a:moveTo>
                  <a:cubicBezTo>
                    <a:pt x="1075" y="0"/>
                    <a:pt x="688" y="249"/>
                    <a:pt x="418" y="731"/>
                  </a:cubicBezTo>
                  <a:cubicBezTo>
                    <a:pt x="1" y="1472"/>
                    <a:pt x="261" y="2100"/>
                    <a:pt x="979" y="2613"/>
                  </a:cubicBezTo>
                  <a:cubicBezTo>
                    <a:pt x="1183" y="2673"/>
                    <a:pt x="1384" y="2708"/>
                    <a:pt x="1577" y="2708"/>
                  </a:cubicBezTo>
                  <a:cubicBezTo>
                    <a:pt x="2047" y="2708"/>
                    <a:pt x="2464" y="2501"/>
                    <a:pt x="2737" y="1952"/>
                  </a:cubicBezTo>
                  <a:cubicBezTo>
                    <a:pt x="3086" y="1251"/>
                    <a:pt x="2908" y="592"/>
                    <a:pt x="2235" y="211"/>
                  </a:cubicBezTo>
                  <a:cubicBezTo>
                    <a:pt x="1987" y="70"/>
                    <a:pt x="1743" y="0"/>
                    <a:pt x="1512"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52" name="Google Shape;8452;p21"/>
            <p:cNvSpPr/>
            <p:nvPr/>
          </p:nvSpPr>
          <p:spPr>
            <a:xfrm>
              <a:off x="2442700" y="828350"/>
              <a:ext cx="72000" cy="67100"/>
            </a:xfrm>
            <a:custGeom>
              <a:rect b="b" l="l" r="r" t="t"/>
              <a:pathLst>
                <a:path extrusionOk="0" h="2684" w="2880">
                  <a:moveTo>
                    <a:pt x="1477" y="1"/>
                  </a:moveTo>
                  <a:cubicBezTo>
                    <a:pt x="1052" y="1"/>
                    <a:pt x="643" y="274"/>
                    <a:pt x="380" y="744"/>
                  </a:cubicBezTo>
                  <a:cubicBezTo>
                    <a:pt x="0" y="1422"/>
                    <a:pt x="182" y="2098"/>
                    <a:pt x="834" y="2487"/>
                  </a:cubicBezTo>
                  <a:cubicBezTo>
                    <a:pt x="1054" y="2618"/>
                    <a:pt x="1267" y="2683"/>
                    <a:pt x="1477" y="2683"/>
                  </a:cubicBezTo>
                  <a:cubicBezTo>
                    <a:pt x="1943" y="2683"/>
                    <a:pt x="2395" y="2361"/>
                    <a:pt x="2880" y="1716"/>
                  </a:cubicBezTo>
                  <a:cubicBezTo>
                    <a:pt x="2694" y="1308"/>
                    <a:pt x="2582" y="590"/>
                    <a:pt x="2166" y="259"/>
                  </a:cubicBezTo>
                  <a:cubicBezTo>
                    <a:pt x="1946" y="83"/>
                    <a:pt x="1709" y="1"/>
                    <a:pt x="1477"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53" name="Google Shape;8453;p21"/>
            <p:cNvSpPr/>
            <p:nvPr/>
          </p:nvSpPr>
          <p:spPr>
            <a:xfrm>
              <a:off x="6164375" y="2920625"/>
              <a:ext cx="72000" cy="67075"/>
            </a:xfrm>
            <a:custGeom>
              <a:rect b="b" l="l" r="r" t="t"/>
              <a:pathLst>
                <a:path extrusionOk="0" h="2683" w="2880">
                  <a:moveTo>
                    <a:pt x="1475" y="0"/>
                  </a:moveTo>
                  <a:cubicBezTo>
                    <a:pt x="1048" y="0"/>
                    <a:pt x="638" y="276"/>
                    <a:pt x="376" y="749"/>
                  </a:cubicBezTo>
                  <a:cubicBezTo>
                    <a:pt x="0" y="1428"/>
                    <a:pt x="183" y="2104"/>
                    <a:pt x="839" y="2490"/>
                  </a:cubicBezTo>
                  <a:cubicBezTo>
                    <a:pt x="1057" y="2619"/>
                    <a:pt x="1268" y="2683"/>
                    <a:pt x="1476" y="2683"/>
                  </a:cubicBezTo>
                  <a:cubicBezTo>
                    <a:pt x="1944" y="2683"/>
                    <a:pt x="2396" y="2358"/>
                    <a:pt x="2880" y="1709"/>
                  </a:cubicBezTo>
                  <a:cubicBezTo>
                    <a:pt x="2692" y="1303"/>
                    <a:pt x="2577" y="587"/>
                    <a:pt x="2160" y="255"/>
                  </a:cubicBezTo>
                  <a:cubicBezTo>
                    <a:pt x="1941" y="81"/>
                    <a:pt x="1706" y="0"/>
                    <a:pt x="1475"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54" name="Google Shape;8454;p21"/>
            <p:cNvSpPr/>
            <p:nvPr/>
          </p:nvSpPr>
          <p:spPr>
            <a:xfrm>
              <a:off x="5765825" y="1448825"/>
              <a:ext cx="77475" cy="67825"/>
            </a:xfrm>
            <a:custGeom>
              <a:rect b="b" l="l" r="r" t="t"/>
              <a:pathLst>
                <a:path extrusionOk="0" h="2713" w="3099">
                  <a:moveTo>
                    <a:pt x="1524" y="1"/>
                  </a:moveTo>
                  <a:cubicBezTo>
                    <a:pt x="1102" y="1"/>
                    <a:pt x="721" y="237"/>
                    <a:pt x="443" y="693"/>
                  </a:cubicBezTo>
                  <a:cubicBezTo>
                    <a:pt x="1" y="1421"/>
                    <a:pt x="241" y="2056"/>
                    <a:pt x="926" y="2585"/>
                  </a:cubicBezTo>
                  <a:cubicBezTo>
                    <a:pt x="1153" y="2667"/>
                    <a:pt x="1376" y="2713"/>
                    <a:pt x="1587" y="2713"/>
                  </a:cubicBezTo>
                  <a:cubicBezTo>
                    <a:pt x="2037" y="2713"/>
                    <a:pt x="2436" y="2505"/>
                    <a:pt x="2717" y="1997"/>
                  </a:cubicBezTo>
                  <a:cubicBezTo>
                    <a:pt x="3098" y="1307"/>
                    <a:pt x="2930" y="643"/>
                    <a:pt x="2278" y="238"/>
                  </a:cubicBezTo>
                  <a:cubicBezTo>
                    <a:pt x="2021" y="78"/>
                    <a:pt x="1766" y="1"/>
                    <a:pt x="1524"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55" name="Google Shape;8455;p21"/>
            <p:cNvSpPr/>
            <p:nvPr/>
          </p:nvSpPr>
          <p:spPr>
            <a:xfrm>
              <a:off x="3905275" y="402725"/>
              <a:ext cx="75950" cy="68300"/>
            </a:xfrm>
            <a:custGeom>
              <a:rect b="b" l="l" r="r" t="t"/>
              <a:pathLst>
                <a:path extrusionOk="0" h="2732" w="3038">
                  <a:moveTo>
                    <a:pt x="1519" y="0"/>
                  </a:moveTo>
                  <a:cubicBezTo>
                    <a:pt x="1114" y="0"/>
                    <a:pt x="744" y="218"/>
                    <a:pt x="469" y="632"/>
                  </a:cubicBezTo>
                  <a:cubicBezTo>
                    <a:pt x="0" y="1337"/>
                    <a:pt x="146" y="2041"/>
                    <a:pt x="833" y="2493"/>
                  </a:cubicBezTo>
                  <a:cubicBezTo>
                    <a:pt x="1081" y="2657"/>
                    <a:pt x="1323" y="2732"/>
                    <a:pt x="1554" y="2732"/>
                  </a:cubicBezTo>
                  <a:cubicBezTo>
                    <a:pt x="1972" y="2732"/>
                    <a:pt x="2358" y="2487"/>
                    <a:pt x="2694" y="2075"/>
                  </a:cubicBezTo>
                  <a:cubicBezTo>
                    <a:pt x="3038" y="1313"/>
                    <a:pt x="2948" y="643"/>
                    <a:pt x="2231" y="215"/>
                  </a:cubicBezTo>
                  <a:cubicBezTo>
                    <a:pt x="1990" y="70"/>
                    <a:pt x="1749" y="0"/>
                    <a:pt x="1519"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56" name="Google Shape;8456;p21"/>
            <p:cNvSpPr/>
            <p:nvPr/>
          </p:nvSpPr>
          <p:spPr>
            <a:xfrm>
              <a:off x="3218175" y="5165375"/>
              <a:ext cx="77450" cy="63825"/>
            </a:xfrm>
            <a:custGeom>
              <a:rect b="b" l="l" r="r" t="t"/>
              <a:pathLst>
                <a:path extrusionOk="0" h="2553" w="3098">
                  <a:moveTo>
                    <a:pt x="1511" y="0"/>
                  </a:moveTo>
                  <a:cubicBezTo>
                    <a:pt x="1097" y="0"/>
                    <a:pt x="693" y="257"/>
                    <a:pt x="426" y="704"/>
                  </a:cubicBezTo>
                  <a:cubicBezTo>
                    <a:pt x="0" y="1417"/>
                    <a:pt x="171" y="2204"/>
                    <a:pt x="917" y="2487"/>
                  </a:cubicBezTo>
                  <a:cubicBezTo>
                    <a:pt x="1040" y="2533"/>
                    <a:pt x="1175" y="2552"/>
                    <a:pt x="1322" y="2552"/>
                  </a:cubicBezTo>
                  <a:cubicBezTo>
                    <a:pt x="1770" y="2552"/>
                    <a:pt x="2340" y="2380"/>
                    <a:pt x="3098" y="2298"/>
                  </a:cubicBezTo>
                  <a:cubicBezTo>
                    <a:pt x="2713" y="1356"/>
                    <a:pt x="2631" y="633"/>
                    <a:pt x="2227" y="284"/>
                  </a:cubicBezTo>
                  <a:cubicBezTo>
                    <a:pt x="2003" y="90"/>
                    <a:pt x="1755" y="0"/>
                    <a:pt x="1511"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57" name="Google Shape;8457;p21"/>
            <p:cNvSpPr/>
            <p:nvPr/>
          </p:nvSpPr>
          <p:spPr>
            <a:xfrm>
              <a:off x="1384350" y="2726775"/>
              <a:ext cx="63300" cy="60450"/>
            </a:xfrm>
            <a:custGeom>
              <a:rect b="b" l="l" r="r" t="t"/>
              <a:pathLst>
                <a:path extrusionOk="0" h="2418" w="2532">
                  <a:moveTo>
                    <a:pt x="1129" y="0"/>
                  </a:moveTo>
                  <a:cubicBezTo>
                    <a:pt x="719" y="0"/>
                    <a:pt x="332" y="247"/>
                    <a:pt x="167" y="698"/>
                  </a:cubicBezTo>
                  <a:cubicBezTo>
                    <a:pt x="1" y="1157"/>
                    <a:pt x="198" y="2066"/>
                    <a:pt x="549" y="2303"/>
                  </a:cubicBezTo>
                  <a:cubicBezTo>
                    <a:pt x="674" y="2388"/>
                    <a:pt x="835" y="2417"/>
                    <a:pt x="1016" y="2417"/>
                  </a:cubicBezTo>
                  <a:cubicBezTo>
                    <a:pt x="1401" y="2417"/>
                    <a:pt x="1876" y="2284"/>
                    <a:pt x="2279" y="2257"/>
                  </a:cubicBezTo>
                  <a:lnTo>
                    <a:pt x="2531" y="1811"/>
                  </a:lnTo>
                  <a:cubicBezTo>
                    <a:pt x="2312" y="1285"/>
                    <a:pt x="2226" y="598"/>
                    <a:pt x="1841" y="271"/>
                  </a:cubicBezTo>
                  <a:cubicBezTo>
                    <a:pt x="1624" y="87"/>
                    <a:pt x="1373" y="0"/>
                    <a:pt x="1129"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58" name="Google Shape;8458;p21"/>
            <p:cNvSpPr/>
            <p:nvPr/>
          </p:nvSpPr>
          <p:spPr>
            <a:xfrm>
              <a:off x="5210650" y="821150"/>
              <a:ext cx="63900" cy="60475"/>
            </a:xfrm>
            <a:custGeom>
              <a:rect b="b" l="l" r="r" t="t"/>
              <a:pathLst>
                <a:path extrusionOk="0" h="2419" w="2556">
                  <a:moveTo>
                    <a:pt x="1123" y="1"/>
                  </a:moveTo>
                  <a:cubicBezTo>
                    <a:pt x="699" y="1"/>
                    <a:pt x="302" y="263"/>
                    <a:pt x="150" y="734"/>
                  </a:cubicBezTo>
                  <a:cubicBezTo>
                    <a:pt x="1" y="1198"/>
                    <a:pt x="234" y="2097"/>
                    <a:pt x="593" y="2321"/>
                  </a:cubicBezTo>
                  <a:cubicBezTo>
                    <a:pt x="708" y="2393"/>
                    <a:pt x="850" y="2419"/>
                    <a:pt x="1009" y="2419"/>
                  </a:cubicBezTo>
                  <a:cubicBezTo>
                    <a:pt x="1404" y="2419"/>
                    <a:pt x="1900" y="2256"/>
                    <a:pt x="2322" y="2214"/>
                  </a:cubicBezTo>
                  <a:lnTo>
                    <a:pt x="2556" y="1754"/>
                  </a:lnTo>
                  <a:cubicBezTo>
                    <a:pt x="2317" y="1238"/>
                    <a:pt x="2205" y="557"/>
                    <a:pt x="1806" y="245"/>
                  </a:cubicBezTo>
                  <a:cubicBezTo>
                    <a:pt x="1594" y="79"/>
                    <a:pt x="1354" y="1"/>
                    <a:pt x="1123"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59" name="Google Shape;8459;p21"/>
            <p:cNvSpPr/>
            <p:nvPr/>
          </p:nvSpPr>
          <p:spPr>
            <a:xfrm>
              <a:off x="1683400" y="1652575"/>
              <a:ext cx="69025" cy="61950"/>
            </a:xfrm>
            <a:custGeom>
              <a:rect b="b" l="l" r="r" t="t"/>
              <a:pathLst>
                <a:path extrusionOk="0" h="2478" w="2761">
                  <a:moveTo>
                    <a:pt x="1511" y="1"/>
                  </a:moveTo>
                  <a:cubicBezTo>
                    <a:pt x="1043" y="1"/>
                    <a:pt x="442" y="209"/>
                    <a:pt x="258" y="496"/>
                  </a:cubicBezTo>
                  <a:cubicBezTo>
                    <a:pt x="0" y="900"/>
                    <a:pt x="270" y="1644"/>
                    <a:pt x="311" y="2241"/>
                  </a:cubicBezTo>
                  <a:lnTo>
                    <a:pt x="759" y="2478"/>
                  </a:lnTo>
                  <a:cubicBezTo>
                    <a:pt x="1276" y="2235"/>
                    <a:pt x="1954" y="2121"/>
                    <a:pt x="2275" y="1719"/>
                  </a:cubicBezTo>
                  <a:cubicBezTo>
                    <a:pt x="2760" y="1112"/>
                    <a:pt x="2557" y="282"/>
                    <a:pt x="1844" y="46"/>
                  </a:cubicBezTo>
                  <a:cubicBezTo>
                    <a:pt x="1749" y="15"/>
                    <a:pt x="1634" y="1"/>
                    <a:pt x="1511"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60" name="Google Shape;8460;p21"/>
            <p:cNvSpPr/>
            <p:nvPr/>
          </p:nvSpPr>
          <p:spPr>
            <a:xfrm>
              <a:off x="5104750" y="4824375"/>
              <a:ext cx="68675" cy="61075"/>
            </a:xfrm>
            <a:custGeom>
              <a:rect b="b" l="l" r="r" t="t"/>
              <a:pathLst>
                <a:path extrusionOk="0" h="2443" w="2747">
                  <a:moveTo>
                    <a:pt x="1470" y="1"/>
                  </a:moveTo>
                  <a:cubicBezTo>
                    <a:pt x="1016" y="1"/>
                    <a:pt x="463" y="176"/>
                    <a:pt x="276" y="439"/>
                  </a:cubicBezTo>
                  <a:cubicBezTo>
                    <a:pt x="0" y="828"/>
                    <a:pt x="234" y="1587"/>
                    <a:pt x="246" y="2184"/>
                  </a:cubicBezTo>
                  <a:lnTo>
                    <a:pt x="678" y="2443"/>
                  </a:lnTo>
                  <a:cubicBezTo>
                    <a:pt x="1207" y="2225"/>
                    <a:pt x="1888" y="2144"/>
                    <a:pt x="2230" y="1758"/>
                  </a:cubicBezTo>
                  <a:cubicBezTo>
                    <a:pt x="2747" y="1173"/>
                    <a:pt x="2575" y="336"/>
                    <a:pt x="1879" y="64"/>
                  </a:cubicBezTo>
                  <a:cubicBezTo>
                    <a:pt x="1766" y="21"/>
                    <a:pt x="1624" y="1"/>
                    <a:pt x="1470"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61" name="Google Shape;8461;p21"/>
            <p:cNvSpPr/>
            <p:nvPr/>
          </p:nvSpPr>
          <p:spPr>
            <a:xfrm>
              <a:off x="5870575" y="4001975"/>
              <a:ext cx="68700" cy="71300"/>
            </a:xfrm>
            <a:custGeom>
              <a:rect b="b" l="l" r="r" t="t"/>
              <a:pathLst>
                <a:path extrusionOk="0" h="2852" w="2748">
                  <a:moveTo>
                    <a:pt x="1163" y="1"/>
                  </a:moveTo>
                  <a:cubicBezTo>
                    <a:pt x="705" y="1"/>
                    <a:pt x="307" y="264"/>
                    <a:pt x="151" y="779"/>
                  </a:cubicBezTo>
                  <a:cubicBezTo>
                    <a:pt x="0" y="1272"/>
                    <a:pt x="285" y="1896"/>
                    <a:pt x="438" y="2852"/>
                  </a:cubicBezTo>
                  <a:cubicBezTo>
                    <a:pt x="1301" y="2410"/>
                    <a:pt x="1973" y="2273"/>
                    <a:pt x="2281" y="1859"/>
                  </a:cubicBezTo>
                  <a:cubicBezTo>
                    <a:pt x="2747" y="1237"/>
                    <a:pt x="2499" y="513"/>
                    <a:pt x="1804" y="163"/>
                  </a:cubicBezTo>
                  <a:cubicBezTo>
                    <a:pt x="1589" y="54"/>
                    <a:pt x="1370" y="1"/>
                    <a:pt x="1163"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62" name="Google Shape;8462;p21"/>
            <p:cNvSpPr/>
            <p:nvPr/>
          </p:nvSpPr>
          <p:spPr>
            <a:xfrm>
              <a:off x="4745475" y="559600"/>
              <a:ext cx="63875" cy="60475"/>
            </a:xfrm>
            <a:custGeom>
              <a:rect b="b" l="l" r="r" t="t"/>
              <a:pathLst>
                <a:path extrusionOk="0" h="2419" w="2555">
                  <a:moveTo>
                    <a:pt x="1123" y="1"/>
                  </a:moveTo>
                  <a:cubicBezTo>
                    <a:pt x="701" y="1"/>
                    <a:pt x="305" y="262"/>
                    <a:pt x="152" y="731"/>
                  </a:cubicBezTo>
                  <a:cubicBezTo>
                    <a:pt x="1" y="1193"/>
                    <a:pt x="229" y="2094"/>
                    <a:pt x="587" y="2319"/>
                  </a:cubicBezTo>
                  <a:cubicBezTo>
                    <a:pt x="703" y="2392"/>
                    <a:pt x="848" y="2419"/>
                    <a:pt x="1010" y="2419"/>
                  </a:cubicBezTo>
                  <a:cubicBezTo>
                    <a:pt x="1403" y="2419"/>
                    <a:pt x="1897" y="2260"/>
                    <a:pt x="2316" y="2220"/>
                  </a:cubicBezTo>
                  <a:lnTo>
                    <a:pt x="2554" y="1762"/>
                  </a:lnTo>
                  <a:cubicBezTo>
                    <a:pt x="2316" y="1245"/>
                    <a:pt x="2208" y="564"/>
                    <a:pt x="1810" y="249"/>
                  </a:cubicBezTo>
                  <a:cubicBezTo>
                    <a:pt x="1597" y="80"/>
                    <a:pt x="1356" y="1"/>
                    <a:pt x="1123"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63" name="Google Shape;8463;p21"/>
            <p:cNvSpPr/>
            <p:nvPr/>
          </p:nvSpPr>
          <p:spPr>
            <a:xfrm>
              <a:off x="3637075" y="5245500"/>
              <a:ext cx="67525" cy="58350"/>
            </a:xfrm>
            <a:custGeom>
              <a:rect b="b" l="l" r="r" t="t"/>
              <a:pathLst>
                <a:path extrusionOk="0" h="2334" w="2701">
                  <a:moveTo>
                    <a:pt x="1366" y="1"/>
                  </a:moveTo>
                  <a:cubicBezTo>
                    <a:pt x="1002" y="1"/>
                    <a:pt x="645" y="232"/>
                    <a:pt x="396" y="637"/>
                  </a:cubicBezTo>
                  <a:cubicBezTo>
                    <a:pt x="1" y="1281"/>
                    <a:pt x="99" y="1978"/>
                    <a:pt x="774" y="2254"/>
                  </a:cubicBezTo>
                  <a:cubicBezTo>
                    <a:pt x="920" y="2313"/>
                    <a:pt x="1082" y="2334"/>
                    <a:pt x="1253" y="2334"/>
                  </a:cubicBezTo>
                  <a:cubicBezTo>
                    <a:pt x="1626" y="2334"/>
                    <a:pt x="2040" y="2234"/>
                    <a:pt x="2422" y="2216"/>
                  </a:cubicBezTo>
                  <a:cubicBezTo>
                    <a:pt x="2515" y="2064"/>
                    <a:pt x="2607" y="1914"/>
                    <a:pt x="2700" y="1763"/>
                  </a:cubicBezTo>
                  <a:cubicBezTo>
                    <a:pt x="2479" y="1252"/>
                    <a:pt x="2385" y="596"/>
                    <a:pt x="2009" y="263"/>
                  </a:cubicBezTo>
                  <a:cubicBezTo>
                    <a:pt x="1806" y="84"/>
                    <a:pt x="1585" y="1"/>
                    <a:pt x="1366"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64" name="Google Shape;8464;p21"/>
            <p:cNvSpPr/>
            <p:nvPr/>
          </p:nvSpPr>
          <p:spPr>
            <a:xfrm>
              <a:off x="5732200" y="4245250"/>
              <a:ext cx="68400" cy="51800"/>
            </a:xfrm>
            <a:custGeom>
              <a:rect b="b" l="l" r="r" t="t"/>
              <a:pathLst>
                <a:path extrusionOk="0" h="2072" w="2736">
                  <a:moveTo>
                    <a:pt x="1647" y="0"/>
                  </a:moveTo>
                  <a:cubicBezTo>
                    <a:pt x="1256" y="0"/>
                    <a:pt x="742" y="188"/>
                    <a:pt x="504" y="436"/>
                  </a:cubicBezTo>
                  <a:cubicBezTo>
                    <a:pt x="0" y="962"/>
                    <a:pt x="155" y="1725"/>
                    <a:pt x="840" y="1996"/>
                  </a:cubicBezTo>
                  <a:cubicBezTo>
                    <a:pt x="980" y="2052"/>
                    <a:pt x="1134" y="2071"/>
                    <a:pt x="1296" y="2071"/>
                  </a:cubicBezTo>
                  <a:cubicBezTo>
                    <a:pt x="1665" y="2071"/>
                    <a:pt x="2076" y="1968"/>
                    <a:pt x="2454" y="1948"/>
                  </a:cubicBezTo>
                  <a:lnTo>
                    <a:pt x="2735" y="1462"/>
                  </a:lnTo>
                  <a:cubicBezTo>
                    <a:pt x="2494" y="974"/>
                    <a:pt x="2364" y="261"/>
                    <a:pt x="1975" y="65"/>
                  </a:cubicBezTo>
                  <a:cubicBezTo>
                    <a:pt x="1888" y="20"/>
                    <a:pt x="1774" y="0"/>
                    <a:pt x="1647"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65" name="Google Shape;8465;p21"/>
            <p:cNvSpPr/>
            <p:nvPr/>
          </p:nvSpPr>
          <p:spPr>
            <a:xfrm>
              <a:off x="4093700" y="353725"/>
              <a:ext cx="65125" cy="55850"/>
            </a:xfrm>
            <a:custGeom>
              <a:rect b="b" l="l" r="r" t="t"/>
              <a:pathLst>
                <a:path extrusionOk="0" h="2234" w="2605">
                  <a:moveTo>
                    <a:pt x="1286" y="0"/>
                  </a:moveTo>
                  <a:cubicBezTo>
                    <a:pt x="918" y="0"/>
                    <a:pt x="573" y="248"/>
                    <a:pt x="340" y="682"/>
                  </a:cubicBezTo>
                  <a:cubicBezTo>
                    <a:pt x="1" y="1313"/>
                    <a:pt x="145" y="1948"/>
                    <a:pt x="792" y="2174"/>
                  </a:cubicBezTo>
                  <a:cubicBezTo>
                    <a:pt x="918" y="2217"/>
                    <a:pt x="1053" y="2234"/>
                    <a:pt x="1193" y="2234"/>
                  </a:cubicBezTo>
                  <a:cubicBezTo>
                    <a:pt x="1557" y="2234"/>
                    <a:pt x="1960" y="2125"/>
                    <a:pt x="2334" y="2097"/>
                  </a:cubicBezTo>
                  <a:cubicBezTo>
                    <a:pt x="2423" y="1942"/>
                    <a:pt x="2515" y="1786"/>
                    <a:pt x="2605" y="1631"/>
                  </a:cubicBezTo>
                  <a:cubicBezTo>
                    <a:pt x="2384" y="1160"/>
                    <a:pt x="2278" y="548"/>
                    <a:pt x="1917" y="249"/>
                  </a:cubicBezTo>
                  <a:cubicBezTo>
                    <a:pt x="1710" y="79"/>
                    <a:pt x="1494" y="0"/>
                    <a:pt x="1286"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66" name="Google Shape;8466;p21"/>
            <p:cNvSpPr/>
            <p:nvPr/>
          </p:nvSpPr>
          <p:spPr>
            <a:xfrm>
              <a:off x="1812950" y="1411450"/>
              <a:ext cx="68000" cy="58400"/>
            </a:xfrm>
            <a:custGeom>
              <a:rect b="b" l="l" r="r" t="t"/>
              <a:pathLst>
                <a:path extrusionOk="0" h="2336" w="2720">
                  <a:moveTo>
                    <a:pt x="1359" y="0"/>
                  </a:moveTo>
                  <a:cubicBezTo>
                    <a:pt x="985" y="0"/>
                    <a:pt x="625" y="246"/>
                    <a:pt x="381" y="667"/>
                  </a:cubicBezTo>
                  <a:cubicBezTo>
                    <a:pt x="1" y="1323"/>
                    <a:pt x="126" y="2015"/>
                    <a:pt x="807" y="2269"/>
                  </a:cubicBezTo>
                  <a:cubicBezTo>
                    <a:pt x="938" y="2318"/>
                    <a:pt x="1080" y="2336"/>
                    <a:pt x="1230" y="2336"/>
                  </a:cubicBezTo>
                  <a:cubicBezTo>
                    <a:pt x="1618" y="2336"/>
                    <a:pt x="2052" y="2213"/>
                    <a:pt x="2451" y="2182"/>
                  </a:cubicBezTo>
                  <a:lnTo>
                    <a:pt x="2719" y="1719"/>
                  </a:lnTo>
                  <a:cubicBezTo>
                    <a:pt x="2484" y="1217"/>
                    <a:pt x="2367" y="567"/>
                    <a:pt x="1983" y="244"/>
                  </a:cubicBezTo>
                  <a:cubicBezTo>
                    <a:pt x="1783" y="78"/>
                    <a:pt x="1569" y="0"/>
                    <a:pt x="1359"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67" name="Google Shape;8467;p21"/>
            <p:cNvSpPr/>
            <p:nvPr/>
          </p:nvSpPr>
          <p:spPr>
            <a:xfrm>
              <a:off x="1549850" y="1891325"/>
              <a:ext cx="67100" cy="51400"/>
            </a:xfrm>
            <a:custGeom>
              <a:rect b="b" l="l" r="r" t="t"/>
              <a:pathLst>
                <a:path extrusionOk="0" h="2056" w="2684">
                  <a:moveTo>
                    <a:pt x="1323" y="0"/>
                  </a:moveTo>
                  <a:cubicBezTo>
                    <a:pt x="1000" y="0"/>
                    <a:pt x="651" y="56"/>
                    <a:pt x="328" y="56"/>
                  </a:cubicBezTo>
                  <a:cubicBezTo>
                    <a:pt x="320" y="56"/>
                    <a:pt x="313" y="56"/>
                    <a:pt x="305" y="56"/>
                  </a:cubicBezTo>
                  <a:lnTo>
                    <a:pt x="0" y="515"/>
                  </a:lnTo>
                  <a:cubicBezTo>
                    <a:pt x="210" y="1021"/>
                    <a:pt x="289" y="1743"/>
                    <a:pt x="665" y="1968"/>
                  </a:cubicBezTo>
                  <a:cubicBezTo>
                    <a:pt x="766" y="2029"/>
                    <a:pt x="910" y="2056"/>
                    <a:pt x="1071" y="2056"/>
                  </a:cubicBezTo>
                  <a:cubicBezTo>
                    <a:pt x="1449" y="2056"/>
                    <a:pt x="1921" y="1907"/>
                    <a:pt x="2155" y="1690"/>
                  </a:cubicBezTo>
                  <a:cubicBezTo>
                    <a:pt x="2684" y="1201"/>
                    <a:pt x="2592" y="424"/>
                    <a:pt x="1922" y="109"/>
                  </a:cubicBezTo>
                  <a:cubicBezTo>
                    <a:pt x="1744" y="25"/>
                    <a:pt x="1539" y="0"/>
                    <a:pt x="1323"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68" name="Google Shape;8468;p21"/>
            <p:cNvSpPr/>
            <p:nvPr/>
          </p:nvSpPr>
          <p:spPr>
            <a:xfrm>
              <a:off x="5999800" y="3765250"/>
              <a:ext cx="68250" cy="58475"/>
            </a:xfrm>
            <a:custGeom>
              <a:rect b="b" l="l" r="r" t="t"/>
              <a:pathLst>
                <a:path extrusionOk="0" h="2339" w="2730">
                  <a:moveTo>
                    <a:pt x="1351" y="1"/>
                  </a:moveTo>
                  <a:cubicBezTo>
                    <a:pt x="970" y="1"/>
                    <a:pt x="607" y="256"/>
                    <a:pt x="368" y="688"/>
                  </a:cubicBezTo>
                  <a:cubicBezTo>
                    <a:pt x="1" y="1353"/>
                    <a:pt x="141" y="2041"/>
                    <a:pt x="827" y="2280"/>
                  </a:cubicBezTo>
                  <a:cubicBezTo>
                    <a:pt x="948" y="2322"/>
                    <a:pt x="1078" y="2339"/>
                    <a:pt x="1214" y="2339"/>
                  </a:cubicBezTo>
                  <a:cubicBezTo>
                    <a:pt x="1611" y="2339"/>
                    <a:pt x="2059" y="2198"/>
                    <a:pt x="2470" y="2158"/>
                  </a:cubicBezTo>
                  <a:lnTo>
                    <a:pt x="2730" y="1690"/>
                  </a:lnTo>
                  <a:cubicBezTo>
                    <a:pt x="2482" y="1194"/>
                    <a:pt x="2354" y="548"/>
                    <a:pt x="1962" y="233"/>
                  </a:cubicBezTo>
                  <a:cubicBezTo>
                    <a:pt x="1764" y="74"/>
                    <a:pt x="1555" y="1"/>
                    <a:pt x="1351"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69" name="Google Shape;8469;p21"/>
            <p:cNvSpPr/>
            <p:nvPr/>
          </p:nvSpPr>
          <p:spPr>
            <a:xfrm>
              <a:off x="5721625" y="1269000"/>
              <a:ext cx="65425" cy="56025"/>
            </a:xfrm>
            <a:custGeom>
              <a:rect b="b" l="l" r="r" t="t"/>
              <a:pathLst>
                <a:path extrusionOk="0" h="2241" w="2617">
                  <a:moveTo>
                    <a:pt x="1314" y="1"/>
                  </a:moveTo>
                  <a:cubicBezTo>
                    <a:pt x="975" y="1"/>
                    <a:pt x="644" y="212"/>
                    <a:pt x="409" y="587"/>
                  </a:cubicBezTo>
                  <a:cubicBezTo>
                    <a:pt x="1" y="1236"/>
                    <a:pt x="105" y="1908"/>
                    <a:pt x="804" y="2174"/>
                  </a:cubicBezTo>
                  <a:cubicBezTo>
                    <a:pt x="929" y="2223"/>
                    <a:pt x="1065" y="2240"/>
                    <a:pt x="1209" y="2240"/>
                  </a:cubicBezTo>
                  <a:cubicBezTo>
                    <a:pt x="1569" y="2240"/>
                    <a:pt x="1973" y="2128"/>
                    <a:pt x="2344" y="2102"/>
                  </a:cubicBezTo>
                  <a:cubicBezTo>
                    <a:pt x="2435" y="1947"/>
                    <a:pt x="2525" y="1793"/>
                    <a:pt x="2616" y="1638"/>
                  </a:cubicBezTo>
                  <a:cubicBezTo>
                    <a:pt x="2395" y="1166"/>
                    <a:pt x="2286" y="568"/>
                    <a:pt x="1929" y="253"/>
                  </a:cubicBezTo>
                  <a:cubicBezTo>
                    <a:pt x="1735" y="81"/>
                    <a:pt x="1523" y="1"/>
                    <a:pt x="1314"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70" name="Google Shape;8470;p21"/>
            <p:cNvSpPr/>
            <p:nvPr/>
          </p:nvSpPr>
          <p:spPr>
            <a:xfrm>
              <a:off x="1774575" y="4197450"/>
              <a:ext cx="65875" cy="64550"/>
            </a:xfrm>
            <a:custGeom>
              <a:rect b="b" l="l" r="r" t="t"/>
              <a:pathLst>
                <a:path extrusionOk="0" h="2582" w="2635">
                  <a:moveTo>
                    <a:pt x="1942" y="0"/>
                  </a:moveTo>
                  <a:cubicBezTo>
                    <a:pt x="1440" y="247"/>
                    <a:pt x="794" y="373"/>
                    <a:pt x="469" y="768"/>
                  </a:cubicBezTo>
                  <a:cubicBezTo>
                    <a:pt x="0" y="1338"/>
                    <a:pt x="217" y="2006"/>
                    <a:pt x="861" y="2379"/>
                  </a:cubicBezTo>
                  <a:cubicBezTo>
                    <a:pt x="1093" y="2513"/>
                    <a:pt x="1330" y="2582"/>
                    <a:pt x="1551" y="2582"/>
                  </a:cubicBezTo>
                  <a:cubicBezTo>
                    <a:pt x="1944" y="2582"/>
                    <a:pt x="2286" y="2365"/>
                    <a:pt x="2454" y="1922"/>
                  </a:cubicBezTo>
                  <a:cubicBezTo>
                    <a:pt x="2635" y="1443"/>
                    <a:pt x="2429" y="820"/>
                    <a:pt x="2395" y="263"/>
                  </a:cubicBezTo>
                  <a:lnTo>
                    <a:pt x="1942" y="0"/>
                  </a:ln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71" name="Google Shape;8471;p21"/>
            <p:cNvSpPr/>
            <p:nvPr/>
          </p:nvSpPr>
          <p:spPr>
            <a:xfrm>
              <a:off x="2579850" y="4960075"/>
              <a:ext cx="56950" cy="64375"/>
            </a:xfrm>
            <a:custGeom>
              <a:rect b="b" l="l" r="r" t="t"/>
              <a:pathLst>
                <a:path extrusionOk="0" h="2575" w="2278">
                  <a:moveTo>
                    <a:pt x="1060" y="0"/>
                  </a:moveTo>
                  <a:cubicBezTo>
                    <a:pt x="685" y="0"/>
                    <a:pt x="329" y="247"/>
                    <a:pt x="170" y="689"/>
                  </a:cubicBezTo>
                  <a:cubicBezTo>
                    <a:pt x="0" y="1162"/>
                    <a:pt x="216" y="1769"/>
                    <a:pt x="260" y="2315"/>
                  </a:cubicBezTo>
                  <a:lnTo>
                    <a:pt x="745" y="2575"/>
                  </a:lnTo>
                  <a:cubicBezTo>
                    <a:pt x="1221" y="2302"/>
                    <a:pt x="1924" y="2133"/>
                    <a:pt x="2108" y="1727"/>
                  </a:cubicBezTo>
                  <a:cubicBezTo>
                    <a:pt x="2277" y="1361"/>
                    <a:pt x="2037" y="568"/>
                    <a:pt x="1704" y="266"/>
                  </a:cubicBezTo>
                  <a:cubicBezTo>
                    <a:pt x="1507" y="85"/>
                    <a:pt x="1280" y="0"/>
                    <a:pt x="1060"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72" name="Google Shape;8472;p21"/>
            <p:cNvSpPr/>
            <p:nvPr/>
          </p:nvSpPr>
          <p:spPr>
            <a:xfrm>
              <a:off x="6109850" y="1957600"/>
              <a:ext cx="58075" cy="49700"/>
            </a:xfrm>
            <a:custGeom>
              <a:rect b="b" l="l" r="r" t="t"/>
              <a:pathLst>
                <a:path extrusionOk="0" h="1988" w="2323">
                  <a:moveTo>
                    <a:pt x="1303" y="0"/>
                  </a:moveTo>
                  <a:cubicBezTo>
                    <a:pt x="886" y="0"/>
                    <a:pt x="341" y="191"/>
                    <a:pt x="192" y="442"/>
                  </a:cubicBezTo>
                  <a:cubicBezTo>
                    <a:pt x="0" y="767"/>
                    <a:pt x="223" y="1628"/>
                    <a:pt x="550" y="1884"/>
                  </a:cubicBezTo>
                  <a:cubicBezTo>
                    <a:pt x="648" y="1961"/>
                    <a:pt x="785" y="1988"/>
                    <a:pt x="943" y="1988"/>
                  </a:cubicBezTo>
                  <a:cubicBezTo>
                    <a:pt x="1277" y="1988"/>
                    <a:pt x="1705" y="1867"/>
                    <a:pt x="2056" y="1845"/>
                  </a:cubicBezTo>
                  <a:cubicBezTo>
                    <a:pt x="2146" y="1693"/>
                    <a:pt x="2234" y="1543"/>
                    <a:pt x="2323" y="1392"/>
                  </a:cubicBezTo>
                  <a:cubicBezTo>
                    <a:pt x="2100" y="924"/>
                    <a:pt x="1985" y="207"/>
                    <a:pt x="1627" y="54"/>
                  </a:cubicBezTo>
                  <a:cubicBezTo>
                    <a:pt x="1540" y="17"/>
                    <a:pt x="1427" y="0"/>
                    <a:pt x="1303"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73" name="Google Shape;8473;p21"/>
            <p:cNvSpPr/>
            <p:nvPr/>
          </p:nvSpPr>
          <p:spPr>
            <a:xfrm>
              <a:off x="3318925" y="380425"/>
              <a:ext cx="55575" cy="56725"/>
            </a:xfrm>
            <a:custGeom>
              <a:rect b="b" l="l" r="r" t="t"/>
              <a:pathLst>
                <a:path extrusionOk="0" h="2269" w="2223">
                  <a:moveTo>
                    <a:pt x="1442" y="1"/>
                  </a:moveTo>
                  <a:cubicBezTo>
                    <a:pt x="988" y="258"/>
                    <a:pt x="284" y="426"/>
                    <a:pt x="147" y="799"/>
                  </a:cubicBezTo>
                  <a:cubicBezTo>
                    <a:pt x="1" y="1196"/>
                    <a:pt x="257" y="2049"/>
                    <a:pt x="587" y="2218"/>
                  </a:cubicBezTo>
                  <a:cubicBezTo>
                    <a:pt x="654" y="2253"/>
                    <a:pt x="743" y="2268"/>
                    <a:pt x="843" y="2268"/>
                  </a:cubicBezTo>
                  <a:cubicBezTo>
                    <a:pt x="1235" y="2268"/>
                    <a:pt x="1809" y="2029"/>
                    <a:pt x="1999" y="1751"/>
                  </a:cubicBezTo>
                  <a:cubicBezTo>
                    <a:pt x="2223" y="1423"/>
                    <a:pt x="1952" y="754"/>
                    <a:pt x="1897" y="235"/>
                  </a:cubicBezTo>
                  <a:lnTo>
                    <a:pt x="1442" y="1"/>
                  </a:ln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74" name="Google Shape;8474;p21"/>
            <p:cNvSpPr/>
            <p:nvPr/>
          </p:nvSpPr>
          <p:spPr>
            <a:xfrm>
              <a:off x="6227000" y="3114325"/>
              <a:ext cx="56425" cy="50050"/>
            </a:xfrm>
            <a:custGeom>
              <a:rect b="b" l="l" r="r" t="t"/>
              <a:pathLst>
                <a:path extrusionOk="0" h="2002" w="2257">
                  <a:moveTo>
                    <a:pt x="1305" y="1"/>
                  </a:moveTo>
                  <a:cubicBezTo>
                    <a:pt x="926" y="1"/>
                    <a:pt x="431" y="320"/>
                    <a:pt x="0" y="464"/>
                  </a:cubicBezTo>
                  <a:cubicBezTo>
                    <a:pt x="158" y="970"/>
                    <a:pt x="174" y="1685"/>
                    <a:pt x="516" y="1919"/>
                  </a:cubicBezTo>
                  <a:cubicBezTo>
                    <a:pt x="603" y="1978"/>
                    <a:pt x="714" y="2001"/>
                    <a:pt x="842" y="2001"/>
                  </a:cubicBezTo>
                  <a:cubicBezTo>
                    <a:pt x="1186" y="2001"/>
                    <a:pt x="1644" y="1835"/>
                    <a:pt x="2019" y="1788"/>
                  </a:cubicBezTo>
                  <a:cubicBezTo>
                    <a:pt x="2099" y="1633"/>
                    <a:pt x="2177" y="1478"/>
                    <a:pt x="2256" y="1323"/>
                  </a:cubicBezTo>
                  <a:cubicBezTo>
                    <a:pt x="2007" y="870"/>
                    <a:pt x="1851" y="161"/>
                    <a:pt x="1484" y="30"/>
                  </a:cubicBezTo>
                  <a:cubicBezTo>
                    <a:pt x="1428" y="10"/>
                    <a:pt x="1368" y="1"/>
                    <a:pt x="1305"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75" name="Google Shape;8475;p21"/>
            <p:cNvSpPr/>
            <p:nvPr/>
          </p:nvSpPr>
          <p:spPr>
            <a:xfrm>
              <a:off x="2272800" y="891275"/>
              <a:ext cx="56375" cy="50000"/>
            </a:xfrm>
            <a:custGeom>
              <a:rect b="b" l="l" r="r" t="t"/>
              <a:pathLst>
                <a:path extrusionOk="0" h="2000" w="2255">
                  <a:moveTo>
                    <a:pt x="1304" y="1"/>
                  </a:moveTo>
                  <a:cubicBezTo>
                    <a:pt x="926" y="1"/>
                    <a:pt x="431" y="318"/>
                    <a:pt x="0" y="461"/>
                  </a:cubicBezTo>
                  <a:cubicBezTo>
                    <a:pt x="156" y="966"/>
                    <a:pt x="170" y="1682"/>
                    <a:pt x="511" y="1917"/>
                  </a:cubicBezTo>
                  <a:cubicBezTo>
                    <a:pt x="598" y="1976"/>
                    <a:pt x="711" y="1999"/>
                    <a:pt x="839" y="1999"/>
                  </a:cubicBezTo>
                  <a:cubicBezTo>
                    <a:pt x="1183" y="1999"/>
                    <a:pt x="1640" y="1835"/>
                    <a:pt x="2016" y="1790"/>
                  </a:cubicBezTo>
                  <a:lnTo>
                    <a:pt x="2255" y="1326"/>
                  </a:lnTo>
                  <a:cubicBezTo>
                    <a:pt x="2006" y="872"/>
                    <a:pt x="1851" y="163"/>
                    <a:pt x="1484" y="30"/>
                  </a:cubicBezTo>
                  <a:cubicBezTo>
                    <a:pt x="1428" y="10"/>
                    <a:pt x="1367" y="1"/>
                    <a:pt x="1304"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76" name="Google Shape;8476;p21"/>
            <p:cNvSpPr/>
            <p:nvPr/>
          </p:nvSpPr>
          <p:spPr>
            <a:xfrm>
              <a:off x="5446425" y="952450"/>
              <a:ext cx="55450" cy="56925"/>
            </a:xfrm>
            <a:custGeom>
              <a:rect b="b" l="l" r="r" t="t"/>
              <a:pathLst>
                <a:path extrusionOk="0" h="2277" w="2218">
                  <a:moveTo>
                    <a:pt x="1460" y="0"/>
                  </a:moveTo>
                  <a:cubicBezTo>
                    <a:pt x="1001" y="251"/>
                    <a:pt x="295" y="408"/>
                    <a:pt x="153" y="778"/>
                  </a:cubicBezTo>
                  <a:cubicBezTo>
                    <a:pt x="1" y="1173"/>
                    <a:pt x="381" y="1770"/>
                    <a:pt x="530" y="2277"/>
                  </a:cubicBezTo>
                  <a:cubicBezTo>
                    <a:pt x="1035" y="2119"/>
                    <a:pt x="1743" y="2106"/>
                    <a:pt x="1987" y="1761"/>
                  </a:cubicBezTo>
                  <a:cubicBezTo>
                    <a:pt x="2217" y="1438"/>
                    <a:pt x="1958" y="763"/>
                    <a:pt x="1914" y="243"/>
                  </a:cubicBezTo>
                  <a:lnTo>
                    <a:pt x="1460" y="0"/>
                  </a:ln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77" name="Google Shape;8477;p21"/>
            <p:cNvSpPr/>
            <p:nvPr/>
          </p:nvSpPr>
          <p:spPr>
            <a:xfrm>
              <a:off x="4513800" y="436125"/>
              <a:ext cx="55575" cy="57325"/>
            </a:xfrm>
            <a:custGeom>
              <a:rect b="b" l="l" r="r" t="t"/>
              <a:pathLst>
                <a:path extrusionOk="0" h="2293" w="2223">
                  <a:moveTo>
                    <a:pt x="1676" y="1"/>
                  </a:moveTo>
                  <a:cubicBezTo>
                    <a:pt x="1172" y="167"/>
                    <a:pt x="463" y="192"/>
                    <a:pt x="224" y="541"/>
                  </a:cubicBezTo>
                  <a:cubicBezTo>
                    <a:pt x="0" y="870"/>
                    <a:pt x="273" y="1539"/>
                    <a:pt x="326" y="2058"/>
                  </a:cubicBezTo>
                  <a:lnTo>
                    <a:pt x="781" y="2292"/>
                  </a:lnTo>
                  <a:cubicBezTo>
                    <a:pt x="1237" y="2034"/>
                    <a:pt x="1940" y="1866"/>
                    <a:pt x="2078" y="1493"/>
                  </a:cubicBezTo>
                  <a:cubicBezTo>
                    <a:pt x="2222" y="1095"/>
                    <a:pt x="1830" y="506"/>
                    <a:pt x="1676"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78" name="Google Shape;8478;p21"/>
            <p:cNvSpPr/>
            <p:nvPr/>
          </p:nvSpPr>
          <p:spPr>
            <a:xfrm>
              <a:off x="6209175" y="2325500"/>
              <a:ext cx="58025" cy="49675"/>
            </a:xfrm>
            <a:custGeom>
              <a:rect b="b" l="l" r="r" t="t"/>
              <a:pathLst>
                <a:path extrusionOk="0" h="1987" w="2321">
                  <a:moveTo>
                    <a:pt x="1300" y="1"/>
                  </a:moveTo>
                  <a:cubicBezTo>
                    <a:pt x="883" y="1"/>
                    <a:pt x="339" y="190"/>
                    <a:pt x="192" y="441"/>
                  </a:cubicBezTo>
                  <a:cubicBezTo>
                    <a:pt x="0" y="767"/>
                    <a:pt x="223" y="1629"/>
                    <a:pt x="550" y="1884"/>
                  </a:cubicBezTo>
                  <a:cubicBezTo>
                    <a:pt x="648" y="1960"/>
                    <a:pt x="784" y="1987"/>
                    <a:pt x="942" y="1987"/>
                  </a:cubicBezTo>
                  <a:cubicBezTo>
                    <a:pt x="1276" y="1987"/>
                    <a:pt x="1704" y="1866"/>
                    <a:pt x="2056" y="1844"/>
                  </a:cubicBezTo>
                  <a:lnTo>
                    <a:pt x="2321" y="1392"/>
                  </a:lnTo>
                  <a:cubicBezTo>
                    <a:pt x="2098" y="923"/>
                    <a:pt x="1984" y="207"/>
                    <a:pt x="1625" y="55"/>
                  </a:cubicBezTo>
                  <a:cubicBezTo>
                    <a:pt x="1538" y="18"/>
                    <a:pt x="1424" y="1"/>
                    <a:pt x="1300"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79" name="Google Shape;8479;p21"/>
            <p:cNvSpPr/>
            <p:nvPr/>
          </p:nvSpPr>
          <p:spPr>
            <a:xfrm>
              <a:off x="6157925" y="2141325"/>
              <a:ext cx="55100" cy="55950"/>
            </a:xfrm>
            <a:custGeom>
              <a:rect b="b" l="l" r="r" t="t"/>
              <a:pathLst>
                <a:path extrusionOk="0" h="2238" w="2204">
                  <a:moveTo>
                    <a:pt x="1364" y="1"/>
                  </a:moveTo>
                  <a:cubicBezTo>
                    <a:pt x="975" y="1"/>
                    <a:pt x="437" y="200"/>
                    <a:pt x="242" y="453"/>
                  </a:cubicBezTo>
                  <a:cubicBezTo>
                    <a:pt x="0" y="767"/>
                    <a:pt x="233" y="1452"/>
                    <a:pt x="257" y="1974"/>
                  </a:cubicBezTo>
                  <a:lnTo>
                    <a:pt x="696" y="2238"/>
                  </a:lnTo>
                  <a:cubicBezTo>
                    <a:pt x="1164" y="2004"/>
                    <a:pt x="1875" y="1875"/>
                    <a:pt x="2035" y="1510"/>
                  </a:cubicBezTo>
                  <a:cubicBezTo>
                    <a:pt x="2203" y="1124"/>
                    <a:pt x="1996" y="256"/>
                    <a:pt x="1676" y="67"/>
                  </a:cubicBezTo>
                  <a:cubicBezTo>
                    <a:pt x="1598" y="21"/>
                    <a:pt x="1489" y="1"/>
                    <a:pt x="1364"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80" name="Google Shape;8480;p21"/>
            <p:cNvSpPr/>
            <p:nvPr/>
          </p:nvSpPr>
          <p:spPr>
            <a:xfrm>
              <a:off x="2349150" y="4828550"/>
              <a:ext cx="55250" cy="56500"/>
            </a:xfrm>
            <a:custGeom>
              <a:rect b="b" l="l" r="r" t="t"/>
              <a:pathLst>
                <a:path extrusionOk="0" h="2260" w="2210">
                  <a:moveTo>
                    <a:pt x="1479" y="1"/>
                  </a:moveTo>
                  <a:cubicBezTo>
                    <a:pt x="1018" y="242"/>
                    <a:pt x="309" y="387"/>
                    <a:pt x="160" y="754"/>
                  </a:cubicBezTo>
                  <a:cubicBezTo>
                    <a:pt x="1" y="1146"/>
                    <a:pt x="369" y="1748"/>
                    <a:pt x="508" y="2260"/>
                  </a:cubicBezTo>
                  <a:cubicBezTo>
                    <a:pt x="1016" y="2112"/>
                    <a:pt x="1723" y="2112"/>
                    <a:pt x="1974" y="1773"/>
                  </a:cubicBezTo>
                  <a:cubicBezTo>
                    <a:pt x="2210" y="1454"/>
                    <a:pt x="1964" y="774"/>
                    <a:pt x="1930" y="254"/>
                  </a:cubicBezTo>
                  <a:lnTo>
                    <a:pt x="1479" y="1"/>
                  </a:ln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81" name="Google Shape;8481;p21"/>
            <p:cNvSpPr/>
            <p:nvPr/>
          </p:nvSpPr>
          <p:spPr>
            <a:xfrm>
              <a:off x="3135400" y="441225"/>
              <a:ext cx="58925" cy="50275"/>
            </a:xfrm>
            <a:custGeom>
              <a:rect b="b" l="l" r="r" t="t"/>
              <a:pathLst>
                <a:path extrusionOk="0" h="2011" w="2357">
                  <a:moveTo>
                    <a:pt x="1330" y="1"/>
                  </a:moveTo>
                  <a:cubicBezTo>
                    <a:pt x="905" y="1"/>
                    <a:pt x="314" y="235"/>
                    <a:pt x="173" y="510"/>
                  </a:cubicBezTo>
                  <a:cubicBezTo>
                    <a:pt x="0" y="847"/>
                    <a:pt x="273" y="1693"/>
                    <a:pt x="616" y="1929"/>
                  </a:cubicBezTo>
                  <a:cubicBezTo>
                    <a:pt x="703" y="1988"/>
                    <a:pt x="814" y="2010"/>
                    <a:pt x="940" y="2010"/>
                  </a:cubicBezTo>
                  <a:cubicBezTo>
                    <a:pt x="1284" y="2010"/>
                    <a:pt x="1742" y="1844"/>
                    <a:pt x="2119" y="1798"/>
                  </a:cubicBezTo>
                  <a:cubicBezTo>
                    <a:pt x="2197" y="1642"/>
                    <a:pt x="2277" y="1488"/>
                    <a:pt x="2357" y="1334"/>
                  </a:cubicBezTo>
                  <a:cubicBezTo>
                    <a:pt x="2108" y="878"/>
                    <a:pt x="1950" y="169"/>
                    <a:pt x="1583" y="38"/>
                  </a:cubicBezTo>
                  <a:cubicBezTo>
                    <a:pt x="1512" y="13"/>
                    <a:pt x="1425" y="1"/>
                    <a:pt x="1330"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82" name="Google Shape;8482;p21"/>
            <p:cNvSpPr/>
            <p:nvPr/>
          </p:nvSpPr>
          <p:spPr>
            <a:xfrm>
              <a:off x="2814325" y="5090075"/>
              <a:ext cx="55300" cy="56200"/>
            </a:xfrm>
            <a:custGeom>
              <a:rect b="b" l="l" r="r" t="t"/>
              <a:pathLst>
                <a:path extrusionOk="0" h="2248" w="2212">
                  <a:moveTo>
                    <a:pt x="1482" y="1"/>
                  </a:moveTo>
                  <a:cubicBezTo>
                    <a:pt x="1019" y="242"/>
                    <a:pt x="312" y="385"/>
                    <a:pt x="162" y="754"/>
                  </a:cubicBezTo>
                  <a:cubicBezTo>
                    <a:pt x="1" y="1144"/>
                    <a:pt x="225" y="2006"/>
                    <a:pt x="548" y="2188"/>
                  </a:cubicBezTo>
                  <a:cubicBezTo>
                    <a:pt x="622" y="2229"/>
                    <a:pt x="724" y="2248"/>
                    <a:pt x="840" y="2248"/>
                  </a:cubicBezTo>
                  <a:cubicBezTo>
                    <a:pt x="1230" y="2248"/>
                    <a:pt x="1781" y="2036"/>
                    <a:pt x="1974" y="1775"/>
                  </a:cubicBezTo>
                  <a:cubicBezTo>
                    <a:pt x="2211" y="1455"/>
                    <a:pt x="1965" y="776"/>
                    <a:pt x="1933" y="256"/>
                  </a:cubicBezTo>
                  <a:lnTo>
                    <a:pt x="1482" y="1"/>
                  </a:ln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83" name="Google Shape;8483;p21"/>
            <p:cNvSpPr/>
            <p:nvPr/>
          </p:nvSpPr>
          <p:spPr>
            <a:xfrm>
              <a:off x="1422150" y="2131175"/>
              <a:ext cx="58875" cy="47450"/>
            </a:xfrm>
            <a:custGeom>
              <a:rect b="b" l="l" r="r" t="t"/>
              <a:pathLst>
                <a:path extrusionOk="0" h="1898" w="2355">
                  <a:moveTo>
                    <a:pt x="1244" y="1"/>
                  </a:moveTo>
                  <a:cubicBezTo>
                    <a:pt x="847" y="1"/>
                    <a:pt x="328" y="181"/>
                    <a:pt x="186" y="419"/>
                  </a:cubicBezTo>
                  <a:cubicBezTo>
                    <a:pt x="1" y="731"/>
                    <a:pt x="210" y="1565"/>
                    <a:pt x="522" y="1804"/>
                  </a:cubicBezTo>
                  <a:cubicBezTo>
                    <a:pt x="612" y="1872"/>
                    <a:pt x="734" y="1898"/>
                    <a:pt x="885" y="1898"/>
                  </a:cubicBezTo>
                  <a:cubicBezTo>
                    <a:pt x="1235" y="1898"/>
                    <a:pt x="1740" y="1762"/>
                    <a:pt x="2354" y="1714"/>
                  </a:cubicBezTo>
                  <a:cubicBezTo>
                    <a:pt x="1998" y="907"/>
                    <a:pt x="1905" y="211"/>
                    <a:pt x="1563" y="56"/>
                  </a:cubicBezTo>
                  <a:cubicBezTo>
                    <a:pt x="1478" y="18"/>
                    <a:pt x="1367" y="1"/>
                    <a:pt x="1244"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84" name="Google Shape;8484;p21"/>
            <p:cNvSpPr/>
            <p:nvPr/>
          </p:nvSpPr>
          <p:spPr>
            <a:xfrm>
              <a:off x="5611300" y="4484975"/>
              <a:ext cx="57525" cy="47625"/>
            </a:xfrm>
            <a:custGeom>
              <a:rect b="b" l="l" r="r" t="t"/>
              <a:pathLst>
                <a:path extrusionOk="0" h="1905" w="2301">
                  <a:moveTo>
                    <a:pt x="1247" y="0"/>
                  </a:moveTo>
                  <a:cubicBezTo>
                    <a:pt x="889" y="0"/>
                    <a:pt x="411" y="296"/>
                    <a:pt x="0" y="427"/>
                  </a:cubicBezTo>
                  <a:cubicBezTo>
                    <a:pt x="145" y="913"/>
                    <a:pt x="147" y="1606"/>
                    <a:pt x="473" y="1828"/>
                  </a:cubicBezTo>
                  <a:cubicBezTo>
                    <a:pt x="553" y="1883"/>
                    <a:pt x="655" y="1905"/>
                    <a:pt x="779" y="1905"/>
                  </a:cubicBezTo>
                  <a:cubicBezTo>
                    <a:pt x="1130" y="1905"/>
                    <a:pt x="1652" y="1729"/>
                    <a:pt x="2300" y="1645"/>
                  </a:cubicBezTo>
                  <a:cubicBezTo>
                    <a:pt x="1904" y="857"/>
                    <a:pt x="1776" y="167"/>
                    <a:pt x="1428" y="32"/>
                  </a:cubicBezTo>
                  <a:cubicBezTo>
                    <a:pt x="1372" y="10"/>
                    <a:pt x="1312" y="0"/>
                    <a:pt x="1247"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85" name="Google Shape;8485;p21"/>
            <p:cNvSpPr/>
            <p:nvPr/>
          </p:nvSpPr>
          <p:spPr>
            <a:xfrm>
              <a:off x="5291125" y="4774400"/>
              <a:ext cx="53150" cy="58625"/>
            </a:xfrm>
            <a:custGeom>
              <a:rect b="b" l="l" r="r" t="t"/>
              <a:pathLst>
                <a:path extrusionOk="0" h="2345" w="2126">
                  <a:moveTo>
                    <a:pt x="1611" y="0"/>
                  </a:moveTo>
                  <a:cubicBezTo>
                    <a:pt x="1126" y="154"/>
                    <a:pt x="441" y="170"/>
                    <a:pt x="215" y="501"/>
                  </a:cubicBezTo>
                  <a:cubicBezTo>
                    <a:pt x="0" y="814"/>
                    <a:pt x="267" y="1459"/>
                    <a:pt x="366" y="2345"/>
                  </a:cubicBezTo>
                  <a:cubicBezTo>
                    <a:pt x="1154" y="1929"/>
                    <a:pt x="1838" y="1789"/>
                    <a:pt x="1978" y="1437"/>
                  </a:cubicBezTo>
                  <a:cubicBezTo>
                    <a:pt x="2125" y="1063"/>
                    <a:pt x="1755" y="488"/>
                    <a:pt x="1611"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86" name="Google Shape;8486;p21"/>
            <p:cNvSpPr/>
            <p:nvPr/>
          </p:nvSpPr>
          <p:spPr>
            <a:xfrm>
              <a:off x="3501075" y="335300"/>
              <a:ext cx="53175" cy="58675"/>
            </a:xfrm>
            <a:custGeom>
              <a:rect b="b" l="l" r="r" t="t"/>
              <a:pathLst>
                <a:path extrusionOk="0" h="2347" w="2127">
                  <a:moveTo>
                    <a:pt x="1609" y="0"/>
                  </a:moveTo>
                  <a:cubicBezTo>
                    <a:pt x="1125" y="155"/>
                    <a:pt x="439" y="171"/>
                    <a:pt x="214" y="504"/>
                  </a:cubicBezTo>
                  <a:cubicBezTo>
                    <a:pt x="0" y="818"/>
                    <a:pt x="270" y="1462"/>
                    <a:pt x="370" y="2346"/>
                  </a:cubicBezTo>
                  <a:cubicBezTo>
                    <a:pt x="1155" y="1931"/>
                    <a:pt x="1839" y="1789"/>
                    <a:pt x="1979" y="1434"/>
                  </a:cubicBezTo>
                  <a:cubicBezTo>
                    <a:pt x="2127" y="1061"/>
                    <a:pt x="1755" y="487"/>
                    <a:pt x="1609"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87" name="Google Shape;8487;p21"/>
            <p:cNvSpPr/>
            <p:nvPr/>
          </p:nvSpPr>
          <p:spPr>
            <a:xfrm>
              <a:off x="6059975" y="1774400"/>
              <a:ext cx="52725" cy="57000"/>
            </a:xfrm>
            <a:custGeom>
              <a:rect b="b" l="l" r="r" t="t"/>
              <a:pathLst>
                <a:path extrusionOk="0" h="2280" w="2109">
                  <a:moveTo>
                    <a:pt x="1647" y="1"/>
                  </a:moveTo>
                  <a:cubicBezTo>
                    <a:pt x="1157" y="129"/>
                    <a:pt x="473" y="110"/>
                    <a:pt x="230" y="430"/>
                  </a:cubicBezTo>
                  <a:cubicBezTo>
                    <a:pt x="0" y="732"/>
                    <a:pt x="233" y="1389"/>
                    <a:pt x="286" y="2279"/>
                  </a:cubicBezTo>
                  <a:cubicBezTo>
                    <a:pt x="1093" y="1905"/>
                    <a:pt x="1785" y="1800"/>
                    <a:pt x="1942" y="1454"/>
                  </a:cubicBezTo>
                  <a:cubicBezTo>
                    <a:pt x="2109" y="1090"/>
                    <a:pt x="1767" y="496"/>
                    <a:pt x="1647"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88" name="Google Shape;8488;p21"/>
            <p:cNvSpPr/>
            <p:nvPr/>
          </p:nvSpPr>
          <p:spPr>
            <a:xfrm>
              <a:off x="6137950" y="3534925"/>
              <a:ext cx="54400" cy="47750"/>
            </a:xfrm>
            <a:custGeom>
              <a:rect b="b" l="l" r="r" t="t"/>
              <a:pathLst>
                <a:path extrusionOk="0" h="1910" w="2176">
                  <a:moveTo>
                    <a:pt x="1357" y="1"/>
                  </a:moveTo>
                  <a:cubicBezTo>
                    <a:pt x="1011" y="1"/>
                    <a:pt x="580" y="137"/>
                    <a:pt x="213" y="170"/>
                  </a:cubicBezTo>
                  <a:lnTo>
                    <a:pt x="1" y="593"/>
                  </a:lnTo>
                  <a:cubicBezTo>
                    <a:pt x="213" y="1045"/>
                    <a:pt x="334" y="1772"/>
                    <a:pt x="661" y="1879"/>
                  </a:cubicBezTo>
                  <a:cubicBezTo>
                    <a:pt x="724" y="1900"/>
                    <a:pt x="792" y="1909"/>
                    <a:pt x="863" y="1909"/>
                  </a:cubicBezTo>
                  <a:cubicBezTo>
                    <a:pt x="1255" y="1909"/>
                    <a:pt x="1741" y="1626"/>
                    <a:pt x="2176" y="1499"/>
                  </a:cubicBezTo>
                  <a:cubicBezTo>
                    <a:pt x="2043" y="1010"/>
                    <a:pt x="2053" y="286"/>
                    <a:pt x="1738" y="90"/>
                  </a:cubicBezTo>
                  <a:cubicBezTo>
                    <a:pt x="1633" y="25"/>
                    <a:pt x="1502" y="1"/>
                    <a:pt x="1357"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89" name="Google Shape;8489;p21"/>
            <p:cNvSpPr/>
            <p:nvPr/>
          </p:nvSpPr>
          <p:spPr>
            <a:xfrm>
              <a:off x="1955600" y="1171200"/>
              <a:ext cx="53175" cy="58200"/>
            </a:xfrm>
            <a:custGeom>
              <a:rect b="b" l="l" r="r" t="t"/>
              <a:pathLst>
                <a:path extrusionOk="0" h="2328" w="2127">
                  <a:moveTo>
                    <a:pt x="1758" y="0"/>
                  </a:moveTo>
                  <a:cubicBezTo>
                    <a:pt x="973" y="417"/>
                    <a:pt x="289" y="559"/>
                    <a:pt x="148" y="914"/>
                  </a:cubicBezTo>
                  <a:cubicBezTo>
                    <a:pt x="0" y="1285"/>
                    <a:pt x="242" y="2110"/>
                    <a:pt x="556" y="2277"/>
                  </a:cubicBezTo>
                  <a:cubicBezTo>
                    <a:pt x="622" y="2312"/>
                    <a:pt x="710" y="2327"/>
                    <a:pt x="811" y="2327"/>
                  </a:cubicBezTo>
                  <a:cubicBezTo>
                    <a:pt x="1188" y="2327"/>
                    <a:pt x="1736" y="2105"/>
                    <a:pt x="1915" y="1842"/>
                  </a:cubicBezTo>
                  <a:cubicBezTo>
                    <a:pt x="2127" y="1528"/>
                    <a:pt x="1859" y="884"/>
                    <a:pt x="1758"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90" name="Google Shape;8490;p21"/>
            <p:cNvSpPr/>
            <p:nvPr/>
          </p:nvSpPr>
          <p:spPr>
            <a:xfrm>
              <a:off x="1338725" y="2540800"/>
              <a:ext cx="53175" cy="58675"/>
            </a:xfrm>
            <a:custGeom>
              <a:rect b="b" l="l" r="r" t="t"/>
              <a:pathLst>
                <a:path extrusionOk="0" h="2347" w="2127">
                  <a:moveTo>
                    <a:pt x="1758" y="0"/>
                  </a:moveTo>
                  <a:cubicBezTo>
                    <a:pt x="973" y="416"/>
                    <a:pt x="289" y="557"/>
                    <a:pt x="147" y="911"/>
                  </a:cubicBezTo>
                  <a:cubicBezTo>
                    <a:pt x="0" y="1284"/>
                    <a:pt x="373" y="1860"/>
                    <a:pt x="517" y="2346"/>
                  </a:cubicBezTo>
                  <a:cubicBezTo>
                    <a:pt x="1002" y="2191"/>
                    <a:pt x="1687" y="2175"/>
                    <a:pt x="1913" y="1842"/>
                  </a:cubicBezTo>
                  <a:cubicBezTo>
                    <a:pt x="2127" y="1528"/>
                    <a:pt x="1858" y="884"/>
                    <a:pt x="1758"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91" name="Google Shape;8491;p21"/>
            <p:cNvSpPr/>
            <p:nvPr/>
          </p:nvSpPr>
          <p:spPr>
            <a:xfrm>
              <a:off x="2955550" y="495875"/>
              <a:ext cx="57975" cy="48625"/>
            </a:xfrm>
            <a:custGeom>
              <a:rect b="b" l="l" r="r" t="t"/>
              <a:pathLst>
                <a:path extrusionOk="0" h="1945" w="2319">
                  <a:moveTo>
                    <a:pt x="1313" y="0"/>
                  </a:moveTo>
                  <a:cubicBezTo>
                    <a:pt x="922" y="0"/>
                    <a:pt x="434" y="281"/>
                    <a:pt x="0" y="406"/>
                  </a:cubicBezTo>
                  <a:cubicBezTo>
                    <a:pt x="164" y="916"/>
                    <a:pt x="189" y="1606"/>
                    <a:pt x="535" y="1874"/>
                  </a:cubicBezTo>
                  <a:cubicBezTo>
                    <a:pt x="600" y="1924"/>
                    <a:pt x="688" y="1944"/>
                    <a:pt x="796" y="1944"/>
                  </a:cubicBezTo>
                  <a:cubicBezTo>
                    <a:pt x="1139" y="1944"/>
                    <a:pt x="1680" y="1738"/>
                    <a:pt x="2318" y="1635"/>
                  </a:cubicBezTo>
                  <a:cubicBezTo>
                    <a:pt x="1962" y="867"/>
                    <a:pt x="1844" y="138"/>
                    <a:pt x="1515" y="30"/>
                  </a:cubicBezTo>
                  <a:cubicBezTo>
                    <a:pt x="1451" y="9"/>
                    <a:pt x="1384" y="0"/>
                    <a:pt x="1313"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92" name="Google Shape;8492;p21"/>
            <p:cNvSpPr/>
            <p:nvPr/>
          </p:nvSpPr>
          <p:spPr>
            <a:xfrm>
              <a:off x="4429875" y="5216100"/>
              <a:ext cx="49350" cy="55150"/>
            </a:xfrm>
            <a:custGeom>
              <a:rect b="b" l="l" r="r" t="t"/>
              <a:pathLst>
                <a:path extrusionOk="0" h="2206" w="1974">
                  <a:moveTo>
                    <a:pt x="1725" y="1"/>
                  </a:moveTo>
                  <a:cubicBezTo>
                    <a:pt x="935" y="355"/>
                    <a:pt x="251" y="456"/>
                    <a:pt x="142" y="761"/>
                  </a:cubicBezTo>
                  <a:cubicBezTo>
                    <a:pt x="0" y="1156"/>
                    <a:pt x="180" y="1862"/>
                    <a:pt x="485" y="2143"/>
                  </a:cubicBezTo>
                  <a:cubicBezTo>
                    <a:pt x="532" y="2186"/>
                    <a:pt x="620" y="2205"/>
                    <a:pt x="729" y="2205"/>
                  </a:cubicBezTo>
                  <a:cubicBezTo>
                    <a:pt x="1068" y="2205"/>
                    <a:pt x="1611" y="2023"/>
                    <a:pt x="1755" y="1800"/>
                  </a:cubicBezTo>
                  <a:cubicBezTo>
                    <a:pt x="1974" y="1464"/>
                    <a:pt x="1764" y="850"/>
                    <a:pt x="1725"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93" name="Google Shape;8493;p21"/>
            <p:cNvSpPr/>
            <p:nvPr/>
          </p:nvSpPr>
          <p:spPr>
            <a:xfrm>
              <a:off x="4612750" y="5163175"/>
              <a:ext cx="50600" cy="55175"/>
            </a:xfrm>
            <a:custGeom>
              <a:rect b="b" l="l" r="r" t="t"/>
              <a:pathLst>
                <a:path extrusionOk="0" h="2207" w="2024">
                  <a:moveTo>
                    <a:pt x="1604" y="0"/>
                  </a:moveTo>
                  <a:cubicBezTo>
                    <a:pt x="905" y="347"/>
                    <a:pt x="226" y="473"/>
                    <a:pt x="127" y="781"/>
                  </a:cubicBezTo>
                  <a:cubicBezTo>
                    <a:pt x="0" y="1182"/>
                    <a:pt x="335" y="1724"/>
                    <a:pt x="472" y="2206"/>
                  </a:cubicBezTo>
                  <a:cubicBezTo>
                    <a:pt x="942" y="2035"/>
                    <a:pt x="1582" y="1990"/>
                    <a:pt x="1831" y="1652"/>
                  </a:cubicBezTo>
                  <a:cubicBezTo>
                    <a:pt x="2024" y="1391"/>
                    <a:pt x="1730" y="767"/>
                    <a:pt x="1604"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94" name="Google Shape;8494;p21"/>
            <p:cNvSpPr/>
            <p:nvPr/>
          </p:nvSpPr>
          <p:spPr>
            <a:xfrm>
              <a:off x="1404250" y="3526725"/>
              <a:ext cx="56875" cy="44575"/>
            </a:xfrm>
            <a:custGeom>
              <a:rect b="b" l="l" r="r" t="t"/>
              <a:pathLst>
                <a:path extrusionOk="0" h="1783" w="2275">
                  <a:moveTo>
                    <a:pt x="1249" y="1"/>
                  </a:moveTo>
                  <a:cubicBezTo>
                    <a:pt x="868" y="1"/>
                    <a:pt x="399" y="168"/>
                    <a:pt x="179" y="409"/>
                  </a:cubicBezTo>
                  <a:cubicBezTo>
                    <a:pt x="1" y="604"/>
                    <a:pt x="204" y="1498"/>
                    <a:pt x="491" y="1688"/>
                  </a:cubicBezTo>
                  <a:cubicBezTo>
                    <a:pt x="596" y="1757"/>
                    <a:pt x="730" y="1782"/>
                    <a:pt x="891" y="1782"/>
                  </a:cubicBezTo>
                  <a:cubicBezTo>
                    <a:pt x="1234" y="1782"/>
                    <a:pt x="1701" y="1669"/>
                    <a:pt x="2274" y="1635"/>
                  </a:cubicBezTo>
                  <a:cubicBezTo>
                    <a:pt x="1941" y="843"/>
                    <a:pt x="1853" y="153"/>
                    <a:pt x="1555" y="47"/>
                  </a:cubicBezTo>
                  <a:cubicBezTo>
                    <a:pt x="1467" y="15"/>
                    <a:pt x="1362" y="1"/>
                    <a:pt x="1249"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95" name="Google Shape;8495;p21"/>
            <p:cNvSpPr/>
            <p:nvPr/>
          </p:nvSpPr>
          <p:spPr>
            <a:xfrm>
              <a:off x="2773375" y="540750"/>
              <a:ext cx="48825" cy="53475"/>
            </a:xfrm>
            <a:custGeom>
              <a:rect b="b" l="l" r="r" t="t"/>
              <a:pathLst>
                <a:path extrusionOk="0" h="2139" w="1953">
                  <a:moveTo>
                    <a:pt x="1774" y="1"/>
                  </a:moveTo>
                  <a:lnTo>
                    <a:pt x="1774" y="1"/>
                  </a:lnTo>
                  <a:cubicBezTo>
                    <a:pt x="971" y="317"/>
                    <a:pt x="286" y="388"/>
                    <a:pt x="161" y="689"/>
                  </a:cubicBezTo>
                  <a:cubicBezTo>
                    <a:pt x="0" y="1075"/>
                    <a:pt x="288" y="1647"/>
                    <a:pt x="383" y="2139"/>
                  </a:cubicBezTo>
                  <a:cubicBezTo>
                    <a:pt x="846" y="2040"/>
                    <a:pt x="1512" y="2089"/>
                    <a:pt x="1718" y="1801"/>
                  </a:cubicBezTo>
                  <a:cubicBezTo>
                    <a:pt x="1953" y="1479"/>
                    <a:pt x="1774" y="854"/>
                    <a:pt x="1774"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96" name="Google Shape;8496;p21"/>
            <p:cNvSpPr/>
            <p:nvPr/>
          </p:nvSpPr>
          <p:spPr>
            <a:xfrm>
              <a:off x="3466450" y="5308750"/>
              <a:ext cx="53700" cy="45450"/>
            </a:xfrm>
            <a:custGeom>
              <a:rect b="b" l="l" r="r" t="t"/>
              <a:pathLst>
                <a:path extrusionOk="0" h="1818" w="2148">
                  <a:moveTo>
                    <a:pt x="1230" y="1"/>
                  </a:moveTo>
                  <a:cubicBezTo>
                    <a:pt x="863" y="1"/>
                    <a:pt x="408" y="261"/>
                    <a:pt x="0" y="378"/>
                  </a:cubicBezTo>
                  <a:cubicBezTo>
                    <a:pt x="155" y="854"/>
                    <a:pt x="178" y="1500"/>
                    <a:pt x="504" y="1753"/>
                  </a:cubicBezTo>
                  <a:cubicBezTo>
                    <a:pt x="563" y="1799"/>
                    <a:pt x="642" y="1817"/>
                    <a:pt x="739" y="1817"/>
                  </a:cubicBezTo>
                  <a:cubicBezTo>
                    <a:pt x="1057" y="1817"/>
                    <a:pt x="1563" y="1619"/>
                    <a:pt x="2147" y="1519"/>
                  </a:cubicBezTo>
                  <a:cubicBezTo>
                    <a:pt x="1829" y="816"/>
                    <a:pt x="1724" y="129"/>
                    <a:pt x="1422" y="29"/>
                  </a:cubicBezTo>
                  <a:cubicBezTo>
                    <a:pt x="1362" y="9"/>
                    <a:pt x="1297" y="1"/>
                    <a:pt x="1230"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97" name="Google Shape;8497;p21"/>
            <p:cNvSpPr/>
            <p:nvPr/>
          </p:nvSpPr>
          <p:spPr>
            <a:xfrm>
              <a:off x="1837200" y="4382275"/>
              <a:ext cx="49450" cy="55675"/>
            </a:xfrm>
            <a:custGeom>
              <a:rect b="b" l="l" r="r" t="t"/>
              <a:pathLst>
                <a:path extrusionOk="0" h="2227" w="1978">
                  <a:moveTo>
                    <a:pt x="1699" y="0"/>
                  </a:moveTo>
                  <a:cubicBezTo>
                    <a:pt x="918" y="372"/>
                    <a:pt x="236" y="488"/>
                    <a:pt x="134" y="795"/>
                  </a:cubicBezTo>
                  <a:cubicBezTo>
                    <a:pt x="0" y="1193"/>
                    <a:pt x="193" y="1894"/>
                    <a:pt x="504" y="2170"/>
                  </a:cubicBezTo>
                  <a:cubicBezTo>
                    <a:pt x="549" y="2209"/>
                    <a:pt x="629" y="2226"/>
                    <a:pt x="729" y="2226"/>
                  </a:cubicBezTo>
                  <a:cubicBezTo>
                    <a:pt x="1066" y="2226"/>
                    <a:pt x="1624" y="2029"/>
                    <a:pt x="1767" y="1798"/>
                  </a:cubicBezTo>
                  <a:cubicBezTo>
                    <a:pt x="1978" y="1458"/>
                    <a:pt x="1757" y="849"/>
                    <a:pt x="1699"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98" name="Google Shape;8498;p21"/>
            <p:cNvSpPr/>
            <p:nvPr/>
          </p:nvSpPr>
          <p:spPr>
            <a:xfrm>
              <a:off x="6260250" y="2511850"/>
              <a:ext cx="57425" cy="44725"/>
            </a:xfrm>
            <a:custGeom>
              <a:rect b="b" l="l" r="r" t="t"/>
              <a:pathLst>
                <a:path extrusionOk="0" h="1789" w="2297">
                  <a:moveTo>
                    <a:pt x="1264" y="0"/>
                  </a:moveTo>
                  <a:cubicBezTo>
                    <a:pt x="878" y="0"/>
                    <a:pt x="394" y="181"/>
                    <a:pt x="173" y="433"/>
                  </a:cubicBezTo>
                  <a:cubicBezTo>
                    <a:pt x="1" y="629"/>
                    <a:pt x="223" y="1519"/>
                    <a:pt x="517" y="1703"/>
                  </a:cubicBezTo>
                  <a:cubicBezTo>
                    <a:pt x="615" y="1766"/>
                    <a:pt x="738" y="1789"/>
                    <a:pt x="885" y="1789"/>
                  </a:cubicBezTo>
                  <a:cubicBezTo>
                    <a:pt x="1231" y="1789"/>
                    <a:pt x="1707" y="1660"/>
                    <a:pt x="2297" y="1612"/>
                  </a:cubicBezTo>
                  <a:cubicBezTo>
                    <a:pt x="1946" y="827"/>
                    <a:pt x="1843" y="140"/>
                    <a:pt x="1542" y="40"/>
                  </a:cubicBezTo>
                  <a:cubicBezTo>
                    <a:pt x="1461" y="13"/>
                    <a:pt x="1366" y="0"/>
                    <a:pt x="1264"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99" name="Google Shape;8499;p21"/>
            <p:cNvSpPr/>
            <p:nvPr/>
          </p:nvSpPr>
          <p:spPr>
            <a:xfrm>
              <a:off x="1456425" y="3710625"/>
              <a:ext cx="54325" cy="45600"/>
            </a:xfrm>
            <a:custGeom>
              <a:rect b="b" l="l" r="r" t="t"/>
              <a:pathLst>
                <a:path extrusionOk="0" h="1824" w="2173">
                  <a:moveTo>
                    <a:pt x="1239" y="1"/>
                  </a:moveTo>
                  <a:cubicBezTo>
                    <a:pt x="868" y="1"/>
                    <a:pt x="410" y="277"/>
                    <a:pt x="0" y="405"/>
                  </a:cubicBezTo>
                  <a:cubicBezTo>
                    <a:pt x="165" y="877"/>
                    <a:pt x="205" y="1519"/>
                    <a:pt x="535" y="1764"/>
                  </a:cubicBezTo>
                  <a:cubicBezTo>
                    <a:pt x="592" y="1806"/>
                    <a:pt x="668" y="1824"/>
                    <a:pt x="759" y="1824"/>
                  </a:cubicBezTo>
                  <a:cubicBezTo>
                    <a:pt x="1076" y="1824"/>
                    <a:pt x="1583" y="1612"/>
                    <a:pt x="2172" y="1500"/>
                  </a:cubicBezTo>
                  <a:cubicBezTo>
                    <a:pt x="1838" y="800"/>
                    <a:pt x="1718" y="116"/>
                    <a:pt x="1415" y="25"/>
                  </a:cubicBezTo>
                  <a:cubicBezTo>
                    <a:pt x="1359" y="8"/>
                    <a:pt x="1300" y="1"/>
                    <a:pt x="1239"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00" name="Google Shape;8500;p21"/>
            <p:cNvSpPr/>
            <p:nvPr/>
          </p:nvSpPr>
          <p:spPr>
            <a:xfrm>
              <a:off x="4246900" y="5269825"/>
              <a:ext cx="50550" cy="54700"/>
            </a:xfrm>
            <a:custGeom>
              <a:rect b="b" l="l" r="r" t="t"/>
              <a:pathLst>
                <a:path extrusionOk="0" h="2188" w="2022">
                  <a:moveTo>
                    <a:pt x="1620" y="0"/>
                  </a:moveTo>
                  <a:cubicBezTo>
                    <a:pt x="918" y="333"/>
                    <a:pt x="236" y="450"/>
                    <a:pt x="133" y="756"/>
                  </a:cubicBezTo>
                  <a:cubicBezTo>
                    <a:pt x="0" y="1154"/>
                    <a:pt x="326" y="1702"/>
                    <a:pt x="454" y="2187"/>
                  </a:cubicBezTo>
                  <a:cubicBezTo>
                    <a:pt x="928" y="2024"/>
                    <a:pt x="1568" y="1988"/>
                    <a:pt x="1824" y="1657"/>
                  </a:cubicBezTo>
                  <a:cubicBezTo>
                    <a:pt x="2022" y="1400"/>
                    <a:pt x="1736" y="768"/>
                    <a:pt x="1620"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01" name="Google Shape;8501;p21"/>
            <p:cNvSpPr/>
            <p:nvPr/>
          </p:nvSpPr>
          <p:spPr>
            <a:xfrm>
              <a:off x="1356325" y="3332600"/>
              <a:ext cx="50600" cy="54900"/>
            </a:xfrm>
            <a:custGeom>
              <a:rect b="b" l="l" r="r" t="t"/>
              <a:pathLst>
                <a:path extrusionOk="0" h="2196" w="2024">
                  <a:moveTo>
                    <a:pt x="1614" y="0"/>
                  </a:moveTo>
                  <a:cubicBezTo>
                    <a:pt x="914" y="339"/>
                    <a:pt x="232" y="460"/>
                    <a:pt x="132" y="768"/>
                  </a:cubicBezTo>
                  <a:cubicBezTo>
                    <a:pt x="1" y="1166"/>
                    <a:pt x="331" y="1713"/>
                    <a:pt x="463" y="2196"/>
                  </a:cubicBezTo>
                  <a:cubicBezTo>
                    <a:pt x="936" y="2029"/>
                    <a:pt x="1574" y="1990"/>
                    <a:pt x="1828" y="1655"/>
                  </a:cubicBezTo>
                  <a:cubicBezTo>
                    <a:pt x="2024" y="1397"/>
                    <a:pt x="1736" y="768"/>
                    <a:pt x="1614"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02" name="Google Shape;8502;p21"/>
            <p:cNvSpPr/>
            <p:nvPr/>
          </p:nvSpPr>
          <p:spPr>
            <a:xfrm>
              <a:off x="4799925" y="5122125"/>
              <a:ext cx="48800" cy="41300"/>
            </a:xfrm>
            <a:custGeom>
              <a:rect b="b" l="l" r="r" t="t"/>
              <a:pathLst>
                <a:path extrusionOk="0" h="1652" w="1952">
                  <a:moveTo>
                    <a:pt x="1045" y="1"/>
                  </a:moveTo>
                  <a:cubicBezTo>
                    <a:pt x="740" y="1"/>
                    <a:pt x="343" y="210"/>
                    <a:pt x="1" y="294"/>
                  </a:cubicBezTo>
                  <a:cubicBezTo>
                    <a:pt x="116" y="738"/>
                    <a:pt x="105" y="1324"/>
                    <a:pt x="388" y="1580"/>
                  </a:cubicBezTo>
                  <a:cubicBezTo>
                    <a:pt x="445" y="1632"/>
                    <a:pt x="529" y="1652"/>
                    <a:pt x="638" y="1652"/>
                  </a:cubicBezTo>
                  <a:cubicBezTo>
                    <a:pt x="930" y="1652"/>
                    <a:pt x="1396" y="1507"/>
                    <a:pt x="1952" y="1443"/>
                  </a:cubicBezTo>
                  <a:cubicBezTo>
                    <a:pt x="1623" y="751"/>
                    <a:pt x="1532" y="169"/>
                    <a:pt x="1237" y="38"/>
                  </a:cubicBezTo>
                  <a:cubicBezTo>
                    <a:pt x="1179" y="12"/>
                    <a:pt x="1114" y="1"/>
                    <a:pt x="1045"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03" name="Google Shape;8503;p21"/>
            <p:cNvSpPr/>
            <p:nvPr/>
          </p:nvSpPr>
          <p:spPr>
            <a:xfrm>
              <a:off x="1310450" y="3160375"/>
              <a:ext cx="49925" cy="41725"/>
            </a:xfrm>
            <a:custGeom>
              <a:rect b="b" l="l" r="r" t="t"/>
              <a:pathLst>
                <a:path extrusionOk="0" h="1669" w="1997">
                  <a:moveTo>
                    <a:pt x="1058" y="1"/>
                  </a:moveTo>
                  <a:cubicBezTo>
                    <a:pt x="751" y="1"/>
                    <a:pt x="348" y="236"/>
                    <a:pt x="1" y="336"/>
                  </a:cubicBezTo>
                  <a:cubicBezTo>
                    <a:pt x="132" y="777"/>
                    <a:pt x="144" y="1362"/>
                    <a:pt x="436" y="1606"/>
                  </a:cubicBezTo>
                  <a:cubicBezTo>
                    <a:pt x="489" y="1650"/>
                    <a:pt x="563" y="1668"/>
                    <a:pt x="656" y="1668"/>
                  </a:cubicBezTo>
                  <a:cubicBezTo>
                    <a:pt x="947" y="1668"/>
                    <a:pt x="1420" y="1495"/>
                    <a:pt x="1996" y="1405"/>
                  </a:cubicBezTo>
                  <a:cubicBezTo>
                    <a:pt x="1641" y="727"/>
                    <a:pt x="1525" y="152"/>
                    <a:pt x="1224" y="30"/>
                  </a:cubicBezTo>
                  <a:cubicBezTo>
                    <a:pt x="1173" y="9"/>
                    <a:pt x="1117" y="1"/>
                    <a:pt x="1058"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04" name="Google Shape;8504;p21"/>
            <p:cNvSpPr/>
            <p:nvPr/>
          </p:nvSpPr>
          <p:spPr>
            <a:xfrm>
              <a:off x="4063200" y="5334250"/>
              <a:ext cx="46550" cy="51050"/>
            </a:xfrm>
            <a:custGeom>
              <a:rect b="b" l="l" r="r" t="t"/>
              <a:pathLst>
                <a:path extrusionOk="0" h="2042" w="1862">
                  <a:moveTo>
                    <a:pt x="1443" y="1"/>
                  </a:moveTo>
                  <a:cubicBezTo>
                    <a:pt x="1007" y="144"/>
                    <a:pt x="427" y="167"/>
                    <a:pt x="182" y="469"/>
                  </a:cubicBezTo>
                  <a:cubicBezTo>
                    <a:pt x="1" y="693"/>
                    <a:pt x="256" y="1275"/>
                    <a:pt x="368" y="2042"/>
                  </a:cubicBezTo>
                  <a:cubicBezTo>
                    <a:pt x="1043" y="1666"/>
                    <a:pt x="1614" y="1535"/>
                    <a:pt x="1735" y="1230"/>
                  </a:cubicBezTo>
                  <a:cubicBezTo>
                    <a:pt x="1862" y="907"/>
                    <a:pt x="1558" y="416"/>
                    <a:pt x="1443"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05" name="Google Shape;8505;p21"/>
            <p:cNvSpPr/>
            <p:nvPr/>
          </p:nvSpPr>
          <p:spPr>
            <a:xfrm>
              <a:off x="3051475" y="5231225"/>
              <a:ext cx="53025" cy="43225"/>
            </a:xfrm>
            <a:custGeom>
              <a:rect b="b" l="l" r="r" t="t"/>
              <a:pathLst>
                <a:path extrusionOk="0" h="1729" w="2121">
                  <a:moveTo>
                    <a:pt x="1051" y="0"/>
                  </a:moveTo>
                  <a:cubicBezTo>
                    <a:pt x="699" y="0"/>
                    <a:pt x="212" y="166"/>
                    <a:pt x="142" y="346"/>
                  </a:cubicBezTo>
                  <a:cubicBezTo>
                    <a:pt x="0" y="712"/>
                    <a:pt x="127" y="1409"/>
                    <a:pt x="406" y="1637"/>
                  </a:cubicBezTo>
                  <a:cubicBezTo>
                    <a:pt x="488" y="1704"/>
                    <a:pt x="605" y="1729"/>
                    <a:pt x="753" y="1729"/>
                  </a:cubicBezTo>
                  <a:cubicBezTo>
                    <a:pt x="1073" y="1729"/>
                    <a:pt x="1540" y="1616"/>
                    <a:pt x="2121" y="1580"/>
                  </a:cubicBezTo>
                  <a:cubicBezTo>
                    <a:pt x="1750" y="815"/>
                    <a:pt x="1646" y="226"/>
                    <a:pt x="1322" y="52"/>
                  </a:cubicBezTo>
                  <a:cubicBezTo>
                    <a:pt x="1255" y="16"/>
                    <a:pt x="1160" y="0"/>
                    <a:pt x="1051"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06" name="Google Shape;8506;p21"/>
            <p:cNvSpPr/>
            <p:nvPr/>
          </p:nvSpPr>
          <p:spPr>
            <a:xfrm>
              <a:off x="2120925" y="4707950"/>
              <a:ext cx="53825" cy="43550"/>
            </a:xfrm>
            <a:custGeom>
              <a:rect b="b" l="l" r="r" t="t"/>
              <a:pathLst>
                <a:path extrusionOk="0" h="1742" w="2153">
                  <a:moveTo>
                    <a:pt x="1067" y="1"/>
                  </a:moveTo>
                  <a:cubicBezTo>
                    <a:pt x="713" y="1"/>
                    <a:pt x="197" y="194"/>
                    <a:pt x="131" y="386"/>
                  </a:cubicBezTo>
                  <a:cubicBezTo>
                    <a:pt x="1" y="755"/>
                    <a:pt x="154" y="1447"/>
                    <a:pt x="442" y="1662"/>
                  </a:cubicBezTo>
                  <a:cubicBezTo>
                    <a:pt x="518" y="1720"/>
                    <a:pt x="620" y="1742"/>
                    <a:pt x="747" y="1742"/>
                  </a:cubicBezTo>
                  <a:cubicBezTo>
                    <a:pt x="1068" y="1742"/>
                    <a:pt x="1546" y="1601"/>
                    <a:pt x="2152" y="1540"/>
                  </a:cubicBezTo>
                  <a:cubicBezTo>
                    <a:pt x="1752" y="788"/>
                    <a:pt x="1628" y="203"/>
                    <a:pt x="1298" y="43"/>
                  </a:cubicBezTo>
                  <a:cubicBezTo>
                    <a:pt x="1238" y="14"/>
                    <a:pt x="1158" y="1"/>
                    <a:pt x="1067"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07" name="Google Shape;8507;p21"/>
            <p:cNvSpPr/>
            <p:nvPr/>
          </p:nvSpPr>
          <p:spPr>
            <a:xfrm>
              <a:off x="5170975" y="642625"/>
              <a:ext cx="41400" cy="46500"/>
            </a:xfrm>
            <a:custGeom>
              <a:rect b="b" l="l" r="r" t="t"/>
              <a:pathLst>
                <a:path extrusionOk="0" h="1860" w="1656">
                  <a:moveTo>
                    <a:pt x="1489" y="0"/>
                  </a:moveTo>
                  <a:lnTo>
                    <a:pt x="1489" y="0"/>
                  </a:lnTo>
                  <a:cubicBezTo>
                    <a:pt x="817" y="274"/>
                    <a:pt x="234" y="341"/>
                    <a:pt x="133" y="595"/>
                  </a:cubicBezTo>
                  <a:cubicBezTo>
                    <a:pt x="1" y="934"/>
                    <a:pt x="124" y="1531"/>
                    <a:pt x="372" y="1796"/>
                  </a:cubicBezTo>
                  <a:cubicBezTo>
                    <a:pt x="412" y="1840"/>
                    <a:pt x="502" y="1859"/>
                    <a:pt x="615" y="1859"/>
                  </a:cubicBezTo>
                  <a:cubicBezTo>
                    <a:pt x="904" y="1859"/>
                    <a:pt x="1342" y="1732"/>
                    <a:pt x="1460" y="1558"/>
                  </a:cubicBezTo>
                  <a:cubicBezTo>
                    <a:pt x="1656" y="1270"/>
                    <a:pt x="1496" y="741"/>
                    <a:pt x="1489"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08" name="Google Shape;8508;p21"/>
            <p:cNvSpPr/>
            <p:nvPr/>
          </p:nvSpPr>
          <p:spPr>
            <a:xfrm>
              <a:off x="6313825" y="2698175"/>
              <a:ext cx="49575" cy="39750"/>
            </a:xfrm>
            <a:custGeom>
              <a:rect b="b" l="l" r="r" t="t"/>
              <a:pathLst>
                <a:path extrusionOk="0" h="1590" w="1983">
                  <a:moveTo>
                    <a:pt x="1029" y="0"/>
                  </a:moveTo>
                  <a:cubicBezTo>
                    <a:pt x="700" y="0"/>
                    <a:pt x="284" y="136"/>
                    <a:pt x="163" y="328"/>
                  </a:cubicBezTo>
                  <a:cubicBezTo>
                    <a:pt x="1" y="585"/>
                    <a:pt x="157" y="1288"/>
                    <a:pt x="415" y="1499"/>
                  </a:cubicBezTo>
                  <a:cubicBezTo>
                    <a:pt x="497" y="1566"/>
                    <a:pt x="614" y="1589"/>
                    <a:pt x="764" y="1589"/>
                  </a:cubicBezTo>
                  <a:cubicBezTo>
                    <a:pt x="1057" y="1589"/>
                    <a:pt x="1472" y="1500"/>
                    <a:pt x="1983" y="1480"/>
                  </a:cubicBezTo>
                  <a:cubicBezTo>
                    <a:pt x="1680" y="771"/>
                    <a:pt x="1611" y="188"/>
                    <a:pt x="1327" y="53"/>
                  </a:cubicBezTo>
                  <a:cubicBezTo>
                    <a:pt x="1249" y="17"/>
                    <a:pt x="1145" y="0"/>
                    <a:pt x="1029"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09" name="Google Shape;8509;p21"/>
            <p:cNvSpPr/>
            <p:nvPr/>
          </p:nvSpPr>
          <p:spPr>
            <a:xfrm>
              <a:off x="3688650" y="286675"/>
              <a:ext cx="44250" cy="48200"/>
            </a:xfrm>
            <a:custGeom>
              <a:rect b="b" l="l" r="r" t="t"/>
              <a:pathLst>
                <a:path extrusionOk="0" h="1928" w="1770">
                  <a:moveTo>
                    <a:pt x="1393" y="0"/>
                  </a:moveTo>
                  <a:cubicBezTo>
                    <a:pt x="979" y="103"/>
                    <a:pt x="407" y="81"/>
                    <a:pt x="198" y="346"/>
                  </a:cubicBezTo>
                  <a:cubicBezTo>
                    <a:pt x="1" y="598"/>
                    <a:pt x="185" y="1153"/>
                    <a:pt x="214" y="1928"/>
                  </a:cubicBezTo>
                  <a:cubicBezTo>
                    <a:pt x="914" y="1603"/>
                    <a:pt x="1491" y="1515"/>
                    <a:pt x="1626" y="1223"/>
                  </a:cubicBezTo>
                  <a:cubicBezTo>
                    <a:pt x="1769" y="917"/>
                    <a:pt x="1489" y="416"/>
                    <a:pt x="1393"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10" name="Google Shape;8510;p21"/>
            <p:cNvSpPr/>
            <p:nvPr/>
          </p:nvSpPr>
          <p:spPr>
            <a:xfrm>
              <a:off x="2592225" y="595100"/>
              <a:ext cx="44850" cy="50625"/>
            </a:xfrm>
            <a:custGeom>
              <a:rect b="b" l="l" r="r" t="t"/>
              <a:pathLst>
                <a:path extrusionOk="0" h="2025" w="1794">
                  <a:moveTo>
                    <a:pt x="1465" y="0"/>
                  </a:moveTo>
                  <a:cubicBezTo>
                    <a:pt x="792" y="388"/>
                    <a:pt x="223" y="526"/>
                    <a:pt x="116" y="827"/>
                  </a:cubicBezTo>
                  <a:cubicBezTo>
                    <a:pt x="1" y="1145"/>
                    <a:pt x="325" y="1620"/>
                    <a:pt x="456" y="2025"/>
                  </a:cubicBezTo>
                  <a:cubicBezTo>
                    <a:pt x="860" y="1883"/>
                    <a:pt x="1433" y="1855"/>
                    <a:pt x="1619" y="1571"/>
                  </a:cubicBezTo>
                  <a:cubicBezTo>
                    <a:pt x="1794" y="1304"/>
                    <a:pt x="1563" y="769"/>
                    <a:pt x="1465"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11" name="Google Shape;8511;p21"/>
            <p:cNvSpPr/>
            <p:nvPr/>
          </p:nvSpPr>
          <p:spPr>
            <a:xfrm>
              <a:off x="4938375" y="511825"/>
              <a:ext cx="41400" cy="46500"/>
            </a:xfrm>
            <a:custGeom>
              <a:rect b="b" l="l" r="r" t="t"/>
              <a:pathLst>
                <a:path extrusionOk="0" h="1860" w="1656">
                  <a:moveTo>
                    <a:pt x="1489" y="1"/>
                  </a:moveTo>
                  <a:cubicBezTo>
                    <a:pt x="817" y="275"/>
                    <a:pt x="233" y="343"/>
                    <a:pt x="133" y="596"/>
                  </a:cubicBezTo>
                  <a:cubicBezTo>
                    <a:pt x="0" y="935"/>
                    <a:pt x="124" y="1533"/>
                    <a:pt x="372" y="1797"/>
                  </a:cubicBezTo>
                  <a:cubicBezTo>
                    <a:pt x="412" y="1841"/>
                    <a:pt x="502" y="1860"/>
                    <a:pt x="615" y="1860"/>
                  </a:cubicBezTo>
                  <a:cubicBezTo>
                    <a:pt x="904" y="1860"/>
                    <a:pt x="1342" y="1733"/>
                    <a:pt x="1459" y="1560"/>
                  </a:cubicBezTo>
                  <a:cubicBezTo>
                    <a:pt x="1655" y="1273"/>
                    <a:pt x="1496" y="742"/>
                    <a:pt x="1489"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12" name="Google Shape;8512;p21"/>
            <p:cNvSpPr/>
            <p:nvPr/>
          </p:nvSpPr>
          <p:spPr>
            <a:xfrm>
              <a:off x="5683950" y="1096825"/>
              <a:ext cx="49150" cy="37775"/>
            </a:xfrm>
            <a:custGeom>
              <a:rect b="b" l="l" r="r" t="t"/>
              <a:pathLst>
                <a:path extrusionOk="0" h="1511" w="1966">
                  <a:moveTo>
                    <a:pt x="1081" y="0"/>
                  </a:moveTo>
                  <a:cubicBezTo>
                    <a:pt x="751" y="0"/>
                    <a:pt x="346" y="148"/>
                    <a:pt x="147" y="360"/>
                  </a:cubicBezTo>
                  <a:cubicBezTo>
                    <a:pt x="0" y="514"/>
                    <a:pt x="181" y="1289"/>
                    <a:pt x="426" y="1438"/>
                  </a:cubicBezTo>
                  <a:cubicBezTo>
                    <a:pt x="513" y="1491"/>
                    <a:pt x="620" y="1511"/>
                    <a:pt x="747" y="1511"/>
                  </a:cubicBezTo>
                  <a:cubicBezTo>
                    <a:pt x="1045" y="1511"/>
                    <a:pt x="1453" y="1403"/>
                    <a:pt x="1966" y="1362"/>
                  </a:cubicBezTo>
                  <a:cubicBezTo>
                    <a:pt x="1667" y="700"/>
                    <a:pt x="1578" y="117"/>
                    <a:pt x="1325" y="34"/>
                  </a:cubicBezTo>
                  <a:cubicBezTo>
                    <a:pt x="1253" y="11"/>
                    <a:pt x="1169" y="0"/>
                    <a:pt x="1081"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13" name="Google Shape;8513;p21"/>
            <p:cNvSpPr/>
            <p:nvPr/>
          </p:nvSpPr>
          <p:spPr>
            <a:xfrm>
              <a:off x="4290225" y="303500"/>
              <a:ext cx="41375" cy="46500"/>
            </a:xfrm>
            <a:custGeom>
              <a:rect b="b" l="l" r="r" t="t"/>
              <a:pathLst>
                <a:path extrusionOk="0" h="1860" w="1655">
                  <a:moveTo>
                    <a:pt x="1488" y="1"/>
                  </a:moveTo>
                  <a:cubicBezTo>
                    <a:pt x="816" y="275"/>
                    <a:pt x="233" y="341"/>
                    <a:pt x="133" y="596"/>
                  </a:cubicBezTo>
                  <a:cubicBezTo>
                    <a:pt x="0" y="933"/>
                    <a:pt x="124" y="1532"/>
                    <a:pt x="371" y="1797"/>
                  </a:cubicBezTo>
                  <a:cubicBezTo>
                    <a:pt x="411" y="1840"/>
                    <a:pt x="501" y="1859"/>
                    <a:pt x="613" y="1859"/>
                  </a:cubicBezTo>
                  <a:cubicBezTo>
                    <a:pt x="902" y="1859"/>
                    <a:pt x="1341" y="1731"/>
                    <a:pt x="1459" y="1558"/>
                  </a:cubicBezTo>
                  <a:cubicBezTo>
                    <a:pt x="1655" y="1271"/>
                    <a:pt x="1496" y="742"/>
                    <a:pt x="1488"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14" name="Google Shape;8514;p21"/>
            <p:cNvSpPr/>
            <p:nvPr/>
          </p:nvSpPr>
          <p:spPr>
            <a:xfrm>
              <a:off x="1506075" y="3896725"/>
              <a:ext cx="44225" cy="48200"/>
            </a:xfrm>
            <a:custGeom>
              <a:rect b="b" l="l" r="r" t="t"/>
              <a:pathLst>
                <a:path extrusionOk="0" h="1928" w="1769">
                  <a:moveTo>
                    <a:pt x="1393" y="0"/>
                  </a:moveTo>
                  <a:cubicBezTo>
                    <a:pt x="979" y="104"/>
                    <a:pt x="407" y="82"/>
                    <a:pt x="198" y="347"/>
                  </a:cubicBezTo>
                  <a:cubicBezTo>
                    <a:pt x="1" y="597"/>
                    <a:pt x="185" y="1153"/>
                    <a:pt x="214" y="1928"/>
                  </a:cubicBezTo>
                  <a:cubicBezTo>
                    <a:pt x="914" y="1604"/>
                    <a:pt x="1490" y="1515"/>
                    <a:pt x="1626" y="1224"/>
                  </a:cubicBezTo>
                  <a:cubicBezTo>
                    <a:pt x="1769" y="917"/>
                    <a:pt x="1488" y="416"/>
                    <a:pt x="1393"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15" name="Google Shape;8515;p21"/>
            <p:cNvSpPr/>
            <p:nvPr/>
          </p:nvSpPr>
          <p:spPr>
            <a:xfrm>
              <a:off x="6016050" y="1584100"/>
              <a:ext cx="44675" cy="49500"/>
            </a:xfrm>
            <a:custGeom>
              <a:rect b="b" l="l" r="r" t="t"/>
              <a:pathLst>
                <a:path extrusionOk="0" h="1980" w="1787">
                  <a:moveTo>
                    <a:pt x="1493" y="0"/>
                  </a:moveTo>
                  <a:cubicBezTo>
                    <a:pt x="811" y="369"/>
                    <a:pt x="239" y="493"/>
                    <a:pt x="124" y="790"/>
                  </a:cubicBezTo>
                  <a:cubicBezTo>
                    <a:pt x="0" y="1106"/>
                    <a:pt x="199" y="1797"/>
                    <a:pt x="463" y="1937"/>
                  </a:cubicBezTo>
                  <a:cubicBezTo>
                    <a:pt x="519" y="1966"/>
                    <a:pt x="593" y="1980"/>
                    <a:pt x="678" y="1980"/>
                  </a:cubicBezTo>
                  <a:cubicBezTo>
                    <a:pt x="994" y="1980"/>
                    <a:pt x="1452" y="1794"/>
                    <a:pt x="1604" y="1576"/>
                  </a:cubicBezTo>
                  <a:cubicBezTo>
                    <a:pt x="1786" y="1313"/>
                    <a:pt x="1568" y="771"/>
                    <a:pt x="1493"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16" name="Google Shape;8516;p21"/>
            <p:cNvSpPr/>
            <p:nvPr/>
          </p:nvSpPr>
          <p:spPr>
            <a:xfrm>
              <a:off x="1646250" y="1470475"/>
              <a:ext cx="38925" cy="42950"/>
            </a:xfrm>
            <a:custGeom>
              <a:rect b="b" l="l" r="r" t="t"/>
              <a:pathLst>
                <a:path extrusionOk="0" h="1718" w="1557">
                  <a:moveTo>
                    <a:pt x="1272" y="1"/>
                  </a:moveTo>
                  <a:cubicBezTo>
                    <a:pt x="696" y="321"/>
                    <a:pt x="200" y="434"/>
                    <a:pt x="102" y="693"/>
                  </a:cubicBezTo>
                  <a:cubicBezTo>
                    <a:pt x="1" y="969"/>
                    <a:pt x="186" y="1567"/>
                    <a:pt x="418" y="1684"/>
                  </a:cubicBezTo>
                  <a:cubicBezTo>
                    <a:pt x="464" y="1707"/>
                    <a:pt x="524" y="1717"/>
                    <a:pt x="593" y="1717"/>
                  </a:cubicBezTo>
                  <a:cubicBezTo>
                    <a:pt x="869" y="1717"/>
                    <a:pt x="1275" y="1546"/>
                    <a:pt x="1405" y="1349"/>
                  </a:cubicBezTo>
                  <a:cubicBezTo>
                    <a:pt x="1557" y="1118"/>
                    <a:pt x="1355" y="651"/>
                    <a:pt x="1272"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17" name="Google Shape;8517;p21"/>
            <p:cNvSpPr/>
            <p:nvPr/>
          </p:nvSpPr>
          <p:spPr>
            <a:xfrm>
              <a:off x="6064425" y="3963300"/>
              <a:ext cx="38700" cy="42650"/>
            </a:xfrm>
            <a:custGeom>
              <a:rect b="b" l="l" r="r" t="t"/>
              <a:pathLst>
                <a:path extrusionOk="0" h="1706" w="1548">
                  <a:moveTo>
                    <a:pt x="1184" y="0"/>
                  </a:moveTo>
                  <a:cubicBezTo>
                    <a:pt x="828" y="108"/>
                    <a:pt x="330" y="112"/>
                    <a:pt x="161" y="352"/>
                  </a:cubicBezTo>
                  <a:cubicBezTo>
                    <a:pt x="0" y="576"/>
                    <a:pt x="186" y="1051"/>
                    <a:pt x="248" y="1705"/>
                  </a:cubicBezTo>
                  <a:cubicBezTo>
                    <a:pt x="833" y="1405"/>
                    <a:pt x="1332" y="1307"/>
                    <a:pt x="1437" y="1052"/>
                  </a:cubicBezTo>
                  <a:cubicBezTo>
                    <a:pt x="1548" y="780"/>
                    <a:pt x="1284" y="357"/>
                    <a:pt x="1184"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18" name="Google Shape;8518;p21"/>
            <p:cNvSpPr/>
            <p:nvPr/>
          </p:nvSpPr>
          <p:spPr>
            <a:xfrm>
              <a:off x="6280225" y="3305075"/>
              <a:ext cx="41800" cy="44200"/>
            </a:xfrm>
            <a:custGeom>
              <a:rect b="b" l="l" r="r" t="t"/>
              <a:pathLst>
                <a:path extrusionOk="0" h="1768" w="1672">
                  <a:moveTo>
                    <a:pt x="978" y="0"/>
                  </a:moveTo>
                  <a:cubicBezTo>
                    <a:pt x="678" y="0"/>
                    <a:pt x="338" y="98"/>
                    <a:pt x="194" y="267"/>
                  </a:cubicBezTo>
                  <a:cubicBezTo>
                    <a:pt x="1" y="494"/>
                    <a:pt x="172" y="1033"/>
                    <a:pt x="189" y="1767"/>
                  </a:cubicBezTo>
                  <a:cubicBezTo>
                    <a:pt x="849" y="1456"/>
                    <a:pt x="1359" y="1374"/>
                    <a:pt x="1529" y="1089"/>
                  </a:cubicBezTo>
                  <a:cubicBezTo>
                    <a:pt x="1672" y="849"/>
                    <a:pt x="1517" y="133"/>
                    <a:pt x="1322" y="56"/>
                  </a:cubicBezTo>
                  <a:cubicBezTo>
                    <a:pt x="1227" y="18"/>
                    <a:pt x="1106" y="0"/>
                    <a:pt x="978"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19" name="Google Shape;8519;p21"/>
            <p:cNvSpPr/>
            <p:nvPr/>
          </p:nvSpPr>
          <p:spPr>
            <a:xfrm>
              <a:off x="2093900" y="941675"/>
              <a:ext cx="41975" cy="44550"/>
            </a:xfrm>
            <a:custGeom>
              <a:rect b="b" l="l" r="r" t="t"/>
              <a:pathLst>
                <a:path extrusionOk="0" h="1782" w="1679">
                  <a:moveTo>
                    <a:pt x="1467" y="1"/>
                  </a:moveTo>
                  <a:cubicBezTo>
                    <a:pt x="814" y="323"/>
                    <a:pt x="305" y="415"/>
                    <a:pt x="139" y="705"/>
                  </a:cubicBezTo>
                  <a:cubicBezTo>
                    <a:pt x="0" y="947"/>
                    <a:pt x="170" y="1662"/>
                    <a:pt x="364" y="1734"/>
                  </a:cubicBezTo>
                  <a:cubicBezTo>
                    <a:pt x="453" y="1766"/>
                    <a:pt x="563" y="1782"/>
                    <a:pt x="680" y="1782"/>
                  </a:cubicBezTo>
                  <a:cubicBezTo>
                    <a:pt x="988" y="1782"/>
                    <a:pt x="1344" y="1676"/>
                    <a:pt x="1490" y="1498"/>
                  </a:cubicBezTo>
                  <a:cubicBezTo>
                    <a:pt x="1679" y="1268"/>
                    <a:pt x="1499" y="733"/>
                    <a:pt x="1467"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20" name="Google Shape;8520;p21"/>
            <p:cNvSpPr/>
            <p:nvPr/>
          </p:nvSpPr>
          <p:spPr>
            <a:xfrm>
              <a:off x="1561200" y="4083150"/>
              <a:ext cx="42650" cy="34950"/>
            </a:xfrm>
            <a:custGeom>
              <a:rect b="b" l="l" r="r" t="t"/>
              <a:pathLst>
                <a:path extrusionOk="0" h="1398" w="1706">
                  <a:moveTo>
                    <a:pt x="914" y="0"/>
                  </a:moveTo>
                  <a:cubicBezTo>
                    <a:pt x="650" y="0"/>
                    <a:pt x="302" y="226"/>
                    <a:pt x="0" y="328"/>
                  </a:cubicBezTo>
                  <a:cubicBezTo>
                    <a:pt x="112" y="682"/>
                    <a:pt x="125" y="1186"/>
                    <a:pt x="366" y="1345"/>
                  </a:cubicBezTo>
                  <a:cubicBezTo>
                    <a:pt x="422" y="1383"/>
                    <a:pt x="493" y="1398"/>
                    <a:pt x="578" y="1398"/>
                  </a:cubicBezTo>
                  <a:cubicBezTo>
                    <a:pt x="835" y="1398"/>
                    <a:pt x="1219" y="1260"/>
                    <a:pt x="1705" y="1189"/>
                  </a:cubicBezTo>
                  <a:cubicBezTo>
                    <a:pt x="1397" y="613"/>
                    <a:pt x="1292" y="112"/>
                    <a:pt x="1038" y="20"/>
                  </a:cubicBezTo>
                  <a:cubicBezTo>
                    <a:pt x="999" y="6"/>
                    <a:pt x="957" y="0"/>
                    <a:pt x="914"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21" name="Google Shape;8521;p21"/>
            <p:cNvSpPr/>
            <p:nvPr/>
          </p:nvSpPr>
          <p:spPr>
            <a:xfrm>
              <a:off x="3884425" y="5389925"/>
              <a:ext cx="39000" cy="43775"/>
            </a:xfrm>
            <a:custGeom>
              <a:rect b="b" l="l" r="r" t="t"/>
              <a:pathLst>
                <a:path extrusionOk="0" h="1751" w="1560">
                  <a:moveTo>
                    <a:pt x="1156" y="0"/>
                  </a:moveTo>
                  <a:cubicBezTo>
                    <a:pt x="805" y="126"/>
                    <a:pt x="305" y="157"/>
                    <a:pt x="149" y="406"/>
                  </a:cubicBezTo>
                  <a:cubicBezTo>
                    <a:pt x="0" y="640"/>
                    <a:pt x="211" y="1103"/>
                    <a:pt x="305" y="1751"/>
                  </a:cubicBezTo>
                  <a:cubicBezTo>
                    <a:pt x="876" y="1421"/>
                    <a:pt x="1372" y="1299"/>
                    <a:pt x="1462" y="1038"/>
                  </a:cubicBezTo>
                  <a:cubicBezTo>
                    <a:pt x="1559" y="759"/>
                    <a:pt x="1274" y="351"/>
                    <a:pt x="1156"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22" name="Google Shape;8522;p21"/>
            <p:cNvSpPr/>
            <p:nvPr/>
          </p:nvSpPr>
          <p:spPr>
            <a:xfrm>
              <a:off x="1296250" y="2367025"/>
              <a:ext cx="38325" cy="41325"/>
            </a:xfrm>
            <a:custGeom>
              <a:rect b="b" l="l" r="r" t="t"/>
              <a:pathLst>
                <a:path extrusionOk="0" h="1653" w="1533">
                  <a:moveTo>
                    <a:pt x="1348" y="0"/>
                  </a:moveTo>
                  <a:cubicBezTo>
                    <a:pt x="749" y="266"/>
                    <a:pt x="245" y="335"/>
                    <a:pt x="125" y="585"/>
                  </a:cubicBezTo>
                  <a:cubicBezTo>
                    <a:pt x="0" y="851"/>
                    <a:pt x="239" y="1290"/>
                    <a:pt x="318" y="1652"/>
                  </a:cubicBezTo>
                  <a:cubicBezTo>
                    <a:pt x="679" y="1565"/>
                    <a:pt x="1177" y="1589"/>
                    <a:pt x="1360" y="1359"/>
                  </a:cubicBezTo>
                  <a:cubicBezTo>
                    <a:pt x="1533" y="1142"/>
                    <a:pt x="1373" y="659"/>
                    <a:pt x="1348"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23" name="Google Shape;8523;p21"/>
            <p:cNvSpPr/>
            <p:nvPr/>
          </p:nvSpPr>
          <p:spPr>
            <a:xfrm>
              <a:off x="5485050" y="4728725"/>
              <a:ext cx="40500" cy="34250"/>
            </a:xfrm>
            <a:custGeom>
              <a:rect b="b" l="l" r="r" t="t"/>
              <a:pathLst>
                <a:path extrusionOk="0" h="1370" w="1620">
                  <a:moveTo>
                    <a:pt x="892" y="0"/>
                  </a:moveTo>
                  <a:cubicBezTo>
                    <a:pt x="635" y="0"/>
                    <a:pt x="292" y="177"/>
                    <a:pt x="0" y="248"/>
                  </a:cubicBezTo>
                  <a:cubicBezTo>
                    <a:pt x="81" y="610"/>
                    <a:pt x="49" y="1113"/>
                    <a:pt x="273" y="1294"/>
                  </a:cubicBezTo>
                  <a:cubicBezTo>
                    <a:pt x="342" y="1349"/>
                    <a:pt x="439" y="1369"/>
                    <a:pt x="561" y="1369"/>
                  </a:cubicBezTo>
                  <a:cubicBezTo>
                    <a:pt x="816" y="1369"/>
                    <a:pt x="1179" y="1284"/>
                    <a:pt x="1620" y="1260"/>
                  </a:cubicBezTo>
                  <a:cubicBezTo>
                    <a:pt x="1366" y="659"/>
                    <a:pt x="1306" y="150"/>
                    <a:pt x="1060" y="34"/>
                  </a:cubicBezTo>
                  <a:cubicBezTo>
                    <a:pt x="1010" y="10"/>
                    <a:pt x="954" y="0"/>
                    <a:pt x="892"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24" name="Google Shape;8524;p21"/>
            <p:cNvSpPr/>
            <p:nvPr/>
          </p:nvSpPr>
          <p:spPr>
            <a:xfrm>
              <a:off x="1511525" y="1715550"/>
              <a:ext cx="38975" cy="43425"/>
            </a:xfrm>
            <a:custGeom>
              <a:rect b="b" l="l" r="r" t="t"/>
              <a:pathLst>
                <a:path extrusionOk="0" h="1737" w="1559">
                  <a:moveTo>
                    <a:pt x="1166" y="0"/>
                  </a:moveTo>
                  <a:cubicBezTo>
                    <a:pt x="816" y="120"/>
                    <a:pt x="316" y="140"/>
                    <a:pt x="154" y="386"/>
                  </a:cubicBezTo>
                  <a:cubicBezTo>
                    <a:pt x="1" y="618"/>
                    <a:pt x="204" y="1085"/>
                    <a:pt x="287" y="1736"/>
                  </a:cubicBezTo>
                  <a:cubicBezTo>
                    <a:pt x="863" y="1416"/>
                    <a:pt x="1359" y="1303"/>
                    <a:pt x="1455" y="1043"/>
                  </a:cubicBezTo>
                  <a:cubicBezTo>
                    <a:pt x="1558" y="766"/>
                    <a:pt x="1278" y="352"/>
                    <a:pt x="1166"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25" name="Google Shape;8525;p21"/>
            <p:cNvSpPr/>
            <p:nvPr/>
          </p:nvSpPr>
          <p:spPr>
            <a:xfrm>
              <a:off x="1259375" y="2977800"/>
              <a:ext cx="49125" cy="37675"/>
            </a:xfrm>
            <a:custGeom>
              <a:rect b="b" l="l" r="r" t="t"/>
              <a:pathLst>
                <a:path extrusionOk="0" h="1507" w="1965">
                  <a:moveTo>
                    <a:pt x="1049" y="1"/>
                  </a:moveTo>
                  <a:cubicBezTo>
                    <a:pt x="739" y="1"/>
                    <a:pt x="298" y="225"/>
                    <a:pt x="124" y="469"/>
                  </a:cubicBezTo>
                  <a:cubicBezTo>
                    <a:pt x="0" y="644"/>
                    <a:pt x="237" y="1332"/>
                    <a:pt x="482" y="1456"/>
                  </a:cubicBezTo>
                  <a:cubicBezTo>
                    <a:pt x="553" y="1492"/>
                    <a:pt x="634" y="1506"/>
                    <a:pt x="727" y="1506"/>
                  </a:cubicBezTo>
                  <a:cubicBezTo>
                    <a:pt x="1017" y="1506"/>
                    <a:pt x="1420" y="1365"/>
                    <a:pt x="1964" y="1286"/>
                  </a:cubicBezTo>
                  <a:cubicBezTo>
                    <a:pt x="1600" y="654"/>
                    <a:pt x="1466" y="105"/>
                    <a:pt x="1186" y="19"/>
                  </a:cubicBezTo>
                  <a:cubicBezTo>
                    <a:pt x="1145" y="7"/>
                    <a:pt x="1099" y="1"/>
                    <a:pt x="1049"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26" name="Google Shape;8526;p21"/>
            <p:cNvSpPr/>
            <p:nvPr/>
          </p:nvSpPr>
          <p:spPr>
            <a:xfrm>
              <a:off x="4981450" y="5060825"/>
              <a:ext cx="42450" cy="45650"/>
            </a:xfrm>
            <a:custGeom>
              <a:rect b="b" l="l" r="r" t="t"/>
              <a:pathLst>
                <a:path extrusionOk="0" h="1826" w="1698">
                  <a:moveTo>
                    <a:pt x="1412" y="1"/>
                  </a:moveTo>
                  <a:cubicBezTo>
                    <a:pt x="775" y="363"/>
                    <a:pt x="273" y="485"/>
                    <a:pt x="124" y="783"/>
                  </a:cubicBezTo>
                  <a:cubicBezTo>
                    <a:pt x="0" y="1032"/>
                    <a:pt x="214" y="1731"/>
                    <a:pt x="416" y="1794"/>
                  </a:cubicBezTo>
                  <a:cubicBezTo>
                    <a:pt x="485" y="1816"/>
                    <a:pt x="568" y="1826"/>
                    <a:pt x="656" y="1826"/>
                  </a:cubicBezTo>
                  <a:cubicBezTo>
                    <a:pt x="978" y="1826"/>
                    <a:pt x="1377" y="1692"/>
                    <a:pt x="1522" y="1490"/>
                  </a:cubicBezTo>
                  <a:cubicBezTo>
                    <a:pt x="1698" y="1247"/>
                    <a:pt x="1487" y="727"/>
                    <a:pt x="1412"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27" name="Google Shape;8527;p21"/>
            <p:cNvSpPr/>
            <p:nvPr/>
          </p:nvSpPr>
          <p:spPr>
            <a:xfrm>
              <a:off x="5932100" y="4200775"/>
              <a:ext cx="44050" cy="34950"/>
            </a:xfrm>
            <a:custGeom>
              <a:rect b="b" l="l" r="r" t="t"/>
              <a:pathLst>
                <a:path extrusionOk="0" h="1398" w="1762">
                  <a:moveTo>
                    <a:pt x="925" y="0"/>
                  </a:moveTo>
                  <a:cubicBezTo>
                    <a:pt x="630" y="0"/>
                    <a:pt x="224" y="156"/>
                    <a:pt x="124" y="345"/>
                  </a:cubicBezTo>
                  <a:cubicBezTo>
                    <a:pt x="0" y="579"/>
                    <a:pt x="183" y="1177"/>
                    <a:pt x="420" y="1341"/>
                  </a:cubicBezTo>
                  <a:cubicBezTo>
                    <a:pt x="479" y="1382"/>
                    <a:pt x="554" y="1398"/>
                    <a:pt x="645" y="1398"/>
                  </a:cubicBezTo>
                  <a:cubicBezTo>
                    <a:pt x="902" y="1398"/>
                    <a:pt x="1283" y="1271"/>
                    <a:pt x="1761" y="1210"/>
                  </a:cubicBezTo>
                  <a:cubicBezTo>
                    <a:pt x="1463" y="628"/>
                    <a:pt x="1368" y="127"/>
                    <a:pt x="1114" y="30"/>
                  </a:cubicBezTo>
                  <a:cubicBezTo>
                    <a:pt x="1062" y="9"/>
                    <a:pt x="997" y="0"/>
                    <a:pt x="925"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28" name="Google Shape;8528;p21"/>
            <p:cNvSpPr/>
            <p:nvPr/>
          </p:nvSpPr>
          <p:spPr>
            <a:xfrm>
              <a:off x="6202750" y="3728475"/>
              <a:ext cx="36100" cy="30225"/>
            </a:xfrm>
            <a:custGeom>
              <a:rect b="b" l="l" r="r" t="t"/>
              <a:pathLst>
                <a:path extrusionOk="0" h="1209" w="1444">
                  <a:moveTo>
                    <a:pt x="714" y="0"/>
                  </a:moveTo>
                  <a:cubicBezTo>
                    <a:pt x="471" y="0"/>
                    <a:pt x="137" y="109"/>
                    <a:pt x="98" y="222"/>
                  </a:cubicBezTo>
                  <a:cubicBezTo>
                    <a:pt x="1" y="493"/>
                    <a:pt x="63" y="978"/>
                    <a:pt x="254" y="1141"/>
                  </a:cubicBezTo>
                  <a:cubicBezTo>
                    <a:pt x="312" y="1191"/>
                    <a:pt x="397" y="1209"/>
                    <a:pt x="506" y="1209"/>
                  </a:cubicBezTo>
                  <a:cubicBezTo>
                    <a:pt x="730" y="1209"/>
                    <a:pt x="1054" y="1134"/>
                    <a:pt x="1443" y="1115"/>
                  </a:cubicBezTo>
                  <a:cubicBezTo>
                    <a:pt x="1200" y="587"/>
                    <a:pt x="1138" y="180"/>
                    <a:pt x="911" y="40"/>
                  </a:cubicBezTo>
                  <a:cubicBezTo>
                    <a:pt x="865" y="12"/>
                    <a:pt x="795" y="0"/>
                    <a:pt x="714"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29" name="Google Shape;8529;p21"/>
            <p:cNvSpPr/>
            <p:nvPr/>
          </p:nvSpPr>
          <p:spPr>
            <a:xfrm>
              <a:off x="1781225" y="1245050"/>
              <a:ext cx="33900" cy="35725"/>
            </a:xfrm>
            <a:custGeom>
              <a:rect b="b" l="l" r="r" t="t"/>
              <a:pathLst>
                <a:path extrusionOk="0" h="1429" w="1356">
                  <a:moveTo>
                    <a:pt x="808" y="0"/>
                  </a:moveTo>
                  <a:cubicBezTo>
                    <a:pt x="557" y="0"/>
                    <a:pt x="268" y="84"/>
                    <a:pt x="151" y="229"/>
                  </a:cubicBezTo>
                  <a:cubicBezTo>
                    <a:pt x="1" y="415"/>
                    <a:pt x="153" y="845"/>
                    <a:pt x="188" y="1429"/>
                  </a:cubicBezTo>
                  <a:cubicBezTo>
                    <a:pt x="707" y="1162"/>
                    <a:pt x="1109" y="1082"/>
                    <a:pt x="1246" y="848"/>
                  </a:cubicBezTo>
                  <a:cubicBezTo>
                    <a:pt x="1355" y="660"/>
                    <a:pt x="1209" y="83"/>
                    <a:pt x="1059" y="35"/>
                  </a:cubicBezTo>
                  <a:cubicBezTo>
                    <a:pt x="987" y="11"/>
                    <a:pt x="900" y="0"/>
                    <a:pt x="808"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30" name="Google Shape;8530;p21"/>
            <p:cNvSpPr/>
            <p:nvPr/>
          </p:nvSpPr>
          <p:spPr>
            <a:xfrm>
              <a:off x="5171750" y="5022000"/>
              <a:ext cx="32700" cy="28025"/>
            </a:xfrm>
            <a:custGeom>
              <a:rect b="b" l="l" r="r" t="t"/>
              <a:pathLst>
                <a:path extrusionOk="0" h="1121" w="1308">
                  <a:moveTo>
                    <a:pt x="732" y="1"/>
                  </a:moveTo>
                  <a:cubicBezTo>
                    <a:pt x="522" y="1"/>
                    <a:pt x="240" y="147"/>
                    <a:pt x="1" y="204"/>
                  </a:cubicBezTo>
                  <a:cubicBezTo>
                    <a:pt x="67" y="502"/>
                    <a:pt x="42" y="916"/>
                    <a:pt x="226" y="1061"/>
                  </a:cubicBezTo>
                  <a:cubicBezTo>
                    <a:pt x="281" y="1105"/>
                    <a:pt x="358" y="1121"/>
                    <a:pt x="453" y="1121"/>
                  </a:cubicBezTo>
                  <a:cubicBezTo>
                    <a:pt x="660" y="1121"/>
                    <a:pt x="956" y="1046"/>
                    <a:pt x="1308" y="1023"/>
                  </a:cubicBezTo>
                  <a:cubicBezTo>
                    <a:pt x="1113" y="544"/>
                    <a:pt x="1068" y="126"/>
                    <a:pt x="867" y="28"/>
                  </a:cubicBezTo>
                  <a:cubicBezTo>
                    <a:pt x="827" y="9"/>
                    <a:pt x="781" y="1"/>
                    <a:pt x="732"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31" name="Google Shape;8531;p21"/>
            <p:cNvSpPr/>
            <p:nvPr/>
          </p:nvSpPr>
          <p:spPr>
            <a:xfrm>
              <a:off x="6368125" y="2879125"/>
              <a:ext cx="35550" cy="37500"/>
            </a:xfrm>
            <a:custGeom>
              <a:rect b="b" l="l" r="r" t="t"/>
              <a:pathLst>
                <a:path extrusionOk="0" h="1500" w="1422">
                  <a:moveTo>
                    <a:pt x="1163" y="1"/>
                  </a:moveTo>
                  <a:cubicBezTo>
                    <a:pt x="658" y="245"/>
                    <a:pt x="216" y="321"/>
                    <a:pt x="111" y="549"/>
                  </a:cubicBezTo>
                  <a:cubicBezTo>
                    <a:pt x="1" y="789"/>
                    <a:pt x="214" y="1177"/>
                    <a:pt x="285" y="1499"/>
                  </a:cubicBezTo>
                  <a:cubicBezTo>
                    <a:pt x="628" y="1402"/>
                    <a:pt x="1072" y="1399"/>
                    <a:pt x="1280" y="1174"/>
                  </a:cubicBezTo>
                  <a:cubicBezTo>
                    <a:pt x="1421" y="1020"/>
                    <a:pt x="1234" y="558"/>
                    <a:pt x="1163"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32" name="Google Shape;8532;p21"/>
            <p:cNvSpPr/>
            <p:nvPr/>
          </p:nvSpPr>
          <p:spPr>
            <a:xfrm>
              <a:off x="2416575" y="663450"/>
              <a:ext cx="35275" cy="31275"/>
            </a:xfrm>
            <a:custGeom>
              <a:rect b="b" l="l" r="r" t="t"/>
              <a:pathLst>
                <a:path extrusionOk="0" h="1251" w="1411">
                  <a:moveTo>
                    <a:pt x="775" y="1"/>
                  </a:moveTo>
                  <a:cubicBezTo>
                    <a:pt x="547" y="1"/>
                    <a:pt x="252" y="126"/>
                    <a:pt x="1" y="169"/>
                  </a:cubicBezTo>
                  <a:cubicBezTo>
                    <a:pt x="70" y="520"/>
                    <a:pt x="37" y="968"/>
                    <a:pt x="244" y="1189"/>
                  </a:cubicBezTo>
                  <a:cubicBezTo>
                    <a:pt x="286" y="1234"/>
                    <a:pt x="358" y="1251"/>
                    <a:pt x="454" y="1251"/>
                  </a:cubicBezTo>
                  <a:cubicBezTo>
                    <a:pt x="676" y="1251"/>
                    <a:pt x="1024" y="1162"/>
                    <a:pt x="1411" y="1133"/>
                  </a:cubicBezTo>
                  <a:cubicBezTo>
                    <a:pt x="1213" y="611"/>
                    <a:pt x="1176" y="157"/>
                    <a:pt x="960" y="41"/>
                  </a:cubicBezTo>
                  <a:cubicBezTo>
                    <a:pt x="906" y="12"/>
                    <a:pt x="844" y="1"/>
                    <a:pt x="775"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33" name="Google Shape;8533;p21"/>
            <p:cNvSpPr/>
            <p:nvPr/>
          </p:nvSpPr>
          <p:spPr>
            <a:xfrm>
              <a:off x="5802625" y="4439575"/>
              <a:ext cx="37275" cy="30675"/>
            </a:xfrm>
            <a:custGeom>
              <a:rect b="b" l="l" r="r" t="t"/>
              <a:pathLst>
                <a:path extrusionOk="0" h="1227" w="1491">
                  <a:moveTo>
                    <a:pt x="731" y="0"/>
                  </a:moveTo>
                  <a:cubicBezTo>
                    <a:pt x="490" y="0"/>
                    <a:pt x="113" y="151"/>
                    <a:pt x="78" y="280"/>
                  </a:cubicBezTo>
                  <a:cubicBezTo>
                    <a:pt x="1" y="553"/>
                    <a:pt x="104" y="1033"/>
                    <a:pt x="307" y="1177"/>
                  </a:cubicBezTo>
                  <a:cubicBezTo>
                    <a:pt x="356" y="1213"/>
                    <a:pt x="420" y="1227"/>
                    <a:pt x="498" y="1227"/>
                  </a:cubicBezTo>
                  <a:cubicBezTo>
                    <a:pt x="723" y="1227"/>
                    <a:pt x="1064" y="1110"/>
                    <a:pt x="1491" y="1051"/>
                  </a:cubicBezTo>
                  <a:cubicBezTo>
                    <a:pt x="1206" y="548"/>
                    <a:pt x="1111" y="149"/>
                    <a:pt x="870" y="26"/>
                  </a:cubicBezTo>
                  <a:cubicBezTo>
                    <a:pt x="835" y="8"/>
                    <a:pt x="787" y="0"/>
                    <a:pt x="731"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34" name="Google Shape;8534;p21"/>
            <p:cNvSpPr/>
            <p:nvPr/>
          </p:nvSpPr>
          <p:spPr>
            <a:xfrm>
              <a:off x="4706900" y="392725"/>
              <a:ext cx="35775" cy="38050"/>
            </a:xfrm>
            <a:custGeom>
              <a:rect b="b" l="l" r="r" t="t"/>
              <a:pathLst>
                <a:path extrusionOk="0" h="1522" w="1431">
                  <a:moveTo>
                    <a:pt x="1125" y="1"/>
                  </a:moveTo>
                  <a:cubicBezTo>
                    <a:pt x="785" y="107"/>
                    <a:pt x="341" y="122"/>
                    <a:pt x="139" y="353"/>
                  </a:cubicBezTo>
                  <a:cubicBezTo>
                    <a:pt x="1" y="509"/>
                    <a:pt x="203" y="967"/>
                    <a:pt x="288" y="1521"/>
                  </a:cubicBezTo>
                  <a:cubicBezTo>
                    <a:pt x="786" y="1264"/>
                    <a:pt x="1227" y="1177"/>
                    <a:pt x="1326" y="947"/>
                  </a:cubicBezTo>
                  <a:cubicBezTo>
                    <a:pt x="1430" y="704"/>
                    <a:pt x="1206" y="322"/>
                    <a:pt x="1125"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35" name="Google Shape;8535;p21"/>
            <p:cNvSpPr/>
            <p:nvPr/>
          </p:nvSpPr>
          <p:spPr>
            <a:xfrm>
              <a:off x="1383450" y="1955325"/>
              <a:ext cx="35750" cy="30175"/>
            </a:xfrm>
            <a:custGeom>
              <a:rect b="b" l="l" r="r" t="t"/>
              <a:pathLst>
                <a:path extrusionOk="0" h="1207" w="1430">
                  <a:moveTo>
                    <a:pt x="706" y="0"/>
                  </a:moveTo>
                  <a:cubicBezTo>
                    <a:pt x="465" y="0"/>
                    <a:pt x="140" y="101"/>
                    <a:pt x="100" y="210"/>
                  </a:cubicBezTo>
                  <a:cubicBezTo>
                    <a:pt x="0" y="481"/>
                    <a:pt x="52" y="967"/>
                    <a:pt x="240" y="1135"/>
                  </a:cubicBezTo>
                  <a:cubicBezTo>
                    <a:pt x="300" y="1189"/>
                    <a:pt x="391" y="1207"/>
                    <a:pt x="508" y="1207"/>
                  </a:cubicBezTo>
                  <a:cubicBezTo>
                    <a:pt x="731" y="1207"/>
                    <a:pt x="1050" y="1140"/>
                    <a:pt x="1429" y="1127"/>
                  </a:cubicBezTo>
                  <a:cubicBezTo>
                    <a:pt x="1197" y="596"/>
                    <a:pt x="1141" y="186"/>
                    <a:pt x="917" y="44"/>
                  </a:cubicBezTo>
                  <a:cubicBezTo>
                    <a:pt x="869" y="13"/>
                    <a:pt x="793" y="0"/>
                    <a:pt x="706"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36" name="Google Shape;8536;p21"/>
            <p:cNvSpPr/>
            <p:nvPr/>
          </p:nvSpPr>
          <p:spPr>
            <a:xfrm>
              <a:off x="1611800" y="4269550"/>
              <a:ext cx="31875" cy="35125"/>
            </a:xfrm>
            <a:custGeom>
              <a:rect b="b" l="l" r="r" t="t"/>
              <a:pathLst>
                <a:path extrusionOk="0" h="1405" w="1275">
                  <a:moveTo>
                    <a:pt x="951" y="0"/>
                  </a:moveTo>
                  <a:cubicBezTo>
                    <a:pt x="664" y="99"/>
                    <a:pt x="251" y="117"/>
                    <a:pt x="123" y="317"/>
                  </a:cubicBezTo>
                  <a:cubicBezTo>
                    <a:pt x="1" y="509"/>
                    <a:pt x="172" y="890"/>
                    <a:pt x="245" y="1405"/>
                  </a:cubicBezTo>
                  <a:cubicBezTo>
                    <a:pt x="699" y="1157"/>
                    <a:pt x="1109" y="1066"/>
                    <a:pt x="1189" y="853"/>
                  </a:cubicBezTo>
                  <a:cubicBezTo>
                    <a:pt x="1274" y="631"/>
                    <a:pt x="1044" y="291"/>
                    <a:pt x="951"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37" name="Google Shape;8537;p21"/>
            <p:cNvSpPr/>
            <p:nvPr/>
          </p:nvSpPr>
          <p:spPr>
            <a:xfrm>
              <a:off x="3706275" y="5447200"/>
              <a:ext cx="34500" cy="28250"/>
            </a:xfrm>
            <a:custGeom>
              <a:rect b="b" l="l" r="r" t="t"/>
              <a:pathLst>
                <a:path extrusionOk="0" h="1130" w="1380">
                  <a:moveTo>
                    <a:pt x="735" y="0"/>
                  </a:moveTo>
                  <a:cubicBezTo>
                    <a:pt x="501" y="0"/>
                    <a:pt x="200" y="101"/>
                    <a:pt x="115" y="238"/>
                  </a:cubicBezTo>
                  <a:cubicBezTo>
                    <a:pt x="0" y="422"/>
                    <a:pt x="115" y="925"/>
                    <a:pt x="299" y="1071"/>
                  </a:cubicBezTo>
                  <a:cubicBezTo>
                    <a:pt x="354" y="1114"/>
                    <a:pt x="430" y="1130"/>
                    <a:pt x="525" y="1130"/>
                  </a:cubicBezTo>
                  <a:cubicBezTo>
                    <a:pt x="732" y="1130"/>
                    <a:pt x="1028" y="1055"/>
                    <a:pt x="1379" y="1032"/>
                  </a:cubicBezTo>
                  <a:cubicBezTo>
                    <a:pt x="1185" y="553"/>
                    <a:pt x="1142" y="135"/>
                    <a:pt x="940" y="38"/>
                  </a:cubicBezTo>
                  <a:cubicBezTo>
                    <a:pt x="887" y="12"/>
                    <a:pt x="815" y="0"/>
                    <a:pt x="735"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38" name="Google Shape;8538;p21"/>
            <p:cNvSpPr/>
            <p:nvPr/>
          </p:nvSpPr>
          <p:spPr>
            <a:xfrm>
              <a:off x="5406525" y="778450"/>
              <a:ext cx="35400" cy="37000"/>
            </a:xfrm>
            <a:custGeom>
              <a:rect b="b" l="l" r="r" t="t"/>
              <a:pathLst>
                <a:path extrusionOk="0" h="1480" w="1416">
                  <a:moveTo>
                    <a:pt x="1181" y="0"/>
                  </a:moveTo>
                  <a:cubicBezTo>
                    <a:pt x="670" y="233"/>
                    <a:pt x="225" y="296"/>
                    <a:pt x="117" y="523"/>
                  </a:cubicBezTo>
                  <a:cubicBezTo>
                    <a:pt x="1" y="762"/>
                    <a:pt x="204" y="1154"/>
                    <a:pt x="269" y="1480"/>
                  </a:cubicBezTo>
                  <a:cubicBezTo>
                    <a:pt x="614" y="1390"/>
                    <a:pt x="1057" y="1396"/>
                    <a:pt x="1271" y="1175"/>
                  </a:cubicBezTo>
                  <a:cubicBezTo>
                    <a:pt x="1416" y="1026"/>
                    <a:pt x="1239" y="557"/>
                    <a:pt x="1181"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39" name="Google Shape;8539;p21"/>
            <p:cNvSpPr/>
            <p:nvPr/>
          </p:nvSpPr>
          <p:spPr>
            <a:xfrm>
              <a:off x="1217525" y="2798975"/>
              <a:ext cx="32725" cy="28025"/>
            </a:xfrm>
            <a:custGeom>
              <a:rect b="b" l="l" r="r" t="t"/>
              <a:pathLst>
                <a:path extrusionOk="0" h="1121" w="1309">
                  <a:moveTo>
                    <a:pt x="731" y="1"/>
                  </a:moveTo>
                  <a:cubicBezTo>
                    <a:pt x="520" y="1"/>
                    <a:pt x="238" y="147"/>
                    <a:pt x="0" y="205"/>
                  </a:cubicBezTo>
                  <a:cubicBezTo>
                    <a:pt x="66" y="501"/>
                    <a:pt x="41" y="917"/>
                    <a:pt x="225" y="1061"/>
                  </a:cubicBezTo>
                  <a:cubicBezTo>
                    <a:pt x="280" y="1105"/>
                    <a:pt x="357" y="1120"/>
                    <a:pt x="451" y="1120"/>
                  </a:cubicBezTo>
                  <a:cubicBezTo>
                    <a:pt x="659" y="1120"/>
                    <a:pt x="956" y="1045"/>
                    <a:pt x="1309" y="1021"/>
                  </a:cubicBezTo>
                  <a:cubicBezTo>
                    <a:pt x="1113" y="542"/>
                    <a:pt x="1067" y="124"/>
                    <a:pt x="866" y="28"/>
                  </a:cubicBezTo>
                  <a:cubicBezTo>
                    <a:pt x="826" y="9"/>
                    <a:pt x="780" y="1"/>
                    <a:pt x="731"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40" name="Google Shape;8540;p21"/>
            <p:cNvSpPr/>
            <p:nvPr/>
          </p:nvSpPr>
          <p:spPr>
            <a:xfrm>
              <a:off x="3880475" y="238125"/>
              <a:ext cx="34650" cy="31150"/>
            </a:xfrm>
            <a:custGeom>
              <a:rect b="b" l="l" r="r" t="t"/>
              <a:pathLst>
                <a:path extrusionOk="0" h="1246" w="1386">
                  <a:moveTo>
                    <a:pt x="766" y="0"/>
                  </a:moveTo>
                  <a:cubicBezTo>
                    <a:pt x="540" y="0"/>
                    <a:pt x="248" y="115"/>
                    <a:pt x="1" y="152"/>
                  </a:cubicBezTo>
                  <a:cubicBezTo>
                    <a:pt x="61" y="505"/>
                    <a:pt x="20" y="952"/>
                    <a:pt x="219" y="1177"/>
                  </a:cubicBezTo>
                  <a:cubicBezTo>
                    <a:pt x="263" y="1227"/>
                    <a:pt x="343" y="1245"/>
                    <a:pt x="450" y="1245"/>
                  </a:cubicBezTo>
                  <a:cubicBezTo>
                    <a:pt x="673" y="1245"/>
                    <a:pt x="1012" y="1168"/>
                    <a:pt x="1386" y="1148"/>
                  </a:cubicBezTo>
                  <a:cubicBezTo>
                    <a:pt x="1202" y="622"/>
                    <a:pt x="1178" y="168"/>
                    <a:pt x="963" y="44"/>
                  </a:cubicBezTo>
                  <a:cubicBezTo>
                    <a:pt x="907" y="13"/>
                    <a:pt x="840" y="0"/>
                    <a:pt x="766"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41" name="Google Shape;8541;p21"/>
            <p:cNvSpPr/>
            <p:nvPr/>
          </p:nvSpPr>
          <p:spPr>
            <a:xfrm>
              <a:off x="5972625" y="1414425"/>
              <a:ext cx="37775" cy="32175"/>
            </a:xfrm>
            <a:custGeom>
              <a:rect b="b" l="l" r="r" t="t"/>
              <a:pathLst>
                <a:path extrusionOk="0" h="1287" w="1511">
                  <a:moveTo>
                    <a:pt x="810" y="1"/>
                  </a:moveTo>
                  <a:cubicBezTo>
                    <a:pt x="575" y="1"/>
                    <a:pt x="267" y="183"/>
                    <a:pt x="0" y="262"/>
                  </a:cubicBezTo>
                  <a:cubicBezTo>
                    <a:pt x="108" y="603"/>
                    <a:pt x="124" y="1051"/>
                    <a:pt x="354" y="1245"/>
                  </a:cubicBezTo>
                  <a:cubicBezTo>
                    <a:pt x="388" y="1274"/>
                    <a:pt x="436" y="1286"/>
                    <a:pt x="496" y="1286"/>
                  </a:cubicBezTo>
                  <a:cubicBezTo>
                    <a:pt x="712" y="1286"/>
                    <a:pt x="1082" y="1131"/>
                    <a:pt x="1511" y="1046"/>
                  </a:cubicBezTo>
                  <a:cubicBezTo>
                    <a:pt x="1253" y="556"/>
                    <a:pt x="1164" y="113"/>
                    <a:pt x="934" y="22"/>
                  </a:cubicBezTo>
                  <a:cubicBezTo>
                    <a:pt x="896" y="7"/>
                    <a:pt x="854" y="1"/>
                    <a:pt x="810"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42" name="Google Shape;8542;p21"/>
            <p:cNvSpPr/>
            <p:nvPr/>
          </p:nvSpPr>
          <p:spPr>
            <a:xfrm>
              <a:off x="1893700" y="4577375"/>
              <a:ext cx="35100" cy="36050"/>
            </a:xfrm>
            <a:custGeom>
              <a:rect b="b" l="l" r="r" t="t"/>
              <a:pathLst>
                <a:path extrusionOk="0" h="1442" w="1404">
                  <a:moveTo>
                    <a:pt x="1215" y="1"/>
                  </a:moveTo>
                  <a:cubicBezTo>
                    <a:pt x="695" y="210"/>
                    <a:pt x="247" y="253"/>
                    <a:pt x="128" y="474"/>
                  </a:cubicBezTo>
                  <a:cubicBezTo>
                    <a:pt x="1" y="708"/>
                    <a:pt x="188" y="1112"/>
                    <a:pt x="238" y="1442"/>
                  </a:cubicBezTo>
                  <a:cubicBezTo>
                    <a:pt x="586" y="1365"/>
                    <a:pt x="1029" y="1390"/>
                    <a:pt x="1252" y="1178"/>
                  </a:cubicBezTo>
                  <a:cubicBezTo>
                    <a:pt x="1404" y="1035"/>
                    <a:pt x="1247" y="559"/>
                    <a:pt x="1215"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43" name="Google Shape;8543;p21"/>
            <p:cNvSpPr/>
            <p:nvPr/>
          </p:nvSpPr>
          <p:spPr>
            <a:xfrm>
              <a:off x="3289100" y="5360825"/>
              <a:ext cx="35725" cy="37950"/>
            </a:xfrm>
            <a:custGeom>
              <a:rect b="b" l="l" r="r" t="t"/>
              <a:pathLst>
                <a:path extrusionOk="0" h="1518" w="1429">
                  <a:moveTo>
                    <a:pt x="1144" y="0"/>
                  </a:moveTo>
                  <a:cubicBezTo>
                    <a:pt x="647" y="257"/>
                    <a:pt x="205" y="342"/>
                    <a:pt x="105" y="573"/>
                  </a:cubicBezTo>
                  <a:cubicBezTo>
                    <a:pt x="0" y="815"/>
                    <a:pt x="223" y="1198"/>
                    <a:pt x="302" y="1518"/>
                  </a:cubicBezTo>
                  <a:cubicBezTo>
                    <a:pt x="643" y="1413"/>
                    <a:pt x="1086" y="1400"/>
                    <a:pt x="1290" y="1170"/>
                  </a:cubicBezTo>
                  <a:cubicBezTo>
                    <a:pt x="1428" y="1014"/>
                    <a:pt x="1228" y="556"/>
                    <a:pt x="1144"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44" name="Google Shape;8544;p21"/>
            <p:cNvSpPr/>
            <p:nvPr/>
          </p:nvSpPr>
          <p:spPr>
            <a:xfrm>
              <a:off x="2177375" y="4892950"/>
              <a:ext cx="31850" cy="34725"/>
            </a:xfrm>
            <a:custGeom>
              <a:rect b="b" l="l" r="r" t="t"/>
              <a:pathLst>
                <a:path extrusionOk="0" h="1389" w="1274">
                  <a:moveTo>
                    <a:pt x="1029" y="0"/>
                  </a:moveTo>
                  <a:cubicBezTo>
                    <a:pt x="574" y="248"/>
                    <a:pt x="166" y="338"/>
                    <a:pt x="86" y="550"/>
                  </a:cubicBezTo>
                  <a:cubicBezTo>
                    <a:pt x="0" y="774"/>
                    <a:pt x="154" y="1265"/>
                    <a:pt x="344" y="1361"/>
                  </a:cubicBezTo>
                  <a:cubicBezTo>
                    <a:pt x="381" y="1380"/>
                    <a:pt x="430" y="1388"/>
                    <a:pt x="486" y="1388"/>
                  </a:cubicBezTo>
                  <a:cubicBezTo>
                    <a:pt x="712" y="1388"/>
                    <a:pt x="1047" y="1247"/>
                    <a:pt x="1150" y="1087"/>
                  </a:cubicBezTo>
                  <a:cubicBezTo>
                    <a:pt x="1274" y="896"/>
                    <a:pt x="1101" y="513"/>
                    <a:pt x="1029"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45" name="Google Shape;8545;p21"/>
            <p:cNvSpPr/>
            <p:nvPr/>
          </p:nvSpPr>
          <p:spPr>
            <a:xfrm>
              <a:off x="2408400" y="5030375"/>
              <a:ext cx="33625" cy="35150"/>
            </a:xfrm>
            <a:custGeom>
              <a:rect b="b" l="l" r="r" t="t"/>
              <a:pathLst>
                <a:path extrusionOk="0" h="1406" w="1345">
                  <a:moveTo>
                    <a:pt x="777" y="1"/>
                  </a:moveTo>
                  <a:cubicBezTo>
                    <a:pt x="537" y="1"/>
                    <a:pt x="273" y="71"/>
                    <a:pt x="158" y="203"/>
                  </a:cubicBezTo>
                  <a:cubicBezTo>
                    <a:pt x="0" y="383"/>
                    <a:pt x="134" y="821"/>
                    <a:pt x="146" y="1406"/>
                  </a:cubicBezTo>
                  <a:cubicBezTo>
                    <a:pt x="674" y="1163"/>
                    <a:pt x="1079" y="1098"/>
                    <a:pt x="1226" y="868"/>
                  </a:cubicBezTo>
                  <a:cubicBezTo>
                    <a:pt x="1344" y="685"/>
                    <a:pt x="1222" y="100"/>
                    <a:pt x="1075" y="46"/>
                  </a:cubicBezTo>
                  <a:cubicBezTo>
                    <a:pt x="991" y="16"/>
                    <a:pt x="887" y="1"/>
                    <a:pt x="777"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46" name="Google Shape;8546;p21"/>
            <p:cNvSpPr/>
            <p:nvPr/>
          </p:nvSpPr>
          <p:spPr>
            <a:xfrm>
              <a:off x="2642925" y="5159925"/>
              <a:ext cx="36075" cy="30225"/>
            </a:xfrm>
            <a:custGeom>
              <a:rect b="b" l="l" r="r" t="t"/>
              <a:pathLst>
                <a:path extrusionOk="0" h="1209" w="1443">
                  <a:moveTo>
                    <a:pt x="714" y="0"/>
                  </a:moveTo>
                  <a:cubicBezTo>
                    <a:pt x="472" y="0"/>
                    <a:pt x="137" y="109"/>
                    <a:pt x="98" y="222"/>
                  </a:cubicBezTo>
                  <a:cubicBezTo>
                    <a:pt x="0" y="493"/>
                    <a:pt x="62" y="978"/>
                    <a:pt x="254" y="1141"/>
                  </a:cubicBezTo>
                  <a:cubicBezTo>
                    <a:pt x="312" y="1191"/>
                    <a:pt x="397" y="1209"/>
                    <a:pt x="506" y="1209"/>
                  </a:cubicBezTo>
                  <a:cubicBezTo>
                    <a:pt x="730" y="1209"/>
                    <a:pt x="1053" y="1135"/>
                    <a:pt x="1443" y="1115"/>
                  </a:cubicBezTo>
                  <a:cubicBezTo>
                    <a:pt x="1200" y="587"/>
                    <a:pt x="1138" y="180"/>
                    <a:pt x="911" y="40"/>
                  </a:cubicBezTo>
                  <a:cubicBezTo>
                    <a:pt x="865" y="12"/>
                    <a:pt x="795" y="0"/>
                    <a:pt x="714"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47" name="Google Shape;8547;p21"/>
            <p:cNvSpPr/>
            <p:nvPr/>
          </p:nvSpPr>
          <p:spPr>
            <a:xfrm>
              <a:off x="2877000" y="5292275"/>
              <a:ext cx="32700" cy="28025"/>
            </a:xfrm>
            <a:custGeom>
              <a:rect b="b" l="l" r="r" t="t"/>
              <a:pathLst>
                <a:path extrusionOk="0" h="1121" w="1308">
                  <a:moveTo>
                    <a:pt x="732" y="0"/>
                  </a:moveTo>
                  <a:cubicBezTo>
                    <a:pt x="522" y="0"/>
                    <a:pt x="240" y="146"/>
                    <a:pt x="1" y="203"/>
                  </a:cubicBezTo>
                  <a:cubicBezTo>
                    <a:pt x="67" y="501"/>
                    <a:pt x="40" y="915"/>
                    <a:pt x="224" y="1061"/>
                  </a:cubicBezTo>
                  <a:cubicBezTo>
                    <a:pt x="280" y="1104"/>
                    <a:pt x="357" y="1120"/>
                    <a:pt x="452" y="1120"/>
                  </a:cubicBezTo>
                  <a:cubicBezTo>
                    <a:pt x="660" y="1120"/>
                    <a:pt x="956" y="1046"/>
                    <a:pt x="1308" y="1022"/>
                  </a:cubicBezTo>
                  <a:cubicBezTo>
                    <a:pt x="1112" y="544"/>
                    <a:pt x="1067" y="125"/>
                    <a:pt x="868" y="28"/>
                  </a:cubicBezTo>
                  <a:cubicBezTo>
                    <a:pt x="828" y="8"/>
                    <a:pt x="782" y="0"/>
                    <a:pt x="732"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548" name="Google Shape;8548;p21"/>
          <p:cNvSpPr txBox="1"/>
          <p:nvPr>
            <p:ph idx="1" type="body"/>
          </p:nvPr>
        </p:nvSpPr>
        <p:spPr>
          <a:xfrm>
            <a:off x="846075" y="1746625"/>
            <a:ext cx="3452400" cy="1239600"/>
          </a:xfrm>
          <a:prstGeom prst="rect">
            <a:avLst/>
          </a:prstGeom>
        </p:spPr>
        <p:txBody>
          <a:bodyPr anchorCtr="0" anchor="t" bIns="91425" lIns="91425" spcFirstLastPara="1" rIns="91425" wrap="square" tIns="91425">
            <a:noAutofit/>
          </a:bodyPr>
          <a:lstStyle>
            <a:lvl1pPr indent="-228600" lvl="0" marL="457200" rtl="0">
              <a:lnSpc>
                <a:spcPct val="100000"/>
              </a:lnSpc>
              <a:spcBef>
                <a:spcPts val="0"/>
              </a:spcBef>
              <a:spcAft>
                <a:spcPts val="0"/>
              </a:spcAft>
              <a:buSzPts val="1600"/>
              <a:buNone/>
              <a:defRPr sz="1600"/>
            </a:lvl1pPr>
          </a:lstStyle>
          <a:p/>
        </p:txBody>
      </p:sp>
      <p:sp>
        <p:nvSpPr>
          <p:cNvPr id="8549" name="Google Shape;8549;p21"/>
          <p:cNvSpPr txBox="1"/>
          <p:nvPr>
            <p:ph type="title"/>
          </p:nvPr>
        </p:nvSpPr>
        <p:spPr>
          <a:xfrm>
            <a:off x="846075" y="631275"/>
            <a:ext cx="4476600" cy="1239600"/>
          </a:xfrm>
          <a:prstGeom prst="rect">
            <a:avLst/>
          </a:prstGeom>
        </p:spPr>
        <p:txBody>
          <a:bodyPr anchorCtr="0" anchor="t" bIns="91425" lIns="91425" spcFirstLastPara="1" rIns="91425" wrap="square" tIns="91425">
            <a:noAutofit/>
          </a:bodyPr>
          <a:lstStyle>
            <a:lvl1pPr lvl="0" rtl="0">
              <a:spcBef>
                <a:spcPts val="0"/>
              </a:spcBef>
              <a:spcAft>
                <a:spcPts val="0"/>
              </a:spcAft>
              <a:buSzPts val="6000"/>
              <a:buNone/>
              <a:defRPr sz="6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
        <p:nvSpPr>
          <p:cNvPr id="8550" name="Google Shape;8550;p21"/>
          <p:cNvSpPr txBox="1"/>
          <p:nvPr/>
        </p:nvSpPr>
        <p:spPr>
          <a:xfrm>
            <a:off x="827700" y="2837475"/>
            <a:ext cx="3255900" cy="10959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300"/>
              </a:spcBef>
              <a:spcAft>
                <a:spcPts val="0"/>
              </a:spcAft>
              <a:buNone/>
            </a:pPr>
            <a:r>
              <a:rPr lang="en" sz="1200">
                <a:solidFill>
                  <a:schemeClr val="lt1"/>
                </a:solidFill>
                <a:latin typeface="Didact Gothic"/>
                <a:ea typeface="Didact Gothic"/>
                <a:cs typeface="Didact Gothic"/>
                <a:sym typeface="Didact Gothic"/>
              </a:rPr>
              <a:t>CREDITS: This presentation template was created by </a:t>
            </a:r>
            <a:r>
              <a:rPr b="1" lang="en" sz="1200">
                <a:solidFill>
                  <a:schemeClr val="lt1"/>
                </a:solidFill>
                <a:uFill>
                  <a:noFill/>
                </a:uFill>
                <a:latin typeface="Didact Gothic"/>
                <a:ea typeface="Didact Gothic"/>
                <a:cs typeface="Didact Gothic"/>
                <a:sym typeface="Didact Gothic"/>
                <a:hlinkClick r:id="rId2">
                  <a:extLst>
                    <a:ext uri="{A12FA001-AC4F-418D-AE19-62706E023703}">
                      <ahyp:hlinkClr val="tx"/>
                    </a:ext>
                  </a:extLst>
                </a:hlinkClick>
              </a:rPr>
              <a:t>Slidesgo</a:t>
            </a:r>
            <a:r>
              <a:rPr lang="en" sz="1200">
                <a:solidFill>
                  <a:schemeClr val="lt1"/>
                </a:solidFill>
                <a:latin typeface="Didact Gothic"/>
                <a:ea typeface="Didact Gothic"/>
                <a:cs typeface="Didact Gothic"/>
                <a:sym typeface="Didact Gothic"/>
              </a:rPr>
              <a:t>, including icons by </a:t>
            </a:r>
            <a:r>
              <a:rPr b="1" lang="en" sz="1200">
                <a:solidFill>
                  <a:schemeClr val="lt1"/>
                </a:solidFill>
                <a:uFill>
                  <a:noFill/>
                </a:uFill>
                <a:latin typeface="Didact Gothic"/>
                <a:ea typeface="Didact Gothic"/>
                <a:cs typeface="Didact Gothic"/>
                <a:sym typeface="Didact Gothic"/>
                <a:hlinkClick r:id="rId3">
                  <a:extLst>
                    <a:ext uri="{A12FA001-AC4F-418D-AE19-62706E023703}">
                      <ahyp:hlinkClr val="tx"/>
                    </a:ext>
                  </a:extLst>
                </a:hlinkClick>
              </a:rPr>
              <a:t>Flaticon</a:t>
            </a:r>
            <a:r>
              <a:rPr lang="en" sz="1200">
                <a:solidFill>
                  <a:schemeClr val="lt1"/>
                </a:solidFill>
                <a:latin typeface="Didact Gothic"/>
                <a:ea typeface="Didact Gothic"/>
                <a:cs typeface="Didact Gothic"/>
                <a:sym typeface="Didact Gothic"/>
              </a:rPr>
              <a:t>, and infographics &amp; images by </a:t>
            </a:r>
            <a:r>
              <a:rPr b="1" lang="en" sz="1200">
                <a:solidFill>
                  <a:schemeClr val="lt1"/>
                </a:solidFill>
                <a:uFill>
                  <a:noFill/>
                </a:uFill>
                <a:latin typeface="Didact Gothic"/>
                <a:ea typeface="Didact Gothic"/>
                <a:cs typeface="Didact Gothic"/>
                <a:sym typeface="Didact Gothic"/>
                <a:hlinkClick r:id="rId4">
                  <a:extLst>
                    <a:ext uri="{A12FA001-AC4F-418D-AE19-62706E023703}">
                      <ahyp:hlinkClr val="tx"/>
                    </a:ext>
                  </a:extLst>
                </a:hlinkClick>
              </a:rPr>
              <a:t>Freepik</a:t>
            </a:r>
            <a:r>
              <a:rPr lang="en" sz="1200">
                <a:solidFill>
                  <a:schemeClr val="lt1"/>
                </a:solidFill>
                <a:latin typeface="Didact Gothic"/>
                <a:ea typeface="Didact Gothic"/>
                <a:cs typeface="Didact Gothic"/>
                <a:sym typeface="Didact Gothic"/>
              </a:rPr>
              <a:t>. </a:t>
            </a:r>
            <a:endParaRPr sz="1200">
              <a:solidFill>
                <a:schemeClr val="lt1"/>
              </a:solidFill>
              <a:latin typeface="Didact Gothic"/>
              <a:ea typeface="Didact Gothic"/>
              <a:cs typeface="Didact Gothic"/>
              <a:sym typeface="Didact Gothic"/>
            </a:endParaRPr>
          </a:p>
          <a:p>
            <a:pPr indent="0" lvl="0" marL="0" rtl="0" algn="l">
              <a:lnSpc>
                <a:spcPct val="115000"/>
              </a:lnSpc>
              <a:spcBef>
                <a:spcPts val="300"/>
              </a:spcBef>
              <a:spcAft>
                <a:spcPts val="0"/>
              </a:spcAft>
              <a:buNone/>
            </a:pPr>
            <a:r>
              <a:t/>
            </a:r>
            <a:endParaRPr sz="1200">
              <a:solidFill>
                <a:schemeClr val="lt1"/>
              </a:solidFill>
              <a:latin typeface="Didact Gothic"/>
              <a:ea typeface="Didact Gothic"/>
              <a:cs typeface="Didact Gothic"/>
              <a:sym typeface="Didact Gothic"/>
            </a:endParaRPr>
          </a:p>
          <a:p>
            <a:pPr indent="0" lvl="0" marL="0" rtl="0" algn="l">
              <a:spcBef>
                <a:spcPts val="0"/>
              </a:spcBef>
              <a:spcAft>
                <a:spcPts val="0"/>
              </a:spcAft>
              <a:buNone/>
            </a:pPr>
            <a:r>
              <a:t/>
            </a:r>
            <a:endParaRPr sz="1200">
              <a:solidFill>
                <a:schemeClr val="lt1"/>
              </a:solidFill>
              <a:latin typeface="Didact Gothic"/>
              <a:ea typeface="Didact Gothic"/>
              <a:cs typeface="Didact Gothic"/>
              <a:sym typeface="Didact Gothic"/>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TITLE_AND_TWO_COLUMNS_1_1">
    <p:bg>
      <p:bgPr>
        <a:solidFill>
          <a:schemeClr val="accent2"/>
        </a:solidFill>
      </p:bgPr>
    </p:bg>
    <p:spTree>
      <p:nvGrpSpPr>
        <p:cNvPr id="8551" name="Shape 8551"/>
        <p:cNvGrpSpPr/>
        <p:nvPr/>
      </p:nvGrpSpPr>
      <p:grpSpPr>
        <a:xfrm>
          <a:off x="0" y="0"/>
          <a:ext cx="0" cy="0"/>
          <a:chOff x="0" y="0"/>
          <a:chExt cx="0" cy="0"/>
        </a:xfrm>
      </p:grpSpPr>
      <p:grpSp>
        <p:nvGrpSpPr>
          <p:cNvPr id="8552" name="Google Shape;8552;p22"/>
          <p:cNvGrpSpPr/>
          <p:nvPr/>
        </p:nvGrpSpPr>
        <p:grpSpPr>
          <a:xfrm flipH="1">
            <a:off x="-2204264" y="-4893623"/>
            <a:ext cx="11633881" cy="13465876"/>
            <a:chOff x="-132864" y="-4967423"/>
            <a:chExt cx="11633881" cy="13465876"/>
          </a:xfrm>
        </p:grpSpPr>
        <p:sp>
          <p:nvSpPr>
            <p:cNvPr id="8553" name="Google Shape;8553;p22"/>
            <p:cNvSpPr/>
            <p:nvPr/>
          </p:nvSpPr>
          <p:spPr>
            <a:xfrm flipH="1">
              <a:off x="-132864" y="-147600"/>
              <a:ext cx="5070663" cy="6221845"/>
            </a:xfrm>
            <a:custGeom>
              <a:rect b="b" l="l" r="r" t="t"/>
              <a:pathLst>
                <a:path extrusionOk="0" h="42611" w="34727">
                  <a:moveTo>
                    <a:pt x="34727" y="0"/>
                  </a:moveTo>
                  <a:lnTo>
                    <a:pt x="1" y="36105"/>
                  </a:lnTo>
                  <a:lnTo>
                    <a:pt x="8385" y="42610"/>
                  </a:lnTo>
                  <a:lnTo>
                    <a:pt x="34727" y="0"/>
                  </a:ln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54" name="Google Shape;8554;p22"/>
            <p:cNvSpPr/>
            <p:nvPr/>
          </p:nvSpPr>
          <p:spPr>
            <a:xfrm flipH="1" rot="-1328052">
              <a:off x="1339595" y="-1884447"/>
              <a:ext cx="7577637" cy="9297972"/>
            </a:xfrm>
            <a:custGeom>
              <a:rect b="b" l="l" r="r" t="t"/>
              <a:pathLst>
                <a:path extrusionOk="0" h="42611" w="34727">
                  <a:moveTo>
                    <a:pt x="34727" y="0"/>
                  </a:moveTo>
                  <a:lnTo>
                    <a:pt x="1" y="36105"/>
                  </a:lnTo>
                  <a:lnTo>
                    <a:pt x="8385" y="42610"/>
                  </a:lnTo>
                  <a:lnTo>
                    <a:pt x="34727" y="0"/>
                  </a:ln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55" name="Google Shape;8555;p22"/>
            <p:cNvSpPr/>
            <p:nvPr/>
          </p:nvSpPr>
          <p:spPr>
            <a:xfrm flipH="1" rot="-2500983">
              <a:off x="2070932" y="-3663496"/>
              <a:ext cx="7359148" cy="9029880"/>
            </a:xfrm>
            <a:custGeom>
              <a:rect b="b" l="l" r="r" t="t"/>
              <a:pathLst>
                <a:path extrusionOk="0" h="42611" w="34727">
                  <a:moveTo>
                    <a:pt x="34727" y="0"/>
                  </a:moveTo>
                  <a:lnTo>
                    <a:pt x="1" y="36105"/>
                  </a:lnTo>
                  <a:lnTo>
                    <a:pt x="8385" y="42610"/>
                  </a:lnTo>
                  <a:lnTo>
                    <a:pt x="34727" y="0"/>
                  </a:ln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2">
  <p:cSld name="CAPTION_ONLY_2">
    <p:bg>
      <p:bgPr>
        <a:solidFill>
          <a:schemeClr val="accent1"/>
        </a:solidFill>
      </p:bgPr>
    </p:bg>
    <p:spTree>
      <p:nvGrpSpPr>
        <p:cNvPr id="8556" name="Shape 8556"/>
        <p:cNvGrpSpPr/>
        <p:nvPr/>
      </p:nvGrpSpPr>
      <p:grpSpPr>
        <a:xfrm>
          <a:off x="0" y="0"/>
          <a:ext cx="0" cy="0"/>
          <a:chOff x="0" y="0"/>
          <a:chExt cx="0" cy="0"/>
        </a:xfrm>
      </p:grpSpPr>
      <p:grpSp>
        <p:nvGrpSpPr>
          <p:cNvPr id="8557" name="Google Shape;8557;p23"/>
          <p:cNvGrpSpPr/>
          <p:nvPr/>
        </p:nvGrpSpPr>
        <p:grpSpPr>
          <a:xfrm>
            <a:off x="-1041708" y="-1787490"/>
            <a:ext cx="5023824" cy="5073397"/>
            <a:chOff x="1217525" y="238125"/>
            <a:chExt cx="5186150" cy="5237325"/>
          </a:xfrm>
        </p:grpSpPr>
        <p:sp>
          <p:nvSpPr>
            <p:cNvPr id="8558" name="Google Shape;8558;p23"/>
            <p:cNvSpPr/>
            <p:nvPr/>
          </p:nvSpPr>
          <p:spPr>
            <a:xfrm>
              <a:off x="3064700" y="2105425"/>
              <a:ext cx="1488400" cy="1501400"/>
            </a:xfrm>
            <a:custGeom>
              <a:rect b="b" l="l" r="r" t="t"/>
              <a:pathLst>
                <a:path extrusionOk="0" h="60056" w="59536">
                  <a:moveTo>
                    <a:pt x="35171" y="5672"/>
                  </a:moveTo>
                  <a:cubicBezTo>
                    <a:pt x="35857" y="6721"/>
                    <a:pt x="36948" y="7490"/>
                    <a:pt x="38284" y="7490"/>
                  </a:cubicBezTo>
                  <a:cubicBezTo>
                    <a:pt x="38312" y="7490"/>
                    <a:pt x="38341" y="7490"/>
                    <a:pt x="38370" y="7489"/>
                  </a:cubicBezTo>
                  <a:lnTo>
                    <a:pt x="38370" y="7489"/>
                  </a:lnTo>
                  <a:lnTo>
                    <a:pt x="36351" y="10618"/>
                  </a:lnTo>
                  <a:lnTo>
                    <a:pt x="33545" y="9039"/>
                  </a:lnTo>
                  <a:cubicBezTo>
                    <a:pt x="34040" y="8015"/>
                    <a:pt x="34614" y="6827"/>
                    <a:pt x="35171" y="5672"/>
                  </a:cubicBezTo>
                  <a:close/>
                  <a:moveTo>
                    <a:pt x="27767" y="8151"/>
                  </a:moveTo>
                  <a:lnTo>
                    <a:pt x="30691" y="9794"/>
                  </a:lnTo>
                  <a:lnTo>
                    <a:pt x="28892" y="12601"/>
                  </a:lnTo>
                  <a:lnTo>
                    <a:pt x="26273" y="11127"/>
                  </a:lnTo>
                  <a:cubicBezTo>
                    <a:pt x="26765" y="10146"/>
                    <a:pt x="27303" y="9075"/>
                    <a:pt x="27767" y="8151"/>
                  </a:cubicBezTo>
                  <a:close/>
                  <a:moveTo>
                    <a:pt x="20447" y="10270"/>
                  </a:moveTo>
                  <a:cubicBezTo>
                    <a:pt x="21294" y="10808"/>
                    <a:pt x="22283" y="11438"/>
                    <a:pt x="23213" y="12029"/>
                  </a:cubicBezTo>
                  <a:lnTo>
                    <a:pt x="21695" y="14729"/>
                  </a:lnTo>
                  <a:lnTo>
                    <a:pt x="18758" y="13273"/>
                  </a:lnTo>
                  <a:cubicBezTo>
                    <a:pt x="19285" y="12336"/>
                    <a:pt x="19897" y="11248"/>
                    <a:pt x="20447" y="10270"/>
                  </a:cubicBezTo>
                  <a:close/>
                  <a:moveTo>
                    <a:pt x="44513" y="11007"/>
                  </a:moveTo>
                  <a:cubicBezTo>
                    <a:pt x="45226" y="11938"/>
                    <a:pt x="46252" y="12716"/>
                    <a:pt x="47536" y="12716"/>
                  </a:cubicBezTo>
                  <a:cubicBezTo>
                    <a:pt x="47615" y="12716"/>
                    <a:pt x="47694" y="12713"/>
                    <a:pt x="47774" y="12707"/>
                  </a:cubicBezTo>
                  <a:lnTo>
                    <a:pt x="47774" y="12707"/>
                  </a:lnTo>
                  <a:lnTo>
                    <a:pt x="45710" y="15877"/>
                  </a:lnTo>
                  <a:lnTo>
                    <a:pt x="42913" y="14304"/>
                  </a:lnTo>
                  <a:cubicBezTo>
                    <a:pt x="43401" y="13297"/>
                    <a:pt x="43956" y="12154"/>
                    <a:pt x="44513" y="11007"/>
                  </a:cubicBezTo>
                  <a:close/>
                  <a:moveTo>
                    <a:pt x="12830" y="11513"/>
                  </a:moveTo>
                  <a:lnTo>
                    <a:pt x="12830" y="11513"/>
                  </a:lnTo>
                  <a:cubicBezTo>
                    <a:pt x="13700" y="12980"/>
                    <a:pt x="14705" y="13874"/>
                    <a:pt x="16122" y="13917"/>
                  </a:cubicBezTo>
                  <a:lnTo>
                    <a:pt x="16123" y="13917"/>
                  </a:lnTo>
                  <a:lnTo>
                    <a:pt x="14378" y="17019"/>
                  </a:lnTo>
                  <a:lnTo>
                    <a:pt x="10974" y="15469"/>
                  </a:lnTo>
                  <a:cubicBezTo>
                    <a:pt x="12166" y="14729"/>
                    <a:pt x="12887" y="13457"/>
                    <a:pt x="12830" y="11513"/>
                  </a:cubicBezTo>
                  <a:close/>
                  <a:moveTo>
                    <a:pt x="37204" y="13597"/>
                  </a:moveTo>
                  <a:lnTo>
                    <a:pt x="39925" y="15127"/>
                  </a:lnTo>
                  <a:lnTo>
                    <a:pt x="38315" y="17574"/>
                  </a:lnTo>
                  <a:lnTo>
                    <a:pt x="35937" y="16238"/>
                  </a:lnTo>
                  <a:lnTo>
                    <a:pt x="37204" y="13597"/>
                  </a:lnTo>
                  <a:close/>
                  <a:moveTo>
                    <a:pt x="29867" y="15955"/>
                  </a:moveTo>
                  <a:lnTo>
                    <a:pt x="32225" y="17281"/>
                  </a:lnTo>
                  <a:cubicBezTo>
                    <a:pt x="31790" y="17960"/>
                    <a:pt x="31338" y="18669"/>
                    <a:pt x="30866" y="19406"/>
                  </a:cubicBezTo>
                  <a:lnTo>
                    <a:pt x="28780" y="18233"/>
                  </a:lnTo>
                  <a:lnTo>
                    <a:pt x="29867" y="15955"/>
                  </a:lnTo>
                  <a:close/>
                  <a:moveTo>
                    <a:pt x="22541" y="18031"/>
                  </a:moveTo>
                  <a:cubicBezTo>
                    <a:pt x="23224" y="18498"/>
                    <a:pt x="23938" y="18983"/>
                    <a:pt x="24624" y="19452"/>
                  </a:cubicBezTo>
                  <a:lnTo>
                    <a:pt x="23419" y="21596"/>
                  </a:lnTo>
                  <a:lnTo>
                    <a:pt x="21149" y="20504"/>
                  </a:lnTo>
                  <a:cubicBezTo>
                    <a:pt x="21593" y="19717"/>
                    <a:pt x="22054" y="18893"/>
                    <a:pt x="22541" y="18031"/>
                  </a:cubicBezTo>
                  <a:close/>
                  <a:moveTo>
                    <a:pt x="46568" y="18718"/>
                  </a:moveTo>
                  <a:lnTo>
                    <a:pt x="49498" y="20365"/>
                  </a:lnTo>
                  <a:lnTo>
                    <a:pt x="47698" y="23125"/>
                  </a:lnTo>
                  <a:lnTo>
                    <a:pt x="45107" y="21668"/>
                  </a:lnTo>
                  <a:cubicBezTo>
                    <a:pt x="45598" y="20678"/>
                    <a:pt x="46084" y="19695"/>
                    <a:pt x="46568" y="18718"/>
                  </a:cubicBezTo>
                  <a:close/>
                  <a:moveTo>
                    <a:pt x="15096" y="19957"/>
                  </a:moveTo>
                  <a:lnTo>
                    <a:pt x="17551" y="21599"/>
                  </a:lnTo>
                  <a:lnTo>
                    <a:pt x="16163" y="24067"/>
                  </a:lnTo>
                  <a:lnTo>
                    <a:pt x="13481" y="22829"/>
                  </a:lnTo>
                  <a:lnTo>
                    <a:pt x="15096" y="19957"/>
                  </a:lnTo>
                  <a:close/>
                  <a:moveTo>
                    <a:pt x="39356" y="21292"/>
                  </a:moveTo>
                  <a:lnTo>
                    <a:pt x="41706" y="22613"/>
                  </a:lnTo>
                  <a:lnTo>
                    <a:pt x="40334" y="24726"/>
                  </a:lnTo>
                  <a:lnTo>
                    <a:pt x="38265" y="23563"/>
                  </a:lnTo>
                  <a:cubicBezTo>
                    <a:pt x="38620" y="22823"/>
                    <a:pt x="38974" y="22088"/>
                    <a:pt x="39356" y="21292"/>
                  </a:cubicBezTo>
                  <a:close/>
                  <a:moveTo>
                    <a:pt x="32036" y="23833"/>
                  </a:moveTo>
                  <a:lnTo>
                    <a:pt x="33850" y="24852"/>
                  </a:lnTo>
                  <a:lnTo>
                    <a:pt x="32838" y="26400"/>
                  </a:lnTo>
                  <a:lnTo>
                    <a:pt x="31254" y="25508"/>
                  </a:lnTo>
                  <a:lnTo>
                    <a:pt x="32036" y="23833"/>
                  </a:lnTo>
                  <a:close/>
                  <a:moveTo>
                    <a:pt x="7495" y="21569"/>
                  </a:moveTo>
                  <a:lnTo>
                    <a:pt x="10643" y="23738"/>
                  </a:lnTo>
                  <a:lnTo>
                    <a:pt x="8883" y="26868"/>
                  </a:lnTo>
                  <a:cubicBezTo>
                    <a:pt x="8157" y="25803"/>
                    <a:pt x="7066" y="25308"/>
                    <a:pt x="5548" y="25308"/>
                  </a:cubicBezTo>
                  <a:cubicBezTo>
                    <a:pt x="5382" y="25308"/>
                    <a:pt x="5211" y="25314"/>
                    <a:pt x="5034" y="25325"/>
                  </a:cubicBezTo>
                  <a:cubicBezTo>
                    <a:pt x="6680" y="24337"/>
                    <a:pt x="7533" y="23106"/>
                    <a:pt x="7495" y="21569"/>
                  </a:cubicBezTo>
                  <a:close/>
                  <a:moveTo>
                    <a:pt x="24561" y="25944"/>
                  </a:moveTo>
                  <a:lnTo>
                    <a:pt x="26176" y="26994"/>
                  </a:lnTo>
                  <a:lnTo>
                    <a:pt x="25208" y="28718"/>
                  </a:lnTo>
                  <a:lnTo>
                    <a:pt x="23488" y="27851"/>
                  </a:lnTo>
                  <a:lnTo>
                    <a:pt x="24561" y="25944"/>
                  </a:lnTo>
                  <a:close/>
                  <a:moveTo>
                    <a:pt x="48560" y="26304"/>
                  </a:moveTo>
                  <a:lnTo>
                    <a:pt x="51478" y="27699"/>
                  </a:lnTo>
                  <a:lnTo>
                    <a:pt x="49773" y="30731"/>
                  </a:lnTo>
                  <a:lnTo>
                    <a:pt x="47063" y="28967"/>
                  </a:lnTo>
                  <a:lnTo>
                    <a:pt x="48560" y="26304"/>
                  </a:lnTo>
                  <a:close/>
                  <a:moveTo>
                    <a:pt x="17079" y="27695"/>
                  </a:moveTo>
                  <a:lnTo>
                    <a:pt x="19313" y="29098"/>
                  </a:lnTo>
                  <a:cubicBezTo>
                    <a:pt x="18895" y="29844"/>
                    <a:pt x="18479" y="30583"/>
                    <a:pt x="18065" y="31317"/>
                  </a:cubicBezTo>
                  <a:lnTo>
                    <a:pt x="15696" y="30157"/>
                  </a:lnTo>
                  <a:lnTo>
                    <a:pt x="17079" y="27695"/>
                  </a:lnTo>
                  <a:close/>
                  <a:moveTo>
                    <a:pt x="41457" y="28918"/>
                  </a:moveTo>
                  <a:lnTo>
                    <a:pt x="43731" y="29975"/>
                  </a:lnTo>
                  <a:lnTo>
                    <a:pt x="42356" y="32421"/>
                  </a:lnTo>
                  <a:lnTo>
                    <a:pt x="40250" y="31065"/>
                  </a:lnTo>
                  <a:lnTo>
                    <a:pt x="41457" y="28918"/>
                  </a:lnTo>
                  <a:close/>
                  <a:moveTo>
                    <a:pt x="9766" y="29422"/>
                  </a:moveTo>
                  <a:lnTo>
                    <a:pt x="12507" y="31154"/>
                  </a:lnTo>
                  <a:lnTo>
                    <a:pt x="10948" y="33930"/>
                  </a:lnTo>
                  <a:lnTo>
                    <a:pt x="7892" y="32439"/>
                  </a:lnTo>
                  <a:cubicBezTo>
                    <a:pt x="8447" y="31546"/>
                    <a:pt x="9147" y="30418"/>
                    <a:pt x="9766" y="29422"/>
                  </a:cubicBezTo>
                  <a:close/>
                  <a:moveTo>
                    <a:pt x="34175" y="31534"/>
                  </a:moveTo>
                  <a:lnTo>
                    <a:pt x="35962" y="32310"/>
                  </a:lnTo>
                  <a:lnTo>
                    <a:pt x="34894" y="34211"/>
                  </a:lnTo>
                  <a:lnTo>
                    <a:pt x="33203" y="33261"/>
                  </a:lnTo>
                  <a:lnTo>
                    <a:pt x="34175" y="31534"/>
                  </a:lnTo>
                  <a:close/>
                  <a:moveTo>
                    <a:pt x="26533" y="33625"/>
                  </a:moveTo>
                  <a:lnTo>
                    <a:pt x="28370" y="34658"/>
                  </a:lnTo>
                  <a:lnTo>
                    <a:pt x="27377" y="36425"/>
                  </a:lnTo>
                  <a:lnTo>
                    <a:pt x="25538" y="35392"/>
                  </a:lnTo>
                  <a:lnTo>
                    <a:pt x="26533" y="33625"/>
                  </a:lnTo>
                  <a:close/>
                  <a:moveTo>
                    <a:pt x="50598" y="33318"/>
                  </a:moveTo>
                  <a:cubicBezTo>
                    <a:pt x="51296" y="34276"/>
                    <a:pt x="52310" y="34826"/>
                    <a:pt x="53784" y="34826"/>
                  </a:cubicBezTo>
                  <a:cubicBezTo>
                    <a:pt x="53996" y="34826"/>
                    <a:pt x="54217" y="34815"/>
                    <a:pt x="54448" y="34792"/>
                  </a:cubicBezTo>
                  <a:lnTo>
                    <a:pt x="54448" y="34792"/>
                  </a:lnTo>
                  <a:cubicBezTo>
                    <a:pt x="52730" y="35837"/>
                    <a:pt x="51925" y="37060"/>
                    <a:pt x="51970" y="38530"/>
                  </a:cubicBezTo>
                  <a:lnTo>
                    <a:pt x="48869" y="36395"/>
                  </a:lnTo>
                  <a:lnTo>
                    <a:pt x="50598" y="33318"/>
                  </a:lnTo>
                  <a:close/>
                  <a:moveTo>
                    <a:pt x="19142" y="35281"/>
                  </a:moveTo>
                  <a:lnTo>
                    <a:pt x="21347" y="36520"/>
                  </a:lnTo>
                  <a:cubicBezTo>
                    <a:pt x="20917" y="37400"/>
                    <a:pt x="20544" y="38163"/>
                    <a:pt x="20155" y="38959"/>
                  </a:cubicBezTo>
                  <a:lnTo>
                    <a:pt x="17664" y="37559"/>
                  </a:lnTo>
                  <a:cubicBezTo>
                    <a:pt x="18112" y="36871"/>
                    <a:pt x="18625" y="36078"/>
                    <a:pt x="19142" y="35281"/>
                  </a:cubicBezTo>
                  <a:close/>
                  <a:moveTo>
                    <a:pt x="43302" y="36072"/>
                  </a:moveTo>
                  <a:lnTo>
                    <a:pt x="45978" y="37321"/>
                  </a:lnTo>
                  <a:lnTo>
                    <a:pt x="44362" y="40196"/>
                  </a:lnTo>
                  <a:lnTo>
                    <a:pt x="41914" y="38541"/>
                  </a:lnTo>
                  <a:lnTo>
                    <a:pt x="43302" y="36072"/>
                  </a:lnTo>
                  <a:close/>
                  <a:moveTo>
                    <a:pt x="11785" y="36908"/>
                  </a:moveTo>
                  <a:lnTo>
                    <a:pt x="14489" y="38427"/>
                  </a:lnTo>
                  <a:lnTo>
                    <a:pt x="12928" y="41537"/>
                  </a:lnTo>
                  <a:lnTo>
                    <a:pt x="9840" y="39799"/>
                  </a:lnTo>
                  <a:lnTo>
                    <a:pt x="11785" y="36908"/>
                  </a:lnTo>
                  <a:close/>
                  <a:moveTo>
                    <a:pt x="35983" y="38469"/>
                  </a:moveTo>
                  <a:lnTo>
                    <a:pt x="38342" y="39639"/>
                  </a:lnTo>
                  <a:lnTo>
                    <a:pt x="36949" y="42116"/>
                  </a:lnTo>
                  <a:lnTo>
                    <a:pt x="34733" y="40694"/>
                  </a:lnTo>
                  <a:cubicBezTo>
                    <a:pt x="35141" y="39966"/>
                    <a:pt x="35574" y="39196"/>
                    <a:pt x="35983" y="38469"/>
                  </a:cubicBezTo>
                  <a:close/>
                  <a:moveTo>
                    <a:pt x="28560" y="40610"/>
                  </a:moveTo>
                  <a:cubicBezTo>
                    <a:pt x="29266" y="41008"/>
                    <a:pt x="30043" y="41444"/>
                    <a:pt x="30775" y="41855"/>
                  </a:cubicBezTo>
                  <a:lnTo>
                    <a:pt x="29602" y="44270"/>
                  </a:lnTo>
                  <a:lnTo>
                    <a:pt x="27118" y="42875"/>
                  </a:lnTo>
                  <a:lnTo>
                    <a:pt x="28560" y="40610"/>
                  </a:lnTo>
                  <a:close/>
                  <a:moveTo>
                    <a:pt x="21139" y="42437"/>
                  </a:moveTo>
                  <a:lnTo>
                    <a:pt x="23637" y="43841"/>
                  </a:lnTo>
                  <a:lnTo>
                    <a:pt x="22308" y="46640"/>
                  </a:lnTo>
                  <a:lnTo>
                    <a:pt x="19436" y="45026"/>
                  </a:lnTo>
                  <a:lnTo>
                    <a:pt x="21139" y="42437"/>
                  </a:lnTo>
                  <a:close/>
                  <a:moveTo>
                    <a:pt x="45072" y="43062"/>
                  </a:moveTo>
                  <a:lnTo>
                    <a:pt x="48470" y="44659"/>
                  </a:lnTo>
                  <a:cubicBezTo>
                    <a:pt x="47334" y="45414"/>
                    <a:pt x="46517" y="46671"/>
                    <a:pt x="46688" y="48760"/>
                  </a:cubicBezTo>
                  <a:cubicBezTo>
                    <a:pt x="45770" y="47147"/>
                    <a:pt x="44730" y="46237"/>
                    <a:pt x="43292" y="46228"/>
                  </a:cubicBezTo>
                  <a:lnTo>
                    <a:pt x="45072" y="43062"/>
                  </a:lnTo>
                  <a:close/>
                  <a:moveTo>
                    <a:pt x="13507" y="44000"/>
                  </a:moveTo>
                  <a:lnTo>
                    <a:pt x="16851" y="45879"/>
                  </a:lnTo>
                  <a:cubicBezTo>
                    <a:pt x="15827" y="46762"/>
                    <a:pt x="15128" y="47967"/>
                    <a:pt x="15224" y="49565"/>
                  </a:cubicBezTo>
                  <a:cubicBezTo>
                    <a:pt x="14342" y="48171"/>
                    <a:pt x="13158" y="47461"/>
                    <a:pt x="11371" y="47461"/>
                  </a:cubicBezTo>
                  <a:cubicBezTo>
                    <a:pt x="11227" y="47461"/>
                    <a:pt x="11079" y="47466"/>
                    <a:pt x="10927" y="47475"/>
                  </a:cubicBezTo>
                  <a:cubicBezTo>
                    <a:pt x="12554" y="46556"/>
                    <a:pt x="13471" y="45462"/>
                    <a:pt x="13507" y="44000"/>
                  </a:cubicBezTo>
                  <a:close/>
                  <a:moveTo>
                    <a:pt x="37873" y="45409"/>
                  </a:moveTo>
                  <a:lnTo>
                    <a:pt x="40797" y="46856"/>
                  </a:lnTo>
                  <a:cubicBezTo>
                    <a:pt x="40246" y="47836"/>
                    <a:pt x="39599" y="48990"/>
                    <a:pt x="39052" y="49960"/>
                  </a:cubicBezTo>
                  <a:lnTo>
                    <a:pt x="36204" y="48079"/>
                  </a:lnTo>
                  <a:cubicBezTo>
                    <a:pt x="36665" y="47341"/>
                    <a:pt x="37279" y="46361"/>
                    <a:pt x="37873" y="45409"/>
                  </a:cubicBezTo>
                  <a:close/>
                  <a:moveTo>
                    <a:pt x="30517" y="47440"/>
                  </a:moveTo>
                  <a:lnTo>
                    <a:pt x="33226" y="48963"/>
                  </a:lnTo>
                  <a:lnTo>
                    <a:pt x="31712" y="52113"/>
                  </a:lnTo>
                  <a:lnTo>
                    <a:pt x="28762" y="50229"/>
                  </a:lnTo>
                  <a:lnTo>
                    <a:pt x="30517" y="47440"/>
                  </a:lnTo>
                  <a:close/>
                  <a:moveTo>
                    <a:pt x="23140" y="49413"/>
                  </a:moveTo>
                  <a:lnTo>
                    <a:pt x="26233" y="51153"/>
                  </a:lnTo>
                  <a:cubicBezTo>
                    <a:pt x="25155" y="52004"/>
                    <a:pt x="24495" y="53237"/>
                    <a:pt x="24693" y="55151"/>
                  </a:cubicBezTo>
                  <a:cubicBezTo>
                    <a:pt x="23725" y="53585"/>
                    <a:pt x="22615" y="52666"/>
                    <a:pt x="21236" y="52666"/>
                  </a:cubicBezTo>
                  <a:cubicBezTo>
                    <a:pt x="21137" y="52666"/>
                    <a:pt x="21038" y="52671"/>
                    <a:pt x="20937" y="52680"/>
                  </a:cubicBezTo>
                  <a:cubicBezTo>
                    <a:pt x="21653" y="51617"/>
                    <a:pt x="22415" y="50489"/>
                    <a:pt x="23140" y="49413"/>
                  </a:cubicBezTo>
                  <a:close/>
                  <a:moveTo>
                    <a:pt x="38465" y="1"/>
                  </a:moveTo>
                  <a:cubicBezTo>
                    <a:pt x="38343" y="1"/>
                    <a:pt x="38220" y="7"/>
                    <a:pt x="38097" y="19"/>
                  </a:cubicBezTo>
                  <a:cubicBezTo>
                    <a:pt x="36239" y="204"/>
                    <a:pt x="35219" y="1366"/>
                    <a:pt x="34547" y="4138"/>
                  </a:cubicBezTo>
                  <a:cubicBezTo>
                    <a:pt x="33728" y="2800"/>
                    <a:pt x="32640" y="2040"/>
                    <a:pt x="31269" y="2040"/>
                  </a:cubicBezTo>
                  <a:cubicBezTo>
                    <a:pt x="30935" y="2040"/>
                    <a:pt x="30584" y="2085"/>
                    <a:pt x="30217" y="2178"/>
                  </a:cubicBezTo>
                  <a:cubicBezTo>
                    <a:pt x="28338" y="2653"/>
                    <a:pt x="27470" y="4084"/>
                    <a:pt x="27200" y="6260"/>
                  </a:cubicBezTo>
                  <a:cubicBezTo>
                    <a:pt x="26092" y="4297"/>
                    <a:pt x="24455" y="4113"/>
                    <a:pt x="22744" y="4104"/>
                  </a:cubicBezTo>
                  <a:lnTo>
                    <a:pt x="22726" y="4109"/>
                  </a:lnTo>
                  <a:cubicBezTo>
                    <a:pt x="21231" y="5040"/>
                    <a:pt x="19932" y="6119"/>
                    <a:pt x="19968" y="8410"/>
                  </a:cubicBezTo>
                  <a:cubicBezTo>
                    <a:pt x="18961" y="7026"/>
                    <a:pt x="17879" y="6301"/>
                    <a:pt x="16602" y="6301"/>
                  </a:cubicBezTo>
                  <a:cubicBezTo>
                    <a:pt x="16245" y="6301"/>
                    <a:pt x="15873" y="6358"/>
                    <a:pt x="15484" y="6472"/>
                  </a:cubicBezTo>
                  <a:cubicBezTo>
                    <a:pt x="13471" y="7065"/>
                    <a:pt x="12676" y="8630"/>
                    <a:pt x="12634" y="10774"/>
                  </a:cubicBezTo>
                  <a:cubicBezTo>
                    <a:pt x="11614" y="9261"/>
                    <a:pt x="10437" y="8514"/>
                    <a:pt x="9182" y="8514"/>
                  </a:cubicBezTo>
                  <a:cubicBezTo>
                    <a:pt x="8759" y="8514"/>
                    <a:pt x="8328" y="8599"/>
                    <a:pt x="7890" y="8768"/>
                  </a:cubicBezTo>
                  <a:cubicBezTo>
                    <a:pt x="6350" y="9363"/>
                    <a:pt x="5348" y="10956"/>
                    <a:pt x="5478" y="12608"/>
                  </a:cubicBezTo>
                  <a:cubicBezTo>
                    <a:pt x="5630" y="14564"/>
                    <a:pt x="6906" y="15675"/>
                    <a:pt x="9554" y="16070"/>
                  </a:cubicBezTo>
                  <a:cubicBezTo>
                    <a:pt x="7971" y="16978"/>
                    <a:pt x="7265" y="18333"/>
                    <a:pt x="7271" y="20172"/>
                  </a:cubicBezTo>
                  <a:cubicBezTo>
                    <a:pt x="6205" y="18717"/>
                    <a:pt x="5061" y="18006"/>
                    <a:pt x="3850" y="18006"/>
                  </a:cubicBezTo>
                  <a:cubicBezTo>
                    <a:pt x="3408" y="18006"/>
                    <a:pt x="2956" y="18101"/>
                    <a:pt x="2497" y="18289"/>
                  </a:cubicBezTo>
                  <a:cubicBezTo>
                    <a:pt x="967" y="18915"/>
                    <a:pt x="0" y="20529"/>
                    <a:pt x="167" y="22176"/>
                  </a:cubicBezTo>
                  <a:cubicBezTo>
                    <a:pt x="364" y="24141"/>
                    <a:pt x="1590" y="25141"/>
                    <a:pt x="4396" y="25557"/>
                  </a:cubicBezTo>
                  <a:cubicBezTo>
                    <a:pt x="2637" y="26513"/>
                    <a:pt x="1764" y="27925"/>
                    <a:pt x="2136" y="29846"/>
                  </a:cubicBezTo>
                  <a:cubicBezTo>
                    <a:pt x="2539" y="31929"/>
                    <a:pt x="4003" y="32842"/>
                    <a:pt x="6225" y="32926"/>
                  </a:cubicBezTo>
                  <a:cubicBezTo>
                    <a:pt x="4445" y="34102"/>
                    <a:pt x="3659" y="35570"/>
                    <a:pt x="4153" y="37459"/>
                  </a:cubicBezTo>
                  <a:cubicBezTo>
                    <a:pt x="4658" y="39391"/>
                    <a:pt x="6081" y="40250"/>
                    <a:pt x="8281" y="40288"/>
                  </a:cubicBezTo>
                  <a:cubicBezTo>
                    <a:pt x="6359" y="41528"/>
                    <a:pt x="5612" y="43082"/>
                    <a:pt x="6241" y="45038"/>
                  </a:cubicBezTo>
                  <a:cubicBezTo>
                    <a:pt x="6822" y="46844"/>
                    <a:pt x="8189" y="47588"/>
                    <a:pt x="10013" y="47588"/>
                  </a:cubicBezTo>
                  <a:cubicBezTo>
                    <a:pt x="10124" y="47588"/>
                    <a:pt x="10236" y="47585"/>
                    <a:pt x="10350" y="47580"/>
                  </a:cubicBezTo>
                  <a:lnTo>
                    <a:pt x="10350" y="47580"/>
                  </a:lnTo>
                  <a:cubicBezTo>
                    <a:pt x="8158" y="49453"/>
                    <a:pt x="7615" y="50931"/>
                    <a:pt x="8419" y="52718"/>
                  </a:cubicBezTo>
                  <a:cubicBezTo>
                    <a:pt x="9008" y="54029"/>
                    <a:pt x="10307" y="54849"/>
                    <a:pt x="11711" y="54849"/>
                  </a:cubicBezTo>
                  <a:cubicBezTo>
                    <a:pt x="11884" y="54849"/>
                    <a:pt x="12059" y="54836"/>
                    <a:pt x="12234" y="54811"/>
                  </a:cubicBezTo>
                  <a:cubicBezTo>
                    <a:pt x="14113" y="54535"/>
                    <a:pt x="15130" y="53268"/>
                    <a:pt x="15500" y="50820"/>
                  </a:cubicBezTo>
                  <a:cubicBezTo>
                    <a:pt x="16046" y="51326"/>
                    <a:pt x="16559" y="51993"/>
                    <a:pt x="17236" y="52369"/>
                  </a:cubicBezTo>
                  <a:cubicBezTo>
                    <a:pt x="17903" y="52742"/>
                    <a:pt x="18736" y="52817"/>
                    <a:pt x="19492" y="53022"/>
                  </a:cubicBezTo>
                  <a:cubicBezTo>
                    <a:pt x="17701" y="54291"/>
                    <a:pt x="17038" y="55827"/>
                    <a:pt x="17555" y="57522"/>
                  </a:cubicBezTo>
                  <a:cubicBezTo>
                    <a:pt x="17981" y="58922"/>
                    <a:pt x="19262" y="60055"/>
                    <a:pt x="20674" y="60055"/>
                  </a:cubicBezTo>
                  <a:cubicBezTo>
                    <a:pt x="20807" y="60055"/>
                    <a:pt x="20941" y="60045"/>
                    <a:pt x="21076" y="60024"/>
                  </a:cubicBezTo>
                  <a:cubicBezTo>
                    <a:pt x="22031" y="59877"/>
                    <a:pt x="23124" y="59389"/>
                    <a:pt x="23768" y="58691"/>
                  </a:cubicBezTo>
                  <a:cubicBezTo>
                    <a:pt x="24425" y="57976"/>
                    <a:pt x="24609" y="56816"/>
                    <a:pt x="24971" y="55925"/>
                  </a:cubicBezTo>
                  <a:cubicBezTo>
                    <a:pt x="25853" y="57332"/>
                    <a:pt x="26854" y="58053"/>
                    <a:pt x="28151" y="58053"/>
                  </a:cubicBezTo>
                  <a:cubicBezTo>
                    <a:pt x="28355" y="58053"/>
                    <a:pt x="28565" y="58035"/>
                    <a:pt x="28784" y="58000"/>
                  </a:cubicBezTo>
                  <a:cubicBezTo>
                    <a:pt x="31024" y="57637"/>
                    <a:pt x="32014" y="56100"/>
                    <a:pt x="32212" y="53792"/>
                  </a:cubicBezTo>
                  <a:cubicBezTo>
                    <a:pt x="33079" y="55195"/>
                    <a:pt x="34155" y="55952"/>
                    <a:pt x="35514" y="55952"/>
                  </a:cubicBezTo>
                  <a:cubicBezTo>
                    <a:pt x="35786" y="55952"/>
                    <a:pt x="36069" y="55921"/>
                    <a:pt x="36364" y="55860"/>
                  </a:cubicBezTo>
                  <a:cubicBezTo>
                    <a:pt x="38470" y="55422"/>
                    <a:pt x="39394" y="53897"/>
                    <a:pt x="39553" y="51678"/>
                  </a:cubicBezTo>
                  <a:cubicBezTo>
                    <a:pt x="40446" y="53048"/>
                    <a:pt x="41517" y="53801"/>
                    <a:pt x="42829" y="53801"/>
                  </a:cubicBezTo>
                  <a:cubicBezTo>
                    <a:pt x="43212" y="53801"/>
                    <a:pt x="43616" y="53737"/>
                    <a:pt x="44042" y="53605"/>
                  </a:cubicBezTo>
                  <a:cubicBezTo>
                    <a:pt x="46018" y="52995"/>
                    <a:pt x="46815" y="51469"/>
                    <a:pt x="46778" y="49385"/>
                  </a:cubicBezTo>
                  <a:lnTo>
                    <a:pt x="46778" y="49385"/>
                  </a:lnTo>
                  <a:cubicBezTo>
                    <a:pt x="47978" y="50907"/>
                    <a:pt x="49082" y="51619"/>
                    <a:pt x="50275" y="51619"/>
                  </a:cubicBezTo>
                  <a:cubicBezTo>
                    <a:pt x="50691" y="51619"/>
                    <a:pt x="51117" y="51533"/>
                    <a:pt x="51562" y="51364"/>
                  </a:cubicBezTo>
                  <a:cubicBezTo>
                    <a:pt x="53026" y="50808"/>
                    <a:pt x="54161" y="49314"/>
                    <a:pt x="53952" y="47771"/>
                  </a:cubicBezTo>
                  <a:cubicBezTo>
                    <a:pt x="53823" y="46840"/>
                    <a:pt x="53389" y="45786"/>
                    <a:pt x="52742" y="45150"/>
                  </a:cubicBezTo>
                  <a:cubicBezTo>
                    <a:pt x="52080" y="44501"/>
                    <a:pt x="50991" y="44295"/>
                    <a:pt x="50132" y="43913"/>
                  </a:cubicBezTo>
                  <a:cubicBezTo>
                    <a:pt x="51538" y="43134"/>
                    <a:pt x="52186" y="41781"/>
                    <a:pt x="52198" y="39982"/>
                  </a:cubicBezTo>
                  <a:cubicBezTo>
                    <a:pt x="53282" y="41428"/>
                    <a:pt x="54416" y="42128"/>
                    <a:pt x="55621" y="42128"/>
                  </a:cubicBezTo>
                  <a:cubicBezTo>
                    <a:pt x="56033" y="42128"/>
                    <a:pt x="56453" y="42046"/>
                    <a:pt x="56883" y="41884"/>
                  </a:cubicBezTo>
                  <a:cubicBezTo>
                    <a:pt x="58386" y="41318"/>
                    <a:pt x="59535" y="39761"/>
                    <a:pt x="59283" y="38186"/>
                  </a:cubicBezTo>
                  <a:cubicBezTo>
                    <a:pt x="59136" y="37259"/>
                    <a:pt x="58661" y="36223"/>
                    <a:pt x="57995" y="35604"/>
                  </a:cubicBezTo>
                  <a:cubicBezTo>
                    <a:pt x="57317" y="34975"/>
                    <a:pt x="56225" y="34798"/>
                    <a:pt x="55375" y="34447"/>
                  </a:cubicBezTo>
                  <a:cubicBezTo>
                    <a:pt x="57065" y="33259"/>
                    <a:pt x="57754" y="31864"/>
                    <a:pt x="57351" y="30153"/>
                  </a:cubicBezTo>
                  <a:cubicBezTo>
                    <a:pt x="56896" y="28214"/>
                    <a:pt x="55486" y="27356"/>
                    <a:pt x="53303" y="27107"/>
                  </a:cubicBezTo>
                  <a:cubicBezTo>
                    <a:pt x="55278" y="26005"/>
                    <a:pt x="55475" y="24404"/>
                    <a:pt x="55559" y="22754"/>
                  </a:cubicBezTo>
                  <a:lnTo>
                    <a:pt x="55461" y="22389"/>
                  </a:lnTo>
                  <a:cubicBezTo>
                    <a:pt x="54599" y="20977"/>
                    <a:pt x="53549" y="19827"/>
                    <a:pt x="51419" y="19827"/>
                  </a:cubicBezTo>
                  <a:cubicBezTo>
                    <a:pt x="51390" y="19827"/>
                    <a:pt x="51360" y="19827"/>
                    <a:pt x="51330" y="19828"/>
                  </a:cubicBezTo>
                  <a:cubicBezTo>
                    <a:pt x="53209" y="18481"/>
                    <a:pt x="53860" y="16951"/>
                    <a:pt x="53290" y="15106"/>
                  </a:cubicBezTo>
                  <a:cubicBezTo>
                    <a:pt x="52720" y="13264"/>
                    <a:pt x="51274" y="12499"/>
                    <a:pt x="49320" y="12457"/>
                  </a:cubicBezTo>
                  <a:cubicBezTo>
                    <a:pt x="51289" y="10756"/>
                    <a:pt x="51830" y="9254"/>
                    <a:pt x="51170" y="7558"/>
                  </a:cubicBezTo>
                  <a:cubicBezTo>
                    <a:pt x="50632" y="6181"/>
                    <a:pt x="49334" y="5238"/>
                    <a:pt x="47877" y="5238"/>
                  </a:cubicBezTo>
                  <a:cubicBezTo>
                    <a:pt x="47782" y="5238"/>
                    <a:pt x="47685" y="5242"/>
                    <a:pt x="47589" y="5251"/>
                  </a:cubicBezTo>
                  <a:cubicBezTo>
                    <a:pt x="45250" y="5450"/>
                    <a:pt x="44208" y="6982"/>
                    <a:pt x="43964" y="8933"/>
                  </a:cubicBezTo>
                  <a:lnTo>
                    <a:pt x="40406" y="6934"/>
                  </a:lnTo>
                  <a:cubicBezTo>
                    <a:pt x="42077" y="5320"/>
                    <a:pt x="42543" y="3829"/>
                    <a:pt x="41790" y="2156"/>
                  </a:cubicBezTo>
                  <a:cubicBezTo>
                    <a:pt x="41198" y="836"/>
                    <a:pt x="39890" y="1"/>
                    <a:pt x="38465"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59" name="Google Shape;8559;p23"/>
            <p:cNvSpPr/>
            <p:nvPr/>
          </p:nvSpPr>
          <p:spPr>
            <a:xfrm>
              <a:off x="4444725" y="2552100"/>
              <a:ext cx="190550" cy="183550"/>
            </a:xfrm>
            <a:custGeom>
              <a:rect b="b" l="l" r="r" t="t"/>
              <a:pathLst>
                <a:path extrusionOk="0" h="7342" w="7622">
                  <a:moveTo>
                    <a:pt x="3875" y="0"/>
                  </a:moveTo>
                  <a:cubicBezTo>
                    <a:pt x="3254" y="0"/>
                    <a:pt x="2625" y="187"/>
                    <a:pt x="2004" y="566"/>
                  </a:cubicBezTo>
                  <a:cubicBezTo>
                    <a:pt x="537" y="1462"/>
                    <a:pt x="0" y="2836"/>
                    <a:pt x="260" y="4522"/>
                  </a:cubicBezTo>
                  <a:lnTo>
                    <a:pt x="358" y="4887"/>
                  </a:lnTo>
                  <a:cubicBezTo>
                    <a:pt x="1086" y="6485"/>
                    <a:pt x="2261" y="7342"/>
                    <a:pt x="3704" y="7342"/>
                  </a:cubicBezTo>
                  <a:cubicBezTo>
                    <a:pt x="3854" y="7342"/>
                    <a:pt x="4007" y="7333"/>
                    <a:pt x="4162" y="7314"/>
                  </a:cubicBezTo>
                  <a:cubicBezTo>
                    <a:pt x="5743" y="7124"/>
                    <a:pt x="7041" y="5952"/>
                    <a:pt x="7337" y="4395"/>
                  </a:cubicBezTo>
                  <a:cubicBezTo>
                    <a:pt x="7622" y="2896"/>
                    <a:pt x="7188" y="1638"/>
                    <a:pt x="5973" y="745"/>
                  </a:cubicBezTo>
                  <a:cubicBezTo>
                    <a:pt x="5301" y="251"/>
                    <a:pt x="4593" y="0"/>
                    <a:pt x="3875"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60" name="Google Shape;8560;p23"/>
            <p:cNvSpPr/>
            <p:nvPr/>
          </p:nvSpPr>
          <p:spPr>
            <a:xfrm>
              <a:off x="3510175" y="2029875"/>
              <a:ext cx="200650" cy="181350"/>
            </a:xfrm>
            <a:custGeom>
              <a:rect b="b" l="l" r="r" t="t"/>
              <a:pathLst>
                <a:path extrusionOk="0" h="7254" w="8026">
                  <a:moveTo>
                    <a:pt x="4030" y="0"/>
                  </a:moveTo>
                  <a:cubicBezTo>
                    <a:pt x="3696" y="0"/>
                    <a:pt x="3357" y="48"/>
                    <a:pt x="3021" y="147"/>
                  </a:cubicBezTo>
                  <a:cubicBezTo>
                    <a:pt x="1141" y="697"/>
                    <a:pt x="0" y="2660"/>
                    <a:pt x="457" y="4564"/>
                  </a:cubicBezTo>
                  <a:cubicBezTo>
                    <a:pt x="856" y="6230"/>
                    <a:pt x="2220" y="7253"/>
                    <a:pt x="3889" y="7253"/>
                  </a:cubicBezTo>
                  <a:cubicBezTo>
                    <a:pt x="4218" y="7253"/>
                    <a:pt x="4559" y="7213"/>
                    <a:pt x="4907" y="7131"/>
                  </a:cubicBezTo>
                  <a:lnTo>
                    <a:pt x="4925" y="7126"/>
                  </a:lnTo>
                  <a:cubicBezTo>
                    <a:pt x="6981" y="6407"/>
                    <a:pt x="8025" y="4487"/>
                    <a:pt x="7429" y="2526"/>
                  </a:cubicBezTo>
                  <a:cubicBezTo>
                    <a:pt x="6964" y="991"/>
                    <a:pt x="5555" y="0"/>
                    <a:pt x="4030"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61" name="Google Shape;8561;p23"/>
            <p:cNvSpPr/>
            <p:nvPr/>
          </p:nvSpPr>
          <p:spPr>
            <a:xfrm>
              <a:off x="3689650" y="1977200"/>
              <a:ext cx="205175" cy="181775"/>
            </a:xfrm>
            <a:custGeom>
              <a:rect b="b" l="l" r="r" t="t"/>
              <a:pathLst>
                <a:path extrusionOk="0" h="7271" w="8207">
                  <a:moveTo>
                    <a:pt x="4153" y="1"/>
                  </a:moveTo>
                  <a:cubicBezTo>
                    <a:pt x="2899" y="1"/>
                    <a:pt x="1685" y="671"/>
                    <a:pt x="1006" y="1873"/>
                  </a:cubicBezTo>
                  <a:cubicBezTo>
                    <a:pt x="1" y="3650"/>
                    <a:pt x="590" y="5838"/>
                    <a:pt x="2342" y="6814"/>
                  </a:cubicBezTo>
                  <a:cubicBezTo>
                    <a:pt x="2896" y="7123"/>
                    <a:pt x="3490" y="7270"/>
                    <a:pt x="4075" y="7270"/>
                  </a:cubicBezTo>
                  <a:cubicBezTo>
                    <a:pt x="5343" y="7270"/>
                    <a:pt x="6567" y="6578"/>
                    <a:pt x="7246" y="5346"/>
                  </a:cubicBezTo>
                  <a:cubicBezTo>
                    <a:pt x="8207" y="3601"/>
                    <a:pt x="7626" y="1453"/>
                    <a:pt x="5932" y="480"/>
                  </a:cubicBezTo>
                  <a:cubicBezTo>
                    <a:pt x="5366" y="155"/>
                    <a:pt x="4755" y="1"/>
                    <a:pt x="4153"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62" name="Google Shape;8562;p23"/>
            <p:cNvSpPr/>
            <p:nvPr/>
          </p:nvSpPr>
          <p:spPr>
            <a:xfrm>
              <a:off x="4486650" y="2737400"/>
              <a:ext cx="205300" cy="181675"/>
            </a:xfrm>
            <a:custGeom>
              <a:rect b="b" l="l" r="r" t="t"/>
              <a:pathLst>
                <a:path extrusionOk="0" h="7267" w="8212">
                  <a:moveTo>
                    <a:pt x="4158" y="0"/>
                  </a:moveTo>
                  <a:cubicBezTo>
                    <a:pt x="2904" y="0"/>
                    <a:pt x="1690" y="670"/>
                    <a:pt x="1011" y="1871"/>
                  </a:cubicBezTo>
                  <a:cubicBezTo>
                    <a:pt x="0" y="3655"/>
                    <a:pt x="585" y="5830"/>
                    <a:pt x="2343" y="6812"/>
                  </a:cubicBezTo>
                  <a:cubicBezTo>
                    <a:pt x="2895" y="7120"/>
                    <a:pt x="3488" y="7267"/>
                    <a:pt x="4073" y="7267"/>
                  </a:cubicBezTo>
                  <a:cubicBezTo>
                    <a:pt x="5342" y="7267"/>
                    <a:pt x="6572" y="6576"/>
                    <a:pt x="7249" y="5347"/>
                  </a:cubicBezTo>
                  <a:cubicBezTo>
                    <a:pt x="8211" y="3602"/>
                    <a:pt x="7632" y="1454"/>
                    <a:pt x="5937" y="480"/>
                  </a:cubicBezTo>
                  <a:cubicBezTo>
                    <a:pt x="5372" y="155"/>
                    <a:pt x="4760" y="0"/>
                    <a:pt x="4158"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63" name="Google Shape;8563;p23"/>
            <p:cNvSpPr/>
            <p:nvPr/>
          </p:nvSpPr>
          <p:spPr>
            <a:xfrm>
              <a:off x="3324450" y="2083775"/>
              <a:ext cx="204650" cy="181225"/>
            </a:xfrm>
            <a:custGeom>
              <a:rect b="b" l="l" r="r" t="t"/>
              <a:pathLst>
                <a:path extrusionOk="0" h="7249" w="8186">
                  <a:moveTo>
                    <a:pt x="4134" y="0"/>
                  </a:moveTo>
                  <a:cubicBezTo>
                    <a:pt x="2869" y="0"/>
                    <a:pt x="1639" y="683"/>
                    <a:pt x="965" y="1896"/>
                  </a:cubicBezTo>
                  <a:cubicBezTo>
                    <a:pt x="1" y="3629"/>
                    <a:pt x="571" y="5788"/>
                    <a:pt x="2248" y="6762"/>
                  </a:cubicBezTo>
                  <a:cubicBezTo>
                    <a:pt x="2815" y="7092"/>
                    <a:pt x="3431" y="7249"/>
                    <a:pt x="4038" y="7249"/>
                  </a:cubicBezTo>
                  <a:cubicBezTo>
                    <a:pt x="5285" y="7249"/>
                    <a:pt x="6495" y="6587"/>
                    <a:pt x="7173" y="5402"/>
                  </a:cubicBezTo>
                  <a:cubicBezTo>
                    <a:pt x="8185" y="3637"/>
                    <a:pt x="7605" y="1438"/>
                    <a:pt x="5870" y="460"/>
                  </a:cubicBezTo>
                  <a:cubicBezTo>
                    <a:pt x="5319" y="148"/>
                    <a:pt x="4723" y="0"/>
                    <a:pt x="4134"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64" name="Google Shape;8564;p23"/>
            <p:cNvSpPr/>
            <p:nvPr/>
          </p:nvSpPr>
          <p:spPr>
            <a:xfrm>
              <a:off x="4087475" y="3449425"/>
              <a:ext cx="204300" cy="180300"/>
            </a:xfrm>
            <a:custGeom>
              <a:rect b="b" l="l" r="r" t="t"/>
              <a:pathLst>
                <a:path extrusionOk="0" h="7212" w="8172">
                  <a:moveTo>
                    <a:pt x="4155" y="1"/>
                  </a:moveTo>
                  <a:cubicBezTo>
                    <a:pt x="2905" y="1"/>
                    <a:pt x="1678" y="662"/>
                    <a:pt x="1006" y="1832"/>
                  </a:cubicBezTo>
                  <a:cubicBezTo>
                    <a:pt x="1" y="3581"/>
                    <a:pt x="598" y="5815"/>
                    <a:pt x="2326" y="6776"/>
                  </a:cubicBezTo>
                  <a:cubicBezTo>
                    <a:pt x="2859" y="7072"/>
                    <a:pt x="3440" y="7212"/>
                    <a:pt x="4016" y="7212"/>
                  </a:cubicBezTo>
                  <a:cubicBezTo>
                    <a:pt x="5266" y="7212"/>
                    <a:pt x="6495" y="6550"/>
                    <a:pt x="7167" y="5382"/>
                  </a:cubicBezTo>
                  <a:cubicBezTo>
                    <a:pt x="8172" y="3632"/>
                    <a:pt x="7575" y="1398"/>
                    <a:pt x="5847" y="438"/>
                  </a:cubicBezTo>
                  <a:cubicBezTo>
                    <a:pt x="5313" y="141"/>
                    <a:pt x="4731" y="1"/>
                    <a:pt x="4155"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65" name="Google Shape;8565;p23"/>
            <p:cNvSpPr/>
            <p:nvPr/>
          </p:nvSpPr>
          <p:spPr>
            <a:xfrm>
              <a:off x="2924475" y="2795625"/>
              <a:ext cx="204325" cy="180275"/>
            </a:xfrm>
            <a:custGeom>
              <a:rect b="b" l="l" r="r" t="t"/>
              <a:pathLst>
                <a:path extrusionOk="0" h="7211" w="8173">
                  <a:moveTo>
                    <a:pt x="4156" y="0"/>
                  </a:moveTo>
                  <a:cubicBezTo>
                    <a:pt x="2906" y="0"/>
                    <a:pt x="1678" y="662"/>
                    <a:pt x="1006" y="1830"/>
                  </a:cubicBezTo>
                  <a:cubicBezTo>
                    <a:pt x="1" y="3579"/>
                    <a:pt x="598" y="5813"/>
                    <a:pt x="2326" y="6774"/>
                  </a:cubicBezTo>
                  <a:cubicBezTo>
                    <a:pt x="2859" y="7070"/>
                    <a:pt x="3439" y="7211"/>
                    <a:pt x="4015" y="7211"/>
                  </a:cubicBezTo>
                  <a:cubicBezTo>
                    <a:pt x="5266" y="7211"/>
                    <a:pt x="6495" y="6549"/>
                    <a:pt x="7167" y="5380"/>
                  </a:cubicBezTo>
                  <a:cubicBezTo>
                    <a:pt x="8172" y="3631"/>
                    <a:pt x="7575" y="1399"/>
                    <a:pt x="5845" y="438"/>
                  </a:cubicBezTo>
                  <a:cubicBezTo>
                    <a:pt x="5312" y="141"/>
                    <a:pt x="4732" y="0"/>
                    <a:pt x="4156"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66" name="Google Shape;8566;p23"/>
            <p:cNvSpPr/>
            <p:nvPr/>
          </p:nvSpPr>
          <p:spPr>
            <a:xfrm>
              <a:off x="3722100" y="3555800"/>
              <a:ext cx="203250" cy="180300"/>
            </a:xfrm>
            <a:custGeom>
              <a:rect b="b" l="l" r="r" t="t"/>
              <a:pathLst>
                <a:path extrusionOk="0" h="7212" w="8130">
                  <a:moveTo>
                    <a:pt x="4133" y="0"/>
                  </a:moveTo>
                  <a:cubicBezTo>
                    <a:pt x="2873" y="0"/>
                    <a:pt x="1638" y="671"/>
                    <a:pt x="967" y="1860"/>
                  </a:cubicBezTo>
                  <a:cubicBezTo>
                    <a:pt x="1" y="3579"/>
                    <a:pt x="570" y="5764"/>
                    <a:pt x="2239" y="6737"/>
                  </a:cubicBezTo>
                  <a:cubicBezTo>
                    <a:pt x="2791" y="7058"/>
                    <a:pt x="3397" y="7211"/>
                    <a:pt x="3998" y="7211"/>
                  </a:cubicBezTo>
                  <a:cubicBezTo>
                    <a:pt x="5257" y="7211"/>
                    <a:pt x="6493" y="6541"/>
                    <a:pt x="7162" y="5351"/>
                  </a:cubicBezTo>
                  <a:cubicBezTo>
                    <a:pt x="8129" y="3633"/>
                    <a:pt x="7560" y="1448"/>
                    <a:pt x="5892" y="475"/>
                  </a:cubicBezTo>
                  <a:cubicBezTo>
                    <a:pt x="5340" y="153"/>
                    <a:pt x="4733" y="0"/>
                    <a:pt x="4133"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67" name="Google Shape;8567;p23"/>
            <p:cNvSpPr/>
            <p:nvPr/>
          </p:nvSpPr>
          <p:spPr>
            <a:xfrm>
              <a:off x="4105650" y="2055275"/>
              <a:ext cx="204750" cy="180700"/>
            </a:xfrm>
            <a:custGeom>
              <a:rect b="b" l="l" r="r" t="t"/>
              <a:pathLst>
                <a:path extrusionOk="0" h="7228" w="8190">
                  <a:moveTo>
                    <a:pt x="4154" y="0"/>
                  </a:moveTo>
                  <a:cubicBezTo>
                    <a:pt x="2912" y="0"/>
                    <a:pt x="1696" y="654"/>
                    <a:pt x="1022" y="1818"/>
                  </a:cubicBezTo>
                  <a:cubicBezTo>
                    <a:pt x="0" y="3576"/>
                    <a:pt x="579" y="5798"/>
                    <a:pt x="2314" y="6775"/>
                  </a:cubicBezTo>
                  <a:cubicBezTo>
                    <a:pt x="2858" y="7082"/>
                    <a:pt x="3450" y="7227"/>
                    <a:pt x="4036" y="7227"/>
                  </a:cubicBezTo>
                  <a:cubicBezTo>
                    <a:pt x="5277" y="7227"/>
                    <a:pt x="6492" y="6573"/>
                    <a:pt x="7168" y="5410"/>
                  </a:cubicBezTo>
                  <a:cubicBezTo>
                    <a:pt x="8189" y="3651"/>
                    <a:pt x="7610" y="1429"/>
                    <a:pt x="5876" y="452"/>
                  </a:cubicBezTo>
                  <a:cubicBezTo>
                    <a:pt x="5332" y="146"/>
                    <a:pt x="4740" y="0"/>
                    <a:pt x="4154"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68" name="Google Shape;8568;p23"/>
            <p:cNvSpPr/>
            <p:nvPr/>
          </p:nvSpPr>
          <p:spPr>
            <a:xfrm>
              <a:off x="3024250" y="3163500"/>
              <a:ext cx="203375" cy="180325"/>
            </a:xfrm>
            <a:custGeom>
              <a:rect b="b" l="l" r="r" t="t"/>
              <a:pathLst>
                <a:path extrusionOk="0" h="7213" w="8135">
                  <a:moveTo>
                    <a:pt x="4134" y="1"/>
                  </a:moveTo>
                  <a:cubicBezTo>
                    <a:pt x="2857" y="1"/>
                    <a:pt x="1605" y="693"/>
                    <a:pt x="942" y="1910"/>
                  </a:cubicBezTo>
                  <a:cubicBezTo>
                    <a:pt x="0" y="3639"/>
                    <a:pt x="603" y="5815"/>
                    <a:pt x="2287" y="6763"/>
                  </a:cubicBezTo>
                  <a:cubicBezTo>
                    <a:pt x="2828" y="7068"/>
                    <a:pt x="3416" y="7212"/>
                    <a:pt x="3999" y="7212"/>
                  </a:cubicBezTo>
                  <a:cubicBezTo>
                    <a:pt x="5277" y="7212"/>
                    <a:pt x="6529" y="6519"/>
                    <a:pt x="7192" y="5302"/>
                  </a:cubicBezTo>
                  <a:cubicBezTo>
                    <a:pt x="8135" y="3572"/>
                    <a:pt x="7532" y="1399"/>
                    <a:pt x="5846" y="450"/>
                  </a:cubicBezTo>
                  <a:cubicBezTo>
                    <a:pt x="5306" y="145"/>
                    <a:pt x="4718" y="1"/>
                    <a:pt x="4134"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69" name="Google Shape;8569;p23"/>
            <p:cNvSpPr/>
            <p:nvPr/>
          </p:nvSpPr>
          <p:spPr>
            <a:xfrm>
              <a:off x="2973775" y="2979125"/>
              <a:ext cx="205125" cy="181175"/>
            </a:xfrm>
            <a:custGeom>
              <a:rect b="b" l="l" r="r" t="t"/>
              <a:pathLst>
                <a:path extrusionOk="0" h="7247" w="8205">
                  <a:moveTo>
                    <a:pt x="4153" y="0"/>
                  </a:moveTo>
                  <a:cubicBezTo>
                    <a:pt x="2911" y="0"/>
                    <a:pt x="1698" y="657"/>
                    <a:pt x="1022" y="1824"/>
                  </a:cubicBezTo>
                  <a:cubicBezTo>
                    <a:pt x="1" y="3585"/>
                    <a:pt x="566" y="5791"/>
                    <a:pt x="2292" y="6777"/>
                  </a:cubicBezTo>
                  <a:cubicBezTo>
                    <a:pt x="2849" y="7095"/>
                    <a:pt x="3452" y="7246"/>
                    <a:pt x="4048" y="7246"/>
                  </a:cubicBezTo>
                  <a:cubicBezTo>
                    <a:pt x="5306" y="7246"/>
                    <a:pt x="6531" y="6573"/>
                    <a:pt x="7207" y="5373"/>
                  </a:cubicBezTo>
                  <a:cubicBezTo>
                    <a:pt x="8204" y="3600"/>
                    <a:pt x="7606" y="1412"/>
                    <a:pt x="5860" y="444"/>
                  </a:cubicBezTo>
                  <a:cubicBezTo>
                    <a:pt x="5319" y="143"/>
                    <a:pt x="4733" y="0"/>
                    <a:pt x="4153"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70" name="Google Shape;8570;p23"/>
            <p:cNvSpPr/>
            <p:nvPr/>
          </p:nvSpPr>
          <p:spPr>
            <a:xfrm>
              <a:off x="3904175" y="3502150"/>
              <a:ext cx="204550" cy="181225"/>
            </a:xfrm>
            <a:custGeom>
              <a:rect b="b" l="l" r="r" t="t"/>
              <a:pathLst>
                <a:path extrusionOk="0" h="7249" w="8182">
                  <a:moveTo>
                    <a:pt x="4146" y="1"/>
                  </a:moveTo>
                  <a:cubicBezTo>
                    <a:pt x="2898" y="1"/>
                    <a:pt x="1686" y="663"/>
                    <a:pt x="1008" y="1851"/>
                  </a:cubicBezTo>
                  <a:cubicBezTo>
                    <a:pt x="0" y="3614"/>
                    <a:pt x="582" y="5815"/>
                    <a:pt x="2317" y="6792"/>
                  </a:cubicBezTo>
                  <a:cubicBezTo>
                    <a:pt x="2867" y="7101"/>
                    <a:pt x="3461" y="7248"/>
                    <a:pt x="4049" y="7248"/>
                  </a:cubicBezTo>
                  <a:cubicBezTo>
                    <a:pt x="5315" y="7248"/>
                    <a:pt x="6547" y="6564"/>
                    <a:pt x="7221" y="5349"/>
                  </a:cubicBezTo>
                  <a:cubicBezTo>
                    <a:pt x="8182" y="3616"/>
                    <a:pt x="7610" y="1457"/>
                    <a:pt x="5931" y="485"/>
                  </a:cubicBezTo>
                  <a:cubicBezTo>
                    <a:pt x="5366" y="157"/>
                    <a:pt x="4751" y="1"/>
                    <a:pt x="4146"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71" name="Google Shape;8571;p23"/>
            <p:cNvSpPr/>
            <p:nvPr/>
          </p:nvSpPr>
          <p:spPr>
            <a:xfrm>
              <a:off x="4387350" y="2369550"/>
              <a:ext cx="205225" cy="181600"/>
            </a:xfrm>
            <a:custGeom>
              <a:rect b="b" l="l" r="r" t="t"/>
              <a:pathLst>
                <a:path extrusionOk="0" h="7264" w="8209">
                  <a:moveTo>
                    <a:pt x="4160" y="0"/>
                  </a:moveTo>
                  <a:cubicBezTo>
                    <a:pt x="2912" y="0"/>
                    <a:pt x="1703" y="661"/>
                    <a:pt x="1024" y="1847"/>
                  </a:cubicBezTo>
                  <a:cubicBezTo>
                    <a:pt x="1" y="3630"/>
                    <a:pt x="573" y="5807"/>
                    <a:pt x="2322" y="6799"/>
                  </a:cubicBezTo>
                  <a:cubicBezTo>
                    <a:pt x="2879" y="7114"/>
                    <a:pt x="3480" y="7264"/>
                    <a:pt x="4072" y="7264"/>
                  </a:cubicBezTo>
                  <a:cubicBezTo>
                    <a:pt x="5335" y="7264"/>
                    <a:pt x="6560" y="6582"/>
                    <a:pt x="7238" y="5368"/>
                  </a:cubicBezTo>
                  <a:cubicBezTo>
                    <a:pt x="8209" y="3626"/>
                    <a:pt x="7643" y="1470"/>
                    <a:pt x="5960" y="490"/>
                  </a:cubicBezTo>
                  <a:cubicBezTo>
                    <a:pt x="5389" y="158"/>
                    <a:pt x="4770" y="0"/>
                    <a:pt x="4160"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72" name="Google Shape;8572;p23"/>
            <p:cNvSpPr/>
            <p:nvPr/>
          </p:nvSpPr>
          <p:spPr>
            <a:xfrm>
              <a:off x="4404375" y="3159375"/>
              <a:ext cx="203025" cy="179825"/>
            </a:xfrm>
            <a:custGeom>
              <a:rect b="b" l="l" r="r" t="t"/>
              <a:pathLst>
                <a:path extrusionOk="0" h="7193" w="8121">
                  <a:moveTo>
                    <a:pt x="4134" y="0"/>
                  </a:moveTo>
                  <a:cubicBezTo>
                    <a:pt x="2848" y="0"/>
                    <a:pt x="1584" y="701"/>
                    <a:pt x="929" y="1925"/>
                  </a:cubicBezTo>
                  <a:cubicBezTo>
                    <a:pt x="1" y="3664"/>
                    <a:pt x="631" y="5851"/>
                    <a:pt x="2330" y="6775"/>
                  </a:cubicBezTo>
                  <a:cubicBezTo>
                    <a:pt x="2853" y="7058"/>
                    <a:pt x="3422" y="7193"/>
                    <a:pt x="3986" y="7193"/>
                  </a:cubicBezTo>
                  <a:cubicBezTo>
                    <a:pt x="5255" y="7193"/>
                    <a:pt x="6503" y="6512"/>
                    <a:pt x="7165" y="5317"/>
                  </a:cubicBezTo>
                  <a:cubicBezTo>
                    <a:pt x="8120" y="3592"/>
                    <a:pt x="7525" y="1397"/>
                    <a:pt x="5839" y="447"/>
                  </a:cubicBezTo>
                  <a:cubicBezTo>
                    <a:pt x="5303" y="144"/>
                    <a:pt x="4716" y="0"/>
                    <a:pt x="4134"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73" name="Google Shape;8573;p23"/>
            <p:cNvSpPr/>
            <p:nvPr/>
          </p:nvSpPr>
          <p:spPr>
            <a:xfrm>
              <a:off x="3008750" y="2374775"/>
              <a:ext cx="203050" cy="179825"/>
            </a:xfrm>
            <a:custGeom>
              <a:rect b="b" l="l" r="r" t="t"/>
              <a:pathLst>
                <a:path extrusionOk="0" h="7193" w="8122">
                  <a:moveTo>
                    <a:pt x="4136" y="0"/>
                  </a:moveTo>
                  <a:cubicBezTo>
                    <a:pt x="2865" y="0"/>
                    <a:pt x="1613" y="684"/>
                    <a:pt x="951" y="1887"/>
                  </a:cubicBezTo>
                  <a:cubicBezTo>
                    <a:pt x="0" y="3616"/>
                    <a:pt x="606" y="5807"/>
                    <a:pt x="2294" y="6753"/>
                  </a:cubicBezTo>
                  <a:cubicBezTo>
                    <a:pt x="2827" y="7051"/>
                    <a:pt x="3410" y="7193"/>
                    <a:pt x="3988" y="7193"/>
                  </a:cubicBezTo>
                  <a:cubicBezTo>
                    <a:pt x="5241" y="7193"/>
                    <a:pt x="6475" y="6528"/>
                    <a:pt x="7144" y="5355"/>
                  </a:cubicBezTo>
                  <a:cubicBezTo>
                    <a:pt x="8121" y="3641"/>
                    <a:pt x="7549" y="1439"/>
                    <a:pt x="5877" y="467"/>
                  </a:cubicBezTo>
                  <a:cubicBezTo>
                    <a:pt x="5331" y="150"/>
                    <a:pt x="4731" y="0"/>
                    <a:pt x="4136"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74" name="Google Shape;8574;p23"/>
            <p:cNvSpPr/>
            <p:nvPr/>
          </p:nvSpPr>
          <p:spPr>
            <a:xfrm>
              <a:off x="4272025" y="3397550"/>
              <a:ext cx="201050" cy="177675"/>
            </a:xfrm>
            <a:custGeom>
              <a:rect b="b" l="l" r="r" t="t"/>
              <a:pathLst>
                <a:path extrusionOk="0" h="7107" w="8042">
                  <a:moveTo>
                    <a:pt x="4118" y="0"/>
                  </a:moveTo>
                  <a:cubicBezTo>
                    <a:pt x="2863" y="0"/>
                    <a:pt x="1619" y="663"/>
                    <a:pt x="962" y="1817"/>
                  </a:cubicBezTo>
                  <a:cubicBezTo>
                    <a:pt x="0" y="3507"/>
                    <a:pt x="609" y="5761"/>
                    <a:pt x="2275" y="6687"/>
                  </a:cubicBezTo>
                  <a:cubicBezTo>
                    <a:pt x="2787" y="6972"/>
                    <a:pt x="3353" y="7106"/>
                    <a:pt x="3919" y="7106"/>
                  </a:cubicBezTo>
                  <a:cubicBezTo>
                    <a:pt x="5196" y="7106"/>
                    <a:pt x="6470" y="6422"/>
                    <a:pt x="7110" y="5243"/>
                  </a:cubicBezTo>
                  <a:cubicBezTo>
                    <a:pt x="8041" y="3528"/>
                    <a:pt x="7398" y="1282"/>
                    <a:pt x="5721" y="394"/>
                  </a:cubicBezTo>
                  <a:cubicBezTo>
                    <a:pt x="5216" y="127"/>
                    <a:pt x="4666" y="0"/>
                    <a:pt x="4118"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75" name="Google Shape;8575;p23"/>
            <p:cNvSpPr/>
            <p:nvPr/>
          </p:nvSpPr>
          <p:spPr>
            <a:xfrm>
              <a:off x="3874375" y="1925425"/>
              <a:ext cx="202075" cy="178850"/>
            </a:xfrm>
            <a:custGeom>
              <a:rect b="b" l="l" r="r" t="t"/>
              <a:pathLst>
                <a:path extrusionOk="0" h="7154" w="8083">
                  <a:moveTo>
                    <a:pt x="4133" y="0"/>
                  </a:moveTo>
                  <a:cubicBezTo>
                    <a:pt x="2882" y="0"/>
                    <a:pt x="1639" y="660"/>
                    <a:pt x="974" y="1820"/>
                  </a:cubicBezTo>
                  <a:cubicBezTo>
                    <a:pt x="0" y="3516"/>
                    <a:pt x="584" y="5747"/>
                    <a:pt x="2252" y="6705"/>
                  </a:cubicBezTo>
                  <a:cubicBezTo>
                    <a:pt x="2782" y="7010"/>
                    <a:pt x="3367" y="7154"/>
                    <a:pt x="3952" y="7154"/>
                  </a:cubicBezTo>
                  <a:cubicBezTo>
                    <a:pt x="5202" y="7154"/>
                    <a:pt x="6444" y="6494"/>
                    <a:pt x="7110" y="5335"/>
                  </a:cubicBezTo>
                  <a:cubicBezTo>
                    <a:pt x="8083" y="3637"/>
                    <a:pt x="7501" y="1408"/>
                    <a:pt x="5833" y="448"/>
                  </a:cubicBezTo>
                  <a:cubicBezTo>
                    <a:pt x="5303" y="144"/>
                    <a:pt x="4717" y="0"/>
                    <a:pt x="4133"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76" name="Google Shape;8576;p23"/>
            <p:cNvSpPr/>
            <p:nvPr/>
          </p:nvSpPr>
          <p:spPr>
            <a:xfrm>
              <a:off x="3142775" y="2138425"/>
              <a:ext cx="201675" cy="178300"/>
            </a:xfrm>
            <a:custGeom>
              <a:rect b="b" l="l" r="r" t="t"/>
              <a:pathLst>
                <a:path extrusionOk="0" h="7132" w="8067">
                  <a:moveTo>
                    <a:pt x="4129" y="1"/>
                  </a:moveTo>
                  <a:cubicBezTo>
                    <a:pt x="2886" y="1"/>
                    <a:pt x="1650" y="651"/>
                    <a:pt x="983" y="1791"/>
                  </a:cubicBezTo>
                  <a:cubicBezTo>
                    <a:pt x="0" y="3469"/>
                    <a:pt x="587" y="5736"/>
                    <a:pt x="2249" y="6689"/>
                  </a:cubicBezTo>
                  <a:cubicBezTo>
                    <a:pt x="2772" y="6989"/>
                    <a:pt x="3354" y="7131"/>
                    <a:pt x="3934" y="7131"/>
                  </a:cubicBezTo>
                  <a:cubicBezTo>
                    <a:pt x="5196" y="7131"/>
                    <a:pt x="6455" y="6460"/>
                    <a:pt x="7110" y="5291"/>
                  </a:cubicBezTo>
                  <a:cubicBezTo>
                    <a:pt x="8066" y="3586"/>
                    <a:pt x="7448" y="1336"/>
                    <a:pt x="5768" y="415"/>
                  </a:cubicBezTo>
                  <a:cubicBezTo>
                    <a:pt x="5255" y="134"/>
                    <a:pt x="4691" y="1"/>
                    <a:pt x="4129"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77" name="Google Shape;8577;p23"/>
            <p:cNvSpPr/>
            <p:nvPr/>
          </p:nvSpPr>
          <p:spPr>
            <a:xfrm>
              <a:off x="2877150" y="2613250"/>
              <a:ext cx="199650" cy="177150"/>
            </a:xfrm>
            <a:custGeom>
              <a:rect b="b" l="l" r="r" t="t"/>
              <a:pathLst>
                <a:path extrusionOk="0" h="7086" w="7986">
                  <a:moveTo>
                    <a:pt x="4096" y="0"/>
                  </a:moveTo>
                  <a:cubicBezTo>
                    <a:pt x="2821" y="0"/>
                    <a:pt x="1546" y="685"/>
                    <a:pt x="910" y="1866"/>
                  </a:cubicBezTo>
                  <a:cubicBezTo>
                    <a:pt x="0" y="3554"/>
                    <a:pt x="603" y="5735"/>
                    <a:pt x="2234" y="6657"/>
                  </a:cubicBezTo>
                  <a:cubicBezTo>
                    <a:pt x="2748" y="6948"/>
                    <a:pt x="3319" y="7085"/>
                    <a:pt x="3890" y="7085"/>
                  </a:cubicBezTo>
                  <a:cubicBezTo>
                    <a:pt x="5165" y="7085"/>
                    <a:pt x="6439" y="6400"/>
                    <a:pt x="7077" y="5219"/>
                  </a:cubicBezTo>
                  <a:cubicBezTo>
                    <a:pt x="7986" y="3532"/>
                    <a:pt x="7383" y="1351"/>
                    <a:pt x="5752" y="428"/>
                  </a:cubicBezTo>
                  <a:cubicBezTo>
                    <a:pt x="5238" y="137"/>
                    <a:pt x="4667" y="0"/>
                    <a:pt x="4096"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78" name="Google Shape;8578;p23"/>
            <p:cNvSpPr/>
            <p:nvPr/>
          </p:nvSpPr>
          <p:spPr>
            <a:xfrm>
              <a:off x="3307150" y="3478950"/>
              <a:ext cx="202075" cy="178825"/>
            </a:xfrm>
            <a:custGeom>
              <a:rect b="b" l="l" r="r" t="t"/>
              <a:pathLst>
                <a:path extrusionOk="0" h="7153" w="8083">
                  <a:moveTo>
                    <a:pt x="4133" y="0"/>
                  </a:moveTo>
                  <a:cubicBezTo>
                    <a:pt x="2879" y="0"/>
                    <a:pt x="1633" y="664"/>
                    <a:pt x="970" y="1827"/>
                  </a:cubicBezTo>
                  <a:cubicBezTo>
                    <a:pt x="0" y="3524"/>
                    <a:pt x="588" y="5755"/>
                    <a:pt x="2258" y="6709"/>
                  </a:cubicBezTo>
                  <a:cubicBezTo>
                    <a:pt x="2786" y="7010"/>
                    <a:pt x="3369" y="7153"/>
                    <a:pt x="3950" y="7153"/>
                  </a:cubicBezTo>
                  <a:cubicBezTo>
                    <a:pt x="5204" y="7153"/>
                    <a:pt x="6450" y="6489"/>
                    <a:pt x="7113" y="5326"/>
                  </a:cubicBezTo>
                  <a:cubicBezTo>
                    <a:pt x="8083" y="3627"/>
                    <a:pt x="7493" y="1398"/>
                    <a:pt x="5825" y="444"/>
                  </a:cubicBezTo>
                  <a:cubicBezTo>
                    <a:pt x="5297" y="143"/>
                    <a:pt x="4714" y="0"/>
                    <a:pt x="4133"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79" name="Google Shape;8579;p23"/>
            <p:cNvSpPr/>
            <p:nvPr/>
          </p:nvSpPr>
          <p:spPr>
            <a:xfrm>
              <a:off x="4538325" y="2923050"/>
              <a:ext cx="201175" cy="178250"/>
            </a:xfrm>
            <a:custGeom>
              <a:rect b="b" l="l" r="r" t="t"/>
              <a:pathLst>
                <a:path extrusionOk="0" h="7130" w="8047">
                  <a:moveTo>
                    <a:pt x="4141" y="0"/>
                  </a:moveTo>
                  <a:cubicBezTo>
                    <a:pt x="2888" y="0"/>
                    <a:pt x="1634" y="660"/>
                    <a:pt x="972" y="1814"/>
                  </a:cubicBezTo>
                  <a:cubicBezTo>
                    <a:pt x="1" y="3510"/>
                    <a:pt x="602" y="5764"/>
                    <a:pt x="2276" y="6702"/>
                  </a:cubicBezTo>
                  <a:cubicBezTo>
                    <a:pt x="2794" y="6992"/>
                    <a:pt x="3366" y="7129"/>
                    <a:pt x="3937" y="7129"/>
                  </a:cubicBezTo>
                  <a:cubicBezTo>
                    <a:pt x="5210" y="7129"/>
                    <a:pt x="6478" y="6448"/>
                    <a:pt x="7127" y="5265"/>
                  </a:cubicBezTo>
                  <a:cubicBezTo>
                    <a:pt x="8047" y="3587"/>
                    <a:pt x="7464" y="1406"/>
                    <a:pt x="5843" y="454"/>
                  </a:cubicBezTo>
                  <a:cubicBezTo>
                    <a:pt x="5317" y="146"/>
                    <a:pt x="4729" y="0"/>
                    <a:pt x="4141"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80" name="Google Shape;8580;p23"/>
            <p:cNvSpPr/>
            <p:nvPr/>
          </p:nvSpPr>
          <p:spPr>
            <a:xfrm>
              <a:off x="4339575" y="2186975"/>
              <a:ext cx="202100" cy="178800"/>
            </a:xfrm>
            <a:custGeom>
              <a:rect b="b" l="l" r="r" t="t"/>
              <a:pathLst>
                <a:path extrusionOk="0" h="7152" w="8084">
                  <a:moveTo>
                    <a:pt x="4130" y="0"/>
                  </a:moveTo>
                  <a:cubicBezTo>
                    <a:pt x="2858" y="0"/>
                    <a:pt x="1599" y="682"/>
                    <a:pt x="947" y="1868"/>
                  </a:cubicBezTo>
                  <a:cubicBezTo>
                    <a:pt x="1" y="3586"/>
                    <a:pt x="618" y="5807"/>
                    <a:pt x="2299" y="6731"/>
                  </a:cubicBezTo>
                  <a:cubicBezTo>
                    <a:pt x="2818" y="7016"/>
                    <a:pt x="3387" y="7151"/>
                    <a:pt x="3953" y="7151"/>
                  </a:cubicBezTo>
                  <a:cubicBezTo>
                    <a:pt x="5225" y="7151"/>
                    <a:pt x="6485" y="6470"/>
                    <a:pt x="7137" y="5284"/>
                  </a:cubicBezTo>
                  <a:cubicBezTo>
                    <a:pt x="8083" y="3567"/>
                    <a:pt x="7466" y="1346"/>
                    <a:pt x="5785" y="421"/>
                  </a:cubicBezTo>
                  <a:cubicBezTo>
                    <a:pt x="5265" y="135"/>
                    <a:pt x="4697" y="0"/>
                    <a:pt x="4130"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81" name="Google Shape;8581;p23"/>
            <p:cNvSpPr/>
            <p:nvPr/>
          </p:nvSpPr>
          <p:spPr>
            <a:xfrm>
              <a:off x="3076000" y="3349125"/>
              <a:ext cx="199125" cy="176950"/>
            </a:xfrm>
            <a:custGeom>
              <a:rect b="b" l="l" r="r" t="t"/>
              <a:pathLst>
                <a:path extrusionOk="0" h="7078" w="7965">
                  <a:moveTo>
                    <a:pt x="4096" y="0"/>
                  </a:moveTo>
                  <a:cubicBezTo>
                    <a:pt x="2910" y="0"/>
                    <a:pt x="1709" y="604"/>
                    <a:pt x="1015" y="1690"/>
                  </a:cubicBezTo>
                  <a:cubicBezTo>
                    <a:pt x="1" y="3275"/>
                    <a:pt x="472" y="5472"/>
                    <a:pt x="2057" y="6536"/>
                  </a:cubicBezTo>
                  <a:cubicBezTo>
                    <a:pt x="2602" y="6903"/>
                    <a:pt x="3234" y="7077"/>
                    <a:pt x="3870" y="7077"/>
                  </a:cubicBezTo>
                  <a:cubicBezTo>
                    <a:pt x="5055" y="7077"/>
                    <a:pt x="6256" y="6473"/>
                    <a:pt x="6950" y="5388"/>
                  </a:cubicBezTo>
                  <a:cubicBezTo>
                    <a:pt x="7964" y="3803"/>
                    <a:pt x="7493" y="1606"/>
                    <a:pt x="5908" y="540"/>
                  </a:cubicBezTo>
                  <a:cubicBezTo>
                    <a:pt x="5363" y="174"/>
                    <a:pt x="4731" y="0"/>
                    <a:pt x="4096"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82" name="Google Shape;8582;p23"/>
            <p:cNvSpPr/>
            <p:nvPr/>
          </p:nvSpPr>
          <p:spPr>
            <a:xfrm>
              <a:off x="3540625" y="3610700"/>
              <a:ext cx="200300" cy="176875"/>
            </a:xfrm>
            <a:custGeom>
              <a:rect b="b" l="l" r="r" t="t"/>
              <a:pathLst>
                <a:path extrusionOk="0" h="7075" w="8012">
                  <a:moveTo>
                    <a:pt x="4108" y="0"/>
                  </a:moveTo>
                  <a:cubicBezTo>
                    <a:pt x="2902" y="0"/>
                    <a:pt x="1695" y="622"/>
                    <a:pt x="1013" y="1726"/>
                  </a:cubicBezTo>
                  <a:cubicBezTo>
                    <a:pt x="1" y="3365"/>
                    <a:pt x="556" y="5641"/>
                    <a:pt x="2210" y="6618"/>
                  </a:cubicBezTo>
                  <a:cubicBezTo>
                    <a:pt x="2733" y="6928"/>
                    <a:pt x="3318" y="7074"/>
                    <a:pt x="3903" y="7074"/>
                  </a:cubicBezTo>
                  <a:cubicBezTo>
                    <a:pt x="5109" y="7074"/>
                    <a:pt x="6317" y="6452"/>
                    <a:pt x="6999" y="5348"/>
                  </a:cubicBezTo>
                  <a:cubicBezTo>
                    <a:pt x="8011" y="3709"/>
                    <a:pt x="7456" y="1433"/>
                    <a:pt x="5801" y="456"/>
                  </a:cubicBezTo>
                  <a:cubicBezTo>
                    <a:pt x="5277" y="147"/>
                    <a:pt x="4693" y="0"/>
                    <a:pt x="4108"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83" name="Google Shape;8583;p23"/>
            <p:cNvSpPr/>
            <p:nvPr/>
          </p:nvSpPr>
          <p:spPr>
            <a:xfrm>
              <a:off x="4674675" y="2688875"/>
              <a:ext cx="195200" cy="172375"/>
            </a:xfrm>
            <a:custGeom>
              <a:rect b="b" l="l" r="r" t="t"/>
              <a:pathLst>
                <a:path extrusionOk="0" h="6895" w="7808">
                  <a:moveTo>
                    <a:pt x="3932" y="0"/>
                  </a:moveTo>
                  <a:cubicBezTo>
                    <a:pt x="2766" y="0"/>
                    <a:pt x="1646" y="618"/>
                    <a:pt x="998" y="1737"/>
                  </a:cubicBezTo>
                  <a:cubicBezTo>
                    <a:pt x="0" y="3458"/>
                    <a:pt x="544" y="5517"/>
                    <a:pt x="2245" y="6460"/>
                  </a:cubicBezTo>
                  <a:cubicBezTo>
                    <a:pt x="2774" y="6754"/>
                    <a:pt x="3339" y="6894"/>
                    <a:pt x="3893" y="6894"/>
                  </a:cubicBezTo>
                  <a:cubicBezTo>
                    <a:pt x="5074" y="6894"/>
                    <a:pt x="6209" y="6255"/>
                    <a:pt x="6856" y="5106"/>
                  </a:cubicBezTo>
                  <a:cubicBezTo>
                    <a:pt x="7808" y="3418"/>
                    <a:pt x="7276" y="1401"/>
                    <a:pt x="5630" y="459"/>
                  </a:cubicBezTo>
                  <a:cubicBezTo>
                    <a:pt x="5086" y="149"/>
                    <a:pt x="4504" y="0"/>
                    <a:pt x="3932"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84" name="Google Shape;8584;p23"/>
            <p:cNvSpPr/>
            <p:nvPr/>
          </p:nvSpPr>
          <p:spPr>
            <a:xfrm>
              <a:off x="4142400" y="3637900"/>
              <a:ext cx="193750" cy="171275"/>
            </a:xfrm>
            <a:custGeom>
              <a:rect b="b" l="l" r="r" t="t"/>
              <a:pathLst>
                <a:path extrusionOk="0" h="6851" w="7750">
                  <a:moveTo>
                    <a:pt x="3900" y="1"/>
                  </a:moveTo>
                  <a:cubicBezTo>
                    <a:pt x="2729" y="1"/>
                    <a:pt x="1603" y="626"/>
                    <a:pt x="959" y="1754"/>
                  </a:cubicBezTo>
                  <a:cubicBezTo>
                    <a:pt x="1" y="3433"/>
                    <a:pt x="531" y="5463"/>
                    <a:pt x="2172" y="6398"/>
                  </a:cubicBezTo>
                  <a:cubicBezTo>
                    <a:pt x="2708" y="6705"/>
                    <a:pt x="3284" y="6851"/>
                    <a:pt x="3850" y="6851"/>
                  </a:cubicBezTo>
                  <a:cubicBezTo>
                    <a:pt x="5021" y="6851"/>
                    <a:pt x="6147" y="6225"/>
                    <a:pt x="6791" y="5097"/>
                  </a:cubicBezTo>
                  <a:cubicBezTo>
                    <a:pt x="7749" y="3419"/>
                    <a:pt x="7219" y="1388"/>
                    <a:pt x="5579" y="452"/>
                  </a:cubicBezTo>
                  <a:cubicBezTo>
                    <a:pt x="5042" y="147"/>
                    <a:pt x="4466" y="1"/>
                    <a:pt x="3900"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85" name="Google Shape;8585;p23"/>
            <p:cNvSpPr/>
            <p:nvPr/>
          </p:nvSpPr>
          <p:spPr>
            <a:xfrm>
              <a:off x="3360900" y="3666625"/>
              <a:ext cx="193875" cy="171375"/>
            </a:xfrm>
            <a:custGeom>
              <a:rect b="b" l="l" r="r" t="t"/>
              <a:pathLst>
                <a:path extrusionOk="0" h="6855" w="7755">
                  <a:moveTo>
                    <a:pt x="3903" y="1"/>
                  </a:moveTo>
                  <a:cubicBezTo>
                    <a:pt x="2721" y="1"/>
                    <a:pt x="1583" y="641"/>
                    <a:pt x="942" y="1789"/>
                  </a:cubicBezTo>
                  <a:cubicBezTo>
                    <a:pt x="0" y="3472"/>
                    <a:pt x="553" y="5495"/>
                    <a:pt x="2206" y="6419"/>
                  </a:cubicBezTo>
                  <a:cubicBezTo>
                    <a:pt x="2734" y="6714"/>
                    <a:pt x="3297" y="6854"/>
                    <a:pt x="3851" y="6854"/>
                  </a:cubicBezTo>
                  <a:cubicBezTo>
                    <a:pt x="5033" y="6854"/>
                    <a:pt x="6170" y="6213"/>
                    <a:pt x="6811" y="5065"/>
                  </a:cubicBezTo>
                  <a:cubicBezTo>
                    <a:pt x="7754" y="3378"/>
                    <a:pt x="7200" y="1360"/>
                    <a:pt x="5547" y="435"/>
                  </a:cubicBezTo>
                  <a:cubicBezTo>
                    <a:pt x="5020" y="141"/>
                    <a:pt x="4457" y="1"/>
                    <a:pt x="3903"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86" name="Google Shape;8586;p23"/>
            <p:cNvSpPr/>
            <p:nvPr/>
          </p:nvSpPr>
          <p:spPr>
            <a:xfrm>
              <a:off x="3128350" y="3535900"/>
              <a:ext cx="193700" cy="171275"/>
            </a:xfrm>
            <a:custGeom>
              <a:rect b="b" l="l" r="r" t="t"/>
              <a:pathLst>
                <a:path extrusionOk="0" h="6851" w="7748">
                  <a:moveTo>
                    <a:pt x="3901" y="1"/>
                  </a:moveTo>
                  <a:cubicBezTo>
                    <a:pt x="2729" y="1"/>
                    <a:pt x="1602" y="627"/>
                    <a:pt x="959" y="1755"/>
                  </a:cubicBezTo>
                  <a:cubicBezTo>
                    <a:pt x="1" y="3433"/>
                    <a:pt x="531" y="5464"/>
                    <a:pt x="2171" y="6399"/>
                  </a:cubicBezTo>
                  <a:cubicBezTo>
                    <a:pt x="2708" y="6705"/>
                    <a:pt x="3283" y="6851"/>
                    <a:pt x="3849" y="6851"/>
                  </a:cubicBezTo>
                  <a:cubicBezTo>
                    <a:pt x="5020" y="6851"/>
                    <a:pt x="6147" y="6225"/>
                    <a:pt x="6791" y="5097"/>
                  </a:cubicBezTo>
                  <a:cubicBezTo>
                    <a:pt x="7748" y="3417"/>
                    <a:pt x="7219" y="1388"/>
                    <a:pt x="5577" y="452"/>
                  </a:cubicBezTo>
                  <a:cubicBezTo>
                    <a:pt x="5041" y="146"/>
                    <a:pt x="4466" y="1"/>
                    <a:pt x="3901"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87" name="Google Shape;8587;p23"/>
            <p:cNvSpPr/>
            <p:nvPr/>
          </p:nvSpPr>
          <p:spPr>
            <a:xfrm>
              <a:off x="3462050" y="1850575"/>
              <a:ext cx="195600" cy="173375"/>
            </a:xfrm>
            <a:custGeom>
              <a:rect b="b" l="l" r="r" t="t"/>
              <a:pathLst>
                <a:path extrusionOk="0" h="6935" w="7824">
                  <a:moveTo>
                    <a:pt x="3939" y="0"/>
                  </a:moveTo>
                  <a:cubicBezTo>
                    <a:pt x="2742" y="0"/>
                    <a:pt x="1590" y="648"/>
                    <a:pt x="941" y="1812"/>
                  </a:cubicBezTo>
                  <a:cubicBezTo>
                    <a:pt x="1" y="3498"/>
                    <a:pt x="539" y="5526"/>
                    <a:pt x="2176" y="6469"/>
                  </a:cubicBezTo>
                  <a:cubicBezTo>
                    <a:pt x="2722" y="6784"/>
                    <a:pt x="3310" y="6935"/>
                    <a:pt x="3886" y="6935"/>
                  </a:cubicBezTo>
                  <a:cubicBezTo>
                    <a:pt x="5083" y="6935"/>
                    <a:pt x="6234" y="6287"/>
                    <a:pt x="6884" y="5124"/>
                  </a:cubicBezTo>
                  <a:cubicBezTo>
                    <a:pt x="7824" y="3438"/>
                    <a:pt x="7286" y="1409"/>
                    <a:pt x="5649" y="466"/>
                  </a:cubicBezTo>
                  <a:cubicBezTo>
                    <a:pt x="5102" y="150"/>
                    <a:pt x="4515" y="0"/>
                    <a:pt x="3939"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88" name="Google Shape;8588;p23"/>
            <p:cNvSpPr/>
            <p:nvPr/>
          </p:nvSpPr>
          <p:spPr>
            <a:xfrm>
              <a:off x="2962950" y="2194300"/>
              <a:ext cx="195275" cy="172875"/>
            </a:xfrm>
            <a:custGeom>
              <a:rect b="b" l="l" r="r" t="t"/>
              <a:pathLst>
                <a:path extrusionOk="0" h="6915" w="7811">
                  <a:moveTo>
                    <a:pt x="3927" y="1"/>
                  </a:moveTo>
                  <a:cubicBezTo>
                    <a:pt x="2737" y="1"/>
                    <a:pt x="1596" y="644"/>
                    <a:pt x="946" y="1808"/>
                  </a:cubicBezTo>
                  <a:cubicBezTo>
                    <a:pt x="0" y="3502"/>
                    <a:pt x="546" y="5523"/>
                    <a:pt x="2202" y="6463"/>
                  </a:cubicBezTo>
                  <a:cubicBezTo>
                    <a:pt x="2741" y="6768"/>
                    <a:pt x="3318" y="6914"/>
                    <a:pt x="3885" y="6914"/>
                  </a:cubicBezTo>
                  <a:cubicBezTo>
                    <a:pt x="5060" y="6914"/>
                    <a:pt x="6190" y="6288"/>
                    <a:pt x="6841" y="5157"/>
                  </a:cubicBezTo>
                  <a:cubicBezTo>
                    <a:pt x="7810" y="3471"/>
                    <a:pt x="7296" y="1435"/>
                    <a:pt x="5662" y="480"/>
                  </a:cubicBezTo>
                  <a:cubicBezTo>
                    <a:pt x="5107" y="155"/>
                    <a:pt x="4511" y="1"/>
                    <a:pt x="3927"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89" name="Google Shape;8589;p23"/>
            <p:cNvSpPr/>
            <p:nvPr/>
          </p:nvSpPr>
          <p:spPr>
            <a:xfrm>
              <a:off x="4591150" y="3109650"/>
              <a:ext cx="195400" cy="172925"/>
            </a:xfrm>
            <a:custGeom>
              <a:rect b="b" l="l" r="r" t="t"/>
              <a:pathLst>
                <a:path extrusionOk="0" h="6917" w="7816">
                  <a:moveTo>
                    <a:pt x="3932" y="1"/>
                  </a:moveTo>
                  <a:cubicBezTo>
                    <a:pt x="2741" y="1"/>
                    <a:pt x="1597" y="647"/>
                    <a:pt x="948" y="1805"/>
                  </a:cubicBezTo>
                  <a:cubicBezTo>
                    <a:pt x="1" y="3500"/>
                    <a:pt x="545" y="5522"/>
                    <a:pt x="2198" y="6462"/>
                  </a:cubicBezTo>
                  <a:cubicBezTo>
                    <a:pt x="2740" y="6770"/>
                    <a:pt x="3319" y="6916"/>
                    <a:pt x="3886" y="6916"/>
                  </a:cubicBezTo>
                  <a:cubicBezTo>
                    <a:pt x="5093" y="6916"/>
                    <a:pt x="6249" y="6253"/>
                    <a:pt x="6896" y="5062"/>
                  </a:cubicBezTo>
                  <a:cubicBezTo>
                    <a:pt x="7815" y="3366"/>
                    <a:pt x="7239" y="1347"/>
                    <a:pt x="5570" y="429"/>
                  </a:cubicBezTo>
                  <a:cubicBezTo>
                    <a:pt x="5043" y="139"/>
                    <a:pt x="4482" y="1"/>
                    <a:pt x="3932"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90" name="Google Shape;8590;p23"/>
            <p:cNvSpPr/>
            <p:nvPr/>
          </p:nvSpPr>
          <p:spPr>
            <a:xfrm>
              <a:off x="4060075" y="1875000"/>
              <a:ext cx="196575" cy="173350"/>
            </a:xfrm>
            <a:custGeom>
              <a:rect b="b" l="l" r="r" t="t"/>
              <a:pathLst>
                <a:path extrusionOk="0" h="6934" w="7863">
                  <a:moveTo>
                    <a:pt x="3960" y="0"/>
                  </a:moveTo>
                  <a:cubicBezTo>
                    <a:pt x="2784" y="0"/>
                    <a:pt x="1648" y="625"/>
                    <a:pt x="995" y="1749"/>
                  </a:cubicBezTo>
                  <a:cubicBezTo>
                    <a:pt x="0" y="3460"/>
                    <a:pt x="543" y="5538"/>
                    <a:pt x="2230" y="6488"/>
                  </a:cubicBezTo>
                  <a:cubicBezTo>
                    <a:pt x="2765" y="6789"/>
                    <a:pt x="3339" y="6933"/>
                    <a:pt x="3904" y="6933"/>
                  </a:cubicBezTo>
                  <a:cubicBezTo>
                    <a:pt x="5080" y="6933"/>
                    <a:pt x="6216" y="6309"/>
                    <a:pt x="6869" y="5185"/>
                  </a:cubicBezTo>
                  <a:cubicBezTo>
                    <a:pt x="7862" y="3473"/>
                    <a:pt x="7321" y="1395"/>
                    <a:pt x="5633" y="445"/>
                  </a:cubicBezTo>
                  <a:cubicBezTo>
                    <a:pt x="5098" y="144"/>
                    <a:pt x="4524" y="0"/>
                    <a:pt x="3960"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91" name="Google Shape;8591;p23"/>
            <p:cNvSpPr/>
            <p:nvPr/>
          </p:nvSpPr>
          <p:spPr>
            <a:xfrm>
              <a:off x="3279075" y="1904300"/>
              <a:ext cx="195150" cy="172350"/>
            </a:xfrm>
            <a:custGeom>
              <a:rect b="b" l="l" r="r" t="t"/>
              <a:pathLst>
                <a:path extrusionOk="0" h="6894" w="7806">
                  <a:moveTo>
                    <a:pt x="3932" y="0"/>
                  </a:moveTo>
                  <a:cubicBezTo>
                    <a:pt x="2767" y="0"/>
                    <a:pt x="1648" y="617"/>
                    <a:pt x="999" y="1734"/>
                  </a:cubicBezTo>
                  <a:cubicBezTo>
                    <a:pt x="0" y="3455"/>
                    <a:pt x="543" y="5514"/>
                    <a:pt x="2243" y="6458"/>
                  </a:cubicBezTo>
                  <a:cubicBezTo>
                    <a:pt x="2773" y="6753"/>
                    <a:pt x="3338" y="6894"/>
                    <a:pt x="3893" y="6894"/>
                  </a:cubicBezTo>
                  <a:cubicBezTo>
                    <a:pt x="5074" y="6894"/>
                    <a:pt x="6208" y="6255"/>
                    <a:pt x="6855" y="5107"/>
                  </a:cubicBezTo>
                  <a:cubicBezTo>
                    <a:pt x="7806" y="3421"/>
                    <a:pt x="7275" y="1402"/>
                    <a:pt x="5631" y="461"/>
                  </a:cubicBezTo>
                  <a:cubicBezTo>
                    <a:pt x="5087" y="149"/>
                    <a:pt x="4504" y="0"/>
                    <a:pt x="3932"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92" name="Google Shape;8592;p23"/>
            <p:cNvSpPr/>
            <p:nvPr/>
          </p:nvSpPr>
          <p:spPr>
            <a:xfrm>
              <a:off x="4293225" y="2005750"/>
              <a:ext cx="195500" cy="173400"/>
            </a:xfrm>
            <a:custGeom>
              <a:rect b="b" l="l" r="r" t="t"/>
              <a:pathLst>
                <a:path extrusionOk="0" h="6936" w="7820">
                  <a:moveTo>
                    <a:pt x="3935" y="0"/>
                  </a:moveTo>
                  <a:cubicBezTo>
                    <a:pt x="2749" y="0"/>
                    <a:pt x="1607" y="635"/>
                    <a:pt x="954" y="1783"/>
                  </a:cubicBezTo>
                  <a:cubicBezTo>
                    <a:pt x="1" y="3460"/>
                    <a:pt x="521" y="5499"/>
                    <a:pt x="2145" y="6454"/>
                  </a:cubicBezTo>
                  <a:cubicBezTo>
                    <a:pt x="2700" y="6780"/>
                    <a:pt x="3297" y="6935"/>
                    <a:pt x="3884" y="6935"/>
                  </a:cubicBezTo>
                  <a:cubicBezTo>
                    <a:pt x="5070" y="6935"/>
                    <a:pt x="6212" y="6299"/>
                    <a:pt x="6865" y="5151"/>
                  </a:cubicBezTo>
                  <a:cubicBezTo>
                    <a:pt x="7820" y="3474"/>
                    <a:pt x="7300" y="1435"/>
                    <a:pt x="5674" y="482"/>
                  </a:cubicBezTo>
                  <a:cubicBezTo>
                    <a:pt x="5120" y="156"/>
                    <a:pt x="4522" y="0"/>
                    <a:pt x="3935"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93" name="Google Shape;8593;p23"/>
            <p:cNvSpPr/>
            <p:nvPr/>
          </p:nvSpPr>
          <p:spPr>
            <a:xfrm>
              <a:off x="3959175" y="3690800"/>
              <a:ext cx="194325" cy="171850"/>
            </a:xfrm>
            <a:custGeom>
              <a:rect b="b" l="l" r="r" t="t"/>
              <a:pathLst>
                <a:path extrusionOk="0" h="6874" w="7773">
                  <a:moveTo>
                    <a:pt x="3908" y="0"/>
                  </a:moveTo>
                  <a:cubicBezTo>
                    <a:pt x="2730" y="0"/>
                    <a:pt x="1599" y="635"/>
                    <a:pt x="954" y="1777"/>
                  </a:cubicBezTo>
                  <a:cubicBezTo>
                    <a:pt x="0" y="3466"/>
                    <a:pt x="540" y="5491"/>
                    <a:pt x="2196" y="6426"/>
                  </a:cubicBezTo>
                  <a:cubicBezTo>
                    <a:pt x="2731" y="6729"/>
                    <a:pt x="3303" y="6873"/>
                    <a:pt x="3864" y="6873"/>
                  </a:cubicBezTo>
                  <a:cubicBezTo>
                    <a:pt x="5042" y="6873"/>
                    <a:pt x="6173" y="6239"/>
                    <a:pt x="6819" y="5096"/>
                  </a:cubicBezTo>
                  <a:cubicBezTo>
                    <a:pt x="7772" y="3407"/>
                    <a:pt x="7233" y="1382"/>
                    <a:pt x="5576" y="447"/>
                  </a:cubicBezTo>
                  <a:cubicBezTo>
                    <a:pt x="5041" y="144"/>
                    <a:pt x="4469" y="0"/>
                    <a:pt x="3908"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94" name="Google Shape;8594;p23"/>
            <p:cNvSpPr/>
            <p:nvPr/>
          </p:nvSpPr>
          <p:spPr>
            <a:xfrm>
              <a:off x="4624575" y="2504400"/>
              <a:ext cx="196600" cy="173400"/>
            </a:xfrm>
            <a:custGeom>
              <a:rect b="b" l="l" r="r" t="t"/>
              <a:pathLst>
                <a:path extrusionOk="0" h="6936" w="7864">
                  <a:moveTo>
                    <a:pt x="3960" y="0"/>
                  </a:moveTo>
                  <a:cubicBezTo>
                    <a:pt x="2772" y="0"/>
                    <a:pt x="1627" y="639"/>
                    <a:pt x="976" y="1783"/>
                  </a:cubicBezTo>
                  <a:cubicBezTo>
                    <a:pt x="0" y="3500"/>
                    <a:pt x="565" y="5573"/>
                    <a:pt x="2264" y="6508"/>
                  </a:cubicBezTo>
                  <a:cubicBezTo>
                    <a:pt x="2790" y="6797"/>
                    <a:pt x="3351" y="6935"/>
                    <a:pt x="3904" y="6935"/>
                  </a:cubicBezTo>
                  <a:cubicBezTo>
                    <a:pt x="5092" y="6935"/>
                    <a:pt x="6237" y="6297"/>
                    <a:pt x="6888" y="5152"/>
                  </a:cubicBezTo>
                  <a:cubicBezTo>
                    <a:pt x="7863" y="3435"/>
                    <a:pt x="7299" y="1362"/>
                    <a:pt x="5600" y="428"/>
                  </a:cubicBezTo>
                  <a:cubicBezTo>
                    <a:pt x="5074" y="138"/>
                    <a:pt x="4512" y="0"/>
                    <a:pt x="3960"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95" name="Google Shape;8595;p23"/>
            <p:cNvSpPr/>
            <p:nvPr/>
          </p:nvSpPr>
          <p:spPr>
            <a:xfrm>
              <a:off x="2829925" y="2431675"/>
              <a:ext cx="194725" cy="172375"/>
            </a:xfrm>
            <a:custGeom>
              <a:rect b="b" l="l" r="r" t="t"/>
              <a:pathLst>
                <a:path extrusionOk="0" h="6895" w="7789">
                  <a:moveTo>
                    <a:pt x="3913" y="1"/>
                  </a:moveTo>
                  <a:cubicBezTo>
                    <a:pt x="2724" y="1"/>
                    <a:pt x="1585" y="647"/>
                    <a:pt x="937" y="1814"/>
                  </a:cubicBezTo>
                  <a:cubicBezTo>
                    <a:pt x="0" y="3506"/>
                    <a:pt x="550" y="5518"/>
                    <a:pt x="2206" y="6449"/>
                  </a:cubicBezTo>
                  <a:cubicBezTo>
                    <a:pt x="2742" y="6751"/>
                    <a:pt x="3315" y="6895"/>
                    <a:pt x="3877" y="6895"/>
                  </a:cubicBezTo>
                  <a:cubicBezTo>
                    <a:pt x="5051" y="6895"/>
                    <a:pt x="6178" y="6265"/>
                    <a:pt x="6826" y="5130"/>
                  </a:cubicBezTo>
                  <a:cubicBezTo>
                    <a:pt x="7788" y="3446"/>
                    <a:pt x="7269" y="1421"/>
                    <a:pt x="5634" y="473"/>
                  </a:cubicBezTo>
                  <a:cubicBezTo>
                    <a:pt x="5082" y="153"/>
                    <a:pt x="4492" y="1"/>
                    <a:pt x="3913"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96" name="Google Shape;8596;p23"/>
            <p:cNvSpPr/>
            <p:nvPr/>
          </p:nvSpPr>
          <p:spPr>
            <a:xfrm>
              <a:off x="4575350" y="2320950"/>
              <a:ext cx="195275" cy="172425"/>
            </a:xfrm>
            <a:custGeom>
              <a:rect b="b" l="l" r="r" t="t"/>
              <a:pathLst>
                <a:path extrusionOk="0" h="6897" w="7811">
                  <a:moveTo>
                    <a:pt x="3934" y="1"/>
                  </a:moveTo>
                  <a:cubicBezTo>
                    <a:pt x="2761" y="1"/>
                    <a:pt x="1635" y="629"/>
                    <a:pt x="986" y="1762"/>
                  </a:cubicBezTo>
                  <a:cubicBezTo>
                    <a:pt x="1" y="3485"/>
                    <a:pt x="561" y="5539"/>
                    <a:pt x="2270" y="6475"/>
                  </a:cubicBezTo>
                  <a:cubicBezTo>
                    <a:pt x="2791" y="6760"/>
                    <a:pt x="3346" y="6896"/>
                    <a:pt x="3891" y="6896"/>
                  </a:cubicBezTo>
                  <a:cubicBezTo>
                    <a:pt x="5082" y="6896"/>
                    <a:pt x="6226" y="6246"/>
                    <a:pt x="6872" y="5084"/>
                  </a:cubicBezTo>
                  <a:cubicBezTo>
                    <a:pt x="7811" y="3392"/>
                    <a:pt x="7263" y="1381"/>
                    <a:pt x="5608" y="448"/>
                  </a:cubicBezTo>
                  <a:cubicBezTo>
                    <a:pt x="5071" y="145"/>
                    <a:pt x="4497" y="1"/>
                    <a:pt x="3934"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97" name="Google Shape;8597;p23"/>
            <p:cNvSpPr/>
            <p:nvPr/>
          </p:nvSpPr>
          <p:spPr>
            <a:xfrm>
              <a:off x="2796075" y="3036950"/>
              <a:ext cx="194500" cy="171925"/>
            </a:xfrm>
            <a:custGeom>
              <a:rect b="b" l="l" r="r" t="t"/>
              <a:pathLst>
                <a:path extrusionOk="0" h="6877" w="7780">
                  <a:moveTo>
                    <a:pt x="3915" y="0"/>
                  </a:moveTo>
                  <a:cubicBezTo>
                    <a:pt x="2725" y="0"/>
                    <a:pt x="1583" y="649"/>
                    <a:pt x="939" y="1812"/>
                  </a:cubicBezTo>
                  <a:cubicBezTo>
                    <a:pt x="0" y="3503"/>
                    <a:pt x="563" y="5522"/>
                    <a:pt x="2230" y="6446"/>
                  </a:cubicBezTo>
                  <a:cubicBezTo>
                    <a:pt x="2755" y="6737"/>
                    <a:pt x="3315" y="6876"/>
                    <a:pt x="3865" y="6876"/>
                  </a:cubicBezTo>
                  <a:cubicBezTo>
                    <a:pt x="5054" y="6876"/>
                    <a:pt x="6197" y="6227"/>
                    <a:pt x="6840" y="5064"/>
                  </a:cubicBezTo>
                  <a:cubicBezTo>
                    <a:pt x="7779" y="3371"/>
                    <a:pt x="7216" y="1353"/>
                    <a:pt x="5550" y="429"/>
                  </a:cubicBezTo>
                  <a:cubicBezTo>
                    <a:pt x="5024" y="139"/>
                    <a:pt x="4465" y="0"/>
                    <a:pt x="3915"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98" name="Google Shape;8598;p23"/>
            <p:cNvSpPr/>
            <p:nvPr/>
          </p:nvSpPr>
          <p:spPr>
            <a:xfrm>
              <a:off x="3645375" y="1797875"/>
              <a:ext cx="194825" cy="172425"/>
            </a:xfrm>
            <a:custGeom>
              <a:rect b="b" l="l" r="r" t="t"/>
              <a:pathLst>
                <a:path extrusionOk="0" h="6897" w="7793">
                  <a:moveTo>
                    <a:pt x="3918" y="0"/>
                  </a:moveTo>
                  <a:cubicBezTo>
                    <a:pt x="2714" y="0"/>
                    <a:pt x="1563" y="664"/>
                    <a:pt x="917" y="1854"/>
                  </a:cubicBezTo>
                  <a:cubicBezTo>
                    <a:pt x="0" y="3548"/>
                    <a:pt x="578" y="5555"/>
                    <a:pt x="2246" y="6471"/>
                  </a:cubicBezTo>
                  <a:cubicBezTo>
                    <a:pt x="2770" y="6759"/>
                    <a:pt x="3328" y="6897"/>
                    <a:pt x="3876" y="6897"/>
                  </a:cubicBezTo>
                  <a:cubicBezTo>
                    <a:pt x="5064" y="6897"/>
                    <a:pt x="6204" y="6250"/>
                    <a:pt x="6850" y="5090"/>
                  </a:cubicBezTo>
                  <a:cubicBezTo>
                    <a:pt x="7793" y="3400"/>
                    <a:pt x="7249" y="1387"/>
                    <a:pt x="5597" y="452"/>
                  </a:cubicBezTo>
                  <a:cubicBezTo>
                    <a:pt x="5057" y="146"/>
                    <a:pt x="4482" y="0"/>
                    <a:pt x="3918"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99" name="Google Shape;8599;p23"/>
            <p:cNvSpPr/>
            <p:nvPr/>
          </p:nvSpPr>
          <p:spPr>
            <a:xfrm>
              <a:off x="4457675" y="3347050"/>
              <a:ext cx="195300" cy="172400"/>
            </a:xfrm>
            <a:custGeom>
              <a:rect b="b" l="l" r="r" t="t"/>
              <a:pathLst>
                <a:path extrusionOk="0" h="6896" w="7812">
                  <a:moveTo>
                    <a:pt x="3935" y="1"/>
                  </a:moveTo>
                  <a:cubicBezTo>
                    <a:pt x="2765" y="1"/>
                    <a:pt x="1642" y="624"/>
                    <a:pt x="993" y="1751"/>
                  </a:cubicBezTo>
                  <a:cubicBezTo>
                    <a:pt x="1" y="3472"/>
                    <a:pt x="554" y="5527"/>
                    <a:pt x="2259" y="6468"/>
                  </a:cubicBezTo>
                  <a:cubicBezTo>
                    <a:pt x="2784" y="6757"/>
                    <a:pt x="3343" y="6895"/>
                    <a:pt x="3892" y="6895"/>
                  </a:cubicBezTo>
                  <a:cubicBezTo>
                    <a:pt x="5079" y="6895"/>
                    <a:pt x="6218" y="6251"/>
                    <a:pt x="6865" y="5096"/>
                  </a:cubicBezTo>
                  <a:cubicBezTo>
                    <a:pt x="7811" y="3404"/>
                    <a:pt x="7270" y="1391"/>
                    <a:pt x="5620" y="454"/>
                  </a:cubicBezTo>
                  <a:cubicBezTo>
                    <a:pt x="5080" y="147"/>
                    <a:pt x="4502" y="1"/>
                    <a:pt x="3935"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00" name="Google Shape;8600;p23"/>
            <p:cNvSpPr/>
            <p:nvPr/>
          </p:nvSpPr>
          <p:spPr>
            <a:xfrm>
              <a:off x="2746950" y="2853475"/>
              <a:ext cx="193525" cy="170900"/>
            </a:xfrm>
            <a:custGeom>
              <a:rect b="b" l="l" r="r" t="t"/>
              <a:pathLst>
                <a:path extrusionOk="0" h="6836" w="7741">
                  <a:moveTo>
                    <a:pt x="3904" y="1"/>
                  </a:moveTo>
                  <a:cubicBezTo>
                    <a:pt x="2732" y="1"/>
                    <a:pt x="1596" y="631"/>
                    <a:pt x="957" y="1756"/>
                  </a:cubicBezTo>
                  <a:cubicBezTo>
                    <a:pt x="1" y="3438"/>
                    <a:pt x="546" y="5476"/>
                    <a:pt x="2199" y="6401"/>
                  </a:cubicBezTo>
                  <a:cubicBezTo>
                    <a:pt x="2724" y="6695"/>
                    <a:pt x="3287" y="6836"/>
                    <a:pt x="3839" y="6836"/>
                  </a:cubicBezTo>
                  <a:cubicBezTo>
                    <a:pt x="5027" y="6836"/>
                    <a:pt x="6170" y="6188"/>
                    <a:pt x="6809" y="5032"/>
                  </a:cubicBezTo>
                  <a:cubicBezTo>
                    <a:pt x="7740" y="3346"/>
                    <a:pt x="7161" y="1317"/>
                    <a:pt x="5490" y="408"/>
                  </a:cubicBezTo>
                  <a:cubicBezTo>
                    <a:pt x="4983" y="132"/>
                    <a:pt x="4440" y="1"/>
                    <a:pt x="3904"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01" name="Google Shape;8601;p23"/>
            <p:cNvSpPr/>
            <p:nvPr/>
          </p:nvSpPr>
          <p:spPr>
            <a:xfrm>
              <a:off x="3776750" y="3744500"/>
              <a:ext cx="193325" cy="170775"/>
            </a:xfrm>
            <a:custGeom>
              <a:rect b="b" l="l" r="r" t="t"/>
              <a:pathLst>
                <a:path extrusionOk="0" h="6831" w="7733">
                  <a:moveTo>
                    <a:pt x="3895" y="1"/>
                  </a:moveTo>
                  <a:cubicBezTo>
                    <a:pt x="2737" y="1"/>
                    <a:pt x="1616" y="612"/>
                    <a:pt x="977" y="1711"/>
                  </a:cubicBezTo>
                  <a:cubicBezTo>
                    <a:pt x="0" y="3388"/>
                    <a:pt x="516" y="5434"/>
                    <a:pt x="2153" y="6375"/>
                  </a:cubicBezTo>
                  <a:cubicBezTo>
                    <a:pt x="2690" y="6684"/>
                    <a:pt x="3268" y="6831"/>
                    <a:pt x="3836" y="6831"/>
                  </a:cubicBezTo>
                  <a:cubicBezTo>
                    <a:pt x="5009" y="6831"/>
                    <a:pt x="6140" y="6202"/>
                    <a:pt x="6782" y="5071"/>
                  </a:cubicBezTo>
                  <a:cubicBezTo>
                    <a:pt x="7732" y="3391"/>
                    <a:pt x="7184" y="1353"/>
                    <a:pt x="5528" y="429"/>
                  </a:cubicBezTo>
                  <a:cubicBezTo>
                    <a:pt x="5007" y="139"/>
                    <a:pt x="4447" y="1"/>
                    <a:pt x="3895"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02" name="Google Shape;8602;p23"/>
            <p:cNvSpPr/>
            <p:nvPr/>
          </p:nvSpPr>
          <p:spPr>
            <a:xfrm>
              <a:off x="2846275" y="3221400"/>
              <a:ext cx="193475" cy="170825"/>
            </a:xfrm>
            <a:custGeom>
              <a:rect b="b" l="l" r="r" t="t"/>
              <a:pathLst>
                <a:path extrusionOk="0" h="6833" w="7739">
                  <a:moveTo>
                    <a:pt x="3899" y="1"/>
                  </a:moveTo>
                  <a:cubicBezTo>
                    <a:pt x="2735" y="1"/>
                    <a:pt x="1609" y="621"/>
                    <a:pt x="969" y="1731"/>
                  </a:cubicBezTo>
                  <a:cubicBezTo>
                    <a:pt x="1" y="3409"/>
                    <a:pt x="530" y="5452"/>
                    <a:pt x="2174" y="6386"/>
                  </a:cubicBezTo>
                  <a:cubicBezTo>
                    <a:pt x="2706" y="6689"/>
                    <a:pt x="3277" y="6833"/>
                    <a:pt x="3838" y="6833"/>
                  </a:cubicBezTo>
                  <a:cubicBezTo>
                    <a:pt x="5017" y="6833"/>
                    <a:pt x="6154" y="6196"/>
                    <a:pt x="6794" y="5054"/>
                  </a:cubicBezTo>
                  <a:cubicBezTo>
                    <a:pt x="7738" y="3368"/>
                    <a:pt x="7175" y="1339"/>
                    <a:pt x="5512" y="421"/>
                  </a:cubicBezTo>
                  <a:cubicBezTo>
                    <a:pt x="4997" y="136"/>
                    <a:pt x="4444" y="1"/>
                    <a:pt x="3899"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03" name="Google Shape;8603;p23"/>
            <p:cNvSpPr/>
            <p:nvPr/>
          </p:nvSpPr>
          <p:spPr>
            <a:xfrm>
              <a:off x="3829575" y="1746025"/>
              <a:ext cx="192350" cy="169750"/>
            </a:xfrm>
            <a:custGeom>
              <a:rect b="b" l="l" r="r" t="t"/>
              <a:pathLst>
                <a:path extrusionOk="0" h="6790" w="7694">
                  <a:moveTo>
                    <a:pt x="3893" y="0"/>
                  </a:moveTo>
                  <a:cubicBezTo>
                    <a:pt x="2742" y="0"/>
                    <a:pt x="1620" y="600"/>
                    <a:pt x="982" y="1675"/>
                  </a:cubicBezTo>
                  <a:cubicBezTo>
                    <a:pt x="0" y="3330"/>
                    <a:pt x="519" y="5409"/>
                    <a:pt x="2146" y="6345"/>
                  </a:cubicBezTo>
                  <a:cubicBezTo>
                    <a:pt x="2669" y="6646"/>
                    <a:pt x="3239" y="6790"/>
                    <a:pt x="3802" y="6790"/>
                  </a:cubicBezTo>
                  <a:cubicBezTo>
                    <a:pt x="4953" y="6790"/>
                    <a:pt x="6076" y="6190"/>
                    <a:pt x="6714" y="5115"/>
                  </a:cubicBezTo>
                  <a:cubicBezTo>
                    <a:pt x="7694" y="3460"/>
                    <a:pt x="7177" y="1381"/>
                    <a:pt x="5550" y="445"/>
                  </a:cubicBezTo>
                  <a:cubicBezTo>
                    <a:pt x="5026" y="144"/>
                    <a:pt x="4456" y="0"/>
                    <a:pt x="3893"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04" name="Google Shape;8604;p23"/>
            <p:cNvSpPr/>
            <p:nvPr/>
          </p:nvSpPr>
          <p:spPr>
            <a:xfrm>
              <a:off x="3098375" y="1958950"/>
              <a:ext cx="191150" cy="169325"/>
            </a:xfrm>
            <a:custGeom>
              <a:rect b="b" l="l" r="r" t="t"/>
              <a:pathLst>
                <a:path extrusionOk="0" h="6773" w="7646">
                  <a:moveTo>
                    <a:pt x="3875" y="1"/>
                  </a:moveTo>
                  <a:cubicBezTo>
                    <a:pt x="2701" y="1"/>
                    <a:pt x="1555" y="629"/>
                    <a:pt x="923" y="1743"/>
                  </a:cubicBezTo>
                  <a:cubicBezTo>
                    <a:pt x="0" y="3373"/>
                    <a:pt x="537" y="5416"/>
                    <a:pt x="2122" y="6329"/>
                  </a:cubicBezTo>
                  <a:cubicBezTo>
                    <a:pt x="2644" y="6630"/>
                    <a:pt x="3210" y="6773"/>
                    <a:pt x="3771" y="6773"/>
                  </a:cubicBezTo>
                  <a:cubicBezTo>
                    <a:pt x="4962" y="6773"/>
                    <a:pt x="6123" y="6127"/>
                    <a:pt x="6751" y="4982"/>
                  </a:cubicBezTo>
                  <a:cubicBezTo>
                    <a:pt x="7645" y="3345"/>
                    <a:pt x="7077" y="1309"/>
                    <a:pt x="5475" y="417"/>
                  </a:cubicBezTo>
                  <a:cubicBezTo>
                    <a:pt x="4967" y="135"/>
                    <a:pt x="4418" y="1"/>
                    <a:pt x="3875"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05" name="Google Shape;8605;p23"/>
            <p:cNvSpPr/>
            <p:nvPr/>
          </p:nvSpPr>
          <p:spPr>
            <a:xfrm>
              <a:off x="4726650" y="2874375"/>
              <a:ext cx="191050" cy="169250"/>
            </a:xfrm>
            <a:custGeom>
              <a:rect b="b" l="l" r="r" t="t"/>
              <a:pathLst>
                <a:path extrusionOk="0" h="6770" w="7642">
                  <a:moveTo>
                    <a:pt x="3874" y="0"/>
                  </a:moveTo>
                  <a:cubicBezTo>
                    <a:pt x="2716" y="0"/>
                    <a:pt x="1585" y="606"/>
                    <a:pt x="950" y="1688"/>
                  </a:cubicBezTo>
                  <a:cubicBezTo>
                    <a:pt x="1" y="3306"/>
                    <a:pt x="500" y="5360"/>
                    <a:pt x="2070" y="6299"/>
                  </a:cubicBezTo>
                  <a:cubicBezTo>
                    <a:pt x="2604" y="6618"/>
                    <a:pt x="3190" y="6770"/>
                    <a:pt x="3769" y="6770"/>
                  </a:cubicBezTo>
                  <a:cubicBezTo>
                    <a:pt x="4942" y="6770"/>
                    <a:pt x="6086" y="6147"/>
                    <a:pt x="6719" y="5032"/>
                  </a:cubicBezTo>
                  <a:cubicBezTo>
                    <a:pt x="7641" y="3405"/>
                    <a:pt x="7108" y="1358"/>
                    <a:pt x="5522" y="443"/>
                  </a:cubicBezTo>
                  <a:cubicBezTo>
                    <a:pt x="5003" y="143"/>
                    <a:pt x="4435" y="0"/>
                    <a:pt x="3874"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06" name="Google Shape;8606;p23"/>
            <p:cNvSpPr/>
            <p:nvPr/>
          </p:nvSpPr>
          <p:spPr>
            <a:xfrm>
              <a:off x="4527400" y="2138325"/>
              <a:ext cx="192400" cy="169750"/>
            </a:xfrm>
            <a:custGeom>
              <a:rect b="b" l="l" r="r" t="t"/>
              <a:pathLst>
                <a:path extrusionOk="0" h="6790" w="7696">
                  <a:moveTo>
                    <a:pt x="3893" y="1"/>
                  </a:moveTo>
                  <a:cubicBezTo>
                    <a:pt x="2740" y="1"/>
                    <a:pt x="1617" y="602"/>
                    <a:pt x="979" y="1680"/>
                  </a:cubicBezTo>
                  <a:cubicBezTo>
                    <a:pt x="0" y="3336"/>
                    <a:pt x="522" y="5414"/>
                    <a:pt x="2150" y="6348"/>
                  </a:cubicBezTo>
                  <a:cubicBezTo>
                    <a:pt x="2672" y="6648"/>
                    <a:pt x="3240" y="6790"/>
                    <a:pt x="3801" y="6790"/>
                  </a:cubicBezTo>
                  <a:cubicBezTo>
                    <a:pt x="4954" y="6790"/>
                    <a:pt x="6078" y="6189"/>
                    <a:pt x="6715" y="5111"/>
                  </a:cubicBezTo>
                  <a:cubicBezTo>
                    <a:pt x="7695" y="3454"/>
                    <a:pt x="7173" y="1377"/>
                    <a:pt x="5544" y="442"/>
                  </a:cubicBezTo>
                  <a:cubicBezTo>
                    <a:pt x="5022" y="143"/>
                    <a:pt x="4454" y="1"/>
                    <a:pt x="3893"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07" name="Google Shape;8607;p23"/>
            <p:cNvSpPr/>
            <p:nvPr/>
          </p:nvSpPr>
          <p:spPr>
            <a:xfrm>
              <a:off x="3595375" y="3798975"/>
              <a:ext cx="190075" cy="168150"/>
            </a:xfrm>
            <a:custGeom>
              <a:rect b="b" l="l" r="r" t="t"/>
              <a:pathLst>
                <a:path extrusionOk="0" h="6726" w="7603">
                  <a:moveTo>
                    <a:pt x="3880" y="1"/>
                  </a:moveTo>
                  <a:cubicBezTo>
                    <a:pt x="2685" y="1"/>
                    <a:pt x="1505" y="643"/>
                    <a:pt x="889" y="1763"/>
                  </a:cubicBezTo>
                  <a:cubicBezTo>
                    <a:pt x="1" y="3381"/>
                    <a:pt x="581" y="5461"/>
                    <a:pt x="2168" y="6332"/>
                  </a:cubicBezTo>
                  <a:cubicBezTo>
                    <a:pt x="2656" y="6599"/>
                    <a:pt x="3190" y="6726"/>
                    <a:pt x="3721" y="6726"/>
                  </a:cubicBezTo>
                  <a:cubicBezTo>
                    <a:pt x="4917" y="6726"/>
                    <a:pt x="6098" y="6084"/>
                    <a:pt x="6714" y="4964"/>
                  </a:cubicBezTo>
                  <a:cubicBezTo>
                    <a:pt x="7603" y="3346"/>
                    <a:pt x="7022" y="1267"/>
                    <a:pt x="5435" y="396"/>
                  </a:cubicBezTo>
                  <a:cubicBezTo>
                    <a:pt x="4946" y="128"/>
                    <a:pt x="4412" y="1"/>
                    <a:pt x="3880"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08" name="Google Shape;8608;p23"/>
            <p:cNvSpPr/>
            <p:nvPr/>
          </p:nvSpPr>
          <p:spPr>
            <a:xfrm>
              <a:off x="2698950" y="2670900"/>
              <a:ext cx="190150" cy="168200"/>
            </a:xfrm>
            <a:custGeom>
              <a:rect b="b" l="l" r="r" t="t"/>
              <a:pathLst>
                <a:path extrusionOk="0" h="6728" w="7606">
                  <a:moveTo>
                    <a:pt x="3882" y="0"/>
                  </a:moveTo>
                  <a:cubicBezTo>
                    <a:pt x="2705" y="0"/>
                    <a:pt x="1541" y="623"/>
                    <a:pt x="916" y="1718"/>
                  </a:cubicBezTo>
                  <a:cubicBezTo>
                    <a:pt x="1" y="3322"/>
                    <a:pt x="552" y="5408"/>
                    <a:pt x="2126" y="6306"/>
                  </a:cubicBezTo>
                  <a:cubicBezTo>
                    <a:pt x="2626" y="6592"/>
                    <a:pt x="3177" y="6727"/>
                    <a:pt x="3725" y="6727"/>
                  </a:cubicBezTo>
                  <a:cubicBezTo>
                    <a:pt x="4901" y="6727"/>
                    <a:pt x="6065" y="6104"/>
                    <a:pt x="6689" y="5010"/>
                  </a:cubicBezTo>
                  <a:cubicBezTo>
                    <a:pt x="7606" y="3405"/>
                    <a:pt x="7055" y="1318"/>
                    <a:pt x="5481" y="421"/>
                  </a:cubicBezTo>
                  <a:cubicBezTo>
                    <a:pt x="4981" y="135"/>
                    <a:pt x="4430" y="0"/>
                    <a:pt x="3882"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09" name="Google Shape;8609;p23"/>
            <p:cNvSpPr/>
            <p:nvPr/>
          </p:nvSpPr>
          <p:spPr>
            <a:xfrm>
              <a:off x="4326475" y="3586000"/>
              <a:ext cx="191025" cy="168750"/>
            </a:xfrm>
            <a:custGeom>
              <a:rect b="b" l="l" r="r" t="t"/>
              <a:pathLst>
                <a:path extrusionOk="0" h="6750" w="7641">
                  <a:moveTo>
                    <a:pt x="3902" y="0"/>
                  </a:moveTo>
                  <a:cubicBezTo>
                    <a:pt x="2718" y="0"/>
                    <a:pt x="1553" y="633"/>
                    <a:pt x="928" y="1743"/>
                  </a:cubicBezTo>
                  <a:cubicBezTo>
                    <a:pt x="0" y="3392"/>
                    <a:pt x="598" y="5504"/>
                    <a:pt x="2240" y="6373"/>
                  </a:cubicBezTo>
                  <a:cubicBezTo>
                    <a:pt x="2722" y="6629"/>
                    <a:pt x="3243" y="6750"/>
                    <a:pt x="3760" y="6750"/>
                  </a:cubicBezTo>
                  <a:cubicBezTo>
                    <a:pt x="4963" y="6750"/>
                    <a:pt x="6144" y="6095"/>
                    <a:pt x="6759" y="4957"/>
                  </a:cubicBezTo>
                  <a:cubicBezTo>
                    <a:pt x="7641" y="3330"/>
                    <a:pt x="7060" y="1279"/>
                    <a:pt x="5470" y="402"/>
                  </a:cubicBezTo>
                  <a:cubicBezTo>
                    <a:pt x="4976" y="130"/>
                    <a:pt x="4437" y="0"/>
                    <a:pt x="3902"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10" name="Google Shape;8610;p23"/>
            <p:cNvSpPr/>
            <p:nvPr/>
          </p:nvSpPr>
          <p:spPr>
            <a:xfrm>
              <a:off x="2897700" y="3406925"/>
              <a:ext cx="189800" cy="167650"/>
            </a:xfrm>
            <a:custGeom>
              <a:rect b="b" l="l" r="r" t="t"/>
              <a:pathLst>
                <a:path extrusionOk="0" h="6706" w="7592">
                  <a:moveTo>
                    <a:pt x="3881" y="1"/>
                  </a:moveTo>
                  <a:cubicBezTo>
                    <a:pt x="2699" y="1"/>
                    <a:pt x="1529" y="628"/>
                    <a:pt x="910" y="1721"/>
                  </a:cubicBezTo>
                  <a:cubicBezTo>
                    <a:pt x="1" y="3328"/>
                    <a:pt x="572" y="5433"/>
                    <a:pt x="2157" y="6309"/>
                  </a:cubicBezTo>
                  <a:cubicBezTo>
                    <a:pt x="2643" y="6579"/>
                    <a:pt x="3177" y="6706"/>
                    <a:pt x="3710" y="6706"/>
                  </a:cubicBezTo>
                  <a:cubicBezTo>
                    <a:pt x="4911" y="6706"/>
                    <a:pt x="6102" y="6059"/>
                    <a:pt x="6710" y="4938"/>
                  </a:cubicBezTo>
                  <a:cubicBezTo>
                    <a:pt x="7591" y="3312"/>
                    <a:pt x="6984" y="1215"/>
                    <a:pt x="5388" y="371"/>
                  </a:cubicBezTo>
                  <a:cubicBezTo>
                    <a:pt x="4913" y="120"/>
                    <a:pt x="4396" y="1"/>
                    <a:pt x="3881"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11" name="Google Shape;8611;p23"/>
            <p:cNvSpPr/>
            <p:nvPr/>
          </p:nvSpPr>
          <p:spPr>
            <a:xfrm>
              <a:off x="2784125" y="2250825"/>
              <a:ext cx="187125" cy="166175"/>
            </a:xfrm>
            <a:custGeom>
              <a:rect b="b" l="l" r="r" t="t"/>
              <a:pathLst>
                <a:path extrusionOk="0" h="6647" w="7485">
                  <a:moveTo>
                    <a:pt x="3847" y="1"/>
                  </a:moveTo>
                  <a:cubicBezTo>
                    <a:pt x="2692" y="1"/>
                    <a:pt x="1528" y="604"/>
                    <a:pt x="902" y="1666"/>
                  </a:cubicBezTo>
                  <a:cubicBezTo>
                    <a:pt x="1" y="3197"/>
                    <a:pt x="503" y="5260"/>
                    <a:pt x="2006" y="6191"/>
                  </a:cubicBezTo>
                  <a:cubicBezTo>
                    <a:pt x="2504" y="6500"/>
                    <a:pt x="3070" y="6646"/>
                    <a:pt x="3638" y="6646"/>
                  </a:cubicBezTo>
                  <a:cubicBezTo>
                    <a:pt x="4793" y="6646"/>
                    <a:pt x="5956" y="6043"/>
                    <a:pt x="6582" y="4983"/>
                  </a:cubicBezTo>
                  <a:cubicBezTo>
                    <a:pt x="7485" y="3450"/>
                    <a:pt x="6982" y="1387"/>
                    <a:pt x="5479" y="456"/>
                  </a:cubicBezTo>
                  <a:cubicBezTo>
                    <a:pt x="4981" y="147"/>
                    <a:pt x="4415" y="1"/>
                    <a:pt x="3847"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12" name="Google Shape;8612;p23"/>
            <p:cNvSpPr/>
            <p:nvPr/>
          </p:nvSpPr>
          <p:spPr>
            <a:xfrm>
              <a:off x="4644675" y="3296775"/>
              <a:ext cx="187625" cy="166550"/>
            </a:xfrm>
            <a:custGeom>
              <a:rect b="b" l="l" r="r" t="t"/>
              <a:pathLst>
                <a:path extrusionOk="0" h="6662" w="7505">
                  <a:moveTo>
                    <a:pt x="3850" y="1"/>
                  </a:moveTo>
                  <a:cubicBezTo>
                    <a:pt x="2649" y="1"/>
                    <a:pt x="1450" y="647"/>
                    <a:pt x="851" y="1760"/>
                  </a:cubicBezTo>
                  <a:cubicBezTo>
                    <a:pt x="1" y="3345"/>
                    <a:pt x="571" y="5399"/>
                    <a:pt x="2102" y="6261"/>
                  </a:cubicBezTo>
                  <a:cubicBezTo>
                    <a:pt x="2586" y="6533"/>
                    <a:pt x="3121" y="6662"/>
                    <a:pt x="3657" y="6662"/>
                  </a:cubicBezTo>
                  <a:cubicBezTo>
                    <a:pt x="4858" y="6662"/>
                    <a:pt x="6057" y="6015"/>
                    <a:pt x="6654" y="4902"/>
                  </a:cubicBezTo>
                  <a:cubicBezTo>
                    <a:pt x="7504" y="3317"/>
                    <a:pt x="6934" y="1265"/>
                    <a:pt x="5405" y="402"/>
                  </a:cubicBezTo>
                  <a:cubicBezTo>
                    <a:pt x="4921" y="129"/>
                    <a:pt x="4386" y="1"/>
                    <a:pt x="3850"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13" name="Google Shape;8613;p23"/>
            <p:cNvSpPr/>
            <p:nvPr/>
          </p:nvSpPr>
          <p:spPr>
            <a:xfrm>
              <a:off x="4246750" y="1824900"/>
              <a:ext cx="189125" cy="167175"/>
            </a:xfrm>
            <a:custGeom>
              <a:rect b="b" l="l" r="r" t="t"/>
              <a:pathLst>
                <a:path extrusionOk="0" h="6687" w="7565">
                  <a:moveTo>
                    <a:pt x="3882" y="1"/>
                  </a:moveTo>
                  <a:cubicBezTo>
                    <a:pt x="2718" y="1"/>
                    <a:pt x="1550" y="609"/>
                    <a:pt x="924" y="1678"/>
                  </a:cubicBezTo>
                  <a:cubicBezTo>
                    <a:pt x="0" y="3255"/>
                    <a:pt x="550" y="5378"/>
                    <a:pt x="2112" y="6273"/>
                  </a:cubicBezTo>
                  <a:cubicBezTo>
                    <a:pt x="2601" y="6553"/>
                    <a:pt x="3145" y="6686"/>
                    <a:pt x="3688" y="6686"/>
                  </a:cubicBezTo>
                  <a:cubicBezTo>
                    <a:pt x="4833" y="6686"/>
                    <a:pt x="5977" y="6097"/>
                    <a:pt x="6614" y="5057"/>
                  </a:cubicBezTo>
                  <a:cubicBezTo>
                    <a:pt x="7564" y="3504"/>
                    <a:pt x="7051" y="1370"/>
                    <a:pt x="5503" y="442"/>
                  </a:cubicBezTo>
                  <a:cubicBezTo>
                    <a:pt x="5004" y="142"/>
                    <a:pt x="4443" y="1"/>
                    <a:pt x="3882"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14" name="Google Shape;8614;p23"/>
            <p:cNvSpPr/>
            <p:nvPr/>
          </p:nvSpPr>
          <p:spPr>
            <a:xfrm>
              <a:off x="4479975" y="1956475"/>
              <a:ext cx="187325" cy="165550"/>
            </a:xfrm>
            <a:custGeom>
              <a:rect b="b" l="l" r="r" t="t"/>
              <a:pathLst>
                <a:path extrusionOk="0" h="6622" w="7493">
                  <a:moveTo>
                    <a:pt x="3856" y="0"/>
                  </a:moveTo>
                  <a:cubicBezTo>
                    <a:pt x="2715" y="0"/>
                    <a:pt x="1569" y="593"/>
                    <a:pt x="941" y="1638"/>
                  </a:cubicBezTo>
                  <a:cubicBezTo>
                    <a:pt x="1" y="3198"/>
                    <a:pt x="556" y="5348"/>
                    <a:pt x="2127" y="6226"/>
                  </a:cubicBezTo>
                  <a:cubicBezTo>
                    <a:pt x="2607" y="6494"/>
                    <a:pt x="3137" y="6621"/>
                    <a:pt x="3666" y="6621"/>
                  </a:cubicBezTo>
                  <a:cubicBezTo>
                    <a:pt x="4830" y="6621"/>
                    <a:pt x="5989" y="6008"/>
                    <a:pt x="6602" y="4937"/>
                  </a:cubicBezTo>
                  <a:cubicBezTo>
                    <a:pt x="7492" y="3384"/>
                    <a:pt x="6959" y="1319"/>
                    <a:pt x="5438" y="423"/>
                  </a:cubicBezTo>
                  <a:cubicBezTo>
                    <a:pt x="4950" y="136"/>
                    <a:pt x="4404" y="0"/>
                    <a:pt x="3856"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15" name="Google Shape;8615;p23"/>
            <p:cNvSpPr/>
            <p:nvPr/>
          </p:nvSpPr>
          <p:spPr>
            <a:xfrm>
              <a:off x="3181625" y="3723025"/>
              <a:ext cx="186475" cy="164975"/>
            </a:xfrm>
            <a:custGeom>
              <a:rect b="b" l="l" r="r" t="t"/>
              <a:pathLst>
                <a:path extrusionOk="0" h="6599" w="7459">
                  <a:moveTo>
                    <a:pt x="3819" y="0"/>
                  </a:moveTo>
                  <a:cubicBezTo>
                    <a:pt x="2664" y="0"/>
                    <a:pt x="1512" y="610"/>
                    <a:pt x="897" y="1679"/>
                  </a:cubicBezTo>
                  <a:cubicBezTo>
                    <a:pt x="1" y="3236"/>
                    <a:pt x="541" y="5302"/>
                    <a:pt x="2077" y="6187"/>
                  </a:cubicBezTo>
                  <a:cubicBezTo>
                    <a:pt x="2563" y="6466"/>
                    <a:pt x="3102" y="6598"/>
                    <a:pt x="3641" y="6598"/>
                  </a:cubicBezTo>
                  <a:cubicBezTo>
                    <a:pt x="4796" y="6598"/>
                    <a:pt x="5947" y="5989"/>
                    <a:pt x="6561" y="4921"/>
                  </a:cubicBezTo>
                  <a:cubicBezTo>
                    <a:pt x="7459" y="3360"/>
                    <a:pt x="6918" y="1296"/>
                    <a:pt x="5381" y="412"/>
                  </a:cubicBezTo>
                  <a:cubicBezTo>
                    <a:pt x="4895" y="132"/>
                    <a:pt x="4357" y="0"/>
                    <a:pt x="3819"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16" name="Google Shape;8616;p23"/>
            <p:cNvSpPr/>
            <p:nvPr/>
          </p:nvSpPr>
          <p:spPr>
            <a:xfrm>
              <a:off x="2651475" y="2488875"/>
              <a:ext cx="185800" cy="164350"/>
            </a:xfrm>
            <a:custGeom>
              <a:rect b="b" l="l" r="r" t="t"/>
              <a:pathLst>
                <a:path extrusionOk="0" h="6574" w="7432">
                  <a:moveTo>
                    <a:pt x="3788" y="1"/>
                  </a:moveTo>
                  <a:cubicBezTo>
                    <a:pt x="2616" y="1"/>
                    <a:pt x="1464" y="632"/>
                    <a:pt x="867" y="1731"/>
                  </a:cubicBezTo>
                  <a:cubicBezTo>
                    <a:pt x="0" y="3324"/>
                    <a:pt x="573" y="5349"/>
                    <a:pt x="2128" y="6192"/>
                  </a:cubicBezTo>
                  <a:cubicBezTo>
                    <a:pt x="2606" y="6451"/>
                    <a:pt x="3127" y="6573"/>
                    <a:pt x="3644" y="6573"/>
                  </a:cubicBezTo>
                  <a:cubicBezTo>
                    <a:pt x="4816" y="6573"/>
                    <a:pt x="5969" y="5943"/>
                    <a:pt x="6565" y="4843"/>
                  </a:cubicBezTo>
                  <a:cubicBezTo>
                    <a:pt x="7431" y="3249"/>
                    <a:pt x="6858" y="1225"/>
                    <a:pt x="5304" y="383"/>
                  </a:cubicBezTo>
                  <a:cubicBezTo>
                    <a:pt x="4825" y="123"/>
                    <a:pt x="4305" y="1"/>
                    <a:pt x="3788"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17" name="Google Shape;8617;p23"/>
            <p:cNvSpPr/>
            <p:nvPr/>
          </p:nvSpPr>
          <p:spPr>
            <a:xfrm>
              <a:off x="4512325" y="3535000"/>
              <a:ext cx="185775" cy="164350"/>
            </a:xfrm>
            <a:custGeom>
              <a:rect b="b" l="l" r="r" t="t"/>
              <a:pathLst>
                <a:path extrusionOk="0" h="6574" w="7431">
                  <a:moveTo>
                    <a:pt x="3788" y="1"/>
                  </a:moveTo>
                  <a:cubicBezTo>
                    <a:pt x="2622" y="1"/>
                    <a:pt x="1473" y="626"/>
                    <a:pt x="873" y="1718"/>
                  </a:cubicBezTo>
                  <a:cubicBezTo>
                    <a:pt x="0" y="3304"/>
                    <a:pt x="563" y="5332"/>
                    <a:pt x="2113" y="6183"/>
                  </a:cubicBezTo>
                  <a:cubicBezTo>
                    <a:pt x="2595" y="6448"/>
                    <a:pt x="3121" y="6573"/>
                    <a:pt x="3642" y="6573"/>
                  </a:cubicBezTo>
                  <a:cubicBezTo>
                    <a:pt x="4808" y="6573"/>
                    <a:pt x="5956" y="5948"/>
                    <a:pt x="6556" y="4857"/>
                  </a:cubicBezTo>
                  <a:cubicBezTo>
                    <a:pt x="7430" y="3270"/>
                    <a:pt x="6866" y="1242"/>
                    <a:pt x="5316" y="391"/>
                  </a:cubicBezTo>
                  <a:cubicBezTo>
                    <a:pt x="4834" y="126"/>
                    <a:pt x="4309" y="1"/>
                    <a:pt x="3788"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18" name="Google Shape;8618;p23"/>
            <p:cNvSpPr/>
            <p:nvPr/>
          </p:nvSpPr>
          <p:spPr>
            <a:xfrm>
              <a:off x="4014750" y="1694925"/>
              <a:ext cx="187375" cy="165525"/>
            </a:xfrm>
            <a:custGeom>
              <a:rect b="b" l="l" r="r" t="t"/>
              <a:pathLst>
                <a:path extrusionOk="0" h="6621" w="7495">
                  <a:moveTo>
                    <a:pt x="3858" y="1"/>
                  </a:moveTo>
                  <a:cubicBezTo>
                    <a:pt x="2715" y="1"/>
                    <a:pt x="1569" y="594"/>
                    <a:pt x="940" y="1639"/>
                  </a:cubicBezTo>
                  <a:cubicBezTo>
                    <a:pt x="1" y="3201"/>
                    <a:pt x="558" y="5351"/>
                    <a:pt x="2129" y="6227"/>
                  </a:cubicBezTo>
                  <a:cubicBezTo>
                    <a:pt x="2608" y="6494"/>
                    <a:pt x="3137" y="6621"/>
                    <a:pt x="3666" y="6621"/>
                  </a:cubicBezTo>
                  <a:cubicBezTo>
                    <a:pt x="4831" y="6621"/>
                    <a:pt x="5991" y="6007"/>
                    <a:pt x="6606" y="4935"/>
                  </a:cubicBezTo>
                  <a:cubicBezTo>
                    <a:pt x="7494" y="3383"/>
                    <a:pt x="6959" y="1319"/>
                    <a:pt x="5437" y="423"/>
                  </a:cubicBezTo>
                  <a:cubicBezTo>
                    <a:pt x="4949" y="136"/>
                    <a:pt x="4404" y="1"/>
                    <a:pt x="3858"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19" name="Google Shape;8619;p23"/>
            <p:cNvSpPr/>
            <p:nvPr/>
          </p:nvSpPr>
          <p:spPr>
            <a:xfrm>
              <a:off x="2917825" y="2014350"/>
              <a:ext cx="186350" cy="164900"/>
            </a:xfrm>
            <a:custGeom>
              <a:rect b="b" l="l" r="r" t="t"/>
              <a:pathLst>
                <a:path extrusionOk="0" h="6596" w="7454">
                  <a:moveTo>
                    <a:pt x="3810" y="0"/>
                  </a:moveTo>
                  <a:cubicBezTo>
                    <a:pt x="2628" y="0"/>
                    <a:pt x="1458" y="635"/>
                    <a:pt x="862" y="1733"/>
                  </a:cubicBezTo>
                  <a:cubicBezTo>
                    <a:pt x="0" y="3323"/>
                    <a:pt x="581" y="5378"/>
                    <a:pt x="2130" y="6216"/>
                  </a:cubicBezTo>
                  <a:cubicBezTo>
                    <a:pt x="2605" y="6474"/>
                    <a:pt x="3125" y="6595"/>
                    <a:pt x="3642" y="6595"/>
                  </a:cubicBezTo>
                  <a:cubicBezTo>
                    <a:pt x="4825" y="6595"/>
                    <a:pt x="5995" y="5961"/>
                    <a:pt x="6590" y="4862"/>
                  </a:cubicBezTo>
                  <a:cubicBezTo>
                    <a:pt x="7454" y="3272"/>
                    <a:pt x="6872" y="1218"/>
                    <a:pt x="5323" y="379"/>
                  </a:cubicBezTo>
                  <a:cubicBezTo>
                    <a:pt x="4848" y="122"/>
                    <a:pt x="4328" y="0"/>
                    <a:pt x="3810"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20" name="Google Shape;8620;p23"/>
            <p:cNvSpPr/>
            <p:nvPr/>
          </p:nvSpPr>
          <p:spPr>
            <a:xfrm>
              <a:off x="4778625" y="3060475"/>
              <a:ext cx="186375" cy="164900"/>
            </a:xfrm>
            <a:custGeom>
              <a:rect b="b" l="l" r="r" t="t"/>
              <a:pathLst>
                <a:path extrusionOk="0" h="6596" w="7455">
                  <a:moveTo>
                    <a:pt x="3812" y="1"/>
                  </a:moveTo>
                  <a:cubicBezTo>
                    <a:pt x="2634" y="1"/>
                    <a:pt x="1467" y="631"/>
                    <a:pt x="869" y="1725"/>
                  </a:cubicBezTo>
                  <a:cubicBezTo>
                    <a:pt x="1" y="3311"/>
                    <a:pt x="576" y="5367"/>
                    <a:pt x="2123" y="6212"/>
                  </a:cubicBezTo>
                  <a:cubicBezTo>
                    <a:pt x="2599" y="6473"/>
                    <a:pt x="3121" y="6596"/>
                    <a:pt x="3642" y="6596"/>
                  </a:cubicBezTo>
                  <a:cubicBezTo>
                    <a:pt x="4820" y="6596"/>
                    <a:pt x="5987" y="5965"/>
                    <a:pt x="6586" y="4872"/>
                  </a:cubicBezTo>
                  <a:cubicBezTo>
                    <a:pt x="7454" y="3286"/>
                    <a:pt x="6880" y="1230"/>
                    <a:pt x="5332" y="384"/>
                  </a:cubicBezTo>
                  <a:cubicBezTo>
                    <a:pt x="4855" y="124"/>
                    <a:pt x="4332" y="1"/>
                    <a:pt x="3812"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21" name="Google Shape;8621;p23"/>
            <p:cNvSpPr/>
            <p:nvPr/>
          </p:nvSpPr>
          <p:spPr>
            <a:xfrm>
              <a:off x="4813125" y="2456000"/>
              <a:ext cx="185425" cy="163850"/>
            </a:xfrm>
            <a:custGeom>
              <a:rect b="b" l="l" r="r" t="t"/>
              <a:pathLst>
                <a:path extrusionOk="0" h="6554" w="7417">
                  <a:moveTo>
                    <a:pt x="3765" y="0"/>
                  </a:moveTo>
                  <a:cubicBezTo>
                    <a:pt x="2657" y="0"/>
                    <a:pt x="1570" y="577"/>
                    <a:pt x="943" y="1609"/>
                  </a:cubicBezTo>
                  <a:cubicBezTo>
                    <a:pt x="0" y="3165"/>
                    <a:pt x="492" y="5193"/>
                    <a:pt x="2035" y="6111"/>
                  </a:cubicBezTo>
                  <a:cubicBezTo>
                    <a:pt x="2539" y="6411"/>
                    <a:pt x="3095" y="6553"/>
                    <a:pt x="3646" y="6553"/>
                  </a:cubicBezTo>
                  <a:cubicBezTo>
                    <a:pt x="4773" y="6553"/>
                    <a:pt x="5883" y="5957"/>
                    <a:pt x="6500" y="4895"/>
                  </a:cubicBezTo>
                  <a:cubicBezTo>
                    <a:pt x="7417" y="3317"/>
                    <a:pt x="6891" y="1303"/>
                    <a:pt x="5332" y="416"/>
                  </a:cubicBezTo>
                  <a:cubicBezTo>
                    <a:pt x="4838" y="134"/>
                    <a:pt x="4299" y="0"/>
                    <a:pt x="3765"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22" name="Google Shape;8622;p23"/>
            <p:cNvSpPr/>
            <p:nvPr/>
          </p:nvSpPr>
          <p:spPr>
            <a:xfrm>
              <a:off x="3417475" y="1671425"/>
              <a:ext cx="185450" cy="163775"/>
            </a:xfrm>
            <a:custGeom>
              <a:rect b="b" l="l" r="r" t="t"/>
              <a:pathLst>
                <a:path extrusionOk="0" h="6551" w="7418">
                  <a:moveTo>
                    <a:pt x="3765" y="1"/>
                  </a:moveTo>
                  <a:cubicBezTo>
                    <a:pt x="2636" y="1"/>
                    <a:pt x="1533" y="598"/>
                    <a:pt x="917" y="1658"/>
                  </a:cubicBezTo>
                  <a:cubicBezTo>
                    <a:pt x="1" y="3234"/>
                    <a:pt x="527" y="5249"/>
                    <a:pt x="2084" y="6137"/>
                  </a:cubicBezTo>
                  <a:cubicBezTo>
                    <a:pt x="2578" y="6418"/>
                    <a:pt x="3117" y="6551"/>
                    <a:pt x="3650" y="6551"/>
                  </a:cubicBezTo>
                  <a:cubicBezTo>
                    <a:pt x="4799" y="6551"/>
                    <a:pt x="5924" y="5935"/>
                    <a:pt x="6530" y="4845"/>
                  </a:cubicBezTo>
                  <a:cubicBezTo>
                    <a:pt x="7417" y="3246"/>
                    <a:pt x="6859" y="1241"/>
                    <a:pt x="5285" y="387"/>
                  </a:cubicBezTo>
                  <a:cubicBezTo>
                    <a:pt x="4802" y="125"/>
                    <a:pt x="4281" y="1"/>
                    <a:pt x="3765"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23" name="Google Shape;8623;p23"/>
            <p:cNvSpPr/>
            <p:nvPr/>
          </p:nvSpPr>
          <p:spPr>
            <a:xfrm>
              <a:off x="4863250" y="2640575"/>
              <a:ext cx="184425" cy="162575"/>
            </a:xfrm>
            <a:custGeom>
              <a:rect b="b" l="l" r="r" t="t"/>
              <a:pathLst>
                <a:path extrusionOk="0" h="6503" w="7377">
                  <a:moveTo>
                    <a:pt x="3715" y="0"/>
                  </a:moveTo>
                  <a:cubicBezTo>
                    <a:pt x="2600" y="0"/>
                    <a:pt x="1526" y="600"/>
                    <a:pt x="916" y="1675"/>
                  </a:cubicBezTo>
                  <a:cubicBezTo>
                    <a:pt x="1" y="3286"/>
                    <a:pt x="534" y="5232"/>
                    <a:pt x="2130" y="6105"/>
                  </a:cubicBezTo>
                  <a:cubicBezTo>
                    <a:pt x="2622" y="6374"/>
                    <a:pt x="3146" y="6502"/>
                    <a:pt x="3662" y="6502"/>
                  </a:cubicBezTo>
                  <a:cubicBezTo>
                    <a:pt x="4777" y="6502"/>
                    <a:pt x="5850" y="5903"/>
                    <a:pt x="6461" y="4829"/>
                  </a:cubicBezTo>
                  <a:cubicBezTo>
                    <a:pt x="7376" y="3217"/>
                    <a:pt x="6843" y="1270"/>
                    <a:pt x="5247" y="398"/>
                  </a:cubicBezTo>
                  <a:cubicBezTo>
                    <a:pt x="4755" y="129"/>
                    <a:pt x="4231" y="0"/>
                    <a:pt x="3715"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24" name="Google Shape;8624;p23"/>
            <p:cNvSpPr/>
            <p:nvPr/>
          </p:nvSpPr>
          <p:spPr>
            <a:xfrm>
              <a:off x="3414925" y="3854675"/>
              <a:ext cx="185050" cy="163150"/>
            </a:xfrm>
            <a:custGeom>
              <a:rect b="b" l="l" r="r" t="t"/>
              <a:pathLst>
                <a:path extrusionOk="0" h="6526" w="7402">
                  <a:moveTo>
                    <a:pt x="3737" y="0"/>
                  </a:moveTo>
                  <a:cubicBezTo>
                    <a:pt x="2628" y="0"/>
                    <a:pt x="1552" y="587"/>
                    <a:pt x="935" y="1641"/>
                  </a:cubicBezTo>
                  <a:cubicBezTo>
                    <a:pt x="1" y="3239"/>
                    <a:pt x="517" y="5221"/>
                    <a:pt x="2099" y="6111"/>
                  </a:cubicBezTo>
                  <a:cubicBezTo>
                    <a:pt x="2599" y="6392"/>
                    <a:pt x="3137" y="6526"/>
                    <a:pt x="3667" y="6526"/>
                  </a:cubicBezTo>
                  <a:cubicBezTo>
                    <a:pt x="4776" y="6526"/>
                    <a:pt x="5850" y="5939"/>
                    <a:pt x="6467" y="4885"/>
                  </a:cubicBezTo>
                  <a:cubicBezTo>
                    <a:pt x="7401" y="3287"/>
                    <a:pt x="6886" y="1305"/>
                    <a:pt x="5304" y="415"/>
                  </a:cubicBezTo>
                  <a:cubicBezTo>
                    <a:pt x="4805" y="134"/>
                    <a:pt x="4267" y="0"/>
                    <a:pt x="3737"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25" name="Google Shape;8625;p23"/>
            <p:cNvSpPr/>
            <p:nvPr/>
          </p:nvSpPr>
          <p:spPr>
            <a:xfrm>
              <a:off x="2949800" y="3593125"/>
              <a:ext cx="184925" cy="163175"/>
            </a:xfrm>
            <a:custGeom>
              <a:rect b="b" l="l" r="r" t="t"/>
              <a:pathLst>
                <a:path extrusionOk="0" h="6527" w="7397">
                  <a:moveTo>
                    <a:pt x="3736" y="1"/>
                  </a:moveTo>
                  <a:cubicBezTo>
                    <a:pt x="2644" y="1"/>
                    <a:pt x="1583" y="568"/>
                    <a:pt x="960" y="1596"/>
                  </a:cubicBezTo>
                  <a:cubicBezTo>
                    <a:pt x="0" y="3179"/>
                    <a:pt x="484" y="5170"/>
                    <a:pt x="2050" y="6085"/>
                  </a:cubicBezTo>
                  <a:cubicBezTo>
                    <a:pt x="2561" y="6384"/>
                    <a:pt x="3115" y="6526"/>
                    <a:pt x="3662" y="6526"/>
                  </a:cubicBezTo>
                  <a:cubicBezTo>
                    <a:pt x="4753" y="6526"/>
                    <a:pt x="5814" y="5959"/>
                    <a:pt x="6437" y="4931"/>
                  </a:cubicBezTo>
                  <a:cubicBezTo>
                    <a:pt x="7396" y="3349"/>
                    <a:pt x="6913" y="1358"/>
                    <a:pt x="5347" y="441"/>
                  </a:cubicBezTo>
                  <a:cubicBezTo>
                    <a:pt x="4836" y="143"/>
                    <a:pt x="4282" y="1"/>
                    <a:pt x="3736"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26" name="Google Shape;8626;p23"/>
            <p:cNvSpPr/>
            <p:nvPr/>
          </p:nvSpPr>
          <p:spPr>
            <a:xfrm>
              <a:off x="3601025" y="1618875"/>
              <a:ext cx="184275" cy="162525"/>
            </a:xfrm>
            <a:custGeom>
              <a:rect b="b" l="l" r="r" t="t"/>
              <a:pathLst>
                <a:path extrusionOk="0" h="6501" w="7371">
                  <a:moveTo>
                    <a:pt x="3710" y="0"/>
                  </a:moveTo>
                  <a:cubicBezTo>
                    <a:pt x="2616" y="0"/>
                    <a:pt x="1560" y="576"/>
                    <a:pt x="945" y="1617"/>
                  </a:cubicBezTo>
                  <a:cubicBezTo>
                    <a:pt x="0" y="3216"/>
                    <a:pt x="495" y="5173"/>
                    <a:pt x="2072" y="6073"/>
                  </a:cubicBezTo>
                  <a:cubicBezTo>
                    <a:pt x="2579" y="6362"/>
                    <a:pt x="3124" y="6501"/>
                    <a:pt x="3661" y="6501"/>
                  </a:cubicBezTo>
                  <a:cubicBezTo>
                    <a:pt x="4755" y="6501"/>
                    <a:pt x="5811" y="5925"/>
                    <a:pt x="6426" y="4884"/>
                  </a:cubicBezTo>
                  <a:cubicBezTo>
                    <a:pt x="7371" y="3285"/>
                    <a:pt x="6876" y="1328"/>
                    <a:pt x="5299" y="428"/>
                  </a:cubicBezTo>
                  <a:cubicBezTo>
                    <a:pt x="4792" y="138"/>
                    <a:pt x="4247" y="0"/>
                    <a:pt x="3710"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27" name="Google Shape;8627;p23"/>
            <p:cNvSpPr/>
            <p:nvPr/>
          </p:nvSpPr>
          <p:spPr>
            <a:xfrm>
              <a:off x="4197825" y="3826825"/>
              <a:ext cx="182225" cy="161300"/>
            </a:xfrm>
            <a:custGeom>
              <a:rect b="b" l="l" r="r" t="t"/>
              <a:pathLst>
                <a:path extrusionOk="0" h="6452" w="7289">
                  <a:moveTo>
                    <a:pt x="3659" y="1"/>
                  </a:moveTo>
                  <a:cubicBezTo>
                    <a:pt x="2580" y="1"/>
                    <a:pt x="1544" y="564"/>
                    <a:pt x="935" y="1593"/>
                  </a:cubicBezTo>
                  <a:cubicBezTo>
                    <a:pt x="0" y="3171"/>
                    <a:pt x="456" y="5083"/>
                    <a:pt x="1982" y="5990"/>
                  </a:cubicBezTo>
                  <a:cubicBezTo>
                    <a:pt x="2508" y="6302"/>
                    <a:pt x="3075" y="6452"/>
                    <a:pt x="3630" y="6452"/>
                  </a:cubicBezTo>
                  <a:cubicBezTo>
                    <a:pt x="4709" y="6452"/>
                    <a:pt x="5744" y="5888"/>
                    <a:pt x="6354" y="4859"/>
                  </a:cubicBezTo>
                  <a:cubicBezTo>
                    <a:pt x="7289" y="3283"/>
                    <a:pt x="6833" y="1369"/>
                    <a:pt x="5307" y="462"/>
                  </a:cubicBezTo>
                  <a:cubicBezTo>
                    <a:pt x="4781" y="150"/>
                    <a:pt x="4214" y="1"/>
                    <a:pt x="3659"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28" name="Google Shape;8628;p23"/>
            <p:cNvSpPr/>
            <p:nvPr/>
          </p:nvSpPr>
          <p:spPr>
            <a:xfrm>
              <a:off x="4014550" y="3879675"/>
              <a:ext cx="182825" cy="161950"/>
            </a:xfrm>
            <a:custGeom>
              <a:rect b="b" l="l" r="r" t="t"/>
              <a:pathLst>
                <a:path extrusionOk="0" h="6478" w="7313">
                  <a:moveTo>
                    <a:pt x="3675" y="1"/>
                  </a:moveTo>
                  <a:cubicBezTo>
                    <a:pt x="2572" y="1"/>
                    <a:pt x="1514" y="590"/>
                    <a:pt x="902" y="1661"/>
                  </a:cubicBezTo>
                  <a:cubicBezTo>
                    <a:pt x="0" y="3244"/>
                    <a:pt x="486" y="5142"/>
                    <a:pt x="2025" y="6035"/>
                  </a:cubicBezTo>
                  <a:cubicBezTo>
                    <a:pt x="2541" y="6335"/>
                    <a:pt x="3096" y="6478"/>
                    <a:pt x="3640" y="6478"/>
                  </a:cubicBezTo>
                  <a:cubicBezTo>
                    <a:pt x="4727" y="6478"/>
                    <a:pt x="5771" y="5906"/>
                    <a:pt x="6384" y="4867"/>
                  </a:cubicBezTo>
                  <a:cubicBezTo>
                    <a:pt x="7312" y="3294"/>
                    <a:pt x="6857" y="1385"/>
                    <a:pt x="5337" y="472"/>
                  </a:cubicBezTo>
                  <a:cubicBezTo>
                    <a:pt x="4807" y="153"/>
                    <a:pt x="4235" y="1"/>
                    <a:pt x="3675"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29" name="Google Shape;8629;p23"/>
            <p:cNvSpPr/>
            <p:nvPr/>
          </p:nvSpPr>
          <p:spPr>
            <a:xfrm>
              <a:off x="3235525" y="1725225"/>
              <a:ext cx="183900" cy="162550"/>
            </a:xfrm>
            <a:custGeom>
              <a:rect b="b" l="l" r="r" t="t"/>
              <a:pathLst>
                <a:path extrusionOk="0" h="6502" w="7356">
                  <a:moveTo>
                    <a:pt x="3695" y="0"/>
                  </a:moveTo>
                  <a:cubicBezTo>
                    <a:pt x="2553" y="0"/>
                    <a:pt x="1456" y="629"/>
                    <a:pt x="855" y="1750"/>
                  </a:cubicBezTo>
                  <a:cubicBezTo>
                    <a:pt x="1" y="3337"/>
                    <a:pt x="537" y="5229"/>
                    <a:pt x="2087" y="6091"/>
                  </a:cubicBezTo>
                  <a:cubicBezTo>
                    <a:pt x="2586" y="6369"/>
                    <a:pt x="3119" y="6501"/>
                    <a:pt x="3644" y="6501"/>
                  </a:cubicBezTo>
                  <a:cubicBezTo>
                    <a:pt x="4750" y="6501"/>
                    <a:pt x="5816" y="5912"/>
                    <a:pt x="6428" y="4850"/>
                  </a:cubicBezTo>
                  <a:cubicBezTo>
                    <a:pt x="7355" y="3246"/>
                    <a:pt x="6838" y="1295"/>
                    <a:pt x="5251" y="410"/>
                  </a:cubicBezTo>
                  <a:cubicBezTo>
                    <a:pt x="4752" y="132"/>
                    <a:pt x="4219" y="0"/>
                    <a:pt x="3695"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30" name="Google Shape;8630;p23"/>
            <p:cNvSpPr/>
            <p:nvPr/>
          </p:nvSpPr>
          <p:spPr>
            <a:xfrm>
              <a:off x="2618975" y="3095100"/>
              <a:ext cx="182675" cy="161925"/>
            </a:xfrm>
            <a:custGeom>
              <a:rect b="b" l="l" r="r" t="t"/>
              <a:pathLst>
                <a:path extrusionOk="0" h="6477" w="7307">
                  <a:moveTo>
                    <a:pt x="3668" y="0"/>
                  </a:moveTo>
                  <a:cubicBezTo>
                    <a:pt x="2580" y="0"/>
                    <a:pt x="1535" y="574"/>
                    <a:pt x="921" y="1622"/>
                  </a:cubicBezTo>
                  <a:cubicBezTo>
                    <a:pt x="0" y="3198"/>
                    <a:pt x="463" y="5105"/>
                    <a:pt x="1987" y="6014"/>
                  </a:cubicBezTo>
                  <a:cubicBezTo>
                    <a:pt x="2513" y="6327"/>
                    <a:pt x="3080" y="6477"/>
                    <a:pt x="3637" y="6477"/>
                  </a:cubicBezTo>
                  <a:cubicBezTo>
                    <a:pt x="4711" y="6477"/>
                    <a:pt x="5744" y="5920"/>
                    <a:pt x="6360" y="4903"/>
                  </a:cubicBezTo>
                  <a:cubicBezTo>
                    <a:pt x="7307" y="3336"/>
                    <a:pt x="6878" y="1422"/>
                    <a:pt x="5370" y="494"/>
                  </a:cubicBezTo>
                  <a:cubicBezTo>
                    <a:pt x="4829" y="160"/>
                    <a:pt x="4242" y="0"/>
                    <a:pt x="3668"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31" name="Google Shape;8631;p23"/>
            <p:cNvSpPr/>
            <p:nvPr/>
          </p:nvSpPr>
          <p:spPr>
            <a:xfrm>
              <a:off x="4764000" y="2272700"/>
              <a:ext cx="184350" cy="162550"/>
            </a:xfrm>
            <a:custGeom>
              <a:rect b="b" l="l" r="r" t="t"/>
              <a:pathLst>
                <a:path extrusionOk="0" h="6502" w="7374">
                  <a:moveTo>
                    <a:pt x="3712" y="0"/>
                  </a:moveTo>
                  <a:cubicBezTo>
                    <a:pt x="2611" y="0"/>
                    <a:pt x="1549" y="584"/>
                    <a:pt x="935" y="1637"/>
                  </a:cubicBezTo>
                  <a:cubicBezTo>
                    <a:pt x="1" y="3240"/>
                    <a:pt x="509" y="5194"/>
                    <a:pt x="2092" y="6084"/>
                  </a:cubicBezTo>
                  <a:cubicBezTo>
                    <a:pt x="2594" y="6366"/>
                    <a:pt x="3132" y="6501"/>
                    <a:pt x="3661" y="6501"/>
                  </a:cubicBezTo>
                  <a:cubicBezTo>
                    <a:pt x="4762" y="6501"/>
                    <a:pt x="5825" y="5917"/>
                    <a:pt x="6439" y="4864"/>
                  </a:cubicBezTo>
                  <a:cubicBezTo>
                    <a:pt x="7373" y="3262"/>
                    <a:pt x="6865" y="1308"/>
                    <a:pt x="5282" y="418"/>
                  </a:cubicBezTo>
                  <a:cubicBezTo>
                    <a:pt x="4780" y="135"/>
                    <a:pt x="4242" y="0"/>
                    <a:pt x="3712"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32" name="Google Shape;8632;p23"/>
            <p:cNvSpPr/>
            <p:nvPr/>
          </p:nvSpPr>
          <p:spPr>
            <a:xfrm>
              <a:off x="4715775" y="2089925"/>
              <a:ext cx="181075" cy="160250"/>
            </a:xfrm>
            <a:custGeom>
              <a:rect b="b" l="l" r="r" t="t"/>
              <a:pathLst>
                <a:path extrusionOk="0" h="6410" w="7243">
                  <a:moveTo>
                    <a:pt x="3654" y="1"/>
                  </a:moveTo>
                  <a:cubicBezTo>
                    <a:pt x="2551" y="1"/>
                    <a:pt x="1491" y="595"/>
                    <a:pt x="890" y="1665"/>
                  </a:cubicBezTo>
                  <a:cubicBezTo>
                    <a:pt x="1" y="3249"/>
                    <a:pt x="523" y="5147"/>
                    <a:pt x="2086" y="6011"/>
                  </a:cubicBezTo>
                  <a:cubicBezTo>
                    <a:pt x="2574" y="6281"/>
                    <a:pt x="3094" y="6409"/>
                    <a:pt x="3605" y="6409"/>
                  </a:cubicBezTo>
                  <a:cubicBezTo>
                    <a:pt x="4724" y="6409"/>
                    <a:pt x="5799" y="5793"/>
                    <a:pt x="6398" y="4693"/>
                  </a:cubicBezTo>
                  <a:cubicBezTo>
                    <a:pt x="7242" y="3145"/>
                    <a:pt x="6729" y="1285"/>
                    <a:pt x="5223" y="424"/>
                  </a:cubicBezTo>
                  <a:cubicBezTo>
                    <a:pt x="4721" y="138"/>
                    <a:pt x="4182" y="1"/>
                    <a:pt x="3654"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33" name="Google Shape;8633;p23"/>
            <p:cNvSpPr/>
            <p:nvPr/>
          </p:nvSpPr>
          <p:spPr>
            <a:xfrm>
              <a:off x="2569800" y="2911725"/>
              <a:ext cx="181825" cy="160775"/>
            </a:xfrm>
            <a:custGeom>
              <a:rect b="b" l="l" r="r" t="t"/>
              <a:pathLst>
                <a:path extrusionOk="0" h="6431" w="7273">
                  <a:moveTo>
                    <a:pt x="3655" y="0"/>
                  </a:moveTo>
                  <a:cubicBezTo>
                    <a:pt x="2557" y="0"/>
                    <a:pt x="1504" y="589"/>
                    <a:pt x="899" y="1653"/>
                  </a:cubicBezTo>
                  <a:cubicBezTo>
                    <a:pt x="0" y="3234"/>
                    <a:pt x="498" y="5128"/>
                    <a:pt x="2044" y="6007"/>
                  </a:cubicBezTo>
                  <a:cubicBezTo>
                    <a:pt x="2548" y="6294"/>
                    <a:pt x="3087" y="6431"/>
                    <a:pt x="3617" y="6431"/>
                  </a:cubicBezTo>
                  <a:cubicBezTo>
                    <a:pt x="4715" y="6431"/>
                    <a:pt x="5769" y="5841"/>
                    <a:pt x="6375" y="4778"/>
                  </a:cubicBezTo>
                  <a:cubicBezTo>
                    <a:pt x="7272" y="3197"/>
                    <a:pt x="6774" y="1304"/>
                    <a:pt x="5229" y="424"/>
                  </a:cubicBezTo>
                  <a:cubicBezTo>
                    <a:pt x="4724" y="137"/>
                    <a:pt x="4185" y="0"/>
                    <a:pt x="3655"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34" name="Google Shape;8634;p23"/>
            <p:cNvSpPr/>
            <p:nvPr/>
          </p:nvSpPr>
          <p:spPr>
            <a:xfrm>
              <a:off x="3785400" y="1566850"/>
              <a:ext cx="181025" cy="160250"/>
            </a:xfrm>
            <a:custGeom>
              <a:rect b="b" l="l" r="r" t="t"/>
              <a:pathLst>
                <a:path extrusionOk="0" h="6410" w="7241">
                  <a:moveTo>
                    <a:pt x="3650" y="1"/>
                  </a:moveTo>
                  <a:cubicBezTo>
                    <a:pt x="2551" y="1"/>
                    <a:pt x="1495" y="592"/>
                    <a:pt x="893" y="1657"/>
                  </a:cubicBezTo>
                  <a:cubicBezTo>
                    <a:pt x="0" y="3238"/>
                    <a:pt x="518" y="5141"/>
                    <a:pt x="2077" y="6007"/>
                  </a:cubicBezTo>
                  <a:cubicBezTo>
                    <a:pt x="2567" y="6279"/>
                    <a:pt x="3091" y="6409"/>
                    <a:pt x="3605" y="6409"/>
                  </a:cubicBezTo>
                  <a:cubicBezTo>
                    <a:pt x="4720" y="6409"/>
                    <a:pt x="5792" y="5797"/>
                    <a:pt x="6391" y="4701"/>
                  </a:cubicBezTo>
                  <a:cubicBezTo>
                    <a:pt x="7240" y="3153"/>
                    <a:pt x="6733" y="1292"/>
                    <a:pt x="5230" y="430"/>
                  </a:cubicBezTo>
                  <a:cubicBezTo>
                    <a:pt x="4724" y="139"/>
                    <a:pt x="4182" y="1"/>
                    <a:pt x="3650"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35" name="Google Shape;8635;p23"/>
            <p:cNvSpPr/>
            <p:nvPr/>
          </p:nvSpPr>
          <p:spPr>
            <a:xfrm>
              <a:off x="3832025" y="3933400"/>
              <a:ext cx="182000" cy="160875"/>
            </a:xfrm>
            <a:custGeom>
              <a:rect b="b" l="l" r="r" t="t"/>
              <a:pathLst>
                <a:path extrusionOk="0" h="6435" w="7280">
                  <a:moveTo>
                    <a:pt x="3660" y="0"/>
                  </a:moveTo>
                  <a:cubicBezTo>
                    <a:pt x="2547" y="0"/>
                    <a:pt x="1479" y="609"/>
                    <a:pt x="876" y="1700"/>
                  </a:cubicBezTo>
                  <a:cubicBezTo>
                    <a:pt x="1" y="3287"/>
                    <a:pt x="529" y="5171"/>
                    <a:pt x="2092" y="6034"/>
                  </a:cubicBezTo>
                  <a:cubicBezTo>
                    <a:pt x="2583" y="6305"/>
                    <a:pt x="3106" y="6434"/>
                    <a:pt x="3619" y="6434"/>
                  </a:cubicBezTo>
                  <a:cubicBezTo>
                    <a:pt x="4733" y="6434"/>
                    <a:pt x="5800" y="5826"/>
                    <a:pt x="6402" y="4734"/>
                  </a:cubicBezTo>
                  <a:cubicBezTo>
                    <a:pt x="7279" y="3147"/>
                    <a:pt x="6751" y="1264"/>
                    <a:pt x="5187" y="401"/>
                  </a:cubicBezTo>
                  <a:cubicBezTo>
                    <a:pt x="4696" y="129"/>
                    <a:pt x="4173" y="0"/>
                    <a:pt x="3660"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36" name="Google Shape;8636;p23"/>
            <p:cNvSpPr/>
            <p:nvPr/>
          </p:nvSpPr>
          <p:spPr>
            <a:xfrm>
              <a:off x="2669075" y="3279600"/>
              <a:ext cx="181875" cy="160800"/>
            </a:xfrm>
            <a:custGeom>
              <a:rect b="b" l="l" r="r" t="t"/>
              <a:pathLst>
                <a:path extrusionOk="0" h="6432" w="7275">
                  <a:moveTo>
                    <a:pt x="3655" y="1"/>
                  </a:moveTo>
                  <a:cubicBezTo>
                    <a:pt x="2559" y="1"/>
                    <a:pt x="1507" y="588"/>
                    <a:pt x="902" y="1649"/>
                  </a:cubicBezTo>
                  <a:cubicBezTo>
                    <a:pt x="1" y="3230"/>
                    <a:pt x="496" y="5123"/>
                    <a:pt x="2040" y="6005"/>
                  </a:cubicBezTo>
                  <a:cubicBezTo>
                    <a:pt x="2546" y="6293"/>
                    <a:pt x="3088" y="6431"/>
                    <a:pt x="3619" y="6431"/>
                  </a:cubicBezTo>
                  <a:cubicBezTo>
                    <a:pt x="4715" y="6431"/>
                    <a:pt x="5768" y="5844"/>
                    <a:pt x="6372" y="4783"/>
                  </a:cubicBezTo>
                  <a:cubicBezTo>
                    <a:pt x="7274" y="3203"/>
                    <a:pt x="6779" y="1308"/>
                    <a:pt x="5235" y="427"/>
                  </a:cubicBezTo>
                  <a:cubicBezTo>
                    <a:pt x="4728" y="138"/>
                    <a:pt x="4186" y="1"/>
                    <a:pt x="3655"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37" name="Google Shape;8637;p23"/>
            <p:cNvSpPr/>
            <p:nvPr/>
          </p:nvSpPr>
          <p:spPr>
            <a:xfrm>
              <a:off x="4434375" y="1775500"/>
              <a:ext cx="180275" cy="159625"/>
            </a:xfrm>
            <a:custGeom>
              <a:rect b="b" l="l" r="r" t="t"/>
              <a:pathLst>
                <a:path extrusionOk="0" h="6385" w="7211">
                  <a:moveTo>
                    <a:pt x="3626" y="1"/>
                  </a:moveTo>
                  <a:cubicBezTo>
                    <a:pt x="2519" y="1"/>
                    <a:pt x="1452" y="599"/>
                    <a:pt x="855" y="1672"/>
                  </a:cubicBezTo>
                  <a:cubicBezTo>
                    <a:pt x="0" y="3209"/>
                    <a:pt x="489" y="5081"/>
                    <a:pt x="1973" y="5946"/>
                  </a:cubicBezTo>
                  <a:cubicBezTo>
                    <a:pt x="2482" y="6243"/>
                    <a:pt x="3031" y="6385"/>
                    <a:pt x="3571" y="6385"/>
                  </a:cubicBezTo>
                  <a:cubicBezTo>
                    <a:pt x="4660" y="6385"/>
                    <a:pt x="5710" y="5806"/>
                    <a:pt x="6310" y="4762"/>
                  </a:cubicBezTo>
                  <a:cubicBezTo>
                    <a:pt x="7211" y="3193"/>
                    <a:pt x="6709" y="1283"/>
                    <a:pt x="5170" y="412"/>
                  </a:cubicBezTo>
                  <a:cubicBezTo>
                    <a:pt x="4676" y="133"/>
                    <a:pt x="4147" y="1"/>
                    <a:pt x="3626"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38" name="Google Shape;8638;p23"/>
            <p:cNvSpPr/>
            <p:nvPr/>
          </p:nvSpPr>
          <p:spPr>
            <a:xfrm>
              <a:off x="3053950" y="1779850"/>
              <a:ext cx="180275" cy="159625"/>
            </a:xfrm>
            <a:custGeom>
              <a:rect b="b" l="l" r="r" t="t"/>
              <a:pathLst>
                <a:path extrusionOk="0" h="6385" w="7211">
                  <a:moveTo>
                    <a:pt x="3638" y="1"/>
                  </a:moveTo>
                  <a:cubicBezTo>
                    <a:pt x="2549" y="1"/>
                    <a:pt x="1500" y="579"/>
                    <a:pt x="901" y="1623"/>
                  </a:cubicBezTo>
                  <a:cubicBezTo>
                    <a:pt x="0" y="3193"/>
                    <a:pt x="500" y="5103"/>
                    <a:pt x="2040" y="5974"/>
                  </a:cubicBezTo>
                  <a:cubicBezTo>
                    <a:pt x="2532" y="6252"/>
                    <a:pt x="3062" y="6385"/>
                    <a:pt x="3583" y="6385"/>
                  </a:cubicBezTo>
                  <a:cubicBezTo>
                    <a:pt x="4690" y="6385"/>
                    <a:pt x="5758" y="5785"/>
                    <a:pt x="6354" y="4712"/>
                  </a:cubicBezTo>
                  <a:cubicBezTo>
                    <a:pt x="7210" y="3177"/>
                    <a:pt x="6720" y="1305"/>
                    <a:pt x="5236" y="440"/>
                  </a:cubicBezTo>
                  <a:cubicBezTo>
                    <a:pt x="4727" y="143"/>
                    <a:pt x="4177" y="1"/>
                    <a:pt x="3638"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39" name="Google Shape;8639;p23"/>
            <p:cNvSpPr/>
            <p:nvPr/>
          </p:nvSpPr>
          <p:spPr>
            <a:xfrm>
              <a:off x="4914750" y="2825975"/>
              <a:ext cx="180800" cy="159625"/>
            </a:xfrm>
            <a:custGeom>
              <a:rect b="b" l="l" r="r" t="t"/>
              <a:pathLst>
                <a:path extrusionOk="0" h="6385" w="7232">
                  <a:moveTo>
                    <a:pt x="3647" y="1"/>
                  </a:moveTo>
                  <a:cubicBezTo>
                    <a:pt x="2558" y="1"/>
                    <a:pt x="1503" y="580"/>
                    <a:pt x="906" y="1617"/>
                  </a:cubicBezTo>
                  <a:cubicBezTo>
                    <a:pt x="1" y="3186"/>
                    <a:pt x="496" y="5096"/>
                    <a:pt x="2034" y="5970"/>
                  </a:cubicBezTo>
                  <a:cubicBezTo>
                    <a:pt x="2529" y="6251"/>
                    <a:pt x="3061" y="6385"/>
                    <a:pt x="3584" y="6385"/>
                  </a:cubicBezTo>
                  <a:cubicBezTo>
                    <a:pt x="4688" y="6385"/>
                    <a:pt x="5754" y="5789"/>
                    <a:pt x="6352" y="4720"/>
                  </a:cubicBezTo>
                  <a:cubicBezTo>
                    <a:pt x="7232" y="3144"/>
                    <a:pt x="6703" y="1244"/>
                    <a:pt x="5147" y="389"/>
                  </a:cubicBezTo>
                  <a:cubicBezTo>
                    <a:pt x="4668" y="126"/>
                    <a:pt x="4154" y="1"/>
                    <a:pt x="3647"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40" name="Google Shape;8640;p23"/>
            <p:cNvSpPr/>
            <p:nvPr/>
          </p:nvSpPr>
          <p:spPr>
            <a:xfrm>
              <a:off x="4201350" y="1644725"/>
              <a:ext cx="180700" cy="159625"/>
            </a:xfrm>
            <a:custGeom>
              <a:rect b="b" l="l" r="r" t="t"/>
              <a:pathLst>
                <a:path extrusionOk="0" h="6385" w="7228">
                  <a:moveTo>
                    <a:pt x="3644" y="1"/>
                  </a:moveTo>
                  <a:cubicBezTo>
                    <a:pt x="2561" y="1"/>
                    <a:pt x="1513" y="572"/>
                    <a:pt x="914" y="1597"/>
                  </a:cubicBezTo>
                  <a:cubicBezTo>
                    <a:pt x="1" y="3163"/>
                    <a:pt x="481" y="5077"/>
                    <a:pt x="2011" y="5957"/>
                  </a:cubicBezTo>
                  <a:cubicBezTo>
                    <a:pt x="2513" y="6247"/>
                    <a:pt x="3054" y="6385"/>
                    <a:pt x="3586" y="6385"/>
                  </a:cubicBezTo>
                  <a:cubicBezTo>
                    <a:pt x="4683" y="6385"/>
                    <a:pt x="5740" y="5797"/>
                    <a:pt x="6339" y="4740"/>
                  </a:cubicBezTo>
                  <a:cubicBezTo>
                    <a:pt x="7227" y="3172"/>
                    <a:pt x="6713" y="1262"/>
                    <a:pt x="5166" y="400"/>
                  </a:cubicBezTo>
                  <a:cubicBezTo>
                    <a:pt x="4681" y="130"/>
                    <a:pt x="4158" y="1"/>
                    <a:pt x="3644"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41" name="Google Shape;8641;p23"/>
            <p:cNvSpPr/>
            <p:nvPr/>
          </p:nvSpPr>
          <p:spPr>
            <a:xfrm>
              <a:off x="2738125" y="2070750"/>
              <a:ext cx="179350" cy="158475"/>
            </a:xfrm>
            <a:custGeom>
              <a:rect b="b" l="l" r="r" t="t"/>
              <a:pathLst>
                <a:path extrusionOk="0" h="6339" w="7174">
                  <a:moveTo>
                    <a:pt x="3640" y="0"/>
                  </a:moveTo>
                  <a:cubicBezTo>
                    <a:pt x="2564" y="0"/>
                    <a:pt x="1514" y="560"/>
                    <a:pt x="920" y="1566"/>
                  </a:cubicBezTo>
                  <a:cubicBezTo>
                    <a:pt x="0" y="3119"/>
                    <a:pt x="500" y="5076"/>
                    <a:pt x="2037" y="5941"/>
                  </a:cubicBezTo>
                  <a:cubicBezTo>
                    <a:pt x="2516" y="6210"/>
                    <a:pt x="3036" y="6339"/>
                    <a:pt x="3549" y="6339"/>
                  </a:cubicBezTo>
                  <a:cubicBezTo>
                    <a:pt x="4643" y="6339"/>
                    <a:pt x="5710" y="5757"/>
                    <a:pt x="6301" y="4723"/>
                  </a:cubicBezTo>
                  <a:cubicBezTo>
                    <a:pt x="7174" y="3200"/>
                    <a:pt x="6686" y="1289"/>
                    <a:pt x="5205" y="425"/>
                  </a:cubicBezTo>
                  <a:cubicBezTo>
                    <a:pt x="4711" y="137"/>
                    <a:pt x="4172" y="0"/>
                    <a:pt x="3640"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42" name="Google Shape;8642;p23"/>
            <p:cNvSpPr/>
            <p:nvPr/>
          </p:nvSpPr>
          <p:spPr>
            <a:xfrm>
              <a:off x="4832050" y="3247650"/>
              <a:ext cx="178875" cy="158450"/>
            </a:xfrm>
            <a:custGeom>
              <a:rect b="b" l="l" r="r" t="t"/>
              <a:pathLst>
                <a:path extrusionOk="0" h="6338" w="7155">
                  <a:moveTo>
                    <a:pt x="3621" y="1"/>
                  </a:moveTo>
                  <a:cubicBezTo>
                    <a:pt x="2537" y="1"/>
                    <a:pt x="1479" y="570"/>
                    <a:pt x="886" y="1587"/>
                  </a:cubicBezTo>
                  <a:cubicBezTo>
                    <a:pt x="1" y="3108"/>
                    <a:pt x="469" y="5025"/>
                    <a:pt x="1941" y="5897"/>
                  </a:cubicBezTo>
                  <a:cubicBezTo>
                    <a:pt x="2443" y="6196"/>
                    <a:pt x="2991" y="6337"/>
                    <a:pt x="3532" y="6337"/>
                  </a:cubicBezTo>
                  <a:cubicBezTo>
                    <a:pt x="4632" y="6337"/>
                    <a:pt x="5702" y="5750"/>
                    <a:pt x="6294" y="4701"/>
                  </a:cubicBezTo>
                  <a:cubicBezTo>
                    <a:pt x="7155" y="3173"/>
                    <a:pt x="6652" y="1267"/>
                    <a:pt x="5163" y="413"/>
                  </a:cubicBezTo>
                  <a:cubicBezTo>
                    <a:pt x="4675" y="133"/>
                    <a:pt x="4145" y="1"/>
                    <a:pt x="3621"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43" name="Google Shape;8643;p23"/>
            <p:cNvSpPr/>
            <p:nvPr/>
          </p:nvSpPr>
          <p:spPr>
            <a:xfrm>
              <a:off x="4698225" y="3484775"/>
              <a:ext cx="179350" cy="158500"/>
            </a:xfrm>
            <a:custGeom>
              <a:rect b="b" l="l" r="r" t="t"/>
              <a:pathLst>
                <a:path extrusionOk="0" h="6340" w="7174">
                  <a:moveTo>
                    <a:pt x="3642" y="1"/>
                  </a:moveTo>
                  <a:cubicBezTo>
                    <a:pt x="2560" y="1"/>
                    <a:pt x="1505" y="567"/>
                    <a:pt x="911" y="1582"/>
                  </a:cubicBezTo>
                  <a:cubicBezTo>
                    <a:pt x="0" y="3138"/>
                    <a:pt x="510" y="5092"/>
                    <a:pt x="2053" y="5950"/>
                  </a:cubicBezTo>
                  <a:cubicBezTo>
                    <a:pt x="2528" y="6214"/>
                    <a:pt x="3042" y="6339"/>
                    <a:pt x="3550" y="6339"/>
                  </a:cubicBezTo>
                  <a:cubicBezTo>
                    <a:pt x="4648" y="6339"/>
                    <a:pt x="5719" y="5751"/>
                    <a:pt x="6310" y="4707"/>
                  </a:cubicBezTo>
                  <a:cubicBezTo>
                    <a:pt x="7174" y="3181"/>
                    <a:pt x="6677" y="1272"/>
                    <a:pt x="5189" y="416"/>
                  </a:cubicBezTo>
                  <a:cubicBezTo>
                    <a:pt x="4700" y="135"/>
                    <a:pt x="4168" y="1"/>
                    <a:pt x="3642"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44" name="Google Shape;8644;p23"/>
            <p:cNvSpPr/>
            <p:nvPr/>
          </p:nvSpPr>
          <p:spPr>
            <a:xfrm>
              <a:off x="2605150" y="2308150"/>
              <a:ext cx="178675" cy="157925"/>
            </a:xfrm>
            <a:custGeom>
              <a:rect b="b" l="l" r="r" t="t"/>
              <a:pathLst>
                <a:path extrusionOk="0" h="6317" w="7147">
                  <a:moveTo>
                    <a:pt x="3639" y="0"/>
                  </a:moveTo>
                  <a:cubicBezTo>
                    <a:pt x="2571" y="0"/>
                    <a:pt x="1521" y="549"/>
                    <a:pt x="925" y="1534"/>
                  </a:cubicBezTo>
                  <a:cubicBezTo>
                    <a:pt x="1" y="3063"/>
                    <a:pt x="489" y="5043"/>
                    <a:pt x="2003" y="5911"/>
                  </a:cubicBezTo>
                  <a:cubicBezTo>
                    <a:pt x="2483" y="6186"/>
                    <a:pt x="3007" y="6316"/>
                    <a:pt x="3526" y="6316"/>
                  </a:cubicBezTo>
                  <a:cubicBezTo>
                    <a:pt x="4613" y="6316"/>
                    <a:pt x="5678" y="5746"/>
                    <a:pt x="6270" y="4732"/>
                  </a:cubicBezTo>
                  <a:cubicBezTo>
                    <a:pt x="7146" y="3229"/>
                    <a:pt x="6672" y="1300"/>
                    <a:pt x="5210" y="432"/>
                  </a:cubicBezTo>
                  <a:cubicBezTo>
                    <a:pt x="4719" y="140"/>
                    <a:pt x="4177" y="0"/>
                    <a:pt x="3639"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45" name="Google Shape;8645;p23"/>
            <p:cNvSpPr/>
            <p:nvPr/>
          </p:nvSpPr>
          <p:spPr>
            <a:xfrm>
              <a:off x="3235525" y="3910725"/>
              <a:ext cx="177950" cy="157425"/>
            </a:xfrm>
            <a:custGeom>
              <a:rect b="b" l="l" r="r" t="t"/>
              <a:pathLst>
                <a:path extrusionOk="0" h="6297" w="7118">
                  <a:moveTo>
                    <a:pt x="3627" y="0"/>
                  </a:moveTo>
                  <a:cubicBezTo>
                    <a:pt x="2529" y="0"/>
                    <a:pt x="1446" y="582"/>
                    <a:pt x="860" y="1607"/>
                  </a:cubicBezTo>
                  <a:cubicBezTo>
                    <a:pt x="1" y="3113"/>
                    <a:pt x="512" y="5056"/>
                    <a:pt x="1988" y="5901"/>
                  </a:cubicBezTo>
                  <a:cubicBezTo>
                    <a:pt x="2460" y="6169"/>
                    <a:pt x="2977" y="6297"/>
                    <a:pt x="3491" y="6297"/>
                  </a:cubicBezTo>
                  <a:cubicBezTo>
                    <a:pt x="4589" y="6297"/>
                    <a:pt x="5672" y="5715"/>
                    <a:pt x="6257" y="4689"/>
                  </a:cubicBezTo>
                  <a:cubicBezTo>
                    <a:pt x="7118" y="3183"/>
                    <a:pt x="6607" y="1240"/>
                    <a:pt x="5130" y="397"/>
                  </a:cubicBezTo>
                  <a:cubicBezTo>
                    <a:pt x="4659" y="128"/>
                    <a:pt x="4141" y="0"/>
                    <a:pt x="3627"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46" name="Google Shape;8646;p23"/>
            <p:cNvSpPr/>
            <p:nvPr/>
          </p:nvSpPr>
          <p:spPr>
            <a:xfrm>
              <a:off x="3002875" y="3779925"/>
              <a:ext cx="178050" cy="157475"/>
            </a:xfrm>
            <a:custGeom>
              <a:rect b="b" l="l" r="r" t="t"/>
              <a:pathLst>
                <a:path extrusionOk="0" h="6299" w="7122">
                  <a:moveTo>
                    <a:pt x="3629" y="0"/>
                  </a:moveTo>
                  <a:cubicBezTo>
                    <a:pt x="2506" y="0"/>
                    <a:pt x="1400" y="611"/>
                    <a:pt x="826" y="1674"/>
                  </a:cubicBezTo>
                  <a:cubicBezTo>
                    <a:pt x="1" y="3199"/>
                    <a:pt x="558" y="5129"/>
                    <a:pt x="2053" y="5937"/>
                  </a:cubicBezTo>
                  <a:cubicBezTo>
                    <a:pt x="2508" y="6183"/>
                    <a:pt x="3003" y="6299"/>
                    <a:pt x="3493" y="6299"/>
                  </a:cubicBezTo>
                  <a:cubicBezTo>
                    <a:pt x="4617" y="6299"/>
                    <a:pt x="5723" y="5689"/>
                    <a:pt x="6296" y="4627"/>
                  </a:cubicBezTo>
                  <a:cubicBezTo>
                    <a:pt x="7121" y="3100"/>
                    <a:pt x="6564" y="1170"/>
                    <a:pt x="5068" y="362"/>
                  </a:cubicBezTo>
                  <a:cubicBezTo>
                    <a:pt x="4614" y="116"/>
                    <a:pt x="4120" y="0"/>
                    <a:pt x="3629"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47" name="Google Shape;8647;p23"/>
            <p:cNvSpPr/>
            <p:nvPr/>
          </p:nvSpPr>
          <p:spPr>
            <a:xfrm>
              <a:off x="3651075" y="3988075"/>
              <a:ext cx="178075" cy="157900"/>
            </a:xfrm>
            <a:custGeom>
              <a:rect b="b" l="l" r="r" t="t"/>
              <a:pathLst>
                <a:path extrusionOk="0" h="6316" w="7123">
                  <a:moveTo>
                    <a:pt x="3615" y="0"/>
                  </a:moveTo>
                  <a:cubicBezTo>
                    <a:pt x="2550" y="0"/>
                    <a:pt x="1502" y="546"/>
                    <a:pt x="905" y="1526"/>
                  </a:cubicBezTo>
                  <a:cubicBezTo>
                    <a:pt x="1" y="3014"/>
                    <a:pt x="438" y="4957"/>
                    <a:pt x="1878" y="5851"/>
                  </a:cubicBezTo>
                  <a:cubicBezTo>
                    <a:pt x="2384" y="6166"/>
                    <a:pt x="2946" y="6315"/>
                    <a:pt x="3503" y="6315"/>
                  </a:cubicBezTo>
                  <a:cubicBezTo>
                    <a:pt x="4585" y="6315"/>
                    <a:pt x="5648" y="5752"/>
                    <a:pt x="6241" y="4740"/>
                  </a:cubicBezTo>
                  <a:cubicBezTo>
                    <a:pt x="7123" y="3238"/>
                    <a:pt x="6652" y="1308"/>
                    <a:pt x="5194" y="436"/>
                  </a:cubicBezTo>
                  <a:cubicBezTo>
                    <a:pt x="4701" y="141"/>
                    <a:pt x="4156" y="0"/>
                    <a:pt x="3615"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48" name="Google Shape;8648;p23"/>
            <p:cNvSpPr/>
            <p:nvPr/>
          </p:nvSpPr>
          <p:spPr>
            <a:xfrm>
              <a:off x="2720000" y="3465000"/>
              <a:ext cx="178825" cy="157975"/>
            </a:xfrm>
            <a:custGeom>
              <a:rect b="b" l="l" r="r" t="t"/>
              <a:pathLst>
                <a:path extrusionOk="0" h="6319" w="7153">
                  <a:moveTo>
                    <a:pt x="3642" y="1"/>
                  </a:moveTo>
                  <a:cubicBezTo>
                    <a:pt x="2552" y="1"/>
                    <a:pt x="1482" y="576"/>
                    <a:pt x="893" y="1596"/>
                  </a:cubicBezTo>
                  <a:cubicBezTo>
                    <a:pt x="0" y="3142"/>
                    <a:pt x="529" y="5106"/>
                    <a:pt x="2066" y="5946"/>
                  </a:cubicBezTo>
                  <a:cubicBezTo>
                    <a:pt x="2528" y="6199"/>
                    <a:pt x="3030" y="6319"/>
                    <a:pt x="3527" y="6319"/>
                  </a:cubicBezTo>
                  <a:cubicBezTo>
                    <a:pt x="4636" y="6319"/>
                    <a:pt x="5723" y="5722"/>
                    <a:pt x="6307" y="4673"/>
                  </a:cubicBezTo>
                  <a:cubicBezTo>
                    <a:pt x="7153" y="3154"/>
                    <a:pt x="6637" y="1240"/>
                    <a:pt x="5153" y="400"/>
                  </a:cubicBezTo>
                  <a:cubicBezTo>
                    <a:pt x="4677" y="129"/>
                    <a:pt x="4158" y="1"/>
                    <a:pt x="3642"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49" name="Google Shape;8649;p23"/>
            <p:cNvSpPr/>
            <p:nvPr/>
          </p:nvSpPr>
          <p:spPr>
            <a:xfrm>
              <a:off x="2521050" y="2728900"/>
              <a:ext cx="179550" cy="158525"/>
            </a:xfrm>
            <a:custGeom>
              <a:rect b="b" l="l" r="r" t="t"/>
              <a:pathLst>
                <a:path extrusionOk="0" h="6341" w="7182">
                  <a:moveTo>
                    <a:pt x="3647" y="0"/>
                  </a:moveTo>
                  <a:cubicBezTo>
                    <a:pt x="2549" y="0"/>
                    <a:pt x="1479" y="587"/>
                    <a:pt x="888" y="1629"/>
                  </a:cubicBezTo>
                  <a:cubicBezTo>
                    <a:pt x="1" y="3194"/>
                    <a:pt x="544" y="5139"/>
                    <a:pt x="2102" y="5976"/>
                  </a:cubicBezTo>
                  <a:cubicBezTo>
                    <a:pt x="2563" y="6223"/>
                    <a:pt x="3059" y="6341"/>
                    <a:pt x="3549" y="6341"/>
                  </a:cubicBezTo>
                  <a:cubicBezTo>
                    <a:pt x="4666" y="6341"/>
                    <a:pt x="5755" y="5733"/>
                    <a:pt x="6340" y="4663"/>
                  </a:cubicBezTo>
                  <a:cubicBezTo>
                    <a:pt x="7181" y="3127"/>
                    <a:pt x="6651" y="1229"/>
                    <a:pt x="5148" y="392"/>
                  </a:cubicBezTo>
                  <a:cubicBezTo>
                    <a:pt x="4672" y="127"/>
                    <a:pt x="4156" y="0"/>
                    <a:pt x="3647"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50" name="Google Shape;8650;p23"/>
            <p:cNvSpPr/>
            <p:nvPr/>
          </p:nvSpPr>
          <p:spPr>
            <a:xfrm>
              <a:off x="4382375" y="3775050"/>
              <a:ext cx="178925" cy="158500"/>
            </a:xfrm>
            <a:custGeom>
              <a:rect b="b" l="l" r="r" t="t"/>
              <a:pathLst>
                <a:path extrusionOk="0" h="6340" w="7157">
                  <a:moveTo>
                    <a:pt x="3625" y="1"/>
                  </a:moveTo>
                  <a:cubicBezTo>
                    <a:pt x="2519" y="1"/>
                    <a:pt x="1444" y="594"/>
                    <a:pt x="854" y="1654"/>
                  </a:cubicBezTo>
                  <a:cubicBezTo>
                    <a:pt x="1" y="3186"/>
                    <a:pt x="514" y="5087"/>
                    <a:pt x="2009" y="5936"/>
                  </a:cubicBezTo>
                  <a:cubicBezTo>
                    <a:pt x="2492" y="6209"/>
                    <a:pt x="3016" y="6339"/>
                    <a:pt x="3534" y="6339"/>
                  </a:cubicBezTo>
                  <a:cubicBezTo>
                    <a:pt x="4624" y="6339"/>
                    <a:pt x="5686" y="5764"/>
                    <a:pt x="6278" y="4736"/>
                  </a:cubicBezTo>
                  <a:cubicBezTo>
                    <a:pt x="7157" y="3214"/>
                    <a:pt x="6676" y="1300"/>
                    <a:pt x="5200" y="432"/>
                  </a:cubicBezTo>
                  <a:cubicBezTo>
                    <a:pt x="4702" y="140"/>
                    <a:pt x="4160" y="1"/>
                    <a:pt x="3625"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51" name="Google Shape;8651;p23"/>
            <p:cNvSpPr/>
            <p:nvPr/>
          </p:nvSpPr>
          <p:spPr>
            <a:xfrm>
              <a:off x="4567400" y="3723500"/>
              <a:ext cx="174875" cy="155225"/>
            </a:xfrm>
            <a:custGeom>
              <a:rect b="b" l="l" r="r" t="t"/>
              <a:pathLst>
                <a:path extrusionOk="0" h="6209" w="6995">
                  <a:moveTo>
                    <a:pt x="3589" y="1"/>
                  </a:moveTo>
                  <a:cubicBezTo>
                    <a:pt x="2470" y="1"/>
                    <a:pt x="1352" y="602"/>
                    <a:pt x="795" y="1639"/>
                  </a:cubicBezTo>
                  <a:cubicBezTo>
                    <a:pt x="0" y="3113"/>
                    <a:pt x="528" y="5024"/>
                    <a:pt x="1953" y="5832"/>
                  </a:cubicBezTo>
                  <a:cubicBezTo>
                    <a:pt x="2404" y="6088"/>
                    <a:pt x="2905" y="6209"/>
                    <a:pt x="3406" y="6209"/>
                  </a:cubicBezTo>
                  <a:cubicBezTo>
                    <a:pt x="4524" y="6209"/>
                    <a:pt x="5642" y="5608"/>
                    <a:pt x="6200" y="4572"/>
                  </a:cubicBezTo>
                  <a:cubicBezTo>
                    <a:pt x="6994" y="3097"/>
                    <a:pt x="6466" y="1187"/>
                    <a:pt x="5042" y="378"/>
                  </a:cubicBezTo>
                  <a:cubicBezTo>
                    <a:pt x="4591" y="122"/>
                    <a:pt x="4090" y="1"/>
                    <a:pt x="3589"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52" name="Google Shape;8652;p23"/>
            <p:cNvSpPr/>
            <p:nvPr/>
          </p:nvSpPr>
          <p:spPr>
            <a:xfrm>
              <a:off x="4966400" y="3011825"/>
              <a:ext cx="176725" cy="155825"/>
            </a:xfrm>
            <a:custGeom>
              <a:rect b="b" l="l" r="r" t="t"/>
              <a:pathLst>
                <a:path extrusionOk="0" h="6233" w="7069">
                  <a:moveTo>
                    <a:pt x="3619" y="0"/>
                  </a:moveTo>
                  <a:cubicBezTo>
                    <a:pt x="2514" y="0"/>
                    <a:pt x="1418" y="587"/>
                    <a:pt x="845" y="1605"/>
                  </a:cubicBezTo>
                  <a:cubicBezTo>
                    <a:pt x="1" y="3107"/>
                    <a:pt x="556" y="5092"/>
                    <a:pt x="2042" y="5885"/>
                  </a:cubicBezTo>
                  <a:cubicBezTo>
                    <a:pt x="2484" y="6121"/>
                    <a:pt x="2968" y="6233"/>
                    <a:pt x="3451" y="6233"/>
                  </a:cubicBezTo>
                  <a:cubicBezTo>
                    <a:pt x="4555" y="6233"/>
                    <a:pt x="5651" y="5647"/>
                    <a:pt x="6224" y="4629"/>
                  </a:cubicBezTo>
                  <a:cubicBezTo>
                    <a:pt x="7068" y="3128"/>
                    <a:pt x="6513" y="1141"/>
                    <a:pt x="5027" y="348"/>
                  </a:cubicBezTo>
                  <a:cubicBezTo>
                    <a:pt x="4585" y="112"/>
                    <a:pt x="4101" y="0"/>
                    <a:pt x="3619"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53" name="Google Shape;8653;p23"/>
            <p:cNvSpPr/>
            <p:nvPr/>
          </p:nvSpPr>
          <p:spPr>
            <a:xfrm>
              <a:off x="3971075" y="1515550"/>
              <a:ext cx="176525" cy="156475"/>
            </a:xfrm>
            <a:custGeom>
              <a:rect b="b" l="l" r="r" t="t"/>
              <a:pathLst>
                <a:path extrusionOk="0" h="6259" w="7061">
                  <a:moveTo>
                    <a:pt x="3600" y="0"/>
                  </a:moveTo>
                  <a:cubicBezTo>
                    <a:pt x="2497" y="0"/>
                    <a:pt x="1402" y="586"/>
                    <a:pt x="824" y="1612"/>
                  </a:cubicBezTo>
                  <a:cubicBezTo>
                    <a:pt x="0" y="3075"/>
                    <a:pt x="485" y="4981"/>
                    <a:pt x="1901" y="5835"/>
                  </a:cubicBezTo>
                  <a:cubicBezTo>
                    <a:pt x="2376" y="6123"/>
                    <a:pt x="2907" y="6259"/>
                    <a:pt x="3438" y="6259"/>
                  </a:cubicBezTo>
                  <a:cubicBezTo>
                    <a:pt x="4520" y="6259"/>
                    <a:pt x="5599" y="5694"/>
                    <a:pt x="6188" y="4695"/>
                  </a:cubicBezTo>
                  <a:cubicBezTo>
                    <a:pt x="7060" y="3214"/>
                    <a:pt x="6558" y="1241"/>
                    <a:pt x="5092" y="395"/>
                  </a:cubicBezTo>
                  <a:cubicBezTo>
                    <a:pt x="4627" y="127"/>
                    <a:pt x="4112" y="0"/>
                    <a:pt x="3600"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54" name="Google Shape;8654;p23"/>
            <p:cNvSpPr/>
            <p:nvPr/>
          </p:nvSpPr>
          <p:spPr>
            <a:xfrm>
              <a:off x="2873575" y="1834875"/>
              <a:ext cx="175525" cy="155950"/>
            </a:xfrm>
            <a:custGeom>
              <a:rect b="b" l="l" r="r" t="t"/>
              <a:pathLst>
                <a:path extrusionOk="0" h="6238" w="7021">
                  <a:moveTo>
                    <a:pt x="3605" y="1"/>
                  </a:moveTo>
                  <a:cubicBezTo>
                    <a:pt x="2537" y="1"/>
                    <a:pt x="1460" y="551"/>
                    <a:pt x="865" y="1528"/>
                  </a:cubicBezTo>
                  <a:cubicBezTo>
                    <a:pt x="0" y="2953"/>
                    <a:pt x="445" y="4891"/>
                    <a:pt x="1845" y="5787"/>
                  </a:cubicBezTo>
                  <a:cubicBezTo>
                    <a:pt x="2323" y="6093"/>
                    <a:pt x="2868" y="6237"/>
                    <a:pt x="3416" y="6237"/>
                  </a:cubicBezTo>
                  <a:cubicBezTo>
                    <a:pt x="4485" y="6237"/>
                    <a:pt x="5561" y="5687"/>
                    <a:pt x="6156" y="4710"/>
                  </a:cubicBezTo>
                  <a:cubicBezTo>
                    <a:pt x="7021" y="3285"/>
                    <a:pt x="6576" y="1347"/>
                    <a:pt x="5176" y="451"/>
                  </a:cubicBezTo>
                  <a:cubicBezTo>
                    <a:pt x="4698" y="145"/>
                    <a:pt x="4153" y="1"/>
                    <a:pt x="3605"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55" name="Google Shape;8655;p23"/>
            <p:cNvSpPr/>
            <p:nvPr/>
          </p:nvSpPr>
          <p:spPr>
            <a:xfrm>
              <a:off x="4668350" y="1907825"/>
              <a:ext cx="177075" cy="156475"/>
            </a:xfrm>
            <a:custGeom>
              <a:rect b="b" l="l" r="r" t="t"/>
              <a:pathLst>
                <a:path extrusionOk="0" h="6259" w="7083">
                  <a:moveTo>
                    <a:pt x="3618" y="1"/>
                  </a:moveTo>
                  <a:cubicBezTo>
                    <a:pt x="2518" y="1"/>
                    <a:pt x="1431" y="584"/>
                    <a:pt x="852" y="1602"/>
                  </a:cubicBezTo>
                  <a:cubicBezTo>
                    <a:pt x="0" y="3100"/>
                    <a:pt x="530" y="5065"/>
                    <a:pt x="2009" y="5885"/>
                  </a:cubicBezTo>
                  <a:cubicBezTo>
                    <a:pt x="2464" y="6138"/>
                    <a:pt x="2965" y="6258"/>
                    <a:pt x="3463" y="6258"/>
                  </a:cubicBezTo>
                  <a:cubicBezTo>
                    <a:pt x="4581" y="6258"/>
                    <a:pt x="5690" y="5656"/>
                    <a:pt x="6258" y="4609"/>
                  </a:cubicBezTo>
                  <a:cubicBezTo>
                    <a:pt x="7082" y="3091"/>
                    <a:pt x="6516" y="1136"/>
                    <a:pt x="5026" y="348"/>
                  </a:cubicBezTo>
                  <a:cubicBezTo>
                    <a:pt x="4582" y="112"/>
                    <a:pt x="4099" y="1"/>
                    <a:pt x="3618"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56" name="Google Shape;8656;p23"/>
            <p:cNvSpPr/>
            <p:nvPr/>
          </p:nvSpPr>
          <p:spPr>
            <a:xfrm>
              <a:off x="3470150" y="4043250"/>
              <a:ext cx="173925" cy="153925"/>
            </a:xfrm>
            <a:custGeom>
              <a:rect b="b" l="l" r="r" t="t"/>
              <a:pathLst>
                <a:path extrusionOk="0" h="6157" w="6957">
                  <a:moveTo>
                    <a:pt x="3566" y="0"/>
                  </a:moveTo>
                  <a:cubicBezTo>
                    <a:pt x="2458" y="0"/>
                    <a:pt x="1355" y="594"/>
                    <a:pt x="801" y="1618"/>
                  </a:cubicBezTo>
                  <a:cubicBezTo>
                    <a:pt x="1" y="3096"/>
                    <a:pt x="549" y="5029"/>
                    <a:pt x="1989" y="5807"/>
                  </a:cubicBezTo>
                  <a:cubicBezTo>
                    <a:pt x="2427" y="6045"/>
                    <a:pt x="2910" y="6156"/>
                    <a:pt x="3391" y="6156"/>
                  </a:cubicBezTo>
                  <a:cubicBezTo>
                    <a:pt x="4499" y="6156"/>
                    <a:pt x="5602" y="5562"/>
                    <a:pt x="6156" y="4539"/>
                  </a:cubicBezTo>
                  <a:cubicBezTo>
                    <a:pt x="6956" y="3061"/>
                    <a:pt x="6408" y="1127"/>
                    <a:pt x="4968" y="349"/>
                  </a:cubicBezTo>
                  <a:cubicBezTo>
                    <a:pt x="4530" y="112"/>
                    <a:pt x="4047" y="0"/>
                    <a:pt x="3566"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57" name="Google Shape;8657;p23"/>
            <p:cNvSpPr/>
            <p:nvPr/>
          </p:nvSpPr>
          <p:spPr>
            <a:xfrm>
              <a:off x="2772350" y="3650925"/>
              <a:ext cx="173900" cy="153925"/>
            </a:xfrm>
            <a:custGeom>
              <a:rect b="b" l="l" r="r" t="t"/>
              <a:pathLst>
                <a:path extrusionOk="0" h="6157" w="6956">
                  <a:moveTo>
                    <a:pt x="3568" y="0"/>
                  </a:moveTo>
                  <a:cubicBezTo>
                    <a:pt x="2472" y="0"/>
                    <a:pt x="1379" y="582"/>
                    <a:pt x="816" y="1592"/>
                  </a:cubicBezTo>
                  <a:cubicBezTo>
                    <a:pt x="0" y="3054"/>
                    <a:pt x="528" y="4993"/>
                    <a:pt x="1961" y="5793"/>
                  </a:cubicBezTo>
                  <a:cubicBezTo>
                    <a:pt x="2405" y="6040"/>
                    <a:pt x="2896" y="6157"/>
                    <a:pt x="3387" y="6157"/>
                  </a:cubicBezTo>
                  <a:cubicBezTo>
                    <a:pt x="4483" y="6157"/>
                    <a:pt x="5578" y="5575"/>
                    <a:pt x="6140" y="4566"/>
                  </a:cubicBezTo>
                  <a:cubicBezTo>
                    <a:pt x="6955" y="3104"/>
                    <a:pt x="6428" y="1165"/>
                    <a:pt x="4994" y="365"/>
                  </a:cubicBezTo>
                  <a:cubicBezTo>
                    <a:pt x="4550" y="117"/>
                    <a:pt x="4058" y="0"/>
                    <a:pt x="3568"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58" name="Google Shape;8658;p23"/>
            <p:cNvSpPr/>
            <p:nvPr/>
          </p:nvSpPr>
          <p:spPr>
            <a:xfrm>
              <a:off x="2474200" y="2546925"/>
              <a:ext cx="174425" cy="154625"/>
            </a:xfrm>
            <a:custGeom>
              <a:rect b="b" l="l" r="r" t="t"/>
              <a:pathLst>
                <a:path extrusionOk="0" h="6185" w="6977">
                  <a:moveTo>
                    <a:pt x="3580" y="1"/>
                  </a:moveTo>
                  <a:cubicBezTo>
                    <a:pt x="2488" y="1"/>
                    <a:pt x="1398" y="577"/>
                    <a:pt x="825" y="1580"/>
                  </a:cubicBezTo>
                  <a:cubicBezTo>
                    <a:pt x="0" y="3028"/>
                    <a:pt x="504" y="4963"/>
                    <a:pt x="1922" y="5794"/>
                  </a:cubicBezTo>
                  <a:cubicBezTo>
                    <a:pt x="2375" y="6059"/>
                    <a:pt x="2883" y="6184"/>
                    <a:pt x="3392" y="6184"/>
                  </a:cubicBezTo>
                  <a:cubicBezTo>
                    <a:pt x="4505" y="6184"/>
                    <a:pt x="5622" y="5587"/>
                    <a:pt x="6179" y="4556"/>
                  </a:cubicBezTo>
                  <a:cubicBezTo>
                    <a:pt x="6976" y="3083"/>
                    <a:pt x="6437" y="1157"/>
                    <a:pt x="5008" y="364"/>
                  </a:cubicBezTo>
                  <a:cubicBezTo>
                    <a:pt x="4562" y="117"/>
                    <a:pt x="4071" y="1"/>
                    <a:pt x="3580"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59" name="Google Shape;8659;p23"/>
            <p:cNvSpPr/>
            <p:nvPr/>
          </p:nvSpPr>
          <p:spPr>
            <a:xfrm>
              <a:off x="3557275" y="1440125"/>
              <a:ext cx="172525" cy="152125"/>
            </a:xfrm>
            <a:custGeom>
              <a:rect b="b" l="l" r="r" t="t"/>
              <a:pathLst>
                <a:path extrusionOk="0" h="6085" w="6901">
                  <a:moveTo>
                    <a:pt x="3499" y="1"/>
                  </a:moveTo>
                  <a:cubicBezTo>
                    <a:pt x="2463" y="1"/>
                    <a:pt x="1449" y="544"/>
                    <a:pt x="873" y="1515"/>
                  </a:cubicBezTo>
                  <a:cubicBezTo>
                    <a:pt x="1" y="2989"/>
                    <a:pt x="481" y="4868"/>
                    <a:pt x="1943" y="5697"/>
                  </a:cubicBezTo>
                  <a:cubicBezTo>
                    <a:pt x="2404" y="5960"/>
                    <a:pt x="2906" y="6084"/>
                    <a:pt x="3402" y="6084"/>
                  </a:cubicBezTo>
                  <a:cubicBezTo>
                    <a:pt x="4438" y="6084"/>
                    <a:pt x="5451" y="5541"/>
                    <a:pt x="6026" y="4570"/>
                  </a:cubicBezTo>
                  <a:cubicBezTo>
                    <a:pt x="6900" y="3097"/>
                    <a:pt x="6418" y="1218"/>
                    <a:pt x="4957" y="387"/>
                  </a:cubicBezTo>
                  <a:cubicBezTo>
                    <a:pt x="4496" y="125"/>
                    <a:pt x="3995" y="1"/>
                    <a:pt x="3499"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60" name="Google Shape;8660;p23"/>
            <p:cNvSpPr/>
            <p:nvPr/>
          </p:nvSpPr>
          <p:spPr>
            <a:xfrm>
              <a:off x="4953400" y="2224725"/>
              <a:ext cx="171475" cy="152125"/>
            </a:xfrm>
            <a:custGeom>
              <a:rect b="b" l="l" r="r" t="t"/>
              <a:pathLst>
                <a:path extrusionOk="0" h="6085" w="6859">
                  <a:moveTo>
                    <a:pt x="3479" y="1"/>
                  </a:moveTo>
                  <a:cubicBezTo>
                    <a:pt x="2418" y="1"/>
                    <a:pt x="1381" y="570"/>
                    <a:pt x="816" y="1582"/>
                  </a:cubicBezTo>
                  <a:cubicBezTo>
                    <a:pt x="1" y="3040"/>
                    <a:pt x="477" y="4852"/>
                    <a:pt x="1891" y="5680"/>
                  </a:cubicBezTo>
                  <a:cubicBezTo>
                    <a:pt x="2360" y="5954"/>
                    <a:pt x="2873" y="6085"/>
                    <a:pt x="3380" y="6085"/>
                  </a:cubicBezTo>
                  <a:cubicBezTo>
                    <a:pt x="4440" y="6085"/>
                    <a:pt x="5478" y="5515"/>
                    <a:pt x="6044" y="4503"/>
                  </a:cubicBezTo>
                  <a:cubicBezTo>
                    <a:pt x="6859" y="3044"/>
                    <a:pt x="6383" y="1233"/>
                    <a:pt x="4967" y="405"/>
                  </a:cubicBezTo>
                  <a:cubicBezTo>
                    <a:pt x="4498" y="131"/>
                    <a:pt x="3986" y="1"/>
                    <a:pt x="3479"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61" name="Google Shape;8661;p23"/>
            <p:cNvSpPr/>
            <p:nvPr/>
          </p:nvSpPr>
          <p:spPr>
            <a:xfrm>
              <a:off x="3374075" y="1492950"/>
              <a:ext cx="173000" cy="152850"/>
            </a:xfrm>
            <a:custGeom>
              <a:rect b="b" l="l" r="r" t="t"/>
              <a:pathLst>
                <a:path extrusionOk="0" h="6114" w="6920">
                  <a:moveTo>
                    <a:pt x="3529" y="1"/>
                  </a:moveTo>
                  <a:cubicBezTo>
                    <a:pt x="2495" y="1"/>
                    <a:pt x="1471" y="534"/>
                    <a:pt x="883" y="1486"/>
                  </a:cubicBezTo>
                  <a:cubicBezTo>
                    <a:pt x="1" y="2920"/>
                    <a:pt x="458" y="4837"/>
                    <a:pt x="1885" y="5699"/>
                  </a:cubicBezTo>
                  <a:cubicBezTo>
                    <a:pt x="2351" y="5981"/>
                    <a:pt x="2870" y="6114"/>
                    <a:pt x="3387" y="6114"/>
                  </a:cubicBezTo>
                  <a:cubicBezTo>
                    <a:pt x="4441" y="6114"/>
                    <a:pt x="5487" y="5561"/>
                    <a:pt x="6065" y="4579"/>
                  </a:cubicBezTo>
                  <a:cubicBezTo>
                    <a:pt x="6919" y="3123"/>
                    <a:pt x="6427" y="1215"/>
                    <a:pt x="4986" y="387"/>
                  </a:cubicBezTo>
                  <a:cubicBezTo>
                    <a:pt x="4530" y="125"/>
                    <a:pt x="4028" y="1"/>
                    <a:pt x="3529"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62" name="Google Shape;8662;p23"/>
            <p:cNvSpPr/>
            <p:nvPr/>
          </p:nvSpPr>
          <p:spPr>
            <a:xfrm>
              <a:off x="4388125" y="1594975"/>
              <a:ext cx="173025" cy="152800"/>
            </a:xfrm>
            <a:custGeom>
              <a:rect b="b" l="l" r="r" t="t"/>
              <a:pathLst>
                <a:path extrusionOk="0" h="6112" w="6921">
                  <a:moveTo>
                    <a:pt x="3525" y="0"/>
                  </a:moveTo>
                  <a:cubicBezTo>
                    <a:pt x="2479" y="0"/>
                    <a:pt x="1447" y="545"/>
                    <a:pt x="867" y="1513"/>
                  </a:cubicBezTo>
                  <a:cubicBezTo>
                    <a:pt x="1" y="2959"/>
                    <a:pt x="478" y="4873"/>
                    <a:pt x="1915" y="5715"/>
                  </a:cubicBezTo>
                  <a:cubicBezTo>
                    <a:pt x="2375" y="5984"/>
                    <a:pt x="2883" y="6112"/>
                    <a:pt x="3390" y="6112"/>
                  </a:cubicBezTo>
                  <a:cubicBezTo>
                    <a:pt x="4456" y="6112"/>
                    <a:pt x="5513" y="5546"/>
                    <a:pt x="6082" y="4548"/>
                  </a:cubicBezTo>
                  <a:cubicBezTo>
                    <a:pt x="6921" y="3077"/>
                    <a:pt x="6408" y="1176"/>
                    <a:pt x="4958" y="370"/>
                  </a:cubicBezTo>
                  <a:cubicBezTo>
                    <a:pt x="4507" y="119"/>
                    <a:pt x="4015" y="0"/>
                    <a:pt x="3525"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63" name="Google Shape;8663;p23"/>
            <p:cNvSpPr/>
            <p:nvPr/>
          </p:nvSpPr>
          <p:spPr>
            <a:xfrm>
              <a:off x="3191875" y="1546475"/>
              <a:ext cx="171475" cy="152125"/>
            </a:xfrm>
            <a:custGeom>
              <a:rect b="b" l="l" r="r" t="t"/>
              <a:pathLst>
                <a:path extrusionOk="0" h="6085" w="6859">
                  <a:moveTo>
                    <a:pt x="3478" y="1"/>
                  </a:moveTo>
                  <a:cubicBezTo>
                    <a:pt x="2420" y="1"/>
                    <a:pt x="1386" y="566"/>
                    <a:pt x="820" y="1573"/>
                  </a:cubicBezTo>
                  <a:cubicBezTo>
                    <a:pt x="0" y="3029"/>
                    <a:pt x="472" y="4845"/>
                    <a:pt x="1884" y="5676"/>
                  </a:cubicBezTo>
                  <a:cubicBezTo>
                    <a:pt x="2354" y="5953"/>
                    <a:pt x="2870" y="6085"/>
                    <a:pt x="3380" y="6085"/>
                  </a:cubicBezTo>
                  <a:cubicBezTo>
                    <a:pt x="4438" y="6085"/>
                    <a:pt x="5472" y="5519"/>
                    <a:pt x="6039" y="4512"/>
                  </a:cubicBezTo>
                  <a:cubicBezTo>
                    <a:pt x="6858" y="3057"/>
                    <a:pt x="6387" y="1242"/>
                    <a:pt x="4975" y="410"/>
                  </a:cubicBezTo>
                  <a:cubicBezTo>
                    <a:pt x="4504" y="133"/>
                    <a:pt x="3988" y="1"/>
                    <a:pt x="3478"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64" name="Google Shape;8664;p23"/>
            <p:cNvSpPr/>
            <p:nvPr/>
          </p:nvSpPr>
          <p:spPr>
            <a:xfrm>
              <a:off x="5052700" y="2592625"/>
              <a:ext cx="171475" cy="152125"/>
            </a:xfrm>
            <a:custGeom>
              <a:rect b="b" l="l" r="r" t="t"/>
              <a:pathLst>
                <a:path extrusionOk="0" h="6085" w="6859">
                  <a:moveTo>
                    <a:pt x="3478" y="0"/>
                  </a:moveTo>
                  <a:cubicBezTo>
                    <a:pt x="2420" y="0"/>
                    <a:pt x="1384" y="567"/>
                    <a:pt x="818" y="1576"/>
                  </a:cubicBezTo>
                  <a:cubicBezTo>
                    <a:pt x="0" y="3030"/>
                    <a:pt x="473" y="4846"/>
                    <a:pt x="1885" y="5677"/>
                  </a:cubicBezTo>
                  <a:cubicBezTo>
                    <a:pt x="2355" y="5953"/>
                    <a:pt x="2870" y="6084"/>
                    <a:pt x="3379" y="6084"/>
                  </a:cubicBezTo>
                  <a:cubicBezTo>
                    <a:pt x="4438" y="6084"/>
                    <a:pt x="5473" y="5517"/>
                    <a:pt x="6040" y="4508"/>
                  </a:cubicBezTo>
                  <a:cubicBezTo>
                    <a:pt x="6858" y="3054"/>
                    <a:pt x="6387" y="1238"/>
                    <a:pt x="4972" y="407"/>
                  </a:cubicBezTo>
                  <a:cubicBezTo>
                    <a:pt x="4502" y="131"/>
                    <a:pt x="3988" y="0"/>
                    <a:pt x="3478"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65" name="Google Shape;8665;p23"/>
            <p:cNvSpPr/>
            <p:nvPr/>
          </p:nvSpPr>
          <p:spPr>
            <a:xfrm>
              <a:off x="5002850" y="2408375"/>
              <a:ext cx="172400" cy="152725"/>
            </a:xfrm>
            <a:custGeom>
              <a:rect b="b" l="l" r="r" t="t"/>
              <a:pathLst>
                <a:path extrusionOk="0" h="6109" w="6896">
                  <a:moveTo>
                    <a:pt x="3504" y="1"/>
                  </a:moveTo>
                  <a:cubicBezTo>
                    <a:pt x="2399" y="1"/>
                    <a:pt x="1313" y="604"/>
                    <a:pt x="768" y="1649"/>
                  </a:cubicBezTo>
                  <a:cubicBezTo>
                    <a:pt x="0" y="3118"/>
                    <a:pt x="519" y="4939"/>
                    <a:pt x="1929" y="5733"/>
                  </a:cubicBezTo>
                  <a:cubicBezTo>
                    <a:pt x="2381" y="5988"/>
                    <a:pt x="2877" y="6109"/>
                    <a:pt x="3370" y="6109"/>
                  </a:cubicBezTo>
                  <a:cubicBezTo>
                    <a:pt x="4453" y="6109"/>
                    <a:pt x="5521" y="5527"/>
                    <a:pt x="6079" y="4510"/>
                  </a:cubicBezTo>
                  <a:cubicBezTo>
                    <a:pt x="6895" y="3025"/>
                    <a:pt x="6357" y="1128"/>
                    <a:pt x="4898" y="347"/>
                  </a:cubicBezTo>
                  <a:cubicBezTo>
                    <a:pt x="4458" y="112"/>
                    <a:pt x="3979" y="1"/>
                    <a:pt x="3504"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66" name="Google Shape;8666;p23"/>
            <p:cNvSpPr/>
            <p:nvPr/>
          </p:nvSpPr>
          <p:spPr>
            <a:xfrm>
              <a:off x="4885150" y="3435125"/>
              <a:ext cx="171350" cy="151400"/>
            </a:xfrm>
            <a:custGeom>
              <a:rect b="b" l="l" r="r" t="t"/>
              <a:pathLst>
                <a:path extrusionOk="0" h="6056" w="6854">
                  <a:moveTo>
                    <a:pt x="3469" y="1"/>
                  </a:moveTo>
                  <a:cubicBezTo>
                    <a:pt x="2453" y="1"/>
                    <a:pt x="1467" y="531"/>
                    <a:pt x="892" y="1490"/>
                  </a:cubicBezTo>
                  <a:cubicBezTo>
                    <a:pt x="0" y="2977"/>
                    <a:pt x="469" y="4829"/>
                    <a:pt x="1945" y="5666"/>
                  </a:cubicBezTo>
                  <a:cubicBezTo>
                    <a:pt x="2411" y="5930"/>
                    <a:pt x="2913" y="6055"/>
                    <a:pt x="3407" y="6055"/>
                  </a:cubicBezTo>
                  <a:cubicBezTo>
                    <a:pt x="4441" y="6055"/>
                    <a:pt x="5442" y="5505"/>
                    <a:pt x="6011" y="4517"/>
                  </a:cubicBezTo>
                  <a:cubicBezTo>
                    <a:pt x="6854" y="3057"/>
                    <a:pt x="6401" y="1256"/>
                    <a:pt x="4979" y="417"/>
                  </a:cubicBezTo>
                  <a:cubicBezTo>
                    <a:pt x="4501" y="135"/>
                    <a:pt x="3981" y="1"/>
                    <a:pt x="3469"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67" name="Google Shape;8667;p23"/>
            <p:cNvSpPr/>
            <p:nvPr/>
          </p:nvSpPr>
          <p:spPr>
            <a:xfrm>
              <a:off x="4753075" y="3673125"/>
              <a:ext cx="169525" cy="149600"/>
            </a:xfrm>
            <a:custGeom>
              <a:rect b="b" l="l" r="r" t="t"/>
              <a:pathLst>
                <a:path extrusionOk="0" h="5984" w="6781">
                  <a:moveTo>
                    <a:pt x="3404" y="0"/>
                  </a:moveTo>
                  <a:cubicBezTo>
                    <a:pt x="2391" y="0"/>
                    <a:pt x="1418" y="541"/>
                    <a:pt x="855" y="1518"/>
                  </a:cubicBezTo>
                  <a:cubicBezTo>
                    <a:pt x="0" y="2998"/>
                    <a:pt x="459" y="4765"/>
                    <a:pt x="1912" y="5591"/>
                  </a:cubicBezTo>
                  <a:cubicBezTo>
                    <a:pt x="2381" y="5857"/>
                    <a:pt x="2882" y="5984"/>
                    <a:pt x="3373" y="5984"/>
                  </a:cubicBezTo>
                  <a:cubicBezTo>
                    <a:pt x="4402" y="5984"/>
                    <a:pt x="5388" y="5426"/>
                    <a:pt x="5951" y="4418"/>
                  </a:cubicBezTo>
                  <a:cubicBezTo>
                    <a:pt x="6780" y="2929"/>
                    <a:pt x="6290" y="1174"/>
                    <a:pt x="4817" y="368"/>
                  </a:cubicBezTo>
                  <a:cubicBezTo>
                    <a:pt x="4363" y="119"/>
                    <a:pt x="3879" y="0"/>
                    <a:pt x="3404"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68" name="Google Shape;8668;p23"/>
            <p:cNvSpPr/>
            <p:nvPr/>
          </p:nvSpPr>
          <p:spPr>
            <a:xfrm>
              <a:off x="4156850" y="1465225"/>
              <a:ext cx="170300" cy="150750"/>
            </a:xfrm>
            <a:custGeom>
              <a:rect b="b" l="l" r="r" t="t"/>
              <a:pathLst>
                <a:path extrusionOk="0" h="6030" w="6812">
                  <a:moveTo>
                    <a:pt x="3430" y="1"/>
                  </a:moveTo>
                  <a:cubicBezTo>
                    <a:pt x="2376" y="1"/>
                    <a:pt x="1364" y="579"/>
                    <a:pt x="802" y="1615"/>
                  </a:cubicBezTo>
                  <a:cubicBezTo>
                    <a:pt x="1" y="3095"/>
                    <a:pt x="503" y="4856"/>
                    <a:pt x="1955" y="5656"/>
                  </a:cubicBezTo>
                  <a:cubicBezTo>
                    <a:pt x="2414" y="5909"/>
                    <a:pt x="2903" y="6029"/>
                    <a:pt x="3384" y="6029"/>
                  </a:cubicBezTo>
                  <a:cubicBezTo>
                    <a:pt x="4421" y="6029"/>
                    <a:pt x="5419" y="5468"/>
                    <a:pt x="5985" y="4464"/>
                  </a:cubicBezTo>
                  <a:cubicBezTo>
                    <a:pt x="6812" y="2993"/>
                    <a:pt x="6343" y="1223"/>
                    <a:pt x="4908" y="401"/>
                  </a:cubicBezTo>
                  <a:cubicBezTo>
                    <a:pt x="4435" y="130"/>
                    <a:pt x="3928" y="1"/>
                    <a:pt x="3430"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69" name="Google Shape;8669;p23"/>
            <p:cNvSpPr/>
            <p:nvPr/>
          </p:nvSpPr>
          <p:spPr>
            <a:xfrm>
              <a:off x="4622150" y="1726775"/>
              <a:ext cx="170100" cy="150675"/>
            </a:xfrm>
            <a:custGeom>
              <a:rect b="b" l="l" r="r" t="t"/>
              <a:pathLst>
                <a:path extrusionOk="0" h="6027" w="6804">
                  <a:moveTo>
                    <a:pt x="3424" y="0"/>
                  </a:moveTo>
                  <a:cubicBezTo>
                    <a:pt x="2394" y="0"/>
                    <a:pt x="1403" y="552"/>
                    <a:pt x="834" y="1551"/>
                  </a:cubicBezTo>
                  <a:cubicBezTo>
                    <a:pt x="0" y="3019"/>
                    <a:pt x="460" y="4793"/>
                    <a:pt x="1888" y="5619"/>
                  </a:cubicBezTo>
                  <a:cubicBezTo>
                    <a:pt x="2364" y="5895"/>
                    <a:pt x="2877" y="6027"/>
                    <a:pt x="3381" y="6027"/>
                  </a:cubicBezTo>
                  <a:cubicBezTo>
                    <a:pt x="4396" y="6027"/>
                    <a:pt x="5376" y="5493"/>
                    <a:pt x="5945" y="4528"/>
                  </a:cubicBezTo>
                  <a:cubicBezTo>
                    <a:pt x="6804" y="3069"/>
                    <a:pt x="6376" y="1284"/>
                    <a:pt x="4968" y="437"/>
                  </a:cubicBezTo>
                  <a:cubicBezTo>
                    <a:pt x="4476" y="141"/>
                    <a:pt x="3945" y="0"/>
                    <a:pt x="3424"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70" name="Google Shape;8670;p23"/>
            <p:cNvSpPr/>
            <p:nvPr/>
          </p:nvSpPr>
          <p:spPr>
            <a:xfrm>
              <a:off x="4904550" y="2041775"/>
              <a:ext cx="169825" cy="150150"/>
            </a:xfrm>
            <a:custGeom>
              <a:rect b="b" l="l" r="r" t="t"/>
              <a:pathLst>
                <a:path extrusionOk="0" h="6006" w="6793">
                  <a:moveTo>
                    <a:pt x="3412" y="0"/>
                  </a:moveTo>
                  <a:cubicBezTo>
                    <a:pt x="2392" y="0"/>
                    <a:pt x="1415" y="545"/>
                    <a:pt x="848" y="1532"/>
                  </a:cubicBezTo>
                  <a:cubicBezTo>
                    <a:pt x="1" y="3007"/>
                    <a:pt x="458" y="4774"/>
                    <a:pt x="1899" y="5601"/>
                  </a:cubicBezTo>
                  <a:cubicBezTo>
                    <a:pt x="2374" y="5875"/>
                    <a:pt x="2883" y="6005"/>
                    <a:pt x="3382" y="6005"/>
                  </a:cubicBezTo>
                  <a:cubicBezTo>
                    <a:pt x="4402" y="6005"/>
                    <a:pt x="5379" y="5460"/>
                    <a:pt x="5945" y="4474"/>
                  </a:cubicBezTo>
                  <a:cubicBezTo>
                    <a:pt x="6792" y="2997"/>
                    <a:pt x="6337" y="1232"/>
                    <a:pt x="4896" y="404"/>
                  </a:cubicBezTo>
                  <a:cubicBezTo>
                    <a:pt x="4420" y="131"/>
                    <a:pt x="3911" y="0"/>
                    <a:pt x="3412"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71" name="Google Shape;8671;p23"/>
            <p:cNvSpPr/>
            <p:nvPr/>
          </p:nvSpPr>
          <p:spPr>
            <a:xfrm>
              <a:off x="4070475" y="4069250"/>
              <a:ext cx="170250" cy="150725"/>
            </a:xfrm>
            <a:custGeom>
              <a:rect b="b" l="l" r="r" t="t"/>
              <a:pathLst>
                <a:path extrusionOk="0" h="6029" w="6810">
                  <a:moveTo>
                    <a:pt x="3428" y="0"/>
                  </a:moveTo>
                  <a:cubicBezTo>
                    <a:pt x="2379" y="0"/>
                    <a:pt x="1371" y="574"/>
                    <a:pt x="808" y="1602"/>
                  </a:cubicBezTo>
                  <a:cubicBezTo>
                    <a:pt x="0" y="3079"/>
                    <a:pt x="495" y="4844"/>
                    <a:pt x="1941" y="5649"/>
                  </a:cubicBezTo>
                  <a:cubicBezTo>
                    <a:pt x="2404" y="5906"/>
                    <a:pt x="2898" y="6029"/>
                    <a:pt x="3384" y="6029"/>
                  </a:cubicBezTo>
                  <a:cubicBezTo>
                    <a:pt x="4416" y="6029"/>
                    <a:pt x="5409" y="5474"/>
                    <a:pt x="5975" y="4476"/>
                  </a:cubicBezTo>
                  <a:cubicBezTo>
                    <a:pt x="6810" y="3006"/>
                    <a:pt x="6348" y="1234"/>
                    <a:pt x="4919" y="407"/>
                  </a:cubicBezTo>
                  <a:cubicBezTo>
                    <a:pt x="4442" y="131"/>
                    <a:pt x="3930" y="0"/>
                    <a:pt x="3428"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72" name="Google Shape;8672;p23"/>
            <p:cNvSpPr/>
            <p:nvPr/>
          </p:nvSpPr>
          <p:spPr>
            <a:xfrm>
              <a:off x="2441850" y="3153925"/>
              <a:ext cx="170625" cy="150700"/>
            </a:xfrm>
            <a:custGeom>
              <a:rect b="b" l="l" r="r" t="t"/>
              <a:pathLst>
                <a:path extrusionOk="0" h="6028" w="6825">
                  <a:moveTo>
                    <a:pt x="3446" y="0"/>
                  </a:moveTo>
                  <a:cubicBezTo>
                    <a:pt x="2432" y="0"/>
                    <a:pt x="1454" y="531"/>
                    <a:pt x="885" y="1495"/>
                  </a:cubicBezTo>
                  <a:cubicBezTo>
                    <a:pt x="0" y="2989"/>
                    <a:pt x="468" y="4812"/>
                    <a:pt x="1949" y="5643"/>
                  </a:cubicBezTo>
                  <a:cubicBezTo>
                    <a:pt x="2414" y="5903"/>
                    <a:pt x="2911" y="6027"/>
                    <a:pt x="3400" y="6027"/>
                  </a:cubicBezTo>
                  <a:cubicBezTo>
                    <a:pt x="4430" y="6027"/>
                    <a:pt x="5421" y="5475"/>
                    <a:pt x="5988" y="4482"/>
                  </a:cubicBezTo>
                  <a:cubicBezTo>
                    <a:pt x="6825" y="3017"/>
                    <a:pt x="6371" y="1240"/>
                    <a:pt x="4943" y="410"/>
                  </a:cubicBezTo>
                  <a:cubicBezTo>
                    <a:pt x="4466" y="133"/>
                    <a:pt x="3952" y="0"/>
                    <a:pt x="3446"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73" name="Google Shape;8673;p23"/>
            <p:cNvSpPr/>
            <p:nvPr/>
          </p:nvSpPr>
          <p:spPr>
            <a:xfrm>
              <a:off x="3056825" y="3967775"/>
              <a:ext cx="169525" cy="149650"/>
            </a:xfrm>
            <a:custGeom>
              <a:rect b="b" l="l" r="r" t="t"/>
              <a:pathLst>
                <a:path extrusionOk="0" h="5986" w="6781">
                  <a:moveTo>
                    <a:pt x="3408" y="1"/>
                  </a:moveTo>
                  <a:cubicBezTo>
                    <a:pt x="2390" y="1"/>
                    <a:pt x="1411" y="548"/>
                    <a:pt x="849" y="1531"/>
                  </a:cubicBezTo>
                  <a:cubicBezTo>
                    <a:pt x="0" y="3012"/>
                    <a:pt x="467" y="4777"/>
                    <a:pt x="1923" y="5598"/>
                  </a:cubicBezTo>
                  <a:cubicBezTo>
                    <a:pt x="2389" y="5860"/>
                    <a:pt x="2886" y="5986"/>
                    <a:pt x="3372" y="5986"/>
                  </a:cubicBezTo>
                  <a:cubicBezTo>
                    <a:pt x="4405" y="5986"/>
                    <a:pt x="5395" y="5422"/>
                    <a:pt x="5956" y="4407"/>
                  </a:cubicBezTo>
                  <a:cubicBezTo>
                    <a:pt x="6780" y="2919"/>
                    <a:pt x="6282" y="1164"/>
                    <a:pt x="4807" y="362"/>
                  </a:cubicBezTo>
                  <a:cubicBezTo>
                    <a:pt x="4357" y="118"/>
                    <a:pt x="3879" y="1"/>
                    <a:pt x="3408"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74" name="Google Shape;8674;p23"/>
            <p:cNvSpPr/>
            <p:nvPr/>
          </p:nvSpPr>
          <p:spPr>
            <a:xfrm>
              <a:off x="3887800" y="4122725"/>
              <a:ext cx="169725" cy="150100"/>
            </a:xfrm>
            <a:custGeom>
              <a:rect b="b" l="l" r="r" t="t"/>
              <a:pathLst>
                <a:path extrusionOk="0" h="6004" w="6789">
                  <a:moveTo>
                    <a:pt x="3411" y="1"/>
                  </a:moveTo>
                  <a:cubicBezTo>
                    <a:pt x="2396" y="1"/>
                    <a:pt x="1421" y="539"/>
                    <a:pt x="854" y="1516"/>
                  </a:cubicBezTo>
                  <a:cubicBezTo>
                    <a:pt x="1" y="2986"/>
                    <a:pt x="447" y="4759"/>
                    <a:pt x="1880" y="5592"/>
                  </a:cubicBezTo>
                  <a:cubicBezTo>
                    <a:pt x="2360" y="5870"/>
                    <a:pt x="2874" y="6004"/>
                    <a:pt x="3379" y="6004"/>
                  </a:cubicBezTo>
                  <a:cubicBezTo>
                    <a:pt x="4393" y="6004"/>
                    <a:pt x="5367" y="5466"/>
                    <a:pt x="5934" y="4490"/>
                  </a:cubicBezTo>
                  <a:cubicBezTo>
                    <a:pt x="6788" y="3017"/>
                    <a:pt x="6343" y="1245"/>
                    <a:pt x="4908" y="412"/>
                  </a:cubicBezTo>
                  <a:cubicBezTo>
                    <a:pt x="4429" y="134"/>
                    <a:pt x="3915" y="1"/>
                    <a:pt x="3411"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75" name="Google Shape;8675;p23"/>
            <p:cNvSpPr/>
            <p:nvPr/>
          </p:nvSpPr>
          <p:spPr>
            <a:xfrm>
              <a:off x="5019725" y="3198900"/>
              <a:ext cx="169475" cy="149600"/>
            </a:xfrm>
            <a:custGeom>
              <a:rect b="b" l="l" r="r" t="t"/>
              <a:pathLst>
                <a:path extrusionOk="0" h="5984" w="6779">
                  <a:moveTo>
                    <a:pt x="3406" y="0"/>
                  </a:moveTo>
                  <a:cubicBezTo>
                    <a:pt x="2388" y="0"/>
                    <a:pt x="1410" y="546"/>
                    <a:pt x="847" y="1529"/>
                  </a:cubicBezTo>
                  <a:cubicBezTo>
                    <a:pt x="0" y="3010"/>
                    <a:pt x="466" y="4777"/>
                    <a:pt x="1922" y="5596"/>
                  </a:cubicBezTo>
                  <a:cubicBezTo>
                    <a:pt x="2388" y="5858"/>
                    <a:pt x="2885" y="5984"/>
                    <a:pt x="3373" y="5984"/>
                  </a:cubicBezTo>
                  <a:cubicBezTo>
                    <a:pt x="4405" y="5984"/>
                    <a:pt x="5393" y="5420"/>
                    <a:pt x="5955" y="4405"/>
                  </a:cubicBezTo>
                  <a:cubicBezTo>
                    <a:pt x="6779" y="2918"/>
                    <a:pt x="6281" y="1162"/>
                    <a:pt x="4806" y="362"/>
                  </a:cubicBezTo>
                  <a:cubicBezTo>
                    <a:pt x="4355" y="117"/>
                    <a:pt x="3876" y="0"/>
                    <a:pt x="3406"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76" name="Google Shape;8676;p23"/>
            <p:cNvSpPr/>
            <p:nvPr/>
          </p:nvSpPr>
          <p:spPr>
            <a:xfrm>
              <a:off x="2492050" y="3338075"/>
              <a:ext cx="169975" cy="150200"/>
            </a:xfrm>
            <a:custGeom>
              <a:rect b="b" l="l" r="r" t="t"/>
              <a:pathLst>
                <a:path extrusionOk="0" h="6008" w="6799">
                  <a:moveTo>
                    <a:pt x="3419" y="1"/>
                  </a:moveTo>
                  <a:cubicBezTo>
                    <a:pt x="2374" y="1"/>
                    <a:pt x="1372" y="577"/>
                    <a:pt x="811" y="1606"/>
                  </a:cubicBezTo>
                  <a:cubicBezTo>
                    <a:pt x="1" y="3089"/>
                    <a:pt x="506" y="4845"/>
                    <a:pt x="1971" y="5643"/>
                  </a:cubicBezTo>
                  <a:cubicBezTo>
                    <a:pt x="2424" y="5890"/>
                    <a:pt x="2906" y="6008"/>
                    <a:pt x="3379" y="6008"/>
                  </a:cubicBezTo>
                  <a:cubicBezTo>
                    <a:pt x="4424" y="6008"/>
                    <a:pt x="5427" y="5432"/>
                    <a:pt x="5988" y="4404"/>
                  </a:cubicBezTo>
                  <a:cubicBezTo>
                    <a:pt x="6799" y="2920"/>
                    <a:pt x="6293" y="1165"/>
                    <a:pt x="4828" y="366"/>
                  </a:cubicBezTo>
                  <a:cubicBezTo>
                    <a:pt x="4374" y="119"/>
                    <a:pt x="3892" y="1"/>
                    <a:pt x="3419"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77" name="Google Shape;8677;p23"/>
            <p:cNvSpPr/>
            <p:nvPr/>
          </p:nvSpPr>
          <p:spPr>
            <a:xfrm>
              <a:off x="2392775" y="2970200"/>
              <a:ext cx="169975" cy="150175"/>
            </a:xfrm>
            <a:custGeom>
              <a:rect b="b" l="l" r="r" t="t"/>
              <a:pathLst>
                <a:path extrusionOk="0" h="6007" w="6799">
                  <a:moveTo>
                    <a:pt x="3414" y="0"/>
                  </a:moveTo>
                  <a:cubicBezTo>
                    <a:pt x="2379" y="0"/>
                    <a:pt x="1388" y="564"/>
                    <a:pt x="826" y="1577"/>
                  </a:cubicBezTo>
                  <a:cubicBezTo>
                    <a:pt x="1" y="3061"/>
                    <a:pt x="487" y="4816"/>
                    <a:pt x="1946" y="5627"/>
                  </a:cubicBezTo>
                  <a:cubicBezTo>
                    <a:pt x="2409" y="5884"/>
                    <a:pt x="2901" y="6007"/>
                    <a:pt x="3384" y="6007"/>
                  </a:cubicBezTo>
                  <a:cubicBezTo>
                    <a:pt x="4418" y="6007"/>
                    <a:pt x="5409" y="5443"/>
                    <a:pt x="5973" y="4430"/>
                  </a:cubicBezTo>
                  <a:cubicBezTo>
                    <a:pt x="6798" y="2946"/>
                    <a:pt x="6312" y="1190"/>
                    <a:pt x="4853" y="381"/>
                  </a:cubicBezTo>
                  <a:cubicBezTo>
                    <a:pt x="4390" y="123"/>
                    <a:pt x="3897" y="0"/>
                    <a:pt x="3414"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78" name="Google Shape;8678;p23"/>
            <p:cNvSpPr/>
            <p:nvPr/>
          </p:nvSpPr>
          <p:spPr>
            <a:xfrm>
              <a:off x="3742175" y="1388175"/>
              <a:ext cx="169125" cy="149650"/>
            </a:xfrm>
            <a:custGeom>
              <a:rect b="b" l="l" r="r" t="t"/>
              <a:pathLst>
                <a:path extrusionOk="0" h="5986" w="6765">
                  <a:moveTo>
                    <a:pt x="3391" y="1"/>
                  </a:moveTo>
                  <a:cubicBezTo>
                    <a:pt x="2344" y="1"/>
                    <a:pt x="1341" y="582"/>
                    <a:pt x="782" y="1620"/>
                  </a:cubicBezTo>
                  <a:cubicBezTo>
                    <a:pt x="1" y="3072"/>
                    <a:pt x="484" y="4791"/>
                    <a:pt x="1897" y="5593"/>
                  </a:cubicBezTo>
                  <a:cubicBezTo>
                    <a:pt x="2367" y="5859"/>
                    <a:pt x="2867" y="5986"/>
                    <a:pt x="3358" y="5986"/>
                  </a:cubicBezTo>
                  <a:cubicBezTo>
                    <a:pt x="4387" y="5986"/>
                    <a:pt x="5373" y="5426"/>
                    <a:pt x="5935" y="4417"/>
                  </a:cubicBezTo>
                  <a:cubicBezTo>
                    <a:pt x="6765" y="2927"/>
                    <a:pt x="6271" y="1172"/>
                    <a:pt x="4800" y="368"/>
                  </a:cubicBezTo>
                  <a:cubicBezTo>
                    <a:pt x="4346" y="119"/>
                    <a:pt x="3864" y="1"/>
                    <a:pt x="3391"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79" name="Google Shape;8679;p23"/>
            <p:cNvSpPr/>
            <p:nvPr/>
          </p:nvSpPr>
          <p:spPr>
            <a:xfrm>
              <a:off x="2559950" y="2127775"/>
              <a:ext cx="170225" cy="150750"/>
            </a:xfrm>
            <a:custGeom>
              <a:rect b="b" l="l" r="r" t="t"/>
              <a:pathLst>
                <a:path extrusionOk="0" h="6030" w="6809">
                  <a:moveTo>
                    <a:pt x="3427" y="1"/>
                  </a:moveTo>
                  <a:cubicBezTo>
                    <a:pt x="2378" y="1"/>
                    <a:pt x="1370" y="574"/>
                    <a:pt x="807" y="1603"/>
                  </a:cubicBezTo>
                  <a:cubicBezTo>
                    <a:pt x="1" y="3079"/>
                    <a:pt x="494" y="4844"/>
                    <a:pt x="1940" y="5649"/>
                  </a:cubicBezTo>
                  <a:cubicBezTo>
                    <a:pt x="2403" y="5907"/>
                    <a:pt x="2897" y="6030"/>
                    <a:pt x="3383" y="6030"/>
                  </a:cubicBezTo>
                  <a:cubicBezTo>
                    <a:pt x="4416" y="6030"/>
                    <a:pt x="5409" y="5475"/>
                    <a:pt x="5975" y="4476"/>
                  </a:cubicBezTo>
                  <a:cubicBezTo>
                    <a:pt x="6809" y="3008"/>
                    <a:pt x="6348" y="1236"/>
                    <a:pt x="4918" y="409"/>
                  </a:cubicBezTo>
                  <a:cubicBezTo>
                    <a:pt x="4441" y="133"/>
                    <a:pt x="3929" y="1"/>
                    <a:pt x="3427"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80" name="Google Shape;8680;p23"/>
            <p:cNvSpPr/>
            <p:nvPr/>
          </p:nvSpPr>
          <p:spPr>
            <a:xfrm>
              <a:off x="4253600" y="4016325"/>
              <a:ext cx="169925" cy="150200"/>
            </a:xfrm>
            <a:custGeom>
              <a:rect b="b" l="l" r="r" t="t"/>
              <a:pathLst>
                <a:path extrusionOk="0" h="6008" w="6797">
                  <a:moveTo>
                    <a:pt x="3416" y="1"/>
                  </a:moveTo>
                  <a:cubicBezTo>
                    <a:pt x="2379" y="1"/>
                    <a:pt x="1385" y="567"/>
                    <a:pt x="821" y="1584"/>
                  </a:cubicBezTo>
                  <a:cubicBezTo>
                    <a:pt x="0" y="3068"/>
                    <a:pt x="490" y="4823"/>
                    <a:pt x="1950" y="5630"/>
                  </a:cubicBezTo>
                  <a:cubicBezTo>
                    <a:pt x="2411" y="5886"/>
                    <a:pt x="2902" y="6008"/>
                    <a:pt x="3383" y="6008"/>
                  </a:cubicBezTo>
                  <a:cubicBezTo>
                    <a:pt x="4420" y="6008"/>
                    <a:pt x="5413" y="5441"/>
                    <a:pt x="5976" y="4423"/>
                  </a:cubicBezTo>
                  <a:cubicBezTo>
                    <a:pt x="6797" y="2941"/>
                    <a:pt x="6307" y="1185"/>
                    <a:pt x="4848" y="377"/>
                  </a:cubicBezTo>
                  <a:cubicBezTo>
                    <a:pt x="4387" y="122"/>
                    <a:pt x="3897" y="1"/>
                    <a:pt x="3416"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81" name="Google Shape;8681;p23"/>
            <p:cNvSpPr/>
            <p:nvPr/>
          </p:nvSpPr>
          <p:spPr>
            <a:xfrm>
              <a:off x="3009950" y="1600925"/>
              <a:ext cx="169450" cy="149600"/>
            </a:xfrm>
            <a:custGeom>
              <a:rect b="b" l="l" r="r" t="t"/>
              <a:pathLst>
                <a:path extrusionOk="0" h="5984" w="6778">
                  <a:moveTo>
                    <a:pt x="3403" y="0"/>
                  </a:moveTo>
                  <a:cubicBezTo>
                    <a:pt x="2394" y="0"/>
                    <a:pt x="1425" y="536"/>
                    <a:pt x="861" y="1504"/>
                  </a:cubicBezTo>
                  <a:cubicBezTo>
                    <a:pt x="1" y="2983"/>
                    <a:pt x="450" y="4753"/>
                    <a:pt x="1897" y="5583"/>
                  </a:cubicBezTo>
                  <a:cubicBezTo>
                    <a:pt x="2371" y="5854"/>
                    <a:pt x="2877" y="5983"/>
                    <a:pt x="3373" y="5983"/>
                  </a:cubicBezTo>
                  <a:cubicBezTo>
                    <a:pt x="4398" y="5983"/>
                    <a:pt x="5379" y="5430"/>
                    <a:pt x="5942" y="4430"/>
                  </a:cubicBezTo>
                  <a:cubicBezTo>
                    <a:pt x="6778" y="2948"/>
                    <a:pt x="6294" y="1186"/>
                    <a:pt x="4830" y="375"/>
                  </a:cubicBezTo>
                  <a:cubicBezTo>
                    <a:pt x="4371" y="121"/>
                    <a:pt x="3883" y="0"/>
                    <a:pt x="3403"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82" name="Google Shape;8682;p23"/>
            <p:cNvSpPr/>
            <p:nvPr/>
          </p:nvSpPr>
          <p:spPr>
            <a:xfrm>
              <a:off x="5103300" y="2777825"/>
              <a:ext cx="169050" cy="149625"/>
            </a:xfrm>
            <a:custGeom>
              <a:rect b="b" l="l" r="r" t="t"/>
              <a:pathLst>
                <a:path extrusionOk="0" h="5985" w="6762">
                  <a:moveTo>
                    <a:pt x="3403" y="1"/>
                  </a:moveTo>
                  <a:cubicBezTo>
                    <a:pt x="2385" y="1"/>
                    <a:pt x="1410" y="547"/>
                    <a:pt x="845" y="1537"/>
                  </a:cubicBezTo>
                  <a:cubicBezTo>
                    <a:pt x="1" y="3020"/>
                    <a:pt x="472" y="4784"/>
                    <a:pt x="1933" y="5600"/>
                  </a:cubicBezTo>
                  <a:cubicBezTo>
                    <a:pt x="2398" y="5860"/>
                    <a:pt x="2892" y="5985"/>
                    <a:pt x="3377" y="5985"/>
                  </a:cubicBezTo>
                  <a:cubicBezTo>
                    <a:pt x="4412" y="5985"/>
                    <a:pt x="5402" y="5417"/>
                    <a:pt x="5963" y="4398"/>
                  </a:cubicBezTo>
                  <a:cubicBezTo>
                    <a:pt x="6762" y="2948"/>
                    <a:pt x="6300" y="1225"/>
                    <a:pt x="4897" y="411"/>
                  </a:cubicBezTo>
                  <a:cubicBezTo>
                    <a:pt x="4418" y="134"/>
                    <a:pt x="3906" y="1"/>
                    <a:pt x="3403"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83" name="Google Shape;8683;p23"/>
            <p:cNvSpPr/>
            <p:nvPr/>
          </p:nvSpPr>
          <p:spPr>
            <a:xfrm>
              <a:off x="2694125" y="1891225"/>
              <a:ext cx="168975" cy="149600"/>
            </a:xfrm>
            <a:custGeom>
              <a:rect b="b" l="l" r="r" t="t"/>
              <a:pathLst>
                <a:path extrusionOk="0" h="5984" w="6759">
                  <a:moveTo>
                    <a:pt x="3386" y="0"/>
                  </a:moveTo>
                  <a:cubicBezTo>
                    <a:pt x="2353" y="0"/>
                    <a:pt x="1365" y="563"/>
                    <a:pt x="804" y="1577"/>
                  </a:cubicBezTo>
                  <a:cubicBezTo>
                    <a:pt x="1" y="3026"/>
                    <a:pt x="456" y="4753"/>
                    <a:pt x="1856" y="5568"/>
                  </a:cubicBezTo>
                  <a:cubicBezTo>
                    <a:pt x="2338" y="5849"/>
                    <a:pt x="2853" y="5983"/>
                    <a:pt x="3358" y="5983"/>
                  </a:cubicBezTo>
                  <a:cubicBezTo>
                    <a:pt x="4374" y="5983"/>
                    <a:pt x="5346" y="5441"/>
                    <a:pt x="5911" y="4455"/>
                  </a:cubicBezTo>
                  <a:cubicBezTo>
                    <a:pt x="6758" y="2974"/>
                    <a:pt x="6293" y="1209"/>
                    <a:pt x="4837" y="388"/>
                  </a:cubicBezTo>
                  <a:cubicBezTo>
                    <a:pt x="4370" y="126"/>
                    <a:pt x="3873" y="0"/>
                    <a:pt x="3386"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84" name="Google Shape;8684;p23"/>
            <p:cNvSpPr/>
            <p:nvPr/>
          </p:nvSpPr>
          <p:spPr>
            <a:xfrm>
              <a:off x="2427850" y="2365750"/>
              <a:ext cx="168300" cy="149025"/>
            </a:xfrm>
            <a:custGeom>
              <a:rect b="b" l="l" r="r" t="t"/>
              <a:pathLst>
                <a:path extrusionOk="0" h="5961" w="6732">
                  <a:moveTo>
                    <a:pt x="3375" y="0"/>
                  </a:moveTo>
                  <a:cubicBezTo>
                    <a:pt x="2344" y="0"/>
                    <a:pt x="1356" y="563"/>
                    <a:pt x="796" y="1575"/>
                  </a:cubicBezTo>
                  <a:cubicBezTo>
                    <a:pt x="0" y="3016"/>
                    <a:pt x="457" y="4740"/>
                    <a:pt x="1851" y="5551"/>
                  </a:cubicBezTo>
                  <a:cubicBezTo>
                    <a:pt x="2328" y="5828"/>
                    <a:pt x="2840" y="5960"/>
                    <a:pt x="3341" y="5960"/>
                  </a:cubicBezTo>
                  <a:cubicBezTo>
                    <a:pt x="4356" y="5960"/>
                    <a:pt x="5329" y="5418"/>
                    <a:pt x="5890" y="4435"/>
                  </a:cubicBezTo>
                  <a:cubicBezTo>
                    <a:pt x="6732" y="2962"/>
                    <a:pt x="6265" y="1199"/>
                    <a:pt x="4815" y="384"/>
                  </a:cubicBezTo>
                  <a:cubicBezTo>
                    <a:pt x="4352" y="124"/>
                    <a:pt x="3859" y="0"/>
                    <a:pt x="3375"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85" name="Google Shape;8685;p23"/>
            <p:cNvSpPr/>
            <p:nvPr/>
          </p:nvSpPr>
          <p:spPr>
            <a:xfrm>
              <a:off x="2824900" y="3837650"/>
              <a:ext cx="168100" cy="148375"/>
            </a:xfrm>
            <a:custGeom>
              <a:rect b="b" l="l" r="r" t="t"/>
              <a:pathLst>
                <a:path extrusionOk="0" h="5935" w="6724">
                  <a:moveTo>
                    <a:pt x="3384" y="1"/>
                  </a:moveTo>
                  <a:cubicBezTo>
                    <a:pt x="2390" y="1"/>
                    <a:pt x="1430" y="519"/>
                    <a:pt x="872" y="1457"/>
                  </a:cubicBezTo>
                  <a:cubicBezTo>
                    <a:pt x="1" y="2920"/>
                    <a:pt x="440" y="4709"/>
                    <a:pt x="1874" y="5536"/>
                  </a:cubicBezTo>
                  <a:cubicBezTo>
                    <a:pt x="2341" y="5806"/>
                    <a:pt x="2845" y="5934"/>
                    <a:pt x="3341" y="5934"/>
                  </a:cubicBezTo>
                  <a:cubicBezTo>
                    <a:pt x="4334" y="5934"/>
                    <a:pt x="5294" y="5417"/>
                    <a:pt x="5852" y="4480"/>
                  </a:cubicBezTo>
                  <a:cubicBezTo>
                    <a:pt x="6723" y="3015"/>
                    <a:pt x="6284" y="1226"/>
                    <a:pt x="4850" y="399"/>
                  </a:cubicBezTo>
                  <a:cubicBezTo>
                    <a:pt x="4383" y="130"/>
                    <a:pt x="3879" y="1"/>
                    <a:pt x="3384"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86" name="Google Shape;8686;p23"/>
            <p:cNvSpPr/>
            <p:nvPr/>
          </p:nvSpPr>
          <p:spPr>
            <a:xfrm>
              <a:off x="3705825" y="4177100"/>
              <a:ext cx="167275" cy="147750"/>
            </a:xfrm>
            <a:custGeom>
              <a:rect b="b" l="l" r="r" t="t"/>
              <a:pathLst>
                <a:path extrusionOk="0" h="5910" w="6691">
                  <a:moveTo>
                    <a:pt x="3385" y="0"/>
                  </a:moveTo>
                  <a:cubicBezTo>
                    <a:pt x="2392" y="0"/>
                    <a:pt x="1428" y="515"/>
                    <a:pt x="871" y="1447"/>
                  </a:cubicBezTo>
                  <a:cubicBezTo>
                    <a:pt x="0" y="2904"/>
                    <a:pt x="453" y="4712"/>
                    <a:pt x="1894" y="5528"/>
                  </a:cubicBezTo>
                  <a:cubicBezTo>
                    <a:pt x="2349" y="5787"/>
                    <a:pt x="2840" y="5910"/>
                    <a:pt x="3324" y="5910"/>
                  </a:cubicBezTo>
                  <a:cubicBezTo>
                    <a:pt x="4334" y="5910"/>
                    <a:pt x="5312" y="5375"/>
                    <a:pt x="5867" y="4414"/>
                  </a:cubicBezTo>
                  <a:cubicBezTo>
                    <a:pt x="6691" y="2985"/>
                    <a:pt x="6250" y="1221"/>
                    <a:pt x="4866" y="408"/>
                  </a:cubicBezTo>
                  <a:cubicBezTo>
                    <a:pt x="4398" y="132"/>
                    <a:pt x="3888" y="0"/>
                    <a:pt x="3385"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87" name="Google Shape;8687;p23"/>
            <p:cNvSpPr/>
            <p:nvPr/>
          </p:nvSpPr>
          <p:spPr>
            <a:xfrm>
              <a:off x="2543275" y="3523225"/>
              <a:ext cx="166950" cy="147825"/>
            </a:xfrm>
            <a:custGeom>
              <a:rect b="b" l="l" r="r" t="t"/>
              <a:pathLst>
                <a:path extrusionOk="0" h="5913" w="6678">
                  <a:moveTo>
                    <a:pt x="3370" y="0"/>
                  </a:moveTo>
                  <a:cubicBezTo>
                    <a:pt x="2348" y="0"/>
                    <a:pt x="1359" y="550"/>
                    <a:pt x="806" y="1531"/>
                  </a:cubicBezTo>
                  <a:cubicBezTo>
                    <a:pt x="0" y="2963"/>
                    <a:pt x="461" y="4720"/>
                    <a:pt x="1860" y="5521"/>
                  </a:cubicBezTo>
                  <a:cubicBezTo>
                    <a:pt x="2321" y="5786"/>
                    <a:pt x="2818" y="5912"/>
                    <a:pt x="3306" y="5912"/>
                  </a:cubicBezTo>
                  <a:cubicBezTo>
                    <a:pt x="4343" y="5912"/>
                    <a:pt x="5345" y="5345"/>
                    <a:pt x="5895" y="4332"/>
                  </a:cubicBezTo>
                  <a:cubicBezTo>
                    <a:pt x="6677" y="2892"/>
                    <a:pt x="6180" y="1146"/>
                    <a:pt x="4766" y="364"/>
                  </a:cubicBezTo>
                  <a:cubicBezTo>
                    <a:pt x="4320" y="117"/>
                    <a:pt x="3842" y="0"/>
                    <a:pt x="3370"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88" name="Google Shape;8688;p23"/>
            <p:cNvSpPr/>
            <p:nvPr/>
          </p:nvSpPr>
          <p:spPr>
            <a:xfrm>
              <a:off x="2344000" y="2787175"/>
              <a:ext cx="168225" cy="148350"/>
            </a:xfrm>
            <a:custGeom>
              <a:rect b="b" l="l" r="r" t="t"/>
              <a:pathLst>
                <a:path extrusionOk="0" h="5934" w="6729">
                  <a:moveTo>
                    <a:pt x="3388" y="0"/>
                  </a:moveTo>
                  <a:cubicBezTo>
                    <a:pt x="2388" y="0"/>
                    <a:pt x="1422" y="525"/>
                    <a:pt x="864" y="1473"/>
                  </a:cubicBezTo>
                  <a:cubicBezTo>
                    <a:pt x="1" y="2939"/>
                    <a:pt x="450" y="4724"/>
                    <a:pt x="1891" y="5544"/>
                  </a:cubicBezTo>
                  <a:cubicBezTo>
                    <a:pt x="2354" y="5808"/>
                    <a:pt x="2852" y="5934"/>
                    <a:pt x="3341" y="5934"/>
                  </a:cubicBezTo>
                  <a:cubicBezTo>
                    <a:pt x="4341" y="5934"/>
                    <a:pt x="5306" y="5409"/>
                    <a:pt x="5864" y="4461"/>
                  </a:cubicBezTo>
                  <a:cubicBezTo>
                    <a:pt x="6729" y="2995"/>
                    <a:pt x="6278" y="1210"/>
                    <a:pt x="4837" y="390"/>
                  </a:cubicBezTo>
                  <a:cubicBezTo>
                    <a:pt x="4375" y="126"/>
                    <a:pt x="3877" y="0"/>
                    <a:pt x="3388"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89" name="Google Shape;8689;p23"/>
            <p:cNvSpPr/>
            <p:nvPr/>
          </p:nvSpPr>
          <p:spPr>
            <a:xfrm>
              <a:off x="4437900" y="3964050"/>
              <a:ext cx="167250" cy="148375"/>
            </a:xfrm>
            <a:custGeom>
              <a:rect b="b" l="l" r="r" t="t"/>
              <a:pathLst>
                <a:path extrusionOk="0" h="5935" w="6690">
                  <a:moveTo>
                    <a:pt x="3366" y="1"/>
                  </a:moveTo>
                  <a:cubicBezTo>
                    <a:pt x="2354" y="1"/>
                    <a:pt x="1382" y="539"/>
                    <a:pt x="823" y="1513"/>
                  </a:cubicBezTo>
                  <a:cubicBezTo>
                    <a:pt x="1" y="2948"/>
                    <a:pt x="434" y="4693"/>
                    <a:pt x="1816" y="5512"/>
                  </a:cubicBezTo>
                  <a:cubicBezTo>
                    <a:pt x="2297" y="5798"/>
                    <a:pt x="2817" y="5935"/>
                    <a:pt x="3326" y="5935"/>
                  </a:cubicBezTo>
                  <a:cubicBezTo>
                    <a:pt x="4338" y="5935"/>
                    <a:pt x="5310" y="5397"/>
                    <a:pt x="5869" y="4422"/>
                  </a:cubicBezTo>
                  <a:cubicBezTo>
                    <a:pt x="6689" y="2988"/>
                    <a:pt x="6256" y="1243"/>
                    <a:pt x="4875" y="423"/>
                  </a:cubicBezTo>
                  <a:cubicBezTo>
                    <a:pt x="4394" y="137"/>
                    <a:pt x="3875" y="1"/>
                    <a:pt x="3366"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90" name="Google Shape;8690;p23"/>
            <p:cNvSpPr/>
            <p:nvPr/>
          </p:nvSpPr>
          <p:spPr>
            <a:xfrm>
              <a:off x="3290525" y="4099175"/>
              <a:ext cx="167250" cy="148400"/>
            </a:xfrm>
            <a:custGeom>
              <a:rect b="b" l="l" r="r" t="t"/>
              <a:pathLst>
                <a:path extrusionOk="0" h="5936" w="6690">
                  <a:moveTo>
                    <a:pt x="3365" y="0"/>
                  </a:moveTo>
                  <a:cubicBezTo>
                    <a:pt x="2348" y="0"/>
                    <a:pt x="1369" y="546"/>
                    <a:pt x="811" y="1532"/>
                  </a:cubicBezTo>
                  <a:cubicBezTo>
                    <a:pt x="1" y="2968"/>
                    <a:pt x="447" y="4711"/>
                    <a:pt x="1834" y="5524"/>
                  </a:cubicBezTo>
                  <a:cubicBezTo>
                    <a:pt x="2309" y="5803"/>
                    <a:pt x="2821" y="5936"/>
                    <a:pt x="3323" y="5936"/>
                  </a:cubicBezTo>
                  <a:cubicBezTo>
                    <a:pt x="4342" y="5936"/>
                    <a:pt x="5320" y="5390"/>
                    <a:pt x="5879" y="4403"/>
                  </a:cubicBezTo>
                  <a:cubicBezTo>
                    <a:pt x="6689" y="2969"/>
                    <a:pt x="6243" y="1226"/>
                    <a:pt x="4856" y="412"/>
                  </a:cubicBezTo>
                  <a:cubicBezTo>
                    <a:pt x="4380" y="133"/>
                    <a:pt x="3868" y="0"/>
                    <a:pt x="3365"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91" name="Google Shape;8691;p23"/>
            <p:cNvSpPr/>
            <p:nvPr/>
          </p:nvSpPr>
          <p:spPr>
            <a:xfrm>
              <a:off x="4856850" y="1859525"/>
              <a:ext cx="165975" cy="146775"/>
            </a:xfrm>
            <a:custGeom>
              <a:rect b="b" l="l" r="r" t="t"/>
              <a:pathLst>
                <a:path extrusionOk="0" h="5871" w="6639">
                  <a:moveTo>
                    <a:pt x="3365" y="0"/>
                  </a:moveTo>
                  <a:cubicBezTo>
                    <a:pt x="2337" y="0"/>
                    <a:pt x="1335" y="555"/>
                    <a:pt x="792" y="1537"/>
                  </a:cubicBezTo>
                  <a:cubicBezTo>
                    <a:pt x="0" y="2966"/>
                    <a:pt x="491" y="4736"/>
                    <a:pt x="1894" y="5513"/>
                  </a:cubicBezTo>
                  <a:cubicBezTo>
                    <a:pt x="2332" y="5755"/>
                    <a:pt x="2806" y="5870"/>
                    <a:pt x="3274" y="5870"/>
                  </a:cubicBezTo>
                  <a:cubicBezTo>
                    <a:pt x="4302" y="5870"/>
                    <a:pt x="5304" y="5315"/>
                    <a:pt x="5848" y="4334"/>
                  </a:cubicBezTo>
                  <a:cubicBezTo>
                    <a:pt x="6639" y="2904"/>
                    <a:pt x="6147" y="1135"/>
                    <a:pt x="4745" y="358"/>
                  </a:cubicBezTo>
                  <a:cubicBezTo>
                    <a:pt x="4307" y="115"/>
                    <a:pt x="3833" y="0"/>
                    <a:pt x="3365"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92" name="Google Shape;8692;p23"/>
            <p:cNvSpPr/>
            <p:nvPr/>
          </p:nvSpPr>
          <p:spPr>
            <a:xfrm>
              <a:off x="2829325" y="1656150"/>
              <a:ext cx="164675" cy="145500"/>
            </a:xfrm>
            <a:custGeom>
              <a:rect b="b" l="l" r="r" t="t"/>
              <a:pathLst>
                <a:path extrusionOk="0" h="5820" w="6587">
                  <a:moveTo>
                    <a:pt x="3365" y="1"/>
                  </a:moveTo>
                  <a:cubicBezTo>
                    <a:pt x="2343" y="1"/>
                    <a:pt x="1332" y="544"/>
                    <a:pt x="793" y="1491"/>
                  </a:cubicBezTo>
                  <a:cubicBezTo>
                    <a:pt x="1" y="2886"/>
                    <a:pt x="494" y="4710"/>
                    <a:pt x="1872" y="5474"/>
                  </a:cubicBezTo>
                  <a:cubicBezTo>
                    <a:pt x="2296" y="5708"/>
                    <a:pt x="2760" y="5819"/>
                    <a:pt x="3223" y="5819"/>
                  </a:cubicBezTo>
                  <a:cubicBezTo>
                    <a:pt x="4265" y="5819"/>
                    <a:pt x="5295" y="5257"/>
                    <a:pt x="5823" y="4282"/>
                  </a:cubicBezTo>
                  <a:cubicBezTo>
                    <a:pt x="6586" y="2871"/>
                    <a:pt x="6059" y="1051"/>
                    <a:pt x="4669" y="320"/>
                  </a:cubicBezTo>
                  <a:cubicBezTo>
                    <a:pt x="4258" y="103"/>
                    <a:pt x="3810" y="1"/>
                    <a:pt x="3365"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93" name="Google Shape;8693;p23"/>
            <p:cNvSpPr/>
            <p:nvPr/>
          </p:nvSpPr>
          <p:spPr>
            <a:xfrm>
              <a:off x="5155925" y="2963825"/>
              <a:ext cx="164175" cy="145475"/>
            </a:xfrm>
            <a:custGeom>
              <a:rect b="b" l="l" r="r" t="t"/>
              <a:pathLst>
                <a:path extrusionOk="0" h="5819" w="6567">
                  <a:moveTo>
                    <a:pt x="3344" y="0"/>
                  </a:moveTo>
                  <a:cubicBezTo>
                    <a:pt x="2310" y="0"/>
                    <a:pt x="1285" y="555"/>
                    <a:pt x="753" y="1523"/>
                  </a:cubicBezTo>
                  <a:cubicBezTo>
                    <a:pt x="0" y="2892"/>
                    <a:pt x="464" y="4656"/>
                    <a:pt x="1785" y="5437"/>
                  </a:cubicBezTo>
                  <a:cubicBezTo>
                    <a:pt x="2223" y="5696"/>
                    <a:pt x="2711" y="5819"/>
                    <a:pt x="3198" y="5819"/>
                  </a:cubicBezTo>
                  <a:cubicBezTo>
                    <a:pt x="4212" y="5819"/>
                    <a:pt x="5221" y="5286"/>
                    <a:pt x="5763" y="4346"/>
                  </a:cubicBezTo>
                  <a:cubicBezTo>
                    <a:pt x="6566" y="2955"/>
                    <a:pt x="6083" y="1129"/>
                    <a:pt x="4711" y="356"/>
                  </a:cubicBezTo>
                  <a:cubicBezTo>
                    <a:pt x="4283" y="114"/>
                    <a:pt x="3813" y="0"/>
                    <a:pt x="3344"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94" name="Google Shape;8694;p23"/>
            <p:cNvSpPr/>
            <p:nvPr/>
          </p:nvSpPr>
          <p:spPr>
            <a:xfrm>
              <a:off x="3926725" y="1336750"/>
              <a:ext cx="165275" cy="146150"/>
            </a:xfrm>
            <a:custGeom>
              <a:rect b="b" l="l" r="r" t="t"/>
              <a:pathLst>
                <a:path extrusionOk="0" h="5846" w="6611">
                  <a:moveTo>
                    <a:pt x="3370" y="1"/>
                  </a:moveTo>
                  <a:cubicBezTo>
                    <a:pt x="2377" y="1"/>
                    <a:pt x="1394" y="513"/>
                    <a:pt x="840" y="1431"/>
                  </a:cubicBezTo>
                  <a:cubicBezTo>
                    <a:pt x="0" y="2820"/>
                    <a:pt x="444" y="4644"/>
                    <a:pt x="1814" y="5456"/>
                  </a:cubicBezTo>
                  <a:cubicBezTo>
                    <a:pt x="2261" y="5720"/>
                    <a:pt x="2756" y="5846"/>
                    <a:pt x="3248" y="5846"/>
                  </a:cubicBezTo>
                  <a:cubicBezTo>
                    <a:pt x="4223" y="5846"/>
                    <a:pt x="5187" y="5352"/>
                    <a:pt x="5747" y="4464"/>
                  </a:cubicBezTo>
                  <a:cubicBezTo>
                    <a:pt x="6611" y="3094"/>
                    <a:pt x="6204" y="1258"/>
                    <a:pt x="4850" y="419"/>
                  </a:cubicBezTo>
                  <a:cubicBezTo>
                    <a:pt x="4392" y="135"/>
                    <a:pt x="3880" y="1"/>
                    <a:pt x="3370"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95" name="Google Shape;8695;p23"/>
            <p:cNvSpPr/>
            <p:nvPr/>
          </p:nvSpPr>
          <p:spPr>
            <a:xfrm>
              <a:off x="4622950" y="3912650"/>
              <a:ext cx="163075" cy="144850"/>
            </a:xfrm>
            <a:custGeom>
              <a:rect b="b" l="l" r="r" t="t"/>
              <a:pathLst>
                <a:path extrusionOk="0" h="5794" w="6523">
                  <a:moveTo>
                    <a:pt x="3348" y="1"/>
                  </a:moveTo>
                  <a:cubicBezTo>
                    <a:pt x="2325" y="1"/>
                    <a:pt x="1301" y="541"/>
                    <a:pt x="767" y="1485"/>
                  </a:cubicBezTo>
                  <a:cubicBezTo>
                    <a:pt x="1" y="2838"/>
                    <a:pt x="459" y="4629"/>
                    <a:pt x="1773" y="5414"/>
                  </a:cubicBezTo>
                  <a:cubicBezTo>
                    <a:pt x="2205" y="5672"/>
                    <a:pt x="2690" y="5794"/>
                    <a:pt x="3176" y="5794"/>
                  </a:cubicBezTo>
                  <a:cubicBezTo>
                    <a:pt x="4198" y="5794"/>
                    <a:pt x="5222" y="5254"/>
                    <a:pt x="5756" y="4310"/>
                  </a:cubicBezTo>
                  <a:cubicBezTo>
                    <a:pt x="6523" y="2956"/>
                    <a:pt x="6064" y="1166"/>
                    <a:pt x="4750" y="380"/>
                  </a:cubicBezTo>
                  <a:cubicBezTo>
                    <a:pt x="4318" y="122"/>
                    <a:pt x="3833" y="1"/>
                    <a:pt x="3348"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96" name="Google Shape;8696;p23"/>
            <p:cNvSpPr/>
            <p:nvPr/>
          </p:nvSpPr>
          <p:spPr>
            <a:xfrm>
              <a:off x="3525450" y="4232075"/>
              <a:ext cx="162600" cy="144125"/>
            </a:xfrm>
            <a:custGeom>
              <a:rect b="b" l="l" r="r" t="t"/>
              <a:pathLst>
                <a:path extrusionOk="0" h="5765" w="6504">
                  <a:moveTo>
                    <a:pt x="3346" y="0"/>
                  </a:moveTo>
                  <a:cubicBezTo>
                    <a:pt x="2312" y="0"/>
                    <a:pt x="1270" y="552"/>
                    <a:pt x="748" y="1507"/>
                  </a:cubicBezTo>
                  <a:cubicBezTo>
                    <a:pt x="1" y="2871"/>
                    <a:pt x="496" y="4675"/>
                    <a:pt x="1824" y="5421"/>
                  </a:cubicBezTo>
                  <a:cubicBezTo>
                    <a:pt x="2239" y="5654"/>
                    <a:pt x="2701" y="5765"/>
                    <a:pt x="3163" y="5765"/>
                  </a:cubicBezTo>
                  <a:cubicBezTo>
                    <a:pt x="4177" y="5765"/>
                    <a:pt x="5193" y="5234"/>
                    <a:pt x="5729" y="4309"/>
                  </a:cubicBezTo>
                  <a:cubicBezTo>
                    <a:pt x="6504" y="2968"/>
                    <a:pt x="6042" y="1153"/>
                    <a:pt x="4729" y="372"/>
                  </a:cubicBezTo>
                  <a:cubicBezTo>
                    <a:pt x="4305" y="119"/>
                    <a:pt x="3826" y="0"/>
                    <a:pt x="3346"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97" name="Google Shape;8697;p23"/>
            <p:cNvSpPr/>
            <p:nvPr/>
          </p:nvSpPr>
          <p:spPr>
            <a:xfrm>
              <a:off x="2595100" y="3709000"/>
              <a:ext cx="162575" cy="144125"/>
            </a:xfrm>
            <a:custGeom>
              <a:rect b="b" l="l" r="r" t="t"/>
              <a:pathLst>
                <a:path extrusionOk="0" h="5765" w="6503">
                  <a:moveTo>
                    <a:pt x="3341" y="1"/>
                  </a:moveTo>
                  <a:cubicBezTo>
                    <a:pt x="2290" y="1"/>
                    <a:pt x="1236" y="570"/>
                    <a:pt x="724" y="1544"/>
                  </a:cubicBezTo>
                  <a:cubicBezTo>
                    <a:pt x="1" y="2925"/>
                    <a:pt x="524" y="4723"/>
                    <a:pt x="1859" y="5442"/>
                  </a:cubicBezTo>
                  <a:cubicBezTo>
                    <a:pt x="2265" y="5661"/>
                    <a:pt x="2713" y="5764"/>
                    <a:pt x="3161" y="5764"/>
                  </a:cubicBezTo>
                  <a:cubicBezTo>
                    <a:pt x="4192" y="5764"/>
                    <a:pt x="5224" y="5216"/>
                    <a:pt x="5748" y="4270"/>
                  </a:cubicBezTo>
                  <a:cubicBezTo>
                    <a:pt x="6502" y="2912"/>
                    <a:pt x="6014" y="1107"/>
                    <a:pt x="4690" y="351"/>
                  </a:cubicBezTo>
                  <a:cubicBezTo>
                    <a:pt x="4272" y="113"/>
                    <a:pt x="3807" y="1"/>
                    <a:pt x="3341"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98" name="Google Shape;8698;p23"/>
            <p:cNvSpPr/>
            <p:nvPr/>
          </p:nvSpPr>
          <p:spPr>
            <a:xfrm>
              <a:off x="4343750" y="1415375"/>
              <a:ext cx="162550" cy="144100"/>
            </a:xfrm>
            <a:custGeom>
              <a:rect b="b" l="l" r="r" t="t"/>
              <a:pathLst>
                <a:path extrusionOk="0" h="5764" w="6502">
                  <a:moveTo>
                    <a:pt x="3341" y="0"/>
                  </a:moveTo>
                  <a:cubicBezTo>
                    <a:pt x="2290" y="0"/>
                    <a:pt x="1235" y="569"/>
                    <a:pt x="724" y="1543"/>
                  </a:cubicBezTo>
                  <a:cubicBezTo>
                    <a:pt x="0" y="2925"/>
                    <a:pt x="523" y="4722"/>
                    <a:pt x="1858" y="5441"/>
                  </a:cubicBezTo>
                  <a:cubicBezTo>
                    <a:pt x="2265" y="5660"/>
                    <a:pt x="2713" y="5763"/>
                    <a:pt x="3161" y="5763"/>
                  </a:cubicBezTo>
                  <a:cubicBezTo>
                    <a:pt x="4192" y="5763"/>
                    <a:pt x="5223" y="5215"/>
                    <a:pt x="5747" y="4269"/>
                  </a:cubicBezTo>
                  <a:cubicBezTo>
                    <a:pt x="6502" y="2911"/>
                    <a:pt x="6014" y="1105"/>
                    <a:pt x="4689" y="350"/>
                  </a:cubicBezTo>
                  <a:cubicBezTo>
                    <a:pt x="4272" y="112"/>
                    <a:pt x="3807" y="0"/>
                    <a:pt x="3341"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99" name="Google Shape;8699;p23"/>
            <p:cNvSpPr/>
            <p:nvPr/>
          </p:nvSpPr>
          <p:spPr>
            <a:xfrm>
              <a:off x="4575750" y="1546125"/>
              <a:ext cx="163125" cy="144125"/>
            </a:xfrm>
            <a:custGeom>
              <a:rect b="b" l="l" r="r" t="t"/>
              <a:pathLst>
                <a:path extrusionOk="0" h="5765" w="6525">
                  <a:moveTo>
                    <a:pt x="3364" y="0"/>
                  </a:moveTo>
                  <a:cubicBezTo>
                    <a:pt x="2350" y="0"/>
                    <a:pt x="1332" y="531"/>
                    <a:pt x="797" y="1456"/>
                  </a:cubicBezTo>
                  <a:cubicBezTo>
                    <a:pt x="1" y="2834"/>
                    <a:pt x="517" y="4717"/>
                    <a:pt x="1893" y="5448"/>
                  </a:cubicBezTo>
                  <a:cubicBezTo>
                    <a:pt x="2297" y="5663"/>
                    <a:pt x="2741" y="5764"/>
                    <a:pt x="3185" y="5764"/>
                  </a:cubicBezTo>
                  <a:cubicBezTo>
                    <a:pt x="4222" y="5764"/>
                    <a:pt x="5256" y="5210"/>
                    <a:pt x="5777" y="4259"/>
                  </a:cubicBezTo>
                  <a:cubicBezTo>
                    <a:pt x="6524" y="2894"/>
                    <a:pt x="6029" y="1091"/>
                    <a:pt x="4702" y="343"/>
                  </a:cubicBezTo>
                  <a:cubicBezTo>
                    <a:pt x="4287" y="110"/>
                    <a:pt x="3826" y="0"/>
                    <a:pt x="3364"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00" name="Google Shape;8700;p23"/>
            <p:cNvSpPr/>
            <p:nvPr/>
          </p:nvSpPr>
          <p:spPr>
            <a:xfrm>
              <a:off x="2296925" y="2604975"/>
              <a:ext cx="163075" cy="144825"/>
            </a:xfrm>
            <a:custGeom>
              <a:rect b="b" l="l" r="r" t="t"/>
              <a:pathLst>
                <a:path extrusionOk="0" h="5793" w="6523">
                  <a:moveTo>
                    <a:pt x="3347" y="1"/>
                  </a:moveTo>
                  <a:cubicBezTo>
                    <a:pt x="2326" y="1"/>
                    <a:pt x="1304" y="539"/>
                    <a:pt x="768" y="1481"/>
                  </a:cubicBezTo>
                  <a:cubicBezTo>
                    <a:pt x="0" y="2832"/>
                    <a:pt x="456" y="4624"/>
                    <a:pt x="1769" y="5411"/>
                  </a:cubicBezTo>
                  <a:cubicBezTo>
                    <a:pt x="2201" y="5671"/>
                    <a:pt x="2687" y="5793"/>
                    <a:pt x="3174" y="5793"/>
                  </a:cubicBezTo>
                  <a:cubicBezTo>
                    <a:pt x="4195" y="5793"/>
                    <a:pt x="5218" y="5255"/>
                    <a:pt x="5753" y="4313"/>
                  </a:cubicBezTo>
                  <a:cubicBezTo>
                    <a:pt x="6522" y="2962"/>
                    <a:pt x="6067" y="1170"/>
                    <a:pt x="4753" y="383"/>
                  </a:cubicBezTo>
                  <a:cubicBezTo>
                    <a:pt x="4320" y="123"/>
                    <a:pt x="3834" y="1"/>
                    <a:pt x="3347"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01" name="Google Shape;8701;p23"/>
            <p:cNvSpPr/>
            <p:nvPr/>
          </p:nvSpPr>
          <p:spPr>
            <a:xfrm>
              <a:off x="2514750" y="1947825"/>
              <a:ext cx="161350" cy="142775"/>
            </a:xfrm>
            <a:custGeom>
              <a:rect b="b" l="l" r="r" t="t"/>
              <a:pathLst>
                <a:path extrusionOk="0" h="5711" w="6454">
                  <a:moveTo>
                    <a:pt x="3313" y="0"/>
                  </a:moveTo>
                  <a:cubicBezTo>
                    <a:pt x="2277" y="0"/>
                    <a:pt x="1245" y="557"/>
                    <a:pt x="735" y="1511"/>
                  </a:cubicBezTo>
                  <a:cubicBezTo>
                    <a:pt x="1" y="2884"/>
                    <a:pt x="519" y="4682"/>
                    <a:pt x="1854" y="5395"/>
                  </a:cubicBezTo>
                  <a:cubicBezTo>
                    <a:pt x="2257" y="5609"/>
                    <a:pt x="2699" y="5710"/>
                    <a:pt x="3141" y="5710"/>
                  </a:cubicBezTo>
                  <a:cubicBezTo>
                    <a:pt x="4177" y="5710"/>
                    <a:pt x="5209" y="5154"/>
                    <a:pt x="5720" y="4200"/>
                  </a:cubicBezTo>
                  <a:cubicBezTo>
                    <a:pt x="6454" y="2827"/>
                    <a:pt x="5935" y="1029"/>
                    <a:pt x="4600" y="316"/>
                  </a:cubicBezTo>
                  <a:cubicBezTo>
                    <a:pt x="4197" y="101"/>
                    <a:pt x="3755" y="0"/>
                    <a:pt x="3313"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02" name="Google Shape;8702;p23"/>
            <p:cNvSpPr/>
            <p:nvPr/>
          </p:nvSpPr>
          <p:spPr>
            <a:xfrm>
              <a:off x="2381425" y="2184900"/>
              <a:ext cx="161400" cy="142850"/>
            </a:xfrm>
            <a:custGeom>
              <a:rect b="b" l="l" r="r" t="t"/>
              <a:pathLst>
                <a:path extrusionOk="0" h="5714" w="6456">
                  <a:moveTo>
                    <a:pt x="3314" y="1"/>
                  </a:moveTo>
                  <a:cubicBezTo>
                    <a:pt x="2294" y="1"/>
                    <a:pt x="1274" y="543"/>
                    <a:pt x="754" y="1481"/>
                  </a:cubicBezTo>
                  <a:cubicBezTo>
                    <a:pt x="1" y="2838"/>
                    <a:pt x="496" y="4642"/>
                    <a:pt x="1824" y="5378"/>
                  </a:cubicBezTo>
                  <a:cubicBezTo>
                    <a:pt x="2234" y="5606"/>
                    <a:pt x="2688" y="5713"/>
                    <a:pt x="3141" y="5713"/>
                  </a:cubicBezTo>
                  <a:cubicBezTo>
                    <a:pt x="4162" y="5713"/>
                    <a:pt x="5182" y="5171"/>
                    <a:pt x="5702" y="4233"/>
                  </a:cubicBezTo>
                  <a:cubicBezTo>
                    <a:pt x="6455" y="2876"/>
                    <a:pt x="5960" y="1073"/>
                    <a:pt x="4632" y="336"/>
                  </a:cubicBezTo>
                  <a:cubicBezTo>
                    <a:pt x="4222" y="108"/>
                    <a:pt x="3768" y="1"/>
                    <a:pt x="3314"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03" name="Google Shape;8703;p23"/>
            <p:cNvSpPr/>
            <p:nvPr/>
          </p:nvSpPr>
          <p:spPr>
            <a:xfrm>
              <a:off x="4940075" y="3623350"/>
              <a:ext cx="161350" cy="142825"/>
            </a:xfrm>
            <a:custGeom>
              <a:rect b="b" l="l" r="r" t="t"/>
              <a:pathLst>
                <a:path extrusionOk="0" h="5713" w="6454">
                  <a:moveTo>
                    <a:pt x="3313" y="1"/>
                  </a:moveTo>
                  <a:cubicBezTo>
                    <a:pt x="2277" y="1"/>
                    <a:pt x="1245" y="558"/>
                    <a:pt x="734" y="1512"/>
                  </a:cubicBezTo>
                  <a:cubicBezTo>
                    <a:pt x="0" y="2885"/>
                    <a:pt x="519" y="4683"/>
                    <a:pt x="1855" y="5396"/>
                  </a:cubicBezTo>
                  <a:cubicBezTo>
                    <a:pt x="2258" y="5611"/>
                    <a:pt x="2700" y="5713"/>
                    <a:pt x="3142" y="5713"/>
                  </a:cubicBezTo>
                  <a:cubicBezTo>
                    <a:pt x="4177" y="5713"/>
                    <a:pt x="5209" y="5156"/>
                    <a:pt x="5719" y="4201"/>
                  </a:cubicBezTo>
                  <a:cubicBezTo>
                    <a:pt x="6453" y="2828"/>
                    <a:pt x="5936" y="1030"/>
                    <a:pt x="4599" y="317"/>
                  </a:cubicBezTo>
                  <a:cubicBezTo>
                    <a:pt x="4196" y="102"/>
                    <a:pt x="3754" y="1"/>
                    <a:pt x="3313"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04" name="Google Shape;8704;p23"/>
            <p:cNvSpPr/>
            <p:nvPr/>
          </p:nvSpPr>
          <p:spPr>
            <a:xfrm>
              <a:off x="5073350" y="3386225"/>
              <a:ext cx="161425" cy="142850"/>
            </a:xfrm>
            <a:custGeom>
              <a:rect b="b" l="l" r="r" t="t"/>
              <a:pathLst>
                <a:path extrusionOk="0" h="5714" w="6457">
                  <a:moveTo>
                    <a:pt x="3314" y="0"/>
                  </a:moveTo>
                  <a:cubicBezTo>
                    <a:pt x="2294" y="0"/>
                    <a:pt x="1274" y="543"/>
                    <a:pt x="754" y="1480"/>
                  </a:cubicBezTo>
                  <a:cubicBezTo>
                    <a:pt x="1" y="2837"/>
                    <a:pt x="496" y="4641"/>
                    <a:pt x="1825" y="5378"/>
                  </a:cubicBezTo>
                  <a:cubicBezTo>
                    <a:pt x="2235" y="5606"/>
                    <a:pt x="2689" y="5713"/>
                    <a:pt x="3143" y="5713"/>
                  </a:cubicBezTo>
                  <a:cubicBezTo>
                    <a:pt x="4163" y="5713"/>
                    <a:pt x="5182" y="5170"/>
                    <a:pt x="5702" y="4233"/>
                  </a:cubicBezTo>
                  <a:cubicBezTo>
                    <a:pt x="6457" y="2876"/>
                    <a:pt x="5960" y="1072"/>
                    <a:pt x="4632" y="335"/>
                  </a:cubicBezTo>
                  <a:cubicBezTo>
                    <a:pt x="4222" y="108"/>
                    <a:pt x="3768" y="0"/>
                    <a:pt x="3314"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05" name="Google Shape;8705;p23"/>
            <p:cNvSpPr/>
            <p:nvPr/>
          </p:nvSpPr>
          <p:spPr>
            <a:xfrm>
              <a:off x="3331200" y="1314625"/>
              <a:ext cx="159475" cy="141575"/>
            </a:xfrm>
            <a:custGeom>
              <a:rect b="b" l="l" r="r" t="t"/>
              <a:pathLst>
                <a:path extrusionOk="0" h="5663" w="6379">
                  <a:moveTo>
                    <a:pt x="3257" y="1"/>
                  </a:moveTo>
                  <a:cubicBezTo>
                    <a:pt x="2260" y="1"/>
                    <a:pt x="1269" y="533"/>
                    <a:pt x="748" y="1466"/>
                  </a:cubicBezTo>
                  <a:cubicBezTo>
                    <a:pt x="0" y="2806"/>
                    <a:pt x="450" y="4527"/>
                    <a:pt x="1748" y="5293"/>
                  </a:cubicBezTo>
                  <a:cubicBezTo>
                    <a:pt x="2174" y="5544"/>
                    <a:pt x="2647" y="5663"/>
                    <a:pt x="3118" y="5663"/>
                  </a:cubicBezTo>
                  <a:cubicBezTo>
                    <a:pt x="4117" y="5663"/>
                    <a:pt x="5108" y="5131"/>
                    <a:pt x="5630" y="4197"/>
                  </a:cubicBezTo>
                  <a:cubicBezTo>
                    <a:pt x="6378" y="2859"/>
                    <a:pt x="5927" y="1138"/>
                    <a:pt x="4629" y="371"/>
                  </a:cubicBezTo>
                  <a:cubicBezTo>
                    <a:pt x="4203" y="120"/>
                    <a:pt x="3729" y="1"/>
                    <a:pt x="3257"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06" name="Google Shape;8706;p23"/>
            <p:cNvSpPr/>
            <p:nvPr/>
          </p:nvSpPr>
          <p:spPr>
            <a:xfrm>
              <a:off x="5191675" y="2360725"/>
              <a:ext cx="160100" cy="141700"/>
            </a:xfrm>
            <a:custGeom>
              <a:rect b="b" l="l" r="r" t="t"/>
              <a:pathLst>
                <a:path extrusionOk="0" h="5668" w="6404">
                  <a:moveTo>
                    <a:pt x="3269" y="0"/>
                  </a:moveTo>
                  <a:cubicBezTo>
                    <a:pt x="2359" y="0"/>
                    <a:pt x="1450" y="451"/>
                    <a:pt x="887" y="1276"/>
                  </a:cubicBezTo>
                  <a:cubicBezTo>
                    <a:pt x="1" y="2573"/>
                    <a:pt x="356" y="4371"/>
                    <a:pt x="1668" y="5232"/>
                  </a:cubicBezTo>
                  <a:cubicBezTo>
                    <a:pt x="2117" y="5526"/>
                    <a:pt x="2626" y="5667"/>
                    <a:pt x="3135" y="5667"/>
                  </a:cubicBezTo>
                  <a:cubicBezTo>
                    <a:pt x="4045" y="5667"/>
                    <a:pt x="4955" y="5217"/>
                    <a:pt x="5518" y="4392"/>
                  </a:cubicBezTo>
                  <a:cubicBezTo>
                    <a:pt x="6404" y="3093"/>
                    <a:pt x="6049" y="1296"/>
                    <a:pt x="4737" y="436"/>
                  </a:cubicBezTo>
                  <a:cubicBezTo>
                    <a:pt x="4288" y="141"/>
                    <a:pt x="3778" y="0"/>
                    <a:pt x="3269"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07" name="Google Shape;8707;p23"/>
            <p:cNvSpPr/>
            <p:nvPr/>
          </p:nvSpPr>
          <p:spPr>
            <a:xfrm>
              <a:off x="5142100" y="2177175"/>
              <a:ext cx="159500" cy="140875"/>
            </a:xfrm>
            <a:custGeom>
              <a:rect b="b" l="l" r="r" t="t"/>
              <a:pathLst>
                <a:path extrusionOk="0" h="5635" w="6380">
                  <a:moveTo>
                    <a:pt x="3245" y="0"/>
                  </a:moveTo>
                  <a:cubicBezTo>
                    <a:pt x="2297" y="0"/>
                    <a:pt x="1367" y="491"/>
                    <a:pt x="830" y="1376"/>
                  </a:cubicBezTo>
                  <a:cubicBezTo>
                    <a:pt x="0" y="2743"/>
                    <a:pt x="440" y="4501"/>
                    <a:pt x="1807" y="5276"/>
                  </a:cubicBezTo>
                  <a:cubicBezTo>
                    <a:pt x="2235" y="5519"/>
                    <a:pt x="2699" y="5634"/>
                    <a:pt x="3158" y="5634"/>
                  </a:cubicBezTo>
                  <a:cubicBezTo>
                    <a:pt x="4124" y="5634"/>
                    <a:pt x="5068" y="5123"/>
                    <a:pt x="5597" y="4209"/>
                  </a:cubicBezTo>
                  <a:cubicBezTo>
                    <a:pt x="6380" y="2863"/>
                    <a:pt x="5954" y="1168"/>
                    <a:pt x="4642" y="385"/>
                  </a:cubicBezTo>
                  <a:cubicBezTo>
                    <a:pt x="4203" y="125"/>
                    <a:pt x="3722" y="0"/>
                    <a:pt x="3245"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08" name="Google Shape;8708;p23"/>
            <p:cNvSpPr/>
            <p:nvPr/>
          </p:nvSpPr>
          <p:spPr>
            <a:xfrm>
              <a:off x="3110900" y="4155750"/>
              <a:ext cx="160575" cy="141575"/>
            </a:xfrm>
            <a:custGeom>
              <a:rect b="b" l="l" r="r" t="t"/>
              <a:pathLst>
                <a:path extrusionOk="0" h="5663" w="6423">
                  <a:moveTo>
                    <a:pt x="3277" y="1"/>
                  </a:moveTo>
                  <a:cubicBezTo>
                    <a:pt x="2300" y="1"/>
                    <a:pt x="1333" y="512"/>
                    <a:pt x="801" y="1415"/>
                  </a:cubicBezTo>
                  <a:cubicBezTo>
                    <a:pt x="0" y="2769"/>
                    <a:pt x="469" y="4564"/>
                    <a:pt x="1817" y="5319"/>
                  </a:cubicBezTo>
                  <a:cubicBezTo>
                    <a:pt x="2234" y="5552"/>
                    <a:pt x="2692" y="5663"/>
                    <a:pt x="3147" y="5663"/>
                  </a:cubicBezTo>
                  <a:cubicBezTo>
                    <a:pt x="4124" y="5663"/>
                    <a:pt x="5091" y="5152"/>
                    <a:pt x="5624" y="4249"/>
                  </a:cubicBezTo>
                  <a:cubicBezTo>
                    <a:pt x="6422" y="2896"/>
                    <a:pt x="5955" y="1101"/>
                    <a:pt x="4605" y="345"/>
                  </a:cubicBezTo>
                  <a:cubicBezTo>
                    <a:pt x="4189" y="112"/>
                    <a:pt x="3732" y="1"/>
                    <a:pt x="3277"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09" name="Google Shape;8709;p23"/>
            <p:cNvSpPr/>
            <p:nvPr/>
          </p:nvSpPr>
          <p:spPr>
            <a:xfrm>
              <a:off x="3148425" y="1368150"/>
              <a:ext cx="159000" cy="140875"/>
            </a:xfrm>
            <a:custGeom>
              <a:rect b="b" l="l" r="r" t="t"/>
              <a:pathLst>
                <a:path extrusionOk="0" h="5635" w="6360">
                  <a:moveTo>
                    <a:pt x="3227" y="1"/>
                  </a:moveTo>
                  <a:cubicBezTo>
                    <a:pt x="2242" y="1"/>
                    <a:pt x="1278" y="532"/>
                    <a:pt x="755" y="1475"/>
                  </a:cubicBezTo>
                  <a:cubicBezTo>
                    <a:pt x="1" y="2837"/>
                    <a:pt x="459" y="4523"/>
                    <a:pt x="1787" y="5276"/>
                  </a:cubicBezTo>
                  <a:cubicBezTo>
                    <a:pt x="2215" y="5519"/>
                    <a:pt x="2680" y="5634"/>
                    <a:pt x="3140" y="5634"/>
                  </a:cubicBezTo>
                  <a:cubicBezTo>
                    <a:pt x="4106" y="5634"/>
                    <a:pt x="5048" y="5123"/>
                    <a:pt x="5579" y="4210"/>
                  </a:cubicBezTo>
                  <a:cubicBezTo>
                    <a:pt x="6360" y="2863"/>
                    <a:pt x="5937" y="1169"/>
                    <a:pt x="4624" y="386"/>
                  </a:cubicBezTo>
                  <a:cubicBezTo>
                    <a:pt x="4185" y="125"/>
                    <a:pt x="3703" y="1"/>
                    <a:pt x="3227"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10" name="Google Shape;8710;p23"/>
            <p:cNvSpPr/>
            <p:nvPr/>
          </p:nvSpPr>
          <p:spPr>
            <a:xfrm>
              <a:off x="4810725" y="1678525"/>
              <a:ext cx="158950" cy="140850"/>
            </a:xfrm>
            <a:custGeom>
              <a:rect b="b" l="l" r="r" t="t"/>
              <a:pathLst>
                <a:path extrusionOk="0" h="5634" w="6358">
                  <a:moveTo>
                    <a:pt x="3223" y="0"/>
                  </a:moveTo>
                  <a:cubicBezTo>
                    <a:pt x="2270" y="0"/>
                    <a:pt x="1337" y="497"/>
                    <a:pt x="802" y="1390"/>
                  </a:cubicBezTo>
                  <a:cubicBezTo>
                    <a:pt x="0" y="2725"/>
                    <a:pt x="403" y="4427"/>
                    <a:pt x="1704" y="5227"/>
                  </a:cubicBezTo>
                  <a:cubicBezTo>
                    <a:pt x="2152" y="5503"/>
                    <a:pt x="2646" y="5634"/>
                    <a:pt x="3135" y="5634"/>
                  </a:cubicBezTo>
                  <a:cubicBezTo>
                    <a:pt x="4105" y="5634"/>
                    <a:pt x="5055" y="5119"/>
                    <a:pt x="5584" y="4196"/>
                  </a:cubicBezTo>
                  <a:cubicBezTo>
                    <a:pt x="6358" y="2846"/>
                    <a:pt x="5924" y="1153"/>
                    <a:pt x="4608" y="379"/>
                  </a:cubicBezTo>
                  <a:cubicBezTo>
                    <a:pt x="4172" y="123"/>
                    <a:pt x="3695" y="0"/>
                    <a:pt x="3223"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11" name="Google Shape;8711;p23"/>
            <p:cNvSpPr/>
            <p:nvPr/>
          </p:nvSpPr>
          <p:spPr>
            <a:xfrm>
              <a:off x="4112900" y="1286225"/>
              <a:ext cx="159000" cy="140850"/>
            </a:xfrm>
            <a:custGeom>
              <a:rect b="b" l="l" r="r" t="t"/>
              <a:pathLst>
                <a:path extrusionOk="0" h="5634" w="6360">
                  <a:moveTo>
                    <a:pt x="3222" y="0"/>
                  </a:moveTo>
                  <a:cubicBezTo>
                    <a:pt x="2248" y="0"/>
                    <a:pt x="1298" y="520"/>
                    <a:pt x="771" y="1444"/>
                  </a:cubicBezTo>
                  <a:cubicBezTo>
                    <a:pt x="1" y="2797"/>
                    <a:pt x="437" y="4488"/>
                    <a:pt x="1756" y="5259"/>
                  </a:cubicBezTo>
                  <a:cubicBezTo>
                    <a:pt x="2191" y="5513"/>
                    <a:pt x="2666" y="5634"/>
                    <a:pt x="3135" y="5634"/>
                  </a:cubicBezTo>
                  <a:cubicBezTo>
                    <a:pt x="4128" y="5634"/>
                    <a:pt x="5096" y="5095"/>
                    <a:pt x="5615" y="4141"/>
                  </a:cubicBezTo>
                  <a:cubicBezTo>
                    <a:pt x="6359" y="2773"/>
                    <a:pt x="5889" y="1090"/>
                    <a:pt x="4554" y="348"/>
                  </a:cubicBezTo>
                  <a:cubicBezTo>
                    <a:pt x="4131" y="112"/>
                    <a:pt x="3674" y="0"/>
                    <a:pt x="3222"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12" name="Google Shape;8712;p23"/>
            <p:cNvSpPr/>
            <p:nvPr/>
          </p:nvSpPr>
          <p:spPr>
            <a:xfrm>
              <a:off x="5241900" y="2545075"/>
              <a:ext cx="158975" cy="140850"/>
            </a:xfrm>
            <a:custGeom>
              <a:rect b="b" l="l" r="r" t="t"/>
              <a:pathLst>
                <a:path extrusionOk="0" h="5634" w="6359">
                  <a:moveTo>
                    <a:pt x="3223" y="0"/>
                  </a:moveTo>
                  <a:cubicBezTo>
                    <a:pt x="2268" y="0"/>
                    <a:pt x="1334" y="500"/>
                    <a:pt x="799" y="1396"/>
                  </a:cubicBezTo>
                  <a:cubicBezTo>
                    <a:pt x="0" y="2732"/>
                    <a:pt x="407" y="4436"/>
                    <a:pt x="1710" y="5231"/>
                  </a:cubicBezTo>
                  <a:cubicBezTo>
                    <a:pt x="2156" y="5504"/>
                    <a:pt x="2648" y="5634"/>
                    <a:pt x="3135" y="5634"/>
                  </a:cubicBezTo>
                  <a:cubicBezTo>
                    <a:pt x="4108" y="5634"/>
                    <a:pt x="5060" y="5117"/>
                    <a:pt x="5588" y="4190"/>
                  </a:cubicBezTo>
                  <a:cubicBezTo>
                    <a:pt x="6359" y="2837"/>
                    <a:pt x="5921" y="1145"/>
                    <a:pt x="4602" y="374"/>
                  </a:cubicBezTo>
                  <a:cubicBezTo>
                    <a:pt x="4168" y="121"/>
                    <a:pt x="3693" y="0"/>
                    <a:pt x="3223"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13" name="Google Shape;8713;p23"/>
            <p:cNvSpPr/>
            <p:nvPr/>
          </p:nvSpPr>
          <p:spPr>
            <a:xfrm>
              <a:off x="2878325" y="4025025"/>
              <a:ext cx="160525" cy="141550"/>
            </a:xfrm>
            <a:custGeom>
              <a:rect b="b" l="l" r="r" t="t"/>
              <a:pathLst>
                <a:path extrusionOk="0" h="5662" w="6421">
                  <a:moveTo>
                    <a:pt x="3275" y="0"/>
                  </a:moveTo>
                  <a:cubicBezTo>
                    <a:pt x="2279" y="0"/>
                    <a:pt x="1298" y="530"/>
                    <a:pt x="776" y="1457"/>
                  </a:cubicBezTo>
                  <a:cubicBezTo>
                    <a:pt x="1" y="2829"/>
                    <a:pt x="499" y="4615"/>
                    <a:pt x="1859" y="5341"/>
                  </a:cubicBezTo>
                  <a:cubicBezTo>
                    <a:pt x="2265" y="5559"/>
                    <a:pt x="2707" y="5662"/>
                    <a:pt x="3146" y="5662"/>
                  </a:cubicBezTo>
                  <a:cubicBezTo>
                    <a:pt x="4142" y="5662"/>
                    <a:pt x="5123" y="5132"/>
                    <a:pt x="5646" y="4205"/>
                  </a:cubicBezTo>
                  <a:cubicBezTo>
                    <a:pt x="6421" y="2832"/>
                    <a:pt x="5923" y="1046"/>
                    <a:pt x="4563" y="321"/>
                  </a:cubicBezTo>
                  <a:cubicBezTo>
                    <a:pt x="4156" y="103"/>
                    <a:pt x="3714" y="0"/>
                    <a:pt x="3275"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14" name="Google Shape;8714;p23"/>
            <p:cNvSpPr/>
            <p:nvPr/>
          </p:nvSpPr>
          <p:spPr>
            <a:xfrm>
              <a:off x="3514375" y="1261825"/>
              <a:ext cx="159025" cy="140850"/>
            </a:xfrm>
            <a:custGeom>
              <a:rect b="b" l="l" r="r" t="t"/>
              <a:pathLst>
                <a:path extrusionOk="0" h="5634" w="6361">
                  <a:moveTo>
                    <a:pt x="3222" y="1"/>
                  </a:moveTo>
                  <a:cubicBezTo>
                    <a:pt x="2247" y="1"/>
                    <a:pt x="1297" y="521"/>
                    <a:pt x="771" y="1446"/>
                  </a:cubicBezTo>
                  <a:cubicBezTo>
                    <a:pt x="0" y="2799"/>
                    <a:pt x="439" y="4490"/>
                    <a:pt x="1758" y="5260"/>
                  </a:cubicBezTo>
                  <a:cubicBezTo>
                    <a:pt x="2193" y="5513"/>
                    <a:pt x="2667" y="5634"/>
                    <a:pt x="3136" y="5634"/>
                  </a:cubicBezTo>
                  <a:cubicBezTo>
                    <a:pt x="4129" y="5634"/>
                    <a:pt x="5099" y="5093"/>
                    <a:pt x="5617" y="4138"/>
                  </a:cubicBezTo>
                  <a:cubicBezTo>
                    <a:pt x="6360" y="2769"/>
                    <a:pt x="5887" y="1088"/>
                    <a:pt x="4552" y="347"/>
                  </a:cubicBezTo>
                  <a:cubicBezTo>
                    <a:pt x="4130" y="112"/>
                    <a:pt x="3673" y="1"/>
                    <a:pt x="3222"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15" name="Google Shape;8715;p23"/>
            <p:cNvSpPr/>
            <p:nvPr/>
          </p:nvSpPr>
          <p:spPr>
            <a:xfrm>
              <a:off x="4126425" y="4258800"/>
              <a:ext cx="157700" cy="139500"/>
            </a:xfrm>
            <a:custGeom>
              <a:rect b="b" l="l" r="r" t="t"/>
              <a:pathLst>
                <a:path extrusionOk="0" h="5580" w="6308">
                  <a:moveTo>
                    <a:pt x="3166" y="0"/>
                  </a:moveTo>
                  <a:cubicBezTo>
                    <a:pt x="2226" y="0"/>
                    <a:pt x="1325" y="500"/>
                    <a:pt x="796" y="1407"/>
                  </a:cubicBezTo>
                  <a:cubicBezTo>
                    <a:pt x="0" y="2775"/>
                    <a:pt x="412" y="4416"/>
                    <a:pt x="1745" y="5194"/>
                  </a:cubicBezTo>
                  <a:cubicBezTo>
                    <a:pt x="2193" y="5455"/>
                    <a:pt x="2672" y="5580"/>
                    <a:pt x="3142" y="5580"/>
                  </a:cubicBezTo>
                  <a:cubicBezTo>
                    <a:pt x="4082" y="5580"/>
                    <a:pt x="4983" y="5081"/>
                    <a:pt x="5512" y="4173"/>
                  </a:cubicBezTo>
                  <a:cubicBezTo>
                    <a:pt x="6307" y="2806"/>
                    <a:pt x="5898" y="1164"/>
                    <a:pt x="4563" y="386"/>
                  </a:cubicBezTo>
                  <a:cubicBezTo>
                    <a:pt x="4115" y="125"/>
                    <a:pt x="3636" y="0"/>
                    <a:pt x="3166"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16" name="Google Shape;8716;p23"/>
            <p:cNvSpPr/>
            <p:nvPr/>
          </p:nvSpPr>
          <p:spPr>
            <a:xfrm>
              <a:off x="2649600" y="1712000"/>
              <a:ext cx="158325" cy="140175"/>
            </a:xfrm>
            <a:custGeom>
              <a:rect b="b" l="l" r="r" t="t"/>
              <a:pathLst>
                <a:path extrusionOk="0" h="5607" w="6333">
                  <a:moveTo>
                    <a:pt x="3187" y="0"/>
                  </a:moveTo>
                  <a:cubicBezTo>
                    <a:pt x="2228" y="0"/>
                    <a:pt x="1304" y="515"/>
                    <a:pt x="777" y="1440"/>
                  </a:cubicBezTo>
                  <a:cubicBezTo>
                    <a:pt x="0" y="2802"/>
                    <a:pt x="427" y="4454"/>
                    <a:pt x="1754" y="5226"/>
                  </a:cubicBezTo>
                  <a:cubicBezTo>
                    <a:pt x="2196" y="5484"/>
                    <a:pt x="2673" y="5606"/>
                    <a:pt x="3141" y="5606"/>
                  </a:cubicBezTo>
                  <a:cubicBezTo>
                    <a:pt x="4119" y="5606"/>
                    <a:pt x="5061" y="5073"/>
                    <a:pt x="5582" y="4118"/>
                  </a:cubicBezTo>
                  <a:cubicBezTo>
                    <a:pt x="6332" y="2743"/>
                    <a:pt x="5872" y="1101"/>
                    <a:pt x="4530" y="354"/>
                  </a:cubicBezTo>
                  <a:cubicBezTo>
                    <a:pt x="4100" y="115"/>
                    <a:pt x="3640" y="0"/>
                    <a:pt x="3187"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17" name="Google Shape;8717;p23"/>
            <p:cNvSpPr/>
            <p:nvPr/>
          </p:nvSpPr>
          <p:spPr>
            <a:xfrm>
              <a:off x="2249900" y="2423675"/>
              <a:ext cx="157825" cy="139550"/>
            </a:xfrm>
            <a:custGeom>
              <a:rect b="b" l="l" r="r" t="t"/>
              <a:pathLst>
                <a:path extrusionOk="0" h="5582" w="6313">
                  <a:moveTo>
                    <a:pt x="3167" y="1"/>
                  </a:moveTo>
                  <a:cubicBezTo>
                    <a:pt x="2216" y="1"/>
                    <a:pt x="1307" y="514"/>
                    <a:pt x="781" y="1442"/>
                  </a:cubicBezTo>
                  <a:cubicBezTo>
                    <a:pt x="1" y="2817"/>
                    <a:pt x="433" y="4449"/>
                    <a:pt x="1781" y="5214"/>
                  </a:cubicBezTo>
                  <a:cubicBezTo>
                    <a:pt x="2219" y="5463"/>
                    <a:pt x="2687" y="5582"/>
                    <a:pt x="3145" y="5582"/>
                  </a:cubicBezTo>
                  <a:cubicBezTo>
                    <a:pt x="4096" y="5582"/>
                    <a:pt x="5007" y="5069"/>
                    <a:pt x="5533" y="4141"/>
                  </a:cubicBezTo>
                  <a:cubicBezTo>
                    <a:pt x="6312" y="2765"/>
                    <a:pt x="5881" y="1134"/>
                    <a:pt x="4532" y="369"/>
                  </a:cubicBezTo>
                  <a:cubicBezTo>
                    <a:pt x="4093" y="120"/>
                    <a:pt x="3625" y="1"/>
                    <a:pt x="3167"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18" name="Google Shape;8718;p23"/>
            <p:cNvSpPr/>
            <p:nvPr/>
          </p:nvSpPr>
          <p:spPr>
            <a:xfrm>
              <a:off x="5208225" y="3150425"/>
              <a:ext cx="158300" cy="140175"/>
            </a:xfrm>
            <a:custGeom>
              <a:rect b="b" l="l" r="r" t="t"/>
              <a:pathLst>
                <a:path extrusionOk="0" h="5607" w="6332">
                  <a:moveTo>
                    <a:pt x="3188" y="1"/>
                  </a:moveTo>
                  <a:cubicBezTo>
                    <a:pt x="2225" y="1"/>
                    <a:pt x="1299" y="519"/>
                    <a:pt x="773" y="1447"/>
                  </a:cubicBezTo>
                  <a:cubicBezTo>
                    <a:pt x="1" y="2810"/>
                    <a:pt x="431" y="4459"/>
                    <a:pt x="1759" y="5229"/>
                  </a:cubicBezTo>
                  <a:cubicBezTo>
                    <a:pt x="2200" y="5484"/>
                    <a:pt x="2675" y="5606"/>
                    <a:pt x="3142" y="5606"/>
                  </a:cubicBezTo>
                  <a:cubicBezTo>
                    <a:pt x="4122" y="5606"/>
                    <a:pt x="5065" y="5070"/>
                    <a:pt x="5585" y="4112"/>
                  </a:cubicBezTo>
                  <a:cubicBezTo>
                    <a:pt x="6331" y="2737"/>
                    <a:pt x="5867" y="1095"/>
                    <a:pt x="4524" y="351"/>
                  </a:cubicBezTo>
                  <a:cubicBezTo>
                    <a:pt x="4096" y="114"/>
                    <a:pt x="3638" y="1"/>
                    <a:pt x="3188"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19" name="Google Shape;8719;p23"/>
            <p:cNvSpPr/>
            <p:nvPr/>
          </p:nvSpPr>
          <p:spPr>
            <a:xfrm>
              <a:off x="4808475" y="3862100"/>
              <a:ext cx="157925" cy="139550"/>
            </a:xfrm>
            <a:custGeom>
              <a:rect b="b" l="l" r="r" t="t"/>
              <a:pathLst>
                <a:path extrusionOk="0" h="5582" w="6317">
                  <a:moveTo>
                    <a:pt x="3171" y="1"/>
                  </a:moveTo>
                  <a:cubicBezTo>
                    <a:pt x="2208" y="1"/>
                    <a:pt x="1287" y="527"/>
                    <a:pt x="764" y="1474"/>
                  </a:cubicBezTo>
                  <a:cubicBezTo>
                    <a:pt x="1" y="2855"/>
                    <a:pt x="456" y="4481"/>
                    <a:pt x="1815" y="5232"/>
                  </a:cubicBezTo>
                  <a:cubicBezTo>
                    <a:pt x="2244" y="5469"/>
                    <a:pt x="2700" y="5582"/>
                    <a:pt x="3146" y="5582"/>
                  </a:cubicBezTo>
                  <a:cubicBezTo>
                    <a:pt x="4110" y="5582"/>
                    <a:pt x="5031" y="5055"/>
                    <a:pt x="5553" y="4109"/>
                  </a:cubicBezTo>
                  <a:cubicBezTo>
                    <a:pt x="6316" y="2728"/>
                    <a:pt x="5863" y="1101"/>
                    <a:pt x="4502" y="351"/>
                  </a:cubicBezTo>
                  <a:cubicBezTo>
                    <a:pt x="4073" y="114"/>
                    <a:pt x="3617" y="1"/>
                    <a:pt x="3171"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20" name="Google Shape;8720;p23"/>
            <p:cNvSpPr/>
            <p:nvPr/>
          </p:nvSpPr>
          <p:spPr>
            <a:xfrm>
              <a:off x="2265450" y="3212625"/>
              <a:ext cx="157975" cy="139600"/>
            </a:xfrm>
            <a:custGeom>
              <a:rect b="b" l="l" r="r" t="t"/>
              <a:pathLst>
                <a:path extrusionOk="0" h="5584" w="6319">
                  <a:moveTo>
                    <a:pt x="3171" y="1"/>
                  </a:moveTo>
                  <a:cubicBezTo>
                    <a:pt x="2212" y="1"/>
                    <a:pt x="1296" y="523"/>
                    <a:pt x="772" y="1463"/>
                  </a:cubicBezTo>
                  <a:cubicBezTo>
                    <a:pt x="1" y="2844"/>
                    <a:pt x="449" y="4471"/>
                    <a:pt x="1805" y="5227"/>
                  </a:cubicBezTo>
                  <a:cubicBezTo>
                    <a:pt x="2238" y="5468"/>
                    <a:pt x="2698" y="5583"/>
                    <a:pt x="3149" y="5583"/>
                  </a:cubicBezTo>
                  <a:cubicBezTo>
                    <a:pt x="4108" y="5583"/>
                    <a:pt x="5023" y="5062"/>
                    <a:pt x="5547" y="4121"/>
                  </a:cubicBezTo>
                  <a:cubicBezTo>
                    <a:pt x="6318" y="2738"/>
                    <a:pt x="5872" y="1114"/>
                    <a:pt x="4514" y="358"/>
                  </a:cubicBezTo>
                  <a:cubicBezTo>
                    <a:pt x="4081" y="116"/>
                    <a:pt x="3621" y="1"/>
                    <a:pt x="3171"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21" name="Google Shape;8721;p23"/>
            <p:cNvSpPr/>
            <p:nvPr/>
          </p:nvSpPr>
          <p:spPr>
            <a:xfrm>
              <a:off x="3698675" y="1209650"/>
              <a:ext cx="156775" cy="138850"/>
            </a:xfrm>
            <a:custGeom>
              <a:rect b="b" l="l" r="r" t="t"/>
              <a:pathLst>
                <a:path extrusionOk="0" h="5554" w="6271">
                  <a:moveTo>
                    <a:pt x="3133" y="1"/>
                  </a:moveTo>
                  <a:cubicBezTo>
                    <a:pt x="2184" y="1"/>
                    <a:pt x="1277" y="516"/>
                    <a:pt x="755" y="1449"/>
                  </a:cubicBezTo>
                  <a:cubicBezTo>
                    <a:pt x="1" y="2793"/>
                    <a:pt x="407" y="4388"/>
                    <a:pt x="1700" y="5154"/>
                  </a:cubicBezTo>
                  <a:cubicBezTo>
                    <a:pt x="2154" y="5424"/>
                    <a:pt x="2642" y="5553"/>
                    <a:pt x="3119" y="5553"/>
                  </a:cubicBezTo>
                  <a:cubicBezTo>
                    <a:pt x="4052" y="5553"/>
                    <a:pt x="4944" y="5059"/>
                    <a:pt x="5469" y="4155"/>
                  </a:cubicBezTo>
                  <a:cubicBezTo>
                    <a:pt x="6271" y="2778"/>
                    <a:pt x="5854" y="1144"/>
                    <a:pt x="4504" y="374"/>
                  </a:cubicBezTo>
                  <a:cubicBezTo>
                    <a:pt x="4063" y="121"/>
                    <a:pt x="3593" y="1"/>
                    <a:pt x="3133"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22" name="Google Shape;8722;p23"/>
            <p:cNvSpPr/>
            <p:nvPr/>
          </p:nvSpPr>
          <p:spPr>
            <a:xfrm>
              <a:off x="3762375" y="4366800"/>
              <a:ext cx="153975" cy="136225"/>
            </a:xfrm>
            <a:custGeom>
              <a:rect b="b" l="l" r="r" t="t"/>
              <a:pathLst>
                <a:path extrusionOk="0" h="5449" w="6159">
                  <a:moveTo>
                    <a:pt x="3113" y="1"/>
                  </a:moveTo>
                  <a:cubicBezTo>
                    <a:pt x="2178" y="1"/>
                    <a:pt x="1269" y="498"/>
                    <a:pt x="758" y="1389"/>
                  </a:cubicBezTo>
                  <a:cubicBezTo>
                    <a:pt x="0" y="2712"/>
                    <a:pt x="425" y="4349"/>
                    <a:pt x="1719" y="5092"/>
                  </a:cubicBezTo>
                  <a:cubicBezTo>
                    <a:pt x="2140" y="5334"/>
                    <a:pt x="2596" y="5449"/>
                    <a:pt x="3046" y="5449"/>
                  </a:cubicBezTo>
                  <a:cubicBezTo>
                    <a:pt x="3981" y="5449"/>
                    <a:pt x="4889" y="4952"/>
                    <a:pt x="5400" y="4060"/>
                  </a:cubicBezTo>
                  <a:cubicBezTo>
                    <a:pt x="6159" y="2737"/>
                    <a:pt x="5734" y="1100"/>
                    <a:pt x="4440" y="357"/>
                  </a:cubicBezTo>
                  <a:cubicBezTo>
                    <a:pt x="4019" y="116"/>
                    <a:pt x="3563" y="1"/>
                    <a:pt x="3113"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23" name="Google Shape;8723;p23"/>
            <p:cNvSpPr/>
            <p:nvPr/>
          </p:nvSpPr>
          <p:spPr>
            <a:xfrm>
              <a:off x="2167900" y="2846100"/>
              <a:ext cx="154575" cy="136875"/>
            </a:xfrm>
            <a:custGeom>
              <a:rect b="b" l="l" r="r" t="t"/>
              <a:pathLst>
                <a:path extrusionOk="0" h="5475" w="6183">
                  <a:moveTo>
                    <a:pt x="3113" y="0"/>
                  </a:moveTo>
                  <a:cubicBezTo>
                    <a:pt x="2176" y="0"/>
                    <a:pt x="1272" y="502"/>
                    <a:pt x="760" y="1403"/>
                  </a:cubicBezTo>
                  <a:cubicBezTo>
                    <a:pt x="1" y="2733"/>
                    <a:pt x="413" y="4349"/>
                    <a:pt x="1707" y="5100"/>
                  </a:cubicBezTo>
                  <a:cubicBezTo>
                    <a:pt x="2143" y="5354"/>
                    <a:pt x="2610" y="5475"/>
                    <a:pt x="3070" y="5475"/>
                  </a:cubicBezTo>
                  <a:cubicBezTo>
                    <a:pt x="4022" y="5475"/>
                    <a:pt x="4938" y="4955"/>
                    <a:pt x="5449" y="4021"/>
                  </a:cubicBezTo>
                  <a:cubicBezTo>
                    <a:pt x="6183" y="2683"/>
                    <a:pt x="5736" y="1080"/>
                    <a:pt x="4425" y="346"/>
                  </a:cubicBezTo>
                  <a:cubicBezTo>
                    <a:pt x="4005" y="112"/>
                    <a:pt x="3555" y="0"/>
                    <a:pt x="3113"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24" name="Google Shape;8724;p23"/>
            <p:cNvSpPr/>
            <p:nvPr/>
          </p:nvSpPr>
          <p:spPr>
            <a:xfrm>
              <a:off x="4309675" y="4205975"/>
              <a:ext cx="157200" cy="138825"/>
            </a:xfrm>
            <a:custGeom>
              <a:rect b="b" l="l" r="r" t="t"/>
              <a:pathLst>
                <a:path extrusionOk="0" h="5553" w="6288">
                  <a:moveTo>
                    <a:pt x="3151" y="0"/>
                  </a:moveTo>
                  <a:cubicBezTo>
                    <a:pt x="2228" y="0"/>
                    <a:pt x="1343" y="484"/>
                    <a:pt x="818" y="1364"/>
                  </a:cubicBezTo>
                  <a:cubicBezTo>
                    <a:pt x="0" y="2733"/>
                    <a:pt x="395" y="4378"/>
                    <a:pt x="1730" y="5160"/>
                  </a:cubicBezTo>
                  <a:cubicBezTo>
                    <a:pt x="2181" y="5425"/>
                    <a:pt x="2664" y="5552"/>
                    <a:pt x="3136" y="5552"/>
                  </a:cubicBezTo>
                  <a:cubicBezTo>
                    <a:pt x="4073" y="5552"/>
                    <a:pt x="4969" y="5052"/>
                    <a:pt x="5494" y="4139"/>
                  </a:cubicBezTo>
                  <a:cubicBezTo>
                    <a:pt x="6288" y="2760"/>
                    <a:pt x="5861" y="1129"/>
                    <a:pt x="4506" y="364"/>
                  </a:cubicBezTo>
                  <a:cubicBezTo>
                    <a:pt x="4071" y="118"/>
                    <a:pt x="3606" y="0"/>
                    <a:pt x="3151"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25" name="Google Shape;8725;p23"/>
            <p:cNvSpPr/>
            <p:nvPr/>
          </p:nvSpPr>
          <p:spPr>
            <a:xfrm>
              <a:off x="2966850" y="1422700"/>
              <a:ext cx="156375" cy="138150"/>
            </a:xfrm>
            <a:custGeom>
              <a:rect b="b" l="l" r="r" t="t"/>
              <a:pathLst>
                <a:path extrusionOk="0" h="5526" w="6255">
                  <a:moveTo>
                    <a:pt x="3135" y="0"/>
                  </a:moveTo>
                  <a:cubicBezTo>
                    <a:pt x="2223" y="0"/>
                    <a:pt x="1346" y="474"/>
                    <a:pt x="823" y="1339"/>
                  </a:cubicBezTo>
                  <a:cubicBezTo>
                    <a:pt x="1" y="2700"/>
                    <a:pt x="382" y="4342"/>
                    <a:pt x="1701" y="5127"/>
                  </a:cubicBezTo>
                  <a:cubicBezTo>
                    <a:pt x="2155" y="5397"/>
                    <a:pt x="2641" y="5526"/>
                    <a:pt x="3117" y="5526"/>
                  </a:cubicBezTo>
                  <a:cubicBezTo>
                    <a:pt x="4046" y="5526"/>
                    <a:pt x="4935" y="5035"/>
                    <a:pt x="5457" y="4138"/>
                  </a:cubicBezTo>
                  <a:cubicBezTo>
                    <a:pt x="6255" y="2769"/>
                    <a:pt x="5842" y="1140"/>
                    <a:pt x="4502" y="372"/>
                  </a:cubicBezTo>
                  <a:cubicBezTo>
                    <a:pt x="4065" y="121"/>
                    <a:pt x="3595" y="0"/>
                    <a:pt x="3135"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26" name="Google Shape;8726;p23"/>
            <p:cNvSpPr/>
            <p:nvPr/>
          </p:nvSpPr>
          <p:spPr>
            <a:xfrm>
              <a:off x="4493450" y="4153800"/>
              <a:ext cx="154950" cy="136825"/>
            </a:xfrm>
            <a:custGeom>
              <a:rect b="b" l="l" r="r" t="t"/>
              <a:pathLst>
                <a:path extrusionOk="0" h="5473" w="6198">
                  <a:moveTo>
                    <a:pt x="3130" y="0"/>
                  </a:moveTo>
                  <a:cubicBezTo>
                    <a:pt x="2214" y="0"/>
                    <a:pt x="1330" y="476"/>
                    <a:pt x="814" y="1338"/>
                  </a:cubicBezTo>
                  <a:cubicBezTo>
                    <a:pt x="1" y="2697"/>
                    <a:pt x="418" y="4359"/>
                    <a:pt x="1760" y="5118"/>
                  </a:cubicBezTo>
                  <a:cubicBezTo>
                    <a:pt x="2184" y="5358"/>
                    <a:pt x="2640" y="5473"/>
                    <a:pt x="3088" y="5473"/>
                  </a:cubicBezTo>
                  <a:cubicBezTo>
                    <a:pt x="4019" y="5473"/>
                    <a:pt x="4918" y="4976"/>
                    <a:pt x="5433" y="4084"/>
                  </a:cubicBezTo>
                  <a:cubicBezTo>
                    <a:pt x="6197" y="2756"/>
                    <a:pt x="5794" y="1138"/>
                    <a:pt x="4506" y="380"/>
                  </a:cubicBezTo>
                  <a:cubicBezTo>
                    <a:pt x="4069" y="123"/>
                    <a:pt x="3595" y="0"/>
                    <a:pt x="3130"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27" name="Google Shape;8727;p23"/>
            <p:cNvSpPr/>
            <p:nvPr/>
          </p:nvSpPr>
          <p:spPr>
            <a:xfrm>
              <a:off x="5292725" y="2730300"/>
              <a:ext cx="156675" cy="138275"/>
            </a:xfrm>
            <a:custGeom>
              <a:rect b="b" l="l" r="r" t="t"/>
              <a:pathLst>
                <a:path extrusionOk="0" h="5531" w="6267">
                  <a:moveTo>
                    <a:pt x="3148" y="1"/>
                  </a:moveTo>
                  <a:cubicBezTo>
                    <a:pt x="2202" y="1"/>
                    <a:pt x="1295" y="515"/>
                    <a:pt x="775" y="1436"/>
                  </a:cubicBezTo>
                  <a:cubicBezTo>
                    <a:pt x="1" y="2811"/>
                    <a:pt x="443" y="4432"/>
                    <a:pt x="1800" y="5182"/>
                  </a:cubicBezTo>
                  <a:cubicBezTo>
                    <a:pt x="2226" y="5418"/>
                    <a:pt x="2678" y="5530"/>
                    <a:pt x="3121" y="5530"/>
                  </a:cubicBezTo>
                  <a:cubicBezTo>
                    <a:pt x="4082" y="5530"/>
                    <a:pt x="4999" y="4999"/>
                    <a:pt x="5517" y="4047"/>
                  </a:cubicBezTo>
                  <a:cubicBezTo>
                    <a:pt x="6267" y="2668"/>
                    <a:pt x="5789" y="1054"/>
                    <a:pt x="4416" y="323"/>
                  </a:cubicBezTo>
                  <a:cubicBezTo>
                    <a:pt x="4006" y="105"/>
                    <a:pt x="3573" y="1"/>
                    <a:pt x="3148"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28" name="Google Shape;8728;p23"/>
            <p:cNvSpPr/>
            <p:nvPr/>
          </p:nvSpPr>
          <p:spPr>
            <a:xfrm>
              <a:off x="2216125" y="3029075"/>
              <a:ext cx="156850" cy="138850"/>
            </a:xfrm>
            <a:custGeom>
              <a:rect b="b" l="l" r="r" t="t"/>
              <a:pathLst>
                <a:path extrusionOk="0" h="5554" w="6274">
                  <a:moveTo>
                    <a:pt x="3154" y="0"/>
                  </a:moveTo>
                  <a:cubicBezTo>
                    <a:pt x="2212" y="0"/>
                    <a:pt x="1313" y="505"/>
                    <a:pt x="789" y="1424"/>
                  </a:cubicBezTo>
                  <a:cubicBezTo>
                    <a:pt x="1" y="2805"/>
                    <a:pt x="434" y="4433"/>
                    <a:pt x="1793" y="5195"/>
                  </a:cubicBezTo>
                  <a:cubicBezTo>
                    <a:pt x="2227" y="5438"/>
                    <a:pt x="2687" y="5554"/>
                    <a:pt x="3138" y="5554"/>
                  </a:cubicBezTo>
                  <a:cubicBezTo>
                    <a:pt x="4097" y="5554"/>
                    <a:pt x="5011" y="5028"/>
                    <a:pt x="5533" y="4081"/>
                  </a:cubicBezTo>
                  <a:cubicBezTo>
                    <a:pt x="6274" y="2732"/>
                    <a:pt x="5851" y="1144"/>
                    <a:pt x="4550" y="386"/>
                  </a:cubicBezTo>
                  <a:cubicBezTo>
                    <a:pt x="4101" y="125"/>
                    <a:pt x="3622" y="0"/>
                    <a:pt x="3154"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29" name="Google Shape;8729;p23"/>
            <p:cNvSpPr/>
            <p:nvPr/>
          </p:nvSpPr>
          <p:spPr>
            <a:xfrm>
              <a:off x="3943775" y="4312325"/>
              <a:ext cx="157175" cy="138825"/>
            </a:xfrm>
            <a:custGeom>
              <a:rect b="b" l="l" r="r" t="t"/>
              <a:pathLst>
                <a:path extrusionOk="0" h="5553" w="6287">
                  <a:moveTo>
                    <a:pt x="3150" y="0"/>
                  </a:moveTo>
                  <a:cubicBezTo>
                    <a:pt x="2230" y="0"/>
                    <a:pt x="1348" y="480"/>
                    <a:pt x="823" y="1356"/>
                  </a:cubicBezTo>
                  <a:cubicBezTo>
                    <a:pt x="0" y="2723"/>
                    <a:pt x="389" y="4369"/>
                    <a:pt x="1720" y="5156"/>
                  </a:cubicBezTo>
                  <a:cubicBezTo>
                    <a:pt x="2174" y="5424"/>
                    <a:pt x="2659" y="5553"/>
                    <a:pt x="3134" y="5553"/>
                  </a:cubicBezTo>
                  <a:cubicBezTo>
                    <a:pt x="4070" y="5553"/>
                    <a:pt x="4963" y="5055"/>
                    <a:pt x="5488" y="4148"/>
                  </a:cubicBezTo>
                  <a:cubicBezTo>
                    <a:pt x="6287" y="2770"/>
                    <a:pt x="5865" y="1138"/>
                    <a:pt x="4514" y="369"/>
                  </a:cubicBezTo>
                  <a:cubicBezTo>
                    <a:pt x="4076" y="120"/>
                    <a:pt x="3609" y="0"/>
                    <a:pt x="3150"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30" name="Google Shape;8730;p23"/>
            <p:cNvSpPr/>
            <p:nvPr/>
          </p:nvSpPr>
          <p:spPr>
            <a:xfrm>
              <a:off x="3345500" y="4288225"/>
              <a:ext cx="156150" cy="138200"/>
            </a:xfrm>
            <a:custGeom>
              <a:rect b="b" l="l" r="r" t="t"/>
              <a:pathLst>
                <a:path extrusionOk="0" h="5528" w="6246">
                  <a:moveTo>
                    <a:pt x="3140" y="0"/>
                  </a:moveTo>
                  <a:cubicBezTo>
                    <a:pt x="2195" y="0"/>
                    <a:pt x="1291" y="513"/>
                    <a:pt x="771" y="1440"/>
                  </a:cubicBezTo>
                  <a:cubicBezTo>
                    <a:pt x="0" y="2815"/>
                    <a:pt x="448" y="4434"/>
                    <a:pt x="1807" y="5183"/>
                  </a:cubicBezTo>
                  <a:cubicBezTo>
                    <a:pt x="2231" y="5417"/>
                    <a:pt x="2680" y="5528"/>
                    <a:pt x="3120" y="5528"/>
                  </a:cubicBezTo>
                  <a:cubicBezTo>
                    <a:pt x="4083" y="5528"/>
                    <a:pt x="5003" y="4995"/>
                    <a:pt x="5520" y="4038"/>
                  </a:cubicBezTo>
                  <a:cubicBezTo>
                    <a:pt x="6245" y="2696"/>
                    <a:pt x="5809" y="1117"/>
                    <a:pt x="4505" y="372"/>
                  </a:cubicBezTo>
                  <a:cubicBezTo>
                    <a:pt x="4066" y="120"/>
                    <a:pt x="3598" y="0"/>
                    <a:pt x="3140"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31" name="Google Shape;8731;p23"/>
            <p:cNvSpPr/>
            <p:nvPr/>
          </p:nvSpPr>
          <p:spPr>
            <a:xfrm>
              <a:off x="2315900" y="3396925"/>
              <a:ext cx="156850" cy="138850"/>
            </a:xfrm>
            <a:custGeom>
              <a:rect b="b" l="l" r="r" t="t"/>
              <a:pathLst>
                <a:path extrusionOk="0" h="5554" w="6274">
                  <a:moveTo>
                    <a:pt x="3136" y="1"/>
                  </a:moveTo>
                  <a:cubicBezTo>
                    <a:pt x="2179" y="1"/>
                    <a:pt x="1266" y="525"/>
                    <a:pt x="744" y="1471"/>
                  </a:cubicBezTo>
                  <a:cubicBezTo>
                    <a:pt x="0" y="2818"/>
                    <a:pt x="420" y="4406"/>
                    <a:pt x="1721" y="5165"/>
                  </a:cubicBezTo>
                  <a:cubicBezTo>
                    <a:pt x="2171" y="5428"/>
                    <a:pt x="2652" y="5554"/>
                    <a:pt x="3121" y="5554"/>
                  </a:cubicBezTo>
                  <a:cubicBezTo>
                    <a:pt x="4061" y="5554"/>
                    <a:pt x="4959" y="5050"/>
                    <a:pt x="5483" y="4134"/>
                  </a:cubicBezTo>
                  <a:cubicBezTo>
                    <a:pt x="6273" y="2754"/>
                    <a:pt x="5843" y="1125"/>
                    <a:pt x="4486" y="363"/>
                  </a:cubicBezTo>
                  <a:cubicBezTo>
                    <a:pt x="4050" y="118"/>
                    <a:pt x="3588" y="1"/>
                    <a:pt x="3136"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32" name="Google Shape;8732;p23"/>
            <p:cNvSpPr/>
            <p:nvPr/>
          </p:nvSpPr>
          <p:spPr>
            <a:xfrm>
              <a:off x="5093875" y="1994275"/>
              <a:ext cx="156675" cy="138825"/>
            </a:xfrm>
            <a:custGeom>
              <a:rect b="b" l="l" r="r" t="t"/>
              <a:pathLst>
                <a:path extrusionOk="0" h="5553" w="6267">
                  <a:moveTo>
                    <a:pt x="3148" y="0"/>
                  </a:moveTo>
                  <a:cubicBezTo>
                    <a:pt x="2225" y="0"/>
                    <a:pt x="1342" y="483"/>
                    <a:pt x="815" y="1369"/>
                  </a:cubicBezTo>
                  <a:cubicBezTo>
                    <a:pt x="0" y="2740"/>
                    <a:pt x="400" y="4383"/>
                    <a:pt x="1736" y="5164"/>
                  </a:cubicBezTo>
                  <a:cubicBezTo>
                    <a:pt x="2185" y="5426"/>
                    <a:pt x="2665" y="5552"/>
                    <a:pt x="3135" y="5552"/>
                  </a:cubicBezTo>
                  <a:cubicBezTo>
                    <a:pt x="4074" y="5552"/>
                    <a:pt x="4972" y="5048"/>
                    <a:pt x="5497" y="4132"/>
                  </a:cubicBezTo>
                  <a:cubicBezTo>
                    <a:pt x="6266" y="2791"/>
                    <a:pt x="5879" y="1194"/>
                    <a:pt x="4597" y="416"/>
                  </a:cubicBezTo>
                  <a:cubicBezTo>
                    <a:pt x="4134" y="135"/>
                    <a:pt x="3635" y="0"/>
                    <a:pt x="3148"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33" name="Google Shape;8733;p23"/>
            <p:cNvSpPr/>
            <p:nvPr/>
          </p:nvSpPr>
          <p:spPr>
            <a:xfrm>
              <a:off x="4530925" y="1366150"/>
              <a:ext cx="154025" cy="136200"/>
            </a:xfrm>
            <a:custGeom>
              <a:rect b="b" l="l" r="r" t="t"/>
              <a:pathLst>
                <a:path extrusionOk="0" h="5448" w="6161">
                  <a:moveTo>
                    <a:pt x="3111" y="0"/>
                  </a:moveTo>
                  <a:cubicBezTo>
                    <a:pt x="2181" y="0"/>
                    <a:pt x="1278" y="492"/>
                    <a:pt x="767" y="1375"/>
                  </a:cubicBezTo>
                  <a:cubicBezTo>
                    <a:pt x="0" y="2697"/>
                    <a:pt x="416" y="4334"/>
                    <a:pt x="1707" y="5083"/>
                  </a:cubicBezTo>
                  <a:cubicBezTo>
                    <a:pt x="2133" y="5330"/>
                    <a:pt x="2595" y="5447"/>
                    <a:pt x="3050" y="5447"/>
                  </a:cubicBezTo>
                  <a:cubicBezTo>
                    <a:pt x="3980" y="5447"/>
                    <a:pt x="4882" y="4956"/>
                    <a:pt x="5394" y="4072"/>
                  </a:cubicBezTo>
                  <a:cubicBezTo>
                    <a:pt x="6160" y="2750"/>
                    <a:pt x="5745" y="1112"/>
                    <a:pt x="4454" y="365"/>
                  </a:cubicBezTo>
                  <a:cubicBezTo>
                    <a:pt x="4028" y="118"/>
                    <a:pt x="3566" y="0"/>
                    <a:pt x="3111"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34" name="Google Shape;8734;p23"/>
            <p:cNvSpPr/>
            <p:nvPr/>
          </p:nvSpPr>
          <p:spPr>
            <a:xfrm>
              <a:off x="2647825" y="3895925"/>
              <a:ext cx="156450" cy="138175"/>
            </a:xfrm>
            <a:custGeom>
              <a:rect b="b" l="l" r="r" t="t"/>
              <a:pathLst>
                <a:path extrusionOk="0" h="5527" w="6258">
                  <a:moveTo>
                    <a:pt x="3135" y="1"/>
                  </a:moveTo>
                  <a:cubicBezTo>
                    <a:pt x="2217" y="1"/>
                    <a:pt x="1337" y="480"/>
                    <a:pt x="815" y="1353"/>
                  </a:cubicBezTo>
                  <a:cubicBezTo>
                    <a:pt x="0" y="2716"/>
                    <a:pt x="391" y="4356"/>
                    <a:pt x="1716" y="5136"/>
                  </a:cubicBezTo>
                  <a:cubicBezTo>
                    <a:pt x="2165" y="5400"/>
                    <a:pt x="2646" y="5526"/>
                    <a:pt x="3118" y="5526"/>
                  </a:cubicBezTo>
                  <a:cubicBezTo>
                    <a:pt x="4051" y="5526"/>
                    <a:pt x="4944" y="5030"/>
                    <a:pt x="5466" y="4126"/>
                  </a:cubicBezTo>
                  <a:cubicBezTo>
                    <a:pt x="6257" y="2756"/>
                    <a:pt x="5834" y="1127"/>
                    <a:pt x="4489" y="365"/>
                  </a:cubicBezTo>
                  <a:cubicBezTo>
                    <a:pt x="4054" y="119"/>
                    <a:pt x="3590" y="1"/>
                    <a:pt x="3135"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35" name="Google Shape;8735;p23"/>
            <p:cNvSpPr/>
            <p:nvPr/>
          </p:nvSpPr>
          <p:spPr>
            <a:xfrm>
              <a:off x="2366725" y="3582175"/>
              <a:ext cx="154025" cy="136250"/>
            </a:xfrm>
            <a:custGeom>
              <a:rect b="b" l="l" r="r" t="t"/>
              <a:pathLst>
                <a:path extrusionOk="0" h="5450" w="6161">
                  <a:moveTo>
                    <a:pt x="3113" y="1"/>
                  </a:moveTo>
                  <a:cubicBezTo>
                    <a:pt x="2172" y="1"/>
                    <a:pt x="1260" y="505"/>
                    <a:pt x="751" y="1405"/>
                  </a:cubicBezTo>
                  <a:cubicBezTo>
                    <a:pt x="1" y="2730"/>
                    <a:pt x="435" y="4364"/>
                    <a:pt x="1735" y="5101"/>
                  </a:cubicBezTo>
                  <a:cubicBezTo>
                    <a:pt x="2152" y="5337"/>
                    <a:pt x="2603" y="5449"/>
                    <a:pt x="3047" y="5449"/>
                  </a:cubicBezTo>
                  <a:cubicBezTo>
                    <a:pt x="3988" y="5449"/>
                    <a:pt x="4901" y="4946"/>
                    <a:pt x="5410" y="4046"/>
                  </a:cubicBezTo>
                  <a:cubicBezTo>
                    <a:pt x="6160" y="2721"/>
                    <a:pt x="5727" y="1087"/>
                    <a:pt x="4426" y="350"/>
                  </a:cubicBezTo>
                  <a:cubicBezTo>
                    <a:pt x="4008" y="114"/>
                    <a:pt x="3557" y="1"/>
                    <a:pt x="3113"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36" name="Google Shape;8736;p23"/>
            <p:cNvSpPr/>
            <p:nvPr/>
          </p:nvSpPr>
          <p:spPr>
            <a:xfrm>
              <a:off x="2933025" y="4212925"/>
              <a:ext cx="150450" cy="133625"/>
            </a:xfrm>
            <a:custGeom>
              <a:rect b="b" l="l" r="r" t="t"/>
              <a:pathLst>
                <a:path extrusionOk="0" h="5345" w="6018">
                  <a:moveTo>
                    <a:pt x="3086" y="1"/>
                  </a:moveTo>
                  <a:cubicBezTo>
                    <a:pt x="2123" y="1"/>
                    <a:pt x="1162" y="520"/>
                    <a:pt x="680" y="1416"/>
                  </a:cubicBezTo>
                  <a:cubicBezTo>
                    <a:pt x="1" y="2681"/>
                    <a:pt x="456" y="4325"/>
                    <a:pt x="1678" y="5019"/>
                  </a:cubicBezTo>
                  <a:cubicBezTo>
                    <a:pt x="2067" y="5240"/>
                    <a:pt x="2499" y="5344"/>
                    <a:pt x="2931" y="5344"/>
                  </a:cubicBezTo>
                  <a:cubicBezTo>
                    <a:pt x="3895" y="5344"/>
                    <a:pt x="4857" y="4825"/>
                    <a:pt x="5338" y="3929"/>
                  </a:cubicBezTo>
                  <a:cubicBezTo>
                    <a:pt x="6018" y="2665"/>
                    <a:pt x="5561" y="1020"/>
                    <a:pt x="4339" y="326"/>
                  </a:cubicBezTo>
                  <a:cubicBezTo>
                    <a:pt x="3950" y="105"/>
                    <a:pt x="3518" y="1"/>
                    <a:pt x="3086"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37" name="Google Shape;8737;p23"/>
            <p:cNvSpPr/>
            <p:nvPr/>
          </p:nvSpPr>
          <p:spPr>
            <a:xfrm>
              <a:off x="5046975" y="1812275"/>
              <a:ext cx="152175" cy="134900"/>
            </a:xfrm>
            <a:custGeom>
              <a:rect b="b" l="l" r="r" t="t"/>
              <a:pathLst>
                <a:path extrusionOk="0" h="5396" w="6087">
                  <a:moveTo>
                    <a:pt x="3095" y="1"/>
                  </a:moveTo>
                  <a:cubicBezTo>
                    <a:pt x="2145" y="1"/>
                    <a:pt x="1206" y="507"/>
                    <a:pt x="708" y="1396"/>
                  </a:cubicBezTo>
                  <a:cubicBezTo>
                    <a:pt x="1" y="2661"/>
                    <a:pt x="418" y="4293"/>
                    <a:pt x="1633" y="5027"/>
                  </a:cubicBezTo>
                  <a:cubicBezTo>
                    <a:pt x="2049" y="5277"/>
                    <a:pt x="2511" y="5395"/>
                    <a:pt x="2971" y="5395"/>
                  </a:cubicBezTo>
                  <a:cubicBezTo>
                    <a:pt x="3901" y="5395"/>
                    <a:pt x="4823" y="4911"/>
                    <a:pt x="5329" y="4049"/>
                  </a:cubicBezTo>
                  <a:cubicBezTo>
                    <a:pt x="6087" y="2759"/>
                    <a:pt x="5655" y="1072"/>
                    <a:pt x="4383" y="341"/>
                  </a:cubicBezTo>
                  <a:cubicBezTo>
                    <a:pt x="3980" y="110"/>
                    <a:pt x="3536" y="1"/>
                    <a:pt x="3095"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38" name="Google Shape;8738;p23"/>
            <p:cNvSpPr/>
            <p:nvPr/>
          </p:nvSpPr>
          <p:spPr>
            <a:xfrm>
              <a:off x="3883550" y="1158450"/>
              <a:ext cx="152575" cy="134875"/>
            </a:xfrm>
            <a:custGeom>
              <a:rect b="b" l="l" r="r" t="t"/>
              <a:pathLst>
                <a:path extrusionOk="0" h="5395" w="6103">
                  <a:moveTo>
                    <a:pt x="3109" y="0"/>
                  </a:moveTo>
                  <a:cubicBezTo>
                    <a:pt x="2198" y="0"/>
                    <a:pt x="1295" y="465"/>
                    <a:pt x="783" y="1294"/>
                  </a:cubicBezTo>
                  <a:cubicBezTo>
                    <a:pt x="0" y="2563"/>
                    <a:pt x="393" y="4266"/>
                    <a:pt x="1646" y="5024"/>
                  </a:cubicBezTo>
                  <a:cubicBezTo>
                    <a:pt x="2062" y="5275"/>
                    <a:pt x="2526" y="5395"/>
                    <a:pt x="2987" y="5395"/>
                  </a:cubicBezTo>
                  <a:cubicBezTo>
                    <a:pt x="3916" y="5395"/>
                    <a:pt x="4837" y="4912"/>
                    <a:pt x="5343" y="4051"/>
                  </a:cubicBezTo>
                  <a:cubicBezTo>
                    <a:pt x="6102" y="2763"/>
                    <a:pt x="5675" y="1076"/>
                    <a:pt x="4403" y="344"/>
                  </a:cubicBezTo>
                  <a:cubicBezTo>
                    <a:pt x="4000" y="111"/>
                    <a:pt x="3554" y="0"/>
                    <a:pt x="3109"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39" name="Google Shape;8739;p23"/>
            <p:cNvSpPr/>
            <p:nvPr/>
          </p:nvSpPr>
          <p:spPr>
            <a:xfrm>
              <a:off x="4764350" y="1497600"/>
              <a:ext cx="152500" cy="134850"/>
            </a:xfrm>
            <a:custGeom>
              <a:rect b="b" l="l" r="r" t="t"/>
              <a:pathLst>
                <a:path extrusionOk="0" h="5394" w="6100">
                  <a:moveTo>
                    <a:pt x="3109" y="0"/>
                  </a:moveTo>
                  <a:cubicBezTo>
                    <a:pt x="2209" y="0"/>
                    <a:pt x="1316" y="452"/>
                    <a:pt x="800" y="1263"/>
                  </a:cubicBezTo>
                  <a:cubicBezTo>
                    <a:pt x="0" y="2522"/>
                    <a:pt x="373" y="4231"/>
                    <a:pt x="1615" y="5005"/>
                  </a:cubicBezTo>
                  <a:cubicBezTo>
                    <a:pt x="2038" y="5268"/>
                    <a:pt x="2513" y="5393"/>
                    <a:pt x="2986" y="5393"/>
                  </a:cubicBezTo>
                  <a:cubicBezTo>
                    <a:pt x="3904" y="5393"/>
                    <a:pt x="4814" y="4923"/>
                    <a:pt x="5326" y="4081"/>
                  </a:cubicBezTo>
                  <a:cubicBezTo>
                    <a:pt x="6099" y="2805"/>
                    <a:pt x="5691" y="1107"/>
                    <a:pt x="4433" y="360"/>
                  </a:cubicBezTo>
                  <a:cubicBezTo>
                    <a:pt x="4022" y="116"/>
                    <a:pt x="3565" y="0"/>
                    <a:pt x="3109"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40" name="Google Shape;8740;p23"/>
            <p:cNvSpPr/>
            <p:nvPr/>
          </p:nvSpPr>
          <p:spPr>
            <a:xfrm>
              <a:off x="5261300" y="3337650"/>
              <a:ext cx="151400" cy="133625"/>
            </a:xfrm>
            <a:custGeom>
              <a:rect b="b" l="l" r="r" t="t"/>
              <a:pathLst>
                <a:path extrusionOk="0" h="5345" w="6056">
                  <a:moveTo>
                    <a:pt x="3107" y="1"/>
                  </a:moveTo>
                  <a:cubicBezTo>
                    <a:pt x="2199" y="1"/>
                    <a:pt x="1288" y="462"/>
                    <a:pt x="778" y="1279"/>
                  </a:cubicBezTo>
                  <a:cubicBezTo>
                    <a:pt x="1" y="2523"/>
                    <a:pt x="412" y="4256"/>
                    <a:pt x="1659" y="4997"/>
                  </a:cubicBezTo>
                  <a:cubicBezTo>
                    <a:pt x="2056" y="5233"/>
                    <a:pt x="2502" y="5344"/>
                    <a:pt x="2949" y="5344"/>
                  </a:cubicBezTo>
                  <a:cubicBezTo>
                    <a:pt x="3857" y="5344"/>
                    <a:pt x="4768" y="4884"/>
                    <a:pt x="5279" y="4066"/>
                  </a:cubicBezTo>
                  <a:cubicBezTo>
                    <a:pt x="6056" y="2822"/>
                    <a:pt x="5645" y="1089"/>
                    <a:pt x="4397" y="348"/>
                  </a:cubicBezTo>
                  <a:cubicBezTo>
                    <a:pt x="4000" y="112"/>
                    <a:pt x="3554" y="1"/>
                    <a:pt x="3107"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41" name="Google Shape;8741;p23"/>
            <p:cNvSpPr/>
            <p:nvPr/>
          </p:nvSpPr>
          <p:spPr>
            <a:xfrm>
              <a:off x="2336200" y="2004950"/>
              <a:ext cx="152100" cy="134900"/>
            </a:xfrm>
            <a:custGeom>
              <a:rect b="b" l="l" r="r" t="t"/>
              <a:pathLst>
                <a:path extrusionOk="0" h="5396" w="6084">
                  <a:moveTo>
                    <a:pt x="3113" y="1"/>
                  </a:moveTo>
                  <a:cubicBezTo>
                    <a:pt x="2193" y="1"/>
                    <a:pt x="1281" y="473"/>
                    <a:pt x="771" y="1318"/>
                  </a:cubicBezTo>
                  <a:cubicBezTo>
                    <a:pt x="0" y="2596"/>
                    <a:pt x="410" y="4292"/>
                    <a:pt x="1673" y="5038"/>
                  </a:cubicBezTo>
                  <a:cubicBezTo>
                    <a:pt x="2084" y="5280"/>
                    <a:pt x="2539" y="5395"/>
                    <a:pt x="2991" y="5395"/>
                  </a:cubicBezTo>
                  <a:cubicBezTo>
                    <a:pt x="3929" y="5395"/>
                    <a:pt x="4857" y="4901"/>
                    <a:pt x="5360" y="4027"/>
                  </a:cubicBezTo>
                  <a:cubicBezTo>
                    <a:pt x="6083" y="2771"/>
                    <a:pt x="5687" y="1134"/>
                    <a:pt x="4477" y="385"/>
                  </a:cubicBezTo>
                  <a:cubicBezTo>
                    <a:pt x="4056" y="124"/>
                    <a:pt x="3583" y="1"/>
                    <a:pt x="3113"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42" name="Google Shape;8742;p23"/>
            <p:cNvSpPr/>
            <p:nvPr/>
          </p:nvSpPr>
          <p:spPr>
            <a:xfrm>
              <a:off x="5127350" y="3574125"/>
              <a:ext cx="152750" cy="134900"/>
            </a:xfrm>
            <a:custGeom>
              <a:rect b="b" l="l" r="r" t="t"/>
              <a:pathLst>
                <a:path extrusionOk="0" h="5396" w="6110">
                  <a:moveTo>
                    <a:pt x="3115" y="1"/>
                  </a:moveTo>
                  <a:cubicBezTo>
                    <a:pt x="2183" y="1"/>
                    <a:pt x="1262" y="489"/>
                    <a:pt x="757" y="1349"/>
                  </a:cubicBezTo>
                  <a:cubicBezTo>
                    <a:pt x="1" y="2638"/>
                    <a:pt x="431" y="4325"/>
                    <a:pt x="1703" y="5055"/>
                  </a:cubicBezTo>
                  <a:cubicBezTo>
                    <a:pt x="2107" y="5286"/>
                    <a:pt x="2551" y="5396"/>
                    <a:pt x="2993" y="5396"/>
                  </a:cubicBezTo>
                  <a:cubicBezTo>
                    <a:pt x="3943" y="5396"/>
                    <a:pt x="4880" y="4890"/>
                    <a:pt x="5378" y="4000"/>
                  </a:cubicBezTo>
                  <a:cubicBezTo>
                    <a:pt x="6109" y="2697"/>
                    <a:pt x="5642" y="1017"/>
                    <a:pt x="4357" y="316"/>
                  </a:cubicBezTo>
                  <a:cubicBezTo>
                    <a:pt x="3966" y="102"/>
                    <a:pt x="3539" y="1"/>
                    <a:pt x="3115"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43" name="Google Shape;8743;p23"/>
            <p:cNvSpPr/>
            <p:nvPr/>
          </p:nvSpPr>
          <p:spPr>
            <a:xfrm>
              <a:off x="4678400" y="4102200"/>
              <a:ext cx="151475" cy="133625"/>
            </a:xfrm>
            <a:custGeom>
              <a:rect b="b" l="l" r="r" t="t"/>
              <a:pathLst>
                <a:path extrusionOk="0" h="5345" w="6059">
                  <a:moveTo>
                    <a:pt x="3107" y="1"/>
                  </a:moveTo>
                  <a:cubicBezTo>
                    <a:pt x="2184" y="1"/>
                    <a:pt x="1260" y="478"/>
                    <a:pt x="756" y="1316"/>
                  </a:cubicBezTo>
                  <a:cubicBezTo>
                    <a:pt x="0" y="2577"/>
                    <a:pt x="438" y="4301"/>
                    <a:pt x="1696" y="5019"/>
                  </a:cubicBezTo>
                  <a:cubicBezTo>
                    <a:pt x="2086" y="5240"/>
                    <a:pt x="2518" y="5345"/>
                    <a:pt x="2951" y="5345"/>
                  </a:cubicBezTo>
                  <a:cubicBezTo>
                    <a:pt x="3875" y="5345"/>
                    <a:pt x="4799" y="4868"/>
                    <a:pt x="5302" y="4030"/>
                  </a:cubicBezTo>
                  <a:cubicBezTo>
                    <a:pt x="6058" y="2769"/>
                    <a:pt x="5621" y="1043"/>
                    <a:pt x="4362" y="327"/>
                  </a:cubicBezTo>
                  <a:cubicBezTo>
                    <a:pt x="3973" y="105"/>
                    <a:pt x="3540" y="1"/>
                    <a:pt x="3107"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44" name="Google Shape;8744;p23"/>
            <p:cNvSpPr/>
            <p:nvPr/>
          </p:nvSpPr>
          <p:spPr>
            <a:xfrm>
              <a:off x="4299750" y="1236325"/>
              <a:ext cx="151175" cy="134300"/>
            </a:xfrm>
            <a:custGeom>
              <a:rect b="b" l="l" r="r" t="t"/>
              <a:pathLst>
                <a:path extrusionOk="0" h="5372" w="6047">
                  <a:moveTo>
                    <a:pt x="3095" y="1"/>
                  </a:moveTo>
                  <a:cubicBezTo>
                    <a:pt x="2155" y="1"/>
                    <a:pt x="1219" y="495"/>
                    <a:pt x="720" y="1365"/>
                  </a:cubicBezTo>
                  <a:cubicBezTo>
                    <a:pt x="1" y="2621"/>
                    <a:pt x="413" y="4273"/>
                    <a:pt x="1629" y="5008"/>
                  </a:cubicBezTo>
                  <a:cubicBezTo>
                    <a:pt x="2037" y="5255"/>
                    <a:pt x="2494" y="5371"/>
                    <a:pt x="2951" y="5371"/>
                  </a:cubicBezTo>
                  <a:cubicBezTo>
                    <a:pt x="3890" y="5371"/>
                    <a:pt x="4827" y="4877"/>
                    <a:pt x="5326" y="4006"/>
                  </a:cubicBezTo>
                  <a:cubicBezTo>
                    <a:pt x="6047" y="2752"/>
                    <a:pt x="5634" y="1100"/>
                    <a:pt x="4417" y="365"/>
                  </a:cubicBezTo>
                  <a:cubicBezTo>
                    <a:pt x="4009" y="117"/>
                    <a:pt x="3552" y="1"/>
                    <a:pt x="3095"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45" name="Google Shape;8745;p23"/>
            <p:cNvSpPr/>
            <p:nvPr/>
          </p:nvSpPr>
          <p:spPr>
            <a:xfrm>
              <a:off x="2120300" y="2663775"/>
              <a:ext cx="150425" cy="133625"/>
            </a:xfrm>
            <a:custGeom>
              <a:rect b="b" l="l" r="r" t="t"/>
              <a:pathLst>
                <a:path extrusionOk="0" h="5345" w="6017">
                  <a:moveTo>
                    <a:pt x="3086" y="0"/>
                  </a:moveTo>
                  <a:cubicBezTo>
                    <a:pt x="2123" y="0"/>
                    <a:pt x="1162" y="520"/>
                    <a:pt x="680" y="1416"/>
                  </a:cubicBezTo>
                  <a:cubicBezTo>
                    <a:pt x="1" y="2679"/>
                    <a:pt x="456" y="4324"/>
                    <a:pt x="1678" y="5019"/>
                  </a:cubicBezTo>
                  <a:cubicBezTo>
                    <a:pt x="2067" y="5240"/>
                    <a:pt x="2499" y="5344"/>
                    <a:pt x="2931" y="5344"/>
                  </a:cubicBezTo>
                  <a:cubicBezTo>
                    <a:pt x="3894" y="5344"/>
                    <a:pt x="4855" y="4825"/>
                    <a:pt x="5337" y="3929"/>
                  </a:cubicBezTo>
                  <a:cubicBezTo>
                    <a:pt x="6016" y="2664"/>
                    <a:pt x="5561" y="1020"/>
                    <a:pt x="4339" y="326"/>
                  </a:cubicBezTo>
                  <a:cubicBezTo>
                    <a:pt x="3950" y="105"/>
                    <a:pt x="3518" y="0"/>
                    <a:pt x="3086"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46" name="Google Shape;8746;p23"/>
            <p:cNvSpPr/>
            <p:nvPr/>
          </p:nvSpPr>
          <p:spPr>
            <a:xfrm>
              <a:off x="5345075" y="2916250"/>
              <a:ext cx="151200" cy="134275"/>
            </a:xfrm>
            <a:custGeom>
              <a:rect b="b" l="l" r="r" t="t"/>
              <a:pathLst>
                <a:path extrusionOk="0" h="5371" w="6048">
                  <a:moveTo>
                    <a:pt x="3093" y="1"/>
                  </a:moveTo>
                  <a:cubicBezTo>
                    <a:pt x="2131" y="1"/>
                    <a:pt x="1176" y="520"/>
                    <a:pt x="689" y="1423"/>
                  </a:cubicBezTo>
                  <a:cubicBezTo>
                    <a:pt x="1" y="2698"/>
                    <a:pt x="455" y="4338"/>
                    <a:pt x="1688" y="5039"/>
                  </a:cubicBezTo>
                  <a:cubicBezTo>
                    <a:pt x="2084" y="5265"/>
                    <a:pt x="2520" y="5371"/>
                    <a:pt x="2955" y="5371"/>
                  </a:cubicBezTo>
                  <a:cubicBezTo>
                    <a:pt x="3918" y="5371"/>
                    <a:pt x="4873" y="4851"/>
                    <a:pt x="5360" y="3947"/>
                  </a:cubicBezTo>
                  <a:cubicBezTo>
                    <a:pt x="6047" y="2674"/>
                    <a:pt x="5595" y="1034"/>
                    <a:pt x="4361" y="333"/>
                  </a:cubicBezTo>
                  <a:cubicBezTo>
                    <a:pt x="3965" y="107"/>
                    <a:pt x="3529" y="1"/>
                    <a:pt x="3093"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47" name="Google Shape;8747;p23"/>
            <p:cNvSpPr/>
            <p:nvPr/>
          </p:nvSpPr>
          <p:spPr>
            <a:xfrm>
              <a:off x="2785975" y="1477825"/>
              <a:ext cx="152175" cy="134275"/>
            </a:xfrm>
            <a:custGeom>
              <a:rect b="b" l="l" r="r" t="t"/>
              <a:pathLst>
                <a:path extrusionOk="0" h="5371" w="6087">
                  <a:moveTo>
                    <a:pt x="3112" y="1"/>
                  </a:moveTo>
                  <a:cubicBezTo>
                    <a:pt x="2196" y="1"/>
                    <a:pt x="1283" y="470"/>
                    <a:pt x="774" y="1304"/>
                  </a:cubicBezTo>
                  <a:cubicBezTo>
                    <a:pt x="0" y="2571"/>
                    <a:pt x="422" y="4293"/>
                    <a:pt x="1686" y="5028"/>
                  </a:cubicBezTo>
                  <a:cubicBezTo>
                    <a:pt x="2086" y="5260"/>
                    <a:pt x="2530" y="5370"/>
                    <a:pt x="2974" y="5370"/>
                  </a:cubicBezTo>
                  <a:cubicBezTo>
                    <a:pt x="3890" y="5370"/>
                    <a:pt x="4803" y="4900"/>
                    <a:pt x="5313" y="4067"/>
                  </a:cubicBezTo>
                  <a:cubicBezTo>
                    <a:pt x="6086" y="2798"/>
                    <a:pt x="5665" y="1079"/>
                    <a:pt x="4400" y="343"/>
                  </a:cubicBezTo>
                  <a:cubicBezTo>
                    <a:pt x="4000" y="111"/>
                    <a:pt x="3556" y="1"/>
                    <a:pt x="3112"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48" name="Google Shape;8748;p23"/>
            <p:cNvSpPr/>
            <p:nvPr/>
          </p:nvSpPr>
          <p:spPr>
            <a:xfrm>
              <a:off x="2470575" y="1768450"/>
              <a:ext cx="150425" cy="133625"/>
            </a:xfrm>
            <a:custGeom>
              <a:rect b="b" l="l" r="r" t="t"/>
              <a:pathLst>
                <a:path extrusionOk="0" h="5345" w="6017">
                  <a:moveTo>
                    <a:pt x="3089" y="1"/>
                  </a:moveTo>
                  <a:cubicBezTo>
                    <a:pt x="2146" y="1"/>
                    <a:pt x="1200" y="497"/>
                    <a:pt x="707" y="1366"/>
                  </a:cubicBezTo>
                  <a:cubicBezTo>
                    <a:pt x="1" y="2611"/>
                    <a:pt x="422" y="4266"/>
                    <a:pt x="1629" y="4991"/>
                  </a:cubicBezTo>
                  <a:cubicBezTo>
                    <a:pt x="2029" y="5231"/>
                    <a:pt x="2478" y="5345"/>
                    <a:pt x="2928" y="5345"/>
                  </a:cubicBezTo>
                  <a:cubicBezTo>
                    <a:pt x="3871" y="5345"/>
                    <a:pt x="4816" y="4848"/>
                    <a:pt x="5310" y="3979"/>
                  </a:cubicBezTo>
                  <a:cubicBezTo>
                    <a:pt x="6016" y="2734"/>
                    <a:pt x="5595" y="1079"/>
                    <a:pt x="4388" y="354"/>
                  </a:cubicBezTo>
                  <a:cubicBezTo>
                    <a:pt x="3988" y="114"/>
                    <a:pt x="3539" y="1"/>
                    <a:pt x="3089"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49" name="Google Shape;8749;p23"/>
            <p:cNvSpPr/>
            <p:nvPr/>
          </p:nvSpPr>
          <p:spPr>
            <a:xfrm>
              <a:off x="4994875" y="3812225"/>
              <a:ext cx="150500" cy="132950"/>
            </a:xfrm>
            <a:custGeom>
              <a:rect b="b" l="l" r="r" t="t"/>
              <a:pathLst>
                <a:path extrusionOk="0" h="5318" w="6020">
                  <a:moveTo>
                    <a:pt x="3106" y="1"/>
                  </a:moveTo>
                  <a:cubicBezTo>
                    <a:pt x="2176" y="1"/>
                    <a:pt x="1242" y="485"/>
                    <a:pt x="745" y="1329"/>
                  </a:cubicBezTo>
                  <a:cubicBezTo>
                    <a:pt x="1" y="2595"/>
                    <a:pt x="471" y="4338"/>
                    <a:pt x="1740" y="5021"/>
                  </a:cubicBezTo>
                  <a:cubicBezTo>
                    <a:pt x="2115" y="5223"/>
                    <a:pt x="2528" y="5318"/>
                    <a:pt x="2940" y="5318"/>
                  </a:cubicBezTo>
                  <a:cubicBezTo>
                    <a:pt x="3891" y="5318"/>
                    <a:pt x="4841" y="4812"/>
                    <a:pt x="5325" y="3940"/>
                  </a:cubicBezTo>
                  <a:cubicBezTo>
                    <a:pt x="6019" y="2688"/>
                    <a:pt x="5573" y="1024"/>
                    <a:pt x="4352" y="326"/>
                  </a:cubicBezTo>
                  <a:cubicBezTo>
                    <a:pt x="3967" y="105"/>
                    <a:pt x="3537" y="1"/>
                    <a:pt x="3106"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50" name="Google Shape;8750;p23"/>
            <p:cNvSpPr/>
            <p:nvPr/>
          </p:nvSpPr>
          <p:spPr>
            <a:xfrm>
              <a:off x="2203800" y="2243025"/>
              <a:ext cx="150325" cy="132975"/>
            </a:xfrm>
            <a:custGeom>
              <a:rect b="b" l="l" r="r" t="t"/>
              <a:pathLst>
                <a:path extrusionOk="0" h="5319" w="6013">
                  <a:moveTo>
                    <a:pt x="3106" y="1"/>
                  </a:moveTo>
                  <a:cubicBezTo>
                    <a:pt x="2214" y="1"/>
                    <a:pt x="1309" y="446"/>
                    <a:pt x="791" y="1242"/>
                  </a:cubicBezTo>
                  <a:cubicBezTo>
                    <a:pt x="0" y="2464"/>
                    <a:pt x="404" y="4226"/>
                    <a:pt x="1646" y="4972"/>
                  </a:cubicBezTo>
                  <a:cubicBezTo>
                    <a:pt x="2039" y="5207"/>
                    <a:pt x="2482" y="5319"/>
                    <a:pt x="2928" y="5319"/>
                  </a:cubicBezTo>
                  <a:cubicBezTo>
                    <a:pt x="3841" y="5319"/>
                    <a:pt x="4762" y="4852"/>
                    <a:pt x="5268" y="4029"/>
                  </a:cubicBezTo>
                  <a:cubicBezTo>
                    <a:pt x="6012" y="2819"/>
                    <a:pt x="5626" y="1135"/>
                    <a:pt x="4431" y="376"/>
                  </a:cubicBezTo>
                  <a:cubicBezTo>
                    <a:pt x="4030" y="121"/>
                    <a:pt x="3570" y="1"/>
                    <a:pt x="3106"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51" name="Google Shape;8751;p23"/>
            <p:cNvSpPr/>
            <p:nvPr/>
          </p:nvSpPr>
          <p:spPr>
            <a:xfrm>
              <a:off x="3580900" y="4421600"/>
              <a:ext cx="150475" cy="132975"/>
            </a:xfrm>
            <a:custGeom>
              <a:rect b="b" l="l" r="r" t="t"/>
              <a:pathLst>
                <a:path extrusionOk="0" h="5319" w="6019">
                  <a:moveTo>
                    <a:pt x="3106" y="1"/>
                  </a:moveTo>
                  <a:cubicBezTo>
                    <a:pt x="2184" y="1"/>
                    <a:pt x="1255" y="477"/>
                    <a:pt x="753" y="1313"/>
                  </a:cubicBezTo>
                  <a:cubicBezTo>
                    <a:pt x="0" y="2568"/>
                    <a:pt x="457" y="4317"/>
                    <a:pt x="1722" y="5012"/>
                  </a:cubicBezTo>
                  <a:cubicBezTo>
                    <a:pt x="2101" y="5220"/>
                    <a:pt x="2521" y="5319"/>
                    <a:pt x="2940" y="5319"/>
                  </a:cubicBezTo>
                  <a:cubicBezTo>
                    <a:pt x="3882" y="5319"/>
                    <a:pt x="4824" y="4821"/>
                    <a:pt x="5313" y="3958"/>
                  </a:cubicBezTo>
                  <a:cubicBezTo>
                    <a:pt x="6019" y="2711"/>
                    <a:pt x="5584" y="1045"/>
                    <a:pt x="4367" y="334"/>
                  </a:cubicBezTo>
                  <a:cubicBezTo>
                    <a:pt x="3979" y="108"/>
                    <a:pt x="3543" y="1"/>
                    <a:pt x="3106"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52" name="Google Shape;8752;p23"/>
            <p:cNvSpPr/>
            <p:nvPr/>
          </p:nvSpPr>
          <p:spPr>
            <a:xfrm>
              <a:off x="2417875" y="3767775"/>
              <a:ext cx="150475" cy="132975"/>
            </a:xfrm>
            <a:custGeom>
              <a:rect b="b" l="l" r="r" t="t"/>
              <a:pathLst>
                <a:path extrusionOk="0" h="5319" w="6019">
                  <a:moveTo>
                    <a:pt x="3106" y="1"/>
                  </a:moveTo>
                  <a:cubicBezTo>
                    <a:pt x="2178" y="1"/>
                    <a:pt x="1243" y="483"/>
                    <a:pt x="746" y="1326"/>
                  </a:cubicBezTo>
                  <a:cubicBezTo>
                    <a:pt x="0" y="2590"/>
                    <a:pt x="467" y="4333"/>
                    <a:pt x="1735" y="5018"/>
                  </a:cubicBezTo>
                  <a:cubicBezTo>
                    <a:pt x="2111" y="5222"/>
                    <a:pt x="2526" y="5318"/>
                    <a:pt x="2940" y="5318"/>
                  </a:cubicBezTo>
                  <a:cubicBezTo>
                    <a:pt x="3890" y="5318"/>
                    <a:pt x="4837" y="4814"/>
                    <a:pt x="5321" y="3944"/>
                  </a:cubicBezTo>
                  <a:cubicBezTo>
                    <a:pt x="6018" y="2695"/>
                    <a:pt x="5575" y="1028"/>
                    <a:pt x="4355" y="327"/>
                  </a:cubicBezTo>
                  <a:cubicBezTo>
                    <a:pt x="3969" y="105"/>
                    <a:pt x="3538" y="1"/>
                    <a:pt x="3106"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53" name="Google Shape;8753;p23"/>
            <p:cNvSpPr/>
            <p:nvPr/>
          </p:nvSpPr>
          <p:spPr>
            <a:xfrm>
              <a:off x="3166375" y="4344650"/>
              <a:ext cx="148925" cy="131675"/>
            </a:xfrm>
            <a:custGeom>
              <a:rect b="b" l="l" r="r" t="t"/>
              <a:pathLst>
                <a:path extrusionOk="0" h="5267" w="5957">
                  <a:moveTo>
                    <a:pt x="3056" y="0"/>
                  </a:moveTo>
                  <a:cubicBezTo>
                    <a:pt x="2159" y="0"/>
                    <a:pt x="1261" y="458"/>
                    <a:pt x="755" y="1270"/>
                  </a:cubicBezTo>
                  <a:cubicBezTo>
                    <a:pt x="1" y="2482"/>
                    <a:pt x="400" y="4179"/>
                    <a:pt x="1616" y="4917"/>
                  </a:cubicBezTo>
                  <a:cubicBezTo>
                    <a:pt x="2007" y="5154"/>
                    <a:pt x="2450" y="5267"/>
                    <a:pt x="2894" y="5267"/>
                  </a:cubicBezTo>
                  <a:cubicBezTo>
                    <a:pt x="3812" y="5267"/>
                    <a:pt x="4737" y="4789"/>
                    <a:pt x="5230" y="3950"/>
                  </a:cubicBezTo>
                  <a:cubicBezTo>
                    <a:pt x="5957" y="2714"/>
                    <a:pt x="5521" y="1025"/>
                    <a:pt x="4295" y="324"/>
                  </a:cubicBezTo>
                  <a:cubicBezTo>
                    <a:pt x="3910" y="104"/>
                    <a:pt x="3483" y="0"/>
                    <a:pt x="3056"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54" name="Google Shape;8754;p23"/>
            <p:cNvSpPr/>
            <p:nvPr/>
          </p:nvSpPr>
          <p:spPr>
            <a:xfrm>
              <a:off x="2701125" y="4083150"/>
              <a:ext cx="148450" cy="131550"/>
            </a:xfrm>
            <a:custGeom>
              <a:rect b="b" l="l" r="r" t="t"/>
              <a:pathLst>
                <a:path extrusionOk="0" h="5262" w="5938">
                  <a:moveTo>
                    <a:pt x="3061" y="1"/>
                  </a:moveTo>
                  <a:cubicBezTo>
                    <a:pt x="2127" y="1"/>
                    <a:pt x="1191" y="496"/>
                    <a:pt x="708" y="1356"/>
                  </a:cubicBezTo>
                  <a:cubicBezTo>
                    <a:pt x="1" y="2611"/>
                    <a:pt x="463" y="4288"/>
                    <a:pt x="1703" y="4963"/>
                  </a:cubicBezTo>
                  <a:cubicBezTo>
                    <a:pt x="2075" y="5166"/>
                    <a:pt x="2487" y="5261"/>
                    <a:pt x="2899" y="5261"/>
                  </a:cubicBezTo>
                  <a:cubicBezTo>
                    <a:pt x="3856" y="5261"/>
                    <a:pt x="4814" y="4745"/>
                    <a:pt x="5282" y="3861"/>
                  </a:cubicBezTo>
                  <a:cubicBezTo>
                    <a:pt x="5938" y="2620"/>
                    <a:pt x="5496" y="1020"/>
                    <a:pt x="4308" y="330"/>
                  </a:cubicBezTo>
                  <a:cubicBezTo>
                    <a:pt x="3922" y="106"/>
                    <a:pt x="3492" y="1"/>
                    <a:pt x="3061"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55" name="Google Shape;8755;p23"/>
            <p:cNvSpPr/>
            <p:nvPr/>
          </p:nvSpPr>
          <p:spPr>
            <a:xfrm>
              <a:off x="4999150" y="1630675"/>
              <a:ext cx="147475" cy="130175"/>
            </a:xfrm>
            <a:custGeom>
              <a:rect b="b" l="l" r="r" t="t"/>
              <a:pathLst>
                <a:path extrusionOk="0" h="5207" w="5899">
                  <a:moveTo>
                    <a:pt x="3013" y="1"/>
                  </a:moveTo>
                  <a:cubicBezTo>
                    <a:pt x="2126" y="1"/>
                    <a:pt x="1250" y="462"/>
                    <a:pt x="755" y="1286"/>
                  </a:cubicBezTo>
                  <a:cubicBezTo>
                    <a:pt x="1" y="2542"/>
                    <a:pt x="431" y="4198"/>
                    <a:pt x="1691" y="4894"/>
                  </a:cubicBezTo>
                  <a:cubicBezTo>
                    <a:pt x="2075" y="5106"/>
                    <a:pt x="2493" y="5207"/>
                    <a:pt x="2908" y="5207"/>
                  </a:cubicBezTo>
                  <a:cubicBezTo>
                    <a:pt x="3817" y="5207"/>
                    <a:pt x="4709" y="4724"/>
                    <a:pt x="5192" y="3873"/>
                  </a:cubicBezTo>
                  <a:cubicBezTo>
                    <a:pt x="5898" y="2632"/>
                    <a:pt x="5486" y="1049"/>
                    <a:pt x="4277" y="342"/>
                  </a:cubicBezTo>
                  <a:cubicBezTo>
                    <a:pt x="3882" y="110"/>
                    <a:pt x="3446" y="1"/>
                    <a:pt x="3013"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56" name="Google Shape;8756;p23"/>
            <p:cNvSpPr/>
            <p:nvPr/>
          </p:nvSpPr>
          <p:spPr>
            <a:xfrm>
              <a:off x="4068775" y="1107625"/>
              <a:ext cx="147425" cy="130150"/>
            </a:xfrm>
            <a:custGeom>
              <a:rect b="b" l="l" r="r" t="t"/>
              <a:pathLst>
                <a:path extrusionOk="0" h="5206" w="5897">
                  <a:moveTo>
                    <a:pt x="3011" y="1"/>
                  </a:moveTo>
                  <a:cubicBezTo>
                    <a:pt x="2103" y="1"/>
                    <a:pt x="1212" y="483"/>
                    <a:pt x="727" y="1332"/>
                  </a:cubicBezTo>
                  <a:cubicBezTo>
                    <a:pt x="0" y="2608"/>
                    <a:pt x="463" y="4254"/>
                    <a:pt x="1736" y="4919"/>
                  </a:cubicBezTo>
                  <a:cubicBezTo>
                    <a:pt x="2109" y="5113"/>
                    <a:pt x="2510" y="5206"/>
                    <a:pt x="2907" y="5206"/>
                  </a:cubicBezTo>
                  <a:cubicBezTo>
                    <a:pt x="3836" y="5206"/>
                    <a:pt x="4744" y="4701"/>
                    <a:pt x="5218" y="3824"/>
                  </a:cubicBezTo>
                  <a:cubicBezTo>
                    <a:pt x="5896" y="2567"/>
                    <a:pt x="5451" y="992"/>
                    <a:pt x="4229" y="315"/>
                  </a:cubicBezTo>
                  <a:cubicBezTo>
                    <a:pt x="3845" y="102"/>
                    <a:pt x="3426" y="1"/>
                    <a:pt x="3011"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57" name="Google Shape;8757;p23"/>
            <p:cNvSpPr/>
            <p:nvPr/>
          </p:nvSpPr>
          <p:spPr>
            <a:xfrm>
              <a:off x="5397325" y="3102675"/>
              <a:ext cx="146025" cy="129325"/>
            </a:xfrm>
            <a:custGeom>
              <a:rect b="b" l="l" r="r" t="t"/>
              <a:pathLst>
                <a:path extrusionOk="0" h="5173" w="5841">
                  <a:moveTo>
                    <a:pt x="2950" y="0"/>
                  </a:moveTo>
                  <a:cubicBezTo>
                    <a:pt x="2050" y="0"/>
                    <a:pt x="1179" y="487"/>
                    <a:pt x="699" y="1350"/>
                  </a:cubicBezTo>
                  <a:cubicBezTo>
                    <a:pt x="0" y="2606"/>
                    <a:pt x="412" y="4138"/>
                    <a:pt x="1636" y="4837"/>
                  </a:cubicBezTo>
                  <a:cubicBezTo>
                    <a:pt x="2034" y="5064"/>
                    <a:pt x="2464" y="5172"/>
                    <a:pt x="2888" y="5172"/>
                  </a:cubicBezTo>
                  <a:cubicBezTo>
                    <a:pt x="3806" y="5172"/>
                    <a:pt x="4696" y="4667"/>
                    <a:pt x="5168" y="3773"/>
                  </a:cubicBezTo>
                  <a:cubicBezTo>
                    <a:pt x="5840" y="2506"/>
                    <a:pt x="5394" y="979"/>
                    <a:pt x="4156" y="309"/>
                  </a:cubicBezTo>
                  <a:cubicBezTo>
                    <a:pt x="3770" y="100"/>
                    <a:pt x="3357" y="0"/>
                    <a:pt x="2950"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58" name="Google Shape;8758;p23"/>
            <p:cNvSpPr/>
            <p:nvPr/>
          </p:nvSpPr>
          <p:spPr>
            <a:xfrm>
              <a:off x="4864350" y="4051550"/>
              <a:ext cx="145450" cy="128550"/>
            </a:xfrm>
            <a:custGeom>
              <a:rect b="b" l="l" r="r" t="t"/>
              <a:pathLst>
                <a:path extrusionOk="0" h="5142" w="5818">
                  <a:moveTo>
                    <a:pt x="2928" y="1"/>
                  </a:moveTo>
                  <a:cubicBezTo>
                    <a:pt x="2028" y="1"/>
                    <a:pt x="1165" y="498"/>
                    <a:pt x="688" y="1382"/>
                  </a:cubicBezTo>
                  <a:cubicBezTo>
                    <a:pt x="1" y="2655"/>
                    <a:pt x="440" y="4161"/>
                    <a:pt x="1696" y="4836"/>
                  </a:cubicBezTo>
                  <a:cubicBezTo>
                    <a:pt x="2080" y="5043"/>
                    <a:pt x="2489" y="5142"/>
                    <a:pt x="2891" y="5142"/>
                  </a:cubicBezTo>
                  <a:cubicBezTo>
                    <a:pt x="3791" y="5142"/>
                    <a:pt x="4655" y="4645"/>
                    <a:pt x="5132" y="3760"/>
                  </a:cubicBezTo>
                  <a:cubicBezTo>
                    <a:pt x="5817" y="2488"/>
                    <a:pt x="5378" y="982"/>
                    <a:pt x="4124" y="307"/>
                  </a:cubicBezTo>
                  <a:cubicBezTo>
                    <a:pt x="3739" y="100"/>
                    <a:pt x="3330" y="1"/>
                    <a:pt x="2928"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59" name="Google Shape;8759;p23"/>
            <p:cNvSpPr/>
            <p:nvPr/>
          </p:nvSpPr>
          <p:spPr>
            <a:xfrm>
              <a:off x="5381675" y="2313700"/>
              <a:ext cx="146025" cy="129350"/>
            </a:xfrm>
            <a:custGeom>
              <a:rect b="b" l="l" r="r" t="t"/>
              <a:pathLst>
                <a:path extrusionOk="0" h="5174" w="5841">
                  <a:moveTo>
                    <a:pt x="2951" y="1"/>
                  </a:moveTo>
                  <a:cubicBezTo>
                    <a:pt x="2058" y="1"/>
                    <a:pt x="1195" y="478"/>
                    <a:pt x="710" y="1332"/>
                  </a:cubicBezTo>
                  <a:cubicBezTo>
                    <a:pt x="0" y="2581"/>
                    <a:pt x="400" y="4118"/>
                    <a:pt x="1617" y="4827"/>
                  </a:cubicBezTo>
                  <a:cubicBezTo>
                    <a:pt x="2019" y="5062"/>
                    <a:pt x="2457" y="5174"/>
                    <a:pt x="2888" y="5174"/>
                  </a:cubicBezTo>
                  <a:cubicBezTo>
                    <a:pt x="3799" y="5174"/>
                    <a:pt x="4682" y="4677"/>
                    <a:pt x="5159" y="3794"/>
                  </a:cubicBezTo>
                  <a:cubicBezTo>
                    <a:pt x="5840" y="2530"/>
                    <a:pt x="5408" y="1002"/>
                    <a:pt x="4176" y="319"/>
                  </a:cubicBezTo>
                  <a:cubicBezTo>
                    <a:pt x="3785" y="103"/>
                    <a:pt x="3365" y="1"/>
                    <a:pt x="2951"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60" name="Google Shape;8760;p23"/>
            <p:cNvSpPr/>
            <p:nvPr/>
          </p:nvSpPr>
          <p:spPr>
            <a:xfrm>
              <a:off x="5332425" y="2130175"/>
              <a:ext cx="145225" cy="128500"/>
            </a:xfrm>
            <a:custGeom>
              <a:rect b="b" l="l" r="r" t="t"/>
              <a:pathLst>
                <a:path extrusionOk="0" h="5140" w="5809">
                  <a:moveTo>
                    <a:pt x="2922" y="0"/>
                  </a:moveTo>
                  <a:cubicBezTo>
                    <a:pt x="2046" y="0"/>
                    <a:pt x="1204" y="469"/>
                    <a:pt x="719" y="1315"/>
                  </a:cubicBezTo>
                  <a:cubicBezTo>
                    <a:pt x="0" y="2572"/>
                    <a:pt x="392" y="4091"/>
                    <a:pt x="1625" y="4799"/>
                  </a:cubicBezTo>
                  <a:cubicBezTo>
                    <a:pt x="2029" y="5029"/>
                    <a:pt x="2461" y="5140"/>
                    <a:pt x="2887" y="5140"/>
                  </a:cubicBezTo>
                  <a:cubicBezTo>
                    <a:pt x="3762" y="5140"/>
                    <a:pt x="4605" y="4672"/>
                    <a:pt x="5090" y="3826"/>
                  </a:cubicBezTo>
                  <a:cubicBezTo>
                    <a:pt x="5809" y="2569"/>
                    <a:pt x="5417" y="1050"/>
                    <a:pt x="4184" y="342"/>
                  </a:cubicBezTo>
                  <a:cubicBezTo>
                    <a:pt x="3780" y="111"/>
                    <a:pt x="3347" y="0"/>
                    <a:pt x="2922"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61" name="Google Shape;8761;p23"/>
            <p:cNvSpPr/>
            <p:nvPr/>
          </p:nvSpPr>
          <p:spPr>
            <a:xfrm>
              <a:off x="3471600" y="1084025"/>
              <a:ext cx="145275" cy="128525"/>
            </a:xfrm>
            <a:custGeom>
              <a:rect b="b" l="l" r="r" t="t"/>
              <a:pathLst>
                <a:path extrusionOk="0" h="5141" w="5811">
                  <a:moveTo>
                    <a:pt x="2921" y="1"/>
                  </a:moveTo>
                  <a:cubicBezTo>
                    <a:pt x="2055" y="1"/>
                    <a:pt x="1220" y="459"/>
                    <a:pt x="734" y="1290"/>
                  </a:cubicBezTo>
                  <a:cubicBezTo>
                    <a:pt x="0" y="2544"/>
                    <a:pt x="378" y="4066"/>
                    <a:pt x="1601" y="4786"/>
                  </a:cubicBezTo>
                  <a:cubicBezTo>
                    <a:pt x="2011" y="5026"/>
                    <a:pt x="2453" y="5141"/>
                    <a:pt x="2887" y="5141"/>
                  </a:cubicBezTo>
                  <a:cubicBezTo>
                    <a:pt x="3754" y="5141"/>
                    <a:pt x="4589" y="4683"/>
                    <a:pt x="5075" y="3851"/>
                  </a:cubicBezTo>
                  <a:cubicBezTo>
                    <a:pt x="5811" y="2599"/>
                    <a:pt x="5432" y="1075"/>
                    <a:pt x="4209" y="357"/>
                  </a:cubicBezTo>
                  <a:cubicBezTo>
                    <a:pt x="3798" y="116"/>
                    <a:pt x="3356" y="1"/>
                    <a:pt x="2921"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62" name="Google Shape;8762;p23"/>
            <p:cNvSpPr/>
            <p:nvPr/>
          </p:nvSpPr>
          <p:spPr>
            <a:xfrm>
              <a:off x="5431575" y="2498050"/>
              <a:ext cx="145525" cy="128550"/>
            </a:xfrm>
            <a:custGeom>
              <a:rect b="b" l="l" r="r" t="t"/>
              <a:pathLst>
                <a:path extrusionOk="0" h="5142" w="5821">
                  <a:moveTo>
                    <a:pt x="2927" y="0"/>
                  </a:moveTo>
                  <a:cubicBezTo>
                    <a:pt x="2038" y="0"/>
                    <a:pt x="1185" y="485"/>
                    <a:pt x="704" y="1354"/>
                  </a:cubicBezTo>
                  <a:cubicBezTo>
                    <a:pt x="1" y="2624"/>
                    <a:pt x="422" y="4130"/>
                    <a:pt x="1669" y="4820"/>
                  </a:cubicBezTo>
                  <a:cubicBezTo>
                    <a:pt x="2063" y="5037"/>
                    <a:pt x="2483" y="5141"/>
                    <a:pt x="2894" y="5141"/>
                  </a:cubicBezTo>
                  <a:cubicBezTo>
                    <a:pt x="3784" y="5141"/>
                    <a:pt x="4637" y="4656"/>
                    <a:pt x="5117" y="3788"/>
                  </a:cubicBezTo>
                  <a:cubicBezTo>
                    <a:pt x="5820" y="2516"/>
                    <a:pt x="5399" y="1012"/>
                    <a:pt x="4152" y="322"/>
                  </a:cubicBezTo>
                  <a:cubicBezTo>
                    <a:pt x="3758" y="104"/>
                    <a:pt x="3339" y="0"/>
                    <a:pt x="2927"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63" name="Google Shape;8763;p23"/>
            <p:cNvSpPr/>
            <p:nvPr/>
          </p:nvSpPr>
          <p:spPr>
            <a:xfrm>
              <a:off x="3288250" y="1136800"/>
              <a:ext cx="146050" cy="129350"/>
            </a:xfrm>
            <a:custGeom>
              <a:rect b="b" l="l" r="r" t="t"/>
              <a:pathLst>
                <a:path extrusionOk="0" h="5174" w="5842">
                  <a:moveTo>
                    <a:pt x="2955" y="1"/>
                  </a:moveTo>
                  <a:cubicBezTo>
                    <a:pt x="2049" y="1"/>
                    <a:pt x="1169" y="492"/>
                    <a:pt x="690" y="1367"/>
                  </a:cubicBezTo>
                  <a:cubicBezTo>
                    <a:pt x="0" y="2627"/>
                    <a:pt x="423" y="4157"/>
                    <a:pt x="1652" y="4847"/>
                  </a:cubicBezTo>
                  <a:cubicBezTo>
                    <a:pt x="2047" y="5068"/>
                    <a:pt x="2472" y="5174"/>
                    <a:pt x="2891" y="5174"/>
                  </a:cubicBezTo>
                  <a:cubicBezTo>
                    <a:pt x="3777" y="5174"/>
                    <a:pt x="4637" y="4702"/>
                    <a:pt x="5124" y="3856"/>
                  </a:cubicBezTo>
                  <a:cubicBezTo>
                    <a:pt x="5842" y="2610"/>
                    <a:pt x="5450" y="1070"/>
                    <a:pt x="4237" y="354"/>
                  </a:cubicBezTo>
                  <a:cubicBezTo>
                    <a:pt x="3831" y="114"/>
                    <a:pt x="3390" y="1"/>
                    <a:pt x="2955"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64" name="Google Shape;8764;p23"/>
            <p:cNvSpPr/>
            <p:nvPr/>
          </p:nvSpPr>
          <p:spPr>
            <a:xfrm>
              <a:off x="2605575" y="1533450"/>
              <a:ext cx="146575" cy="129350"/>
            </a:xfrm>
            <a:custGeom>
              <a:rect b="b" l="l" r="r" t="t"/>
              <a:pathLst>
                <a:path extrusionOk="0" h="5174" w="5863">
                  <a:moveTo>
                    <a:pt x="2972" y="1"/>
                  </a:moveTo>
                  <a:cubicBezTo>
                    <a:pt x="2096" y="1"/>
                    <a:pt x="1244" y="461"/>
                    <a:pt x="753" y="1291"/>
                  </a:cubicBezTo>
                  <a:cubicBezTo>
                    <a:pt x="0" y="2564"/>
                    <a:pt x="422" y="4162"/>
                    <a:pt x="1693" y="4859"/>
                  </a:cubicBezTo>
                  <a:cubicBezTo>
                    <a:pt x="2083" y="5072"/>
                    <a:pt x="2500" y="5174"/>
                    <a:pt x="2912" y="5174"/>
                  </a:cubicBezTo>
                  <a:cubicBezTo>
                    <a:pt x="3807" y="5174"/>
                    <a:pt x="4673" y="4693"/>
                    <a:pt x="5156" y="3834"/>
                  </a:cubicBezTo>
                  <a:cubicBezTo>
                    <a:pt x="5862" y="2583"/>
                    <a:pt x="5457" y="1048"/>
                    <a:pt x="4237" y="344"/>
                  </a:cubicBezTo>
                  <a:cubicBezTo>
                    <a:pt x="3836" y="111"/>
                    <a:pt x="3401" y="1"/>
                    <a:pt x="2972"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65" name="Google Shape;8765;p23"/>
            <p:cNvSpPr/>
            <p:nvPr/>
          </p:nvSpPr>
          <p:spPr>
            <a:xfrm>
              <a:off x="3106025" y="1190775"/>
              <a:ext cx="144700" cy="127750"/>
            </a:xfrm>
            <a:custGeom>
              <a:rect b="b" l="l" r="r" t="t"/>
              <a:pathLst>
                <a:path extrusionOk="0" h="5110" w="5788">
                  <a:moveTo>
                    <a:pt x="2903" y="1"/>
                  </a:moveTo>
                  <a:cubicBezTo>
                    <a:pt x="2049" y="1"/>
                    <a:pt x="1229" y="450"/>
                    <a:pt x="745" y="1264"/>
                  </a:cubicBezTo>
                  <a:cubicBezTo>
                    <a:pt x="1" y="2523"/>
                    <a:pt x="374" y="4042"/>
                    <a:pt x="1603" y="4758"/>
                  </a:cubicBezTo>
                  <a:cubicBezTo>
                    <a:pt x="2012" y="4996"/>
                    <a:pt x="2450" y="5110"/>
                    <a:pt x="2879" y="5110"/>
                  </a:cubicBezTo>
                  <a:cubicBezTo>
                    <a:pt x="3750" y="5110"/>
                    <a:pt x="4583" y="4642"/>
                    <a:pt x="5066" y="3796"/>
                  </a:cubicBezTo>
                  <a:cubicBezTo>
                    <a:pt x="5788" y="2527"/>
                    <a:pt x="5382" y="1021"/>
                    <a:pt x="4131" y="325"/>
                  </a:cubicBezTo>
                  <a:cubicBezTo>
                    <a:pt x="3737" y="106"/>
                    <a:pt x="3316" y="1"/>
                    <a:pt x="2903"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66" name="Google Shape;8766;p23"/>
            <p:cNvSpPr/>
            <p:nvPr/>
          </p:nvSpPr>
          <p:spPr>
            <a:xfrm>
              <a:off x="2073525" y="2482750"/>
              <a:ext cx="144725" cy="127775"/>
            </a:xfrm>
            <a:custGeom>
              <a:rect b="b" l="l" r="r" t="t"/>
              <a:pathLst>
                <a:path extrusionOk="0" h="5111" w="5789">
                  <a:moveTo>
                    <a:pt x="2906" y="0"/>
                  </a:moveTo>
                  <a:cubicBezTo>
                    <a:pt x="2049" y="0"/>
                    <a:pt x="1226" y="453"/>
                    <a:pt x="743" y="1272"/>
                  </a:cubicBezTo>
                  <a:cubicBezTo>
                    <a:pt x="0" y="2531"/>
                    <a:pt x="378" y="4048"/>
                    <a:pt x="1611" y="4762"/>
                  </a:cubicBezTo>
                  <a:cubicBezTo>
                    <a:pt x="2019" y="4998"/>
                    <a:pt x="2455" y="5111"/>
                    <a:pt x="2882" y="5111"/>
                  </a:cubicBezTo>
                  <a:cubicBezTo>
                    <a:pt x="3754" y="5111"/>
                    <a:pt x="4589" y="4641"/>
                    <a:pt x="5071" y="3790"/>
                  </a:cubicBezTo>
                  <a:cubicBezTo>
                    <a:pt x="5789" y="2521"/>
                    <a:pt x="5381" y="1015"/>
                    <a:pt x="4126" y="321"/>
                  </a:cubicBezTo>
                  <a:cubicBezTo>
                    <a:pt x="3734" y="104"/>
                    <a:pt x="3316" y="0"/>
                    <a:pt x="2906"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67" name="Google Shape;8767;p23"/>
            <p:cNvSpPr/>
            <p:nvPr/>
          </p:nvSpPr>
          <p:spPr>
            <a:xfrm>
              <a:off x="4000100" y="4502500"/>
              <a:ext cx="143300" cy="126400"/>
            </a:xfrm>
            <a:custGeom>
              <a:rect b="b" l="l" r="r" t="t"/>
              <a:pathLst>
                <a:path extrusionOk="0" h="5056" w="5732">
                  <a:moveTo>
                    <a:pt x="2888" y="1"/>
                  </a:moveTo>
                  <a:cubicBezTo>
                    <a:pt x="2024" y="1"/>
                    <a:pt x="1197" y="466"/>
                    <a:pt x="723" y="1304"/>
                  </a:cubicBezTo>
                  <a:cubicBezTo>
                    <a:pt x="0" y="2577"/>
                    <a:pt x="428" y="4086"/>
                    <a:pt x="1701" y="4762"/>
                  </a:cubicBezTo>
                  <a:cubicBezTo>
                    <a:pt x="2075" y="4961"/>
                    <a:pt x="2470" y="5055"/>
                    <a:pt x="2858" y="5055"/>
                  </a:cubicBezTo>
                  <a:cubicBezTo>
                    <a:pt x="3739" y="5055"/>
                    <a:pt x="4582" y="4568"/>
                    <a:pt x="5055" y="3700"/>
                  </a:cubicBezTo>
                  <a:cubicBezTo>
                    <a:pt x="5731" y="2458"/>
                    <a:pt x="5317" y="996"/>
                    <a:pt x="4097" y="320"/>
                  </a:cubicBezTo>
                  <a:cubicBezTo>
                    <a:pt x="3708" y="104"/>
                    <a:pt x="3294" y="1"/>
                    <a:pt x="2888"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68" name="Google Shape;8768;p23"/>
            <p:cNvSpPr/>
            <p:nvPr/>
          </p:nvSpPr>
          <p:spPr>
            <a:xfrm>
              <a:off x="2158850" y="2063075"/>
              <a:ext cx="141325" cy="125000"/>
            </a:xfrm>
            <a:custGeom>
              <a:rect b="b" l="l" r="r" t="t"/>
              <a:pathLst>
                <a:path extrusionOk="0" h="5000" w="5653">
                  <a:moveTo>
                    <a:pt x="2855" y="0"/>
                  </a:moveTo>
                  <a:cubicBezTo>
                    <a:pt x="1993" y="0"/>
                    <a:pt x="1157" y="463"/>
                    <a:pt x="690" y="1290"/>
                  </a:cubicBezTo>
                  <a:cubicBezTo>
                    <a:pt x="0" y="2508"/>
                    <a:pt x="400" y="4003"/>
                    <a:pt x="1593" y="4680"/>
                  </a:cubicBezTo>
                  <a:cubicBezTo>
                    <a:pt x="1976" y="4896"/>
                    <a:pt x="2390" y="4999"/>
                    <a:pt x="2797" y="4999"/>
                  </a:cubicBezTo>
                  <a:cubicBezTo>
                    <a:pt x="3661" y="4999"/>
                    <a:pt x="4497" y="4537"/>
                    <a:pt x="4965" y="3709"/>
                  </a:cubicBezTo>
                  <a:cubicBezTo>
                    <a:pt x="5653" y="2491"/>
                    <a:pt x="5255" y="996"/>
                    <a:pt x="4060" y="321"/>
                  </a:cubicBezTo>
                  <a:cubicBezTo>
                    <a:pt x="3676" y="104"/>
                    <a:pt x="3263" y="0"/>
                    <a:pt x="2855"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69" name="Google Shape;8769;p23"/>
            <p:cNvSpPr/>
            <p:nvPr/>
          </p:nvSpPr>
          <p:spPr>
            <a:xfrm>
              <a:off x="5182725" y="3763050"/>
              <a:ext cx="141250" cy="124950"/>
            </a:xfrm>
            <a:custGeom>
              <a:rect b="b" l="l" r="r" t="t"/>
              <a:pathLst>
                <a:path extrusionOk="0" h="4998" w="5650">
                  <a:moveTo>
                    <a:pt x="2854" y="1"/>
                  </a:moveTo>
                  <a:cubicBezTo>
                    <a:pt x="2001" y="1"/>
                    <a:pt x="1171" y="452"/>
                    <a:pt x="702" y="1263"/>
                  </a:cubicBezTo>
                  <a:cubicBezTo>
                    <a:pt x="1" y="2474"/>
                    <a:pt x="382" y="3978"/>
                    <a:pt x="1566" y="4664"/>
                  </a:cubicBezTo>
                  <a:cubicBezTo>
                    <a:pt x="1956" y="4890"/>
                    <a:pt x="2378" y="4998"/>
                    <a:pt x="2796" y="4998"/>
                  </a:cubicBezTo>
                  <a:cubicBezTo>
                    <a:pt x="3649" y="4998"/>
                    <a:pt x="4478" y="4546"/>
                    <a:pt x="4948" y="3735"/>
                  </a:cubicBezTo>
                  <a:cubicBezTo>
                    <a:pt x="5649" y="2524"/>
                    <a:pt x="5267" y="1021"/>
                    <a:pt x="4084" y="334"/>
                  </a:cubicBezTo>
                  <a:cubicBezTo>
                    <a:pt x="3694" y="108"/>
                    <a:pt x="3271" y="1"/>
                    <a:pt x="2854"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70" name="Google Shape;8770;p23"/>
            <p:cNvSpPr/>
            <p:nvPr/>
          </p:nvSpPr>
          <p:spPr>
            <a:xfrm>
              <a:off x="5315975" y="3525925"/>
              <a:ext cx="141375" cy="124975"/>
            </a:xfrm>
            <a:custGeom>
              <a:rect b="b" l="l" r="r" t="t"/>
              <a:pathLst>
                <a:path extrusionOk="0" h="4999" w="5655">
                  <a:moveTo>
                    <a:pt x="2860" y="0"/>
                  </a:moveTo>
                  <a:cubicBezTo>
                    <a:pt x="1980" y="0"/>
                    <a:pt x="1129" y="482"/>
                    <a:pt x="667" y="1333"/>
                  </a:cubicBezTo>
                  <a:cubicBezTo>
                    <a:pt x="1" y="2557"/>
                    <a:pt x="430" y="4047"/>
                    <a:pt x="1636" y="4701"/>
                  </a:cubicBezTo>
                  <a:cubicBezTo>
                    <a:pt x="2008" y="4903"/>
                    <a:pt x="2405" y="4999"/>
                    <a:pt x="2797" y="4999"/>
                  </a:cubicBezTo>
                  <a:cubicBezTo>
                    <a:pt x="3676" y="4999"/>
                    <a:pt x="4527" y="4518"/>
                    <a:pt x="4989" y="3667"/>
                  </a:cubicBezTo>
                  <a:cubicBezTo>
                    <a:pt x="5655" y="2441"/>
                    <a:pt x="5226" y="951"/>
                    <a:pt x="4019" y="297"/>
                  </a:cubicBezTo>
                  <a:cubicBezTo>
                    <a:pt x="3649" y="96"/>
                    <a:pt x="3251" y="0"/>
                    <a:pt x="2860"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71" name="Google Shape;8771;p23"/>
            <p:cNvSpPr/>
            <p:nvPr/>
          </p:nvSpPr>
          <p:spPr>
            <a:xfrm>
              <a:off x="2292175" y="1825950"/>
              <a:ext cx="141325" cy="124975"/>
            </a:xfrm>
            <a:custGeom>
              <a:rect b="b" l="l" r="r" t="t"/>
              <a:pathLst>
                <a:path extrusionOk="0" h="4999" w="5653">
                  <a:moveTo>
                    <a:pt x="2855" y="0"/>
                  </a:moveTo>
                  <a:cubicBezTo>
                    <a:pt x="1992" y="0"/>
                    <a:pt x="1156" y="463"/>
                    <a:pt x="688" y="1290"/>
                  </a:cubicBezTo>
                  <a:cubicBezTo>
                    <a:pt x="0" y="2507"/>
                    <a:pt x="398" y="4004"/>
                    <a:pt x="1593" y="4679"/>
                  </a:cubicBezTo>
                  <a:cubicBezTo>
                    <a:pt x="1976" y="4896"/>
                    <a:pt x="2389" y="4999"/>
                    <a:pt x="2796" y="4999"/>
                  </a:cubicBezTo>
                  <a:cubicBezTo>
                    <a:pt x="3659" y="4999"/>
                    <a:pt x="4496" y="4536"/>
                    <a:pt x="4963" y="3710"/>
                  </a:cubicBezTo>
                  <a:cubicBezTo>
                    <a:pt x="5653" y="2491"/>
                    <a:pt x="5254" y="995"/>
                    <a:pt x="4060" y="320"/>
                  </a:cubicBezTo>
                  <a:cubicBezTo>
                    <a:pt x="3676" y="103"/>
                    <a:pt x="3263" y="0"/>
                    <a:pt x="2855"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72" name="Google Shape;8772;p23"/>
            <p:cNvSpPr/>
            <p:nvPr/>
          </p:nvSpPr>
          <p:spPr>
            <a:xfrm>
              <a:off x="2139275" y="3456375"/>
              <a:ext cx="143300" cy="126400"/>
            </a:xfrm>
            <a:custGeom>
              <a:rect b="b" l="l" r="r" t="t"/>
              <a:pathLst>
                <a:path extrusionOk="0" h="5056" w="5732">
                  <a:moveTo>
                    <a:pt x="2888" y="0"/>
                  </a:moveTo>
                  <a:cubicBezTo>
                    <a:pt x="2025" y="0"/>
                    <a:pt x="1196" y="466"/>
                    <a:pt x="721" y="1305"/>
                  </a:cubicBezTo>
                  <a:cubicBezTo>
                    <a:pt x="1" y="2576"/>
                    <a:pt x="428" y="4087"/>
                    <a:pt x="1701" y="4762"/>
                  </a:cubicBezTo>
                  <a:cubicBezTo>
                    <a:pt x="2075" y="4961"/>
                    <a:pt x="2470" y="5055"/>
                    <a:pt x="2859" y="5055"/>
                  </a:cubicBezTo>
                  <a:cubicBezTo>
                    <a:pt x="3739" y="5055"/>
                    <a:pt x="4583" y="4568"/>
                    <a:pt x="5055" y="3699"/>
                  </a:cubicBezTo>
                  <a:cubicBezTo>
                    <a:pt x="5732" y="2457"/>
                    <a:pt x="5316" y="995"/>
                    <a:pt x="4096" y="319"/>
                  </a:cubicBezTo>
                  <a:cubicBezTo>
                    <a:pt x="3707" y="103"/>
                    <a:pt x="3294" y="0"/>
                    <a:pt x="2888"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73" name="Google Shape;8773;p23"/>
            <p:cNvSpPr/>
            <p:nvPr/>
          </p:nvSpPr>
          <p:spPr>
            <a:xfrm>
              <a:off x="4719650" y="1317900"/>
              <a:ext cx="142600" cy="126325"/>
            </a:xfrm>
            <a:custGeom>
              <a:rect b="b" l="l" r="r" t="t"/>
              <a:pathLst>
                <a:path extrusionOk="0" h="5053" w="5704">
                  <a:moveTo>
                    <a:pt x="2860" y="0"/>
                  </a:moveTo>
                  <a:cubicBezTo>
                    <a:pt x="2015" y="0"/>
                    <a:pt x="1205" y="443"/>
                    <a:pt x="727" y="1250"/>
                  </a:cubicBezTo>
                  <a:cubicBezTo>
                    <a:pt x="1" y="2476"/>
                    <a:pt x="347" y="3963"/>
                    <a:pt x="1526" y="4677"/>
                  </a:cubicBezTo>
                  <a:cubicBezTo>
                    <a:pt x="1945" y="4931"/>
                    <a:pt x="2396" y="5053"/>
                    <a:pt x="2837" y="5053"/>
                  </a:cubicBezTo>
                  <a:cubicBezTo>
                    <a:pt x="3698" y="5053"/>
                    <a:pt x="4522" y="4592"/>
                    <a:pt x="4999" y="3753"/>
                  </a:cubicBezTo>
                  <a:cubicBezTo>
                    <a:pt x="5704" y="2519"/>
                    <a:pt x="5325" y="1046"/>
                    <a:pt x="4125" y="348"/>
                  </a:cubicBezTo>
                  <a:cubicBezTo>
                    <a:pt x="3720" y="113"/>
                    <a:pt x="3286" y="0"/>
                    <a:pt x="2860"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74" name="Google Shape;8774;p23"/>
            <p:cNvSpPr/>
            <p:nvPr/>
          </p:nvSpPr>
          <p:spPr>
            <a:xfrm>
              <a:off x="3656225" y="1032000"/>
              <a:ext cx="142100" cy="126275"/>
            </a:xfrm>
            <a:custGeom>
              <a:rect b="b" l="l" r="r" t="t"/>
              <a:pathLst>
                <a:path extrusionOk="0" h="5051" w="5684">
                  <a:moveTo>
                    <a:pt x="2845" y="1"/>
                  </a:moveTo>
                  <a:cubicBezTo>
                    <a:pt x="2038" y="1"/>
                    <a:pt x="1260" y="402"/>
                    <a:pt x="779" y="1146"/>
                  </a:cubicBezTo>
                  <a:cubicBezTo>
                    <a:pt x="1" y="2353"/>
                    <a:pt x="277" y="3857"/>
                    <a:pt x="1416" y="4612"/>
                  </a:cubicBezTo>
                  <a:cubicBezTo>
                    <a:pt x="1862" y="4908"/>
                    <a:pt x="2353" y="5050"/>
                    <a:pt x="2832" y="5050"/>
                  </a:cubicBezTo>
                  <a:cubicBezTo>
                    <a:pt x="3655" y="5050"/>
                    <a:pt x="4445" y="4632"/>
                    <a:pt x="4927" y="3856"/>
                  </a:cubicBezTo>
                  <a:cubicBezTo>
                    <a:pt x="5683" y="2639"/>
                    <a:pt x="5374" y="1145"/>
                    <a:pt x="4214" y="408"/>
                  </a:cubicBezTo>
                  <a:cubicBezTo>
                    <a:pt x="3781" y="133"/>
                    <a:pt x="3308" y="1"/>
                    <a:pt x="2845"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75" name="Google Shape;8775;p23"/>
            <p:cNvSpPr/>
            <p:nvPr/>
          </p:nvSpPr>
          <p:spPr>
            <a:xfrm>
              <a:off x="2924000" y="1245025"/>
              <a:ext cx="142200" cy="125600"/>
            </a:xfrm>
            <a:custGeom>
              <a:rect b="b" l="l" r="r" t="t"/>
              <a:pathLst>
                <a:path extrusionOk="0" h="5024" w="5688">
                  <a:moveTo>
                    <a:pt x="2874" y="0"/>
                  </a:moveTo>
                  <a:cubicBezTo>
                    <a:pt x="2040" y="0"/>
                    <a:pt x="1234" y="430"/>
                    <a:pt x="758" y="1212"/>
                  </a:cubicBezTo>
                  <a:cubicBezTo>
                    <a:pt x="1" y="2455"/>
                    <a:pt x="374" y="3988"/>
                    <a:pt x="1604" y="4692"/>
                  </a:cubicBezTo>
                  <a:cubicBezTo>
                    <a:pt x="1996" y="4917"/>
                    <a:pt x="2419" y="5024"/>
                    <a:pt x="2834" y="5024"/>
                  </a:cubicBezTo>
                  <a:cubicBezTo>
                    <a:pt x="3684" y="5024"/>
                    <a:pt x="4505" y="4575"/>
                    <a:pt x="4979" y="3764"/>
                  </a:cubicBezTo>
                  <a:cubicBezTo>
                    <a:pt x="5687" y="2550"/>
                    <a:pt x="5326" y="1060"/>
                    <a:pt x="4153" y="358"/>
                  </a:cubicBezTo>
                  <a:cubicBezTo>
                    <a:pt x="3747" y="116"/>
                    <a:pt x="3307" y="0"/>
                    <a:pt x="2874"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76" name="Google Shape;8776;p23"/>
            <p:cNvSpPr/>
            <p:nvPr/>
          </p:nvSpPr>
          <p:spPr>
            <a:xfrm>
              <a:off x="5482575" y="2683450"/>
              <a:ext cx="142400" cy="125675"/>
            </a:xfrm>
            <a:custGeom>
              <a:rect b="b" l="l" r="r" t="t"/>
              <a:pathLst>
                <a:path extrusionOk="0" h="5027" w="5696">
                  <a:moveTo>
                    <a:pt x="2876" y="0"/>
                  </a:moveTo>
                  <a:cubicBezTo>
                    <a:pt x="2024" y="0"/>
                    <a:pt x="1202" y="452"/>
                    <a:pt x="730" y="1266"/>
                  </a:cubicBezTo>
                  <a:cubicBezTo>
                    <a:pt x="0" y="2518"/>
                    <a:pt x="410" y="4042"/>
                    <a:pt x="1658" y="4723"/>
                  </a:cubicBezTo>
                  <a:cubicBezTo>
                    <a:pt x="2035" y="4929"/>
                    <a:pt x="2438" y="5027"/>
                    <a:pt x="2834" y="5027"/>
                  </a:cubicBezTo>
                  <a:cubicBezTo>
                    <a:pt x="3703" y="5027"/>
                    <a:pt x="4541" y="4554"/>
                    <a:pt x="5011" y="3711"/>
                  </a:cubicBezTo>
                  <a:cubicBezTo>
                    <a:pt x="5696" y="2484"/>
                    <a:pt x="5298" y="1011"/>
                    <a:pt x="4103" y="330"/>
                  </a:cubicBezTo>
                  <a:cubicBezTo>
                    <a:pt x="3711" y="107"/>
                    <a:pt x="3290" y="0"/>
                    <a:pt x="2876"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77" name="Google Shape;8777;p23"/>
            <p:cNvSpPr/>
            <p:nvPr/>
          </p:nvSpPr>
          <p:spPr>
            <a:xfrm>
              <a:off x="4366100" y="4396150"/>
              <a:ext cx="143050" cy="126375"/>
            </a:xfrm>
            <a:custGeom>
              <a:rect b="b" l="l" r="r" t="t"/>
              <a:pathLst>
                <a:path extrusionOk="0" h="5055" w="5722">
                  <a:moveTo>
                    <a:pt x="2881" y="1"/>
                  </a:moveTo>
                  <a:cubicBezTo>
                    <a:pt x="2047" y="1"/>
                    <a:pt x="1246" y="431"/>
                    <a:pt x="767" y="1218"/>
                  </a:cubicBezTo>
                  <a:cubicBezTo>
                    <a:pt x="1" y="2478"/>
                    <a:pt x="371" y="4002"/>
                    <a:pt x="1613" y="4715"/>
                  </a:cubicBezTo>
                  <a:cubicBezTo>
                    <a:pt x="2013" y="4945"/>
                    <a:pt x="2441" y="5054"/>
                    <a:pt x="2861" y="5054"/>
                  </a:cubicBezTo>
                  <a:cubicBezTo>
                    <a:pt x="3711" y="5054"/>
                    <a:pt x="4525" y="4604"/>
                    <a:pt x="5002" y="3787"/>
                  </a:cubicBezTo>
                  <a:cubicBezTo>
                    <a:pt x="5721" y="2558"/>
                    <a:pt x="5363" y="1074"/>
                    <a:pt x="4177" y="366"/>
                  </a:cubicBezTo>
                  <a:cubicBezTo>
                    <a:pt x="3764" y="119"/>
                    <a:pt x="3318" y="1"/>
                    <a:pt x="2881"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78" name="Google Shape;8778;p23"/>
            <p:cNvSpPr/>
            <p:nvPr/>
          </p:nvSpPr>
          <p:spPr>
            <a:xfrm>
              <a:off x="2471025" y="3954725"/>
              <a:ext cx="144025" cy="126950"/>
            </a:xfrm>
            <a:custGeom>
              <a:rect b="b" l="l" r="r" t="t"/>
              <a:pathLst>
                <a:path extrusionOk="0" h="5078" w="5761">
                  <a:moveTo>
                    <a:pt x="2889" y="0"/>
                  </a:moveTo>
                  <a:cubicBezTo>
                    <a:pt x="2048" y="0"/>
                    <a:pt x="1241" y="436"/>
                    <a:pt x="761" y="1233"/>
                  </a:cubicBezTo>
                  <a:cubicBezTo>
                    <a:pt x="1" y="2493"/>
                    <a:pt x="366" y="4013"/>
                    <a:pt x="1601" y="4729"/>
                  </a:cubicBezTo>
                  <a:cubicBezTo>
                    <a:pt x="2008" y="4965"/>
                    <a:pt x="2445" y="5078"/>
                    <a:pt x="2873" y="5078"/>
                  </a:cubicBezTo>
                  <a:cubicBezTo>
                    <a:pt x="3713" y="5078"/>
                    <a:pt x="4520" y="4641"/>
                    <a:pt x="5000" y="3845"/>
                  </a:cubicBezTo>
                  <a:cubicBezTo>
                    <a:pt x="5761" y="2585"/>
                    <a:pt x="5397" y="1065"/>
                    <a:pt x="4160" y="349"/>
                  </a:cubicBezTo>
                  <a:cubicBezTo>
                    <a:pt x="3753" y="113"/>
                    <a:pt x="3317" y="0"/>
                    <a:pt x="2889"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79" name="Google Shape;8779;p23"/>
            <p:cNvSpPr/>
            <p:nvPr/>
          </p:nvSpPr>
          <p:spPr>
            <a:xfrm>
              <a:off x="4183375" y="4449000"/>
              <a:ext cx="143050" cy="127025"/>
            </a:xfrm>
            <a:custGeom>
              <a:rect b="b" l="l" r="r" t="t"/>
              <a:pathLst>
                <a:path extrusionOk="0" h="5081" w="5722">
                  <a:moveTo>
                    <a:pt x="2869" y="0"/>
                  </a:moveTo>
                  <a:cubicBezTo>
                    <a:pt x="2015" y="0"/>
                    <a:pt x="1197" y="453"/>
                    <a:pt x="715" y="1281"/>
                  </a:cubicBezTo>
                  <a:cubicBezTo>
                    <a:pt x="1" y="2511"/>
                    <a:pt x="354" y="3988"/>
                    <a:pt x="1532" y="4701"/>
                  </a:cubicBezTo>
                  <a:cubicBezTo>
                    <a:pt x="1955" y="4957"/>
                    <a:pt x="2410" y="5080"/>
                    <a:pt x="2855" y="5080"/>
                  </a:cubicBezTo>
                  <a:cubicBezTo>
                    <a:pt x="3709" y="5080"/>
                    <a:pt x="4526" y="4628"/>
                    <a:pt x="5008" y="3799"/>
                  </a:cubicBezTo>
                  <a:cubicBezTo>
                    <a:pt x="5721" y="2570"/>
                    <a:pt x="5369" y="1092"/>
                    <a:pt x="4192" y="379"/>
                  </a:cubicBezTo>
                  <a:cubicBezTo>
                    <a:pt x="3769" y="123"/>
                    <a:pt x="3314" y="0"/>
                    <a:pt x="2869"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80" name="Google Shape;8780;p23"/>
            <p:cNvSpPr/>
            <p:nvPr/>
          </p:nvSpPr>
          <p:spPr>
            <a:xfrm>
              <a:off x="2089875" y="3272050"/>
              <a:ext cx="143225" cy="127100"/>
            </a:xfrm>
            <a:custGeom>
              <a:rect b="b" l="l" r="r" t="t"/>
              <a:pathLst>
                <a:path extrusionOk="0" h="5084" w="5729">
                  <a:moveTo>
                    <a:pt x="2872" y="0"/>
                  </a:moveTo>
                  <a:cubicBezTo>
                    <a:pt x="2003" y="0"/>
                    <a:pt x="1174" y="471"/>
                    <a:pt x="695" y="1326"/>
                  </a:cubicBezTo>
                  <a:cubicBezTo>
                    <a:pt x="1" y="2564"/>
                    <a:pt x="381" y="4028"/>
                    <a:pt x="1576" y="4727"/>
                  </a:cubicBezTo>
                  <a:cubicBezTo>
                    <a:pt x="1988" y="4968"/>
                    <a:pt x="2428" y="5083"/>
                    <a:pt x="2857" y="5083"/>
                  </a:cubicBezTo>
                  <a:cubicBezTo>
                    <a:pt x="3727" y="5083"/>
                    <a:pt x="4555" y="4612"/>
                    <a:pt x="5034" y="3757"/>
                  </a:cubicBezTo>
                  <a:cubicBezTo>
                    <a:pt x="5729" y="2521"/>
                    <a:pt x="5348" y="1056"/>
                    <a:pt x="4153" y="356"/>
                  </a:cubicBezTo>
                  <a:cubicBezTo>
                    <a:pt x="3741" y="115"/>
                    <a:pt x="3302" y="0"/>
                    <a:pt x="2872"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81" name="Google Shape;8781;p23"/>
            <p:cNvSpPr/>
            <p:nvPr/>
          </p:nvSpPr>
          <p:spPr>
            <a:xfrm>
              <a:off x="2040525" y="3088475"/>
              <a:ext cx="142575" cy="126375"/>
            </a:xfrm>
            <a:custGeom>
              <a:rect b="b" l="l" r="r" t="t"/>
              <a:pathLst>
                <a:path extrusionOk="0" h="5055" w="5703">
                  <a:moveTo>
                    <a:pt x="2864" y="1"/>
                  </a:moveTo>
                  <a:cubicBezTo>
                    <a:pt x="2000" y="1"/>
                    <a:pt x="1172" y="466"/>
                    <a:pt x="696" y="1311"/>
                  </a:cubicBezTo>
                  <a:cubicBezTo>
                    <a:pt x="0" y="2548"/>
                    <a:pt x="386" y="4020"/>
                    <a:pt x="1590" y="4712"/>
                  </a:cubicBezTo>
                  <a:cubicBezTo>
                    <a:pt x="1992" y="4944"/>
                    <a:pt x="2422" y="5054"/>
                    <a:pt x="2843" y="5054"/>
                  </a:cubicBezTo>
                  <a:cubicBezTo>
                    <a:pt x="3691" y="5054"/>
                    <a:pt x="4504" y="4607"/>
                    <a:pt x="4982" y="3793"/>
                  </a:cubicBezTo>
                  <a:cubicBezTo>
                    <a:pt x="5703" y="2564"/>
                    <a:pt x="5348" y="1080"/>
                    <a:pt x="4164" y="370"/>
                  </a:cubicBezTo>
                  <a:cubicBezTo>
                    <a:pt x="3749" y="120"/>
                    <a:pt x="3302" y="1"/>
                    <a:pt x="2864"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82" name="Google Shape;8782;p23"/>
            <p:cNvSpPr/>
            <p:nvPr/>
          </p:nvSpPr>
          <p:spPr>
            <a:xfrm>
              <a:off x="5283925" y="1947300"/>
              <a:ext cx="142850" cy="126400"/>
            </a:xfrm>
            <a:custGeom>
              <a:rect b="b" l="l" r="r" t="t"/>
              <a:pathLst>
                <a:path extrusionOk="0" h="5056" w="5714">
                  <a:moveTo>
                    <a:pt x="2869" y="0"/>
                  </a:moveTo>
                  <a:cubicBezTo>
                    <a:pt x="1986" y="0"/>
                    <a:pt x="1143" y="489"/>
                    <a:pt x="671" y="1368"/>
                  </a:cubicBezTo>
                  <a:cubicBezTo>
                    <a:pt x="1" y="2615"/>
                    <a:pt x="424" y="4071"/>
                    <a:pt x="1650" y="4744"/>
                  </a:cubicBezTo>
                  <a:cubicBezTo>
                    <a:pt x="2035" y="4955"/>
                    <a:pt x="2444" y="5056"/>
                    <a:pt x="2845" y="5056"/>
                  </a:cubicBezTo>
                  <a:cubicBezTo>
                    <a:pt x="3713" y="5056"/>
                    <a:pt x="4545" y="4584"/>
                    <a:pt x="5020" y="3738"/>
                  </a:cubicBezTo>
                  <a:cubicBezTo>
                    <a:pt x="5714" y="2498"/>
                    <a:pt x="5322" y="1029"/>
                    <a:pt x="4117" y="339"/>
                  </a:cubicBezTo>
                  <a:cubicBezTo>
                    <a:pt x="3715" y="110"/>
                    <a:pt x="3287" y="0"/>
                    <a:pt x="2869"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83" name="Google Shape;8783;p23"/>
            <p:cNvSpPr/>
            <p:nvPr/>
          </p:nvSpPr>
          <p:spPr>
            <a:xfrm>
              <a:off x="4486975" y="1187125"/>
              <a:ext cx="142750" cy="126375"/>
            </a:xfrm>
            <a:custGeom>
              <a:rect b="b" l="l" r="r" t="t"/>
              <a:pathLst>
                <a:path extrusionOk="0" h="5055" w="5710">
                  <a:moveTo>
                    <a:pt x="2867" y="0"/>
                  </a:moveTo>
                  <a:cubicBezTo>
                    <a:pt x="2001" y="0"/>
                    <a:pt x="1171" y="468"/>
                    <a:pt x="696" y="1310"/>
                  </a:cubicBezTo>
                  <a:cubicBezTo>
                    <a:pt x="1" y="2543"/>
                    <a:pt x="385" y="4017"/>
                    <a:pt x="1589" y="4711"/>
                  </a:cubicBezTo>
                  <a:cubicBezTo>
                    <a:pt x="1993" y="4944"/>
                    <a:pt x="2424" y="5055"/>
                    <a:pt x="2844" y="5055"/>
                  </a:cubicBezTo>
                  <a:cubicBezTo>
                    <a:pt x="3724" y="5055"/>
                    <a:pt x="4563" y="4569"/>
                    <a:pt x="5037" y="3693"/>
                  </a:cubicBezTo>
                  <a:cubicBezTo>
                    <a:pt x="5709" y="2449"/>
                    <a:pt x="5291" y="990"/>
                    <a:pt x="4069" y="315"/>
                  </a:cubicBezTo>
                  <a:cubicBezTo>
                    <a:pt x="3682" y="102"/>
                    <a:pt x="3271" y="0"/>
                    <a:pt x="2867"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84" name="Google Shape;8784;p23"/>
            <p:cNvSpPr/>
            <p:nvPr/>
          </p:nvSpPr>
          <p:spPr>
            <a:xfrm>
              <a:off x="3401775" y="4477700"/>
              <a:ext cx="143300" cy="127125"/>
            </a:xfrm>
            <a:custGeom>
              <a:rect b="b" l="l" r="r" t="t"/>
              <a:pathLst>
                <a:path extrusionOk="0" h="5085" w="5732">
                  <a:moveTo>
                    <a:pt x="2872" y="1"/>
                  </a:moveTo>
                  <a:cubicBezTo>
                    <a:pt x="1999" y="1"/>
                    <a:pt x="1166" y="478"/>
                    <a:pt x="688" y="1341"/>
                  </a:cubicBezTo>
                  <a:cubicBezTo>
                    <a:pt x="1" y="2580"/>
                    <a:pt x="390" y="4042"/>
                    <a:pt x="1592" y="4736"/>
                  </a:cubicBezTo>
                  <a:cubicBezTo>
                    <a:pt x="2001" y="4972"/>
                    <a:pt x="2435" y="5085"/>
                    <a:pt x="2860" y="5085"/>
                  </a:cubicBezTo>
                  <a:cubicBezTo>
                    <a:pt x="3734" y="5085"/>
                    <a:pt x="4566" y="4608"/>
                    <a:pt x="5045" y="3745"/>
                  </a:cubicBezTo>
                  <a:cubicBezTo>
                    <a:pt x="5732" y="2505"/>
                    <a:pt x="5343" y="1043"/>
                    <a:pt x="4140" y="349"/>
                  </a:cubicBezTo>
                  <a:cubicBezTo>
                    <a:pt x="3732" y="114"/>
                    <a:pt x="3297" y="1"/>
                    <a:pt x="2872"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85" name="Google Shape;8785;p23"/>
            <p:cNvSpPr/>
            <p:nvPr/>
          </p:nvSpPr>
          <p:spPr>
            <a:xfrm>
              <a:off x="3818775" y="4557000"/>
              <a:ext cx="140425" cy="123700"/>
            </a:xfrm>
            <a:custGeom>
              <a:rect b="b" l="l" r="r" t="t"/>
              <a:pathLst>
                <a:path extrusionOk="0" h="4948" w="5617">
                  <a:moveTo>
                    <a:pt x="2860" y="1"/>
                  </a:moveTo>
                  <a:cubicBezTo>
                    <a:pt x="1992" y="1"/>
                    <a:pt x="1140" y="464"/>
                    <a:pt x="683" y="1277"/>
                  </a:cubicBezTo>
                  <a:cubicBezTo>
                    <a:pt x="0" y="2487"/>
                    <a:pt x="437" y="4030"/>
                    <a:pt x="1638" y="4669"/>
                  </a:cubicBezTo>
                  <a:cubicBezTo>
                    <a:pt x="1993" y="4858"/>
                    <a:pt x="2377" y="4948"/>
                    <a:pt x="2759" y="4948"/>
                  </a:cubicBezTo>
                  <a:cubicBezTo>
                    <a:pt x="3626" y="4948"/>
                    <a:pt x="4478" y="4484"/>
                    <a:pt x="4936" y="3671"/>
                  </a:cubicBezTo>
                  <a:cubicBezTo>
                    <a:pt x="5616" y="2462"/>
                    <a:pt x="5182" y="919"/>
                    <a:pt x="3981" y="279"/>
                  </a:cubicBezTo>
                  <a:cubicBezTo>
                    <a:pt x="3626" y="90"/>
                    <a:pt x="3241" y="1"/>
                    <a:pt x="2860"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86" name="Google Shape;8786;p23"/>
            <p:cNvSpPr/>
            <p:nvPr/>
          </p:nvSpPr>
          <p:spPr>
            <a:xfrm>
              <a:off x="2190625" y="3641650"/>
              <a:ext cx="140325" cy="123675"/>
            </a:xfrm>
            <a:custGeom>
              <a:rect b="b" l="l" r="r" t="t"/>
              <a:pathLst>
                <a:path extrusionOk="0" h="4947" w="5613">
                  <a:moveTo>
                    <a:pt x="2856" y="0"/>
                  </a:moveTo>
                  <a:cubicBezTo>
                    <a:pt x="2010" y="0"/>
                    <a:pt x="1176" y="440"/>
                    <a:pt x="710" y="1223"/>
                  </a:cubicBezTo>
                  <a:cubicBezTo>
                    <a:pt x="1" y="2414"/>
                    <a:pt x="397" y="3970"/>
                    <a:pt x="1584" y="4639"/>
                  </a:cubicBezTo>
                  <a:cubicBezTo>
                    <a:pt x="1953" y="4848"/>
                    <a:pt x="2357" y="4947"/>
                    <a:pt x="2758" y="4947"/>
                  </a:cubicBezTo>
                  <a:cubicBezTo>
                    <a:pt x="3604" y="4947"/>
                    <a:pt x="4438" y="4507"/>
                    <a:pt x="4904" y="3724"/>
                  </a:cubicBezTo>
                  <a:cubicBezTo>
                    <a:pt x="5612" y="2532"/>
                    <a:pt x="5216" y="977"/>
                    <a:pt x="4031" y="308"/>
                  </a:cubicBezTo>
                  <a:cubicBezTo>
                    <a:pt x="3662" y="99"/>
                    <a:pt x="3258" y="0"/>
                    <a:pt x="2856"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87" name="Google Shape;8787;p23"/>
            <p:cNvSpPr/>
            <p:nvPr/>
          </p:nvSpPr>
          <p:spPr>
            <a:xfrm>
              <a:off x="4256075" y="1057675"/>
              <a:ext cx="139225" cy="123700"/>
            </a:xfrm>
            <a:custGeom>
              <a:rect b="b" l="l" r="r" t="t"/>
              <a:pathLst>
                <a:path extrusionOk="0" h="4948" w="5569">
                  <a:moveTo>
                    <a:pt x="2839" y="1"/>
                  </a:moveTo>
                  <a:cubicBezTo>
                    <a:pt x="1980" y="1"/>
                    <a:pt x="1131" y="454"/>
                    <a:pt x="669" y="1258"/>
                  </a:cubicBezTo>
                  <a:cubicBezTo>
                    <a:pt x="0" y="2422"/>
                    <a:pt x="371" y="3922"/>
                    <a:pt x="1497" y="4605"/>
                  </a:cubicBezTo>
                  <a:cubicBezTo>
                    <a:pt x="1881" y="4837"/>
                    <a:pt x="2307" y="4948"/>
                    <a:pt x="2731" y="4948"/>
                  </a:cubicBezTo>
                  <a:cubicBezTo>
                    <a:pt x="3590" y="4948"/>
                    <a:pt x="4438" y="4495"/>
                    <a:pt x="4901" y="3690"/>
                  </a:cubicBezTo>
                  <a:cubicBezTo>
                    <a:pt x="5569" y="2527"/>
                    <a:pt x="5197" y="1027"/>
                    <a:pt x="4072" y="343"/>
                  </a:cubicBezTo>
                  <a:cubicBezTo>
                    <a:pt x="3689" y="111"/>
                    <a:pt x="3263" y="1"/>
                    <a:pt x="2839"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88" name="Google Shape;8788;p23"/>
            <p:cNvSpPr/>
            <p:nvPr/>
          </p:nvSpPr>
          <p:spPr>
            <a:xfrm>
              <a:off x="4953850" y="1449975"/>
              <a:ext cx="139300" cy="123700"/>
            </a:xfrm>
            <a:custGeom>
              <a:rect b="b" l="l" r="r" t="t"/>
              <a:pathLst>
                <a:path extrusionOk="0" h="4948" w="5572">
                  <a:moveTo>
                    <a:pt x="2838" y="0"/>
                  </a:moveTo>
                  <a:cubicBezTo>
                    <a:pt x="1972" y="0"/>
                    <a:pt x="1119" y="461"/>
                    <a:pt x="659" y="1276"/>
                  </a:cubicBezTo>
                  <a:cubicBezTo>
                    <a:pt x="0" y="2446"/>
                    <a:pt x="385" y="3942"/>
                    <a:pt x="1517" y="4615"/>
                  </a:cubicBezTo>
                  <a:cubicBezTo>
                    <a:pt x="1897" y="4841"/>
                    <a:pt x="2317" y="4948"/>
                    <a:pt x="2734" y="4948"/>
                  </a:cubicBezTo>
                  <a:cubicBezTo>
                    <a:pt x="3599" y="4948"/>
                    <a:pt x="4452" y="4488"/>
                    <a:pt x="4912" y="3672"/>
                  </a:cubicBezTo>
                  <a:cubicBezTo>
                    <a:pt x="5572" y="2502"/>
                    <a:pt x="5187" y="1006"/>
                    <a:pt x="4056" y="333"/>
                  </a:cubicBezTo>
                  <a:cubicBezTo>
                    <a:pt x="3675" y="107"/>
                    <a:pt x="3255" y="0"/>
                    <a:pt x="2838"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89" name="Google Shape;8789;p23"/>
            <p:cNvSpPr/>
            <p:nvPr/>
          </p:nvSpPr>
          <p:spPr>
            <a:xfrm>
              <a:off x="4550425" y="4343950"/>
              <a:ext cx="140900" cy="124350"/>
            </a:xfrm>
            <a:custGeom>
              <a:rect b="b" l="l" r="r" t="t"/>
              <a:pathLst>
                <a:path extrusionOk="0" h="4974" w="5636">
                  <a:moveTo>
                    <a:pt x="2858" y="0"/>
                  </a:moveTo>
                  <a:cubicBezTo>
                    <a:pt x="1994" y="0"/>
                    <a:pt x="1150" y="463"/>
                    <a:pt x="687" y="1279"/>
                  </a:cubicBezTo>
                  <a:cubicBezTo>
                    <a:pt x="0" y="2490"/>
                    <a:pt x="413" y="4009"/>
                    <a:pt x="1608" y="4671"/>
                  </a:cubicBezTo>
                  <a:cubicBezTo>
                    <a:pt x="1979" y="4876"/>
                    <a:pt x="2380" y="4973"/>
                    <a:pt x="2776" y="4973"/>
                  </a:cubicBezTo>
                  <a:cubicBezTo>
                    <a:pt x="3657" y="4973"/>
                    <a:pt x="4516" y="4492"/>
                    <a:pt x="4972" y="3647"/>
                  </a:cubicBezTo>
                  <a:cubicBezTo>
                    <a:pt x="5635" y="2419"/>
                    <a:pt x="5187" y="913"/>
                    <a:pt x="3976" y="276"/>
                  </a:cubicBezTo>
                  <a:cubicBezTo>
                    <a:pt x="3620" y="89"/>
                    <a:pt x="3237" y="0"/>
                    <a:pt x="2858"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90" name="Google Shape;8790;p23"/>
            <p:cNvSpPr/>
            <p:nvPr/>
          </p:nvSpPr>
          <p:spPr>
            <a:xfrm>
              <a:off x="2755050" y="4271050"/>
              <a:ext cx="140425" cy="123725"/>
            </a:xfrm>
            <a:custGeom>
              <a:rect b="b" l="l" r="r" t="t"/>
              <a:pathLst>
                <a:path extrusionOk="0" h="4949" w="5617">
                  <a:moveTo>
                    <a:pt x="2861" y="1"/>
                  </a:moveTo>
                  <a:cubicBezTo>
                    <a:pt x="1993" y="1"/>
                    <a:pt x="1141" y="464"/>
                    <a:pt x="683" y="1277"/>
                  </a:cubicBezTo>
                  <a:cubicBezTo>
                    <a:pt x="1" y="2485"/>
                    <a:pt x="436" y="4030"/>
                    <a:pt x="1637" y="4669"/>
                  </a:cubicBezTo>
                  <a:cubicBezTo>
                    <a:pt x="1992" y="4859"/>
                    <a:pt x="2377" y="4949"/>
                    <a:pt x="2759" y="4949"/>
                  </a:cubicBezTo>
                  <a:cubicBezTo>
                    <a:pt x="3627" y="4949"/>
                    <a:pt x="4479" y="4485"/>
                    <a:pt x="4936" y="3673"/>
                  </a:cubicBezTo>
                  <a:cubicBezTo>
                    <a:pt x="5617" y="2463"/>
                    <a:pt x="5184" y="919"/>
                    <a:pt x="3983" y="279"/>
                  </a:cubicBezTo>
                  <a:cubicBezTo>
                    <a:pt x="3627" y="90"/>
                    <a:pt x="3243" y="1"/>
                    <a:pt x="2861"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91" name="Google Shape;8791;p23"/>
            <p:cNvSpPr/>
            <p:nvPr/>
          </p:nvSpPr>
          <p:spPr>
            <a:xfrm>
              <a:off x="1991850" y="2905575"/>
              <a:ext cx="140750" cy="124300"/>
            </a:xfrm>
            <a:custGeom>
              <a:rect b="b" l="l" r="r" t="t"/>
              <a:pathLst>
                <a:path extrusionOk="0" h="4972" w="5630">
                  <a:moveTo>
                    <a:pt x="2854" y="0"/>
                  </a:moveTo>
                  <a:cubicBezTo>
                    <a:pt x="2010" y="0"/>
                    <a:pt x="1184" y="440"/>
                    <a:pt x="715" y="1225"/>
                  </a:cubicBezTo>
                  <a:cubicBezTo>
                    <a:pt x="0" y="2422"/>
                    <a:pt x="376" y="3953"/>
                    <a:pt x="1555" y="4641"/>
                  </a:cubicBezTo>
                  <a:cubicBezTo>
                    <a:pt x="1939" y="4865"/>
                    <a:pt x="2358" y="4972"/>
                    <a:pt x="2773" y="4972"/>
                  </a:cubicBezTo>
                  <a:cubicBezTo>
                    <a:pt x="3634" y="4972"/>
                    <a:pt x="4476" y="4514"/>
                    <a:pt x="4941" y="3698"/>
                  </a:cubicBezTo>
                  <a:cubicBezTo>
                    <a:pt x="5630" y="2488"/>
                    <a:pt x="5220" y="967"/>
                    <a:pt x="4025" y="304"/>
                  </a:cubicBezTo>
                  <a:cubicBezTo>
                    <a:pt x="3654" y="98"/>
                    <a:pt x="3252" y="0"/>
                    <a:pt x="2854"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92" name="Google Shape;8792;p23"/>
            <p:cNvSpPr/>
            <p:nvPr/>
          </p:nvSpPr>
          <p:spPr>
            <a:xfrm>
              <a:off x="2988225" y="4401825"/>
              <a:ext cx="139300" cy="123700"/>
            </a:xfrm>
            <a:custGeom>
              <a:rect b="b" l="l" r="r" t="t"/>
              <a:pathLst>
                <a:path extrusionOk="0" h="4948" w="5572">
                  <a:moveTo>
                    <a:pt x="2836" y="1"/>
                  </a:moveTo>
                  <a:cubicBezTo>
                    <a:pt x="1955" y="1"/>
                    <a:pt x="1089" y="479"/>
                    <a:pt x="637" y="1317"/>
                  </a:cubicBezTo>
                  <a:cubicBezTo>
                    <a:pt x="0" y="2499"/>
                    <a:pt x="413" y="3986"/>
                    <a:pt x="1556" y="4637"/>
                  </a:cubicBezTo>
                  <a:cubicBezTo>
                    <a:pt x="1927" y="4848"/>
                    <a:pt x="2333" y="4948"/>
                    <a:pt x="2736" y="4948"/>
                  </a:cubicBezTo>
                  <a:cubicBezTo>
                    <a:pt x="3617" y="4948"/>
                    <a:pt x="4483" y="4469"/>
                    <a:pt x="4935" y="3632"/>
                  </a:cubicBezTo>
                  <a:cubicBezTo>
                    <a:pt x="5572" y="2450"/>
                    <a:pt x="5161" y="963"/>
                    <a:pt x="4016" y="312"/>
                  </a:cubicBezTo>
                  <a:cubicBezTo>
                    <a:pt x="3645" y="101"/>
                    <a:pt x="3239" y="1"/>
                    <a:pt x="2836"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93" name="Google Shape;8793;p23"/>
            <p:cNvSpPr/>
            <p:nvPr/>
          </p:nvSpPr>
          <p:spPr>
            <a:xfrm>
              <a:off x="5534175" y="2869125"/>
              <a:ext cx="138375" cy="122250"/>
            </a:xfrm>
            <a:custGeom>
              <a:rect b="b" l="l" r="r" t="t"/>
              <a:pathLst>
                <a:path extrusionOk="0" h="4890" w="5535">
                  <a:moveTo>
                    <a:pt x="2854" y="0"/>
                  </a:moveTo>
                  <a:cubicBezTo>
                    <a:pt x="2009" y="0"/>
                    <a:pt x="1160" y="436"/>
                    <a:pt x="699" y="1202"/>
                  </a:cubicBezTo>
                  <a:cubicBezTo>
                    <a:pt x="1" y="2362"/>
                    <a:pt x="418" y="3962"/>
                    <a:pt x="1586" y="4605"/>
                  </a:cubicBezTo>
                  <a:cubicBezTo>
                    <a:pt x="1938" y="4798"/>
                    <a:pt x="2325" y="4889"/>
                    <a:pt x="2711" y="4889"/>
                  </a:cubicBezTo>
                  <a:cubicBezTo>
                    <a:pt x="3575" y="4889"/>
                    <a:pt x="4434" y="4432"/>
                    <a:pt x="4884" y="3637"/>
                  </a:cubicBezTo>
                  <a:cubicBezTo>
                    <a:pt x="5534" y="2489"/>
                    <a:pt x="5138" y="964"/>
                    <a:pt x="4018" y="309"/>
                  </a:cubicBezTo>
                  <a:cubicBezTo>
                    <a:pt x="3659" y="99"/>
                    <a:pt x="3257" y="0"/>
                    <a:pt x="2854"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94" name="Google Shape;8794;p23"/>
            <p:cNvSpPr/>
            <p:nvPr/>
          </p:nvSpPr>
          <p:spPr>
            <a:xfrm>
              <a:off x="2742950" y="1299900"/>
              <a:ext cx="138350" cy="122250"/>
            </a:xfrm>
            <a:custGeom>
              <a:rect b="b" l="l" r="r" t="t"/>
              <a:pathLst>
                <a:path extrusionOk="0" h="4890" w="5534">
                  <a:moveTo>
                    <a:pt x="2855" y="1"/>
                  </a:moveTo>
                  <a:cubicBezTo>
                    <a:pt x="2017" y="1"/>
                    <a:pt x="1173" y="429"/>
                    <a:pt x="709" y="1186"/>
                  </a:cubicBezTo>
                  <a:cubicBezTo>
                    <a:pt x="0" y="2340"/>
                    <a:pt x="405" y="3943"/>
                    <a:pt x="1569" y="4596"/>
                  </a:cubicBezTo>
                  <a:cubicBezTo>
                    <a:pt x="1924" y="4795"/>
                    <a:pt x="2317" y="4889"/>
                    <a:pt x="2709" y="4889"/>
                  </a:cubicBezTo>
                  <a:cubicBezTo>
                    <a:pt x="3565" y="4889"/>
                    <a:pt x="4420" y="4440"/>
                    <a:pt x="4875" y="3654"/>
                  </a:cubicBezTo>
                  <a:cubicBezTo>
                    <a:pt x="5533" y="2518"/>
                    <a:pt x="5146" y="984"/>
                    <a:pt x="4035" y="319"/>
                  </a:cubicBezTo>
                  <a:cubicBezTo>
                    <a:pt x="3673" y="103"/>
                    <a:pt x="3264" y="1"/>
                    <a:pt x="2855"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95" name="Google Shape;8795;p23"/>
            <p:cNvSpPr/>
            <p:nvPr/>
          </p:nvSpPr>
          <p:spPr>
            <a:xfrm>
              <a:off x="5235975" y="1765050"/>
              <a:ext cx="139575" cy="122975"/>
            </a:xfrm>
            <a:custGeom>
              <a:rect b="b" l="l" r="r" t="t"/>
              <a:pathLst>
                <a:path extrusionOk="0" h="4919" w="5583">
                  <a:moveTo>
                    <a:pt x="2852" y="0"/>
                  </a:moveTo>
                  <a:cubicBezTo>
                    <a:pt x="1988" y="0"/>
                    <a:pt x="1133" y="458"/>
                    <a:pt x="678" y="1258"/>
                  </a:cubicBezTo>
                  <a:cubicBezTo>
                    <a:pt x="0" y="2448"/>
                    <a:pt x="432" y="4007"/>
                    <a:pt x="1614" y="4641"/>
                  </a:cubicBezTo>
                  <a:cubicBezTo>
                    <a:pt x="1965" y="4830"/>
                    <a:pt x="2348" y="4919"/>
                    <a:pt x="2729" y="4919"/>
                  </a:cubicBezTo>
                  <a:cubicBezTo>
                    <a:pt x="3594" y="4919"/>
                    <a:pt x="4449" y="4461"/>
                    <a:pt x="4904" y="3661"/>
                  </a:cubicBezTo>
                  <a:cubicBezTo>
                    <a:pt x="5582" y="2472"/>
                    <a:pt x="5150" y="913"/>
                    <a:pt x="3967" y="278"/>
                  </a:cubicBezTo>
                  <a:cubicBezTo>
                    <a:pt x="3616" y="90"/>
                    <a:pt x="3233" y="0"/>
                    <a:pt x="2852"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96" name="Google Shape;8796;p23"/>
            <p:cNvSpPr/>
            <p:nvPr/>
          </p:nvSpPr>
          <p:spPr>
            <a:xfrm>
              <a:off x="5051100" y="4001525"/>
              <a:ext cx="137800" cy="122200"/>
            </a:xfrm>
            <a:custGeom>
              <a:rect b="b" l="l" r="r" t="t"/>
              <a:pathLst>
                <a:path extrusionOk="0" h="4888" w="5512">
                  <a:moveTo>
                    <a:pt x="2835" y="1"/>
                  </a:moveTo>
                  <a:cubicBezTo>
                    <a:pt x="1968" y="1"/>
                    <a:pt x="1096" y="459"/>
                    <a:pt x="646" y="1261"/>
                  </a:cubicBezTo>
                  <a:cubicBezTo>
                    <a:pt x="1" y="2413"/>
                    <a:pt x="401" y="3932"/>
                    <a:pt x="1526" y="4584"/>
                  </a:cubicBezTo>
                  <a:cubicBezTo>
                    <a:pt x="1883" y="4790"/>
                    <a:pt x="2283" y="4888"/>
                    <a:pt x="2683" y="4888"/>
                  </a:cubicBezTo>
                  <a:cubicBezTo>
                    <a:pt x="3531" y="4888"/>
                    <a:pt x="4382" y="4450"/>
                    <a:pt x="4841" y="3679"/>
                  </a:cubicBezTo>
                  <a:cubicBezTo>
                    <a:pt x="5512" y="2553"/>
                    <a:pt x="5142" y="1013"/>
                    <a:pt x="4038" y="334"/>
                  </a:cubicBezTo>
                  <a:cubicBezTo>
                    <a:pt x="3670" y="108"/>
                    <a:pt x="3253" y="1"/>
                    <a:pt x="2835"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97" name="Google Shape;8797;p23"/>
            <p:cNvSpPr/>
            <p:nvPr/>
          </p:nvSpPr>
          <p:spPr>
            <a:xfrm>
              <a:off x="3840350" y="980450"/>
              <a:ext cx="139550" cy="123000"/>
            </a:xfrm>
            <a:custGeom>
              <a:rect b="b" l="l" r="r" t="t"/>
              <a:pathLst>
                <a:path extrusionOk="0" h="4920" w="5582">
                  <a:moveTo>
                    <a:pt x="2853" y="0"/>
                  </a:moveTo>
                  <a:cubicBezTo>
                    <a:pt x="1993" y="0"/>
                    <a:pt x="1141" y="453"/>
                    <a:pt x="685" y="1247"/>
                  </a:cubicBezTo>
                  <a:cubicBezTo>
                    <a:pt x="1" y="2433"/>
                    <a:pt x="424" y="3993"/>
                    <a:pt x="1603" y="4636"/>
                  </a:cubicBezTo>
                  <a:cubicBezTo>
                    <a:pt x="1957" y="4829"/>
                    <a:pt x="2344" y="4920"/>
                    <a:pt x="2730" y="4920"/>
                  </a:cubicBezTo>
                  <a:cubicBezTo>
                    <a:pt x="3589" y="4920"/>
                    <a:pt x="4441" y="4467"/>
                    <a:pt x="4898" y="3674"/>
                  </a:cubicBezTo>
                  <a:cubicBezTo>
                    <a:pt x="5581" y="2487"/>
                    <a:pt x="5159" y="925"/>
                    <a:pt x="3980" y="284"/>
                  </a:cubicBezTo>
                  <a:cubicBezTo>
                    <a:pt x="3626" y="92"/>
                    <a:pt x="3239" y="0"/>
                    <a:pt x="2853"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98" name="Google Shape;8798;p23"/>
            <p:cNvSpPr/>
            <p:nvPr/>
          </p:nvSpPr>
          <p:spPr>
            <a:xfrm>
              <a:off x="2426400" y="1589825"/>
              <a:ext cx="139475" cy="122975"/>
            </a:xfrm>
            <a:custGeom>
              <a:rect b="b" l="l" r="r" t="t"/>
              <a:pathLst>
                <a:path extrusionOk="0" h="4919" w="5579">
                  <a:moveTo>
                    <a:pt x="2850" y="0"/>
                  </a:moveTo>
                  <a:cubicBezTo>
                    <a:pt x="2009" y="0"/>
                    <a:pt x="1172" y="433"/>
                    <a:pt x="707" y="1202"/>
                  </a:cubicBezTo>
                  <a:cubicBezTo>
                    <a:pt x="1" y="2371"/>
                    <a:pt x="394" y="3943"/>
                    <a:pt x="1559" y="4611"/>
                  </a:cubicBezTo>
                  <a:cubicBezTo>
                    <a:pt x="1923" y="4819"/>
                    <a:pt x="2326" y="4918"/>
                    <a:pt x="2728" y="4918"/>
                  </a:cubicBezTo>
                  <a:cubicBezTo>
                    <a:pt x="3570" y="4918"/>
                    <a:pt x="4407" y="4484"/>
                    <a:pt x="4873" y="3716"/>
                  </a:cubicBezTo>
                  <a:cubicBezTo>
                    <a:pt x="5579" y="2549"/>
                    <a:pt x="5185" y="977"/>
                    <a:pt x="4019" y="308"/>
                  </a:cubicBezTo>
                  <a:cubicBezTo>
                    <a:pt x="3655" y="99"/>
                    <a:pt x="3252" y="0"/>
                    <a:pt x="2850"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99" name="Google Shape;8799;p23"/>
            <p:cNvSpPr/>
            <p:nvPr/>
          </p:nvSpPr>
          <p:spPr>
            <a:xfrm>
              <a:off x="2027250" y="2301575"/>
              <a:ext cx="137800" cy="122200"/>
            </a:xfrm>
            <a:custGeom>
              <a:rect b="b" l="l" r="r" t="t"/>
              <a:pathLst>
                <a:path extrusionOk="0" h="4888" w="5512">
                  <a:moveTo>
                    <a:pt x="2835" y="0"/>
                  </a:moveTo>
                  <a:cubicBezTo>
                    <a:pt x="1968" y="0"/>
                    <a:pt x="1097" y="459"/>
                    <a:pt x="648" y="1260"/>
                  </a:cubicBezTo>
                  <a:cubicBezTo>
                    <a:pt x="1" y="2412"/>
                    <a:pt x="403" y="3933"/>
                    <a:pt x="1526" y="4583"/>
                  </a:cubicBezTo>
                  <a:cubicBezTo>
                    <a:pt x="1884" y="4790"/>
                    <a:pt x="2284" y="4888"/>
                    <a:pt x="2684" y="4888"/>
                  </a:cubicBezTo>
                  <a:cubicBezTo>
                    <a:pt x="3532" y="4888"/>
                    <a:pt x="4383" y="4449"/>
                    <a:pt x="4841" y="3679"/>
                  </a:cubicBezTo>
                  <a:cubicBezTo>
                    <a:pt x="5512" y="2553"/>
                    <a:pt x="5143" y="1014"/>
                    <a:pt x="4040" y="334"/>
                  </a:cubicBezTo>
                  <a:cubicBezTo>
                    <a:pt x="3671" y="107"/>
                    <a:pt x="3253" y="0"/>
                    <a:pt x="2835"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00" name="Google Shape;8800;p23"/>
            <p:cNvSpPr/>
            <p:nvPr/>
          </p:nvSpPr>
          <p:spPr>
            <a:xfrm>
              <a:off x="5450200" y="3289775"/>
              <a:ext cx="139525" cy="123025"/>
            </a:xfrm>
            <a:custGeom>
              <a:rect b="b" l="l" r="r" t="t"/>
              <a:pathLst>
                <a:path extrusionOk="0" h="4921" w="5581">
                  <a:moveTo>
                    <a:pt x="2852" y="1"/>
                  </a:moveTo>
                  <a:cubicBezTo>
                    <a:pt x="1996" y="1"/>
                    <a:pt x="1147" y="451"/>
                    <a:pt x="688" y="1240"/>
                  </a:cubicBezTo>
                  <a:cubicBezTo>
                    <a:pt x="0" y="2424"/>
                    <a:pt x="419" y="3986"/>
                    <a:pt x="1596" y="4632"/>
                  </a:cubicBezTo>
                  <a:cubicBezTo>
                    <a:pt x="1952" y="4828"/>
                    <a:pt x="2341" y="4920"/>
                    <a:pt x="2729" y="4920"/>
                  </a:cubicBezTo>
                  <a:cubicBezTo>
                    <a:pt x="3586" y="4920"/>
                    <a:pt x="4435" y="4470"/>
                    <a:pt x="4894" y="3681"/>
                  </a:cubicBezTo>
                  <a:cubicBezTo>
                    <a:pt x="5581" y="2497"/>
                    <a:pt x="5162" y="935"/>
                    <a:pt x="3985" y="288"/>
                  </a:cubicBezTo>
                  <a:cubicBezTo>
                    <a:pt x="3630" y="93"/>
                    <a:pt x="3240" y="1"/>
                    <a:pt x="2852"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01" name="Google Shape;8801;p23"/>
            <p:cNvSpPr/>
            <p:nvPr/>
          </p:nvSpPr>
          <p:spPr>
            <a:xfrm>
              <a:off x="4735525" y="4292625"/>
              <a:ext cx="135975" cy="120625"/>
            </a:xfrm>
            <a:custGeom>
              <a:rect b="b" l="l" r="r" t="t"/>
              <a:pathLst>
                <a:path extrusionOk="0" h="4825" w="5439">
                  <a:moveTo>
                    <a:pt x="2814" y="1"/>
                  </a:moveTo>
                  <a:cubicBezTo>
                    <a:pt x="1950" y="1"/>
                    <a:pt x="1079" y="458"/>
                    <a:pt x="640" y="1246"/>
                  </a:cubicBezTo>
                  <a:cubicBezTo>
                    <a:pt x="1" y="2391"/>
                    <a:pt x="434" y="3949"/>
                    <a:pt x="1564" y="4558"/>
                  </a:cubicBezTo>
                  <a:cubicBezTo>
                    <a:pt x="1901" y="4739"/>
                    <a:pt x="2274" y="4825"/>
                    <a:pt x="2648" y="4825"/>
                  </a:cubicBezTo>
                  <a:cubicBezTo>
                    <a:pt x="3534" y="4825"/>
                    <a:pt x="4424" y="4345"/>
                    <a:pt x="4849" y="3532"/>
                  </a:cubicBezTo>
                  <a:cubicBezTo>
                    <a:pt x="5438" y="2400"/>
                    <a:pt x="5026" y="919"/>
                    <a:pt x="3944" y="296"/>
                  </a:cubicBezTo>
                  <a:cubicBezTo>
                    <a:pt x="3597" y="95"/>
                    <a:pt x="3206" y="1"/>
                    <a:pt x="2814"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02" name="Google Shape;8802;p23"/>
            <p:cNvSpPr/>
            <p:nvPr/>
          </p:nvSpPr>
          <p:spPr>
            <a:xfrm>
              <a:off x="2524450" y="4141850"/>
              <a:ext cx="135950" cy="120600"/>
            </a:xfrm>
            <a:custGeom>
              <a:rect b="b" l="l" r="r" t="t"/>
              <a:pathLst>
                <a:path extrusionOk="0" h="4824" w="5438">
                  <a:moveTo>
                    <a:pt x="2812" y="0"/>
                  </a:moveTo>
                  <a:cubicBezTo>
                    <a:pt x="1941" y="0"/>
                    <a:pt x="1064" y="465"/>
                    <a:pt x="629" y="1262"/>
                  </a:cubicBezTo>
                  <a:cubicBezTo>
                    <a:pt x="0" y="2417"/>
                    <a:pt x="447" y="3971"/>
                    <a:pt x="1581" y="4566"/>
                  </a:cubicBezTo>
                  <a:cubicBezTo>
                    <a:pt x="1915" y="4741"/>
                    <a:pt x="2282" y="4824"/>
                    <a:pt x="2649" y="4824"/>
                  </a:cubicBezTo>
                  <a:cubicBezTo>
                    <a:pt x="3543" y="4824"/>
                    <a:pt x="4438" y="4335"/>
                    <a:pt x="4857" y="3512"/>
                  </a:cubicBezTo>
                  <a:cubicBezTo>
                    <a:pt x="5438" y="2373"/>
                    <a:pt x="5012" y="895"/>
                    <a:pt x="3926" y="285"/>
                  </a:cubicBezTo>
                  <a:cubicBezTo>
                    <a:pt x="3582" y="91"/>
                    <a:pt x="3198" y="0"/>
                    <a:pt x="2812"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03" name="Google Shape;8803;p23"/>
            <p:cNvSpPr/>
            <p:nvPr/>
          </p:nvSpPr>
          <p:spPr>
            <a:xfrm>
              <a:off x="3222325" y="4534075"/>
              <a:ext cx="136450" cy="120675"/>
            </a:xfrm>
            <a:custGeom>
              <a:rect b="b" l="l" r="r" t="t"/>
              <a:pathLst>
                <a:path extrusionOk="0" h="4827" w="5458">
                  <a:moveTo>
                    <a:pt x="2813" y="1"/>
                  </a:moveTo>
                  <a:cubicBezTo>
                    <a:pt x="2005" y="1"/>
                    <a:pt x="1186" y="403"/>
                    <a:pt x="714" y="1118"/>
                  </a:cubicBezTo>
                  <a:cubicBezTo>
                    <a:pt x="1" y="2203"/>
                    <a:pt x="337" y="3779"/>
                    <a:pt x="1433" y="4484"/>
                  </a:cubicBezTo>
                  <a:cubicBezTo>
                    <a:pt x="1796" y="4717"/>
                    <a:pt x="2215" y="4827"/>
                    <a:pt x="2638" y="4827"/>
                  </a:cubicBezTo>
                  <a:cubicBezTo>
                    <a:pt x="3467" y="4827"/>
                    <a:pt x="4310" y="4406"/>
                    <a:pt x="4771" y="3663"/>
                  </a:cubicBezTo>
                  <a:cubicBezTo>
                    <a:pt x="5458" y="2558"/>
                    <a:pt x="5083" y="984"/>
                    <a:pt x="3974" y="315"/>
                  </a:cubicBezTo>
                  <a:cubicBezTo>
                    <a:pt x="3620" y="102"/>
                    <a:pt x="3218" y="1"/>
                    <a:pt x="2813"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04" name="Google Shape;8804;p23"/>
            <p:cNvSpPr/>
            <p:nvPr/>
          </p:nvSpPr>
          <p:spPr>
            <a:xfrm>
              <a:off x="1944300" y="2723400"/>
              <a:ext cx="136550" cy="120700"/>
            </a:xfrm>
            <a:custGeom>
              <a:rect b="b" l="l" r="r" t="t"/>
              <a:pathLst>
                <a:path extrusionOk="0" h="4828" w="5462">
                  <a:moveTo>
                    <a:pt x="2810" y="1"/>
                  </a:moveTo>
                  <a:cubicBezTo>
                    <a:pt x="1987" y="1"/>
                    <a:pt x="1157" y="418"/>
                    <a:pt x="694" y="1153"/>
                  </a:cubicBezTo>
                  <a:cubicBezTo>
                    <a:pt x="0" y="2254"/>
                    <a:pt x="366" y="3829"/>
                    <a:pt x="1471" y="4507"/>
                  </a:cubicBezTo>
                  <a:cubicBezTo>
                    <a:pt x="1826" y="4725"/>
                    <a:pt x="2232" y="4828"/>
                    <a:pt x="2641" y="4828"/>
                  </a:cubicBezTo>
                  <a:cubicBezTo>
                    <a:pt x="3485" y="4828"/>
                    <a:pt x="4343" y="4391"/>
                    <a:pt x="4795" y="3627"/>
                  </a:cubicBezTo>
                  <a:cubicBezTo>
                    <a:pt x="5461" y="2502"/>
                    <a:pt x="5062" y="938"/>
                    <a:pt x="3940" y="296"/>
                  </a:cubicBezTo>
                  <a:cubicBezTo>
                    <a:pt x="3592" y="95"/>
                    <a:pt x="3202" y="1"/>
                    <a:pt x="2810"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05" name="Google Shape;8805;p23"/>
            <p:cNvSpPr/>
            <p:nvPr/>
          </p:nvSpPr>
          <p:spPr>
            <a:xfrm>
              <a:off x="2242400" y="3827500"/>
              <a:ext cx="136075" cy="119875"/>
            </a:xfrm>
            <a:custGeom>
              <a:rect b="b" l="l" r="r" t="t"/>
              <a:pathLst>
                <a:path extrusionOk="0" h="4795" w="5443">
                  <a:moveTo>
                    <a:pt x="2792" y="0"/>
                  </a:moveTo>
                  <a:cubicBezTo>
                    <a:pt x="1957" y="0"/>
                    <a:pt x="1121" y="435"/>
                    <a:pt x="672" y="1196"/>
                  </a:cubicBezTo>
                  <a:cubicBezTo>
                    <a:pt x="0" y="2332"/>
                    <a:pt x="410" y="3886"/>
                    <a:pt x="1546" y="4514"/>
                  </a:cubicBezTo>
                  <a:cubicBezTo>
                    <a:pt x="1890" y="4705"/>
                    <a:pt x="2270" y="4795"/>
                    <a:pt x="2650" y="4795"/>
                  </a:cubicBezTo>
                  <a:cubicBezTo>
                    <a:pt x="3486" y="4795"/>
                    <a:pt x="4322" y="4360"/>
                    <a:pt x="4770" y="3599"/>
                  </a:cubicBezTo>
                  <a:cubicBezTo>
                    <a:pt x="5442" y="2463"/>
                    <a:pt x="5033" y="908"/>
                    <a:pt x="3897" y="281"/>
                  </a:cubicBezTo>
                  <a:cubicBezTo>
                    <a:pt x="3553" y="90"/>
                    <a:pt x="3173" y="0"/>
                    <a:pt x="2792"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06" name="Google Shape;8806;p23"/>
            <p:cNvSpPr/>
            <p:nvPr/>
          </p:nvSpPr>
          <p:spPr>
            <a:xfrm>
              <a:off x="3638050" y="4612075"/>
              <a:ext cx="136000" cy="119925"/>
            </a:xfrm>
            <a:custGeom>
              <a:rect b="b" l="l" r="r" t="t"/>
              <a:pathLst>
                <a:path extrusionOk="0" h="4797" w="5440">
                  <a:moveTo>
                    <a:pt x="2792" y="1"/>
                  </a:moveTo>
                  <a:cubicBezTo>
                    <a:pt x="1966" y="1"/>
                    <a:pt x="1137" y="425"/>
                    <a:pt x="682" y="1172"/>
                  </a:cubicBezTo>
                  <a:cubicBezTo>
                    <a:pt x="0" y="2297"/>
                    <a:pt x="393" y="3859"/>
                    <a:pt x="1521" y="4503"/>
                  </a:cubicBezTo>
                  <a:cubicBezTo>
                    <a:pt x="1870" y="4702"/>
                    <a:pt x="2258" y="4796"/>
                    <a:pt x="2647" y="4796"/>
                  </a:cubicBezTo>
                  <a:cubicBezTo>
                    <a:pt x="3473" y="4796"/>
                    <a:pt x="4301" y="4372"/>
                    <a:pt x="4755" y="3624"/>
                  </a:cubicBezTo>
                  <a:cubicBezTo>
                    <a:pt x="5439" y="2500"/>
                    <a:pt x="5046" y="938"/>
                    <a:pt x="3918" y="294"/>
                  </a:cubicBezTo>
                  <a:cubicBezTo>
                    <a:pt x="3569" y="95"/>
                    <a:pt x="3181" y="1"/>
                    <a:pt x="2792"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07" name="Google Shape;8807;p23"/>
            <p:cNvSpPr/>
            <p:nvPr/>
          </p:nvSpPr>
          <p:spPr>
            <a:xfrm>
              <a:off x="4026300" y="929675"/>
              <a:ext cx="133600" cy="118175"/>
            </a:xfrm>
            <a:custGeom>
              <a:rect b="b" l="l" r="r" t="t"/>
              <a:pathLst>
                <a:path extrusionOk="0" h="4727" w="5344">
                  <a:moveTo>
                    <a:pt x="2712" y="1"/>
                  </a:moveTo>
                  <a:cubicBezTo>
                    <a:pt x="1897" y="1"/>
                    <a:pt x="1099" y="432"/>
                    <a:pt x="656" y="1200"/>
                  </a:cubicBezTo>
                  <a:cubicBezTo>
                    <a:pt x="0" y="2335"/>
                    <a:pt x="372" y="3776"/>
                    <a:pt x="1486" y="4420"/>
                  </a:cubicBezTo>
                  <a:cubicBezTo>
                    <a:pt x="1846" y="4628"/>
                    <a:pt x="2240" y="4727"/>
                    <a:pt x="2631" y="4727"/>
                  </a:cubicBezTo>
                  <a:cubicBezTo>
                    <a:pt x="3446" y="4727"/>
                    <a:pt x="4244" y="4295"/>
                    <a:pt x="4688" y="3528"/>
                  </a:cubicBezTo>
                  <a:cubicBezTo>
                    <a:pt x="5343" y="2392"/>
                    <a:pt x="4971" y="951"/>
                    <a:pt x="3858" y="308"/>
                  </a:cubicBezTo>
                  <a:cubicBezTo>
                    <a:pt x="3497" y="100"/>
                    <a:pt x="3103" y="1"/>
                    <a:pt x="2712"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08" name="Google Shape;8808;p23"/>
            <p:cNvSpPr/>
            <p:nvPr/>
          </p:nvSpPr>
          <p:spPr>
            <a:xfrm>
              <a:off x="5189300" y="1583500"/>
              <a:ext cx="133600" cy="118175"/>
            </a:xfrm>
            <a:custGeom>
              <a:rect b="b" l="l" r="r" t="t"/>
              <a:pathLst>
                <a:path extrusionOk="0" h="4727" w="5344">
                  <a:moveTo>
                    <a:pt x="2713" y="1"/>
                  </a:moveTo>
                  <a:cubicBezTo>
                    <a:pt x="1899" y="1"/>
                    <a:pt x="1101" y="431"/>
                    <a:pt x="657" y="1197"/>
                  </a:cubicBezTo>
                  <a:cubicBezTo>
                    <a:pt x="0" y="2332"/>
                    <a:pt x="371" y="3773"/>
                    <a:pt x="1484" y="4419"/>
                  </a:cubicBezTo>
                  <a:cubicBezTo>
                    <a:pt x="1845" y="4628"/>
                    <a:pt x="2240" y="4727"/>
                    <a:pt x="2631" y="4727"/>
                  </a:cubicBezTo>
                  <a:cubicBezTo>
                    <a:pt x="3445" y="4727"/>
                    <a:pt x="4244" y="4297"/>
                    <a:pt x="4688" y="3530"/>
                  </a:cubicBezTo>
                  <a:cubicBezTo>
                    <a:pt x="5343" y="2395"/>
                    <a:pt x="4973" y="954"/>
                    <a:pt x="3859" y="309"/>
                  </a:cubicBezTo>
                  <a:cubicBezTo>
                    <a:pt x="3498" y="100"/>
                    <a:pt x="3104" y="1"/>
                    <a:pt x="2713"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09" name="Google Shape;8809;p23"/>
            <p:cNvSpPr/>
            <p:nvPr/>
          </p:nvSpPr>
          <p:spPr>
            <a:xfrm>
              <a:off x="2295075" y="4013825"/>
              <a:ext cx="130025" cy="115100"/>
            </a:xfrm>
            <a:custGeom>
              <a:rect b="b" l="l" r="r" t="t"/>
              <a:pathLst>
                <a:path extrusionOk="0" h="4604" w="5201">
                  <a:moveTo>
                    <a:pt x="2605" y="0"/>
                  </a:moveTo>
                  <a:cubicBezTo>
                    <a:pt x="1823" y="0"/>
                    <a:pt x="1077" y="422"/>
                    <a:pt x="643" y="1187"/>
                  </a:cubicBezTo>
                  <a:cubicBezTo>
                    <a:pt x="1" y="2318"/>
                    <a:pt x="342" y="3645"/>
                    <a:pt x="1440" y="4283"/>
                  </a:cubicBezTo>
                  <a:cubicBezTo>
                    <a:pt x="1813" y="4500"/>
                    <a:pt x="2209" y="4603"/>
                    <a:pt x="2596" y="4603"/>
                  </a:cubicBezTo>
                  <a:cubicBezTo>
                    <a:pt x="3394" y="4603"/>
                    <a:pt x="4154" y="4163"/>
                    <a:pt x="4585" y="3367"/>
                  </a:cubicBezTo>
                  <a:cubicBezTo>
                    <a:pt x="5201" y="2231"/>
                    <a:pt x="4827" y="910"/>
                    <a:pt x="3711" y="293"/>
                  </a:cubicBezTo>
                  <a:cubicBezTo>
                    <a:pt x="3354" y="95"/>
                    <a:pt x="2976" y="0"/>
                    <a:pt x="2605"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10" name="Google Shape;8810;p23"/>
            <p:cNvSpPr/>
            <p:nvPr/>
          </p:nvSpPr>
          <p:spPr>
            <a:xfrm>
              <a:off x="3457600" y="4667650"/>
              <a:ext cx="130500" cy="115125"/>
            </a:xfrm>
            <a:custGeom>
              <a:rect b="b" l="l" r="r" t="t"/>
              <a:pathLst>
                <a:path extrusionOk="0" h="4605" w="5220">
                  <a:moveTo>
                    <a:pt x="2623" y="1"/>
                  </a:moveTo>
                  <a:cubicBezTo>
                    <a:pt x="1857" y="1"/>
                    <a:pt x="1124" y="405"/>
                    <a:pt x="689" y="1142"/>
                  </a:cubicBezTo>
                  <a:cubicBezTo>
                    <a:pt x="0" y="2303"/>
                    <a:pt x="358" y="3677"/>
                    <a:pt x="1511" y="4313"/>
                  </a:cubicBezTo>
                  <a:cubicBezTo>
                    <a:pt x="1867" y="4510"/>
                    <a:pt x="2244" y="4604"/>
                    <a:pt x="2614" y="4604"/>
                  </a:cubicBezTo>
                  <a:cubicBezTo>
                    <a:pt x="3398" y="4604"/>
                    <a:pt x="4145" y="4180"/>
                    <a:pt x="4579" y="3413"/>
                  </a:cubicBezTo>
                  <a:cubicBezTo>
                    <a:pt x="5220" y="2283"/>
                    <a:pt x="4875" y="956"/>
                    <a:pt x="3776" y="318"/>
                  </a:cubicBezTo>
                  <a:cubicBezTo>
                    <a:pt x="3406" y="104"/>
                    <a:pt x="3010" y="1"/>
                    <a:pt x="2623"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11" name="Google Shape;8811;p23"/>
            <p:cNvSpPr/>
            <p:nvPr/>
          </p:nvSpPr>
          <p:spPr>
            <a:xfrm>
              <a:off x="2810275" y="4459675"/>
              <a:ext cx="129300" cy="114350"/>
            </a:xfrm>
            <a:custGeom>
              <a:rect b="b" l="l" r="r" t="t"/>
              <a:pathLst>
                <a:path extrusionOk="0" h="4574" w="5172">
                  <a:moveTo>
                    <a:pt x="2599" y="0"/>
                  </a:moveTo>
                  <a:cubicBezTo>
                    <a:pt x="1827" y="0"/>
                    <a:pt x="1085" y="410"/>
                    <a:pt x="652" y="1154"/>
                  </a:cubicBezTo>
                  <a:cubicBezTo>
                    <a:pt x="1" y="2274"/>
                    <a:pt x="340" y="3623"/>
                    <a:pt x="1433" y="4259"/>
                  </a:cubicBezTo>
                  <a:cubicBezTo>
                    <a:pt x="1798" y="4472"/>
                    <a:pt x="2190" y="4574"/>
                    <a:pt x="2575" y="4574"/>
                  </a:cubicBezTo>
                  <a:cubicBezTo>
                    <a:pt x="3346" y="4574"/>
                    <a:pt x="4088" y="4164"/>
                    <a:pt x="4520" y="3421"/>
                  </a:cubicBezTo>
                  <a:cubicBezTo>
                    <a:pt x="5172" y="2299"/>
                    <a:pt x="4833" y="952"/>
                    <a:pt x="3739" y="314"/>
                  </a:cubicBezTo>
                  <a:cubicBezTo>
                    <a:pt x="3375" y="102"/>
                    <a:pt x="2983" y="0"/>
                    <a:pt x="2599"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12" name="Google Shape;8812;p23"/>
            <p:cNvSpPr/>
            <p:nvPr/>
          </p:nvSpPr>
          <p:spPr>
            <a:xfrm>
              <a:off x="4443325" y="1008375"/>
              <a:ext cx="130650" cy="115975"/>
            </a:xfrm>
            <a:custGeom>
              <a:rect b="b" l="l" r="r" t="t"/>
              <a:pathLst>
                <a:path extrusionOk="0" h="4639" w="5226">
                  <a:moveTo>
                    <a:pt x="2613" y="0"/>
                  </a:moveTo>
                  <a:cubicBezTo>
                    <a:pt x="1812" y="0"/>
                    <a:pt x="1054" y="443"/>
                    <a:pt x="618" y="1245"/>
                  </a:cubicBezTo>
                  <a:cubicBezTo>
                    <a:pt x="0" y="2381"/>
                    <a:pt x="366" y="3697"/>
                    <a:pt x="1469" y="4326"/>
                  </a:cubicBezTo>
                  <a:cubicBezTo>
                    <a:pt x="1840" y="4537"/>
                    <a:pt x="2232" y="4638"/>
                    <a:pt x="2614" y="4638"/>
                  </a:cubicBezTo>
                  <a:cubicBezTo>
                    <a:pt x="3415" y="4638"/>
                    <a:pt x="4174" y="4195"/>
                    <a:pt x="4610" y="3392"/>
                  </a:cubicBezTo>
                  <a:cubicBezTo>
                    <a:pt x="5226" y="2258"/>
                    <a:pt x="4862" y="940"/>
                    <a:pt x="3758" y="312"/>
                  </a:cubicBezTo>
                  <a:cubicBezTo>
                    <a:pt x="3387" y="101"/>
                    <a:pt x="2995" y="0"/>
                    <a:pt x="2613"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13" name="Google Shape;8813;p23"/>
            <p:cNvSpPr/>
            <p:nvPr/>
          </p:nvSpPr>
          <p:spPr>
            <a:xfrm>
              <a:off x="4675225" y="1138450"/>
              <a:ext cx="132550" cy="117350"/>
            </a:xfrm>
            <a:custGeom>
              <a:rect b="b" l="l" r="r" t="t"/>
              <a:pathLst>
                <a:path extrusionOk="0" h="4694" w="5302">
                  <a:moveTo>
                    <a:pt x="2661" y="0"/>
                  </a:moveTo>
                  <a:cubicBezTo>
                    <a:pt x="1827" y="0"/>
                    <a:pt x="1026" y="465"/>
                    <a:pt x="596" y="1287"/>
                  </a:cubicBezTo>
                  <a:cubicBezTo>
                    <a:pt x="1" y="2424"/>
                    <a:pt x="385" y="3767"/>
                    <a:pt x="1486" y="4389"/>
                  </a:cubicBezTo>
                  <a:cubicBezTo>
                    <a:pt x="1851" y="4595"/>
                    <a:pt x="2241" y="4694"/>
                    <a:pt x="2625" y="4694"/>
                  </a:cubicBezTo>
                  <a:cubicBezTo>
                    <a:pt x="3439" y="4694"/>
                    <a:pt x="4221" y="4250"/>
                    <a:pt x="4659" y="3456"/>
                  </a:cubicBezTo>
                  <a:cubicBezTo>
                    <a:pt x="5301" y="2290"/>
                    <a:pt x="4902" y="896"/>
                    <a:pt x="3748" y="277"/>
                  </a:cubicBezTo>
                  <a:cubicBezTo>
                    <a:pt x="3398" y="90"/>
                    <a:pt x="3026" y="0"/>
                    <a:pt x="2661"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14" name="Google Shape;8814;p23"/>
            <p:cNvSpPr/>
            <p:nvPr/>
          </p:nvSpPr>
          <p:spPr>
            <a:xfrm>
              <a:off x="4908725" y="1269975"/>
              <a:ext cx="130250" cy="115825"/>
            </a:xfrm>
            <a:custGeom>
              <a:rect b="b" l="l" r="r" t="t"/>
              <a:pathLst>
                <a:path extrusionOk="0" h="4633" w="5210">
                  <a:moveTo>
                    <a:pt x="2604" y="0"/>
                  </a:moveTo>
                  <a:cubicBezTo>
                    <a:pt x="1844" y="0"/>
                    <a:pt x="1118" y="395"/>
                    <a:pt x="677" y="1124"/>
                  </a:cubicBezTo>
                  <a:cubicBezTo>
                    <a:pt x="0" y="2240"/>
                    <a:pt x="288" y="3581"/>
                    <a:pt x="1347" y="4254"/>
                  </a:cubicBezTo>
                  <a:cubicBezTo>
                    <a:pt x="1749" y="4510"/>
                    <a:pt x="2183" y="4632"/>
                    <a:pt x="2607" y="4632"/>
                  </a:cubicBezTo>
                  <a:cubicBezTo>
                    <a:pt x="3367" y="4632"/>
                    <a:pt x="4093" y="4238"/>
                    <a:pt x="4534" y="3509"/>
                  </a:cubicBezTo>
                  <a:cubicBezTo>
                    <a:pt x="5209" y="2392"/>
                    <a:pt x="4922" y="1052"/>
                    <a:pt x="3862" y="377"/>
                  </a:cubicBezTo>
                  <a:cubicBezTo>
                    <a:pt x="3461" y="123"/>
                    <a:pt x="3027" y="0"/>
                    <a:pt x="2604"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15" name="Google Shape;8815;p23"/>
            <p:cNvSpPr/>
            <p:nvPr/>
          </p:nvSpPr>
          <p:spPr>
            <a:xfrm>
              <a:off x="3429850" y="907175"/>
              <a:ext cx="129450" cy="114350"/>
            </a:xfrm>
            <a:custGeom>
              <a:rect b="b" l="l" r="r" t="t"/>
              <a:pathLst>
                <a:path extrusionOk="0" h="4574" w="5178">
                  <a:moveTo>
                    <a:pt x="2602" y="0"/>
                  </a:moveTo>
                  <a:cubicBezTo>
                    <a:pt x="1810" y="0"/>
                    <a:pt x="1052" y="434"/>
                    <a:pt x="624" y="1210"/>
                  </a:cubicBezTo>
                  <a:cubicBezTo>
                    <a:pt x="1" y="2340"/>
                    <a:pt x="378" y="3678"/>
                    <a:pt x="1489" y="4290"/>
                  </a:cubicBezTo>
                  <a:cubicBezTo>
                    <a:pt x="1839" y="4482"/>
                    <a:pt x="2211" y="4574"/>
                    <a:pt x="2576" y="4574"/>
                  </a:cubicBezTo>
                  <a:cubicBezTo>
                    <a:pt x="3368" y="4574"/>
                    <a:pt x="4126" y="4141"/>
                    <a:pt x="4554" y="3364"/>
                  </a:cubicBezTo>
                  <a:cubicBezTo>
                    <a:pt x="5177" y="2234"/>
                    <a:pt x="4800" y="896"/>
                    <a:pt x="3688" y="284"/>
                  </a:cubicBezTo>
                  <a:cubicBezTo>
                    <a:pt x="3338" y="92"/>
                    <a:pt x="2967" y="0"/>
                    <a:pt x="2602"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16" name="Google Shape;8816;p23"/>
            <p:cNvSpPr/>
            <p:nvPr/>
          </p:nvSpPr>
          <p:spPr>
            <a:xfrm>
              <a:off x="5522950" y="2083700"/>
              <a:ext cx="130025" cy="115075"/>
            </a:xfrm>
            <a:custGeom>
              <a:rect b="b" l="l" r="r" t="t"/>
              <a:pathLst>
                <a:path extrusionOk="0" h="4603" w="5201">
                  <a:moveTo>
                    <a:pt x="2607" y="0"/>
                  </a:moveTo>
                  <a:cubicBezTo>
                    <a:pt x="1811" y="0"/>
                    <a:pt x="1053" y="438"/>
                    <a:pt x="621" y="1232"/>
                  </a:cubicBezTo>
                  <a:cubicBezTo>
                    <a:pt x="0" y="2369"/>
                    <a:pt x="372" y="3688"/>
                    <a:pt x="1486" y="4307"/>
                  </a:cubicBezTo>
                  <a:cubicBezTo>
                    <a:pt x="1845" y="4507"/>
                    <a:pt x="2225" y="4603"/>
                    <a:pt x="2598" y="4603"/>
                  </a:cubicBezTo>
                  <a:cubicBezTo>
                    <a:pt x="3378" y="4603"/>
                    <a:pt x="4122" y="4183"/>
                    <a:pt x="4557" y="3422"/>
                  </a:cubicBezTo>
                  <a:cubicBezTo>
                    <a:pt x="5201" y="2293"/>
                    <a:pt x="4862" y="962"/>
                    <a:pt x="3767" y="323"/>
                  </a:cubicBezTo>
                  <a:cubicBezTo>
                    <a:pt x="3394" y="105"/>
                    <a:pt x="2996" y="0"/>
                    <a:pt x="2607"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17" name="Google Shape;8817;p23"/>
            <p:cNvSpPr/>
            <p:nvPr/>
          </p:nvSpPr>
          <p:spPr>
            <a:xfrm>
              <a:off x="3246200" y="960000"/>
              <a:ext cx="130375" cy="115100"/>
            </a:xfrm>
            <a:custGeom>
              <a:rect b="b" l="l" r="r" t="t"/>
              <a:pathLst>
                <a:path extrusionOk="0" h="4604" w="5215">
                  <a:moveTo>
                    <a:pt x="2621" y="0"/>
                  </a:moveTo>
                  <a:cubicBezTo>
                    <a:pt x="1861" y="0"/>
                    <a:pt x="1133" y="396"/>
                    <a:pt x="696" y="1123"/>
                  </a:cubicBezTo>
                  <a:cubicBezTo>
                    <a:pt x="1" y="2280"/>
                    <a:pt x="346" y="3658"/>
                    <a:pt x="1492" y="4303"/>
                  </a:cubicBezTo>
                  <a:cubicBezTo>
                    <a:pt x="1854" y="4506"/>
                    <a:pt x="2237" y="4603"/>
                    <a:pt x="2613" y="4603"/>
                  </a:cubicBezTo>
                  <a:cubicBezTo>
                    <a:pt x="3390" y="4603"/>
                    <a:pt x="4131" y="4187"/>
                    <a:pt x="4568" y="3431"/>
                  </a:cubicBezTo>
                  <a:cubicBezTo>
                    <a:pt x="5214" y="2305"/>
                    <a:pt x="4881" y="970"/>
                    <a:pt x="3791" y="327"/>
                  </a:cubicBezTo>
                  <a:cubicBezTo>
                    <a:pt x="3416" y="106"/>
                    <a:pt x="3014" y="0"/>
                    <a:pt x="2621"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18" name="Google Shape;8818;p23"/>
            <p:cNvSpPr/>
            <p:nvPr/>
          </p:nvSpPr>
          <p:spPr>
            <a:xfrm>
              <a:off x="5572125" y="2267625"/>
              <a:ext cx="130550" cy="115175"/>
            </a:xfrm>
            <a:custGeom>
              <a:rect b="b" l="l" r="r" t="t"/>
              <a:pathLst>
                <a:path extrusionOk="0" h="4607" w="5222">
                  <a:moveTo>
                    <a:pt x="2626" y="0"/>
                  </a:moveTo>
                  <a:cubicBezTo>
                    <a:pt x="1841" y="0"/>
                    <a:pt x="1092" y="427"/>
                    <a:pt x="658" y="1199"/>
                  </a:cubicBezTo>
                  <a:cubicBezTo>
                    <a:pt x="1" y="2369"/>
                    <a:pt x="394" y="3732"/>
                    <a:pt x="1567" y="4345"/>
                  </a:cubicBezTo>
                  <a:cubicBezTo>
                    <a:pt x="1906" y="4522"/>
                    <a:pt x="2262" y="4606"/>
                    <a:pt x="2611" y="4606"/>
                  </a:cubicBezTo>
                  <a:cubicBezTo>
                    <a:pt x="3415" y="4606"/>
                    <a:pt x="4182" y="4158"/>
                    <a:pt x="4612" y="3357"/>
                  </a:cubicBezTo>
                  <a:cubicBezTo>
                    <a:pt x="5222" y="2221"/>
                    <a:pt x="4840" y="902"/>
                    <a:pt x="3723" y="288"/>
                  </a:cubicBezTo>
                  <a:cubicBezTo>
                    <a:pt x="3368" y="93"/>
                    <a:pt x="2993" y="0"/>
                    <a:pt x="2626"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19" name="Google Shape;8819;p23"/>
            <p:cNvSpPr/>
            <p:nvPr/>
          </p:nvSpPr>
          <p:spPr>
            <a:xfrm>
              <a:off x="3063950" y="1013525"/>
              <a:ext cx="129425" cy="114375"/>
            </a:xfrm>
            <a:custGeom>
              <a:rect b="b" l="l" r="r" t="t"/>
              <a:pathLst>
                <a:path extrusionOk="0" h="4575" w="5177">
                  <a:moveTo>
                    <a:pt x="2604" y="0"/>
                  </a:moveTo>
                  <a:cubicBezTo>
                    <a:pt x="1801" y="0"/>
                    <a:pt x="1033" y="445"/>
                    <a:pt x="608" y="1237"/>
                  </a:cubicBezTo>
                  <a:cubicBezTo>
                    <a:pt x="1" y="2370"/>
                    <a:pt x="396" y="3705"/>
                    <a:pt x="1516" y="4305"/>
                  </a:cubicBezTo>
                  <a:cubicBezTo>
                    <a:pt x="1857" y="4487"/>
                    <a:pt x="2219" y="4574"/>
                    <a:pt x="2574" y="4574"/>
                  </a:cubicBezTo>
                  <a:cubicBezTo>
                    <a:pt x="3376" y="4574"/>
                    <a:pt x="4144" y="4130"/>
                    <a:pt x="4569" y="3338"/>
                  </a:cubicBezTo>
                  <a:cubicBezTo>
                    <a:pt x="5176" y="2205"/>
                    <a:pt x="4783" y="870"/>
                    <a:pt x="3661" y="270"/>
                  </a:cubicBezTo>
                  <a:cubicBezTo>
                    <a:pt x="3320" y="87"/>
                    <a:pt x="2959" y="0"/>
                    <a:pt x="2604"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20" name="Google Shape;8820;p23"/>
            <p:cNvSpPr/>
            <p:nvPr/>
          </p:nvSpPr>
          <p:spPr>
            <a:xfrm>
              <a:off x="5622625" y="2451975"/>
              <a:ext cx="129350" cy="114350"/>
            </a:xfrm>
            <a:custGeom>
              <a:rect b="b" l="l" r="r" t="t"/>
              <a:pathLst>
                <a:path extrusionOk="0" h="4574" w="5174">
                  <a:moveTo>
                    <a:pt x="2599" y="0"/>
                  </a:moveTo>
                  <a:cubicBezTo>
                    <a:pt x="1822" y="0"/>
                    <a:pt x="1076" y="415"/>
                    <a:pt x="645" y="1167"/>
                  </a:cubicBezTo>
                  <a:cubicBezTo>
                    <a:pt x="1" y="2290"/>
                    <a:pt x="349" y="3636"/>
                    <a:pt x="1447" y="4266"/>
                  </a:cubicBezTo>
                  <a:cubicBezTo>
                    <a:pt x="1808" y="4474"/>
                    <a:pt x="2195" y="4573"/>
                    <a:pt x="2575" y="4573"/>
                  </a:cubicBezTo>
                  <a:cubicBezTo>
                    <a:pt x="3351" y="4573"/>
                    <a:pt x="4096" y="4158"/>
                    <a:pt x="4528" y="3406"/>
                  </a:cubicBezTo>
                  <a:cubicBezTo>
                    <a:pt x="5173" y="2283"/>
                    <a:pt x="4824" y="938"/>
                    <a:pt x="3728" y="307"/>
                  </a:cubicBezTo>
                  <a:cubicBezTo>
                    <a:pt x="3366" y="99"/>
                    <a:pt x="2978" y="0"/>
                    <a:pt x="2599"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21" name="Google Shape;8821;p23"/>
            <p:cNvSpPr/>
            <p:nvPr/>
          </p:nvSpPr>
          <p:spPr>
            <a:xfrm>
              <a:off x="2563275" y="1355900"/>
              <a:ext cx="132350" cy="116600"/>
            </a:xfrm>
            <a:custGeom>
              <a:rect b="b" l="l" r="r" t="t"/>
              <a:pathLst>
                <a:path extrusionOk="0" h="4664" w="5294">
                  <a:moveTo>
                    <a:pt x="2653" y="0"/>
                  </a:moveTo>
                  <a:cubicBezTo>
                    <a:pt x="1875" y="0"/>
                    <a:pt x="1131" y="411"/>
                    <a:pt x="689" y="1159"/>
                  </a:cubicBezTo>
                  <a:cubicBezTo>
                    <a:pt x="0" y="2322"/>
                    <a:pt x="354" y="3708"/>
                    <a:pt x="1502" y="4357"/>
                  </a:cubicBezTo>
                  <a:cubicBezTo>
                    <a:pt x="1869" y="4564"/>
                    <a:pt x="2260" y="4664"/>
                    <a:pt x="2642" y="4664"/>
                  </a:cubicBezTo>
                  <a:cubicBezTo>
                    <a:pt x="3419" y="4664"/>
                    <a:pt x="4163" y="4253"/>
                    <a:pt x="4605" y="3504"/>
                  </a:cubicBezTo>
                  <a:cubicBezTo>
                    <a:pt x="5294" y="2342"/>
                    <a:pt x="4940" y="956"/>
                    <a:pt x="3792" y="306"/>
                  </a:cubicBezTo>
                  <a:cubicBezTo>
                    <a:pt x="3425" y="99"/>
                    <a:pt x="3035" y="0"/>
                    <a:pt x="2653"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22" name="Google Shape;8822;p23"/>
            <p:cNvSpPr/>
            <p:nvPr/>
          </p:nvSpPr>
          <p:spPr>
            <a:xfrm>
              <a:off x="5587575" y="3055875"/>
              <a:ext cx="131375" cy="116575"/>
            </a:xfrm>
            <a:custGeom>
              <a:rect b="b" l="l" r="r" t="t"/>
              <a:pathLst>
                <a:path extrusionOk="0" h="4663" w="5255">
                  <a:moveTo>
                    <a:pt x="2635" y="0"/>
                  </a:moveTo>
                  <a:cubicBezTo>
                    <a:pt x="1842" y="0"/>
                    <a:pt x="1085" y="427"/>
                    <a:pt x="644" y="1205"/>
                  </a:cubicBezTo>
                  <a:cubicBezTo>
                    <a:pt x="0" y="2338"/>
                    <a:pt x="338" y="3676"/>
                    <a:pt x="1431" y="4328"/>
                  </a:cubicBezTo>
                  <a:cubicBezTo>
                    <a:pt x="1812" y="4554"/>
                    <a:pt x="2221" y="4663"/>
                    <a:pt x="2621" y="4663"/>
                  </a:cubicBezTo>
                  <a:cubicBezTo>
                    <a:pt x="3414" y="4663"/>
                    <a:pt x="4172" y="4236"/>
                    <a:pt x="4612" y="3458"/>
                  </a:cubicBezTo>
                  <a:cubicBezTo>
                    <a:pt x="5255" y="2323"/>
                    <a:pt x="4919" y="985"/>
                    <a:pt x="3826" y="336"/>
                  </a:cubicBezTo>
                  <a:cubicBezTo>
                    <a:pt x="3444" y="109"/>
                    <a:pt x="3035" y="0"/>
                    <a:pt x="2635"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23" name="Google Shape;8823;p23"/>
            <p:cNvSpPr/>
            <p:nvPr/>
          </p:nvSpPr>
          <p:spPr>
            <a:xfrm>
              <a:off x="2248575" y="1647350"/>
              <a:ext cx="129225" cy="114325"/>
            </a:xfrm>
            <a:custGeom>
              <a:rect b="b" l="l" r="r" t="t"/>
              <a:pathLst>
                <a:path extrusionOk="0" h="4573" w="5169">
                  <a:moveTo>
                    <a:pt x="2597" y="0"/>
                  </a:moveTo>
                  <a:cubicBezTo>
                    <a:pt x="1829" y="0"/>
                    <a:pt x="1091" y="404"/>
                    <a:pt x="658" y="1140"/>
                  </a:cubicBezTo>
                  <a:cubicBezTo>
                    <a:pt x="1" y="2255"/>
                    <a:pt x="331" y="3609"/>
                    <a:pt x="1417" y="4250"/>
                  </a:cubicBezTo>
                  <a:cubicBezTo>
                    <a:pt x="1786" y="4468"/>
                    <a:pt x="2182" y="4572"/>
                    <a:pt x="2572" y="4572"/>
                  </a:cubicBezTo>
                  <a:cubicBezTo>
                    <a:pt x="3339" y="4572"/>
                    <a:pt x="4077" y="4168"/>
                    <a:pt x="4510" y="3433"/>
                  </a:cubicBezTo>
                  <a:cubicBezTo>
                    <a:pt x="5169" y="2316"/>
                    <a:pt x="4837" y="963"/>
                    <a:pt x="3751" y="322"/>
                  </a:cubicBezTo>
                  <a:cubicBezTo>
                    <a:pt x="3383" y="104"/>
                    <a:pt x="2986" y="0"/>
                    <a:pt x="2597"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24" name="Google Shape;8824;p23"/>
            <p:cNvSpPr/>
            <p:nvPr/>
          </p:nvSpPr>
          <p:spPr>
            <a:xfrm>
              <a:off x="5505200" y="3478075"/>
              <a:ext cx="128800" cy="114300"/>
            </a:xfrm>
            <a:custGeom>
              <a:rect b="b" l="l" r="r" t="t"/>
              <a:pathLst>
                <a:path extrusionOk="0" h="4572" w="5152">
                  <a:moveTo>
                    <a:pt x="2586" y="1"/>
                  </a:moveTo>
                  <a:cubicBezTo>
                    <a:pt x="1852" y="1"/>
                    <a:pt x="1143" y="368"/>
                    <a:pt x="705" y="1048"/>
                  </a:cubicBezTo>
                  <a:cubicBezTo>
                    <a:pt x="0" y="2145"/>
                    <a:pt x="268" y="3517"/>
                    <a:pt x="1320" y="4197"/>
                  </a:cubicBezTo>
                  <a:cubicBezTo>
                    <a:pt x="1712" y="4450"/>
                    <a:pt x="2143" y="4572"/>
                    <a:pt x="2565" y="4572"/>
                  </a:cubicBezTo>
                  <a:cubicBezTo>
                    <a:pt x="3299" y="4572"/>
                    <a:pt x="4009" y="4205"/>
                    <a:pt x="4447" y="3524"/>
                  </a:cubicBezTo>
                  <a:cubicBezTo>
                    <a:pt x="5152" y="2428"/>
                    <a:pt x="4884" y="1056"/>
                    <a:pt x="3833" y="376"/>
                  </a:cubicBezTo>
                  <a:cubicBezTo>
                    <a:pt x="3440" y="123"/>
                    <a:pt x="3009" y="1"/>
                    <a:pt x="2586"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25" name="Google Shape;8825;p23"/>
            <p:cNvSpPr/>
            <p:nvPr/>
          </p:nvSpPr>
          <p:spPr>
            <a:xfrm>
              <a:off x="2114525" y="1883625"/>
              <a:ext cx="130700" cy="116000"/>
            </a:xfrm>
            <a:custGeom>
              <a:rect b="b" l="l" r="r" t="t"/>
              <a:pathLst>
                <a:path extrusionOk="0" h="4640" w="5228">
                  <a:moveTo>
                    <a:pt x="2612" y="0"/>
                  </a:moveTo>
                  <a:cubicBezTo>
                    <a:pt x="1811" y="0"/>
                    <a:pt x="1052" y="445"/>
                    <a:pt x="616" y="1251"/>
                  </a:cubicBezTo>
                  <a:cubicBezTo>
                    <a:pt x="1" y="2387"/>
                    <a:pt x="367" y="3703"/>
                    <a:pt x="1473" y="4329"/>
                  </a:cubicBezTo>
                  <a:cubicBezTo>
                    <a:pt x="1843" y="4539"/>
                    <a:pt x="2234" y="4640"/>
                    <a:pt x="2615" y="4640"/>
                  </a:cubicBezTo>
                  <a:cubicBezTo>
                    <a:pt x="3417" y="4640"/>
                    <a:pt x="4176" y="4195"/>
                    <a:pt x="4611" y="3390"/>
                  </a:cubicBezTo>
                  <a:cubicBezTo>
                    <a:pt x="5227" y="2254"/>
                    <a:pt x="4860" y="938"/>
                    <a:pt x="3754" y="311"/>
                  </a:cubicBezTo>
                  <a:cubicBezTo>
                    <a:pt x="3384" y="101"/>
                    <a:pt x="2993" y="0"/>
                    <a:pt x="2612"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26" name="Google Shape;8826;p23"/>
            <p:cNvSpPr/>
            <p:nvPr/>
          </p:nvSpPr>
          <p:spPr>
            <a:xfrm>
              <a:off x="5370725" y="3714450"/>
              <a:ext cx="131175" cy="115800"/>
            </a:xfrm>
            <a:custGeom>
              <a:rect b="b" l="l" r="r" t="t"/>
              <a:pathLst>
                <a:path extrusionOk="0" h="4632" w="5247">
                  <a:moveTo>
                    <a:pt x="2625" y="1"/>
                  </a:moveTo>
                  <a:cubicBezTo>
                    <a:pt x="1881" y="1"/>
                    <a:pt x="1167" y="378"/>
                    <a:pt x="724" y="1077"/>
                  </a:cubicBezTo>
                  <a:cubicBezTo>
                    <a:pt x="1" y="2222"/>
                    <a:pt x="297" y="3607"/>
                    <a:pt x="1412" y="4285"/>
                  </a:cubicBezTo>
                  <a:cubicBezTo>
                    <a:pt x="1798" y="4519"/>
                    <a:pt x="2214" y="4632"/>
                    <a:pt x="2621" y="4632"/>
                  </a:cubicBezTo>
                  <a:cubicBezTo>
                    <a:pt x="3365" y="4632"/>
                    <a:pt x="4079" y="4254"/>
                    <a:pt x="4522" y="3554"/>
                  </a:cubicBezTo>
                  <a:cubicBezTo>
                    <a:pt x="5247" y="2411"/>
                    <a:pt x="4949" y="1024"/>
                    <a:pt x="3835" y="348"/>
                  </a:cubicBezTo>
                  <a:cubicBezTo>
                    <a:pt x="3448" y="113"/>
                    <a:pt x="3032" y="1"/>
                    <a:pt x="2625"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27" name="Google Shape;8827;p23"/>
            <p:cNvSpPr/>
            <p:nvPr/>
          </p:nvSpPr>
          <p:spPr>
            <a:xfrm>
              <a:off x="5238275" y="3952275"/>
              <a:ext cx="129450" cy="114400"/>
            </a:xfrm>
            <a:custGeom>
              <a:rect b="b" l="l" r="r" t="t"/>
              <a:pathLst>
                <a:path extrusionOk="0" h="4576" w="5178">
                  <a:moveTo>
                    <a:pt x="2604" y="1"/>
                  </a:moveTo>
                  <a:cubicBezTo>
                    <a:pt x="1804" y="1"/>
                    <a:pt x="1037" y="444"/>
                    <a:pt x="611" y="1233"/>
                  </a:cubicBezTo>
                  <a:cubicBezTo>
                    <a:pt x="1" y="2366"/>
                    <a:pt x="391" y="3701"/>
                    <a:pt x="1511" y="4304"/>
                  </a:cubicBezTo>
                  <a:cubicBezTo>
                    <a:pt x="1854" y="4488"/>
                    <a:pt x="2218" y="4576"/>
                    <a:pt x="2575" y="4576"/>
                  </a:cubicBezTo>
                  <a:cubicBezTo>
                    <a:pt x="3375" y="4576"/>
                    <a:pt x="4141" y="4133"/>
                    <a:pt x="4566" y="3344"/>
                  </a:cubicBezTo>
                  <a:cubicBezTo>
                    <a:pt x="5178" y="2211"/>
                    <a:pt x="4786" y="876"/>
                    <a:pt x="3667" y="273"/>
                  </a:cubicBezTo>
                  <a:cubicBezTo>
                    <a:pt x="3324" y="89"/>
                    <a:pt x="2961" y="1"/>
                    <a:pt x="2604"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28" name="Google Shape;8828;p23"/>
            <p:cNvSpPr/>
            <p:nvPr/>
          </p:nvSpPr>
          <p:spPr>
            <a:xfrm>
              <a:off x="1897650" y="2541900"/>
              <a:ext cx="130500" cy="115825"/>
            </a:xfrm>
            <a:custGeom>
              <a:rect b="b" l="l" r="r" t="t"/>
              <a:pathLst>
                <a:path extrusionOk="0" h="4633" w="5220">
                  <a:moveTo>
                    <a:pt x="2614" y="0"/>
                  </a:moveTo>
                  <a:cubicBezTo>
                    <a:pt x="1833" y="0"/>
                    <a:pt x="1089" y="417"/>
                    <a:pt x="649" y="1181"/>
                  </a:cubicBezTo>
                  <a:cubicBezTo>
                    <a:pt x="0" y="2308"/>
                    <a:pt x="323" y="3636"/>
                    <a:pt x="1405" y="4289"/>
                  </a:cubicBezTo>
                  <a:cubicBezTo>
                    <a:pt x="1790" y="4521"/>
                    <a:pt x="2203" y="4632"/>
                    <a:pt x="2607" y="4632"/>
                  </a:cubicBezTo>
                  <a:cubicBezTo>
                    <a:pt x="3387" y="4632"/>
                    <a:pt x="4131" y="4216"/>
                    <a:pt x="4570" y="3453"/>
                  </a:cubicBezTo>
                  <a:cubicBezTo>
                    <a:pt x="5220" y="2326"/>
                    <a:pt x="4897" y="997"/>
                    <a:pt x="3816" y="344"/>
                  </a:cubicBezTo>
                  <a:cubicBezTo>
                    <a:pt x="3430" y="111"/>
                    <a:pt x="3017" y="0"/>
                    <a:pt x="2614"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29" name="Google Shape;8829;p23"/>
            <p:cNvSpPr/>
            <p:nvPr/>
          </p:nvSpPr>
          <p:spPr>
            <a:xfrm>
              <a:off x="4921425" y="4241825"/>
              <a:ext cx="130625" cy="115925"/>
            </a:xfrm>
            <a:custGeom>
              <a:rect b="b" l="l" r="r" t="t"/>
              <a:pathLst>
                <a:path extrusionOk="0" h="4637" w="5225">
                  <a:moveTo>
                    <a:pt x="2612" y="0"/>
                  </a:moveTo>
                  <a:cubicBezTo>
                    <a:pt x="1815" y="0"/>
                    <a:pt x="1059" y="438"/>
                    <a:pt x="622" y="1233"/>
                  </a:cubicBezTo>
                  <a:cubicBezTo>
                    <a:pt x="1" y="2368"/>
                    <a:pt x="357" y="3687"/>
                    <a:pt x="1458" y="4319"/>
                  </a:cubicBezTo>
                  <a:cubicBezTo>
                    <a:pt x="1831" y="4534"/>
                    <a:pt x="2227" y="4637"/>
                    <a:pt x="2613" y="4637"/>
                  </a:cubicBezTo>
                  <a:cubicBezTo>
                    <a:pt x="3410" y="4637"/>
                    <a:pt x="4166" y="4199"/>
                    <a:pt x="4603" y="3404"/>
                  </a:cubicBezTo>
                  <a:cubicBezTo>
                    <a:pt x="5224" y="2269"/>
                    <a:pt x="4868" y="950"/>
                    <a:pt x="3767" y="318"/>
                  </a:cubicBezTo>
                  <a:cubicBezTo>
                    <a:pt x="3394" y="103"/>
                    <a:pt x="2998" y="0"/>
                    <a:pt x="2612"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30" name="Google Shape;8830;p23"/>
            <p:cNvSpPr/>
            <p:nvPr/>
          </p:nvSpPr>
          <p:spPr>
            <a:xfrm>
              <a:off x="3044100" y="4591225"/>
              <a:ext cx="126875" cy="112800"/>
            </a:xfrm>
            <a:custGeom>
              <a:rect b="b" l="l" r="r" t="t"/>
              <a:pathLst>
                <a:path extrusionOk="0" h="4512" w="5075">
                  <a:moveTo>
                    <a:pt x="2576" y="0"/>
                  </a:moveTo>
                  <a:cubicBezTo>
                    <a:pt x="1804" y="0"/>
                    <a:pt x="1047" y="404"/>
                    <a:pt x="623" y="1129"/>
                  </a:cubicBezTo>
                  <a:cubicBezTo>
                    <a:pt x="1" y="2190"/>
                    <a:pt x="320" y="3548"/>
                    <a:pt x="1343" y="4181"/>
                  </a:cubicBezTo>
                  <a:cubicBezTo>
                    <a:pt x="1704" y="4405"/>
                    <a:pt x="2103" y="4512"/>
                    <a:pt x="2499" y="4512"/>
                  </a:cubicBezTo>
                  <a:cubicBezTo>
                    <a:pt x="3271" y="4512"/>
                    <a:pt x="4028" y="4108"/>
                    <a:pt x="4452" y="3383"/>
                  </a:cubicBezTo>
                  <a:cubicBezTo>
                    <a:pt x="5074" y="2322"/>
                    <a:pt x="4755" y="964"/>
                    <a:pt x="3732" y="331"/>
                  </a:cubicBezTo>
                  <a:cubicBezTo>
                    <a:pt x="3371" y="107"/>
                    <a:pt x="2972" y="0"/>
                    <a:pt x="2576"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31" name="Google Shape;8831;p23"/>
            <p:cNvSpPr/>
            <p:nvPr/>
          </p:nvSpPr>
          <p:spPr>
            <a:xfrm>
              <a:off x="4424025" y="4586875"/>
              <a:ext cx="126975" cy="112775"/>
            </a:xfrm>
            <a:custGeom>
              <a:rect b="b" l="l" r="r" t="t"/>
              <a:pathLst>
                <a:path extrusionOk="0" h="4511" w="5079">
                  <a:moveTo>
                    <a:pt x="2578" y="0"/>
                  </a:moveTo>
                  <a:cubicBezTo>
                    <a:pt x="1791" y="0"/>
                    <a:pt x="1021" y="421"/>
                    <a:pt x="601" y="1169"/>
                  </a:cubicBezTo>
                  <a:cubicBezTo>
                    <a:pt x="0" y="2241"/>
                    <a:pt x="348" y="3589"/>
                    <a:pt x="1384" y="4204"/>
                  </a:cubicBezTo>
                  <a:cubicBezTo>
                    <a:pt x="1735" y="4412"/>
                    <a:pt x="2119" y="4511"/>
                    <a:pt x="2501" y="4511"/>
                  </a:cubicBezTo>
                  <a:cubicBezTo>
                    <a:pt x="3287" y="4511"/>
                    <a:pt x="4057" y="4090"/>
                    <a:pt x="4477" y="3341"/>
                  </a:cubicBezTo>
                  <a:cubicBezTo>
                    <a:pt x="5078" y="2270"/>
                    <a:pt x="4730" y="922"/>
                    <a:pt x="3696" y="307"/>
                  </a:cubicBezTo>
                  <a:cubicBezTo>
                    <a:pt x="3345" y="99"/>
                    <a:pt x="2960" y="0"/>
                    <a:pt x="2578"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32" name="Google Shape;8832;p23"/>
            <p:cNvSpPr/>
            <p:nvPr/>
          </p:nvSpPr>
          <p:spPr>
            <a:xfrm>
              <a:off x="4057900" y="4693650"/>
              <a:ext cx="126825" cy="111950"/>
            </a:xfrm>
            <a:custGeom>
              <a:rect b="b" l="l" r="r" t="t"/>
              <a:pathLst>
                <a:path extrusionOk="0" h="4478" w="5073">
                  <a:moveTo>
                    <a:pt x="2603" y="0"/>
                  </a:moveTo>
                  <a:cubicBezTo>
                    <a:pt x="1826" y="0"/>
                    <a:pt x="1054" y="407"/>
                    <a:pt x="636" y="1123"/>
                  </a:cubicBezTo>
                  <a:cubicBezTo>
                    <a:pt x="1" y="2211"/>
                    <a:pt x="394" y="3649"/>
                    <a:pt x="1484" y="4230"/>
                  </a:cubicBezTo>
                  <a:cubicBezTo>
                    <a:pt x="1802" y="4398"/>
                    <a:pt x="2148" y="4478"/>
                    <a:pt x="2492" y="4478"/>
                  </a:cubicBezTo>
                  <a:cubicBezTo>
                    <a:pt x="3290" y="4478"/>
                    <a:pt x="4079" y="4049"/>
                    <a:pt x="4488" y="3306"/>
                  </a:cubicBezTo>
                  <a:cubicBezTo>
                    <a:pt x="5073" y="2240"/>
                    <a:pt x="4698" y="864"/>
                    <a:pt x="3661" y="276"/>
                  </a:cubicBezTo>
                  <a:cubicBezTo>
                    <a:pt x="3331" y="89"/>
                    <a:pt x="2967" y="0"/>
                    <a:pt x="2603"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33" name="Google Shape;8833;p23"/>
            <p:cNvSpPr/>
            <p:nvPr/>
          </p:nvSpPr>
          <p:spPr>
            <a:xfrm>
              <a:off x="1965000" y="3516725"/>
              <a:ext cx="126350" cy="112000"/>
            </a:xfrm>
            <a:custGeom>
              <a:rect b="b" l="l" r="r" t="t"/>
              <a:pathLst>
                <a:path extrusionOk="0" h="4480" w="5054">
                  <a:moveTo>
                    <a:pt x="2582" y="0"/>
                  </a:moveTo>
                  <a:cubicBezTo>
                    <a:pt x="1800" y="0"/>
                    <a:pt x="1025" y="411"/>
                    <a:pt x="609" y="1133"/>
                  </a:cubicBezTo>
                  <a:cubicBezTo>
                    <a:pt x="0" y="2189"/>
                    <a:pt x="351" y="3571"/>
                    <a:pt x="1377" y="4182"/>
                  </a:cubicBezTo>
                  <a:cubicBezTo>
                    <a:pt x="1716" y="4384"/>
                    <a:pt x="2094" y="4479"/>
                    <a:pt x="2470" y="4479"/>
                  </a:cubicBezTo>
                  <a:cubicBezTo>
                    <a:pt x="3270" y="4479"/>
                    <a:pt x="4064" y="4049"/>
                    <a:pt x="4473" y="3297"/>
                  </a:cubicBezTo>
                  <a:cubicBezTo>
                    <a:pt x="5053" y="2227"/>
                    <a:pt x="4670" y="852"/>
                    <a:pt x="3630" y="270"/>
                  </a:cubicBezTo>
                  <a:cubicBezTo>
                    <a:pt x="3302" y="87"/>
                    <a:pt x="2941" y="0"/>
                    <a:pt x="2582"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34" name="Google Shape;8834;p23"/>
            <p:cNvSpPr/>
            <p:nvPr/>
          </p:nvSpPr>
          <p:spPr>
            <a:xfrm>
              <a:off x="1915100" y="3332375"/>
              <a:ext cx="126875" cy="112800"/>
            </a:xfrm>
            <a:custGeom>
              <a:rect b="b" l="l" r="r" t="t"/>
              <a:pathLst>
                <a:path extrusionOk="0" h="4512" w="5075">
                  <a:moveTo>
                    <a:pt x="2576" y="0"/>
                  </a:moveTo>
                  <a:cubicBezTo>
                    <a:pt x="1804" y="0"/>
                    <a:pt x="1047" y="404"/>
                    <a:pt x="623" y="1129"/>
                  </a:cubicBezTo>
                  <a:cubicBezTo>
                    <a:pt x="1" y="2192"/>
                    <a:pt x="321" y="3547"/>
                    <a:pt x="1343" y="4182"/>
                  </a:cubicBezTo>
                  <a:cubicBezTo>
                    <a:pt x="1703" y="4406"/>
                    <a:pt x="2103" y="4512"/>
                    <a:pt x="2498" y="4512"/>
                  </a:cubicBezTo>
                  <a:cubicBezTo>
                    <a:pt x="3270" y="4512"/>
                    <a:pt x="4027" y="4108"/>
                    <a:pt x="4453" y="3382"/>
                  </a:cubicBezTo>
                  <a:cubicBezTo>
                    <a:pt x="5075" y="2321"/>
                    <a:pt x="4755" y="964"/>
                    <a:pt x="3732" y="331"/>
                  </a:cubicBezTo>
                  <a:cubicBezTo>
                    <a:pt x="3372" y="107"/>
                    <a:pt x="2972" y="0"/>
                    <a:pt x="2576"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35" name="Google Shape;8835;p23"/>
            <p:cNvSpPr/>
            <p:nvPr/>
          </p:nvSpPr>
          <p:spPr>
            <a:xfrm>
              <a:off x="1865050" y="3148450"/>
              <a:ext cx="127700" cy="112750"/>
            </a:xfrm>
            <a:custGeom>
              <a:rect b="b" l="l" r="r" t="t"/>
              <a:pathLst>
                <a:path extrusionOk="0" h="4510" w="5108">
                  <a:moveTo>
                    <a:pt x="2593" y="0"/>
                  </a:moveTo>
                  <a:cubicBezTo>
                    <a:pt x="1854" y="0"/>
                    <a:pt x="1125" y="369"/>
                    <a:pt x="691" y="1040"/>
                  </a:cubicBezTo>
                  <a:cubicBezTo>
                    <a:pt x="0" y="2110"/>
                    <a:pt x="305" y="3533"/>
                    <a:pt x="1366" y="4186"/>
                  </a:cubicBezTo>
                  <a:cubicBezTo>
                    <a:pt x="1723" y="4405"/>
                    <a:pt x="2120" y="4510"/>
                    <a:pt x="2514" y="4510"/>
                  </a:cubicBezTo>
                  <a:cubicBezTo>
                    <a:pt x="3253" y="4510"/>
                    <a:pt x="3982" y="4141"/>
                    <a:pt x="4415" y="3470"/>
                  </a:cubicBezTo>
                  <a:cubicBezTo>
                    <a:pt x="5108" y="2400"/>
                    <a:pt x="4801" y="978"/>
                    <a:pt x="3740" y="324"/>
                  </a:cubicBezTo>
                  <a:cubicBezTo>
                    <a:pt x="3383" y="105"/>
                    <a:pt x="2987" y="0"/>
                    <a:pt x="2593"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36" name="Google Shape;8836;p23"/>
            <p:cNvSpPr/>
            <p:nvPr/>
          </p:nvSpPr>
          <p:spPr>
            <a:xfrm>
              <a:off x="1982300" y="2121950"/>
              <a:ext cx="128600" cy="113575"/>
            </a:xfrm>
            <a:custGeom>
              <a:rect b="b" l="l" r="r" t="t"/>
              <a:pathLst>
                <a:path extrusionOk="0" h="4543" w="5144">
                  <a:moveTo>
                    <a:pt x="2594" y="1"/>
                  </a:moveTo>
                  <a:cubicBezTo>
                    <a:pt x="1836" y="1"/>
                    <a:pt x="1100" y="393"/>
                    <a:pt x="670" y="1100"/>
                  </a:cubicBezTo>
                  <a:cubicBezTo>
                    <a:pt x="1" y="2199"/>
                    <a:pt x="325" y="3583"/>
                    <a:pt x="1404" y="4226"/>
                  </a:cubicBezTo>
                  <a:cubicBezTo>
                    <a:pt x="1765" y="4440"/>
                    <a:pt x="2158" y="4543"/>
                    <a:pt x="2545" y="4543"/>
                  </a:cubicBezTo>
                  <a:cubicBezTo>
                    <a:pt x="3320" y="4543"/>
                    <a:pt x="4071" y="4133"/>
                    <a:pt x="4500" y="3395"/>
                  </a:cubicBezTo>
                  <a:cubicBezTo>
                    <a:pt x="5144" y="2282"/>
                    <a:pt x="4786" y="910"/>
                    <a:pt x="3689" y="291"/>
                  </a:cubicBezTo>
                  <a:cubicBezTo>
                    <a:pt x="3341" y="95"/>
                    <a:pt x="2965" y="1"/>
                    <a:pt x="2594"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37" name="Google Shape;8837;p23"/>
            <p:cNvSpPr/>
            <p:nvPr/>
          </p:nvSpPr>
          <p:spPr>
            <a:xfrm>
              <a:off x="5673250" y="2637100"/>
              <a:ext cx="126875" cy="111975"/>
            </a:xfrm>
            <a:custGeom>
              <a:rect b="b" l="l" r="r" t="t"/>
              <a:pathLst>
                <a:path extrusionOk="0" h="4479" w="5075">
                  <a:moveTo>
                    <a:pt x="2606" y="1"/>
                  </a:moveTo>
                  <a:cubicBezTo>
                    <a:pt x="1845" y="1"/>
                    <a:pt x="1086" y="388"/>
                    <a:pt x="661" y="1079"/>
                  </a:cubicBezTo>
                  <a:cubicBezTo>
                    <a:pt x="1" y="2149"/>
                    <a:pt x="362" y="3597"/>
                    <a:pt x="1439" y="4206"/>
                  </a:cubicBezTo>
                  <a:cubicBezTo>
                    <a:pt x="1768" y="4391"/>
                    <a:pt x="2130" y="4479"/>
                    <a:pt x="2492" y="4479"/>
                  </a:cubicBezTo>
                  <a:cubicBezTo>
                    <a:pt x="3271" y="4479"/>
                    <a:pt x="4045" y="4070"/>
                    <a:pt x="4463" y="3351"/>
                  </a:cubicBezTo>
                  <a:cubicBezTo>
                    <a:pt x="5074" y="2300"/>
                    <a:pt x="4728" y="915"/>
                    <a:pt x="3705" y="301"/>
                  </a:cubicBezTo>
                  <a:cubicBezTo>
                    <a:pt x="3366" y="97"/>
                    <a:pt x="2985" y="1"/>
                    <a:pt x="2606"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38" name="Google Shape;8838;p23"/>
            <p:cNvSpPr/>
            <p:nvPr/>
          </p:nvSpPr>
          <p:spPr>
            <a:xfrm>
              <a:off x="2578825" y="4329700"/>
              <a:ext cx="127050" cy="112775"/>
            </a:xfrm>
            <a:custGeom>
              <a:rect b="b" l="l" r="r" t="t"/>
              <a:pathLst>
                <a:path extrusionOk="0" h="4511" w="5082">
                  <a:moveTo>
                    <a:pt x="2577" y="0"/>
                  </a:moveTo>
                  <a:cubicBezTo>
                    <a:pt x="1776" y="0"/>
                    <a:pt x="994" y="437"/>
                    <a:pt x="581" y="1208"/>
                  </a:cubicBezTo>
                  <a:cubicBezTo>
                    <a:pt x="0" y="2289"/>
                    <a:pt x="373" y="3629"/>
                    <a:pt x="1422" y="4224"/>
                  </a:cubicBezTo>
                  <a:cubicBezTo>
                    <a:pt x="1764" y="4418"/>
                    <a:pt x="2136" y="4510"/>
                    <a:pt x="2503" y="4510"/>
                  </a:cubicBezTo>
                  <a:cubicBezTo>
                    <a:pt x="3304" y="4510"/>
                    <a:pt x="4086" y="4073"/>
                    <a:pt x="4499" y="3303"/>
                  </a:cubicBezTo>
                  <a:cubicBezTo>
                    <a:pt x="5081" y="2221"/>
                    <a:pt x="4707" y="883"/>
                    <a:pt x="3659" y="287"/>
                  </a:cubicBezTo>
                  <a:cubicBezTo>
                    <a:pt x="3317" y="92"/>
                    <a:pt x="2945" y="0"/>
                    <a:pt x="2577"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39" name="Google Shape;8839;p23"/>
            <p:cNvSpPr/>
            <p:nvPr/>
          </p:nvSpPr>
          <p:spPr>
            <a:xfrm>
              <a:off x="2882625" y="1067900"/>
              <a:ext cx="126250" cy="112000"/>
            </a:xfrm>
            <a:custGeom>
              <a:rect b="b" l="l" r="r" t="t"/>
              <a:pathLst>
                <a:path extrusionOk="0" h="4480" w="5050">
                  <a:moveTo>
                    <a:pt x="2579" y="0"/>
                  </a:moveTo>
                  <a:cubicBezTo>
                    <a:pt x="1810" y="0"/>
                    <a:pt x="1045" y="398"/>
                    <a:pt x="623" y="1103"/>
                  </a:cubicBezTo>
                  <a:cubicBezTo>
                    <a:pt x="1" y="2143"/>
                    <a:pt x="328" y="3537"/>
                    <a:pt x="1342" y="4165"/>
                  </a:cubicBezTo>
                  <a:cubicBezTo>
                    <a:pt x="1689" y="4379"/>
                    <a:pt x="2078" y="4480"/>
                    <a:pt x="2466" y="4480"/>
                  </a:cubicBezTo>
                  <a:cubicBezTo>
                    <a:pt x="3253" y="4480"/>
                    <a:pt x="4037" y="4063"/>
                    <a:pt x="4451" y="3326"/>
                  </a:cubicBezTo>
                  <a:cubicBezTo>
                    <a:pt x="5049" y="2268"/>
                    <a:pt x="4687" y="887"/>
                    <a:pt x="3655" y="288"/>
                  </a:cubicBezTo>
                  <a:cubicBezTo>
                    <a:pt x="3321" y="93"/>
                    <a:pt x="2950" y="0"/>
                    <a:pt x="2579"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40" name="Google Shape;8840;p23"/>
            <p:cNvSpPr/>
            <p:nvPr/>
          </p:nvSpPr>
          <p:spPr>
            <a:xfrm>
              <a:off x="3614025" y="854775"/>
              <a:ext cx="127050" cy="112800"/>
            </a:xfrm>
            <a:custGeom>
              <a:rect b="b" l="l" r="r" t="t"/>
              <a:pathLst>
                <a:path extrusionOk="0" h="4512" w="5082">
                  <a:moveTo>
                    <a:pt x="2577" y="0"/>
                  </a:moveTo>
                  <a:cubicBezTo>
                    <a:pt x="1783" y="0"/>
                    <a:pt x="1008" y="430"/>
                    <a:pt x="591" y="1190"/>
                  </a:cubicBezTo>
                  <a:cubicBezTo>
                    <a:pt x="0" y="2268"/>
                    <a:pt x="360" y="3609"/>
                    <a:pt x="1405" y="4215"/>
                  </a:cubicBezTo>
                  <a:cubicBezTo>
                    <a:pt x="1751" y="4416"/>
                    <a:pt x="2129" y="4512"/>
                    <a:pt x="2503" y="4512"/>
                  </a:cubicBezTo>
                  <a:cubicBezTo>
                    <a:pt x="3297" y="4512"/>
                    <a:pt x="4072" y="4082"/>
                    <a:pt x="4489" y="3322"/>
                  </a:cubicBezTo>
                  <a:cubicBezTo>
                    <a:pt x="5081" y="2243"/>
                    <a:pt x="4720" y="902"/>
                    <a:pt x="3677" y="297"/>
                  </a:cubicBezTo>
                  <a:cubicBezTo>
                    <a:pt x="3330" y="96"/>
                    <a:pt x="2951" y="0"/>
                    <a:pt x="2577"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41" name="Google Shape;8841;p23"/>
            <p:cNvSpPr/>
            <p:nvPr/>
          </p:nvSpPr>
          <p:spPr>
            <a:xfrm>
              <a:off x="5474800" y="1900875"/>
              <a:ext cx="127075" cy="112850"/>
            </a:xfrm>
            <a:custGeom>
              <a:rect b="b" l="l" r="r" t="t"/>
              <a:pathLst>
                <a:path extrusionOk="0" h="4514" w="5083">
                  <a:moveTo>
                    <a:pt x="2578" y="1"/>
                  </a:moveTo>
                  <a:cubicBezTo>
                    <a:pt x="1783" y="1"/>
                    <a:pt x="1006" y="432"/>
                    <a:pt x="590" y="1196"/>
                  </a:cubicBezTo>
                  <a:cubicBezTo>
                    <a:pt x="0" y="2275"/>
                    <a:pt x="364" y="3616"/>
                    <a:pt x="1411" y="4220"/>
                  </a:cubicBezTo>
                  <a:cubicBezTo>
                    <a:pt x="1756" y="4419"/>
                    <a:pt x="2133" y="4513"/>
                    <a:pt x="2505" y="4513"/>
                  </a:cubicBezTo>
                  <a:cubicBezTo>
                    <a:pt x="3301" y="4513"/>
                    <a:pt x="4078" y="4082"/>
                    <a:pt x="4493" y="3319"/>
                  </a:cubicBezTo>
                  <a:cubicBezTo>
                    <a:pt x="5083" y="2239"/>
                    <a:pt x="4719" y="898"/>
                    <a:pt x="3674" y="296"/>
                  </a:cubicBezTo>
                  <a:cubicBezTo>
                    <a:pt x="3328" y="96"/>
                    <a:pt x="2951" y="1"/>
                    <a:pt x="2578"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42" name="Google Shape;8842;p23"/>
            <p:cNvSpPr/>
            <p:nvPr/>
          </p:nvSpPr>
          <p:spPr>
            <a:xfrm>
              <a:off x="4241025" y="4640050"/>
              <a:ext cx="127050" cy="112800"/>
            </a:xfrm>
            <a:custGeom>
              <a:rect b="b" l="l" r="r" t="t"/>
              <a:pathLst>
                <a:path extrusionOk="0" h="4512" w="5082">
                  <a:moveTo>
                    <a:pt x="2579" y="1"/>
                  </a:moveTo>
                  <a:cubicBezTo>
                    <a:pt x="1776" y="1"/>
                    <a:pt x="991" y="440"/>
                    <a:pt x="578" y="1213"/>
                  </a:cubicBezTo>
                  <a:cubicBezTo>
                    <a:pt x="1" y="2296"/>
                    <a:pt x="380" y="3636"/>
                    <a:pt x="1429" y="4228"/>
                  </a:cubicBezTo>
                  <a:cubicBezTo>
                    <a:pt x="1769" y="4420"/>
                    <a:pt x="2139" y="4511"/>
                    <a:pt x="2504" y="4511"/>
                  </a:cubicBezTo>
                  <a:cubicBezTo>
                    <a:pt x="3308" y="4511"/>
                    <a:pt x="4092" y="4071"/>
                    <a:pt x="4504" y="3298"/>
                  </a:cubicBezTo>
                  <a:cubicBezTo>
                    <a:pt x="5082" y="2215"/>
                    <a:pt x="4703" y="876"/>
                    <a:pt x="3654" y="283"/>
                  </a:cubicBezTo>
                  <a:cubicBezTo>
                    <a:pt x="3314" y="92"/>
                    <a:pt x="2945" y="1"/>
                    <a:pt x="2579"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43" name="Google Shape;8843;p23"/>
            <p:cNvSpPr/>
            <p:nvPr/>
          </p:nvSpPr>
          <p:spPr>
            <a:xfrm>
              <a:off x="5143250" y="1403075"/>
              <a:ext cx="125850" cy="111175"/>
            </a:xfrm>
            <a:custGeom>
              <a:rect b="b" l="l" r="r" t="t"/>
              <a:pathLst>
                <a:path extrusionOk="0" h="4447" w="5034">
                  <a:moveTo>
                    <a:pt x="2596" y="0"/>
                  </a:moveTo>
                  <a:cubicBezTo>
                    <a:pt x="1827" y="0"/>
                    <a:pt x="1054" y="396"/>
                    <a:pt x="637" y="1092"/>
                  </a:cubicBezTo>
                  <a:cubicBezTo>
                    <a:pt x="0" y="2152"/>
                    <a:pt x="383" y="3613"/>
                    <a:pt x="1450" y="4194"/>
                  </a:cubicBezTo>
                  <a:cubicBezTo>
                    <a:pt x="1765" y="4365"/>
                    <a:pt x="2112" y="4446"/>
                    <a:pt x="2460" y="4446"/>
                  </a:cubicBezTo>
                  <a:cubicBezTo>
                    <a:pt x="3250" y="4446"/>
                    <a:pt x="4040" y="4028"/>
                    <a:pt x="4447" y="3304"/>
                  </a:cubicBezTo>
                  <a:cubicBezTo>
                    <a:pt x="5034" y="2264"/>
                    <a:pt x="4668" y="871"/>
                    <a:pt x="3655" y="280"/>
                  </a:cubicBezTo>
                  <a:cubicBezTo>
                    <a:pt x="3329" y="90"/>
                    <a:pt x="2963" y="0"/>
                    <a:pt x="2596"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44" name="Google Shape;8844;p23"/>
            <p:cNvSpPr/>
            <p:nvPr/>
          </p:nvSpPr>
          <p:spPr>
            <a:xfrm>
              <a:off x="4212850" y="880000"/>
              <a:ext cx="125875" cy="111150"/>
            </a:xfrm>
            <a:custGeom>
              <a:rect b="b" l="l" r="r" t="t"/>
              <a:pathLst>
                <a:path extrusionOk="0" h="4446" w="5035">
                  <a:moveTo>
                    <a:pt x="2595" y="1"/>
                  </a:moveTo>
                  <a:cubicBezTo>
                    <a:pt x="1821" y="1"/>
                    <a:pt x="1044" y="402"/>
                    <a:pt x="630" y="1105"/>
                  </a:cubicBezTo>
                  <a:cubicBezTo>
                    <a:pt x="0" y="2169"/>
                    <a:pt x="392" y="3629"/>
                    <a:pt x="1461" y="4199"/>
                  </a:cubicBezTo>
                  <a:cubicBezTo>
                    <a:pt x="1773" y="4367"/>
                    <a:pt x="2116" y="4446"/>
                    <a:pt x="2459" y="4446"/>
                  </a:cubicBezTo>
                  <a:cubicBezTo>
                    <a:pt x="3255" y="4446"/>
                    <a:pt x="4049" y="4021"/>
                    <a:pt x="4454" y="3292"/>
                  </a:cubicBezTo>
                  <a:cubicBezTo>
                    <a:pt x="5034" y="2248"/>
                    <a:pt x="4660" y="857"/>
                    <a:pt x="3642" y="274"/>
                  </a:cubicBezTo>
                  <a:cubicBezTo>
                    <a:pt x="3318" y="88"/>
                    <a:pt x="2957" y="1"/>
                    <a:pt x="2595"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45" name="Google Shape;8845;p23"/>
            <p:cNvSpPr/>
            <p:nvPr/>
          </p:nvSpPr>
          <p:spPr>
            <a:xfrm>
              <a:off x="5725450" y="2822650"/>
              <a:ext cx="122275" cy="108750"/>
            </a:xfrm>
            <a:custGeom>
              <a:rect b="b" l="l" r="r" t="t"/>
              <a:pathLst>
                <a:path extrusionOk="0" h="4350" w="4891">
                  <a:moveTo>
                    <a:pt x="2519" y="1"/>
                  </a:moveTo>
                  <a:cubicBezTo>
                    <a:pt x="1748" y="1"/>
                    <a:pt x="970" y="406"/>
                    <a:pt x="570" y="1112"/>
                  </a:cubicBezTo>
                  <a:cubicBezTo>
                    <a:pt x="1" y="2114"/>
                    <a:pt x="344" y="3470"/>
                    <a:pt x="1314" y="4060"/>
                  </a:cubicBezTo>
                  <a:cubicBezTo>
                    <a:pt x="1637" y="4257"/>
                    <a:pt x="2003" y="4350"/>
                    <a:pt x="2372" y="4350"/>
                  </a:cubicBezTo>
                  <a:cubicBezTo>
                    <a:pt x="3142" y="4350"/>
                    <a:pt x="3921" y="3944"/>
                    <a:pt x="4321" y="3238"/>
                  </a:cubicBezTo>
                  <a:cubicBezTo>
                    <a:pt x="4890" y="2236"/>
                    <a:pt x="4547" y="882"/>
                    <a:pt x="3577" y="290"/>
                  </a:cubicBezTo>
                  <a:cubicBezTo>
                    <a:pt x="3254" y="93"/>
                    <a:pt x="2888" y="1"/>
                    <a:pt x="2519"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46" name="Google Shape;8846;p23"/>
            <p:cNvSpPr/>
            <p:nvPr/>
          </p:nvSpPr>
          <p:spPr>
            <a:xfrm>
              <a:off x="5426725" y="1718575"/>
              <a:ext cx="123425" cy="109550"/>
            </a:xfrm>
            <a:custGeom>
              <a:rect b="b" l="l" r="r" t="t"/>
              <a:pathLst>
                <a:path extrusionOk="0" h="4382" w="4937">
                  <a:moveTo>
                    <a:pt x="2557" y="1"/>
                  </a:moveTo>
                  <a:cubicBezTo>
                    <a:pt x="1772" y="1"/>
                    <a:pt x="979" y="417"/>
                    <a:pt x="580" y="1132"/>
                  </a:cubicBezTo>
                  <a:cubicBezTo>
                    <a:pt x="0" y="2171"/>
                    <a:pt x="395" y="3590"/>
                    <a:pt x="1422" y="4141"/>
                  </a:cubicBezTo>
                  <a:cubicBezTo>
                    <a:pt x="1727" y="4304"/>
                    <a:pt x="2064" y="4381"/>
                    <a:pt x="2402" y="4381"/>
                  </a:cubicBezTo>
                  <a:cubicBezTo>
                    <a:pt x="3209" y="4381"/>
                    <a:pt x="4022" y="3943"/>
                    <a:pt x="4406" y="3202"/>
                  </a:cubicBezTo>
                  <a:cubicBezTo>
                    <a:pt x="4937" y="2179"/>
                    <a:pt x="4560" y="834"/>
                    <a:pt x="3584" y="270"/>
                  </a:cubicBezTo>
                  <a:cubicBezTo>
                    <a:pt x="3269" y="87"/>
                    <a:pt x="2914" y="1"/>
                    <a:pt x="2557"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47" name="Google Shape;8847;p23"/>
            <p:cNvSpPr/>
            <p:nvPr/>
          </p:nvSpPr>
          <p:spPr>
            <a:xfrm>
              <a:off x="3798475" y="803225"/>
              <a:ext cx="123475" cy="109550"/>
            </a:xfrm>
            <a:custGeom>
              <a:rect b="b" l="l" r="r" t="t"/>
              <a:pathLst>
                <a:path extrusionOk="0" h="4382" w="4939">
                  <a:moveTo>
                    <a:pt x="2564" y="0"/>
                  </a:moveTo>
                  <a:cubicBezTo>
                    <a:pt x="1802" y="0"/>
                    <a:pt x="1026" y="390"/>
                    <a:pt x="614" y="1074"/>
                  </a:cubicBezTo>
                  <a:cubicBezTo>
                    <a:pt x="1" y="2086"/>
                    <a:pt x="357" y="3518"/>
                    <a:pt x="1368" y="4109"/>
                  </a:cubicBezTo>
                  <a:cubicBezTo>
                    <a:pt x="1685" y="4295"/>
                    <a:pt x="2043" y="4382"/>
                    <a:pt x="2402" y="4382"/>
                  </a:cubicBezTo>
                  <a:cubicBezTo>
                    <a:pt x="3184" y="4382"/>
                    <a:pt x="3975" y="3970"/>
                    <a:pt x="4376" y="3259"/>
                  </a:cubicBezTo>
                  <a:cubicBezTo>
                    <a:pt x="4939" y="2260"/>
                    <a:pt x="4601" y="901"/>
                    <a:pt x="3642" y="300"/>
                  </a:cubicBezTo>
                  <a:cubicBezTo>
                    <a:pt x="3317" y="96"/>
                    <a:pt x="2942" y="0"/>
                    <a:pt x="2564"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48" name="Google Shape;8848;p23"/>
            <p:cNvSpPr/>
            <p:nvPr/>
          </p:nvSpPr>
          <p:spPr>
            <a:xfrm>
              <a:off x="2016375" y="3701900"/>
              <a:ext cx="123450" cy="109550"/>
            </a:xfrm>
            <a:custGeom>
              <a:rect b="b" l="l" r="r" t="t"/>
              <a:pathLst>
                <a:path extrusionOk="0" h="4382" w="4938">
                  <a:moveTo>
                    <a:pt x="2537" y="0"/>
                  </a:moveTo>
                  <a:cubicBezTo>
                    <a:pt x="1760" y="0"/>
                    <a:pt x="972" y="408"/>
                    <a:pt x="568" y="1114"/>
                  </a:cubicBezTo>
                  <a:cubicBezTo>
                    <a:pt x="1" y="2108"/>
                    <a:pt x="331" y="3467"/>
                    <a:pt x="1289" y="4076"/>
                  </a:cubicBezTo>
                  <a:cubicBezTo>
                    <a:pt x="1616" y="4283"/>
                    <a:pt x="1994" y="4381"/>
                    <a:pt x="2375" y="4381"/>
                  </a:cubicBezTo>
                  <a:cubicBezTo>
                    <a:pt x="3133" y="4381"/>
                    <a:pt x="3905" y="3996"/>
                    <a:pt x="4320" y="3317"/>
                  </a:cubicBezTo>
                  <a:cubicBezTo>
                    <a:pt x="4937" y="2309"/>
                    <a:pt x="4588" y="875"/>
                    <a:pt x="3580" y="278"/>
                  </a:cubicBezTo>
                  <a:cubicBezTo>
                    <a:pt x="3262" y="89"/>
                    <a:pt x="2901" y="0"/>
                    <a:pt x="2537"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49" name="Google Shape;8849;p23"/>
            <p:cNvSpPr/>
            <p:nvPr/>
          </p:nvSpPr>
          <p:spPr>
            <a:xfrm>
              <a:off x="2384150" y="1412200"/>
              <a:ext cx="124650" cy="110350"/>
            </a:xfrm>
            <a:custGeom>
              <a:rect b="b" l="l" r="r" t="t"/>
              <a:pathLst>
                <a:path extrusionOk="0" h="4414" w="4986">
                  <a:moveTo>
                    <a:pt x="2570" y="1"/>
                  </a:moveTo>
                  <a:cubicBezTo>
                    <a:pt x="1767" y="1"/>
                    <a:pt x="960" y="432"/>
                    <a:pt x="565" y="1168"/>
                  </a:cubicBezTo>
                  <a:cubicBezTo>
                    <a:pt x="1" y="2220"/>
                    <a:pt x="406" y="3623"/>
                    <a:pt x="1433" y="4172"/>
                  </a:cubicBezTo>
                  <a:cubicBezTo>
                    <a:pt x="1739" y="4336"/>
                    <a:pt x="2078" y="4414"/>
                    <a:pt x="2417" y="4414"/>
                  </a:cubicBezTo>
                  <a:cubicBezTo>
                    <a:pt x="3221" y="4414"/>
                    <a:pt x="4028" y="3981"/>
                    <a:pt x="4422" y="3247"/>
                  </a:cubicBezTo>
                  <a:cubicBezTo>
                    <a:pt x="4986" y="2195"/>
                    <a:pt x="4581" y="790"/>
                    <a:pt x="3555" y="242"/>
                  </a:cubicBezTo>
                  <a:cubicBezTo>
                    <a:pt x="3248" y="78"/>
                    <a:pt x="2909" y="1"/>
                    <a:pt x="2570"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50" name="Google Shape;8850;p23"/>
            <p:cNvSpPr/>
            <p:nvPr/>
          </p:nvSpPr>
          <p:spPr>
            <a:xfrm>
              <a:off x="5107700" y="4191850"/>
              <a:ext cx="123900" cy="109550"/>
            </a:xfrm>
            <a:custGeom>
              <a:rect b="b" l="l" r="r" t="t"/>
              <a:pathLst>
                <a:path extrusionOk="0" h="4382" w="4956">
                  <a:moveTo>
                    <a:pt x="2556" y="0"/>
                  </a:moveTo>
                  <a:cubicBezTo>
                    <a:pt x="1789" y="0"/>
                    <a:pt x="1016" y="397"/>
                    <a:pt x="607" y="1084"/>
                  </a:cubicBezTo>
                  <a:cubicBezTo>
                    <a:pt x="0" y="2102"/>
                    <a:pt x="363" y="3530"/>
                    <a:pt x="1376" y="4115"/>
                  </a:cubicBezTo>
                  <a:cubicBezTo>
                    <a:pt x="1691" y="4296"/>
                    <a:pt x="2045" y="4381"/>
                    <a:pt x="2401" y="4381"/>
                  </a:cubicBezTo>
                  <a:cubicBezTo>
                    <a:pt x="3187" y="4381"/>
                    <a:pt x="3982" y="3965"/>
                    <a:pt x="4380" y="3248"/>
                  </a:cubicBezTo>
                  <a:cubicBezTo>
                    <a:pt x="4956" y="2208"/>
                    <a:pt x="4561" y="789"/>
                    <a:pt x="3534" y="239"/>
                  </a:cubicBezTo>
                  <a:cubicBezTo>
                    <a:pt x="3230" y="77"/>
                    <a:pt x="2894" y="0"/>
                    <a:pt x="2556"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51" name="Google Shape;8851;p23"/>
            <p:cNvSpPr/>
            <p:nvPr/>
          </p:nvSpPr>
          <p:spPr>
            <a:xfrm>
              <a:off x="3876350" y="4747650"/>
              <a:ext cx="124625" cy="110325"/>
            </a:xfrm>
            <a:custGeom>
              <a:rect b="b" l="l" r="r" t="t"/>
              <a:pathLst>
                <a:path extrusionOk="0" h="4413" w="4985">
                  <a:moveTo>
                    <a:pt x="2568" y="0"/>
                  </a:moveTo>
                  <a:cubicBezTo>
                    <a:pt x="1760" y="0"/>
                    <a:pt x="948" y="437"/>
                    <a:pt x="558" y="1178"/>
                  </a:cubicBezTo>
                  <a:cubicBezTo>
                    <a:pt x="1" y="2235"/>
                    <a:pt x="415" y="3636"/>
                    <a:pt x="1443" y="4178"/>
                  </a:cubicBezTo>
                  <a:cubicBezTo>
                    <a:pt x="1747" y="4338"/>
                    <a:pt x="2081" y="4413"/>
                    <a:pt x="2416" y="4413"/>
                  </a:cubicBezTo>
                  <a:cubicBezTo>
                    <a:pt x="3225" y="4413"/>
                    <a:pt x="4036" y="3975"/>
                    <a:pt x="4427" y="3234"/>
                  </a:cubicBezTo>
                  <a:cubicBezTo>
                    <a:pt x="4984" y="2177"/>
                    <a:pt x="4570" y="776"/>
                    <a:pt x="3542" y="235"/>
                  </a:cubicBezTo>
                  <a:cubicBezTo>
                    <a:pt x="3238" y="75"/>
                    <a:pt x="2903" y="0"/>
                    <a:pt x="2568"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52" name="Google Shape;8852;p23"/>
            <p:cNvSpPr/>
            <p:nvPr/>
          </p:nvSpPr>
          <p:spPr>
            <a:xfrm>
              <a:off x="5640625" y="3242900"/>
              <a:ext cx="124600" cy="110375"/>
            </a:xfrm>
            <a:custGeom>
              <a:rect b="b" l="l" r="r" t="t"/>
              <a:pathLst>
                <a:path extrusionOk="0" h="4415" w="4984">
                  <a:moveTo>
                    <a:pt x="2568" y="1"/>
                  </a:moveTo>
                  <a:cubicBezTo>
                    <a:pt x="1791" y="1"/>
                    <a:pt x="1007" y="405"/>
                    <a:pt x="597" y="1108"/>
                  </a:cubicBezTo>
                  <a:cubicBezTo>
                    <a:pt x="0" y="2134"/>
                    <a:pt x="361" y="3548"/>
                    <a:pt x="1372" y="4139"/>
                  </a:cubicBezTo>
                  <a:cubicBezTo>
                    <a:pt x="1692" y="4327"/>
                    <a:pt x="2053" y="4415"/>
                    <a:pt x="2416" y="4415"/>
                  </a:cubicBezTo>
                  <a:cubicBezTo>
                    <a:pt x="3193" y="4415"/>
                    <a:pt x="3977" y="4010"/>
                    <a:pt x="4387" y="3307"/>
                  </a:cubicBezTo>
                  <a:cubicBezTo>
                    <a:pt x="4984" y="2281"/>
                    <a:pt x="4623" y="867"/>
                    <a:pt x="3612" y="276"/>
                  </a:cubicBezTo>
                  <a:cubicBezTo>
                    <a:pt x="3292" y="89"/>
                    <a:pt x="2931" y="1"/>
                    <a:pt x="2568"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53" name="Google Shape;8853;p23"/>
            <p:cNvSpPr/>
            <p:nvPr/>
          </p:nvSpPr>
          <p:spPr>
            <a:xfrm>
              <a:off x="1851300" y="2361100"/>
              <a:ext cx="123950" cy="109550"/>
            </a:xfrm>
            <a:custGeom>
              <a:rect b="b" l="l" r="r" t="t"/>
              <a:pathLst>
                <a:path extrusionOk="0" h="4382" w="4958">
                  <a:moveTo>
                    <a:pt x="2555" y="0"/>
                  </a:moveTo>
                  <a:cubicBezTo>
                    <a:pt x="1813" y="0"/>
                    <a:pt x="1060" y="372"/>
                    <a:pt x="639" y="1030"/>
                  </a:cubicBezTo>
                  <a:cubicBezTo>
                    <a:pt x="1" y="2022"/>
                    <a:pt x="322" y="3461"/>
                    <a:pt x="1320" y="4083"/>
                  </a:cubicBezTo>
                  <a:cubicBezTo>
                    <a:pt x="1644" y="4286"/>
                    <a:pt x="2017" y="4381"/>
                    <a:pt x="2394" y="4381"/>
                  </a:cubicBezTo>
                  <a:cubicBezTo>
                    <a:pt x="3157" y="4381"/>
                    <a:pt x="3934" y="3990"/>
                    <a:pt x="4346" y="3304"/>
                  </a:cubicBezTo>
                  <a:cubicBezTo>
                    <a:pt x="4958" y="2289"/>
                    <a:pt x="4600" y="859"/>
                    <a:pt x="3587" y="271"/>
                  </a:cubicBezTo>
                  <a:cubicBezTo>
                    <a:pt x="3271" y="87"/>
                    <a:pt x="2915" y="0"/>
                    <a:pt x="2555"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54" name="Google Shape;8854;p23"/>
            <p:cNvSpPr/>
            <p:nvPr/>
          </p:nvSpPr>
          <p:spPr>
            <a:xfrm>
              <a:off x="1816975" y="2965750"/>
              <a:ext cx="124550" cy="110325"/>
            </a:xfrm>
            <a:custGeom>
              <a:rect b="b" l="l" r="r" t="t"/>
              <a:pathLst>
                <a:path extrusionOk="0" h="4413" w="4982">
                  <a:moveTo>
                    <a:pt x="2566" y="1"/>
                  </a:moveTo>
                  <a:cubicBezTo>
                    <a:pt x="1774" y="1"/>
                    <a:pt x="976" y="421"/>
                    <a:pt x="576" y="1142"/>
                  </a:cubicBezTo>
                  <a:cubicBezTo>
                    <a:pt x="0" y="2183"/>
                    <a:pt x="386" y="3593"/>
                    <a:pt x="1406" y="4157"/>
                  </a:cubicBezTo>
                  <a:cubicBezTo>
                    <a:pt x="1719" y="4331"/>
                    <a:pt x="2067" y="4412"/>
                    <a:pt x="2416" y="4412"/>
                  </a:cubicBezTo>
                  <a:cubicBezTo>
                    <a:pt x="3208" y="4412"/>
                    <a:pt x="4006" y="3991"/>
                    <a:pt x="4405" y="3270"/>
                  </a:cubicBezTo>
                  <a:cubicBezTo>
                    <a:pt x="4981" y="2230"/>
                    <a:pt x="4595" y="818"/>
                    <a:pt x="3575" y="255"/>
                  </a:cubicBezTo>
                  <a:cubicBezTo>
                    <a:pt x="3263" y="82"/>
                    <a:pt x="2915" y="1"/>
                    <a:pt x="2566"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55" name="Google Shape;8855;p23"/>
            <p:cNvSpPr/>
            <p:nvPr/>
          </p:nvSpPr>
          <p:spPr>
            <a:xfrm>
              <a:off x="4608175" y="4534925"/>
              <a:ext cx="124575" cy="110325"/>
            </a:xfrm>
            <a:custGeom>
              <a:rect b="b" l="l" r="r" t="t"/>
              <a:pathLst>
                <a:path extrusionOk="0" h="4413" w="4983">
                  <a:moveTo>
                    <a:pt x="2569" y="0"/>
                  </a:moveTo>
                  <a:cubicBezTo>
                    <a:pt x="1776" y="0"/>
                    <a:pt x="977" y="421"/>
                    <a:pt x="577" y="1143"/>
                  </a:cubicBezTo>
                  <a:cubicBezTo>
                    <a:pt x="1" y="2182"/>
                    <a:pt x="388" y="3592"/>
                    <a:pt x="1408" y="4158"/>
                  </a:cubicBezTo>
                  <a:cubicBezTo>
                    <a:pt x="1720" y="4331"/>
                    <a:pt x="2067" y="4412"/>
                    <a:pt x="2416" y="4412"/>
                  </a:cubicBezTo>
                  <a:cubicBezTo>
                    <a:pt x="3208" y="4412"/>
                    <a:pt x="4007" y="3992"/>
                    <a:pt x="4407" y="3270"/>
                  </a:cubicBezTo>
                  <a:cubicBezTo>
                    <a:pt x="4983" y="2231"/>
                    <a:pt x="4595" y="819"/>
                    <a:pt x="3577" y="255"/>
                  </a:cubicBezTo>
                  <a:cubicBezTo>
                    <a:pt x="3265" y="82"/>
                    <a:pt x="2917" y="0"/>
                    <a:pt x="2569"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56" name="Google Shape;8856;p23"/>
            <p:cNvSpPr/>
            <p:nvPr/>
          </p:nvSpPr>
          <p:spPr>
            <a:xfrm>
              <a:off x="2701675" y="1122675"/>
              <a:ext cx="122150" cy="108800"/>
            </a:xfrm>
            <a:custGeom>
              <a:rect b="b" l="l" r="r" t="t"/>
              <a:pathLst>
                <a:path extrusionOk="0" h="4352" w="4886">
                  <a:moveTo>
                    <a:pt x="2519" y="1"/>
                  </a:moveTo>
                  <a:cubicBezTo>
                    <a:pt x="1755" y="1"/>
                    <a:pt x="980" y="400"/>
                    <a:pt x="575" y="1098"/>
                  </a:cubicBezTo>
                  <a:cubicBezTo>
                    <a:pt x="1" y="2092"/>
                    <a:pt x="332" y="3453"/>
                    <a:pt x="1297" y="4053"/>
                  </a:cubicBezTo>
                  <a:cubicBezTo>
                    <a:pt x="1623" y="4256"/>
                    <a:pt x="1994" y="4351"/>
                    <a:pt x="2368" y="4351"/>
                  </a:cubicBezTo>
                  <a:cubicBezTo>
                    <a:pt x="3132" y="4351"/>
                    <a:pt x="3906" y="3952"/>
                    <a:pt x="4311" y="3253"/>
                  </a:cubicBezTo>
                  <a:cubicBezTo>
                    <a:pt x="4886" y="2260"/>
                    <a:pt x="4554" y="899"/>
                    <a:pt x="3589" y="298"/>
                  </a:cubicBezTo>
                  <a:cubicBezTo>
                    <a:pt x="3264" y="96"/>
                    <a:pt x="2893" y="1"/>
                    <a:pt x="2519"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57" name="Google Shape;8857;p23"/>
            <p:cNvSpPr/>
            <p:nvPr/>
          </p:nvSpPr>
          <p:spPr>
            <a:xfrm>
              <a:off x="2348350" y="4201375"/>
              <a:ext cx="122225" cy="107900"/>
            </a:xfrm>
            <a:custGeom>
              <a:rect b="b" l="l" r="r" t="t"/>
              <a:pathLst>
                <a:path extrusionOk="0" h="4316" w="4889">
                  <a:moveTo>
                    <a:pt x="2508" y="1"/>
                  </a:moveTo>
                  <a:cubicBezTo>
                    <a:pt x="1773" y="1"/>
                    <a:pt x="1042" y="379"/>
                    <a:pt x="631" y="1053"/>
                  </a:cubicBezTo>
                  <a:cubicBezTo>
                    <a:pt x="0" y="2088"/>
                    <a:pt x="359" y="3482"/>
                    <a:pt x="1403" y="4059"/>
                  </a:cubicBezTo>
                  <a:cubicBezTo>
                    <a:pt x="1718" y="4233"/>
                    <a:pt x="2063" y="4315"/>
                    <a:pt x="2405" y="4315"/>
                  </a:cubicBezTo>
                  <a:cubicBezTo>
                    <a:pt x="3160" y="4315"/>
                    <a:pt x="3905" y="3916"/>
                    <a:pt x="4306" y="3214"/>
                  </a:cubicBezTo>
                  <a:cubicBezTo>
                    <a:pt x="4888" y="2194"/>
                    <a:pt x="4548" y="872"/>
                    <a:pt x="3555" y="284"/>
                  </a:cubicBezTo>
                  <a:cubicBezTo>
                    <a:pt x="3230" y="92"/>
                    <a:pt x="2868" y="1"/>
                    <a:pt x="2508"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58" name="Google Shape;8858;p23"/>
            <p:cNvSpPr/>
            <p:nvPr/>
          </p:nvSpPr>
          <p:spPr>
            <a:xfrm>
              <a:off x="4792975" y="4483425"/>
              <a:ext cx="120925" cy="106975"/>
            </a:xfrm>
            <a:custGeom>
              <a:rect b="b" l="l" r="r" t="t"/>
              <a:pathLst>
                <a:path extrusionOk="0" h="4279" w="4837">
                  <a:moveTo>
                    <a:pt x="2442" y="0"/>
                  </a:moveTo>
                  <a:cubicBezTo>
                    <a:pt x="1712" y="0"/>
                    <a:pt x="1003" y="388"/>
                    <a:pt x="600" y="1086"/>
                  </a:cubicBezTo>
                  <a:cubicBezTo>
                    <a:pt x="0" y="2121"/>
                    <a:pt x="327" y="3404"/>
                    <a:pt x="1344" y="3993"/>
                  </a:cubicBezTo>
                  <a:cubicBezTo>
                    <a:pt x="1677" y="4186"/>
                    <a:pt x="2038" y="4278"/>
                    <a:pt x="2394" y="4278"/>
                  </a:cubicBezTo>
                  <a:cubicBezTo>
                    <a:pt x="3125" y="4278"/>
                    <a:pt x="3834" y="3891"/>
                    <a:pt x="4237" y="3194"/>
                  </a:cubicBezTo>
                  <a:cubicBezTo>
                    <a:pt x="4837" y="2157"/>
                    <a:pt x="4509" y="875"/>
                    <a:pt x="3493" y="285"/>
                  </a:cubicBezTo>
                  <a:cubicBezTo>
                    <a:pt x="3159" y="92"/>
                    <a:pt x="2798" y="0"/>
                    <a:pt x="2442"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59" name="Google Shape;8859;p23"/>
            <p:cNvSpPr/>
            <p:nvPr/>
          </p:nvSpPr>
          <p:spPr>
            <a:xfrm>
              <a:off x="3278800" y="4724450"/>
              <a:ext cx="122150" cy="107875"/>
            </a:xfrm>
            <a:custGeom>
              <a:rect b="b" l="l" r="r" t="t"/>
              <a:pathLst>
                <a:path extrusionOk="0" h="4315" w="4886">
                  <a:moveTo>
                    <a:pt x="2504" y="1"/>
                  </a:moveTo>
                  <a:cubicBezTo>
                    <a:pt x="1761" y="1"/>
                    <a:pt x="1025" y="388"/>
                    <a:pt x="618" y="1075"/>
                  </a:cubicBezTo>
                  <a:cubicBezTo>
                    <a:pt x="1" y="2118"/>
                    <a:pt x="374" y="3509"/>
                    <a:pt x="1423" y="4070"/>
                  </a:cubicBezTo>
                  <a:cubicBezTo>
                    <a:pt x="1733" y="4236"/>
                    <a:pt x="2070" y="4314"/>
                    <a:pt x="2405" y="4314"/>
                  </a:cubicBezTo>
                  <a:cubicBezTo>
                    <a:pt x="3169" y="4314"/>
                    <a:pt x="3922" y="3905"/>
                    <a:pt x="4317" y="3192"/>
                  </a:cubicBezTo>
                  <a:cubicBezTo>
                    <a:pt x="4886" y="2166"/>
                    <a:pt x="4532" y="846"/>
                    <a:pt x="3533" y="273"/>
                  </a:cubicBezTo>
                  <a:cubicBezTo>
                    <a:pt x="3212" y="88"/>
                    <a:pt x="2857" y="1"/>
                    <a:pt x="2504"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60" name="Google Shape;8860;p23"/>
            <p:cNvSpPr/>
            <p:nvPr/>
          </p:nvSpPr>
          <p:spPr>
            <a:xfrm>
              <a:off x="1769150" y="2783450"/>
              <a:ext cx="120900" cy="106975"/>
            </a:xfrm>
            <a:custGeom>
              <a:rect b="b" l="l" r="r" t="t"/>
              <a:pathLst>
                <a:path extrusionOk="0" h="4279" w="4836">
                  <a:moveTo>
                    <a:pt x="2443" y="0"/>
                  </a:moveTo>
                  <a:cubicBezTo>
                    <a:pt x="1713" y="0"/>
                    <a:pt x="1005" y="387"/>
                    <a:pt x="600" y="1084"/>
                  </a:cubicBezTo>
                  <a:cubicBezTo>
                    <a:pt x="1" y="2121"/>
                    <a:pt x="328" y="3403"/>
                    <a:pt x="1343" y="3993"/>
                  </a:cubicBezTo>
                  <a:cubicBezTo>
                    <a:pt x="1677" y="4187"/>
                    <a:pt x="2038" y="4279"/>
                    <a:pt x="2394" y="4279"/>
                  </a:cubicBezTo>
                  <a:cubicBezTo>
                    <a:pt x="3124" y="4279"/>
                    <a:pt x="3833" y="3891"/>
                    <a:pt x="4236" y="3194"/>
                  </a:cubicBezTo>
                  <a:cubicBezTo>
                    <a:pt x="4835" y="2158"/>
                    <a:pt x="4510" y="876"/>
                    <a:pt x="3493" y="285"/>
                  </a:cubicBezTo>
                  <a:cubicBezTo>
                    <a:pt x="3160" y="92"/>
                    <a:pt x="2799" y="0"/>
                    <a:pt x="2443"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61" name="Google Shape;8861;p23"/>
            <p:cNvSpPr/>
            <p:nvPr/>
          </p:nvSpPr>
          <p:spPr>
            <a:xfrm>
              <a:off x="5559675" y="3666675"/>
              <a:ext cx="119175" cy="105000"/>
            </a:xfrm>
            <a:custGeom>
              <a:rect b="b" l="l" r="r" t="t"/>
              <a:pathLst>
                <a:path extrusionOk="0" h="4200" w="4767">
                  <a:moveTo>
                    <a:pt x="2383" y="0"/>
                  </a:moveTo>
                  <a:cubicBezTo>
                    <a:pt x="1696" y="0"/>
                    <a:pt x="1039" y="357"/>
                    <a:pt x="639" y="1014"/>
                  </a:cubicBezTo>
                  <a:cubicBezTo>
                    <a:pt x="1" y="2060"/>
                    <a:pt x="297" y="3310"/>
                    <a:pt x="1327" y="3908"/>
                  </a:cubicBezTo>
                  <a:cubicBezTo>
                    <a:pt x="1666" y="4105"/>
                    <a:pt x="2029" y="4200"/>
                    <a:pt x="2383" y="4200"/>
                  </a:cubicBezTo>
                  <a:cubicBezTo>
                    <a:pt x="3070" y="4200"/>
                    <a:pt x="3727" y="3843"/>
                    <a:pt x="4128" y="3187"/>
                  </a:cubicBezTo>
                  <a:cubicBezTo>
                    <a:pt x="4766" y="2141"/>
                    <a:pt x="4470" y="891"/>
                    <a:pt x="3440" y="293"/>
                  </a:cubicBezTo>
                  <a:cubicBezTo>
                    <a:pt x="3100" y="95"/>
                    <a:pt x="2737" y="0"/>
                    <a:pt x="2383"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62" name="Google Shape;8862;p23"/>
            <p:cNvSpPr/>
            <p:nvPr/>
          </p:nvSpPr>
          <p:spPr>
            <a:xfrm>
              <a:off x="4632025" y="960175"/>
              <a:ext cx="119700" cy="106025"/>
            </a:xfrm>
            <a:custGeom>
              <a:rect b="b" l="l" r="r" t="t"/>
              <a:pathLst>
                <a:path extrusionOk="0" h="4241" w="4788">
                  <a:moveTo>
                    <a:pt x="2391" y="1"/>
                  </a:moveTo>
                  <a:cubicBezTo>
                    <a:pt x="1644" y="1"/>
                    <a:pt x="932" y="418"/>
                    <a:pt x="541" y="1162"/>
                  </a:cubicBezTo>
                  <a:cubicBezTo>
                    <a:pt x="0" y="2192"/>
                    <a:pt x="337" y="3387"/>
                    <a:pt x="1332" y="3956"/>
                  </a:cubicBezTo>
                  <a:cubicBezTo>
                    <a:pt x="1668" y="4148"/>
                    <a:pt x="2026" y="4240"/>
                    <a:pt x="2377" y="4240"/>
                  </a:cubicBezTo>
                  <a:cubicBezTo>
                    <a:pt x="3105" y="4240"/>
                    <a:pt x="3799" y="3844"/>
                    <a:pt x="4198" y="3127"/>
                  </a:cubicBezTo>
                  <a:cubicBezTo>
                    <a:pt x="4788" y="2066"/>
                    <a:pt x="4434" y="823"/>
                    <a:pt x="3386" y="257"/>
                  </a:cubicBezTo>
                  <a:cubicBezTo>
                    <a:pt x="3064" y="83"/>
                    <a:pt x="2724" y="1"/>
                    <a:pt x="2391"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63" name="Google Shape;8863;p23"/>
            <p:cNvSpPr/>
            <p:nvPr/>
          </p:nvSpPr>
          <p:spPr>
            <a:xfrm>
              <a:off x="3695575" y="4802975"/>
              <a:ext cx="120200" cy="106000"/>
            </a:xfrm>
            <a:custGeom>
              <a:rect b="b" l="l" r="r" t="t"/>
              <a:pathLst>
                <a:path extrusionOk="0" h="4240" w="4808">
                  <a:moveTo>
                    <a:pt x="2414" y="1"/>
                  </a:moveTo>
                  <a:cubicBezTo>
                    <a:pt x="1696" y="1"/>
                    <a:pt x="1010" y="386"/>
                    <a:pt x="609" y="1080"/>
                  </a:cubicBezTo>
                  <a:cubicBezTo>
                    <a:pt x="1" y="2132"/>
                    <a:pt x="331" y="3383"/>
                    <a:pt x="1370" y="3965"/>
                  </a:cubicBezTo>
                  <a:cubicBezTo>
                    <a:pt x="1701" y="4151"/>
                    <a:pt x="2053" y="4240"/>
                    <a:pt x="2398" y="4240"/>
                  </a:cubicBezTo>
                  <a:cubicBezTo>
                    <a:pt x="3132" y="4240"/>
                    <a:pt x="3832" y="3837"/>
                    <a:pt x="4227" y="3112"/>
                  </a:cubicBezTo>
                  <a:cubicBezTo>
                    <a:pt x="4808" y="2049"/>
                    <a:pt x="4445" y="807"/>
                    <a:pt x="3393" y="249"/>
                  </a:cubicBezTo>
                  <a:cubicBezTo>
                    <a:pt x="3076" y="81"/>
                    <a:pt x="2742" y="1"/>
                    <a:pt x="2414"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64" name="Google Shape;8864;p23"/>
            <p:cNvSpPr/>
            <p:nvPr/>
          </p:nvSpPr>
          <p:spPr>
            <a:xfrm>
              <a:off x="4864100" y="1090925"/>
              <a:ext cx="120200" cy="106050"/>
            </a:xfrm>
            <a:custGeom>
              <a:rect b="b" l="l" r="r" t="t"/>
              <a:pathLst>
                <a:path extrusionOk="0" h="4242" w="4808">
                  <a:moveTo>
                    <a:pt x="2415" y="0"/>
                  </a:moveTo>
                  <a:cubicBezTo>
                    <a:pt x="1694" y="0"/>
                    <a:pt x="1004" y="390"/>
                    <a:pt x="603" y="1089"/>
                  </a:cubicBezTo>
                  <a:cubicBezTo>
                    <a:pt x="1" y="2143"/>
                    <a:pt x="337" y="3391"/>
                    <a:pt x="1377" y="3970"/>
                  </a:cubicBezTo>
                  <a:cubicBezTo>
                    <a:pt x="1706" y="4154"/>
                    <a:pt x="2056" y="4241"/>
                    <a:pt x="2397" y="4241"/>
                  </a:cubicBezTo>
                  <a:cubicBezTo>
                    <a:pt x="3135" y="4241"/>
                    <a:pt x="3838" y="3833"/>
                    <a:pt x="4233" y="3102"/>
                  </a:cubicBezTo>
                  <a:cubicBezTo>
                    <a:pt x="4808" y="2040"/>
                    <a:pt x="4439" y="798"/>
                    <a:pt x="3383" y="243"/>
                  </a:cubicBezTo>
                  <a:cubicBezTo>
                    <a:pt x="3069" y="79"/>
                    <a:pt x="2739" y="0"/>
                    <a:pt x="2415"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65" name="Google Shape;8865;p23"/>
            <p:cNvSpPr/>
            <p:nvPr/>
          </p:nvSpPr>
          <p:spPr>
            <a:xfrm>
              <a:off x="2067550" y="3887625"/>
              <a:ext cx="119425" cy="106000"/>
            </a:xfrm>
            <a:custGeom>
              <a:rect b="b" l="l" r="r" t="t"/>
              <a:pathLst>
                <a:path extrusionOk="0" h="4240" w="4777">
                  <a:moveTo>
                    <a:pt x="2403" y="0"/>
                  </a:moveTo>
                  <a:cubicBezTo>
                    <a:pt x="1719" y="0"/>
                    <a:pt x="1059" y="350"/>
                    <a:pt x="651" y="998"/>
                  </a:cubicBezTo>
                  <a:cubicBezTo>
                    <a:pt x="1" y="2027"/>
                    <a:pt x="275" y="3298"/>
                    <a:pt x="1280" y="3919"/>
                  </a:cubicBezTo>
                  <a:cubicBezTo>
                    <a:pt x="1631" y="4136"/>
                    <a:pt x="2012" y="4239"/>
                    <a:pt x="2386" y="4239"/>
                  </a:cubicBezTo>
                  <a:cubicBezTo>
                    <a:pt x="3090" y="4239"/>
                    <a:pt x="3768" y="3870"/>
                    <a:pt x="4174" y="3194"/>
                  </a:cubicBezTo>
                  <a:cubicBezTo>
                    <a:pt x="4777" y="2187"/>
                    <a:pt x="4513" y="975"/>
                    <a:pt x="3559" y="353"/>
                  </a:cubicBezTo>
                  <a:cubicBezTo>
                    <a:pt x="3194" y="115"/>
                    <a:pt x="2795" y="0"/>
                    <a:pt x="2403"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66" name="Google Shape;8866;p23"/>
            <p:cNvSpPr/>
            <p:nvPr/>
          </p:nvSpPr>
          <p:spPr>
            <a:xfrm>
              <a:off x="3984625" y="752700"/>
              <a:ext cx="117650" cy="104200"/>
            </a:xfrm>
            <a:custGeom>
              <a:rect b="b" l="l" r="r" t="t"/>
              <a:pathLst>
                <a:path extrusionOk="0" h="4168" w="4706">
                  <a:moveTo>
                    <a:pt x="2356" y="1"/>
                  </a:moveTo>
                  <a:cubicBezTo>
                    <a:pt x="1646" y="1"/>
                    <a:pt x="971" y="387"/>
                    <a:pt x="578" y="1085"/>
                  </a:cubicBezTo>
                  <a:cubicBezTo>
                    <a:pt x="1" y="2107"/>
                    <a:pt x="314" y="3305"/>
                    <a:pt x="1309" y="3880"/>
                  </a:cubicBezTo>
                  <a:cubicBezTo>
                    <a:pt x="1644" y="4074"/>
                    <a:pt x="2000" y="4167"/>
                    <a:pt x="2348" y="4167"/>
                  </a:cubicBezTo>
                  <a:cubicBezTo>
                    <a:pt x="3075" y="4167"/>
                    <a:pt x="3767" y="3763"/>
                    <a:pt x="4156" y="3036"/>
                  </a:cubicBezTo>
                  <a:cubicBezTo>
                    <a:pt x="4706" y="2006"/>
                    <a:pt x="4359" y="815"/>
                    <a:pt x="3349" y="261"/>
                  </a:cubicBezTo>
                  <a:cubicBezTo>
                    <a:pt x="3027" y="85"/>
                    <a:pt x="2688" y="1"/>
                    <a:pt x="2356"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67" name="Google Shape;8867;p23"/>
            <p:cNvSpPr/>
            <p:nvPr/>
          </p:nvSpPr>
          <p:spPr>
            <a:xfrm>
              <a:off x="5098325" y="1223025"/>
              <a:ext cx="116950" cy="103350"/>
            </a:xfrm>
            <a:custGeom>
              <a:rect b="b" l="l" r="r" t="t"/>
              <a:pathLst>
                <a:path extrusionOk="0" h="4134" w="4678">
                  <a:moveTo>
                    <a:pt x="2349" y="1"/>
                  </a:moveTo>
                  <a:cubicBezTo>
                    <a:pt x="1639" y="1"/>
                    <a:pt x="960" y="387"/>
                    <a:pt x="573" y="1081"/>
                  </a:cubicBezTo>
                  <a:cubicBezTo>
                    <a:pt x="1" y="2102"/>
                    <a:pt x="332" y="3309"/>
                    <a:pt x="1333" y="3869"/>
                  </a:cubicBezTo>
                  <a:cubicBezTo>
                    <a:pt x="1653" y="4048"/>
                    <a:pt x="1994" y="4133"/>
                    <a:pt x="2329" y="4133"/>
                  </a:cubicBezTo>
                  <a:cubicBezTo>
                    <a:pt x="3039" y="4133"/>
                    <a:pt x="3719" y="3748"/>
                    <a:pt x="4106" y="3054"/>
                  </a:cubicBezTo>
                  <a:cubicBezTo>
                    <a:pt x="4678" y="2033"/>
                    <a:pt x="4346" y="826"/>
                    <a:pt x="3346" y="266"/>
                  </a:cubicBezTo>
                  <a:cubicBezTo>
                    <a:pt x="3025" y="87"/>
                    <a:pt x="2684" y="1"/>
                    <a:pt x="2349"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68" name="Google Shape;8868;p23"/>
            <p:cNvSpPr/>
            <p:nvPr/>
          </p:nvSpPr>
          <p:spPr>
            <a:xfrm>
              <a:off x="1938075" y="1942725"/>
              <a:ext cx="117650" cy="104200"/>
            </a:xfrm>
            <a:custGeom>
              <a:rect b="b" l="l" r="r" t="t"/>
              <a:pathLst>
                <a:path extrusionOk="0" h="4168" w="4706">
                  <a:moveTo>
                    <a:pt x="2358" y="1"/>
                  </a:moveTo>
                  <a:cubicBezTo>
                    <a:pt x="1634" y="1"/>
                    <a:pt x="945" y="401"/>
                    <a:pt x="556" y="1125"/>
                  </a:cubicBezTo>
                  <a:cubicBezTo>
                    <a:pt x="0" y="2154"/>
                    <a:pt x="342" y="3344"/>
                    <a:pt x="1351" y="3903"/>
                  </a:cubicBezTo>
                  <a:cubicBezTo>
                    <a:pt x="1675" y="4082"/>
                    <a:pt x="2017" y="4167"/>
                    <a:pt x="2351" y="4167"/>
                  </a:cubicBezTo>
                  <a:cubicBezTo>
                    <a:pt x="3059" y="4167"/>
                    <a:pt x="3731" y="3784"/>
                    <a:pt x="4125" y="3089"/>
                  </a:cubicBezTo>
                  <a:cubicBezTo>
                    <a:pt x="4705" y="2068"/>
                    <a:pt x="4396" y="869"/>
                    <a:pt x="3404" y="291"/>
                  </a:cubicBezTo>
                  <a:cubicBezTo>
                    <a:pt x="3067" y="95"/>
                    <a:pt x="2708" y="1"/>
                    <a:pt x="2358"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69" name="Google Shape;8869;p23"/>
            <p:cNvSpPr/>
            <p:nvPr/>
          </p:nvSpPr>
          <p:spPr>
            <a:xfrm>
              <a:off x="2071525" y="1705625"/>
              <a:ext cx="117475" cy="104150"/>
            </a:xfrm>
            <a:custGeom>
              <a:rect b="b" l="l" r="r" t="t"/>
              <a:pathLst>
                <a:path extrusionOk="0" h="4166" w="4699">
                  <a:moveTo>
                    <a:pt x="2351" y="0"/>
                  </a:moveTo>
                  <a:cubicBezTo>
                    <a:pt x="1659" y="0"/>
                    <a:pt x="997" y="364"/>
                    <a:pt x="602" y="1029"/>
                  </a:cubicBezTo>
                  <a:cubicBezTo>
                    <a:pt x="1" y="2043"/>
                    <a:pt x="281" y="3254"/>
                    <a:pt x="1253" y="3850"/>
                  </a:cubicBezTo>
                  <a:cubicBezTo>
                    <a:pt x="1603" y="4063"/>
                    <a:pt x="1978" y="4165"/>
                    <a:pt x="2344" y="4165"/>
                  </a:cubicBezTo>
                  <a:cubicBezTo>
                    <a:pt x="3052" y="4165"/>
                    <a:pt x="3727" y="3783"/>
                    <a:pt x="4121" y="3085"/>
                  </a:cubicBezTo>
                  <a:cubicBezTo>
                    <a:pt x="4699" y="2062"/>
                    <a:pt x="4388" y="864"/>
                    <a:pt x="3395" y="288"/>
                  </a:cubicBezTo>
                  <a:cubicBezTo>
                    <a:pt x="3059" y="93"/>
                    <a:pt x="2701" y="0"/>
                    <a:pt x="2351"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70" name="Google Shape;8870;p23"/>
            <p:cNvSpPr/>
            <p:nvPr/>
          </p:nvSpPr>
          <p:spPr>
            <a:xfrm>
              <a:off x="5777800" y="3009350"/>
              <a:ext cx="116850" cy="103275"/>
            </a:xfrm>
            <a:custGeom>
              <a:rect b="b" l="l" r="r" t="t"/>
              <a:pathLst>
                <a:path extrusionOk="0" h="4131" w="4674">
                  <a:moveTo>
                    <a:pt x="2350" y="0"/>
                  </a:moveTo>
                  <a:cubicBezTo>
                    <a:pt x="1631" y="0"/>
                    <a:pt x="942" y="396"/>
                    <a:pt x="556" y="1103"/>
                  </a:cubicBezTo>
                  <a:cubicBezTo>
                    <a:pt x="1" y="2124"/>
                    <a:pt x="347" y="3331"/>
                    <a:pt x="1355" y="3879"/>
                  </a:cubicBezTo>
                  <a:cubicBezTo>
                    <a:pt x="1667" y="4049"/>
                    <a:pt x="1999" y="4130"/>
                    <a:pt x="2324" y="4130"/>
                  </a:cubicBezTo>
                  <a:cubicBezTo>
                    <a:pt x="3043" y="4130"/>
                    <a:pt x="3732" y="3735"/>
                    <a:pt x="4118" y="3028"/>
                  </a:cubicBezTo>
                  <a:cubicBezTo>
                    <a:pt x="4674" y="2006"/>
                    <a:pt x="4327" y="798"/>
                    <a:pt x="3319" y="251"/>
                  </a:cubicBezTo>
                  <a:cubicBezTo>
                    <a:pt x="3007" y="82"/>
                    <a:pt x="2676" y="0"/>
                    <a:pt x="2350"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71" name="Google Shape;8871;p23"/>
            <p:cNvSpPr/>
            <p:nvPr/>
          </p:nvSpPr>
          <p:spPr>
            <a:xfrm>
              <a:off x="5426675" y="3904225"/>
              <a:ext cx="118100" cy="104175"/>
            </a:xfrm>
            <a:custGeom>
              <a:rect b="b" l="l" r="r" t="t"/>
              <a:pathLst>
                <a:path extrusionOk="0" h="4167" w="4724">
                  <a:moveTo>
                    <a:pt x="2375" y="1"/>
                  </a:moveTo>
                  <a:cubicBezTo>
                    <a:pt x="1679" y="1"/>
                    <a:pt x="1014" y="369"/>
                    <a:pt x="618" y="1041"/>
                  </a:cubicBezTo>
                  <a:cubicBezTo>
                    <a:pt x="1" y="2094"/>
                    <a:pt x="332" y="3340"/>
                    <a:pt x="1383" y="3911"/>
                  </a:cubicBezTo>
                  <a:cubicBezTo>
                    <a:pt x="1702" y="4084"/>
                    <a:pt x="2038" y="4166"/>
                    <a:pt x="2366" y="4166"/>
                  </a:cubicBezTo>
                  <a:cubicBezTo>
                    <a:pt x="3079" y="4166"/>
                    <a:pt x="3758" y="3777"/>
                    <a:pt x="4151" y="3075"/>
                  </a:cubicBezTo>
                  <a:cubicBezTo>
                    <a:pt x="4724" y="2049"/>
                    <a:pt x="4406" y="856"/>
                    <a:pt x="3406" y="283"/>
                  </a:cubicBezTo>
                  <a:cubicBezTo>
                    <a:pt x="3074" y="92"/>
                    <a:pt x="2721" y="1"/>
                    <a:pt x="2375"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72" name="Google Shape;8872;p23"/>
            <p:cNvSpPr/>
            <p:nvPr/>
          </p:nvSpPr>
          <p:spPr>
            <a:xfrm>
              <a:off x="4400575" y="830750"/>
              <a:ext cx="116850" cy="103300"/>
            </a:xfrm>
            <a:custGeom>
              <a:rect b="b" l="l" r="r" t="t"/>
              <a:pathLst>
                <a:path extrusionOk="0" h="4132" w="4674">
                  <a:moveTo>
                    <a:pt x="2351" y="1"/>
                  </a:moveTo>
                  <a:cubicBezTo>
                    <a:pt x="1631" y="1"/>
                    <a:pt x="941" y="397"/>
                    <a:pt x="556" y="1103"/>
                  </a:cubicBezTo>
                  <a:cubicBezTo>
                    <a:pt x="1" y="2126"/>
                    <a:pt x="347" y="3333"/>
                    <a:pt x="1354" y="3881"/>
                  </a:cubicBezTo>
                  <a:cubicBezTo>
                    <a:pt x="1666" y="4050"/>
                    <a:pt x="1998" y="4131"/>
                    <a:pt x="2323" y="4131"/>
                  </a:cubicBezTo>
                  <a:cubicBezTo>
                    <a:pt x="3043" y="4131"/>
                    <a:pt x="3732" y="3735"/>
                    <a:pt x="4117" y="3029"/>
                  </a:cubicBezTo>
                  <a:cubicBezTo>
                    <a:pt x="4674" y="2008"/>
                    <a:pt x="4326" y="799"/>
                    <a:pt x="3319" y="251"/>
                  </a:cubicBezTo>
                  <a:cubicBezTo>
                    <a:pt x="3008" y="82"/>
                    <a:pt x="2676" y="1"/>
                    <a:pt x="2351"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73" name="Google Shape;8873;p23"/>
            <p:cNvSpPr/>
            <p:nvPr/>
          </p:nvSpPr>
          <p:spPr>
            <a:xfrm>
              <a:off x="5380350" y="1537350"/>
              <a:ext cx="117525" cy="104175"/>
            </a:xfrm>
            <a:custGeom>
              <a:rect b="b" l="l" r="r" t="t"/>
              <a:pathLst>
                <a:path extrusionOk="0" h="4167" w="4701">
                  <a:moveTo>
                    <a:pt x="2352" y="1"/>
                  </a:moveTo>
                  <a:cubicBezTo>
                    <a:pt x="1661" y="1"/>
                    <a:pt x="999" y="364"/>
                    <a:pt x="604" y="1027"/>
                  </a:cubicBezTo>
                  <a:cubicBezTo>
                    <a:pt x="0" y="2041"/>
                    <a:pt x="279" y="3253"/>
                    <a:pt x="1251" y="3849"/>
                  </a:cubicBezTo>
                  <a:cubicBezTo>
                    <a:pt x="1602" y="4064"/>
                    <a:pt x="1977" y="4167"/>
                    <a:pt x="2344" y="4167"/>
                  </a:cubicBezTo>
                  <a:cubicBezTo>
                    <a:pt x="3051" y="4167"/>
                    <a:pt x="3725" y="3785"/>
                    <a:pt x="4120" y="3088"/>
                  </a:cubicBezTo>
                  <a:cubicBezTo>
                    <a:pt x="4701" y="2066"/>
                    <a:pt x="4390" y="867"/>
                    <a:pt x="3397" y="289"/>
                  </a:cubicBezTo>
                  <a:cubicBezTo>
                    <a:pt x="3061" y="94"/>
                    <a:pt x="2703" y="1"/>
                    <a:pt x="2352"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74" name="Google Shape;8874;p23"/>
            <p:cNvSpPr/>
            <p:nvPr/>
          </p:nvSpPr>
          <p:spPr>
            <a:xfrm>
              <a:off x="4978725" y="4432925"/>
              <a:ext cx="114850" cy="101600"/>
            </a:xfrm>
            <a:custGeom>
              <a:rect b="b" l="l" r="r" t="t"/>
              <a:pathLst>
                <a:path extrusionOk="0" h="4064" w="4594">
                  <a:moveTo>
                    <a:pt x="2344" y="1"/>
                  </a:moveTo>
                  <a:cubicBezTo>
                    <a:pt x="1623" y="1"/>
                    <a:pt x="917" y="392"/>
                    <a:pt x="545" y="1079"/>
                  </a:cubicBezTo>
                  <a:cubicBezTo>
                    <a:pt x="0" y="2087"/>
                    <a:pt x="380" y="3346"/>
                    <a:pt x="1382" y="3854"/>
                  </a:cubicBezTo>
                  <a:cubicBezTo>
                    <a:pt x="1663" y="3996"/>
                    <a:pt x="1964" y="4064"/>
                    <a:pt x="2263" y="4064"/>
                  </a:cubicBezTo>
                  <a:cubicBezTo>
                    <a:pt x="2987" y="4064"/>
                    <a:pt x="3697" y="3669"/>
                    <a:pt x="4069" y="2985"/>
                  </a:cubicBezTo>
                  <a:cubicBezTo>
                    <a:pt x="4593" y="2017"/>
                    <a:pt x="4262" y="805"/>
                    <a:pt x="3327" y="264"/>
                  </a:cubicBezTo>
                  <a:cubicBezTo>
                    <a:pt x="3018" y="86"/>
                    <a:pt x="2679" y="1"/>
                    <a:pt x="2344"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75" name="Google Shape;8875;p23"/>
            <p:cNvSpPr/>
            <p:nvPr/>
          </p:nvSpPr>
          <p:spPr>
            <a:xfrm>
              <a:off x="3100700" y="4781550"/>
              <a:ext cx="112975" cy="100000"/>
            </a:xfrm>
            <a:custGeom>
              <a:rect b="b" l="l" r="r" t="t"/>
              <a:pathLst>
                <a:path extrusionOk="0" h="4000" w="4519">
                  <a:moveTo>
                    <a:pt x="2321" y="1"/>
                  </a:moveTo>
                  <a:cubicBezTo>
                    <a:pt x="1623" y="1"/>
                    <a:pt x="923" y="363"/>
                    <a:pt x="550" y="999"/>
                  </a:cubicBezTo>
                  <a:cubicBezTo>
                    <a:pt x="0" y="1934"/>
                    <a:pt x="318" y="3202"/>
                    <a:pt x="1239" y="3743"/>
                  </a:cubicBezTo>
                  <a:cubicBezTo>
                    <a:pt x="1535" y="3917"/>
                    <a:pt x="1867" y="4000"/>
                    <a:pt x="2199" y="4000"/>
                  </a:cubicBezTo>
                  <a:cubicBezTo>
                    <a:pt x="2896" y="4000"/>
                    <a:pt x="3595" y="3638"/>
                    <a:pt x="3969" y="3002"/>
                  </a:cubicBezTo>
                  <a:cubicBezTo>
                    <a:pt x="4518" y="2068"/>
                    <a:pt x="4200" y="799"/>
                    <a:pt x="3279" y="257"/>
                  </a:cubicBezTo>
                  <a:cubicBezTo>
                    <a:pt x="2984" y="83"/>
                    <a:pt x="2653" y="1"/>
                    <a:pt x="2321"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76" name="Google Shape;8876;p23"/>
            <p:cNvSpPr/>
            <p:nvPr/>
          </p:nvSpPr>
          <p:spPr>
            <a:xfrm>
              <a:off x="2866575" y="4649625"/>
              <a:ext cx="116075" cy="102400"/>
            </a:xfrm>
            <a:custGeom>
              <a:rect b="b" l="l" r="r" t="t"/>
              <a:pathLst>
                <a:path extrusionOk="0" h="4096" w="4643">
                  <a:moveTo>
                    <a:pt x="2347" y="0"/>
                  </a:moveTo>
                  <a:cubicBezTo>
                    <a:pt x="1649" y="0"/>
                    <a:pt x="970" y="369"/>
                    <a:pt x="585" y="1027"/>
                  </a:cubicBezTo>
                  <a:cubicBezTo>
                    <a:pt x="0" y="2028"/>
                    <a:pt x="319" y="3269"/>
                    <a:pt x="1306" y="3830"/>
                  </a:cubicBezTo>
                  <a:cubicBezTo>
                    <a:pt x="1622" y="4010"/>
                    <a:pt x="1962" y="4095"/>
                    <a:pt x="2298" y="4095"/>
                  </a:cubicBezTo>
                  <a:cubicBezTo>
                    <a:pt x="3011" y="4095"/>
                    <a:pt x="3701" y="3709"/>
                    <a:pt x="4082" y="3018"/>
                  </a:cubicBezTo>
                  <a:cubicBezTo>
                    <a:pt x="4642" y="2006"/>
                    <a:pt x="4289" y="774"/>
                    <a:pt x="3287" y="238"/>
                  </a:cubicBezTo>
                  <a:cubicBezTo>
                    <a:pt x="2987" y="77"/>
                    <a:pt x="2665" y="0"/>
                    <a:pt x="2347"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77" name="Google Shape;8877;p23"/>
            <p:cNvSpPr/>
            <p:nvPr/>
          </p:nvSpPr>
          <p:spPr>
            <a:xfrm>
              <a:off x="2634400" y="4518825"/>
              <a:ext cx="115650" cy="102425"/>
            </a:xfrm>
            <a:custGeom>
              <a:rect b="b" l="l" r="r" t="t"/>
              <a:pathLst>
                <a:path extrusionOk="0" h="4097" w="4626">
                  <a:moveTo>
                    <a:pt x="2328" y="0"/>
                  </a:moveTo>
                  <a:cubicBezTo>
                    <a:pt x="1600" y="0"/>
                    <a:pt x="896" y="403"/>
                    <a:pt x="520" y="1114"/>
                  </a:cubicBezTo>
                  <a:cubicBezTo>
                    <a:pt x="1" y="2094"/>
                    <a:pt x="331" y="3280"/>
                    <a:pt x="1276" y="3824"/>
                  </a:cubicBezTo>
                  <a:cubicBezTo>
                    <a:pt x="1595" y="4008"/>
                    <a:pt x="1940" y="4096"/>
                    <a:pt x="2280" y="4096"/>
                  </a:cubicBezTo>
                  <a:cubicBezTo>
                    <a:pt x="2989" y="4096"/>
                    <a:pt x="3674" y="3715"/>
                    <a:pt x="4058" y="3032"/>
                  </a:cubicBezTo>
                  <a:cubicBezTo>
                    <a:pt x="4625" y="2021"/>
                    <a:pt x="4282" y="789"/>
                    <a:pt x="3283" y="246"/>
                  </a:cubicBezTo>
                  <a:cubicBezTo>
                    <a:pt x="2977" y="79"/>
                    <a:pt x="2650" y="0"/>
                    <a:pt x="2328"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78" name="Google Shape;8878;p23"/>
            <p:cNvSpPr/>
            <p:nvPr/>
          </p:nvSpPr>
          <p:spPr>
            <a:xfrm>
              <a:off x="2521750" y="1179050"/>
              <a:ext cx="115550" cy="102425"/>
            </a:xfrm>
            <a:custGeom>
              <a:rect b="b" l="l" r="r" t="t"/>
              <a:pathLst>
                <a:path extrusionOk="0" h="4097" w="4622">
                  <a:moveTo>
                    <a:pt x="2345" y="1"/>
                  </a:moveTo>
                  <a:cubicBezTo>
                    <a:pt x="1646" y="1"/>
                    <a:pt x="967" y="371"/>
                    <a:pt x="581" y="1038"/>
                  </a:cubicBezTo>
                  <a:cubicBezTo>
                    <a:pt x="1" y="2041"/>
                    <a:pt x="326" y="3279"/>
                    <a:pt x="1317" y="3836"/>
                  </a:cubicBezTo>
                  <a:cubicBezTo>
                    <a:pt x="1630" y="4012"/>
                    <a:pt x="1967" y="4096"/>
                    <a:pt x="2299" y="4096"/>
                  </a:cubicBezTo>
                  <a:cubicBezTo>
                    <a:pt x="3017" y="4096"/>
                    <a:pt x="3710" y="3705"/>
                    <a:pt x="4090" y="3009"/>
                  </a:cubicBezTo>
                  <a:cubicBezTo>
                    <a:pt x="4622" y="2035"/>
                    <a:pt x="4309" y="843"/>
                    <a:pt x="3375" y="288"/>
                  </a:cubicBezTo>
                  <a:cubicBezTo>
                    <a:pt x="3049" y="93"/>
                    <a:pt x="2695" y="1"/>
                    <a:pt x="2345"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79" name="Google Shape;8879;p23"/>
            <p:cNvSpPr/>
            <p:nvPr/>
          </p:nvSpPr>
          <p:spPr>
            <a:xfrm>
              <a:off x="3515875" y="4858775"/>
              <a:ext cx="113650" cy="100825"/>
            </a:xfrm>
            <a:custGeom>
              <a:rect b="b" l="l" r="r" t="t"/>
              <a:pathLst>
                <a:path extrusionOk="0" h="4033" w="4546">
                  <a:moveTo>
                    <a:pt x="2327" y="0"/>
                  </a:moveTo>
                  <a:cubicBezTo>
                    <a:pt x="1610" y="0"/>
                    <a:pt x="897" y="384"/>
                    <a:pt x="528" y="1057"/>
                  </a:cubicBezTo>
                  <a:cubicBezTo>
                    <a:pt x="1" y="2016"/>
                    <a:pt x="338" y="3252"/>
                    <a:pt x="1272" y="3783"/>
                  </a:cubicBezTo>
                  <a:cubicBezTo>
                    <a:pt x="1570" y="3952"/>
                    <a:pt x="1898" y="4032"/>
                    <a:pt x="2226" y="4032"/>
                  </a:cubicBezTo>
                  <a:cubicBezTo>
                    <a:pt x="2924" y="4032"/>
                    <a:pt x="3617" y="3667"/>
                    <a:pt x="3994" y="3025"/>
                  </a:cubicBezTo>
                  <a:cubicBezTo>
                    <a:pt x="4545" y="2084"/>
                    <a:pt x="4242" y="833"/>
                    <a:pt x="3326" y="277"/>
                  </a:cubicBezTo>
                  <a:cubicBezTo>
                    <a:pt x="3017" y="89"/>
                    <a:pt x="2671" y="0"/>
                    <a:pt x="2327"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80" name="Google Shape;8880;p23"/>
            <p:cNvSpPr/>
            <p:nvPr/>
          </p:nvSpPr>
          <p:spPr>
            <a:xfrm>
              <a:off x="2119750" y="4074150"/>
              <a:ext cx="114200" cy="100850"/>
            </a:xfrm>
            <a:custGeom>
              <a:rect b="b" l="l" r="r" t="t"/>
              <a:pathLst>
                <a:path extrusionOk="0" h="4034" w="4568">
                  <a:moveTo>
                    <a:pt x="2345" y="1"/>
                  </a:moveTo>
                  <a:cubicBezTo>
                    <a:pt x="1648" y="1"/>
                    <a:pt x="955" y="364"/>
                    <a:pt x="577" y="1007"/>
                  </a:cubicBezTo>
                  <a:cubicBezTo>
                    <a:pt x="1" y="1985"/>
                    <a:pt x="354" y="3286"/>
                    <a:pt x="1339" y="3810"/>
                  </a:cubicBezTo>
                  <a:cubicBezTo>
                    <a:pt x="1624" y="3961"/>
                    <a:pt x="1934" y="4033"/>
                    <a:pt x="2244" y="4033"/>
                  </a:cubicBezTo>
                  <a:cubicBezTo>
                    <a:pt x="2961" y="4033"/>
                    <a:pt x="3672" y="3647"/>
                    <a:pt x="4040" y="2978"/>
                  </a:cubicBezTo>
                  <a:cubicBezTo>
                    <a:pt x="4567" y="2022"/>
                    <a:pt x="4233" y="783"/>
                    <a:pt x="3300" y="251"/>
                  </a:cubicBezTo>
                  <a:cubicBezTo>
                    <a:pt x="3002" y="81"/>
                    <a:pt x="2673" y="1"/>
                    <a:pt x="2345"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81" name="Google Shape;8881;p23"/>
            <p:cNvSpPr/>
            <p:nvPr/>
          </p:nvSpPr>
          <p:spPr>
            <a:xfrm>
              <a:off x="2402875" y="4389250"/>
              <a:ext cx="112975" cy="100025"/>
            </a:xfrm>
            <a:custGeom>
              <a:rect b="b" l="l" r="r" t="t"/>
              <a:pathLst>
                <a:path extrusionOk="0" h="4001" w="4519">
                  <a:moveTo>
                    <a:pt x="2321" y="0"/>
                  </a:moveTo>
                  <a:cubicBezTo>
                    <a:pt x="1591" y="0"/>
                    <a:pt x="863" y="398"/>
                    <a:pt x="507" y="1076"/>
                  </a:cubicBezTo>
                  <a:cubicBezTo>
                    <a:pt x="0" y="2039"/>
                    <a:pt x="375" y="3295"/>
                    <a:pt x="1316" y="3787"/>
                  </a:cubicBezTo>
                  <a:cubicBezTo>
                    <a:pt x="1593" y="3932"/>
                    <a:pt x="1896" y="4000"/>
                    <a:pt x="2199" y="4000"/>
                  </a:cubicBezTo>
                  <a:cubicBezTo>
                    <a:pt x="2929" y="4000"/>
                    <a:pt x="3658" y="3602"/>
                    <a:pt x="4013" y="2925"/>
                  </a:cubicBezTo>
                  <a:cubicBezTo>
                    <a:pt x="4518" y="1961"/>
                    <a:pt x="4144" y="706"/>
                    <a:pt x="3204" y="214"/>
                  </a:cubicBezTo>
                  <a:cubicBezTo>
                    <a:pt x="2927" y="69"/>
                    <a:pt x="2624" y="0"/>
                    <a:pt x="2321"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82" name="Google Shape;8882;p23"/>
            <p:cNvSpPr/>
            <p:nvPr/>
          </p:nvSpPr>
          <p:spPr>
            <a:xfrm>
              <a:off x="5695500" y="3431275"/>
              <a:ext cx="114125" cy="101550"/>
            </a:xfrm>
            <a:custGeom>
              <a:rect b="b" l="l" r="r" t="t"/>
              <a:pathLst>
                <a:path extrusionOk="0" h="4062" w="4565">
                  <a:moveTo>
                    <a:pt x="2322" y="0"/>
                  </a:moveTo>
                  <a:cubicBezTo>
                    <a:pt x="1629" y="0"/>
                    <a:pt x="947" y="359"/>
                    <a:pt x="564" y="1005"/>
                  </a:cubicBezTo>
                  <a:cubicBezTo>
                    <a:pt x="1" y="1951"/>
                    <a:pt x="282" y="3183"/>
                    <a:pt x="1190" y="3757"/>
                  </a:cubicBezTo>
                  <a:cubicBezTo>
                    <a:pt x="1516" y="3964"/>
                    <a:pt x="1881" y="4062"/>
                    <a:pt x="2243" y="4062"/>
                  </a:cubicBezTo>
                  <a:cubicBezTo>
                    <a:pt x="2936" y="4062"/>
                    <a:pt x="3618" y="3703"/>
                    <a:pt x="4002" y="3057"/>
                  </a:cubicBezTo>
                  <a:cubicBezTo>
                    <a:pt x="4564" y="2113"/>
                    <a:pt x="4284" y="881"/>
                    <a:pt x="3375" y="305"/>
                  </a:cubicBezTo>
                  <a:cubicBezTo>
                    <a:pt x="3049" y="98"/>
                    <a:pt x="2684" y="0"/>
                    <a:pt x="2322"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83" name="Google Shape;8883;p23"/>
            <p:cNvSpPr/>
            <p:nvPr/>
          </p:nvSpPr>
          <p:spPr>
            <a:xfrm>
              <a:off x="1722325" y="2602225"/>
              <a:ext cx="115225" cy="101525"/>
            </a:xfrm>
            <a:custGeom>
              <a:rect b="b" l="l" r="r" t="t"/>
              <a:pathLst>
                <a:path extrusionOk="0" h="4061" w="4609">
                  <a:moveTo>
                    <a:pt x="2342" y="1"/>
                  </a:moveTo>
                  <a:cubicBezTo>
                    <a:pt x="1659" y="1"/>
                    <a:pt x="986" y="349"/>
                    <a:pt x="602" y="974"/>
                  </a:cubicBezTo>
                  <a:cubicBezTo>
                    <a:pt x="1" y="1951"/>
                    <a:pt x="307" y="3231"/>
                    <a:pt x="1278" y="3796"/>
                  </a:cubicBezTo>
                  <a:cubicBezTo>
                    <a:pt x="1588" y="3975"/>
                    <a:pt x="1928" y="4061"/>
                    <a:pt x="2266" y="4061"/>
                  </a:cubicBezTo>
                  <a:cubicBezTo>
                    <a:pt x="2949" y="4061"/>
                    <a:pt x="3622" y="3712"/>
                    <a:pt x="4007" y="3087"/>
                  </a:cubicBezTo>
                  <a:cubicBezTo>
                    <a:pt x="4609" y="2111"/>
                    <a:pt x="4302" y="831"/>
                    <a:pt x="3331" y="266"/>
                  </a:cubicBezTo>
                  <a:cubicBezTo>
                    <a:pt x="3021" y="86"/>
                    <a:pt x="2680" y="1"/>
                    <a:pt x="2342"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84" name="Google Shape;8884;p23"/>
            <p:cNvSpPr/>
            <p:nvPr/>
          </p:nvSpPr>
          <p:spPr>
            <a:xfrm>
              <a:off x="1806275" y="2181500"/>
              <a:ext cx="114175" cy="100825"/>
            </a:xfrm>
            <a:custGeom>
              <a:rect b="b" l="l" r="r" t="t"/>
              <a:pathLst>
                <a:path extrusionOk="0" h="4033" w="4567">
                  <a:moveTo>
                    <a:pt x="2345" y="1"/>
                  </a:moveTo>
                  <a:cubicBezTo>
                    <a:pt x="1668" y="1"/>
                    <a:pt x="993" y="341"/>
                    <a:pt x="608" y="952"/>
                  </a:cubicBezTo>
                  <a:cubicBezTo>
                    <a:pt x="1" y="1911"/>
                    <a:pt x="315" y="3223"/>
                    <a:pt x="1283" y="3780"/>
                  </a:cubicBezTo>
                  <a:cubicBezTo>
                    <a:pt x="1582" y="3952"/>
                    <a:pt x="1913" y="4033"/>
                    <a:pt x="2243" y="4033"/>
                  </a:cubicBezTo>
                  <a:cubicBezTo>
                    <a:pt x="2939" y="4033"/>
                    <a:pt x="3630" y="3672"/>
                    <a:pt x="4009" y="3033"/>
                  </a:cubicBezTo>
                  <a:cubicBezTo>
                    <a:pt x="4566" y="2093"/>
                    <a:pt x="4266" y="843"/>
                    <a:pt x="3352" y="282"/>
                  </a:cubicBezTo>
                  <a:cubicBezTo>
                    <a:pt x="3042" y="91"/>
                    <a:pt x="2693" y="1"/>
                    <a:pt x="2345"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85" name="Google Shape;8885;p23"/>
            <p:cNvSpPr/>
            <p:nvPr/>
          </p:nvSpPr>
          <p:spPr>
            <a:xfrm>
              <a:off x="2205850" y="1469775"/>
              <a:ext cx="114850" cy="101600"/>
            </a:xfrm>
            <a:custGeom>
              <a:rect b="b" l="l" r="r" t="t"/>
              <a:pathLst>
                <a:path extrusionOk="0" h="4064" w="4594">
                  <a:moveTo>
                    <a:pt x="2346" y="1"/>
                  </a:moveTo>
                  <a:cubicBezTo>
                    <a:pt x="1625" y="1"/>
                    <a:pt x="919" y="391"/>
                    <a:pt x="547" y="1078"/>
                  </a:cubicBezTo>
                  <a:cubicBezTo>
                    <a:pt x="1" y="2086"/>
                    <a:pt x="381" y="3344"/>
                    <a:pt x="1384" y="3853"/>
                  </a:cubicBezTo>
                  <a:cubicBezTo>
                    <a:pt x="1665" y="3996"/>
                    <a:pt x="1967" y="4063"/>
                    <a:pt x="2266" y="4063"/>
                  </a:cubicBezTo>
                  <a:cubicBezTo>
                    <a:pt x="2989" y="4063"/>
                    <a:pt x="3698" y="3668"/>
                    <a:pt x="4069" y="2983"/>
                  </a:cubicBezTo>
                  <a:cubicBezTo>
                    <a:pt x="4594" y="2017"/>
                    <a:pt x="4264" y="804"/>
                    <a:pt x="3328" y="263"/>
                  </a:cubicBezTo>
                  <a:cubicBezTo>
                    <a:pt x="3019" y="85"/>
                    <a:pt x="2681" y="1"/>
                    <a:pt x="2346"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86" name="Google Shape;8886;p23"/>
            <p:cNvSpPr/>
            <p:nvPr/>
          </p:nvSpPr>
          <p:spPr>
            <a:xfrm>
              <a:off x="5295025" y="4142650"/>
              <a:ext cx="115225" cy="101525"/>
            </a:xfrm>
            <a:custGeom>
              <a:rect b="b" l="l" r="r" t="t"/>
              <a:pathLst>
                <a:path extrusionOk="0" h="4061" w="4609">
                  <a:moveTo>
                    <a:pt x="2343" y="1"/>
                  </a:moveTo>
                  <a:cubicBezTo>
                    <a:pt x="1664" y="1"/>
                    <a:pt x="995" y="344"/>
                    <a:pt x="609" y="962"/>
                  </a:cubicBezTo>
                  <a:cubicBezTo>
                    <a:pt x="0" y="1935"/>
                    <a:pt x="299" y="3218"/>
                    <a:pt x="1266" y="3788"/>
                  </a:cubicBezTo>
                  <a:cubicBezTo>
                    <a:pt x="1578" y="3973"/>
                    <a:pt x="1923" y="4061"/>
                    <a:pt x="2266" y="4061"/>
                  </a:cubicBezTo>
                  <a:cubicBezTo>
                    <a:pt x="2944" y="4061"/>
                    <a:pt x="3613" y="3718"/>
                    <a:pt x="4000" y="3100"/>
                  </a:cubicBezTo>
                  <a:cubicBezTo>
                    <a:pt x="4608" y="2128"/>
                    <a:pt x="4311" y="844"/>
                    <a:pt x="3342" y="272"/>
                  </a:cubicBezTo>
                  <a:cubicBezTo>
                    <a:pt x="3030" y="88"/>
                    <a:pt x="2685" y="1"/>
                    <a:pt x="2343"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87" name="Google Shape;8887;p23"/>
            <p:cNvSpPr/>
            <p:nvPr/>
          </p:nvSpPr>
          <p:spPr>
            <a:xfrm>
              <a:off x="3205500" y="783575"/>
              <a:ext cx="112975" cy="100025"/>
            </a:xfrm>
            <a:custGeom>
              <a:rect b="b" l="l" r="r" t="t"/>
              <a:pathLst>
                <a:path extrusionOk="0" h="4001" w="4519">
                  <a:moveTo>
                    <a:pt x="2321" y="1"/>
                  </a:moveTo>
                  <a:cubicBezTo>
                    <a:pt x="1625" y="1"/>
                    <a:pt x="925" y="362"/>
                    <a:pt x="550" y="996"/>
                  </a:cubicBezTo>
                  <a:cubicBezTo>
                    <a:pt x="1" y="1929"/>
                    <a:pt x="317" y="3199"/>
                    <a:pt x="1237" y="3743"/>
                  </a:cubicBezTo>
                  <a:cubicBezTo>
                    <a:pt x="1533" y="3918"/>
                    <a:pt x="1865" y="4000"/>
                    <a:pt x="2198" y="4000"/>
                  </a:cubicBezTo>
                  <a:cubicBezTo>
                    <a:pt x="2894" y="4000"/>
                    <a:pt x="3593" y="3639"/>
                    <a:pt x="3967" y="3005"/>
                  </a:cubicBezTo>
                  <a:cubicBezTo>
                    <a:pt x="4519" y="2072"/>
                    <a:pt x="4202" y="802"/>
                    <a:pt x="3282" y="258"/>
                  </a:cubicBezTo>
                  <a:cubicBezTo>
                    <a:pt x="2986" y="83"/>
                    <a:pt x="2654" y="1"/>
                    <a:pt x="2321"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88" name="Google Shape;8888;p23"/>
            <p:cNvSpPr/>
            <p:nvPr/>
          </p:nvSpPr>
          <p:spPr>
            <a:xfrm>
              <a:off x="5764100" y="2222000"/>
              <a:ext cx="113025" cy="100050"/>
            </a:xfrm>
            <a:custGeom>
              <a:rect b="b" l="l" r="r" t="t"/>
              <a:pathLst>
                <a:path extrusionOk="0" h="4002" w="4521">
                  <a:moveTo>
                    <a:pt x="2320" y="1"/>
                  </a:moveTo>
                  <a:cubicBezTo>
                    <a:pt x="1620" y="1"/>
                    <a:pt x="918" y="367"/>
                    <a:pt x="546" y="1008"/>
                  </a:cubicBezTo>
                  <a:cubicBezTo>
                    <a:pt x="1" y="1946"/>
                    <a:pt x="325" y="3212"/>
                    <a:pt x="1249" y="3750"/>
                  </a:cubicBezTo>
                  <a:cubicBezTo>
                    <a:pt x="1542" y="3921"/>
                    <a:pt x="1871" y="4001"/>
                    <a:pt x="2199" y="4001"/>
                  </a:cubicBezTo>
                  <a:cubicBezTo>
                    <a:pt x="2900" y="4001"/>
                    <a:pt x="3603" y="3635"/>
                    <a:pt x="3975" y="2994"/>
                  </a:cubicBezTo>
                  <a:cubicBezTo>
                    <a:pt x="4520" y="2057"/>
                    <a:pt x="4194" y="791"/>
                    <a:pt x="3272" y="253"/>
                  </a:cubicBezTo>
                  <a:cubicBezTo>
                    <a:pt x="2978" y="82"/>
                    <a:pt x="2649" y="1"/>
                    <a:pt x="2320"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89" name="Google Shape;8889;p23"/>
            <p:cNvSpPr/>
            <p:nvPr/>
          </p:nvSpPr>
          <p:spPr>
            <a:xfrm>
              <a:off x="3388850" y="730875"/>
              <a:ext cx="111625" cy="99075"/>
            </a:xfrm>
            <a:custGeom>
              <a:rect b="b" l="l" r="r" t="t"/>
              <a:pathLst>
                <a:path extrusionOk="0" h="3963" w="4465">
                  <a:moveTo>
                    <a:pt x="2312" y="1"/>
                  </a:moveTo>
                  <a:cubicBezTo>
                    <a:pt x="1602" y="1"/>
                    <a:pt x="886" y="377"/>
                    <a:pt x="525" y="1025"/>
                  </a:cubicBezTo>
                  <a:cubicBezTo>
                    <a:pt x="1" y="1967"/>
                    <a:pt x="360" y="3249"/>
                    <a:pt x="1291" y="3747"/>
                  </a:cubicBezTo>
                  <a:cubicBezTo>
                    <a:pt x="1566" y="3893"/>
                    <a:pt x="1869" y="3962"/>
                    <a:pt x="2173" y="3962"/>
                  </a:cubicBezTo>
                  <a:cubicBezTo>
                    <a:pt x="2905" y="3962"/>
                    <a:pt x="3641" y="3563"/>
                    <a:pt x="3988" y="2889"/>
                  </a:cubicBezTo>
                  <a:cubicBezTo>
                    <a:pt x="4464" y="1965"/>
                    <a:pt x="4124" y="752"/>
                    <a:pt x="3243" y="244"/>
                  </a:cubicBezTo>
                  <a:cubicBezTo>
                    <a:pt x="2956" y="79"/>
                    <a:pt x="2635" y="1"/>
                    <a:pt x="2312"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90" name="Google Shape;8890;p23"/>
            <p:cNvSpPr/>
            <p:nvPr/>
          </p:nvSpPr>
          <p:spPr>
            <a:xfrm>
              <a:off x="5714875" y="2038525"/>
              <a:ext cx="111625" cy="99100"/>
            </a:xfrm>
            <a:custGeom>
              <a:rect b="b" l="l" r="r" t="t"/>
              <a:pathLst>
                <a:path extrusionOk="0" h="3964" w="4465">
                  <a:moveTo>
                    <a:pt x="2315" y="1"/>
                  </a:moveTo>
                  <a:cubicBezTo>
                    <a:pt x="1623" y="1"/>
                    <a:pt x="921" y="356"/>
                    <a:pt x="551" y="980"/>
                  </a:cubicBezTo>
                  <a:cubicBezTo>
                    <a:pt x="1" y="1906"/>
                    <a:pt x="329" y="3195"/>
                    <a:pt x="1248" y="3722"/>
                  </a:cubicBezTo>
                  <a:cubicBezTo>
                    <a:pt x="1533" y="3886"/>
                    <a:pt x="1853" y="3963"/>
                    <a:pt x="2174" y="3963"/>
                  </a:cubicBezTo>
                  <a:cubicBezTo>
                    <a:pt x="2887" y="3963"/>
                    <a:pt x="3605" y="3584"/>
                    <a:pt x="3963" y="2934"/>
                  </a:cubicBezTo>
                  <a:cubicBezTo>
                    <a:pt x="4464" y="2028"/>
                    <a:pt x="4153" y="806"/>
                    <a:pt x="3287" y="268"/>
                  </a:cubicBezTo>
                  <a:cubicBezTo>
                    <a:pt x="2992" y="86"/>
                    <a:pt x="2655" y="1"/>
                    <a:pt x="2315"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91" name="Google Shape;8891;p23"/>
            <p:cNvSpPr/>
            <p:nvPr/>
          </p:nvSpPr>
          <p:spPr>
            <a:xfrm>
              <a:off x="5814725" y="2406425"/>
              <a:ext cx="111600" cy="99075"/>
            </a:xfrm>
            <a:custGeom>
              <a:rect b="b" l="l" r="r" t="t"/>
              <a:pathLst>
                <a:path extrusionOk="0" h="3963" w="4464">
                  <a:moveTo>
                    <a:pt x="2290" y="1"/>
                  </a:moveTo>
                  <a:cubicBezTo>
                    <a:pt x="1585" y="1"/>
                    <a:pt x="873" y="371"/>
                    <a:pt x="509" y="1013"/>
                  </a:cubicBezTo>
                  <a:cubicBezTo>
                    <a:pt x="0" y="1914"/>
                    <a:pt x="299" y="3138"/>
                    <a:pt x="1161" y="3685"/>
                  </a:cubicBezTo>
                  <a:cubicBezTo>
                    <a:pt x="1459" y="3874"/>
                    <a:pt x="1802" y="3963"/>
                    <a:pt x="2148" y="3963"/>
                  </a:cubicBezTo>
                  <a:cubicBezTo>
                    <a:pt x="2834" y="3963"/>
                    <a:pt x="3530" y="3613"/>
                    <a:pt x="3905" y="2998"/>
                  </a:cubicBezTo>
                  <a:cubicBezTo>
                    <a:pt x="4464" y="2082"/>
                    <a:pt x="4147" y="788"/>
                    <a:pt x="3232" y="250"/>
                  </a:cubicBezTo>
                  <a:cubicBezTo>
                    <a:pt x="2943" y="80"/>
                    <a:pt x="2617" y="1"/>
                    <a:pt x="2290"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92" name="Google Shape;8892;p23"/>
            <p:cNvSpPr/>
            <p:nvPr/>
          </p:nvSpPr>
          <p:spPr>
            <a:xfrm>
              <a:off x="3023475" y="837225"/>
              <a:ext cx="111625" cy="99075"/>
            </a:xfrm>
            <a:custGeom>
              <a:rect b="b" l="l" r="r" t="t"/>
              <a:pathLst>
                <a:path extrusionOk="0" h="3963" w="4465">
                  <a:moveTo>
                    <a:pt x="2292" y="1"/>
                  </a:moveTo>
                  <a:cubicBezTo>
                    <a:pt x="1583" y="1"/>
                    <a:pt x="868" y="375"/>
                    <a:pt x="506" y="1021"/>
                  </a:cubicBezTo>
                  <a:cubicBezTo>
                    <a:pt x="1" y="1924"/>
                    <a:pt x="306" y="3147"/>
                    <a:pt x="1169" y="3690"/>
                  </a:cubicBezTo>
                  <a:cubicBezTo>
                    <a:pt x="1465" y="3875"/>
                    <a:pt x="1806" y="3963"/>
                    <a:pt x="2149" y="3963"/>
                  </a:cubicBezTo>
                  <a:cubicBezTo>
                    <a:pt x="2837" y="3963"/>
                    <a:pt x="3536" y="3611"/>
                    <a:pt x="3908" y="2991"/>
                  </a:cubicBezTo>
                  <a:cubicBezTo>
                    <a:pt x="4464" y="2072"/>
                    <a:pt x="4143" y="779"/>
                    <a:pt x="3225" y="246"/>
                  </a:cubicBezTo>
                  <a:cubicBezTo>
                    <a:pt x="2938" y="79"/>
                    <a:pt x="2616" y="1"/>
                    <a:pt x="2292"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93" name="Google Shape;8893;p23"/>
            <p:cNvSpPr/>
            <p:nvPr/>
          </p:nvSpPr>
          <p:spPr>
            <a:xfrm>
              <a:off x="4299525" y="4831850"/>
              <a:ext cx="109375" cy="97075"/>
            </a:xfrm>
            <a:custGeom>
              <a:rect b="b" l="l" r="r" t="t"/>
              <a:pathLst>
                <a:path extrusionOk="0" h="3883" w="4375">
                  <a:moveTo>
                    <a:pt x="2255" y="1"/>
                  </a:moveTo>
                  <a:cubicBezTo>
                    <a:pt x="1540" y="1"/>
                    <a:pt x="818" y="390"/>
                    <a:pt x="478" y="1053"/>
                  </a:cubicBezTo>
                  <a:cubicBezTo>
                    <a:pt x="1" y="1980"/>
                    <a:pt x="360" y="3192"/>
                    <a:pt x="1256" y="3671"/>
                  </a:cubicBezTo>
                  <a:cubicBezTo>
                    <a:pt x="1526" y="3815"/>
                    <a:pt x="1824" y="3882"/>
                    <a:pt x="2122" y="3882"/>
                  </a:cubicBezTo>
                  <a:cubicBezTo>
                    <a:pt x="2818" y="3882"/>
                    <a:pt x="3518" y="3513"/>
                    <a:pt x="3871" y="2879"/>
                  </a:cubicBezTo>
                  <a:cubicBezTo>
                    <a:pt x="4374" y="1974"/>
                    <a:pt x="4049" y="751"/>
                    <a:pt x="3168" y="240"/>
                  </a:cubicBezTo>
                  <a:cubicBezTo>
                    <a:pt x="2887" y="77"/>
                    <a:pt x="2571" y="1"/>
                    <a:pt x="2255"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94" name="Google Shape;8894;p23"/>
            <p:cNvSpPr/>
            <p:nvPr/>
          </p:nvSpPr>
          <p:spPr>
            <a:xfrm>
              <a:off x="1740375" y="3393400"/>
              <a:ext cx="109875" cy="97100"/>
            </a:xfrm>
            <a:custGeom>
              <a:rect b="b" l="l" r="r" t="t"/>
              <a:pathLst>
                <a:path extrusionOk="0" h="3884" w="4395">
                  <a:moveTo>
                    <a:pt x="2274" y="1"/>
                  </a:moveTo>
                  <a:cubicBezTo>
                    <a:pt x="1611" y="1"/>
                    <a:pt x="939" y="336"/>
                    <a:pt x="570" y="928"/>
                  </a:cubicBezTo>
                  <a:cubicBezTo>
                    <a:pt x="1" y="1837"/>
                    <a:pt x="326" y="3138"/>
                    <a:pt x="1250" y="3656"/>
                  </a:cubicBezTo>
                  <a:cubicBezTo>
                    <a:pt x="1527" y="3810"/>
                    <a:pt x="1835" y="3883"/>
                    <a:pt x="2144" y="3883"/>
                  </a:cubicBezTo>
                  <a:cubicBezTo>
                    <a:pt x="2828" y="3883"/>
                    <a:pt x="3517" y="3526"/>
                    <a:pt x="3876" y="2907"/>
                  </a:cubicBezTo>
                  <a:cubicBezTo>
                    <a:pt x="4395" y="2011"/>
                    <a:pt x="4090" y="784"/>
                    <a:pt x="3215" y="256"/>
                  </a:cubicBezTo>
                  <a:cubicBezTo>
                    <a:pt x="2928" y="83"/>
                    <a:pt x="2602" y="1"/>
                    <a:pt x="2274"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95" name="Google Shape;8895;p23"/>
            <p:cNvSpPr/>
            <p:nvPr/>
          </p:nvSpPr>
          <p:spPr>
            <a:xfrm>
              <a:off x="4171700" y="703100"/>
              <a:ext cx="109375" cy="97075"/>
            </a:xfrm>
            <a:custGeom>
              <a:rect b="b" l="l" r="r" t="t"/>
              <a:pathLst>
                <a:path extrusionOk="0" h="3883" w="4375">
                  <a:moveTo>
                    <a:pt x="2253" y="1"/>
                  </a:moveTo>
                  <a:cubicBezTo>
                    <a:pt x="1571" y="1"/>
                    <a:pt x="883" y="357"/>
                    <a:pt x="524" y="973"/>
                  </a:cubicBezTo>
                  <a:cubicBezTo>
                    <a:pt x="0" y="1868"/>
                    <a:pt x="304" y="3095"/>
                    <a:pt x="1178" y="3626"/>
                  </a:cubicBezTo>
                  <a:cubicBezTo>
                    <a:pt x="1465" y="3801"/>
                    <a:pt x="1792" y="3883"/>
                    <a:pt x="2120" y="3883"/>
                  </a:cubicBezTo>
                  <a:cubicBezTo>
                    <a:pt x="2822" y="3883"/>
                    <a:pt x="3531" y="3508"/>
                    <a:pt x="3880" y="2861"/>
                  </a:cubicBezTo>
                  <a:cubicBezTo>
                    <a:pt x="4374" y="1947"/>
                    <a:pt x="4037" y="729"/>
                    <a:pt x="3150" y="231"/>
                  </a:cubicBezTo>
                  <a:cubicBezTo>
                    <a:pt x="2873" y="74"/>
                    <a:pt x="2563" y="1"/>
                    <a:pt x="2253"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96" name="Google Shape;8896;p23"/>
            <p:cNvSpPr/>
            <p:nvPr/>
          </p:nvSpPr>
          <p:spPr>
            <a:xfrm>
              <a:off x="3573275" y="678675"/>
              <a:ext cx="109325" cy="97100"/>
            </a:xfrm>
            <a:custGeom>
              <a:rect b="b" l="l" r="r" t="t"/>
              <a:pathLst>
                <a:path extrusionOk="0" h="3884" w="4373">
                  <a:moveTo>
                    <a:pt x="2250" y="0"/>
                  </a:moveTo>
                  <a:cubicBezTo>
                    <a:pt x="1586" y="0"/>
                    <a:pt x="914" y="337"/>
                    <a:pt x="544" y="931"/>
                  </a:cubicBezTo>
                  <a:cubicBezTo>
                    <a:pt x="0" y="1803"/>
                    <a:pt x="275" y="3044"/>
                    <a:pt x="1134" y="3601"/>
                  </a:cubicBezTo>
                  <a:cubicBezTo>
                    <a:pt x="1430" y="3793"/>
                    <a:pt x="1772" y="3883"/>
                    <a:pt x="2117" y="3883"/>
                  </a:cubicBezTo>
                  <a:cubicBezTo>
                    <a:pt x="2800" y="3883"/>
                    <a:pt x="3492" y="3528"/>
                    <a:pt x="3852" y="2904"/>
                  </a:cubicBezTo>
                  <a:cubicBezTo>
                    <a:pt x="4373" y="2008"/>
                    <a:pt x="4065" y="782"/>
                    <a:pt x="3189" y="254"/>
                  </a:cubicBezTo>
                  <a:cubicBezTo>
                    <a:pt x="2903" y="82"/>
                    <a:pt x="2577" y="0"/>
                    <a:pt x="2250"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97" name="Google Shape;8897;p23"/>
            <p:cNvSpPr/>
            <p:nvPr/>
          </p:nvSpPr>
          <p:spPr>
            <a:xfrm>
              <a:off x="5666075" y="1855600"/>
              <a:ext cx="109925" cy="97050"/>
            </a:xfrm>
            <a:custGeom>
              <a:rect b="b" l="l" r="r" t="t"/>
              <a:pathLst>
                <a:path extrusionOk="0" h="3882" w="4397">
                  <a:moveTo>
                    <a:pt x="2273" y="0"/>
                  </a:moveTo>
                  <a:cubicBezTo>
                    <a:pt x="1602" y="0"/>
                    <a:pt x="924" y="345"/>
                    <a:pt x="557" y="948"/>
                  </a:cubicBezTo>
                  <a:cubicBezTo>
                    <a:pt x="0" y="1869"/>
                    <a:pt x="339" y="3163"/>
                    <a:pt x="1271" y="3666"/>
                  </a:cubicBezTo>
                  <a:cubicBezTo>
                    <a:pt x="1542" y="3812"/>
                    <a:pt x="1843" y="3881"/>
                    <a:pt x="2143" y="3881"/>
                  </a:cubicBezTo>
                  <a:cubicBezTo>
                    <a:pt x="2837" y="3881"/>
                    <a:pt x="3533" y="3515"/>
                    <a:pt x="3888" y="2885"/>
                  </a:cubicBezTo>
                  <a:cubicBezTo>
                    <a:pt x="4396" y="1981"/>
                    <a:pt x="4075" y="758"/>
                    <a:pt x="3195" y="244"/>
                  </a:cubicBezTo>
                  <a:cubicBezTo>
                    <a:pt x="2912" y="78"/>
                    <a:pt x="2593" y="0"/>
                    <a:pt x="2273"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98" name="Google Shape;8898;p23"/>
            <p:cNvSpPr/>
            <p:nvPr/>
          </p:nvSpPr>
          <p:spPr>
            <a:xfrm>
              <a:off x="5334225" y="1356925"/>
              <a:ext cx="109875" cy="97050"/>
            </a:xfrm>
            <a:custGeom>
              <a:rect b="b" l="l" r="r" t="t"/>
              <a:pathLst>
                <a:path extrusionOk="0" h="3882" w="4395">
                  <a:moveTo>
                    <a:pt x="2276" y="1"/>
                  </a:moveTo>
                  <a:cubicBezTo>
                    <a:pt x="1614" y="1"/>
                    <a:pt x="943" y="333"/>
                    <a:pt x="572" y="921"/>
                  </a:cubicBezTo>
                  <a:cubicBezTo>
                    <a:pt x="0" y="1827"/>
                    <a:pt x="320" y="3130"/>
                    <a:pt x="1241" y="3651"/>
                  </a:cubicBezTo>
                  <a:cubicBezTo>
                    <a:pt x="1518" y="3808"/>
                    <a:pt x="1829" y="3882"/>
                    <a:pt x="2141" y="3882"/>
                  </a:cubicBezTo>
                  <a:cubicBezTo>
                    <a:pt x="2822" y="3882"/>
                    <a:pt x="3510" y="3528"/>
                    <a:pt x="3870" y="2914"/>
                  </a:cubicBezTo>
                  <a:cubicBezTo>
                    <a:pt x="4394" y="2020"/>
                    <a:pt x="4095" y="792"/>
                    <a:pt x="3221" y="259"/>
                  </a:cubicBezTo>
                  <a:cubicBezTo>
                    <a:pt x="2934" y="84"/>
                    <a:pt x="2606" y="1"/>
                    <a:pt x="2276"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99" name="Google Shape;8899;p23"/>
            <p:cNvSpPr/>
            <p:nvPr/>
          </p:nvSpPr>
          <p:spPr>
            <a:xfrm>
              <a:off x="4482875" y="4779150"/>
              <a:ext cx="108575" cy="96100"/>
            </a:xfrm>
            <a:custGeom>
              <a:rect b="b" l="l" r="r" t="t"/>
              <a:pathLst>
                <a:path extrusionOk="0" h="3844" w="4343">
                  <a:moveTo>
                    <a:pt x="2212" y="1"/>
                  </a:moveTo>
                  <a:cubicBezTo>
                    <a:pt x="1527" y="1"/>
                    <a:pt x="854" y="372"/>
                    <a:pt x="505" y="1019"/>
                  </a:cubicBezTo>
                  <a:cubicBezTo>
                    <a:pt x="1" y="1949"/>
                    <a:pt x="337" y="3128"/>
                    <a:pt x="1249" y="3621"/>
                  </a:cubicBezTo>
                  <a:cubicBezTo>
                    <a:pt x="1528" y="3772"/>
                    <a:pt x="1831" y="3843"/>
                    <a:pt x="2131" y="3843"/>
                  </a:cubicBezTo>
                  <a:cubicBezTo>
                    <a:pt x="2816" y="3843"/>
                    <a:pt x="3489" y="3473"/>
                    <a:pt x="3838" y="2825"/>
                  </a:cubicBezTo>
                  <a:cubicBezTo>
                    <a:pt x="4342" y="1896"/>
                    <a:pt x="4006" y="717"/>
                    <a:pt x="3094" y="223"/>
                  </a:cubicBezTo>
                  <a:cubicBezTo>
                    <a:pt x="2815" y="72"/>
                    <a:pt x="2512" y="1"/>
                    <a:pt x="2212"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00" name="Google Shape;8900;p23"/>
            <p:cNvSpPr/>
            <p:nvPr/>
          </p:nvSpPr>
          <p:spPr>
            <a:xfrm>
              <a:off x="1691600" y="3209950"/>
              <a:ext cx="108675" cy="96125"/>
            </a:xfrm>
            <a:custGeom>
              <a:rect b="b" l="l" r="r" t="t"/>
              <a:pathLst>
                <a:path extrusionOk="0" h="3845" w="4347">
                  <a:moveTo>
                    <a:pt x="2213" y="1"/>
                  </a:moveTo>
                  <a:cubicBezTo>
                    <a:pt x="1549" y="1"/>
                    <a:pt x="894" y="350"/>
                    <a:pt x="534" y="969"/>
                  </a:cubicBezTo>
                  <a:cubicBezTo>
                    <a:pt x="1" y="1885"/>
                    <a:pt x="304" y="3070"/>
                    <a:pt x="1203" y="3593"/>
                  </a:cubicBezTo>
                  <a:cubicBezTo>
                    <a:pt x="1495" y="3764"/>
                    <a:pt x="1816" y="3844"/>
                    <a:pt x="2135" y="3844"/>
                  </a:cubicBezTo>
                  <a:cubicBezTo>
                    <a:pt x="2798" y="3844"/>
                    <a:pt x="3453" y="3495"/>
                    <a:pt x="3813" y="2876"/>
                  </a:cubicBezTo>
                  <a:cubicBezTo>
                    <a:pt x="4346" y="1959"/>
                    <a:pt x="4044" y="774"/>
                    <a:pt x="3144" y="251"/>
                  </a:cubicBezTo>
                  <a:cubicBezTo>
                    <a:pt x="2853" y="81"/>
                    <a:pt x="2532" y="1"/>
                    <a:pt x="2213"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01" name="Google Shape;8901;p23"/>
            <p:cNvSpPr/>
            <p:nvPr/>
          </p:nvSpPr>
          <p:spPr>
            <a:xfrm>
              <a:off x="1790900" y="3577850"/>
              <a:ext cx="108650" cy="96100"/>
            </a:xfrm>
            <a:custGeom>
              <a:rect b="b" l="l" r="r" t="t"/>
              <a:pathLst>
                <a:path extrusionOk="0" h="3844" w="4346">
                  <a:moveTo>
                    <a:pt x="2214" y="1"/>
                  </a:moveTo>
                  <a:cubicBezTo>
                    <a:pt x="1551" y="1"/>
                    <a:pt x="896" y="349"/>
                    <a:pt x="535" y="967"/>
                  </a:cubicBezTo>
                  <a:cubicBezTo>
                    <a:pt x="0" y="1882"/>
                    <a:pt x="302" y="3068"/>
                    <a:pt x="1201" y="3593"/>
                  </a:cubicBezTo>
                  <a:cubicBezTo>
                    <a:pt x="1493" y="3763"/>
                    <a:pt x="1814" y="3844"/>
                    <a:pt x="2134" y="3844"/>
                  </a:cubicBezTo>
                  <a:cubicBezTo>
                    <a:pt x="2797" y="3844"/>
                    <a:pt x="3451" y="3496"/>
                    <a:pt x="3811" y="2878"/>
                  </a:cubicBezTo>
                  <a:cubicBezTo>
                    <a:pt x="4346" y="1961"/>
                    <a:pt x="4044" y="777"/>
                    <a:pt x="3146" y="252"/>
                  </a:cubicBezTo>
                  <a:cubicBezTo>
                    <a:pt x="2855" y="81"/>
                    <a:pt x="2534" y="1"/>
                    <a:pt x="2214"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02" name="Google Shape;8902;p23"/>
            <p:cNvSpPr/>
            <p:nvPr/>
          </p:nvSpPr>
          <p:spPr>
            <a:xfrm>
              <a:off x="4116950" y="4885525"/>
              <a:ext cx="108600" cy="96075"/>
            </a:xfrm>
            <a:custGeom>
              <a:rect b="b" l="l" r="r" t="t"/>
              <a:pathLst>
                <a:path extrusionOk="0" h="3843" w="4344">
                  <a:moveTo>
                    <a:pt x="2212" y="1"/>
                  </a:moveTo>
                  <a:cubicBezTo>
                    <a:pt x="1528" y="1"/>
                    <a:pt x="855" y="372"/>
                    <a:pt x="505" y="1018"/>
                  </a:cubicBezTo>
                  <a:cubicBezTo>
                    <a:pt x="1" y="1948"/>
                    <a:pt x="337" y="3127"/>
                    <a:pt x="1250" y="3620"/>
                  </a:cubicBezTo>
                  <a:cubicBezTo>
                    <a:pt x="1529" y="3771"/>
                    <a:pt x="1831" y="3842"/>
                    <a:pt x="2131" y="3842"/>
                  </a:cubicBezTo>
                  <a:cubicBezTo>
                    <a:pt x="2816" y="3842"/>
                    <a:pt x="3489" y="3472"/>
                    <a:pt x="3839" y="2825"/>
                  </a:cubicBezTo>
                  <a:cubicBezTo>
                    <a:pt x="4343" y="1895"/>
                    <a:pt x="4007" y="717"/>
                    <a:pt x="3094" y="222"/>
                  </a:cubicBezTo>
                  <a:cubicBezTo>
                    <a:pt x="2815" y="72"/>
                    <a:pt x="2513" y="1"/>
                    <a:pt x="2212"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03" name="Google Shape;8903;p23"/>
            <p:cNvSpPr/>
            <p:nvPr/>
          </p:nvSpPr>
          <p:spPr>
            <a:xfrm>
              <a:off x="5831600" y="3196875"/>
              <a:ext cx="108550" cy="96075"/>
            </a:xfrm>
            <a:custGeom>
              <a:rect b="b" l="l" r="r" t="t"/>
              <a:pathLst>
                <a:path extrusionOk="0" h="3843" w="4342">
                  <a:moveTo>
                    <a:pt x="2211" y="0"/>
                  </a:moveTo>
                  <a:cubicBezTo>
                    <a:pt x="1526" y="0"/>
                    <a:pt x="854" y="372"/>
                    <a:pt x="504" y="1019"/>
                  </a:cubicBezTo>
                  <a:cubicBezTo>
                    <a:pt x="0" y="1949"/>
                    <a:pt x="336" y="3127"/>
                    <a:pt x="1250" y="3621"/>
                  </a:cubicBezTo>
                  <a:cubicBezTo>
                    <a:pt x="1528" y="3772"/>
                    <a:pt x="1830" y="3843"/>
                    <a:pt x="2130" y="3843"/>
                  </a:cubicBezTo>
                  <a:cubicBezTo>
                    <a:pt x="2815" y="3843"/>
                    <a:pt x="3488" y="3472"/>
                    <a:pt x="3839" y="2825"/>
                  </a:cubicBezTo>
                  <a:cubicBezTo>
                    <a:pt x="4341" y="1896"/>
                    <a:pt x="4007" y="717"/>
                    <a:pt x="3093" y="223"/>
                  </a:cubicBezTo>
                  <a:cubicBezTo>
                    <a:pt x="2814" y="72"/>
                    <a:pt x="2511" y="0"/>
                    <a:pt x="2211"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04" name="Google Shape;8904;p23"/>
            <p:cNvSpPr/>
            <p:nvPr/>
          </p:nvSpPr>
          <p:spPr>
            <a:xfrm>
              <a:off x="5865550" y="2591850"/>
              <a:ext cx="108675" cy="96125"/>
            </a:xfrm>
            <a:custGeom>
              <a:rect b="b" l="l" r="r" t="t"/>
              <a:pathLst>
                <a:path extrusionOk="0" h="3845" w="4347">
                  <a:moveTo>
                    <a:pt x="2215" y="1"/>
                  </a:moveTo>
                  <a:cubicBezTo>
                    <a:pt x="1552" y="1"/>
                    <a:pt x="896" y="350"/>
                    <a:pt x="536" y="969"/>
                  </a:cubicBezTo>
                  <a:cubicBezTo>
                    <a:pt x="1" y="1884"/>
                    <a:pt x="303" y="3069"/>
                    <a:pt x="1202" y="3593"/>
                  </a:cubicBezTo>
                  <a:cubicBezTo>
                    <a:pt x="1494" y="3764"/>
                    <a:pt x="1815" y="3845"/>
                    <a:pt x="2134" y="3845"/>
                  </a:cubicBezTo>
                  <a:cubicBezTo>
                    <a:pt x="2798" y="3845"/>
                    <a:pt x="3452" y="3495"/>
                    <a:pt x="3813" y="2877"/>
                  </a:cubicBezTo>
                  <a:cubicBezTo>
                    <a:pt x="4346" y="1961"/>
                    <a:pt x="4044" y="776"/>
                    <a:pt x="3146" y="251"/>
                  </a:cubicBezTo>
                  <a:cubicBezTo>
                    <a:pt x="2855" y="81"/>
                    <a:pt x="2534" y="1"/>
                    <a:pt x="2215"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05" name="Google Shape;8905;p23"/>
            <p:cNvSpPr/>
            <p:nvPr/>
          </p:nvSpPr>
          <p:spPr>
            <a:xfrm>
              <a:off x="2841775" y="891900"/>
              <a:ext cx="108550" cy="96100"/>
            </a:xfrm>
            <a:custGeom>
              <a:rect b="b" l="l" r="r" t="t"/>
              <a:pathLst>
                <a:path extrusionOk="0" h="3844" w="4342">
                  <a:moveTo>
                    <a:pt x="2210" y="0"/>
                  </a:moveTo>
                  <a:cubicBezTo>
                    <a:pt x="1527" y="0"/>
                    <a:pt x="857" y="370"/>
                    <a:pt x="506" y="1016"/>
                  </a:cubicBezTo>
                  <a:cubicBezTo>
                    <a:pt x="1" y="1948"/>
                    <a:pt x="334" y="3125"/>
                    <a:pt x="1247" y="3620"/>
                  </a:cubicBezTo>
                  <a:cubicBezTo>
                    <a:pt x="1526" y="3772"/>
                    <a:pt x="1830" y="3843"/>
                    <a:pt x="2131" y="3843"/>
                  </a:cubicBezTo>
                  <a:cubicBezTo>
                    <a:pt x="2814" y="3843"/>
                    <a:pt x="3486" y="3474"/>
                    <a:pt x="3837" y="2827"/>
                  </a:cubicBezTo>
                  <a:cubicBezTo>
                    <a:pt x="4342" y="1897"/>
                    <a:pt x="4009" y="720"/>
                    <a:pt x="3097" y="225"/>
                  </a:cubicBezTo>
                  <a:cubicBezTo>
                    <a:pt x="2816" y="72"/>
                    <a:pt x="2512" y="0"/>
                    <a:pt x="2210"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06" name="Google Shape;8906;p23"/>
            <p:cNvSpPr/>
            <p:nvPr/>
          </p:nvSpPr>
          <p:spPr>
            <a:xfrm>
              <a:off x="2342525" y="1235375"/>
              <a:ext cx="108625" cy="96125"/>
            </a:xfrm>
            <a:custGeom>
              <a:rect b="b" l="l" r="r" t="t"/>
              <a:pathLst>
                <a:path extrusionOk="0" h="3845" w="4345">
                  <a:moveTo>
                    <a:pt x="2214" y="0"/>
                  </a:moveTo>
                  <a:cubicBezTo>
                    <a:pt x="1550" y="0"/>
                    <a:pt x="896" y="348"/>
                    <a:pt x="536" y="967"/>
                  </a:cubicBezTo>
                  <a:cubicBezTo>
                    <a:pt x="1" y="1882"/>
                    <a:pt x="303" y="3068"/>
                    <a:pt x="1200" y="3593"/>
                  </a:cubicBezTo>
                  <a:cubicBezTo>
                    <a:pt x="1492" y="3763"/>
                    <a:pt x="1813" y="3844"/>
                    <a:pt x="2132" y="3844"/>
                  </a:cubicBezTo>
                  <a:cubicBezTo>
                    <a:pt x="2796" y="3844"/>
                    <a:pt x="3450" y="3495"/>
                    <a:pt x="3811" y="2877"/>
                  </a:cubicBezTo>
                  <a:cubicBezTo>
                    <a:pt x="4345" y="1962"/>
                    <a:pt x="4044" y="777"/>
                    <a:pt x="3145" y="251"/>
                  </a:cubicBezTo>
                  <a:cubicBezTo>
                    <a:pt x="2854" y="81"/>
                    <a:pt x="2533" y="0"/>
                    <a:pt x="2214"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07" name="Google Shape;8907;p23"/>
            <p:cNvSpPr/>
            <p:nvPr/>
          </p:nvSpPr>
          <p:spPr>
            <a:xfrm>
              <a:off x="3934850" y="4939775"/>
              <a:ext cx="106425" cy="93975"/>
            </a:xfrm>
            <a:custGeom>
              <a:rect b="b" l="l" r="r" t="t"/>
              <a:pathLst>
                <a:path extrusionOk="0" h="3759" w="4257">
                  <a:moveTo>
                    <a:pt x="2141" y="0"/>
                  </a:moveTo>
                  <a:cubicBezTo>
                    <a:pt x="1530" y="0"/>
                    <a:pt x="945" y="314"/>
                    <a:pt x="584" y="893"/>
                  </a:cubicBezTo>
                  <a:cubicBezTo>
                    <a:pt x="1" y="1834"/>
                    <a:pt x="273" y="2971"/>
                    <a:pt x="1209" y="3506"/>
                  </a:cubicBezTo>
                  <a:cubicBezTo>
                    <a:pt x="1508" y="3677"/>
                    <a:pt x="1826" y="3759"/>
                    <a:pt x="2137" y="3759"/>
                  </a:cubicBezTo>
                  <a:cubicBezTo>
                    <a:pt x="2764" y="3759"/>
                    <a:pt x="3362" y="3425"/>
                    <a:pt x="3719" y="2815"/>
                  </a:cubicBezTo>
                  <a:cubicBezTo>
                    <a:pt x="4256" y="1900"/>
                    <a:pt x="3997" y="814"/>
                    <a:pt x="3114" y="279"/>
                  </a:cubicBezTo>
                  <a:cubicBezTo>
                    <a:pt x="2803" y="91"/>
                    <a:pt x="2468" y="0"/>
                    <a:pt x="2141"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08" name="Google Shape;8908;p23"/>
            <p:cNvSpPr/>
            <p:nvPr/>
          </p:nvSpPr>
          <p:spPr>
            <a:xfrm>
              <a:off x="1842275" y="3763300"/>
              <a:ext cx="105200" cy="93075"/>
            </a:xfrm>
            <a:custGeom>
              <a:rect b="b" l="l" r="r" t="t"/>
              <a:pathLst>
                <a:path extrusionOk="0" h="3723" w="4208">
                  <a:moveTo>
                    <a:pt x="2103" y="1"/>
                  </a:moveTo>
                  <a:cubicBezTo>
                    <a:pt x="1478" y="1"/>
                    <a:pt x="883" y="337"/>
                    <a:pt x="530" y="952"/>
                  </a:cubicBezTo>
                  <a:cubicBezTo>
                    <a:pt x="1" y="1872"/>
                    <a:pt x="275" y="2949"/>
                    <a:pt x="1177" y="3467"/>
                  </a:cubicBezTo>
                  <a:cubicBezTo>
                    <a:pt x="1476" y="3639"/>
                    <a:pt x="1794" y="3722"/>
                    <a:pt x="2104" y="3722"/>
                  </a:cubicBezTo>
                  <a:cubicBezTo>
                    <a:pt x="2730" y="3722"/>
                    <a:pt x="3325" y="3387"/>
                    <a:pt x="3679" y="2772"/>
                  </a:cubicBezTo>
                  <a:cubicBezTo>
                    <a:pt x="4208" y="1852"/>
                    <a:pt x="3932" y="775"/>
                    <a:pt x="3030" y="256"/>
                  </a:cubicBezTo>
                  <a:cubicBezTo>
                    <a:pt x="2731" y="84"/>
                    <a:pt x="2413" y="1"/>
                    <a:pt x="2103"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09" name="Google Shape;8909;p23"/>
            <p:cNvSpPr/>
            <p:nvPr/>
          </p:nvSpPr>
          <p:spPr>
            <a:xfrm>
              <a:off x="5054500" y="1044225"/>
              <a:ext cx="105375" cy="93050"/>
            </a:xfrm>
            <a:custGeom>
              <a:rect b="b" l="l" r="r" t="t"/>
              <a:pathLst>
                <a:path extrusionOk="0" h="3722" w="4215">
                  <a:moveTo>
                    <a:pt x="2107" y="0"/>
                  </a:moveTo>
                  <a:cubicBezTo>
                    <a:pt x="1462" y="0"/>
                    <a:pt x="853" y="357"/>
                    <a:pt x="504" y="1000"/>
                  </a:cubicBezTo>
                  <a:cubicBezTo>
                    <a:pt x="0" y="1932"/>
                    <a:pt x="310" y="2999"/>
                    <a:pt x="1228" y="3494"/>
                  </a:cubicBezTo>
                  <a:cubicBezTo>
                    <a:pt x="1513" y="3648"/>
                    <a:pt x="1813" y="3722"/>
                    <a:pt x="2106" y="3722"/>
                  </a:cubicBezTo>
                  <a:cubicBezTo>
                    <a:pt x="2751" y="3722"/>
                    <a:pt x="3361" y="3365"/>
                    <a:pt x="3709" y="2723"/>
                  </a:cubicBezTo>
                  <a:cubicBezTo>
                    <a:pt x="4215" y="1790"/>
                    <a:pt x="3905" y="726"/>
                    <a:pt x="2986" y="228"/>
                  </a:cubicBezTo>
                  <a:cubicBezTo>
                    <a:pt x="2700" y="74"/>
                    <a:pt x="2400" y="0"/>
                    <a:pt x="2107"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10" name="Google Shape;8910;p23"/>
            <p:cNvSpPr/>
            <p:nvPr/>
          </p:nvSpPr>
          <p:spPr>
            <a:xfrm>
              <a:off x="3337125" y="4915825"/>
              <a:ext cx="105325" cy="93050"/>
            </a:xfrm>
            <a:custGeom>
              <a:rect b="b" l="l" r="r" t="t"/>
              <a:pathLst>
                <a:path extrusionOk="0" h="3722" w="4213">
                  <a:moveTo>
                    <a:pt x="2106" y="1"/>
                  </a:moveTo>
                  <a:cubicBezTo>
                    <a:pt x="1471" y="1"/>
                    <a:pt x="868" y="347"/>
                    <a:pt x="518" y="975"/>
                  </a:cubicBezTo>
                  <a:cubicBezTo>
                    <a:pt x="1" y="1902"/>
                    <a:pt x="294" y="2973"/>
                    <a:pt x="1203" y="3480"/>
                  </a:cubicBezTo>
                  <a:cubicBezTo>
                    <a:pt x="1496" y="3643"/>
                    <a:pt x="1805" y="3722"/>
                    <a:pt x="2107" y="3722"/>
                  </a:cubicBezTo>
                  <a:cubicBezTo>
                    <a:pt x="2742" y="3722"/>
                    <a:pt x="3344" y="3375"/>
                    <a:pt x="3695" y="2747"/>
                  </a:cubicBezTo>
                  <a:cubicBezTo>
                    <a:pt x="4212" y="1820"/>
                    <a:pt x="3919" y="749"/>
                    <a:pt x="3010" y="242"/>
                  </a:cubicBezTo>
                  <a:cubicBezTo>
                    <a:pt x="2717" y="79"/>
                    <a:pt x="2408" y="1"/>
                    <a:pt x="2106"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11" name="Google Shape;8911;p23"/>
            <p:cNvSpPr/>
            <p:nvPr/>
          </p:nvSpPr>
          <p:spPr>
            <a:xfrm>
              <a:off x="1894600" y="1764325"/>
              <a:ext cx="105350" cy="93050"/>
            </a:xfrm>
            <a:custGeom>
              <a:rect b="b" l="l" r="r" t="t"/>
              <a:pathLst>
                <a:path extrusionOk="0" h="3722" w="4214">
                  <a:moveTo>
                    <a:pt x="2109" y="0"/>
                  </a:moveTo>
                  <a:cubicBezTo>
                    <a:pt x="1460" y="0"/>
                    <a:pt x="844" y="363"/>
                    <a:pt x="498" y="1013"/>
                  </a:cubicBezTo>
                  <a:cubicBezTo>
                    <a:pt x="0" y="1944"/>
                    <a:pt x="320" y="3011"/>
                    <a:pt x="1239" y="3500"/>
                  </a:cubicBezTo>
                  <a:cubicBezTo>
                    <a:pt x="1521" y="3650"/>
                    <a:pt x="1816" y="3722"/>
                    <a:pt x="2104" y="3722"/>
                  </a:cubicBezTo>
                  <a:cubicBezTo>
                    <a:pt x="2754" y="3722"/>
                    <a:pt x="3370" y="3359"/>
                    <a:pt x="3717" y="2710"/>
                  </a:cubicBezTo>
                  <a:cubicBezTo>
                    <a:pt x="4213" y="1779"/>
                    <a:pt x="3895" y="712"/>
                    <a:pt x="2974" y="221"/>
                  </a:cubicBezTo>
                  <a:cubicBezTo>
                    <a:pt x="2693" y="72"/>
                    <a:pt x="2398" y="0"/>
                    <a:pt x="2109"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12" name="Google Shape;8912;p23"/>
            <p:cNvSpPr/>
            <p:nvPr/>
          </p:nvSpPr>
          <p:spPr>
            <a:xfrm>
              <a:off x="1677225" y="2422075"/>
              <a:ext cx="106100" cy="93975"/>
            </a:xfrm>
            <a:custGeom>
              <a:rect b="b" l="l" r="r" t="t"/>
              <a:pathLst>
                <a:path extrusionOk="0" h="3759" w="4244">
                  <a:moveTo>
                    <a:pt x="2125" y="1"/>
                  </a:moveTo>
                  <a:cubicBezTo>
                    <a:pt x="1471" y="1"/>
                    <a:pt x="850" y="364"/>
                    <a:pt x="499" y="1020"/>
                  </a:cubicBezTo>
                  <a:cubicBezTo>
                    <a:pt x="1" y="1949"/>
                    <a:pt x="309" y="3018"/>
                    <a:pt x="1220" y="3520"/>
                  </a:cubicBezTo>
                  <a:cubicBezTo>
                    <a:pt x="1511" y="3681"/>
                    <a:pt x="1819" y="3758"/>
                    <a:pt x="2121" y="3758"/>
                  </a:cubicBezTo>
                  <a:cubicBezTo>
                    <a:pt x="2758" y="3758"/>
                    <a:pt x="3365" y="3414"/>
                    <a:pt x="3719" y="2789"/>
                  </a:cubicBezTo>
                  <a:cubicBezTo>
                    <a:pt x="4243" y="1867"/>
                    <a:pt x="3968" y="790"/>
                    <a:pt x="3075" y="267"/>
                  </a:cubicBezTo>
                  <a:cubicBezTo>
                    <a:pt x="2769" y="87"/>
                    <a:pt x="2443" y="1"/>
                    <a:pt x="2125"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13" name="Google Shape;8913;p23"/>
            <p:cNvSpPr/>
            <p:nvPr/>
          </p:nvSpPr>
          <p:spPr>
            <a:xfrm>
              <a:off x="3758200" y="627525"/>
              <a:ext cx="105250" cy="93025"/>
            </a:xfrm>
            <a:custGeom>
              <a:rect b="b" l="l" r="r" t="t"/>
              <a:pathLst>
                <a:path extrusionOk="0" h="3721" w="4210">
                  <a:moveTo>
                    <a:pt x="2106" y="0"/>
                  </a:moveTo>
                  <a:cubicBezTo>
                    <a:pt x="1475" y="0"/>
                    <a:pt x="875" y="342"/>
                    <a:pt x="523" y="965"/>
                  </a:cubicBezTo>
                  <a:cubicBezTo>
                    <a:pt x="1" y="1889"/>
                    <a:pt x="287" y="2962"/>
                    <a:pt x="1193" y="3475"/>
                  </a:cubicBezTo>
                  <a:cubicBezTo>
                    <a:pt x="1488" y="3641"/>
                    <a:pt x="1800" y="3721"/>
                    <a:pt x="2105" y="3721"/>
                  </a:cubicBezTo>
                  <a:cubicBezTo>
                    <a:pt x="2736" y="3721"/>
                    <a:pt x="3336" y="3379"/>
                    <a:pt x="3688" y="2757"/>
                  </a:cubicBezTo>
                  <a:cubicBezTo>
                    <a:pt x="4209" y="1835"/>
                    <a:pt x="3924" y="760"/>
                    <a:pt x="3019" y="247"/>
                  </a:cubicBezTo>
                  <a:cubicBezTo>
                    <a:pt x="2723" y="80"/>
                    <a:pt x="2411" y="0"/>
                    <a:pt x="2106"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14" name="Google Shape;8914;p23"/>
            <p:cNvSpPr/>
            <p:nvPr/>
          </p:nvSpPr>
          <p:spPr>
            <a:xfrm>
              <a:off x="4666675" y="4727075"/>
              <a:ext cx="106375" cy="93950"/>
            </a:xfrm>
            <a:custGeom>
              <a:rect b="b" l="l" r="r" t="t"/>
              <a:pathLst>
                <a:path extrusionOk="0" h="3758" w="4255">
                  <a:moveTo>
                    <a:pt x="2144" y="0"/>
                  </a:moveTo>
                  <a:cubicBezTo>
                    <a:pt x="1537" y="0"/>
                    <a:pt x="954" y="310"/>
                    <a:pt x="593" y="881"/>
                  </a:cubicBezTo>
                  <a:cubicBezTo>
                    <a:pt x="1" y="1818"/>
                    <a:pt x="263" y="2957"/>
                    <a:pt x="1196" y="3498"/>
                  </a:cubicBezTo>
                  <a:cubicBezTo>
                    <a:pt x="1498" y="3673"/>
                    <a:pt x="1820" y="3757"/>
                    <a:pt x="2135" y="3757"/>
                  </a:cubicBezTo>
                  <a:cubicBezTo>
                    <a:pt x="2758" y="3757"/>
                    <a:pt x="3353" y="3429"/>
                    <a:pt x="3711" y="2828"/>
                  </a:cubicBezTo>
                  <a:cubicBezTo>
                    <a:pt x="4255" y="1916"/>
                    <a:pt x="4004" y="825"/>
                    <a:pt x="3128" y="286"/>
                  </a:cubicBezTo>
                  <a:cubicBezTo>
                    <a:pt x="2814" y="93"/>
                    <a:pt x="2476" y="0"/>
                    <a:pt x="2144"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15" name="Google Shape;8915;p23"/>
            <p:cNvSpPr/>
            <p:nvPr/>
          </p:nvSpPr>
          <p:spPr>
            <a:xfrm>
              <a:off x="1643275" y="3027100"/>
              <a:ext cx="106050" cy="93950"/>
            </a:xfrm>
            <a:custGeom>
              <a:rect b="b" l="l" r="r" t="t"/>
              <a:pathLst>
                <a:path extrusionOk="0" h="3758" w="4242">
                  <a:moveTo>
                    <a:pt x="2121" y="0"/>
                  </a:moveTo>
                  <a:cubicBezTo>
                    <a:pt x="1489" y="0"/>
                    <a:pt x="887" y="339"/>
                    <a:pt x="531" y="958"/>
                  </a:cubicBezTo>
                  <a:cubicBezTo>
                    <a:pt x="0" y="1877"/>
                    <a:pt x="269" y="2957"/>
                    <a:pt x="1157" y="3486"/>
                  </a:cubicBezTo>
                  <a:cubicBezTo>
                    <a:pt x="1466" y="3670"/>
                    <a:pt x="1796" y="3758"/>
                    <a:pt x="2118" y="3758"/>
                  </a:cubicBezTo>
                  <a:cubicBezTo>
                    <a:pt x="2767" y="3758"/>
                    <a:pt x="3385" y="3400"/>
                    <a:pt x="3737" y="2751"/>
                  </a:cubicBezTo>
                  <a:cubicBezTo>
                    <a:pt x="4241" y="1823"/>
                    <a:pt x="3942" y="751"/>
                    <a:pt x="3034" y="244"/>
                  </a:cubicBezTo>
                  <a:cubicBezTo>
                    <a:pt x="2739" y="79"/>
                    <a:pt x="2427" y="0"/>
                    <a:pt x="2121"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16" name="Google Shape;8916;p23"/>
            <p:cNvSpPr/>
            <p:nvPr/>
          </p:nvSpPr>
          <p:spPr>
            <a:xfrm>
              <a:off x="5616300" y="3856575"/>
              <a:ext cx="105200" cy="93075"/>
            </a:xfrm>
            <a:custGeom>
              <a:rect b="b" l="l" r="r" t="t"/>
              <a:pathLst>
                <a:path extrusionOk="0" h="3723" w="4208">
                  <a:moveTo>
                    <a:pt x="2103" y="1"/>
                  </a:moveTo>
                  <a:cubicBezTo>
                    <a:pt x="1478" y="1"/>
                    <a:pt x="883" y="338"/>
                    <a:pt x="530" y="952"/>
                  </a:cubicBezTo>
                  <a:cubicBezTo>
                    <a:pt x="1" y="1872"/>
                    <a:pt x="276" y="2947"/>
                    <a:pt x="1178" y="3468"/>
                  </a:cubicBezTo>
                  <a:cubicBezTo>
                    <a:pt x="1478" y="3640"/>
                    <a:pt x="1796" y="3723"/>
                    <a:pt x="2106" y="3723"/>
                  </a:cubicBezTo>
                  <a:cubicBezTo>
                    <a:pt x="2731" y="3723"/>
                    <a:pt x="3325" y="3387"/>
                    <a:pt x="3679" y="2772"/>
                  </a:cubicBezTo>
                  <a:cubicBezTo>
                    <a:pt x="4208" y="1853"/>
                    <a:pt x="3934" y="775"/>
                    <a:pt x="3032" y="257"/>
                  </a:cubicBezTo>
                  <a:cubicBezTo>
                    <a:pt x="2732" y="84"/>
                    <a:pt x="2414" y="1"/>
                    <a:pt x="2103"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17" name="Google Shape;8917;p23"/>
            <p:cNvSpPr/>
            <p:nvPr/>
          </p:nvSpPr>
          <p:spPr>
            <a:xfrm>
              <a:off x="5165500" y="4383125"/>
              <a:ext cx="107650" cy="94825"/>
            </a:xfrm>
            <a:custGeom>
              <a:rect b="b" l="l" r="r" t="t"/>
              <a:pathLst>
                <a:path extrusionOk="0" h="3793" w="4306">
                  <a:moveTo>
                    <a:pt x="2172" y="1"/>
                  </a:moveTo>
                  <a:cubicBezTo>
                    <a:pt x="1548" y="1"/>
                    <a:pt x="941" y="319"/>
                    <a:pt x="578" y="899"/>
                  </a:cubicBezTo>
                  <a:cubicBezTo>
                    <a:pt x="0" y="1825"/>
                    <a:pt x="270" y="2992"/>
                    <a:pt x="1188" y="3533"/>
                  </a:cubicBezTo>
                  <a:cubicBezTo>
                    <a:pt x="1487" y="3709"/>
                    <a:pt x="1813" y="3793"/>
                    <a:pt x="2134" y="3793"/>
                  </a:cubicBezTo>
                  <a:cubicBezTo>
                    <a:pt x="2758" y="3793"/>
                    <a:pt x="3365" y="3475"/>
                    <a:pt x="3728" y="2895"/>
                  </a:cubicBezTo>
                  <a:cubicBezTo>
                    <a:pt x="4306" y="1969"/>
                    <a:pt x="4036" y="803"/>
                    <a:pt x="3118" y="261"/>
                  </a:cubicBezTo>
                  <a:cubicBezTo>
                    <a:pt x="2819" y="85"/>
                    <a:pt x="2493" y="1"/>
                    <a:pt x="2172"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18" name="Google Shape;8918;p23"/>
            <p:cNvSpPr/>
            <p:nvPr/>
          </p:nvSpPr>
          <p:spPr>
            <a:xfrm>
              <a:off x="5619000" y="1673650"/>
              <a:ext cx="105300" cy="93075"/>
            </a:xfrm>
            <a:custGeom>
              <a:rect b="b" l="l" r="r" t="t"/>
              <a:pathLst>
                <a:path extrusionOk="0" h="3723" w="4212">
                  <a:moveTo>
                    <a:pt x="2108" y="1"/>
                  </a:moveTo>
                  <a:cubicBezTo>
                    <a:pt x="1459" y="1"/>
                    <a:pt x="844" y="363"/>
                    <a:pt x="497" y="1013"/>
                  </a:cubicBezTo>
                  <a:cubicBezTo>
                    <a:pt x="0" y="1944"/>
                    <a:pt x="318" y="3011"/>
                    <a:pt x="1241" y="3502"/>
                  </a:cubicBezTo>
                  <a:cubicBezTo>
                    <a:pt x="1522" y="3651"/>
                    <a:pt x="1817" y="3723"/>
                    <a:pt x="2105" y="3723"/>
                  </a:cubicBezTo>
                  <a:cubicBezTo>
                    <a:pt x="2754" y="3723"/>
                    <a:pt x="3370" y="3360"/>
                    <a:pt x="3716" y="2709"/>
                  </a:cubicBezTo>
                  <a:cubicBezTo>
                    <a:pt x="4212" y="1778"/>
                    <a:pt x="3893" y="711"/>
                    <a:pt x="2972" y="222"/>
                  </a:cubicBezTo>
                  <a:cubicBezTo>
                    <a:pt x="2691" y="72"/>
                    <a:pt x="2396" y="1"/>
                    <a:pt x="2108"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19" name="Google Shape;8919;p23"/>
            <p:cNvSpPr/>
            <p:nvPr/>
          </p:nvSpPr>
          <p:spPr>
            <a:xfrm>
              <a:off x="2174100" y="4261975"/>
              <a:ext cx="105350" cy="93075"/>
            </a:xfrm>
            <a:custGeom>
              <a:rect b="b" l="l" r="r" t="t"/>
              <a:pathLst>
                <a:path extrusionOk="0" h="3723" w="4214">
                  <a:moveTo>
                    <a:pt x="2108" y="0"/>
                  </a:moveTo>
                  <a:cubicBezTo>
                    <a:pt x="1463" y="0"/>
                    <a:pt x="852" y="358"/>
                    <a:pt x="504" y="1002"/>
                  </a:cubicBezTo>
                  <a:cubicBezTo>
                    <a:pt x="0" y="1932"/>
                    <a:pt x="311" y="2998"/>
                    <a:pt x="1229" y="3495"/>
                  </a:cubicBezTo>
                  <a:cubicBezTo>
                    <a:pt x="1515" y="3649"/>
                    <a:pt x="1814" y="3723"/>
                    <a:pt x="2107" y="3723"/>
                  </a:cubicBezTo>
                  <a:cubicBezTo>
                    <a:pt x="2751" y="3723"/>
                    <a:pt x="3362" y="3365"/>
                    <a:pt x="3709" y="2721"/>
                  </a:cubicBezTo>
                  <a:cubicBezTo>
                    <a:pt x="4213" y="1790"/>
                    <a:pt x="3902" y="723"/>
                    <a:pt x="2984" y="228"/>
                  </a:cubicBezTo>
                  <a:cubicBezTo>
                    <a:pt x="2700" y="74"/>
                    <a:pt x="2400" y="0"/>
                    <a:pt x="2108"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20" name="Google Shape;8920;p23"/>
            <p:cNvSpPr/>
            <p:nvPr/>
          </p:nvSpPr>
          <p:spPr>
            <a:xfrm>
              <a:off x="4589350" y="782675"/>
              <a:ext cx="105250" cy="93050"/>
            </a:xfrm>
            <a:custGeom>
              <a:rect b="b" l="l" r="r" t="t"/>
              <a:pathLst>
                <a:path extrusionOk="0" h="3722" w="4210">
                  <a:moveTo>
                    <a:pt x="2105" y="1"/>
                  </a:moveTo>
                  <a:cubicBezTo>
                    <a:pt x="1474" y="1"/>
                    <a:pt x="875" y="343"/>
                    <a:pt x="522" y="964"/>
                  </a:cubicBezTo>
                  <a:cubicBezTo>
                    <a:pt x="1" y="1887"/>
                    <a:pt x="285" y="2961"/>
                    <a:pt x="1191" y="3474"/>
                  </a:cubicBezTo>
                  <a:cubicBezTo>
                    <a:pt x="1486" y="3641"/>
                    <a:pt x="1799" y="3721"/>
                    <a:pt x="2104" y="3721"/>
                  </a:cubicBezTo>
                  <a:cubicBezTo>
                    <a:pt x="2735" y="3721"/>
                    <a:pt x="3335" y="3379"/>
                    <a:pt x="3686" y="2758"/>
                  </a:cubicBezTo>
                  <a:cubicBezTo>
                    <a:pt x="4209" y="1835"/>
                    <a:pt x="3923" y="761"/>
                    <a:pt x="3019" y="248"/>
                  </a:cubicBezTo>
                  <a:cubicBezTo>
                    <a:pt x="2723" y="81"/>
                    <a:pt x="2410" y="1"/>
                    <a:pt x="2105"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21" name="Google Shape;8921;p23"/>
            <p:cNvSpPr/>
            <p:nvPr/>
          </p:nvSpPr>
          <p:spPr>
            <a:xfrm>
              <a:off x="4821150" y="912525"/>
              <a:ext cx="107375" cy="94925"/>
            </a:xfrm>
            <a:custGeom>
              <a:rect b="b" l="l" r="r" t="t"/>
              <a:pathLst>
                <a:path extrusionOk="0" h="3797" w="4295">
                  <a:moveTo>
                    <a:pt x="2159" y="1"/>
                  </a:moveTo>
                  <a:cubicBezTo>
                    <a:pt x="1490" y="1"/>
                    <a:pt x="844" y="370"/>
                    <a:pt x="496" y="1018"/>
                  </a:cubicBezTo>
                  <a:cubicBezTo>
                    <a:pt x="0" y="1936"/>
                    <a:pt x="300" y="3032"/>
                    <a:pt x="1190" y="3544"/>
                  </a:cubicBezTo>
                  <a:cubicBezTo>
                    <a:pt x="1486" y="3715"/>
                    <a:pt x="1806" y="3796"/>
                    <a:pt x="2120" y="3796"/>
                  </a:cubicBezTo>
                  <a:cubicBezTo>
                    <a:pt x="2785" y="3796"/>
                    <a:pt x="3427" y="3431"/>
                    <a:pt x="3777" y="2779"/>
                  </a:cubicBezTo>
                  <a:cubicBezTo>
                    <a:pt x="4295" y="1821"/>
                    <a:pt x="3942" y="680"/>
                    <a:pt x="2986" y="199"/>
                  </a:cubicBezTo>
                  <a:cubicBezTo>
                    <a:pt x="2719" y="64"/>
                    <a:pt x="2437" y="1"/>
                    <a:pt x="2159"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22" name="Google Shape;8922;p23"/>
            <p:cNvSpPr/>
            <p:nvPr/>
          </p:nvSpPr>
          <p:spPr>
            <a:xfrm>
              <a:off x="1762150" y="2002375"/>
              <a:ext cx="103625" cy="91200"/>
            </a:xfrm>
            <a:custGeom>
              <a:rect b="b" l="l" r="r" t="t"/>
              <a:pathLst>
                <a:path extrusionOk="0" h="3648" w="4145">
                  <a:moveTo>
                    <a:pt x="2087" y="0"/>
                  </a:moveTo>
                  <a:cubicBezTo>
                    <a:pt x="1483" y="0"/>
                    <a:pt x="898" y="312"/>
                    <a:pt x="550" y="880"/>
                  </a:cubicBezTo>
                  <a:cubicBezTo>
                    <a:pt x="1" y="1776"/>
                    <a:pt x="270" y="2890"/>
                    <a:pt x="1160" y="3403"/>
                  </a:cubicBezTo>
                  <a:cubicBezTo>
                    <a:pt x="1447" y="3568"/>
                    <a:pt x="1755" y="3647"/>
                    <a:pt x="2059" y="3647"/>
                  </a:cubicBezTo>
                  <a:cubicBezTo>
                    <a:pt x="2663" y="3647"/>
                    <a:pt x="3247" y="3336"/>
                    <a:pt x="3595" y="2768"/>
                  </a:cubicBezTo>
                  <a:cubicBezTo>
                    <a:pt x="4144" y="1872"/>
                    <a:pt x="3875" y="758"/>
                    <a:pt x="2985" y="244"/>
                  </a:cubicBezTo>
                  <a:cubicBezTo>
                    <a:pt x="2699" y="79"/>
                    <a:pt x="2390" y="0"/>
                    <a:pt x="2087"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23" name="Google Shape;8923;p23"/>
            <p:cNvSpPr/>
            <p:nvPr/>
          </p:nvSpPr>
          <p:spPr>
            <a:xfrm>
              <a:off x="1894050" y="3949125"/>
              <a:ext cx="100950" cy="89325"/>
            </a:xfrm>
            <a:custGeom>
              <a:rect b="b" l="l" r="r" t="t"/>
              <a:pathLst>
                <a:path extrusionOk="0" h="3573" w="4038">
                  <a:moveTo>
                    <a:pt x="2068" y="1"/>
                  </a:moveTo>
                  <a:cubicBezTo>
                    <a:pt x="1453" y="1"/>
                    <a:pt x="838" y="319"/>
                    <a:pt x="501" y="881"/>
                  </a:cubicBezTo>
                  <a:cubicBezTo>
                    <a:pt x="0" y="1720"/>
                    <a:pt x="276" y="2841"/>
                    <a:pt x="1096" y="3335"/>
                  </a:cubicBezTo>
                  <a:cubicBezTo>
                    <a:pt x="1367" y="3496"/>
                    <a:pt x="1669" y="3573"/>
                    <a:pt x="1970" y="3573"/>
                  </a:cubicBezTo>
                  <a:cubicBezTo>
                    <a:pt x="2586" y="3573"/>
                    <a:pt x="3200" y="3255"/>
                    <a:pt x="3537" y="2692"/>
                  </a:cubicBezTo>
                  <a:cubicBezTo>
                    <a:pt x="4038" y="1854"/>
                    <a:pt x="3762" y="732"/>
                    <a:pt x="2941" y="239"/>
                  </a:cubicBezTo>
                  <a:cubicBezTo>
                    <a:pt x="2672" y="77"/>
                    <a:pt x="2370" y="1"/>
                    <a:pt x="2068"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24" name="Google Shape;8924;p23"/>
            <p:cNvSpPr/>
            <p:nvPr/>
          </p:nvSpPr>
          <p:spPr>
            <a:xfrm>
              <a:off x="1595825" y="2844950"/>
              <a:ext cx="101725" cy="90350"/>
            </a:xfrm>
            <a:custGeom>
              <a:rect b="b" l="l" r="r" t="t"/>
              <a:pathLst>
                <a:path extrusionOk="0" h="3614" w="4069">
                  <a:moveTo>
                    <a:pt x="2062" y="1"/>
                  </a:moveTo>
                  <a:cubicBezTo>
                    <a:pt x="1455" y="1"/>
                    <a:pt x="860" y="314"/>
                    <a:pt x="516" y="877"/>
                  </a:cubicBezTo>
                  <a:cubicBezTo>
                    <a:pt x="0" y="1723"/>
                    <a:pt x="243" y="2822"/>
                    <a:pt x="1064" y="3341"/>
                  </a:cubicBezTo>
                  <a:cubicBezTo>
                    <a:pt x="1355" y="3525"/>
                    <a:pt x="1679" y="3613"/>
                    <a:pt x="2001" y="3613"/>
                  </a:cubicBezTo>
                  <a:cubicBezTo>
                    <a:pt x="2625" y="3613"/>
                    <a:pt x="3239" y="3281"/>
                    <a:pt x="3577" y="2687"/>
                  </a:cubicBezTo>
                  <a:cubicBezTo>
                    <a:pt x="4069" y="1825"/>
                    <a:pt x="3792" y="740"/>
                    <a:pt x="2953" y="245"/>
                  </a:cubicBezTo>
                  <a:cubicBezTo>
                    <a:pt x="2673" y="79"/>
                    <a:pt x="2366" y="1"/>
                    <a:pt x="2062"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25" name="Google Shape;8925;p23"/>
            <p:cNvSpPr/>
            <p:nvPr/>
          </p:nvSpPr>
          <p:spPr>
            <a:xfrm>
              <a:off x="3754900" y="4995275"/>
              <a:ext cx="100875" cy="89275"/>
            </a:xfrm>
            <a:custGeom>
              <a:rect b="b" l="l" r="r" t="t"/>
              <a:pathLst>
                <a:path extrusionOk="0" h="3571" w="4035">
                  <a:moveTo>
                    <a:pt x="2064" y="0"/>
                  </a:moveTo>
                  <a:cubicBezTo>
                    <a:pt x="1419" y="0"/>
                    <a:pt x="781" y="351"/>
                    <a:pt x="459" y="953"/>
                  </a:cubicBezTo>
                  <a:cubicBezTo>
                    <a:pt x="0" y="1812"/>
                    <a:pt x="324" y="2925"/>
                    <a:pt x="1169" y="3373"/>
                  </a:cubicBezTo>
                  <a:cubicBezTo>
                    <a:pt x="1421" y="3507"/>
                    <a:pt x="1696" y="3570"/>
                    <a:pt x="1970" y="3570"/>
                  </a:cubicBezTo>
                  <a:cubicBezTo>
                    <a:pt x="2615" y="3570"/>
                    <a:pt x="3255" y="3221"/>
                    <a:pt x="3577" y="2618"/>
                  </a:cubicBezTo>
                  <a:cubicBezTo>
                    <a:pt x="4035" y="1759"/>
                    <a:pt x="3711" y="647"/>
                    <a:pt x="2868" y="199"/>
                  </a:cubicBezTo>
                  <a:cubicBezTo>
                    <a:pt x="2615" y="64"/>
                    <a:pt x="2339" y="0"/>
                    <a:pt x="2064"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26" name="Google Shape;8926;p23"/>
            <p:cNvSpPr/>
            <p:nvPr/>
          </p:nvSpPr>
          <p:spPr>
            <a:xfrm>
              <a:off x="4851625" y="4675700"/>
              <a:ext cx="102400" cy="90325"/>
            </a:xfrm>
            <a:custGeom>
              <a:rect b="b" l="l" r="r" t="t"/>
              <a:pathLst>
                <a:path extrusionOk="0" h="3613" w="4096">
                  <a:moveTo>
                    <a:pt x="2086" y="0"/>
                  </a:moveTo>
                  <a:cubicBezTo>
                    <a:pt x="1462" y="0"/>
                    <a:pt x="854" y="332"/>
                    <a:pt x="516" y="922"/>
                  </a:cubicBezTo>
                  <a:cubicBezTo>
                    <a:pt x="0" y="1821"/>
                    <a:pt x="324" y="2955"/>
                    <a:pt x="1229" y="3419"/>
                  </a:cubicBezTo>
                  <a:cubicBezTo>
                    <a:pt x="1484" y="3550"/>
                    <a:pt x="1757" y="3612"/>
                    <a:pt x="2027" y="3612"/>
                  </a:cubicBezTo>
                  <a:cubicBezTo>
                    <a:pt x="2672" y="3612"/>
                    <a:pt x="3299" y="3258"/>
                    <a:pt x="3628" y="2641"/>
                  </a:cubicBezTo>
                  <a:cubicBezTo>
                    <a:pt x="4095" y="1766"/>
                    <a:pt x="3787" y="692"/>
                    <a:pt x="2936" y="220"/>
                  </a:cubicBezTo>
                  <a:cubicBezTo>
                    <a:pt x="2666" y="71"/>
                    <a:pt x="2374" y="0"/>
                    <a:pt x="2086"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27" name="Google Shape;8927;p23"/>
            <p:cNvSpPr/>
            <p:nvPr/>
          </p:nvSpPr>
          <p:spPr>
            <a:xfrm>
              <a:off x="5484225" y="4094650"/>
              <a:ext cx="103225" cy="91250"/>
            </a:xfrm>
            <a:custGeom>
              <a:rect b="b" l="l" r="r" t="t"/>
              <a:pathLst>
                <a:path extrusionOk="0" h="3650" w="4129">
                  <a:moveTo>
                    <a:pt x="2069" y="1"/>
                  </a:moveTo>
                  <a:cubicBezTo>
                    <a:pt x="1418" y="1"/>
                    <a:pt x="793" y="365"/>
                    <a:pt x="460" y="1011"/>
                  </a:cubicBezTo>
                  <a:cubicBezTo>
                    <a:pt x="1" y="1901"/>
                    <a:pt x="310" y="2945"/>
                    <a:pt x="1174" y="3423"/>
                  </a:cubicBezTo>
                  <a:cubicBezTo>
                    <a:pt x="1452" y="3576"/>
                    <a:pt x="1749" y="3649"/>
                    <a:pt x="2041" y="3649"/>
                  </a:cubicBezTo>
                  <a:cubicBezTo>
                    <a:pt x="2657" y="3649"/>
                    <a:pt x="3249" y="3324"/>
                    <a:pt x="3595" y="2738"/>
                  </a:cubicBezTo>
                  <a:cubicBezTo>
                    <a:pt x="4128" y="1830"/>
                    <a:pt x="3838" y="725"/>
                    <a:pt x="2936" y="228"/>
                  </a:cubicBezTo>
                  <a:cubicBezTo>
                    <a:pt x="2657" y="74"/>
                    <a:pt x="2360" y="1"/>
                    <a:pt x="2069"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28" name="Google Shape;8928;p23"/>
            <p:cNvSpPr/>
            <p:nvPr/>
          </p:nvSpPr>
          <p:spPr>
            <a:xfrm>
              <a:off x="2458575" y="4578550"/>
              <a:ext cx="100900" cy="89300"/>
            </a:xfrm>
            <a:custGeom>
              <a:rect b="b" l="l" r="r" t="t"/>
              <a:pathLst>
                <a:path extrusionOk="0" h="3572" w="4036">
                  <a:moveTo>
                    <a:pt x="2066" y="1"/>
                  </a:moveTo>
                  <a:cubicBezTo>
                    <a:pt x="1420" y="1"/>
                    <a:pt x="781" y="351"/>
                    <a:pt x="459" y="954"/>
                  </a:cubicBezTo>
                  <a:cubicBezTo>
                    <a:pt x="0" y="1812"/>
                    <a:pt x="325" y="2924"/>
                    <a:pt x="1168" y="3374"/>
                  </a:cubicBezTo>
                  <a:cubicBezTo>
                    <a:pt x="1419" y="3508"/>
                    <a:pt x="1695" y="3571"/>
                    <a:pt x="1969" y="3571"/>
                  </a:cubicBezTo>
                  <a:cubicBezTo>
                    <a:pt x="2614" y="3571"/>
                    <a:pt x="3255" y="3221"/>
                    <a:pt x="3577" y="2619"/>
                  </a:cubicBezTo>
                  <a:cubicBezTo>
                    <a:pt x="4035" y="1760"/>
                    <a:pt x="3711" y="648"/>
                    <a:pt x="2868" y="198"/>
                  </a:cubicBezTo>
                  <a:cubicBezTo>
                    <a:pt x="2615" y="64"/>
                    <a:pt x="2340" y="1"/>
                    <a:pt x="2066"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29" name="Google Shape;8929;p23"/>
            <p:cNvSpPr/>
            <p:nvPr/>
          </p:nvSpPr>
          <p:spPr>
            <a:xfrm>
              <a:off x="2690250" y="4708350"/>
              <a:ext cx="103225" cy="91250"/>
            </a:xfrm>
            <a:custGeom>
              <a:rect b="b" l="l" r="r" t="t"/>
              <a:pathLst>
                <a:path extrusionOk="0" h="3650" w="4129">
                  <a:moveTo>
                    <a:pt x="2070" y="1"/>
                  </a:moveTo>
                  <a:cubicBezTo>
                    <a:pt x="1419" y="1"/>
                    <a:pt x="794" y="366"/>
                    <a:pt x="461" y="1011"/>
                  </a:cubicBezTo>
                  <a:cubicBezTo>
                    <a:pt x="1" y="1900"/>
                    <a:pt x="310" y="2946"/>
                    <a:pt x="1174" y="3423"/>
                  </a:cubicBezTo>
                  <a:cubicBezTo>
                    <a:pt x="1452" y="3577"/>
                    <a:pt x="1749" y="3650"/>
                    <a:pt x="2041" y="3650"/>
                  </a:cubicBezTo>
                  <a:cubicBezTo>
                    <a:pt x="2657" y="3650"/>
                    <a:pt x="3249" y="3325"/>
                    <a:pt x="3595" y="2738"/>
                  </a:cubicBezTo>
                  <a:cubicBezTo>
                    <a:pt x="4128" y="1832"/>
                    <a:pt x="3838" y="725"/>
                    <a:pt x="2936" y="227"/>
                  </a:cubicBezTo>
                  <a:cubicBezTo>
                    <a:pt x="2658" y="74"/>
                    <a:pt x="2361" y="1"/>
                    <a:pt x="2070"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30" name="Google Shape;8930;p23"/>
            <p:cNvSpPr/>
            <p:nvPr/>
          </p:nvSpPr>
          <p:spPr>
            <a:xfrm>
              <a:off x="2660900" y="947075"/>
              <a:ext cx="104325" cy="92100"/>
            </a:xfrm>
            <a:custGeom>
              <a:rect b="b" l="l" r="r" t="t"/>
              <a:pathLst>
                <a:path extrusionOk="0" h="3684" w="4173">
                  <a:moveTo>
                    <a:pt x="2094" y="0"/>
                  </a:moveTo>
                  <a:cubicBezTo>
                    <a:pt x="1481" y="0"/>
                    <a:pt x="894" y="323"/>
                    <a:pt x="543" y="914"/>
                  </a:cubicBezTo>
                  <a:cubicBezTo>
                    <a:pt x="0" y="1826"/>
                    <a:pt x="272" y="2915"/>
                    <a:pt x="1169" y="3432"/>
                  </a:cubicBezTo>
                  <a:cubicBezTo>
                    <a:pt x="1464" y="3602"/>
                    <a:pt x="1778" y="3683"/>
                    <a:pt x="2087" y="3683"/>
                  </a:cubicBezTo>
                  <a:cubicBezTo>
                    <a:pt x="2682" y="3683"/>
                    <a:pt x="3253" y="3379"/>
                    <a:pt x="3606" y="2819"/>
                  </a:cubicBezTo>
                  <a:cubicBezTo>
                    <a:pt x="4172" y="1919"/>
                    <a:pt x="3933" y="816"/>
                    <a:pt x="3057" y="278"/>
                  </a:cubicBezTo>
                  <a:cubicBezTo>
                    <a:pt x="2749" y="90"/>
                    <a:pt x="2418" y="0"/>
                    <a:pt x="2094"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31" name="Google Shape;8931;p23"/>
            <p:cNvSpPr/>
            <p:nvPr/>
          </p:nvSpPr>
          <p:spPr>
            <a:xfrm>
              <a:off x="2923775" y="4840075"/>
              <a:ext cx="100900" cy="89325"/>
            </a:xfrm>
            <a:custGeom>
              <a:rect b="b" l="l" r="r" t="t"/>
              <a:pathLst>
                <a:path extrusionOk="0" h="3573" w="4036">
                  <a:moveTo>
                    <a:pt x="2064" y="1"/>
                  </a:moveTo>
                  <a:cubicBezTo>
                    <a:pt x="1427" y="1"/>
                    <a:pt x="795" y="343"/>
                    <a:pt x="470" y="937"/>
                  </a:cubicBezTo>
                  <a:cubicBezTo>
                    <a:pt x="1" y="1793"/>
                    <a:pt x="312" y="2905"/>
                    <a:pt x="1150" y="3365"/>
                  </a:cubicBezTo>
                  <a:cubicBezTo>
                    <a:pt x="1407" y="3506"/>
                    <a:pt x="1689" y="3572"/>
                    <a:pt x="1970" y="3572"/>
                  </a:cubicBezTo>
                  <a:cubicBezTo>
                    <a:pt x="2608" y="3572"/>
                    <a:pt x="3241" y="3230"/>
                    <a:pt x="3567" y="2637"/>
                  </a:cubicBezTo>
                  <a:cubicBezTo>
                    <a:pt x="4036" y="1781"/>
                    <a:pt x="3725" y="668"/>
                    <a:pt x="2885" y="209"/>
                  </a:cubicBezTo>
                  <a:cubicBezTo>
                    <a:pt x="2627" y="67"/>
                    <a:pt x="2345" y="1"/>
                    <a:pt x="2064"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32" name="Google Shape;8932;p23"/>
            <p:cNvSpPr/>
            <p:nvPr/>
          </p:nvSpPr>
          <p:spPr>
            <a:xfrm>
              <a:off x="2028825" y="1528125"/>
              <a:ext cx="103525" cy="91200"/>
            </a:xfrm>
            <a:custGeom>
              <a:rect b="b" l="l" r="r" t="t"/>
              <a:pathLst>
                <a:path extrusionOk="0" h="3648" w="4141">
                  <a:moveTo>
                    <a:pt x="2085" y="0"/>
                  </a:moveTo>
                  <a:cubicBezTo>
                    <a:pt x="1491" y="0"/>
                    <a:pt x="914" y="302"/>
                    <a:pt x="564" y="854"/>
                  </a:cubicBezTo>
                  <a:cubicBezTo>
                    <a:pt x="1" y="1743"/>
                    <a:pt x="251" y="2863"/>
                    <a:pt x="1133" y="3389"/>
                  </a:cubicBezTo>
                  <a:cubicBezTo>
                    <a:pt x="1425" y="3564"/>
                    <a:pt x="1744" y="3648"/>
                    <a:pt x="2057" y="3648"/>
                  </a:cubicBezTo>
                  <a:cubicBezTo>
                    <a:pt x="2650" y="3648"/>
                    <a:pt x="3226" y="3347"/>
                    <a:pt x="3576" y="2795"/>
                  </a:cubicBezTo>
                  <a:cubicBezTo>
                    <a:pt x="4140" y="1906"/>
                    <a:pt x="3888" y="785"/>
                    <a:pt x="3009" y="259"/>
                  </a:cubicBezTo>
                  <a:cubicBezTo>
                    <a:pt x="2716" y="84"/>
                    <a:pt x="2398" y="0"/>
                    <a:pt x="2085"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33" name="Google Shape;8933;p23"/>
            <p:cNvSpPr/>
            <p:nvPr/>
          </p:nvSpPr>
          <p:spPr>
            <a:xfrm>
              <a:off x="5917825" y="2777775"/>
              <a:ext cx="103925" cy="92125"/>
            </a:xfrm>
            <a:custGeom>
              <a:rect b="b" l="l" r="r" t="t"/>
              <a:pathLst>
                <a:path extrusionOk="0" h="3685" w="4157">
                  <a:moveTo>
                    <a:pt x="2072" y="0"/>
                  </a:moveTo>
                  <a:cubicBezTo>
                    <a:pt x="1444" y="0"/>
                    <a:pt x="844" y="341"/>
                    <a:pt x="497" y="960"/>
                  </a:cubicBezTo>
                  <a:cubicBezTo>
                    <a:pt x="1" y="1844"/>
                    <a:pt x="256" y="2886"/>
                    <a:pt x="1097" y="3405"/>
                  </a:cubicBezTo>
                  <a:cubicBezTo>
                    <a:pt x="1405" y="3594"/>
                    <a:pt x="1737" y="3685"/>
                    <a:pt x="2063" y="3685"/>
                  </a:cubicBezTo>
                  <a:cubicBezTo>
                    <a:pt x="2674" y="3685"/>
                    <a:pt x="3262" y="3364"/>
                    <a:pt x="3613" y="2776"/>
                  </a:cubicBezTo>
                  <a:cubicBezTo>
                    <a:pt x="4156" y="1864"/>
                    <a:pt x="3888" y="775"/>
                    <a:pt x="2992" y="254"/>
                  </a:cubicBezTo>
                  <a:cubicBezTo>
                    <a:pt x="2696" y="83"/>
                    <a:pt x="2381" y="0"/>
                    <a:pt x="2072"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34" name="Google Shape;8934;p23"/>
            <p:cNvSpPr/>
            <p:nvPr/>
          </p:nvSpPr>
          <p:spPr>
            <a:xfrm>
              <a:off x="5750100" y="3619950"/>
              <a:ext cx="104325" cy="92100"/>
            </a:xfrm>
            <a:custGeom>
              <a:rect b="b" l="l" r="r" t="t"/>
              <a:pathLst>
                <a:path extrusionOk="0" h="3684" w="4173">
                  <a:moveTo>
                    <a:pt x="2088" y="0"/>
                  </a:moveTo>
                  <a:cubicBezTo>
                    <a:pt x="1492" y="0"/>
                    <a:pt x="921" y="305"/>
                    <a:pt x="568" y="865"/>
                  </a:cubicBezTo>
                  <a:cubicBezTo>
                    <a:pt x="1" y="1766"/>
                    <a:pt x="239" y="2868"/>
                    <a:pt x="1116" y="3406"/>
                  </a:cubicBezTo>
                  <a:cubicBezTo>
                    <a:pt x="1423" y="3594"/>
                    <a:pt x="1754" y="3684"/>
                    <a:pt x="2078" y="3684"/>
                  </a:cubicBezTo>
                  <a:cubicBezTo>
                    <a:pt x="2692" y="3684"/>
                    <a:pt x="3280" y="3361"/>
                    <a:pt x="3632" y="2769"/>
                  </a:cubicBezTo>
                  <a:cubicBezTo>
                    <a:pt x="4172" y="1857"/>
                    <a:pt x="3901" y="768"/>
                    <a:pt x="3004" y="251"/>
                  </a:cubicBezTo>
                  <a:cubicBezTo>
                    <a:pt x="2710" y="82"/>
                    <a:pt x="2396" y="0"/>
                    <a:pt x="2088"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35" name="Google Shape;8935;p23"/>
            <p:cNvSpPr/>
            <p:nvPr/>
          </p:nvSpPr>
          <p:spPr>
            <a:xfrm>
              <a:off x="5572050" y="1492125"/>
              <a:ext cx="99375" cy="88225"/>
            </a:xfrm>
            <a:custGeom>
              <a:rect b="b" l="l" r="r" t="t"/>
              <a:pathLst>
                <a:path extrusionOk="0" h="3529" w="3975">
                  <a:moveTo>
                    <a:pt x="2066" y="1"/>
                  </a:moveTo>
                  <a:cubicBezTo>
                    <a:pt x="1431" y="1"/>
                    <a:pt x="787" y="336"/>
                    <a:pt x="466" y="910"/>
                  </a:cubicBezTo>
                  <a:cubicBezTo>
                    <a:pt x="1" y="1747"/>
                    <a:pt x="325" y="2898"/>
                    <a:pt x="1152" y="3339"/>
                  </a:cubicBezTo>
                  <a:cubicBezTo>
                    <a:pt x="1394" y="3468"/>
                    <a:pt x="1662" y="3529"/>
                    <a:pt x="1931" y="3529"/>
                  </a:cubicBezTo>
                  <a:cubicBezTo>
                    <a:pt x="2587" y="3529"/>
                    <a:pt x="3250" y="3170"/>
                    <a:pt x="3558" y="2568"/>
                  </a:cubicBezTo>
                  <a:cubicBezTo>
                    <a:pt x="3975" y="1752"/>
                    <a:pt x="3669" y="667"/>
                    <a:pt x="2893" y="216"/>
                  </a:cubicBezTo>
                  <a:cubicBezTo>
                    <a:pt x="2640" y="70"/>
                    <a:pt x="2354" y="1"/>
                    <a:pt x="2066"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36" name="Google Shape;8936;p23"/>
            <p:cNvSpPr/>
            <p:nvPr/>
          </p:nvSpPr>
          <p:spPr>
            <a:xfrm>
              <a:off x="4359425" y="654350"/>
              <a:ext cx="99325" cy="88225"/>
            </a:xfrm>
            <a:custGeom>
              <a:rect b="b" l="l" r="r" t="t"/>
              <a:pathLst>
                <a:path extrusionOk="0" h="3529" w="3973">
                  <a:moveTo>
                    <a:pt x="2065" y="1"/>
                  </a:moveTo>
                  <a:cubicBezTo>
                    <a:pt x="1458" y="1"/>
                    <a:pt x="840" y="304"/>
                    <a:pt x="505" y="841"/>
                  </a:cubicBezTo>
                  <a:cubicBezTo>
                    <a:pt x="1" y="1647"/>
                    <a:pt x="275" y="2814"/>
                    <a:pt x="1083" y="3301"/>
                  </a:cubicBezTo>
                  <a:cubicBezTo>
                    <a:pt x="1340" y="3456"/>
                    <a:pt x="1634" y="3529"/>
                    <a:pt x="1930" y="3529"/>
                  </a:cubicBezTo>
                  <a:cubicBezTo>
                    <a:pt x="2555" y="3529"/>
                    <a:pt x="3191" y="3203"/>
                    <a:pt x="3517" y="2639"/>
                  </a:cubicBezTo>
                  <a:cubicBezTo>
                    <a:pt x="3972" y="1851"/>
                    <a:pt x="3714" y="750"/>
                    <a:pt x="2960" y="258"/>
                  </a:cubicBezTo>
                  <a:cubicBezTo>
                    <a:pt x="2692" y="83"/>
                    <a:pt x="2380" y="1"/>
                    <a:pt x="2065"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37" name="Google Shape;8937;p23"/>
            <p:cNvSpPr/>
            <p:nvPr/>
          </p:nvSpPr>
          <p:spPr>
            <a:xfrm>
              <a:off x="5289825" y="1177425"/>
              <a:ext cx="99900" cy="88225"/>
            </a:xfrm>
            <a:custGeom>
              <a:rect b="b" l="l" r="r" t="t"/>
              <a:pathLst>
                <a:path extrusionOk="0" h="3529" w="3996">
                  <a:moveTo>
                    <a:pt x="2065" y="0"/>
                  </a:moveTo>
                  <a:cubicBezTo>
                    <a:pt x="1441" y="0"/>
                    <a:pt x="810" y="324"/>
                    <a:pt x="484" y="880"/>
                  </a:cubicBezTo>
                  <a:cubicBezTo>
                    <a:pt x="1" y="1704"/>
                    <a:pt x="301" y="2861"/>
                    <a:pt x="1120" y="3322"/>
                  </a:cubicBezTo>
                  <a:cubicBezTo>
                    <a:pt x="1370" y="3462"/>
                    <a:pt x="1650" y="3528"/>
                    <a:pt x="1931" y="3528"/>
                  </a:cubicBezTo>
                  <a:cubicBezTo>
                    <a:pt x="2573" y="3528"/>
                    <a:pt x="3223" y="3185"/>
                    <a:pt x="3539" y="2600"/>
                  </a:cubicBezTo>
                  <a:cubicBezTo>
                    <a:pt x="3995" y="1755"/>
                    <a:pt x="3658" y="609"/>
                    <a:pt x="2827" y="180"/>
                  </a:cubicBezTo>
                  <a:cubicBezTo>
                    <a:pt x="2590" y="58"/>
                    <a:pt x="2328" y="0"/>
                    <a:pt x="2065"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38" name="Google Shape;8938;p23"/>
            <p:cNvSpPr/>
            <p:nvPr/>
          </p:nvSpPr>
          <p:spPr>
            <a:xfrm>
              <a:off x="2481675" y="1003250"/>
              <a:ext cx="96950" cy="86125"/>
            </a:xfrm>
            <a:custGeom>
              <a:rect b="b" l="l" r="r" t="t"/>
              <a:pathLst>
                <a:path extrusionOk="0" h="3445" w="3878">
                  <a:moveTo>
                    <a:pt x="2004" y="0"/>
                  </a:moveTo>
                  <a:cubicBezTo>
                    <a:pt x="1363" y="0"/>
                    <a:pt x="715" y="350"/>
                    <a:pt x="416" y="940"/>
                  </a:cubicBezTo>
                  <a:cubicBezTo>
                    <a:pt x="0" y="1760"/>
                    <a:pt x="328" y="2843"/>
                    <a:pt x="1116" y="3261"/>
                  </a:cubicBezTo>
                  <a:cubicBezTo>
                    <a:pt x="1351" y="3386"/>
                    <a:pt x="1612" y="3445"/>
                    <a:pt x="1874" y="3445"/>
                  </a:cubicBezTo>
                  <a:cubicBezTo>
                    <a:pt x="2496" y="3445"/>
                    <a:pt x="3123" y="3114"/>
                    <a:pt x="3435" y="2552"/>
                  </a:cubicBezTo>
                  <a:cubicBezTo>
                    <a:pt x="3877" y="1754"/>
                    <a:pt x="3589" y="660"/>
                    <a:pt x="2811" y="211"/>
                  </a:cubicBezTo>
                  <a:cubicBezTo>
                    <a:pt x="2563" y="67"/>
                    <a:pt x="2284" y="0"/>
                    <a:pt x="2004"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39" name="Google Shape;8939;p23"/>
            <p:cNvSpPr/>
            <p:nvPr/>
          </p:nvSpPr>
          <p:spPr>
            <a:xfrm>
              <a:off x="2165000" y="1293050"/>
              <a:ext cx="97800" cy="87125"/>
            </a:xfrm>
            <a:custGeom>
              <a:rect b="b" l="l" r="r" t="t"/>
              <a:pathLst>
                <a:path extrusionOk="0" h="3485" w="3912">
                  <a:moveTo>
                    <a:pt x="2029" y="0"/>
                  </a:moveTo>
                  <a:cubicBezTo>
                    <a:pt x="1419" y="0"/>
                    <a:pt x="793" y="310"/>
                    <a:pt x="467" y="851"/>
                  </a:cubicBezTo>
                  <a:cubicBezTo>
                    <a:pt x="0" y="1625"/>
                    <a:pt x="251" y="2739"/>
                    <a:pt x="1001" y="3233"/>
                  </a:cubicBezTo>
                  <a:cubicBezTo>
                    <a:pt x="1262" y="3404"/>
                    <a:pt x="1569" y="3484"/>
                    <a:pt x="1880" y="3484"/>
                  </a:cubicBezTo>
                  <a:cubicBezTo>
                    <a:pt x="2491" y="3484"/>
                    <a:pt x="3117" y="3175"/>
                    <a:pt x="3444" y="2633"/>
                  </a:cubicBezTo>
                  <a:cubicBezTo>
                    <a:pt x="3911" y="1859"/>
                    <a:pt x="3661" y="747"/>
                    <a:pt x="2909" y="253"/>
                  </a:cubicBezTo>
                  <a:cubicBezTo>
                    <a:pt x="2648" y="81"/>
                    <a:pt x="2340" y="0"/>
                    <a:pt x="2029"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40" name="Google Shape;8940;p23"/>
            <p:cNvSpPr/>
            <p:nvPr/>
          </p:nvSpPr>
          <p:spPr>
            <a:xfrm>
              <a:off x="5886050" y="3385300"/>
              <a:ext cx="98975" cy="87125"/>
            </a:xfrm>
            <a:custGeom>
              <a:rect b="b" l="l" r="r" t="t"/>
              <a:pathLst>
                <a:path extrusionOk="0" h="3485" w="3959">
                  <a:moveTo>
                    <a:pt x="2050" y="0"/>
                  </a:moveTo>
                  <a:cubicBezTo>
                    <a:pt x="1431" y="0"/>
                    <a:pt x="802" y="322"/>
                    <a:pt x="481" y="869"/>
                  </a:cubicBezTo>
                  <a:cubicBezTo>
                    <a:pt x="0" y="1690"/>
                    <a:pt x="317" y="2857"/>
                    <a:pt x="1138" y="3297"/>
                  </a:cubicBezTo>
                  <a:cubicBezTo>
                    <a:pt x="1375" y="3425"/>
                    <a:pt x="1641" y="3484"/>
                    <a:pt x="1908" y="3484"/>
                  </a:cubicBezTo>
                  <a:cubicBezTo>
                    <a:pt x="2527" y="3484"/>
                    <a:pt x="3157" y="3164"/>
                    <a:pt x="3478" y="2617"/>
                  </a:cubicBezTo>
                  <a:cubicBezTo>
                    <a:pt x="3958" y="1796"/>
                    <a:pt x="3641" y="629"/>
                    <a:pt x="2821" y="188"/>
                  </a:cubicBezTo>
                  <a:cubicBezTo>
                    <a:pt x="2583" y="60"/>
                    <a:pt x="2318" y="0"/>
                    <a:pt x="2050"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41" name="Google Shape;8941;p23"/>
            <p:cNvSpPr/>
            <p:nvPr/>
          </p:nvSpPr>
          <p:spPr>
            <a:xfrm>
              <a:off x="3944875" y="577300"/>
              <a:ext cx="97825" cy="87150"/>
            </a:xfrm>
            <a:custGeom>
              <a:rect b="b" l="l" r="r" t="t"/>
              <a:pathLst>
                <a:path extrusionOk="0" h="3486" w="3913">
                  <a:moveTo>
                    <a:pt x="2028" y="0"/>
                  </a:moveTo>
                  <a:cubicBezTo>
                    <a:pt x="1391" y="0"/>
                    <a:pt x="740" y="341"/>
                    <a:pt x="429" y="920"/>
                  </a:cubicBezTo>
                  <a:cubicBezTo>
                    <a:pt x="1" y="1722"/>
                    <a:pt x="298" y="2821"/>
                    <a:pt x="1069" y="3272"/>
                  </a:cubicBezTo>
                  <a:cubicBezTo>
                    <a:pt x="1317" y="3417"/>
                    <a:pt x="1600" y="3485"/>
                    <a:pt x="1885" y="3485"/>
                  </a:cubicBezTo>
                  <a:cubicBezTo>
                    <a:pt x="2523" y="3485"/>
                    <a:pt x="3174" y="3144"/>
                    <a:pt x="3484" y="2566"/>
                  </a:cubicBezTo>
                  <a:cubicBezTo>
                    <a:pt x="3913" y="1764"/>
                    <a:pt x="3615" y="665"/>
                    <a:pt x="2845" y="214"/>
                  </a:cubicBezTo>
                  <a:cubicBezTo>
                    <a:pt x="2596" y="68"/>
                    <a:pt x="2313" y="0"/>
                    <a:pt x="2028"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42" name="Google Shape;8942;p23"/>
            <p:cNvSpPr/>
            <p:nvPr/>
          </p:nvSpPr>
          <p:spPr>
            <a:xfrm>
              <a:off x="5969750" y="2964250"/>
              <a:ext cx="98900" cy="87125"/>
            </a:xfrm>
            <a:custGeom>
              <a:rect b="b" l="l" r="r" t="t"/>
              <a:pathLst>
                <a:path extrusionOk="0" h="3485" w="3956">
                  <a:moveTo>
                    <a:pt x="2048" y="0"/>
                  </a:moveTo>
                  <a:cubicBezTo>
                    <a:pt x="1446" y="0"/>
                    <a:pt x="830" y="303"/>
                    <a:pt x="501" y="829"/>
                  </a:cubicBezTo>
                  <a:cubicBezTo>
                    <a:pt x="0" y="1631"/>
                    <a:pt x="288" y="2808"/>
                    <a:pt x="1098" y="3276"/>
                  </a:cubicBezTo>
                  <a:cubicBezTo>
                    <a:pt x="1344" y="3417"/>
                    <a:pt x="1624" y="3484"/>
                    <a:pt x="1907" y="3484"/>
                  </a:cubicBezTo>
                  <a:cubicBezTo>
                    <a:pt x="2509" y="3484"/>
                    <a:pt x="3124" y="3182"/>
                    <a:pt x="3454" y="2655"/>
                  </a:cubicBezTo>
                  <a:cubicBezTo>
                    <a:pt x="3955" y="1854"/>
                    <a:pt x="3668" y="676"/>
                    <a:pt x="2857" y="209"/>
                  </a:cubicBezTo>
                  <a:cubicBezTo>
                    <a:pt x="2612" y="67"/>
                    <a:pt x="2332" y="0"/>
                    <a:pt x="2048"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43" name="Google Shape;8943;p23"/>
            <p:cNvSpPr/>
            <p:nvPr/>
          </p:nvSpPr>
          <p:spPr>
            <a:xfrm>
              <a:off x="1632175" y="2242050"/>
              <a:ext cx="97000" cy="86125"/>
            </a:xfrm>
            <a:custGeom>
              <a:rect b="b" l="l" r="r" t="t"/>
              <a:pathLst>
                <a:path extrusionOk="0" h="3445" w="3880">
                  <a:moveTo>
                    <a:pt x="2003" y="0"/>
                  </a:moveTo>
                  <a:cubicBezTo>
                    <a:pt x="1358" y="0"/>
                    <a:pt x="706" y="355"/>
                    <a:pt x="410" y="950"/>
                  </a:cubicBezTo>
                  <a:cubicBezTo>
                    <a:pt x="1" y="1772"/>
                    <a:pt x="335" y="2855"/>
                    <a:pt x="1125" y="3266"/>
                  </a:cubicBezTo>
                  <a:cubicBezTo>
                    <a:pt x="1359" y="3388"/>
                    <a:pt x="1616" y="3445"/>
                    <a:pt x="1875" y="3445"/>
                  </a:cubicBezTo>
                  <a:cubicBezTo>
                    <a:pt x="2500" y="3445"/>
                    <a:pt x="3132" y="3110"/>
                    <a:pt x="3442" y="2543"/>
                  </a:cubicBezTo>
                  <a:cubicBezTo>
                    <a:pt x="3879" y="1738"/>
                    <a:pt x="3580" y="649"/>
                    <a:pt x="2801" y="206"/>
                  </a:cubicBezTo>
                  <a:cubicBezTo>
                    <a:pt x="2555" y="66"/>
                    <a:pt x="2280" y="0"/>
                    <a:pt x="2003"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44" name="Google Shape;8944;p23"/>
            <p:cNvSpPr/>
            <p:nvPr/>
          </p:nvSpPr>
          <p:spPr>
            <a:xfrm>
              <a:off x="5353275" y="4334300"/>
              <a:ext cx="97525" cy="86150"/>
            </a:xfrm>
            <a:custGeom>
              <a:rect b="b" l="l" r="r" t="t"/>
              <a:pathLst>
                <a:path extrusionOk="0" h="3446" w="3901">
                  <a:moveTo>
                    <a:pt x="2025" y="0"/>
                  </a:moveTo>
                  <a:cubicBezTo>
                    <a:pt x="1429" y="0"/>
                    <a:pt x="822" y="304"/>
                    <a:pt x="497" y="833"/>
                  </a:cubicBezTo>
                  <a:cubicBezTo>
                    <a:pt x="0" y="1647"/>
                    <a:pt x="302" y="2811"/>
                    <a:pt x="1129" y="3256"/>
                  </a:cubicBezTo>
                  <a:cubicBezTo>
                    <a:pt x="1367" y="3385"/>
                    <a:pt x="1632" y="3445"/>
                    <a:pt x="1898" y="3445"/>
                  </a:cubicBezTo>
                  <a:cubicBezTo>
                    <a:pt x="2515" y="3445"/>
                    <a:pt x="3138" y="3119"/>
                    <a:pt x="3451" y="2563"/>
                  </a:cubicBezTo>
                  <a:cubicBezTo>
                    <a:pt x="3901" y="1766"/>
                    <a:pt x="3616" y="673"/>
                    <a:pt x="2841" y="216"/>
                  </a:cubicBezTo>
                  <a:cubicBezTo>
                    <a:pt x="2593" y="69"/>
                    <a:pt x="2310" y="0"/>
                    <a:pt x="2025"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45" name="Google Shape;8945;p23"/>
            <p:cNvSpPr/>
            <p:nvPr/>
          </p:nvSpPr>
          <p:spPr>
            <a:xfrm>
              <a:off x="1548875" y="2663675"/>
              <a:ext cx="96300" cy="85000"/>
            </a:xfrm>
            <a:custGeom>
              <a:rect b="b" l="l" r="r" t="t"/>
              <a:pathLst>
                <a:path extrusionOk="0" h="3400" w="3852">
                  <a:moveTo>
                    <a:pt x="1967" y="1"/>
                  </a:moveTo>
                  <a:cubicBezTo>
                    <a:pt x="1391" y="1"/>
                    <a:pt x="818" y="295"/>
                    <a:pt x="495" y="816"/>
                  </a:cubicBezTo>
                  <a:cubicBezTo>
                    <a:pt x="1" y="1613"/>
                    <a:pt x="256" y="2698"/>
                    <a:pt x="1050" y="3172"/>
                  </a:cubicBezTo>
                  <a:cubicBezTo>
                    <a:pt x="1309" y="3327"/>
                    <a:pt x="1597" y="3400"/>
                    <a:pt x="1883" y="3400"/>
                  </a:cubicBezTo>
                  <a:cubicBezTo>
                    <a:pt x="2477" y="3400"/>
                    <a:pt x="3066" y="3087"/>
                    <a:pt x="3383" y="2534"/>
                  </a:cubicBezTo>
                  <a:cubicBezTo>
                    <a:pt x="3851" y="1716"/>
                    <a:pt x="3561" y="645"/>
                    <a:pt x="2752" y="200"/>
                  </a:cubicBezTo>
                  <a:cubicBezTo>
                    <a:pt x="2506" y="65"/>
                    <a:pt x="2236" y="1"/>
                    <a:pt x="1967"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46" name="Google Shape;8946;p23"/>
            <p:cNvSpPr/>
            <p:nvPr/>
          </p:nvSpPr>
          <p:spPr>
            <a:xfrm>
              <a:off x="5037850" y="4625150"/>
              <a:ext cx="95800" cy="85025"/>
            </a:xfrm>
            <a:custGeom>
              <a:rect b="b" l="l" r="r" t="t"/>
              <a:pathLst>
                <a:path extrusionOk="0" h="3401" w="3832">
                  <a:moveTo>
                    <a:pt x="1970" y="1"/>
                  </a:moveTo>
                  <a:cubicBezTo>
                    <a:pt x="1377" y="1"/>
                    <a:pt x="788" y="312"/>
                    <a:pt x="472" y="863"/>
                  </a:cubicBezTo>
                  <a:cubicBezTo>
                    <a:pt x="0" y="1681"/>
                    <a:pt x="289" y="2752"/>
                    <a:pt x="1098" y="3199"/>
                  </a:cubicBezTo>
                  <a:cubicBezTo>
                    <a:pt x="1345" y="3336"/>
                    <a:pt x="1616" y="3400"/>
                    <a:pt x="1885" y="3400"/>
                  </a:cubicBezTo>
                  <a:cubicBezTo>
                    <a:pt x="2498" y="3400"/>
                    <a:pt x="3104" y="3066"/>
                    <a:pt x="3410" y="2488"/>
                  </a:cubicBezTo>
                  <a:cubicBezTo>
                    <a:pt x="3831" y="1696"/>
                    <a:pt x="3560" y="683"/>
                    <a:pt x="2804" y="229"/>
                  </a:cubicBezTo>
                  <a:cubicBezTo>
                    <a:pt x="2546" y="74"/>
                    <a:pt x="2257" y="1"/>
                    <a:pt x="1970"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47" name="Google Shape;8947;p23"/>
            <p:cNvSpPr/>
            <p:nvPr/>
          </p:nvSpPr>
          <p:spPr>
            <a:xfrm>
              <a:off x="3574750" y="5051225"/>
              <a:ext cx="94775" cy="83775"/>
            </a:xfrm>
            <a:custGeom>
              <a:rect b="b" l="l" r="r" t="t"/>
              <a:pathLst>
                <a:path extrusionOk="0" h="3351" w="3791">
                  <a:moveTo>
                    <a:pt x="1913" y="0"/>
                  </a:moveTo>
                  <a:cubicBezTo>
                    <a:pt x="1328" y="0"/>
                    <a:pt x="769" y="323"/>
                    <a:pt x="457" y="903"/>
                  </a:cubicBezTo>
                  <a:cubicBezTo>
                    <a:pt x="0" y="1757"/>
                    <a:pt x="310" y="2753"/>
                    <a:pt x="1166" y="3177"/>
                  </a:cubicBezTo>
                  <a:cubicBezTo>
                    <a:pt x="1403" y="3295"/>
                    <a:pt x="1651" y="3351"/>
                    <a:pt x="1894" y="3351"/>
                  </a:cubicBezTo>
                  <a:cubicBezTo>
                    <a:pt x="2482" y="3351"/>
                    <a:pt x="3043" y="3024"/>
                    <a:pt x="3353" y="2446"/>
                  </a:cubicBezTo>
                  <a:cubicBezTo>
                    <a:pt x="3790" y="1630"/>
                    <a:pt x="3530" y="682"/>
                    <a:pt x="2741" y="227"/>
                  </a:cubicBezTo>
                  <a:cubicBezTo>
                    <a:pt x="2476" y="73"/>
                    <a:pt x="2192" y="0"/>
                    <a:pt x="1913"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48" name="Google Shape;8948;p23"/>
            <p:cNvSpPr/>
            <p:nvPr/>
          </p:nvSpPr>
          <p:spPr>
            <a:xfrm>
              <a:off x="1947050" y="4135825"/>
              <a:ext cx="94225" cy="83800"/>
            </a:xfrm>
            <a:custGeom>
              <a:rect b="b" l="l" r="r" t="t"/>
              <a:pathLst>
                <a:path extrusionOk="0" h="3352" w="3769">
                  <a:moveTo>
                    <a:pt x="1894" y="1"/>
                  </a:moveTo>
                  <a:cubicBezTo>
                    <a:pt x="1322" y="1"/>
                    <a:pt x="774" y="309"/>
                    <a:pt x="457" y="868"/>
                  </a:cubicBezTo>
                  <a:cubicBezTo>
                    <a:pt x="1" y="1676"/>
                    <a:pt x="239" y="2635"/>
                    <a:pt x="1013" y="3105"/>
                  </a:cubicBezTo>
                  <a:cubicBezTo>
                    <a:pt x="1288" y="3272"/>
                    <a:pt x="1585" y="3352"/>
                    <a:pt x="1876" y="3352"/>
                  </a:cubicBezTo>
                  <a:cubicBezTo>
                    <a:pt x="2447" y="3352"/>
                    <a:pt x="2995" y="3044"/>
                    <a:pt x="3312" y="2485"/>
                  </a:cubicBezTo>
                  <a:cubicBezTo>
                    <a:pt x="3769" y="1677"/>
                    <a:pt x="3531" y="719"/>
                    <a:pt x="2756" y="248"/>
                  </a:cubicBezTo>
                  <a:cubicBezTo>
                    <a:pt x="2481" y="81"/>
                    <a:pt x="2184" y="1"/>
                    <a:pt x="1894"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49" name="Google Shape;8949;p23"/>
            <p:cNvSpPr/>
            <p:nvPr/>
          </p:nvSpPr>
          <p:spPr>
            <a:xfrm>
              <a:off x="3159150" y="4973625"/>
              <a:ext cx="94825" cy="83800"/>
            </a:xfrm>
            <a:custGeom>
              <a:rect b="b" l="l" r="r" t="t"/>
              <a:pathLst>
                <a:path extrusionOk="0" h="3352" w="3793">
                  <a:moveTo>
                    <a:pt x="1914" y="1"/>
                  </a:moveTo>
                  <a:cubicBezTo>
                    <a:pt x="1329" y="1"/>
                    <a:pt x="770" y="324"/>
                    <a:pt x="459" y="904"/>
                  </a:cubicBezTo>
                  <a:cubicBezTo>
                    <a:pt x="1" y="1757"/>
                    <a:pt x="313" y="2755"/>
                    <a:pt x="1168" y="3178"/>
                  </a:cubicBezTo>
                  <a:cubicBezTo>
                    <a:pt x="1405" y="3295"/>
                    <a:pt x="1653" y="3351"/>
                    <a:pt x="1897" y="3351"/>
                  </a:cubicBezTo>
                  <a:cubicBezTo>
                    <a:pt x="2485" y="3351"/>
                    <a:pt x="3045" y="3025"/>
                    <a:pt x="3355" y="2447"/>
                  </a:cubicBezTo>
                  <a:cubicBezTo>
                    <a:pt x="3792" y="1629"/>
                    <a:pt x="3530" y="681"/>
                    <a:pt x="2743" y="228"/>
                  </a:cubicBezTo>
                  <a:cubicBezTo>
                    <a:pt x="2477" y="74"/>
                    <a:pt x="2193" y="1"/>
                    <a:pt x="1914"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50" name="Google Shape;8950;p23"/>
            <p:cNvSpPr/>
            <p:nvPr/>
          </p:nvSpPr>
          <p:spPr>
            <a:xfrm>
              <a:off x="2229325" y="4450550"/>
              <a:ext cx="94225" cy="83800"/>
            </a:xfrm>
            <a:custGeom>
              <a:rect b="b" l="l" r="r" t="t"/>
              <a:pathLst>
                <a:path extrusionOk="0" h="3352" w="3769">
                  <a:moveTo>
                    <a:pt x="1892" y="1"/>
                  </a:moveTo>
                  <a:cubicBezTo>
                    <a:pt x="1319" y="1"/>
                    <a:pt x="769" y="310"/>
                    <a:pt x="454" y="872"/>
                  </a:cubicBezTo>
                  <a:cubicBezTo>
                    <a:pt x="0" y="1681"/>
                    <a:pt x="240" y="2639"/>
                    <a:pt x="1017" y="3106"/>
                  </a:cubicBezTo>
                  <a:cubicBezTo>
                    <a:pt x="1291" y="3272"/>
                    <a:pt x="1586" y="3351"/>
                    <a:pt x="1875" y="3351"/>
                  </a:cubicBezTo>
                  <a:cubicBezTo>
                    <a:pt x="2449" y="3351"/>
                    <a:pt x="2999" y="3041"/>
                    <a:pt x="3314" y="2479"/>
                  </a:cubicBezTo>
                  <a:cubicBezTo>
                    <a:pt x="3768" y="1671"/>
                    <a:pt x="3527" y="713"/>
                    <a:pt x="2750" y="245"/>
                  </a:cubicBezTo>
                  <a:cubicBezTo>
                    <a:pt x="2476" y="80"/>
                    <a:pt x="2181" y="1"/>
                    <a:pt x="1892"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51" name="Google Shape;8951;p23"/>
            <p:cNvSpPr/>
            <p:nvPr/>
          </p:nvSpPr>
          <p:spPr>
            <a:xfrm>
              <a:off x="5526700" y="1312075"/>
              <a:ext cx="91325" cy="80425"/>
            </a:xfrm>
            <a:custGeom>
              <a:rect b="b" l="l" r="r" t="t"/>
              <a:pathLst>
                <a:path extrusionOk="0" h="3217" w="3653">
                  <a:moveTo>
                    <a:pt x="1834" y="1"/>
                  </a:moveTo>
                  <a:cubicBezTo>
                    <a:pt x="1316" y="1"/>
                    <a:pt x="816" y="262"/>
                    <a:pt x="506" y="744"/>
                  </a:cubicBezTo>
                  <a:cubicBezTo>
                    <a:pt x="1" y="1530"/>
                    <a:pt x="217" y="2516"/>
                    <a:pt x="997" y="2984"/>
                  </a:cubicBezTo>
                  <a:cubicBezTo>
                    <a:pt x="1258" y="3141"/>
                    <a:pt x="1541" y="3217"/>
                    <a:pt x="1819" y="3217"/>
                  </a:cubicBezTo>
                  <a:cubicBezTo>
                    <a:pt x="2337" y="3217"/>
                    <a:pt x="2837" y="2955"/>
                    <a:pt x="3147" y="2473"/>
                  </a:cubicBezTo>
                  <a:cubicBezTo>
                    <a:pt x="3652" y="1688"/>
                    <a:pt x="3436" y="700"/>
                    <a:pt x="2656" y="233"/>
                  </a:cubicBezTo>
                  <a:cubicBezTo>
                    <a:pt x="2395" y="76"/>
                    <a:pt x="2112" y="1"/>
                    <a:pt x="1834"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52" name="Google Shape;8952;p23"/>
            <p:cNvSpPr/>
            <p:nvPr/>
          </p:nvSpPr>
          <p:spPr>
            <a:xfrm>
              <a:off x="3349550" y="556250"/>
              <a:ext cx="91025" cy="80450"/>
            </a:xfrm>
            <a:custGeom>
              <a:rect b="b" l="l" r="r" t="t"/>
              <a:pathLst>
                <a:path extrusionOk="0" h="3218" w="3641">
                  <a:moveTo>
                    <a:pt x="1838" y="1"/>
                  </a:moveTo>
                  <a:cubicBezTo>
                    <a:pt x="1293" y="1"/>
                    <a:pt x="770" y="293"/>
                    <a:pt x="466" y="819"/>
                  </a:cubicBezTo>
                  <a:cubicBezTo>
                    <a:pt x="0" y="1626"/>
                    <a:pt x="267" y="2596"/>
                    <a:pt x="1073" y="3026"/>
                  </a:cubicBezTo>
                  <a:cubicBezTo>
                    <a:pt x="1315" y="3156"/>
                    <a:pt x="1571" y="3217"/>
                    <a:pt x="1821" y="3217"/>
                  </a:cubicBezTo>
                  <a:cubicBezTo>
                    <a:pt x="2403" y="3217"/>
                    <a:pt x="2958" y="2885"/>
                    <a:pt x="3248" y="2300"/>
                  </a:cubicBezTo>
                  <a:cubicBezTo>
                    <a:pt x="3640" y="1511"/>
                    <a:pt x="3353" y="601"/>
                    <a:pt x="2585" y="191"/>
                  </a:cubicBezTo>
                  <a:cubicBezTo>
                    <a:pt x="2344" y="62"/>
                    <a:pt x="2088" y="1"/>
                    <a:pt x="1838"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53" name="Google Shape;8953;p23"/>
            <p:cNvSpPr/>
            <p:nvPr/>
          </p:nvSpPr>
          <p:spPr>
            <a:xfrm>
              <a:off x="5908250" y="1994700"/>
              <a:ext cx="91325" cy="80400"/>
            </a:xfrm>
            <a:custGeom>
              <a:rect b="b" l="l" r="r" t="t"/>
              <a:pathLst>
                <a:path extrusionOk="0" h="3216" w="3653">
                  <a:moveTo>
                    <a:pt x="1835" y="0"/>
                  </a:moveTo>
                  <a:cubicBezTo>
                    <a:pt x="1315" y="0"/>
                    <a:pt x="811" y="264"/>
                    <a:pt x="502" y="750"/>
                  </a:cubicBezTo>
                  <a:cubicBezTo>
                    <a:pt x="1" y="1538"/>
                    <a:pt x="220" y="2521"/>
                    <a:pt x="1001" y="2987"/>
                  </a:cubicBezTo>
                  <a:cubicBezTo>
                    <a:pt x="1261" y="3141"/>
                    <a:pt x="1542" y="3215"/>
                    <a:pt x="1817" y="3215"/>
                  </a:cubicBezTo>
                  <a:cubicBezTo>
                    <a:pt x="2338" y="3215"/>
                    <a:pt x="2841" y="2951"/>
                    <a:pt x="3150" y="2466"/>
                  </a:cubicBezTo>
                  <a:cubicBezTo>
                    <a:pt x="3652" y="1678"/>
                    <a:pt x="3433" y="694"/>
                    <a:pt x="2650" y="228"/>
                  </a:cubicBezTo>
                  <a:cubicBezTo>
                    <a:pt x="2391" y="74"/>
                    <a:pt x="2111" y="0"/>
                    <a:pt x="1835"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54" name="Google Shape;8954;p23"/>
            <p:cNvSpPr/>
            <p:nvPr/>
          </p:nvSpPr>
          <p:spPr>
            <a:xfrm>
              <a:off x="4779625" y="735850"/>
              <a:ext cx="90550" cy="80425"/>
            </a:xfrm>
            <a:custGeom>
              <a:rect b="b" l="l" r="r" t="t"/>
              <a:pathLst>
                <a:path extrusionOk="0" h="3217" w="3622">
                  <a:moveTo>
                    <a:pt x="1819" y="0"/>
                  </a:moveTo>
                  <a:cubicBezTo>
                    <a:pt x="1250" y="0"/>
                    <a:pt x="707" y="317"/>
                    <a:pt x="410" y="883"/>
                  </a:cubicBezTo>
                  <a:cubicBezTo>
                    <a:pt x="1" y="1667"/>
                    <a:pt x="265" y="2581"/>
                    <a:pt x="1023" y="3007"/>
                  </a:cubicBezTo>
                  <a:cubicBezTo>
                    <a:pt x="1274" y="3149"/>
                    <a:pt x="1542" y="3216"/>
                    <a:pt x="1804" y="3216"/>
                  </a:cubicBezTo>
                  <a:cubicBezTo>
                    <a:pt x="2372" y="3216"/>
                    <a:pt x="2916" y="2898"/>
                    <a:pt x="3212" y="2332"/>
                  </a:cubicBezTo>
                  <a:cubicBezTo>
                    <a:pt x="3621" y="1548"/>
                    <a:pt x="3358" y="634"/>
                    <a:pt x="2600" y="209"/>
                  </a:cubicBezTo>
                  <a:cubicBezTo>
                    <a:pt x="2349" y="67"/>
                    <a:pt x="2081" y="0"/>
                    <a:pt x="1819"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55" name="Google Shape;8955;p23"/>
            <p:cNvSpPr/>
            <p:nvPr/>
          </p:nvSpPr>
          <p:spPr>
            <a:xfrm>
              <a:off x="3166050" y="608850"/>
              <a:ext cx="92550" cy="81625"/>
            </a:xfrm>
            <a:custGeom>
              <a:rect b="b" l="l" r="r" t="t"/>
              <a:pathLst>
                <a:path extrusionOk="0" h="3265" w="3702">
                  <a:moveTo>
                    <a:pt x="1845" y="1"/>
                  </a:moveTo>
                  <a:cubicBezTo>
                    <a:pt x="1277" y="1"/>
                    <a:pt x="743" y="319"/>
                    <a:pt x="439" y="894"/>
                  </a:cubicBezTo>
                  <a:cubicBezTo>
                    <a:pt x="0" y="1727"/>
                    <a:pt x="292" y="2661"/>
                    <a:pt x="1122" y="3084"/>
                  </a:cubicBezTo>
                  <a:cubicBezTo>
                    <a:pt x="1361" y="3206"/>
                    <a:pt x="1611" y="3264"/>
                    <a:pt x="1854" y="3264"/>
                  </a:cubicBezTo>
                  <a:cubicBezTo>
                    <a:pt x="2405" y="3264"/>
                    <a:pt x="2926" y="2963"/>
                    <a:pt x="3235" y="2418"/>
                  </a:cubicBezTo>
                  <a:cubicBezTo>
                    <a:pt x="3702" y="1594"/>
                    <a:pt x="3444" y="653"/>
                    <a:pt x="2628" y="208"/>
                  </a:cubicBezTo>
                  <a:cubicBezTo>
                    <a:pt x="2373" y="68"/>
                    <a:pt x="2105" y="1"/>
                    <a:pt x="1845"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56" name="Google Shape;8956;p23"/>
            <p:cNvSpPr/>
            <p:nvPr/>
          </p:nvSpPr>
          <p:spPr>
            <a:xfrm>
              <a:off x="5957250" y="2178025"/>
              <a:ext cx="92600" cy="81575"/>
            </a:xfrm>
            <a:custGeom>
              <a:rect b="b" l="l" r="r" t="t"/>
              <a:pathLst>
                <a:path extrusionOk="0" h="3263" w="3704">
                  <a:moveTo>
                    <a:pt x="1849" y="0"/>
                  </a:moveTo>
                  <a:cubicBezTo>
                    <a:pt x="1297" y="0"/>
                    <a:pt x="777" y="301"/>
                    <a:pt x="468" y="847"/>
                  </a:cubicBezTo>
                  <a:cubicBezTo>
                    <a:pt x="1" y="1670"/>
                    <a:pt x="259" y="2610"/>
                    <a:pt x="1076" y="3057"/>
                  </a:cubicBezTo>
                  <a:cubicBezTo>
                    <a:pt x="1331" y="3196"/>
                    <a:pt x="1598" y="3263"/>
                    <a:pt x="1858" y="3263"/>
                  </a:cubicBezTo>
                  <a:cubicBezTo>
                    <a:pt x="2426" y="3263"/>
                    <a:pt x="2960" y="2944"/>
                    <a:pt x="3265" y="2369"/>
                  </a:cubicBezTo>
                  <a:cubicBezTo>
                    <a:pt x="3704" y="1538"/>
                    <a:pt x="3411" y="602"/>
                    <a:pt x="2581" y="180"/>
                  </a:cubicBezTo>
                  <a:cubicBezTo>
                    <a:pt x="2341" y="59"/>
                    <a:pt x="2092" y="0"/>
                    <a:pt x="1849"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57" name="Google Shape;8957;p23"/>
            <p:cNvSpPr/>
            <p:nvPr/>
          </p:nvSpPr>
          <p:spPr>
            <a:xfrm>
              <a:off x="2983650" y="662625"/>
              <a:ext cx="91425" cy="80375"/>
            </a:xfrm>
            <a:custGeom>
              <a:rect b="b" l="l" r="r" t="t"/>
              <a:pathLst>
                <a:path extrusionOk="0" h="3215" w="3657">
                  <a:moveTo>
                    <a:pt x="1838" y="0"/>
                  </a:moveTo>
                  <a:cubicBezTo>
                    <a:pt x="1310" y="0"/>
                    <a:pt x="801" y="272"/>
                    <a:pt x="493" y="769"/>
                  </a:cubicBezTo>
                  <a:cubicBezTo>
                    <a:pt x="1" y="1564"/>
                    <a:pt x="235" y="2542"/>
                    <a:pt x="1025" y="2998"/>
                  </a:cubicBezTo>
                  <a:cubicBezTo>
                    <a:pt x="1279" y="3145"/>
                    <a:pt x="1552" y="3215"/>
                    <a:pt x="1821" y="3215"/>
                  </a:cubicBezTo>
                  <a:cubicBezTo>
                    <a:pt x="2349" y="3215"/>
                    <a:pt x="2858" y="2942"/>
                    <a:pt x="3166" y="2445"/>
                  </a:cubicBezTo>
                  <a:cubicBezTo>
                    <a:pt x="3657" y="1652"/>
                    <a:pt x="3424" y="674"/>
                    <a:pt x="2632" y="217"/>
                  </a:cubicBezTo>
                  <a:cubicBezTo>
                    <a:pt x="2379" y="70"/>
                    <a:pt x="2106" y="0"/>
                    <a:pt x="1838"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58" name="Google Shape;8958;p23"/>
            <p:cNvSpPr/>
            <p:nvPr/>
          </p:nvSpPr>
          <p:spPr>
            <a:xfrm>
              <a:off x="5012275" y="866600"/>
              <a:ext cx="90500" cy="80425"/>
            </a:xfrm>
            <a:custGeom>
              <a:rect b="b" l="l" r="r" t="t"/>
              <a:pathLst>
                <a:path extrusionOk="0" h="3217" w="3620">
                  <a:moveTo>
                    <a:pt x="1817" y="0"/>
                  </a:moveTo>
                  <a:cubicBezTo>
                    <a:pt x="1251" y="0"/>
                    <a:pt x="711" y="314"/>
                    <a:pt x="415" y="876"/>
                  </a:cubicBezTo>
                  <a:cubicBezTo>
                    <a:pt x="0" y="1658"/>
                    <a:pt x="257" y="2572"/>
                    <a:pt x="1013" y="3004"/>
                  </a:cubicBezTo>
                  <a:cubicBezTo>
                    <a:pt x="1266" y="3148"/>
                    <a:pt x="1536" y="3217"/>
                    <a:pt x="1801" y="3217"/>
                  </a:cubicBezTo>
                  <a:cubicBezTo>
                    <a:pt x="2366" y="3217"/>
                    <a:pt x="2907" y="2903"/>
                    <a:pt x="3206" y="2341"/>
                  </a:cubicBezTo>
                  <a:cubicBezTo>
                    <a:pt x="3620" y="1560"/>
                    <a:pt x="3362" y="645"/>
                    <a:pt x="2606" y="214"/>
                  </a:cubicBezTo>
                  <a:cubicBezTo>
                    <a:pt x="2352" y="69"/>
                    <a:pt x="2082" y="0"/>
                    <a:pt x="1817"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59" name="Google Shape;8959;p23"/>
            <p:cNvSpPr/>
            <p:nvPr/>
          </p:nvSpPr>
          <p:spPr>
            <a:xfrm>
              <a:off x="6008025" y="2362550"/>
              <a:ext cx="90375" cy="80475"/>
            </a:xfrm>
            <a:custGeom>
              <a:rect b="b" l="l" r="r" t="t"/>
              <a:pathLst>
                <a:path extrusionOk="0" h="3219" w="3615">
                  <a:moveTo>
                    <a:pt x="1818" y="1"/>
                  </a:moveTo>
                  <a:cubicBezTo>
                    <a:pt x="1271" y="1"/>
                    <a:pt x="744" y="294"/>
                    <a:pt x="439" y="826"/>
                  </a:cubicBezTo>
                  <a:cubicBezTo>
                    <a:pt x="0" y="1595"/>
                    <a:pt x="224" y="2522"/>
                    <a:pt x="960" y="2976"/>
                  </a:cubicBezTo>
                  <a:cubicBezTo>
                    <a:pt x="1226" y="3140"/>
                    <a:pt x="1514" y="3218"/>
                    <a:pt x="1797" y="3218"/>
                  </a:cubicBezTo>
                  <a:cubicBezTo>
                    <a:pt x="2344" y="3218"/>
                    <a:pt x="2869" y="2926"/>
                    <a:pt x="3174" y="2393"/>
                  </a:cubicBezTo>
                  <a:cubicBezTo>
                    <a:pt x="3615" y="1623"/>
                    <a:pt x="3391" y="696"/>
                    <a:pt x="2654" y="243"/>
                  </a:cubicBezTo>
                  <a:cubicBezTo>
                    <a:pt x="2388" y="79"/>
                    <a:pt x="2100" y="1"/>
                    <a:pt x="1818"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60" name="Google Shape;8960;p23"/>
            <p:cNvSpPr/>
            <p:nvPr/>
          </p:nvSpPr>
          <p:spPr>
            <a:xfrm>
              <a:off x="4131575" y="527475"/>
              <a:ext cx="90350" cy="80425"/>
            </a:xfrm>
            <a:custGeom>
              <a:rect b="b" l="l" r="r" t="t"/>
              <a:pathLst>
                <a:path extrusionOk="0" h="3217" w="3614">
                  <a:moveTo>
                    <a:pt x="1818" y="0"/>
                  </a:moveTo>
                  <a:cubicBezTo>
                    <a:pt x="1282" y="0"/>
                    <a:pt x="763" y="281"/>
                    <a:pt x="456" y="797"/>
                  </a:cubicBezTo>
                  <a:cubicBezTo>
                    <a:pt x="1" y="1560"/>
                    <a:pt x="207" y="2491"/>
                    <a:pt x="934" y="2959"/>
                  </a:cubicBezTo>
                  <a:cubicBezTo>
                    <a:pt x="1205" y="3133"/>
                    <a:pt x="1503" y="3217"/>
                    <a:pt x="1796" y="3217"/>
                  </a:cubicBezTo>
                  <a:cubicBezTo>
                    <a:pt x="2332" y="3217"/>
                    <a:pt x="2851" y="2936"/>
                    <a:pt x="3159" y="2421"/>
                  </a:cubicBezTo>
                  <a:cubicBezTo>
                    <a:pt x="3614" y="1656"/>
                    <a:pt x="3408" y="725"/>
                    <a:pt x="2681" y="258"/>
                  </a:cubicBezTo>
                  <a:cubicBezTo>
                    <a:pt x="2409" y="83"/>
                    <a:pt x="2111" y="0"/>
                    <a:pt x="1818"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61" name="Google Shape;8961;p23"/>
            <p:cNvSpPr/>
            <p:nvPr/>
          </p:nvSpPr>
          <p:spPr>
            <a:xfrm>
              <a:off x="5674500" y="4048000"/>
              <a:ext cx="88125" cy="78125"/>
            </a:xfrm>
            <a:custGeom>
              <a:rect b="b" l="l" r="r" t="t"/>
              <a:pathLst>
                <a:path extrusionOk="0" h="3125" w="3525">
                  <a:moveTo>
                    <a:pt x="1812" y="0"/>
                  </a:moveTo>
                  <a:cubicBezTo>
                    <a:pt x="1286" y="0"/>
                    <a:pt x="755" y="261"/>
                    <a:pt x="456" y="727"/>
                  </a:cubicBezTo>
                  <a:cubicBezTo>
                    <a:pt x="1" y="1437"/>
                    <a:pt x="214" y="2446"/>
                    <a:pt x="914" y="2896"/>
                  </a:cubicBezTo>
                  <a:cubicBezTo>
                    <a:pt x="1156" y="3051"/>
                    <a:pt x="1434" y="3124"/>
                    <a:pt x="1713" y="3124"/>
                  </a:cubicBezTo>
                  <a:cubicBezTo>
                    <a:pt x="2240" y="3124"/>
                    <a:pt x="2771" y="2864"/>
                    <a:pt x="3069" y="2398"/>
                  </a:cubicBezTo>
                  <a:cubicBezTo>
                    <a:pt x="3524" y="1689"/>
                    <a:pt x="3310" y="679"/>
                    <a:pt x="2611" y="228"/>
                  </a:cubicBezTo>
                  <a:cubicBezTo>
                    <a:pt x="2369" y="74"/>
                    <a:pt x="2091" y="0"/>
                    <a:pt x="1812"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62" name="Google Shape;8962;p23"/>
            <p:cNvSpPr/>
            <p:nvPr/>
          </p:nvSpPr>
          <p:spPr>
            <a:xfrm>
              <a:off x="6024675" y="3152650"/>
              <a:ext cx="88325" cy="78175"/>
            </a:xfrm>
            <a:custGeom>
              <a:rect b="b" l="l" r="r" t="t"/>
              <a:pathLst>
                <a:path extrusionOk="0" h="3127" w="3533">
                  <a:moveTo>
                    <a:pt x="1812" y="0"/>
                  </a:moveTo>
                  <a:cubicBezTo>
                    <a:pt x="1249" y="0"/>
                    <a:pt x="687" y="304"/>
                    <a:pt x="404" y="826"/>
                  </a:cubicBezTo>
                  <a:cubicBezTo>
                    <a:pt x="0" y="1574"/>
                    <a:pt x="280" y="2555"/>
                    <a:pt x="1014" y="2951"/>
                  </a:cubicBezTo>
                  <a:cubicBezTo>
                    <a:pt x="1235" y="3071"/>
                    <a:pt x="1478" y="3127"/>
                    <a:pt x="1721" y="3127"/>
                  </a:cubicBezTo>
                  <a:cubicBezTo>
                    <a:pt x="2284" y="3127"/>
                    <a:pt x="2846" y="2824"/>
                    <a:pt x="3129" y="2301"/>
                  </a:cubicBezTo>
                  <a:cubicBezTo>
                    <a:pt x="3533" y="1554"/>
                    <a:pt x="3253" y="573"/>
                    <a:pt x="2519" y="177"/>
                  </a:cubicBezTo>
                  <a:cubicBezTo>
                    <a:pt x="2298" y="57"/>
                    <a:pt x="2055" y="0"/>
                    <a:pt x="1812"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63" name="Google Shape;8963;p23"/>
            <p:cNvSpPr/>
            <p:nvPr/>
          </p:nvSpPr>
          <p:spPr>
            <a:xfrm>
              <a:off x="2303000" y="1060375"/>
              <a:ext cx="88325" cy="78200"/>
            </a:xfrm>
            <a:custGeom>
              <a:rect b="b" l="l" r="r" t="t"/>
              <a:pathLst>
                <a:path extrusionOk="0" h="3128" w="3533">
                  <a:moveTo>
                    <a:pt x="1814" y="1"/>
                  </a:moveTo>
                  <a:cubicBezTo>
                    <a:pt x="1272" y="1"/>
                    <a:pt x="730" y="279"/>
                    <a:pt x="437" y="770"/>
                  </a:cubicBezTo>
                  <a:cubicBezTo>
                    <a:pt x="0" y="1501"/>
                    <a:pt x="242" y="2493"/>
                    <a:pt x="958" y="2921"/>
                  </a:cubicBezTo>
                  <a:cubicBezTo>
                    <a:pt x="1193" y="3062"/>
                    <a:pt x="1457" y="3128"/>
                    <a:pt x="1721" y="3128"/>
                  </a:cubicBezTo>
                  <a:cubicBezTo>
                    <a:pt x="2262" y="3128"/>
                    <a:pt x="2803" y="2850"/>
                    <a:pt x="3096" y="2358"/>
                  </a:cubicBezTo>
                  <a:cubicBezTo>
                    <a:pt x="3533" y="1629"/>
                    <a:pt x="3292" y="636"/>
                    <a:pt x="2576" y="207"/>
                  </a:cubicBezTo>
                  <a:cubicBezTo>
                    <a:pt x="2342" y="67"/>
                    <a:pt x="2078" y="1"/>
                    <a:pt x="1814"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64" name="Google Shape;8964;p23"/>
            <p:cNvSpPr/>
            <p:nvPr/>
          </p:nvSpPr>
          <p:spPr>
            <a:xfrm>
              <a:off x="1720125" y="1824925"/>
              <a:ext cx="88400" cy="78225"/>
            </a:xfrm>
            <a:custGeom>
              <a:rect b="b" l="l" r="r" t="t"/>
              <a:pathLst>
                <a:path extrusionOk="0" h="3129" w="3536">
                  <a:moveTo>
                    <a:pt x="1814" y="1"/>
                  </a:moveTo>
                  <a:cubicBezTo>
                    <a:pt x="1262" y="1"/>
                    <a:pt x="711" y="292"/>
                    <a:pt x="422" y="799"/>
                  </a:cubicBezTo>
                  <a:cubicBezTo>
                    <a:pt x="0" y="1539"/>
                    <a:pt x="261" y="2523"/>
                    <a:pt x="988" y="2937"/>
                  </a:cubicBezTo>
                  <a:cubicBezTo>
                    <a:pt x="1216" y="3067"/>
                    <a:pt x="1469" y="3128"/>
                    <a:pt x="1722" y="3128"/>
                  </a:cubicBezTo>
                  <a:cubicBezTo>
                    <a:pt x="2274" y="3128"/>
                    <a:pt x="2825" y="2837"/>
                    <a:pt x="3114" y="2330"/>
                  </a:cubicBezTo>
                  <a:cubicBezTo>
                    <a:pt x="3535" y="1590"/>
                    <a:pt x="3273" y="604"/>
                    <a:pt x="2548" y="192"/>
                  </a:cubicBezTo>
                  <a:cubicBezTo>
                    <a:pt x="2320" y="62"/>
                    <a:pt x="2067" y="1"/>
                    <a:pt x="1814"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65" name="Google Shape;8965;p23"/>
            <p:cNvSpPr/>
            <p:nvPr/>
          </p:nvSpPr>
          <p:spPr>
            <a:xfrm>
              <a:off x="5860075" y="1811850"/>
              <a:ext cx="88350" cy="78200"/>
            </a:xfrm>
            <a:custGeom>
              <a:rect b="b" l="l" r="r" t="t"/>
              <a:pathLst>
                <a:path extrusionOk="0" h="3128" w="3534">
                  <a:moveTo>
                    <a:pt x="1813" y="0"/>
                  </a:moveTo>
                  <a:cubicBezTo>
                    <a:pt x="1262" y="0"/>
                    <a:pt x="712" y="290"/>
                    <a:pt x="423" y="796"/>
                  </a:cubicBezTo>
                  <a:cubicBezTo>
                    <a:pt x="0" y="1534"/>
                    <a:pt x="260" y="2520"/>
                    <a:pt x="985" y="2934"/>
                  </a:cubicBezTo>
                  <a:cubicBezTo>
                    <a:pt x="1214" y="3065"/>
                    <a:pt x="1469" y="3127"/>
                    <a:pt x="1723" y="3127"/>
                  </a:cubicBezTo>
                  <a:cubicBezTo>
                    <a:pt x="2274" y="3127"/>
                    <a:pt x="2823" y="2838"/>
                    <a:pt x="3111" y="2333"/>
                  </a:cubicBezTo>
                  <a:cubicBezTo>
                    <a:pt x="3534" y="1593"/>
                    <a:pt x="3276" y="607"/>
                    <a:pt x="2551" y="193"/>
                  </a:cubicBezTo>
                  <a:cubicBezTo>
                    <a:pt x="2322" y="62"/>
                    <a:pt x="2067" y="0"/>
                    <a:pt x="1813"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66" name="Google Shape;8966;p23"/>
            <p:cNvSpPr/>
            <p:nvPr/>
          </p:nvSpPr>
          <p:spPr>
            <a:xfrm>
              <a:off x="3534075" y="504200"/>
              <a:ext cx="88325" cy="78200"/>
            </a:xfrm>
            <a:custGeom>
              <a:rect b="b" l="l" r="r" t="t"/>
              <a:pathLst>
                <a:path extrusionOk="0" h="3128" w="3533">
                  <a:moveTo>
                    <a:pt x="1813" y="0"/>
                  </a:moveTo>
                  <a:cubicBezTo>
                    <a:pt x="1245" y="0"/>
                    <a:pt x="679" y="309"/>
                    <a:pt x="398" y="838"/>
                  </a:cubicBezTo>
                  <a:cubicBezTo>
                    <a:pt x="1" y="1589"/>
                    <a:pt x="289" y="2569"/>
                    <a:pt x="1025" y="2958"/>
                  </a:cubicBezTo>
                  <a:cubicBezTo>
                    <a:pt x="1242" y="3074"/>
                    <a:pt x="1480" y="3128"/>
                    <a:pt x="1718" y="3128"/>
                  </a:cubicBezTo>
                  <a:cubicBezTo>
                    <a:pt x="2286" y="3128"/>
                    <a:pt x="2854" y="2818"/>
                    <a:pt x="3135" y="2289"/>
                  </a:cubicBezTo>
                  <a:cubicBezTo>
                    <a:pt x="3533" y="1539"/>
                    <a:pt x="3244" y="559"/>
                    <a:pt x="2507" y="170"/>
                  </a:cubicBezTo>
                  <a:cubicBezTo>
                    <a:pt x="2289" y="55"/>
                    <a:pt x="2051" y="0"/>
                    <a:pt x="1813"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67" name="Google Shape;8967;p23"/>
            <p:cNvSpPr/>
            <p:nvPr/>
          </p:nvSpPr>
          <p:spPr>
            <a:xfrm>
              <a:off x="1568450" y="3456050"/>
              <a:ext cx="88325" cy="78175"/>
            </a:xfrm>
            <a:custGeom>
              <a:rect b="b" l="l" r="r" t="t"/>
              <a:pathLst>
                <a:path extrusionOk="0" h="3127" w="3533">
                  <a:moveTo>
                    <a:pt x="1814" y="0"/>
                  </a:moveTo>
                  <a:cubicBezTo>
                    <a:pt x="1272" y="0"/>
                    <a:pt x="730" y="278"/>
                    <a:pt x="437" y="770"/>
                  </a:cubicBezTo>
                  <a:cubicBezTo>
                    <a:pt x="0" y="1499"/>
                    <a:pt x="242" y="2491"/>
                    <a:pt x="958" y="2919"/>
                  </a:cubicBezTo>
                  <a:cubicBezTo>
                    <a:pt x="1193" y="3060"/>
                    <a:pt x="1457" y="3127"/>
                    <a:pt x="1721" y="3127"/>
                  </a:cubicBezTo>
                  <a:cubicBezTo>
                    <a:pt x="2262" y="3127"/>
                    <a:pt x="2803" y="2848"/>
                    <a:pt x="3096" y="2358"/>
                  </a:cubicBezTo>
                  <a:cubicBezTo>
                    <a:pt x="3533" y="1627"/>
                    <a:pt x="3291" y="635"/>
                    <a:pt x="2576" y="207"/>
                  </a:cubicBezTo>
                  <a:cubicBezTo>
                    <a:pt x="2342" y="66"/>
                    <a:pt x="2078" y="0"/>
                    <a:pt x="1814"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68" name="Google Shape;8968;p23"/>
            <p:cNvSpPr/>
            <p:nvPr/>
          </p:nvSpPr>
          <p:spPr>
            <a:xfrm>
              <a:off x="4359700" y="5025225"/>
              <a:ext cx="88325" cy="78175"/>
            </a:xfrm>
            <a:custGeom>
              <a:rect b="b" l="l" r="r" t="t"/>
              <a:pathLst>
                <a:path extrusionOk="0" h="3127" w="3533">
                  <a:moveTo>
                    <a:pt x="1813" y="1"/>
                  </a:moveTo>
                  <a:cubicBezTo>
                    <a:pt x="1244" y="1"/>
                    <a:pt x="676" y="311"/>
                    <a:pt x="397" y="841"/>
                  </a:cubicBezTo>
                  <a:cubicBezTo>
                    <a:pt x="0" y="1591"/>
                    <a:pt x="291" y="2573"/>
                    <a:pt x="1027" y="2959"/>
                  </a:cubicBezTo>
                  <a:cubicBezTo>
                    <a:pt x="1244" y="3073"/>
                    <a:pt x="1481" y="3126"/>
                    <a:pt x="1718" y="3126"/>
                  </a:cubicBezTo>
                  <a:cubicBezTo>
                    <a:pt x="2288" y="3126"/>
                    <a:pt x="2856" y="2816"/>
                    <a:pt x="3136" y="2287"/>
                  </a:cubicBezTo>
                  <a:cubicBezTo>
                    <a:pt x="3532" y="1535"/>
                    <a:pt x="3242" y="557"/>
                    <a:pt x="2505" y="169"/>
                  </a:cubicBezTo>
                  <a:cubicBezTo>
                    <a:pt x="2288" y="55"/>
                    <a:pt x="2050" y="1"/>
                    <a:pt x="1813"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69" name="Google Shape;8969;p23"/>
            <p:cNvSpPr/>
            <p:nvPr/>
          </p:nvSpPr>
          <p:spPr>
            <a:xfrm>
              <a:off x="5807175" y="3810275"/>
              <a:ext cx="89425" cy="79325"/>
            </a:xfrm>
            <a:custGeom>
              <a:rect b="b" l="l" r="r" t="t"/>
              <a:pathLst>
                <a:path extrusionOk="0" h="3173" w="3577">
                  <a:moveTo>
                    <a:pt x="1810" y="1"/>
                  </a:moveTo>
                  <a:cubicBezTo>
                    <a:pt x="1267" y="1"/>
                    <a:pt x="737" y="288"/>
                    <a:pt x="438" y="802"/>
                  </a:cubicBezTo>
                  <a:cubicBezTo>
                    <a:pt x="0" y="1555"/>
                    <a:pt x="235" y="2508"/>
                    <a:pt x="964" y="2949"/>
                  </a:cubicBezTo>
                  <a:cubicBezTo>
                    <a:pt x="1215" y="3101"/>
                    <a:pt x="1490" y="3173"/>
                    <a:pt x="1762" y="3173"/>
                  </a:cubicBezTo>
                  <a:cubicBezTo>
                    <a:pt x="2324" y="3173"/>
                    <a:pt x="2872" y="2866"/>
                    <a:pt x="3164" y="2322"/>
                  </a:cubicBezTo>
                  <a:cubicBezTo>
                    <a:pt x="3577" y="1556"/>
                    <a:pt x="3310" y="614"/>
                    <a:pt x="2563" y="197"/>
                  </a:cubicBezTo>
                  <a:cubicBezTo>
                    <a:pt x="2324" y="64"/>
                    <a:pt x="2066" y="1"/>
                    <a:pt x="1810"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70" name="Google Shape;8970;p23"/>
            <p:cNvSpPr/>
            <p:nvPr/>
          </p:nvSpPr>
          <p:spPr>
            <a:xfrm>
              <a:off x="1853475" y="1587775"/>
              <a:ext cx="88300" cy="78175"/>
            </a:xfrm>
            <a:custGeom>
              <a:rect b="b" l="l" r="r" t="t"/>
              <a:pathLst>
                <a:path extrusionOk="0" h="3127" w="3532">
                  <a:moveTo>
                    <a:pt x="1814" y="0"/>
                  </a:moveTo>
                  <a:cubicBezTo>
                    <a:pt x="1245" y="0"/>
                    <a:pt x="677" y="311"/>
                    <a:pt x="397" y="841"/>
                  </a:cubicBezTo>
                  <a:cubicBezTo>
                    <a:pt x="1" y="1592"/>
                    <a:pt x="291" y="2572"/>
                    <a:pt x="1028" y="2960"/>
                  </a:cubicBezTo>
                  <a:cubicBezTo>
                    <a:pt x="1244" y="3073"/>
                    <a:pt x="1481" y="3127"/>
                    <a:pt x="1718" y="3127"/>
                  </a:cubicBezTo>
                  <a:cubicBezTo>
                    <a:pt x="2288" y="3127"/>
                    <a:pt x="2857" y="2817"/>
                    <a:pt x="3136" y="2288"/>
                  </a:cubicBezTo>
                  <a:cubicBezTo>
                    <a:pt x="3531" y="1536"/>
                    <a:pt x="3243" y="558"/>
                    <a:pt x="2506" y="169"/>
                  </a:cubicBezTo>
                  <a:cubicBezTo>
                    <a:pt x="2289" y="54"/>
                    <a:pt x="2051" y="0"/>
                    <a:pt x="1814"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71" name="Google Shape;8971;p23"/>
            <p:cNvSpPr/>
            <p:nvPr/>
          </p:nvSpPr>
          <p:spPr>
            <a:xfrm>
              <a:off x="6059600" y="2548100"/>
              <a:ext cx="86950" cy="77475"/>
            </a:xfrm>
            <a:custGeom>
              <a:rect b="b" l="l" r="r" t="t"/>
              <a:pathLst>
                <a:path extrusionOk="0" h="3099" w="3478">
                  <a:moveTo>
                    <a:pt x="1773" y="1"/>
                  </a:moveTo>
                  <a:cubicBezTo>
                    <a:pt x="1200" y="1"/>
                    <a:pt x="621" y="308"/>
                    <a:pt x="378" y="840"/>
                  </a:cubicBezTo>
                  <a:cubicBezTo>
                    <a:pt x="0" y="1665"/>
                    <a:pt x="198" y="2387"/>
                    <a:pt x="939" y="2884"/>
                  </a:cubicBezTo>
                  <a:cubicBezTo>
                    <a:pt x="1159" y="3030"/>
                    <a:pt x="1414" y="3098"/>
                    <a:pt x="1673" y="3098"/>
                  </a:cubicBezTo>
                  <a:cubicBezTo>
                    <a:pt x="2219" y="3098"/>
                    <a:pt x="2781" y="2798"/>
                    <a:pt x="3062" y="2303"/>
                  </a:cubicBezTo>
                  <a:cubicBezTo>
                    <a:pt x="3478" y="1572"/>
                    <a:pt x="3202" y="567"/>
                    <a:pt x="2477" y="174"/>
                  </a:cubicBezTo>
                  <a:cubicBezTo>
                    <a:pt x="2261" y="56"/>
                    <a:pt x="2018" y="1"/>
                    <a:pt x="1773"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72" name="Google Shape;8972;p23"/>
            <p:cNvSpPr/>
            <p:nvPr/>
          </p:nvSpPr>
          <p:spPr>
            <a:xfrm>
              <a:off x="5542950" y="4286750"/>
              <a:ext cx="84600" cy="74900"/>
            </a:xfrm>
            <a:custGeom>
              <a:rect b="b" l="l" r="r" t="t"/>
              <a:pathLst>
                <a:path extrusionOk="0" h="2996" w="3384">
                  <a:moveTo>
                    <a:pt x="1743" y="0"/>
                  </a:moveTo>
                  <a:cubicBezTo>
                    <a:pt x="1219" y="0"/>
                    <a:pt x="689" y="272"/>
                    <a:pt x="410" y="746"/>
                  </a:cubicBezTo>
                  <a:cubicBezTo>
                    <a:pt x="1" y="1442"/>
                    <a:pt x="241" y="2401"/>
                    <a:pt x="926" y="2805"/>
                  </a:cubicBezTo>
                  <a:cubicBezTo>
                    <a:pt x="1146" y="2934"/>
                    <a:pt x="1394" y="2996"/>
                    <a:pt x="1642" y="2996"/>
                  </a:cubicBezTo>
                  <a:cubicBezTo>
                    <a:pt x="2167" y="2996"/>
                    <a:pt x="2694" y="2723"/>
                    <a:pt x="2974" y="2249"/>
                  </a:cubicBezTo>
                  <a:cubicBezTo>
                    <a:pt x="3384" y="1554"/>
                    <a:pt x="3142" y="594"/>
                    <a:pt x="2457" y="191"/>
                  </a:cubicBezTo>
                  <a:cubicBezTo>
                    <a:pt x="2238" y="61"/>
                    <a:pt x="1991" y="0"/>
                    <a:pt x="1743"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73" name="Google Shape;8973;p23"/>
            <p:cNvSpPr/>
            <p:nvPr/>
          </p:nvSpPr>
          <p:spPr>
            <a:xfrm>
              <a:off x="5245775" y="998725"/>
              <a:ext cx="88050" cy="77450"/>
            </a:xfrm>
            <a:custGeom>
              <a:rect b="b" l="l" r="r" t="t"/>
              <a:pathLst>
                <a:path extrusionOk="0" h="3098" w="3522">
                  <a:moveTo>
                    <a:pt x="1747" y="0"/>
                  </a:moveTo>
                  <a:cubicBezTo>
                    <a:pt x="1251" y="0"/>
                    <a:pt x="812" y="259"/>
                    <a:pt x="469" y="765"/>
                  </a:cubicBezTo>
                  <a:cubicBezTo>
                    <a:pt x="0" y="1456"/>
                    <a:pt x="277" y="2490"/>
                    <a:pt x="990" y="2906"/>
                  </a:cubicBezTo>
                  <a:cubicBezTo>
                    <a:pt x="1214" y="3036"/>
                    <a:pt x="1466" y="3098"/>
                    <a:pt x="1719" y="3098"/>
                  </a:cubicBezTo>
                  <a:cubicBezTo>
                    <a:pt x="2273" y="3098"/>
                    <a:pt x="2832" y="2804"/>
                    <a:pt x="3112" y="2299"/>
                  </a:cubicBezTo>
                  <a:cubicBezTo>
                    <a:pt x="3522" y="1563"/>
                    <a:pt x="3249" y="530"/>
                    <a:pt x="2505" y="184"/>
                  </a:cubicBezTo>
                  <a:cubicBezTo>
                    <a:pt x="2242" y="61"/>
                    <a:pt x="1988" y="0"/>
                    <a:pt x="1747"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74" name="Google Shape;8974;p23"/>
            <p:cNvSpPr/>
            <p:nvPr/>
          </p:nvSpPr>
          <p:spPr>
            <a:xfrm>
              <a:off x="2748500" y="4899900"/>
              <a:ext cx="85575" cy="76050"/>
            </a:xfrm>
            <a:custGeom>
              <a:rect b="b" l="l" r="r" t="t"/>
              <a:pathLst>
                <a:path extrusionOk="0" h="3042" w="3423">
                  <a:moveTo>
                    <a:pt x="1770" y="0"/>
                  </a:moveTo>
                  <a:cubicBezTo>
                    <a:pt x="1202" y="0"/>
                    <a:pt x="625" y="312"/>
                    <a:pt x="362" y="835"/>
                  </a:cubicBezTo>
                  <a:cubicBezTo>
                    <a:pt x="1" y="1553"/>
                    <a:pt x="294" y="2516"/>
                    <a:pt x="985" y="2882"/>
                  </a:cubicBezTo>
                  <a:cubicBezTo>
                    <a:pt x="1191" y="2991"/>
                    <a:pt x="1421" y="3042"/>
                    <a:pt x="1651" y="3042"/>
                  </a:cubicBezTo>
                  <a:cubicBezTo>
                    <a:pt x="2201" y="3042"/>
                    <a:pt x="2758" y="2751"/>
                    <a:pt x="3032" y="2256"/>
                  </a:cubicBezTo>
                  <a:cubicBezTo>
                    <a:pt x="3422" y="1553"/>
                    <a:pt x="3167" y="586"/>
                    <a:pt x="2485" y="188"/>
                  </a:cubicBezTo>
                  <a:cubicBezTo>
                    <a:pt x="2267" y="60"/>
                    <a:pt x="2019" y="0"/>
                    <a:pt x="1770"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75" name="Google Shape;8975;p23"/>
            <p:cNvSpPr/>
            <p:nvPr/>
          </p:nvSpPr>
          <p:spPr>
            <a:xfrm>
              <a:off x="2515850" y="4769125"/>
              <a:ext cx="85550" cy="76050"/>
            </a:xfrm>
            <a:custGeom>
              <a:rect b="b" l="l" r="r" t="t"/>
              <a:pathLst>
                <a:path extrusionOk="0" h="3042" w="3422">
                  <a:moveTo>
                    <a:pt x="1777" y="0"/>
                  </a:moveTo>
                  <a:cubicBezTo>
                    <a:pt x="1229" y="0"/>
                    <a:pt x="668" y="288"/>
                    <a:pt x="391" y="783"/>
                  </a:cubicBezTo>
                  <a:cubicBezTo>
                    <a:pt x="1" y="1486"/>
                    <a:pt x="256" y="2454"/>
                    <a:pt x="937" y="2854"/>
                  </a:cubicBezTo>
                  <a:cubicBezTo>
                    <a:pt x="1155" y="2982"/>
                    <a:pt x="1403" y="3042"/>
                    <a:pt x="1653" y="3042"/>
                  </a:cubicBezTo>
                  <a:cubicBezTo>
                    <a:pt x="2181" y="3042"/>
                    <a:pt x="2720" y="2774"/>
                    <a:pt x="3006" y="2307"/>
                  </a:cubicBezTo>
                  <a:cubicBezTo>
                    <a:pt x="3421" y="1631"/>
                    <a:pt x="3199" y="643"/>
                    <a:pt x="2537" y="216"/>
                  </a:cubicBezTo>
                  <a:cubicBezTo>
                    <a:pt x="2310" y="69"/>
                    <a:pt x="2045" y="0"/>
                    <a:pt x="1777"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76" name="Google Shape;8976;p23"/>
            <p:cNvSpPr/>
            <p:nvPr/>
          </p:nvSpPr>
          <p:spPr>
            <a:xfrm>
              <a:off x="5224625" y="4575650"/>
              <a:ext cx="88075" cy="77475"/>
            </a:xfrm>
            <a:custGeom>
              <a:rect b="b" l="l" r="r" t="t"/>
              <a:pathLst>
                <a:path extrusionOk="0" h="3099" w="3523">
                  <a:moveTo>
                    <a:pt x="1746" y="0"/>
                  </a:moveTo>
                  <a:cubicBezTo>
                    <a:pt x="1245" y="0"/>
                    <a:pt x="804" y="262"/>
                    <a:pt x="463" y="777"/>
                  </a:cubicBezTo>
                  <a:cubicBezTo>
                    <a:pt x="0" y="1474"/>
                    <a:pt x="285" y="2504"/>
                    <a:pt x="1002" y="2914"/>
                  </a:cubicBezTo>
                  <a:cubicBezTo>
                    <a:pt x="1223" y="3039"/>
                    <a:pt x="1470" y="3098"/>
                    <a:pt x="1718" y="3098"/>
                  </a:cubicBezTo>
                  <a:cubicBezTo>
                    <a:pt x="2277" y="3098"/>
                    <a:pt x="2842" y="2800"/>
                    <a:pt x="3120" y="2287"/>
                  </a:cubicBezTo>
                  <a:cubicBezTo>
                    <a:pt x="3522" y="1549"/>
                    <a:pt x="3241" y="515"/>
                    <a:pt x="2495" y="177"/>
                  </a:cubicBezTo>
                  <a:cubicBezTo>
                    <a:pt x="2235" y="59"/>
                    <a:pt x="1984" y="0"/>
                    <a:pt x="1746"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77" name="Google Shape;8977;p23"/>
            <p:cNvSpPr/>
            <p:nvPr/>
          </p:nvSpPr>
          <p:spPr>
            <a:xfrm>
              <a:off x="1502975" y="2483350"/>
              <a:ext cx="88075" cy="77450"/>
            </a:xfrm>
            <a:custGeom>
              <a:rect b="b" l="l" r="r" t="t"/>
              <a:pathLst>
                <a:path extrusionOk="0" h="3098" w="3523">
                  <a:moveTo>
                    <a:pt x="1748" y="1"/>
                  </a:moveTo>
                  <a:cubicBezTo>
                    <a:pt x="1246" y="1"/>
                    <a:pt x="805" y="263"/>
                    <a:pt x="464" y="777"/>
                  </a:cubicBezTo>
                  <a:cubicBezTo>
                    <a:pt x="1" y="1474"/>
                    <a:pt x="287" y="2505"/>
                    <a:pt x="1003" y="2913"/>
                  </a:cubicBezTo>
                  <a:cubicBezTo>
                    <a:pt x="1223" y="3038"/>
                    <a:pt x="1471" y="3097"/>
                    <a:pt x="1719" y="3097"/>
                  </a:cubicBezTo>
                  <a:cubicBezTo>
                    <a:pt x="2278" y="3097"/>
                    <a:pt x="2843" y="2799"/>
                    <a:pt x="3120" y="2288"/>
                  </a:cubicBezTo>
                  <a:cubicBezTo>
                    <a:pt x="3523" y="1550"/>
                    <a:pt x="3241" y="517"/>
                    <a:pt x="2496" y="178"/>
                  </a:cubicBezTo>
                  <a:cubicBezTo>
                    <a:pt x="2236" y="59"/>
                    <a:pt x="1985" y="1"/>
                    <a:pt x="1748"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78" name="Google Shape;8978;p23"/>
            <p:cNvSpPr/>
            <p:nvPr/>
          </p:nvSpPr>
          <p:spPr>
            <a:xfrm>
              <a:off x="3995650" y="5133250"/>
              <a:ext cx="84600" cy="74900"/>
            </a:xfrm>
            <a:custGeom>
              <a:rect b="b" l="l" r="r" t="t"/>
              <a:pathLst>
                <a:path extrusionOk="0" h="2996" w="3384">
                  <a:moveTo>
                    <a:pt x="1742" y="0"/>
                  </a:moveTo>
                  <a:cubicBezTo>
                    <a:pt x="1218" y="0"/>
                    <a:pt x="690" y="271"/>
                    <a:pt x="410" y="745"/>
                  </a:cubicBezTo>
                  <a:cubicBezTo>
                    <a:pt x="0" y="1440"/>
                    <a:pt x="240" y="2400"/>
                    <a:pt x="926" y="2805"/>
                  </a:cubicBezTo>
                  <a:cubicBezTo>
                    <a:pt x="1145" y="2934"/>
                    <a:pt x="1393" y="2996"/>
                    <a:pt x="1641" y="2996"/>
                  </a:cubicBezTo>
                  <a:cubicBezTo>
                    <a:pt x="2165" y="2996"/>
                    <a:pt x="2694" y="2724"/>
                    <a:pt x="2974" y="2249"/>
                  </a:cubicBezTo>
                  <a:cubicBezTo>
                    <a:pt x="3384" y="1554"/>
                    <a:pt x="3143" y="596"/>
                    <a:pt x="2458" y="191"/>
                  </a:cubicBezTo>
                  <a:cubicBezTo>
                    <a:pt x="2238" y="61"/>
                    <a:pt x="1991" y="0"/>
                    <a:pt x="1742"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79" name="Google Shape;8979;p23"/>
            <p:cNvSpPr/>
            <p:nvPr/>
          </p:nvSpPr>
          <p:spPr>
            <a:xfrm>
              <a:off x="4548950" y="606625"/>
              <a:ext cx="87075" cy="77500"/>
            </a:xfrm>
            <a:custGeom>
              <a:rect b="b" l="l" r="r" t="t"/>
              <a:pathLst>
                <a:path extrusionOk="0" h="3100" w="3483">
                  <a:moveTo>
                    <a:pt x="1777" y="1"/>
                  </a:moveTo>
                  <a:cubicBezTo>
                    <a:pt x="1213" y="1"/>
                    <a:pt x="645" y="298"/>
                    <a:pt x="394" y="820"/>
                  </a:cubicBezTo>
                  <a:cubicBezTo>
                    <a:pt x="0" y="1641"/>
                    <a:pt x="192" y="2364"/>
                    <a:pt x="923" y="2872"/>
                  </a:cubicBezTo>
                  <a:cubicBezTo>
                    <a:pt x="1145" y="3028"/>
                    <a:pt x="1408" y="3099"/>
                    <a:pt x="1675" y="3099"/>
                  </a:cubicBezTo>
                  <a:cubicBezTo>
                    <a:pt x="2212" y="3099"/>
                    <a:pt x="2768" y="2809"/>
                    <a:pt x="3055" y="2326"/>
                  </a:cubicBezTo>
                  <a:cubicBezTo>
                    <a:pt x="3482" y="1602"/>
                    <a:pt x="3221" y="593"/>
                    <a:pt x="2504" y="186"/>
                  </a:cubicBezTo>
                  <a:cubicBezTo>
                    <a:pt x="2282" y="60"/>
                    <a:pt x="2030" y="1"/>
                    <a:pt x="1777"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80" name="Google Shape;8980;p23"/>
            <p:cNvSpPr/>
            <p:nvPr/>
          </p:nvSpPr>
          <p:spPr>
            <a:xfrm>
              <a:off x="4543300" y="4972500"/>
              <a:ext cx="87125" cy="77450"/>
            </a:xfrm>
            <a:custGeom>
              <a:rect b="b" l="l" r="r" t="t"/>
              <a:pathLst>
                <a:path extrusionOk="0" h="3098" w="3485">
                  <a:moveTo>
                    <a:pt x="1784" y="1"/>
                  </a:moveTo>
                  <a:cubicBezTo>
                    <a:pt x="1238" y="1"/>
                    <a:pt x="685" y="278"/>
                    <a:pt x="425" y="777"/>
                  </a:cubicBezTo>
                  <a:cubicBezTo>
                    <a:pt x="1" y="1584"/>
                    <a:pt x="177" y="2314"/>
                    <a:pt x="886" y="2845"/>
                  </a:cubicBezTo>
                  <a:cubicBezTo>
                    <a:pt x="1116" y="3018"/>
                    <a:pt x="1394" y="3098"/>
                    <a:pt x="1678" y="3098"/>
                  </a:cubicBezTo>
                  <a:cubicBezTo>
                    <a:pt x="2200" y="3098"/>
                    <a:pt x="2741" y="2828"/>
                    <a:pt x="3036" y="2370"/>
                  </a:cubicBezTo>
                  <a:cubicBezTo>
                    <a:pt x="3484" y="1670"/>
                    <a:pt x="3254" y="642"/>
                    <a:pt x="2553" y="211"/>
                  </a:cubicBezTo>
                  <a:cubicBezTo>
                    <a:pt x="2322" y="68"/>
                    <a:pt x="2054" y="1"/>
                    <a:pt x="1784"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81" name="Google Shape;8981;p23"/>
            <p:cNvSpPr/>
            <p:nvPr/>
          </p:nvSpPr>
          <p:spPr>
            <a:xfrm>
              <a:off x="1518750" y="3272250"/>
              <a:ext cx="87925" cy="77500"/>
            </a:xfrm>
            <a:custGeom>
              <a:rect b="b" l="l" r="r" t="t"/>
              <a:pathLst>
                <a:path extrusionOk="0" h="3100" w="3517">
                  <a:moveTo>
                    <a:pt x="1751" y="0"/>
                  </a:moveTo>
                  <a:cubicBezTo>
                    <a:pt x="1275" y="0"/>
                    <a:pt x="846" y="246"/>
                    <a:pt x="496" y="718"/>
                  </a:cubicBezTo>
                  <a:cubicBezTo>
                    <a:pt x="1" y="1383"/>
                    <a:pt x="239" y="2435"/>
                    <a:pt x="933" y="2880"/>
                  </a:cubicBezTo>
                  <a:cubicBezTo>
                    <a:pt x="1165" y="3029"/>
                    <a:pt x="1436" y="3100"/>
                    <a:pt x="1709" y="3100"/>
                  </a:cubicBezTo>
                  <a:cubicBezTo>
                    <a:pt x="2243" y="3100"/>
                    <a:pt x="2789" y="2830"/>
                    <a:pt x="3079" y="2355"/>
                  </a:cubicBezTo>
                  <a:cubicBezTo>
                    <a:pt x="3517" y="1642"/>
                    <a:pt x="3284" y="596"/>
                    <a:pt x="2553" y="216"/>
                  </a:cubicBezTo>
                  <a:cubicBezTo>
                    <a:pt x="2276" y="71"/>
                    <a:pt x="2007" y="0"/>
                    <a:pt x="1751"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82" name="Google Shape;8982;p23"/>
            <p:cNvSpPr/>
            <p:nvPr/>
          </p:nvSpPr>
          <p:spPr>
            <a:xfrm>
              <a:off x="1618600" y="3640250"/>
              <a:ext cx="86775" cy="77425"/>
            </a:xfrm>
            <a:custGeom>
              <a:rect b="b" l="l" r="r" t="t"/>
              <a:pathLst>
                <a:path extrusionOk="0" h="3097" w="3471">
                  <a:moveTo>
                    <a:pt x="1799" y="1"/>
                  </a:moveTo>
                  <a:cubicBezTo>
                    <a:pt x="1245" y="1"/>
                    <a:pt x="677" y="311"/>
                    <a:pt x="401" y="820"/>
                  </a:cubicBezTo>
                  <a:cubicBezTo>
                    <a:pt x="0" y="1559"/>
                    <a:pt x="295" y="2561"/>
                    <a:pt x="1023" y="2939"/>
                  </a:cubicBezTo>
                  <a:cubicBezTo>
                    <a:pt x="1231" y="3046"/>
                    <a:pt x="1463" y="3097"/>
                    <a:pt x="1697" y="3097"/>
                  </a:cubicBezTo>
                  <a:cubicBezTo>
                    <a:pt x="2283" y="3097"/>
                    <a:pt x="2877" y="2778"/>
                    <a:pt x="3112" y="2233"/>
                  </a:cubicBezTo>
                  <a:cubicBezTo>
                    <a:pt x="3470" y="1403"/>
                    <a:pt x="3268" y="683"/>
                    <a:pt x="2514" y="202"/>
                  </a:cubicBezTo>
                  <a:cubicBezTo>
                    <a:pt x="2297" y="64"/>
                    <a:pt x="2049" y="1"/>
                    <a:pt x="1799"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83" name="Google Shape;8983;p23"/>
            <p:cNvSpPr/>
            <p:nvPr/>
          </p:nvSpPr>
          <p:spPr>
            <a:xfrm>
              <a:off x="4176625" y="5078575"/>
              <a:ext cx="87975" cy="77500"/>
            </a:xfrm>
            <a:custGeom>
              <a:rect b="b" l="l" r="r" t="t"/>
              <a:pathLst>
                <a:path extrusionOk="0" h="3100" w="3519">
                  <a:moveTo>
                    <a:pt x="1751" y="1"/>
                  </a:moveTo>
                  <a:cubicBezTo>
                    <a:pt x="1270" y="1"/>
                    <a:pt x="838" y="250"/>
                    <a:pt x="490" y="729"/>
                  </a:cubicBezTo>
                  <a:cubicBezTo>
                    <a:pt x="1" y="1399"/>
                    <a:pt x="250" y="2449"/>
                    <a:pt x="948" y="2888"/>
                  </a:cubicBezTo>
                  <a:cubicBezTo>
                    <a:pt x="1178" y="3032"/>
                    <a:pt x="1443" y="3100"/>
                    <a:pt x="1711" y="3100"/>
                  </a:cubicBezTo>
                  <a:cubicBezTo>
                    <a:pt x="2250" y="3100"/>
                    <a:pt x="2800" y="2824"/>
                    <a:pt x="3088" y="2342"/>
                  </a:cubicBezTo>
                  <a:cubicBezTo>
                    <a:pt x="3518" y="1622"/>
                    <a:pt x="3277" y="583"/>
                    <a:pt x="2543" y="209"/>
                  </a:cubicBezTo>
                  <a:cubicBezTo>
                    <a:pt x="2268" y="69"/>
                    <a:pt x="2003" y="1"/>
                    <a:pt x="1751"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84" name="Google Shape;8984;p23"/>
            <p:cNvSpPr/>
            <p:nvPr/>
          </p:nvSpPr>
          <p:spPr>
            <a:xfrm>
              <a:off x="5942325" y="3574750"/>
              <a:ext cx="85600" cy="76075"/>
            </a:xfrm>
            <a:custGeom>
              <a:rect b="b" l="l" r="r" t="t"/>
              <a:pathLst>
                <a:path extrusionOk="0" h="3043" w="3424">
                  <a:moveTo>
                    <a:pt x="1775" y="1"/>
                  </a:moveTo>
                  <a:cubicBezTo>
                    <a:pt x="1222" y="1"/>
                    <a:pt x="659" y="295"/>
                    <a:pt x="385" y="799"/>
                  </a:cubicBezTo>
                  <a:cubicBezTo>
                    <a:pt x="1" y="1508"/>
                    <a:pt x="266" y="2473"/>
                    <a:pt x="953" y="2862"/>
                  </a:cubicBezTo>
                  <a:cubicBezTo>
                    <a:pt x="1168" y="2985"/>
                    <a:pt x="1411" y="3043"/>
                    <a:pt x="1656" y="3043"/>
                  </a:cubicBezTo>
                  <a:cubicBezTo>
                    <a:pt x="2190" y="3043"/>
                    <a:pt x="2732" y="2768"/>
                    <a:pt x="3016" y="2295"/>
                  </a:cubicBezTo>
                  <a:cubicBezTo>
                    <a:pt x="3424" y="1611"/>
                    <a:pt x="3193" y="629"/>
                    <a:pt x="2524" y="209"/>
                  </a:cubicBezTo>
                  <a:cubicBezTo>
                    <a:pt x="2298" y="67"/>
                    <a:pt x="2037" y="1"/>
                    <a:pt x="1775"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85" name="Google Shape;8985;p23"/>
            <p:cNvSpPr/>
            <p:nvPr/>
          </p:nvSpPr>
          <p:spPr>
            <a:xfrm>
              <a:off x="3396700" y="5108275"/>
              <a:ext cx="85375" cy="76050"/>
            </a:xfrm>
            <a:custGeom>
              <a:rect b="b" l="l" r="r" t="t"/>
              <a:pathLst>
                <a:path extrusionOk="0" h="3042" w="3415">
                  <a:moveTo>
                    <a:pt x="1766" y="1"/>
                  </a:moveTo>
                  <a:cubicBezTo>
                    <a:pt x="1243" y="1"/>
                    <a:pt x="707" y="262"/>
                    <a:pt x="419" y="729"/>
                  </a:cubicBezTo>
                  <a:cubicBezTo>
                    <a:pt x="0" y="1406"/>
                    <a:pt x="217" y="2392"/>
                    <a:pt x="880" y="2824"/>
                  </a:cubicBezTo>
                  <a:cubicBezTo>
                    <a:pt x="1107" y="2972"/>
                    <a:pt x="1374" y="3042"/>
                    <a:pt x="1645" y="3042"/>
                  </a:cubicBezTo>
                  <a:cubicBezTo>
                    <a:pt x="2152" y="3042"/>
                    <a:pt x="2672" y="2796"/>
                    <a:pt x="2968" y="2358"/>
                  </a:cubicBezTo>
                  <a:cubicBezTo>
                    <a:pt x="3415" y="1700"/>
                    <a:pt x="3235" y="715"/>
                    <a:pt x="2582" y="251"/>
                  </a:cubicBezTo>
                  <a:cubicBezTo>
                    <a:pt x="2343" y="81"/>
                    <a:pt x="2056" y="1"/>
                    <a:pt x="1766"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86" name="Google Shape;8986;p23"/>
            <p:cNvSpPr/>
            <p:nvPr/>
          </p:nvSpPr>
          <p:spPr>
            <a:xfrm>
              <a:off x="2802725" y="717175"/>
              <a:ext cx="87150" cy="77475"/>
            </a:xfrm>
            <a:custGeom>
              <a:rect b="b" l="l" r="r" t="t"/>
              <a:pathLst>
                <a:path extrusionOk="0" h="3099" w="3486">
                  <a:moveTo>
                    <a:pt x="1810" y="0"/>
                  </a:moveTo>
                  <a:cubicBezTo>
                    <a:pt x="1279" y="0"/>
                    <a:pt x="728" y="281"/>
                    <a:pt x="438" y="754"/>
                  </a:cubicBezTo>
                  <a:cubicBezTo>
                    <a:pt x="1" y="1467"/>
                    <a:pt x="248" y="2484"/>
                    <a:pt x="959" y="2902"/>
                  </a:cubicBezTo>
                  <a:cubicBezTo>
                    <a:pt x="1185" y="3035"/>
                    <a:pt x="1445" y="3098"/>
                    <a:pt x="1705" y="3098"/>
                  </a:cubicBezTo>
                  <a:cubicBezTo>
                    <a:pt x="2261" y="3098"/>
                    <a:pt x="2822" y="2810"/>
                    <a:pt x="3078" y="2298"/>
                  </a:cubicBezTo>
                  <a:cubicBezTo>
                    <a:pt x="3486" y="1483"/>
                    <a:pt x="3297" y="757"/>
                    <a:pt x="2578" y="238"/>
                  </a:cubicBezTo>
                  <a:cubicBezTo>
                    <a:pt x="2353" y="75"/>
                    <a:pt x="2084" y="0"/>
                    <a:pt x="1810"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87" name="Google Shape;8987;p23"/>
            <p:cNvSpPr/>
            <p:nvPr/>
          </p:nvSpPr>
          <p:spPr>
            <a:xfrm>
              <a:off x="1988100" y="1351750"/>
              <a:ext cx="85675" cy="76025"/>
            </a:xfrm>
            <a:custGeom>
              <a:rect b="b" l="l" r="r" t="t"/>
              <a:pathLst>
                <a:path extrusionOk="0" h="3041" w="3427">
                  <a:moveTo>
                    <a:pt x="1772" y="0"/>
                  </a:moveTo>
                  <a:cubicBezTo>
                    <a:pt x="1229" y="0"/>
                    <a:pt x="679" y="284"/>
                    <a:pt x="400" y="771"/>
                  </a:cubicBezTo>
                  <a:cubicBezTo>
                    <a:pt x="0" y="1470"/>
                    <a:pt x="246" y="2439"/>
                    <a:pt x="924" y="2847"/>
                  </a:cubicBezTo>
                  <a:cubicBezTo>
                    <a:pt x="1144" y="2979"/>
                    <a:pt x="1395" y="3041"/>
                    <a:pt x="1649" y="3041"/>
                  </a:cubicBezTo>
                  <a:cubicBezTo>
                    <a:pt x="2212" y="3041"/>
                    <a:pt x="2788" y="2737"/>
                    <a:pt x="3055" y="2223"/>
                  </a:cubicBezTo>
                  <a:cubicBezTo>
                    <a:pt x="3426" y="1506"/>
                    <a:pt x="3145" y="546"/>
                    <a:pt x="2454" y="168"/>
                  </a:cubicBezTo>
                  <a:cubicBezTo>
                    <a:pt x="2243" y="54"/>
                    <a:pt x="2008" y="0"/>
                    <a:pt x="1772"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88" name="Google Shape;8988;p23"/>
            <p:cNvSpPr/>
            <p:nvPr/>
          </p:nvSpPr>
          <p:spPr>
            <a:xfrm>
              <a:off x="2001100" y="4323700"/>
              <a:ext cx="85525" cy="76000"/>
            </a:xfrm>
            <a:custGeom>
              <a:rect b="b" l="l" r="r" t="t"/>
              <a:pathLst>
                <a:path extrusionOk="0" h="3040" w="3421">
                  <a:moveTo>
                    <a:pt x="1770" y="0"/>
                  </a:moveTo>
                  <a:cubicBezTo>
                    <a:pt x="1246" y="0"/>
                    <a:pt x="709" y="263"/>
                    <a:pt x="422" y="721"/>
                  </a:cubicBezTo>
                  <a:cubicBezTo>
                    <a:pt x="0" y="1396"/>
                    <a:pt x="213" y="2382"/>
                    <a:pt x="874" y="2818"/>
                  </a:cubicBezTo>
                  <a:cubicBezTo>
                    <a:pt x="1104" y="2969"/>
                    <a:pt x="1372" y="3040"/>
                    <a:pt x="1645" y="3040"/>
                  </a:cubicBezTo>
                  <a:cubicBezTo>
                    <a:pt x="2187" y="3040"/>
                    <a:pt x="2743" y="2758"/>
                    <a:pt x="3023" y="2268"/>
                  </a:cubicBezTo>
                  <a:cubicBezTo>
                    <a:pt x="3421" y="1570"/>
                    <a:pt x="3174" y="600"/>
                    <a:pt x="2495" y="193"/>
                  </a:cubicBezTo>
                  <a:cubicBezTo>
                    <a:pt x="2276" y="62"/>
                    <a:pt x="2024" y="0"/>
                    <a:pt x="1770"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89" name="Google Shape;8989;p23"/>
            <p:cNvSpPr/>
            <p:nvPr/>
          </p:nvSpPr>
          <p:spPr>
            <a:xfrm>
              <a:off x="4727475" y="4920525"/>
              <a:ext cx="84600" cy="74900"/>
            </a:xfrm>
            <a:custGeom>
              <a:rect b="b" l="l" r="r" t="t"/>
              <a:pathLst>
                <a:path extrusionOk="0" h="2996" w="3384">
                  <a:moveTo>
                    <a:pt x="1742" y="1"/>
                  </a:moveTo>
                  <a:cubicBezTo>
                    <a:pt x="1197" y="1"/>
                    <a:pt x="651" y="295"/>
                    <a:pt x="383" y="795"/>
                  </a:cubicBezTo>
                  <a:cubicBezTo>
                    <a:pt x="0" y="1510"/>
                    <a:pt x="276" y="2459"/>
                    <a:pt x="974" y="2832"/>
                  </a:cubicBezTo>
                  <a:cubicBezTo>
                    <a:pt x="1183" y="2943"/>
                    <a:pt x="1413" y="2995"/>
                    <a:pt x="1642" y="2995"/>
                  </a:cubicBezTo>
                  <a:cubicBezTo>
                    <a:pt x="2187" y="2995"/>
                    <a:pt x="2733" y="2702"/>
                    <a:pt x="3000" y="2201"/>
                  </a:cubicBezTo>
                  <a:cubicBezTo>
                    <a:pt x="3383" y="1487"/>
                    <a:pt x="3108" y="538"/>
                    <a:pt x="2409" y="165"/>
                  </a:cubicBezTo>
                  <a:cubicBezTo>
                    <a:pt x="2201" y="53"/>
                    <a:pt x="1972" y="1"/>
                    <a:pt x="1742"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90" name="Google Shape;8990;p23"/>
            <p:cNvSpPr/>
            <p:nvPr/>
          </p:nvSpPr>
          <p:spPr>
            <a:xfrm>
              <a:off x="1471050" y="3089825"/>
              <a:ext cx="84575" cy="74875"/>
            </a:xfrm>
            <a:custGeom>
              <a:rect b="b" l="l" r="r" t="t"/>
              <a:pathLst>
                <a:path extrusionOk="0" h="2995" w="3383">
                  <a:moveTo>
                    <a:pt x="1741" y="0"/>
                  </a:moveTo>
                  <a:cubicBezTo>
                    <a:pt x="1218" y="0"/>
                    <a:pt x="689" y="271"/>
                    <a:pt x="410" y="744"/>
                  </a:cubicBezTo>
                  <a:cubicBezTo>
                    <a:pt x="0" y="1438"/>
                    <a:pt x="240" y="2399"/>
                    <a:pt x="926" y="2803"/>
                  </a:cubicBezTo>
                  <a:cubicBezTo>
                    <a:pt x="1145" y="2933"/>
                    <a:pt x="1393" y="2995"/>
                    <a:pt x="1642" y="2995"/>
                  </a:cubicBezTo>
                  <a:cubicBezTo>
                    <a:pt x="2165" y="2995"/>
                    <a:pt x="2693" y="2724"/>
                    <a:pt x="2973" y="2250"/>
                  </a:cubicBezTo>
                  <a:cubicBezTo>
                    <a:pt x="3382" y="1555"/>
                    <a:pt x="3143" y="596"/>
                    <a:pt x="2458" y="192"/>
                  </a:cubicBezTo>
                  <a:cubicBezTo>
                    <a:pt x="2239" y="62"/>
                    <a:pt x="1991" y="0"/>
                    <a:pt x="1741"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91" name="Google Shape;8991;p23"/>
            <p:cNvSpPr/>
            <p:nvPr/>
          </p:nvSpPr>
          <p:spPr>
            <a:xfrm>
              <a:off x="1588700" y="2063725"/>
              <a:ext cx="84625" cy="74875"/>
            </a:xfrm>
            <a:custGeom>
              <a:rect b="b" l="l" r="r" t="t"/>
              <a:pathLst>
                <a:path extrusionOk="0" h="2995" w="3385">
                  <a:moveTo>
                    <a:pt x="1743" y="0"/>
                  </a:moveTo>
                  <a:cubicBezTo>
                    <a:pt x="1219" y="0"/>
                    <a:pt x="692" y="271"/>
                    <a:pt x="412" y="744"/>
                  </a:cubicBezTo>
                  <a:cubicBezTo>
                    <a:pt x="1" y="1438"/>
                    <a:pt x="240" y="2398"/>
                    <a:pt x="925" y="2803"/>
                  </a:cubicBezTo>
                  <a:cubicBezTo>
                    <a:pt x="1145" y="2933"/>
                    <a:pt x="1393" y="2995"/>
                    <a:pt x="1643" y="2995"/>
                  </a:cubicBezTo>
                  <a:cubicBezTo>
                    <a:pt x="2166" y="2995"/>
                    <a:pt x="2694" y="2724"/>
                    <a:pt x="2973" y="2250"/>
                  </a:cubicBezTo>
                  <a:cubicBezTo>
                    <a:pt x="3384" y="1556"/>
                    <a:pt x="3144" y="597"/>
                    <a:pt x="2460" y="192"/>
                  </a:cubicBezTo>
                  <a:cubicBezTo>
                    <a:pt x="2240" y="61"/>
                    <a:pt x="1992" y="0"/>
                    <a:pt x="1743"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92" name="Google Shape;8992;p23"/>
            <p:cNvSpPr/>
            <p:nvPr/>
          </p:nvSpPr>
          <p:spPr>
            <a:xfrm>
              <a:off x="6111050" y="2733650"/>
              <a:ext cx="82125" cy="73950"/>
            </a:xfrm>
            <a:custGeom>
              <a:rect b="b" l="l" r="r" t="t"/>
              <a:pathLst>
                <a:path extrusionOk="0" h="2958" w="3285">
                  <a:moveTo>
                    <a:pt x="1677" y="0"/>
                  </a:moveTo>
                  <a:cubicBezTo>
                    <a:pt x="1168" y="0"/>
                    <a:pt x="662" y="276"/>
                    <a:pt x="408" y="762"/>
                  </a:cubicBezTo>
                  <a:cubicBezTo>
                    <a:pt x="1" y="1545"/>
                    <a:pt x="166" y="2236"/>
                    <a:pt x="879" y="2728"/>
                  </a:cubicBezTo>
                  <a:cubicBezTo>
                    <a:pt x="1104" y="2884"/>
                    <a:pt x="1361" y="2958"/>
                    <a:pt x="1619" y="2958"/>
                  </a:cubicBezTo>
                  <a:cubicBezTo>
                    <a:pt x="2130" y="2958"/>
                    <a:pt x="2646" y="2670"/>
                    <a:pt x="2938" y="2162"/>
                  </a:cubicBezTo>
                  <a:cubicBezTo>
                    <a:pt x="3284" y="1408"/>
                    <a:pt x="3151" y="726"/>
                    <a:pt x="2437" y="233"/>
                  </a:cubicBezTo>
                  <a:cubicBezTo>
                    <a:pt x="2207" y="75"/>
                    <a:pt x="1942" y="0"/>
                    <a:pt x="1677"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93" name="Google Shape;8993;p23"/>
            <p:cNvSpPr/>
            <p:nvPr/>
          </p:nvSpPr>
          <p:spPr>
            <a:xfrm>
              <a:off x="1670600" y="3826225"/>
              <a:ext cx="82625" cy="73725"/>
            </a:xfrm>
            <a:custGeom>
              <a:rect b="b" l="l" r="r" t="t"/>
              <a:pathLst>
                <a:path extrusionOk="0" h="2949" w="3305">
                  <a:moveTo>
                    <a:pt x="1669" y="0"/>
                  </a:moveTo>
                  <a:cubicBezTo>
                    <a:pt x="1134" y="0"/>
                    <a:pt x="612" y="292"/>
                    <a:pt x="371" y="812"/>
                  </a:cubicBezTo>
                  <a:cubicBezTo>
                    <a:pt x="1" y="1612"/>
                    <a:pt x="197" y="2294"/>
                    <a:pt x="932" y="2751"/>
                  </a:cubicBezTo>
                  <a:cubicBezTo>
                    <a:pt x="1149" y="2886"/>
                    <a:pt x="1389" y="2949"/>
                    <a:pt x="1628" y="2949"/>
                  </a:cubicBezTo>
                  <a:cubicBezTo>
                    <a:pt x="2156" y="2949"/>
                    <a:pt x="2681" y="2644"/>
                    <a:pt x="2943" y="2134"/>
                  </a:cubicBezTo>
                  <a:cubicBezTo>
                    <a:pt x="3305" y="1431"/>
                    <a:pt x="3054" y="567"/>
                    <a:pt x="2379" y="186"/>
                  </a:cubicBezTo>
                  <a:cubicBezTo>
                    <a:pt x="2156" y="60"/>
                    <a:pt x="1911" y="0"/>
                    <a:pt x="1669"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94" name="Google Shape;8994;p23"/>
            <p:cNvSpPr/>
            <p:nvPr/>
          </p:nvSpPr>
          <p:spPr>
            <a:xfrm>
              <a:off x="3719925" y="453150"/>
              <a:ext cx="81625" cy="73775"/>
            </a:xfrm>
            <a:custGeom>
              <a:rect b="b" l="l" r="r" t="t"/>
              <a:pathLst>
                <a:path extrusionOk="0" h="2951" w="3265">
                  <a:moveTo>
                    <a:pt x="1662" y="0"/>
                  </a:moveTo>
                  <a:cubicBezTo>
                    <a:pt x="1177" y="0"/>
                    <a:pt x="696" y="247"/>
                    <a:pt x="436" y="699"/>
                  </a:cubicBezTo>
                  <a:cubicBezTo>
                    <a:pt x="1" y="1458"/>
                    <a:pt x="117" y="2159"/>
                    <a:pt x="816" y="2685"/>
                  </a:cubicBezTo>
                  <a:cubicBezTo>
                    <a:pt x="1054" y="2865"/>
                    <a:pt x="1333" y="2950"/>
                    <a:pt x="1614" y="2950"/>
                  </a:cubicBezTo>
                  <a:cubicBezTo>
                    <a:pt x="2102" y="2950"/>
                    <a:pt x="2597" y="2691"/>
                    <a:pt x="2899" y="2217"/>
                  </a:cubicBezTo>
                  <a:cubicBezTo>
                    <a:pt x="3265" y="1486"/>
                    <a:pt x="3187" y="798"/>
                    <a:pt x="2485" y="272"/>
                  </a:cubicBezTo>
                  <a:cubicBezTo>
                    <a:pt x="2240" y="88"/>
                    <a:pt x="1950" y="0"/>
                    <a:pt x="1662"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95" name="Google Shape;8995;p23"/>
            <p:cNvSpPr/>
            <p:nvPr/>
          </p:nvSpPr>
          <p:spPr>
            <a:xfrm>
              <a:off x="5813250" y="1630000"/>
              <a:ext cx="82100" cy="73950"/>
            </a:xfrm>
            <a:custGeom>
              <a:rect b="b" l="l" r="r" t="t"/>
              <a:pathLst>
                <a:path extrusionOk="0" h="2958" w="3284">
                  <a:moveTo>
                    <a:pt x="1668" y="0"/>
                  </a:moveTo>
                  <a:cubicBezTo>
                    <a:pt x="1138" y="0"/>
                    <a:pt x="614" y="302"/>
                    <a:pt x="373" y="818"/>
                  </a:cubicBezTo>
                  <a:cubicBezTo>
                    <a:pt x="0" y="1617"/>
                    <a:pt x="196" y="2301"/>
                    <a:pt x="930" y="2759"/>
                  </a:cubicBezTo>
                  <a:cubicBezTo>
                    <a:pt x="1147" y="2895"/>
                    <a:pt x="1388" y="2958"/>
                    <a:pt x="1629" y="2958"/>
                  </a:cubicBezTo>
                  <a:cubicBezTo>
                    <a:pt x="2156" y="2958"/>
                    <a:pt x="2680" y="2654"/>
                    <a:pt x="2943" y="2145"/>
                  </a:cubicBezTo>
                  <a:cubicBezTo>
                    <a:pt x="3284" y="1333"/>
                    <a:pt x="3114" y="661"/>
                    <a:pt x="2379" y="202"/>
                  </a:cubicBezTo>
                  <a:cubicBezTo>
                    <a:pt x="2159" y="65"/>
                    <a:pt x="1913" y="0"/>
                    <a:pt x="1668"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96" name="Google Shape;8996;p23"/>
            <p:cNvSpPr/>
            <p:nvPr/>
          </p:nvSpPr>
          <p:spPr>
            <a:xfrm>
              <a:off x="2982725" y="5032600"/>
              <a:ext cx="82025" cy="72275"/>
            </a:xfrm>
            <a:custGeom>
              <a:rect b="b" l="l" r="r" t="t"/>
              <a:pathLst>
                <a:path extrusionOk="0" h="2891" w="3281">
                  <a:moveTo>
                    <a:pt x="1586" y="0"/>
                  </a:moveTo>
                  <a:cubicBezTo>
                    <a:pt x="1130" y="0"/>
                    <a:pt x="738" y="232"/>
                    <a:pt x="444" y="735"/>
                  </a:cubicBezTo>
                  <a:cubicBezTo>
                    <a:pt x="1" y="1497"/>
                    <a:pt x="172" y="2180"/>
                    <a:pt x="897" y="2659"/>
                  </a:cubicBezTo>
                  <a:cubicBezTo>
                    <a:pt x="1133" y="2816"/>
                    <a:pt x="1393" y="2890"/>
                    <a:pt x="1649" y="2890"/>
                  </a:cubicBezTo>
                  <a:cubicBezTo>
                    <a:pt x="2146" y="2890"/>
                    <a:pt x="2626" y="2609"/>
                    <a:pt x="2879" y="2107"/>
                  </a:cubicBezTo>
                  <a:cubicBezTo>
                    <a:pt x="3281" y="1312"/>
                    <a:pt x="3064" y="673"/>
                    <a:pt x="2354" y="188"/>
                  </a:cubicBezTo>
                  <a:cubicBezTo>
                    <a:pt x="2084" y="65"/>
                    <a:pt x="1826" y="0"/>
                    <a:pt x="1586"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97" name="Google Shape;8997;p23"/>
            <p:cNvSpPr/>
            <p:nvPr/>
          </p:nvSpPr>
          <p:spPr>
            <a:xfrm>
              <a:off x="2284950" y="4640275"/>
              <a:ext cx="82000" cy="72325"/>
            </a:xfrm>
            <a:custGeom>
              <a:rect b="b" l="l" r="r" t="t"/>
              <a:pathLst>
                <a:path extrusionOk="0" h="2893" w="3280">
                  <a:moveTo>
                    <a:pt x="1585" y="0"/>
                  </a:moveTo>
                  <a:cubicBezTo>
                    <a:pt x="1140" y="0"/>
                    <a:pt x="752" y="224"/>
                    <a:pt x="456" y="715"/>
                  </a:cubicBezTo>
                  <a:cubicBezTo>
                    <a:pt x="0" y="1469"/>
                    <a:pt x="157" y="2159"/>
                    <a:pt x="876" y="2650"/>
                  </a:cubicBezTo>
                  <a:cubicBezTo>
                    <a:pt x="1116" y="2814"/>
                    <a:pt x="1383" y="2892"/>
                    <a:pt x="1645" y="2892"/>
                  </a:cubicBezTo>
                  <a:cubicBezTo>
                    <a:pt x="2135" y="2892"/>
                    <a:pt x="2609" y="2620"/>
                    <a:pt x="2865" y="2129"/>
                  </a:cubicBezTo>
                  <a:cubicBezTo>
                    <a:pt x="3279" y="1341"/>
                    <a:pt x="3077" y="697"/>
                    <a:pt x="2371" y="199"/>
                  </a:cubicBezTo>
                  <a:cubicBezTo>
                    <a:pt x="2096" y="69"/>
                    <a:pt x="1832" y="0"/>
                    <a:pt x="1585"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98" name="Google Shape;8998;p23"/>
            <p:cNvSpPr/>
            <p:nvPr/>
          </p:nvSpPr>
          <p:spPr>
            <a:xfrm>
              <a:off x="2623500" y="773000"/>
              <a:ext cx="81450" cy="72625"/>
            </a:xfrm>
            <a:custGeom>
              <a:rect b="b" l="l" r="r" t="t"/>
              <a:pathLst>
                <a:path extrusionOk="0" h="2905" w="3258">
                  <a:moveTo>
                    <a:pt x="1557" y="1"/>
                  </a:moveTo>
                  <a:cubicBezTo>
                    <a:pt x="1090" y="1"/>
                    <a:pt x="692" y="268"/>
                    <a:pt x="362" y="762"/>
                  </a:cubicBezTo>
                  <a:cubicBezTo>
                    <a:pt x="1" y="1561"/>
                    <a:pt x="129" y="2243"/>
                    <a:pt x="886" y="2678"/>
                  </a:cubicBezTo>
                  <a:cubicBezTo>
                    <a:pt x="1152" y="2830"/>
                    <a:pt x="1408" y="2905"/>
                    <a:pt x="1649" y="2905"/>
                  </a:cubicBezTo>
                  <a:cubicBezTo>
                    <a:pt x="2092" y="2905"/>
                    <a:pt x="2485" y="2654"/>
                    <a:pt x="2796" y="2174"/>
                  </a:cubicBezTo>
                  <a:cubicBezTo>
                    <a:pt x="3257" y="1458"/>
                    <a:pt x="3016" y="554"/>
                    <a:pt x="2266" y="184"/>
                  </a:cubicBezTo>
                  <a:cubicBezTo>
                    <a:pt x="2014" y="60"/>
                    <a:pt x="1778" y="1"/>
                    <a:pt x="1557"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99" name="Google Shape;8999;p23"/>
            <p:cNvSpPr/>
            <p:nvPr/>
          </p:nvSpPr>
          <p:spPr>
            <a:xfrm>
              <a:off x="2125275" y="1118275"/>
              <a:ext cx="78100" cy="68700"/>
            </a:xfrm>
            <a:custGeom>
              <a:rect b="b" l="l" r="r" t="t"/>
              <a:pathLst>
                <a:path extrusionOk="0" h="2748" w="3124">
                  <a:moveTo>
                    <a:pt x="1573" y="1"/>
                  </a:moveTo>
                  <a:cubicBezTo>
                    <a:pt x="1121" y="1"/>
                    <a:pt x="674" y="238"/>
                    <a:pt x="425" y="667"/>
                  </a:cubicBezTo>
                  <a:cubicBezTo>
                    <a:pt x="1" y="1400"/>
                    <a:pt x="188" y="2019"/>
                    <a:pt x="791" y="2524"/>
                  </a:cubicBezTo>
                  <a:cubicBezTo>
                    <a:pt x="1076" y="2670"/>
                    <a:pt x="1350" y="2747"/>
                    <a:pt x="1606" y="2747"/>
                  </a:cubicBezTo>
                  <a:cubicBezTo>
                    <a:pt x="2010" y="2747"/>
                    <a:pt x="2370" y="2553"/>
                    <a:pt x="2658" y="2126"/>
                  </a:cubicBezTo>
                  <a:cubicBezTo>
                    <a:pt x="3123" y="1434"/>
                    <a:pt x="2994" y="766"/>
                    <a:pt x="2345" y="265"/>
                  </a:cubicBezTo>
                  <a:cubicBezTo>
                    <a:pt x="2114" y="86"/>
                    <a:pt x="1843" y="1"/>
                    <a:pt x="1573"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00" name="Google Shape;9000;p23"/>
            <p:cNvSpPr/>
            <p:nvPr/>
          </p:nvSpPr>
          <p:spPr>
            <a:xfrm>
              <a:off x="6079550" y="3341325"/>
              <a:ext cx="78100" cy="68600"/>
            </a:xfrm>
            <a:custGeom>
              <a:rect b="b" l="l" r="r" t="t"/>
              <a:pathLst>
                <a:path extrusionOk="0" h="2744" w="3124">
                  <a:moveTo>
                    <a:pt x="1569" y="1"/>
                  </a:moveTo>
                  <a:cubicBezTo>
                    <a:pt x="1096" y="1"/>
                    <a:pt x="630" y="263"/>
                    <a:pt x="390" y="727"/>
                  </a:cubicBezTo>
                  <a:cubicBezTo>
                    <a:pt x="1" y="1479"/>
                    <a:pt x="218" y="2086"/>
                    <a:pt x="859" y="2566"/>
                  </a:cubicBezTo>
                  <a:cubicBezTo>
                    <a:pt x="1121" y="2682"/>
                    <a:pt x="1372" y="2744"/>
                    <a:pt x="1606" y="2744"/>
                  </a:cubicBezTo>
                  <a:cubicBezTo>
                    <a:pt x="2036" y="2744"/>
                    <a:pt x="2409" y="2535"/>
                    <a:pt x="2692" y="2068"/>
                  </a:cubicBezTo>
                  <a:cubicBezTo>
                    <a:pt x="3124" y="1352"/>
                    <a:pt x="2961" y="695"/>
                    <a:pt x="2288" y="226"/>
                  </a:cubicBezTo>
                  <a:cubicBezTo>
                    <a:pt x="2067" y="73"/>
                    <a:pt x="1817" y="1"/>
                    <a:pt x="1569"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01" name="Google Shape;9001;p23"/>
            <p:cNvSpPr/>
            <p:nvPr/>
          </p:nvSpPr>
          <p:spPr>
            <a:xfrm>
              <a:off x="4320425" y="479650"/>
              <a:ext cx="77575" cy="69600"/>
            </a:xfrm>
            <a:custGeom>
              <a:rect b="b" l="l" r="r" t="t"/>
              <a:pathLst>
                <a:path extrusionOk="0" h="2784" w="3103">
                  <a:moveTo>
                    <a:pt x="1566" y="0"/>
                  </a:moveTo>
                  <a:cubicBezTo>
                    <a:pt x="1087" y="0"/>
                    <a:pt x="627" y="268"/>
                    <a:pt x="382" y="751"/>
                  </a:cubicBezTo>
                  <a:cubicBezTo>
                    <a:pt x="0" y="1502"/>
                    <a:pt x="168" y="2137"/>
                    <a:pt x="867" y="2579"/>
                  </a:cubicBezTo>
                  <a:cubicBezTo>
                    <a:pt x="1083" y="2716"/>
                    <a:pt x="1316" y="2783"/>
                    <a:pt x="1548" y="2783"/>
                  </a:cubicBezTo>
                  <a:cubicBezTo>
                    <a:pt x="2039" y="2783"/>
                    <a:pt x="2525" y="2482"/>
                    <a:pt x="2837" y="1907"/>
                  </a:cubicBezTo>
                  <a:cubicBezTo>
                    <a:pt x="3102" y="1286"/>
                    <a:pt x="2984" y="651"/>
                    <a:pt x="2277" y="209"/>
                  </a:cubicBezTo>
                  <a:cubicBezTo>
                    <a:pt x="2051" y="67"/>
                    <a:pt x="1806" y="0"/>
                    <a:pt x="1566"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02" name="Google Shape;9002;p23"/>
            <p:cNvSpPr/>
            <p:nvPr/>
          </p:nvSpPr>
          <p:spPr>
            <a:xfrm>
              <a:off x="1721675" y="4011950"/>
              <a:ext cx="79725" cy="70200"/>
            </a:xfrm>
            <a:custGeom>
              <a:rect b="b" l="l" r="r" t="t"/>
              <a:pathLst>
                <a:path extrusionOk="0" h="2808" w="3189">
                  <a:moveTo>
                    <a:pt x="1539" y="1"/>
                  </a:moveTo>
                  <a:cubicBezTo>
                    <a:pt x="1094" y="1"/>
                    <a:pt x="713" y="248"/>
                    <a:pt x="420" y="735"/>
                  </a:cubicBezTo>
                  <a:cubicBezTo>
                    <a:pt x="0" y="1430"/>
                    <a:pt x="252" y="2263"/>
                    <a:pt x="1092" y="2699"/>
                  </a:cubicBezTo>
                  <a:cubicBezTo>
                    <a:pt x="1273" y="2770"/>
                    <a:pt x="1455" y="2808"/>
                    <a:pt x="1632" y="2808"/>
                  </a:cubicBezTo>
                  <a:cubicBezTo>
                    <a:pt x="2061" y="2808"/>
                    <a:pt x="2465" y="2586"/>
                    <a:pt x="2773" y="2068"/>
                  </a:cubicBezTo>
                  <a:cubicBezTo>
                    <a:pt x="3189" y="1370"/>
                    <a:pt x="2947" y="521"/>
                    <a:pt x="2227" y="175"/>
                  </a:cubicBezTo>
                  <a:cubicBezTo>
                    <a:pt x="1984" y="59"/>
                    <a:pt x="1754" y="1"/>
                    <a:pt x="1539"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03" name="Google Shape;9003;p23"/>
            <p:cNvSpPr/>
            <p:nvPr/>
          </p:nvSpPr>
          <p:spPr>
            <a:xfrm>
              <a:off x="3815450" y="5189050"/>
              <a:ext cx="77900" cy="69825"/>
            </a:xfrm>
            <a:custGeom>
              <a:rect b="b" l="l" r="r" t="t"/>
              <a:pathLst>
                <a:path extrusionOk="0" h="2793" w="3116">
                  <a:moveTo>
                    <a:pt x="1590" y="0"/>
                  </a:moveTo>
                  <a:cubicBezTo>
                    <a:pt x="1133" y="0"/>
                    <a:pt x="688" y="245"/>
                    <a:pt x="422" y="685"/>
                  </a:cubicBezTo>
                  <a:cubicBezTo>
                    <a:pt x="1" y="1383"/>
                    <a:pt x="207" y="2228"/>
                    <a:pt x="912" y="2599"/>
                  </a:cubicBezTo>
                  <a:cubicBezTo>
                    <a:pt x="1160" y="2730"/>
                    <a:pt x="1394" y="2792"/>
                    <a:pt x="1614" y="2792"/>
                  </a:cubicBezTo>
                  <a:cubicBezTo>
                    <a:pt x="2046" y="2792"/>
                    <a:pt x="2422" y="2551"/>
                    <a:pt x="2743" y="2122"/>
                  </a:cubicBezTo>
                  <a:cubicBezTo>
                    <a:pt x="3116" y="1363"/>
                    <a:pt x="3029" y="720"/>
                    <a:pt x="2345" y="243"/>
                  </a:cubicBezTo>
                  <a:cubicBezTo>
                    <a:pt x="2110" y="78"/>
                    <a:pt x="1848" y="0"/>
                    <a:pt x="1590"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04" name="Google Shape;9004;p23"/>
            <p:cNvSpPr/>
            <p:nvPr/>
          </p:nvSpPr>
          <p:spPr>
            <a:xfrm>
              <a:off x="5483200" y="1133525"/>
              <a:ext cx="77900" cy="69825"/>
            </a:xfrm>
            <a:custGeom>
              <a:rect b="b" l="l" r="r" t="t"/>
              <a:pathLst>
                <a:path extrusionOk="0" h="2793" w="3116">
                  <a:moveTo>
                    <a:pt x="1590" y="0"/>
                  </a:moveTo>
                  <a:cubicBezTo>
                    <a:pt x="1133" y="0"/>
                    <a:pt x="688" y="245"/>
                    <a:pt x="422" y="685"/>
                  </a:cubicBezTo>
                  <a:cubicBezTo>
                    <a:pt x="0" y="1383"/>
                    <a:pt x="205" y="2228"/>
                    <a:pt x="911" y="2599"/>
                  </a:cubicBezTo>
                  <a:cubicBezTo>
                    <a:pt x="1160" y="2730"/>
                    <a:pt x="1394" y="2792"/>
                    <a:pt x="1613" y="2792"/>
                  </a:cubicBezTo>
                  <a:cubicBezTo>
                    <a:pt x="2045" y="2792"/>
                    <a:pt x="2420" y="2551"/>
                    <a:pt x="2741" y="2122"/>
                  </a:cubicBezTo>
                  <a:cubicBezTo>
                    <a:pt x="3116" y="1363"/>
                    <a:pt x="3027" y="720"/>
                    <a:pt x="2345" y="243"/>
                  </a:cubicBezTo>
                  <a:cubicBezTo>
                    <a:pt x="2109" y="78"/>
                    <a:pt x="1848" y="0"/>
                    <a:pt x="1590"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05" name="Google Shape;9005;p23"/>
            <p:cNvSpPr/>
            <p:nvPr/>
          </p:nvSpPr>
          <p:spPr>
            <a:xfrm>
              <a:off x="4912800" y="4869775"/>
              <a:ext cx="79750" cy="70225"/>
            </a:xfrm>
            <a:custGeom>
              <a:rect b="b" l="l" r="r" t="t"/>
              <a:pathLst>
                <a:path extrusionOk="0" h="2809" w="3190">
                  <a:moveTo>
                    <a:pt x="1540" y="1"/>
                  </a:moveTo>
                  <a:cubicBezTo>
                    <a:pt x="1097" y="1"/>
                    <a:pt x="716" y="246"/>
                    <a:pt x="422" y="730"/>
                  </a:cubicBezTo>
                  <a:cubicBezTo>
                    <a:pt x="1" y="1426"/>
                    <a:pt x="250" y="2260"/>
                    <a:pt x="1090" y="2697"/>
                  </a:cubicBezTo>
                  <a:cubicBezTo>
                    <a:pt x="1272" y="2770"/>
                    <a:pt x="1455" y="2808"/>
                    <a:pt x="1634" y="2808"/>
                  </a:cubicBezTo>
                  <a:cubicBezTo>
                    <a:pt x="2060" y="2808"/>
                    <a:pt x="2463" y="2587"/>
                    <a:pt x="2771" y="2072"/>
                  </a:cubicBezTo>
                  <a:cubicBezTo>
                    <a:pt x="3190" y="1374"/>
                    <a:pt x="2952" y="525"/>
                    <a:pt x="2232" y="177"/>
                  </a:cubicBezTo>
                  <a:cubicBezTo>
                    <a:pt x="1988" y="59"/>
                    <a:pt x="1756" y="1"/>
                    <a:pt x="1540"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06" name="Google Shape;9006;p23"/>
            <p:cNvSpPr/>
            <p:nvPr/>
          </p:nvSpPr>
          <p:spPr>
            <a:xfrm>
              <a:off x="1424400" y="2908400"/>
              <a:ext cx="77625" cy="69625"/>
            </a:xfrm>
            <a:custGeom>
              <a:rect b="b" l="l" r="r" t="t"/>
              <a:pathLst>
                <a:path extrusionOk="0" h="2785" w="3105">
                  <a:moveTo>
                    <a:pt x="1568" y="1"/>
                  </a:moveTo>
                  <a:cubicBezTo>
                    <a:pt x="1097" y="1"/>
                    <a:pt x="644" y="260"/>
                    <a:pt x="396" y="729"/>
                  </a:cubicBezTo>
                  <a:cubicBezTo>
                    <a:pt x="1" y="1473"/>
                    <a:pt x="155" y="2111"/>
                    <a:pt x="844" y="2568"/>
                  </a:cubicBezTo>
                  <a:cubicBezTo>
                    <a:pt x="1064" y="2714"/>
                    <a:pt x="1304" y="2785"/>
                    <a:pt x="1543" y="2785"/>
                  </a:cubicBezTo>
                  <a:cubicBezTo>
                    <a:pt x="2027" y="2785"/>
                    <a:pt x="2509" y="2493"/>
                    <a:pt x="2826" y="1933"/>
                  </a:cubicBezTo>
                  <a:cubicBezTo>
                    <a:pt x="3104" y="1317"/>
                    <a:pt x="2998" y="679"/>
                    <a:pt x="2300" y="224"/>
                  </a:cubicBezTo>
                  <a:cubicBezTo>
                    <a:pt x="2069" y="73"/>
                    <a:pt x="1816" y="1"/>
                    <a:pt x="1568"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07" name="Google Shape;9007;p23"/>
            <p:cNvSpPr/>
            <p:nvPr/>
          </p:nvSpPr>
          <p:spPr>
            <a:xfrm>
              <a:off x="5413825" y="4527825"/>
              <a:ext cx="77125" cy="67600"/>
            </a:xfrm>
            <a:custGeom>
              <a:rect b="b" l="l" r="r" t="t"/>
              <a:pathLst>
                <a:path extrusionOk="0" h="2704" w="3085">
                  <a:moveTo>
                    <a:pt x="1489" y="1"/>
                  </a:moveTo>
                  <a:cubicBezTo>
                    <a:pt x="1007" y="1"/>
                    <a:pt x="605" y="233"/>
                    <a:pt x="343" y="768"/>
                  </a:cubicBezTo>
                  <a:cubicBezTo>
                    <a:pt x="1" y="1471"/>
                    <a:pt x="188" y="2130"/>
                    <a:pt x="867" y="2503"/>
                  </a:cubicBezTo>
                  <a:cubicBezTo>
                    <a:pt x="1112" y="2637"/>
                    <a:pt x="1353" y="2703"/>
                    <a:pt x="1579" y="2703"/>
                  </a:cubicBezTo>
                  <a:cubicBezTo>
                    <a:pt x="2022" y="2703"/>
                    <a:pt x="2412" y="2450"/>
                    <a:pt x="2678" y="1959"/>
                  </a:cubicBezTo>
                  <a:cubicBezTo>
                    <a:pt x="3085" y="1213"/>
                    <a:pt x="2818" y="587"/>
                    <a:pt x="2146" y="123"/>
                  </a:cubicBezTo>
                  <a:cubicBezTo>
                    <a:pt x="1916" y="43"/>
                    <a:pt x="1695" y="1"/>
                    <a:pt x="1489"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08" name="Google Shape;9008;p23"/>
            <p:cNvSpPr/>
            <p:nvPr/>
          </p:nvSpPr>
          <p:spPr>
            <a:xfrm>
              <a:off x="4970175" y="688875"/>
              <a:ext cx="72075" cy="67075"/>
            </a:xfrm>
            <a:custGeom>
              <a:rect b="b" l="l" r="r" t="t"/>
              <a:pathLst>
                <a:path extrusionOk="0" h="2683" w="2883">
                  <a:moveTo>
                    <a:pt x="1467" y="1"/>
                  </a:moveTo>
                  <a:cubicBezTo>
                    <a:pt x="1036" y="1"/>
                    <a:pt x="625" y="282"/>
                    <a:pt x="367" y="763"/>
                  </a:cubicBezTo>
                  <a:cubicBezTo>
                    <a:pt x="0" y="1444"/>
                    <a:pt x="187" y="2120"/>
                    <a:pt x="850" y="2497"/>
                  </a:cubicBezTo>
                  <a:cubicBezTo>
                    <a:pt x="1067" y="2621"/>
                    <a:pt x="1275" y="2683"/>
                    <a:pt x="1480" y="2683"/>
                  </a:cubicBezTo>
                  <a:cubicBezTo>
                    <a:pt x="1951" y="2683"/>
                    <a:pt x="2402" y="2353"/>
                    <a:pt x="2883" y="1693"/>
                  </a:cubicBezTo>
                  <a:cubicBezTo>
                    <a:pt x="2689" y="1287"/>
                    <a:pt x="2566" y="573"/>
                    <a:pt x="2146" y="247"/>
                  </a:cubicBezTo>
                  <a:cubicBezTo>
                    <a:pt x="1927" y="79"/>
                    <a:pt x="1694" y="1"/>
                    <a:pt x="1467"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09" name="Google Shape;9009;p23"/>
            <p:cNvSpPr/>
            <p:nvPr/>
          </p:nvSpPr>
          <p:spPr>
            <a:xfrm>
              <a:off x="2054925" y="4509700"/>
              <a:ext cx="70125" cy="68700"/>
            </a:xfrm>
            <a:custGeom>
              <a:rect b="b" l="l" r="r" t="t"/>
              <a:pathLst>
                <a:path extrusionOk="0" h="2748" w="2805">
                  <a:moveTo>
                    <a:pt x="2018" y="1"/>
                  </a:moveTo>
                  <a:cubicBezTo>
                    <a:pt x="1483" y="278"/>
                    <a:pt x="777" y="428"/>
                    <a:pt x="453" y="864"/>
                  </a:cubicBezTo>
                  <a:cubicBezTo>
                    <a:pt x="0" y="1473"/>
                    <a:pt x="255" y="2211"/>
                    <a:pt x="935" y="2571"/>
                  </a:cubicBezTo>
                  <a:cubicBezTo>
                    <a:pt x="1157" y="2689"/>
                    <a:pt x="1389" y="2747"/>
                    <a:pt x="1608" y="2747"/>
                  </a:cubicBezTo>
                  <a:cubicBezTo>
                    <a:pt x="2056" y="2747"/>
                    <a:pt x="2453" y="2504"/>
                    <a:pt x="2623" y="2022"/>
                  </a:cubicBezTo>
                  <a:cubicBezTo>
                    <a:pt x="2805" y="1510"/>
                    <a:pt x="2538" y="842"/>
                    <a:pt x="2471" y="242"/>
                  </a:cubicBezTo>
                  <a:lnTo>
                    <a:pt x="2018" y="1"/>
                  </a:ln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10" name="Google Shape;9010;p23"/>
            <p:cNvSpPr/>
            <p:nvPr/>
          </p:nvSpPr>
          <p:spPr>
            <a:xfrm>
              <a:off x="1458625" y="2304150"/>
              <a:ext cx="77175" cy="67700"/>
            </a:xfrm>
            <a:custGeom>
              <a:rect b="b" l="l" r="r" t="t"/>
              <a:pathLst>
                <a:path extrusionOk="0" h="2708" w="3087">
                  <a:moveTo>
                    <a:pt x="1512" y="0"/>
                  </a:moveTo>
                  <a:cubicBezTo>
                    <a:pt x="1075" y="0"/>
                    <a:pt x="688" y="249"/>
                    <a:pt x="418" y="731"/>
                  </a:cubicBezTo>
                  <a:cubicBezTo>
                    <a:pt x="1" y="1472"/>
                    <a:pt x="261" y="2100"/>
                    <a:pt x="979" y="2613"/>
                  </a:cubicBezTo>
                  <a:cubicBezTo>
                    <a:pt x="1183" y="2673"/>
                    <a:pt x="1384" y="2708"/>
                    <a:pt x="1577" y="2708"/>
                  </a:cubicBezTo>
                  <a:cubicBezTo>
                    <a:pt x="2047" y="2708"/>
                    <a:pt x="2464" y="2501"/>
                    <a:pt x="2737" y="1952"/>
                  </a:cubicBezTo>
                  <a:cubicBezTo>
                    <a:pt x="3086" y="1251"/>
                    <a:pt x="2908" y="592"/>
                    <a:pt x="2235" y="211"/>
                  </a:cubicBezTo>
                  <a:cubicBezTo>
                    <a:pt x="1987" y="70"/>
                    <a:pt x="1743" y="0"/>
                    <a:pt x="1512"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11" name="Google Shape;9011;p23"/>
            <p:cNvSpPr/>
            <p:nvPr/>
          </p:nvSpPr>
          <p:spPr>
            <a:xfrm>
              <a:off x="2442700" y="828350"/>
              <a:ext cx="72000" cy="67100"/>
            </a:xfrm>
            <a:custGeom>
              <a:rect b="b" l="l" r="r" t="t"/>
              <a:pathLst>
                <a:path extrusionOk="0" h="2684" w="2880">
                  <a:moveTo>
                    <a:pt x="1477" y="1"/>
                  </a:moveTo>
                  <a:cubicBezTo>
                    <a:pt x="1052" y="1"/>
                    <a:pt x="643" y="274"/>
                    <a:pt x="380" y="744"/>
                  </a:cubicBezTo>
                  <a:cubicBezTo>
                    <a:pt x="0" y="1422"/>
                    <a:pt x="182" y="2098"/>
                    <a:pt x="834" y="2487"/>
                  </a:cubicBezTo>
                  <a:cubicBezTo>
                    <a:pt x="1054" y="2618"/>
                    <a:pt x="1267" y="2683"/>
                    <a:pt x="1477" y="2683"/>
                  </a:cubicBezTo>
                  <a:cubicBezTo>
                    <a:pt x="1943" y="2683"/>
                    <a:pt x="2395" y="2361"/>
                    <a:pt x="2880" y="1716"/>
                  </a:cubicBezTo>
                  <a:cubicBezTo>
                    <a:pt x="2694" y="1308"/>
                    <a:pt x="2582" y="590"/>
                    <a:pt x="2166" y="259"/>
                  </a:cubicBezTo>
                  <a:cubicBezTo>
                    <a:pt x="1946" y="83"/>
                    <a:pt x="1709" y="1"/>
                    <a:pt x="1477"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12" name="Google Shape;9012;p23"/>
            <p:cNvSpPr/>
            <p:nvPr/>
          </p:nvSpPr>
          <p:spPr>
            <a:xfrm>
              <a:off x="6164375" y="2920625"/>
              <a:ext cx="72000" cy="67075"/>
            </a:xfrm>
            <a:custGeom>
              <a:rect b="b" l="l" r="r" t="t"/>
              <a:pathLst>
                <a:path extrusionOk="0" h="2683" w="2880">
                  <a:moveTo>
                    <a:pt x="1475" y="0"/>
                  </a:moveTo>
                  <a:cubicBezTo>
                    <a:pt x="1048" y="0"/>
                    <a:pt x="638" y="276"/>
                    <a:pt x="376" y="749"/>
                  </a:cubicBezTo>
                  <a:cubicBezTo>
                    <a:pt x="0" y="1428"/>
                    <a:pt x="183" y="2104"/>
                    <a:pt x="839" y="2490"/>
                  </a:cubicBezTo>
                  <a:cubicBezTo>
                    <a:pt x="1057" y="2619"/>
                    <a:pt x="1268" y="2683"/>
                    <a:pt x="1476" y="2683"/>
                  </a:cubicBezTo>
                  <a:cubicBezTo>
                    <a:pt x="1944" y="2683"/>
                    <a:pt x="2396" y="2358"/>
                    <a:pt x="2880" y="1709"/>
                  </a:cubicBezTo>
                  <a:cubicBezTo>
                    <a:pt x="2692" y="1303"/>
                    <a:pt x="2577" y="587"/>
                    <a:pt x="2160" y="255"/>
                  </a:cubicBezTo>
                  <a:cubicBezTo>
                    <a:pt x="1941" y="81"/>
                    <a:pt x="1706" y="0"/>
                    <a:pt x="1475"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13" name="Google Shape;9013;p23"/>
            <p:cNvSpPr/>
            <p:nvPr/>
          </p:nvSpPr>
          <p:spPr>
            <a:xfrm>
              <a:off x="5765825" y="1448825"/>
              <a:ext cx="77475" cy="67825"/>
            </a:xfrm>
            <a:custGeom>
              <a:rect b="b" l="l" r="r" t="t"/>
              <a:pathLst>
                <a:path extrusionOk="0" h="2713" w="3099">
                  <a:moveTo>
                    <a:pt x="1524" y="1"/>
                  </a:moveTo>
                  <a:cubicBezTo>
                    <a:pt x="1102" y="1"/>
                    <a:pt x="721" y="237"/>
                    <a:pt x="443" y="693"/>
                  </a:cubicBezTo>
                  <a:cubicBezTo>
                    <a:pt x="1" y="1421"/>
                    <a:pt x="241" y="2056"/>
                    <a:pt x="926" y="2585"/>
                  </a:cubicBezTo>
                  <a:cubicBezTo>
                    <a:pt x="1153" y="2667"/>
                    <a:pt x="1376" y="2713"/>
                    <a:pt x="1587" y="2713"/>
                  </a:cubicBezTo>
                  <a:cubicBezTo>
                    <a:pt x="2037" y="2713"/>
                    <a:pt x="2436" y="2505"/>
                    <a:pt x="2717" y="1997"/>
                  </a:cubicBezTo>
                  <a:cubicBezTo>
                    <a:pt x="3098" y="1307"/>
                    <a:pt x="2930" y="643"/>
                    <a:pt x="2278" y="238"/>
                  </a:cubicBezTo>
                  <a:cubicBezTo>
                    <a:pt x="2021" y="78"/>
                    <a:pt x="1766" y="1"/>
                    <a:pt x="1524"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14" name="Google Shape;9014;p23"/>
            <p:cNvSpPr/>
            <p:nvPr/>
          </p:nvSpPr>
          <p:spPr>
            <a:xfrm>
              <a:off x="3905275" y="402725"/>
              <a:ext cx="75950" cy="68300"/>
            </a:xfrm>
            <a:custGeom>
              <a:rect b="b" l="l" r="r" t="t"/>
              <a:pathLst>
                <a:path extrusionOk="0" h="2732" w="3038">
                  <a:moveTo>
                    <a:pt x="1519" y="0"/>
                  </a:moveTo>
                  <a:cubicBezTo>
                    <a:pt x="1114" y="0"/>
                    <a:pt x="744" y="218"/>
                    <a:pt x="469" y="632"/>
                  </a:cubicBezTo>
                  <a:cubicBezTo>
                    <a:pt x="0" y="1337"/>
                    <a:pt x="146" y="2041"/>
                    <a:pt x="833" y="2493"/>
                  </a:cubicBezTo>
                  <a:cubicBezTo>
                    <a:pt x="1081" y="2657"/>
                    <a:pt x="1323" y="2732"/>
                    <a:pt x="1554" y="2732"/>
                  </a:cubicBezTo>
                  <a:cubicBezTo>
                    <a:pt x="1972" y="2732"/>
                    <a:pt x="2358" y="2487"/>
                    <a:pt x="2694" y="2075"/>
                  </a:cubicBezTo>
                  <a:cubicBezTo>
                    <a:pt x="3038" y="1313"/>
                    <a:pt x="2948" y="643"/>
                    <a:pt x="2231" y="215"/>
                  </a:cubicBezTo>
                  <a:cubicBezTo>
                    <a:pt x="1990" y="70"/>
                    <a:pt x="1749" y="0"/>
                    <a:pt x="1519"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15" name="Google Shape;9015;p23"/>
            <p:cNvSpPr/>
            <p:nvPr/>
          </p:nvSpPr>
          <p:spPr>
            <a:xfrm>
              <a:off x="3218175" y="5165375"/>
              <a:ext cx="77450" cy="63825"/>
            </a:xfrm>
            <a:custGeom>
              <a:rect b="b" l="l" r="r" t="t"/>
              <a:pathLst>
                <a:path extrusionOk="0" h="2553" w="3098">
                  <a:moveTo>
                    <a:pt x="1511" y="0"/>
                  </a:moveTo>
                  <a:cubicBezTo>
                    <a:pt x="1097" y="0"/>
                    <a:pt x="693" y="257"/>
                    <a:pt x="426" y="704"/>
                  </a:cubicBezTo>
                  <a:cubicBezTo>
                    <a:pt x="0" y="1417"/>
                    <a:pt x="171" y="2204"/>
                    <a:pt x="917" y="2487"/>
                  </a:cubicBezTo>
                  <a:cubicBezTo>
                    <a:pt x="1040" y="2533"/>
                    <a:pt x="1175" y="2552"/>
                    <a:pt x="1322" y="2552"/>
                  </a:cubicBezTo>
                  <a:cubicBezTo>
                    <a:pt x="1770" y="2552"/>
                    <a:pt x="2340" y="2380"/>
                    <a:pt x="3098" y="2298"/>
                  </a:cubicBezTo>
                  <a:cubicBezTo>
                    <a:pt x="2713" y="1356"/>
                    <a:pt x="2631" y="633"/>
                    <a:pt x="2227" y="284"/>
                  </a:cubicBezTo>
                  <a:cubicBezTo>
                    <a:pt x="2003" y="90"/>
                    <a:pt x="1755" y="0"/>
                    <a:pt x="1511"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16" name="Google Shape;9016;p23"/>
            <p:cNvSpPr/>
            <p:nvPr/>
          </p:nvSpPr>
          <p:spPr>
            <a:xfrm>
              <a:off x="1384350" y="2726775"/>
              <a:ext cx="63300" cy="60450"/>
            </a:xfrm>
            <a:custGeom>
              <a:rect b="b" l="l" r="r" t="t"/>
              <a:pathLst>
                <a:path extrusionOk="0" h="2418" w="2532">
                  <a:moveTo>
                    <a:pt x="1129" y="0"/>
                  </a:moveTo>
                  <a:cubicBezTo>
                    <a:pt x="719" y="0"/>
                    <a:pt x="332" y="247"/>
                    <a:pt x="167" y="698"/>
                  </a:cubicBezTo>
                  <a:cubicBezTo>
                    <a:pt x="1" y="1157"/>
                    <a:pt x="198" y="2066"/>
                    <a:pt x="549" y="2303"/>
                  </a:cubicBezTo>
                  <a:cubicBezTo>
                    <a:pt x="674" y="2388"/>
                    <a:pt x="835" y="2417"/>
                    <a:pt x="1016" y="2417"/>
                  </a:cubicBezTo>
                  <a:cubicBezTo>
                    <a:pt x="1401" y="2417"/>
                    <a:pt x="1876" y="2284"/>
                    <a:pt x="2279" y="2257"/>
                  </a:cubicBezTo>
                  <a:lnTo>
                    <a:pt x="2531" y="1811"/>
                  </a:lnTo>
                  <a:cubicBezTo>
                    <a:pt x="2312" y="1285"/>
                    <a:pt x="2226" y="598"/>
                    <a:pt x="1841" y="271"/>
                  </a:cubicBezTo>
                  <a:cubicBezTo>
                    <a:pt x="1624" y="87"/>
                    <a:pt x="1373" y="0"/>
                    <a:pt x="1129"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17" name="Google Shape;9017;p23"/>
            <p:cNvSpPr/>
            <p:nvPr/>
          </p:nvSpPr>
          <p:spPr>
            <a:xfrm>
              <a:off x="5210650" y="821150"/>
              <a:ext cx="63900" cy="60475"/>
            </a:xfrm>
            <a:custGeom>
              <a:rect b="b" l="l" r="r" t="t"/>
              <a:pathLst>
                <a:path extrusionOk="0" h="2419" w="2556">
                  <a:moveTo>
                    <a:pt x="1123" y="1"/>
                  </a:moveTo>
                  <a:cubicBezTo>
                    <a:pt x="699" y="1"/>
                    <a:pt x="302" y="263"/>
                    <a:pt x="150" y="734"/>
                  </a:cubicBezTo>
                  <a:cubicBezTo>
                    <a:pt x="1" y="1198"/>
                    <a:pt x="234" y="2097"/>
                    <a:pt x="593" y="2321"/>
                  </a:cubicBezTo>
                  <a:cubicBezTo>
                    <a:pt x="708" y="2393"/>
                    <a:pt x="850" y="2419"/>
                    <a:pt x="1009" y="2419"/>
                  </a:cubicBezTo>
                  <a:cubicBezTo>
                    <a:pt x="1404" y="2419"/>
                    <a:pt x="1900" y="2256"/>
                    <a:pt x="2322" y="2214"/>
                  </a:cubicBezTo>
                  <a:lnTo>
                    <a:pt x="2556" y="1754"/>
                  </a:lnTo>
                  <a:cubicBezTo>
                    <a:pt x="2317" y="1238"/>
                    <a:pt x="2205" y="557"/>
                    <a:pt x="1806" y="245"/>
                  </a:cubicBezTo>
                  <a:cubicBezTo>
                    <a:pt x="1594" y="79"/>
                    <a:pt x="1354" y="1"/>
                    <a:pt x="1123"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18" name="Google Shape;9018;p23"/>
            <p:cNvSpPr/>
            <p:nvPr/>
          </p:nvSpPr>
          <p:spPr>
            <a:xfrm>
              <a:off x="1683400" y="1652575"/>
              <a:ext cx="69025" cy="61950"/>
            </a:xfrm>
            <a:custGeom>
              <a:rect b="b" l="l" r="r" t="t"/>
              <a:pathLst>
                <a:path extrusionOk="0" h="2478" w="2761">
                  <a:moveTo>
                    <a:pt x="1511" y="1"/>
                  </a:moveTo>
                  <a:cubicBezTo>
                    <a:pt x="1043" y="1"/>
                    <a:pt x="442" y="209"/>
                    <a:pt x="258" y="496"/>
                  </a:cubicBezTo>
                  <a:cubicBezTo>
                    <a:pt x="0" y="900"/>
                    <a:pt x="270" y="1644"/>
                    <a:pt x="311" y="2241"/>
                  </a:cubicBezTo>
                  <a:lnTo>
                    <a:pt x="759" y="2478"/>
                  </a:lnTo>
                  <a:cubicBezTo>
                    <a:pt x="1276" y="2235"/>
                    <a:pt x="1954" y="2121"/>
                    <a:pt x="2275" y="1719"/>
                  </a:cubicBezTo>
                  <a:cubicBezTo>
                    <a:pt x="2760" y="1112"/>
                    <a:pt x="2557" y="282"/>
                    <a:pt x="1844" y="46"/>
                  </a:cubicBezTo>
                  <a:cubicBezTo>
                    <a:pt x="1749" y="15"/>
                    <a:pt x="1634" y="1"/>
                    <a:pt x="1511"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19" name="Google Shape;9019;p23"/>
            <p:cNvSpPr/>
            <p:nvPr/>
          </p:nvSpPr>
          <p:spPr>
            <a:xfrm>
              <a:off x="5104750" y="4824375"/>
              <a:ext cx="68675" cy="61075"/>
            </a:xfrm>
            <a:custGeom>
              <a:rect b="b" l="l" r="r" t="t"/>
              <a:pathLst>
                <a:path extrusionOk="0" h="2443" w="2747">
                  <a:moveTo>
                    <a:pt x="1470" y="1"/>
                  </a:moveTo>
                  <a:cubicBezTo>
                    <a:pt x="1016" y="1"/>
                    <a:pt x="463" y="176"/>
                    <a:pt x="276" y="439"/>
                  </a:cubicBezTo>
                  <a:cubicBezTo>
                    <a:pt x="0" y="828"/>
                    <a:pt x="234" y="1587"/>
                    <a:pt x="246" y="2184"/>
                  </a:cubicBezTo>
                  <a:lnTo>
                    <a:pt x="678" y="2443"/>
                  </a:lnTo>
                  <a:cubicBezTo>
                    <a:pt x="1207" y="2225"/>
                    <a:pt x="1888" y="2144"/>
                    <a:pt x="2230" y="1758"/>
                  </a:cubicBezTo>
                  <a:cubicBezTo>
                    <a:pt x="2747" y="1173"/>
                    <a:pt x="2575" y="336"/>
                    <a:pt x="1879" y="64"/>
                  </a:cubicBezTo>
                  <a:cubicBezTo>
                    <a:pt x="1766" y="21"/>
                    <a:pt x="1624" y="1"/>
                    <a:pt x="1470"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20" name="Google Shape;9020;p23"/>
            <p:cNvSpPr/>
            <p:nvPr/>
          </p:nvSpPr>
          <p:spPr>
            <a:xfrm>
              <a:off x="5870575" y="4001975"/>
              <a:ext cx="68700" cy="71300"/>
            </a:xfrm>
            <a:custGeom>
              <a:rect b="b" l="l" r="r" t="t"/>
              <a:pathLst>
                <a:path extrusionOk="0" h="2852" w="2748">
                  <a:moveTo>
                    <a:pt x="1163" y="1"/>
                  </a:moveTo>
                  <a:cubicBezTo>
                    <a:pt x="705" y="1"/>
                    <a:pt x="307" y="264"/>
                    <a:pt x="151" y="779"/>
                  </a:cubicBezTo>
                  <a:cubicBezTo>
                    <a:pt x="0" y="1272"/>
                    <a:pt x="285" y="1896"/>
                    <a:pt x="438" y="2852"/>
                  </a:cubicBezTo>
                  <a:cubicBezTo>
                    <a:pt x="1301" y="2410"/>
                    <a:pt x="1973" y="2273"/>
                    <a:pt x="2281" y="1859"/>
                  </a:cubicBezTo>
                  <a:cubicBezTo>
                    <a:pt x="2747" y="1237"/>
                    <a:pt x="2499" y="513"/>
                    <a:pt x="1804" y="163"/>
                  </a:cubicBezTo>
                  <a:cubicBezTo>
                    <a:pt x="1589" y="54"/>
                    <a:pt x="1370" y="1"/>
                    <a:pt x="1163"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21" name="Google Shape;9021;p23"/>
            <p:cNvSpPr/>
            <p:nvPr/>
          </p:nvSpPr>
          <p:spPr>
            <a:xfrm>
              <a:off x="4745475" y="559600"/>
              <a:ext cx="63875" cy="60475"/>
            </a:xfrm>
            <a:custGeom>
              <a:rect b="b" l="l" r="r" t="t"/>
              <a:pathLst>
                <a:path extrusionOk="0" h="2419" w="2555">
                  <a:moveTo>
                    <a:pt x="1123" y="1"/>
                  </a:moveTo>
                  <a:cubicBezTo>
                    <a:pt x="701" y="1"/>
                    <a:pt x="305" y="262"/>
                    <a:pt x="152" y="731"/>
                  </a:cubicBezTo>
                  <a:cubicBezTo>
                    <a:pt x="1" y="1193"/>
                    <a:pt x="229" y="2094"/>
                    <a:pt x="587" y="2319"/>
                  </a:cubicBezTo>
                  <a:cubicBezTo>
                    <a:pt x="703" y="2392"/>
                    <a:pt x="848" y="2419"/>
                    <a:pt x="1010" y="2419"/>
                  </a:cubicBezTo>
                  <a:cubicBezTo>
                    <a:pt x="1403" y="2419"/>
                    <a:pt x="1897" y="2260"/>
                    <a:pt x="2316" y="2220"/>
                  </a:cubicBezTo>
                  <a:lnTo>
                    <a:pt x="2554" y="1762"/>
                  </a:lnTo>
                  <a:cubicBezTo>
                    <a:pt x="2316" y="1245"/>
                    <a:pt x="2208" y="564"/>
                    <a:pt x="1810" y="249"/>
                  </a:cubicBezTo>
                  <a:cubicBezTo>
                    <a:pt x="1597" y="80"/>
                    <a:pt x="1356" y="1"/>
                    <a:pt x="1123"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22" name="Google Shape;9022;p23"/>
            <p:cNvSpPr/>
            <p:nvPr/>
          </p:nvSpPr>
          <p:spPr>
            <a:xfrm>
              <a:off x="3637075" y="5245500"/>
              <a:ext cx="67525" cy="58350"/>
            </a:xfrm>
            <a:custGeom>
              <a:rect b="b" l="l" r="r" t="t"/>
              <a:pathLst>
                <a:path extrusionOk="0" h="2334" w="2701">
                  <a:moveTo>
                    <a:pt x="1366" y="1"/>
                  </a:moveTo>
                  <a:cubicBezTo>
                    <a:pt x="1002" y="1"/>
                    <a:pt x="645" y="232"/>
                    <a:pt x="396" y="637"/>
                  </a:cubicBezTo>
                  <a:cubicBezTo>
                    <a:pt x="1" y="1281"/>
                    <a:pt x="99" y="1978"/>
                    <a:pt x="774" y="2254"/>
                  </a:cubicBezTo>
                  <a:cubicBezTo>
                    <a:pt x="920" y="2313"/>
                    <a:pt x="1082" y="2334"/>
                    <a:pt x="1253" y="2334"/>
                  </a:cubicBezTo>
                  <a:cubicBezTo>
                    <a:pt x="1626" y="2334"/>
                    <a:pt x="2040" y="2234"/>
                    <a:pt x="2422" y="2216"/>
                  </a:cubicBezTo>
                  <a:cubicBezTo>
                    <a:pt x="2515" y="2064"/>
                    <a:pt x="2607" y="1914"/>
                    <a:pt x="2700" y="1763"/>
                  </a:cubicBezTo>
                  <a:cubicBezTo>
                    <a:pt x="2479" y="1252"/>
                    <a:pt x="2385" y="596"/>
                    <a:pt x="2009" y="263"/>
                  </a:cubicBezTo>
                  <a:cubicBezTo>
                    <a:pt x="1806" y="84"/>
                    <a:pt x="1585" y="1"/>
                    <a:pt x="1366"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23" name="Google Shape;9023;p23"/>
            <p:cNvSpPr/>
            <p:nvPr/>
          </p:nvSpPr>
          <p:spPr>
            <a:xfrm>
              <a:off x="5732200" y="4245250"/>
              <a:ext cx="68400" cy="51800"/>
            </a:xfrm>
            <a:custGeom>
              <a:rect b="b" l="l" r="r" t="t"/>
              <a:pathLst>
                <a:path extrusionOk="0" h="2072" w="2736">
                  <a:moveTo>
                    <a:pt x="1647" y="0"/>
                  </a:moveTo>
                  <a:cubicBezTo>
                    <a:pt x="1256" y="0"/>
                    <a:pt x="742" y="188"/>
                    <a:pt x="504" y="436"/>
                  </a:cubicBezTo>
                  <a:cubicBezTo>
                    <a:pt x="0" y="962"/>
                    <a:pt x="155" y="1725"/>
                    <a:pt x="840" y="1996"/>
                  </a:cubicBezTo>
                  <a:cubicBezTo>
                    <a:pt x="980" y="2052"/>
                    <a:pt x="1134" y="2071"/>
                    <a:pt x="1296" y="2071"/>
                  </a:cubicBezTo>
                  <a:cubicBezTo>
                    <a:pt x="1665" y="2071"/>
                    <a:pt x="2076" y="1968"/>
                    <a:pt x="2454" y="1948"/>
                  </a:cubicBezTo>
                  <a:lnTo>
                    <a:pt x="2735" y="1462"/>
                  </a:lnTo>
                  <a:cubicBezTo>
                    <a:pt x="2494" y="974"/>
                    <a:pt x="2364" y="261"/>
                    <a:pt x="1975" y="65"/>
                  </a:cubicBezTo>
                  <a:cubicBezTo>
                    <a:pt x="1888" y="20"/>
                    <a:pt x="1774" y="0"/>
                    <a:pt x="1647"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24" name="Google Shape;9024;p23"/>
            <p:cNvSpPr/>
            <p:nvPr/>
          </p:nvSpPr>
          <p:spPr>
            <a:xfrm>
              <a:off x="4093700" y="353725"/>
              <a:ext cx="65125" cy="55850"/>
            </a:xfrm>
            <a:custGeom>
              <a:rect b="b" l="l" r="r" t="t"/>
              <a:pathLst>
                <a:path extrusionOk="0" h="2234" w="2605">
                  <a:moveTo>
                    <a:pt x="1286" y="0"/>
                  </a:moveTo>
                  <a:cubicBezTo>
                    <a:pt x="918" y="0"/>
                    <a:pt x="573" y="248"/>
                    <a:pt x="340" y="682"/>
                  </a:cubicBezTo>
                  <a:cubicBezTo>
                    <a:pt x="1" y="1313"/>
                    <a:pt x="145" y="1948"/>
                    <a:pt x="792" y="2174"/>
                  </a:cubicBezTo>
                  <a:cubicBezTo>
                    <a:pt x="918" y="2217"/>
                    <a:pt x="1053" y="2234"/>
                    <a:pt x="1193" y="2234"/>
                  </a:cubicBezTo>
                  <a:cubicBezTo>
                    <a:pt x="1557" y="2234"/>
                    <a:pt x="1960" y="2125"/>
                    <a:pt x="2334" y="2097"/>
                  </a:cubicBezTo>
                  <a:cubicBezTo>
                    <a:pt x="2423" y="1942"/>
                    <a:pt x="2515" y="1786"/>
                    <a:pt x="2605" y="1631"/>
                  </a:cubicBezTo>
                  <a:cubicBezTo>
                    <a:pt x="2384" y="1160"/>
                    <a:pt x="2278" y="548"/>
                    <a:pt x="1917" y="249"/>
                  </a:cubicBezTo>
                  <a:cubicBezTo>
                    <a:pt x="1710" y="79"/>
                    <a:pt x="1494" y="0"/>
                    <a:pt x="1286"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25" name="Google Shape;9025;p23"/>
            <p:cNvSpPr/>
            <p:nvPr/>
          </p:nvSpPr>
          <p:spPr>
            <a:xfrm>
              <a:off x="1812950" y="1411450"/>
              <a:ext cx="68000" cy="58400"/>
            </a:xfrm>
            <a:custGeom>
              <a:rect b="b" l="l" r="r" t="t"/>
              <a:pathLst>
                <a:path extrusionOk="0" h="2336" w="2720">
                  <a:moveTo>
                    <a:pt x="1359" y="0"/>
                  </a:moveTo>
                  <a:cubicBezTo>
                    <a:pt x="985" y="0"/>
                    <a:pt x="625" y="246"/>
                    <a:pt x="381" y="667"/>
                  </a:cubicBezTo>
                  <a:cubicBezTo>
                    <a:pt x="1" y="1323"/>
                    <a:pt x="126" y="2015"/>
                    <a:pt x="807" y="2269"/>
                  </a:cubicBezTo>
                  <a:cubicBezTo>
                    <a:pt x="938" y="2318"/>
                    <a:pt x="1080" y="2336"/>
                    <a:pt x="1230" y="2336"/>
                  </a:cubicBezTo>
                  <a:cubicBezTo>
                    <a:pt x="1618" y="2336"/>
                    <a:pt x="2052" y="2213"/>
                    <a:pt x="2451" y="2182"/>
                  </a:cubicBezTo>
                  <a:lnTo>
                    <a:pt x="2719" y="1719"/>
                  </a:lnTo>
                  <a:cubicBezTo>
                    <a:pt x="2484" y="1217"/>
                    <a:pt x="2367" y="567"/>
                    <a:pt x="1983" y="244"/>
                  </a:cubicBezTo>
                  <a:cubicBezTo>
                    <a:pt x="1783" y="78"/>
                    <a:pt x="1569" y="0"/>
                    <a:pt x="1359"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26" name="Google Shape;9026;p23"/>
            <p:cNvSpPr/>
            <p:nvPr/>
          </p:nvSpPr>
          <p:spPr>
            <a:xfrm>
              <a:off x="1549850" y="1891325"/>
              <a:ext cx="67100" cy="51400"/>
            </a:xfrm>
            <a:custGeom>
              <a:rect b="b" l="l" r="r" t="t"/>
              <a:pathLst>
                <a:path extrusionOk="0" h="2056" w="2684">
                  <a:moveTo>
                    <a:pt x="1323" y="0"/>
                  </a:moveTo>
                  <a:cubicBezTo>
                    <a:pt x="1000" y="0"/>
                    <a:pt x="651" y="56"/>
                    <a:pt x="328" y="56"/>
                  </a:cubicBezTo>
                  <a:cubicBezTo>
                    <a:pt x="320" y="56"/>
                    <a:pt x="313" y="56"/>
                    <a:pt x="305" y="56"/>
                  </a:cubicBezTo>
                  <a:lnTo>
                    <a:pt x="0" y="515"/>
                  </a:lnTo>
                  <a:cubicBezTo>
                    <a:pt x="210" y="1021"/>
                    <a:pt x="289" y="1743"/>
                    <a:pt x="665" y="1968"/>
                  </a:cubicBezTo>
                  <a:cubicBezTo>
                    <a:pt x="766" y="2029"/>
                    <a:pt x="910" y="2056"/>
                    <a:pt x="1071" y="2056"/>
                  </a:cubicBezTo>
                  <a:cubicBezTo>
                    <a:pt x="1449" y="2056"/>
                    <a:pt x="1921" y="1907"/>
                    <a:pt x="2155" y="1690"/>
                  </a:cubicBezTo>
                  <a:cubicBezTo>
                    <a:pt x="2684" y="1201"/>
                    <a:pt x="2592" y="424"/>
                    <a:pt x="1922" y="109"/>
                  </a:cubicBezTo>
                  <a:cubicBezTo>
                    <a:pt x="1744" y="25"/>
                    <a:pt x="1539" y="0"/>
                    <a:pt x="1323"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27" name="Google Shape;9027;p23"/>
            <p:cNvSpPr/>
            <p:nvPr/>
          </p:nvSpPr>
          <p:spPr>
            <a:xfrm>
              <a:off x="5999800" y="3765250"/>
              <a:ext cx="68250" cy="58475"/>
            </a:xfrm>
            <a:custGeom>
              <a:rect b="b" l="l" r="r" t="t"/>
              <a:pathLst>
                <a:path extrusionOk="0" h="2339" w="2730">
                  <a:moveTo>
                    <a:pt x="1351" y="1"/>
                  </a:moveTo>
                  <a:cubicBezTo>
                    <a:pt x="970" y="1"/>
                    <a:pt x="607" y="256"/>
                    <a:pt x="368" y="688"/>
                  </a:cubicBezTo>
                  <a:cubicBezTo>
                    <a:pt x="1" y="1353"/>
                    <a:pt x="141" y="2041"/>
                    <a:pt x="827" y="2280"/>
                  </a:cubicBezTo>
                  <a:cubicBezTo>
                    <a:pt x="948" y="2322"/>
                    <a:pt x="1078" y="2339"/>
                    <a:pt x="1214" y="2339"/>
                  </a:cubicBezTo>
                  <a:cubicBezTo>
                    <a:pt x="1611" y="2339"/>
                    <a:pt x="2059" y="2198"/>
                    <a:pt x="2470" y="2158"/>
                  </a:cubicBezTo>
                  <a:lnTo>
                    <a:pt x="2730" y="1690"/>
                  </a:lnTo>
                  <a:cubicBezTo>
                    <a:pt x="2482" y="1194"/>
                    <a:pt x="2354" y="548"/>
                    <a:pt x="1962" y="233"/>
                  </a:cubicBezTo>
                  <a:cubicBezTo>
                    <a:pt x="1764" y="74"/>
                    <a:pt x="1555" y="1"/>
                    <a:pt x="1351"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28" name="Google Shape;9028;p23"/>
            <p:cNvSpPr/>
            <p:nvPr/>
          </p:nvSpPr>
          <p:spPr>
            <a:xfrm>
              <a:off x="5721625" y="1269000"/>
              <a:ext cx="65425" cy="56025"/>
            </a:xfrm>
            <a:custGeom>
              <a:rect b="b" l="l" r="r" t="t"/>
              <a:pathLst>
                <a:path extrusionOk="0" h="2241" w="2617">
                  <a:moveTo>
                    <a:pt x="1314" y="1"/>
                  </a:moveTo>
                  <a:cubicBezTo>
                    <a:pt x="975" y="1"/>
                    <a:pt x="644" y="212"/>
                    <a:pt x="409" y="587"/>
                  </a:cubicBezTo>
                  <a:cubicBezTo>
                    <a:pt x="1" y="1236"/>
                    <a:pt x="105" y="1908"/>
                    <a:pt x="804" y="2174"/>
                  </a:cubicBezTo>
                  <a:cubicBezTo>
                    <a:pt x="929" y="2223"/>
                    <a:pt x="1065" y="2240"/>
                    <a:pt x="1209" y="2240"/>
                  </a:cubicBezTo>
                  <a:cubicBezTo>
                    <a:pt x="1569" y="2240"/>
                    <a:pt x="1973" y="2128"/>
                    <a:pt x="2344" y="2102"/>
                  </a:cubicBezTo>
                  <a:cubicBezTo>
                    <a:pt x="2435" y="1947"/>
                    <a:pt x="2525" y="1793"/>
                    <a:pt x="2616" y="1638"/>
                  </a:cubicBezTo>
                  <a:cubicBezTo>
                    <a:pt x="2395" y="1166"/>
                    <a:pt x="2286" y="568"/>
                    <a:pt x="1929" y="253"/>
                  </a:cubicBezTo>
                  <a:cubicBezTo>
                    <a:pt x="1735" y="81"/>
                    <a:pt x="1523" y="1"/>
                    <a:pt x="1314"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29" name="Google Shape;9029;p23"/>
            <p:cNvSpPr/>
            <p:nvPr/>
          </p:nvSpPr>
          <p:spPr>
            <a:xfrm>
              <a:off x="1774575" y="4197450"/>
              <a:ext cx="65875" cy="64550"/>
            </a:xfrm>
            <a:custGeom>
              <a:rect b="b" l="l" r="r" t="t"/>
              <a:pathLst>
                <a:path extrusionOk="0" h="2582" w="2635">
                  <a:moveTo>
                    <a:pt x="1942" y="0"/>
                  </a:moveTo>
                  <a:cubicBezTo>
                    <a:pt x="1440" y="247"/>
                    <a:pt x="794" y="373"/>
                    <a:pt x="469" y="768"/>
                  </a:cubicBezTo>
                  <a:cubicBezTo>
                    <a:pt x="0" y="1338"/>
                    <a:pt x="217" y="2006"/>
                    <a:pt x="861" y="2379"/>
                  </a:cubicBezTo>
                  <a:cubicBezTo>
                    <a:pt x="1093" y="2513"/>
                    <a:pt x="1330" y="2582"/>
                    <a:pt x="1551" y="2582"/>
                  </a:cubicBezTo>
                  <a:cubicBezTo>
                    <a:pt x="1944" y="2582"/>
                    <a:pt x="2286" y="2365"/>
                    <a:pt x="2454" y="1922"/>
                  </a:cubicBezTo>
                  <a:cubicBezTo>
                    <a:pt x="2635" y="1443"/>
                    <a:pt x="2429" y="820"/>
                    <a:pt x="2395" y="263"/>
                  </a:cubicBezTo>
                  <a:lnTo>
                    <a:pt x="1942" y="0"/>
                  </a:ln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30" name="Google Shape;9030;p23"/>
            <p:cNvSpPr/>
            <p:nvPr/>
          </p:nvSpPr>
          <p:spPr>
            <a:xfrm>
              <a:off x="2579850" y="4960075"/>
              <a:ext cx="56950" cy="64375"/>
            </a:xfrm>
            <a:custGeom>
              <a:rect b="b" l="l" r="r" t="t"/>
              <a:pathLst>
                <a:path extrusionOk="0" h="2575" w="2278">
                  <a:moveTo>
                    <a:pt x="1060" y="0"/>
                  </a:moveTo>
                  <a:cubicBezTo>
                    <a:pt x="685" y="0"/>
                    <a:pt x="329" y="247"/>
                    <a:pt x="170" y="689"/>
                  </a:cubicBezTo>
                  <a:cubicBezTo>
                    <a:pt x="0" y="1162"/>
                    <a:pt x="216" y="1769"/>
                    <a:pt x="260" y="2315"/>
                  </a:cubicBezTo>
                  <a:lnTo>
                    <a:pt x="745" y="2575"/>
                  </a:lnTo>
                  <a:cubicBezTo>
                    <a:pt x="1221" y="2302"/>
                    <a:pt x="1924" y="2133"/>
                    <a:pt x="2108" y="1727"/>
                  </a:cubicBezTo>
                  <a:cubicBezTo>
                    <a:pt x="2277" y="1361"/>
                    <a:pt x="2037" y="568"/>
                    <a:pt x="1704" y="266"/>
                  </a:cubicBezTo>
                  <a:cubicBezTo>
                    <a:pt x="1507" y="85"/>
                    <a:pt x="1280" y="0"/>
                    <a:pt x="1060"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31" name="Google Shape;9031;p23"/>
            <p:cNvSpPr/>
            <p:nvPr/>
          </p:nvSpPr>
          <p:spPr>
            <a:xfrm>
              <a:off x="6109850" y="1957600"/>
              <a:ext cx="58075" cy="49700"/>
            </a:xfrm>
            <a:custGeom>
              <a:rect b="b" l="l" r="r" t="t"/>
              <a:pathLst>
                <a:path extrusionOk="0" h="1988" w="2323">
                  <a:moveTo>
                    <a:pt x="1303" y="0"/>
                  </a:moveTo>
                  <a:cubicBezTo>
                    <a:pt x="886" y="0"/>
                    <a:pt x="341" y="191"/>
                    <a:pt x="192" y="442"/>
                  </a:cubicBezTo>
                  <a:cubicBezTo>
                    <a:pt x="0" y="767"/>
                    <a:pt x="223" y="1628"/>
                    <a:pt x="550" y="1884"/>
                  </a:cubicBezTo>
                  <a:cubicBezTo>
                    <a:pt x="648" y="1961"/>
                    <a:pt x="785" y="1988"/>
                    <a:pt x="943" y="1988"/>
                  </a:cubicBezTo>
                  <a:cubicBezTo>
                    <a:pt x="1277" y="1988"/>
                    <a:pt x="1705" y="1867"/>
                    <a:pt x="2056" y="1845"/>
                  </a:cubicBezTo>
                  <a:cubicBezTo>
                    <a:pt x="2146" y="1693"/>
                    <a:pt x="2234" y="1543"/>
                    <a:pt x="2323" y="1392"/>
                  </a:cubicBezTo>
                  <a:cubicBezTo>
                    <a:pt x="2100" y="924"/>
                    <a:pt x="1985" y="207"/>
                    <a:pt x="1627" y="54"/>
                  </a:cubicBezTo>
                  <a:cubicBezTo>
                    <a:pt x="1540" y="17"/>
                    <a:pt x="1427" y="0"/>
                    <a:pt x="1303"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32" name="Google Shape;9032;p23"/>
            <p:cNvSpPr/>
            <p:nvPr/>
          </p:nvSpPr>
          <p:spPr>
            <a:xfrm>
              <a:off x="3318925" y="380425"/>
              <a:ext cx="55575" cy="56725"/>
            </a:xfrm>
            <a:custGeom>
              <a:rect b="b" l="l" r="r" t="t"/>
              <a:pathLst>
                <a:path extrusionOk="0" h="2269" w="2223">
                  <a:moveTo>
                    <a:pt x="1442" y="1"/>
                  </a:moveTo>
                  <a:cubicBezTo>
                    <a:pt x="988" y="258"/>
                    <a:pt x="284" y="426"/>
                    <a:pt x="147" y="799"/>
                  </a:cubicBezTo>
                  <a:cubicBezTo>
                    <a:pt x="1" y="1196"/>
                    <a:pt x="257" y="2049"/>
                    <a:pt x="587" y="2218"/>
                  </a:cubicBezTo>
                  <a:cubicBezTo>
                    <a:pt x="654" y="2253"/>
                    <a:pt x="743" y="2268"/>
                    <a:pt x="843" y="2268"/>
                  </a:cubicBezTo>
                  <a:cubicBezTo>
                    <a:pt x="1235" y="2268"/>
                    <a:pt x="1809" y="2029"/>
                    <a:pt x="1999" y="1751"/>
                  </a:cubicBezTo>
                  <a:cubicBezTo>
                    <a:pt x="2223" y="1423"/>
                    <a:pt x="1952" y="754"/>
                    <a:pt x="1897" y="235"/>
                  </a:cubicBezTo>
                  <a:lnTo>
                    <a:pt x="1442" y="1"/>
                  </a:ln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33" name="Google Shape;9033;p23"/>
            <p:cNvSpPr/>
            <p:nvPr/>
          </p:nvSpPr>
          <p:spPr>
            <a:xfrm>
              <a:off x="6227000" y="3114325"/>
              <a:ext cx="56425" cy="50050"/>
            </a:xfrm>
            <a:custGeom>
              <a:rect b="b" l="l" r="r" t="t"/>
              <a:pathLst>
                <a:path extrusionOk="0" h="2002" w="2257">
                  <a:moveTo>
                    <a:pt x="1305" y="1"/>
                  </a:moveTo>
                  <a:cubicBezTo>
                    <a:pt x="926" y="1"/>
                    <a:pt x="431" y="320"/>
                    <a:pt x="0" y="464"/>
                  </a:cubicBezTo>
                  <a:cubicBezTo>
                    <a:pt x="158" y="970"/>
                    <a:pt x="174" y="1685"/>
                    <a:pt x="516" y="1919"/>
                  </a:cubicBezTo>
                  <a:cubicBezTo>
                    <a:pt x="603" y="1978"/>
                    <a:pt x="714" y="2001"/>
                    <a:pt x="842" y="2001"/>
                  </a:cubicBezTo>
                  <a:cubicBezTo>
                    <a:pt x="1186" y="2001"/>
                    <a:pt x="1644" y="1835"/>
                    <a:pt x="2019" y="1788"/>
                  </a:cubicBezTo>
                  <a:cubicBezTo>
                    <a:pt x="2099" y="1633"/>
                    <a:pt x="2177" y="1478"/>
                    <a:pt x="2256" y="1323"/>
                  </a:cubicBezTo>
                  <a:cubicBezTo>
                    <a:pt x="2007" y="870"/>
                    <a:pt x="1851" y="161"/>
                    <a:pt x="1484" y="30"/>
                  </a:cubicBezTo>
                  <a:cubicBezTo>
                    <a:pt x="1428" y="10"/>
                    <a:pt x="1368" y="1"/>
                    <a:pt x="1305"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34" name="Google Shape;9034;p23"/>
            <p:cNvSpPr/>
            <p:nvPr/>
          </p:nvSpPr>
          <p:spPr>
            <a:xfrm>
              <a:off x="2272800" y="891275"/>
              <a:ext cx="56375" cy="50000"/>
            </a:xfrm>
            <a:custGeom>
              <a:rect b="b" l="l" r="r" t="t"/>
              <a:pathLst>
                <a:path extrusionOk="0" h="2000" w="2255">
                  <a:moveTo>
                    <a:pt x="1304" y="1"/>
                  </a:moveTo>
                  <a:cubicBezTo>
                    <a:pt x="926" y="1"/>
                    <a:pt x="431" y="318"/>
                    <a:pt x="0" y="461"/>
                  </a:cubicBezTo>
                  <a:cubicBezTo>
                    <a:pt x="156" y="966"/>
                    <a:pt x="170" y="1682"/>
                    <a:pt x="511" y="1917"/>
                  </a:cubicBezTo>
                  <a:cubicBezTo>
                    <a:pt x="598" y="1976"/>
                    <a:pt x="711" y="1999"/>
                    <a:pt x="839" y="1999"/>
                  </a:cubicBezTo>
                  <a:cubicBezTo>
                    <a:pt x="1183" y="1999"/>
                    <a:pt x="1640" y="1835"/>
                    <a:pt x="2016" y="1790"/>
                  </a:cubicBezTo>
                  <a:lnTo>
                    <a:pt x="2255" y="1326"/>
                  </a:lnTo>
                  <a:cubicBezTo>
                    <a:pt x="2006" y="872"/>
                    <a:pt x="1851" y="163"/>
                    <a:pt x="1484" y="30"/>
                  </a:cubicBezTo>
                  <a:cubicBezTo>
                    <a:pt x="1428" y="10"/>
                    <a:pt x="1367" y="1"/>
                    <a:pt x="1304"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35" name="Google Shape;9035;p23"/>
            <p:cNvSpPr/>
            <p:nvPr/>
          </p:nvSpPr>
          <p:spPr>
            <a:xfrm>
              <a:off x="5446425" y="952450"/>
              <a:ext cx="55450" cy="56925"/>
            </a:xfrm>
            <a:custGeom>
              <a:rect b="b" l="l" r="r" t="t"/>
              <a:pathLst>
                <a:path extrusionOk="0" h="2277" w="2218">
                  <a:moveTo>
                    <a:pt x="1460" y="0"/>
                  </a:moveTo>
                  <a:cubicBezTo>
                    <a:pt x="1001" y="251"/>
                    <a:pt x="295" y="408"/>
                    <a:pt x="153" y="778"/>
                  </a:cubicBezTo>
                  <a:cubicBezTo>
                    <a:pt x="1" y="1173"/>
                    <a:pt x="381" y="1770"/>
                    <a:pt x="530" y="2277"/>
                  </a:cubicBezTo>
                  <a:cubicBezTo>
                    <a:pt x="1035" y="2119"/>
                    <a:pt x="1743" y="2106"/>
                    <a:pt x="1987" y="1761"/>
                  </a:cubicBezTo>
                  <a:cubicBezTo>
                    <a:pt x="2217" y="1438"/>
                    <a:pt x="1958" y="763"/>
                    <a:pt x="1914" y="243"/>
                  </a:cubicBezTo>
                  <a:lnTo>
                    <a:pt x="1460" y="0"/>
                  </a:ln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36" name="Google Shape;9036;p23"/>
            <p:cNvSpPr/>
            <p:nvPr/>
          </p:nvSpPr>
          <p:spPr>
            <a:xfrm>
              <a:off x="4513800" y="436125"/>
              <a:ext cx="55575" cy="57325"/>
            </a:xfrm>
            <a:custGeom>
              <a:rect b="b" l="l" r="r" t="t"/>
              <a:pathLst>
                <a:path extrusionOk="0" h="2293" w="2223">
                  <a:moveTo>
                    <a:pt x="1676" y="1"/>
                  </a:moveTo>
                  <a:cubicBezTo>
                    <a:pt x="1172" y="167"/>
                    <a:pt x="463" y="192"/>
                    <a:pt x="224" y="541"/>
                  </a:cubicBezTo>
                  <a:cubicBezTo>
                    <a:pt x="0" y="870"/>
                    <a:pt x="273" y="1539"/>
                    <a:pt x="326" y="2058"/>
                  </a:cubicBezTo>
                  <a:lnTo>
                    <a:pt x="781" y="2292"/>
                  </a:lnTo>
                  <a:cubicBezTo>
                    <a:pt x="1237" y="2034"/>
                    <a:pt x="1940" y="1866"/>
                    <a:pt x="2078" y="1493"/>
                  </a:cubicBezTo>
                  <a:cubicBezTo>
                    <a:pt x="2222" y="1095"/>
                    <a:pt x="1830" y="506"/>
                    <a:pt x="1676"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37" name="Google Shape;9037;p23"/>
            <p:cNvSpPr/>
            <p:nvPr/>
          </p:nvSpPr>
          <p:spPr>
            <a:xfrm>
              <a:off x="6209175" y="2325500"/>
              <a:ext cx="58025" cy="49675"/>
            </a:xfrm>
            <a:custGeom>
              <a:rect b="b" l="l" r="r" t="t"/>
              <a:pathLst>
                <a:path extrusionOk="0" h="1987" w="2321">
                  <a:moveTo>
                    <a:pt x="1300" y="1"/>
                  </a:moveTo>
                  <a:cubicBezTo>
                    <a:pt x="883" y="1"/>
                    <a:pt x="339" y="190"/>
                    <a:pt x="192" y="441"/>
                  </a:cubicBezTo>
                  <a:cubicBezTo>
                    <a:pt x="0" y="767"/>
                    <a:pt x="223" y="1629"/>
                    <a:pt x="550" y="1884"/>
                  </a:cubicBezTo>
                  <a:cubicBezTo>
                    <a:pt x="648" y="1960"/>
                    <a:pt x="784" y="1987"/>
                    <a:pt x="942" y="1987"/>
                  </a:cubicBezTo>
                  <a:cubicBezTo>
                    <a:pt x="1276" y="1987"/>
                    <a:pt x="1704" y="1866"/>
                    <a:pt x="2056" y="1844"/>
                  </a:cubicBezTo>
                  <a:lnTo>
                    <a:pt x="2321" y="1392"/>
                  </a:lnTo>
                  <a:cubicBezTo>
                    <a:pt x="2098" y="923"/>
                    <a:pt x="1984" y="207"/>
                    <a:pt x="1625" y="55"/>
                  </a:cubicBezTo>
                  <a:cubicBezTo>
                    <a:pt x="1538" y="18"/>
                    <a:pt x="1424" y="1"/>
                    <a:pt x="1300"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38" name="Google Shape;9038;p23"/>
            <p:cNvSpPr/>
            <p:nvPr/>
          </p:nvSpPr>
          <p:spPr>
            <a:xfrm>
              <a:off x="6157925" y="2141325"/>
              <a:ext cx="55100" cy="55950"/>
            </a:xfrm>
            <a:custGeom>
              <a:rect b="b" l="l" r="r" t="t"/>
              <a:pathLst>
                <a:path extrusionOk="0" h="2238" w="2204">
                  <a:moveTo>
                    <a:pt x="1364" y="1"/>
                  </a:moveTo>
                  <a:cubicBezTo>
                    <a:pt x="975" y="1"/>
                    <a:pt x="437" y="200"/>
                    <a:pt x="242" y="453"/>
                  </a:cubicBezTo>
                  <a:cubicBezTo>
                    <a:pt x="0" y="767"/>
                    <a:pt x="233" y="1452"/>
                    <a:pt x="257" y="1974"/>
                  </a:cubicBezTo>
                  <a:lnTo>
                    <a:pt x="696" y="2238"/>
                  </a:lnTo>
                  <a:cubicBezTo>
                    <a:pt x="1164" y="2004"/>
                    <a:pt x="1875" y="1875"/>
                    <a:pt x="2035" y="1510"/>
                  </a:cubicBezTo>
                  <a:cubicBezTo>
                    <a:pt x="2203" y="1124"/>
                    <a:pt x="1996" y="256"/>
                    <a:pt x="1676" y="67"/>
                  </a:cubicBezTo>
                  <a:cubicBezTo>
                    <a:pt x="1598" y="21"/>
                    <a:pt x="1489" y="1"/>
                    <a:pt x="1364"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39" name="Google Shape;9039;p23"/>
            <p:cNvSpPr/>
            <p:nvPr/>
          </p:nvSpPr>
          <p:spPr>
            <a:xfrm>
              <a:off x="2349150" y="4828550"/>
              <a:ext cx="55250" cy="56500"/>
            </a:xfrm>
            <a:custGeom>
              <a:rect b="b" l="l" r="r" t="t"/>
              <a:pathLst>
                <a:path extrusionOk="0" h="2260" w="2210">
                  <a:moveTo>
                    <a:pt x="1479" y="1"/>
                  </a:moveTo>
                  <a:cubicBezTo>
                    <a:pt x="1018" y="242"/>
                    <a:pt x="309" y="387"/>
                    <a:pt x="160" y="754"/>
                  </a:cubicBezTo>
                  <a:cubicBezTo>
                    <a:pt x="1" y="1146"/>
                    <a:pt x="369" y="1748"/>
                    <a:pt x="508" y="2260"/>
                  </a:cubicBezTo>
                  <a:cubicBezTo>
                    <a:pt x="1016" y="2112"/>
                    <a:pt x="1723" y="2112"/>
                    <a:pt x="1974" y="1773"/>
                  </a:cubicBezTo>
                  <a:cubicBezTo>
                    <a:pt x="2210" y="1454"/>
                    <a:pt x="1964" y="774"/>
                    <a:pt x="1930" y="254"/>
                  </a:cubicBezTo>
                  <a:lnTo>
                    <a:pt x="1479" y="1"/>
                  </a:ln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40" name="Google Shape;9040;p23"/>
            <p:cNvSpPr/>
            <p:nvPr/>
          </p:nvSpPr>
          <p:spPr>
            <a:xfrm>
              <a:off x="3135400" y="441225"/>
              <a:ext cx="58925" cy="50275"/>
            </a:xfrm>
            <a:custGeom>
              <a:rect b="b" l="l" r="r" t="t"/>
              <a:pathLst>
                <a:path extrusionOk="0" h="2011" w="2357">
                  <a:moveTo>
                    <a:pt x="1330" y="1"/>
                  </a:moveTo>
                  <a:cubicBezTo>
                    <a:pt x="905" y="1"/>
                    <a:pt x="314" y="235"/>
                    <a:pt x="173" y="510"/>
                  </a:cubicBezTo>
                  <a:cubicBezTo>
                    <a:pt x="0" y="847"/>
                    <a:pt x="273" y="1693"/>
                    <a:pt x="616" y="1929"/>
                  </a:cubicBezTo>
                  <a:cubicBezTo>
                    <a:pt x="703" y="1988"/>
                    <a:pt x="814" y="2010"/>
                    <a:pt x="940" y="2010"/>
                  </a:cubicBezTo>
                  <a:cubicBezTo>
                    <a:pt x="1284" y="2010"/>
                    <a:pt x="1742" y="1844"/>
                    <a:pt x="2119" y="1798"/>
                  </a:cubicBezTo>
                  <a:cubicBezTo>
                    <a:pt x="2197" y="1642"/>
                    <a:pt x="2277" y="1488"/>
                    <a:pt x="2357" y="1334"/>
                  </a:cubicBezTo>
                  <a:cubicBezTo>
                    <a:pt x="2108" y="878"/>
                    <a:pt x="1950" y="169"/>
                    <a:pt x="1583" y="38"/>
                  </a:cubicBezTo>
                  <a:cubicBezTo>
                    <a:pt x="1512" y="13"/>
                    <a:pt x="1425" y="1"/>
                    <a:pt x="1330"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41" name="Google Shape;9041;p23"/>
            <p:cNvSpPr/>
            <p:nvPr/>
          </p:nvSpPr>
          <p:spPr>
            <a:xfrm>
              <a:off x="2814325" y="5090075"/>
              <a:ext cx="55300" cy="56200"/>
            </a:xfrm>
            <a:custGeom>
              <a:rect b="b" l="l" r="r" t="t"/>
              <a:pathLst>
                <a:path extrusionOk="0" h="2248" w="2212">
                  <a:moveTo>
                    <a:pt x="1482" y="1"/>
                  </a:moveTo>
                  <a:cubicBezTo>
                    <a:pt x="1019" y="242"/>
                    <a:pt x="312" y="385"/>
                    <a:pt x="162" y="754"/>
                  </a:cubicBezTo>
                  <a:cubicBezTo>
                    <a:pt x="1" y="1144"/>
                    <a:pt x="225" y="2006"/>
                    <a:pt x="548" y="2188"/>
                  </a:cubicBezTo>
                  <a:cubicBezTo>
                    <a:pt x="622" y="2229"/>
                    <a:pt x="724" y="2248"/>
                    <a:pt x="840" y="2248"/>
                  </a:cubicBezTo>
                  <a:cubicBezTo>
                    <a:pt x="1230" y="2248"/>
                    <a:pt x="1781" y="2036"/>
                    <a:pt x="1974" y="1775"/>
                  </a:cubicBezTo>
                  <a:cubicBezTo>
                    <a:pt x="2211" y="1455"/>
                    <a:pt x="1965" y="776"/>
                    <a:pt x="1933" y="256"/>
                  </a:cubicBezTo>
                  <a:lnTo>
                    <a:pt x="1482" y="1"/>
                  </a:ln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42" name="Google Shape;9042;p23"/>
            <p:cNvSpPr/>
            <p:nvPr/>
          </p:nvSpPr>
          <p:spPr>
            <a:xfrm>
              <a:off x="1422150" y="2131175"/>
              <a:ext cx="58875" cy="47450"/>
            </a:xfrm>
            <a:custGeom>
              <a:rect b="b" l="l" r="r" t="t"/>
              <a:pathLst>
                <a:path extrusionOk="0" h="1898" w="2355">
                  <a:moveTo>
                    <a:pt x="1244" y="1"/>
                  </a:moveTo>
                  <a:cubicBezTo>
                    <a:pt x="847" y="1"/>
                    <a:pt x="328" y="181"/>
                    <a:pt x="186" y="419"/>
                  </a:cubicBezTo>
                  <a:cubicBezTo>
                    <a:pt x="1" y="731"/>
                    <a:pt x="210" y="1565"/>
                    <a:pt x="522" y="1804"/>
                  </a:cubicBezTo>
                  <a:cubicBezTo>
                    <a:pt x="612" y="1872"/>
                    <a:pt x="734" y="1898"/>
                    <a:pt x="885" y="1898"/>
                  </a:cubicBezTo>
                  <a:cubicBezTo>
                    <a:pt x="1235" y="1898"/>
                    <a:pt x="1740" y="1762"/>
                    <a:pt x="2354" y="1714"/>
                  </a:cubicBezTo>
                  <a:cubicBezTo>
                    <a:pt x="1998" y="907"/>
                    <a:pt x="1905" y="211"/>
                    <a:pt x="1563" y="56"/>
                  </a:cubicBezTo>
                  <a:cubicBezTo>
                    <a:pt x="1478" y="18"/>
                    <a:pt x="1367" y="1"/>
                    <a:pt x="1244"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43" name="Google Shape;9043;p23"/>
            <p:cNvSpPr/>
            <p:nvPr/>
          </p:nvSpPr>
          <p:spPr>
            <a:xfrm>
              <a:off x="5611300" y="4484975"/>
              <a:ext cx="57525" cy="47625"/>
            </a:xfrm>
            <a:custGeom>
              <a:rect b="b" l="l" r="r" t="t"/>
              <a:pathLst>
                <a:path extrusionOk="0" h="1905" w="2301">
                  <a:moveTo>
                    <a:pt x="1247" y="0"/>
                  </a:moveTo>
                  <a:cubicBezTo>
                    <a:pt x="889" y="0"/>
                    <a:pt x="411" y="296"/>
                    <a:pt x="0" y="427"/>
                  </a:cubicBezTo>
                  <a:cubicBezTo>
                    <a:pt x="145" y="913"/>
                    <a:pt x="147" y="1606"/>
                    <a:pt x="473" y="1828"/>
                  </a:cubicBezTo>
                  <a:cubicBezTo>
                    <a:pt x="553" y="1883"/>
                    <a:pt x="655" y="1905"/>
                    <a:pt x="779" y="1905"/>
                  </a:cubicBezTo>
                  <a:cubicBezTo>
                    <a:pt x="1130" y="1905"/>
                    <a:pt x="1652" y="1729"/>
                    <a:pt x="2300" y="1645"/>
                  </a:cubicBezTo>
                  <a:cubicBezTo>
                    <a:pt x="1904" y="857"/>
                    <a:pt x="1776" y="167"/>
                    <a:pt x="1428" y="32"/>
                  </a:cubicBezTo>
                  <a:cubicBezTo>
                    <a:pt x="1372" y="10"/>
                    <a:pt x="1312" y="0"/>
                    <a:pt x="1247"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44" name="Google Shape;9044;p23"/>
            <p:cNvSpPr/>
            <p:nvPr/>
          </p:nvSpPr>
          <p:spPr>
            <a:xfrm>
              <a:off x="5291125" y="4774400"/>
              <a:ext cx="53150" cy="58625"/>
            </a:xfrm>
            <a:custGeom>
              <a:rect b="b" l="l" r="r" t="t"/>
              <a:pathLst>
                <a:path extrusionOk="0" h="2345" w="2126">
                  <a:moveTo>
                    <a:pt x="1611" y="0"/>
                  </a:moveTo>
                  <a:cubicBezTo>
                    <a:pt x="1126" y="154"/>
                    <a:pt x="441" y="170"/>
                    <a:pt x="215" y="501"/>
                  </a:cubicBezTo>
                  <a:cubicBezTo>
                    <a:pt x="0" y="814"/>
                    <a:pt x="267" y="1459"/>
                    <a:pt x="366" y="2345"/>
                  </a:cubicBezTo>
                  <a:cubicBezTo>
                    <a:pt x="1154" y="1929"/>
                    <a:pt x="1838" y="1789"/>
                    <a:pt x="1978" y="1437"/>
                  </a:cubicBezTo>
                  <a:cubicBezTo>
                    <a:pt x="2125" y="1063"/>
                    <a:pt x="1755" y="488"/>
                    <a:pt x="1611"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45" name="Google Shape;9045;p23"/>
            <p:cNvSpPr/>
            <p:nvPr/>
          </p:nvSpPr>
          <p:spPr>
            <a:xfrm>
              <a:off x="3501075" y="335300"/>
              <a:ext cx="53175" cy="58675"/>
            </a:xfrm>
            <a:custGeom>
              <a:rect b="b" l="l" r="r" t="t"/>
              <a:pathLst>
                <a:path extrusionOk="0" h="2347" w="2127">
                  <a:moveTo>
                    <a:pt x="1609" y="0"/>
                  </a:moveTo>
                  <a:cubicBezTo>
                    <a:pt x="1125" y="155"/>
                    <a:pt x="439" y="171"/>
                    <a:pt x="214" y="504"/>
                  </a:cubicBezTo>
                  <a:cubicBezTo>
                    <a:pt x="0" y="818"/>
                    <a:pt x="270" y="1462"/>
                    <a:pt x="370" y="2346"/>
                  </a:cubicBezTo>
                  <a:cubicBezTo>
                    <a:pt x="1155" y="1931"/>
                    <a:pt x="1839" y="1789"/>
                    <a:pt x="1979" y="1434"/>
                  </a:cubicBezTo>
                  <a:cubicBezTo>
                    <a:pt x="2127" y="1061"/>
                    <a:pt x="1755" y="487"/>
                    <a:pt x="1609"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46" name="Google Shape;9046;p23"/>
            <p:cNvSpPr/>
            <p:nvPr/>
          </p:nvSpPr>
          <p:spPr>
            <a:xfrm>
              <a:off x="6059975" y="1774400"/>
              <a:ext cx="52725" cy="57000"/>
            </a:xfrm>
            <a:custGeom>
              <a:rect b="b" l="l" r="r" t="t"/>
              <a:pathLst>
                <a:path extrusionOk="0" h="2280" w="2109">
                  <a:moveTo>
                    <a:pt x="1647" y="1"/>
                  </a:moveTo>
                  <a:cubicBezTo>
                    <a:pt x="1157" y="129"/>
                    <a:pt x="473" y="110"/>
                    <a:pt x="230" y="430"/>
                  </a:cubicBezTo>
                  <a:cubicBezTo>
                    <a:pt x="0" y="732"/>
                    <a:pt x="233" y="1389"/>
                    <a:pt x="286" y="2279"/>
                  </a:cubicBezTo>
                  <a:cubicBezTo>
                    <a:pt x="1093" y="1905"/>
                    <a:pt x="1785" y="1800"/>
                    <a:pt x="1942" y="1454"/>
                  </a:cubicBezTo>
                  <a:cubicBezTo>
                    <a:pt x="2109" y="1090"/>
                    <a:pt x="1767" y="496"/>
                    <a:pt x="1647"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47" name="Google Shape;9047;p23"/>
            <p:cNvSpPr/>
            <p:nvPr/>
          </p:nvSpPr>
          <p:spPr>
            <a:xfrm>
              <a:off x="6137950" y="3534925"/>
              <a:ext cx="54400" cy="47750"/>
            </a:xfrm>
            <a:custGeom>
              <a:rect b="b" l="l" r="r" t="t"/>
              <a:pathLst>
                <a:path extrusionOk="0" h="1910" w="2176">
                  <a:moveTo>
                    <a:pt x="1357" y="1"/>
                  </a:moveTo>
                  <a:cubicBezTo>
                    <a:pt x="1011" y="1"/>
                    <a:pt x="580" y="137"/>
                    <a:pt x="213" y="170"/>
                  </a:cubicBezTo>
                  <a:lnTo>
                    <a:pt x="1" y="593"/>
                  </a:lnTo>
                  <a:cubicBezTo>
                    <a:pt x="213" y="1045"/>
                    <a:pt x="334" y="1772"/>
                    <a:pt x="661" y="1879"/>
                  </a:cubicBezTo>
                  <a:cubicBezTo>
                    <a:pt x="724" y="1900"/>
                    <a:pt x="792" y="1909"/>
                    <a:pt x="863" y="1909"/>
                  </a:cubicBezTo>
                  <a:cubicBezTo>
                    <a:pt x="1255" y="1909"/>
                    <a:pt x="1741" y="1626"/>
                    <a:pt x="2176" y="1499"/>
                  </a:cubicBezTo>
                  <a:cubicBezTo>
                    <a:pt x="2043" y="1010"/>
                    <a:pt x="2053" y="286"/>
                    <a:pt x="1738" y="90"/>
                  </a:cubicBezTo>
                  <a:cubicBezTo>
                    <a:pt x="1633" y="25"/>
                    <a:pt x="1502" y="1"/>
                    <a:pt x="1357"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48" name="Google Shape;9048;p23"/>
            <p:cNvSpPr/>
            <p:nvPr/>
          </p:nvSpPr>
          <p:spPr>
            <a:xfrm>
              <a:off x="1955600" y="1171200"/>
              <a:ext cx="53175" cy="58200"/>
            </a:xfrm>
            <a:custGeom>
              <a:rect b="b" l="l" r="r" t="t"/>
              <a:pathLst>
                <a:path extrusionOk="0" h="2328" w="2127">
                  <a:moveTo>
                    <a:pt x="1758" y="0"/>
                  </a:moveTo>
                  <a:cubicBezTo>
                    <a:pt x="973" y="417"/>
                    <a:pt x="289" y="559"/>
                    <a:pt x="148" y="914"/>
                  </a:cubicBezTo>
                  <a:cubicBezTo>
                    <a:pt x="0" y="1285"/>
                    <a:pt x="242" y="2110"/>
                    <a:pt x="556" y="2277"/>
                  </a:cubicBezTo>
                  <a:cubicBezTo>
                    <a:pt x="622" y="2312"/>
                    <a:pt x="710" y="2327"/>
                    <a:pt x="811" y="2327"/>
                  </a:cubicBezTo>
                  <a:cubicBezTo>
                    <a:pt x="1188" y="2327"/>
                    <a:pt x="1736" y="2105"/>
                    <a:pt x="1915" y="1842"/>
                  </a:cubicBezTo>
                  <a:cubicBezTo>
                    <a:pt x="2127" y="1528"/>
                    <a:pt x="1859" y="884"/>
                    <a:pt x="1758"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49" name="Google Shape;9049;p23"/>
            <p:cNvSpPr/>
            <p:nvPr/>
          </p:nvSpPr>
          <p:spPr>
            <a:xfrm>
              <a:off x="1338725" y="2540800"/>
              <a:ext cx="53175" cy="58675"/>
            </a:xfrm>
            <a:custGeom>
              <a:rect b="b" l="l" r="r" t="t"/>
              <a:pathLst>
                <a:path extrusionOk="0" h="2347" w="2127">
                  <a:moveTo>
                    <a:pt x="1758" y="0"/>
                  </a:moveTo>
                  <a:cubicBezTo>
                    <a:pt x="973" y="416"/>
                    <a:pt x="289" y="557"/>
                    <a:pt x="147" y="911"/>
                  </a:cubicBezTo>
                  <a:cubicBezTo>
                    <a:pt x="0" y="1284"/>
                    <a:pt x="373" y="1860"/>
                    <a:pt x="517" y="2346"/>
                  </a:cubicBezTo>
                  <a:cubicBezTo>
                    <a:pt x="1002" y="2191"/>
                    <a:pt x="1687" y="2175"/>
                    <a:pt x="1913" y="1842"/>
                  </a:cubicBezTo>
                  <a:cubicBezTo>
                    <a:pt x="2127" y="1528"/>
                    <a:pt x="1858" y="884"/>
                    <a:pt x="1758"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50" name="Google Shape;9050;p23"/>
            <p:cNvSpPr/>
            <p:nvPr/>
          </p:nvSpPr>
          <p:spPr>
            <a:xfrm>
              <a:off x="2955550" y="495875"/>
              <a:ext cx="57975" cy="48625"/>
            </a:xfrm>
            <a:custGeom>
              <a:rect b="b" l="l" r="r" t="t"/>
              <a:pathLst>
                <a:path extrusionOk="0" h="1945" w="2319">
                  <a:moveTo>
                    <a:pt x="1313" y="0"/>
                  </a:moveTo>
                  <a:cubicBezTo>
                    <a:pt x="922" y="0"/>
                    <a:pt x="434" y="281"/>
                    <a:pt x="0" y="406"/>
                  </a:cubicBezTo>
                  <a:cubicBezTo>
                    <a:pt x="164" y="916"/>
                    <a:pt x="189" y="1606"/>
                    <a:pt x="535" y="1874"/>
                  </a:cubicBezTo>
                  <a:cubicBezTo>
                    <a:pt x="600" y="1924"/>
                    <a:pt x="688" y="1944"/>
                    <a:pt x="796" y="1944"/>
                  </a:cubicBezTo>
                  <a:cubicBezTo>
                    <a:pt x="1139" y="1944"/>
                    <a:pt x="1680" y="1738"/>
                    <a:pt x="2318" y="1635"/>
                  </a:cubicBezTo>
                  <a:cubicBezTo>
                    <a:pt x="1962" y="867"/>
                    <a:pt x="1844" y="138"/>
                    <a:pt x="1515" y="30"/>
                  </a:cubicBezTo>
                  <a:cubicBezTo>
                    <a:pt x="1451" y="9"/>
                    <a:pt x="1384" y="0"/>
                    <a:pt x="1313"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51" name="Google Shape;9051;p23"/>
            <p:cNvSpPr/>
            <p:nvPr/>
          </p:nvSpPr>
          <p:spPr>
            <a:xfrm>
              <a:off x="4429875" y="5216100"/>
              <a:ext cx="49350" cy="55150"/>
            </a:xfrm>
            <a:custGeom>
              <a:rect b="b" l="l" r="r" t="t"/>
              <a:pathLst>
                <a:path extrusionOk="0" h="2206" w="1974">
                  <a:moveTo>
                    <a:pt x="1725" y="1"/>
                  </a:moveTo>
                  <a:cubicBezTo>
                    <a:pt x="935" y="355"/>
                    <a:pt x="251" y="456"/>
                    <a:pt x="142" y="761"/>
                  </a:cubicBezTo>
                  <a:cubicBezTo>
                    <a:pt x="0" y="1156"/>
                    <a:pt x="180" y="1862"/>
                    <a:pt x="485" y="2143"/>
                  </a:cubicBezTo>
                  <a:cubicBezTo>
                    <a:pt x="532" y="2186"/>
                    <a:pt x="620" y="2205"/>
                    <a:pt x="729" y="2205"/>
                  </a:cubicBezTo>
                  <a:cubicBezTo>
                    <a:pt x="1068" y="2205"/>
                    <a:pt x="1611" y="2023"/>
                    <a:pt x="1755" y="1800"/>
                  </a:cubicBezTo>
                  <a:cubicBezTo>
                    <a:pt x="1974" y="1464"/>
                    <a:pt x="1764" y="850"/>
                    <a:pt x="1725"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52" name="Google Shape;9052;p23"/>
            <p:cNvSpPr/>
            <p:nvPr/>
          </p:nvSpPr>
          <p:spPr>
            <a:xfrm>
              <a:off x="4612750" y="5163175"/>
              <a:ext cx="50600" cy="55175"/>
            </a:xfrm>
            <a:custGeom>
              <a:rect b="b" l="l" r="r" t="t"/>
              <a:pathLst>
                <a:path extrusionOk="0" h="2207" w="2024">
                  <a:moveTo>
                    <a:pt x="1604" y="0"/>
                  </a:moveTo>
                  <a:cubicBezTo>
                    <a:pt x="905" y="347"/>
                    <a:pt x="226" y="473"/>
                    <a:pt x="127" y="781"/>
                  </a:cubicBezTo>
                  <a:cubicBezTo>
                    <a:pt x="0" y="1182"/>
                    <a:pt x="335" y="1724"/>
                    <a:pt x="472" y="2206"/>
                  </a:cubicBezTo>
                  <a:cubicBezTo>
                    <a:pt x="942" y="2035"/>
                    <a:pt x="1582" y="1990"/>
                    <a:pt x="1831" y="1652"/>
                  </a:cubicBezTo>
                  <a:cubicBezTo>
                    <a:pt x="2024" y="1391"/>
                    <a:pt x="1730" y="767"/>
                    <a:pt x="1604"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53" name="Google Shape;9053;p23"/>
            <p:cNvSpPr/>
            <p:nvPr/>
          </p:nvSpPr>
          <p:spPr>
            <a:xfrm>
              <a:off x="1404250" y="3526725"/>
              <a:ext cx="56875" cy="44575"/>
            </a:xfrm>
            <a:custGeom>
              <a:rect b="b" l="l" r="r" t="t"/>
              <a:pathLst>
                <a:path extrusionOk="0" h="1783" w="2275">
                  <a:moveTo>
                    <a:pt x="1249" y="1"/>
                  </a:moveTo>
                  <a:cubicBezTo>
                    <a:pt x="868" y="1"/>
                    <a:pt x="399" y="168"/>
                    <a:pt x="179" y="409"/>
                  </a:cubicBezTo>
                  <a:cubicBezTo>
                    <a:pt x="1" y="604"/>
                    <a:pt x="204" y="1498"/>
                    <a:pt x="491" y="1688"/>
                  </a:cubicBezTo>
                  <a:cubicBezTo>
                    <a:pt x="596" y="1757"/>
                    <a:pt x="730" y="1782"/>
                    <a:pt x="891" y="1782"/>
                  </a:cubicBezTo>
                  <a:cubicBezTo>
                    <a:pt x="1234" y="1782"/>
                    <a:pt x="1701" y="1669"/>
                    <a:pt x="2274" y="1635"/>
                  </a:cubicBezTo>
                  <a:cubicBezTo>
                    <a:pt x="1941" y="843"/>
                    <a:pt x="1853" y="153"/>
                    <a:pt x="1555" y="47"/>
                  </a:cubicBezTo>
                  <a:cubicBezTo>
                    <a:pt x="1467" y="15"/>
                    <a:pt x="1362" y="1"/>
                    <a:pt x="1249"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54" name="Google Shape;9054;p23"/>
            <p:cNvSpPr/>
            <p:nvPr/>
          </p:nvSpPr>
          <p:spPr>
            <a:xfrm>
              <a:off x="2773375" y="540750"/>
              <a:ext cx="48825" cy="53475"/>
            </a:xfrm>
            <a:custGeom>
              <a:rect b="b" l="l" r="r" t="t"/>
              <a:pathLst>
                <a:path extrusionOk="0" h="2139" w="1953">
                  <a:moveTo>
                    <a:pt x="1774" y="1"/>
                  </a:moveTo>
                  <a:lnTo>
                    <a:pt x="1774" y="1"/>
                  </a:lnTo>
                  <a:cubicBezTo>
                    <a:pt x="971" y="317"/>
                    <a:pt x="286" y="388"/>
                    <a:pt x="161" y="689"/>
                  </a:cubicBezTo>
                  <a:cubicBezTo>
                    <a:pt x="0" y="1075"/>
                    <a:pt x="288" y="1647"/>
                    <a:pt x="383" y="2139"/>
                  </a:cubicBezTo>
                  <a:cubicBezTo>
                    <a:pt x="846" y="2040"/>
                    <a:pt x="1512" y="2089"/>
                    <a:pt x="1718" y="1801"/>
                  </a:cubicBezTo>
                  <a:cubicBezTo>
                    <a:pt x="1953" y="1479"/>
                    <a:pt x="1774" y="854"/>
                    <a:pt x="1774"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55" name="Google Shape;9055;p23"/>
            <p:cNvSpPr/>
            <p:nvPr/>
          </p:nvSpPr>
          <p:spPr>
            <a:xfrm>
              <a:off x="3466450" y="5308750"/>
              <a:ext cx="53700" cy="45450"/>
            </a:xfrm>
            <a:custGeom>
              <a:rect b="b" l="l" r="r" t="t"/>
              <a:pathLst>
                <a:path extrusionOk="0" h="1818" w="2148">
                  <a:moveTo>
                    <a:pt x="1230" y="1"/>
                  </a:moveTo>
                  <a:cubicBezTo>
                    <a:pt x="863" y="1"/>
                    <a:pt x="408" y="261"/>
                    <a:pt x="0" y="378"/>
                  </a:cubicBezTo>
                  <a:cubicBezTo>
                    <a:pt x="155" y="854"/>
                    <a:pt x="178" y="1500"/>
                    <a:pt x="504" y="1753"/>
                  </a:cubicBezTo>
                  <a:cubicBezTo>
                    <a:pt x="563" y="1799"/>
                    <a:pt x="642" y="1817"/>
                    <a:pt x="739" y="1817"/>
                  </a:cubicBezTo>
                  <a:cubicBezTo>
                    <a:pt x="1057" y="1817"/>
                    <a:pt x="1563" y="1619"/>
                    <a:pt x="2147" y="1519"/>
                  </a:cubicBezTo>
                  <a:cubicBezTo>
                    <a:pt x="1829" y="816"/>
                    <a:pt x="1724" y="129"/>
                    <a:pt x="1422" y="29"/>
                  </a:cubicBezTo>
                  <a:cubicBezTo>
                    <a:pt x="1362" y="9"/>
                    <a:pt x="1297" y="1"/>
                    <a:pt x="1230"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56" name="Google Shape;9056;p23"/>
            <p:cNvSpPr/>
            <p:nvPr/>
          </p:nvSpPr>
          <p:spPr>
            <a:xfrm>
              <a:off x="1837200" y="4382275"/>
              <a:ext cx="49450" cy="55675"/>
            </a:xfrm>
            <a:custGeom>
              <a:rect b="b" l="l" r="r" t="t"/>
              <a:pathLst>
                <a:path extrusionOk="0" h="2227" w="1978">
                  <a:moveTo>
                    <a:pt x="1699" y="0"/>
                  </a:moveTo>
                  <a:cubicBezTo>
                    <a:pt x="918" y="372"/>
                    <a:pt x="236" y="488"/>
                    <a:pt x="134" y="795"/>
                  </a:cubicBezTo>
                  <a:cubicBezTo>
                    <a:pt x="0" y="1193"/>
                    <a:pt x="193" y="1894"/>
                    <a:pt x="504" y="2170"/>
                  </a:cubicBezTo>
                  <a:cubicBezTo>
                    <a:pt x="549" y="2209"/>
                    <a:pt x="629" y="2226"/>
                    <a:pt x="729" y="2226"/>
                  </a:cubicBezTo>
                  <a:cubicBezTo>
                    <a:pt x="1066" y="2226"/>
                    <a:pt x="1624" y="2029"/>
                    <a:pt x="1767" y="1798"/>
                  </a:cubicBezTo>
                  <a:cubicBezTo>
                    <a:pt x="1978" y="1458"/>
                    <a:pt x="1757" y="849"/>
                    <a:pt x="1699"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57" name="Google Shape;9057;p23"/>
            <p:cNvSpPr/>
            <p:nvPr/>
          </p:nvSpPr>
          <p:spPr>
            <a:xfrm>
              <a:off x="6260250" y="2511850"/>
              <a:ext cx="57425" cy="44725"/>
            </a:xfrm>
            <a:custGeom>
              <a:rect b="b" l="l" r="r" t="t"/>
              <a:pathLst>
                <a:path extrusionOk="0" h="1789" w="2297">
                  <a:moveTo>
                    <a:pt x="1264" y="0"/>
                  </a:moveTo>
                  <a:cubicBezTo>
                    <a:pt x="878" y="0"/>
                    <a:pt x="394" y="181"/>
                    <a:pt x="173" y="433"/>
                  </a:cubicBezTo>
                  <a:cubicBezTo>
                    <a:pt x="1" y="629"/>
                    <a:pt x="223" y="1519"/>
                    <a:pt x="517" y="1703"/>
                  </a:cubicBezTo>
                  <a:cubicBezTo>
                    <a:pt x="615" y="1766"/>
                    <a:pt x="738" y="1789"/>
                    <a:pt x="885" y="1789"/>
                  </a:cubicBezTo>
                  <a:cubicBezTo>
                    <a:pt x="1231" y="1789"/>
                    <a:pt x="1707" y="1660"/>
                    <a:pt x="2297" y="1612"/>
                  </a:cubicBezTo>
                  <a:cubicBezTo>
                    <a:pt x="1946" y="827"/>
                    <a:pt x="1843" y="140"/>
                    <a:pt x="1542" y="40"/>
                  </a:cubicBezTo>
                  <a:cubicBezTo>
                    <a:pt x="1461" y="13"/>
                    <a:pt x="1366" y="0"/>
                    <a:pt x="1264"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58" name="Google Shape;9058;p23"/>
            <p:cNvSpPr/>
            <p:nvPr/>
          </p:nvSpPr>
          <p:spPr>
            <a:xfrm>
              <a:off x="1456425" y="3710625"/>
              <a:ext cx="54325" cy="45600"/>
            </a:xfrm>
            <a:custGeom>
              <a:rect b="b" l="l" r="r" t="t"/>
              <a:pathLst>
                <a:path extrusionOk="0" h="1824" w="2173">
                  <a:moveTo>
                    <a:pt x="1239" y="1"/>
                  </a:moveTo>
                  <a:cubicBezTo>
                    <a:pt x="868" y="1"/>
                    <a:pt x="410" y="277"/>
                    <a:pt x="0" y="405"/>
                  </a:cubicBezTo>
                  <a:cubicBezTo>
                    <a:pt x="165" y="877"/>
                    <a:pt x="205" y="1519"/>
                    <a:pt x="535" y="1764"/>
                  </a:cubicBezTo>
                  <a:cubicBezTo>
                    <a:pt x="592" y="1806"/>
                    <a:pt x="668" y="1824"/>
                    <a:pt x="759" y="1824"/>
                  </a:cubicBezTo>
                  <a:cubicBezTo>
                    <a:pt x="1076" y="1824"/>
                    <a:pt x="1583" y="1612"/>
                    <a:pt x="2172" y="1500"/>
                  </a:cubicBezTo>
                  <a:cubicBezTo>
                    <a:pt x="1838" y="800"/>
                    <a:pt x="1718" y="116"/>
                    <a:pt x="1415" y="25"/>
                  </a:cubicBezTo>
                  <a:cubicBezTo>
                    <a:pt x="1359" y="8"/>
                    <a:pt x="1300" y="1"/>
                    <a:pt x="1239"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59" name="Google Shape;9059;p23"/>
            <p:cNvSpPr/>
            <p:nvPr/>
          </p:nvSpPr>
          <p:spPr>
            <a:xfrm>
              <a:off x="4246900" y="5269825"/>
              <a:ext cx="50550" cy="54700"/>
            </a:xfrm>
            <a:custGeom>
              <a:rect b="b" l="l" r="r" t="t"/>
              <a:pathLst>
                <a:path extrusionOk="0" h="2188" w="2022">
                  <a:moveTo>
                    <a:pt x="1620" y="0"/>
                  </a:moveTo>
                  <a:cubicBezTo>
                    <a:pt x="918" y="333"/>
                    <a:pt x="236" y="450"/>
                    <a:pt x="133" y="756"/>
                  </a:cubicBezTo>
                  <a:cubicBezTo>
                    <a:pt x="0" y="1154"/>
                    <a:pt x="326" y="1702"/>
                    <a:pt x="454" y="2187"/>
                  </a:cubicBezTo>
                  <a:cubicBezTo>
                    <a:pt x="928" y="2024"/>
                    <a:pt x="1568" y="1988"/>
                    <a:pt x="1824" y="1657"/>
                  </a:cubicBezTo>
                  <a:cubicBezTo>
                    <a:pt x="2022" y="1400"/>
                    <a:pt x="1736" y="768"/>
                    <a:pt x="1620"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60" name="Google Shape;9060;p23"/>
            <p:cNvSpPr/>
            <p:nvPr/>
          </p:nvSpPr>
          <p:spPr>
            <a:xfrm>
              <a:off x="1356325" y="3332600"/>
              <a:ext cx="50600" cy="54900"/>
            </a:xfrm>
            <a:custGeom>
              <a:rect b="b" l="l" r="r" t="t"/>
              <a:pathLst>
                <a:path extrusionOk="0" h="2196" w="2024">
                  <a:moveTo>
                    <a:pt x="1614" y="0"/>
                  </a:moveTo>
                  <a:cubicBezTo>
                    <a:pt x="914" y="339"/>
                    <a:pt x="232" y="460"/>
                    <a:pt x="132" y="768"/>
                  </a:cubicBezTo>
                  <a:cubicBezTo>
                    <a:pt x="1" y="1166"/>
                    <a:pt x="331" y="1713"/>
                    <a:pt x="463" y="2196"/>
                  </a:cubicBezTo>
                  <a:cubicBezTo>
                    <a:pt x="936" y="2029"/>
                    <a:pt x="1574" y="1990"/>
                    <a:pt x="1828" y="1655"/>
                  </a:cubicBezTo>
                  <a:cubicBezTo>
                    <a:pt x="2024" y="1397"/>
                    <a:pt x="1736" y="768"/>
                    <a:pt x="1614"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61" name="Google Shape;9061;p23"/>
            <p:cNvSpPr/>
            <p:nvPr/>
          </p:nvSpPr>
          <p:spPr>
            <a:xfrm>
              <a:off x="4799925" y="5122125"/>
              <a:ext cx="48800" cy="41300"/>
            </a:xfrm>
            <a:custGeom>
              <a:rect b="b" l="l" r="r" t="t"/>
              <a:pathLst>
                <a:path extrusionOk="0" h="1652" w="1952">
                  <a:moveTo>
                    <a:pt x="1045" y="1"/>
                  </a:moveTo>
                  <a:cubicBezTo>
                    <a:pt x="740" y="1"/>
                    <a:pt x="343" y="210"/>
                    <a:pt x="1" y="294"/>
                  </a:cubicBezTo>
                  <a:cubicBezTo>
                    <a:pt x="116" y="738"/>
                    <a:pt x="105" y="1324"/>
                    <a:pt x="388" y="1580"/>
                  </a:cubicBezTo>
                  <a:cubicBezTo>
                    <a:pt x="445" y="1632"/>
                    <a:pt x="529" y="1652"/>
                    <a:pt x="638" y="1652"/>
                  </a:cubicBezTo>
                  <a:cubicBezTo>
                    <a:pt x="930" y="1652"/>
                    <a:pt x="1396" y="1507"/>
                    <a:pt x="1952" y="1443"/>
                  </a:cubicBezTo>
                  <a:cubicBezTo>
                    <a:pt x="1623" y="751"/>
                    <a:pt x="1532" y="169"/>
                    <a:pt x="1237" y="38"/>
                  </a:cubicBezTo>
                  <a:cubicBezTo>
                    <a:pt x="1179" y="12"/>
                    <a:pt x="1114" y="1"/>
                    <a:pt x="1045"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62" name="Google Shape;9062;p23"/>
            <p:cNvSpPr/>
            <p:nvPr/>
          </p:nvSpPr>
          <p:spPr>
            <a:xfrm>
              <a:off x="1310450" y="3160375"/>
              <a:ext cx="49925" cy="41725"/>
            </a:xfrm>
            <a:custGeom>
              <a:rect b="b" l="l" r="r" t="t"/>
              <a:pathLst>
                <a:path extrusionOk="0" h="1669" w="1997">
                  <a:moveTo>
                    <a:pt x="1058" y="1"/>
                  </a:moveTo>
                  <a:cubicBezTo>
                    <a:pt x="751" y="1"/>
                    <a:pt x="348" y="236"/>
                    <a:pt x="1" y="336"/>
                  </a:cubicBezTo>
                  <a:cubicBezTo>
                    <a:pt x="132" y="777"/>
                    <a:pt x="144" y="1362"/>
                    <a:pt x="436" y="1606"/>
                  </a:cubicBezTo>
                  <a:cubicBezTo>
                    <a:pt x="489" y="1650"/>
                    <a:pt x="563" y="1668"/>
                    <a:pt x="656" y="1668"/>
                  </a:cubicBezTo>
                  <a:cubicBezTo>
                    <a:pt x="947" y="1668"/>
                    <a:pt x="1420" y="1495"/>
                    <a:pt x="1996" y="1405"/>
                  </a:cubicBezTo>
                  <a:cubicBezTo>
                    <a:pt x="1641" y="727"/>
                    <a:pt x="1525" y="152"/>
                    <a:pt x="1224" y="30"/>
                  </a:cubicBezTo>
                  <a:cubicBezTo>
                    <a:pt x="1173" y="9"/>
                    <a:pt x="1117" y="1"/>
                    <a:pt x="1058"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63" name="Google Shape;9063;p23"/>
            <p:cNvSpPr/>
            <p:nvPr/>
          </p:nvSpPr>
          <p:spPr>
            <a:xfrm>
              <a:off x="4063200" y="5334250"/>
              <a:ext cx="46550" cy="51050"/>
            </a:xfrm>
            <a:custGeom>
              <a:rect b="b" l="l" r="r" t="t"/>
              <a:pathLst>
                <a:path extrusionOk="0" h="2042" w="1862">
                  <a:moveTo>
                    <a:pt x="1443" y="1"/>
                  </a:moveTo>
                  <a:cubicBezTo>
                    <a:pt x="1007" y="144"/>
                    <a:pt x="427" y="167"/>
                    <a:pt x="182" y="469"/>
                  </a:cubicBezTo>
                  <a:cubicBezTo>
                    <a:pt x="1" y="693"/>
                    <a:pt x="256" y="1275"/>
                    <a:pt x="368" y="2042"/>
                  </a:cubicBezTo>
                  <a:cubicBezTo>
                    <a:pt x="1043" y="1666"/>
                    <a:pt x="1614" y="1535"/>
                    <a:pt x="1735" y="1230"/>
                  </a:cubicBezTo>
                  <a:cubicBezTo>
                    <a:pt x="1862" y="907"/>
                    <a:pt x="1558" y="416"/>
                    <a:pt x="1443"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64" name="Google Shape;9064;p23"/>
            <p:cNvSpPr/>
            <p:nvPr/>
          </p:nvSpPr>
          <p:spPr>
            <a:xfrm>
              <a:off x="3051475" y="5231225"/>
              <a:ext cx="53025" cy="43225"/>
            </a:xfrm>
            <a:custGeom>
              <a:rect b="b" l="l" r="r" t="t"/>
              <a:pathLst>
                <a:path extrusionOk="0" h="1729" w="2121">
                  <a:moveTo>
                    <a:pt x="1051" y="0"/>
                  </a:moveTo>
                  <a:cubicBezTo>
                    <a:pt x="699" y="0"/>
                    <a:pt x="212" y="166"/>
                    <a:pt x="142" y="346"/>
                  </a:cubicBezTo>
                  <a:cubicBezTo>
                    <a:pt x="0" y="712"/>
                    <a:pt x="127" y="1409"/>
                    <a:pt x="406" y="1637"/>
                  </a:cubicBezTo>
                  <a:cubicBezTo>
                    <a:pt x="488" y="1704"/>
                    <a:pt x="605" y="1729"/>
                    <a:pt x="753" y="1729"/>
                  </a:cubicBezTo>
                  <a:cubicBezTo>
                    <a:pt x="1073" y="1729"/>
                    <a:pt x="1540" y="1616"/>
                    <a:pt x="2121" y="1580"/>
                  </a:cubicBezTo>
                  <a:cubicBezTo>
                    <a:pt x="1750" y="815"/>
                    <a:pt x="1646" y="226"/>
                    <a:pt x="1322" y="52"/>
                  </a:cubicBezTo>
                  <a:cubicBezTo>
                    <a:pt x="1255" y="16"/>
                    <a:pt x="1160" y="0"/>
                    <a:pt x="1051"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65" name="Google Shape;9065;p23"/>
            <p:cNvSpPr/>
            <p:nvPr/>
          </p:nvSpPr>
          <p:spPr>
            <a:xfrm>
              <a:off x="2120925" y="4707950"/>
              <a:ext cx="53825" cy="43550"/>
            </a:xfrm>
            <a:custGeom>
              <a:rect b="b" l="l" r="r" t="t"/>
              <a:pathLst>
                <a:path extrusionOk="0" h="1742" w="2153">
                  <a:moveTo>
                    <a:pt x="1067" y="1"/>
                  </a:moveTo>
                  <a:cubicBezTo>
                    <a:pt x="713" y="1"/>
                    <a:pt x="197" y="194"/>
                    <a:pt x="131" y="386"/>
                  </a:cubicBezTo>
                  <a:cubicBezTo>
                    <a:pt x="1" y="755"/>
                    <a:pt x="154" y="1447"/>
                    <a:pt x="442" y="1662"/>
                  </a:cubicBezTo>
                  <a:cubicBezTo>
                    <a:pt x="518" y="1720"/>
                    <a:pt x="620" y="1742"/>
                    <a:pt x="747" y="1742"/>
                  </a:cubicBezTo>
                  <a:cubicBezTo>
                    <a:pt x="1068" y="1742"/>
                    <a:pt x="1546" y="1601"/>
                    <a:pt x="2152" y="1540"/>
                  </a:cubicBezTo>
                  <a:cubicBezTo>
                    <a:pt x="1752" y="788"/>
                    <a:pt x="1628" y="203"/>
                    <a:pt x="1298" y="43"/>
                  </a:cubicBezTo>
                  <a:cubicBezTo>
                    <a:pt x="1238" y="14"/>
                    <a:pt x="1158" y="1"/>
                    <a:pt x="1067"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66" name="Google Shape;9066;p23"/>
            <p:cNvSpPr/>
            <p:nvPr/>
          </p:nvSpPr>
          <p:spPr>
            <a:xfrm>
              <a:off x="5170975" y="642625"/>
              <a:ext cx="41400" cy="46500"/>
            </a:xfrm>
            <a:custGeom>
              <a:rect b="b" l="l" r="r" t="t"/>
              <a:pathLst>
                <a:path extrusionOk="0" h="1860" w="1656">
                  <a:moveTo>
                    <a:pt x="1489" y="0"/>
                  </a:moveTo>
                  <a:lnTo>
                    <a:pt x="1489" y="0"/>
                  </a:lnTo>
                  <a:cubicBezTo>
                    <a:pt x="817" y="274"/>
                    <a:pt x="234" y="341"/>
                    <a:pt x="133" y="595"/>
                  </a:cubicBezTo>
                  <a:cubicBezTo>
                    <a:pt x="1" y="934"/>
                    <a:pt x="124" y="1531"/>
                    <a:pt x="372" y="1796"/>
                  </a:cubicBezTo>
                  <a:cubicBezTo>
                    <a:pt x="412" y="1840"/>
                    <a:pt x="502" y="1859"/>
                    <a:pt x="615" y="1859"/>
                  </a:cubicBezTo>
                  <a:cubicBezTo>
                    <a:pt x="904" y="1859"/>
                    <a:pt x="1342" y="1732"/>
                    <a:pt x="1460" y="1558"/>
                  </a:cubicBezTo>
                  <a:cubicBezTo>
                    <a:pt x="1656" y="1270"/>
                    <a:pt x="1496" y="741"/>
                    <a:pt x="1489"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67" name="Google Shape;9067;p23"/>
            <p:cNvSpPr/>
            <p:nvPr/>
          </p:nvSpPr>
          <p:spPr>
            <a:xfrm>
              <a:off x="6313825" y="2698175"/>
              <a:ext cx="49575" cy="39750"/>
            </a:xfrm>
            <a:custGeom>
              <a:rect b="b" l="l" r="r" t="t"/>
              <a:pathLst>
                <a:path extrusionOk="0" h="1590" w="1983">
                  <a:moveTo>
                    <a:pt x="1029" y="0"/>
                  </a:moveTo>
                  <a:cubicBezTo>
                    <a:pt x="700" y="0"/>
                    <a:pt x="284" y="136"/>
                    <a:pt x="163" y="328"/>
                  </a:cubicBezTo>
                  <a:cubicBezTo>
                    <a:pt x="1" y="585"/>
                    <a:pt x="157" y="1288"/>
                    <a:pt x="415" y="1499"/>
                  </a:cubicBezTo>
                  <a:cubicBezTo>
                    <a:pt x="497" y="1566"/>
                    <a:pt x="614" y="1589"/>
                    <a:pt x="764" y="1589"/>
                  </a:cubicBezTo>
                  <a:cubicBezTo>
                    <a:pt x="1057" y="1589"/>
                    <a:pt x="1472" y="1500"/>
                    <a:pt x="1983" y="1480"/>
                  </a:cubicBezTo>
                  <a:cubicBezTo>
                    <a:pt x="1680" y="771"/>
                    <a:pt x="1611" y="188"/>
                    <a:pt x="1327" y="53"/>
                  </a:cubicBezTo>
                  <a:cubicBezTo>
                    <a:pt x="1249" y="17"/>
                    <a:pt x="1145" y="0"/>
                    <a:pt x="1029"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68" name="Google Shape;9068;p23"/>
            <p:cNvSpPr/>
            <p:nvPr/>
          </p:nvSpPr>
          <p:spPr>
            <a:xfrm>
              <a:off x="3688650" y="286675"/>
              <a:ext cx="44250" cy="48200"/>
            </a:xfrm>
            <a:custGeom>
              <a:rect b="b" l="l" r="r" t="t"/>
              <a:pathLst>
                <a:path extrusionOk="0" h="1928" w="1770">
                  <a:moveTo>
                    <a:pt x="1393" y="0"/>
                  </a:moveTo>
                  <a:cubicBezTo>
                    <a:pt x="979" y="103"/>
                    <a:pt x="407" y="81"/>
                    <a:pt x="198" y="346"/>
                  </a:cubicBezTo>
                  <a:cubicBezTo>
                    <a:pt x="1" y="598"/>
                    <a:pt x="185" y="1153"/>
                    <a:pt x="214" y="1928"/>
                  </a:cubicBezTo>
                  <a:cubicBezTo>
                    <a:pt x="914" y="1603"/>
                    <a:pt x="1491" y="1515"/>
                    <a:pt x="1626" y="1223"/>
                  </a:cubicBezTo>
                  <a:cubicBezTo>
                    <a:pt x="1769" y="917"/>
                    <a:pt x="1489" y="416"/>
                    <a:pt x="1393"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69" name="Google Shape;9069;p23"/>
            <p:cNvSpPr/>
            <p:nvPr/>
          </p:nvSpPr>
          <p:spPr>
            <a:xfrm>
              <a:off x="2592225" y="595100"/>
              <a:ext cx="44850" cy="50625"/>
            </a:xfrm>
            <a:custGeom>
              <a:rect b="b" l="l" r="r" t="t"/>
              <a:pathLst>
                <a:path extrusionOk="0" h="2025" w="1794">
                  <a:moveTo>
                    <a:pt x="1465" y="0"/>
                  </a:moveTo>
                  <a:cubicBezTo>
                    <a:pt x="792" y="388"/>
                    <a:pt x="223" y="526"/>
                    <a:pt x="116" y="827"/>
                  </a:cubicBezTo>
                  <a:cubicBezTo>
                    <a:pt x="1" y="1145"/>
                    <a:pt x="325" y="1620"/>
                    <a:pt x="456" y="2025"/>
                  </a:cubicBezTo>
                  <a:cubicBezTo>
                    <a:pt x="860" y="1883"/>
                    <a:pt x="1433" y="1855"/>
                    <a:pt x="1619" y="1571"/>
                  </a:cubicBezTo>
                  <a:cubicBezTo>
                    <a:pt x="1794" y="1304"/>
                    <a:pt x="1563" y="769"/>
                    <a:pt x="1465"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70" name="Google Shape;9070;p23"/>
            <p:cNvSpPr/>
            <p:nvPr/>
          </p:nvSpPr>
          <p:spPr>
            <a:xfrm>
              <a:off x="4938375" y="511825"/>
              <a:ext cx="41400" cy="46500"/>
            </a:xfrm>
            <a:custGeom>
              <a:rect b="b" l="l" r="r" t="t"/>
              <a:pathLst>
                <a:path extrusionOk="0" h="1860" w="1656">
                  <a:moveTo>
                    <a:pt x="1489" y="1"/>
                  </a:moveTo>
                  <a:cubicBezTo>
                    <a:pt x="817" y="275"/>
                    <a:pt x="233" y="343"/>
                    <a:pt x="133" y="596"/>
                  </a:cubicBezTo>
                  <a:cubicBezTo>
                    <a:pt x="0" y="935"/>
                    <a:pt x="124" y="1533"/>
                    <a:pt x="372" y="1797"/>
                  </a:cubicBezTo>
                  <a:cubicBezTo>
                    <a:pt x="412" y="1841"/>
                    <a:pt x="502" y="1860"/>
                    <a:pt x="615" y="1860"/>
                  </a:cubicBezTo>
                  <a:cubicBezTo>
                    <a:pt x="904" y="1860"/>
                    <a:pt x="1342" y="1733"/>
                    <a:pt x="1459" y="1560"/>
                  </a:cubicBezTo>
                  <a:cubicBezTo>
                    <a:pt x="1655" y="1273"/>
                    <a:pt x="1496" y="742"/>
                    <a:pt x="1489"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71" name="Google Shape;9071;p23"/>
            <p:cNvSpPr/>
            <p:nvPr/>
          </p:nvSpPr>
          <p:spPr>
            <a:xfrm>
              <a:off x="5683950" y="1096825"/>
              <a:ext cx="49150" cy="37775"/>
            </a:xfrm>
            <a:custGeom>
              <a:rect b="b" l="l" r="r" t="t"/>
              <a:pathLst>
                <a:path extrusionOk="0" h="1511" w="1966">
                  <a:moveTo>
                    <a:pt x="1081" y="0"/>
                  </a:moveTo>
                  <a:cubicBezTo>
                    <a:pt x="751" y="0"/>
                    <a:pt x="346" y="148"/>
                    <a:pt x="147" y="360"/>
                  </a:cubicBezTo>
                  <a:cubicBezTo>
                    <a:pt x="0" y="514"/>
                    <a:pt x="181" y="1289"/>
                    <a:pt x="426" y="1438"/>
                  </a:cubicBezTo>
                  <a:cubicBezTo>
                    <a:pt x="513" y="1491"/>
                    <a:pt x="620" y="1511"/>
                    <a:pt x="747" y="1511"/>
                  </a:cubicBezTo>
                  <a:cubicBezTo>
                    <a:pt x="1045" y="1511"/>
                    <a:pt x="1453" y="1403"/>
                    <a:pt x="1966" y="1362"/>
                  </a:cubicBezTo>
                  <a:cubicBezTo>
                    <a:pt x="1667" y="700"/>
                    <a:pt x="1578" y="117"/>
                    <a:pt x="1325" y="34"/>
                  </a:cubicBezTo>
                  <a:cubicBezTo>
                    <a:pt x="1253" y="11"/>
                    <a:pt x="1169" y="0"/>
                    <a:pt x="1081"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72" name="Google Shape;9072;p23"/>
            <p:cNvSpPr/>
            <p:nvPr/>
          </p:nvSpPr>
          <p:spPr>
            <a:xfrm>
              <a:off x="4290225" y="303500"/>
              <a:ext cx="41375" cy="46500"/>
            </a:xfrm>
            <a:custGeom>
              <a:rect b="b" l="l" r="r" t="t"/>
              <a:pathLst>
                <a:path extrusionOk="0" h="1860" w="1655">
                  <a:moveTo>
                    <a:pt x="1488" y="1"/>
                  </a:moveTo>
                  <a:cubicBezTo>
                    <a:pt x="816" y="275"/>
                    <a:pt x="233" y="341"/>
                    <a:pt x="133" y="596"/>
                  </a:cubicBezTo>
                  <a:cubicBezTo>
                    <a:pt x="0" y="933"/>
                    <a:pt x="124" y="1532"/>
                    <a:pt x="371" y="1797"/>
                  </a:cubicBezTo>
                  <a:cubicBezTo>
                    <a:pt x="411" y="1840"/>
                    <a:pt x="501" y="1859"/>
                    <a:pt x="613" y="1859"/>
                  </a:cubicBezTo>
                  <a:cubicBezTo>
                    <a:pt x="902" y="1859"/>
                    <a:pt x="1341" y="1731"/>
                    <a:pt x="1459" y="1558"/>
                  </a:cubicBezTo>
                  <a:cubicBezTo>
                    <a:pt x="1655" y="1271"/>
                    <a:pt x="1496" y="742"/>
                    <a:pt x="1488"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73" name="Google Shape;9073;p23"/>
            <p:cNvSpPr/>
            <p:nvPr/>
          </p:nvSpPr>
          <p:spPr>
            <a:xfrm>
              <a:off x="1506075" y="3896725"/>
              <a:ext cx="44225" cy="48200"/>
            </a:xfrm>
            <a:custGeom>
              <a:rect b="b" l="l" r="r" t="t"/>
              <a:pathLst>
                <a:path extrusionOk="0" h="1928" w="1769">
                  <a:moveTo>
                    <a:pt x="1393" y="0"/>
                  </a:moveTo>
                  <a:cubicBezTo>
                    <a:pt x="979" y="104"/>
                    <a:pt x="407" y="82"/>
                    <a:pt x="198" y="347"/>
                  </a:cubicBezTo>
                  <a:cubicBezTo>
                    <a:pt x="1" y="597"/>
                    <a:pt x="185" y="1153"/>
                    <a:pt x="214" y="1928"/>
                  </a:cubicBezTo>
                  <a:cubicBezTo>
                    <a:pt x="914" y="1604"/>
                    <a:pt x="1490" y="1515"/>
                    <a:pt x="1626" y="1224"/>
                  </a:cubicBezTo>
                  <a:cubicBezTo>
                    <a:pt x="1769" y="917"/>
                    <a:pt x="1488" y="416"/>
                    <a:pt x="1393"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74" name="Google Shape;9074;p23"/>
            <p:cNvSpPr/>
            <p:nvPr/>
          </p:nvSpPr>
          <p:spPr>
            <a:xfrm>
              <a:off x="6016050" y="1584100"/>
              <a:ext cx="44675" cy="49500"/>
            </a:xfrm>
            <a:custGeom>
              <a:rect b="b" l="l" r="r" t="t"/>
              <a:pathLst>
                <a:path extrusionOk="0" h="1980" w="1787">
                  <a:moveTo>
                    <a:pt x="1493" y="0"/>
                  </a:moveTo>
                  <a:cubicBezTo>
                    <a:pt x="811" y="369"/>
                    <a:pt x="239" y="493"/>
                    <a:pt x="124" y="790"/>
                  </a:cubicBezTo>
                  <a:cubicBezTo>
                    <a:pt x="0" y="1106"/>
                    <a:pt x="199" y="1797"/>
                    <a:pt x="463" y="1937"/>
                  </a:cubicBezTo>
                  <a:cubicBezTo>
                    <a:pt x="519" y="1966"/>
                    <a:pt x="593" y="1980"/>
                    <a:pt x="678" y="1980"/>
                  </a:cubicBezTo>
                  <a:cubicBezTo>
                    <a:pt x="994" y="1980"/>
                    <a:pt x="1452" y="1794"/>
                    <a:pt x="1604" y="1576"/>
                  </a:cubicBezTo>
                  <a:cubicBezTo>
                    <a:pt x="1786" y="1313"/>
                    <a:pt x="1568" y="771"/>
                    <a:pt x="1493"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75" name="Google Shape;9075;p23"/>
            <p:cNvSpPr/>
            <p:nvPr/>
          </p:nvSpPr>
          <p:spPr>
            <a:xfrm>
              <a:off x="1646250" y="1470475"/>
              <a:ext cx="38925" cy="42950"/>
            </a:xfrm>
            <a:custGeom>
              <a:rect b="b" l="l" r="r" t="t"/>
              <a:pathLst>
                <a:path extrusionOk="0" h="1718" w="1557">
                  <a:moveTo>
                    <a:pt x="1272" y="1"/>
                  </a:moveTo>
                  <a:cubicBezTo>
                    <a:pt x="696" y="321"/>
                    <a:pt x="200" y="434"/>
                    <a:pt x="102" y="693"/>
                  </a:cubicBezTo>
                  <a:cubicBezTo>
                    <a:pt x="1" y="969"/>
                    <a:pt x="186" y="1567"/>
                    <a:pt x="418" y="1684"/>
                  </a:cubicBezTo>
                  <a:cubicBezTo>
                    <a:pt x="464" y="1707"/>
                    <a:pt x="524" y="1717"/>
                    <a:pt x="593" y="1717"/>
                  </a:cubicBezTo>
                  <a:cubicBezTo>
                    <a:pt x="869" y="1717"/>
                    <a:pt x="1275" y="1546"/>
                    <a:pt x="1405" y="1349"/>
                  </a:cubicBezTo>
                  <a:cubicBezTo>
                    <a:pt x="1557" y="1118"/>
                    <a:pt x="1355" y="651"/>
                    <a:pt x="1272"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76" name="Google Shape;9076;p23"/>
            <p:cNvSpPr/>
            <p:nvPr/>
          </p:nvSpPr>
          <p:spPr>
            <a:xfrm>
              <a:off x="6064425" y="3963300"/>
              <a:ext cx="38700" cy="42650"/>
            </a:xfrm>
            <a:custGeom>
              <a:rect b="b" l="l" r="r" t="t"/>
              <a:pathLst>
                <a:path extrusionOk="0" h="1706" w="1548">
                  <a:moveTo>
                    <a:pt x="1184" y="0"/>
                  </a:moveTo>
                  <a:cubicBezTo>
                    <a:pt x="828" y="108"/>
                    <a:pt x="330" y="112"/>
                    <a:pt x="161" y="352"/>
                  </a:cubicBezTo>
                  <a:cubicBezTo>
                    <a:pt x="0" y="576"/>
                    <a:pt x="186" y="1051"/>
                    <a:pt x="248" y="1705"/>
                  </a:cubicBezTo>
                  <a:cubicBezTo>
                    <a:pt x="833" y="1405"/>
                    <a:pt x="1332" y="1307"/>
                    <a:pt x="1437" y="1052"/>
                  </a:cubicBezTo>
                  <a:cubicBezTo>
                    <a:pt x="1548" y="780"/>
                    <a:pt x="1284" y="357"/>
                    <a:pt x="1184"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77" name="Google Shape;9077;p23"/>
            <p:cNvSpPr/>
            <p:nvPr/>
          </p:nvSpPr>
          <p:spPr>
            <a:xfrm>
              <a:off x="6280225" y="3305075"/>
              <a:ext cx="41800" cy="44200"/>
            </a:xfrm>
            <a:custGeom>
              <a:rect b="b" l="l" r="r" t="t"/>
              <a:pathLst>
                <a:path extrusionOk="0" h="1768" w="1672">
                  <a:moveTo>
                    <a:pt x="978" y="0"/>
                  </a:moveTo>
                  <a:cubicBezTo>
                    <a:pt x="678" y="0"/>
                    <a:pt x="338" y="98"/>
                    <a:pt x="194" y="267"/>
                  </a:cubicBezTo>
                  <a:cubicBezTo>
                    <a:pt x="1" y="494"/>
                    <a:pt x="172" y="1033"/>
                    <a:pt x="189" y="1767"/>
                  </a:cubicBezTo>
                  <a:cubicBezTo>
                    <a:pt x="849" y="1456"/>
                    <a:pt x="1359" y="1374"/>
                    <a:pt x="1529" y="1089"/>
                  </a:cubicBezTo>
                  <a:cubicBezTo>
                    <a:pt x="1672" y="849"/>
                    <a:pt x="1517" y="133"/>
                    <a:pt x="1322" y="56"/>
                  </a:cubicBezTo>
                  <a:cubicBezTo>
                    <a:pt x="1227" y="18"/>
                    <a:pt x="1106" y="0"/>
                    <a:pt x="978"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78" name="Google Shape;9078;p23"/>
            <p:cNvSpPr/>
            <p:nvPr/>
          </p:nvSpPr>
          <p:spPr>
            <a:xfrm>
              <a:off x="2093900" y="941675"/>
              <a:ext cx="41975" cy="44550"/>
            </a:xfrm>
            <a:custGeom>
              <a:rect b="b" l="l" r="r" t="t"/>
              <a:pathLst>
                <a:path extrusionOk="0" h="1782" w="1679">
                  <a:moveTo>
                    <a:pt x="1467" y="1"/>
                  </a:moveTo>
                  <a:cubicBezTo>
                    <a:pt x="814" y="323"/>
                    <a:pt x="305" y="415"/>
                    <a:pt x="139" y="705"/>
                  </a:cubicBezTo>
                  <a:cubicBezTo>
                    <a:pt x="0" y="947"/>
                    <a:pt x="170" y="1662"/>
                    <a:pt x="364" y="1734"/>
                  </a:cubicBezTo>
                  <a:cubicBezTo>
                    <a:pt x="453" y="1766"/>
                    <a:pt x="563" y="1782"/>
                    <a:pt x="680" y="1782"/>
                  </a:cubicBezTo>
                  <a:cubicBezTo>
                    <a:pt x="988" y="1782"/>
                    <a:pt x="1344" y="1676"/>
                    <a:pt x="1490" y="1498"/>
                  </a:cubicBezTo>
                  <a:cubicBezTo>
                    <a:pt x="1679" y="1268"/>
                    <a:pt x="1499" y="733"/>
                    <a:pt x="1467"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79" name="Google Shape;9079;p23"/>
            <p:cNvSpPr/>
            <p:nvPr/>
          </p:nvSpPr>
          <p:spPr>
            <a:xfrm>
              <a:off x="1561200" y="4083150"/>
              <a:ext cx="42650" cy="34950"/>
            </a:xfrm>
            <a:custGeom>
              <a:rect b="b" l="l" r="r" t="t"/>
              <a:pathLst>
                <a:path extrusionOk="0" h="1398" w="1706">
                  <a:moveTo>
                    <a:pt x="914" y="0"/>
                  </a:moveTo>
                  <a:cubicBezTo>
                    <a:pt x="650" y="0"/>
                    <a:pt x="302" y="226"/>
                    <a:pt x="0" y="328"/>
                  </a:cubicBezTo>
                  <a:cubicBezTo>
                    <a:pt x="112" y="682"/>
                    <a:pt x="125" y="1186"/>
                    <a:pt x="366" y="1345"/>
                  </a:cubicBezTo>
                  <a:cubicBezTo>
                    <a:pt x="422" y="1383"/>
                    <a:pt x="493" y="1398"/>
                    <a:pt x="578" y="1398"/>
                  </a:cubicBezTo>
                  <a:cubicBezTo>
                    <a:pt x="835" y="1398"/>
                    <a:pt x="1219" y="1260"/>
                    <a:pt x="1705" y="1189"/>
                  </a:cubicBezTo>
                  <a:cubicBezTo>
                    <a:pt x="1397" y="613"/>
                    <a:pt x="1292" y="112"/>
                    <a:pt x="1038" y="20"/>
                  </a:cubicBezTo>
                  <a:cubicBezTo>
                    <a:pt x="999" y="6"/>
                    <a:pt x="957" y="0"/>
                    <a:pt x="914"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80" name="Google Shape;9080;p23"/>
            <p:cNvSpPr/>
            <p:nvPr/>
          </p:nvSpPr>
          <p:spPr>
            <a:xfrm>
              <a:off x="3884425" y="5389925"/>
              <a:ext cx="39000" cy="43775"/>
            </a:xfrm>
            <a:custGeom>
              <a:rect b="b" l="l" r="r" t="t"/>
              <a:pathLst>
                <a:path extrusionOk="0" h="1751" w="1560">
                  <a:moveTo>
                    <a:pt x="1156" y="0"/>
                  </a:moveTo>
                  <a:cubicBezTo>
                    <a:pt x="805" y="126"/>
                    <a:pt x="305" y="157"/>
                    <a:pt x="149" y="406"/>
                  </a:cubicBezTo>
                  <a:cubicBezTo>
                    <a:pt x="0" y="640"/>
                    <a:pt x="211" y="1103"/>
                    <a:pt x="305" y="1751"/>
                  </a:cubicBezTo>
                  <a:cubicBezTo>
                    <a:pt x="876" y="1421"/>
                    <a:pt x="1372" y="1299"/>
                    <a:pt x="1462" y="1038"/>
                  </a:cubicBezTo>
                  <a:cubicBezTo>
                    <a:pt x="1559" y="759"/>
                    <a:pt x="1274" y="351"/>
                    <a:pt x="1156"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81" name="Google Shape;9081;p23"/>
            <p:cNvSpPr/>
            <p:nvPr/>
          </p:nvSpPr>
          <p:spPr>
            <a:xfrm>
              <a:off x="1296250" y="2367025"/>
              <a:ext cx="38325" cy="41325"/>
            </a:xfrm>
            <a:custGeom>
              <a:rect b="b" l="l" r="r" t="t"/>
              <a:pathLst>
                <a:path extrusionOk="0" h="1653" w="1533">
                  <a:moveTo>
                    <a:pt x="1348" y="0"/>
                  </a:moveTo>
                  <a:cubicBezTo>
                    <a:pt x="749" y="266"/>
                    <a:pt x="245" y="335"/>
                    <a:pt x="125" y="585"/>
                  </a:cubicBezTo>
                  <a:cubicBezTo>
                    <a:pt x="0" y="851"/>
                    <a:pt x="239" y="1290"/>
                    <a:pt x="318" y="1652"/>
                  </a:cubicBezTo>
                  <a:cubicBezTo>
                    <a:pt x="679" y="1565"/>
                    <a:pt x="1177" y="1589"/>
                    <a:pt x="1360" y="1359"/>
                  </a:cubicBezTo>
                  <a:cubicBezTo>
                    <a:pt x="1533" y="1142"/>
                    <a:pt x="1373" y="659"/>
                    <a:pt x="1348"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82" name="Google Shape;9082;p23"/>
            <p:cNvSpPr/>
            <p:nvPr/>
          </p:nvSpPr>
          <p:spPr>
            <a:xfrm>
              <a:off x="5485050" y="4728725"/>
              <a:ext cx="40500" cy="34250"/>
            </a:xfrm>
            <a:custGeom>
              <a:rect b="b" l="l" r="r" t="t"/>
              <a:pathLst>
                <a:path extrusionOk="0" h="1370" w="1620">
                  <a:moveTo>
                    <a:pt x="892" y="0"/>
                  </a:moveTo>
                  <a:cubicBezTo>
                    <a:pt x="635" y="0"/>
                    <a:pt x="292" y="177"/>
                    <a:pt x="0" y="248"/>
                  </a:cubicBezTo>
                  <a:cubicBezTo>
                    <a:pt x="81" y="610"/>
                    <a:pt x="49" y="1113"/>
                    <a:pt x="273" y="1294"/>
                  </a:cubicBezTo>
                  <a:cubicBezTo>
                    <a:pt x="342" y="1349"/>
                    <a:pt x="439" y="1369"/>
                    <a:pt x="561" y="1369"/>
                  </a:cubicBezTo>
                  <a:cubicBezTo>
                    <a:pt x="816" y="1369"/>
                    <a:pt x="1179" y="1284"/>
                    <a:pt x="1620" y="1260"/>
                  </a:cubicBezTo>
                  <a:cubicBezTo>
                    <a:pt x="1366" y="659"/>
                    <a:pt x="1306" y="150"/>
                    <a:pt x="1060" y="34"/>
                  </a:cubicBezTo>
                  <a:cubicBezTo>
                    <a:pt x="1010" y="10"/>
                    <a:pt x="954" y="0"/>
                    <a:pt x="892"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83" name="Google Shape;9083;p23"/>
            <p:cNvSpPr/>
            <p:nvPr/>
          </p:nvSpPr>
          <p:spPr>
            <a:xfrm>
              <a:off x="1511525" y="1715550"/>
              <a:ext cx="38975" cy="43425"/>
            </a:xfrm>
            <a:custGeom>
              <a:rect b="b" l="l" r="r" t="t"/>
              <a:pathLst>
                <a:path extrusionOk="0" h="1737" w="1559">
                  <a:moveTo>
                    <a:pt x="1166" y="0"/>
                  </a:moveTo>
                  <a:cubicBezTo>
                    <a:pt x="816" y="120"/>
                    <a:pt x="316" y="140"/>
                    <a:pt x="154" y="386"/>
                  </a:cubicBezTo>
                  <a:cubicBezTo>
                    <a:pt x="1" y="618"/>
                    <a:pt x="204" y="1085"/>
                    <a:pt x="287" y="1736"/>
                  </a:cubicBezTo>
                  <a:cubicBezTo>
                    <a:pt x="863" y="1416"/>
                    <a:pt x="1359" y="1303"/>
                    <a:pt x="1455" y="1043"/>
                  </a:cubicBezTo>
                  <a:cubicBezTo>
                    <a:pt x="1558" y="766"/>
                    <a:pt x="1278" y="352"/>
                    <a:pt x="1166"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84" name="Google Shape;9084;p23"/>
            <p:cNvSpPr/>
            <p:nvPr/>
          </p:nvSpPr>
          <p:spPr>
            <a:xfrm>
              <a:off x="1259375" y="2977800"/>
              <a:ext cx="49125" cy="37675"/>
            </a:xfrm>
            <a:custGeom>
              <a:rect b="b" l="l" r="r" t="t"/>
              <a:pathLst>
                <a:path extrusionOk="0" h="1507" w="1965">
                  <a:moveTo>
                    <a:pt x="1049" y="1"/>
                  </a:moveTo>
                  <a:cubicBezTo>
                    <a:pt x="739" y="1"/>
                    <a:pt x="298" y="225"/>
                    <a:pt x="124" y="469"/>
                  </a:cubicBezTo>
                  <a:cubicBezTo>
                    <a:pt x="0" y="644"/>
                    <a:pt x="237" y="1332"/>
                    <a:pt x="482" y="1456"/>
                  </a:cubicBezTo>
                  <a:cubicBezTo>
                    <a:pt x="553" y="1492"/>
                    <a:pt x="634" y="1506"/>
                    <a:pt x="727" y="1506"/>
                  </a:cubicBezTo>
                  <a:cubicBezTo>
                    <a:pt x="1017" y="1506"/>
                    <a:pt x="1420" y="1365"/>
                    <a:pt x="1964" y="1286"/>
                  </a:cubicBezTo>
                  <a:cubicBezTo>
                    <a:pt x="1600" y="654"/>
                    <a:pt x="1466" y="105"/>
                    <a:pt x="1186" y="19"/>
                  </a:cubicBezTo>
                  <a:cubicBezTo>
                    <a:pt x="1145" y="7"/>
                    <a:pt x="1099" y="1"/>
                    <a:pt x="1049"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85" name="Google Shape;9085;p23"/>
            <p:cNvSpPr/>
            <p:nvPr/>
          </p:nvSpPr>
          <p:spPr>
            <a:xfrm>
              <a:off x="4981450" y="5060825"/>
              <a:ext cx="42450" cy="45650"/>
            </a:xfrm>
            <a:custGeom>
              <a:rect b="b" l="l" r="r" t="t"/>
              <a:pathLst>
                <a:path extrusionOk="0" h="1826" w="1698">
                  <a:moveTo>
                    <a:pt x="1412" y="1"/>
                  </a:moveTo>
                  <a:cubicBezTo>
                    <a:pt x="775" y="363"/>
                    <a:pt x="273" y="485"/>
                    <a:pt x="124" y="783"/>
                  </a:cubicBezTo>
                  <a:cubicBezTo>
                    <a:pt x="0" y="1032"/>
                    <a:pt x="214" y="1731"/>
                    <a:pt x="416" y="1794"/>
                  </a:cubicBezTo>
                  <a:cubicBezTo>
                    <a:pt x="485" y="1816"/>
                    <a:pt x="568" y="1826"/>
                    <a:pt x="656" y="1826"/>
                  </a:cubicBezTo>
                  <a:cubicBezTo>
                    <a:pt x="978" y="1826"/>
                    <a:pt x="1377" y="1692"/>
                    <a:pt x="1522" y="1490"/>
                  </a:cubicBezTo>
                  <a:cubicBezTo>
                    <a:pt x="1698" y="1247"/>
                    <a:pt x="1487" y="727"/>
                    <a:pt x="1412"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86" name="Google Shape;9086;p23"/>
            <p:cNvSpPr/>
            <p:nvPr/>
          </p:nvSpPr>
          <p:spPr>
            <a:xfrm>
              <a:off x="5932100" y="4200775"/>
              <a:ext cx="44050" cy="34950"/>
            </a:xfrm>
            <a:custGeom>
              <a:rect b="b" l="l" r="r" t="t"/>
              <a:pathLst>
                <a:path extrusionOk="0" h="1398" w="1762">
                  <a:moveTo>
                    <a:pt x="925" y="0"/>
                  </a:moveTo>
                  <a:cubicBezTo>
                    <a:pt x="630" y="0"/>
                    <a:pt x="224" y="156"/>
                    <a:pt x="124" y="345"/>
                  </a:cubicBezTo>
                  <a:cubicBezTo>
                    <a:pt x="0" y="579"/>
                    <a:pt x="183" y="1177"/>
                    <a:pt x="420" y="1341"/>
                  </a:cubicBezTo>
                  <a:cubicBezTo>
                    <a:pt x="479" y="1382"/>
                    <a:pt x="554" y="1398"/>
                    <a:pt x="645" y="1398"/>
                  </a:cubicBezTo>
                  <a:cubicBezTo>
                    <a:pt x="902" y="1398"/>
                    <a:pt x="1283" y="1271"/>
                    <a:pt x="1761" y="1210"/>
                  </a:cubicBezTo>
                  <a:cubicBezTo>
                    <a:pt x="1463" y="628"/>
                    <a:pt x="1368" y="127"/>
                    <a:pt x="1114" y="30"/>
                  </a:cubicBezTo>
                  <a:cubicBezTo>
                    <a:pt x="1062" y="9"/>
                    <a:pt x="997" y="0"/>
                    <a:pt x="925"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87" name="Google Shape;9087;p23"/>
            <p:cNvSpPr/>
            <p:nvPr/>
          </p:nvSpPr>
          <p:spPr>
            <a:xfrm>
              <a:off x="6202750" y="3728475"/>
              <a:ext cx="36100" cy="30225"/>
            </a:xfrm>
            <a:custGeom>
              <a:rect b="b" l="l" r="r" t="t"/>
              <a:pathLst>
                <a:path extrusionOk="0" h="1209" w="1444">
                  <a:moveTo>
                    <a:pt x="714" y="0"/>
                  </a:moveTo>
                  <a:cubicBezTo>
                    <a:pt x="471" y="0"/>
                    <a:pt x="137" y="109"/>
                    <a:pt x="98" y="222"/>
                  </a:cubicBezTo>
                  <a:cubicBezTo>
                    <a:pt x="1" y="493"/>
                    <a:pt x="63" y="978"/>
                    <a:pt x="254" y="1141"/>
                  </a:cubicBezTo>
                  <a:cubicBezTo>
                    <a:pt x="312" y="1191"/>
                    <a:pt x="397" y="1209"/>
                    <a:pt x="506" y="1209"/>
                  </a:cubicBezTo>
                  <a:cubicBezTo>
                    <a:pt x="730" y="1209"/>
                    <a:pt x="1054" y="1134"/>
                    <a:pt x="1443" y="1115"/>
                  </a:cubicBezTo>
                  <a:cubicBezTo>
                    <a:pt x="1200" y="587"/>
                    <a:pt x="1138" y="180"/>
                    <a:pt x="911" y="40"/>
                  </a:cubicBezTo>
                  <a:cubicBezTo>
                    <a:pt x="865" y="12"/>
                    <a:pt x="795" y="0"/>
                    <a:pt x="714"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88" name="Google Shape;9088;p23"/>
            <p:cNvSpPr/>
            <p:nvPr/>
          </p:nvSpPr>
          <p:spPr>
            <a:xfrm>
              <a:off x="1781225" y="1245050"/>
              <a:ext cx="33900" cy="35725"/>
            </a:xfrm>
            <a:custGeom>
              <a:rect b="b" l="l" r="r" t="t"/>
              <a:pathLst>
                <a:path extrusionOk="0" h="1429" w="1356">
                  <a:moveTo>
                    <a:pt x="808" y="0"/>
                  </a:moveTo>
                  <a:cubicBezTo>
                    <a:pt x="557" y="0"/>
                    <a:pt x="268" y="84"/>
                    <a:pt x="151" y="229"/>
                  </a:cubicBezTo>
                  <a:cubicBezTo>
                    <a:pt x="1" y="415"/>
                    <a:pt x="153" y="845"/>
                    <a:pt x="188" y="1429"/>
                  </a:cubicBezTo>
                  <a:cubicBezTo>
                    <a:pt x="707" y="1162"/>
                    <a:pt x="1109" y="1082"/>
                    <a:pt x="1246" y="848"/>
                  </a:cubicBezTo>
                  <a:cubicBezTo>
                    <a:pt x="1355" y="660"/>
                    <a:pt x="1209" y="83"/>
                    <a:pt x="1059" y="35"/>
                  </a:cubicBezTo>
                  <a:cubicBezTo>
                    <a:pt x="987" y="11"/>
                    <a:pt x="900" y="0"/>
                    <a:pt x="808"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89" name="Google Shape;9089;p23"/>
            <p:cNvSpPr/>
            <p:nvPr/>
          </p:nvSpPr>
          <p:spPr>
            <a:xfrm>
              <a:off x="5171750" y="5022000"/>
              <a:ext cx="32700" cy="28025"/>
            </a:xfrm>
            <a:custGeom>
              <a:rect b="b" l="l" r="r" t="t"/>
              <a:pathLst>
                <a:path extrusionOk="0" h="1121" w="1308">
                  <a:moveTo>
                    <a:pt x="732" y="1"/>
                  </a:moveTo>
                  <a:cubicBezTo>
                    <a:pt x="522" y="1"/>
                    <a:pt x="240" y="147"/>
                    <a:pt x="1" y="204"/>
                  </a:cubicBezTo>
                  <a:cubicBezTo>
                    <a:pt x="67" y="502"/>
                    <a:pt x="42" y="916"/>
                    <a:pt x="226" y="1061"/>
                  </a:cubicBezTo>
                  <a:cubicBezTo>
                    <a:pt x="281" y="1105"/>
                    <a:pt x="358" y="1121"/>
                    <a:pt x="453" y="1121"/>
                  </a:cubicBezTo>
                  <a:cubicBezTo>
                    <a:pt x="660" y="1121"/>
                    <a:pt x="956" y="1046"/>
                    <a:pt x="1308" y="1023"/>
                  </a:cubicBezTo>
                  <a:cubicBezTo>
                    <a:pt x="1113" y="544"/>
                    <a:pt x="1068" y="126"/>
                    <a:pt x="867" y="28"/>
                  </a:cubicBezTo>
                  <a:cubicBezTo>
                    <a:pt x="827" y="9"/>
                    <a:pt x="781" y="1"/>
                    <a:pt x="732"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90" name="Google Shape;9090;p23"/>
            <p:cNvSpPr/>
            <p:nvPr/>
          </p:nvSpPr>
          <p:spPr>
            <a:xfrm>
              <a:off x="6368125" y="2879125"/>
              <a:ext cx="35550" cy="37500"/>
            </a:xfrm>
            <a:custGeom>
              <a:rect b="b" l="l" r="r" t="t"/>
              <a:pathLst>
                <a:path extrusionOk="0" h="1500" w="1422">
                  <a:moveTo>
                    <a:pt x="1163" y="1"/>
                  </a:moveTo>
                  <a:cubicBezTo>
                    <a:pt x="658" y="245"/>
                    <a:pt x="216" y="321"/>
                    <a:pt x="111" y="549"/>
                  </a:cubicBezTo>
                  <a:cubicBezTo>
                    <a:pt x="1" y="789"/>
                    <a:pt x="214" y="1177"/>
                    <a:pt x="285" y="1499"/>
                  </a:cubicBezTo>
                  <a:cubicBezTo>
                    <a:pt x="628" y="1402"/>
                    <a:pt x="1072" y="1399"/>
                    <a:pt x="1280" y="1174"/>
                  </a:cubicBezTo>
                  <a:cubicBezTo>
                    <a:pt x="1421" y="1020"/>
                    <a:pt x="1234" y="558"/>
                    <a:pt x="1163"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91" name="Google Shape;9091;p23"/>
            <p:cNvSpPr/>
            <p:nvPr/>
          </p:nvSpPr>
          <p:spPr>
            <a:xfrm>
              <a:off x="2416575" y="663450"/>
              <a:ext cx="35275" cy="31275"/>
            </a:xfrm>
            <a:custGeom>
              <a:rect b="b" l="l" r="r" t="t"/>
              <a:pathLst>
                <a:path extrusionOk="0" h="1251" w="1411">
                  <a:moveTo>
                    <a:pt x="775" y="1"/>
                  </a:moveTo>
                  <a:cubicBezTo>
                    <a:pt x="547" y="1"/>
                    <a:pt x="252" y="126"/>
                    <a:pt x="1" y="169"/>
                  </a:cubicBezTo>
                  <a:cubicBezTo>
                    <a:pt x="70" y="520"/>
                    <a:pt x="37" y="968"/>
                    <a:pt x="244" y="1189"/>
                  </a:cubicBezTo>
                  <a:cubicBezTo>
                    <a:pt x="286" y="1234"/>
                    <a:pt x="358" y="1251"/>
                    <a:pt x="454" y="1251"/>
                  </a:cubicBezTo>
                  <a:cubicBezTo>
                    <a:pt x="676" y="1251"/>
                    <a:pt x="1024" y="1162"/>
                    <a:pt x="1411" y="1133"/>
                  </a:cubicBezTo>
                  <a:cubicBezTo>
                    <a:pt x="1213" y="611"/>
                    <a:pt x="1176" y="157"/>
                    <a:pt x="960" y="41"/>
                  </a:cubicBezTo>
                  <a:cubicBezTo>
                    <a:pt x="906" y="12"/>
                    <a:pt x="844" y="1"/>
                    <a:pt x="775"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92" name="Google Shape;9092;p23"/>
            <p:cNvSpPr/>
            <p:nvPr/>
          </p:nvSpPr>
          <p:spPr>
            <a:xfrm>
              <a:off x="5802625" y="4439575"/>
              <a:ext cx="37275" cy="30675"/>
            </a:xfrm>
            <a:custGeom>
              <a:rect b="b" l="l" r="r" t="t"/>
              <a:pathLst>
                <a:path extrusionOk="0" h="1227" w="1491">
                  <a:moveTo>
                    <a:pt x="731" y="0"/>
                  </a:moveTo>
                  <a:cubicBezTo>
                    <a:pt x="490" y="0"/>
                    <a:pt x="113" y="151"/>
                    <a:pt x="78" y="280"/>
                  </a:cubicBezTo>
                  <a:cubicBezTo>
                    <a:pt x="1" y="553"/>
                    <a:pt x="104" y="1033"/>
                    <a:pt x="307" y="1177"/>
                  </a:cubicBezTo>
                  <a:cubicBezTo>
                    <a:pt x="356" y="1213"/>
                    <a:pt x="420" y="1227"/>
                    <a:pt x="498" y="1227"/>
                  </a:cubicBezTo>
                  <a:cubicBezTo>
                    <a:pt x="723" y="1227"/>
                    <a:pt x="1064" y="1110"/>
                    <a:pt x="1491" y="1051"/>
                  </a:cubicBezTo>
                  <a:cubicBezTo>
                    <a:pt x="1206" y="548"/>
                    <a:pt x="1111" y="149"/>
                    <a:pt x="870" y="26"/>
                  </a:cubicBezTo>
                  <a:cubicBezTo>
                    <a:pt x="835" y="8"/>
                    <a:pt x="787" y="0"/>
                    <a:pt x="731"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93" name="Google Shape;9093;p23"/>
            <p:cNvSpPr/>
            <p:nvPr/>
          </p:nvSpPr>
          <p:spPr>
            <a:xfrm>
              <a:off x="4706900" y="392725"/>
              <a:ext cx="35775" cy="38050"/>
            </a:xfrm>
            <a:custGeom>
              <a:rect b="b" l="l" r="r" t="t"/>
              <a:pathLst>
                <a:path extrusionOk="0" h="1522" w="1431">
                  <a:moveTo>
                    <a:pt x="1125" y="1"/>
                  </a:moveTo>
                  <a:cubicBezTo>
                    <a:pt x="785" y="107"/>
                    <a:pt x="341" y="122"/>
                    <a:pt x="139" y="353"/>
                  </a:cubicBezTo>
                  <a:cubicBezTo>
                    <a:pt x="1" y="509"/>
                    <a:pt x="203" y="967"/>
                    <a:pt x="288" y="1521"/>
                  </a:cubicBezTo>
                  <a:cubicBezTo>
                    <a:pt x="786" y="1264"/>
                    <a:pt x="1227" y="1177"/>
                    <a:pt x="1326" y="947"/>
                  </a:cubicBezTo>
                  <a:cubicBezTo>
                    <a:pt x="1430" y="704"/>
                    <a:pt x="1206" y="322"/>
                    <a:pt x="1125"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94" name="Google Shape;9094;p23"/>
            <p:cNvSpPr/>
            <p:nvPr/>
          </p:nvSpPr>
          <p:spPr>
            <a:xfrm>
              <a:off x="1383450" y="1955325"/>
              <a:ext cx="35750" cy="30175"/>
            </a:xfrm>
            <a:custGeom>
              <a:rect b="b" l="l" r="r" t="t"/>
              <a:pathLst>
                <a:path extrusionOk="0" h="1207" w="1430">
                  <a:moveTo>
                    <a:pt x="706" y="0"/>
                  </a:moveTo>
                  <a:cubicBezTo>
                    <a:pt x="465" y="0"/>
                    <a:pt x="140" y="101"/>
                    <a:pt x="100" y="210"/>
                  </a:cubicBezTo>
                  <a:cubicBezTo>
                    <a:pt x="0" y="481"/>
                    <a:pt x="52" y="967"/>
                    <a:pt x="240" y="1135"/>
                  </a:cubicBezTo>
                  <a:cubicBezTo>
                    <a:pt x="300" y="1189"/>
                    <a:pt x="391" y="1207"/>
                    <a:pt x="508" y="1207"/>
                  </a:cubicBezTo>
                  <a:cubicBezTo>
                    <a:pt x="731" y="1207"/>
                    <a:pt x="1050" y="1140"/>
                    <a:pt x="1429" y="1127"/>
                  </a:cubicBezTo>
                  <a:cubicBezTo>
                    <a:pt x="1197" y="596"/>
                    <a:pt x="1141" y="186"/>
                    <a:pt x="917" y="44"/>
                  </a:cubicBezTo>
                  <a:cubicBezTo>
                    <a:pt x="869" y="13"/>
                    <a:pt x="793" y="0"/>
                    <a:pt x="706"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95" name="Google Shape;9095;p23"/>
            <p:cNvSpPr/>
            <p:nvPr/>
          </p:nvSpPr>
          <p:spPr>
            <a:xfrm>
              <a:off x="1611800" y="4269550"/>
              <a:ext cx="31875" cy="35125"/>
            </a:xfrm>
            <a:custGeom>
              <a:rect b="b" l="l" r="r" t="t"/>
              <a:pathLst>
                <a:path extrusionOk="0" h="1405" w="1275">
                  <a:moveTo>
                    <a:pt x="951" y="0"/>
                  </a:moveTo>
                  <a:cubicBezTo>
                    <a:pt x="664" y="99"/>
                    <a:pt x="251" y="117"/>
                    <a:pt x="123" y="317"/>
                  </a:cubicBezTo>
                  <a:cubicBezTo>
                    <a:pt x="1" y="509"/>
                    <a:pt x="172" y="890"/>
                    <a:pt x="245" y="1405"/>
                  </a:cubicBezTo>
                  <a:cubicBezTo>
                    <a:pt x="699" y="1157"/>
                    <a:pt x="1109" y="1066"/>
                    <a:pt x="1189" y="853"/>
                  </a:cubicBezTo>
                  <a:cubicBezTo>
                    <a:pt x="1274" y="631"/>
                    <a:pt x="1044" y="291"/>
                    <a:pt x="951"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96" name="Google Shape;9096;p23"/>
            <p:cNvSpPr/>
            <p:nvPr/>
          </p:nvSpPr>
          <p:spPr>
            <a:xfrm>
              <a:off x="3706275" y="5447200"/>
              <a:ext cx="34500" cy="28250"/>
            </a:xfrm>
            <a:custGeom>
              <a:rect b="b" l="l" r="r" t="t"/>
              <a:pathLst>
                <a:path extrusionOk="0" h="1130" w="1380">
                  <a:moveTo>
                    <a:pt x="735" y="0"/>
                  </a:moveTo>
                  <a:cubicBezTo>
                    <a:pt x="501" y="0"/>
                    <a:pt x="200" y="101"/>
                    <a:pt x="115" y="238"/>
                  </a:cubicBezTo>
                  <a:cubicBezTo>
                    <a:pt x="0" y="422"/>
                    <a:pt x="115" y="925"/>
                    <a:pt x="299" y="1071"/>
                  </a:cubicBezTo>
                  <a:cubicBezTo>
                    <a:pt x="354" y="1114"/>
                    <a:pt x="430" y="1130"/>
                    <a:pt x="525" y="1130"/>
                  </a:cubicBezTo>
                  <a:cubicBezTo>
                    <a:pt x="732" y="1130"/>
                    <a:pt x="1028" y="1055"/>
                    <a:pt x="1379" y="1032"/>
                  </a:cubicBezTo>
                  <a:cubicBezTo>
                    <a:pt x="1185" y="553"/>
                    <a:pt x="1142" y="135"/>
                    <a:pt x="940" y="38"/>
                  </a:cubicBezTo>
                  <a:cubicBezTo>
                    <a:pt x="887" y="12"/>
                    <a:pt x="815" y="0"/>
                    <a:pt x="735"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97" name="Google Shape;9097;p23"/>
            <p:cNvSpPr/>
            <p:nvPr/>
          </p:nvSpPr>
          <p:spPr>
            <a:xfrm>
              <a:off x="5406525" y="778450"/>
              <a:ext cx="35400" cy="37000"/>
            </a:xfrm>
            <a:custGeom>
              <a:rect b="b" l="l" r="r" t="t"/>
              <a:pathLst>
                <a:path extrusionOk="0" h="1480" w="1416">
                  <a:moveTo>
                    <a:pt x="1181" y="0"/>
                  </a:moveTo>
                  <a:cubicBezTo>
                    <a:pt x="670" y="233"/>
                    <a:pt x="225" y="296"/>
                    <a:pt x="117" y="523"/>
                  </a:cubicBezTo>
                  <a:cubicBezTo>
                    <a:pt x="1" y="762"/>
                    <a:pt x="204" y="1154"/>
                    <a:pt x="269" y="1480"/>
                  </a:cubicBezTo>
                  <a:cubicBezTo>
                    <a:pt x="614" y="1390"/>
                    <a:pt x="1057" y="1396"/>
                    <a:pt x="1271" y="1175"/>
                  </a:cubicBezTo>
                  <a:cubicBezTo>
                    <a:pt x="1416" y="1026"/>
                    <a:pt x="1239" y="557"/>
                    <a:pt x="1181"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98" name="Google Shape;9098;p23"/>
            <p:cNvSpPr/>
            <p:nvPr/>
          </p:nvSpPr>
          <p:spPr>
            <a:xfrm>
              <a:off x="1217525" y="2798975"/>
              <a:ext cx="32725" cy="28025"/>
            </a:xfrm>
            <a:custGeom>
              <a:rect b="b" l="l" r="r" t="t"/>
              <a:pathLst>
                <a:path extrusionOk="0" h="1121" w="1309">
                  <a:moveTo>
                    <a:pt x="731" y="1"/>
                  </a:moveTo>
                  <a:cubicBezTo>
                    <a:pt x="520" y="1"/>
                    <a:pt x="238" y="147"/>
                    <a:pt x="0" y="205"/>
                  </a:cubicBezTo>
                  <a:cubicBezTo>
                    <a:pt x="66" y="501"/>
                    <a:pt x="41" y="917"/>
                    <a:pt x="225" y="1061"/>
                  </a:cubicBezTo>
                  <a:cubicBezTo>
                    <a:pt x="280" y="1105"/>
                    <a:pt x="357" y="1120"/>
                    <a:pt x="451" y="1120"/>
                  </a:cubicBezTo>
                  <a:cubicBezTo>
                    <a:pt x="659" y="1120"/>
                    <a:pt x="956" y="1045"/>
                    <a:pt x="1309" y="1021"/>
                  </a:cubicBezTo>
                  <a:cubicBezTo>
                    <a:pt x="1113" y="542"/>
                    <a:pt x="1067" y="124"/>
                    <a:pt x="866" y="28"/>
                  </a:cubicBezTo>
                  <a:cubicBezTo>
                    <a:pt x="826" y="9"/>
                    <a:pt x="780" y="1"/>
                    <a:pt x="731"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99" name="Google Shape;9099;p23"/>
            <p:cNvSpPr/>
            <p:nvPr/>
          </p:nvSpPr>
          <p:spPr>
            <a:xfrm>
              <a:off x="3880475" y="238125"/>
              <a:ext cx="34650" cy="31150"/>
            </a:xfrm>
            <a:custGeom>
              <a:rect b="b" l="l" r="r" t="t"/>
              <a:pathLst>
                <a:path extrusionOk="0" h="1246" w="1386">
                  <a:moveTo>
                    <a:pt x="766" y="0"/>
                  </a:moveTo>
                  <a:cubicBezTo>
                    <a:pt x="540" y="0"/>
                    <a:pt x="248" y="115"/>
                    <a:pt x="1" y="152"/>
                  </a:cubicBezTo>
                  <a:cubicBezTo>
                    <a:pt x="61" y="505"/>
                    <a:pt x="20" y="952"/>
                    <a:pt x="219" y="1177"/>
                  </a:cubicBezTo>
                  <a:cubicBezTo>
                    <a:pt x="263" y="1227"/>
                    <a:pt x="343" y="1245"/>
                    <a:pt x="450" y="1245"/>
                  </a:cubicBezTo>
                  <a:cubicBezTo>
                    <a:pt x="673" y="1245"/>
                    <a:pt x="1012" y="1168"/>
                    <a:pt x="1386" y="1148"/>
                  </a:cubicBezTo>
                  <a:cubicBezTo>
                    <a:pt x="1202" y="622"/>
                    <a:pt x="1178" y="168"/>
                    <a:pt x="963" y="44"/>
                  </a:cubicBezTo>
                  <a:cubicBezTo>
                    <a:pt x="907" y="13"/>
                    <a:pt x="840" y="0"/>
                    <a:pt x="766"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00" name="Google Shape;9100;p23"/>
            <p:cNvSpPr/>
            <p:nvPr/>
          </p:nvSpPr>
          <p:spPr>
            <a:xfrm>
              <a:off x="5972625" y="1414425"/>
              <a:ext cx="37775" cy="32175"/>
            </a:xfrm>
            <a:custGeom>
              <a:rect b="b" l="l" r="r" t="t"/>
              <a:pathLst>
                <a:path extrusionOk="0" h="1287" w="1511">
                  <a:moveTo>
                    <a:pt x="810" y="1"/>
                  </a:moveTo>
                  <a:cubicBezTo>
                    <a:pt x="575" y="1"/>
                    <a:pt x="267" y="183"/>
                    <a:pt x="0" y="262"/>
                  </a:cubicBezTo>
                  <a:cubicBezTo>
                    <a:pt x="108" y="603"/>
                    <a:pt x="124" y="1051"/>
                    <a:pt x="354" y="1245"/>
                  </a:cubicBezTo>
                  <a:cubicBezTo>
                    <a:pt x="388" y="1274"/>
                    <a:pt x="436" y="1286"/>
                    <a:pt x="496" y="1286"/>
                  </a:cubicBezTo>
                  <a:cubicBezTo>
                    <a:pt x="712" y="1286"/>
                    <a:pt x="1082" y="1131"/>
                    <a:pt x="1511" y="1046"/>
                  </a:cubicBezTo>
                  <a:cubicBezTo>
                    <a:pt x="1253" y="556"/>
                    <a:pt x="1164" y="113"/>
                    <a:pt x="934" y="22"/>
                  </a:cubicBezTo>
                  <a:cubicBezTo>
                    <a:pt x="896" y="7"/>
                    <a:pt x="854" y="1"/>
                    <a:pt x="810"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01" name="Google Shape;9101;p23"/>
            <p:cNvSpPr/>
            <p:nvPr/>
          </p:nvSpPr>
          <p:spPr>
            <a:xfrm>
              <a:off x="1893700" y="4577375"/>
              <a:ext cx="35100" cy="36050"/>
            </a:xfrm>
            <a:custGeom>
              <a:rect b="b" l="l" r="r" t="t"/>
              <a:pathLst>
                <a:path extrusionOk="0" h="1442" w="1404">
                  <a:moveTo>
                    <a:pt x="1215" y="1"/>
                  </a:moveTo>
                  <a:cubicBezTo>
                    <a:pt x="695" y="210"/>
                    <a:pt x="247" y="253"/>
                    <a:pt x="128" y="474"/>
                  </a:cubicBezTo>
                  <a:cubicBezTo>
                    <a:pt x="1" y="708"/>
                    <a:pt x="188" y="1112"/>
                    <a:pt x="238" y="1442"/>
                  </a:cubicBezTo>
                  <a:cubicBezTo>
                    <a:pt x="586" y="1365"/>
                    <a:pt x="1029" y="1390"/>
                    <a:pt x="1252" y="1178"/>
                  </a:cubicBezTo>
                  <a:cubicBezTo>
                    <a:pt x="1404" y="1035"/>
                    <a:pt x="1247" y="559"/>
                    <a:pt x="1215"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02" name="Google Shape;9102;p23"/>
            <p:cNvSpPr/>
            <p:nvPr/>
          </p:nvSpPr>
          <p:spPr>
            <a:xfrm>
              <a:off x="3289100" y="5360825"/>
              <a:ext cx="35725" cy="37950"/>
            </a:xfrm>
            <a:custGeom>
              <a:rect b="b" l="l" r="r" t="t"/>
              <a:pathLst>
                <a:path extrusionOk="0" h="1518" w="1429">
                  <a:moveTo>
                    <a:pt x="1144" y="0"/>
                  </a:moveTo>
                  <a:cubicBezTo>
                    <a:pt x="647" y="257"/>
                    <a:pt x="205" y="342"/>
                    <a:pt x="105" y="573"/>
                  </a:cubicBezTo>
                  <a:cubicBezTo>
                    <a:pt x="0" y="815"/>
                    <a:pt x="223" y="1198"/>
                    <a:pt x="302" y="1518"/>
                  </a:cubicBezTo>
                  <a:cubicBezTo>
                    <a:pt x="643" y="1413"/>
                    <a:pt x="1086" y="1400"/>
                    <a:pt x="1290" y="1170"/>
                  </a:cubicBezTo>
                  <a:cubicBezTo>
                    <a:pt x="1428" y="1014"/>
                    <a:pt x="1228" y="556"/>
                    <a:pt x="1144"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03" name="Google Shape;9103;p23"/>
            <p:cNvSpPr/>
            <p:nvPr/>
          </p:nvSpPr>
          <p:spPr>
            <a:xfrm>
              <a:off x="2177375" y="4892950"/>
              <a:ext cx="31850" cy="34725"/>
            </a:xfrm>
            <a:custGeom>
              <a:rect b="b" l="l" r="r" t="t"/>
              <a:pathLst>
                <a:path extrusionOk="0" h="1389" w="1274">
                  <a:moveTo>
                    <a:pt x="1029" y="0"/>
                  </a:moveTo>
                  <a:cubicBezTo>
                    <a:pt x="574" y="248"/>
                    <a:pt x="166" y="338"/>
                    <a:pt x="86" y="550"/>
                  </a:cubicBezTo>
                  <a:cubicBezTo>
                    <a:pt x="0" y="774"/>
                    <a:pt x="154" y="1265"/>
                    <a:pt x="344" y="1361"/>
                  </a:cubicBezTo>
                  <a:cubicBezTo>
                    <a:pt x="381" y="1380"/>
                    <a:pt x="430" y="1388"/>
                    <a:pt x="486" y="1388"/>
                  </a:cubicBezTo>
                  <a:cubicBezTo>
                    <a:pt x="712" y="1388"/>
                    <a:pt x="1047" y="1247"/>
                    <a:pt x="1150" y="1087"/>
                  </a:cubicBezTo>
                  <a:cubicBezTo>
                    <a:pt x="1274" y="896"/>
                    <a:pt x="1101" y="513"/>
                    <a:pt x="1029"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04" name="Google Shape;9104;p23"/>
            <p:cNvSpPr/>
            <p:nvPr/>
          </p:nvSpPr>
          <p:spPr>
            <a:xfrm>
              <a:off x="2408400" y="5030375"/>
              <a:ext cx="33625" cy="35150"/>
            </a:xfrm>
            <a:custGeom>
              <a:rect b="b" l="l" r="r" t="t"/>
              <a:pathLst>
                <a:path extrusionOk="0" h="1406" w="1345">
                  <a:moveTo>
                    <a:pt x="777" y="1"/>
                  </a:moveTo>
                  <a:cubicBezTo>
                    <a:pt x="537" y="1"/>
                    <a:pt x="273" y="71"/>
                    <a:pt x="158" y="203"/>
                  </a:cubicBezTo>
                  <a:cubicBezTo>
                    <a:pt x="0" y="383"/>
                    <a:pt x="134" y="821"/>
                    <a:pt x="146" y="1406"/>
                  </a:cubicBezTo>
                  <a:cubicBezTo>
                    <a:pt x="674" y="1163"/>
                    <a:pt x="1079" y="1098"/>
                    <a:pt x="1226" y="868"/>
                  </a:cubicBezTo>
                  <a:cubicBezTo>
                    <a:pt x="1344" y="685"/>
                    <a:pt x="1222" y="100"/>
                    <a:pt x="1075" y="46"/>
                  </a:cubicBezTo>
                  <a:cubicBezTo>
                    <a:pt x="991" y="16"/>
                    <a:pt x="887" y="1"/>
                    <a:pt x="777"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05" name="Google Shape;9105;p23"/>
            <p:cNvSpPr/>
            <p:nvPr/>
          </p:nvSpPr>
          <p:spPr>
            <a:xfrm>
              <a:off x="2642925" y="5159925"/>
              <a:ext cx="36075" cy="30225"/>
            </a:xfrm>
            <a:custGeom>
              <a:rect b="b" l="l" r="r" t="t"/>
              <a:pathLst>
                <a:path extrusionOk="0" h="1209" w="1443">
                  <a:moveTo>
                    <a:pt x="714" y="0"/>
                  </a:moveTo>
                  <a:cubicBezTo>
                    <a:pt x="472" y="0"/>
                    <a:pt x="137" y="109"/>
                    <a:pt x="98" y="222"/>
                  </a:cubicBezTo>
                  <a:cubicBezTo>
                    <a:pt x="0" y="493"/>
                    <a:pt x="62" y="978"/>
                    <a:pt x="254" y="1141"/>
                  </a:cubicBezTo>
                  <a:cubicBezTo>
                    <a:pt x="312" y="1191"/>
                    <a:pt x="397" y="1209"/>
                    <a:pt x="506" y="1209"/>
                  </a:cubicBezTo>
                  <a:cubicBezTo>
                    <a:pt x="730" y="1209"/>
                    <a:pt x="1053" y="1135"/>
                    <a:pt x="1443" y="1115"/>
                  </a:cubicBezTo>
                  <a:cubicBezTo>
                    <a:pt x="1200" y="587"/>
                    <a:pt x="1138" y="180"/>
                    <a:pt x="911" y="40"/>
                  </a:cubicBezTo>
                  <a:cubicBezTo>
                    <a:pt x="865" y="12"/>
                    <a:pt x="795" y="0"/>
                    <a:pt x="714"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06" name="Google Shape;9106;p23"/>
            <p:cNvSpPr/>
            <p:nvPr/>
          </p:nvSpPr>
          <p:spPr>
            <a:xfrm>
              <a:off x="2877000" y="5292275"/>
              <a:ext cx="32700" cy="28025"/>
            </a:xfrm>
            <a:custGeom>
              <a:rect b="b" l="l" r="r" t="t"/>
              <a:pathLst>
                <a:path extrusionOk="0" h="1121" w="1308">
                  <a:moveTo>
                    <a:pt x="732" y="0"/>
                  </a:moveTo>
                  <a:cubicBezTo>
                    <a:pt x="522" y="0"/>
                    <a:pt x="240" y="146"/>
                    <a:pt x="1" y="203"/>
                  </a:cubicBezTo>
                  <a:cubicBezTo>
                    <a:pt x="67" y="501"/>
                    <a:pt x="40" y="915"/>
                    <a:pt x="224" y="1061"/>
                  </a:cubicBezTo>
                  <a:cubicBezTo>
                    <a:pt x="280" y="1104"/>
                    <a:pt x="357" y="1120"/>
                    <a:pt x="452" y="1120"/>
                  </a:cubicBezTo>
                  <a:cubicBezTo>
                    <a:pt x="660" y="1120"/>
                    <a:pt x="956" y="1046"/>
                    <a:pt x="1308" y="1022"/>
                  </a:cubicBezTo>
                  <a:cubicBezTo>
                    <a:pt x="1112" y="544"/>
                    <a:pt x="1067" y="125"/>
                    <a:pt x="868" y="28"/>
                  </a:cubicBezTo>
                  <a:cubicBezTo>
                    <a:pt x="828" y="8"/>
                    <a:pt x="782" y="0"/>
                    <a:pt x="732"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107" name="Google Shape;9107;p23"/>
          <p:cNvGrpSpPr/>
          <p:nvPr/>
        </p:nvGrpSpPr>
        <p:grpSpPr>
          <a:xfrm rot="10800000">
            <a:off x="4837444" y="-358251"/>
            <a:ext cx="5040584" cy="6246243"/>
            <a:chOff x="1696350" y="238125"/>
            <a:chExt cx="4226550" cy="5237500"/>
          </a:xfrm>
        </p:grpSpPr>
        <p:sp>
          <p:nvSpPr>
            <p:cNvPr id="9108" name="Google Shape;9108;p23"/>
            <p:cNvSpPr/>
            <p:nvPr/>
          </p:nvSpPr>
          <p:spPr>
            <a:xfrm>
              <a:off x="4739900" y="249125"/>
              <a:ext cx="265350" cy="1245350"/>
            </a:xfrm>
            <a:custGeom>
              <a:rect b="b" l="l" r="r" t="t"/>
              <a:pathLst>
                <a:path extrusionOk="0" h="49814" w="10614">
                  <a:moveTo>
                    <a:pt x="1" y="1"/>
                  </a:moveTo>
                  <a:lnTo>
                    <a:pt x="5306" y="49813"/>
                  </a:lnTo>
                  <a:lnTo>
                    <a:pt x="10613" y="1"/>
                  </a:ln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09" name="Google Shape;9109;p23"/>
            <p:cNvSpPr/>
            <p:nvPr/>
          </p:nvSpPr>
          <p:spPr>
            <a:xfrm>
              <a:off x="4069825" y="300625"/>
              <a:ext cx="434500" cy="1239750"/>
            </a:xfrm>
            <a:custGeom>
              <a:rect b="b" l="l" r="r" t="t"/>
              <a:pathLst>
                <a:path extrusionOk="0" h="49590" w="17380">
                  <a:moveTo>
                    <a:pt x="10288" y="0"/>
                  </a:moveTo>
                  <a:lnTo>
                    <a:pt x="0" y="2607"/>
                  </a:lnTo>
                  <a:lnTo>
                    <a:pt x="17380" y="49590"/>
                  </a:lnTo>
                  <a:lnTo>
                    <a:pt x="10288" y="0"/>
                  </a:lnTo>
                  <a:close/>
                  <a:moveTo>
                    <a:pt x="17380" y="49590"/>
                  </a:moveTo>
                  <a:lnTo>
                    <a:pt x="17380" y="49590"/>
                  </a:lnTo>
                  <a:lnTo>
                    <a:pt x="17380" y="49590"/>
                  </a:ln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10" name="Google Shape;9110;p23"/>
            <p:cNvSpPr/>
            <p:nvPr/>
          </p:nvSpPr>
          <p:spPr>
            <a:xfrm>
              <a:off x="3360092" y="341379"/>
              <a:ext cx="709725" cy="1158250"/>
            </a:xfrm>
            <a:custGeom>
              <a:rect b="b" l="l" r="r" t="t"/>
              <a:pathLst>
                <a:path extrusionOk="0" h="46330" w="28389">
                  <a:moveTo>
                    <a:pt x="9332" y="1"/>
                  </a:moveTo>
                  <a:lnTo>
                    <a:pt x="0" y="5055"/>
                  </a:lnTo>
                  <a:lnTo>
                    <a:pt x="28388" y="46329"/>
                  </a:lnTo>
                  <a:lnTo>
                    <a:pt x="9332" y="1"/>
                  </a:ln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11" name="Google Shape;9111;p23"/>
            <p:cNvSpPr/>
            <p:nvPr/>
          </p:nvSpPr>
          <p:spPr>
            <a:xfrm>
              <a:off x="2614750" y="593400"/>
              <a:ext cx="941450" cy="1005725"/>
            </a:xfrm>
            <a:custGeom>
              <a:rect b="b" l="l" r="r" t="t"/>
              <a:pathLst>
                <a:path extrusionOk="0" h="40229" w="37658">
                  <a:moveTo>
                    <a:pt x="7806" y="0"/>
                  </a:moveTo>
                  <a:lnTo>
                    <a:pt x="1" y="7190"/>
                  </a:lnTo>
                  <a:lnTo>
                    <a:pt x="37657" y="40229"/>
                  </a:lnTo>
                  <a:lnTo>
                    <a:pt x="7806" y="0"/>
                  </a:ln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12" name="Google Shape;9112;p23"/>
            <p:cNvSpPr/>
            <p:nvPr/>
          </p:nvSpPr>
          <p:spPr>
            <a:xfrm>
              <a:off x="2057050" y="1098650"/>
              <a:ext cx="1115475" cy="791625"/>
            </a:xfrm>
            <a:custGeom>
              <a:rect b="b" l="l" r="r" t="t"/>
              <a:pathLst>
                <a:path extrusionOk="0" h="31665" w="44619">
                  <a:moveTo>
                    <a:pt x="5798" y="1"/>
                  </a:moveTo>
                  <a:lnTo>
                    <a:pt x="0" y="8889"/>
                  </a:lnTo>
                  <a:lnTo>
                    <a:pt x="44619" y="31664"/>
                  </a:lnTo>
                  <a:lnTo>
                    <a:pt x="5798" y="1"/>
                  </a:ln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13" name="Google Shape;9113;p23"/>
            <p:cNvSpPr/>
            <p:nvPr/>
          </p:nvSpPr>
          <p:spPr>
            <a:xfrm>
              <a:off x="2233150" y="1918525"/>
              <a:ext cx="1221175" cy="528950"/>
            </a:xfrm>
            <a:custGeom>
              <a:rect b="b" l="l" r="r" t="t"/>
              <a:pathLst>
                <a:path extrusionOk="0" h="21158" w="48847">
                  <a:moveTo>
                    <a:pt x="3439" y="1"/>
                  </a:moveTo>
                  <a:lnTo>
                    <a:pt x="1" y="10041"/>
                  </a:lnTo>
                  <a:lnTo>
                    <a:pt x="48846" y="21158"/>
                  </a:lnTo>
                  <a:lnTo>
                    <a:pt x="48846" y="21158"/>
                  </a:lnTo>
                  <a:lnTo>
                    <a:pt x="3439" y="1"/>
                  </a:ln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14" name="Google Shape;9114;p23"/>
            <p:cNvSpPr/>
            <p:nvPr/>
          </p:nvSpPr>
          <p:spPr>
            <a:xfrm>
              <a:off x="1981725" y="2637275"/>
              <a:ext cx="1574475" cy="332525"/>
            </a:xfrm>
            <a:custGeom>
              <a:rect b="b" l="l" r="r" t="t"/>
              <a:pathLst>
                <a:path extrusionOk="0" h="13301" w="62979">
                  <a:moveTo>
                    <a:pt x="1091" y="0"/>
                  </a:moveTo>
                  <a:lnTo>
                    <a:pt x="1" y="13301"/>
                  </a:lnTo>
                  <a:lnTo>
                    <a:pt x="62978" y="11765"/>
                  </a:lnTo>
                  <a:lnTo>
                    <a:pt x="1091" y="0"/>
                  </a:ln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15" name="Google Shape;9115;p23"/>
            <p:cNvSpPr/>
            <p:nvPr/>
          </p:nvSpPr>
          <p:spPr>
            <a:xfrm>
              <a:off x="1696350" y="3381625"/>
              <a:ext cx="1250125" cy="337150"/>
            </a:xfrm>
            <a:custGeom>
              <a:rect b="b" l="l" r="r" t="t"/>
              <a:pathLst>
                <a:path extrusionOk="0" h="13486" w="50005">
                  <a:moveTo>
                    <a:pt x="50004" y="0"/>
                  </a:moveTo>
                  <a:lnTo>
                    <a:pt x="0" y="3020"/>
                  </a:lnTo>
                  <a:lnTo>
                    <a:pt x="1759" y="13486"/>
                  </a:lnTo>
                  <a:lnTo>
                    <a:pt x="50004" y="0"/>
                  </a:ln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16" name="Google Shape;9116;p23"/>
            <p:cNvSpPr/>
            <p:nvPr/>
          </p:nvSpPr>
          <p:spPr>
            <a:xfrm>
              <a:off x="1986400" y="3705375"/>
              <a:ext cx="1394925" cy="740650"/>
            </a:xfrm>
            <a:custGeom>
              <a:rect b="b" l="l" r="r" t="t"/>
              <a:pathLst>
                <a:path extrusionOk="0" h="29626" w="55797">
                  <a:moveTo>
                    <a:pt x="55796" y="0"/>
                  </a:moveTo>
                  <a:lnTo>
                    <a:pt x="0" y="17055"/>
                  </a:lnTo>
                  <a:lnTo>
                    <a:pt x="5533" y="29626"/>
                  </a:lnTo>
                  <a:lnTo>
                    <a:pt x="55796" y="0"/>
                  </a:ln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17" name="Google Shape;9117;p23"/>
            <p:cNvSpPr/>
            <p:nvPr/>
          </p:nvSpPr>
          <p:spPr>
            <a:xfrm>
              <a:off x="2083125" y="4351375"/>
              <a:ext cx="1063300" cy="870875"/>
            </a:xfrm>
            <a:custGeom>
              <a:rect b="b" l="l" r="r" t="t"/>
              <a:pathLst>
                <a:path extrusionOk="0" h="34835" w="42532">
                  <a:moveTo>
                    <a:pt x="42532" y="1"/>
                  </a:moveTo>
                  <a:lnTo>
                    <a:pt x="0" y="26470"/>
                  </a:lnTo>
                  <a:lnTo>
                    <a:pt x="6530" y="34835"/>
                  </a:lnTo>
                  <a:lnTo>
                    <a:pt x="42532" y="1"/>
                  </a:ln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18" name="Google Shape;9118;p23"/>
            <p:cNvSpPr/>
            <p:nvPr/>
          </p:nvSpPr>
          <p:spPr>
            <a:xfrm>
              <a:off x="2960075" y="4410350"/>
              <a:ext cx="868175" cy="1065275"/>
            </a:xfrm>
            <a:custGeom>
              <a:rect b="b" l="l" r="r" t="t"/>
              <a:pathLst>
                <a:path extrusionOk="0" h="42611" w="34727">
                  <a:moveTo>
                    <a:pt x="34727" y="0"/>
                  </a:moveTo>
                  <a:lnTo>
                    <a:pt x="1" y="36105"/>
                  </a:lnTo>
                  <a:lnTo>
                    <a:pt x="8385" y="42610"/>
                  </a:lnTo>
                  <a:lnTo>
                    <a:pt x="34727" y="0"/>
                  </a:ln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19" name="Google Shape;9119;p23"/>
            <p:cNvSpPr/>
            <p:nvPr/>
          </p:nvSpPr>
          <p:spPr>
            <a:xfrm>
              <a:off x="5434075" y="238125"/>
              <a:ext cx="488825" cy="1136450"/>
            </a:xfrm>
            <a:custGeom>
              <a:rect b="b" l="l" r="r" t="t"/>
              <a:pathLst>
                <a:path extrusionOk="0" h="45458" w="19553">
                  <a:moveTo>
                    <a:pt x="10205" y="0"/>
                  </a:moveTo>
                  <a:lnTo>
                    <a:pt x="1" y="45457"/>
                  </a:lnTo>
                  <a:lnTo>
                    <a:pt x="19552" y="3169"/>
                  </a:lnTo>
                  <a:lnTo>
                    <a:pt x="10205" y="0"/>
                  </a:ln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3">
  <p:cSld name="ONE_COLUMN_TEXT_1_1">
    <p:bg>
      <p:bgPr>
        <a:solidFill>
          <a:schemeClr val="accent1"/>
        </a:solidFill>
      </p:bgPr>
    </p:bg>
    <p:spTree>
      <p:nvGrpSpPr>
        <p:cNvPr id="9120" name="Shape 9120"/>
        <p:cNvGrpSpPr/>
        <p:nvPr/>
      </p:nvGrpSpPr>
      <p:grpSpPr>
        <a:xfrm>
          <a:off x="0" y="0"/>
          <a:ext cx="0" cy="0"/>
          <a:chOff x="0" y="0"/>
          <a:chExt cx="0" cy="0"/>
        </a:xfrm>
      </p:grpSpPr>
      <p:sp>
        <p:nvSpPr>
          <p:cNvPr id="9121" name="Google Shape;9121;p24"/>
          <p:cNvSpPr/>
          <p:nvPr/>
        </p:nvSpPr>
        <p:spPr>
          <a:xfrm rot="10800000">
            <a:off x="4920643" y="-21810"/>
            <a:ext cx="4223336" cy="5171210"/>
          </a:xfrm>
          <a:custGeom>
            <a:rect b="b" l="l" r="r" t="t"/>
            <a:pathLst>
              <a:path extrusionOk="0" h="54612" w="51147">
                <a:moveTo>
                  <a:pt x="0" y="1"/>
                </a:moveTo>
                <a:lnTo>
                  <a:pt x="0" y="54612"/>
                </a:lnTo>
                <a:lnTo>
                  <a:pt x="22011" y="54612"/>
                </a:lnTo>
                <a:lnTo>
                  <a:pt x="51147" y="21868"/>
                </a:lnTo>
                <a:lnTo>
                  <a:pt x="32888" y="21976"/>
                </a:lnTo>
                <a:lnTo>
                  <a:pt x="5113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122" name="Google Shape;9122;p24"/>
          <p:cNvGrpSpPr/>
          <p:nvPr/>
        </p:nvGrpSpPr>
        <p:grpSpPr>
          <a:xfrm>
            <a:off x="5965635" y="1328802"/>
            <a:ext cx="4397855" cy="4441252"/>
            <a:chOff x="1217525" y="238125"/>
            <a:chExt cx="5186150" cy="5237325"/>
          </a:xfrm>
        </p:grpSpPr>
        <p:sp>
          <p:nvSpPr>
            <p:cNvPr id="9123" name="Google Shape;9123;p24"/>
            <p:cNvSpPr/>
            <p:nvPr/>
          </p:nvSpPr>
          <p:spPr>
            <a:xfrm>
              <a:off x="3064700" y="2105425"/>
              <a:ext cx="1488400" cy="1501400"/>
            </a:xfrm>
            <a:custGeom>
              <a:rect b="b" l="l" r="r" t="t"/>
              <a:pathLst>
                <a:path extrusionOk="0" h="60056" w="59536">
                  <a:moveTo>
                    <a:pt x="35171" y="5672"/>
                  </a:moveTo>
                  <a:cubicBezTo>
                    <a:pt x="35857" y="6721"/>
                    <a:pt x="36948" y="7490"/>
                    <a:pt x="38284" y="7490"/>
                  </a:cubicBezTo>
                  <a:cubicBezTo>
                    <a:pt x="38312" y="7490"/>
                    <a:pt x="38341" y="7490"/>
                    <a:pt x="38370" y="7489"/>
                  </a:cubicBezTo>
                  <a:lnTo>
                    <a:pt x="38370" y="7489"/>
                  </a:lnTo>
                  <a:lnTo>
                    <a:pt x="36351" y="10618"/>
                  </a:lnTo>
                  <a:lnTo>
                    <a:pt x="33545" y="9039"/>
                  </a:lnTo>
                  <a:cubicBezTo>
                    <a:pt x="34040" y="8015"/>
                    <a:pt x="34614" y="6827"/>
                    <a:pt x="35171" y="5672"/>
                  </a:cubicBezTo>
                  <a:close/>
                  <a:moveTo>
                    <a:pt x="27767" y="8151"/>
                  </a:moveTo>
                  <a:lnTo>
                    <a:pt x="30691" y="9794"/>
                  </a:lnTo>
                  <a:lnTo>
                    <a:pt x="28892" y="12601"/>
                  </a:lnTo>
                  <a:lnTo>
                    <a:pt x="26273" y="11127"/>
                  </a:lnTo>
                  <a:cubicBezTo>
                    <a:pt x="26765" y="10146"/>
                    <a:pt x="27303" y="9075"/>
                    <a:pt x="27767" y="8151"/>
                  </a:cubicBezTo>
                  <a:close/>
                  <a:moveTo>
                    <a:pt x="20447" y="10270"/>
                  </a:moveTo>
                  <a:cubicBezTo>
                    <a:pt x="21294" y="10808"/>
                    <a:pt x="22283" y="11438"/>
                    <a:pt x="23213" y="12029"/>
                  </a:cubicBezTo>
                  <a:lnTo>
                    <a:pt x="21695" y="14729"/>
                  </a:lnTo>
                  <a:lnTo>
                    <a:pt x="18758" y="13273"/>
                  </a:lnTo>
                  <a:cubicBezTo>
                    <a:pt x="19285" y="12336"/>
                    <a:pt x="19897" y="11248"/>
                    <a:pt x="20447" y="10270"/>
                  </a:cubicBezTo>
                  <a:close/>
                  <a:moveTo>
                    <a:pt x="44513" y="11007"/>
                  </a:moveTo>
                  <a:cubicBezTo>
                    <a:pt x="45226" y="11938"/>
                    <a:pt x="46252" y="12716"/>
                    <a:pt x="47536" y="12716"/>
                  </a:cubicBezTo>
                  <a:cubicBezTo>
                    <a:pt x="47615" y="12716"/>
                    <a:pt x="47694" y="12713"/>
                    <a:pt x="47774" y="12707"/>
                  </a:cubicBezTo>
                  <a:lnTo>
                    <a:pt x="47774" y="12707"/>
                  </a:lnTo>
                  <a:lnTo>
                    <a:pt x="45710" y="15877"/>
                  </a:lnTo>
                  <a:lnTo>
                    <a:pt x="42913" y="14304"/>
                  </a:lnTo>
                  <a:cubicBezTo>
                    <a:pt x="43401" y="13297"/>
                    <a:pt x="43956" y="12154"/>
                    <a:pt x="44513" y="11007"/>
                  </a:cubicBezTo>
                  <a:close/>
                  <a:moveTo>
                    <a:pt x="12830" y="11513"/>
                  </a:moveTo>
                  <a:lnTo>
                    <a:pt x="12830" y="11513"/>
                  </a:lnTo>
                  <a:cubicBezTo>
                    <a:pt x="13700" y="12980"/>
                    <a:pt x="14705" y="13874"/>
                    <a:pt x="16122" y="13917"/>
                  </a:cubicBezTo>
                  <a:lnTo>
                    <a:pt x="16123" y="13917"/>
                  </a:lnTo>
                  <a:lnTo>
                    <a:pt x="14378" y="17019"/>
                  </a:lnTo>
                  <a:lnTo>
                    <a:pt x="10974" y="15469"/>
                  </a:lnTo>
                  <a:cubicBezTo>
                    <a:pt x="12166" y="14729"/>
                    <a:pt x="12887" y="13457"/>
                    <a:pt x="12830" y="11513"/>
                  </a:cubicBezTo>
                  <a:close/>
                  <a:moveTo>
                    <a:pt x="37204" y="13597"/>
                  </a:moveTo>
                  <a:lnTo>
                    <a:pt x="39925" y="15127"/>
                  </a:lnTo>
                  <a:lnTo>
                    <a:pt x="38315" y="17574"/>
                  </a:lnTo>
                  <a:lnTo>
                    <a:pt x="35937" y="16238"/>
                  </a:lnTo>
                  <a:lnTo>
                    <a:pt x="37204" y="13597"/>
                  </a:lnTo>
                  <a:close/>
                  <a:moveTo>
                    <a:pt x="29867" y="15955"/>
                  </a:moveTo>
                  <a:lnTo>
                    <a:pt x="32225" y="17281"/>
                  </a:lnTo>
                  <a:cubicBezTo>
                    <a:pt x="31790" y="17960"/>
                    <a:pt x="31338" y="18669"/>
                    <a:pt x="30866" y="19406"/>
                  </a:cubicBezTo>
                  <a:lnTo>
                    <a:pt x="28780" y="18233"/>
                  </a:lnTo>
                  <a:lnTo>
                    <a:pt x="29867" y="15955"/>
                  </a:lnTo>
                  <a:close/>
                  <a:moveTo>
                    <a:pt x="22541" y="18031"/>
                  </a:moveTo>
                  <a:cubicBezTo>
                    <a:pt x="23224" y="18498"/>
                    <a:pt x="23938" y="18983"/>
                    <a:pt x="24624" y="19452"/>
                  </a:cubicBezTo>
                  <a:lnTo>
                    <a:pt x="23419" y="21596"/>
                  </a:lnTo>
                  <a:lnTo>
                    <a:pt x="21149" y="20504"/>
                  </a:lnTo>
                  <a:cubicBezTo>
                    <a:pt x="21593" y="19717"/>
                    <a:pt x="22054" y="18893"/>
                    <a:pt x="22541" y="18031"/>
                  </a:cubicBezTo>
                  <a:close/>
                  <a:moveTo>
                    <a:pt x="46568" y="18718"/>
                  </a:moveTo>
                  <a:lnTo>
                    <a:pt x="49498" y="20365"/>
                  </a:lnTo>
                  <a:lnTo>
                    <a:pt x="47698" y="23125"/>
                  </a:lnTo>
                  <a:lnTo>
                    <a:pt x="45107" y="21668"/>
                  </a:lnTo>
                  <a:cubicBezTo>
                    <a:pt x="45598" y="20678"/>
                    <a:pt x="46084" y="19695"/>
                    <a:pt x="46568" y="18718"/>
                  </a:cubicBezTo>
                  <a:close/>
                  <a:moveTo>
                    <a:pt x="15096" y="19957"/>
                  </a:moveTo>
                  <a:lnTo>
                    <a:pt x="17551" y="21599"/>
                  </a:lnTo>
                  <a:lnTo>
                    <a:pt x="16163" y="24067"/>
                  </a:lnTo>
                  <a:lnTo>
                    <a:pt x="13481" y="22829"/>
                  </a:lnTo>
                  <a:lnTo>
                    <a:pt x="15096" y="19957"/>
                  </a:lnTo>
                  <a:close/>
                  <a:moveTo>
                    <a:pt x="39356" y="21292"/>
                  </a:moveTo>
                  <a:lnTo>
                    <a:pt x="41706" y="22613"/>
                  </a:lnTo>
                  <a:lnTo>
                    <a:pt x="40334" y="24726"/>
                  </a:lnTo>
                  <a:lnTo>
                    <a:pt x="38265" y="23563"/>
                  </a:lnTo>
                  <a:cubicBezTo>
                    <a:pt x="38620" y="22823"/>
                    <a:pt x="38974" y="22088"/>
                    <a:pt x="39356" y="21292"/>
                  </a:cubicBezTo>
                  <a:close/>
                  <a:moveTo>
                    <a:pt x="32036" y="23833"/>
                  </a:moveTo>
                  <a:lnTo>
                    <a:pt x="33850" y="24852"/>
                  </a:lnTo>
                  <a:lnTo>
                    <a:pt x="32838" y="26400"/>
                  </a:lnTo>
                  <a:lnTo>
                    <a:pt x="31254" y="25508"/>
                  </a:lnTo>
                  <a:lnTo>
                    <a:pt x="32036" y="23833"/>
                  </a:lnTo>
                  <a:close/>
                  <a:moveTo>
                    <a:pt x="7495" y="21569"/>
                  </a:moveTo>
                  <a:lnTo>
                    <a:pt x="10643" y="23738"/>
                  </a:lnTo>
                  <a:lnTo>
                    <a:pt x="8883" y="26868"/>
                  </a:lnTo>
                  <a:cubicBezTo>
                    <a:pt x="8157" y="25803"/>
                    <a:pt x="7066" y="25308"/>
                    <a:pt x="5548" y="25308"/>
                  </a:cubicBezTo>
                  <a:cubicBezTo>
                    <a:pt x="5382" y="25308"/>
                    <a:pt x="5211" y="25314"/>
                    <a:pt x="5034" y="25325"/>
                  </a:cubicBezTo>
                  <a:cubicBezTo>
                    <a:pt x="6680" y="24337"/>
                    <a:pt x="7533" y="23106"/>
                    <a:pt x="7495" y="21569"/>
                  </a:cubicBezTo>
                  <a:close/>
                  <a:moveTo>
                    <a:pt x="24561" y="25944"/>
                  </a:moveTo>
                  <a:lnTo>
                    <a:pt x="26176" y="26994"/>
                  </a:lnTo>
                  <a:lnTo>
                    <a:pt x="25208" y="28718"/>
                  </a:lnTo>
                  <a:lnTo>
                    <a:pt x="23488" y="27851"/>
                  </a:lnTo>
                  <a:lnTo>
                    <a:pt x="24561" y="25944"/>
                  </a:lnTo>
                  <a:close/>
                  <a:moveTo>
                    <a:pt x="48560" y="26304"/>
                  </a:moveTo>
                  <a:lnTo>
                    <a:pt x="51478" y="27699"/>
                  </a:lnTo>
                  <a:lnTo>
                    <a:pt x="49773" y="30731"/>
                  </a:lnTo>
                  <a:lnTo>
                    <a:pt x="47063" y="28967"/>
                  </a:lnTo>
                  <a:lnTo>
                    <a:pt x="48560" y="26304"/>
                  </a:lnTo>
                  <a:close/>
                  <a:moveTo>
                    <a:pt x="17079" y="27695"/>
                  </a:moveTo>
                  <a:lnTo>
                    <a:pt x="19313" y="29098"/>
                  </a:lnTo>
                  <a:cubicBezTo>
                    <a:pt x="18895" y="29844"/>
                    <a:pt x="18479" y="30583"/>
                    <a:pt x="18065" y="31317"/>
                  </a:cubicBezTo>
                  <a:lnTo>
                    <a:pt x="15696" y="30157"/>
                  </a:lnTo>
                  <a:lnTo>
                    <a:pt x="17079" y="27695"/>
                  </a:lnTo>
                  <a:close/>
                  <a:moveTo>
                    <a:pt x="41457" y="28918"/>
                  </a:moveTo>
                  <a:lnTo>
                    <a:pt x="43731" y="29975"/>
                  </a:lnTo>
                  <a:lnTo>
                    <a:pt x="42356" y="32421"/>
                  </a:lnTo>
                  <a:lnTo>
                    <a:pt x="40250" y="31065"/>
                  </a:lnTo>
                  <a:lnTo>
                    <a:pt x="41457" y="28918"/>
                  </a:lnTo>
                  <a:close/>
                  <a:moveTo>
                    <a:pt x="9766" y="29422"/>
                  </a:moveTo>
                  <a:lnTo>
                    <a:pt x="12507" y="31154"/>
                  </a:lnTo>
                  <a:lnTo>
                    <a:pt x="10948" y="33930"/>
                  </a:lnTo>
                  <a:lnTo>
                    <a:pt x="7892" y="32439"/>
                  </a:lnTo>
                  <a:cubicBezTo>
                    <a:pt x="8447" y="31546"/>
                    <a:pt x="9147" y="30418"/>
                    <a:pt x="9766" y="29422"/>
                  </a:cubicBezTo>
                  <a:close/>
                  <a:moveTo>
                    <a:pt x="34175" y="31534"/>
                  </a:moveTo>
                  <a:lnTo>
                    <a:pt x="35962" y="32310"/>
                  </a:lnTo>
                  <a:lnTo>
                    <a:pt x="34894" y="34211"/>
                  </a:lnTo>
                  <a:lnTo>
                    <a:pt x="33203" y="33261"/>
                  </a:lnTo>
                  <a:lnTo>
                    <a:pt x="34175" y="31534"/>
                  </a:lnTo>
                  <a:close/>
                  <a:moveTo>
                    <a:pt x="26533" y="33625"/>
                  </a:moveTo>
                  <a:lnTo>
                    <a:pt x="28370" y="34658"/>
                  </a:lnTo>
                  <a:lnTo>
                    <a:pt x="27377" y="36425"/>
                  </a:lnTo>
                  <a:lnTo>
                    <a:pt x="25538" y="35392"/>
                  </a:lnTo>
                  <a:lnTo>
                    <a:pt x="26533" y="33625"/>
                  </a:lnTo>
                  <a:close/>
                  <a:moveTo>
                    <a:pt x="50598" y="33318"/>
                  </a:moveTo>
                  <a:cubicBezTo>
                    <a:pt x="51296" y="34276"/>
                    <a:pt x="52310" y="34826"/>
                    <a:pt x="53784" y="34826"/>
                  </a:cubicBezTo>
                  <a:cubicBezTo>
                    <a:pt x="53996" y="34826"/>
                    <a:pt x="54217" y="34815"/>
                    <a:pt x="54448" y="34792"/>
                  </a:cubicBezTo>
                  <a:lnTo>
                    <a:pt x="54448" y="34792"/>
                  </a:lnTo>
                  <a:cubicBezTo>
                    <a:pt x="52730" y="35837"/>
                    <a:pt x="51925" y="37060"/>
                    <a:pt x="51970" y="38530"/>
                  </a:cubicBezTo>
                  <a:lnTo>
                    <a:pt x="48869" y="36395"/>
                  </a:lnTo>
                  <a:lnTo>
                    <a:pt x="50598" y="33318"/>
                  </a:lnTo>
                  <a:close/>
                  <a:moveTo>
                    <a:pt x="19142" y="35281"/>
                  </a:moveTo>
                  <a:lnTo>
                    <a:pt x="21347" y="36520"/>
                  </a:lnTo>
                  <a:cubicBezTo>
                    <a:pt x="20917" y="37400"/>
                    <a:pt x="20544" y="38163"/>
                    <a:pt x="20155" y="38959"/>
                  </a:cubicBezTo>
                  <a:lnTo>
                    <a:pt x="17664" y="37559"/>
                  </a:lnTo>
                  <a:cubicBezTo>
                    <a:pt x="18112" y="36871"/>
                    <a:pt x="18625" y="36078"/>
                    <a:pt x="19142" y="35281"/>
                  </a:cubicBezTo>
                  <a:close/>
                  <a:moveTo>
                    <a:pt x="43302" y="36072"/>
                  </a:moveTo>
                  <a:lnTo>
                    <a:pt x="45978" y="37321"/>
                  </a:lnTo>
                  <a:lnTo>
                    <a:pt x="44362" y="40196"/>
                  </a:lnTo>
                  <a:lnTo>
                    <a:pt x="41914" y="38541"/>
                  </a:lnTo>
                  <a:lnTo>
                    <a:pt x="43302" y="36072"/>
                  </a:lnTo>
                  <a:close/>
                  <a:moveTo>
                    <a:pt x="11785" y="36908"/>
                  </a:moveTo>
                  <a:lnTo>
                    <a:pt x="14489" y="38427"/>
                  </a:lnTo>
                  <a:lnTo>
                    <a:pt x="12928" y="41537"/>
                  </a:lnTo>
                  <a:lnTo>
                    <a:pt x="9840" y="39799"/>
                  </a:lnTo>
                  <a:lnTo>
                    <a:pt x="11785" y="36908"/>
                  </a:lnTo>
                  <a:close/>
                  <a:moveTo>
                    <a:pt x="35983" y="38469"/>
                  </a:moveTo>
                  <a:lnTo>
                    <a:pt x="38342" y="39639"/>
                  </a:lnTo>
                  <a:lnTo>
                    <a:pt x="36949" y="42116"/>
                  </a:lnTo>
                  <a:lnTo>
                    <a:pt x="34733" y="40694"/>
                  </a:lnTo>
                  <a:cubicBezTo>
                    <a:pt x="35141" y="39966"/>
                    <a:pt x="35574" y="39196"/>
                    <a:pt x="35983" y="38469"/>
                  </a:cubicBezTo>
                  <a:close/>
                  <a:moveTo>
                    <a:pt x="28560" y="40610"/>
                  </a:moveTo>
                  <a:cubicBezTo>
                    <a:pt x="29266" y="41008"/>
                    <a:pt x="30043" y="41444"/>
                    <a:pt x="30775" y="41855"/>
                  </a:cubicBezTo>
                  <a:lnTo>
                    <a:pt x="29602" y="44270"/>
                  </a:lnTo>
                  <a:lnTo>
                    <a:pt x="27118" y="42875"/>
                  </a:lnTo>
                  <a:lnTo>
                    <a:pt x="28560" y="40610"/>
                  </a:lnTo>
                  <a:close/>
                  <a:moveTo>
                    <a:pt x="21139" y="42437"/>
                  </a:moveTo>
                  <a:lnTo>
                    <a:pt x="23637" y="43841"/>
                  </a:lnTo>
                  <a:lnTo>
                    <a:pt x="22308" y="46640"/>
                  </a:lnTo>
                  <a:lnTo>
                    <a:pt x="19436" y="45026"/>
                  </a:lnTo>
                  <a:lnTo>
                    <a:pt x="21139" y="42437"/>
                  </a:lnTo>
                  <a:close/>
                  <a:moveTo>
                    <a:pt x="45072" y="43062"/>
                  </a:moveTo>
                  <a:lnTo>
                    <a:pt x="48470" y="44659"/>
                  </a:lnTo>
                  <a:cubicBezTo>
                    <a:pt x="47334" y="45414"/>
                    <a:pt x="46517" y="46671"/>
                    <a:pt x="46688" y="48760"/>
                  </a:cubicBezTo>
                  <a:cubicBezTo>
                    <a:pt x="45770" y="47147"/>
                    <a:pt x="44730" y="46237"/>
                    <a:pt x="43292" y="46228"/>
                  </a:cubicBezTo>
                  <a:lnTo>
                    <a:pt x="45072" y="43062"/>
                  </a:lnTo>
                  <a:close/>
                  <a:moveTo>
                    <a:pt x="13507" y="44000"/>
                  </a:moveTo>
                  <a:lnTo>
                    <a:pt x="16851" y="45879"/>
                  </a:lnTo>
                  <a:cubicBezTo>
                    <a:pt x="15827" y="46762"/>
                    <a:pt x="15128" y="47967"/>
                    <a:pt x="15224" y="49565"/>
                  </a:cubicBezTo>
                  <a:cubicBezTo>
                    <a:pt x="14342" y="48171"/>
                    <a:pt x="13158" y="47461"/>
                    <a:pt x="11371" y="47461"/>
                  </a:cubicBezTo>
                  <a:cubicBezTo>
                    <a:pt x="11227" y="47461"/>
                    <a:pt x="11079" y="47466"/>
                    <a:pt x="10927" y="47475"/>
                  </a:cubicBezTo>
                  <a:cubicBezTo>
                    <a:pt x="12554" y="46556"/>
                    <a:pt x="13471" y="45462"/>
                    <a:pt x="13507" y="44000"/>
                  </a:cubicBezTo>
                  <a:close/>
                  <a:moveTo>
                    <a:pt x="37873" y="45409"/>
                  </a:moveTo>
                  <a:lnTo>
                    <a:pt x="40797" y="46856"/>
                  </a:lnTo>
                  <a:cubicBezTo>
                    <a:pt x="40246" y="47836"/>
                    <a:pt x="39599" y="48990"/>
                    <a:pt x="39052" y="49960"/>
                  </a:cubicBezTo>
                  <a:lnTo>
                    <a:pt x="36204" y="48079"/>
                  </a:lnTo>
                  <a:cubicBezTo>
                    <a:pt x="36665" y="47341"/>
                    <a:pt x="37279" y="46361"/>
                    <a:pt x="37873" y="45409"/>
                  </a:cubicBezTo>
                  <a:close/>
                  <a:moveTo>
                    <a:pt x="30517" y="47440"/>
                  </a:moveTo>
                  <a:lnTo>
                    <a:pt x="33226" y="48963"/>
                  </a:lnTo>
                  <a:lnTo>
                    <a:pt x="31712" y="52113"/>
                  </a:lnTo>
                  <a:lnTo>
                    <a:pt x="28762" y="50229"/>
                  </a:lnTo>
                  <a:lnTo>
                    <a:pt x="30517" y="47440"/>
                  </a:lnTo>
                  <a:close/>
                  <a:moveTo>
                    <a:pt x="23140" y="49413"/>
                  </a:moveTo>
                  <a:lnTo>
                    <a:pt x="26233" y="51153"/>
                  </a:lnTo>
                  <a:cubicBezTo>
                    <a:pt x="25155" y="52004"/>
                    <a:pt x="24495" y="53237"/>
                    <a:pt x="24693" y="55151"/>
                  </a:cubicBezTo>
                  <a:cubicBezTo>
                    <a:pt x="23725" y="53585"/>
                    <a:pt x="22615" y="52666"/>
                    <a:pt x="21236" y="52666"/>
                  </a:cubicBezTo>
                  <a:cubicBezTo>
                    <a:pt x="21137" y="52666"/>
                    <a:pt x="21038" y="52671"/>
                    <a:pt x="20937" y="52680"/>
                  </a:cubicBezTo>
                  <a:cubicBezTo>
                    <a:pt x="21653" y="51617"/>
                    <a:pt x="22415" y="50489"/>
                    <a:pt x="23140" y="49413"/>
                  </a:cubicBezTo>
                  <a:close/>
                  <a:moveTo>
                    <a:pt x="38465" y="1"/>
                  </a:moveTo>
                  <a:cubicBezTo>
                    <a:pt x="38343" y="1"/>
                    <a:pt x="38220" y="7"/>
                    <a:pt x="38097" y="19"/>
                  </a:cubicBezTo>
                  <a:cubicBezTo>
                    <a:pt x="36239" y="204"/>
                    <a:pt x="35219" y="1366"/>
                    <a:pt x="34547" y="4138"/>
                  </a:cubicBezTo>
                  <a:cubicBezTo>
                    <a:pt x="33728" y="2800"/>
                    <a:pt x="32640" y="2040"/>
                    <a:pt x="31269" y="2040"/>
                  </a:cubicBezTo>
                  <a:cubicBezTo>
                    <a:pt x="30935" y="2040"/>
                    <a:pt x="30584" y="2085"/>
                    <a:pt x="30217" y="2178"/>
                  </a:cubicBezTo>
                  <a:cubicBezTo>
                    <a:pt x="28338" y="2653"/>
                    <a:pt x="27470" y="4084"/>
                    <a:pt x="27200" y="6260"/>
                  </a:cubicBezTo>
                  <a:cubicBezTo>
                    <a:pt x="26092" y="4297"/>
                    <a:pt x="24455" y="4113"/>
                    <a:pt x="22744" y="4104"/>
                  </a:cubicBezTo>
                  <a:lnTo>
                    <a:pt x="22726" y="4109"/>
                  </a:lnTo>
                  <a:cubicBezTo>
                    <a:pt x="21231" y="5040"/>
                    <a:pt x="19932" y="6119"/>
                    <a:pt x="19968" y="8410"/>
                  </a:cubicBezTo>
                  <a:cubicBezTo>
                    <a:pt x="18961" y="7026"/>
                    <a:pt x="17879" y="6301"/>
                    <a:pt x="16602" y="6301"/>
                  </a:cubicBezTo>
                  <a:cubicBezTo>
                    <a:pt x="16245" y="6301"/>
                    <a:pt x="15873" y="6358"/>
                    <a:pt x="15484" y="6472"/>
                  </a:cubicBezTo>
                  <a:cubicBezTo>
                    <a:pt x="13471" y="7065"/>
                    <a:pt x="12676" y="8630"/>
                    <a:pt x="12634" y="10774"/>
                  </a:cubicBezTo>
                  <a:cubicBezTo>
                    <a:pt x="11614" y="9261"/>
                    <a:pt x="10437" y="8514"/>
                    <a:pt x="9182" y="8514"/>
                  </a:cubicBezTo>
                  <a:cubicBezTo>
                    <a:pt x="8759" y="8514"/>
                    <a:pt x="8328" y="8599"/>
                    <a:pt x="7890" y="8768"/>
                  </a:cubicBezTo>
                  <a:cubicBezTo>
                    <a:pt x="6350" y="9363"/>
                    <a:pt x="5348" y="10956"/>
                    <a:pt x="5478" y="12608"/>
                  </a:cubicBezTo>
                  <a:cubicBezTo>
                    <a:pt x="5630" y="14564"/>
                    <a:pt x="6906" y="15675"/>
                    <a:pt x="9554" y="16070"/>
                  </a:cubicBezTo>
                  <a:cubicBezTo>
                    <a:pt x="7971" y="16978"/>
                    <a:pt x="7265" y="18333"/>
                    <a:pt x="7271" y="20172"/>
                  </a:cubicBezTo>
                  <a:cubicBezTo>
                    <a:pt x="6205" y="18717"/>
                    <a:pt x="5061" y="18006"/>
                    <a:pt x="3850" y="18006"/>
                  </a:cubicBezTo>
                  <a:cubicBezTo>
                    <a:pt x="3408" y="18006"/>
                    <a:pt x="2956" y="18101"/>
                    <a:pt x="2497" y="18289"/>
                  </a:cubicBezTo>
                  <a:cubicBezTo>
                    <a:pt x="967" y="18915"/>
                    <a:pt x="0" y="20529"/>
                    <a:pt x="167" y="22176"/>
                  </a:cubicBezTo>
                  <a:cubicBezTo>
                    <a:pt x="364" y="24141"/>
                    <a:pt x="1590" y="25141"/>
                    <a:pt x="4396" y="25557"/>
                  </a:cubicBezTo>
                  <a:cubicBezTo>
                    <a:pt x="2637" y="26513"/>
                    <a:pt x="1764" y="27925"/>
                    <a:pt x="2136" y="29846"/>
                  </a:cubicBezTo>
                  <a:cubicBezTo>
                    <a:pt x="2539" y="31929"/>
                    <a:pt x="4003" y="32842"/>
                    <a:pt x="6225" y="32926"/>
                  </a:cubicBezTo>
                  <a:cubicBezTo>
                    <a:pt x="4445" y="34102"/>
                    <a:pt x="3659" y="35570"/>
                    <a:pt x="4153" y="37459"/>
                  </a:cubicBezTo>
                  <a:cubicBezTo>
                    <a:pt x="4658" y="39391"/>
                    <a:pt x="6081" y="40250"/>
                    <a:pt x="8281" y="40288"/>
                  </a:cubicBezTo>
                  <a:cubicBezTo>
                    <a:pt x="6359" y="41528"/>
                    <a:pt x="5612" y="43082"/>
                    <a:pt x="6241" y="45038"/>
                  </a:cubicBezTo>
                  <a:cubicBezTo>
                    <a:pt x="6822" y="46844"/>
                    <a:pt x="8189" y="47588"/>
                    <a:pt x="10013" y="47588"/>
                  </a:cubicBezTo>
                  <a:cubicBezTo>
                    <a:pt x="10124" y="47588"/>
                    <a:pt x="10236" y="47585"/>
                    <a:pt x="10350" y="47580"/>
                  </a:cubicBezTo>
                  <a:lnTo>
                    <a:pt x="10350" y="47580"/>
                  </a:lnTo>
                  <a:cubicBezTo>
                    <a:pt x="8158" y="49453"/>
                    <a:pt x="7615" y="50931"/>
                    <a:pt x="8419" y="52718"/>
                  </a:cubicBezTo>
                  <a:cubicBezTo>
                    <a:pt x="9008" y="54029"/>
                    <a:pt x="10307" y="54849"/>
                    <a:pt x="11711" y="54849"/>
                  </a:cubicBezTo>
                  <a:cubicBezTo>
                    <a:pt x="11884" y="54849"/>
                    <a:pt x="12059" y="54836"/>
                    <a:pt x="12234" y="54811"/>
                  </a:cubicBezTo>
                  <a:cubicBezTo>
                    <a:pt x="14113" y="54535"/>
                    <a:pt x="15130" y="53268"/>
                    <a:pt x="15500" y="50820"/>
                  </a:cubicBezTo>
                  <a:cubicBezTo>
                    <a:pt x="16046" y="51326"/>
                    <a:pt x="16559" y="51993"/>
                    <a:pt x="17236" y="52369"/>
                  </a:cubicBezTo>
                  <a:cubicBezTo>
                    <a:pt x="17903" y="52742"/>
                    <a:pt x="18736" y="52817"/>
                    <a:pt x="19492" y="53022"/>
                  </a:cubicBezTo>
                  <a:cubicBezTo>
                    <a:pt x="17701" y="54291"/>
                    <a:pt x="17038" y="55827"/>
                    <a:pt x="17555" y="57522"/>
                  </a:cubicBezTo>
                  <a:cubicBezTo>
                    <a:pt x="17981" y="58922"/>
                    <a:pt x="19262" y="60055"/>
                    <a:pt x="20674" y="60055"/>
                  </a:cubicBezTo>
                  <a:cubicBezTo>
                    <a:pt x="20807" y="60055"/>
                    <a:pt x="20941" y="60045"/>
                    <a:pt x="21076" y="60024"/>
                  </a:cubicBezTo>
                  <a:cubicBezTo>
                    <a:pt x="22031" y="59877"/>
                    <a:pt x="23124" y="59389"/>
                    <a:pt x="23768" y="58691"/>
                  </a:cubicBezTo>
                  <a:cubicBezTo>
                    <a:pt x="24425" y="57976"/>
                    <a:pt x="24609" y="56816"/>
                    <a:pt x="24971" y="55925"/>
                  </a:cubicBezTo>
                  <a:cubicBezTo>
                    <a:pt x="25853" y="57332"/>
                    <a:pt x="26854" y="58053"/>
                    <a:pt x="28151" y="58053"/>
                  </a:cubicBezTo>
                  <a:cubicBezTo>
                    <a:pt x="28355" y="58053"/>
                    <a:pt x="28565" y="58035"/>
                    <a:pt x="28784" y="58000"/>
                  </a:cubicBezTo>
                  <a:cubicBezTo>
                    <a:pt x="31024" y="57637"/>
                    <a:pt x="32014" y="56100"/>
                    <a:pt x="32212" y="53792"/>
                  </a:cubicBezTo>
                  <a:cubicBezTo>
                    <a:pt x="33079" y="55195"/>
                    <a:pt x="34155" y="55952"/>
                    <a:pt x="35514" y="55952"/>
                  </a:cubicBezTo>
                  <a:cubicBezTo>
                    <a:pt x="35786" y="55952"/>
                    <a:pt x="36069" y="55921"/>
                    <a:pt x="36364" y="55860"/>
                  </a:cubicBezTo>
                  <a:cubicBezTo>
                    <a:pt x="38470" y="55422"/>
                    <a:pt x="39394" y="53897"/>
                    <a:pt x="39553" y="51678"/>
                  </a:cubicBezTo>
                  <a:cubicBezTo>
                    <a:pt x="40446" y="53048"/>
                    <a:pt x="41517" y="53801"/>
                    <a:pt x="42829" y="53801"/>
                  </a:cubicBezTo>
                  <a:cubicBezTo>
                    <a:pt x="43212" y="53801"/>
                    <a:pt x="43616" y="53737"/>
                    <a:pt x="44042" y="53605"/>
                  </a:cubicBezTo>
                  <a:cubicBezTo>
                    <a:pt x="46018" y="52995"/>
                    <a:pt x="46815" y="51469"/>
                    <a:pt x="46778" y="49385"/>
                  </a:cubicBezTo>
                  <a:lnTo>
                    <a:pt x="46778" y="49385"/>
                  </a:lnTo>
                  <a:cubicBezTo>
                    <a:pt x="47978" y="50907"/>
                    <a:pt x="49082" y="51619"/>
                    <a:pt x="50275" y="51619"/>
                  </a:cubicBezTo>
                  <a:cubicBezTo>
                    <a:pt x="50691" y="51619"/>
                    <a:pt x="51117" y="51533"/>
                    <a:pt x="51562" y="51364"/>
                  </a:cubicBezTo>
                  <a:cubicBezTo>
                    <a:pt x="53026" y="50808"/>
                    <a:pt x="54161" y="49314"/>
                    <a:pt x="53952" y="47771"/>
                  </a:cubicBezTo>
                  <a:cubicBezTo>
                    <a:pt x="53823" y="46840"/>
                    <a:pt x="53389" y="45786"/>
                    <a:pt x="52742" y="45150"/>
                  </a:cubicBezTo>
                  <a:cubicBezTo>
                    <a:pt x="52080" y="44501"/>
                    <a:pt x="50991" y="44295"/>
                    <a:pt x="50132" y="43913"/>
                  </a:cubicBezTo>
                  <a:cubicBezTo>
                    <a:pt x="51538" y="43134"/>
                    <a:pt x="52186" y="41781"/>
                    <a:pt x="52198" y="39982"/>
                  </a:cubicBezTo>
                  <a:cubicBezTo>
                    <a:pt x="53282" y="41428"/>
                    <a:pt x="54416" y="42128"/>
                    <a:pt x="55621" y="42128"/>
                  </a:cubicBezTo>
                  <a:cubicBezTo>
                    <a:pt x="56033" y="42128"/>
                    <a:pt x="56453" y="42046"/>
                    <a:pt x="56883" y="41884"/>
                  </a:cubicBezTo>
                  <a:cubicBezTo>
                    <a:pt x="58386" y="41318"/>
                    <a:pt x="59535" y="39761"/>
                    <a:pt x="59283" y="38186"/>
                  </a:cubicBezTo>
                  <a:cubicBezTo>
                    <a:pt x="59136" y="37259"/>
                    <a:pt x="58661" y="36223"/>
                    <a:pt x="57995" y="35604"/>
                  </a:cubicBezTo>
                  <a:cubicBezTo>
                    <a:pt x="57317" y="34975"/>
                    <a:pt x="56225" y="34798"/>
                    <a:pt x="55375" y="34447"/>
                  </a:cubicBezTo>
                  <a:cubicBezTo>
                    <a:pt x="57065" y="33259"/>
                    <a:pt x="57754" y="31864"/>
                    <a:pt x="57351" y="30153"/>
                  </a:cubicBezTo>
                  <a:cubicBezTo>
                    <a:pt x="56896" y="28214"/>
                    <a:pt x="55486" y="27356"/>
                    <a:pt x="53303" y="27107"/>
                  </a:cubicBezTo>
                  <a:cubicBezTo>
                    <a:pt x="55278" y="26005"/>
                    <a:pt x="55475" y="24404"/>
                    <a:pt x="55559" y="22754"/>
                  </a:cubicBezTo>
                  <a:lnTo>
                    <a:pt x="55461" y="22389"/>
                  </a:lnTo>
                  <a:cubicBezTo>
                    <a:pt x="54599" y="20977"/>
                    <a:pt x="53549" y="19827"/>
                    <a:pt x="51419" y="19827"/>
                  </a:cubicBezTo>
                  <a:cubicBezTo>
                    <a:pt x="51390" y="19827"/>
                    <a:pt x="51360" y="19827"/>
                    <a:pt x="51330" y="19828"/>
                  </a:cubicBezTo>
                  <a:cubicBezTo>
                    <a:pt x="53209" y="18481"/>
                    <a:pt x="53860" y="16951"/>
                    <a:pt x="53290" y="15106"/>
                  </a:cubicBezTo>
                  <a:cubicBezTo>
                    <a:pt x="52720" y="13264"/>
                    <a:pt x="51274" y="12499"/>
                    <a:pt x="49320" y="12457"/>
                  </a:cubicBezTo>
                  <a:cubicBezTo>
                    <a:pt x="51289" y="10756"/>
                    <a:pt x="51830" y="9254"/>
                    <a:pt x="51170" y="7558"/>
                  </a:cubicBezTo>
                  <a:cubicBezTo>
                    <a:pt x="50632" y="6181"/>
                    <a:pt x="49334" y="5238"/>
                    <a:pt x="47877" y="5238"/>
                  </a:cubicBezTo>
                  <a:cubicBezTo>
                    <a:pt x="47782" y="5238"/>
                    <a:pt x="47685" y="5242"/>
                    <a:pt x="47589" y="5251"/>
                  </a:cubicBezTo>
                  <a:cubicBezTo>
                    <a:pt x="45250" y="5450"/>
                    <a:pt x="44208" y="6982"/>
                    <a:pt x="43964" y="8933"/>
                  </a:cubicBezTo>
                  <a:lnTo>
                    <a:pt x="40406" y="6934"/>
                  </a:lnTo>
                  <a:cubicBezTo>
                    <a:pt x="42077" y="5320"/>
                    <a:pt x="42543" y="3829"/>
                    <a:pt x="41790" y="2156"/>
                  </a:cubicBezTo>
                  <a:cubicBezTo>
                    <a:pt x="41198" y="836"/>
                    <a:pt x="39890" y="1"/>
                    <a:pt x="38465"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24" name="Google Shape;9124;p24"/>
            <p:cNvSpPr/>
            <p:nvPr/>
          </p:nvSpPr>
          <p:spPr>
            <a:xfrm>
              <a:off x="4444725" y="2552100"/>
              <a:ext cx="190550" cy="183550"/>
            </a:xfrm>
            <a:custGeom>
              <a:rect b="b" l="l" r="r" t="t"/>
              <a:pathLst>
                <a:path extrusionOk="0" h="7342" w="7622">
                  <a:moveTo>
                    <a:pt x="3875" y="0"/>
                  </a:moveTo>
                  <a:cubicBezTo>
                    <a:pt x="3254" y="0"/>
                    <a:pt x="2625" y="187"/>
                    <a:pt x="2004" y="566"/>
                  </a:cubicBezTo>
                  <a:cubicBezTo>
                    <a:pt x="537" y="1462"/>
                    <a:pt x="0" y="2836"/>
                    <a:pt x="260" y="4522"/>
                  </a:cubicBezTo>
                  <a:lnTo>
                    <a:pt x="358" y="4887"/>
                  </a:lnTo>
                  <a:cubicBezTo>
                    <a:pt x="1086" y="6485"/>
                    <a:pt x="2261" y="7342"/>
                    <a:pt x="3704" y="7342"/>
                  </a:cubicBezTo>
                  <a:cubicBezTo>
                    <a:pt x="3854" y="7342"/>
                    <a:pt x="4007" y="7333"/>
                    <a:pt x="4162" y="7314"/>
                  </a:cubicBezTo>
                  <a:cubicBezTo>
                    <a:pt x="5743" y="7124"/>
                    <a:pt x="7041" y="5952"/>
                    <a:pt x="7337" y="4395"/>
                  </a:cubicBezTo>
                  <a:cubicBezTo>
                    <a:pt x="7622" y="2896"/>
                    <a:pt x="7188" y="1638"/>
                    <a:pt x="5973" y="745"/>
                  </a:cubicBezTo>
                  <a:cubicBezTo>
                    <a:pt x="5301" y="251"/>
                    <a:pt x="4593" y="0"/>
                    <a:pt x="3875"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25" name="Google Shape;9125;p24"/>
            <p:cNvSpPr/>
            <p:nvPr/>
          </p:nvSpPr>
          <p:spPr>
            <a:xfrm>
              <a:off x="3510175" y="2029875"/>
              <a:ext cx="200650" cy="181350"/>
            </a:xfrm>
            <a:custGeom>
              <a:rect b="b" l="l" r="r" t="t"/>
              <a:pathLst>
                <a:path extrusionOk="0" h="7254" w="8026">
                  <a:moveTo>
                    <a:pt x="4030" y="0"/>
                  </a:moveTo>
                  <a:cubicBezTo>
                    <a:pt x="3696" y="0"/>
                    <a:pt x="3357" y="48"/>
                    <a:pt x="3021" y="147"/>
                  </a:cubicBezTo>
                  <a:cubicBezTo>
                    <a:pt x="1141" y="697"/>
                    <a:pt x="0" y="2660"/>
                    <a:pt x="457" y="4564"/>
                  </a:cubicBezTo>
                  <a:cubicBezTo>
                    <a:pt x="856" y="6230"/>
                    <a:pt x="2220" y="7253"/>
                    <a:pt x="3889" y="7253"/>
                  </a:cubicBezTo>
                  <a:cubicBezTo>
                    <a:pt x="4218" y="7253"/>
                    <a:pt x="4559" y="7213"/>
                    <a:pt x="4907" y="7131"/>
                  </a:cubicBezTo>
                  <a:lnTo>
                    <a:pt x="4925" y="7126"/>
                  </a:lnTo>
                  <a:cubicBezTo>
                    <a:pt x="6981" y="6407"/>
                    <a:pt x="8025" y="4487"/>
                    <a:pt x="7429" y="2526"/>
                  </a:cubicBezTo>
                  <a:cubicBezTo>
                    <a:pt x="6964" y="991"/>
                    <a:pt x="5555" y="0"/>
                    <a:pt x="4030"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26" name="Google Shape;9126;p24"/>
            <p:cNvSpPr/>
            <p:nvPr/>
          </p:nvSpPr>
          <p:spPr>
            <a:xfrm>
              <a:off x="3689650" y="1977200"/>
              <a:ext cx="205175" cy="181775"/>
            </a:xfrm>
            <a:custGeom>
              <a:rect b="b" l="l" r="r" t="t"/>
              <a:pathLst>
                <a:path extrusionOk="0" h="7271" w="8207">
                  <a:moveTo>
                    <a:pt x="4153" y="1"/>
                  </a:moveTo>
                  <a:cubicBezTo>
                    <a:pt x="2899" y="1"/>
                    <a:pt x="1685" y="671"/>
                    <a:pt x="1006" y="1873"/>
                  </a:cubicBezTo>
                  <a:cubicBezTo>
                    <a:pt x="1" y="3650"/>
                    <a:pt x="590" y="5838"/>
                    <a:pt x="2342" y="6814"/>
                  </a:cubicBezTo>
                  <a:cubicBezTo>
                    <a:pt x="2896" y="7123"/>
                    <a:pt x="3490" y="7270"/>
                    <a:pt x="4075" y="7270"/>
                  </a:cubicBezTo>
                  <a:cubicBezTo>
                    <a:pt x="5343" y="7270"/>
                    <a:pt x="6567" y="6578"/>
                    <a:pt x="7246" y="5346"/>
                  </a:cubicBezTo>
                  <a:cubicBezTo>
                    <a:pt x="8207" y="3601"/>
                    <a:pt x="7626" y="1453"/>
                    <a:pt x="5932" y="480"/>
                  </a:cubicBezTo>
                  <a:cubicBezTo>
                    <a:pt x="5366" y="155"/>
                    <a:pt x="4755" y="1"/>
                    <a:pt x="4153"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27" name="Google Shape;9127;p24"/>
            <p:cNvSpPr/>
            <p:nvPr/>
          </p:nvSpPr>
          <p:spPr>
            <a:xfrm>
              <a:off x="4486650" y="2737400"/>
              <a:ext cx="205300" cy="181675"/>
            </a:xfrm>
            <a:custGeom>
              <a:rect b="b" l="l" r="r" t="t"/>
              <a:pathLst>
                <a:path extrusionOk="0" h="7267" w="8212">
                  <a:moveTo>
                    <a:pt x="4158" y="0"/>
                  </a:moveTo>
                  <a:cubicBezTo>
                    <a:pt x="2904" y="0"/>
                    <a:pt x="1690" y="670"/>
                    <a:pt x="1011" y="1871"/>
                  </a:cubicBezTo>
                  <a:cubicBezTo>
                    <a:pt x="0" y="3655"/>
                    <a:pt x="585" y="5830"/>
                    <a:pt x="2343" y="6812"/>
                  </a:cubicBezTo>
                  <a:cubicBezTo>
                    <a:pt x="2895" y="7120"/>
                    <a:pt x="3488" y="7267"/>
                    <a:pt x="4073" y="7267"/>
                  </a:cubicBezTo>
                  <a:cubicBezTo>
                    <a:pt x="5342" y="7267"/>
                    <a:pt x="6572" y="6576"/>
                    <a:pt x="7249" y="5347"/>
                  </a:cubicBezTo>
                  <a:cubicBezTo>
                    <a:pt x="8211" y="3602"/>
                    <a:pt x="7632" y="1454"/>
                    <a:pt x="5937" y="480"/>
                  </a:cubicBezTo>
                  <a:cubicBezTo>
                    <a:pt x="5372" y="155"/>
                    <a:pt x="4760" y="0"/>
                    <a:pt x="4158"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28" name="Google Shape;9128;p24"/>
            <p:cNvSpPr/>
            <p:nvPr/>
          </p:nvSpPr>
          <p:spPr>
            <a:xfrm>
              <a:off x="3324450" y="2083775"/>
              <a:ext cx="204650" cy="181225"/>
            </a:xfrm>
            <a:custGeom>
              <a:rect b="b" l="l" r="r" t="t"/>
              <a:pathLst>
                <a:path extrusionOk="0" h="7249" w="8186">
                  <a:moveTo>
                    <a:pt x="4134" y="0"/>
                  </a:moveTo>
                  <a:cubicBezTo>
                    <a:pt x="2869" y="0"/>
                    <a:pt x="1639" y="683"/>
                    <a:pt x="965" y="1896"/>
                  </a:cubicBezTo>
                  <a:cubicBezTo>
                    <a:pt x="1" y="3629"/>
                    <a:pt x="571" y="5788"/>
                    <a:pt x="2248" y="6762"/>
                  </a:cubicBezTo>
                  <a:cubicBezTo>
                    <a:pt x="2815" y="7092"/>
                    <a:pt x="3431" y="7249"/>
                    <a:pt x="4038" y="7249"/>
                  </a:cubicBezTo>
                  <a:cubicBezTo>
                    <a:pt x="5285" y="7249"/>
                    <a:pt x="6495" y="6587"/>
                    <a:pt x="7173" y="5402"/>
                  </a:cubicBezTo>
                  <a:cubicBezTo>
                    <a:pt x="8185" y="3637"/>
                    <a:pt x="7605" y="1438"/>
                    <a:pt x="5870" y="460"/>
                  </a:cubicBezTo>
                  <a:cubicBezTo>
                    <a:pt x="5319" y="148"/>
                    <a:pt x="4723" y="0"/>
                    <a:pt x="4134"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29" name="Google Shape;9129;p24"/>
            <p:cNvSpPr/>
            <p:nvPr/>
          </p:nvSpPr>
          <p:spPr>
            <a:xfrm>
              <a:off x="4087475" y="3449425"/>
              <a:ext cx="204300" cy="180300"/>
            </a:xfrm>
            <a:custGeom>
              <a:rect b="b" l="l" r="r" t="t"/>
              <a:pathLst>
                <a:path extrusionOk="0" h="7212" w="8172">
                  <a:moveTo>
                    <a:pt x="4155" y="1"/>
                  </a:moveTo>
                  <a:cubicBezTo>
                    <a:pt x="2905" y="1"/>
                    <a:pt x="1678" y="662"/>
                    <a:pt x="1006" y="1832"/>
                  </a:cubicBezTo>
                  <a:cubicBezTo>
                    <a:pt x="1" y="3581"/>
                    <a:pt x="598" y="5815"/>
                    <a:pt x="2326" y="6776"/>
                  </a:cubicBezTo>
                  <a:cubicBezTo>
                    <a:pt x="2859" y="7072"/>
                    <a:pt x="3440" y="7212"/>
                    <a:pt x="4016" y="7212"/>
                  </a:cubicBezTo>
                  <a:cubicBezTo>
                    <a:pt x="5266" y="7212"/>
                    <a:pt x="6495" y="6550"/>
                    <a:pt x="7167" y="5382"/>
                  </a:cubicBezTo>
                  <a:cubicBezTo>
                    <a:pt x="8172" y="3632"/>
                    <a:pt x="7575" y="1398"/>
                    <a:pt x="5847" y="438"/>
                  </a:cubicBezTo>
                  <a:cubicBezTo>
                    <a:pt x="5313" y="141"/>
                    <a:pt x="4731" y="1"/>
                    <a:pt x="4155"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30" name="Google Shape;9130;p24"/>
            <p:cNvSpPr/>
            <p:nvPr/>
          </p:nvSpPr>
          <p:spPr>
            <a:xfrm>
              <a:off x="2924475" y="2795625"/>
              <a:ext cx="204325" cy="180275"/>
            </a:xfrm>
            <a:custGeom>
              <a:rect b="b" l="l" r="r" t="t"/>
              <a:pathLst>
                <a:path extrusionOk="0" h="7211" w="8173">
                  <a:moveTo>
                    <a:pt x="4156" y="0"/>
                  </a:moveTo>
                  <a:cubicBezTo>
                    <a:pt x="2906" y="0"/>
                    <a:pt x="1678" y="662"/>
                    <a:pt x="1006" y="1830"/>
                  </a:cubicBezTo>
                  <a:cubicBezTo>
                    <a:pt x="1" y="3579"/>
                    <a:pt x="598" y="5813"/>
                    <a:pt x="2326" y="6774"/>
                  </a:cubicBezTo>
                  <a:cubicBezTo>
                    <a:pt x="2859" y="7070"/>
                    <a:pt x="3439" y="7211"/>
                    <a:pt x="4015" y="7211"/>
                  </a:cubicBezTo>
                  <a:cubicBezTo>
                    <a:pt x="5266" y="7211"/>
                    <a:pt x="6495" y="6549"/>
                    <a:pt x="7167" y="5380"/>
                  </a:cubicBezTo>
                  <a:cubicBezTo>
                    <a:pt x="8172" y="3631"/>
                    <a:pt x="7575" y="1399"/>
                    <a:pt x="5845" y="438"/>
                  </a:cubicBezTo>
                  <a:cubicBezTo>
                    <a:pt x="5312" y="141"/>
                    <a:pt x="4732" y="0"/>
                    <a:pt x="4156"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31" name="Google Shape;9131;p24"/>
            <p:cNvSpPr/>
            <p:nvPr/>
          </p:nvSpPr>
          <p:spPr>
            <a:xfrm>
              <a:off x="3722100" y="3555800"/>
              <a:ext cx="203250" cy="180300"/>
            </a:xfrm>
            <a:custGeom>
              <a:rect b="b" l="l" r="r" t="t"/>
              <a:pathLst>
                <a:path extrusionOk="0" h="7212" w="8130">
                  <a:moveTo>
                    <a:pt x="4133" y="0"/>
                  </a:moveTo>
                  <a:cubicBezTo>
                    <a:pt x="2873" y="0"/>
                    <a:pt x="1638" y="671"/>
                    <a:pt x="967" y="1860"/>
                  </a:cubicBezTo>
                  <a:cubicBezTo>
                    <a:pt x="1" y="3579"/>
                    <a:pt x="570" y="5764"/>
                    <a:pt x="2239" y="6737"/>
                  </a:cubicBezTo>
                  <a:cubicBezTo>
                    <a:pt x="2791" y="7058"/>
                    <a:pt x="3397" y="7211"/>
                    <a:pt x="3998" y="7211"/>
                  </a:cubicBezTo>
                  <a:cubicBezTo>
                    <a:pt x="5257" y="7211"/>
                    <a:pt x="6493" y="6541"/>
                    <a:pt x="7162" y="5351"/>
                  </a:cubicBezTo>
                  <a:cubicBezTo>
                    <a:pt x="8129" y="3633"/>
                    <a:pt x="7560" y="1448"/>
                    <a:pt x="5892" y="475"/>
                  </a:cubicBezTo>
                  <a:cubicBezTo>
                    <a:pt x="5340" y="153"/>
                    <a:pt x="4733" y="0"/>
                    <a:pt x="4133"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32" name="Google Shape;9132;p24"/>
            <p:cNvSpPr/>
            <p:nvPr/>
          </p:nvSpPr>
          <p:spPr>
            <a:xfrm>
              <a:off x="4105650" y="2055275"/>
              <a:ext cx="204750" cy="180700"/>
            </a:xfrm>
            <a:custGeom>
              <a:rect b="b" l="l" r="r" t="t"/>
              <a:pathLst>
                <a:path extrusionOk="0" h="7228" w="8190">
                  <a:moveTo>
                    <a:pt x="4154" y="0"/>
                  </a:moveTo>
                  <a:cubicBezTo>
                    <a:pt x="2912" y="0"/>
                    <a:pt x="1696" y="654"/>
                    <a:pt x="1022" y="1818"/>
                  </a:cubicBezTo>
                  <a:cubicBezTo>
                    <a:pt x="0" y="3576"/>
                    <a:pt x="579" y="5798"/>
                    <a:pt x="2314" y="6775"/>
                  </a:cubicBezTo>
                  <a:cubicBezTo>
                    <a:pt x="2858" y="7082"/>
                    <a:pt x="3450" y="7227"/>
                    <a:pt x="4036" y="7227"/>
                  </a:cubicBezTo>
                  <a:cubicBezTo>
                    <a:pt x="5277" y="7227"/>
                    <a:pt x="6492" y="6573"/>
                    <a:pt x="7168" y="5410"/>
                  </a:cubicBezTo>
                  <a:cubicBezTo>
                    <a:pt x="8189" y="3651"/>
                    <a:pt x="7610" y="1429"/>
                    <a:pt x="5876" y="452"/>
                  </a:cubicBezTo>
                  <a:cubicBezTo>
                    <a:pt x="5332" y="146"/>
                    <a:pt x="4740" y="0"/>
                    <a:pt x="4154"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33" name="Google Shape;9133;p24"/>
            <p:cNvSpPr/>
            <p:nvPr/>
          </p:nvSpPr>
          <p:spPr>
            <a:xfrm>
              <a:off x="3024250" y="3163500"/>
              <a:ext cx="203375" cy="180325"/>
            </a:xfrm>
            <a:custGeom>
              <a:rect b="b" l="l" r="r" t="t"/>
              <a:pathLst>
                <a:path extrusionOk="0" h="7213" w="8135">
                  <a:moveTo>
                    <a:pt x="4134" y="1"/>
                  </a:moveTo>
                  <a:cubicBezTo>
                    <a:pt x="2857" y="1"/>
                    <a:pt x="1605" y="693"/>
                    <a:pt x="942" y="1910"/>
                  </a:cubicBezTo>
                  <a:cubicBezTo>
                    <a:pt x="0" y="3639"/>
                    <a:pt x="603" y="5815"/>
                    <a:pt x="2287" y="6763"/>
                  </a:cubicBezTo>
                  <a:cubicBezTo>
                    <a:pt x="2828" y="7068"/>
                    <a:pt x="3416" y="7212"/>
                    <a:pt x="3999" y="7212"/>
                  </a:cubicBezTo>
                  <a:cubicBezTo>
                    <a:pt x="5277" y="7212"/>
                    <a:pt x="6529" y="6519"/>
                    <a:pt x="7192" y="5302"/>
                  </a:cubicBezTo>
                  <a:cubicBezTo>
                    <a:pt x="8135" y="3572"/>
                    <a:pt x="7532" y="1399"/>
                    <a:pt x="5846" y="450"/>
                  </a:cubicBezTo>
                  <a:cubicBezTo>
                    <a:pt x="5306" y="145"/>
                    <a:pt x="4718" y="1"/>
                    <a:pt x="4134"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34" name="Google Shape;9134;p24"/>
            <p:cNvSpPr/>
            <p:nvPr/>
          </p:nvSpPr>
          <p:spPr>
            <a:xfrm>
              <a:off x="2973775" y="2979125"/>
              <a:ext cx="205125" cy="181175"/>
            </a:xfrm>
            <a:custGeom>
              <a:rect b="b" l="l" r="r" t="t"/>
              <a:pathLst>
                <a:path extrusionOk="0" h="7247" w="8205">
                  <a:moveTo>
                    <a:pt x="4153" y="0"/>
                  </a:moveTo>
                  <a:cubicBezTo>
                    <a:pt x="2911" y="0"/>
                    <a:pt x="1698" y="657"/>
                    <a:pt x="1022" y="1824"/>
                  </a:cubicBezTo>
                  <a:cubicBezTo>
                    <a:pt x="1" y="3585"/>
                    <a:pt x="566" y="5791"/>
                    <a:pt x="2292" y="6777"/>
                  </a:cubicBezTo>
                  <a:cubicBezTo>
                    <a:pt x="2849" y="7095"/>
                    <a:pt x="3452" y="7246"/>
                    <a:pt x="4048" y="7246"/>
                  </a:cubicBezTo>
                  <a:cubicBezTo>
                    <a:pt x="5306" y="7246"/>
                    <a:pt x="6531" y="6573"/>
                    <a:pt x="7207" y="5373"/>
                  </a:cubicBezTo>
                  <a:cubicBezTo>
                    <a:pt x="8204" y="3600"/>
                    <a:pt x="7606" y="1412"/>
                    <a:pt x="5860" y="444"/>
                  </a:cubicBezTo>
                  <a:cubicBezTo>
                    <a:pt x="5319" y="143"/>
                    <a:pt x="4733" y="0"/>
                    <a:pt x="4153"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35" name="Google Shape;9135;p24"/>
            <p:cNvSpPr/>
            <p:nvPr/>
          </p:nvSpPr>
          <p:spPr>
            <a:xfrm>
              <a:off x="3904175" y="3502150"/>
              <a:ext cx="204550" cy="181225"/>
            </a:xfrm>
            <a:custGeom>
              <a:rect b="b" l="l" r="r" t="t"/>
              <a:pathLst>
                <a:path extrusionOk="0" h="7249" w="8182">
                  <a:moveTo>
                    <a:pt x="4146" y="1"/>
                  </a:moveTo>
                  <a:cubicBezTo>
                    <a:pt x="2898" y="1"/>
                    <a:pt x="1686" y="663"/>
                    <a:pt x="1008" y="1851"/>
                  </a:cubicBezTo>
                  <a:cubicBezTo>
                    <a:pt x="0" y="3614"/>
                    <a:pt x="582" y="5815"/>
                    <a:pt x="2317" y="6792"/>
                  </a:cubicBezTo>
                  <a:cubicBezTo>
                    <a:pt x="2867" y="7101"/>
                    <a:pt x="3461" y="7248"/>
                    <a:pt x="4049" y="7248"/>
                  </a:cubicBezTo>
                  <a:cubicBezTo>
                    <a:pt x="5315" y="7248"/>
                    <a:pt x="6547" y="6564"/>
                    <a:pt x="7221" y="5349"/>
                  </a:cubicBezTo>
                  <a:cubicBezTo>
                    <a:pt x="8182" y="3616"/>
                    <a:pt x="7610" y="1457"/>
                    <a:pt x="5931" y="485"/>
                  </a:cubicBezTo>
                  <a:cubicBezTo>
                    <a:pt x="5366" y="157"/>
                    <a:pt x="4751" y="1"/>
                    <a:pt x="4146"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36" name="Google Shape;9136;p24"/>
            <p:cNvSpPr/>
            <p:nvPr/>
          </p:nvSpPr>
          <p:spPr>
            <a:xfrm>
              <a:off x="4387350" y="2369550"/>
              <a:ext cx="205225" cy="181600"/>
            </a:xfrm>
            <a:custGeom>
              <a:rect b="b" l="l" r="r" t="t"/>
              <a:pathLst>
                <a:path extrusionOk="0" h="7264" w="8209">
                  <a:moveTo>
                    <a:pt x="4160" y="0"/>
                  </a:moveTo>
                  <a:cubicBezTo>
                    <a:pt x="2912" y="0"/>
                    <a:pt x="1703" y="661"/>
                    <a:pt x="1024" y="1847"/>
                  </a:cubicBezTo>
                  <a:cubicBezTo>
                    <a:pt x="1" y="3630"/>
                    <a:pt x="573" y="5807"/>
                    <a:pt x="2322" y="6799"/>
                  </a:cubicBezTo>
                  <a:cubicBezTo>
                    <a:pt x="2879" y="7114"/>
                    <a:pt x="3480" y="7264"/>
                    <a:pt x="4072" y="7264"/>
                  </a:cubicBezTo>
                  <a:cubicBezTo>
                    <a:pt x="5335" y="7264"/>
                    <a:pt x="6560" y="6582"/>
                    <a:pt x="7238" y="5368"/>
                  </a:cubicBezTo>
                  <a:cubicBezTo>
                    <a:pt x="8209" y="3626"/>
                    <a:pt x="7643" y="1470"/>
                    <a:pt x="5960" y="490"/>
                  </a:cubicBezTo>
                  <a:cubicBezTo>
                    <a:pt x="5389" y="158"/>
                    <a:pt x="4770" y="0"/>
                    <a:pt x="4160"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37" name="Google Shape;9137;p24"/>
            <p:cNvSpPr/>
            <p:nvPr/>
          </p:nvSpPr>
          <p:spPr>
            <a:xfrm>
              <a:off x="4404375" y="3159375"/>
              <a:ext cx="203025" cy="179825"/>
            </a:xfrm>
            <a:custGeom>
              <a:rect b="b" l="l" r="r" t="t"/>
              <a:pathLst>
                <a:path extrusionOk="0" h="7193" w="8121">
                  <a:moveTo>
                    <a:pt x="4134" y="0"/>
                  </a:moveTo>
                  <a:cubicBezTo>
                    <a:pt x="2848" y="0"/>
                    <a:pt x="1584" y="701"/>
                    <a:pt x="929" y="1925"/>
                  </a:cubicBezTo>
                  <a:cubicBezTo>
                    <a:pt x="1" y="3664"/>
                    <a:pt x="631" y="5851"/>
                    <a:pt x="2330" y="6775"/>
                  </a:cubicBezTo>
                  <a:cubicBezTo>
                    <a:pt x="2853" y="7058"/>
                    <a:pt x="3422" y="7193"/>
                    <a:pt x="3986" y="7193"/>
                  </a:cubicBezTo>
                  <a:cubicBezTo>
                    <a:pt x="5255" y="7193"/>
                    <a:pt x="6503" y="6512"/>
                    <a:pt x="7165" y="5317"/>
                  </a:cubicBezTo>
                  <a:cubicBezTo>
                    <a:pt x="8120" y="3592"/>
                    <a:pt x="7525" y="1397"/>
                    <a:pt x="5839" y="447"/>
                  </a:cubicBezTo>
                  <a:cubicBezTo>
                    <a:pt x="5303" y="144"/>
                    <a:pt x="4716" y="0"/>
                    <a:pt x="4134"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38" name="Google Shape;9138;p24"/>
            <p:cNvSpPr/>
            <p:nvPr/>
          </p:nvSpPr>
          <p:spPr>
            <a:xfrm>
              <a:off x="3008750" y="2374775"/>
              <a:ext cx="203050" cy="179825"/>
            </a:xfrm>
            <a:custGeom>
              <a:rect b="b" l="l" r="r" t="t"/>
              <a:pathLst>
                <a:path extrusionOk="0" h="7193" w="8122">
                  <a:moveTo>
                    <a:pt x="4136" y="0"/>
                  </a:moveTo>
                  <a:cubicBezTo>
                    <a:pt x="2865" y="0"/>
                    <a:pt x="1613" y="684"/>
                    <a:pt x="951" y="1887"/>
                  </a:cubicBezTo>
                  <a:cubicBezTo>
                    <a:pt x="0" y="3616"/>
                    <a:pt x="606" y="5807"/>
                    <a:pt x="2294" y="6753"/>
                  </a:cubicBezTo>
                  <a:cubicBezTo>
                    <a:pt x="2827" y="7051"/>
                    <a:pt x="3410" y="7193"/>
                    <a:pt x="3988" y="7193"/>
                  </a:cubicBezTo>
                  <a:cubicBezTo>
                    <a:pt x="5241" y="7193"/>
                    <a:pt x="6475" y="6528"/>
                    <a:pt x="7144" y="5355"/>
                  </a:cubicBezTo>
                  <a:cubicBezTo>
                    <a:pt x="8121" y="3641"/>
                    <a:pt x="7549" y="1439"/>
                    <a:pt x="5877" y="467"/>
                  </a:cubicBezTo>
                  <a:cubicBezTo>
                    <a:pt x="5331" y="150"/>
                    <a:pt x="4731" y="0"/>
                    <a:pt x="4136"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39" name="Google Shape;9139;p24"/>
            <p:cNvSpPr/>
            <p:nvPr/>
          </p:nvSpPr>
          <p:spPr>
            <a:xfrm>
              <a:off x="4272025" y="3397550"/>
              <a:ext cx="201050" cy="177675"/>
            </a:xfrm>
            <a:custGeom>
              <a:rect b="b" l="l" r="r" t="t"/>
              <a:pathLst>
                <a:path extrusionOk="0" h="7107" w="8042">
                  <a:moveTo>
                    <a:pt x="4118" y="0"/>
                  </a:moveTo>
                  <a:cubicBezTo>
                    <a:pt x="2863" y="0"/>
                    <a:pt x="1619" y="663"/>
                    <a:pt x="962" y="1817"/>
                  </a:cubicBezTo>
                  <a:cubicBezTo>
                    <a:pt x="0" y="3507"/>
                    <a:pt x="609" y="5761"/>
                    <a:pt x="2275" y="6687"/>
                  </a:cubicBezTo>
                  <a:cubicBezTo>
                    <a:pt x="2787" y="6972"/>
                    <a:pt x="3353" y="7106"/>
                    <a:pt x="3919" y="7106"/>
                  </a:cubicBezTo>
                  <a:cubicBezTo>
                    <a:pt x="5196" y="7106"/>
                    <a:pt x="6470" y="6422"/>
                    <a:pt x="7110" y="5243"/>
                  </a:cubicBezTo>
                  <a:cubicBezTo>
                    <a:pt x="8041" y="3528"/>
                    <a:pt x="7398" y="1282"/>
                    <a:pt x="5721" y="394"/>
                  </a:cubicBezTo>
                  <a:cubicBezTo>
                    <a:pt x="5216" y="127"/>
                    <a:pt x="4666" y="0"/>
                    <a:pt x="4118"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40" name="Google Shape;9140;p24"/>
            <p:cNvSpPr/>
            <p:nvPr/>
          </p:nvSpPr>
          <p:spPr>
            <a:xfrm>
              <a:off x="3874375" y="1925425"/>
              <a:ext cx="202075" cy="178850"/>
            </a:xfrm>
            <a:custGeom>
              <a:rect b="b" l="l" r="r" t="t"/>
              <a:pathLst>
                <a:path extrusionOk="0" h="7154" w="8083">
                  <a:moveTo>
                    <a:pt x="4133" y="0"/>
                  </a:moveTo>
                  <a:cubicBezTo>
                    <a:pt x="2882" y="0"/>
                    <a:pt x="1639" y="660"/>
                    <a:pt x="974" y="1820"/>
                  </a:cubicBezTo>
                  <a:cubicBezTo>
                    <a:pt x="0" y="3516"/>
                    <a:pt x="584" y="5747"/>
                    <a:pt x="2252" y="6705"/>
                  </a:cubicBezTo>
                  <a:cubicBezTo>
                    <a:pt x="2782" y="7010"/>
                    <a:pt x="3367" y="7154"/>
                    <a:pt x="3952" y="7154"/>
                  </a:cubicBezTo>
                  <a:cubicBezTo>
                    <a:pt x="5202" y="7154"/>
                    <a:pt x="6444" y="6494"/>
                    <a:pt x="7110" y="5335"/>
                  </a:cubicBezTo>
                  <a:cubicBezTo>
                    <a:pt x="8083" y="3637"/>
                    <a:pt x="7501" y="1408"/>
                    <a:pt x="5833" y="448"/>
                  </a:cubicBezTo>
                  <a:cubicBezTo>
                    <a:pt x="5303" y="144"/>
                    <a:pt x="4717" y="0"/>
                    <a:pt x="4133"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41" name="Google Shape;9141;p24"/>
            <p:cNvSpPr/>
            <p:nvPr/>
          </p:nvSpPr>
          <p:spPr>
            <a:xfrm>
              <a:off x="3142775" y="2138425"/>
              <a:ext cx="201675" cy="178300"/>
            </a:xfrm>
            <a:custGeom>
              <a:rect b="b" l="l" r="r" t="t"/>
              <a:pathLst>
                <a:path extrusionOk="0" h="7132" w="8067">
                  <a:moveTo>
                    <a:pt x="4129" y="1"/>
                  </a:moveTo>
                  <a:cubicBezTo>
                    <a:pt x="2886" y="1"/>
                    <a:pt x="1650" y="651"/>
                    <a:pt x="983" y="1791"/>
                  </a:cubicBezTo>
                  <a:cubicBezTo>
                    <a:pt x="0" y="3469"/>
                    <a:pt x="587" y="5736"/>
                    <a:pt x="2249" y="6689"/>
                  </a:cubicBezTo>
                  <a:cubicBezTo>
                    <a:pt x="2772" y="6989"/>
                    <a:pt x="3354" y="7131"/>
                    <a:pt x="3934" y="7131"/>
                  </a:cubicBezTo>
                  <a:cubicBezTo>
                    <a:pt x="5196" y="7131"/>
                    <a:pt x="6455" y="6460"/>
                    <a:pt x="7110" y="5291"/>
                  </a:cubicBezTo>
                  <a:cubicBezTo>
                    <a:pt x="8066" y="3586"/>
                    <a:pt x="7448" y="1336"/>
                    <a:pt x="5768" y="415"/>
                  </a:cubicBezTo>
                  <a:cubicBezTo>
                    <a:pt x="5255" y="134"/>
                    <a:pt x="4691" y="1"/>
                    <a:pt x="4129"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42" name="Google Shape;9142;p24"/>
            <p:cNvSpPr/>
            <p:nvPr/>
          </p:nvSpPr>
          <p:spPr>
            <a:xfrm>
              <a:off x="2877150" y="2613250"/>
              <a:ext cx="199650" cy="177150"/>
            </a:xfrm>
            <a:custGeom>
              <a:rect b="b" l="l" r="r" t="t"/>
              <a:pathLst>
                <a:path extrusionOk="0" h="7086" w="7986">
                  <a:moveTo>
                    <a:pt x="4096" y="0"/>
                  </a:moveTo>
                  <a:cubicBezTo>
                    <a:pt x="2821" y="0"/>
                    <a:pt x="1546" y="685"/>
                    <a:pt x="910" y="1866"/>
                  </a:cubicBezTo>
                  <a:cubicBezTo>
                    <a:pt x="0" y="3554"/>
                    <a:pt x="603" y="5735"/>
                    <a:pt x="2234" y="6657"/>
                  </a:cubicBezTo>
                  <a:cubicBezTo>
                    <a:pt x="2748" y="6948"/>
                    <a:pt x="3319" y="7085"/>
                    <a:pt x="3890" y="7085"/>
                  </a:cubicBezTo>
                  <a:cubicBezTo>
                    <a:pt x="5165" y="7085"/>
                    <a:pt x="6439" y="6400"/>
                    <a:pt x="7077" y="5219"/>
                  </a:cubicBezTo>
                  <a:cubicBezTo>
                    <a:pt x="7986" y="3532"/>
                    <a:pt x="7383" y="1351"/>
                    <a:pt x="5752" y="428"/>
                  </a:cubicBezTo>
                  <a:cubicBezTo>
                    <a:pt x="5238" y="137"/>
                    <a:pt x="4667" y="0"/>
                    <a:pt x="4096"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43" name="Google Shape;9143;p24"/>
            <p:cNvSpPr/>
            <p:nvPr/>
          </p:nvSpPr>
          <p:spPr>
            <a:xfrm>
              <a:off x="3307150" y="3478950"/>
              <a:ext cx="202075" cy="178825"/>
            </a:xfrm>
            <a:custGeom>
              <a:rect b="b" l="l" r="r" t="t"/>
              <a:pathLst>
                <a:path extrusionOk="0" h="7153" w="8083">
                  <a:moveTo>
                    <a:pt x="4133" y="0"/>
                  </a:moveTo>
                  <a:cubicBezTo>
                    <a:pt x="2879" y="0"/>
                    <a:pt x="1633" y="664"/>
                    <a:pt x="970" y="1827"/>
                  </a:cubicBezTo>
                  <a:cubicBezTo>
                    <a:pt x="0" y="3524"/>
                    <a:pt x="588" y="5755"/>
                    <a:pt x="2258" y="6709"/>
                  </a:cubicBezTo>
                  <a:cubicBezTo>
                    <a:pt x="2786" y="7010"/>
                    <a:pt x="3369" y="7153"/>
                    <a:pt x="3950" y="7153"/>
                  </a:cubicBezTo>
                  <a:cubicBezTo>
                    <a:pt x="5204" y="7153"/>
                    <a:pt x="6450" y="6489"/>
                    <a:pt x="7113" y="5326"/>
                  </a:cubicBezTo>
                  <a:cubicBezTo>
                    <a:pt x="8083" y="3627"/>
                    <a:pt x="7493" y="1398"/>
                    <a:pt x="5825" y="444"/>
                  </a:cubicBezTo>
                  <a:cubicBezTo>
                    <a:pt x="5297" y="143"/>
                    <a:pt x="4714" y="0"/>
                    <a:pt x="4133"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44" name="Google Shape;9144;p24"/>
            <p:cNvSpPr/>
            <p:nvPr/>
          </p:nvSpPr>
          <p:spPr>
            <a:xfrm>
              <a:off x="4538325" y="2923050"/>
              <a:ext cx="201175" cy="178250"/>
            </a:xfrm>
            <a:custGeom>
              <a:rect b="b" l="l" r="r" t="t"/>
              <a:pathLst>
                <a:path extrusionOk="0" h="7130" w="8047">
                  <a:moveTo>
                    <a:pt x="4141" y="0"/>
                  </a:moveTo>
                  <a:cubicBezTo>
                    <a:pt x="2888" y="0"/>
                    <a:pt x="1634" y="660"/>
                    <a:pt x="972" y="1814"/>
                  </a:cubicBezTo>
                  <a:cubicBezTo>
                    <a:pt x="1" y="3510"/>
                    <a:pt x="602" y="5764"/>
                    <a:pt x="2276" y="6702"/>
                  </a:cubicBezTo>
                  <a:cubicBezTo>
                    <a:pt x="2794" y="6992"/>
                    <a:pt x="3366" y="7129"/>
                    <a:pt x="3937" y="7129"/>
                  </a:cubicBezTo>
                  <a:cubicBezTo>
                    <a:pt x="5210" y="7129"/>
                    <a:pt x="6478" y="6448"/>
                    <a:pt x="7127" y="5265"/>
                  </a:cubicBezTo>
                  <a:cubicBezTo>
                    <a:pt x="8047" y="3587"/>
                    <a:pt x="7464" y="1406"/>
                    <a:pt x="5843" y="454"/>
                  </a:cubicBezTo>
                  <a:cubicBezTo>
                    <a:pt x="5317" y="146"/>
                    <a:pt x="4729" y="0"/>
                    <a:pt x="4141"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45" name="Google Shape;9145;p24"/>
            <p:cNvSpPr/>
            <p:nvPr/>
          </p:nvSpPr>
          <p:spPr>
            <a:xfrm>
              <a:off x="4339575" y="2186975"/>
              <a:ext cx="202100" cy="178800"/>
            </a:xfrm>
            <a:custGeom>
              <a:rect b="b" l="l" r="r" t="t"/>
              <a:pathLst>
                <a:path extrusionOk="0" h="7152" w="8084">
                  <a:moveTo>
                    <a:pt x="4130" y="0"/>
                  </a:moveTo>
                  <a:cubicBezTo>
                    <a:pt x="2858" y="0"/>
                    <a:pt x="1599" y="682"/>
                    <a:pt x="947" y="1868"/>
                  </a:cubicBezTo>
                  <a:cubicBezTo>
                    <a:pt x="1" y="3586"/>
                    <a:pt x="618" y="5807"/>
                    <a:pt x="2299" y="6731"/>
                  </a:cubicBezTo>
                  <a:cubicBezTo>
                    <a:pt x="2818" y="7016"/>
                    <a:pt x="3387" y="7151"/>
                    <a:pt x="3953" y="7151"/>
                  </a:cubicBezTo>
                  <a:cubicBezTo>
                    <a:pt x="5225" y="7151"/>
                    <a:pt x="6485" y="6470"/>
                    <a:pt x="7137" y="5284"/>
                  </a:cubicBezTo>
                  <a:cubicBezTo>
                    <a:pt x="8083" y="3567"/>
                    <a:pt x="7466" y="1346"/>
                    <a:pt x="5785" y="421"/>
                  </a:cubicBezTo>
                  <a:cubicBezTo>
                    <a:pt x="5265" y="135"/>
                    <a:pt x="4697" y="0"/>
                    <a:pt x="4130"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46" name="Google Shape;9146;p24"/>
            <p:cNvSpPr/>
            <p:nvPr/>
          </p:nvSpPr>
          <p:spPr>
            <a:xfrm>
              <a:off x="3076000" y="3349125"/>
              <a:ext cx="199125" cy="176950"/>
            </a:xfrm>
            <a:custGeom>
              <a:rect b="b" l="l" r="r" t="t"/>
              <a:pathLst>
                <a:path extrusionOk="0" h="7078" w="7965">
                  <a:moveTo>
                    <a:pt x="4096" y="0"/>
                  </a:moveTo>
                  <a:cubicBezTo>
                    <a:pt x="2910" y="0"/>
                    <a:pt x="1709" y="604"/>
                    <a:pt x="1015" y="1690"/>
                  </a:cubicBezTo>
                  <a:cubicBezTo>
                    <a:pt x="1" y="3275"/>
                    <a:pt x="472" y="5472"/>
                    <a:pt x="2057" y="6536"/>
                  </a:cubicBezTo>
                  <a:cubicBezTo>
                    <a:pt x="2602" y="6903"/>
                    <a:pt x="3234" y="7077"/>
                    <a:pt x="3870" y="7077"/>
                  </a:cubicBezTo>
                  <a:cubicBezTo>
                    <a:pt x="5055" y="7077"/>
                    <a:pt x="6256" y="6473"/>
                    <a:pt x="6950" y="5388"/>
                  </a:cubicBezTo>
                  <a:cubicBezTo>
                    <a:pt x="7964" y="3803"/>
                    <a:pt x="7493" y="1606"/>
                    <a:pt x="5908" y="540"/>
                  </a:cubicBezTo>
                  <a:cubicBezTo>
                    <a:pt x="5363" y="174"/>
                    <a:pt x="4731" y="0"/>
                    <a:pt x="4096"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47" name="Google Shape;9147;p24"/>
            <p:cNvSpPr/>
            <p:nvPr/>
          </p:nvSpPr>
          <p:spPr>
            <a:xfrm>
              <a:off x="3540625" y="3610700"/>
              <a:ext cx="200300" cy="176875"/>
            </a:xfrm>
            <a:custGeom>
              <a:rect b="b" l="l" r="r" t="t"/>
              <a:pathLst>
                <a:path extrusionOk="0" h="7075" w="8012">
                  <a:moveTo>
                    <a:pt x="4108" y="0"/>
                  </a:moveTo>
                  <a:cubicBezTo>
                    <a:pt x="2902" y="0"/>
                    <a:pt x="1695" y="622"/>
                    <a:pt x="1013" y="1726"/>
                  </a:cubicBezTo>
                  <a:cubicBezTo>
                    <a:pt x="1" y="3365"/>
                    <a:pt x="556" y="5641"/>
                    <a:pt x="2210" y="6618"/>
                  </a:cubicBezTo>
                  <a:cubicBezTo>
                    <a:pt x="2733" y="6928"/>
                    <a:pt x="3318" y="7074"/>
                    <a:pt x="3903" y="7074"/>
                  </a:cubicBezTo>
                  <a:cubicBezTo>
                    <a:pt x="5109" y="7074"/>
                    <a:pt x="6317" y="6452"/>
                    <a:pt x="6999" y="5348"/>
                  </a:cubicBezTo>
                  <a:cubicBezTo>
                    <a:pt x="8011" y="3709"/>
                    <a:pt x="7456" y="1433"/>
                    <a:pt x="5801" y="456"/>
                  </a:cubicBezTo>
                  <a:cubicBezTo>
                    <a:pt x="5277" y="147"/>
                    <a:pt x="4693" y="0"/>
                    <a:pt x="4108"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48" name="Google Shape;9148;p24"/>
            <p:cNvSpPr/>
            <p:nvPr/>
          </p:nvSpPr>
          <p:spPr>
            <a:xfrm>
              <a:off x="4674675" y="2688875"/>
              <a:ext cx="195200" cy="172375"/>
            </a:xfrm>
            <a:custGeom>
              <a:rect b="b" l="l" r="r" t="t"/>
              <a:pathLst>
                <a:path extrusionOk="0" h="6895" w="7808">
                  <a:moveTo>
                    <a:pt x="3932" y="0"/>
                  </a:moveTo>
                  <a:cubicBezTo>
                    <a:pt x="2766" y="0"/>
                    <a:pt x="1646" y="618"/>
                    <a:pt x="998" y="1737"/>
                  </a:cubicBezTo>
                  <a:cubicBezTo>
                    <a:pt x="0" y="3458"/>
                    <a:pt x="544" y="5517"/>
                    <a:pt x="2245" y="6460"/>
                  </a:cubicBezTo>
                  <a:cubicBezTo>
                    <a:pt x="2774" y="6754"/>
                    <a:pt x="3339" y="6894"/>
                    <a:pt x="3893" y="6894"/>
                  </a:cubicBezTo>
                  <a:cubicBezTo>
                    <a:pt x="5074" y="6894"/>
                    <a:pt x="6209" y="6255"/>
                    <a:pt x="6856" y="5106"/>
                  </a:cubicBezTo>
                  <a:cubicBezTo>
                    <a:pt x="7808" y="3418"/>
                    <a:pt x="7276" y="1401"/>
                    <a:pt x="5630" y="459"/>
                  </a:cubicBezTo>
                  <a:cubicBezTo>
                    <a:pt x="5086" y="149"/>
                    <a:pt x="4504" y="0"/>
                    <a:pt x="3932"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49" name="Google Shape;9149;p24"/>
            <p:cNvSpPr/>
            <p:nvPr/>
          </p:nvSpPr>
          <p:spPr>
            <a:xfrm>
              <a:off x="4142400" y="3637900"/>
              <a:ext cx="193750" cy="171275"/>
            </a:xfrm>
            <a:custGeom>
              <a:rect b="b" l="l" r="r" t="t"/>
              <a:pathLst>
                <a:path extrusionOk="0" h="6851" w="7750">
                  <a:moveTo>
                    <a:pt x="3900" y="1"/>
                  </a:moveTo>
                  <a:cubicBezTo>
                    <a:pt x="2729" y="1"/>
                    <a:pt x="1603" y="626"/>
                    <a:pt x="959" y="1754"/>
                  </a:cubicBezTo>
                  <a:cubicBezTo>
                    <a:pt x="1" y="3433"/>
                    <a:pt x="531" y="5463"/>
                    <a:pt x="2172" y="6398"/>
                  </a:cubicBezTo>
                  <a:cubicBezTo>
                    <a:pt x="2708" y="6705"/>
                    <a:pt x="3284" y="6851"/>
                    <a:pt x="3850" y="6851"/>
                  </a:cubicBezTo>
                  <a:cubicBezTo>
                    <a:pt x="5021" y="6851"/>
                    <a:pt x="6147" y="6225"/>
                    <a:pt x="6791" y="5097"/>
                  </a:cubicBezTo>
                  <a:cubicBezTo>
                    <a:pt x="7749" y="3419"/>
                    <a:pt x="7219" y="1388"/>
                    <a:pt x="5579" y="452"/>
                  </a:cubicBezTo>
                  <a:cubicBezTo>
                    <a:pt x="5042" y="147"/>
                    <a:pt x="4466" y="1"/>
                    <a:pt x="3900"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50" name="Google Shape;9150;p24"/>
            <p:cNvSpPr/>
            <p:nvPr/>
          </p:nvSpPr>
          <p:spPr>
            <a:xfrm>
              <a:off x="3360900" y="3666625"/>
              <a:ext cx="193875" cy="171375"/>
            </a:xfrm>
            <a:custGeom>
              <a:rect b="b" l="l" r="r" t="t"/>
              <a:pathLst>
                <a:path extrusionOk="0" h="6855" w="7755">
                  <a:moveTo>
                    <a:pt x="3903" y="1"/>
                  </a:moveTo>
                  <a:cubicBezTo>
                    <a:pt x="2721" y="1"/>
                    <a:pt x="1583" y="641"/>
                    <a:pt x="942" y="1789"/>
                  </a:cubicBezTo>
                  <a:cubicBezTo>
                    <a:pt x="0" y="3472"/>
                    <a:pt x="553" y="5495"/>
                    <a:pt x="2206" y="6419"/>
                  </a:cubicBezTo>
                  <a:cubicBezTo>
                    <a:pt x="2734" y="6714"/>
                    <a:pt x="3297" y="6854"/>
                    <a:pt x="3851" y="6854"/>
                  </a:cubicBezTo>
                  <a:cubicBezTo>
                    <a:pt x="5033" y="6854"/>
                    <a:pt x="6170" y="6213"/>
                    <a:pt x="6811" y="5065"/>
                  </a:cubicBezTo>
                  <a:cubicBezTo>
                    <a:pt x="7754" y="3378"/>
                    <a:pt x="7200" y="1360"/>
                    <a:pt x="5547" y="435"/>
                  </a:cubicBezTo>
                  <a:cubicBezTo>
                    <a:pt x="5020" y="141"/>
                    <a:pt x="4457" y="1"/>
                    <a:pt x="3903"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51" name="Google Shape;9151;p24"/>
            <p:cNvSpPr/>
            <p:nvPr/>
          </p:nvSpPr>
          <p:spPr>
            <a:xfrm>
              <a:off x="3128350" y="3535900"/>
              <a:ext cx="193700" cy="171275"/>
            </a:xfrm>
            <a:custGeom>
              <a:rect b="b" l="l" r="r" t="t"/>
              <a:pathLst>
                <a:path extrusionOk="0" h="6851" w="7748">
                  <a:moveTo>
                    <a:pt x="3901" y="1"/>
                  </a:moveTo>
                  <a:cubicBezTo>
                    <a:pt x="2729" y="1"/>
                    <a:pt x="1602" y="627"/>
                    <a:pt x="959" y="1755"/>
                  </a:cubicBezTo>
                  <a:cubicBezTo>
                    <a:pt x="1" y="3433"/>
                    <a:pt x="531" y="5464"/>
                    <a:pt x="2171" y="6399"/>
                  </a:cubicBezTo>
                  <a:cubicBezTo>
                    <a:pt x="2708" y="6705"/>
                    <a:pt x="3283" y="6851"/>
                    <a:pt x="3849" y="6851"/>
                  </a:cubicBezTo>
                  <a:cubicBezTo>
                    <a:pt x="5020" y="6851"/>
                    <a:pt x="6147" y="6225"/>
                    <a:pt x="6791" y="5097"/>
                  </a:cubicBezTo>
                  <a:cubicBezTo>
                    <a:pt x="7748" y="3417"/>
                    <a:pt x="7219" y="1388"/>
                    <a:pt x="5577" y="452"/>
                  </a:cubicBezTo>
                  <a:cubicBezTo>
                    <a:pt x="5041" y="146"/>
                    <a:pt x="4466" y="1"/>
                    <a:pt x="3901"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52" name="Google Shape;9152;p24"/>
            <p:cNvSpPr/>
            <p:nvPr/>
          </p:nvSpPr>
          <p:spPr>
            <a:xfrm>
              <a:off x="3462050" y="1850575"/>
              <a:ext cx="195600" cy="173375"/>
            </a:xfrm>
            <a:custGeom>
              <a:rect b="b" l="l" r="r" t="t"/>
              <a:pathLst>
                <a:path extrusionOk="0" h="6935" w="7824">
                  <a:moveTo>
                    <a:pt x="3939" y="0"/>
                  </a:moveTo>
                  <a:cubicBezTo>
                    <a:pt x="2742" y="0"/>
                    <a:pt x="1590" y="648"/>
                    <a:pt x="941" y="1812"/>
                  </a:cubicBezTo>
                  <a:cubicBezTo>
                    <a:pt x="1" y="3498"/>
                    <a:pt x="539" y="5526"/>
                    <a:pt x="2176" y="6469"/>
                  </a:cubicBezTo>
                  <a:cubicBezTo>
                    <a:pt x="2722" y="6784"/>
                    <a:pt x="3310" y="6935"/>
                    <a:pt x="3886" y="6935"/>
                  </a:cubicBezTo>
                  <a:cubicBezTo>
                    <a:pt x="5083" y="6935"/>
                    <a:pt x="6234" y="6287"/>
                    <a:pt x="6884" y="5124"/>
                  </a:cubicBezTo>
                  <a:cubicBezTo>
                    <a:pt x="7824" y="3438"/>
                    <a:pt x="7286" y="1409"/>
                    <a:pt x="5649" y="466"/>
                  </a:cubicBezTo>
                  <a:cubicBezTo>
                    <a:pt x="5102" y="150"/>
                    <a:pt x="4515" y="0"/>
                    <a:pt x="3939"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53" name="Google Shape;9153;p24"/>
            <p:cNvSpPr/>
            <p:nvPr/>
          </p:nvSpPr>
          <p:spPr>
            <a:xfrm>
              <a:off x="2962950" y="2194300"/>
              <a:ext cx="195275" cy="172875"/>
            </a:xfrm>
            <a:custGeom>
              <a:rect b="b" l="l" r="r" t="t"/>
              <a:pathLst>
                <a:path extrusionOk="0" h="6915" w="7811">
                  <a:moveTo>
                    <a:pt x="3927" y="1"/>
                  </a:moveTo>
                  <a:cubicBezTo>
                    <a:pt x="2737" y="1"/>
                    <a:pt x="1596" y="644"/>
                    <a:pt x="946" y="1808"/>
                  </a:cubicBezTo>
                  <a:cubicBezTo>
                    <a:pt x="0" y="3502"/>
                    <a:pt x="546" y="5523"/>
                    <a:pt x="2202" y="6463"/>
                  </a:cubicBezTo>
                  <a:cubicBezTo>
                    <a:pt x="2741" y="6768"/>
                    <a:pt x="3318" y="6914"/>
                    <a:pt x="3885" y="6914"/>
                  </a:cubicBezTo>
                  <a:cubicBezTo>
                    <a:pt x="5060" y="6914"/>
                    <a:pt x="6190" y="6288"/>
                    <a:pt x="6841" y="5157"/>
                  </a:cubicBezTo>
                  <a:cubicBezTo>
                    <a:pt x="7810" y="3471"/>
                    <a:pt x="7296" y="1435"/>
                    <a:pt x="5662" y="480"/>
                  </a:cubicBezTo>
                  <a:cubicBezTo>
                    <a:pt x="5107" y="155"/>
                    <a:pt x="4511" y="1"/>
                    <a:pt x="3927"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54" name="Google Shape;9154;p24"/>
            <p:cNvSpPr/>
            <p:nvPr/>
          </p:nvSpPr>
          <p:spPr>
            <a:xfrm>
              <a:off x="4591150" y="3109650"/>
              <a:ext cx="195400" cy="172925"/>
            </a:xfrm>
            <a:custGeom>
              <a:rect b="b" l="l" r="r" t="t"/>
              <a:pathLst>
                <a:path extrusionOk="0" h="6917" w="7816">
                  <a:moveTo>
                    <a:pt x="3932" y="1"/>
                  </a:moveTo>
                  <a:cubicBezTo>
                    <a:pt x="2741" y="1"/>
                    <a:pt x="1597" y="647"/>
                    <a:pt x="948" y="1805"/>
                  </a:cubicBezTo>
                  <a:cubicBezTo>
                    <a:pt x="1" y="3500"/>
                    <a:pt x="545" y="5522"/>
                    <a:pt x="2198" y="6462"/>
                  </a:cubicBezTo>
                  <a:cubicBezTo>
                    <a:pt x="2740" y="6770"/>
                    <a:pt x="3319" y="6916"/>
                    <a:pt x="3886" y="6916"/>
                  </a:cubicBezTo>
                  <a:cubicBezTo>
                    <a:pt x="5093" y="6916"/>
                    <a:pt x="6249" y="6253"/>
                    <a:pt x="6896" y="5062"/>
                  </a:cubicBezTo>
                  <a:cubicBezTo>
                    <a:pt x="7815" y="3366"/>
                    <a:pt x="7239" y="1347"/>
                    <a:pt x="5570" y="429"/>
                  </a:cubicBezTo>
                  <a:cubicBezTo>
                    <a:pt x="5043" y="139"/>
                    <a:pt x="4482" y="1"/>
                    <a:pt x="3932"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55" name="Google Shape;9155;p24"/>
            <p:cNvSpPr/>
            <p:nvPr/>
          </p:nvSpPr>
          <p:spPr>
            <a:xfrm>
              <a:off x="4060075" y="1875000"/>
              <a:ext cx="196575" cy="173350"/>
            </a:xfrm>
            <a:custGeom>
              <a:rect b="b" l="l" r="r" t="t"/>
              <a:pathLst>
                <a:path extrusionOk="0" h="6934" w="7863">
                  <a:moveTo>
                    <a:pt x="3960" y="0"/>
                  </a:moveTo>
                  <a:cubicBezTo>
                    <a:pt x="2784" y="0"/>
                    <a:pt x="1648" y="625"/>
                    <a:pt x="995" y="1749"/>
                  </a:cubicBezTo>
                  <a:cubicBezTo>
                    <a:pt x="0" y="3460"/>
                    <a:pt x="543" y="5538"/>
                    <a:pt x="2230" y="6488"/>
                  </a:cubicBezTo>
                  <a:cubicBezTo>
                    <a:pt x="2765" y="6789"/>
                    <a:pt x="3339" y="6933"/>
                    <a:pt x="3904" y="6933"/>
                  </a:cubicBezTo>
                  <a:cubicBezTo>
                    <a:pt x="5080" y="6933"/>
                    <a:pt x="6216" y="6309"/>
                    <a:pt x="6869" y="5185"/>
                  </a:cubicBezTo>
                  <a:cubicBezTo>
                    <a:pt x="7862" y="3473"/>
                    <a:pt x="7321" y="1395"/>
                    <a:pt x="5633" y="445"/>
                  </a:cubicBezTo>
                  <a:cubicBezTo>
                    <a:pt x="5098" y="144"/>
                    <a:pt x="4524" y="0"/>
                    <a:pt x="3960"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56" name="Google Shape;9156;p24"/>
            <p:cNvSpPr/>
            <p:nvPr/>
          </p:nvSpPr>
          <p:spPr>
            <a:xfrm>
              <a:off x="3279075" y="1904300"/>
              <a:ext cx="195150" cy="172350"/>
            </a:xfrm>
            <a:custGeom>
              <a:rect b="b" l="l" r="r" t="t"/>
              <a:pathLst>
                <a:path extrusionOk="0" h="6894" w="7806">
                  <a:moveTo>
                    <a:pt x="3932" y="0"/>
                  </a:moveTo>
                  <a:cubicBezTo>
                    <a:pt x="2767" y="0"/>
                    <a:pt x="1648" y="617"/>
                    <a:pt x="999" y="1734"/>
                  </a:cubicBezTo>
                  <a:cubicBezTo>
                    <a:pt x="0" y="3455"/>
                    <a:pt x="543" y="5514"/>
                    <a:pt x="2243" y="6458"/>
                  </a:cubicBezTo>
                  <a:cubicBezTo>
                    <a:pt x="2773" y="6753"/>
                    <a:pt x="3338" y="6894"/>
                    <a:pt x="3893" y="6894"/>
                  </a:cubicBezTo>
                  <a:cubicBezTo>
                    <a:pt x="5074" y="6894"/>
                    <a:pt x="6208" y="6255"/>
                    <a:pt x="6855" y="5107"/>
                  </a:cubicBezTo>
                  <a:cubicBezTo>
                    <a:pt x="7806" y="3421"/>
                    <a:pt x="7275" y="1402"/>
                    <a:pt x="5631" y="461"/>
                  </a:cubicBezTo>
                  <a:cubicBezTo>
                    <a:pt x="5087" y="149"/>
                    <a:pt x="4504" y="0"/>
                    <a:pt x="3932"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57" name="Google Shape;9157;p24"/>
            <p:cNvSpPr/>
            <p:nvPr/>
          </p:nvSpPr>
          <p:spPr>
            <a:xfrm>
              <a:off x="4293225" y="2005750"/>
              <a:ext cx="195500" cy="173400"/>
            </a:xfrm>
            <a:custGeom>
              <a:rect b="b" l="l" r="r" t="t"/>
              <a:pathLst>
                <a:path extrusionOk="0" h="6936" w="7820">
                  <a:moveTo>
                    <a:pt x="3935" y="0"/>
                  </a:moveTo>
                  <a:cubicBezTo>
                    <a:pt x="2749" y="0"/>
                    <a:pt x="1607" y="635"/>
                    <a:pt x="954" y="1783"/>
                  </a:cubicBezTo>
                  <a:cubicBezTo>
                    <a:pt x="1" y="3460"/>
                    <a:pt x="521" y="5499"/>
                    <a:pt x="2145" y="6454"/>
                  </a:cubicBezTo>
                  <a:cubicBezTo>
                    <a:pt x="2700" y="6780"/>
                    <a:pt x="3297" y="6935"/>
                    <a:pt x="3884" y="6935"/>
                  </a:cubicBezTo>
                  <a:cubicBezTo>
                    <a:pt x="5070" y="6935"/>
                    <a:pt x="6212" y="6299"/>
                    <a:pt x="6865" y="5151"/>
                  </a:cubicBezTo>
                  <a:cubicBezTo>
                    <a:pt x="7820" y="3474"/>
                    <a:pt x="7300" y="1435"/>
                    <a:pt x="5674" y="482"/>
                  </a:cubicBezTo>
                  <a:cubicBezTo>
                    <a:pt x="5120" y="156"/>
                    <a:pt x="4522" y="0"/>
                    <a:pt x="3935"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58" name="Google Shape;9158;p24"/>
            <p:cNvSpPr/>
            <p:nvPr/>
          </p:nvSpPr>
          <p:spPr>
            <a:xfrm>
              <a:off x="3959175" y="3690800"/>
              <a:ext cx="194325" cy="171850"/>
            </a:xfrm>
            <a:custGeom>
              <a:rect b="b" l="l" r="r" t="t"/>
              <a:pathLst>
                <a:path extrusionOk="0" h="6874" w="7773">
                  <a:moveTo>
                    <a:pt x="3908" y="0"/>
                  </a:moveTo>
                  <a:cubicBezTo>
                    <a:pt x="2730" y="0"/>
                    <a:pt x="1599" y="635"/>
                    <a:pt x="954" y="1777"/>
                  </a:cubicBezTo>
                  <a:cubicBezTo>
                    <a:pt x="0" y="3466"/>
                    <a:pt x="540" y="5491"/>
                    <a:pt x="2196" y="6426"/>
                  </a:cubicBezTo>
                  <a:cubicBezTo>
                    <a:pt x="2731" y="6729"/>
                    <a:pt x="3303" y="6873"/>
                    <a:pt x="3864" y="6873"/>
                  </a:cubicBezTo>
                  <a:cubicBezTo>
                    <a:pt x="5042" y="6873"/>
                    <a:pt x="6173" y="6239"/>
                    <a:pt x="6819" y="5096"/>
                  </a:cubicBezTo>
                  <a:cubicBezTo>
                    <a:pt x="7772" y="3407"/>
                    <a:pt x="7233" y="1382"/>
                    <a:pt x="5576" y="447"/>
                  </a:cubicBezTo>
                  <a:cubicBezTo>
                    <a:pt x="5041" y="144"/>
                    <a:pt x="4469" y="0"/>
                    <a:pt x="3908"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59" name="Google Shape;9159;p24"/>
            <p:cNvSpPr/>
            <p:nvPr/>
          </p:nvSpPr>
          <p:spPr>
            <a:xfrm>
              <a:off x="4624575" y="2504400"/>
              <a:ext cx="196600" cy="173400"/>
            </a:xfrm>
            <a:custGeom>
              <a:rect b="b" l="l" r="r" t="t"/>
              <a:pathLst>
                <a:path extrusionOk="0" h="6936" w="7864">
                  <a:moveTo>
                    <a:pt x="3960" y="0"/>
                  </a:moveTo>
                  <a:cubicBezTo>
                    <a:pt x="2772" y="0"/>
                    <a:pt x="1627" y="639"/>
                    <a:pt x="976" y="1783"/>
                  </a:cubicBezTo>
                  <a:cubicBezTo>
                    <a:pt x="0" y="3500"/>
                    <a:pt x="565" y="5573"/>
                    <a:pt x="2264" y="6508"/>
                  </a:cubicBezTo>
                  <a:cubicBezTo>
                    <a:pt x="2790" y="6797"/>
                    <a:pt x="3351" y="6935"/>
                    <a:pt x="3904" y="6935"/>
                  </a:cubicBezTo>
                  <a:cubicBezTo>
                    <a:pt x="5092" y="6935"/>
                    <a:pt x="6237" y="6297"/>
                    <a:pt x="6888" y="5152"/>
                  </a:cubicBezTo>
                  <a:cubicBezTo>
                    <a:pt x="7863" y="3435"/>
                    <a:pt x="7299" y="1362"/>
                    <a:pt x="5600" y="428"/>
                  </a:cubicBezTo>
                  <a:cubicBezTo>
                    <a:pt x="5074" y="138"/>
                    <a:pt x="4512" y="0"/>
                    <a:pt x="3960"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60" name="Google Shape;9160;p24"/>
            <p:cNvSpPr/>
            <p:nvPr/>
          </p:nvSpPr>
          <p:spPr>
            <a:xfrm>
              <a:off x="2829925" y="2431675"/>
              <a:ext cx="194725" cy="172375"/>
            </a:xfrm>
            <a:custGeom>
              <a:rect b="b" l="l" r="r" t="t"/>
              <a:pathLst>
                <a:path extrusionOk="0" h="6895" w="7789">
                  <a:moveTo>
                    <a:pt x="3913" y="1"/>
                  </a:moveTo>
                  <a:cubicBezTo>
                    <a:pt x="2724" y="1"/>
                    <a:pt x="1585" y="647"/>
                    <a:pt x="937" y="1814"/>
                  </a:cubicBezTo>
                  <a:cubicBezTo>
                    <a:pt x="0" y="3506"/>
                    <a:pt x="550" y="5518"/>
                    <a:pt x="2206" y="6449"/>
                  </a:cubicBezTo>
                  <a:cubicBezTo>
                    <a:pt x="2742" y="6751"/>
                    <a:pt x="3315" y="6895"/>
                    <a:pt x="3877" y="6895"/>
                  </a:cubicBezTo>
                  <a:cubicBezTo>
                    <a:pt x="5051" y="6895"/>
                    <a:pt x="6178" y="6265"/>
                    <a:pt x="6826" y="5130"/>
                  </a:cubicBezTo>
                  <a:cubicBezTo>
                    <a:pt x="7788" y="3446"/>
                    <a:pt x="7269" y="1421"/>
                    <a:pt x="5634" y="473"/>
                  </a:cubicBezTo>
                  <a:cubicBezTo>
                    <a:pt x="5082" y="153"/>
                    <a:pt x="4492" y="1"/>
                    <a:pt x="3913"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61" name="Google Shape;9161;p24"/>
            <p:cNvSpPr/>
            <p:nvPr/>
          </p:nvSpPr>
          <p:spPr>
            <a:xfrm>
              <a:off x="4575350" y="2320950"/>
              <a:ext cx="195275" cy="172425"/>
            </a:xfrm>
            <a:custGeom>
              <a:rect b="b" l="l" r="r" t="t"/>
              <a:pathLst>
                <a:path extrusionOk="0" h="6897" w="7811">
                  <a:moveTo>
                    <a:pt x="3934" y="1"/>
                  </a:moveTo>
                  <a:cubicBezTo>
                    <a:pt x="2761" y="1"/>
                    <a:pt x="1635" y="629"/>
                    <a:pt x="986" y="1762"/>
                  </a:cubicBezTo>
                  <a:cubicBezTo>
                    <a:pt x="1" y="3485"/>
                    <a:pt x="561" y="5539"/>
                    <a:pt x="2270" y="6475"/>
                  </a:cubicBezTo>
                  <a:cubicBezTo>
                    <a:pt x="2791" y="6760"/>
                    <a:pt x="3346" y="6896"/>
                    <a:pt x="3891" y="6896"/>
                  </a:cubicBezTo>
                  <a:cubicBezTo>
                    <a:pt x="5082" y="6896"/>
                    <a:pt x="6226" y="6246"/>
                    <a:pt x="6872" y="5084"/>
                  </a:cubicBezTo>
                  <a:cubicBezTo>
                    <a:pt x="7811" y="3392"/>
                    <a:pt x="7263" y="1381"/>
                    <a:pt x="5608" y="448"/>
                  </a:cubicBezTo>
                  <a:cubicBezTo>
                    <a:pt x="5071" y="145"/>
                    <a:pt x="4497" y="1"/>
                    <a:pt x="3934"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62" name="Google Shape;9162;p24"/>
            <p:cNvSpPr/>
            <p:nvPr/>
          </p:nvSpPr>
          <p:spPr>
            <a:xfrm>
              <a:off x="2796075" y="3036950"/>
              <a:ext cx="194500" cy="171925"/>
            </a:xfrm>
            <a:custGeom>
              <a:rect b="b" l="l" r="r" t="t"/>
              <a:pathLst>
                <a:path extrusionOk="0" h="6877" w="7780">
                  <a:moveTo>
                    <a:pt x="3915" y="0"/>
                  </a:moveTo>
                  <a:cubicBezTo>
                    <a:pt x="2725" y="0"/>
                    <a:pt x="1583" y="649"/>
                    <a:pt x="939" y="1812"/>
                  </a:cubicBezTo>
                  <a:cubicBezTo>
                    <a:pt x="0" y="3503"/>
                    <a:pt x="563" y="5522"/>
                    <a:pt x="2230" y="6446"/>
                  </a:cubicBezTo>
                  <a:cubicBezTo>
                    <a:pt x="2755" y="6737"/>
                    <a:pt x="3315" y="6876"/>
                    <a:pt x="3865" y="6876"/>
                  </a:cubicBezTo>
                  <a:cubicBezTo>
                    <a:pt x="5054" y="6876"/>
                    <a:pt x="6197" y="6227"/>
                    <a:pt x="6840" y="5064"/>
                  </a:cubicBezTo>
                  <a:cubicBezTo>
                    <a:pt x="7779" y="3371"/>
                    <a:pt x="7216" y="1353"/>
                    <a:pt x="5550" y="429"/>
                  </a:cubicBezTo>
                  <a:cubicBezTo>
                    <a:pt x="5024" y="139"/>
                    <a:pt x="4465" y="0"/>
                    <a:pt x="3915"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63" name="Google Shape;9163;p24"/>
            <p:cNvSpPr/>
            <p:nvPr/>
          </p:nvSpPr>
          <p:spPr>
            <a:xfrm>
              <a:off x="3645375" y="1797875"/>
              <a:ext cx="194825" cy="172425"/>
            </a:xfrm>
            <a:custGeom>
              <a:rect b="b" l="l" r="r" t="t"/>
              <a:pathLst>
                <a:path extrusionOk="0" h="6897" w="7793">
                  <a:moveTo>
                    <a:pt x="3918" y="0"/>
                  </a:moveTo>
                  <a:cubicBezTo>
                    <a:pt x="2714" y="0"/>
                    <a:pt x="1563" y="664"/>
                    <a:pt x="917" y="1854"/>
                  </a:cubicBezTo>
                  <a:cubicBezTo>
                    <a:pt x="0" y="3548"/>
                    <a:pt x="578" y="5555"/>
                    <a:pt x="2246" y="6471"/>
                  </a:cubicBezTo>
                  <a:cubicBezTo>
                    <a:pt x="2770" y="6759"/>
                    <a:pt x="3328" y="6897"/>
                    <a:pt x="3876" y="6897"/>
                  </a:cubicBezTo>
                  <a:cubicBezTo>
                    <a:pt x="5064" y="6897"/>
                    <a:pt x="6204" y="6250"/>
                    <a:pt x="6850" y="5090"/>
                  </a:cubicBezTo>
                  <a:cubicBezTo>
                    <a:pt x="7793" y="3400"/>
                    <a:pt x="7249" y="1387"/>
                    <a:pt x="5597" y="452"/>
                  </a:cubicBezTo>
                  <a:cubicBezTo>
                    <a:pt x="5057" y="146"/>
                    <a:pt x="4482" y="0"/>
                    <a:pt x="3918"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64" name="Google Shape;9164;p24"/>
            <p:cNvSpPr/>
            <p:nvPr/>
          </p:nvSpPr>
          <p:spPr>
            <a:xfrm>
              <a:off x="4457675" y="3347050"/>
              <a:ext cx="195300" cy="172400"/>
            </a:xfrm>
            <a:custGeom>
              <a:rect b="b" l="l" r="r" t="t"/>
              <a:pathLst>
                <a:path extrusionOk="0" h="6896" w="7812">
                  <a:moveTo>
                    <a:pt x="3935" y="1"/>
                  </a:moveTo>
                  <a:cubicBezTo>
                    <a:pt x="2765" y="1"/>
                    <a:pt x="1642" y="624"/>
                    <a:pt x="993" y="1751"/>
                  </a:cubicBezTo>
                  <a:cubicBezTo>
                    <a:pt x="1" y="3472"/>
                    <a:pt x="554" y="5527"/>
                    <a:pt x="2259" y="6468"/>
                  </a:cubicBezTo>
                  <a:cubicBezTo>
                    <a:pt x="2784" y="6757"/>
                    <a:pt x="3343" y="6895"/>
                    <a:pt x="3892" y="6895"/>
                  </a:cubicBezTo>
                  <a:cubicBezTo>
                    <a:pt x="5079" y="6895"/>
                    <a:pt x="6218" y="6251"/>
                    <a:pt x="6865" y="5096"/>
                  </a:cubicBezTo>
                  <a:cubicBezTo>
                    <a:pt x="7811" y="3404"/>
                    <a:pt x="7270" y="1391"/>
                    <a:pt x="5620" y="454"/>
                  </a:cubicBezTo>
                  <a:cubicBezTo>
                    <a:pt x="5080" y="147"/>
                    <a:pt x="4502" y="1"/>
                    <a:pt x="3935"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65" name="Google Shape;9165;p24"/>
            <p:cNvSpPr/>
            <p:nvPr/>
          </p:nvSpPr>
          <p:spPr>
            <a:xfrm>
              <a:off x="2746950" y="2853475"/>
              <a:ext cx="193525" cy="170900"/>
            </a:xfrm>
            <a:custGeom>
              <a:rect b="b" l="l" r="r" t="t"/>
              <a:pathLst>
                <a:path extrusionOk="0" h="6836" w="7741">
                  <a:moveTo>
                    <a:pt x="3904" y="1"/>
                  </a:moveTo>
                  <a:cubicBezTo>
                    <a:pt x="2732" y="1"/>
                    <a:pt x="1596" y="631"/>
                    <a:pt x="957" y="1756"/>
                  </a:cubicBezTo>
                  <a:cubicBezTo>
                    <a:pt x="1" y="3438"/>
                    <a:pt x="546" y="5476"/>
                    <a:pt x="2199" y="6401"/>
                  </a:cubicBezTo>
                  <a:cubicBezTo>
                    <a:pt x="2724" y="6695"/>
                    <a:pt x="3287" y="6836"/>
                    <a:pt x="3839" y="6836"/>
                  </a:cubicBezTo>
                  <a:cubicBezTo>
                    <a:pt x="5027" y="6836"/>
                    <a:pt x="6170" y="6188"/>
                    <a:pt x="6809" y="5032"/>
                  </a:cubicBezTo>
                  <a:cubicBezTo>
                    <a:pt x="7740" y="3346"/>
                    <a:pt x="7161" y="1317"/>
                    <a:pt x="5490" y="408"/>
                  </a:cubicBezTo>
                  <a:cubicBezTo>
                    <a:pt x="4983" y="132"/>
                    <a:pt x="4440" y="1"/>
                    <a:pt x="3904"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66" name="Google Shape;9166;p24"/>
            <p:cNvSpPr/>
            <p:nvPr/>
          </p:nvSpPr>
          <p:spPr>
            <a:xfrm>
              <a:off x="3776750" y="3744500"/>
              <a:ext cx="193325" cy="170775"/>
            </a:xfrm>
            <a:custGeom>
              <a:rect b="b" l="l" r="r" t="t"/>
              <a:pathLst>
                <a:path extrusionOk="0" h="6831" w="7733">
                  <a:moveTo>
                    <a:pt x="3895" y="1"/>
                  </a:moveTo>
                  <a:cubicBezTo>
                    <a:pt x="2737" y="1"/>
                    <a:pt x="1616" y="612"/>
                    <a:pt x="977" y="1711"/>
                  </a:cubicBezTo>
                  <a:cubicBezTo>
                    <a:pt x="0" y="3388"/>
                    <a:pt x="516" y="5434"/>
                    <a:pt x="2153" y="6375"/>
                  </a:cubicBezTo>
                  <a:cubicBezTo>
                    <a:pt x="2690" y="6684"/>
                    <a:pt x="3268" y="6831"/>
                    <a:pt x="3836" y="6831"/>
                  </a:cubicBezTo>
                  <a:cubicBezTo>
                    <a:pt x="5009" y="6831"/>
                    <a:pt x="6140" y="6202"/>
                    <a:pt x="6782" y="5071"/>
                  </a:cubicBezTo>
                  <a:cubicBezTo>
                    <a:pt x="7732" y="3391"/>
                    <a:pt x="7184" y="1353"/>
                    <a:pt x="5528" y="429"/>
                  </a:cubicBezTo>
                  <a:cubicBezTo>
                    <a:pt x="5007" y="139"/>
                    <a:pt x="4447" y="1"/>
                    <a:pt x="3895"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67" name="Google Shape;9167;p24"/>
            <p:cNvSpPr/>
            <p:nvPr/>
          </p:nvSpPr>
          <p:spPr>
            <a:xfrm>
              <a:off x="2846275" y="3221400"/>
              <a:ext cx="193475" cy="170825"/>
            </a:xfrm>
            <a:custGeom>
              <a:rect b="b" l="l" r="r" t="t"/>
              <a:pathLst>
                <a:path extrusionOk="0" h="6833" w="7739">
                  <a:moveTo>
                    <a:pt x="3899" y="1"/>
                  </a:moveTo>
                  <a:cubicBezTo>
                    <a:pt x="2735" y="1"/>
                    <a:pt x="1609" y="621"/>
                    <a:pt x="969" y="1731"/>
                  </a:cubicBezTo>
                  <a:cubicBezTo>
                    <a:pt x="1" y="3409"/>
                    <a:pt x="530" y="5452"/>
                    <a:pt x="2174" y="6386"/>
                  </a:cubicBezTo>
                  <a:cubicBezTo>
                    <a:pt x="2706" y="6689"/>
                    <a:pt x="3277" y="6833"/>
                    <a:pt x="3838" y="6833"/>
                  </a:cubicBezTo>
                  <a:cubicBezTo>
                    <a:pt x="5017" y="6833"/>
                    <a:pt x="6154" y="6196"/>
                    <a:pt x="6794" y="5054"/>
                  </a:cubicBezTo>
                  <a:cubicBezTo>
                    <a:pt x="7738" y="3368"/>
                    <a:pt x="7175" y="1339"/>
                    <a:pt x="5512" y="421"/>
                  </a:cubicBezTo>
                  <a:cubicBezTo>
                    <a:pt x="4997" y="136"/>
                    <a:pt x="4444" y="1"/>
                    <a:pt x="3899"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68" name="Google Shape;9168;p24"/>
            <p:cNvSpPr/>
            <p:nvPr/>
          </p:nvSpPr>
          <p:spPr>
            <a:xfrm>
              <a:off x="3829575" y="1746025"/>
              <a:ext cx="192350" cy="169750"/>
            </a:xfrm>
            <a:custGeom>
              <a:rect b="b" l="l" r="r" t="t"/>
              <a:pathLst>
                <a:path extrusionOk="0" h="6790" w="7694">
                  <a:moveTo>
                    <a:pt x="3893" y="0"/>
                  </a:moveTo>
                  <a:cubicBezTo>
                    <a:pt x="2742" y="0"/>
                    <a:pt x="1620" y="600"/>
                    <a:pt x="982" y="1675"/>
                  </a:cubicBezTo>
                  <a:cubicBezTo>
                    <a:pt x="0" y="3330"/>
                    <a:pt x="519" y="5409"/>
                    <a:pt x="2146" y="6345"/>
                  </a:cubicBezTo>
                  <a:cubicBezTo>
                    <a:pt x="2669" y="6646"/>
                    <a:pt x="3239" y="6790"/>
                    <a:pt x="3802" y="6790"/>
                  </a:cubicBezTo>
                  <a:cubicBezTo>
                    <a:pt x="4953" y="6790"/>
                    <a:pt x="6076" y="6190"/>
                    <a:pt x="6714" y="5115"/>
                  </a:cubicBezTo>
                  <a:cubicBezTo>
                    <a:pt x="7694" y="3460"/>
                    <a:pt x="7177" y="1381"/>
                    <a:pt x="5550" y="445"/>
                  </a:cubicBezTo>
                  <a:cubicBezTo>
                    <a:pt x="5026" y="144"/>
                    <a:pt x="4456" y="0"/>
                    <a:pt x="3893"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69" name="Google Shape;9169;p24"/>
            <p:cNvSpPr/>
            <p:nvPr/>
          </p:nvSpPr>
          <p:spPr>
            <a:xfrm>
              <a:off x="3098375" y="1958950"/>
              <a:ext cx="191150" cy="169325"/>
            </a:xfrm>
            <a:custGeom>
              <a:rect b="b" l="l" r="r" t="t"/>
              <a:pathLst>
                <a:path extrusionOk="0" h="6773" w="7646">
                  <a:moveTo>
                    <a:pt x="3875" y="1"/>
                  </a:moveTo>
                  <a:cubicBezTo>
                    <a:pt x="2701" y="1"/>
                    <a:pt x="1555" y="629"/>
                    <a:pt x="923" y="1743"/>
                  </a:cubicBezTo>
                  <a:cubicBezTo>
                    <a:pt x="0" y="3373"/>
                    <a:pt x="537" y="5416"/>
                    <a:pt x="2122" y="6329"/>
                  </a:cubicBezTo>
                  <a:cubicBezTo>
                    <a:pt x="2644" y="6630"/>
                    <a:pt x="3210" y="6773"/>
                    <a:pt x="3771" y="6773"/>
                  </a:cubicBezTo>
                  <a:cubicBezTo>
                    <a:pt x="4962" y="6773"/>
                    <a:pt x="6123" y="6127"/>
                    <a:pt x="6751" y="4982"/>
                  </a:cubicBezTo>
                  <a:cubicBezTo>
                    <a:pt x="7645" y="3345"/>
                    <a:pt x="7077" y="1309"/>
                    <a:pt x="5475" y="417"/>
                  </a:cubicBezTo>
                  <a:cubicBezTo>
                    <a:pt x="4967" y="135"/>
                    <a:pt x="4418" y="1"/>
                    <a:pt x="3875"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70" name="Google Shape;9170;p24"/>
            <p:cNvSpPr/>
            <p:nvPr/>
          </p:nvSpPr>
          <p:spPr>
            <a:xfrm>
              <a:off x="4726650" y="2874375"/>
              <a:ext cx="191050" cy="169250"/>
            </a:xfrm>
            <a:custGeom>
              <a:rect b="b" l="l" r="r" t="t"/>
              <a:pathLst>
                <a:path extrusionOk="0" h="6770" w="7642">
                  <a:moveTo>
                    <a:pt x="3874" y="0"/>
                  </a:moveTo>
                  <a:cubicBezTo>
                    <a:pt x="2716" y="0"/>
                    <a:pt x="1585" y="606"/>
                    <a:pt x="950" y="1688"/>
                  </a:cubicBezTo>
                  <a:cubicBezTo>
                    <a:pt x="1" y="3306"/>
                    <a:pt x="500" y="5360"/>
                    <a:pt x="2070" y="6299"/>
                  </a:cubicBezTo>
                  <a:cubicBezTo>
                    <a:pt x="2604" y="6618"/>
                    <a:pt x="3190" y="6770"/>
                    <a:pt x="3769" y="6770"/>
                  </a:cubicBezTo>
                  <a:cubicBezTo>
                    <a:pt x="4942" y="6770"/>
                    <a:pt x="6086" y="6147"/>
                    <a:pt x="6719" y="5032"/>
                  </a:cubicBezTo>
                  <a:cubicBezTo>
                    <a:pt x="7641" y="3405"/>
                    <a:pt x="7108" y="1358"/>
                    <a:pt x="5522" y="443"/>
                  </a:cubicBezTo>
                  <a:cubicBezTo>
                    <a:pt x="5003" y="143"/>
                    <a:pt x="4435" y="0"/>
                    <a:pt x="3874"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71" name="Google Shape;9171;p24"/>
            <p:cNvSpPr/>
            <p:nvPr/>
          </p:nvSpPr>
          <p:spPr>
            <a:xfrm>
              <a:off x="4527400" y="2138325"/>
              <a:ext cx="192400" cy="169750"/>
            </a:xfrm>
            <a:custGeom>
              <a:rect b="b" l="l" r="r" t="t"/>
              <a:pathLst>
                <a:path extrusionOk="0" h="6790" w="7696">
                  <a:moveTo>
                    <a:pt x="3893" y="1"/>
                  </a:moveTo>
                  <a:cubicBezTo>
                    <a:pt x="2740" y="1"/>
                    <a:pt x="1617" y="602"/>
                    <a:pt x="979" y="1680"/>
                  </a:cubicBezTo>
                  <a:cubicBezTo>
                    <a:pt x="0" y="3336"/>
                    <a:pt x="522" y="5414"/>
                    <a:pt x="2150" y="6348"/>
                  </a:cubicBezTo>
                  <a:cubicBezTo>
                    <a:pt x="2672" y="6648"/>
                    <a:pt x="3240" y="6790"/>
                    <a:pt x="3801" y="6790"/>
                  </a:cubicBezTo>
                  <a:cubicBezTo>
                    <a:pt x="4954" y="6790"/>
                    <a:pt x="6078" y="6189"/>
                    <a:pt x="6715" y="5111"/>
                  </a:cubicBezTo>
                  <a:cubicBezTo>
                    <a:pt x="7695" y="3454"/>
                    <a:pt x="7173" y="1377"/>
                    <a:pt x="5544" y="442"/>
                  </a:cubicBezTo>
                  <a:cubicBezTo>
                    <a:pt x="5022" y="143"/>
                    <a:pt x="4454" y="1"/>
                    <a:pt x="3893"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72" name="Google Shape;9172;p24"/>
            <p:cNvSpPr/>
            <p:nvPr/>
          </p:nvSpPr>
          <p:spPr>
            <a:xfrm>
              <a:off x="3595375" y="3798975"/>
              <a:ext cx="190075" cy="168150"/>
            </a:xfrm>
            <a:custGeom>
              <a:rect b="b" l="l" r="r" t="t"/>
              <a:pathLst>
                <a:path extrusionOk="0" h="6726" w="7603">
                  <a:moveTo>
                    <a:pt x="3880" y="1"/>
                  </a:moveTo>
                  <a:cubicBezTo>
                    <a:pt x="2685" y="1"/>
                    <a:pt x="1505" y="643"/>
                    <a:pt x="889" y="1763"/>
                  </a:cubicBezTo>
                  <a:cubicBezTo>
                    <a:pt x="1" y="3381"/>
                    <a:pt x="581" y="5461"/>
                    <a:pt x="2168" y="6332"/>
                  </a:cubicBezTo>
                  <a:cubicBezTo>
                    <a:pt x="2656" y="6599"/>
                    <a:pt x="3190" y="6726"/>
                    <a:pt x="3721" y="6726"/>
                  </a:cubicBezTo>
                  <a:cubicBezTo>
                    <a:pt x="4917" y="6726"/>
                    <a:pt x="6098" y="6084"/>
                    <a:pt x="6714" y="4964"/>
                  </a:cubicBezTo>
                  <a:cubicBezTo>
                    <a:pt x="7603" y="3346"/>
                    <a:pt x="7022" y="1267"/>
                    <a:pt x="5435" y="396"/>
                  </a:cubicBezTo>
                  <a:cubicBezTo>
                    <a:pt x="4946" y="128"/>
                    <a:pt x="4412" y="1"/>
                    <a:pt x="3880"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73" name="Google Shape;9173;p24"/>
            <p:cNvSpPr/>
            <p:nvPr/>
          </p:nvSpPr>
          <p:spPr>
            <a:xfrm>
              <a:off x="2698950" y="2670900"/>
              <a:ext cx="190150" cy="168200"/>
            </a:xfrm>
            <a:custGeom>
              <a:rect b="b" l="l" r="r" t="t"/>
              <a:pathLst>
                <a:path extrusionOk="0" h="6728" w="7606">
                  <a:moveTo>
                    <a:pt x="3882" y="0"/>
                  </a:moveTo>
                  <a:cubicBezTo>
                    <a:pt x="2705" y="0"/>
                    <a:pt x="1541" y="623"/>
                    <a:pt x="916" y="1718"/>
                  </a:cubicBezTo>
                  <a:cubicBezTo>
                    <a:pt x="1" y="3322"/>
                    <a:pt x="552" y="5408"/>
                    <a:pt x="2126" y="6306"/>
                  </a:cubicBezTo>
                  <a:cubicBezTo>
                    <a:pt x="2626" y="6592"/>
                    <a:pt x="3177" y="6727"/>
                    <a:pt x="3725" y="6727"/>
                  </a:cubicBezTo>
                  <a:cubicBezTo>
                    <a:pt x="4901" y="6727"/>
                    <a:pt x="6065" y="6104"/>
                    <a:pt x="6689" y="5010"/>
                  </a:cubicBezTo>
                  <a:cubicBezTo>
                    <a:pt x="7606" y="3405"/>
                    <a:pt x="7055" y="1318"/>
                    <a:pt x="5481" y="421"/>
                  </a:cubicBezTo>
                  <a:cubicBezTo>
                    <a:pt x="4981" y="135"/>
                    <a:pt x="4430" y="0"/>
                    <a:pt x="3882"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74" name="Google Shape;9174;p24"/>
            <p:cNvSpPr/>
            <p:nvPr/>
          </p:nvSpPr>
          <p:spPr>
            <a:xfrm>
              <a:off x="4326475" y="3586000"/>
              <a:ext cx="191025" cy="168750"/>
            </a:xfrm>
            <a:custGeom>
              <a:rect b="b" l="l" r="r" t="t"/>
              <a:pathLst>
                <a:path extrusionOk="0" h="6750" w="7641">
                  <a:moveTo>
                    <a:pt x="3902" y="0"/>
                  </a:moveTo>
                  <a:cubicBezTo>
                    <a:pt x="2718" y="0"/>
                    <a:pt x="1553" y="633"/>
                    <a:pt x="928" y="1743"/>
                  </a:cubicBezTo>
                  <a:cubicBezTo>
                    <a:pt x="0" y="3392"/>
                    <a:pt x="598" y="5504"/>
                    <a:pt x="2240" y="6373"/>
                  </a:cubicBezTo>
                  <a:cubicBezTo>
                    <a:pt x="2722" y="6629"/>
                    <a:pt x="3243" y="6750"/>
                    <a:pt x="3760" y="6750"/>
                  </a:cubicBezTo>
                  <a:cubicBezTo>
                    <a:pt x="4963" y="6750"/>
                    <a:pt x="6144" y="6095"/>
                    <a:pt x="6759" y="4957"/>
                  </a:cubicBezTo>
                  <a:cubicBezTo>
                    <a:pt x="7641" y="3330"/>
                    <a:pt x="7060" y="1279"/>
                    <a:pt x="5470" y="402"/>
                  </a:cubicBezTo>
                  <a:cubicBezTo>
                    <a:pt x="4976" y="130"/>
                    <a:pt x="4437" y="0"/>
                    <a:pt x="3902"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75" name="Google Shape;9175;p24"/>
            <p:cNvSpPr/>
            <p:nvPr/>
          </p:nvSpPr>
          <p:spPr>
            <a:xfrm>
              <a:off x="2897700" y="3406925"/>
              <a:ext cx="189800" cy="167650"/>
            </a:xfrm>
            <a:custGeom>
              <a:rect b="b" l="l" r="r" t="t"/>
              <a:pathLst>
                <a:path extrusionOk="0" h="6706" w="7592">
                  <a:moveTo>
                    <a:pt x="3881" y="1"/>
                  </a:moveTo>
                  <a:cubicBezTo>
                    <a:pt x="2699" y="1"/>
                    <a:pt x="1529" y="628"/>
                    <a:pt x="910" y="1721"/>
                  </a:cubicBezTo>
                  <a:cubicBezTo>
                    <a:pt x="1" y="3328"/>
                    <a:pt x="572" y="5433"/>
                    <a:pt x="2157" y="6309"/>
                  </a:cubicBezTo>
                  <a:cubicBezTo>
                    <a:pt x="2643" y="6579"/>
                    <a:pt x="3177" y="6706"/>
                    <a:pt x="3710" y="6706"/>
                  </a:cubicBezTo>
                  <a:cubicBezTo>
                    <a:pt x="4911" y="6706"/>
                    <a:pt x="6102" y="6059"/>
                    <a:pt x="6710" y="4938"/>
                  </a:cubicBezTo>
                  <a:cubicBezTo>
                    <a:pt x="7591" y="3312"/>
                    <a:pt x="6984" y="1215"/>
                    <a:pt x="5388" y="371"/>
                  </a:cubicBezTo>
                  <a:cubicBezTo>
                    <a:pt x="4913" y="120"/>
                    <a:pt x="4396" y="1"/>
                    <a:pt x="3881"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76" name="Google Shape;9176;p24"/>
            <p:cNvSpPr/>
            <p:nvPr/>
          </p:nvSpPr>
          <p:spPr>
            <a:xfrm>
              <a:off x="2784125" y="2250825"/>
              <a:ext cx="187125" cy="166175"/>
            </a:xfrm>
            <a:custGeom>
              <a:rect b="b" l="l" r="r" t="t"/>
              <a:pathLst>
                <a:path extrusionOk="0" h="6647" w="7485">
                  <a:moveTo>
                    <a:pt x="3847" y="1"/>
                  </a:moveTo>
                  <a:cubicBezTo>
                    <a:pt x="2692" y="1"/>
                    <a:pt x="1528" y="604"/>
                    <a:pt x="902" y="1666"/>
                  </a:cubicBezTo>
                  <a:cubicBezTo>
                    <a:pt x="1" y="3197"/>
                    <a:pt x="503" y="5260"/>
                    <a:pt x="2006" y="6191"/>
                  </a:cubicBezTo>
                  <a:cubicBezTo>
                    <a:pt x="2504" y="6500"/>
                    <a:pt x="3070" y="6646"/>
                    <a:pt x="3638" y="6646"/>
                  </a:cubicBezTo>
                  <a:cubicBezTo>
                    <a:pt x="4793" y="6646"/>
                    <a:pt x="5956" y="6043"/>
                    <a:pt x="6582" y="4983"/>
                  </a:cubicBezTo>
                  <a:cubicBezTo>
                    <a:pt x="7485" y="3450"/>
                    <a:pt x="6982" y="1387"/>
                    <a:pt x="5479" y="456"/>
                  </a:cubicBezTo>
                  <a:cubicBezTo>
                    <a:pt x="4981" y="147"/>
                    <a:pt x="4415" y="1"/>
                    <a:pt x="3847"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77" name="Google Shape;9177;p24"/>
            <p:cNvSpPr/>
            <p:nvPr/>
          </p:nvSpPr>
          <p:spPr>
            <a:xfrm>
              <a:off x="4644675" y="3296775"/>
              <a:ext cx="187625" cy="166550"/>
            </a:xfrm>
            <a:custGeom>
              <a:rect b="b" l="l" r="r" t="t"/>
              <a:pathLst>
                <a:path extrusionOk="0" h="6662" w="7505">
                  <a:moveTo>
                    <a:pt x="3850" y="1"/>
                  </a:moveTo>
                  <a:cubicBezTo>
                    <a:pt x="2649" y="1"/>
                    <a:pt x="1450" y="647"/>
                    <a:pt x="851" y="1760"/>
                  </a:cubicBezTo>
                  <a:cubicBezTo>
                    <a:pt x="1" y="3345"/>
                    <a:pt x="571" y="5399"/>
                    <a:pt x="2102" y="6261"/>
                  </a:cubicBezTo>
                  <a:cubicBezTo>
                    <a:pt x="2586" y="6533"/>
                    <a:pt x="3121" y="6662"/>
                    <a:pt x="3657" y="6662"/>
                  </a:cubicBezTo>
                  <a:cubicBezTo>
                    <a:pt x="4858" y="6662"/>
                    <a:pt x="6057" y="6015"/>
                    <a:pt x="6654" y="4902"/>
                  </a:cubicBezTo>
                  <a:cubicBezTo>
                    <a:pt x="7504" y="3317"/>
                    <a:pt x="6934" y="1265"/>
                    <a:pt x="5405" y="402"/>
                  </a:cubicBezTo>
                  <a:cubicBezTo>
                    <a:pt x="4921" y="129"/>
                    <a:pt x="4386" y="1"/>
                    <a:pt x="3850"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78" name="Google Shape;9178;p24"/>
            <p:cNvSpPr/>
            <p:nvPr/>
          </p:nvSpPr>
          <p:spPr>
            <a:xfrm>
              <a:off x="4246750" y="1824900"/>
              <a:ext cx="189125" cy="167175"/>
            </a:xfrm>
            <a:custGeom>
              <a:rect b="b" l="l" r="r" t="t"/>
              <a:pathLst>
                <a:path extrusionOk="0" h="6687" w="7565">
                  <a:moveTo>
                    <a:pt x="3882" y="1"/>
                  </a:moveTo>
                  <a:cubicBezTo>
                    <a:pt x="2718" y="1"/>
                    <a:pt x="1550" y="609"/>
                    <a:pt x="924" y="1678"/>
                  </a:cubicBezTo>
                  <a:cubicBezTo>
                    <a:pt x="0" y="3255"/>
                    <a:pt x="550" y="5378"/>
                    <a:pt x="2112" y="6273"/>
                  </a:cubicBezTo>
                  <a:cubicBezTo>
                    <a:pt x="2601" y="6553"/>
                    <a:pt x="3145" y="6686"/>
                    <a:pt x="3688" y="6686"/>
                  </a:cubicBezTo>
                  <a:cubicBezTo>
                    <a:pt x="4833" y="6686"/>
                    <a:pt x="5977" y="6097"/>
                    <a:pt x="6614" y="5057"/>
                  </a:cubicBezTo>
                  <a:cubicBezTo>
                    <a:pt x="7564" y="3504"/>
                    <a:pt x="7051" y="1370"/>
                    <a:pt x="5503" y="442"/>
                  </a:cubicBezTo>
                  <a:cubicBezTo>
                    <a:pt x="5004" y="142"/>
                    <a:pt x="4443" y="1"/>
                    <a:pt x="3882"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79" name="Google Shape;9179;p24"/>
            <p:cNvSpPr/>
            <p:nvPr/>
          </p:nvSpPr>
          <p:spPr>
            <a:xfrm>
              <a:off x="4479975" y="1956475"/>
              <a:ext cx="187325" cy="165550"/>
            </a:xfrm>
            <a:custGeom>
              <a:rect b="b" l="l" r="r" t="t"/>
              <a:pathLst>
                <a:path extrusionOk="0" h="6622" w="7493">
                  <a:moveTo>
                    <a:pt x="3856" y="0"/>
                  </a:moveTo>
                  <a:cubicBezTo>
                    <a:pt x="2715" y="0"/>
                    <a:pt x="1569" y="593"/>
                    <a:pt x="941" y="1638"/>
                  </a:cubicBezTo>
                  <a:cubicBezTo>
                    <a:pt x="1" y="3198"/>
                    <a:pt x="556" y="5348"/>
                    <a:pt x="2127" y="6226"/>
                  </a:cubicBezTo>
                  <a:cubicBezTo>
                    <a:pt x="2607" y="6494"/>
                    <a:pt x="3137" y="6621"/>
                    <a:pt x="3666" y="6621"/>
                  </a:cubicBezTo>
                  <a:cubicBezTo>
                    <a:pt x="4830" y="6621"/>
                    <a:pt x="5989" y="6008"/>
                    <a:pt x="6602" y="4937"/>
                  </a:cubicBezTo>
                  <a:cubicBezTo>
                    <a:pt x="7492" y="3384"/>
                    <a:pt x="6959" y="1319"/>
                    <a:pt x="5438" y="423"/>
                  </a:cubicBezTo>
                  <a:cubicBezTo>
                    <a:pt x="4950" y="136"/>
                    <a:pt x="4404" y="0"/>
                    <a:pt x="3856"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80" name="Google Shape;9180;p24"/>
            <p:cNvSpPr/>
            <p:nvPr/>
          </p:nvSpPr>
          <p:spPr>
            <a:xfrm>
              <a:off x="3181625" y="3723025"/>
              <a:ext cx="186475" cy="164975"/>
            </a:xfrm>
            <a:custGeom>
              <a:rect b="b" l="l" r="r" t="t"/>
              <a:pathLst>
                <a:path extrusionOk="0" h="6599" w="7459">
                  <a:moveTo>
                    <a:pt x="3819" y="0"/>
                  </a:moveTo>
                  <a:cubicBezTo>
                    <a:pt x="2664" y="0"/>
                    <a:pt x="1512" y="610"/>
                    <a:pt x="897" y="1679"/>
                  </a:cubicBezTo>
                  <a:cubicBezTo>
                    <a:pt x="1" y="3236"/>
                    <a:pt x="541" y="5302"/>
                    <a:pt x="2077" y="6187"/>
                  </a:cubicBezTo>
                  <a:cubicBezTo>
                    <a:pt x="2563" y="6466"/>
                    <a:pt x="3102" y="6598"/>
                    <a:pt x="3641" y="6598"/>
                  </a:cubicBezTo>
                  <a:cubicBezTo>
                    <a:pt x="4796" y="6598"/>
                    <a:pt x="5947" y="5989"/>
                    <a:pt x="6561" y="4921"/>
                  </a:cubicBezTo>
                  <a:cubicBezTo>
                    <a:pt x="7459" y="3360"/>
                    <a:pt x="6918" y="1296"/>
                    <a:pt x="5381" y="412"/>
                  </a:cubicBezTo>
                  <a:cubicBezTo>
                    <a:pt x="4895" y="132"/>
                    <a:pt x="4357" y="0"/>
                    <a:pt x="3819"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81" name="Google Shape;9181;p24"/>
            <p:cNvSpPr/>
            <p:nvPr/>
          </p:nvSpPr>
          <p:spPr>
            <a:xfrm>
              <a:off x="2651475" y="2488875"/>
              <a:ext cx="185800" cy="164350"/>
            </a:xfrm>
            <a:custGeom>
              <a:rect b="b" l="l" r="r" t="t"/>
              <a:pathLst>
                <a:path extrusionOk="0" h="6574" w="7432">
                  <a:moveTo>
                    <a:pt x="3788" y="1"/>
                  </a:moveTo>
                  <a:cubicBezTo>
                    <a:pt x="2616" y="1"/>
                    <a:pt x="1464" y="632"/>
                    <a:pt x="867" y="1731"/>
                  </a:cubicBezTo>
                  <a:cubicBezTo>
                    <a:pt x="0" y="3324"/>
                    <a:pt x="573" y="5349"/>
                    <a:pt x="2128" y="6192"/>
                  </a:cubicBezTo>
                  <a:cubicBezTo>
                    <a:pt x="2606" y="6451"/>
                    <a:pt x="3127" y="6573"/>
                    <a:pt x="3644" y="6573"/>
                  </a:cubicBezTo>
                  <a:cubicBezTo>
                    <a:pt x="4816" y="6573"/>
                    <a:pt x="5969" y="5943"/>
                    <a:pt x="6565" y="4843"/>
                  </a:cubicBezTo>
                  <a:cubicBezTo>
                    <a:pt x="7431" y="3249"/>
                    <a:pt x="6858" y="1225"/>
                    <a:pt x="5304" y="383"/>
                  </a:cubicBezTo>
                  <a:cubicBezTo>
                    <a:pt x="4825" y="123"/>
                    <a:pt x="4305" y="1"/>
                    <a:pt x="3788"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82" name="Google Shape;9182;p24"/>
            <p:cNvSpPr/>
            <p:nvPr/>
          </p:nvSpPr>
          <p:spPr>
            <a:xfrm>
              <a:off x="4512325" y="3535000"/>
              <a:ext cx="185775" cy="164350"/>
            </a:xfrm>
            <a:custGeom>
              <a:rect b="b" l="l" r="r" t="t"/>
              <a:pathLst>
                <a:path extrusionOk="0" h="6574" w="7431">
                  <a:moveTo>
                    <a:pt x="3788" y="1"/>
                  </a:moveTo>
                  <a:cubicBezTo>
                    <a:pt x="2622" y="1"/>
                    <a:pt x="1473" y="626"/>
                    <a:pt x="873" y="1718"/>
                  </a:cubicBezTo>
                  <a:cubicBezTo>
                    <a:pt x="0" y="3304"/>
                    <a:pt x="563" y="5332"/>
                    <a:pt x="2113" y="6183"/>
                  </a:cubicBezTo>
                  <a:cubicBezTo>
                    <a:pt x="2595" y="6448"/>
                    <a:pt x="3121" y="6573"/>
                    <a:pt x="3642" y="6573"/>
                  </a:cubicBezTo>
                  <a:cubicBezTo>
                    <a:pt x="4808" y="6573"/>
                    <a:pt x="5956" y="5948"/>
                    <a:pt x="6556" y="4857"/>
                  </a:cubicBezTo>
                  <a:cubicBezTo>
                    <a:pt x="7430" y="3270"/>
                    <a:pt x="6866" y="1242"/>
                    <a:pt x="5316" y="391"/>
                  </a:cubicBezTo>
                  <a:cubicBezTo>
                    <a:pt x="4834" y="126"/>
                    <a:pt x="4309" y="1"/>
                    <a:pt x="3788"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83" name="Google Shape;9183;p24"/>
            <p:cNvSpPr/>
            <p:nvPr/>
          </p:nvSpPr>
          <p:spPr>
            <a:xfrm>
              <a:off x="4014750" y="1694925"/>
              <a:ext cx="187375" cy="165525"/>
            </a:xfrm>
            <a:custGeom>
              <a:rect b="b" l="l" r="r" t="t"/>
              <a:pathLst>
                <a:path extrusionOk="0" h="6621" w="7495">
                  <a:moveTo>
                    <a:pt x="3858" y="1"/>
                  </a:moveTo>
                  <a:cubicBezTo>
                    <a:pt x="2715" y="1"/>
                    <a:pt x="1569" y="594"/>
                    <a:pt x="940" y="1639"/>
                  </a:cubicBezTo>
                  <a:cubicBezTo>
                    <a:pt x="1" y="3201"/>
                    <a:pt x="558" y="5351"/>
                    <a:pt x="2129" y="6227"/>
                  </a:cubicBezTo>
                  <a:cubicBezTo>
                    <a:pt x="2608" y="6494"/>
                    <a:pt x="3137" y="6621"/>
                    <a:pt x="3666" y="6621"/>
                  </a:cubicBezTo>
                  <a:cubicBezTo>
                    <a:pt x="4831" y="6621"/>
                    <a:pt x="5991" y="6007"/>
                    <a:pt x="6606" y="4935"/>
                  </a:cubicBezTo>
                  <a:cubicBezTo>
                    <a:pt x="7494" y="3383"/>
                    <a:pt x="6959" y="1319"/>
                    <a:pt x="5437" y="423"/>
                  </a:cubicBezTo>
                  <a:cubicBezTo>
                    <a:pt x="4949" y="136"/>
                    <a:pt x="4404" y="1"/>
                    <a:pt x="3858"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84" name="Google Shape;9184;p24"/>
            <p:cNvSpPr/>
            <p:nvPr/>
          </p:nvSpPr>
          <p:spPr>
            <a:xfrm>
              <a:off x="2917825" y="2014350"/>
              <a:ext cx="186350" cy="164900"/>
            </a:xfrm>
            <a:custGeom>
              <a:rect b="b" l="l" r="r" t="t"/>
              <a:pathLst>
                <a:path extrusionOk="0" h="6596" w="7454">
                  <a:moveTo>
                    <a:pt x="3810" y="0"/>
                  </a:moveTo>
                  <a:cubicBezTo>
                    <a:pt x="2628" y="0"/>
                    <a:pt x="1458" y="635"/>
                    <a:pt x="862" y="1733"/>
                  </a:cubicBezTo>
                  <a:cubicBezTo>
                    <a:pt x="0" y="3323"/>
                    <a:pt x="581" y="5378"/>
                    <a:pt x="2130" y="6216"/>
                  </a:cubicBezTo>
                  <a:cubicBezTo>
                    <a:pt x="2605" y="6474"/>
                    <a:pt x="3125" y="6595"/>
                    <a:pt x="3642" y="6595"/>
                  </a:cubicBezTo>
                  <a:cubicBezTo>
                    <a:pt x="4825" y="6595"/>
                    <a:pt x="5995" y="5961"/>
                    <a:pt x="6590" y="4862"/>
                  </a:cubicBezTo>
                  <a:cubicBezTo>
                    <a:pt x="7454" y="3272"/>
                    <a:pt x="6872" y="1218"/>
                    <a:pt x="5323" y="379"/>
                  </a:cubicBezTo>
                  <a:cubicBezTo>
                    <a:pt x="4848" y="122"/>
                    <a:pt x="4328" y="0"/>
                    <a:pt x="3810"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85" name="Google Shape;9185;p24"/>
            <p:cNvSpPr/>
            <p:nvPr/>
          </p:nvSpPr>
          <p:spPr>
            <a:xfrm>
              <a:off x="4778625" y="3060475"/>
              <a:ext cx="186375" cy="164900"/>
            </a:xfrm>
            <a:custGeom>
              <a:rect b="b" l="l" r="r" t="t"/>
              <a:pathLst>
                <a:path extrusionOk="0" h="6596" w="7455">
                  <a:moveTo>
                    <a:pt x="3812" y="1"/>
                  </a:moveTo>
                  <a:cubicBezTo>
                    <a:pt x="2634" y="1"/>
                    <a:pt x="1467" y="631"/>
                    <a:pt x="869" y="1725"/>
                  </a:cubicBezTo>
                  <a:cubicBezTo>
                    <a:pt x="1" y="3311"/>
                    <a:pt x="576" y="5367"/>
                    <a:pt x="2123" y="6212"/>
                  </a:cubicBezTo>
                  <a:cubicBezTo>
                    <a:pt x="2599" y="6473"/>
                    <a:pt x="3121" y="6596"/>
                    <a:pt x="3642" y="6596"/>
                  </a:cubicBezTo>
                  <a:cubicBezTo>
                    <a:pt x="4820" y="6596"/>
                    <a:pt x="5987" y="5965"/>
                    <a:pt x="6586" y="4872"/>
                  </a:cubicBezTo>
                  <a:cubicBezTo>
                    <a:pt x="7454" y="3286"/>
                    <a:pt x="6880" y="1230"/>
                    <a:pt x="5332" y="384"/>
                  </a:cubicBezTo>
                  <a:cubicBezTo>
                    <a:pt x="4855" y="124"/>
                    <a:pt x="4332" y="1"/>
                    <a:pt x="3812"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86" name="Google Shape;9186;p24"/>
            <p:cNvSpPr/>
            <p:nvPr/>
          </p:nvSpPr>
          <p:spPr>
            <a:xfrm>
              <a:off x="4813125" y="2456000"/>
              <a:ext cx="185425" cy="163850"/>
            </a:xfrm>
            <a:custGeom>
              <a:rect b="b" l="l" r="r" t="t"/>
              <a:pathLst>
                <a:path extrusionOk="0" h="6554" w="7417">
                  <a:moveTo>
                    <a:pt x="3765" y="0"/>
                  </a:moveTo>
                  <a:cubicBezTo>
                    <a:pt x="2657" y="0"/>
                    <a:pt x="1570" y="577"/>
                    <a:pt x="943" y="1609"/>
                  </a:cubicBezTo>
                  <a:cubicBezTo>
                    <a:pt x="0" y="3165"/>
                    <a:pt x="492" y="5193"/>
                    <a:pt x="2035" y="6111"/>
                  </a:cubicBezTo>
                  <a:cubicBezTo>
                    <a:pt x="2539" y="6411"/>
                    <a:pt x="3095" y="6553"/>
                    <a:pt x="3646" y="6553"/>
                  </a:cubicBezTo>
                  <a:cubicBezTo>
                    <a:pt x="4773" y="6553"/>
                    <a:pt x="5883" y="5957"/>
                    <a:pt x="6500" y="4895"/>
                  </a:cubicBezTo>
                  <a:cubicBezTo>
                    <a:pt x="7417" y="3317"/>
                    <a:pt x="6891" y="1303"/>
                    <a:pt x="5332" y="416"/>
                  </a:cubicBezTo>
                  <a:cubicBezTo>
                    <a:pt x="4838" y="134"/>
                    <a:pt x="4299" y="0"/>
                    <a:pt x="3765"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87" name="Google Shape;9187;p24"/>
            <p:cNvSpPr/>
            <p:nvPr/>
          </p:nvSpPr>
          <p:spPr>
            <a:xfrm>
              <a:off x="3417475" y="1671425"/>
              <a:ext cx="185450" cy="163775"/>
            </a:xfrm>
            <a:custGeom>
              <a:rect b="b" l="l" r="r" t="t"/>
              <a:pathLst>
                <a:path extrusionOk="0" h="6551" w="7418">
                  <a:moveTo>
                    <a:pt x="3765" y="1"/>
                  </a:moveTo>
                  <a:cubicBezTo>
                    <a:pt x="2636" y="1"/>
                    <a:pt x="1533" y="598"/>
                    <a:pt x="917" y="1658"/>
                  </a:cubicBezTo>
                  <a:cubicBezTo>
                    <a:pt x="1" y="3234"/>
                    <a:pt x="527" y="5249"/>
                    <a:pt x="2084" y="6137"/>
                  </a:cubicBezTo>
                  <a:cubicBezTo>
                    <a:pt x="2578" y="6418"/>
                    <a:pt x="3117" y="6551"/>
                    <a:pt x="3650" y="6551"/>
                  </a:cubicBezTo>
                  <a:cubicBezTo>
                    <a:pt x="4799" y="6551"/>
                    <a:pt x="5924" y="5935"/>
                    <a:pt x="6530" y="4845"/>
                  </a:cubicBezTo>
                  <a:cubicBezTo>
                    <a:pt x="7417" y="3246"/>
                    <a:pt x="6859" y="1241"/>
                    <a:pt x="5285" y="387"/>
                  </a:cubicBezTo>
                  <a:cubicBezTo>
                    <a:pt x="4802" y="125"/>
                    <a:pt x="4281" y="1"/>
                    <a:pt x="3765"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88" name="Google Shape;9188;p24"/>
            <p:cNvSpPr/>
            <p:nvPr/>
          </p:nvSpPr>
          <p:spPr>
            <a:xfrm>
              <a:off x="4863250" y="2640575"/>
              <a:ext cx="184425" cy="162575"/>
            </a:xfrm>
            <a:custGeom>
              <a:rect b="b" l="l" r="r" t="t"/>
              <a:pathLst>
                <a:path extrusionOk="0" h="6503" w="7377">
                  <a:moveTo>
                    <a:pt x="3715" y="0"/>
                  </a:moveTo>
                  <a:cubicBezTo>
                    <a:pt x="2600" y="0"/>
                    <a:pt x="1526" y="600"/>
                    <a:pt x="916" y="1675"/>
                  </a:cubicBezTo>
                  <a:cubicBezTo>
                    <a:pt x="1" y="3286"/>
                    <a:pt x="534" y="5232"/>
                    <a:pt x="2130" y="6105"/>
                  </a:cubicBezTo>
                  <a:cubicBezTo>
                    <a:pt x="2622" y="6374"/>
                    <a:pt x="3146" y="6502"/>
                    <a:pt x="3662" y="6502"/>
                  </a:cubicBezTo>
                  <a:cubicBezTo>
                    <a:pt x="4777" y="6502"/>
                    <a:pt x="5850" y="5903"/>
                    <a:pt x="6461" y="4829"/>
                  </a:cubicBezTo>
                  <a:cubicBezTo>
                    <a:pt x="7376" y="3217"/>
                    <a:pt x="6843" y="1270"/>
                    <a:pt x="5247" y="398"/>
                  </a:cubicBezTo>
                  <a:cubicBezTo>
                    <a:pt x="4755" y="129"/>
                    <a:pt x="4231" y="0"/>
                    <a:pt x="3715"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89" name="Google Shape;9189;p24"/>
            <p:cNvSpPr/>
            <p:nvPr/>
          </p:nvSpPr>
          <p:spPr>
            <a:xfrm>
              <a:off x="3414925" y="3854675"/>
              <a:ext cx="185050" cy="163150"/>
            </a:xfrm>
            <a:custGeom>
              <a:rect b="b" l="l" r="r" t="t"/>
              <a:pathLst>
                <a:path extrusionOk="0" h="6526" w="7402">
                  <a:moveTo>
                    <a:pt x="3737" y="0"/>
                  </a:moveTo>
                  <a:cubicBezTo>
                    <a:pt x="2628" y="0"/>
                    <a:pt x="1552" y="587"/>
                    <a:pt x="935" y="1641"/>
                  </a:cubicBezTo>
                  <a:cubicBezTo>
                    <a:pt x="1" y="3239"/>
                    <a:pt x="517" y="5221"/>
                    <a:pt x="2099" y="6111"/>
                  </a:cubicBezTo>
                  <a:cubicBezTo>
                    <a:pt x="2599" y="6392"/>
                    <a:pt x="3137" y="6526"/>
                    <a:pt x="3667" y="6526"/>
                  </a:cubicBezTo>
                  <a:cubicBezTo>
                    <a:pt x="4776" y="6526"/>
                    <a:pt x="5850" y="5939"/>
                    <a:pt x="6467" y="4885"/>
                  </a:cubicBezTo>
                  <a:cubicBezTo>
                    <a:pt x="7401" y="3287"/>
                    <a:pt x="6886" y="1305"/>
                    <a:pt x="5304" y="415"/>
                  </a:cubicBezTo>
                  <a:cubicBezTo>
                    <a:pt x="4805" y="134"/>
                    <a:pt x="4267" y="0"/>
                    <a:pt x="3737"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90" name="Google Shape;9190;p24"/>
            <p:cNvSpPr/>
            <p:nvPr/>
          </p:nvSpPr>
          <p:spPr>
            <a:xfrm>
              <a:off x="2949800" y="3593125"/>
              <a:ext cx="184925" cy="163175"/>
            </a:xfrm>
            <a:custGeom>
              <a:rect b="b" l="l" r="r" t="t"/>
              <a:pathLst>
                <a:path extrusionOk="0" h="6527" w="7397">
                  <a:moveTo>
                    <a:pt x="3736" y="1"/>
                  </a:moveTo>
                  <a:cubicBezTo>
                    <a:pt x="2644" y="1"/>
                    <a:pt x="1583" y="568"/>
                    <a:pt x="960" y="1596"/>
                  </a:cubicBezTo>
                  <a:cubicBezTo>
                    <a:pt x="0" y="3179"/>
                    <a:pt x="484" y="5170"/>
                    <a:pt x="2050" y="6085"/>
                  </a:cubicBezTo>
                  <a:cubicBezTo>
                    <a:pt x="2561" y="6384"/>
                    <a:pt x="3115" y="6526"/>
                    <a:pt x="3662" y="6526"/>
                  </a:cubicBezTo>
                  <a:cubicBezTo>
                    <a:pt x="4753" y="6526"/>
                    <a:pt x="5814" y="5959"/>
                    <a:pt x="6437" y="4931"/>
                  </a:cubicBezTo>
                  <a:cubicBezTo>
                    <a:pt x="7396" y="3349"/>
                    <a:pt x="6913" y="1358"/>
                    <a:pt x="5347" y="441"/>
                  </a:cubicBezTo>
                  <a:cubicBezTo>
                    <a:pt x="4836" y="143"/>
                    <a:pt x="4282" y="1"/>
                    <a:pt x="3736"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91" name="Google Shape;9191;p24"/>
            <p:cNvSpPr/>
            <p:nvPr/>
          </p:nvSpPr>
          <p:spPr>
            <a:xfrm>
              <a:off x="3601025" y="1618875"/>
              <a:ext cx="184275" cy="162525"/>
            </a:xfrm>
            <a:custGeom>
              <a:rect b="b" l="l" r="r" t="t"/>
              <a:pathLst>
                <a:path extrusionOk="0" h="6501" w="7371">
                  <a:moveTo>
                    <a:pt x="3710" y="0"/>
                  </a:moveTo>
                  <a:cubicBezTo>
                    <a:pt x="2616" y="0"/>
                    <a:pt x="1560" y="576"/>
                    <a:pt x="945" y="1617"/>
                  </a:cubicBezTo>
                  <a:cubicBezTo>
                    <a:pt x="0" y="3216"/>
                    <a:pt x="495" y="5173"/>
                    <a:pt x="2072" y="6073"/>
                  </a:cubicBezTo>
                  <a:cubicBezTo>
                    <a:pt x="2579" y="6362"/>
                    <a:pt x="3124" y="6501"/>
                    <a:pt x="3661" y="6501"/>
                  </a:cubicBezTo>
                  <a:cubicBezTo>
                    <a:pt x="4755" y="6501"/>
                    <a:pt x="5811" y="5925"/>
                    <a:pt x="6426" y="4884"/>
                  </a:cubicBezTo>
                  <a:cubicBezTo>
                    <a:pt x="7371" y="3285"/>
                    <a:pt x="6876" y="1328"/>
                    <a:pt x="5299" y="428"/>
                  </a:cubicBezTo>
                  <a:cubicBezTo>
                    <a:pt x="4792" y="138"/>
                    <a:pt x="4247" y="0"/>
                    <a:pt x="3710"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92" name="Google Shape;9192;p24"/>
            <p:cNvSpPr/>
            <p:nvPr/>
          </p:nvSpPr>
          <p:spPr>
            <a:xfrm>
              <a:off x="4197825" y="3826825"/>
              <a:ext cx="182225" cy="161300"/>
            </a:xfrm>
            <a:custGeom>
              <a:rect b="b" l="l" r="r" t="t"/>
              <a:pathLst>
                <a:path extrusionOk="0" h="6452" w="7289">
                  <a:moveTo>
                    <a:pt x="3659" y="1"/>
                  </a:moveTo>
                  <a:cubicBezTo>
                    <a:pt x="2580" y="1"/>
                    <a:pt x="1544" y="564"/>
                    <a:pt x="935" y="1593"/>
                  </a:cubicBezTo>
                  <a:cubicBezTo>
                    <a:pt x="0" y="3171"/>
                    <a:pt x="456" y="5083"/>
                    <a:pt x="1982" y="5990"/>
                  </a:cubicBezTo>
                  <a:cubicBezTo>
                    <a:pt x="2508" y="6302"/>
                    <a:pt x="3075" y="6452"/>
                    <a:pt x="3630" y="6452"/>
                  </a:cubicBezTo>
                  <a:cubicBezTo>
                    <a:pt x="4709" y="6452"/>
                    <a:pt x="5744" y="5888"/>
                    <a:pt x="6354" y="4859"/>
                  </a:cubicBezTo>
                  <a:cubicBezTo>
                    <a:pt x="7289" y="3283"/>
                    <a:pt x="6833" y="1369"/>
                    <a:pt x="5307" y="462"/>
                  </a:cubicBezTo>
                  <a:cubicBezTo>
                    <a:pt x="4781" y="150"/>
                    <a:pt x="4214" y="1"/>
                    <a:pt x="3659"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93" name="Google Shape;9193;p24"/>
            <p:cNvSpPr/>
            <p:nvPr/>
          </p:nvSpPr>
          <p:spPr>
            <a:xfrm>
              <a:off x="4014550" y="3879675"/>
              <a:ext cx="182825" cy="161950"/>
            </a:xfrm>
            <a:custGeom>
              <a:rect b="b" l="l" r="r" t="t"/>
              <a:pathLst>
                <a:path extrusionOk="0" h="6478" w="7313">
                  <a:moveTo>
                    <a:pt x="3675" y="1"/>
                  </a:moveTo>
                  <a:cubicBezTo>
                    <a:pt x="2572" y="1"/>
                    <a:pt x="1514" y="590"/>
                    <a:pt x="902" y="1661"/>
                  </a:cubicBezTo>
                  <a:cubicBezTo>
                    <a:pt x="0" y="3244"/>
                    <a:pt x="486" y="5142"/>
                    <a:pt x="2025" y="6035"/>
                  </a:cubicBezTo>
                  <a:cubicBezTo>
                    <a:pt x="2541" y="6335"/>
                    <a:pt x="3096" y="6478"/>
                    <a:pt x="3640" y="6478"/>
                  </a:cubicBezTo>
                  <a:cubicBezTo>
                    <a:pt x="4727" y="6478"/>
                    <a:pt x="5771" y="5906"/>
                    <a:pt x="6384" y="4867"/>
                  </a:cubicBezTo>
                  <a:cubicBezTo>
                    <a:pt x="7312" y="3294"/>
                    <a:pt x="6857" y="1385"/>
                    <a:pt x="5337" y="472"/>
                  </a:cubicBezTo>
                  <a:cubicBezTo>
                    <a:pt x="4807" y="153"/>
                    <a:pt x="4235" y="1"/>
                    <a:pt x="3675"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94" name="Google Shape;9194;p24"/>
            <p:cNvSpPr/>
            <p:nvPr/>
          </p:nvSpPr>
          <p:spPr>
            <a:xfrm>
              <a:off x="3235525" y="1725225"/>
              <a:ext cx="183900" cy="162550"/>
            </a:xfrm>
            <a:custGeom>
              <a:rect b="b" l="l" r="r" t="t"/>
              <a:pathLst>
                <a:path extrusionOk="0" h="6502" w="7356">
                  <a:moveTo>
                    <a:pt x="3695" y="0"/>
                  </a:moveTo>
                  <a:cubicBezTo>
                    <a:pt x="2553" y="0"/>
                    <a:pt x="1456" y="629"/>
                    <a:pt x="855" y="1750"/>
                  </a:cubicBezTo>
                  <a:cubicBezTo>
                    <a:pt x="1" y="3337"/>
                    <a:pt x="537" y="5229"/>
                    <a:pt x="2087" y="6091"/>
                  </a:cubicBezTo>
                  <a:cubicBezTo>
                    <a:pt x="2586" y="6369"/>
                    <a:pt x="3119" y="6501"/>
                    <a:pt x="3644" y="6501"/>
                  </a:cubicBezTo>
                  <a:cubicBezTo>
                    <a:pt x="4750" y="6501"/>
                    <a:pt x="5816" y="5912"/>
                    <a:pt x="6428" y="4850"/>
                  </a:cubicBezTo>
                  <a:cubicBezTo>
                    <a:pt x="7355" y="3246"/>
                    <a:pt x="6838" y="1295"/>
                    <a:pt x="5251" y="410"/>
                  </a:cubicBezTo>
                  <a:cubicBezTo>
                    <a:pt x="4752" y="132"/>
                    <a:pt x="4219" y="0"/>
                    <a:pt x="3695"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95" name="Google Shape;9195;p24"/>
            <p:cNvSpPr/>
            <p:nvPr/>
          </p:nvSpPr>
          <p:spPr>
            <a:xfrm>
              <a:off x="2618975" y="3095100"/>
              <a:ext cx="182675" cy="161925"/>
            </a:xfrm>
            <a:custGeom>
              <a:rect b="b" l="l" r="r" t="t"/>
              <a:pathLst>
                <a:path extrusionOk="0" h="6477" w="7307">
                  <a:moveTo>
                    <a:pt x="3668" y="0"/>
                  </a:moveTo>
                  <a:cubicBezTo>
                    <a:pt x="2580" y="0"/>
                    <a:pt x="1535" y="574"/>
                    <a:pt x="921" y="1622"/>
                  </a:cubicBezTo>
                  <a:cubicBezTo>
                    <a:pt x="0" y="3198"/>
                    <a:pt x="463" y="5105"/>
                    <a:pt x="1987" y="6014"/>
                  </a:cubicBezTo>
                  <a:cubicBezTo>
                    <a:pt x="2513" y="6327"/>
                    <a:pt x="3080" y="6477"/>
                    <a:pt x="3637" y="6477"/>
                  </a:cubicBezTo>
                  <a:cubicBezTo>
                    <a:pt x="4711" y="6477"/>
                    <a:pt x="5744" y="5920"/>
                    <a:pt x="6360" y="4903"/>
                  </a:cubicBezTo>
                  <a:cubicBezTo>
                    <a:pt x="7307" y="3336"/>
                    <a:pt x="6878" y="1422"/>
                    <a:pt x="5370" y="494"/>
                  </a:cubicBezTo>
                  <a:cubicBezTo>
                    <a:pt x="4829" y="160"/>
                    <a:pt x="4242" y="0"/>
                    <a:pt x="3668"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96" name="Google Shape;9196;p24"/>
            <p:cNvSpPr/>
            <p:nvPr/>
          </p:nvSpPr>
          <p:spPr>
            <a:xfrm>
              <a:off x="4764000" y="2272700"/>
              <a:ext cx="184350" cy="162550"/>
            </a:xfrm>
            <a:custGeom>
              <a:rect b="b" l="l" r="r" t="t"/>
              <a:pathLst>
                <a:path extrusionOk="0" h="6502" w="7374">
                  <a:moveTo>
                    <a:pt x="3712" y="0"/>
                  </a:moveTo>
                  <a:cubicBezTo>
                    <a:pt x="2611" y="0"/>
                    <a:pt x="1549" y="584"/>
                    <a:pt x="935" y="1637"/>
                  </a:cubicBezTo>
                  <a:cubicBezTo>
                    <a:pt x="1" y="3240"/>
                    <a:pt x="509" y="5194"/>
                    <a:pt x="2092" y="6084"/>
                  </a:cubicBezTo>
                  <a:cubicBezTo>
                    <a:pt x="2594" y="6366"/>
                    <a:pt x="3132" y="6501"/>
                    <a:pt x="3661" y="6501"/>
                  </a:cubicBezTo>
                  <a:cubicBezTo>
                    <a:pt x="4762" y="6501"/>
                    <a:pt x="5825" y="5917"/>
                    <a:pt x="6439" y="4864"/>
                  </a:cubicBezTo>
                  <a:cubicBezTo>
                    <a:pt x="7373" y="3262"/>
                    <a:pt x="6865" y="1308"/>
                    <a:pt x="5282" y="418"/>
                  </a:cubicBezTo>
                  <a:cubicBezTo>
                    <a:pt x="4780" y="135"/>
                    <a:pt x="4242" y="0"/>
                    <a:pt x="3712"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97" name="Google Shape;9197;p24"/>
            <p:cNvSpPr/>
            <p:nvPr/>
          </p:nvSpPr>
          <p:spPr>
            <a:xfrm>
              <a:off x="4715775" y="2089925"/>
              <a:ext cx="181075" cy="160250"/>
            </a:xfrm>
            <a:custGeom>
              <a:rect b="b" l="l" r="r" t="t"/>
              <a:pathLst>
                <a:path extrusionOk="0" h="6410" w="7243">
                  <a:moveTo>
                    <a:pt x="3654" y="1"/>
                  </a:moveTo>
                  <a:cubicBezTo>
                    <a:pt x="2551" y="1"/>
                    <a:pt x="1491" y="595"/>
                    <a:pt x="890" y="1665"/>
                  </a:cubicBezTo>
                  <a:cubicBezTo>
                    <a:pt x="1" y="3249"/>
                    <a:pt x="523" y="5147"/>
                    <a:pt x="2086" y="6011"/>
                  </a:cubicBezTo>
                  <a:cubicBezTo>
                    <a:pt x="2574" y="6281"/>
                    <a:pt x="3094" y="6409"/>
                    <a:pt x="3605" y="6409"/>
                  </a:cubicBezTo>
                  <a:cubicBezTo>
                    <a:pt x="4724" y="6409"/>
                    <a:pt x="5799" y="5793"/>
                    <a:pt x="6398" y="4693"/>
                  </a:cubicBezTo>
                  <a:cubicBezTo>
                    <a:pt x="7242" y="3145"/>
                    <a:pt x="6729" y="1285"/>
                    <a:pt x="5223" y="424"/>
                  </a:cubicBezTo>
                  <a:cubicBezTo>
                    <a:pt x="4721" y="138"/>
                    <a:pt x="4182" y="1"/>
                    <a:pt x="3654"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98" name="Google Shape;9198;p24"/>
            <p:cNvSpPr/>
            <p:nvPr/>
          </p:nvSpPr>
          <p:spPr>
            <a:xfrm>
              <a:off x="2569800" y="2911725"/>
              <a:ext cx="181825" cy="160775"/>
            </a:xfrm>
            <a:custGeom>
              <a:rect b="b" l="l" r="r" t="t"/>
              <a:pathLst>
                <a:path extrusionOk="0" h="6431" w="7273">
                  <a:moveTo>
                    <a:pt x="3655" y="0"/>
                  </a:moveTo>
                  <a:cubicBezTo>
                    <a:pt x="2557" y="0"/>
                    <a:pt x="1504" y="589"/>
                    <a:pt x="899" y="1653"/>
                  </a:cubicBezTo>
                  <a:cubicBezTo>
                    <a:pt x="0" y="3234"/>
                    <a:pt x="498" y="5128"/>
                    <a:pt x="2044" y="6007"/>
                  </a:cubicBezTo>
                  <a:cubicBezTo>
                    <a:pt x="2548" y="6294"/>
                    <a:pt x="3087" y="6431"/>
                    <a:pt x="3617" y="6431"/>
                  </a:cubicBezTo>
                  <a:cubicBezTo>
                    <a:pt x="4715" y="6431"/>
                    <a:pt x="5769" y="5841"/>
                    <a:pt x="6375" y="4778"/>
                  </a:cubicBezTo>
                  <a:cubicBezTo>
                    <a:pt x="7272" y="3197"/>
                    <a:pt x="6774" y="1304"/>
                    <a:pt x="5229" y="424"/>
                  </a:cubicBezTo>
                  <a:cubicBezTo>
                    <a:pt x="4724" y="137"/>
                    <a:pt x="4185" y="0"/>
                    <a:pt x="3655"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99" name="Google Shape;9199;p24"/>
            <p:cNvSpPr/>
            <p:nvPr/>
          </p:nvSpPr>
          <p:spPr>
            <a:xfrm>
              <a:off x="3785400" y="1566850"/>
              <a:ext cx="181025" cy="160250"/>
            </a:xfrm>
            <a:custGeom>
              <a:rect b="b" l="l" r="r" t="t"/>
              <a:pathLst>
                <a:path extrusionOk="0" h="6410" w="7241">
                  <a:moveTo>
                    <a:pt x="3650" y="1"/>
                  </a:moveTo>
                  <a:cubicBezTo>
                    <a:pt x="2551" y="1"/>
                    <a:pt x="1495" y="592"/>
                    <a:pt x="893" y="1657"/>
                  </a:cubicBezTo>
                  <a:cubicBezTo>
                    <a:pt x="0" y="3238"/>
                    <a:pt x="518" y="5141"/>
                    <a:pt x="2077" y="6007"/>
                  </a:cubicBezTo>
                  <a:cubicBezTo>
                    <a:pt x="2567" y="6279"/>
                    <a:pt x="3091" y="6409"/>
                    <a:pt x="3605" y="6409"/>
                  </a:cubicBezTo>
                  <a:cubicBezTo>
                    <a:pt x="4720" y="6409"/>
                    <a:pt x="5792" y="5797"/>
                    <a:pt x="6391" y="4701"/>
                  </a:cubicBezTo>
                  <a:cubicBezTo>
                    <a:pt x="7240" y="3153"/>
                    <a:pt x="6733" y="1292"/>
                    <a:pt x="5230" y="430"/>
                  </a:cubicBezTo>
                  <a:cubicBezTo>
                    <a:pt x="4724" y="139"/>
                    <a:pt x="4182" y="1"/>
                    <a:pt x="3650"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00" name="Google Shape;9200;p24"/>
            <p:cNvSpPr/>
            <p:nvPr/>
          </p:nvSpPr>
          <p:spPr>
            <a:xfrm>
              <a:off x="3832025" y="3933400"/>
              <a:ext cx="182000" cy="160875"/>
            </a:xfrm>
            <a:custGeom>
              <a:rect b="b" l="l" r="r" t="t"/>
              <a:pathLst>
                <a:path extrusionOk="0" h="6435" w="7280">
                  <a:moveTo>
                    <a:pt x="3660" y="0"/>
                  </a:moveTo>
                  <a:cubicBezTo>
                    <a:pt x="2547" y="0"/>
                    <a:pt x="1479" y="609"/>
                    <a:pt x="876" y="1700"/>
                  </a:cubicBezTo>
                  <a:cubicBezTo>
                    <a:pt x="1" y="3287"/>
                    <a:pt x="529" y="5171"/>
                    <a:pt x="2092" y="6034"/>
                  </a:cubicBezTo>
                  <a:cubicBezTo>
                    <a:pt x="2583" y="6305"/>
                    <a:pt x="3106" y="6434"/>
                    <a:pt x="3619" y="6434"/>
                  </a:cubicBezTo>
                  <a:cubicBezTo>
                    <a:pt x="4733" y="6434"/>
                    <a:pt x="5800" y="5826"/>
                    <a:pt x="6402" y="4734"/>
                  </a:cubicBezTo>
                  <a:cubicBezTo>
                    <a:pt x="7279" y="3147"/>
                    <a:pt x="6751" y="1264"/>
                    <a:pt x="5187" y="401"/>
                  </a:cubicBezTo>
                  <a:cubicBezTo>
                    <a:pt x="4696" y="129"/>
                    <a:pt x="4173" y="0"/>
                    <a:pt x="3660"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01" name="Google Shape;9201;p24"/>
            <p:cNvSpPr/>
            <p:nvPr/>
          </p:nvSpPr>
          <p:spPr>
            <a:xfrm>
              <a:off x="2669075" y="3279600"/>
              <a:ext cx="181875" cy="160800"/>
            </a:xfrm>
            <a:custGeom>
              <a:rect b="b" l="l" r="r" t="t"/>
              <a:pathLst>
                <a:path extrusionOk="0" h="6432" w="7275">
                  <a:moveTo>
                    <a:pt x="3655" y="1"/>
                  </a:moveTo>
                  <a:cubicBezTo>
                    <a:pt x="2559" y="1"/>
                    <a:pt x="1507" y="588"/>
                    <a:pt x="902" y="1649"/>
                  </a:cubicBezTo>
                  <a:cubicBezTo>
                    <a:pt x="1" y="3230"/>
                    <a:pt x="496" y="5123"/>
                    <a:pt x="2040" y="6005"/>
                  </a:cubicBezTo>
                  <a:cubicBezTo>
                    <a:pt x="2546" y="6293"/>
                    <a:pt x="3088" y="6431"/>
                    <a:pt x="3619" y="6431"/>
                  </a:cubicBezTo>
                  <a:cubicBezTo>
                    <a:pt x="4715" y="6431"/>
                    <a:pt x="5768" y="5844"/>
                    <a:pt x="6372" y="4783"/>
                  </a:cubicBezTo>
                  <a:cubicBezTo>
                    <a:pt x="7274" y="3203"/>
                    <a:pt x="6779" y="1308"/>
                    <a:pt x="5235" y="427"/>
                  </a:cubicBezTo>
                  <a:cubicBezTo>
                    <a:pt x="4728" y="138"/>
                    <a:pt x="4186" y="1"/>
                    <a:pt x="3655"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02" name="Google Shape;9202;p24"/>
            <p:cNvSpPr/>
            <p:nvPr/>
          </p:nvSpPr>
          <p:spPr>
            <a:xfrm>
              <a:off x="4434375" y="1775500"/>
              <a:ext cx="180275" cy="159625"/>
            </a:xfrm>
            <a:custGeom>
              <a:rect b="b" l="l" r="r" t="t"/>
              <a:pathLst>
                <a:path extrusionOk="0" h="6385" w="7211">
                  <a:moveTo>
                    <a:pt x="3626" y="1"/>
                  </a:moveTo>
                  <a:cubicBezTo>
                    <a:pt x="2519" y="1"/>
                    <a:pt x="1452" y="599"/>
                    <a:pt x="855" y="1672"/>
                  </a:cubicBezTo>
                  <a:cubicBezTo>
                    <a:pt x="0" y="3209"/>
                    <a:pt x="489" y="5081"/>
                    <a:pt x="1973" y="5946"/>
                  </a:cubicBezTo>
                  <a:cubicBezTo>
                    <a:pt x="2482" y="6243"/>
                    <a:pt x="3031" y="6385"/>
                    <a:pt x="3571" y="6385"/>
                  </a:cubicBezTo>
                  <a:cubicBezTo>
                    <a:pt x="4660" y="6385"/>
                    <a:pt x="5710" y="5806"/>
                    <a:pt x="6310" y="4762"/>
                  </a:cubicBezTo>
                  <a:cubicBezTo>
                    <a:pt x="7211" y="3193"/>
                    <a:pt x="6709" y="1283"/>
                    <a:pt x="5170" y="412"/>
                  </a:cubicBezTo>
                  <a:cubicBezTo>
                    <a:pt x="4676" y="133"/>
                    <a:pt x="4147" y="1"/>
                    <a:pt x="3626"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03" name="Google Shape;9203;p24"/>
            <p:cNvSpPr/>
            <p:nvPr/>
          </p:nvSpPr>
          <p:spPr>
            <a:xfrm>
              <a:off x="3053950" y="1779850"/>
              <a:ext cx="180275" cy="159625"/>
            </a:xfrm>
            <a:custGeom>
              <a:rect b="b" l="l" r="r" t="t"/>
              <a:pathLst>
                <a:path extrusionOk="0" h="6385" w="7211">
                  <a:moveTo>
                    <a:pt x="3638" y="1"/>
                  </a:moveTo>
                  <a:cubicBezTo>
                    <a:pt x="2549" y="1"/>
                    <a:pt x="1500" y="579"/>
                    <a:pt x="901" y="1623"/>
                  </a:cubicBezTo>
                  <a:cubicBezTo>
                    <a:pt x="0" y="3193"/>
                    <a:pt x="500" y="5103"/>
                    <a:pt x="2040" y="5974"/>
                  </a:cubicBezTo>
                  <a:cubicBezTo>
                    <a:pt x="2532" y="6252"/>
                    <a:pt x="3062" y="6385"/>
                    <a:pt x="3583" y="6385"/>
                  </a:cubicBezTo>
                  <a:cubicBezTo>
                    <a:pt x="4690" y="6385"/>
                    <a:pt x="5758" y="5785"/>
                    <a:pt x="6354" y="4712"/>
                  </a:cubicBezTo>
                  <a:cubicBezTo>
                    <a:pt x="7210" y="3177"/>
                    <a:pt x="6720" y="1305"/>
                    <a:pt x="5236" y="440"/>
                  </a:cubicBezTo>
                  <a:cubicBezTo>
                    <a:pt x="4727" y="143"/>
                    <a:pt x="4177" y="1"/>
                    <a:pt x="3638"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04" name="Google Shape;9204;p24"/>
            <p:cNvSpPr/>
            <p:nvPr/>
          </p:nvSpPr>
          <p:spPr>
            <a:xfrm>
              <a:off x="4914750" y="2825975"/>
              <a:ext cx="180800" cy="159625"/>
            </a:xfrm>
            <a:custGeom>
              <a:rect b="b" l="l" r="r" t="t"/>
              <a:pathLst>
                <a:path extrusionOk="0" h="6385" w="7232">
                  <a:moveTo>
                    <a:pt x="3647" y="1"/>
                  </a:moveTo>
                  <a:cubicBezTo>
                    <a:pt x="2558" y="1"/>
                    <a:pt x="1503" y="580"/>
                    <a:pt x="906" y="1617"/>
                  </a:cubicBezTo>
                  <a:cubicBezTo>
                    <a:pt x="1" y="3186"/>
                    <a:pt x="496" y="5096"/>
                    <a:pt x="2034" y="5970"/>
                  </a:cubicBezTo>
                  <a:cubicBezTo>
                    <a:pt x="2529" y="6251"/>
                    <a:pt x="3061" y="6385"/>
                    <a:pt x="3584" y="6385"/>
                  </a:cubicBezTo>
                  <a:cubicBezTo>
                    <a:pt x="4688" y="6385"/>
                    <a:pt x="5754" y="5789"/>
                    <a:pt x="6352" y="4720"/>
                  </a:cubicBezTo>
                  <a:cubicBezTo>
                    <a:pt x="7232" y="3144"/>
                    <a:pt x="6703" y="1244"/>
                    <a:pt x="5147" y="389"/>
                  </a:cubicBezTo>
                  <a:cubicBezTo>
                    <a:pt x="4668" y="126"/>
                    <a:pt x="4154" y="1"/>
                    <a:pt x="3647"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05" name="Google Shape;9205;p24"/>
            <p:cNvSpPr/>
            <p:nvPr/>
          </p:nvSpPr>
          <p:spPr>
            <a:xfrm>
              <a:off x="4201350" y="1644725"/>
              <a:ext cx="180700" cy="159625"/>
            </a:xfrm>
            <a:custGeom>
              <a:rect b="b" l="l" r="r" t="t"/>
              <a:pathLst>
                <a:path extrusionOk="0" h="6385" w="7228">
                  <a:moveTo>
                    <a:pt x="3644" y="1"/>
                  </a:moveTo>
                  <a:cubicBezTo>
                    <a:pt x="2561" y="1"/>
                    <a:pt x="1513" y="572"/>
                    <a:pt x="914" y="1597"/>
                  </a:cubicBezTo>
                  <a:cubicBezTo>
                    <a:pt x="1" y="3163"/>
                    <a:pt x="481" y="5077"/>
                    <a:pt x="2011" y="5957"/>
                  </a:cubicBezTo>
                  <a:cubicBezTo>
                    <a:pt x="2513" y="6247"/>
                    <a:pt x="3054" y="6385"/>
                    <a:pt x="3586" y="6385"/>
                  </a:cubicBezTo>
                  <a:cubicBezTo>
                    <a:pt x="4683" y="6385"/>
                    <a:pt x="5740" y="5797"/>
                    <a:pt x="6339" y="4740"/>
                  </a:cubicBezTo>
                  <a:cubicBezTo>
                    <a:pt x="7227" y="3172"/>
                    <a:pt x="6713" y="1262"/>
                    <a:pt x="5166" y="400"/>
                  </a:cubicBezTo>
                  <a:cubicBezTo>
                    <a:pt x="4681" y="130"/>
                    <a:pt x="4158" y="1"/>
                    <a:pt x="3644"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06" name="Google Shape;9206;p24"/>
            <p:cNvSpPr/>
            <p:nvPr/>
          </p:nvSpPr>
          <p:spPr>
            <a:xfrm>
              <a:off x="2738125" y="2070750"/>
              <a:ext cx="179350" cy="158475"/>
            </a:xfrm>
            <a:custGeom>
              <a:rect b="b" l="l" r="r" t="t"/>
              <a:pathLst>
                <a:path extrusionOk="0" h="6339" w="7174">
                  <a:moveTo>
                    <a:pt x="3640" y="0"/>
                  </a:moveTo>
                  <a:cubicBezTo>
                    <a:pt x="2564" y="0"/>
                    <a:pt x="1514" y="560"/>
                    <a:pt x="920" y="1566"/>
                  </a:cubicBezTo>
                  <a:cubicBezTo>
                    <a:pt x="0" y="3119"/>
                    <a:pt x="500" y="5076"/>
                    <a:pt x="2037" y="5941"/>
                  </a:cubicBezTo>
                  <a:cubicBezTo>
                    <a:pt x="2516" y="6210"/>
                    <a:pt x="3036" y="6339"/>
                    <a:pt x="3549" y="6339"/>
                  </a:cubicBezTo>
                  <a:cubicBezTo>
                    <a:pt x="4643" y="6339"/>
                    <a:pt x="5710" y="5757"/>
                    <a:pt x="6301" y="4723"/>
                  </a:cubicBezTo>
                  <a:cubicBezTo>
                    <a:pt x="7174" y="3200"/>
                    <a:pt x="6686" y="1289"/>
                    <a:pt x="5205" y="425"/>
                  </a:cubicBezTo>
                  <a:cubicBezTo>
                    <a:pt x="4711" y="137"/>
                    <a:pt x="4172" y="0"/>
                    <a:pt x="3640"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07" name="Google Shape;9207;p24"/>
            <p:cNvSpPr/>
            <p:nvPr/>
          </p:nvSpPr>
          <p:spPr>
            <a:xfrm>
              <a:off x="4832050" y="3247650"/>
              <a:ext cx="178875" cy="158450"/>
            </a:xfrm>
            <a:custGeom>
              <a:rect b="b" l="l" r="r" t="t"/>
              <a:pathLst>
                <a:path extrusionOk="0" h="6338" w="7155">
                  <a:moveTo>
                    <a:pt x="3621" y="1"/>
                  </a:moveTo>
                  <a:cubicBezTo>
                    <a:pt x="2537" y="1"/>
                    <a:pt x="1479" y="570"/>
                    <a:pt x="886" y="1587"/>
                  </a:cubicBezTo>
                  <a:cubicBezTo>
                    <a:pt x="1" y="3108"/>
                    <a:pt x="469" y="5025"/>
                    <a:pt x="1941" y="5897"/>
                  </a:cubicBezTo>
                  <a:cubicBezTo>
                    <a:pt x="2443" y="6196"/>
                    <a:pt x="2991" y="6337"/>
                    <a:pt x="3532" y="6337"/>
                  </a:cubicBezTo>
                  <a:cubicBezTo>
                    <a:pt x="4632" y="6337"/>
                    <a:pt x="5702" y="5750"/>
                    <a:pt x="6294" y="4701"/>
                  </a:cubicBezTo>
                  <a:cubicBezTo>
                    <a:pt x="7155" y="3173"/>
                    <a:pt x="6652" y="1267"/>
                    <a:pt x="5163" y="413"/>
                  </a:cubicBezTo>
                  <a:cubicBezTo>
                    <a:pt x="4675" y="133"/>
                    <a:pt x="4145" y="1"/>
                    <a:pt x="3621"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08" name="Google Shape;9208;p24"/>
            <p:cNvSpPr/>
            <p:nvPr/>
          </p:nvSpPr>
          <p:spPr>
            <a:xfrm>
              <a:off x="4698225" y="3484775"/>
              <a:ext cx="179350" cy="158500"/>
            </a:xfrm>
            <a:custGeom>
              <a:rect b="b" l="l" r="r" t="t"/>
              <a:pathLst>
                <a:path extrusionOk="0" h="6340" w="7174">
                  <a:moveTo>
                    <a:pt x="3642" y="1"/>
                  </a:moveTo>
                  <a:cubicBezTo>
                    <a:pt x="2560" y="1"/>
                    <a:pt x="1505" y="567"/>
                    <a:pt x="911" y="1582"/>
                  </a:cubicBezTo>
                  <a:cubicBezTo>
                    <a:pt x="0" y="3138"/>
                    <a:pt x="510" y="5092"/>
                    <a:pt x="2053" y="5950"/>
                  </a:cubicBezTo>
                  <a:cubicBezTo>
                    <a:pt x="2528" y="6214"/>
                    <a:pt x="3042" y="6339"/>
                    <a:pt x="3550" y="6339"/>
                  </a:cubicBezTo>
                  <a:cubicBezTo>
                    <a:pt x="4648" y="6339"/>
                    <a:pt x="5719" y="5751"/>
                    <a:pt x="6310" y="4707"/>
                  </a:cubicBezTo>
                  <a:cubicBezTo>
                    <a:pt x="7174" y="3181"/>
                    <a:pt x="6677" y="1272"/>
                    <a:pt x="5189" y="416"/>
                  </a:cubicBezTo>
                  <a:cubicBezTo>
                    <a:pt x="4700" y="135"/>
                    <a:pt x="4168" y="1"/>
                    <a:pt x="3642"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09" name="Google Shape;9209;p24"/>
            <p:cNvSpPr/>
            <p:nvPr/>
          </p:nvSpPr>
          <p:spPr>
            <a:xfrm>
              <a:off x="2605150" y="2308150"/>
              <a:ext cx="178675" cy="157925"/>
            </a:xfrm>
            <a:custGeom>
              <a:rect b="b" l="l" r="r" t="t"/>
              <a:pathLst>
                <a:path extrusionOk="0" h="6317" w="7147">
                  <a:moveTo>
                    <a:pt x="3639" y="0"/>
                  </a:moveTo>
                  <a:cubicBezTo>
                    <a:pt x="2571" y="0"/>
                    <a:pt x="1521" y="549"/>
                    <a:pt x="925" y="1534"/>
                  </a:cubicBezTo>
                  <a:cubicBezTo>
                    <a:pt x="1" y="3063"/>
                    <a:pt x="489" y="5043"/>
                    <a:pt x="2003" y="5911"/>
                  </a:cubicBezTo>
                  <a:cubicBezTo>
                    <a:pt x="2483" y="6186"/>
                    <a:pt x="3007" y="6316"/>
                    <a:pt x="3526" y="6316"/>
                  </a:cubicBezTo>
                  <a:cubicBezTo>
                    <a:pt x="4613" y="6316"/>
                    <a:pt x="5678" y="5746"/>
                    <a:pt x="6270" y="4732"/>
                  </a:cubicBezTo>
                  <a:cubicBezTo>
                    <a:pt x="7146" y="3229"/>
                    <a:pt x="6672" y="1300"/>
                    <a:pt x="5210" y="432"/>
                  </a:cubicBezTo>
                  <a:cubicBezTo>
                    <a:pt x="4719" y="140"/>
                    <a:pt x="4177" y="0"/>
                    <a:pt x="3639"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10" name="Google Shape;9210;p24"/>
            <p:cNvSpPr/>
            <p:nvPr/>
          </p:nvSpPr>
          <p:spPr>
            <a:xfrm>
              <a:off x="3235525" y="3910725"/>
              <a:ext cx="177950" cy="157425"/>
            </a:xfrm>
            <a:custGeom>
              <a:rect b="b" l="l" r="r" t="t"/>
              <a:pathLst>
                <a:path extrusionOk="0" h="6297" w="7118">
                  <a:moveTo>
                    <a:pt x="3627" y="0"/>
                  </a:moveTo>
                  <a:cubicBezTo>
                    <a:pt x="2529" y="0"/>
                    <a:pt x="1446" y="582"/>
                    <a:pt x="860" y="1607"/>
                  </a:cubicBezTo>
                  <a:cubicBezTo>
                    <a:pt x="1" y="3113"/>
                    <a:pt x="512" y="5056"/>
                    <a:pt x="1988" y="5901"/>
                  </a:cubicBezTo>
                  <a:cubicBezTo>
                    <a:pt x="2460" y="6169"/>
                    <a:pt x="2977" y="6297"/>
                    <a:pt x="3491" y="6297"/>
                  </a:cubicBezTo>
                  <a:cubicBezTo>
                    <a:pt x="4589" y="6297"/>
                    <a:pt x="5672" y="5715"/>
                    <a:pt x="6257" y="4689"/>
                  </a:cubicBezTo>
                  <a:cubicBezTo>
                    <a:pt x="7118" y="3183"/>
                    <a:pt x="6607" y="1240"/>
                    <a:pt x="5130" y="397"/>
                  </a:cubicBezTo>
                  <a:cubicBezTo>
                    <a:pt x="4659" y="128"/>
                    <a:pt x="4141" y="0"/>
                    <a:pt x="3627"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11" name="Google Shape;9211;p24"/>
            <p:cNvSpPr/>
            <p:nvPr/>
          </p:nvSpPr>
          <p:spPr>
            <a:xfrm>
              <a:off x="3002875" y="3779925"/>
              <a:ext cx="178050" cy="157475"/>
            </a:xfrm>
            <a:custGeom>
              <a:rect b="b" l="l" r="r" t="t"/>
              <a:pathLst>
                <a:path extrusionOk="0" h="6299" w="7122">
                  <a:moveTo>
                    <a:pt x="3629" y="0"/>
                  </a:moveTo>
                  <a:cubicBezTo>
                    <a:pt x="2506" y="0"/>
                    <a:pt x="1400" y="611"/>
                    <a:pt x="826" y="1674"/>
                  </a:cubicBezTo>
                  <a:cubicBezTo>
                    <a:pt x="1" y="3199"/>
                    <a:pt x="558" y="5129"/>
                    <a:pt x="2053" y="5937"/>
                  </a:cubicBezTo>
                  <a:cubicBezTo>
                    <a:pt x="2508" y="6183"/>
                    <a:pt x="3003" y="6299"/>
                    <a:pt x="3493" y="6299"/>
                  </a:cubicBezTo>
                  <a:cubicBezTo>
                    <a:pt x="4617" y="6299"/>
                    <a:pt x="5723" y="5689"/>
                    <a:pt x="6296" y="4627"/>
                  </a:cubicBezTo>
                  <a:cubicBezTo>
                    <a:pt x="7121" y="3100"/>
                    <a:pt x="6564" y="1170"/>
                    <a:pt x="5068" y="362"/>
                  </a:cubicBezTo>
                  <a:cubicBezTo>
                    <a:pt x="4614" y="116"/>
                    <a:pt x="4120" y="0"/>
                    <a:pt x="3629"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12" name="Google Shape;9212;p24"/>
            <p:cNvSpPr/>
            <p:nvPr/>
          </p:nvSpPr>
          <p:spPr>
            <a:xfrm>
              <a:off x="3651075" y="3988075"/>
              <a:ext cx="178075" cy="157900"/>
            </a:xfrm>
            <a:custGeom>
              <a:rect b="b" l="l" r="r" t="t"/>
              <a:pathLst>
                <a:path extrusionOk="0" h="6316" w="7123">
                  <a:moveTo>
                    <a:pt x="3615" y="0"/>
                  </a:moveTo>
                  <a:cubicBezTo>
                    <a:pt x="2550" y="0"/>
                    <a:pt x="1502" y="546"/>
                    <a:pt x="905" y="1526"/>
                  </a:cubicBezTo>
                  <a:cubicBezTo>
                    <a:pt x="1" y="3014"/>
                    <a:pt x="438" y="4957"/>
                    <a:pt x="1878" y="5851"/>
                  </a:cubicBezTo>
                  <a:cubicBezTo>
                    <a:pt x="2384" y="6166"/>
                    <a:pt x="2946" y="6315"/>
                    <a:pt x="3503" y="6315"/>
                  </a:cubicBezTo>
                  <a:cubicBezTo>
                    <a:pt x="4585" y="6315"/>
                    <a:pt x="5648" y="5752"/>
                    <a:pt x="6241" y="4740"/>
                  </a:cubicBezTo>
                  <a:cubicBezTo>
                    <a:pt x="7123" y="3238"/>
                    <a:pt x="6652" y="1308"/>
                    <a:pt x="5194" y="436"/>
                  </a:cubicBezTo>
                  <a:cubicBezTo>
                    <a:pt x="4701" y="141"/>
                    <a:pt x="4156" y="0"/>
                    <a:pt x="3615"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13" name="Google Shape;9213;p24"/>
            <p:cNvSpPr/>
            <p:nvPr/>
          </p:nvSpPr>
          <p:spPr>
            <a:xfrm>
              <a:off x="2720000" y="3465000"/>
              <a:ext cx="178825" cy="157975"/>
            </a:xfrm>
            <a:custGeom>
              <a:rect b="b" l="l" r="r" t="t"/>
              <a:pathLst>
                <a:path extrusionOk="0" h="6319" w="7153">
                  <a:moveTo>
                    <a:pt x="3642" y="1"/>
                  </a:moveTo>
                  <a:cubicBezTo>
                    <a:pt x="2552" y="1"/>
                    <a:pt x="1482" y="576"/>
                    <a:pt x="893" y="1596"/>
                  </a:cubicBezTo>
                  <a:cubicBezTo>
                    <a:pt x="0" y="3142"/>
                    <a:pt x="529" y="5106"/>
                    <a:pt x="2066" y="5946"/>
                  </a:cubicBezTo>
                  <a:cubicBezTo>
                    <a:pt x="2528" y="6199"/>
                    <a:pt x="3030" y="6319"/>
                    <a:pt x="3527" y="6319"/>
                  </a:cubicBezTo>
                  <a:cubicBezTo>
                    <a:pt x="4636" y="6319"/>
                    <a:pt x="5723" y="5722"/>
                    <a:pt x="6307" y="4673"/>
                  </a:cubicBezTo>
                  <a:cubicBezTo>
                    <a:pt x="7153" y="3154"/>
                    <a:pt x="6637" y="1240"/>
                    <a:pt x="5153" y="400"/>
                  </a:cubicBezTo>
                  <a:cubicBezTo>
                    <a:pt x="4677" y="129"/>
                    <a:pt x="4158" y="1"/>
                    <a:pt x="3642"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14" name="Google Shape;9214;p24"/>
            <p:cNvSpPr/>
            <p:nvPr/>
          </p:nvSpPr>
          <p:spPr>
            <a:xfrm>
              <a:off x="2521050" y="2728900"/>
              <a:ext cx="179550" cy="158525"/>
            </a:xfrm>
            <a:custGeom>
              <a:rect b="b" l="l" r="r" t="t"/>
              <a:pathLst>
                <a:path extrusionOk="0" h="6341" w="7182">
                  <a:moveTo>
                    <a:pt x="3647" y="0"/>
                  </a:moveTo>
                  <a:cubicBezTo>
                    <a:pt x="2549" y="0"/>
                    <a:pt x="1479" y="587"/>
                    <a:pt x="888" y="1629"/>
                  </a:cubicBezTo>
                  <a:cubicBezTo>
                    <a:pt x="1" y="3194"/>
                    <a:pt x="544" y="5139"/>
                    <a:pt x="2102" y="5976"/>
                  </a:cubicBezTo>
                  <a:cubicBezTo>
                    <a:pt x="2563" y="6223"/>
                    <a:pt x="3059" y="6341"/>
                    <a:pt x="3549" y="6341"/>
                  </a:cubicBezTo>
                  <a:cubicBezTo>
                    <a:pt x="4666" y="6341"/>
                    <a:pt x="5755" y="5733"/>
                    <a:pt x="6340" y="4663"/>
                  </a:cubicBezTo>
                  <a:cubicBezTo>
                    <a:pt x="7181" y="3127"/>
                    <a:pt x="6651" y="1229"/>
                    <a:pt x="5148" y="392"/>
                  </a:cubicBezTo>
                  <a:cubicBezTo>
                    <a:pt x="4672" y="127"/>
                    <a:pt x="4156" y="0"/>
                    <a:pt x="3647"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15" name="Google Shape;9215;p24"/>
            <p:cNvSpPr/>
            <p:nvPr/>
          </p:nvSpPr>
          <p:spPr>
            <a:xfrm>
              <a:off x="4382375" y="3775050"/>
              <a:ext cx="178925" cy="158500"/>
            </a:xfrm>
            <a:custGeom>
              <a:rect b="b" l="l" r="r" t="t"/>
              <a:pathLst>
                <a:path extrusionOk="0" h="6340" w="7157">
                  <a:moveTo>
                    <a:pt x="3625" y="1"/>
                  </a:moveTo>
                  <a:cubicBezTo>
                    <a:pt x="2519" y="1"/>
                    <a:pt x="1444" y="594"/>
                    <a:pt x="854" y="1654"/>
                  </a:cubicBezTo>
                  <a:cubicBezTo>
                    <a:pt x="1" y="3186"/>
                    <a:pt x="514" y="5087"/>
                    <a:pt x="2009" y="5936"/>
                  </a:cubicBezTo>
                  <a:cubicBezTo>
                    <a:pt x="2492" y="6209"/>
                    <a:pt x="3016" y="6339"/>
                    <a:pt x="3534" y="6339"/>
                  </a:cubicBezTo>
                  <a:cubicBezTo>
                    <a:pt x="4624" y="6339"/>
                    <a:pt x="5686" y="5764"/>
                    <a:pt x="6278" y="4736"/>
                  </a:cubicBezTo>
                  <a:cubicBezTo>
                    <a:pt x="7157" y="3214"/>
                    <a:pt x="6676" y="1300"/>
                    <a:pt x="5200" y="432"/>
                  </a:cubicBezTo>
                  <a:cubicBezTo>
                    <a:pt x="4702" y="140"/>
                    <a:pt x="4160" y="1"/>
                    <a:pt x="3625"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16" name="Google Shape;9216;p24"/>
            <p:cNvSpPr/>
            <p:nvPr/>
          </p:nvSpPr>
          <p:spPr>
            <a:xfrm>
              <a:off x="4567400" y="3723500"/>
              <a:ext cx="174875" cy="155225"/>
            </a:xfrm>
            <a:custGeom>
              <a:rect b="b" l="l" r="r" t="t"/>
              <a:pathLst>
                <a:path extrusionOk="0" h="6209" w="6995">
                  <a:moveTo>
                    <a:pt x="3589" y="1"/>
                  </a:moveTo>
                  <a:cubicBezTo>
                    <a:pt x="2470" y="1"/>
                    <a:pt x="1352" y="602"/>
                    <a:pt x="795" y="1639"/>
                  </a:cubicBezTo>
                  <a:cubicBezTo>
                    <a:pt x="0" y="3113"/>
                    <a:pt x="528" y="5024"/>
                    <a:pt x="1953" y="5832"/>
                  </a:cubicBezTo>
                  <a:cubicBezTo>
                    <a:pt x="2404" y="6088"/>
                    <a:pt x="2905" y="6209"/>
                    <a:pt x="3406" y="6209"/>
                  </a:cubicBezTo>
                  <a:cubicBezTo>
                    <a:pt x="4524" y="6209"/>
                    <a:pt x="5642" y="5608"/>
                    <a:pt x="6200" y="4572"/>
                  </a:cubicBezTo>
                  <a:cubicBezTo>
                    <a:pt x="6994" y="3097"/>
                    <a:pt x="6466" y="1187"/>
                    <a:pt x="5042" y="378"/>
                  </a:cubicBezTo>
                  <a:cubicBezTo>
                    <a:pt x="4591" y="122"/>
                    <a:pt x="4090" y="1"/>
                    <a:pt x="3589"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17" name="Google Shape;9217;p24"/>
            <p:cNvSpPr/>
            <p:nvPr/>
          </p:nvSpPr>
          <p:spPr>
            <a:xfrm>
              <a:off x="4966400" y="3011825"/>
              <a:ext cx="176725" cy="155825"/>
            </a:xfrm>
            <a:custGeom>
              <a:rect b="b" l="l" r="r" t="t"/>
              <a:pathLst>
                <a:path extrusionOk="0" h="6233" w="7069">
                  <a:moveTo>
                    <a:pt x="3619" y="0"/>
                  </a:moveTo>
                  <a:cubicBezTo>
                    <a:pt x="2514" y="0"/>
                    <a:pt x="1418" y="587"/>
                    <a:pt x="845" y="1605"/>
                  </a:cubicBezTo>
                  <a:cubicBezTo>
                    <a:pt x="1" y="3107"/>
                    <a:pt x="556" y="5092"/>
                    <a:pt x="2042" y="5885"/>
                  </a:cubicBezTo>
                  <a:cubicBezTo>
                    <a:pt x="2484" y="6121"/>
                    <a:pt x="2968" y="6233"/>
                    <a:pt x="3451" y="6233"/>
                  </a:cubicBezTo>
                  <a:cubicBezTo>
                    <a:pt x="4555" y="6233"/>
                    <a:pt x="5651" y="5647"/>
                    <a:pt x="6224" y="4629"/>
                  </a:cubicBezTo>
                  <a:cubicBezTo>
                    <a:pt x="7068" y="3128"/>
                    <a:pt x="6513" y="1141"/>
                    <a:pt x="5027" y="348"/>
                  </a:cubicBezTo>
                  <a:cubicBezTo>
                    <a:pt x="4585" y="112"/>
                    <a:pt x="4101" y="0"/>
                    <a:pt x="3619"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18" name="Google Shape;9218;p24"/>
            <p:cNvSpPr/>
            <p:nvPr/>
          </p:nvSpPr>
          <p:spPr>
            <a:xfrm>
              <a:off x="3971075" y="1515550"/>
              <a:ext cx="176525" cy="156475"/>
            </a:xfrm>
            <a:custGeom>
              <a:rect b="b" l="l" r="r" t="t"/>
              <a:pathLst>
                <a:path extrusionOk="0" h="6259" w="7061">
                  <a:moveTo>
                    <a:pt x="3600" y="0"/>
                  </a:moveTo>
                  <a:cubicBezTo>
                    <a:pt x="2497" y="0"/>
                    <a:pt x="1402" y="586"/>
                    <a:pt x="824" y="1612"/>
                  </a:cubicBezTo>
                  <a:cubicBezTo>
                    <a:pt x="0" y="3075"/>
                    <a:pt x="485" y="4981"/>
                    <a:pt x="1901" y="5835"/>
                  </a:cubicBezTo>
                  <a:cubicBezTo>
                    <a:pt x="2376" y="6123"/>
                    <a:pt x="2907" y="6259"/>
                    <a:pt x="3438" y="6259"/>
                  </a:cubicBezTo>
                  <a:cubicBezTo>
                    <a:pt x="4520" y="6259"/>
                    <a:pt x="5599" y="5694"/>
                    <a:pt x="6188" y="4695"/>
                  </a:cubicBezTo>
                  <a:cubicBezTo>
                    <a:pt x="7060" y="3214"/>
                    <a:pt x="6558" y="1241"/>
                    <a:pt x="5092" y="395"/>
                  </a:cubicBezTo>
                  <a:cubicBezTo>
                    <a:pt x="4627" y="127"/>
                    <a:pt x="4112" y="0"/>
                    <a:pt x="3600"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19" name="Google Shape;9219;p24"/>
            <p:cNvSpPr/>
            <p:nvPr/>
          </p:nvSpPr>
          <p:spPr>
            <a:xfrm>
              <a:off x="2873575" y="1834875"/>
              <a:ext cx="175525" cy="155950"/>
            </a:xfrm>
            <a:custGeom>
              <a:rect b="b" l="l" r="r" t="t"/>
              <a:pathLst>
                <a:path extrusionOk="0" h="6238" w="7021">
                  <a:moveTo>
                    <a:pt x="3605" y="1"/>
                  </a:moveTo>
                  <a:cubicBezTo>
                    <a:pt x="2537" y="1"/>
                    <a:pt x="1460" y="551"/>
                    <a:pt x="865" y="1528"/>
                  </a:cubicBezTo>
                  <a:cubicBezTo>
                    <a:pt x="0" y="2953"/>
                    <a:pt x="445" y="4891"/>
                    <a:pt x="1845" y="5787"/>
                  </a:cubicBezTo>
                  <a:cubicBezTo>
                    <a:pt x="2323" y="6093"/>
                    <a:pt x="2868" y="6237"/>
                    <a:pt x="3416" y="6237"/>
                  </a:cubicBezTo>
                  <a:cubicBezTo>
                    <a:pt x="4485" y="6237"/>
                    <a:pt x="5561" y="5687"/>
                    <a:pt x="6156" y="4710"/>
                  </a:cubicBezTo>
                  <a:cubicBezTo>
                    <a:pt x="7021" y="3285"/>
                    <a:pt x="6576" y="1347"/>
                    <a:pt x="5176" y="451"/>
                  </a:cubicBezTo>
                  <a:cubicBezTo>
                    <a:pt x="4698" y="145"/>
                    <a:pt x="4153" y="1"/>
                    <a:pt x="3605"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20" name="Google Shape;9220;p24"/>
            <p:cNvSpPr/>
            <p:nvPr/>
          </p:nvSpPr>
          <p:spPr>
            <a:xfrm>
              <a:off x="4668350" y="1907825"/>
              <a:ext cx="177075" cy="156475"/>
            </a:xfrm>
            <a:custGeom>
              <a:rect b="b" l="l" r="r" t="t"/>
              <a:pathLst>
                <a:path extrusionOk="0" h="6259" w="7083">
                  <a:moveTo>
                    <a:pt x="3618" y="1"/>
                  </a:moveTo>
                  <a:cubicBezTo>
                    <a:pt x="2518" y="1"/>
                    <a:pt x="1431" y="584"/>
                    <a:pt x="852" y="1602"/>
                  </a:cubicBezTo>
                  <a:cubicBezTo>
                    <a:pt x="0" y="3100"/>
                    <a:pt x="530" y="5065"/>
                    <a:pt x="2009" y="5885"/>
                  </a:cubicBezTo>
                  <a:cubicBezTo>
                    <a:pt x="2464" y="6138"/>
                    <a:pt x="2965" y="6258"/>
                    <a:pt x="3463" y="6258"/>
                  </a:cubicBezTo>
                  <a:cubicBezTo>
                    <a:pt x="4581" y="6258"/>
                    <a:pt x="5690" y="5656"/>
                    <a:pt x="6258" y="4609"/>
                  </a:cubicBezTo>
                  <a:cubicBezTo>
                    <a:pt x="7082" y="3091"/>
                    <a:pt x="6516" y="1136"/>
                    <a:pt x="5026" y="348"/>
                  </a:cubicBezTo>
                  <a:cubicBezTo>
                    <a:pt x="4582" y="112"/>
                    <a:pt x="4099" y="1"/>
                    <a:pt x="3618"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21" name="Google Shape;9221;p24"/>
            <p:cNvSpPr/>
            <p:nvPr/>
          </p:nvSpPr>
          <p:spPr>
            <a:xfrm>
              <a:off x="3470150" y="4043250"/>
              <a:ext cx="173925" cy="153925"/>
            </a:xfrm>
            <a:custGeom>
              <a:rect b="b" l="l" r="r" t="t"/>
              <a:pathLst>
                <a:path extrusionOk="0" h="6157" w="6957">
                  <a:moveTo>
                    <a:pt x="3566" y="0"/>
                  </a:moveTo>
                  <a:cubicBezTo>
                    <a:pt x="2458" y="0"/>
                    <a:pt x="1355" y="594"/>
                    <a:pt x="801" y="1618"/>
                  </a:cubicBezTo>
                  <a:cubicBezTo>
                    <a:pt x="1" y="3096"/>
                    <a:pt x="549" y="5029"/>
                    <a:pt x="1989" y="5807"/>
                  </a:cubicBezTo>
                  <a:cubicBezTo>
                    <a:pt x="2427" y="6045"/>
                    <a:pt x="2910" y="6156"/>
                    <a:pt x="3391" y="6156"/>
                  </a:cubicBezTo>
                  <a:cubicBezTo>
                    <a:pt x="4499" y="6156"/>
                    <a:pt x="5602" y="5562"/>
                    <a:pt x="6156" y="4539"/>
                  </a:cubicBezTo>
                  <a:cubicBezTo>
                    <a:pt x="6956" y="3061"/>
                    <a:pt x="6408" y="1127"/>
                    <a:pt x="4968" y="349"/>
                  </a:cubicBezTo>
                  <a:cubicBezTo>
                    <a:pt x="4530" y="112"/>
                    <a:pt x="4047" y="0"/>
                    <a:pt x="3566"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22" name="Google Shape;9222;p24"/>
            <p:cNvSpPr/>
            <p:nvPr/>
          </p:nvSpPr>
          <p:spPr>
            <a:xfrm>
              <a:off x="2772350" y="3650925"/>
              <a:ext cx="173900" cy="153925"/>
            </a:xfrm>
            <a:custGeom>
              <a:rect b="b" l="l" r="r" t="t"/>
              <a:pathLst>
                <a:path extrusionOk="0" h="6157" w="6956">
                  <a:moveTo>
                    <a:pt x="3568" y="0"/>
                  </a:moveTo>
                  <a:cubicBezTo>
                    <a:pt x="2472" y="0"/>
                    <a:pt x="1379" y="582"/>
                    <a:pt x="816" y="1592"/>
                  </a:cubicBezTo>
                  <a:cubicBezTo>
                    <a:pt x="0" y="3054"/>
                    <a:pt x="528" y="4993"/>
                    <a:pt x="1961" y="5793"/>
                  </a:cubicBezTo>
                  <a:cubicBezTo>
                    <a:pt x="2405" y="6040"/>
                    <a:pt x="2896" y="6157"/>
                    <a:pt x="3387" y="6157"/>
                  </a:cubicBezTo>
                  <a:cubicBezTo>
                    <a:pt x="4483" y="6157"/>
                    <a:pt x="5578" y="5575"/>
                    <a:pt x="6140" y="4566"/>
                  </a:cubicBezTo>
                  <a:cubicBezTo>
                    <a:pt x="6955" y="3104"/>
                    <a:pt x="6428" y="1165"/>
                    <a:pt x="4994" y="365"/>
                  </a:cubicBezTo>
                  <a:cubicBezTo>
                    <a:pt x="4550" y="117"/>
                    <a:pt x="4058" y="0"/>
                    <a:pt x="3568"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23" name="Google Shape;9223;p24"/>
            <p:cNvSpPr/>
            <p:nvPr/>
          </p:nvSpPr>
          <p:spPr>
            <a:xfrm>
              <a:off x="2474200" y="2546925"/>
              <a:ext cx="174425" cy="154625"/>
            </a:xfrm>
            <a:custGeom>
              <a:rect b="b" l="l" r="r" t="t"/>
              <a:pathLst>
                <a:path extrusionOk="0" h="6185" w="6977">
                  <a:moveTo>
                    <a:pt x="3580" y="1"/>
                  </a:moveTo>
                  <a:cubicBezTo>
                    <a:pt x="2488" y="1"/>
                    <a:pt x="1398" y="577"/>
                    <a:pt x="825" y="1580"/>
                  </a:cubicBezTo>
                  <a:cubicBezTo>
                    <a:pt x="0" y="3028"/>
                    <a:pt x="504" y="4963"/>
                    <a:pt x="1922" y="5794"/>
                  </a:cubicBezTo>
                  <a:cubicBezTo>
                    <a:pt x="2375" y="6059"/>
                    <a:pt x="2883" y="6184"/>
                    <a:pt x="3392" y="6184"/>
                  </a:cubicBezTo>
                  <a:cubicBezTo>
                    <a:pt x="4505" y="6184"/>
                    <a:pt x="5622" y="5587"/>
                    <a:pt x="6179" y="4556"/>
                  </a:cubicBezTo>
                  <a:cubicBezTo>
                    <a:pt x="6976" y="3083"/>
                    <a:pt x="6437" y="1157"/>
                    <a:pt x="5008" y="364"/>
                  </a:cubicBezTo>
                  <a:cubicBezTo>
                    <a:pt x="4562" y="117"/>
                    <a:pt x="4071" y="1"/>
                    <a:pt x="3580"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24" name="Google Shape;9224;p24"/>
            <p:cNvSpPr/>
            <p:nvPr/>
          </p:nvSpPr>
          <p:spPr>
            <a:xfrm>
              <a:off x="3557275" y="1440125"/>
              <a:ext cx="172525" cy="152125"/>
            </a:xfrm>
            <a:custGeom>
              <a:rect b="b" l="l" r="r" t="t"/>
              <a:pathLst>
                <a:path extrusionOk="0" h="6085" w="6901">
                  <a:moveTo>
                    <a:pt x="3499" y="1"/>
                  </a:moveTo>
                  <a:cubicBezTo>
                    <a:pt x="2463" y="1"/>
                    <a:pt x="1449" y="544"/>
                    <a:pt x="873" y="1515"/>
                  </a:cubicBezTo>
                  <a:cubicBezTo>
                    <a:pt x="1" y="2989"/>
                    <a:pt x="481" y="4868"/>
                    <a:pt x="1943" y="5697"/>
                  </a:cubicBezTo>
                  <a:cubicBezTo>
                    <a:pt x="2404" y="5960"/>
                    <a:pt x="2906" y="6084"/>
                    <a:pt x="3402" y="6084"/>
                  </a:cubicBezTo>
                  <a:cubicBezTo>
                    <a:pt x="4438" y="6084"/>
                    <a:pt x="5451" y="5541"/>
                    <a:pt x="6026" y="4570"/>
                  </a:cubicBezTo>
                  <a:cubicBezTo>
                    <a:pt x="6900" y="3097"/>
                    <a:pt x="6418" y="1218"/>
                    <a:pt x="4957" y="387"/>
                  </a:cubicBezTo>
                  <a:cubicBezTo>
                    <a:pt x="4496" y="125"/>
                    <a:pt x="3995" y="1"/>
                    <a:pt x="3499"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25" name="Google Shape;9225;p24"/>
            <p:cNvSpPr/>
            <p:nvPr/>
          </p:nvSpPr>
          <p:spPr>
            <a:xfrm>
              <a:off x="4953400" y="2224725"/>
              <a:ext cx="171475" cy="152125"/>
            </a:xfrm>
            <a:custGeom>
              <a:rect b="b" l="l" r="r" t="t"/>
              <a:pathLst>
                <a:path extrusionOk="0" h="6085" w="6859">
                  <a:moveTo>
                    <a:pt x="3479" y="1"/>
                  </a:moveTo>
                  <a:cubicBezTo>
                    <a:pt x="2418" y="1"/>
                    <a:pt x="1381" y="570"/>
                    <a:pt x="816" y="1582"/>
                  </a:cubicBezTo>
                  <a:cubicBezTo>
                    <a:pt x="1" y="3040"/>
                    <a:pt x="477" y="4852"/>
                    <a:pt x="1891" y="5680"/>
                  </a:cubicBezTo>
                  <a:cubicBezTo>
                    <a:pt x="2360" y="5954"/>
                    <a:pt x="2873" y="6085"/>
                    <a:pt x="3380" y="6085"/>
                  </a:cubicBezTo>
                  <a:cubicBezTo>
                    <a:pt x="4440" y="6085"/>
                    <a:pt x="5478" y="5515"/>
                    <a:pt x="6044" y="4503"/>
                  </a:cubicBezTo>
                  <a:cubicBezTo>
                    <a:pt x="6859" y="3044"/>
                    <a:pt x="6383" y="1233"/>
                    <a:pt x="4967" y="405"/>
                  </a:cubicBezTo>
                  <a:cubicBezTo>
                    <a:pt x="4498" y="131"/>
                    <a:pt x="3986" y="1"/>
                    <a:pt x="3479"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26" name="Google Shape;9226;p24"/>
            <p:cNvSpPr/>
            <p:nvPr/>
          </p:nvSpPr>
          <p:spPr>
            <a:xfrm>
              <a:off x="3374075" y="1492950"/>
              <a:ext cx="173000" cy="152850"/>
            </a:xfrm>
            <a:custGeom>
              <a:rect b="b" l="l" r="r" t="t"/>
              <a:pathLst>
                <a:path extrusionOk="0" h="6114" w="6920">
                  <a:moveTo>
                    <a:pt x="3529" y="1"/>
                  </a:moveTo>
                  <a:cubicBezTo>
                    <a:pt x="2495" y="1"/>
                    <a:pt x="1471" y="534"/>
                    <a:pt x="883" y="1486"/>
                  </a:cubicBezTo>
                  <a:cubicBezTo>
                    <a:pt x="1" y="2920"/>
                    <a:pt x="458" y="4837"/>
                    <a:pt x="1885" y="5699"/>
                  </a:cubicBezTo>
                  <a:cubicBezTo>
                    <a:pt x="2351" y="5981"/>
                    <a:pt x="2870" y="6114"/>
                    <a:pt x="3387" y="6114"/>
                  </a:cubicBezTo>
                  <a:cubicBezTo>
                    <a:pt x="4441" y="6114"/>
                    <a:pt x="5487" y="5561"/>
                    <a:pt x="6065" y="4579"/>
                  </a:cubicBezTo>
                  <a:cubicBezTo>
                    <a:pt x="6919" y="3123"/>
                    <a:pt x="6427" y="1215"/>
                    <a:pt x="4986" y="387"/>
                  </a:cubicBezTo>
                  <a:cubicBezTo>
                    <a:pt x="4530" y="125"/>
                    <a:pt x="4028" y="1"/>
                    <a:pt x="3529"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27" name="Google Shape;9227;p24"/>
            <p:cNvSpPr/>
            <p:nvPr/>
          </p:nvSpPr>
          <p:spPr>
            <a:xfrm>
              <a:off x="4388125" y="1594975"/>
              <a:ext cx="173025" cy="152800"/>
            </a:xfrm>
            <a:custGeom>
              <a:rect b="b" l="l" r="r" t="t"/>
              <a:pathLst>
                <a:path extrusionOk="0" h="6112" w="6921">
                  <a:moveTo>
                    <a:pt x="3525" y="0"/>
                  </a:moveTo>
                  <a:cubicBezTo>
                    <a:pt x="2479" y="0"/>
                    <a:pt x="1447" y="545"/>
                    <a:pt x="867" y="1513"/>
                  </a:cubicBezTo>
                  <a:cubicBezTo>
                    <a:pt x="1" y="2959"/>
                    <a:pt x="478" y="4873"/>
                    <a:pt x="1915" y="5715"/>
                  </a:cubicBezTo>
                  <a:cubicBezTo>
                    <a:pt x="2375" y="5984"/>
                    <a:pt x="2883" y="6112"/>
                    <a:pt x="3390" y="6112"/>
                  </a:cubicBezTo>
                  <a:cubicBezTo>
                    <a:pt x="4456" y="6112"/>
                    <a:pt x="5513" y="5546"/>
                    <a:pt x="6082" y="4548"/>
                  </a:cubicBezTo>
                  <a:cubicBezTo>
                    <a:pt x="6921" y="3077"/>
                    <a:pt x="6408" y="1176"/>
                    <a:pt x="4958" y="370"/>
                  </a:cubicBezTo>
                  <a:cubicBezTo>
                    <a:pt x="4507" y="119"/>
                    <a:pt x="4015" y="0"/>
                    <a:pt x="3525"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28" name="Google Shape;9228;p24"/>
            <p:cNvSpPr/>
            <p:nvPr/>
          </p:nvSpPr>
          <p:spPr>
            <a:xfrm>
              <a:off x="3191875" y="1546475"/>
              <a:ext cx="171475" cy="152125"/>
            </a:xfrm>
            <a:custGeom>
              <a:rect b="b" l="l" r="r" t="t"/>
              <a:pathLst>
                <a:path extrusionOk="0" h="6085" w="6859">
                  <a:moveTo>
                    <a:pt x="3478" y="1"/>
                  </a:moveTo>
                  <a:cubicBezTo>
                    <a:pt x="2420" y="1"/>
                    <a:pt x="1386" y="566"/>
                    <a:pt x="820" y="1573"/>
                  </a:cubicBezTo>
                  <a:cubicBezTo>
                    <a:pt x="0" y="3029"/>
                    <a:pt x="472" y="4845"/>
                    <a:pt x="1884" y="5676"/>
                  </a:cubicBezTo>
                  <a:cubicBezTo>
                    <a:pt x="2354" y="5953"/>
                    <a:pt x="2870" y="6085"/>
                    <a:pt x="3380" y="6085"/>
                  </a:cubicBezTo>
                  <a:cubicBezTo>
                    <a:pt x="4438" y="6085"/>
                    <a:pt x="5472" y="5519"/>
                    <a:pt x="6039" y="4512"/>
                  </a:cubicBezTo>
                  <a:cubicBezTo>
                    <a:pt x="6858" y="3057"/>
                    <a:pt x="6387" y="1242"/>
                    <a:pt x="4975" y="410"/>
                  </a:cubicBezTo>
                  <a:cubicBezTo>
                    <a:pt x="4504" y="133"/>
                    <a:pt x="3988" y="1"/>
                    <a:pt x="3478"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29" name="Google Shape;9229;p24"/>
            <p:cNvSpPr/>
            <p:nvPr/>
          </p:nvSpPr>
          <p:spPr>
            <a:xfrm>
              <a:off x="5052700" y="2592625"/>
              <a:ext cx="171475" cy="152125"/>
            </a:xfrm>
            <a:custGeom>
              <a:rect b="b" l="l" r="r" t="t"/>
              <a:pathLst>
                <a:path extrusionOk="0" h="6085" w="6859">
                  <a:moveTo>
                    <a:pt x="3478" y="0"/>
                  </a:moveTo>
                  <a:cubicBezTo>
                    <a:pt x="2420" y="0"/>
                    <a:pt x="1384" y="567"/>
                    <a:pt x="818" y="1576"/>
                  </a:cubicBezTo>
                  <a:cubicBezTo>
                    <a:pt x="0" y="3030"/>
                    <a:pt x="473" y="4846"/>
                    <a:pt x="1885" y="5677"/>
                  </a:cubicBezTo>
                  <a:cubicBezTo>
                    <a:pt x="2355" y="5953"/>
                    <a:pt x="2870" y="6084"/>
                    <a:pt x="3379" y="6084"/>
                  </a:cubicBezTo>
                  <a:cubicBezTo>
                    <a:pt x="4438" y="6084"/>
                    <a:pt x="5473" y="5517"/>
                    <a:pt x="6040" y="4508"/>
                  </a:cubicBezTo>
                  <a:cubicBezTo>
                    <a:pt x="6858" y="3054"/>
                    <a:pt x="6387" y="1238"/>
                    <a:pt x="4972" y="407"/>
                  </a:cubicBezTo>
                  <a:cubicBezTo>
                    <a:pt x="4502" y="131"/>
                    <a:pt x="3988" y="0"/>
                    <a:pt x="3478"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30" name="Google Shape;9230;p24"/>
            <p:cNvSpPr/>
            <p:nvPr/>
          </p:nvSpPr>
          <p:spPr>
            <a:xfrm>
              <a:off x="5002850" y="2408375"/>
              <a:ext cx="172400" cy="152725"/>
            </a:xfrm>
            <a:custGeom>
              <a:rect b="b" l="l" r="r" t="t"/>
              <a:pathLst>
                <a:path extrusionOk="0" h="6109" w="6896">
                  <a:moveTo>
                    <a:pt x="3504" y="1"/>
                  </a:moveTo>
                  <a:cubicBezTo>
                    <a:pt x="2399" y="1"/>
                    <a:pt x="1313" y="604"/>
                    <a:pt x="768" y="1649"/>
                  </a:cubicBezTo>
                  <a:cubicBezTo>
                    <a:pt x="0" y="3118"/>
                    <a:pt x="519" y="4939"/>
                    <a:pt x="1929" y="5733"/>
                  </a:cubicBezTo>
                  <a:cubicBezTo>
                    <a:pt x="2381" y="5988"/>
                    <a:pt x="2877" y="6109"/>
                    <a:pt x="3370" y="6109"/>
                  </a:cubicBezTo>
                  <a:cubicBezTo>
                    <a:pt x="4453" y="6109"/>
                    <a:pt x="5521" y="5527"/>
                    <a:pt x="6079" y="4510"/>
                  </a:cubicBezTo>
                  <a:cubicBezTo>
                    <a:pt x="6895" y="3025"/>
                    <a:pt x="6357" y="1128"/>
                    <a:pt x="4898" y="347"/>
                  </a:cubicBezTo>
                  <a:cubicBezTo>
                    <a:pt x="4458" y="112"/>
                    <a:pt x="3979" y="1"/>
                    <a:pt x="3504"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31" name="Google Shape;9231;p24"/>
            <p:cNvSpPr/>
            <p:nvPr/>
          </p:nvSpPr>
          <p:spPr>
            <a:xfrm>
              <a:off x="4885150" y="3435125"/>
              <a:ext cx="171350" cy="151400"/>
            </a:xfrm>
            <a:custGeom>
              <a:rect b="b" l="l" r="r" t="t"/>
              <a:pathLst>
                <a:path extrusionOk="0" h="6056" w="6854">
                  <a:moveTo>
                    <a:pt x="3469" y="1"/>
                  </a:moveTo>
                  <a:cubicBezTo>
                    <a:pt x="2453" y="1"/>
                    <a:pt x="1467" y="531"/>
                    <a:pt x="892" y="1490"/>
                  </a:cubicBezTo>
                  <a:cubicBezTo>
                    <a:pt x="0" y="2977"/>
                    <a:pt x="469" y="4829"/>
                    <a:pt x="1945" y="5666"/>
                  </a:cubicBezTo>
                  <a:cubicBezTo>
                    <a:pt x="2411" y="5930"/>
                    <a:pt x="2913" y="6055"/>
                    <a:pt x="3407" y="6055"/>
                  </a:cubicBezTo>
                  <a:cubicBezTo>
                    <a:pt x="4441" y="6055"/>
                    <a:pt x="5442" y="5505"/>
                    <a:pt x="6011" y="4517"/>
                  </a:cubicBezTo>
                  <a:cubicBezTo>
                    <a:pt x="6854" y="3057"/>
                    <a:pt x="6401" y="1256"/>
                    <a:pt x="4979" y="417"/>
                  </a:cubicBezTo>
                  <a:cubicBezTo>
                    <a:pt x="4501" y="135"/>
                    <a:pt x="3981" y="1"/>
                    <a:pt x="3469"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32" name="Google Shape;9232;p24"/>
            <p:cNvSpPr/>
            <p:nvPr/>
          </p:nvSpPr>
          <p:spPr>
            <a:xfrm>
              <a:off x="4753075" y="3673125"/>
              <a:ext cx="169525" cy="149600"/>
            </a:xfrm>
            <a:custGeom>
              <a:rect b="b" l="l" r="r" t="t"/>
              <a:pathLst>
                <a:path extrusionOk="0" h="5984" w="6781">
                  <a:moveTo>
                    <a:pt x="3404" y="0"/>
                  </a:moveTo>
                  <a:cubicBezTo>
                    <a:pt x="2391" y="0"/>
                    <a:pt x="1418" y="541"/>
                    <a:pt x="855" y="1518"/>
                  </a:cubicBezTo>
                  <a:cubicBezTo>
                    <a:pt x="0" y="2998"/>
                    <a:pt x="459" y="4765"/>
                    <a:pt x="1912" y="5591"/>
                  </a:cubicBezTo>
                  <a:cubicBezTo>
                    <a:pt x="2381" y="5857"/>
                    <a:pt x="2882" y="5984"/>
                    <a:pt x="3373" y="5984"/>
                  </a:cubicBezTo>
                  <a:cubicBezTo>
                    <a:pt x="4402" y="5984"/>
                    <a:pt x="5388" y="5426"/>
                    <a:pt x="5951" y="4418"/>
                  </a:cubicBezTo>
                  <a:cubicBezTo>
                    <a:pt x="6780" y="2929"/>
                    <a:pt x="6290" y="1174"/>
                    <a:pt x="4817" y="368"/>
                  </a:cubicBezTo>
                  <a:cubicBezTo>
                    <a:pt x="4363" y="119"/>
                    <a:pt x="3879" y="0"/>
                    <a:pt x="3404"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33" name="Google Shape;9233;p24"/>
            <p:cNvSpPr/>
            <p:nvPr/>
          </p:nvSpPr>
          <p:spPr>
            <a:xfrm>
              <a:off x="4156850" y="1465225"/>
              <a:ext cx="170300" cy="150750"/>
            </a:xfrm>
            <a:custGeom>
              <a:rect b="b" l="l" r="r" t="t"/>
              <a:pathLst>
                <a:path extrusionOk="0" h="6030" w="6812">
                  <a:moveTo>
                    <a:pt x="3430" y="1"/>
                  </a:moveTo>
                  <a:cubicBezTo>
                    <a:pt x="2376" y="1"/>
                    <a:pt x="1364" y="579"/>
                    <a:pt x="802" y="1615"/>
                  </a:cubicBezTo>
                  <a:cubicBezTo>
                    <a:pt x="1" y="3095"/>
                    <a:pt x="503" y="4856"/>
                    <a:pt x="1955" y="5656"/>
                  </a:cubicBezTo>
                  <a:cubicBezTo>
                    <a:pt x="2414" y="5909"/>
                    <a:pt x="2903" y="6029"/>
                    <a:pt x="3384" y="6029"/>
                  </a:cubicBezTo>
                  <a:cubicBezTo>
                    <a:pt x="4421" y="6029"/>
                    <a:pt x="5419" y="5468"/>
                    <a:pt x="5985" y="4464"/>
                  </a:cubicBezTo>
                  <a:cubicBezTo>
                    <a:pt x="6812" y="2993"/>
                    <a:pt x="6343" y="1223"/>
                    <a:pt x="4908" y="401"/>
                  </a:cubicBezTo>
                  <a:cubicBezTo>
                    <a:pt x="4435" y="130"/>
                    <a:pt x="3928" y="1"/>
                    <a:pt x="3430"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34" name="Google Shape;9234;p24"/>
            <p:cNvSpPr/>
            <p:nvPr/>
          </p:nvSpPr>
          <p:spPr>
            <a:xfrm>
              <a:off x="4622150" y="1726775"/>
              <a:ext cx="170100" cy="150675"/>
            </a:xfrm>
            <a:custGeom>
              <a:rect b="b" l="l" r="r" t="t"/>
              <a:pathLst>
                <a:path extrusionOk="0" h="6027" w="6804">
                  <a:moveTo>
                    <a:pt x="3424" y="0"/>
                  </a:moveTo>
                  <a:cubicBezTo>
                    <a:pt x="2394" y="0"/>
                    <a:pt x="1403" y="552"/>
                    <a:pt x="834" y="1551"/>
                  </a:cubicBezTo>
                  <a:cubicBezTo>
                    <a:pt x="0" y="3019"/>
                    <a:pt x="460" y="4793"/>
                    <a:pt x="1888" y="5619"/>
                  </a:cubicBezTo>
                  <a:cubicBezTo>
                    <a:pt x="2364" y="5895"/>
                    <a:pt x="2877" y="6027"/>
                    <a:pt x="3381" y="6027"/>
                  </a:cubicBezTo>
                  <a:cubicBezTo>
                    <a:pt x="4396" y="6027"/>
                    <a:pt x="5376" y="5493"/>
                    <a:pt x="5945" y="4528"/>
                  </a:cubicBezTo>
                  <a:cubicBezTo>
                    <a:pt x="6804" y="3069"/>
                    <a:pt x="6376" y="1284"/>
                    <a:pt x="4968" y="437"/>
                  </a:cubicBezTo>
                  <a:cubicBezTo>
                    <a:pt x="4476" y="141"/>
                    <a:pt x="3945" y="0"/>
                    <a:pt x="3424"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35" name="Google Shape;9235;p24"/>
            <p:cNvSpPr/>
            <p:nvPr/>
          </p:nvSpPr>
          <p:spPr>
            <a:xfrm>
              <a:off x="4904550" y="2041775"/>
              <a:ext cx="169825" cy="150150"/>
            </a:xfrm>
            <a:custGeom>
              <a:rect b="b" l="l" r="r" t="t"/>
              <a:pathLst>
                <a:path extrusionOk="0" h="6006" w="6793">
                  <a:moveTo>
                    <a:pt x="3412" y="0"/>
                  </a:moveTo>
                  <a:cubicBezTo>
                    <a:pt x="2392" y="0"/>
                    <a:pt x="1415" y="545"/>
                    <a:pt x="848" y="1532"/>
                  </a:cubicBezTo>
                  <a:cubicBezTo>
                    <a:pt x="1" y="3007"/>
                    <a:pt x="458" y="4774"/>
                    <a:pt x="1899" y="5601"/>
                  </a:cubicBezTo>
                  <a:cubicBezTo>
                    <a:pt x="2374" y="5875"/>
                    <a:pt x="2883" y="6005"/>
                    <a:pt x="3382" y="6005"/>
                  </a:cubicBezTo>
                  <a:cubicBezTo>
                    <a:pt x="4402" y="6005"/>
                    <a:pt x="5379" y="5460"/>
                    <a:pt x="5945" y="4474"/>
                  </a:cubicBezTo>
                  <a:cubicBezTo>
                    <a:pt x="6792" y="2997"/>
                    <a:pt x="6337" y="1232"/>
                    <a:pt x="4896" y="404"/>
                  </a:cubicBezTo>
                  <a:cubicBezTo>
                    <a:pt x="4420" y="131"/>
                    <a:pt x="3911" y="0"/>
                    <a:pt x="3412"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36" name="Google Shape;9236;p24"/>
            <p:cNvSpPr/>
            <p:nvPr/>
          </p:nvSpPr>
          <p:spPr>
            <a:xfrm>
              <a:off x="4070475" y="4069250"/>
              <a:ext cx="170250" cy="150725"/>
            </a:xfrm>
            <a:custGeom>
              <a:rect b="b" l="l" r="r" t="t"/>
              <a:pathLst>
                <a:path extrusionOk="0" h="6029" w="6810">
                  <a:moveTo>
                    <a:pt x="3428" y="0"/>
                  </a:moveTo>
                  <a:cubicBezTo>
                    <a:pt x="2379" y="0"/>
                    <a:pt x="1371" y="574"/>
                    <a:pt x="808" y="1602"/>
                  </a:cubicBezTo>
                  <a:cubicBezTo>
                    <a:pt x="0" y="3079"/>
                    <a:pt x="495" y="4844"/>
                    <a:pt x="1941" y="5649"/>
                  </a:cubicBezTo>
                  <a:cubicBezTo>
                    <a:pt x="2404" y="5906"/>
                    <a:pt x="2898" y="6029"/>
                    <a:pt x="3384" y="6029"/>
                  </a:cubicBezTo>
                  <a:cubicBezTo>
                    <a:pt x="4416" y="6029"/>
                    <a:pt x="5409" y="5474"/>
                    <a:pt x="5975" y="4476"/>
                  </a:cubicBezTo>
                  <a:cubicBezTo>
                    <a:pt x="6810" y="3006"/>
                    <a:pt x="6348" y="1234"/>
                    <a:pt x="4919" y="407"/>
                  </a:cubicBezTo>
                  <a:cubicBezTo>
                    <a:pt x="4442" y="131"/>
                    <a:pt x="3930" y="0"/>
                    <a:pt x="3428"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37" name="Google Shape;9237;p24"/>
            <p:cNvSpPr/>
            <p:nvPr/>
          </p:nvSpPr>
          <p:spPr>
            <a:xfrm>
              <a:off x="2441850" y="3153925"/>
              <a:ext cx="170625" cy="150700"/>
            </a:xfrm>
            <a:custGeom>
              <a:rect b="b" l="l" r="r" t="t"/>
              <a:pathLst>
                <a:path extrusionOk="0" h="6028" w="6825">
                  <a:moveTo>
                    <a:pt x="3446" y="0"/>
                  </a:moveTo>
                  <a:cubicBezTo>
                    <a:pt x="2432" y="0"/>
                    <a:pt x="1454" y="531"/>
                    <a:pt x="885" y="1495"/>
                  </a:cubicBezTo>
                  <a:cubicBezTo>
                    <a:pt x="0" y="2989"/>
                    <a:pt x="468" y="4812"/>
                    <a:pt x="1949" y="5643"/>
                  </a:cubicBezTo>
                  <a:cubicBezTo>
                    <a:pt x="2414" y="5903"/>
                    <a:pt x="2911" y="6027"/>
                    <a:pt x="3400" y="6027"/>
                  </a:cubicBezTo>
                  <a:cubicBezTo>
                    <a:pt x="4430" y="6027"/>
                    <a:pt x="5421" y="5475"/>
                    <a:pt x="5988" y="4482"/>
                  </a:cubicBezTo>
                  <a:cubicBezTo>
                    <a:pt x="6825" y="3017"/>
                    <a:pt x="6371" y="1240"/>
                    <a:pt x="4943" y="410"/>
                  </a:cubicBezTo>
                  <a:cubicBezTo>
                    <a:pt x="4466" y="133"/>
                    <a:pt x="3952" y="0"/>
                    <a:pt x="3446"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38" name="Google Shape;9238;p24"/>
            <p:cNvSpPr/>
            <p:nvPr/>
          </p:nvSpPr>
          <p:spPr>
            <a:xfrm>
              <a:off x="3056825" y="3967775"/>
              <a:ext cx="169525" cy="149650"/>
            </a:xfrm>
            <a:custGeom>
              <a:rect b="b" l="l" r="r" t="t"/>
              <a:pathLst>
                <a:path extrusionOk="0" h="5986" w="6781">
                  <a:moveTo>
                    <a:pt x="3408" y="1"/>
                  </a:moveTo>
                  <a:cubicBezTo>
                    <a:pt x="2390" y="1"/>
                    <a:pt x="1411" y="548"/>
                    <a:pt x="849" y="1531"/>
                  </a:cubicBezTo>
                  <a:cubicBezTo>
                    <a:pt x="0" y="3012"/>
                    <a:pt x="467" y="4777"/>
                    <a:pt x="1923" y="5598"/>
                  </a:cubicBezTo>
                  <a:cubicBezTo>
                    <a:pt x="2389" y="5860"/>
                    <a:pt x="2886" y="5986"/>
                    <a:pt x="3372" y="5986"/>
                  </a:cubicBezTo>
                  <a:cubicBezTo>
                    <a:pt x="4405" y="5986"/>
                    <a:pt x="5395" y="5422"/>
                    <a:pt x="5956" y="4407"/>
                  </a:cubicBezTo>
                  <a:cubicBezTo>
                    <a:pt x="6780" y="2919"/>
                    <a:pt x="6282" y="1164"/>
                    <a:pt x="4807" y="362"/>
                  </a:cubicBezTo>
                  <a:cubicBezTo>
                    <a:pt x="4357" y="118"/>
                    <a:pt x="3879" y="1"/>
                    <a:pt x="3408"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39" name="Google Shape;9239;p24"/>
            <p:cNvSpPr/>
            <p:nvPr/>
          </p:nvSpPr>
          <p:spPr>
            <a:xfrm>
              <a:off x="3887800" y="4122725"/>
              <a:ext cx="169725" cy="150100"/>
            </a:xfrm>
            <a:custGeom>
              <a:rect b="b" l="l" r="r" t="t"/>
              <a:pathLst>
                <a:path extrusionOk="0" h="6004" w="6789">
                  <a:moveTo>
                    <a:pt x="3411" y="1"/>
                  </a:moveTo>
                  <a:cubicBezTo>
                    <a:pt x="2396" y="1"/>
                    <a:pt x="1421" y="539"/>
                    <a:pt x="854" y="1516"/>
                  </a:cubicBezTo>
                  <a:cubicBezTo>
                    <a:pt x="1" y="2986"/>
                    <a:pt x="447" y="4759"/>
                    <a:pt x="1880" y="5592"/>
                  </a:cubicBezTo>
                  <a:cubicBezTo>
                    <a:pt x="2360" y="5870"/>
                    <a:pt x="2874" y="6004"/>
                    <a:pt x="3379" y="6004"/>
                  </a:cubicBezTo>
                  <a:cubicBezTo>
                    <a:pt x="4393" y="6004"/>
                    <a:pt x="5367" y="5466"/>
                    <a:pt x="5934" y="4490"/>
                  </a:cubicBezTo>
                  <a:cubicBezTo>
                    <a:pt x="6788" y="3017"/>
                    <a:pt x="6343" y="1245"/>
                    <a:pt x="4908" y="412"/>
                  </a:cubicBezTo>
                  <a:cubicBezTo>
                    <a:pt x="4429" y="134"/>
                    <a:pt x="3915" y="1"/>
                    <a:pt x="3411"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40" name="Google Shape;9240;p24"/>
            <p:cNvSpPr/>
            <p:nvPr/>
          </p:nvSpPr>
          <p:spPr>
            <a:xfrm>
              <a:off x="5019725" y="3198900"/>
              <a:ext cx="169475" cy="149600"/>
            </a:xfrm>
            <a:custGeom>
              <a:rect b="b" l="l" r="r" t="t"/>
              <a:pathLst>
                <a:path extrusionOk="0" h="5984" w="6779">
                  <a:moveTo>
                    <a:pt x="3406" y="0"/>
                  </a:moveTo>
                  <a:cubicBezTo>
                    <a:pt x="2388" y="0"/>
                    <a:pt x="1410" y="546"/>
                    <a:pt x="847" y="1529"/>
                  </a:cubicBezTo>
                  <a:cubicBezTo>
                    <a:pt x="0" y="3010"/>
                    <a:pt x="466" y="4777"/>
                    <a:pt x="1922" y="5596"/>
                  </a:cubicBezTo>
                  <a:cubicBezTo>
                    <a:pt x="2388" y="5858"/>
                    <a:pt x="2885" y="5984"/>
                    <a:pt x="3373" y="5984"/>
                  </a:cubicBezTo>
                  <a:cubicBezTo>
                    <a:pt x="4405" y="5984"/>
                    <a:pt x="5393" y="5420"/>
                    <a:pt x="5955" y="4405"/>
                  </a:cubicBezTo>
                  <a:cubicBezTo>
                    <a:pt x="6779" y="2918"/>
                    <a:pt x="6281" y="1162"/>
                    <a:pt x="4806" y="362"/>
                  </a:cubicBezTo>
                  <a:cubicBezTo>
                    <a:pt x="4355" y="117"/>
                    <a:pt x="3876" y="0"/>
                    <a:pt x="3406"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41" name="Google Shape;9241;p24"/>
            <p:cNvSpPr/>
            <p:nvPr/>
          </p:nvSpPr>
          <p:spPr>
            <a:xfrm>
              <a:off x="2492050" y="3338075"/>
              <a:ext cx="169975" cy="150200"/>
            </a:xfrm>
            <a:custGeom>
              <a:rect b="b" l="l" r="r" t="t"/>
              <a:pathLst>
                <a:path extrusionOk="0" h="6008" w="6799">
                  <a:moveTo>
                    <a:pt x="3419" y="1"/>
                  </a:moveTo>
                  <a:cubicBezTo>
                    <a:pt x="2374" y="1"/>
                    <a:pt x="1372" y="577"/>
                    <a:pt x="811" y="1606"/>
                  </a:cubicBezTo>
                  <a:cubicBezTo>
                    <a:pt x="1" y="3089"/>
                    <a:pt x="506" y="4845"/>
                    <a:pt x="1971" y="5643"/>
                  </a:cubicBezTo>
                  <a:cubicBezTo>
                    <a:pt x="2424" y="5890"/>
                    <a:pt x="2906" y="6008"/>
                    <a:pt x="3379" y="6008"/>
                  </a:cubicBezTo>
                  <a:cubicBezTo>
                    <a:pt x="4424" y="6008"/>
                    <a:pt x="5427" y="5432"/>
                    <a:pt x="5988" y="4404"/>
                  </a:cubicBezTo>
                  <a:cubicBezTo>
                    <a:pt x="6799" y="2920"/>
                    <a:pt x="6293" y="1165"/>
                    <a:pt x="4828" y="366"/>
                  </a:cubicBezTo>
                  <a:cubicBezTo>
                    <a:pt x="4374" y="119"/>
                    <a:pt x="3892" y="1"/>
                    <a:pt x="3419"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42" name="Google Shape;9242;p24"/>
            <p:cNvSpPr/>
            <p:nvPr/>
          </p:nvSpPr>
          <p:spPr>
            <a:xfrm>
              <a:off x="2392775" y="2970200"/>
              <a:ext cx="169975" cy="150175"/>
            </a:xfrm>
            <a:custGeom>
              <a:rect b="b" l="l" r="r" t="t"/>
              <a:pathLst>
                <a:path extrusionOk="0" h="6007" w="6799">
                  <a:moveTo>
                    <a:pt x="3414" y="0"/>
                  </a:moveTo>
                  <a:cubicBezTo>
                    <a:pt x="2379" y="0"/>
                    <a:pt x="1388" y="564"/>
                    <a:pt x="826" y="1577"/>
                  </a:cubicBezTo>
                  <a:cubicBezTo>
                    <a:pt x="1" y="3061"/>
                    <a:pt x="487" y="4816"/>
                    <a:pt x="1946" y="5627"/>
                  </a:cubicBezTo>
                  <a:cubicBezTo>
                    <a:pt x="2409" y="5884"/>
                    <a:pt x="2901" y="6007"/>
                    <a:pt x="3384" y="6007"/>
                  </a:cubicBezTo>
                  <a:cubicBezTo>
                    <a:pt x="4418" y="6007"/>
                    <a:pt x="5409" y="5443"/>
                    <a:pt x="5973" y="4430"/>
                  </a:cubicBezTo>
                  <a:cubicBezTo>
                    <a:pt x="6798" y="2946"/>
                    <a:pt x="6312" y="1190"/>
                    <a:pt x="4853" y="381"/>
                  </a:cubicBezTo>
                  <a:cubicBezTo>
                    <a:pt x="4390" y="123"/>
                    <a:pt x="3897" y="0"/>
                    <a:pt x="3414"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43" name="Google Shape;9243;p24"/>
            <p:cNvSpPr/>
            <p:nvPr/>
          </p:nvSpPr>
          <p:spPr>
            <a:xfrm>
              <a:off x="3742175" y="1388175"/>
              <a:ext cx="169125" cy="149650"/>
            </a:xfrm>
            <a:custGeom>
              <a:rect b="b" l="l" r="r" t="t"/>
              <a:pathLst>
                <a:path extrusionOk="0" h="5986" w="6765">
                  <a:moveTo>
                    <a:pt x="3391" y="1"/>
                  </a:moveTo>
                  <a:cubicBezTo>
                    <a:pt x="2344" y="1"/>
                    <a:pt x="1341" y="582"/>
                    <a:pt x="782" y="1620"/>
                  </a:cubicBezTo>
                  <a:cubicBezTo>
                    <a:pt x="1" y="3072"/>
                    <a:pt x="484" y="4791"/>
                    <a:pt x="1897" y="5593"/>
                  </a:cubicBezTo>
                  <a:cubicBezTo>
                    <a:pt x="2367" y="5859"/>
                    <a:pt x="2867" y="5986"/>
                    <a:pt x="3358" y="5986"/>
                  </a:cubicBezTo>
                  <a:cubicBezTo>
                    <a:pt x="4387" y="5986"/>
                    <a:pt x="5373" y="5426"/>
                    <a:pt x="5935" y="4417"/>
                  </a:cubicBezTo>
                  <a:cubicBezTo>
                    <a:pt x="6765" y="2927"/>
                    <a:pt x="6271" y="1172"/>
                    <a:pt x="4800" y="368"/>
                  </a:cubicBezTo>
                  <a:cubicBezTo>
                    <a:pt x="4346" y="119"/>
                    <a:pt x="3864" y="1"/>
                    <a:pt x="3391"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44" name="Google Shape;9244;p24"/>
            <p:cNvSpPr/>
            <p:nvPr/>
          </p:nvSpPr>
          <p:spPr>
            <a:xfrm>
              <a:off x="2559950" y="2127775"/>
              <a:ext cx="170225" cy="150750"/>
            </a:xfrm>
            <a:custGeom>
              <a:rect b="b" l="l" r="r" t="t"/>
              <a:pathLst>
                <a:path extrusionOk="0" h="6030" w="6809">
                  <a:moveTo>
                    <a:pt x="3427" y="1"/>
                  </a:moveTo>
                  <a:cubicBezTo>
                    <a:pt x="2378" y="1"/>
                    <a:pt x="1370" y="574"/>
                    <a:pt x="807" y="1603"/>
                  </a:cubicBezTo>
                  <a:cubicBezTo>
                    <a:pt x="1" y="3079"/>
                    <a:pt x="494" y="4844"/>
                    <a:pt x="1940" y="5649"/>
                  </a:cubicBezTo>
                  <a:cubicBezTo>
                    <a:pt x="2403" y="5907"/>
                    <a:pt x="2897" y="6030"/>
                    <a:pt x="3383" y="6030"/>
                  </a:cubicBezTo>
                  <a:cubicBezTo>
                    <a:pt x="4416" y="6030"/>
                    <a:pt x="5409" y="5475"/>
                    <a:pt x="5975" y="4476"/>
                  </a:cubicBezTo>
                  <a:cubicBezTo>
                    <a:pt x="6809" y="3008"/>
                    <a:pt x="6348" y="1236"/>
                    <a:pt x="4918" y="409"/>
                  </a:cubicBezTo>
                  <a:cubicBezTo>
                    <a:pt x="4441" y="133"/>
                    <a:pt x="3929" y="1"/>
                    <a:pt x="3427"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45" name="Google Shape;9245;p24"/>
            <p:cNvSpPr/>
            <p:nvPr/>
          </p:nvSpPr>
          <p:spPr>
            <a:xfrm>
              <a:off x="4253600" y="4016325"/>
              <a:ext cx="169925" cy="150200"/>
            </a:xfrm>
            <a:custGeom>
              <a:rect b="b" l="l" r="r" t="t"/>
              <a:pathLst>
                <a:path extrusionOk="0" h="6008" w="6797">
                  <a:moveTo>
                    <a:pt x="3416" y="1"/>
                  </a:moveTo>
                  <a:cubicBezTo>
                    <a:pt x="2379" y="1"/>
                    <a:pt x="1385" y="567"/>
                    <a:pt x="821" y="1584"/>
                  </a:cubicBezTo>
                  <a:cubicBezTo>
                    <a:pt x="0" y="3068"/>
                    <a:pt x="490" y="4823"/>
                    <a:pt x="1950" y="5630"/>
                  </a:cubicBezTo>
                  <a:cubicBezTo>
                    <a:pt x="2411" y="5886"/>
                    <a:pt x="2902" y="6008"/>
                    <a:pt x="3383" y="6008"/>
                  </a:cubicBezTo>
                  <a:cubicBezTo>
                    <a:pt x="4420" y="6008"/>
                    <a:pt x="5413" y="5441"/>
                    <a:pt x="5976" y="4423"/>
                  </a:cubicBezTo>
                  <a:cubicBezTo>
                    <a:pt x="6797" y="2941"/>
                    <a:pt x="6307" y="1185"/>
                    <a:pt x="4848" y="377"/>
                  </a:cubicBezTo>
                  <a:cubicBezTo>
                    <a:pt x="4387" y="122"/>
                    <a:pt x="3897" y="1"/>
                    <a:pt x="3416"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46" name="Google Shape;9246;p24"/>
            <p:cNvSpPr/>
            <p:nvPr/>
          </p:nvSpPr>
          <p:spPr>
            <a:xfrm>
              <a:off x="3009950" y="1600925"/>
              <a:ext cx="169450" cy="149600"/>
            </a:xfrm>
            <a:custGeom>
              <a:rect b="b" l="l" r="r" t="t"/>
              <a:pathLst>
                <a:path extrusionOk="0" h="5984" w="6778">
                  <a:moveTo>
                    <a:pt x="3403" y="0"/>
                  </a:moveTo>
                  <a:cubicBezTo>
                    <a:pt x="2394" y="0"/>
                    <a:pt x="1425" y="536"/>
                    <a:pt x="861" y="1504"/>
                  </a:cubicBezTo>
                  <a:cubicBezTo>
                    <a:pt x="1" y="2983"/>
                    <a:pt x="450" y="4753"/>
                    <a:pt x="1897" y="5583"/>
                  </a:cubicBezTo>
                  <a:cubicBezTo>
                    <a:pt x="2371" y="5854"/>
                    <a:pt x="2877" y="5983"/>
                    <a:pt x="3373" y="5983"/>
                  </a:cubicBezTo>
                  <a:cubicBezTo>
                    <a:pt x="4398" y="5983"/>
                    <a:pt x="5379" y="5430"/>
                    <a:pt x="5942" y="4430"/>
                  </a:cubicBezTo>
                  <a:cubicBezTo>
                    <a:pt x="6778" y="2948"/>
                    <a:pt x="6294" y="1186"/>
                    <a:pt x="4830" y="375"/>
                  </a:cubicBezTo>
                  <a:cubicBezTo>
                    <a:pt x="4371" y="121"/>
                    <a:pt x="3883" y="0"/>
                    <a:pt x="3403"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47" name="Google Shape;9247;p24"/>
            <p:cNvSpPr/>
            <p:nvPr/>
          </p:nvSpPr>
          <p:spPr>
            <a:xfrm>
              <a:off x="5103300" y="2777825"/>
              <a:ext cx="169050" cy="149625"/>
            </a:xfrm>
            <a:custGeom>
              <a:rect b="b" l="l" r="r" t="t"/>
              <a:pathLst>
                <a:path extrusionOk="0" h="5985" w="6762">
                  <a:moveTo>
                    <a:pt x="3403" y="1"/>
                  </a:moveTo>
                  <a:cubicBezTo>
                    <a:pt x="2385" y="1"/>
                    <a:pt x="1410" y="547"/>
                    <a:pt x="845" y="1537"/>
                  </a:cubicBezTo>
                  <a:cubicBezTo>
                    <a:pt x="1" y="3020"/>
                    <a:pt x="472" y="4784"/>
                    <a:pt x="1933" y="5600"/>
                  </a:cubicBezTo>
                  <a:cubicBezTo>
                    <a:pt x="2398" y="5860"/>
                    <a:pt x="2892" y="5985"/>
                    <a:pt x="3377" y="5985"/>
                  </a:cubicBezTo>
                  <a:cubicBezTo>
                    <a:pt x="4412" y="5985"/>
                    <a:pt x="5402" y="5417"/>
                    <a:pt x="5963" y="4398"/>
                  </a:cubicBezTo>
                  <a:cubicBezTo>
                    <a:pt x="6762" y="2948"/>
                    <a:pt x="6300" y="1225"/>
                    <a:pt x="4897" y="411"/>
                  </a:cubicBezTo>
                  <a:cubicBezTo>
                    <a:pt x="4418" y="134"/>
                    <a:pt x="3906" y="1"/>
                    <a:pt x="3403"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48" name="Google Shape;9248;p24"/>
            <p:cNvSpPr/>
            <p:nvPr/>
          </p:nvSpPr>
          <p:spPr>
            <a:xfrm>
              <a:off x="2694125" y="1891225"/>
              <a:ext cx="168975" cy="149600"/>
            </a:xfrm>
            <a:custGeom>
              <a:rect b="b" l="l" r="r" t="t"/>
              <a:pathLst>
                <a:path extrusionOk="0" h="5984" w="6759">
                  <a:moveTo>
                    <a:pt x="3386" y="0"/>
                  </a:moveTo>
                  <a:cubicBezTo>
                    <a:pt x="2353" y="0"/>
                    <a:pt x="1365" y="563"/>
                    <a:pt x="804" y="1577"/>
                  </a:cubicBezTo>
                  <a:cubicBezTo>
                    <a:pt x="1" y="3026"/>
                    <a:pt x="456" y="4753"/>
                    <a:pt x="1856" y="5568"/>
                  </a:cubicBezTo>
                  <a:cubicBezTo>
                    <a:pt x="2338" y="5849"/>
                    <a:pt x="2853" y="5983"/>
                    <a:pt x="3358" y="5983"/>
                  </a:cubicBezTo>
                  <a:cubicBezTo>
                    <a:pt x="4374" y="5983"/>
                    <a:pt x="5346" y="5441"/>
                    <a:pt x="5911" y="4455"/>
                  </a:cubicBezTo>
                  <a:cubicBezTo>
                    <a:pt x="6758" y="2974"/>
                    <a:pt x="6293" y="1209"/>
                    <a:pt x="4837" y="388"/>
                  </a:cubicBezTo>
                  <a:cubicBezTo>
                    <a:pt x="4370" y="126"/>
                    <a:pt x="3873" y="0"/>
                    <a:pt x="3386"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49" name="Google Shape;9249;p24"/>
            <p:cNvSpPr/>
            <p:nvPr/>
          </p:nvSpPr>
          <p:spPr>
            <a:xfrm>
              <a:off x="2427850" y="2365750"/>
              <a:ext cx="168300" cy="149025"/>
            </a:xfrm>
            <a:custGeom>
              <a:rect b="b" l="l" r="r" t="t"/>
              <a:pathLst>
                <a:path extrusionOk="0" h="5961" w="6732">
                  <a:moveTo>
                    <a:pt x="3375" y="0"/>
                  </a:moveTo>
                  <a:cubicBezTo>
                    <a:pt x="2344" y="0"/>
                    <a:pt x="1356" y="563"/>
                    <a:pt x="796" y="1575"/>
                  </a:cubicBezTo>
                  <a:cubicBezTo>
                    <a:pt x="0" y="3016"/>
                    <a:pt x="457" y="4740"/>
                    <a:pt x="1851" y="5551"/>
                  </a:cubicBezTo>
                  <a:cubicBezTo>
                    <a:pt x="2328" y="5828"/>
                    <a:pt x="2840" y="5960"/>
                    <a:pt x="3341" y="5960"/>
                  </a:cubicBezTo>
                  <a:cubicBezTo>
                    <a:pt x="4356" y="5960"/>
                    <a:pt x="5329" y="5418"/>
                    <a:pt x="5890" y="4435"/>
                  </a:cubicBezTo>
                  <a:cubicBezTo>
                    <a:pt x="6732" y="2962"/>
                    <a:pt x="6265" y="1199"/>
                    <a:pt x="4815" y="384"/>
                  </a:cubicBezTo>
                  <a:cubicBezTo>
                    <a:pt x="4352" y="124"/>
                    <a:pt x="3859" y="0"/>
                    <a:pt x="3375"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50" name="Google Shape;9250;p24"/>
            <p:cNvSpPr/>
            <p:nvPr/>
          </p:nvSpPr>
          <p:spPr>
            <a:xfrm>
              <a:off x="2824900" y="3837650"/>
              <a:ext cx="168100" cy="148375"/>
            </a:xfrm>
            <a:custGeom>
              <a:rect b="b" l="l" r="r" t="t"/>
              <a:pathLst>
                <a:path extrusionOk="0" h="5935" w="6724">
                  <a:moveTo>
                    <a:pt x="3384" y="1"/>
                  </a:moveTo>
                  <a:cubicBezTo>
                    <a:pt x="2390" y="1"/>
                    <a:pt x="1430" y="519"/>
                    <a:pt x="872" y="1457"/>
                  </a:cubicBezTo>
                  <a:cubicBezTo>
                    <a:pt x="1" y="2920"/>
                    <a:pt x="440" y="4709"/>
                    <a:pt x="1874" y="5536"/>
                  </a:cubicBezTo>
                  <a:cubicBezTo>
                    <a:pt x="2341" y="5806"/>
                    <a:pt x="2845" y="5934"/>
                    <a:pt x="3341" y="5934"/>
                  </a:cubicBezTo>
                  <a:cubicBezTo>
                    <a:pt x="4334" y="5934"/>
                    <a:pt x="5294" y="5417"/>
                    <a:pt x="5852" y="4480"/>
                  </a:cubicBezTo>
                  <a:cubicBezTo>
                    <a:pt x="6723" y="3015"/>
                    <a:pt x="6284" y="1226"/>
                    <a:pt x="4850" y="399"/>
                  </a:cubicBezTo>
                  <a:cubicBezTo>
                    <a:pt x="4383" y="130"/>
                    <a:pt x="3879" y="1"/>
                    <a:pt x="3384"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51" name="Google Shape;9251;p24"/>
            <p:cNvSpPr/>
            <p:nvPr/>
          </p:nvSpPr>
          <p:spPr>
            <a:xfrm>
              <a:off x="3705825" y="4177100"/>
              <a:ext cx="167275" cy="147750"/>
            </a:xfrm>
            <a:custGeom>
              <a:rect b="b" l="l" r="r" t="t"/>
              <a:pathLst>
                <a:path extrusionOk="0" h="5910" w="6691">
                  <a:moveTo>
                    <a:pt x="3385" y="0"/>
                  </a:moveTo>
                  <a:cubicBezTo>
                    <a:pt x="2392" y="0"/>
                    <a:pt x="1428" y="515"/>
                    <a:pt x="871" y="1447"/>
                  </a:cubicBezTo>
                  <a:cubicBezTo>
                    <a:pt x="0" y="2904"/>
                    <a:pt x="453" y="4712"/>
                    <a:pt x="1894" y="5528"/>
                  </a:cubicBezTo>
                  <a:cubicBezTo>
                    <a:pt x="2349" y="5787"/>
                    <a:pt x="2840" y="5910"/>
                    <a:pt x="3324" y="5910"/>
                  </a:cubicBezTo>
                  <a:cubicBezTo>
                    <a:pt x="4334" y="5910"/>
                    <a:pt x="5312" y="5375"/>
                    <a:pt x="5867" y="4414"/>
                  </a:cubicBezTo>
                  <a:cubicBezTo>
                    <a:pt x="6691" y="2985"/>
                    <a:pt x="6250" y="1221"/>
                    <a:pt x="4866" y="408"/>
                  </a:cubicBezTo>
                  <a:cubicBezTo>
                    <a:pt x="4398" y="132"/>
                    <a:pt x="3888" y="0"/>
                    <a:pt x="3385"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52" name="Google Shape;9252;p24"/>
            <p:cNvSpPr/>
            <p:nvPr/>
          </p:nvSpPr>
          <p:spPr>
            <a:xfrm>
              <a:off x="2543275" y="3523225"/>
              <a:ext cx="166950" cy="147825"/>
            </a:xfrm>
            <a:custGeom>
              <a:rect b="b" l="l" r="r" t="t"/>
              <a:pathLst>
                <a:path extrusionOk="0" h="5913" w="6678">
                  <a:moveTo>
                    <a:pt x="3370" y="0"/>
                  </a:moveTo>
                  <a:cubicBezTo>
                    <a:pt x="2348" y="0"/>
                    <a:pt x="1359" y="550"/>
                    <a:pt x="806" y="1531"/>
                  </a:cubicBezTo>
                  <a:cubicBezTo>
                    <a:pt x="0" y="2963"/>
                    <a:pt x="461" y="4720"/>
                    <a:pt x="1860" y="5521"/>
                  </a:cubicBezTo>
                  <a:cubicBezTo>
                    <a:pt x="2321" y="5786"/>
                    <a:pt x="2818" y="5912"/>
                    <a:pt x="3306" y="5912"/>
                  </a:cubicBezTo>
                  <a:cubicBezTo>
                    <a:pt x="4343" y="5912"/>
                    <a:pt x="5345" y="5345"/>
                    <a:pt x="5895" y="4332"/>
                  </a:cubicBezTo>
                  <a:cubicBezTo>
                    <a:pt x="6677" y="2892"/>
                    <a:pt x="6180" y="1146"/>
                    <a:pt x="4766" y="364"/>
                  </a:cubicBezTo>
                  <a:cubicBezTo>
                    <a:pt x="4320" y="117"/>
                    <a:pt x="3842" y="0"/>
                    <a:pt x="3370"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53" name="Google Shape;9253;p24"/>
            <p:cNvSpPr/>
            <p:nvPr/>
          </p:nvSpPr>
          <p:spPr>
            <a:xfrm>
              <a:off x="2344000" y="2787175"/>
              <a:ext cx="168225" cy="148350"/>
            </a:xfrm>
            <a:custGeom>
              <a:rect b="b" l="l" r="r" t="t"/>
              <a:pathLst>
                <a:path extrusionOk="0" h="5934" w="6729">
                  <a:moveTo>
                    <a:pt x="3388" y="0"/>
                  </a:moveTo>
                  <a:cubicBezTo>
                    <a:pt x="2388" y="0"/>
                    <a:pt x="1422" y="525"/>
                    <a:pt x="864" y="1473"/>
                  </a:cubicBezTo>
                  <a:cubicBezTo>
                    <a:pt x="1" y="2939"/>
                    <a:pt x="450" y="4724"/>
                    <a:pt x="1891" y="5544"/>
                  </a:cubicBezTo>
                  <a:cubicBezTo>
                    <a:pt x="2354" y="5808"/>
                    <a:pt x="2852" y="5934"/>
                    <a:pt x="3341" y="5934"/>
                  </a:cubicBezTo>
                  <a:cubicBezTo>
                    <a:pt x="4341" y="5934"/>
                    <a:pt x="5306" y="5409"/>
                    <a:pt x="5864" y="4461"/>
                  </a:cubicBezTo>
                  <a:cubicBezTo>
                    <a:pt x="6729" y="2995"/>
                    <a:pt x="6278" y="1210"/>
                    <a:pt x="4837" y="390"/>
                  </a:cubicBezTo>
                  <a:cubicBezTo>
                    <a:pt x="4375" y="126"/>
                    <a:pt x="3877" y="0"/>
                    <a:pt x="3388"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54" name="Google Shape;9254;p24"/>
            <p:cNvSpPr/>
            <p:nvPr/>
          </p:nvSpPr>
          <p:spPr>
            <a:xfrm>
              <a:off x="4437900" y="3964050"/>
              <a:ext cx="167250" cy="148375"/>
            </a:xfrm>
            <a:custGeom>
              <a:rect b="b" l="l" r="r" t="t"/>
              <a:pathLst>
                <a:path extrusionOk="0" h="5935" w="6690">
                  <a:moveTo>
                    <a:pt x="3366" y="1"/>
                  </a:moveTo>
                  <a:cubicBezTo>
                    <a:pt x="2354" y="1"/>
                    <a:pt x="1382" y="539"/>
                    <a:pt x="823" y="1513"/>
                  </a:cubicBezTo>
                  <a:cubicBezTo>
                    <a:pt x="1" y="2948"/>
                    <a:pt x="434" y="4693"/>
                    <a:pt x="1816" y="5512"/>
                  </a:cubicBezTo>
                  <a:cubicBezTo>
                    <a:pt x="2297" y="5798"/>
                    <a:pt x="2817" y="5935"/>
                    <a:pt x="3326" y="5935"/>
                  </a:cubicBezTo>
                  <a:cubicBezTo>
                    <a:pt x="4338" y="5935"/>
                    <a:pt x="5310" y="5397"/>
                    <a:pt x="5869" y="4422"/>
                  </a:cubicBezTo>
                  <a:cubicBezTo>
                    <a:pt x="6689" y="2988"/>
                    <a:pt x="6256" y="1243"/>
                    <a:pt x="4875" y="423"/>
                  </a:cubicBezTo>
                  <a:cubicBezTo>
                    <a:pt x="4394" y="137"/>
                    <a:pt x="3875" y="1"/>
                    <a:pt x="3366"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55" name="Google Shape;9255;p24"/>
            <p:cNvSpPr/>
            <p:nvPr/>
          </p:nvSpPr>
          <p:spPr>
            <a:xfrm>
              <a:off x="3290525" y="4099175"/>
              <a:ext cx="167250" cy="148400"/>
            </a:xfrm>
            <a:custGeom>
              <a:rect b="b" l="l" r="r" t="t"/>
              <a:pathLst>
                <a:path extrusionOk="0" h="5936" w="6690">
                  <a:moveTo>
                    <a:pt x="3365" y="0"/>
                  </a:moveTo>
                  <a:cubicBezTo>
                    <a:pt x="2348" y="0"/>
                    <a:pt x="1369" y="546"/>
                    <a:pt x="811" y="1532"/>
                  </a:cubicBezTo>
                  <a:cubicBezTo>
                    <a:pt x="1" y="2968"/>
                    <a:pt x="447" y="4711"/>
                    <a:pt x="1834" y="5524"/>
                  </a:cubicBezTo>
                  <a:cubicBezTo>
                    <a:pt x="2309" y="5803"/>
                    <a:pt x="2821" y="5936"/>
                    <a:pt x="3323" y="5936"/>
                  </a:cubicBezTo>
                  <a:cubicBezTo>
                    <a:pt x="4342" y="5936"/>
                    <a:pt x="5320" y="5390"/>
                    <a:pt x="5879" y="4403"/>
                  </a:cubicBezTo>
                  <a:cubicBezTo>
                    <a:pt x="6689" y="2969"/>
                    <a:pt x="6243" y="1226"/>
                    <a:pt x="4856" y="412"/>
                  </a:cubicBezTo>
                  <a:cubicBezTo>
                    <a:pt x="4380" y="133"/>
                    <a:pt x="3868" y="0"/>
                    <a:pt x="3365"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56" name="Google Shape;9256;p24"/>
            <p:cNvSpPr/>
            <p:nvPr/>
          </p:nvSpPr>
          <p:spPr>
            <a:xfrm>
              <a:off x="4856850" y="1859525"/>
              <a:ext cx="165975" cy="146775"/>
            </a:xfrm>
            <a:custGeom>
              <a:rect b="b" l="l" r="r" t="t"/>
              <a:pathLst>
                <a:path extrusionOk="0" h="5871" w="6639">
                  <a:moveTo>
                    <a:pt x="3365" y="0"/>
                  </a:moveTo>
                  <a:cubicBezTo>
                    <a:pt x="2337" y="0"/>
                    <a:pt x="1335" y="555"/>
                    <a:pt x="792" y="1537"/>
                  </a:cubicBezTo>
                  <a:cubicBezTo>
                    <a:pt x="0" y="2966"/>
                    <a:pt x="491" y="4736"/>
                    <a:pt x="1894" y="5513"/>
                  </a:cubicBezTo>
                  <a:cubicBezTo>
                    <a:pt x="2332" y="5755"/>
                    <a:pt x="2806" y="5870"/>
                    <a:pt x="3274" y="5870"/>
                  </a:cubicBezTo>
                  <a:cubicBezTo>
                    <a:pt x="4302" y="5870"/>
                    <a:pt x="5304" y="5315"/>
                    <a:pt x="5848" y="4334"/>
                  </a:cubicBezTo>
                  <a:cubicBezTo>
                    <a:pt x="6639" y="2904"/>
                    <a:pt x="6147" y="1135"/>
                    <a:pt x="4745" y="358"/>
                  </a:cubicBezTo>
                  <a:cubicBezTo>
                    <a:pt x="4307" y="115"/>
                    <a:pt x="3833" y="0"/>
                    <a:pt x="3365"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57" name="Google Shape;9257;p24"/>
            <p:cNvSpPr/>
            <p:nvPr/>
          </p:nvSpPr>
          <p:spPr>
            <a:xfrm>
              <a:off x="2829325" y="1656150"/>
              <a:ext cx="164675" cy="145500"/>
            </a:xfrm>
            <a:custGeom>
              <a:rect b="b" l="l" r="r" t="t"/>
              <a:pathLst>
                <a:path extrusionOk="0" h="5820" w="6587">
                  <a:moveTo>
                    <a:pt x="3365" y="1"/>
                  </a:moveTo>
                  <a:cubicBezTo>
                    <a:pt x="2343" y="1"/>
                    <a:pt x="1332" y="544"/>
                    <a:pt x="793" y="1491"/>
                  </a:cubicBezTo>
                  <a:cubicBezTo>
                    <a:pt x="1" y="2886"/>
                    <a:pt x="494" y="4710"/>
                    <a:pt x="1872" y="5474"/>
                  </a:cubicBezTo>
                  <a:cubicBezTo>
                    <a:pt x="2296" y="5708"/>
                    <a:pt x="2760" y="5819"/>
                    <a:pt x="3223" y="5819"/>
                  </a:cubicBezTo>
                  <a:cubicBezTo>
                    <a:pt x="4265" y="5819"/>
                    <a:pt x="5295" y="5257"/>
                    <a:pt x="5823" y="4282"/>
                  </a:cubicBezTo>
                  <a:cubicBezTo>
                    <a:pt x="6586" y="2871"/>
                    <a:pt x="6059" y="1051"/>
                    <a:pt x="4669" y="320"/>
                  </a:cubicBezTo>
                  <a:cubicBezTo>
                    <a:pt x="4258" y="103"/>
                    <a:pt x="3810" y="1"/>
                    <a:pt x="3365"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58" name="Google Shape;9258;p24"/>
            <p:cNvSpPr/>
            <p:nvPr/>
          </p:nvSpPr>
          <p:spPr>
            <a:xfrm>
              <a:off x="5155925" y="2963825"/>
              <a:ext cx="164175" cy="145475"/>
            </a:xfrm>
            <a:custGeom>
              <a:rect b="b" l="l" r="r" t="t"/>
              <a:pathLst>
                <a:path extrusionOk="0" h="5819" w="6567">
                  <a:moveTo>
                    <a:pt x="3344" y="0"/>
                  </a:moveTo>
                  <a:cubicBezTo>
                    <a:pt x="2310" y="0"/>
                    <a:pt x="1285" y="555"/>
                    <a:pt x="753" y="1523"/>
                  </a:cubicBezTo>
                  <a:cubicBezTo>
                    <a:pt x="0" y="2892"/>
                    <a:pt x="464" y="4656"/>
                    <a:pt x="1785" y="5437"/>
                  </a:cubicBezTo>
                  <a:cubicBezTo>
                    <a:pt x="2223" y="5696"/>
                    <a:pt x="2711" y="5819"/>
                    <a:pt x="3198" y="5819"/>
                  </a:cubicBezTo>
                  <a:cubicBezTo>
                    <a:pt x="4212" y="5819"/>
                    <a:pt x="5221" y="5286"/>
                    <a:pt x="5763" y="4346"/>
                  </a:cubicBezTo>
                  <a:cubicBezTo>
                    <a:pt x="6566" y="2955"/>
                    <a:pt x="6083" y="1129"/>
                    <a:pt x="4711" y="356"/>
                  </a:cubicBezTo>
                  <a:cubicBezTo>
                    <a:pt x="4283" y="114"/>
                    <a:pt x="3813" y="0"/>
                    <a:pt x="3344"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59" name="Google Shape;9259;p24"/>
            <p:cNvSpPr/>
            <p:nvPr/>
          </p:nvSpPr>
          <p:spPr>
            <a:xfrm>
              <a:off x="3926725" y="1336750"/>
              <a:ext cx="165275" cy="146150"/>
            </a:xfrm>
            <a:custGeom>
              <a:rect b="b" l="l" r="r" t="t"/>
              <a:pathLst>
                <a:path extrusionOk="0" h="5846" w="6611">
                  <a:moveTo>
                    <a:pt x="3370" y="1"/>
                  </a:moveTo>
                  <a:cubicBezTo>
                    <a:pt x="2377" y="1"/>
                    <a:pt x="1394" y="513"/>
                    <a:pt x="840" y="1431"/>
                  </a:cubicBezTo>
                  <a:cubicBezTo>
                    <a:pt x="0" y="2820"/>
                    <a:pt x="444" y="4644"/>
                    <a:pt x="1814" y="5456"/>
                  </a:cubicBezTo>
                  <a:cubicBezTo>
                    <a:pt x="2261" y="5720"/>
                    <a:pt x="2756" y="5846"/>
                    <a:pt x="3248" y="5846"/>
                  </a:cubicBezTo>
                  <a:cubicBezTo>
                    <a:pt x="4223" y="5846"/>
                    <a:pt x="5187" y="5352"/>
                    <a:pt x="5747" y="4464"/>
                  </a:cubicBezTo>
                  <a:cubicBezTo>
                    <a:pt x="6611" y="3094"/>
                    <a:pt x="6204" y="1258"/>
                    <a:pt x="4850" y="419"/>
                  </a:cubicBezTo>
                  <a:cubicBezTo>
                    <a:pt x="4392" y="135"/>
                    <a:pt x="3880" y="1"/>
                    <a:pt x="3370"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60" name="Google Shape;9260;p24"/>
            <p:cNvSpPr/>
            <p:nvPr/>
          </p:nvSpPr>
          <p:spPr>
            <a:xfrm>
              <a:off x="4622950" y="3912650"/>
              <a:ext cx="163075" cy="144850"/>
            </a:xfrm>
            <a:custGeom>
              <a:rect b="b" l="l" r="r" t="t"/>
              <a:pathLst>
                <a:path extrusionOk="0" h="5794" w="6523">
                  <a:moveTo>
                    <a:pt x="3348" y="1"/>
                  </a:moveTo>
                  <a:cubicBezTo>
                    <a:pt x="2325" y="1"/>
                    <a:pt x="1301" y="541"/>
                    <a:pt x="767" y="1485"/>
                  </a:cubicBezTo>
                  <a:cubicBezTo>
                    <a:pt x="1" y="2838"/>
                    <a:pt x="459" y="4629"/>
                    <a:pt x="1773" y="5414"/>
                  </a:cubicBezTo>
                  <a:cubicBezTo>
                    <a:pt x="2205" y="5672"/>
                    <a:pt x="2690" y="5794"/>
                    <a:pt x="3176" y="5794"/>
                  </a:cubicBezTo>
                  <a:cubicBezTo>
                    <a:pt x="4198" y="5794"/>
                    <a:pt x="5222" y="5254"/>
                    <a:pt x="5756" y="4310"/>
                  </a:cubicBezTo>
                  <a:cubicBezTo>
                    <a:pt x="6523" y="2956"/>
                    <a:pt x="6064" y="1166"/>
                    <a:pt x="4750" y="380"/>
                  </a:cubicBezTo>
                  <a:cubicBezTo>
                    <a:pt x="4318" y="122"/>
                    <a:pt x="3833" y="1"/>
                    <a:pt x="3348"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61" name="Google Shape;9261;p24"/>
            <p:cNvSpPr/>
            <p:nvPr/>
          </p:nvSpPr>
          <p:spPr>
            <a:xfrm>
              <a:off x="3525450" y="4232075"/>
              <a:ext cx="162600" cy="144125"/>
            </a:xfrm>
            <a:custGeom>
              <a:rect b="b" l="l" r="r" t="t"/>
              <a:pathLst>
                <a:path extrusionOk="0" h="5765" w="6504">
                  <a:moveTo>
                    <a:pt x="3346" y="0"/>
                  </a:moveTo>
                  <a:cubicBezTo>
                    <a:pt x="2312" y="0"/>
                    <a:pt x="1270" y="552"/>
                    <a:pt x="748" y="1507"/>
                  </a:cubicBezTo>
                  <a:cubicBezTo>
                    <a:pt x="1" y="2871"/>
                    <a:pt x="496" y="4675"/>
                    <a:pt x="1824" y="5421"/>
                  </a:cubicBezTo>
                  <a:cubicBezTo>
                    <a:pt x="2239" y="5654"/>
                    <a:pt x="2701" y="5765"/>
                    <a:pt x="3163" y="5765"/>
                  </a:cubicBezTo>
                  <a:cubicBezTo>
                    <a:pt x="4177" y="5765"/>
                    <a:pt x="5193" y="5234"/>
                    <a:pt x="5729" y="4309"/>
                  </a:cubicBezTo>
                  <a:cubicBezTo>
                    <a:pt x="6504" y="2968"/>
                    <a:pt x="6042" y="1153"/>
                    <a:pt x="4729" y="372"/>
                  </a:cubicBezTo>
                  <a:cubicBezTo>
                    <a:pt x="4305" y="119"/>
                    <a:pt x="3826" y="0"/>
                    <a:pt x="3346"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62" name="Google Shape;9262;p24"/>
            <p:cNvSpPr/>
            <p:nvPr/>
          </p:nvSpPr>
          <p:spPr>
            <a:xfrm>
              <a:off x="2595100" y="3709000"/>
              <a:ext cx="162575" cy="144125"/>
            </a:xfrm>
            <a:custGeom>
              <a:rect b="b" l="l" r="r" t="t"/>
              <a:pathLst>
                <a:path extrusionOk="0" h="5765" w="6503">
                  <a:moveTo>
                    <a:pt x="3341" y="1"/>
                  </a:moveTo>
                  <a:cubicBezTo>
                    <a:pt x="2290" y="1"/>
                    <a:pt x="1236" y="570"/>
                    <a:pt x="724" y="1544"/>
                  </a:cubicBezTo>
                  <a:cubicBezTo>
                    <a:pt x="1" y="2925"/>
                    <a:pt x="524" y="4723"/>
                    <a:pt x="1859" y="5442"/>
                  </a:cubicBezTo>
                  <a:cubicBezTo>
                    <a:pt x="2265" y="5661"/>
                    <a:pt x="2713" y="5764"/>
                    <a:pt x="3161" y="5764"/>
                  </a:cubicBezTo>
                  <a:cubicBezTo>
                    <a:pt x="4192" y="5764"/>
                    <a:pt x="5224" y="5216"/>
                    <a:pt x="5748" y="4270"/>
                  </a:cubicBezTo>
                  <a:cubicBezTo>
                    <a:pt x="6502" y="2912"/>
                    <a:pt x="6014" y="1107"/>
                    <a:pt x="4690" y="351"/>
                  </a:cubicBezTo>
                  <a:cubicBezTo>
                    <a:pt x="4272" y="113"/>
                    <a:pt x="3807" y="1"/>
                    <a:pt x="3341"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63" name="Google Shape;9263;p24"/>
            <p:cNvSpPr/>
            <p:nvPr/>
          </p:nvSpPr>
          <p:spPr>
            <a:xfrm>
              <a:off x="4343750" y="1415375"/>
              <a:ext cx="162550" cy="144100"/>
            </a:xfrm>
            <a:custGeom>
              <a:rect b="b" l="l" r="r" t="t"/>
              <a:pathLst>
                <a:path extrusionOk="0" h="5764" w="6502">
                  <a:moveTo>
                    <a:pt x="3341" y="0"/>
                  </a:moveTo>
                  <a:cubicBezTo>
                    <a:pt x="2290" y="0"/>
                    <a:pt x="1235" y="569"/>
                    <a:pt x="724" y="1543"/>
                  </a:cubicBezTo>
                  <a:cubicBezTo>
                    <a:pt x="0" y="2925"/>
                    <a:pt x="523" y="4722"/>
                    <a:pt x="1858" y="5441"/>
                  </a:cubicBezTo>
                  <a:cubicBezTo>
                    <a:pt x="2265" y="5660"/>
                    <a:pt x="2713" y="5763"/>
                    <a:pt x="3161" y="5763"/>
                  </a:cubicBezTo>
                  <a:cubicBezTo>
                    <a:pt x="4192" y="5763"/>
                    <a:pt x="5223" y="5215"/>
                    <a:pt x="5747" y="4269"/>
                  </a:cubicBezTo>
                  <a:cubicBezTo>
                    <a:pt x="6502" y="2911"/>
                    <a:pt x="6014" y="1105"/>
                    <a:pt x="4689" y="350"/>
                  </a:cubicBezTo>
                  <a:cubicBezTo>
                    <a:pt x="4272" y="112"/>
                    <a:pt x="3807" y="0"/>
                    <a:pt x="3341"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64" name="Google Shape;9264;p24"/>
            <p:cNvSpPr/>
            <p:nvPr/>
          </p:nvSpPr>
          <p:spPr>
            <a:xfrm>
              <a:off x="4575750" y="1546125"/>
              <a:ext cx="163125" cy="144125"/>
            </a:xfrm>
            <a:custGeom>
              <a:rect b="b" l="l" r="r" t="t"/>
              <a:pathLst>
                <a:path extrusionOk="0" h="5765" w="6525">
                  <a:moveTo>
                    <a:pt x="3364" y="0"/>
                  </a:moveTo>
                  <a:cubicBezTo>
                    <a:pt x="2350" y="0"/>
                    <a:pt x="1332" y="531"/>
                    <a:pt x="797" y="1456"/>
                  </a:cubicBezTo>
                  <a:cubicBezTo>
                    <a:pt x="1" y="2834"/>
                    <a:pt x="517" y="4717"/>
                    <a:pt x="1893" y="5448"/>
                  </a:cubicBezTo>
                  <a:cubicBezTo>
                    <a:pt x="2297" y="5663"/>
                    <a:pt x="2741" y="5764"/>
                    <a:pt x="3185" y="5764"/>
                  </a:cubicBezTo>
                  <a:cubicBezTo>
                    <a:pt x="4222" y="5764"/>
                    <a:pt x="5256" y="5210"/>
                    <a:pt x="5777" y="4259"/>
                  </a:cubicBezTo>
                  <a:cubicBezTo>
                    <a:pt x="6524" y="2894"/>
                    <a:pt x="6029" y="1091"/>
                    <a:pt x="4702" y="343"/>
                  </a:cubicBezTo>
                  <a:cubicBezTo>
                    <a:pt x="4287" y="110"/>
                    <a:pt x="3826" y="0"/>
                    <a:pt x="3364"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65" name="Google Shape;9265;p24"/>
            <p:cNvSpPr/>
            <p:nvPr/>
          </p:nvSpPr>
          <p:spPr>
            <a:xfrm>
              <a:off x="2296925" y="2604975"/>
              <a:ext cx="163075" cy="144825"/>
            </a:xfrm>
            <a:custGeom>
              <a:rect b="b" l="l" r="r" t="t"/>
              <a:pathLst>
                <a:path extrusionOk="0" h="5793" w="6523">
                  <a:moveTo>
                    <a:pt x="3347" y="1"/>
                  </a:moveTo>
                  <a:cubicBezTo>
                    <a:pt x="2326" y="1"/>
                    <a:pt x="1304" y="539"/>
                    <a:pt x="768" y="1481"/>
                  </a:cubicBezTo>
                  <a:cubicBezTo>
                    <a:pt x="0" y="2832"/>
                    <a:pt x="456" y="4624"/>
                    <a:pt x="1769" y="5411"/>
                  </a:cubicBezTo>
                  <a:cubicBezTo>
                    <a:pt x="2201" y="5671"/>
                    <a:pt x="2687" y="5793"/>
                    <a:pt x="3174" y="5793"/>
                  </a:cubicBezTo>
                  <a:cubicBezTo>
                    <a:pt x="4195" y="5793"/>
                    <a:pt x="5218" y="5255"/>
                    <a:pt x="5753" y="4313"/>
                  </a:cubicBezTo>
                  <a:cubicBezTo>
                    <a:pt x="6522" y="2962"/>
                    <a:pt x="6067" y="1170"/>
                    <a:pt x="4753" y="383"/>
                  </a:cubicBezTo>
                  <a:cubicBezTo>
                    <a:pt x="4320" y="123"/>
                    <a:pt x="3834" y="1"/>
                    <a:pt x="3347"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66" name="Google Shape;9266;p24"/>
            <p:cNvSpPr/>
            <p:nvPr/>
          </p:nvSpPr>
          <p:spPr>
            <a:xfrm>
              <a:off x="2514750" y="1947825"/>
              <a:ext cx="161350" cy="142775"/>
            </a:xfrm>
            <a:custGeom>
              <a:rect b="b" l="l" r="r" t="t"/>
              <a:pathLst>
                <a:path extrusionOk="0" h="5711" w="6454">
                  <a:moveTo>
                    <a:pt x="3313" y="0"/>
                  </a:moveTo>
                  <a:cubicBezTo>
                    <a:pt x="2277" y="0"/>
                    <a:pt x="1245" y="557"/>
                    <a:pt x="735" y="1511"/>
                  </a:cubicBezTo>
                  <a:cubicBezTo>
                    <a:pt x="1" y="2884"/>
                    <a:pt x="519" y="4682"/>
                    <a:pt x="1854" y="5395"/>
                  </a:cubicBezTo>
                  <a:cubicBezTo>
                    <a:pt x="2257" y="5609"/>
                    <a:pt x="2699" y="5710"/>
                    <a:pt x="3141" y="5710"/>
                  </a:cubicBezTo>
                  <a:cubicBezTo>
                    <a:pt x="4177" y="5710"/>
                    <a:pt x="5209" y="5154"/>
                    <a:pt x="5720" y="4200"/>
                  </a:cubicBezTo>
                  <a:cubicBezTo>
                    <a:pt x="6454" y="2827"/>
                    <a:pt x="5935" y="1029"/>
                    <a:pt x="4600" y="316"/>
                  </a:cubicBezTo>
                  <a:cubicBezTo>
                    <a:pt x="4197" y="101"/>
                    <a:pt x="3755" y="0"/>
                    <a:pt x="3313"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67" name="Google Shape;9267;p24"/>
            <p:cNvSpPr/>
            <p:nvPr/>
          </p:nvSpPr>
          <p:spPr>
            <a:xfrm>
              <a:off x="2381425" y="2184900"/>
              <a:ext cx="161400" cy="142850"/>
            </a:xfrm>
            <a:custGeom>
              <a:rect b="b" l="l" r="r" t="t"/>
              <a:pathLst>
                <a:path extrusionOk="0" h="5714" w="6456">
                  <a:moveTo>
                    <a:pt x="3314" y="1"/>
                  </a:moveTo>
                  <a:cubicBezTo>
                    <a:pt x="2294" y="1"/>
                    <a:pt x="1274" y="543"/>
                    <a:pt x="754" y="1481"/>
                  </a:cubicBezTo>
                  <a:cubicBezTo>
                    <a:pt x="1" y="2838"/>
                    <a:pt x="496" y="4642"/>
                    <a:pt x="1824" y="5378"/>
                  </a:cubicBezTo>
                  <a:cubicBezTo>
                    <a:pt x="2234" y="5606"/>
                    <a:pt x="2688" y="5713"/>
                    <a:pt x="3141" y="5713"/>
                  </a:cubicBezTo>
                  <a:cubicBezTo>
                    <a:pt x="4162" y="5713"/>
                    <a:pt x="5182" y="5171"/>
                    <a:pt x="5702" y="4233"/>
                  </a:cubicBezTo>
                  <a:cubicBezTo>
                    <a:pt x="6455" y="2876"/>
                    <a:pt x="5960" y="1073"/>
                    <a:pt x="4632" y="336"/>
                  </a:cubicBezTo>
                  <a:cubicBezTo>
                    <a:pt x="4222" y="108"/>
                    <a:pt x="3768" y="1"/>
                    <a:pt x="3314"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68" name="Google Shape;9268;p24"/>
            <p:cNvSpPr/>
            <p:nvPr/>
          </p:nvSpPr>
          <p:spPr>
            <a:xfrm>
              <a:off x="4940075" y="3623350"/>
              <a:ext cx="161350" cy="142825"/>
            </a:xfrm>
            <a:custGeom>
              <a:rect b="b" l="l" r="r" t="t"/>
              <a:pathLst>
                <a:path extrusionOk="0" h="5713" w="6454">
                  <a:moveTo>
                    <a:pt x="3313" y="1"/>
                  </a:moveTo>
                  <a:cubicBezTo>
                    <a:pt x="2277" y="1"/>
                    <a:pt x="1245" y="558"/>
                    <a:pt x="734" y="1512"/>
                  </a:cubicBezTo>
                  <a:cubicBezTo>
                    <a:pt x="0" y="2885"/>
                    <a:pt x="519" y="4683"/>
                    <a:pt x="1855" y="5396"/>
                  </a:cubicBezTo>
                  <a:cubicBezTo>
                    <a:pt x="2258" y="5611"/>
                    <a:pt x="2700" y="5713"/>
                    <a:pt x="3142" y="5713"/>
                  </a:cubicBezTo>
                  <a:cubicBezTo>
                    <a:pt x="4177" y="5713"/>
                    <a:pt x="5209" y="5156"/>
                    <a:pt x="5719" y="4201"/>
                  </a:cubicBezTo>
                  <a:cubicBezTo>
                    <a:pt x="6453" y="2828"/>
                    <a:pt x="5936" y="1030"/>
                    <a:pt x="4599" y="317"/>
                  </a:cubicBezTo>
                  <a:cubicBezTo>
                    <a:pt x="4196" y="102"/>
                    <a:pt x="3754" y="1"/>
                    <a:pt x="3313"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69" name="Google Shape;9269;p24"/>
            <p:cNvSpPr/>
            <p:nvPr/>
          </p:nvSpPr>
          <p:spPr>
            <a:xfrm>
              <a:off x="5073350" y="3386225"/>
              <a:ext cx="161425" cy="142850"/>
            </a:xfrm>
            <a:custGeom>
              <a:rect b="b" l="l" r="r" t="t"/>
              <a:pathLst>
                <a:path extrusionOk="0" h="5714" w="6457">
                  <a:moveTo>
                    <a:pt x="3314" y="0"/>
                  </a:moveTo>
                  <a:cubicBezTo>
                    <a:pt x="2294" y="0"/>
                    <a:pt x="1274" y="543"/>
                    <a:pt x="754" y="1480"/>
                  </a:cubicBezTo>
                  <a:cubicBezTo>
                    <a:pt x="1" y="2837"/>
                    <a:pt x="496" y="4641"/>
                    <a:pt x="1825" y="5378"/>
                  </a:cubicBezTo>
                  <a:cubicBezTo>
                    <a:pt x="2235" y="5606"/>
                    <a:pt x="2689" y="5713"/>
                    <a:pt x="3143" y="5713"/>
                  </a:cubicBezTo>
                  <a:cubicBezTo>
                    <a:pt x="4163" y="5713"/>
                    <a:pt x="5182" y="5170"/>
                    <a:pt x="5702" y="4233"/>
                  </a:cubicBezTo>
                  <a:cubicBezTo>
                    <a:pt x="6457" y="2876"/>
                    <a:pt x="5960" y="1072"/>
                    <a:pt x="4632" y="335"/>
                  </a:cubicBezTo>
                  <a:cubicBezTo>
                    <a:pt x="4222" y="108"/>
                    <a:pt x="3768" y="0"/>
                    <a:pt x="3314"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70" name="Google Shape;9270;p24"/>
            <p:cNvSpPr/>
            <p:nvPr/>
          </p:nvSpPr>
          <p:spPr>
            <a:xfrm>
              <a:off x="3331200" y="1314625"/>
              <a:ext cx="159475" cy="141575"/>
            </a:xfrm>
            <a:custGeom>
              <a:rect b="b" l="l" r="r" t="t"/>
              <a:pathLst>
                <a:path extrusionOk="0" h="5663" w="6379">
                  <a:moveTo>
                    <a:pt x="3257" y="1"/>
                  </a:moveTo>
                  <a:cubicBezTo>
                    <a:pt x="2260" y="1"/>
                    <a:pt x="1269" y="533"/>
                    <a:pt x="748" y="1466"/>
                  </a:cubicBezTo>
                  <a:cubicBezTo>
                    <a:pt x="0" y="2806"/>
                    <a:pt x="450" y="4527"/>
                    <a:pt x="1748" y="5293"/>
                  </a:cubicBezTo>
                  <a:cubicBezTo>
                    <a:pt x="2174" y="5544"/>
                    <a:pt x="2647" y="5663"/>
                    <a:pt x="3118" y="5663"/>
                  </a:cubicBezTo>
                  <a:cubicBezTo>
                    <a:pt x="4117" y="5663"/>
                    <a:pt x="5108" y="5131"/>
                    <a:pt x="5630" y="4197"/>
                  </a:cubicBezTo>
                  <a:cubicBezTo>
                    <a:pt x="6378" y="2859"/>
                    <a:pt x="5927" y="1138"/>
                    <a:pt x="4629" y="371"/>
                  </a:cubicBezTo>
                  <a:cubicBezTo>
                    <a:pt x="4203" y="120"/>
                    <a:pt x="3729" y="1"/>
                    <a:pt x="3257"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71" name="Google Shape;9271;p24"/>
            <p:cNvSpPr/>
            <p:nvPr/>
          </p:nvSpPr>
          <p:spPr>
            <a:xfrm>
              <a:off x="5191675" y="2360725"/>
              <a:ext cx="160100" cy="141700"/>
            </a:xfrm>
            <a:custGeom>
              <a:rect b="b" l="l" r="r" t="t"/>
              <a:pathLst>
                <a:path extrusionOk="0" h="5668" w="6404">
                  <a:moveTo>
                    <a:pt x="3269" y="0"/>
                  </a:moveTo>
                  <a:cubicBezTo>
                    <a:pt x="2359" y="0"/>
                    <a:pt x="1450" y="451"/>
                    <a:pt x="887" y="1276"/>
                  </a:cubicBezTo>
                  <a:cubicBezTo>
                    <a:pt x="1" y="2573"/>
                    <a:pt x="356" y="4371"/>
                    <a:pt x="1668" y="5232"/>
                  </a:cubicBezTo>
                  <a:cubicBezTo>
                    <a:pt x="2117" y="5526"/>
                    <a:pt x="2626" y="5667"/>
                    <a:pt x="3135" y="5667"/>
                  </a:cubicBezTo>
                  <a:cubicBezTo>
                    <a:pt x="4045" y="5667"/>
                    <a:pt x="4955" y="5217"/>
                    <a:pt x="5518" y="4392"/>
                  </a:cubicBezTo>
                  <a:cubicBezTo>
                    <a:pt x="6404" y="3093"/>
                    <a:pt x="6049" y="1296"/>
                    <a:pt x="4737" y="436"/>
                  </a:cubicBezTo>
                  <a:cubicBezTo>
                    <a:pt x="4288" y="141"/>
                    <a:pt x="3778" y="0"/>
                    <a:pt x="3269"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72" name="Google Shape;9272;p24"/>
            <p:cNvSpPr/>
            <p:nvPr/>
          </p:nvSpPr>
          <p:spPr>
            <a:xfrm>
              <a:off x="5142100" y="2177175"/>
              <a:ext cx="159500" cy="140875"/>
            </a:xfrm>
            <a:custGeom>
              <a:rect b="b" l="l" r="r" t="t"/>
              <a:pathLst>
                <a:path extrusionOk="0" h="5635" w="6380">
                  <a:moveTo>
                    <a:pt x="3245" y="0"/>
                  </a:moveTo>
                  <a:cubicBezTo>
                    <a:pt x="2297" y="0"/>
                    <a:pt x="1367" y="491"/>
                    <a:pt x="830" y="1376"/>
                  </a:cubicBezTo>
                  <a:cubicBezTo>
                    <a:pt x="0" y="2743"/>
                    <a:pt x="440" y="4501"/>
                    <a:pt x="1807" y="5276"/>
                  </a:cubicBezTo>
                  <a:cubicBezTo>
                    <a:pt x="2235" y="5519"/>
                    <a:pt x="2699" y="5634"/>
                    <a:pt x="3158" y="5634"/>
                  </a:cubicBezTo>
                  <a:cubicBezTo>
                    <a:pt x="4124" y="5634"/>
                    <a:pt x="5068" y="5123"/>
                    <a:pt x="5597" y="4209"/>
                  </a:cubicBezTo>
                  <a:cubicBezTo>
                    <a:pt x="6380" y="2863"/>
                    <a:pt x="5954" y="1168"/>
                    <a:pt x="4642" y="385"/>
                  </a:cubicBezTo>
                  <a:cubicBezTo>
                    <a:pt x="4203" y="125"/>
                    <a:pt x="3722" y="0"/>
                    <a:pt x="3245"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73" name="Google Shape;9273;p24"/>
            <p:cNvSpPr/>
            <p:nvPr/>
          </p:nvSpPr>
          <p:spPr>
            <a:xfrm>
              <a:off x="3110900" y="4155750"/>
              <a:ext cx="160575" cy="141575"/>
            </a:xfrm>
            <a:custGeom>
              <a:rect b="b" l="l" r="r" t="t"/>
              <a:pathLst>
                <a:path extrusionOk="0" h="5663" w="6423">
                  <a:moveTo>
                    <a:pt x="3277" y="1"/>
                  </a:moveTo>
                  <a:cubicBezTo>
                    <a:pt x="2300" y="1"/>
                    <a:pt x="1333" y="512"/>
                    <a:pt x="801" y="1415"/>
                  </a:cubicBezTo>
                  <a:cubicBezTo>
                    <a:pt x="0" y="2769"/>
                    <a:pt x="469" y="4564"/>
                    <a:pt x="1817" y="5319"/>
                  </a:cubicBezTo>
                  <a:cubicBezTo>
                    <a:pt x="2234" y="5552"/>
                    <a:pt x="2692" y="5663"/>
                    <a:pt x="3147" y="5663"/>
                  </a:cubicBezTo>
                  <a:cubicBezTo>
                    <a:pt x="4124" y="5663"/>
                    <a:pt x="5091" y="5152"/>
                    <a:pt x="5624" y="4249"/>
                  </a:cubicBezTo>
                  <a:cubicBezTo>
                    <a:pt x="6422" y="2896"/>
                    <a:pt x="5955" y="1101"/>
                    <a:pt x="4605" y="345"/>
                  </a:cubicBezTo>
                  <a:cubicBezTo>
                    <a:pt x="4189" y="112"/>
                    <a:pt x="3732" y="1"/>
                    <a:pt x="3277"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74" name="Google Shape;9274;p24"/>
            <p:cNvSpPr/>
            <p:nvPr/>
          </p:nvSpPr>
          <p:spPr>
            <a:xfrm>
              <a:off x="3148425" y="1368150"/>
              <a:ext cx="159000" cy="140875"/>
            </a:xfrm>
            <a:custGeom>
              <a:rect b="b" l="l" r="r" t="t"/>
              <a:pathLst>
                <a:path extrusionOk="0" h="5635" w="6360">
                  <a:moveTo>
                    <a:pt x="3227" y="1"/>
                  </a:moveTo>
                  <a:cubicBezTo>
                    <a:pt x="2242" y="1"/>
                    <a:pt x="1278" y="532"/>
                    <a:pt x="755" y="1475"/>
                  </a:cubicBezTo>
                  <a:cubicBezTo>
                    <a:pt x="1" y="2837"/>
                    <a:pt x="459" y="4523"/>
                    <a:pt x="1787" y="5276"/>
                  </a:cubicBezTo>
                  <a:cubicBezTo>
                    <a:pt x="2215" y="5519"/>
                    <a:pt x="2680" y="5634"/>
                    <a:pt x="3140" y="5634"/>
                  </a:cubicBezTo>
                  <a:cubicBezTo>
                    <a:pt x="4106" y="5634"/>
                    <a:pt x="5048" y="5123"/>
                    <a:pt x="5579" y="4210"/>
                  </a:cubicBezTo>
                  <a:cubicBezTo>
                    <a:pt x="6360" y="2863"/>
                    <a:pt x="5937" y="1169"/>
                    <a:pt x="4624" y="386"/>
                  </a:cubicBezTo>
                  <a:cubicBezTo>
                    <a:pt x="4185" y="125"/>
                    <a:pt x="3703" y="1"/>
                    <a:pt x="3227"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75" name="Google Shape;9275;p24"/>
            <p:cNvSpPr/>
            <p:nvPr/>
          </p:nvSpPr>
          <p:spPr>
            <a:xfrm>
              <a:off x="4810725" y="1678525"/>
              <a:ext cx="158950" cy="140850"/>
            </a:xfrm>
            <a:custGeom>
              <a:rect b="b" l="l" r="r" t="t"/>
              <a:pathLst>
                <a:path extrusionOk="0" h="5634" w="6358">
                  <a:moveTo>
                    <a:pt x="3223" y="0"/>
                  </a:moveTo>
                  <a:cubicBezTo>
                    <a:pt x="2270" y="0"/>
                    <a:pt x="1337" y="497"/>
                    <a:pt x="802" y="1390"/>
                  </a:cubicBezTo>
                  <a:cubicBezTo>
                    <a:pt x="0" y="2725"/>
                    <a:pt x="403" y="4427"/>
                    <a:pt x="1704" y="5227"/>
                  </a:cubicBezTo>
                  <a:cubicBezTo>
                    <a:pt x="2152" y="5503"/>
                    <a:pt x="2646" y="5634"/>
                    <a:pt x="3135" y="5634"/>
                  </a:cubicBezTo>
                  <a:cubicBezTo>
                    <a:pt x="4105" y="5634"/>
                    <a:pt x="5055" y="5119"/>
                    <a:pt x="5584" y="4196"/>
                  </a:cubicBezTo>
                  <a:cubicBezTo>
                    <a:pt x="6358" y="2846"/>
                    <a:pt x="5924" y="1153"/>
                    <a:pt x="4608" y="379"/>
                  </a:cubicBezTo>
                  <a:cubicBezTo>
                    <a:pt x="4172" y="123"/>
                    <a:pt x="3695" y="0"/>
                    <a:pt x="3223"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76" name="Google Shape;9276;p24"/>
            <p:cNvSpPr/>
            <p:nvPr/>
          </p:nvSpPr>
          <p:spPr>
            <a:xfrm>
              <a:off x="4112900" y="1286225"/>
              <a:ext cx="159000" cy="140850"/>
            </a:xfrm>
            <a:custGeom>
              <a:rect b="b" l="l" r="r" t="t"/>
              <a:pathLst>
                <a:path extrusionOk="0" h="5634" w="6360">
                  <a:moveTo>
                    <a:pt x="3222" y="0"/>
                  </a:moveTo>
                  <a:cubicBezTo>
                    <a:pt x="2248" y="0"/>
                    <a:pt x="1298" y="520"/>
                    <a:pt x="771" y="1444"/>
                  </a:cubicBezTo>
                  <a:cubicBezTo>
                    <a:pt x="1" y="2797"/>
                    <a:pt x="437" y="4488"/>
                    <a:pt x="1756" y="5259"/>
                  </a:cubicBezTo>
                  <a:cubicBezTo>
                    <a:pt x="2191" y="5513"/>
                    <a:pt x="2666" y="5634"/>
                    <a:pt x="3135" y="5634"/>
                  </a:cubicBezTo>
                  <a:cubicBezTo>
                    <a:pt x="4128" y="5634"/>
                    <a:pt x="5096" y="5095"/>
                    <a:pt x="5615" y="4141"/>
                  </a:cubicBezTo>
                  <a:cubicBezTo>
                    <a:pt x="6359" y="2773"/>
                    <a:pt x="5889" y="1090"/>
                    <a:pt x="4554" y="348"/>
                  </a:cubicBezTo>
                  <a:cubicBezTo>
                    <a:pt x="4131" y="112"/>
                    <a:pt x="3674" y="0"/>
                    <a:pt x="3222"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77" name="Google Shape;9277;p24"/>
            <p:cNvSpPr/>
            <p:nvPr/>
          </p:nvSpPr>
          <p:spPr>
            <a:xfrm>
              <a:off x="5241900" y="2545075"/>
              <a:ext cx="158975" cy="140850"/>
            </a:xfrm>
            <a:custGeom>
              <a:rect b="b" l="l" r="r" t="t"/>
              <a:pathLst>
                <a:path extrusionOk="0" h="5634" w="6359">
                  <a:moveTo>
                    <a:pt x="3223" y="0"/>
                  </a:moveTo>
                  <a:cubicBezTo>
                    <a:pt x="2268" y="0"/>
                    <a:pt x="1334" y="500"/>
                    <a:pt x="799" y="1396"/>
                  </a:cubicBezTo>
                  <a:cubicBezTo>
                    <a:pt x="0" y="2732"/>
                    <a:pt x="407" y="4436"/>
                    <a:pt x="1710" y="5231"/>
                  </a:cubicBezTo>
                  <a:cubicBezTo>
                    <a:pt x="2156" y="5504"/>
                    <a:pt x="2648" y="5634"/>
                    <a:pt x="3135" y="5634"/>
                  </a:cubicBezTo>
                  <a:cubicBezTo>
                    <a:pt x="4108" y="5634"/>
                    <a:pt x="5060" y="5117"/>
                    <a:pt x="5588" y="4190"/>
                  </a:cubicBezTo>
                  <a:cubicBezTo>
                    <a:pt x="6359" y="2837"/>
                    <a:pt x="5921" y="1145"/>
                    <a:pt x="4602" y="374"/>
                  </a:cubicBezTo>
                  <a:cubicBezTo>
                    <a:pt x="4168" y="121"/>
                    <a:pt x="3693" y="0"/>
                    <a:pt x="3223"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78" name="Google Shape;9278;p24"/>
            <p:cNvSpPr/>
            <p:nvPr/>
          </p:nvSpPr>
          <p:spPr>
            <a:xfrm>
              <a:off x="2878325" y="4025025"/>
              <a:ext cx="160525" cy="141550"/>
            </a:xfrm>
            <a:custGeom>
              <a:rect b="b" l="l" r="r" t="t"/>
              <a:pathLst>
                <a:path extrusionOk="0" h="5662" w="6421">
                  <a:moveTo>
                    <a:pt x="3275" y="0"/>
                  </a:moveTo>
                  <a:cubicBezTo>
                    <a:pt x="2279" y="0"/>
                    <a:pt x="1298" y="530"/>
                    <a:pt x="776" y="1457"/>
                  </a:cubicBezTo>
                  <a:cubicBezTo>
                    <a:pt x="1" y="2829"/>
                    <a:pt x="499" y="4615"/>
                    <a:pt x="1859" y="5341"/>
                  </a:cubicBezTo>
                  <a:cubicBezTo>
                    <a:pt x="2265" y="5559"/>
                    <a:pt x="2707" y="5662"/>
                    <a:pt x="3146" y="5662"/>
                  </a:cubicBezTo>
                  <a:cubicBezTo>
                    <a:pt x="4142" y="5662"/>
                    <a:pt x="5123" y="5132"/>
                    <a:pt x="5646" y="4205"/>
                  </a:cubicBezTo>
                  <a:cubicBezTo>
                    <a:pt x="6421" y="2832"/>
                    <a:pt x="5923" y="1046"/>
                    <a:pt x="4563" y="321"/>
                  </a:cubicBezTo>
                  <a:cubicBezTo>
                    <a:pt x="4156" y="103"/>
                    <a:pt x="3714" y="0"/>
                    <a:pt x="3275"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79" name="Google Shape;9279;p24"/>
            <p:cNvSpPr/>
            <p:nvPr/>
          </p:nvSpPr>
          <p:spPr>
            <a:xfrm>
              <a:off x="3514375" y="1261825"/>
              <a:ext cx="159025" cy="140850"/>
            </a:xfrm>
            <a:custGeom>
              <a:rect b="b" l="l" r="r" t="t"/>
              <a:pathLst>
                <a:path extrusionOk="0" h="5634" w="6361">
                  <a:moveTo>
                    <a:pt x="3222" y="1"/>
                  </a:moveTo>
                  <a:cubicBezTo>
                    <a:pt x="2247" y="1"/>
                    <a:pt x="1297" y="521"/>
                    <a:pt x="771" y="1446"/>
                  </a:cubicBezTo>
                  <a:cubicBezTo>
                    <a:pt x="0" y="2799"/>
                    <a:pt x="439" y="4490"/>
                    <a:pt x="1758" y="5260"/>
                  </a:cubicBezTo>
                  <a:cubicBezTo>
                    <a:pt x="2193" y="5513"/>
                    <a:pt x="2667" y="5634"/>
                    <a:pt x="3136" y="5634"/>
                  </a:cubicBezTo>
                  <a:cubicBezTo>
                    <a:pt x="4129" y="5634"/>
                    <a:pt x="5099" y="5093"/>
                    <a:pt x="5617" y="4138"/>
                  </a:cubicBezTo>
                  <a:cubicBezTo>
                    <a:pt x="6360" y="2769"/>
                    <a:pt x="5887" y="1088"/>
                    <a:pt x="4552" y="347"/>
                  </a:cubicBezTo>
                  <a:cubicBezTo>
                    <a:pt x="4130" y="112"/>
                    <a:pt x="3673" y="1"/>
                    <a:pt x="3222"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80" name="Google Shape;9280;p24"/>
            <p:cNvSpPr/>
            <p:nvPr/>
          </p:nvSpPr>
          <p:spPr>
            <a:xfrm>
              <a:off x="4126425" y="4258800"/>
              <a:ext cx="157700" cy="139500"/>
            </a:xfrm>
            <a:custGeom>
              <a:rect b="b" l="l" r="r" t="t"/>
              <a:pathLst>
                <a:path extrusionOk="0" h="5580" w="6308">
                  <a:moveTo>
                    <a:pt x="3166" y="0"/>
                  </a:moveTo>
                  <a:cubicBezTo>
                    <a:pt x="2226" y="0"/>
                    <a:pt x="1325" y="500"/>
                    <a:pt x="796" y="1407"/>
                  </a:cubicBezTo>
                  <a:cubicBezTo>
                    <a:pt x="0" y="2775"/>
                    <a:pt x="412" y="4416"/>
                    <a:pt x="1745" y="5194"/>
                  </a:cubicBezTo>
                  <a:cubicBezTo>
                    <a:pt x="2193" y="5455"/>
                    <a:pt x="2672" y="5580"/>
                    <a:pt x="3142" y="5580"/>
                  </a:cubicBezTo>
                  <a:cubicBezTo>
                    <a:pt x="4082" y="5580"/>
                    <a:pt x="4983" y="5081"/>
                    <a:pt x="5512" y="4173"/>
                  </a:cubicBezTo>
                  <a:cubicBezTo>
                    <a:pt x="6307" y="2806"/>
                    <a:pt x="5898" y="1164"/>
                    <a:pt x="4563" y="386"/>
                  </a:cubicBezTo>
                  <a:cubicBezTo>
                    <a:pt x="4115" y="125"/>
                    <a:pt x="3636" y="0"/>
                    <a:pt x="3166"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81" name="Google Shape;9281;p24"/>
            <p:cNvSpPr/>
            <p:nvPr/>
          </p:nvSpPr>
          <p:spPr>
            <a:xfrm>
              <a:off x="2649600" y="1712000"/>
              <a:ext cx="158325" cy="140175"/>
            </a:xfrm>
            <a:custGeom>
              <a:rect b="b" l="l" r="r" t="t"/>
              <a:pathLst>
                <a:path extrusionOk="0" h="5607" w="6333">
                  <a:moveTo>
                    <a:pt x="3187" y="0"/>
                  </a:moveTo>
                  <a:cubicBezTo>
                    <a:pt x="2228" y="0"/>
                    <a:pt x="1304" y="515"/>
                    <a:pt x="777" y="1440"/>
                  </a:cubicBezTo>
                  <a:cubicBezTo>
                    <a:pt x="0" y="2802"/>
                    <a:pt x="427" y="4454"/>
                    <a:pt x="1754" y="5226"/>
                  </a:cubicBezTo>
                  <a:cubicBezTo>
                    <a:pt x="2196" y="5484"/>
                    <a:pt x="2673" y="5606"/>
                    <a:pt x="3141" y="5606"/>
                  </a:cubicBezTo>
                  <a:cubicBezTo>
                    <a:pt x="4119" y="5606"/>
                    <a:pt x="5061" y="5073"/>
                    <a:pt x="5582" y="4118"/>
                  </a:cubicBezTo>
                  <a:cubicBezTo>
                    <a:pt x="6332" y="2743"/>
                    <a:pt x="5872" y="1101"/>
                    <a:pt x="4530" y="354"/>
                  </a:cubicBezTo>
                  <a:cubicBezTo>
                    <a:pt x="4100" y="115"/>
                    <a:pt x="3640" y="0"/>
                    <a:pt x="3187"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82" name="Google Shape;9282;p24"/>
            <p:cNvSpPr/>
            <p:nvPr/>
          </p:nvSpPr>
          <p:spPr>
            <a:xfrm>
              <a:off x="2249900" y="2423675"/>
              <a:ext cx="157825" cy="139550"/>
            </a:xfrm>
            <a:custGeom>
              <a:rect b="b" l="l" r="r" t="t"/>
              <a:pathLst>
                <a:path extrusionOk="0" h="5582" w="6313">
                  <a:moveTo>
                    <a:pt x="3167" y="1"/>
                  </a:moveTo>
                  <a:cubicBezTo>
                    <a:pt x="2216" y="1"/>
                    <a:pt x="1307" y="514"/>
                    <a:pt x="781" y="1442"/>
                  </a:cubicBezTo>
                  <a:cubicBezTo>
                    <a:pt x="1" y="2817"/>
                    <a:pt x="433" y="4449"/>
                    <a:pt x="1781" y="5214"/>
                  </a:cubicBezTo>
                  <a:cubicBezTo>
                    <a:pt x="2219" y="5463"/>
                    <a:pt x="2687" y="5582"/>
                    <a:pt x="3145" y="5582"/>
                  </a:cubicBezTo>
                  <a:cubicBezTo>
                    <a:pt x="4096" y="5582"/>
                    <a:pt x="5007" y="5069"/>
                    <a:pt x="5533" y="4141"/>
                  </a:cubicBezTo>
                  <a:cubicBezTo>
                    <a:pt x="6312" y="2765"/>
                    <a:pt x="5881" y="1134"/>
                    <a:pt x="4532" y="369"/>
                  </a:cubicBezTo>
                  <a:cubicBezTo>
                    <a:pt x="4093" y="120"/>
                    <a:pt x="3625" y="1"/>
                    <a:pt x="3167"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83" name="Google Shape;9283;p24"/>
            <p:cNvSpPr/>
            <p:nvPr/>
          </p:nvSpPr>
          <p:spPr>
            <a:xfrm>
              <a:off x="5208225" y="3150425"/>
              <a:ext cx="158300" cy="140175"/>
            </a:xfrm>
            <a:custGeom>
              <a:rect b="b" l="l" r="r" t="t"/>
              <a:pathLst>
                <a:path extrusionOk="0" h="5607" w="6332">
                  <a:moveTo>
                    <a:pt x="3188" y="1"/>
                  </a:moveTo>
                  <a:cubicBezTo>
                    <a:pt x="2225" y="1"/>
                    <a:pt x="1299" y="519"/>
                    <a:pt x="773" y="1447"/>
                  </a:cubicBezTo>
                  <a:cubicBezTo>
                    <a:pt x="1" y="2810"/>
                    <a:pt x="431" y="4459"/>
                    <a:pt x="1759" y="5229"/>
                  </a:cubicBezTo>
                  <a:cubicBezTo>
                    <a:pt x="2200" y="5484"/>
                    <a:pt x="2675" y="5606"/>
                    <a:pt x="3142" y="5606"/>
                  </a:cubicBezTo>
                  <a:cubicBezTo>
                    <a:pt x="4122" y="5606"/>
                    <a:pt x="5065" y="5070"/>
                    <a:pt x="5585" y="4112"/>
                  </a:cubicBezTo>
                  <a:cubicBezTo>
                    <a:pt x="6331" y="2737"/>
                    <a:pt x="5867" y="1095"/>
                    <a:pt x="4524" y="351"/>
                  </a:cubicBezTo>
                  <a:cubicBezTo>
                    <a:pt x="4096" y="114"/>
                    <a:pt x="3638" y="1"/>
                    <a:pt x="3188"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84" name="Google Shape;9284;p24"/>
            <p:cNvSpPr/>
            <p:nvPr/>
          </p:nvSpPr>
          <p:spPr>
            <a:xfrm>
              <a:off x="4808475" y="3862100"/>
              <a:ext cx="157925" cy="139550"/>
            </a:xfrm>
            <a:custGeom>
              <a:rect b="b" l="l" r="r" t="t"/>
              <a:pathLst>
                <a:path extrusionOk="0" h="5582" w="6317">
                  <a:moveTo>
                    <a:pt x="3171" y="1"/>
                  </a:moveTo>
                  <a:cubicBezTo>
                    <a:pt x="2208" y="1"/>
                    <a:pt x="1287" y="527"/>
                    <a:pt x="764" y="1474"/>
                  </a:cubicBezTo>
                  <a:cubicBezTo>
                    <a:pt x="1" y="2855"/>
                    <a:pt x="456" y="4481"/>
                    <a:pt x="1815" y="5232"/>
                  </a:cubicBezTo>
                  <a:cubicBezTo>
                    <a:pt x="2244" y="5469"/>
                    <a:pt x="2700" y="5582"/>
                    <a:pt x="3146" y="5582"/>
                  </a:cubicBezTo>
                  <a:cubicBezTo>
                    <a:pt x="4110" y="5582"/>
                    <a:pt x="5031" y="5055"/>
                    <a:pt x="5553" y="4109"/>
                  </a:cubicBezTo>
                  <a:cubicBezTo>
                    <a:pt x="6316" y="2728"/>
                    <a:pt x="5863" y="1101"/>
                    <a:pt x="4502" y="351"/>
                  </a:cubicBezTo>
                  <a:cubicBezTo>
                    <a:pt x="4073" y="114"/>
                    <a:pt x="3617" y="1"/>
                    <a:pt x="3171"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85" name="Google Shape;9285;p24"/>
            <p:cNvSpPr/>
            <p:nvPr/>
          </p:nvSpPr>
          <p:spPr>
            <a:xfrm>
              <a:off x="2265450" y="3212625"/>
              <a:ext cx="157975" cy="139600"/>
            </a:xfrm>
            <a:custGeom>
              <a:rect b="b" l="l" r="r" t="t"/>
              <a:pathLst>
                <a:path extrusionOk="0" h="5584" w="6319">
                  <a:moveTo>
                    <a:pt x="3171" y="1"/>
                  </a:moveTo>
                  <a:cubicBezTo>
                    <a:pt x="2212" y="1"/>
                    <a:pt x="1296" y="523"/>
                    <a:pt x="772" y="1463"/>
                  </a:cubicBezTo>
                  <a:cubicBezTo>
                    <a:pt x="1" y="2844"/>
                    <a:pt x="449" y="4471"/>
                    <a:pt x="1805" y="5227"/>
                  </a:cubicBezTo>
                  <a:cubicBezTo>
                    <a:pt x="2238" y="5468"/>
                    <a:pt x="2698" y="5583"/>
                    <a:pt x="3149" y="5583"/>
                  </a:cubicBezTo>
                  <a:cubicBezTo>
                    <a:pt x="4108" y="5583"/>
                    <a:pt x="5023" y="5062"/>
                    <a:pt x="5547" y="4121"/>
                  </a:cubicBezTo>
                  <a:cubicBezTo>
                    <a:pt x="6318" y="2738"/>
                    <a:pt x="5872" y="1114"/>
                    <a:pt x="4514" y="358"/>
                  </a:cubicBezTo>
                  <a:cubicBezTo>
                    <a:pt x="4081" y="116"/>
                    <a:pt x="3621" y="1"/>
                    <a:pt x="3171"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86" name="Google Shape;9286;p24"/>
            <p:cNvSpPr/>
            <p:nvPr/>
          </p:nvSpPr>
          <p:spPr>
            <a:xfrm>
              <a:off x="3698675" y="1209650"/>
              <a:ext cx="156775" cy="138850"/>
            </a:xfrm>
            <a:custGeom>
              <a:rect b="b" l="l" r="r" t="t"/>
              <a:pathLst>
                <a:path extrusionOk="0" h="5554" w="6271">
                  <a:moveTo>
                    <a:pt x="3133" y="1"/>
                  </a:moveTo>
                  <a:cubicBezTo>
                    <a:pt x="2184" y="1"/>
                    <a:pt x="1277" y="516"/>
                    <a:pt x="755" y="1449"/>
                  </a:cubicBezTo>
                  <a:cubicBezTo>
                    <a:pt x="1" y="2793"/>
                    <a:pt x="407" y="4388"/>
                    <a:pt x="1700" y="5154"/>
                  </a:cubicBezTo>
                  <a:cubicBezTo>
                    <a:pt x="2154" y="5424"/>
                    <a:pt x="2642" y="5553"/>
                    <a:pt x="3119" y="5553"/>
                  </a:cubicBezTo>
                  <a:cubicBezTo>
                    <a:pt x="4052" y="5553"/>
                    <a:pt x="4944" y="5059"/>
                    <a:pt x="5469" y="4155"/>
                  </a:cubicBezTo>
                  <a:cubicBezTo>
                    <a:pt x="6271" y="2778"/>
                    <a:pt x="5854" y="1144"/>
                    <a:pt x="4504" y="374"/>
                  </a:cubicBezTo>
                  <a:cubicBezTo>
                    <a:pt x="4063" y="121"/>
                    <a:pt x="3593" y="1"/>
                    <a:pt x="3133"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87" name="Google Shape;9287;p24"/>
            <p:cNvSpPr/>
            <p:nvPr/>
          </p:nvSpPr>
          <p:spPr>
            <a:xfrm>
              <a:off x="3762375" y="4366800"/>
              <a:ext cx="153975" cy="136225"/>
            </a:xfrm>
            <a:custGeom>
              <a:rect b="b" l="l" r="r" t="t"/>
              <a:pathLst>
                <a:path extrusionOk="0" h="5449" w="6159">
                  <a:moveTo>
                    <a:pt x="3113" y="1"/>
                  </a:moveTo>
                  <a:cubicBezTo>
                    <a:pt x="2178" y="1"/>
                    <a:pt x="1269" y="498"/>
                    <a:pt x="758" y="1389"/>
                  </a:cubicBezTo>
                  <a:cubicBezTo>
                    <a:pt x="0" y="2712"/>
                    <a:pt x="425" y="4349"/>
                    <a:pt x="1719" y="5092"/>
                  </a:cubicBezTo>
                  <a:cubicBezTo>
                    <a:pt x="2140" y="5334"/>
                    <a:pt x="2596" y="5449"/>
                    <a:pt x="3046" y="5449"/>
                  </a:cubicBezTo>
                  <a:cubicBezTo>
                    <a:pt x="3981" y="5449"/>
                    <a:pt x="4889" y="4952"/>
                    <a:pt x="5400" y="4060"/>
                  </a:cubicBezTo>
                  <a:cubicBezTo>
                    <a:pt x="6159" y="2737"/>
                    <a:pt x="5734" y="1100"/>
                    <a:pt x="4440" y="357"/>
                  </a:cubicBezTo>
                  <a:cubicBezTo>
                    <a:pt x="4019" y="116"/>
                    <a:pt x="3563" y="1"/>
                    <a:pt x="3113"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88" name="Google Shape;9288;p24"/>
            <p:cNvSpPr/>
            <p:nvPr/>
          </p:nvSpPr>
          <p:spPr>
            <a:xfrm>
              <a:off x="2167900" y="2846100"/>
              <a:ext cx="154575" cy="136875"/>
            </a:xfrm>
            <a:custGeom>
              <a:rect b="b" l="l" r="r" t="t"/>
              <a:pathLst>
                <a:path extrusionOk="0" h="5475" w="6183">
                  <a:moveTo>
                    <a:pt x="3113" y="0"/>
                  </a:moveTo>
                  <a:cubicBezTo>
                    <a:pt x="2176" y="0"/>
                    <a:pt x="1272" y="502"/>
                    <a:pt x="760" y="1403"/>
                  </a:cubicBezTo>
                  <a:cubicBezTo>
                    <a:pt x="1" y="2733"/>
                    <a:pt x="413" y="4349"/>
                    <a:pt x="1707" y="5100"/>
                  </a:cubicBezTo>
                  <a:cubicBezTo>
                    <a:pt x="2143" y="5354"/>
                    <a:pt x="2610" y="5475"/>
                    <a:pt x="3070" y="5475"/>
                  </a:cubicBezTo>
                  <a:cubicBezTo>
                    <a:pt x="4022" y="5475"/>
                    <a:pt x="4938" y="4955"/>
                    <a:pt x="5449" y="4021"/>
                  </a:cubicBezTo>
                  <a:cubicBezTo>
                    <a:pt x="6183" y="2683"/>
                    <a:pt x="5736" y="1080"/>
                    <a:pt x="4425" y="346"/>
                  </a:cubicBezTo>
                  <a:cubicBezTo>
                    <a:pt x="4005" y="112"/>
                    <a:pt x="3555" y="0"/>
                    <a:pt x="3113"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89" name="Google Shape;9289;p24"/>
            <p:cNvSpPr/>
            <p:nvPr/>
          </p:nvSpPr>
          <p:spPr>
            <a:xfrm>
              <a:off x="4309675" y="4205975"/>
              <a:ext cx="157200" cy="138825"/>
            </a:xfrm>
            <a:custGeom>
              <a:rect b="b" l="l" r="r" t="t"/>
              <a:pathLst>
                <a:path extrusionOk="0" h="5553" w="6288">
                  <a:moveTo>
                    <a:pt x="3151" y="0"/>
                  </a:moveTo>
                  <a:cubicBezTo>
                    <a:pt x="2228" y="0"/>
                    <a:pt x="1343" y="484"/>
                    <a:pt x="818" y="1364"/>
                  </a:cubicBezTo>
                  <a:cubicBezTo>
                    <a:pt x="0" y="2733"/>
                    <a:pt x="395" y="4378"/>
                    <a:pt x="1730" y="5160"/>
                  </a:cubicBezTo>
                  <a:cubicBezTo>
                    <a:pt x="2181" y="5425"/>
                    <a:pt x="2664" y="5552"/>
                    <a:pt x="3136" y="5552"/>
                  </a:cubicBezTo>
                  <a:cubicBezTo>
                    <a:pt x="4073" y="5552"/>
                    <a:pt x="4969" y="5052"/>
                    <a:pt x="5494" y="4139"/>
                  </a:cubicBezTo>
                  <a:cubicBezTo>
                    <a:pt x="6288" y="2760"/>
                    <a:pt x="5861" y="1129"/>
                    <a:pt x="4506" y="364"/>
                  </a:cubicBezTo>
                  <a:cubicBezTo>
                    <a:pt x="4071" y="118"/>
                    <a:pt x="3606" y="0"/>
                    <a:pt x="3151"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90" name="Google Shape;9290;p24"/>
            <p:cNvSpPr/>
            <p:nvPr/>
          </p:nvSpPr>
          <p:spPr>
            <a:xfrm>
              <a:off x="2966850" y="1422700"/>
              <a:ext cx="156375" cy="138150"/>
            </a:xfrm>
            <a:custGeom>
              <a:rect b="b" l="l" r="r" t="t"/>
              <a:pathLst>
                <a:path extrusionOk="0" h="5526" w="6255">
                  <a:moveTo>
                    <a:pt x="3135" y="0"/>
                  </a:moveTo>
                  <a:cubicBezTo>
                    <a:pt x="2223" y="0"/>
                    <a:pt x="1346" y="474"/>
                    <a:pt x="823" y="1339"/>
                  </a:cubicBezTo>
                  <a:cubicBezTo>
                    <a:pt x="1" y="2700"/>
                    <a:pt x="382" y="4342"/>
                    <a:pt x="1701" y="5127"/>
                  </a:cubicBezTo>
                  <a:cubicBezTo>
                    <a:pt x="2155" y="5397"/>
                    <a:pt x="2641" y="5526"/>
                    <a:pt x="3117" y="5526"/>
                  </a:cubicBezTo>
                  <a:cubicBezTo>
                    <a:pt x="4046" y="5526"/>
                    <a:pt x="4935" y="5035"/>
                    <a:pt x="5457" y="4138"/>
                  </a:cubicBezTo>
                  <a:cubicBezTo>
                    <a:pt x="6255" y="2769"/>
                    <a:pt x="5842" y="1140"/>
                    <a:pt x="4502" y="372"/>
                  </a:cubicBezTo>
                  <a:cubicBezTo>
                    <a:pt x="4065" y="121"/>
                    <a:pt x="3595" y="0"/>
                    <a:pt x="3135"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91" name="Google Shape;9291;p24"/>
            <p:cNvSpPr/>
            <p:nvPr/>
          </p:nvSpPr>
          <p:spPr>
            <a:xfrm>
              <a:off x="4493450" y="4153800"/>
              <a:ext cx="154950" cy="136825"/>
            </a:xfrm>
            <a:custGeom>
              <a:rect b="b" l="l" r="r" t="t"/>
              <a:pathLst>
                <a:path extrusionOk="0" h="5473" w="6198">
                  <a:moveTo>
                    <a:pt x="3130" y="0"/>
                  </a:moveTo>
                  <a:cubicBezTo>
                    <a:pt x="2214" y="0"/>
                    <a:pt x="1330" y="476"/>
                    <a:pt x="814" y="1338"/>
                  </a:cubicBezTo>
                  <a:cubicBezTo>
                    <a:pt x="1" y="2697"/>
                    <a:pt x="418" y="4359"/>
                    <a:pt x="1760" y="5118"/>
                  </a:cubicBezTo>
                  <a:cubicBezTo>
                    <a:pt x="2184" y="5358"/>
                    <a:pt x="2640" y="5473"/>
                    <a:pt x="3088" y="5473"/>
                  </a:cubicBezTo>
                  <a:cubicBezTo>
                    <a:pt x="4019" y="5473"/>
                    <a:pt x="4918" y="4976"/>
                    <a:pt x="5433" y="4084"/>
                  </a:cubicBezTo>
                  <a:cubicBezTo>
                    <a:pt x="6197" y="2756"/>
                    <a:pt x="5794" y="1138"/>
                    <a:pt x="4506" y="380"/>
                  </a:cubicBezTo>
                  <a:cubicBezTo>
                    <a:pt x="4069" y="123"/>
                    <a:pt x="3595" y="0"/>
                    <a:pt x="3130"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92" name="Google Shape;9292;p24"/>
            <p:cNvSpPr/>
            <p:nvPr/>
          </p:nvSpPr>
          <p:spPr>
            <a:xfrm>
              <a:off x="5292725" y="2730300"/>
              <a:ext cx="156675" cy="138275"/>
            </a:xfrm>
            <a:custGeom>
              <a:rect b="b" l="l" r="r" t="t"/>
              <a:pathLst>
                <a:path extrusionOk="0" h="5531" w="6267">
                  <a:moveTo>
                    <a:pt x="3148" y="1"/>
                  </a:moveTo>
                  <a:cubicBezTo>
                    <a:pt x="2202" y="1"/>
                    <a:pt x="1295" y="515"/>
                    <a:pt x="775" y="1436"/>
                  </a:cubicBezTo>
                  <a:cubicBezTo>
                    <a:pt x="1" y="2811"/>
                    <a:pt x="443" y="4432"/>
                    <a:pt x="1800" y="5182"/>
                  </a:cubicBezTo>
                  <a:cubicBezTo>
                    <a:pt x="2226" y="5418"/>
                    <a:pt x="2678" y="5530"/>
                    <a:pt x="3121" y="5530"/>
                  </a:cubicBezTo>
                  <a:cubicBezTo>
                    <a:pt x="4082" y="5530"/>
                    <a:pt x="4999" y="4999"/>
                    <a:pt x="5517" y="4047"/>
                  </a:cubicBezTo>
                  <a:cubicBezTo>
                    <a:pt x="6267" y="2668"/>
                    <a:pt x="5789" y="1054"/>
                    <a:pt x="4416" y="323"/>
                  </a:cubicBezTo>
                  <a:cubicBezTo>
                    <a:pt x="4006" y="105"/>
                    <a:pt x="3573" y="1"/>
                    <a:pt x="3148"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93" name="Google Shape;9293;p24"/>
            <p:cNvSpPr/>
            <p:nvPr/>
          </p:nvSpPr>
          <p:spPr>
            <a:xfrm>
              <a:off x="2216125" y="3029075"/>
              <a:ext cx="156850" cy="138850"/>
            </a:xfrm>
            <a:custGeom>
              <a:rect b="b" l="l" r="r" t="t"/>
              <a:pathLst>
                <a:path extrusionOk="0" h="5554" w="6274">
                  <a:moveTo>
                    <a:pt x="3154" y="0"/>
                  </a:moveTo>
                  <a:cubicBezTo>
                    <a:pt x="2212" y="0"/>
                    <a:pt x="1313" y="505"/>
                    <a:pt x="789" y="1424"/>
                  </a:cubicBezTo>
                  <a:cubicBezTo>
                    <a:pt x="1" y="2805"/>
                    <a:pt x="434" y="4433"/>
                    <a:pt x="1793" y="5195"/>
                  </a:cubicBezTo>
                  <a:cubicBezTo>
                    <a:pt x="2227" y="5438"/>
                    <a:pt x="2687" y="5554"/>
                    <a:pt x="3138" y="5554"/>
                  </a:cubicBezTo>
                  <a:cubicBezTo>
                    <a:pt x="4097" y="5554"/>
                    <a:pt x="5011" y="5028"/>
                    <a:pt x="5533" y="4081"/>
                  </a:cubicBezTo>
                  <a:cubicBezTo>
                    <a:pt x="6274" y="2732"/>
                    <a:pt x="5851" y="1144"/>
                    <a:pt x="4550" y="386"/>
                  </a:cubicBezTo>
                  <a:cubicBezTo>
                    <a:pt x="4101" y="125"/>
                    <a:pt x="3622" y="0"/>
                    <a:pt x="3154"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94" name="Google Shape;9294;p24"/>
            <p:cNvSpPr/>
            <p:nvPr/>
          </p:nvSpPr>
          <p:spPr>
            <a:xfrm>
              <a:off x="3943775" y="4312325"/>
              <a:ext cx="157175" cy="138825"/>
            </a:xfrm>
            <a:custGeom>
              <a:rect b="b" l="l" r="r" t="t"/>
              <a:pathLst>
                <a:path extrusionOk="0" h="5553" w="6287">
                  <a:moveTo>
                    <a:pt x="3150" y="0"/>
                  </a:moveTo>
                  <a:cubicBezTo>
                    <a:pt x="2230" y="0"/>
                    <a:pt x="1348" y="480"/>
                    <a:pt x="823" y="1356"/>
                  </a:cubicBezTo>
                  <a:cubicBezTo>
                    <a:pt x="0" y="2723"/>
                    <a:pt x="389" y="4369"/>
                    <a:pt x="1720" y="5156"/>
                  </a:cubicBezTo>
                  <a:cubicBezTo>
                    <a:pt x="2174" y="5424"/>
                    <a:pt x="2659" y="5553"/>
                    <a:pt x="3134" y="5553"/>
                  </a:cubicBezTo>
                  <a:cubicBezTo>
                    <a:pt x="4070" y="5553"/>
                    <a:pt x="4963" y="5055"/>
                    <a:pt x="5488" y="4148"/>
                  </a:cubicBezTo>
                  <a:cubicBezTo>
                    <a:pt x="6287" y="2770"/>
                    <a:pt x="5865" y="1138"/>
                    <a:pt x="4514" y="369"/>
                  </a:cubicBezTo>
                  <a:cubicBezTo>
                    <a:pt x="4076" y="120"/>
                    <a:pt x="3609" y="0"/>
                    <a:pt x="3150"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95" name="Google Shape;9295;p24"/>
            <p:cNvSpPr/>
            <p:nvPr/>
          </p:nvSpPr>
          <p:spPr>
            <a:xfrm>
              <a:off x="3345500" y="4288225"/>
              <a:ext cx="156150" cy="138200"/>
            </a:xfrm>
            <a:custGeom>
              <a:rect b="b" l="l" r="r" t="t"/>
              <a:pathLst>
                <a:path extrusionOk="0" h="5528" w="6246">
                  <a:moveTo>
                    <a:pt x="3140" y="0"/>
                  </a:moveTo>
                  <a:cubicBezTo>
                    <a:pt x="2195" y="0"/>
                    <a:pt x="1291" y="513"/>
                    <a:pt x="771" y="1440"/>
                  </a:cubicBezTo>
                  <a:cubicBezTo>
                    <a:pt x="0" y="2815"/>
                    <a:pt x="448" y="4434"/>
                    <a:pt x="1807" y="5183"/>
                  </a:cubicBezTo>
                  <a:cubicBezTo>
                    <a:pt x="2231" y="5417"/>
                    <a:pt x="2680" y="5528"/>
                    <a:pt x="3120" y="5528"/>
                  </a:cubicBezTo>
                  <a:cubicBezTo>
                    <a:pt x="4083" y="5528"/>
                    <a:pt x="5003" y="4995"/>
                    <a:pt x="5520" y="4038"/>
                  </a:cubicBezTo>
                  <a:cubicBezTo>
                    <a:pt x="6245" y="2696"/>
                    <a:pt x="5809" y="1117"/>
                    <a:pt x="4505" y="372"/>
                  </a:cubicBezTo>
                  <a:cubicBezTo>
                    <a:pt x="4066" y="120"/>
                    <a:pt x="3598" y="0"/>
                    <a:pt x="3140"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96" name="Google Shape;9296;p24"/>
            <p:cNvSpPr/>
            <p:nvPr/>
          </p:nvSpPr>
          <p:spPr>
            <a:xfrm>
              <a:off x="2315900" y="3396925"/>
              <a:ext cx="156850" cy="138850"/>
            </a:xfrm>
            <a:custGeom>
              <a:rect b="b" l="l" r="r" t="t"/>
              <a:pathLst>
                <a:path extrusionOk="0" h="5554" w="6274">
                  <a:moveTo>
                    <a:pt x="3136" y="1"/>
                  </a:moveTo>
                  <a:cubicBezTo>
                    <a:pt x="2179" y="1"/>
                    <a:pt x="1266" y="525"/>
                    <a:pt x="744" y="1471"/>
                  </a:cubicBezTo>
                  <a:cubicBezTo>
                    <a:pt x="0" y="2818"/>
                    <a:pt x="420" y="4406"/>
                    <a:pt x="1721" y="5165"/>
                  </a:cubicBezTo>
                  <a:cubicBezTo>
                    <a:pt x="2171" y="5428"/>
                    <a:pt x="2652" y="5554"/>
                    <a:pt x="3121" y="5554"/>
                  </a:cubicBezTo>
                  <a:cubicBezTo>
                    <a:pt x="4061" y="5554"/>
                    <a:pt x="4959" y="5050"/>
                    <a:pt x="5483" y="4134"/>
                  </a:cubicBezTo>
                  <a:cubicBezTo>
                    <a:pt x="6273" y="2754"/>
                    <a:pt x="5843" y="1125"/>
                    <a:pt x="4486" y="363"/>
                  </a:cubicBezTo>
                  <a:cubicBezTo>
                    <a:pt x="4050" y="118"/>
                    <a:pt x="3588" y="1"/>
                    <a:pt x="3136"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97" name="Google Shape;9297;p24"/>
            <p:cNvSpPr/>
            <p:nvPr/>
          </p:nvSpPr>
          <p:spPr>
            <a:xfrm>
              <a:off x="5093875" y="1994275"/>
              <a:ext cx="156675" cy="138825"/>
            </a:xfrm>
            <a:custGeom>
              <a:rect b="b" l="l" r="r" t="t"/>
              <a:pathLst>
                <a:path extrusionOk="0" h="5553" w="6267">
                  <a:moveTo>
                    <a:pt x="3148" y="0"/>
                  </a:moveTo>
                  <a:cubicBezTo>
                    <a:pt x="2225" y="0"/>
                    <a:pt x="1342" y="483"/>
                    <a:pt x="815" y="1369"/>
                  </a:cubicBezTo>
                  <a:cubicBezTo>
                    <a:pt x="0" y="2740"/>
                    <a:pt x="400" y="4383"/>
                    <a:pt x="1736" y="5164"/>
                  </a:cubicBezTo>
                  <a:cubicBezTo>
                    <a:pt x="2185" y="5426"/>
                    <a:pt x="2665" y="5552"/>
                    <a:pt x="3135" y="5552"/>
                  </a:cubicBezTo>
                  <a:cubicBezTo>
                    <a:pt x="4074" y="5552"/>
                    <a:pt x="4972" y="5048"/>
                    <a:pt x="5497" y="4132"/>
                  </a:cubicBezTo>
                  <a:cubicBezTo>
                    <a:pt x="6266" y="2791"/>
                    <a:pt x="5879" y="1194"/>
                    <a:pt x="4597" y="416"/>
                  </a:cubicBezTo>
                  <a:cubicBezTo>
                    <a:pt x="4134" y="135"/>
                    <a:pt x="3635" y="0"/>
                    <a:pt x="3148"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98" name="Google Shape;9298;p24"/>
            <p:cNvSpPr/>
            <p:nvPr/>
          </p:nvSpPr>
          <p:spPr>
            <a:xfrm>
              <a:off x="4530925" y="1366150"/>
              <a:ext cx="154025" cy="136200"/>
            </a:xfrm>
            <a:custGeom>
              <a:rect b="b" l="l" r="r" t="t"/>
              <a:pathLst>
                <a:path extrusionOk="0" h="5448" w="6161">
                  <a:moveTo>
                    <a:pt x="3111" y="0"/>
                  </a:moveTo>
                  <a:cubicBezTo>
                    <a:pt x="2181" y="0"/>
                    <a:pt x="1278" y="492"/>
                    <a:pt x="767" y="1375"/>
                  </a:cubicBezTo>
                  <a:cubicBezTo>
                    <a:pt x="0" y="2697"/>
                    <a:pt x="416" y="4334"/>
                    <a:pt x="1707" y="5083"/>
                  </a:cubicBezTo>
                  <a:cubicBezTo>
                    <a:pt x="2133" y="5330"/>
                    <a:pt x="2595" y="5447"/>
                    <a:pt x="3050" y="5447"/>
                  </a:cubicBezTo>
                  <a:cubicBezTo>
                    <a:pt x="3980" y="5447"/>
                    <a:pt x="4882" y="4956"/>
                    <a:pt x="5394" y="4072"/>
                  </a:cubicBezTo>
                  <a:cubicBezTo>
                    <a:pt x="6160" y="2750"/>
                    <a:pt x="5745" y="1112"/>
                    <a:pt x="4454" y="365"/>
                  </a:cubicBezTo>
                  <a:cubicBezTo>
                    <a:pt x="4028" y="118"/>
                    <a:pt x="3566" y="0"/>
                    <a:pt x="3111"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99" name="Google Shape;9299;p24"/>
            <p:cNvSpPr/>
            <p:nvPr/>
          </p:nvSpPr>
          <p:spPr>
            <a:xfrm>
              <a:off x="2647825" y="3895925"/>
              <a:ext cx="156450" cy="138175"/>
            </a:xfrm>
            <a:custGeom>
              <a:rect b="b" l="l" r="r" t="t"/>
              <a:pathLst>
                <a:path extrusionOk="0" h="5527" w="6258">
                  <a:moveTo>
                    <a:pt x="3135" y="1"/>
                  </a:moveTo>
                  <a:cubicBezTo>
                    <a:pt x="2217" y="1"/>
                    <a:pt x="1337" y="480"/>
                    <a:pt x="815" y="1353"/>
                  </a:cubicBezTo>
                  <a:cubicBezTo>
                    <a:pt x="0" y="2716"/>
                    <a:pt x="391" y="4356"/>
                    <a:pt x="1716" y="5136"/>
                  </a:cubicBezTo>
                  <a:cubicBezTo>
                    <a:pt x="2165" y="5400"/>
                    <a:pt x="2646" y="5526"/>
                    <a:pt x="3118" y="5526"/>
                  </a:cubicBezTo>
                  <a:cubicBezTo>
                    <a:pt x="4051" y="5526"/>
                    <a:pt x="4944" y="5030"/>
                    <a:pt x="5466" y="4126"/>
                  </a:cubicBezTo>
                  <a:cubicBezTo>
                    <a:pt x="6257" y="2756"/>
                    <a:pt x="5834" y="1127"/>
                    <a:pt x="4489" y="365"/>
                  </a:cubicBezTo>
                  <a:cubicBezTo>
                    <a:pt x="4054" y="119"/>
                    <a:pt x="3590" y="1"/>
                    <a:pt x="3135"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00" name="Google Shape;9300;p24"/>
            <p:cNvSpPr/>
            <p:nvPr/>
          </p:nvSpPr>
          <p:spPr>
            <a:xfrm>
              <a:off x="2366725" y="3582175"/>
              <a:ext cx="154025" cy="136250"/>
            </a:xfrm>
            <a:custGeom>
              <a:rect b="b" l="l" r="r" t="t"/>
              <a:pathLst>
                <a:path extrusionOk="0" h="5450" w="6161">
                  <a:moveTo>
                    <a:pt x="3113" y="1"/>
                  </a:moveTo>
                  <a:cubicBezTo>
                    <a:pt x="2172" y="1"/>
                    <a:pt x="1260" y="505"/>
                    <a:pt x="751" y="1405"/>
                  </a:cubicBezTo>
                  <a:cubicBezTo>
                    <a:pt x="1" y="2730"/>
                    <a:pt x="435" y="4364"/>
                    <a:pt x="1735" y="5101"/>
                  </a:cubicBezTo>
                  <a:cubicBezTo>
                    <a:pt x="2152" y="5337"/>
                    <a:pt x="2603" y="5449"/>
                    <a:pt x="3047" y="5449"/>
                  </a:cubicBezTo>
                  <a:cubicBezTo>
                    <a:pt x="3988" y="5449"/>
                    <a:pt x="4901" y="4946"/>
                    <a:pt x="5410" y="4046"/>
                  </a:cubicBezTo>
                  <a:cubicBezTo>
                    <a:pt x="6160" y="2721"/>
                    <a:pt x="5727" y="1087"/>
                    <a:pt x="4426" y="350"/>
                  </a:cubicBezTo>
                  <a:cubicBezTo>
                    <a:pt x="4008" y="114"/>
                    <a:pt x="3557" y="1"/>
                    <a:pt x="3113"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01" name="Google Shape;9301;p24"/>
            <p:cNvSpPr/>
            <p:nvPr/>
          </p:nvSpPr>
          <p:spPr>
            <a:xfrm>
              <a:off x="2933025" y="4212925"/>
              <a:ext cx="150450" cy="133625"/>
            </a:xfrm>
            <a:custGeom>
              <a:rect b="b" l="l" r="r" t="t"/>
              <a:pathLst>
                <a:path extrusionOk="0" h="5345" w="6018">
                  <a:moveTo>
                    <a:pt x="3086" y="1"/>
                  </a:moveTo>
                  <a:cubicBezTo>
                    <a:pt x="2123" y="1"/>
                    <a:pt x="1162" y="520"/>
                    <a:pt x="680" y="1416"/>
                  </a:cubicBezTo>
                  <a:cubicBezTo>
                    <a:pt x="1" y="2681"/>
                    <a:pt x="456" y="4325"/>
                    <a:pt x="1678" y="5019"/>
                  </a:cubicBezTo>
                  <a:cubicBezTo>
                    <a:pt x="2067" y="5240"/>
                    <a:pt x="2499" y="5344"/>
                    <a:pt x="2931" y="5344"/>
                  </a:cubicBezTo>
                  <a:cubicBezTo>
                    <a:pt x="3895" y="5344"/>
                    <a:pt x="4857" y="4825"/>
                    <a:pt x="5338" y="3929"/>
                  </a:cubicBezTo>
                  <a:cubicBezTo>
                    <a:pt x="6018" y="2665"/>
                    <a:pt x="5561" y="1020"/>
                    <a:pt x="4339" y="326"/>
                  </a:cubicBezTo>
                  <a:cubicBezTo>
                    <a:pt x="3950" y="105"/>
                    <a:pt x="3518" y="1"/>
                    <a:pt x="3086"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02" name="Google Shape;9302;p24"/>
            <p:cNvSpPr/>
            <p:nvPr/>
          </p:nvSpPr>
          <p:spPr>
            <a:xfrm>
              <a:off x="5046975" y="1812275"/>
              <a:ext cx="152175" cy="134900"/>
            </a:xfrm>
            <a:custGeom>
              <a:rect b="b" l="l" r="r" t="t"/>
              <a:pathLst>
                <a:path extrusionOk="0" h="5396" w="6087">
                  <a:moveTo>
                    <a:pt x="3095" y="1"/>
                  </a:moveTo>
                  <a:cubicBezTo>
                    <a:pt x="2145" y="1"/>
                    <a:pt x="1206" y="507"/>
                    <a:pt x="708" y="1396"/>
                  </a:cubicBezTo>
                  <a:cubicBezTo>
                    <a:pt x="1" y="2661"/>
                    <a:pt x="418" y="4293"/>
                    <a:pt x="1633" y="5027"/>
                  </a:cubicBezTo>
                  <a:cubicBezTo>
                    <a:pt x="2049" y="5277"/>
                    <a:pt x="2511" y="5395"/>
                    <a:pt x="2971" y="5395"/>
                  </a:cubicBezTo>
                  <a:cubicBezTo>
                    <a:pt x="3901" y="5395"/>
                    <a:pt x="4823" y="4911"/>
                    <a:pt x="5329" y="4049"/>
                  </a:cubicBezTo>
                  <a:cubicBezTo>
                    <a:pt x="6087" y="2759"/>
                    <a:pt x="5655" y="1072"/>
                    <a:pt x="4383" y="341"/>
                  </a:cubicBezTo>
                  <a:cubicBezTo>
                    <a:pt x="3980" y="110"/>
                    <a:pt x="3536" y="1"/>
                    <a:pt x="3095"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03" name="Google Shape;9303;p24"/>
            <p:cNvSpPr/>
            <p:nvPr/>
          </p:nvSpPr>
          <p:spPr>
            <a:xfrm>
              <a:off x="3883550" y="1158450"/>
              <a:ext cx="152575" cy="134875"/>
            </a:xfrm>
            <a:custGeom>
              <a:rect b="b" l="l" r="r" t="t"/>
              <a:pathLst>
                <a:path extrusionOk="0" h="5395" w="6103">
                  <a:moveTo>
                    <a:pt x="3109" y="0"/>
                  </a:moveTo>
                  <a:cubicBezTo>
                    <a:pt x="2198" y="0"/>
                    <a:pt x="1295" y="465"/>
                    <a:pt x="783" y="1294"/>
                  </a:cubicBezTo>
                  <a:cubicBezTo>
                    <a:pt x="0" y="2563"/>
                    <a:pt x="393" y="4266"/>
                    <a:pt x="1646" y="5024"/>
                  </a:cubicBezTo>
                  <a:cubicBezTo>
                    <a:pt x="2062" y="5275"/>
                    <a:pt x="2526" y="5395"/>
                    <a:pt x="2987" y="5395"/>
                  </a:cubicBezTo>
                  <a:cubicBezTo>
                    <a:pt x="3916" y="5395"/>
                    <a:pt x="4837" y="4912"/>
                    <a:pt x="5343" y="4051"/>
                  </a:cubicBezTo>
                  <a:cubicBezTo>
                    <a:pt x="6102" y="2763"/>
                    <a:pt x="5675" y="1076"/>
                    <a:pt x="4403" y="344"/>
                  </a:cubicBezTo>
                  <a:cubicBezTo>
                    <a:pt x="4000" y="111"/>
                    <a:pt x="3554" y="0"/>
                    <a:pt x="3109"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04" name="Google Shape;9304;p24"/>
            <p:cNvSpPr/>
            <p:nvPr/>
          </p:nvSpPr>
          <p:spPr>
            <a:xfrm>
              <a:off x="4764350" y="1497600"/>
              <a:ext cx="152500" cy="134850"/>
            </a:xfrm>
            <a:custGeom>
              <a:rect b="b" l="l" r="r" t="t"/>
              <a:pathLst>
                <a:path extrusionOk="0" h="5394" w="6100">
                  <a:moveTo>
                    <a:pt x="3109" y="0"/>
                  </a:moveTo>
                  <a:cubicBezTo>
                    <a:pt x="2209" y="0"/>
                    <a:pt x="1316" y="452"/>
                    <a:pt x="800" y="1263"/>
                  </a:cubicBezTo>
                  <a:cubicBezTo>
                    <a:pt x="0" y="2522"/>
                    <a:pt x="373" y="4231"/>
                    <a:pt x="1615" y="5005"/>
                  </a:cubicBezTo>
                  <a:cubicBezTo>
                    <a:pt x="2038" y="5268"/>
                    <a:pt x="2513" y="5393"/>
                    <a:pt x="2986" y="5393"/>
                  </a:cubicBezTo>
                  <a:cubicBezTo>
                    <a:pt x="3904" y="5393"/>
                    <a:pt x="4814" y="4923"/>
                    <a:pt x="5326" y="4081"/>
                  </a:cubicBezTo>
                  <a:cubicBezTo>
                    <a:pt x="6099" y="2805"/>
                    <a:pt x="5691" y="1107"/>
                    <a:pt x="4433" y="360"/>
                  </a:cubicBezTo>
                  <a:cubicBezTo>
                    <a:pt x="4022" y="116"/>
                    <a:pt x="3565" y="0"/>
                    <a:pt x="3109"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05" name="Google Shape;9305;p24"/>
            <p:cNvSpPr/>
            <p:nvPr/>
          </p:nvSpPr>
          <p:spPr>
            <a:xfrm>
              <a:off x="5261300" y="3337650"/>
              <a:ext cx="151400" cy="133625"/>
            </a:xfrm>
            <a:custGeom>
              <a:rect b="b" l="l" r="r" t="t"/>
              <a:pathLst>
                <a:path extrusionOk="0" h="5345" w="6056">
                  <a:moveTo>
                    <a:pt x="3107" y="1"/>
                  </a:moveTo>
                  <a:cubicBezTo>
                    <a:pt x="2199" y="1"/>
                    <a:pt x="1288" y="462"/>
                    <a:pt x="778" y="1279"/>
                  </a:cubicBezTo>
                  <a:cubicBezTo>
                    <a:pt x="1" y="2523"/>
                    <a:pt x="412" y="4256"/>
                    <a:pt x="1659" y="4997"/>
                  </a:cubicBezTo>
                  <a:cubicBezTo>
                    <a:pt x="2056" y="5233"/>
                    <a:pt x="2502" y="5344"/>
                    <a:pt x="2949" y="5344"/>
                  </a:cubicBezTo>
                  <a:cubicBezTo>
                    <a:pt x="3857" y="5344"/>
                    <a:pt x="4768" y="4884"/>
                    <a:pt x="5279" y="4066"/>
                  </a:cubicBezTo>
                  <a:cubicBezTo>
                    <a:pt x="6056" y="2822"/>
                    <a:pt x="5645" y="1089"/>
                    <a:pt x="4397" y="348"/>
                  </a:cubicBezTo>
                  <a:cubicBezTo>
                    <a:pt x="4000" y="112"/>
                    <a:pt x="3554" y="1"/>
                    <a:pt x="3107"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06" name="Google Shape;9306;p24"/>
            <p:cNvSpPr/>
            <p:nvPr/>
          </p:nvSpPr>
          <p:spPr>
            <a:xfrm>
              <a:off x="2336200" y="2004950"/>
              <a:ext cx="152100" cy="134900"/>
            </a:xfrm>
            <a:custGeom>
              <a:rect b="b" l="l" r="r" t="t"/>
              <a:pathLst>
                <a:path extrusionOk="0" h="5396" w="6084">
                  <a:moveTo>
                    <a:pt x="3113" y="1"/>
                  </a:moveTo>
                  <a:cubicBezTo>
                    <a:pt x="2193" y="1"/>
                    <a:pt x="1281" y="473"/>
                    <a:pt x="771" y="1318"/>
                  </a:cubicBezTo>
                  <a:cubicBezTo>
                    <a:pt x="0" y="2596"/>
                    <a:pt x="410" y="4292"/>
                    <a:pt x="1673" y="5038"/>
                  </a:cubicBezTo>
                  <a:cubicBezTo>
                    <a:pt x="2084" y="5280"/>
                    <a:pt x="2539" y="5395"/>
                    <a:pt x="2991" y="5395"/>
                  </a:cubicBezTo>
                  <a:cubicBezTo>
                    <a:pt x="3929" y="5395"/>
                    <a:pt x="4857" y="4901"/>
                    <a:pt x="5360" y="4027"/>
                  </a:cubicBezTo>
                  <a:cubicBezTo>
                    <a:pt x="6083" y="2771"/>
                    <a:pt x="5687" y="1134"/>
                    <a:pt x="4477" y="385"/>
                  </a:cubicBezTo>
                  <a:cubicBezTo>
                    <a:pt x="4056" y="124"/>
                    <a:pt x="3583" y="1"/>
                    <a:pt x="3113"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07" name="Google Shape;9307;p24"/>
            <p:cNvSpPr/>
            <p:nvPr/>
          </p:nvSpPr>
          <p:spPr>
            <a:xfrm>
              <a:off x="5127350" y="3574125"/>
              <a:ext cx="152750" cy="134900"/>
            </a:xfrm>
            <a:custGeom>
              <a:rect b="b" l="l" r="r" t="t"/>
              <a:pathLst>
                <a:path extrusionOk="0" h="5396" w="6110">
                  <a:moveTo>
                    <a:pt x="3115" y="1"/>
                  </a:moveTo>
                  <a:cubicBezTo>
                    <a:pt x="2183" y="1"/>
                    <a:pt x="1262" y="489"/>
                    <a:pt x="757" y="1349"/>
                  </a:cubicBezTo>
                  <a:cubicBezTo>
                    <a:pt x="1" y="2638"/>
                    <a:pt x="431" y="4325"/>
                    <a:pt x="1703" y="5055"/>
                  </a:cubicBezTo>
                  <a:cubicBezTo>
                    <a:pt x="2107" y="5286"/>
                    <a:pt x="2551" y="5396"/>
                    <a:pt x="2993" y="5396"/>
                  </a:cubicBezTo>
                  <a:cubicBezTo>
                    <a:pt x="3943" y="5396"/>
                    <a:pt x="4880" y="4890"/>
                    <a:pt x="5378" y="4000"/>
                  </a:cubicBezTo>
                  <a:cubicBezTo>
                    <a:pt x="6109" y="2697"/>
                    <a:pt x="5642" y="1017"/>
                    <a:pt x="4357" y="316"/>
                  </a:cubicBezTo>
                  <a:cubicBezTo>
                    <a:pt x="3966" y="102"/>
                    <a:pt x="3539" y="1"/>
                    <a:pt x="3115"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08" name="Google Shape;9308;p24"/>
            <p:cNvSpPr/>
            <p:nvPr/>
          </p:nvSpPr>
          <p:spPr>
            <a:xfrm>
              <a:off x="4678400" y="4102200"/>
              <a:ext cx="151475" cy="133625"/>
            </a:xfrm>
            <a:custGeom>
              <a:rect b="b" l="l" r="r" t="t"/>
              <a:pathLst>
                <a:path extrusionOk="0" h="5345" w="6059">
                  <a:moveTo>
                    <a:pt x="3107" y="1"/>
                  </a:moveTo>
                  <a:cubicBezTo>
                    <a:pt x="2184" y="1"/>
                    <a:pt x="1260" y="478"/>
                    <a:pt x="756" y="1316"/>
                  </a:cubicBezTo>
                  <a:cubicBezTo>
                    <a:pt x="0" y="2577"/>
                    <a:pt x="438" y="4301"/>
                    <a:pt x="1696" y="5019"/>
                  </a:cubicBezTo>
                  <a:cubicBezTo>
                    <a:pt x="2086" y="5240"/>
                    <a:pt x="2518" y="5345"/>
                    <a:pt x="2951" y="5345"/>
                  </a:cubicBezTo>
                  <a:cubicBezTo>
                    <a:pt x="3875" y="5345"/>
                    <a:pt x="4799" y="4868"/>
                    <a:pt x="5302" y="4030"/>
                  </a:cubicBezTo>
                  <a:cubicBezTo>
                    <a:pt x="6058" y="2769"/>
                    <a:pt x="5621" y="1043"/>
                    <a:pt x="4362" y="327"/>
                  </a:cubicBezTo>
                  <a:cubicBezTo>
                    <a:pt x="3973" y="105"/>
                    <a:pt x="3540" y="1"/>
                    <a:pt x="3107"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09" name="Google Shape;9309;p24"/>
            <p:cNvSpPr/>
            <p:nvPr/>
          </p:nvSpPr>
          <p:spPr>
            <a:xfrm>
              <a:off x="4299750" y="1236325"/>
              <a:ext cx="151175" cy="134300"/>
            </a:xfrm>
            <a:custGeom>
              <a:rect b="b" l="l" r="r" t="t"/>
              <a:pathLst>
                <a:path extrusionOk="0" h="5372" w="6047">
                  <a:moveTo>
                    <a:pt x="3095" y="1"/>
                  </a:moveTo>
                  <a:cubicBezTo>
                    <a:pt x="2155" y="1"/>
                    <a:pt x="1219" y="495"/>
                    <a:pt x="720" y="1365"/>
                  </a:cubicBezTo>
                  <a:cubicBezTo>
                    <a:pt x="1" y="2621"/>
                    <a:pt x="413" y="4273"/>
                    <a:pt x="1629" y="5008"/>
                  </a:cubicBezTo>
                  <a:cubicBezTo>
                    <a:pt x="2037" y="5255"/>
                    <a:pt x="2494" y="5371"/>
                    <a:pt x="2951" y="5371"/>
                  </a:cubicBezTo>
                  <a:cubicBezTo>
                    <a:pt x="3890" y="5371"/>
                    <a:pt x="4827" y="4877"/>
                    <a:pt x="5326" y="4006"/>
                  </a:cubicBezTo>
                  <a:cubicBezTo>
                    <a:pt x="6047" y="2752"/>
                    <a:pt x="5634" y="1100"/>
                    <a:pt x="4417" y="365"/>
                  </a:cubicBezTo>
                  <a:cubicBezTo>
                    <a:pt x="4009" y="117"/>
                    <a:pt x="3552" y="1"/>
                    <a:pt x="3095"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10" name="Google Shape;9310;p24"/>
            <p:cNvSpPr/>
            <p:nvPr/>
          </p:nvSpPr>
          <p:spPr>
            <a:xfrm>
              <a:off x="2120300" y="2663775"/>
              <a:ext cx="150425" cy="133625"/>
            </a:xfrm>
            <a:custGeom>
              <a:rect b="b" l="l" r="r" t="t"/>
              <a:pathLst>
                <a:path extrusionOk="0" h="5345" w="6017">
                  <a:moveTo>
                    <a:pt x="3086" y="0"/>
                  </a:moveTo>
                  <a:cubicBezTo>
                    <a:pt x="2123" y="0"/>
                    <a:pt x="1162" y="520"/>
                    <a:pt x="680" y="1416"/>
                  </a:cubicBezTo>
                  <a:cubicBezTo>
                    <a:pt x="1" y="2679"/>
                    <a:pt x="456" y="4324"/>
                    <a:pt x="1678" y="5019"/>
                  </a:cubicBezTo>
                  <a:cubicBezTo>
                    <a:pt x="2067" y="5240"/>
                    <a:pt x="2499" y="5344"/>
                    <a:pt x="2931" y="5344"/>
                  </a:cubicBezTo>
                  <a:cubicBezTo>
                    <a:pt x="3894" y="5344"/>
                    <a:pt x="4855" y="4825"/>
                    <a:pt x="5337" y="3929"/>
                  </a:cubicBezTo>
                  <a:cubicBezTo>
                    <a:pt x="6016" y="2664"/>
                    <a:pt x="5561" y="1020"/>
                    <a:pt x="4339" y="326"/>
                  </a:cubicBezTo>
                  <a:cubicBezTo>
                    <a:pt x="3950" y="105"/>
                    <a:pt x="3518" y="0"/>
                    <a:pt x="3086"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11" name="Google Shape;9311;p24"/>
            <p:cNvSpPr/>
            <p:nvPr/>
          </p:nvSpPr>
          <p:spPr>
            <a:xfrm>
              <a:off x="5345075" y="2916250"/>
              <a:ext cx="151200" cy="134275"/>
            </a:xfrm>
            <a:custGeom>
              <a:rect b="b" l="l" r="r" t="t"/>
              <a:pathLst>
                <a:path extrusionOk="0" h="5371" w="6048">
                  <a:moveTo>
                    <a:pt x="3093" y="1"/>
                  </a:moveTo>
                  <a:cubicBezTo>
                    <a:pt x="2131" y="1"/>
                    <a:pt x="1176" y="520"/>
                    <a:pt x="689" y="1423"/>
                  </a:cubicBezTo>
                  <a:cubicBezTo>
                    <a:pt x="1" y="2698"/>
                    <a:pt x="455" y="4338"/>
                    <a:pt x="1688" y="5039"/>
                  </a:cubicBezTo>
                  <a:cubicBezTo>
                    <a:pt x="2084" y="5265"/>
                    <a:pt x="2520" y="5371"/>
                    <a:pt x="2955" y="5371"/>
                  </a:cubicBezTo>
                  <a:cubicBezTo>
                    <a:pt x="3918" y="5371"/>
                    <a:pt x="4873" y="4851"/>
                    <a:pt x="5360" y="3947"/>
                  </a:cubicBezTo>
                  <a:cubicBezTo>
                    <a:pt x="6047" y="2674"/>
                    <a:pt x="5595" y="1034"/>
                    <a:pt x="4361" y="333"/>
                  </a:cubicBezTo>
                  <a:cubicBezTo>
                    <a:pt x="3965" y="107"/>
                    <a:pt x="3529" y="1"/>
                    <a:pt x="3093"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12" name="Google Shape;9312;p24"/>
            <p:cNvSpPr/>
            <p:nvPr/>
          </p:nvSpPr>
          <p:spPr>
            <a:xfrm>
              <a:off x="2785975" y="1477825"/>
              <a:ext cx="152175" cy="134275"/>
            </a:xfrm>
            <a:custGeom>
              <a:rect b="b" l="l" r="r" t="t"/>
              <a:pathLst>
                <a:path extrusionOk="0" h="5371" w="6087">
                  <a:moveTo>
                    <a:pt x="3112" y="1"/>
                  </a:moveTo>
                  <a:cubicBezTo>
                    <a:pt x="2196" y="1"/>
                    <a:pt x="1283" y="470"/>
                    <a:pt x="774" y="1304"/>
                  </a:cubicBezTo>
                  <a:cubicBezTo>
                    <a:pt x="0" y="2571"/>
                    <a:pt x="422" y="4293"/>
                    <a:pt x="1686" y="5028"/>
                  </a:cubicBezTo>
                  <a:cubicBezTo>
                    <a:pt x="2086" y="5260"/>
                    <a:pt x="2530" y="5370"/>
                    <a:pt x="2974" y="5370"/>
                  </a:cubicBezTo>
                  <a:cubicBezTo>
                    <a:pt x="3890" y="5370"/>
                    <a:pt x="4803" y="4900"/>
                    <a:pt x="5313" y="4067"/>
                  </a:cubicBezTo>
                  <a:cubicBezTo>
                    <a:pt x="6086" y="2798"/>
                    <a:pt x="5665" y="1079"/>
                    <a:pt x="4400" y="343"/>
                  </a:cubicBezTo>
                  <a:cubicBezTo>
                    <a:pt x="4000" y="111"/>
                    <a:pt x="3556" y="1"/>
                    <a:pt x="3112"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13" name="Google Shape;9313;p24"/>
            <p:cNvSpPr/>
            <p:nvPr/>
          </p:nvSpPr>
          <p:spPr>
            <a:xfrm>
              <a:off x="2470575" y="1768450"/>
              <a:ext cx="150425" cy="133625"/>
            </a:xfrm>
            <a:custGeom>
              <a:rect b="b" l="l" r="r" t="t"/>
              <a:pathLst>
                <a:path extrusionOk="0" h="5345" w="6017">
                  <a:moveTo>
                    <a:pt x="3089" y="1"/>
                  </a:moveTo>
                  <a:cubicBezTo>
                    <a:pt x="2146" y="1"/>
                    <a:pt x="1200" y="497"/>
                    <a:pt x="707" y="1366"/>
                  </a:cubicBezTo>
                  <a:cubicBezTo>
                    <a:pt x="1" y="2611"/>
                    <a:pt x="422" y="4266"/>
                    <a:pt x="1629" y="4991"/>
                  </a:cubicBezTo>
                  <a:cubicBezTo>
                    <a:pt x="2029" y="5231"/>
                    <a:pt x="2478" y="5345"/>
                    <a:pt x="2928" y="5345"/>
                  </a:cubicBezTo>
                  <a:cubicBezTo>
                    <a:pt x="3871" y="5345"/>
                    <a:pt x="4816" y="4848"/>
                    <a:pt x="5310" y="3979"/>
                  </a:cubicBezTo>
                  <a:cubicBezTo>
                    <a:pt x="6016" y="2734"/>
                    <a:pt x="5595" y="1079"/>
                    <a:pt x="4388" y="354"/>
                  </a:cubicBezTo>
                  <a:cubicBezTo>
                    <a:pt x="3988" y="114"/>
                    <a:pt x="3539" y="1"/>
                    <a:pt x="3089"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14" name="Google Shape;9314;p24"/>
            <p:cNvSpPr/>
            <p:nvPr/>
          </p:nvSpPr>
          <p:spPr>
            <a:xfrm>
              <a:off x="4994875" y="3812225"/>
              <a:ext cx="150500" cy="132950"/>
            </a:xfrm>
            <a:custGeom>
              <a:rect b="b" l="l" r="r" t="t"/>
              <a:pathLst>
                <a:path extrusionOk="0" h="5318" w="6020">
                  <a:moveTo>
                    <a:pt x="3106" y="1"/>
                  </a:moveTo>
                  <a:cubicBezTo>
                    <a:pt x="2176" y="1"/>
                    <a:pt x="1242" y="485"/>
                    <a:pt x="745" y="1329"/>
                  </a:cubicBezTo>
                  <a:cubicBezTo>
                    <a:pt x="1" y="2595"/>
                    <a:pt x="471" y="4338"/>
                    <a:pt x="1740" y="5021"/>
                  </a:cubicBezTo>
                  <a:cubicBezTo>
                    <a:pt x="2115" y="5223"/>
                    <a:pt x="2528" y="5318"/>
                    <a:pt x="2940" y="5318"/>
                  </a:cubicBezTo>
                  <a:cubicBezTo>
                    <a:pt x="3891" y="5318"/>
                    <a:pt x="4841" y="4812"/>
                    <a:pt x="5325" y="3940"/>
                  </a:cubicBezTo>
                  <a:cubicBezTo>
                    <a:pt x="6019" y="2688"/>
                    <a:pt x="5573" y="1024"/>
                    <a:pt x="4352" y="326"/>
                  </a:cubicBezTo>
                  <a:cubicBezTo>
                    <a:pt x="3967" y="105"/>
                    <a:pt x="3537" y="1"/>
                    <a:pt x="3106"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15" name="Google Shape;9315;p24"/>
            <p:cNvSpPr/>
            <p:nvPr/>
          </p:nvSpPr>
          <p:spPr>
            <a:xfrm>
              <a:off x="2203800" y="2243025"/>
              <a:ext cx="150325" cy="132975"/>
            </a:xfrm>
            <a:custGeom>
              <a:rect b="b" l="l" r="r" t="t"/>
              <a:pathLst>
                <a:path extrusionOk="0" h="5319" w="6013">
                  <a:moveTo>
                    <a:pt x="3106" y="1"/>
                  </a:moveTo>
                  <a:cubicBezTo>
                    <a:pt x="2214" y="1"/>
                    <a:pt x="1309" y="446"/>
                    <a:pt x="791" y="1242"/>
                  </a:cubicBezTo>
                  <a:cubicBezTo>
                    <a:pt x="0" y="2464"/>
                    <a:pt x="404" y="4226"/>
                    <a:pt x="1646" y="4972"/>
                  </a:cubicBezTo>
                  <a:cubicBezTo>
                    <a:pt x="2039" y="5207"/>
                    <a:pt x="2482" y="5319"/>
                    <a:pt x="2928" y="5319"/>
                  </a:cubicBezTo>
                  <a:cubicBezTo>
                    <a:pt x="3841" y="5319"/>
                    <a:pt x="4762" y="4852"/>
                    <a:pt x="5268" y="4029"/>
                  </a:cubicBezTo>
                  <a:cubicBezTo>
                    <a:pt x="6012" y="2819"/>
                    <a:pt x="5626" y="1135"/>
                    <a:pt x="4431" y="376"/>
                  </a:cubicBezTo>
                  <a:cubicBezTo>
                    <a:pt x="4030" y="121"/>
                    <a:pt x="3570" y="1"/>
                    <a:pt x="3106"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16" name="Google Shape;9316;p24"/>
            <p:cNvSpPr/>
            <p:nvPr/>
          </p:nvSpPr>
          <p:spPr>
            <a:xfrm>
              <a:off x="3580900" y="4421600"/>
              <a:ext cx="150475" cy="132975"/>
            </a:xfrm>
            <a:custGeom>
              <a:rect b="b" l="l" r="r" t="t"/>
              <a:pathLst>
                <a:path extrusionOk="0" h="5319" w="6019">
                  <a:moveTo>
                    <a:pt x="3106" y="1"/>
                  </a:moveTo>
                  <a:cubicBezTo>
                    <a:pt x="2184" y="1"/>
                    <a:pt x="1255" y="477"/>
                    <a:pt x="753" y="1313"/>
                  </a:cubicBezTo>
                  <a:cubicBezTo>
                    <a:pt x="0" y="2568"/>
                    <a:pt x="457" y="4317"/>
                    <a:pt x="1722" y="5012"/>
                  </a:cubicBezTo>
                  <a:cubicBezTo>
                    <a:pt x="2101" y="5220"/>
                    <a:pt x="2521" y="5319"/>
                    <a:pt x="2940" y="5319"/>
                  </a:cubicBezTo>
                  <a:cubicBezTo>
                    <a:pt x="3882" y="5319"/>
                    <a:pt x="4824" y="4821"/>
                    <a:pt x="5313" y="3958"/>
                  </a:cubicBezTo>
                  <a:cubicBezTo>
                    <a:pt x="6019" y="2711"/>
                    <a:pt x="5584" y="1045"/>
                    <a:pt x="4367" y="334"/>
                  </a:cubicBezTo>
                  <a:cubicBezTo>
                    <a:pt x="3979" y="108"/>
                    <a:pt x="3543" y="1"/>
                    <a:pt x="3106"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17" name="Google Shape;9317;p24"/>
            <p:cNvSpPr/>
            <p:nvPr/>
          </p:nvSpPr>
          <p:spPr>
            <a:xfrm>
              <a:off x="2417875" y="3767775"/>
              <a:ext cx="150475" cy="132975"/>
            </a:xfrm>
            <a:custGeom>
              <a:rect b="b" l="l" r="r" t="t"/>
              <a:pathLst>
                <a:path extrusionOk="0" h="5319" w="6019">
                  <a:moveTo>
                    <a:pt x="3106" y="1"/>
                  </a:moveTo>
                  <a:cubicBezTo>
                    <a:pt x="2178" y="1"/>
                    <a:pt x="1243" y="483"/>
                    <a:pt x="746" y="1326"/>
                  </a:cubicBezTo>
                  <a:cubicBezTo>
                    <a:pt x="0" y="2590"/>
                    <a:pt x="467" y="4333"/>
                    <a:pt x="1735" y="5018"/>
                  </a:cubicBezTo>
                  <a:cubicBezTo>
                    <a:pt x="2111" y="5222"/>
                    <a:pt x="2526" y="5318"/>
                    <a:pt x="2940" y="5318"/>
                  </a:cubicBezTo>
                  <a:cubicBezTo>
                    <a:pt x="3890" y="5318"/>
                    <a:pt x="4837" y="4814"/>
                    <a:pt x="5321" y="3944"/>
                  </a:cubicBezTo>
                  <a:cubicBezTo>
                    <a:pt x="6018" y="2695"/>
                    <a:pt x="5575" y="1028"/>
                    <a:pt x="4355" y="327"/>
                  </a:cubicBezTo>
                  <a:cubicBezTo>
                    <a:pt x="3969" y="105"/>
                    <a:pt x="3538" y="1"/>
                    <a:pt x="3106"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18" name="Google Shape;9318;p24"/>
            <p:cNvSpPr/>
            <p:nvPr/>
          </p:nvSpPr>
          <p:spPr>
            <a:xfrm>
              <a:off x="3166375" y="4344650"/>
              <a:ext cx="148925" cy="131675"/>
            </a:xfrm>
            <a:custGeom>
              <a:rect b="b" l="l" r="r" t="t"/>
              <a:pathLst>
                <a:path extrusionOk="0" h="5267" w="5957">
                  <a:moveTo>
                    <a:pt x="3056" y="0"/>
                  </a:moveTo>
                  <a:cubicBezTo>
                    <a:pt x="2159" y="0"/>
                    <a:pt x="1261" y="458"/>
                    <a:pt x="755" y="1270"/>
                  </a:cubicBezTo>
                  <a:cubicBezTo>
                    <a:pt x="1" y="2482"/>
                    <a:pt x="400" y="4179"/>
                    <a:pt x="1616" y="4917"/>
                  </a:cubicBezTo>
                  <a:cubicBezTo>
                    <a:pt x="2007" y="5154"/>
                    <a:pt x="2450" y="5267"/>
                    <a:pt x="2894" y="5267"/>
                  </a:cubicBezTo>
                  <a:cubicBezTo>
                    <a:pt x="3812" y="5267"/>
                    <a:pt x="4737" y="4789"/>
                    <a:pt x="5230" y="3950"/>
                  </a:cubicBezTo>
                  <a:cubicBezTo>
                    <a:pt x="5957" y="2714"/>
                    <a:pt x="5521" y="1025"/>
                    <a:pt x="4295" y="324"/>
                  </a:cubicBezTo>
                  <a:cubicBezTo>
                    <a:pt x="3910" y="104"/>
                    <a:pt x="3483" y="0"/>
                    <a:pt x="3056"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19" name="Google Shape;9319;p24"/>
            <p:cNvSpPr/>
            <p:nvPr/>
          </p:nvSpPr>
          <p:spPr>
            <a:xfrm>
              <a:off x="2701125" y="4083150"/>
              <a:ext cx="148450" cy="131550"/>
            </a:xfrm>
            <a:custGeom>
              <a:rect b="b" l="l" r="r" t="t"/>
              <a:pathLst>
                <a:path extrusionOk="0" h="5262" w="5938">
                  <a:moveTo>
                    <a:pt x="3061" y="1"/>
                  </a:moveTo>
                  <a:cubicBezTo>
                    <a:pt x="2127" y="1"/>
                    <a:pt x="1191" y="496"/>
                    <a:pt x="708" y="1356"/>
                  </a:cubicBezTo>
                  <a:cubicBezTo>
                    <a:pt x="1" y="2611"/>
                    <a:pt x="463" y="4288"/>
                    <a:pt x="1703" y="4963"/>
                  </a:cubicBezTo>
                  <a:cubicBezTo>
                    <a:pt x="2075" y="5166"/>
                    <a:pt x="2487" y="5261"/>
                    <a:pt x="2899" y="5261"/>
                  </a:cubicBezTo>
                  <a:cubicBezTo>
                    <a:pt x="3856" y="5261"/>
                    <a:pt x="4814" y="4745"/>
                    <a:pt x="5282" y="3861"/>
                  </a:cubicBezTo>
                  <a:cubicBezTo>
                    <a:pt x="5938" y="2620"/>
                    <a:pt x="5496" y="1020"/>
                    <a:pt x="4308" y="330"/>
                  </a:cubicBezTo>
                  <a:cubicBezTo>
                    <a:pt x="3922" y="106"/>
                    <a:pt x="3492" y="1"/>
                    <a:pt x="3061"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20" name="Google Shape;9320;p24"/>
            <p:cNvSpPr/>
            <p:nvPr/>
          </p:nvSpPr>
          <p:spPr>
            <a:xfrm>
              <a:off x="4999150" y="1630675"/>
              <a:ext cx="147475" cy="130175"/>
            </a:xfrm>
            <a:custGeom>
              <a:rect b="b" l="l" r="r" t="t"/>
              <a:pathLst>
                <a:path extrusionOk="0" h="5207" w="5899">
                  <a:moveTo>
                    <a:pt x="3013" y="1"/>
                  </a:moveTo>
                  <a:cubicBezTo>
                    <a:pt x="2126" y="1"/>
                    <a:pt x="1250" y="462"/>
                    <a:pt x="755" y="1286"/>
                  </a:cubicBezTo>
                  <a:cubicBezTo>
                    <a:pt x="1" y="2542"/>
                    <a:pt x="431" y="4198"/>
                    <a:pt x="1691" y="4894"/>
                  </a:cubicBezTo>
                  <a:cubicBezTo>
                    <a:pt x="2075" y="5106"/>
                    <a:pt x="2493" y="5207"/>
                    <a:pt x="2908" y="5207"/>
                  </a:cubicBezTo>
                  <a:cubicBezTo>
                    <a:pt x="3817" y="5207"/>
                    <a:pt x="4709" y="4724"/>
                    <a:pt x="5192" y="3873"/>
                  </a:cubicBezTo>
                  <a:cubicBezTo>
                    <a:pt x="5898" y="2632"/>
                    <a:pt x="5486" y="1049"/>
                    <a:pt x="4277" y="342"/>
                  </a:cubicBezTo>
                  <a:cubicBezTo>
                    <a:pt x="3882" y="110"/>
                    <a:pt x="3446" y="1"/>
                    <a:pt x="3013"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21" name="Google Shape;9321;p24"/>
            <p:cNvSpPr/>
            <p:nvPr/>
          </p:nvSpPr>
          <p:spPr>
            <a:xfrm>
              <a:off x="4068775" y="1107625"/>
              <a:ext cx="147425" cy="130150"/>
            </a:xfrm>
            <a:custGeom>
              <a:rect b="b" l="l" r="r" t="t"/>
              <a:pathLst>
                <a:path extrusionOk="0" h="5206" w="5897">
                  <a:moveTo>
                    <a:pt x="3011" y="1"/>
                  </a:moveTo>
                  <a:cubicBezTo>
                    <a:pt x="2103" y="1"/>
                    <a:pt x="1212" y="483"/>
                    <a:pt x="727" y="1332"/>
                  </a:cubicBezTo>
                  <a:cubicBezTo>
                    <a:pt x="0" y="2608"/>
                    <a:pt x="463" y="4254"/>
                    <a:pt x="1736" y="4919"/>
                  </a:cubicBezTo>
                  <a:cubicBezTo>
                    <a:pt x="2109" y="5113"/>
                    <a:pt x="2510" y="5206"/>
                    <a:pt x="2907" y="5206"/>
                  </a:cubicBezTo>
                  <a:cubicBezTo>
                    <a:pt x="3836" y="5206"/>
                    <a:pt x="4744" y="4701"/>
                    <a:pt x="5218" y="3824"/>
                  </a:cubicBezTo>
                  <a:cubicBezTo>
                    <a:pt x="5896" y="2567"/>
                    <a:pt x="5451" y="992"/>
                    <a:pt x="4229" y="315"/>
                  </a:cubicBezTo>
                  <a:cubicBezTo>
                    <a:pt x="3845" y="102"/>
                    <a:pt x="3426" y="1"/>
                    <a:pt x="3011"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22" name="Google Shape;9322;p24"/>
            <p:cNvSpPr/>
            <p:nvPr/>
          </p:nvSpPr>
          <p:spPr>
            <a:xfrm>
              <a:off x="5397325" y="3102675"/>
              <a:ext cx="146025" cy="129325"/>
            </a:xfrm>
            <a:custGeom>
              <a:rect b="b" l="l" r="r" t="t"/>
              <a:pathLst>
                <a:path extrusionOk="0" h="5173" w="5841">
                  <a:moveTo>
                    <a:pt x="2950" y="0"/>
                  </a:moveTo>
                  <a:cubicBezTo>
                    <a:pt x="2050" y="0"/>
                    <a:pt x="1179" y="487"/>
                    <a:pt x="699" y="1350"/>
                  </a:cubicBezTo>
                  <a:cubicBezTo>
                    <a:pt x="0" y="2606"/>
                    <a:pt x="412" y="4138"/>
                    <a:pt x="1636" y="4837"/>
                  </a:cubicBezTo>
                  <a:cubicBezTo>
                    <a:pt x="2034" y="5064"/>
                    <a:pt x="2464" y="5172"/>
                    <a:pt x="2888" y="5172"/>
                  </a:cubicBezTo>
                  <a:cubicBezTo>
                    <a:pt x="3806" y="5172"/>
                    <a:pt x="4696" y="4667"/>
                    <a:pt x="5168" y="3773"/>
                  </a:cubicBezTo>
                  <a:cubicBezTo>
                    <a:pt x="5840" y="2506"/>
                    <a:pt x="5394" y="979"/>
                    <a:pt x="4156" y="309"/>
                  </a:cubicBezTo>
                  <a:cubicBezTo>
                    <a:pt x="3770" y="100"/>
                    <a:pt x="3357" y="0"/>
                    <a:pt x="2950"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23" name="Google Shape;9323;p24"/>
            <p:cNvSpPr/>
            <p:nvPr/>
          </p:nvSpPr>
          <p:spPr>
            <a:xfrm>
              <a:off x="4864350" y="4051550"/>
              <a:ext cx="145450" cy="128550"/>
            </a:xfrm>
            <a:custGeom>
              <a:rect b="b" l="l" r="r" t="t"/>
              <a:pathLst>
                <a:path extrusionOk="0" h="5142" w="5818">
                  <a:moveTo>
                    <a:pt x="2928" y="1"/>
                  </a:moveTo>
                  <a:cubicBezTo>
                    <a:pt x="2028" y="1"/>
                    <a:pt x="1165" y="498"/>
                    <a:pt x="688" y="1382"/>
                  </a:cubicBezTo>
                  <a:cubicBezTo>
                    <a:pt x="1" y="2655"/>
                    <a:pt x="440" y="4161"/>
                    <a:pt x="1696" y="4836"/>
                  </a:cubicBezTo>
                  <a:cubicBezTo>
                    <a:pt x="2080" y="5043"/>
                    <a:pt x="2489" y="5142"/>
                    <a:pt x="2891" y="5142"/>
                  </a:cubicBezTo>
                  <a:cubicBezTo>
                    <a:pt x="3791" y="5142"/>
                    <a:pt x="4655" y="4645"/>
                    <a:pt x="5132" y="3760"/>
                  </a:cubicBezTo>
                  <a:cubicBezTo>
                    <a:pt x="5817" y="2488"/>
                    <a:pt x="5378" y="982"/>
                    <a:pt x="4124" y="307"/>
                  </a:cubicBezTo>
                  <a:cubicBezTo>
                    <a:pt x="3739" y="100"/>
                    <a:pt x="3330" y="1"/>
                    <a:pt x="2928"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24" name="Google Shape;9324;p24"/>
            <p:cNvSpPr/>
            <p:nvPr/>
          </p:nvSpPr>
          <p:spPr>
            <a:xfrm>
              <a:off x="5381675" y="2313700"/>
              <a:ext cx="146025" cy="129350"/>
            </a:xfrm>
            <a:custGeom>
              <a:rect b="b" l="l" r="r" t="t"/>
              <a:pathLst>
                <a:path extrusionOk="0" h="5174" w="5841">
                  <a:moveTo>
                    <a:pt x="2951" y="1"/>
                  </a:moveTo>
                  <a:cubicBezTo>
                    <a:pt x="2058" y="1"/>
                    <a:pt x="1195" y="478"/>
                    <a:pt x="710" y="1332"/>
                  </a:cubicBezTo>
                  <a:cubicBezTo>
                    <a:pt x="0" y="2581"/>
                    <a:pt x="400" y="4118"/>
                    <a:pt x="1617" y="4827"/>
                  </a:cubicBezTo>
                  <a:cubicBezTo>
                    <a:pt x="2019" y="5062"/>
                    <a:pt x="2457" y="5174"/>
                    <a:pt x="2888" y="5174"/>
                  </a:cubicBezTo>
                  <a:cubicBezTo>
                    <a:pt x="3799" y="5174"/>
                    <a:pt x="4682" y="4677"/>
                    <a:pt x="5159" y="3794"/>
                  </a:cubicBezTo>
                  <a:cubicBezTo>
                    <a:pt x="5840" y="2530"/>
                    <a:pt x="5408" y="1002"/>
                    <a:pt x="4176" y="319"/>
                  </a:cubicBezTo>
                  <a:cubicBezTo>
                    <a:pt x="3785" y="103"/>
                    <a:pt x="3365" y="1"/>
                    <a:pt x="2951"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25" name="Google Shape;9325;p24"/>
            <p:cNvSpPr/>
            <p:nvPr/>
          </p:nvSpPr>
          <p:spPr>
            <a:xfrm>
              <a:off x="5332425" y="2130175"/>
              <a:ext cx="145225" cy="128500"/>
            </a:xfrm>
            <a:custGeom>
              <a:rect b="b" l="l" r="r" t="t"/>
              <a:pathLst>
                <a:path extrusionOk="0" h="5140" w="5809">
                  <a:moveTo>
                    <a:pt x="2922" y="0"/>
                  </a:moveTo>
                  <a:cubicBezTo>
                    <a:pt x="2046" y="0"/>
                    <a:pt x="1204" y="469"/>
                    <a:pt x="719" y="1315"/>
                  </a:cubicBezTo>
                  <a:cubicBezTo>
                    <a:pt x="0" y="2572"/>
                    <a:pt x="392" y="4091"/>
                    <a:pt x="1625" y="4799"/>
                  </a:cubicBezTo>
                  <a:cubicBezTo>
                    <a:pt x="2029" y="5029"/>
                    <a:pt x="2461" y="5140"/>
                    <a:pt x="2887" y="5140"/>
                  </a:cubicBezTo>
                  <a:cubicBezTo>
                    <a:pt x="3762" y="5140"/>
                    <a:pt x="4605" y="4672"/>
                    <a:pt x="5090" y="3826"/>
                  </a:cubicBezTo>
                  <a:cubicBezTo>
                    <a:pt x="5809" y="2569"/>
                    <a:pt x="5417" y="1050"/>
                    <a:pt x="4184" y="342"/>
                  </a:cubicBezTo>
                  <a:cubicBezTo>
                    <a:pt x="3780" y="111"/>
                    <a:pt x="3347" y="0"/>
                    <a:pt x="2922"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26" name="Google Shape;9326;p24"/>
            <p:cNvSpPr/>
            <p:nvPr/>
          </p:nvSpPr>
          <p:spPr>
            <a:xfrm>
              <a:off x="3471600" y="1084025"/>
              <a:ext cx="145275" cy="128525"/>
            </a:xfrm>
            <a:custGeom>
              <a:rect b="b" l="l" r="r" t="t"/>
              <a:pathLst>
                <a:path extrusionOk="0" h="5141" w="5811">
                  <a:moveTo>
                    <a:pt x="2921" y="1"/>
                  </a:moveTo>
                  <a:cubicBezTo>
                    <a:pt x="2055" y="1"/>
                    <a:pt x="1220" y="459"/>
                    <a:pt x="734" y="1290"/>
                  </a:cubicBezTo>
                  <a:cubicBezTo>
                    <a:pt x="0" y="2544"/>
                    <a:pt x="378" y="4066"/>
                    <a:pt x="1601" y="4786"/>
                  </a:cubicBezTo>
                  <a:cubicBezTo>
                    <a:pt x="2011" y="5026"/>
                    <a:pt x="2453" y="5141"/>
                    <a:pt x="2887" y="5141"/>
                  </a:cubicBezTo>
                  <a:cubicBezTo>
                    <a:pt x="3754" y="5141"/>
                    <a:pt x="4589" y="4683"/>
                    <a:pt x="5075" y="3851"/>
                  </a:cubicBezTo>
                  <a:cubicBezTo>
                    <a:pt x="5811" y="2599"/>
                    <a:pt x="5432" y="1075"/>
                    <a:pt x="4209" y="357"/>
                  </a:cubicBezTo>
                  <a:cubicBezTo>
                    <a:pt x="3798" y="116"/>
                    <a:pt x="3356" y="1"/>
                    <a:pt x="2921"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27" name="Google Shape;9327;p24"/>
            <p:cNvSpPr/>
            <p:nvPr/>
          </p:nvSpPr>
          <p:spPr>
            <a:xfrm>
              <a:off x="5431575" y="2498050"/>
              <a:ext cx="145525" cy="128550"/>
            </a:xfrm>
            <a:custGeom>
              <a:rect b="b" l="l" r="r" t="t"/>
              <a:pathLst>
                <a:path extrusionOk="0" h="5142" w="5821">
                  <a:moveTo>
                    <a:pt x="2927" y="0"/>
                  </a:moveTo>
                  <a:cubicBezTo>
                    <a:pt x="2038" y="0"/>
                    <a:pt x="1185" y="485"/>
                    <a:pt x="704" y="1354"/>
                  </a:cubicBezTo>
                  <a:cubicBezTo>
                    <a:pt x="1" y="2624"/>
                    <a:pt x="422" y="4130"/>
                    <a:pt x="1669" y="4820"/>
                  </a:cubicBezTo>
                  <a:cubicBezTo>
                    <a:pt x="2063" y="5037"/>
                    <a:pt x="2483" y="5141"/>
                    <a:pt x="2894" y="5141"/>
                  </a:cubicBezTo>
                  <a:cubicBezTo>
                    <a:pt x="3784" y="5141"/>
                    <a:pt x="4637" y="4656"/>
                    <a:pt x="5117" y="3788"/>
                  </a:cubicBezTo>
                  <a:cubicBezTo>
                    <a:pt x="5820" y="2516"/>
                    <a:pt x="5399" y="1012"/>
                    <a:pt x="4152" y="322"/>
                  </a:cubicBezTo>
                  <a:cubicBezTo>
                    <a:pt x="3758" y="104"/>
                    <a:pt x="3339" y="0"/>
                    <a:pt x="2927"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28" name="Google Shape;9328;p24"/>
            <p:cNvSpPr/>
            <p:nvPr/>
          </p:nvSpPr>
          <p:spPr>
            <a:xfrm>
              <a:off x="3288250" y="1136800"/>
              <a:ext cx="146050" cy="129350"/>
            </a:xfrm>
            <a:custGeom>
              <a:rect b="b" l="l" r="r" t="t"/>
              <a:pathLst>
                <a:path extrusionOk="0" h="5174" w="5842">
                  <a:moveTo>
                    <a:pt x="2955" y="1"/>
                  </a:moveTo>
                  <a:cubicBezTo>
                    <a:pt x="2049" y="1"/>
                    <a:pt x="1169" y="492"/>
                    <a:pt x="690" y="1367"/>
                  </a:cubicBezTo>
                  <a:cubicBezTo>
                    <a:pt x="0" y="2627"/>
                    <a:pt x="423" y="4157"/>
                    <a:pt x="1652" y="4847"/>
                  </a:cubicBezTo>
                  <a:cubicBezTo>
                    <a:pt x="2047" y="5068"/>
                    <a:pt x="2472" y="5174"/>
                    <a:pt x="2891" y="5174"/>
                  </a:cubicBezTo>
                  <a:cubicBezTo>
                    <a:pt x="3777" y="5174"/>
                    <a:pt x="4637" y="4702"/>
                    <a:pt x="5124" y="3856"/>
                  </a:cubicBezTo>
                  <a:cubicBezTo>
                    <a:pt x="5842" y="2610"/>
                    <a:pt x="5450" y="1070"/>
                    <a:pt x="4237" y="354"/>
                  </a:cubicBezTo>
                  <a:cubicBezTo>
                    <a:pt x="3831" y="114"/>
                    <a:pt x="3390" y="1"/>
                    <a:pt x="2955"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29" name="Google Shape;9329;p24"/>
            <p:cNvSpPr/>
            <p:nvPr/>
          </p:nvSpPr>
          <p:spPr>
            <a:xfrm>
              <a:off x="2605575" y="1533450"/>
              <a:ext cx="146575" cy="129350"/>
            </a:xfrm>
            <a:custGeom>
              <a:rect b="b" l="l" r="r" t="t"/>
              <a:pathLst>
                <a:path extrusionOk="0" h="5174" w="5863">
                  <a:moveTo>
                    <a:pt x="2972" y="1"/>
                  </a:moveTo>
                  <a:cubicBezTo>
                    <a:pt x="2096" y="1"/>
                    <a:pt x="1244" y="461"/>
                    <a:pt x="753" y="1291"/>
                  </a:cubicBezTo>
                  <a:cubicBezTo>
                    <a:pt x="0" y="2564"/>
                    <a:pt x="422" y="4162"/>
                    <a:pt x="1693" y="4859"/>
                  </a:cubicBezTo>
                  <a:cubicBezTo>
                    <a:pt x="2083" y="5072"/>
                    <a:pt x="2500" y="5174"/>
                    <a:pt x="2912" y="5174"/>
                  </a:cubicBezTo>
                  <a:cubicBezTo>
                    <a:pt x="3807" y="5174"/>
                    <a:pt x="4673" y="4693"/>
                    <a:pt x="5156" y="3834"/>
                  </a:cubicBezTo>
                  <a:cubicBezTo>
                    <a:pt x="5862" y="2583"/>
                    <a:pt x="5457" y="1048"/>
                    <a:pt x="4237" y="344"/>
                  </a:cubicBezTo>
                  <a:cubicBezTo>
                    <a:pt x="3836" y="111"/>
                    <a:pt x="3401" y="1"/>
                    <a:pt x="2972"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30" name="Google Shape;9330;p24"/>
            <p:cNvSpPr/>
            <p:nvPr/>
          </p:nvSpPr>
          <p:spPr>
            <a:xfrm>
              <a:off x="3106025" y="1190775"/>
              <a:ext cx="144700" cy="127750"/>
            </a:xfrm>
            <a:custGeom>
              <a:rect b="b" l="l" r="r" t="t"/>
              <a:pathLst>
                <a:path extrusionOk="0" h="5110" w="5788">
                  <a:moveTo>
                    <a:pt x="2903" y="1"/>
                  </a:moveTo>
                  <a:cubicBezTo>
                    <a:pt x="2049" y="1"/>
                    <a:pt x="1229" y="450"/>
                    <a:pt x="745" y="1264"/>
                  </a:cubicBezTo>
                  <a:cubicBezTo>
                    <a:pt x="1" y="2523"/>
                    <a:pt x="374" y="4042"/>
                    <a:pt x="1603" y="4758"/>
                  </a:cubicBezTo>
                  <a:cubicBezTo>
                    <a:pt x="2012" y="4996"/>
                    <a:pt x="2450" y="5110"/>
                    <a:pt x="2879" y="5110"/>
                  </a:cubicBezTo>
                  <a:cubicBezTo>
                    <a:pt x="3750" y="5110"/>
                    <a:pt x="4583" y="4642"/>
                    <a:pt x="5066" y="3796"/>
                  </a:cubicBezTo>
                  <a:cubicBezTo>
                    <a:pt x="5788" y="2527"/>
                    <a:pt x="5382" y="1021"/>
                    <a:pt x="4131" y="325"/>
                  </a:cubicBezTo>
                  <a:cubicBezTo>
                    <a:pt x="3737" y="106"/>
                    <a:pt x="3316" y="1"/>
                    <a:pt x="2903"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31" name="Google Shape;9331;p24"/>
            <p:cNvSpPr/>
            <p:nvPr/>
          </p:nvSpPr>
          <p:spPr>
            <a:xfrm>
              <a:off x="2073525" y="2482750"/>
              <a:ext cx="144725" cy="127775"/>
            </a:xfrm>
            <a:custGeom>
              <a:rect b="b" l="l" r="r" t="t"/>
              <a:pathLst>
                <a:path extrusionOk="0" h="5111" w="5789">
                  <a:moveTo>
                    <a:pt x="2906" y="0"/>
                  </a:moveTo>
                  <a:cubicBezTo>
                    <a:pt x="2049" y="0"/>
                    <a:pt x="1226" y="453"/>
                    <a:pt x="743" y="1272"/>
                  </a:cubicBezTo>
                  <a:cubicBezTo>
                    <a:pt x="0" y="2531"/>
                    <a:pt x="378" y="4048"/>
                    <a:pt x="1611" y="4762"/>
                  </a:cubicBezTo>
                  <a:cubicBezTo>
                    <a:pt x="2019" y="4998"/>
                    <a:pt x="2455" y="5111"/>
                    <a:pt x="2882" y="5111"/>
                  </a:cubicBezTo>
                  <a:cubicBezTo>
                    <a:pt x="3754" y="5111"/>
                    <a:pt x="4589" y="4641"/>
                    <a:pt x="5071" y="3790"/>
                  </a:cubicBezTo>
                  <a:cubicBezTo>
                    <a:pt x="5789" y="2521"/>
                    <a:pt x="5381" y="1015"/>
                    <a:pt x="4126" y="321"/>
                  </a:cubicBezTo>
                  <a:cubicBezTo>
                    <a:pt x="3734" y="104"/>
                    <a:pt x="3316" y="0"/>
                    <a:pt x="2906"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32" name="Google Shape;9332;p24"/>
            <p:cNvSpPr/>
            <p:nvPr/>
          </p:nvSpPr>
          <p:spPr>
            <a:xfrm>
              <a:off x="4000100" y="4502500"/>
              <a:ext cx="143300" cy="126400"/>
            </a:xfrm>
            <a:custGeom>
              <a:rect b="b" l="l" r="r" t="t"/>
              <a:pathLst>
                <a:path extrusionOk="0" h="5056" w="5732">
                  <a:moveTo>
                    <a:pt x="2888" y="1"/>
                  </a:moveTo>
                  <a:cubicBezTo>
                    <a:pt x="2024" y="1"/>
                    <a:pt x="1197" y="466"/>
                    <a:pt x="723" y="1304"/>
                  </a:cubicBezTo>
                  <a:cubicBezTo>
                    <a:pt x="0" y="2577"/>
                    <a:pt x="428" y="4086"/>
                    <a:pt x="1701" y="4762"/>
                  </a:cubicBezTo>
                  <a:cubicBezTo>
                    <a:pt x="2075" y="4961"/>
                    <a:pt x="2470" y="5055"/>
                    <a:pt x="2858" y="5055"/>
                  </a:cubicBezTo>
                  <a:cubicBezTo>
                    <a:pt x="3739" y="5055"/>
                    <a:pt x="4582" y="4568"/>
                    <a:pt x="5055" y="3700"/>
                  </a:cubicBezTo>
                  <a:cubicBezTo>
                    <a:pt x="5731" y="2458"/>
                    <a:pt x="5317" y="996"/>
                    <a:pt x="4097" y="320"/>
                  </a:cubicBezTo>
                  <a:cubicBezTo>
                    <a:pt x="3708" y="104"/>
                    <a:pt x="3294" y="1"/>
                    <a:pt x="2888"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33" name="Google Shape;9333;p24"/>
            <p:cNvSpPr/>
            <p:nvPr/>
          </p:nvSpPr>
          <p:spPr>
            <a:xfrm>
              <a:off x="2158850" y="2063075"/>
              <a:ext cx="141325" cy="125000"/>
            </a:xfrm>
            <a:custGeom>
              <a:rect b="b" l="l" r="r" t="t"/>
              <a:pathLst>
                <a:path extrusionOk="0" h="5000" w="5653">
                  <a:moveTo>
                    <a:pt x="2855" y="0"/>
                  </a:moveTo>
                  <a:cubicBezTo>
                    <a:pt x="1993" y="0"/>
                    <a:pt x="1157" y="463"/>
                    <a:pt x="690" y="1290"/>
                  </a:cubicBezTo>
                  <a:cubicBezTo>
                    <a:pt x="0" y="2508"/>
                    <a:pt x="400" y="4003"/>
                    <a:pt x="1593" y="4680"/>
                  </a:cubicBezTo>
                  <a:cubicBezTo>
                    <a:pt x="1976" y="4896"/>
                    <a:pt x="2390" y="4999"/>
                    <a:pt x="2797" y="4999"/>
                  </a:cubicBezTo>
                  <a:cubicBezTo>
                    <a:pt x="3661" y="4999"/>
                    <a:pt x="4497" y="4537"/>
                    <a:pt x="4965" y="3709"/>
                  </a:cubicBezTo>
                  <a:cubicBezTo>
                    <a:pt x="5653" y="2491"/>
                    <a:pt x="5255" y="996"/>
                    <a:pt x="4060" y="321"/>
                  </a:cubicBezTo>
                  <a:cubicBezTo>
                    <a:pt x="3676" y="104"/>
                    <a:pt x="3263" y="0"/>
                    <a:pt x="2855"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34" name="Google Shape;9334;p24"/>
            <p:cNvSpPr/>
            <p:nvPr/>
          </p:nvSpPr>
          <p:spPr>
            <a:xfrm>
              <a:off x="5182725" y="3763050"/>
              <a:ext cx="141250" cy="124950"/>
            </a:xfrm>
            <a:custGeom>
              <a:rect b="b" l="l" r="r" t="t"/>
              <a:pathLst>
                <a:path extrusionOk="0" h="4998" w="5650">
                  <a:moveTo>
                    <a:pt x="2854" y="1"/>
                  </a:moveTo>
                  <a:cubicBezTo>
                    <a:pt x="2001" y="1"/>
                    <a:pt x="1171" y="452"/>
                    <a:pt x="702" y="1263"/>
                  </a:cubicBezTo>
                  <a:cubicBezTo>
                    <a:pt x="1" y="2474"/>
                    <a:pt x="382" y="3978"/>
                    <a:pt x="1566" y="4664"/>
                  </a:cubicBezTo>
                  <a:cubicBezTo>
                    <a:pt x="1956" y="4890"/>
                    <a:pt x="2378" y="4998"/>
                    <a:pt x="2796" y="4998"/>
                  </a:cubicBezTo>
                  <a:cubicBezTo>
                    <a:pt x="3649" y="4998"/>
                    <a:pt x="4478" y="4546"/>
                    <a:pt x="4948" y="3735"/>
                  </a:cubicBezTo>
                  <a:cubicBezTo>
                    <a:pt x="5649" y="2524"/>
                    <a:pt x="5267" y="1021"/>
                    <a:pt x="4084" y="334"/>
                  </a:cubicBezTo>
                  <a:cubicBezTo>
                    <a:pt x="3694" y="108"/>
                    <a:pt x="3271" y="1"/>
                    <a:pt x="2854"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35" name="Google Shape;9335;p24"/>
            <p:cNvSpPr/>
            <p:nvPr/>
          </p:nvSpPr>
          <p:spPr>
            <a:xfrm>
              <a:off x="5315975" y="3525925"/>
              <a:ext cx="141375" cy="124975"/>
            </a:xfrm>
            <a:custGeom>
              <a:rect b="b" l="l" r="r" t="t"/>
              <a:pathLst>
                <a:path extrusionOk="0" h="4999" w="5655">
                  <a:moveTo>
                    <a:pt x="2860" y="0"/>
                  </a:moveTo>
                  <a:cubicBezTo>
                    <a:pt x="1980" y="0"/>
                    <a:pt x="1129" y="482"/>
                    <a:pt x="667" y="1333"/>
                  </a:cubicBezTo>
                  <a:cubicBezTo>
                    <a:pt x="1" y="2557"/>
                    <a:pt x="430" y="4047"/>
                    <a:pt x="1636" y="4701"/>
                  </a:cubicBezTo>
                  <a:cubicBezTo>
                    <a:pt x="2008" y="4903"/>
                    <a:pt x="2405" y="4999"/>
                    <a:pt x="2797" y="4999"/>
                  </a:cubicBezTo>
                  <a:cubicBezTo>
                    <a:pt x="3676" y="4999"/>
                    <a:pt x="4527" y="4518"/>
                    <a:pt x="4989" y="3667"/>
                  </a:cubicBezTo>
                  <a:cubicBezTo>
                    <a:pt x="5655" y="2441"/>
                    <a:pt x="5226" y="951"/>
                    <a:pt x="4019" y="297"/>
                  </a:cubicBezTo>
                  <a:cubicBezTo>
                    <a:pt x="3649" y="96"/>
                    <a:pt x="3251" y="0"/>
                    <a:pt x="2860"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36" name="Google Shape;9336;p24"/>
            <p:cNvSpPr/>
            <p:nvPr/>
          </p:nvSpPr>
          <p:spPr>
            <a:xfrm>
              <a:off x="2292175" y="1825950"/>
              <a:ext cx="141325" cy="124975"/>
            </a:xfrm>
            <a:custGeom>
              <a:rect b="b" l="l" r="r" t="t"/>
              <a:pathLst>
                <a:path extrusionOk="0" h="4999" w="5653">
                  <a:moveTo>
                    <a:pt x="2855" y="0"/>
                  </a:moveTo>
                  <a:cubicBezTo>
                    <a:pt x="1992" y="0"/>
                    <a:pt x="1156" y="463"/>
                    <a:pt x="688" y="1290"/>
                  </a:cubicBezTo>
                  <a:cubicBezTo>
                    <a:pt x="0" y="2507"/>
                    <a:pt x="398" y="4004"/>
                    <a:pt x="1593" y="4679"/>
                  </a:cubicBezTo>
                  <a:cubicBezTo>
                    <a:pt x="1976" y="4896"/>
                    <a:pt x="2389" y="4999"/>
                    <a:pt x="2796" y="4999"/>
                  </a:cubicBezTo>
                  <a:cubicBezTo>
                    <a:pt x="3659" y="4999"/>
                    <a:pt x="4496" y="4536"/>
                    <a:pt x="4963" y="3710"/>
                  </a:cubicBezTo>
                  <a:cubicBezTo>
                    <a:pt x="5653" y="2491"/>
                    <a:pt x="5254" y="995"/>
                    <a:pt x="4060" y="320"/>
                  </a:cubicBezTo>
                  <a:cubicBezTo>
                    <a:pt x="3676" y="103"/>
                    <a:pt x="3263" y="0"/>
                    <a:pt x="2855"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37" name="Google Shape;9337;p24"/>
            <p:cNvSpPr/>
            <p:nvPr/>
          </p:nvSpPr>
          <p:spPr>
            <a:xfrm>
              <a:off x="2139275" y="3456375"/>
              <a:ext cx="143300" cy="126400"/>
            </a:xfrm>
            <a:custGeom>
              <a:rect b="b" l="l" r="r" t="t"/>
              <a:pathLst>
                <a:path extrusionOk="0" h="5056" w="5732">
                  <a:moveTo>
                    <a:pt x="2888" y="0"/>
                  </a:moveTo>
                  <a:cubicBezTo>
                    <a:pt x="2025" y="0"/>
                    <a:pt x="1196" y="466"/>
                    <a:pt x="721" y="1305"/>
                  </a:cubicBezTo>
                  <a:cubicBezTo>
                    <a:pt x="1" y="2576"/>
                    <a:pt x="428" y="4087"/>
                    <a:pt x="1701" y="4762"/>
                  </a:cubicBezTo>
                  <a:cubicBezTo>
                    <a:pt x="2075" y="4961"/>
                    <a:pt x="2470" y="5055"/>
                    <a:pt x="2859" y="5055"/>
                  </a:cubicBezTo>
                  <a:cubicBezTo>
                    <a:pt x="3739" y="5055"/>
                    <a:pt x="4583" y="4568"/>
                    <a:pt x="5055" y="3699"/>
                  </a:cubicBezTo>
                  <a:cubicBezTo>
                    <a:pt x="5732" y="2457"/>
                    <a:pt x="5316" y="995"/>
                    <a:pt x="4096" y="319"/>
                  </a:cubicBezTo>
                  <a:cubicBezTo>
                    <a:pt x="3707" y="103"/>
                    <a:pt x="3294" y="0"/>
                    <a:pt x="2888"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38" name="Google Shape;9338;p24"/>
            <p:cNvSpPr/>
            <p:nvPr/>
          </p:nvSpPr>
          <p:spPr>
            <a:xfrm>
              <a:off x="4719650" y="1317900"/>
              <a:ext cx="142600" cy="126325"/>
            </a:xfrm>
            <a:custGeom>
              <a:rect b="b" l="l" r="r" t="t"/>
              <a:pathLst>
                <a:path extrusionOk="0" h="5053" w="5704">
                  <a:moveTo>
                    <a:pt x="2860" y="0"/>
                  </a:moveTo>
                  <a:cubicBezTo>
                    <a:pt x="2015" y="0"/>
                    <a:pt x="1205" y="443"/>
                    <a:pt x="727" y="1250"/>
                  </a:cubicBezTo>
                  <a:cubicBezTo>
                    <a:pt x="1" y="2476"/>
                    <a:pt x="347" y="3963"/>
                    <a:pt x="1526" y="4677"/>
                  </a:cubicBezTo>
                  <a:cubicBezTo>
                    <a:pt x="1945" y="4931"/>
                    <a:pt x="2396" y="5053"/>
                    <a:pt x="2837" y="5053"/>
                  </a:cubicBezTo>
                  <a:cubicBezTo>
                    <a:pt x="3698" y="5053"/>
                    <a:pt x="4522" y="4592"/>
                    <a:pt x="4999" y="3753"/>
                  </a:cubicBezTo>
                  <a:cubicBezTo>
                    <a:pt x="5704" y="2519"/>
                    <a:pt x="5325" y="1046"/>
                    <a:pt x="4125" y="348"/>
                  </a:cubicBezTo>
                  <a:cubicBezTo>
                    <a:pt x="3720" y="113"/>
                    <a:pt x="3286" y="0"/>
                    <a:pt x="2860"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39" name="Google Shape;9339;p24"/>
            <p:cNvSpPr/>
            <p:nvPr/>
          </p:nvSpPr>
          <p:spPr>
            <a:xfrm>
              <a:off x="3656225" y="1032000"/>
              <a:ext cx="142100" cy="126275"/>
            </a:xfrm>
            <a:custGeom>
              <a:rect b="b" l="l" r="r" t="t"/>
              <a:pathLst>
                <a:path extrusionOk="0" h="5051" w="5684">
                  <a:moveTo>
                    <a:pt x="2845" y="1"/>
                  </a:moveTo>
                  <a:cubicBezTo>
                    <a:pt x="2038" y="1"/>
                    <a:pt x="1260" y="402"/>
                    <a:pt x="779" y="1146"/>
                  </a:cubicBezTo>
                  <a:cubicBezTo>
                    <a:pt x="1" y="2353"/>
                    <a:pt x="277" y="3857"/>
                    <a:pt x="1416" y="4612"/>
                  </a:cubicBezTo>
                  <a:cubicBezTo>
                    <a:pt x="1862" y="4908"/>
                    <a:pt x="2353" y="5050"/>
                    <a:pt x="2832" y="5050"/>
                  </a:cubicBezTo>
                  <a:cubicBezTo>
                    <a:pt x="3655" y="5050"/>
                    <a:pt x="4445" y="4632"/>
                    <a:pt x="4927" y="3856"/>
                  </a:cubicBezTo>
                  <a:cubicBezTo>
                    <a:pt x="5683" y="2639"/>
                    <a:pt x="5374" y="1145"/>
                    <a:pt x="4214" y="408"/>
                  </a:cubicBezTo>
                  <a:cubicBezTo>
                    <a:pt x="3781" y="133"/>
                    <a:pt x="3308" y="1"/>
                    <a:pt x="2845"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40" name="Google Shape;9340;p24"/>
            <p:cNvSpPr/>
            <p:nvPr/>
          </p:nvSpPr>
          <p:spPr>
            <a:xfrm>
              <a:off x="2924000" y="1245025"/>
              <a:ext cx="142200" cy="125600"/>
            </a:xfrm>
            <a:custGeom>
              <a:rect b="b" l="l" r="r" t="t"/>
              <a:pathLst>
                <a:path extrusionOk="0" h="5024" w="5688">
                  <a:moveTo>
                    <a:pt x="2874" y="0"/>
                  </a:moveTo>
                  <a:cubicBezTo>
                    <a:pt x="2040" y="0"/>
                    <a:pt x="1234" y="430"/>
                    <a:pt x="758" y="1212"/>
                  </a:cubicBezTo>
                  <a:cubicBezTo>
                    <a:pt x="1" y="2455"/>
                    <a:pt x="374" y="3988"/>
                    <a:pt x="1604" y="4692"/>
                  </a:cubicBezTo>
                  <a:cubicBezTo>
                    <a:pt x="1996" y="4917"/>
                    <a:pt x="2419" y="5024"/>
                    <a:pt x="2834" y="5024"/>
                  </a:cubicBezTo>
                  <a:cubicBezTo>
                    <a:pt x="3684" y="5024"/>
                    <a:pt x="4505" y="4575"/>
                    <a:pt x="4979" y="3764"/>
                  </a:cubicBezTo>
                  <a:cubicBezTo>
                    <a:pt x="5687" y="2550"/>
                    <a:pt x="5326" y="1060"/>
                    <a:pt x="4153" y="358"/>
                  </a:cubicBezTo>
                  <a:cubicBezTo>
                    <a:pt x="3747" y="116"/>
                    <a:pt x="3307" y="0"/>
                    <a:pt x="2874"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41" name="Google Shape;9341;p24"/>
            <p:cNvSpPr/>
            <p:nvPr/>
          </p:nvSpPr>
          <p:spPr>
            <a:xfrm>
              <a:off x="5482575" y="2683450"/>
              <a:ext cx="142400" cy="125675"/>
            </a:xfrm>
            <a:custGeom>
              <a:rect b="b" l="l" r="r" t="t"/>
              <a:pathLst>
                <a:path extrusionOk="0" h="5027" w="5696">
                  <a:moveTo>
                    <a:pt x="2876" y="0"/>
                  </a:moveTo>
                  <a:cubicBezTo>
                    <a:pt x="2024" y="0"/>
                    <a:pt x="1202" y="452"/>
                    <a:pt x="730" y="1266"/>
                  </a:cubicBezTo>
                  <a:cubicBezTo>
                    <a:pt x="0" y="2518"/>
                    <a:pt x="410" y="4042"/>
                    <a:pt x="1658" y="4723"/>
                  </a:cubicBezTo>
                  <a:cubicBezTo>
                    <a:pt x="2035" y="4929"/>
                    <a:pt x="2438" y="5027"/>
                    <a:pt x="2834" y="5027"/>
                  </a:cubicBezTo>
                  <a:cubicBezTo>
                    <a:pt x="3703" y="5027"/>
                    <a:pt x="4541" y="4554"/>
                    <a:pt x="5011" y="3711"/>
                  </a:cubicBezTo>
                  <a:cubicBezTo>
                    <a:pt x="5696" y="2484"/>
                    <a:pt x="5298" y="1011"/>
                    <a:pt x="4103" y="330"/>
                  </a:cubicBezTo>
                  <a:cubicBezTo>
                    <a:pt x="3711" y="107"/>
                    <a:pt x="3290" y="0"/>
                    <a:pt x="2876"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42" name="Google Shape;9342;p24"/>
            <p:cNvSpPr/>
            <p:nvPr/>
          </p:nvSpPr>
          <p:spPr>
            <a:xfrm>
              <a:off x="4366100" y="4396150"/>
              <a:ext cx="143050" cy="126375"/>
            </a:xfrm>
            <a:custGeom>
              <a:rect b="b" l="l" r="r" t="t"/>
              <a:pathLst>
                <a:path extrusionOk="0" h="5055" w="5722">
                  <a:moveTo>
                    <a:pt x="2881" y="1"/>
                  </a:moveTo>
                  <a:cubicBezTo>
                    <a:pt x="2047" y="1"/>
                    <a:pt x="1246" y="431"/>
                    <a:pt x="767" y="1218"/>
                  </a:cubicBezTo>
                  <a:cubicBezTo>
                    <a:pt x="1" y="2478"/>
                    <a:pt x="371" y="4002"/>
                    <a:pt x="1613" y="4715"/>
                  </a:cubicBezTo>
                  <a:cubicBezTo>
                    <a:pt x="2013" y="4945"/>
                    <a:pt x="2441" y="5054"/>
                    <a:pt x="2861" y="5054"/>
                  </a:cubicBezTo>
                  <a:cubicBezTo>
                    <a:pt x="3711" y="5054"/>
                    <a:pt x="4525" y="4604"/>
                    <a:pt x="5002" y="3787"/>
                  </a:cubicBezTo>
                  <a:cubicBezTo>
                    <a:pt x="5721" y="2558"/>
                    <a:pt x="5363" y="1074"/>
                    <a:pt x="4177" y="366"/>
                  </a:cubicBezTo>
                  <a:cubicBezTo>
                    <a:pt x="3764" y="119"/>
                    <a:pt x="3318" y="1"/>
                    <a:pt x="2881"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43" name="Google Shape;9343;p24"/>
            <p:cNvSpPr/>
            <p:nvPr/>
          </p:nvSpPr>
          <p:spPr>
            <a:xfrm>
              <a:off x="2471025" y="3954725"/>
              <a:ext cx="144025" cy="126950"/>
            </a:xfrm>
            <a:custGeom>
              <a:rect b="b" l="l" r="r" t="t"/>
              <a:pathLst>
                <a:path extrusionOk="0" h="5078" w="5761">
                  <a:moveTo>
                    <a:pt x="2889" y="0"/>
                  </a:moveTo>
                  <a:cubicBezTo>
                    <a:pt x="2048" y="0"/>
                    <a:pt x="1241" y="436"/>
                    <a:pt x="761" y="1233"/>
                  </a:cubicBezTo>
                  <a:cubicBezTo>
                    <a:pt x="1" y="2493"/>
                    <a:pt x="366" y="4013"/>
                    <a:pt x="1601" y="4729"/>
                  </a:cubicBezTo>
                  <a:cubicBezTo>
                    <a:pt x="2008" y="4965"/>
                    <a:pt x="2445" y="5078"/>
                    <a:pt x="2873" y="5078"/>
                  </a:cubicBezTo>
                  <a:cubicBezTo>
                    <a:pt x="3713" y="5078"/>
                    <a:pt x="4520" y="4641"/>
                    <a:pt x="5000" y="3845"/>
                  </a:cubicBezTo>
                  <a:cubicBezTo>
                    <a:pt x="5761" y="2585"/>
                    <a:pt x="5397" y="1065"/>
                    <a:pt x="4160" y="349"/>
                  </a:cubicBezTo>
                  <a:cubicBezTo>
                    <a:pt x="3753" y="113"/>
                    <a:pt x="3317" y="0"/>
                    <a:pt x="2889"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44" name="Google Shape;9344;p24"/>
            <p:cNvSpPr/>
            <p:nvPr/>
          </p:nvSpPr>
          <p:spPr>
            <a:xfrm>
              <a:off x="4183375" y="4449000"/>
              <a:ext cx="143050" cy="127025"/>
            </a:xfrm>
            <a:custGeom>
              <a:rect b="b" l="l" r="r" t="t"/>
              <a:pathLst>
                <a:path extrusionOk="0" h="5081" w="5722">
                  <a:moveTo>
                    <a:pt x="2869" y="0"/>
                  </a:moveTo>
                  <a:cubicBezTo>
                    <a:pt x="2015" y="0"/>
                    <a:pt x="1197" y="453"/>
                    <a:pt x="715" y="1281"/>
                  </a:cubicBezTo>
                  <a:cubicBezTo>
                    <a:pt x="1" y="2511"/>
                    <a:pt x="354" y="3988"/>
                    <a:pt x="1532" y="4701"/>
                  </a:cubicBezTo>
                  <a:cubicBezTo>
                    <a:pt x="1955" y="4957"/>
                    <a:pt x="2410" y="5080"/>
                    <a:pt x="2855" y="5080"/>
                  </a:cubicBezTo>
                  <a:cubicBezTo>
                    <a:pt x="3709" y="5080"/>
                    <a:pt x="4526" y="4628"/>
                    <a:pt x="5008" y="3799"/>
                  </a:cubicBezTo>
                  <a:cubicBezTo>
                    <a:pt x="5721" y="2570"/>
                    <a:pt x="5369" y="1092"/>
                    <a:pt x="4192" y="379"/>
                  </a:cubicBezTo>
                  <a:cubicBezTo>
                    <a:pt x="3769" y="123"/>
                    <a:pt x="3314" y="0"/>
                    <a:pt x="2869"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45" name="Google Shape;9345;p24"/>
            <p:cNvSpPr/>
            <p:nvPr/>
          </p:nvSpPr>
          <p:spPr>
            <a:xfrm>
              <a:off x="2089875" y="3272050"/>
              <a:ext cx="143225" cy="127100"/>
            </a:xfrm>
            <a:custGeom>
              <a:rect b="b" l="l" r="r" t="t"/>
              <a:pathLst>
                <a:path extrusionOk="0" h="5084" w="5729">
                  <a:moveTo>
                    <a:pt x="2872" y="0"/>
                  </a:moveTo>
                  <a:cubicBezTo>
                    <a:pt x="2003" y="0"/>
                    <a:pt x="1174" y="471"/>
                    <a:pt x="695" y="1326"/>
                  </a:cubicBezTo>
                  <a:cubicBezTo>
                    <a:pt x="1" y="2564"/>
                    <a:pt x="381" y="4028"/>
                    <a:pt x="1576" y="4727"/>
                  </a:cubicBezTo>
                  <a:cubicBezTo>
                    <a:pt x="1988" y="4968"/>
                    <a:pt x="2428" y="5083"/>
                    <a:pt x="2857" y="5083"/>
                  </a:cubicBezTo>
                  <a:cubicBezTo>
                    <a:pt x="3727" y="5083"/>
                    <a:pt x="4555" y="4612"/>
                    <a:pt x="5034" y="3757"/>
                  </a:cubicBezTo>
                  <a:cubicBezTo>
                    <a:pt x="5729" y="2521"/>
                    <a:pt x="5348" y="1056"/>
                    <a:pt x="4153" y="356"/>
                  </a:cubicBezTo>
                  <a:cubicBezTo>
                    <a:pt x="3741" y="115"/>
                    <a:pt x="3302" y="0"/>
                    <a:pt x="2872"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46" name="Google Shape;9346;p24"/>
            <p:cNvSpPr/>
            <p:nvPr/>
          </p:nvSpPr>
          <p:spPr>
            <a:xfrm>
              <a:off x="2040525" y="3088475"/>
              <a:ext cx="142575" cy="126375"/>
            </a:xfrm>
            <a:custGeom>
              <a:rect b="b" l="l" r="r" t="t"/>
              <a:pathLst>
                <a:path extrusionOk="0" h="5055" w="5703">
                  <a:moveTo>
                    <a:pt x="2864" y="1"/>
                  </a:moveTo>
                  <a:cubicBezTo>
                    <a:pt x="2000" y="1"/>
                    <a:pt x="1172" y="466"/>
                    <a:pt x="696" y="1311"/>
                  </a:cubicBezTo>
                  <a:cubicBezTo>
                    <a:pt x="0" y="2548"/>
                    <a:pt x="386" y="4020"/>
                    <a:pt x="1590" y="4712"/>
                  </a:cubicBezTo>
                  <a:cubicBezTo>
                    <a:pt x="1992" y="4944"/>
                    <a:pt x="2422" y="5054"/>
                    <a:pt x="2843" y="5054"/>
                  </a:cubicBezTo>
                  <a:cubicBezTo>
                    <a:pt x="3691" y="5054"/>
                    <a:pt x="4504" y="4607"/>
                    <a:pt x="4982" y="3793"/>
                  </a:cubicBezTo>
                  <a:cubicBezTo>
                    <a:pt x="5703" y="2564"/>
                    <a:pt x="5348" y="1080"/>
                    <a:pt x="4164" y="370"/>
                  </a:cubicBezTo>
                  <a:cubicBezTo>
                    <a:pt x="3749" y="120"/>
                    <a:pt x="3302" y="1"/>
                    <a:pt x="2864"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47" name="Google Shape;9347;p24"/>
            <p:cNvSpPr/>
            <p:nvPr/>
          </p:nvSpPr>
          <p:spPr>
            <a:xfrm>
              <a:off x="5283925" y="1947300"/>
              <a:ext cx="142850" cy="126400"/>
            </a:xfrm>
            <a:custGeom>
              <a:rect b="b" l="l" r="r" t="t"/>
              <a:pathLst>
                <a:path extrusionOk="0" h="5056" w="5714">
                  <a:moveTo>
                    <a:pt x="2869" y="0"/>
                  </a:moveTo>
                  <a:cubicBezTo>
                    <a:pt x="1986" y="0"/>
                    <a:pt x="1143" y="489"/>
                    <a:pt x="671" y="1368"/>
                  </a:cubicBezTo>
                  <a:cubicBezTo>
                    <a:pt x="1" y="2615"/>
                    <a:pt x="424" y="4071"/>
                    <a:pt x="1650" y="4744"/>
                  </a:cubicBezTo>
                  <a:cubicBezTo>
                    <a:pt x="2035" y="4955"/>
                    <a:pt x="2444" y="5056"/>
                    <a:pt x="2845" y="5056"/>
                  </a:cubicBezTo>
                  <a:cubicBezTo>
                    <a:pt x="3713" y="5056"/>
                    <a:pt x="4545" y="4584"/>
                    <a:pt x="5020" y="3738"/>
                  </a:cubicBezTo>
                  <a:cubicBezTo>
                    <a:pt x="5714" y="2498"/>
                    <a:pt x="5322" y="1029"/>
                    <a:pt x="4117" y="339"/>
                  </a:cubicBezTo>
                  <a:cubicBezTo>
                    <a:pt x="3715" y="110"/>
                    <a:pt x="3287" y="0"/>
                    <a:pt x="2869"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48" name="Google Shape;9348;p24"/>
            <p:cNvSpPr/>
            <p:nvPr/>
          </p:nvSpPr>
          <p:spPr>
            <a:xfrm>
              <a:off x="4486975" y="1187125"/>
              <a:ext cx="142750" cy="126375"/>
            </a:xfrm>
            <a:custGeom>
              <a:rect b="b" l="l" r="r" t="t"/>
              <a:pathLst>
                <a:path extrusionOk="0" h="5055" w="5710">
                  <a:moveTo>
                    <a:pt x="2867" y="0"/>
                  </a:moveTo>
                  <a:cubicBezTo>
                    <a:pt x="2001" y="0"/>
                    <a:pt x="1171" y="468"/>
                    <a:pt x="696" y="1310"/>
                  </a:cubicBezTo>
                  <a:cubicBezTo>
                    <a:pt x="1" y="2543"/>
                    <a:pt x="385" y="4017"/>
                    <a:pt x="1589" y="4711"/>
                  </a:cubicBezTo>
                  <a:cubicBezTo>
                    <a:pt x="1993" y="4944"/>
                    <a:pt x="2424" y="5055"/>
                    <a:pt x="2844" y="5055"/>
                  </a:cubicBezTo>
                  <a:cubicBezTo>
                    <a:pt x="3724" y="5055"/>
                    <a:pt x="4563" y="4569"/>
                    <a:pt x="5037" y="3693"/>
                  </a:cubicBezTo>
                  <a:cubicBezTo>
                    <a:pt x="5709" y="2449"/>
                    <a:pt x="5291" y="990"/>
                    <a:pt x="4069" y="315"/>
                  </a:cubicBezTo>
                  <a:cubicBezTo>
                    <a:pt x="3682" y="102"/>
                    <a:pt x="3271" y="0"/>
                    <a:pt x="2867"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49" name="Google Shape;9349;p24"/>
            <p:cNvSpPr/>
            <p:nvPr/>
          </p:nvSpPr>
          <p:spPr>
            <a:xfrm>
              <a:off x="3401775" y="4477700"/>
              <a:ext cx="143300" cy="127125"/>
            </a:xfrm>
            <a:custGeom>
              <a:rect b="b" l="l" r="r" t="t"/>
              <a:pathLst>
                <a:path extrusionOk="0" h="5085" w="5732">
                  <a:moveTo>
                    <a:pt x="2872" y="1"/>
                  </a:moveTo>
                  <a:cubicBezTo>
                    <a:pt x="1999" y="1"/>
                    <a:pt x="1166" y="478"/>
                    <a:pt x="688" y="1341"/>
                  </a:cubicBezTo>
                  <a:cubicBezTo>
                    <a:pt x="1" y="2580"/>
                    <a:pt x="390" y="4042"/>
                    <a:pt x="1592" y="4736"/>
                  </a:cubicBezTo>
                  <a:cubicBezTo>
                    <a:pt x="2001" y="4972"/>
                    <a:pt x="2435" y="5085"/>
                    <a:pt x="2860" y="5085"/>
                  </a:cubicBezTo>
                  <a:cubicBezTo>
                    <a:pt x="3734" y="5085"/>
                    <a:pt x="4566" y="4608"/>
                    <a:pt x="5045" y="3745"/>
                  </a:cubicBezTo>
                  <a:cubicBezTo>
                    <a:pt x="5732" y="2505"/>
                    <a:pt x="5343" y="1043"/>
                    <a:pt x="4140" y="349"/>
                  </a:cubicBezTo>
                  <a:cubicBezTo>
                    <a:pt x="3732" y="114"/>
                    <a:pt x="3297" y="1"/>
                    <a:pt x="2872"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50" name="Google Shape;9350;p24"/>
            <p:cNvSpPr/>
            <p:nvPr/>
          </p:nvSpPr>
          <p:spPr>
            <a:xfrm>
              <a:off x="3818775" y="4557000"/>
              <a:ext cx="140425" cy="123700"/>
            </a:xfrm>
            <a:custGeom>
              <a:rect b="b" l="l" r="r" t="t"/>
              <a:pathLst>
                <a:path extrusionOk="0" h="4948" w="5617">
                  <a:moveTo>
                    <a:pt x="2860" y="1"/>
                  </a:moveTo>
                  <a:cubicBezTo>
                    <a:pt x="1992" y="1"/>
                    <a:pt x="1140" y="464"/>
                    <a:pt x="683" y="1277"/>
                  </a:cubicBezTo>
                  <a:cubicBezTo>
                    <a:pt x="0" y="2487"/>
                    <a:pt x="437" y="4030"/>
                    <a:pt x="1638" y="4669"/>
                  </a:cubicBezTo>
                  <a:cubicBezTo>
                    <a:pt x="1993" y="4858"/>
                    <a:pt x="2377" y="4948"/>
                    <a:pt x="2759" y="4948"/>
                  </a:cubicBezTo>
                  <a:cubicBezTo>
                    <a:pt x="3626" y="4948"/>
                    <a:pt x="4478" y="4484"/>
                    <a:pt x="4936" y="3671"/>
                  </a:cubicBezTo>
                  <a:cubicBezTo>
                    <a:pt x="5616" y="2462"/>
                    <a:pt x="5182" y="919"/>
                    <a:pt x="3981" y="279"/>
                  </a:cubicBezTo>
                  <a:cubicBezTo>
                    <a:pt x="3626" y="90"/>
                    <a:pt x="3241" y="1"/>
                    <a:pt x="2860"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51" name="Google Shape;9351;p24"/>
            <p:cNvSpPr/>
            <p:nvPr/>
          </p:nvSpPr>
          <p:spPr>
            <a:xfrm>
              <a:off x="2190625" y="3641650"/>
              <a:ext cx="140325" cy="123675"/>
            </a:xfrm>
            <a:custGeom>
              <a:rect b="b" l="l" r="r" t="t"/>
              <a:pathLst>
                <a:path extrusionOk="0" h="4947" w="5613">
                  <a:moveTo>
                    <a:pt x="2856" y="0"/>
                  </a:moveTo>
                  <a:cubicBezTo>
                    <a:pt x="2010" y="0"/>
                    <a:pt x="1176" y="440"/>
                    <a:pt x="710" y="1223"/>
                  </a:cubicBezTo>
                  <a:cubicBezTo>
                    <a:pt x="1" y="2414"/>
                    <a:pt x="397" y="3970"/>
                    <a:pt x="1584" y="4639"/>
                  </a:cubicBezTo>
                  <a:cubicBezTo>
                    <a:pt x="1953" y="4848"/>
                    <a:pt x="2357" y="4947"/>
                    <a:pt x="2758" y="4947"/>
                  </a:cubicBezTo>
                  <a:cubicBezTo>
                    <a:pt x="3604" y="4947"/>
                    <a:pt x="4438" y="4507"/>
                    <a:pt x="4904" y="3724"/>
                  </a:cubicBezTo>
                  <a:cubicBezTo>
                    <a:pt x="5612" y="2532"/>
                    <a:pt x="5216" y="977"/>
                    <a:pt x="4031" y="308"/>
                  </a:cubicBezTo>
                  <a:cubicBezTo>
                    <a:pt x="3662" y="99"/>
                    <a:pt x="3258" y="0"/>
                    <a:pt x="2856"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52" name="Google Shape;9352;p24"/>
            <p:cNvSpPr/>
            <p:nvPr/>
          </p:nvSpPr>
          <p:spPr>
            <a:xfrm>
              <a:off x="4256075" y="1057675"/>
              <a:ext cx="139225" cy="123700"/>
            </a:xfrm>
            <a:custGeom>
              <a:rect b="b" l="l" r="r" t="t"/>
              <a:pathLst>
                <a:path extrusionOk="0" h="4948" w="5569">
                  <a:moveTo>
                    <a:pt x="2839" y="1"/>
                  </a:moveTo>
                  <a:cubicBezTo>
                    <a:pt x="1980" y="1"/>
                    <a:pt x="1131" y="454"/>
                    <a:pt x="669" y="1258"/>
                  </a:cubicBezTo>
                  <a:cubicBezTo>
                    <a:pt x="0" y="2422"/>
                    <a:pt x="371" y="3922"/>
                    <a:pt x="1497" y="4605"/>
                  </a:cubicBezTo>
                  <a:cubicBezTo>
                    <a:pt x="1881" y="4837"/>
                    <a:pt x="2307" y="4948"/>
                    <a:pt x="2731" y="4948"/>
                  </a:cubicBezTo>
                  <a:cubicBezTo>
                    <a:pt x="3590" y="4948"/>
                    <a:pt x="4438" y="4495"/>
                    <a:pt x="4901" y="3690"/>
                  </a:cubicBezTo>
                  <a:cubicBezTo>
                    <a:pt x="5569" y="2527"/>
                    <a:pt x="5197" y="1027"/>
                    <a:pt x="4072" y="343"/>
                  </a:cubicBezTo>
                  <a:cubicBezTo>
                    <a:pt x="3689" y="111"/>
                    <a:pt x="3263" y="1"/>
                    <a:pt x="2839"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53" name="Google Shape;9353;p24"/>
            <p:cNvSpPr/>
            <p:nvPr/>
          </p:nvSpPr>
          <p:spPr>
            <a:xfrm>
              <a:off x="4953850" y="1449975"/>
              <a:ext cx="139300" cy="123700"/>
            </a:xfrm>
            <a:custGeom>
              <a:rect b="b" l="l" r="r" t="t"/>
              <a:pathLst>
                <a:path extrusionOk="0" h="4948" w="5572">
                  <a:moveTo>
                    <a:pt x="2838" y="0"/>
                  </a:moveTo>
                  <a:cubicBezTo>
                    <a:pt x="1972" y="0"/>
                    <a:pt x="1119" y="461"/>
                    <a:pt x="659" y="1276"/>
                  </a:cubicBezTo>
                  <a:cubicBezTo>
                    <a:pt x="0" y="2446"/>
                    <a:pt x="385" y="3942"/>
                    <a:pt x="1517" y="4615"/>
                  </a:cubicBezTo>
                  <a:cubicBezTo>
                    <a:pt x="1897" y="4841"/>
                    <a:pt x="2317" y="4948"/>
                    <a:pt x="2734" y="4948"/>
                  </a:cubicBezTo>
                  <a:cubicBezTo>
                    <a:pt x="3599" y="4948"/>
                    <a:pt x="4452" y="4488"/>
                    <a:pt x="4912" y="3672"/>
                  </a:cubicBezTo>
                  <a:cubicBezTo>
                    <a:pt x="5572" y="2502"/>
                    <a:pt x="5187" y="1006"/>
                    <a:pt x="4056" y="333"/>
                  </a:cubicBezTo>
                  <a:cubicBezTo>
                    <a:pt x="3675" y="107"/>
                    <a:pt x="3255" y="0"/>
                    <a:pt x="2838"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54" name="Google Shape;9354;p24"/>
            <p:cNvSpPr/>
            <p:nvPr/>
          </p:nvSpPr>
          <p:spPr>
            <a:xfrm>
              <a:off x="4550425" y="4343950"/>
              <a:ext cx="140900" cy="124350"/>
            </a:xfrm>
            <a:custGeom>
              <a:rect b="b" l="l" r="r" t="t"/>
              <a:pathLst>
                <a:path extrusionOk="0" h="4974" w="5636">
                  <a:moveTo>
                    <a:pt x="2858" y="0"/>
                  </a:moveTo>
                  <a:cubicBezTo>
                    <a:pt x="1994" y="0"/>
                    <a:pt x="1150" y="463"/>
                    <a:pt x="687" y="1279"/>
                  </a:cubicBezTo>
                  <a:cubicBezTo>
                    <a:pt x="0" y="2490"/>
                    <a:pt x="413" y="4009"/>
                    <a:pt x="1608" y="4671"/>
                  </a:cubicBezTo>
                  <a:cubicBezTo>
                    <a:pt x="1979" y="4876"/>
                    <a:pt x="2380" y="4973"/>
                    <a:pt x="2776" y="4973"/>
                  </a:cubicBezTo>
                  <a:cubicBezTo>
                    <a:pt x="3657" y="4973"/>
                    <a:pt x="4516" y="4492"/>
                    <a:pt x="4972" y="3647"/>
                  </a:cubicBezTo>
                  <a:cubicBezTo>
                    <a:pt x="5635" y="2419"/>
                    <a:pt x="5187" y="913"/>
                    <a:pt x="3976" y="276"/>
                  </a:cubicBezTo>
                  <a:cubicBezTo>
                    <a:pt x="3620" y="89"/>
                    <a:pt x="3237" y="0"/>
                    <a:pt x="2858"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55" name="Google Shape;9355;p24"/>
            <p:cNvSpPr/>
            <p:nvPr/>
          </p:nvSpPr>
          <p:spPr>
            <a:xfrm>
              <a:off x="2755050" y="4271050"/>
              <a:ext cx="140425" cy="123725"/>
            </a:xfrm>
            <a:custGeom>
              <a:rect b="b" l="l" r="r" t="t"/>
              <a:pathLst>
                <a:path extrusionOk="0" h="4949" w="5617">
                  <a:moveTo>
                    <a:pt x="2861" y="1"/>
                  </a:moveTo>
                  <a:cubicBezTo>
                    <a:pt x="1993" y="1"/>
                    <a:pt x="1141" y="464"/>
                    <a:pt x="683" y="1277"/>
                  </a:cubicBezTo>
                  <a:cubicBezTo>
                    <a:pt x="1" y="2485"/>
                    <a:pt x="436" y="4030"/>
                    <a:pt x="1637" y="4669"/>
                  </a:cubicBezTo>
                  <a:cubicBezTo>
                    <a:pt x="1992" y="4859"/>
                    <a:pt x="2377" y="4949"/>
                    <a:pt x="2759" y="4949"/>
                  </a:cubicBezTo>
                  <a:cubicBezTo>
                    <a:pt x="3627" y="4949"/>
                    <a:pt x="4479" y="4485"/>
                    <a:pt x="4936" y="3673"/>
                  </a:cubicBezTo>
                  <a:cubicBezTo>
                    <a:pt x="5617" y="2463"/>
                    <a:pt x="5184" y="919"/>
                    <a:pt x="3983" y="279"/>
                  </a:cubicBezTo>
                  <a:cubicBezTo>
                    <a:pt x="3627" y="90"/>
                    <a:pt x="3243" y="1"/>
                    <a:pt x="2861"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56" name="Google Shape;9356;p24"/>
            <p:cNvSpPr/>
            <p:nvPr/>
          </p:nvSpPr>
          <p:spPr>
            <a:xfrm>
              <a:off x="1991850" y="2905575"/>
              <a:ext cx="140750" cy="124300"/>
            </a:xfrm>
            <a:custGeom>
              <a:rect b="b" l="l" r="r" t="t"/>
              <a:pathLst>
                <a:path extrusionOk="0" h="4972" w="5630">
                  <a:moveTo>
                    <a:pt x="2854" y="0"/>
                  </a:moveTo>
                  <a:cubicBezTo>
                    <a:pt x="2010" y="0"/>
                    <a:pt x="1184" y="440"/>
                    <a:pt x="715" y="1225"/>
                  </a:cubicBezTo>
                  <a:cubicBezTo>
                    <a:pt x="0" y="2422"/>
                    <a:pt x="376" y="3953"/>
                    <a:pt x="1555" y="4641"/>
                  </a:cubicBezTo>
                  <a:cubicBezTo>
                    <a:pt x="1939" y="4865"/>
                    <a:pt x="2358" y="4972"/>
                    <a:pt x="2773" y="4972"/>
                  </a:cubicBezTo>
                  <a:cubicBezTo>
                    <a:pt x="3634" y="4972"/>
                    <a:pt x="4476" y="4514"/>
                    <a:pt x="4941" y="3698"/>
                  </a:cubicBezTo>
                  <a:cubicBezTo>
                    <a:pt x="5630" y="2488"/>
                    <a:pt x="5220" y="967"/>
                    <a:pt x="4025" y="304"/>
                  </a:cubicBezTo>
                  <a:cubicBezTo>
                    <a:pt x="3654" y="98"/>
                    <a:pt x="3252" y="0"/>
                    <a:pt x="2854"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57" name="Google Shape;9357;p24"/>
            <p:cNvSpPr/>
            <p:nvPr/>
          </p:nvSpPr>
          <p:spPr>
            <a:xfrm>
              <a:off x="2988225" y="4401825"/>
              <a:ext cx="139300" cy="123700"/>
            </a:xfrm>
            <a:custGeom>
              <a:rect b="b" l="l" r="r" t="t"/>
              <a:pathLst>
                <a:path extrusionOk="0" h="4948" w="5572">
                  <a:moveTo>
                    <a:pt x="2836" y="1"/>
                  </a:moveTo>
                  <a:cubicBezTo>
                    <a:pt x="1955" y="1"/>
                    <a:pt x="1089" y="479"/>
                    <a:pt x="637" y="1317"/>
                  </a:cubicBezTo>
                  <a:cubicBezTo>
                    <a:pt x="0" y="2499"/>
                    <a:pt x="413" y="3986"/>
                    <a:pt x="1556" y="4637"/>
                  </a:cubicBezTo>
                  <a:cubicBezTo>
                    <a:pt x="1927" y="4848"/>
                    <a:pt x="2333" y="4948"/>
                    <a:pt x="2736" y="4948"/>
                  </a:cubicBezTo>
                  <a:cubicBezTo>
                    <a:pt x="3617" y="4948"/>
                    <a:pt x="4483" y="4469"/>
                    <a:pt x="4935" y="3632"/>
                  </a:cubicBezTo>
                  <a:cubicBezTo>
                    <a:pt x="5572" y="2450"/>
                    <a:pt x="5161" y="963"/>
                    <a:pt x="4016" y="312"/>
                  </a:cubicBezTo>
                  <a:cubicBezTo>
                    <a:pt x="3645" y="101"/>
                    <a:pt x="3239" y="1"/>
                    <a:pt x="2836"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58" name="Google Shape;9358;p24"/>
            <p:cNvSpPr/>
            <p:nvPr/>
          </p:nvSpPr>
          <p:spPr>
            <a:xfrm>
              <a:off x="5534175" y="2869125"/>
              <a:ext cx="138375" cy="122250"/>
            </a:xfrm>
            <a:custGeom>
              <a:rect b="b" l="l" r="r" t="t"/>
              <a:pathLst>
                <a:path extrusionOk="0" h="4890" w="5535">
                  <a:moveTo>
                    <a:pt x="2854" y="0"/>
                  </a:moveTo>
                  <a:cubicBezTo>
                    <a:pt x="2009" y="0"/>
                    <a:pt x="1160" y="436"/>
                    <a:pt x="699" y="1202"/>
                  </a:cubicBezTo>
                  <a:cubicBezTo>
                    <a:pt x="1" y="2362"/>
                    <a:pt x="418" y="3962"/>
                    <a:pt x="1586" y="4605"/>
                  </a:cubicBezTo>
                  <a:cubicBezTo>
                    <a:pt x="1938" y="4798"/>
                    <a:pt x="2325" y="4889"/>
                    <a:pt x="2711" y="4889"/>
                  </a:cubicBezTo>
                  <a:cubicBezTo>
                    <a:pt x="3575" y="4889"/>
                    <a:pt x="4434" y="4432"/>
                    <a:pt x="4884" y="3637"/>
                  </a:cubicBezTo>
                  <a:cubicBezTo>
                    <a:pt x="5534" y="2489"/>
                    <a:pt x="5138" y="964"/>
                    <a:pt x="4018" y="309"/>
                  </a:cubicBezTo>
                  <a:cubicBezTo>
                    <a:pt x="3659" y="99"/>
                    <a:pt x="3257" y="0"/>
                    <a:pt x="2854"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59" name="Google Shape;9359;p24"/>
            <p:cNvSpPr/>
            <p:nvPr/>
          </p:nvSpPr>
          <p:spPr>
            <a:xfrm>
              <a:off x="2742950" y="1299900"/>
              <a:ext cx="138350" cy="122250"/>
            </a:xfrm>
            <a:custGeom>
              <a:rect b="b" l="l" r="r" t="t"/>
              <a:pathLst>
                <a:path extrusionOk="0" h="4890" w="5534">
                  <a:moveTo>
                    <a:pt x="2855" y="1"/>
                  </a:moveTo>
                  <a:cubicBezTo>
                    <a:pt x="2017" y="1"/>
                    <a:pt x="1173" y="429"/>
                    <a:pt x="709" y="1186"/>
                  </a:cubicBezTo>
                  <a:cubicBezTo>
                    <a:pt x="0" y="2340"/>
                    <a:pt x="405" y="3943"/>
                    <a:pt x="1569" y="4596"/>
                  </a:cubicBezTo>
                  <a:cubicBezTo>
                    <a:pt x="1924" y="4795"/>
                    <a:pt x="2317" y="4889"/>
                    <a:pt x="2709" y="4889"/>
                  </a:cubicBezTo>
                  <a:cubicBezTo>
                    <a:pt x="3565" y="4889"/>
                    <a:pt x="4420" y="4440"/>
                    <a:pt x="4875" y="3654"/>
                  </a:cubicBezTo>
                  <a:cubicBezTo>
                    <a:pt x="5533" y="2518"/>
                    <a:pt x="5146" y="984"/>
                    <a:pt x="4035" y="319"/>
                  </a:cubicBezTo>
                  <a:cubicBezTo>
                    <a:pt x="3673" y="103"/>
                    <a:pt x="3264" y="1"/>
                    <a:pt x="2855"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60" name="Google Shape;9360;p24"/>
            <p:cNvSpPr/>
            <p:nvPr/>
          </p:nvSpPr>
          <p:spPr>
            <a:xfrm>
              <a:off x="5235975" y="1765050"/>
              <a:ext cx="139575" cy="122975"/>
            </a:xfrm>
            <a:custGeom>
              <a:rect b="b" l="l" r="r" t="t"/>
              <a:pathLst>
                <a:path extrusionOk="0" h="4919" w="5583">
                  <a:moveTo>
                    <a:pt x="2852" y="0"/>
                  </a:moveTo>
                  <a:cubicBezTo>
                    <a:pt x="1988" y="0"/>
                    <a:pt x="1133" y="458"/>
                    <a:pt x="678" y="1258"/>
                  </a:cubicBezTo>
                  <a:cubicBezTo>
                    <a:pt x="0" y="2448"/>
                    <a:pt x="432" y="4007"/>
                    <a:pt x="1614" y="4641"/>
                  </a:cubicBezTo>
                  <a:cubicBezTo>
                    <a:pt x="1965" y="4830"/>
                    <a:pt x="2348" y="4919"/>
                    <a:pt x="2729" y="4919"/>
                  </a:cubicBezTo>
                  <a:cubicBezTo>
                    <a:pt x="3594" y="4919"/>
                    <a:pt x="4449" y="4461"/>
                    <a:pt x="4904" y="3661"/>
                  </a:cubicBezTo>
                  <a:cubicBezTo>
                    <a:pt x="5582" y="2472"/>
                    <a:pt x="5150" y="913"/>
                    <a:pt x="3967" y="278"/>
                  </a:cubicBezTo>
                  <a:cubicBezTo>
                    <a:pt x="3616" y="90"/>
                    <a:pt x="3233" y="0"/>
                    <a:pt x="2852"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61" name="Google Shape;9361;p24"/>
            <p:cNvSpPr/>
            <p:nvPr/>
          </p:nvSpPr>
          <p:spPr>
            <a:xfrm>
              <a:off x="5051100" y="4001525"/>
              <a:ext cx="137800" cy="122200"/>
            </a:xfrm>
            <a:custGeom>
              <a:rect b="b" l="l" r="r" t="t"/>
              <a:pathLst>
                <a:path extrusionOk="0" h="4888" w="5512">
                  <a:moveTo>
                    <a:pt x="2835" y="1"/>
                  </a:moveTo>
                  <a:cubicBezTo>
                    <a:pt x="1968" y="1"/>
                    <a:pt x="1096" y="459"/>
                    <a:pt x="646" y="1261"/>
                  </a:cubicBezTo>
                  <a:cubicBezTo>
                    <a:pt x="1" y="2413"/>
                    <a:pt x="401" y="3932"/>
                    <a:pt x="1526" y="4584"/>
                  </a:cubicBezTo>
                  <a:cubicBezTo>
                    <a:pt x="1883" y="4790"/>
                    <a:pt x="2283" y="4888"/>
                    <a:pt x="2683" y="4888"/>
                  </a:cubicBezTo>
                  <a:cubicBezTo>
                    <a:pt x="3531" y="4888"/>
                    <a:pt x="4382" y="4450"/>
                    <a:pt x="4841" y="3679"/>
                  </a:cubicBezTo>
                  <a:cubicBezTo>
                    <a:pt x="5512" y="2553"/>
                    <a:pt x="5142" y="1013"/>
                    <a:pt x="4038" y="334"/>
                  </a:cubicBezTo>
                  <a:cubicBezTo>
                    <a:pt x="3670" y="108"/>
                    <a:pt x="3253" y="1"/>
                    <a:pt x="2835"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62" name="Google Shape;9362;p24"/>
            <p:cNvSpPr/>
            <p:nvPr/>
          </p:nvSpPr>
          <p:spPr>
            <a:xfrm>
              <a:off x="3840350" y="980450"/>
              <a:ext cx="139550" cy="123000"/>
            </a:xfrm>
            <a:custGeom>
              <a:rect b="b" l="l" r="r" t="t"/>
              <a:pathLst>
                <a:path extrusionOk="0" h="4920" w="5582">
                  <a:moveTo>
                    <a:pt x="2853" y="0"/>
                  </a:moveTo>
                  <a:cubicBezTo>
                    <a:pt x="1993" y="0"/>
                    <a:pt x="1141" y="453"/>
                    <a:pt x="685" y="1247"/>
                  </a:cubicBezTo>
                  <a:cubicBezTo>
                    <a:pt x="1" y="2433"/>
                    <a:pt x="424" y="3993"/>
                    <a:pt x="1603" y="4636"/>
                  </a:cubicBezTo>
                  <a:cubicBezTo>
                    <a:pt x="1957" y="4829"/>
                    <a:pt x="2344" y="4920"/>
                    <a:pt x="2730" y="4920"/>
                  </a:cubicBezTo>
                  <a:cubicBezTo>
                    <a:pt x="3589" y="4920"/>
                    <a:pt x="4441" y="4467"/>
                    <a:pt x="4898" y="3674"/>
                  </a:cubicBezTo>
                  <a:cubicBezTo>
                    <a:pt x="5581" y="2487"/>
                    <a:pt x="5159" y="925"/>
                    <a:pt x="3980" y="284"/>
                  </a:cubicBezTo>
                  <a:cubicBezTo>
                    <a:pt x="3626" y="92"/>
                    <a:pt x="3239" y="0"/>
                    <a:pt x="2853"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63" name="Google Shape;9363;p24"/>
            <p:cNvSpPr/>
            <p:nvPr/>
          </p:nvSpPr>
          <p:spPr>
            <a:xfrm>
              <a:off x="2426400" y="1589825"/>
              <a:ext cx="139475" cy="122975"/>
            </a:xfrm>
            <a:custGeom>
              <a:rect b="b" l="l" r="r" t="t"/>
              <a:pathLst>
                <a:path extrusionOk="0" h="4919" w="5579">
                  <a:moveTo>
                    <a:pt x="2850" y="0"/>
                  </a:moveTo>
                  <a:cubicBezTo>
                    <a:pt x="2009" y="0"/>
                    <a:pt x="1172" y="433"/>
                    <a:pt x="707" y="1202"/>
                  </a:cubicBezTo>
                  <a:cubicBezTo>
                    <a:pt x="1" y="2371"/>
                    <a:pt x="394" y="3943"/>
                    <a:pt x="1559" y="4611"/>
                  </a:cubicBezTo>
                  <a:cubicBezTo>
                    <a:pt x="1923" y="4819"/>
                    <a:pt x="2326" y="4918"/>
                    <a:pt x="2728" y="4918"/>
                  </a:cubicBezTo>
                  <a:cubicBezTo>
                    <a:pt x="3570" y="4918"/>
                    <a:pt x="4407" y="4484"/>
                    <a:pt x="4873" y="3716"/>
                  </a:cubicBezTo>
                  <a:cubicBezTo>
                    <a:pt x="5579" y="2549"/>
                    <a:pt x="5185" y="977"/>
                    <a:pt x="4019" y="308"/>
                  </a:cubicBezTo>
                  <a:cubicBezTo>
                    <a:pt x="3655" y="99"/>
                    <a:pt x="3252" y="0"/>
                    <a:pt x="2850"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64" name="Google Shape;9364;p24"/>
            <p:cNvSpPr/>
            <p:nvPr/>
          </p:nvSpPr>
          <p:spPr>
            <a:xfrm>
              <a:off x="2027250" y="2301575"/>
              <a:ext cx="137800" cy="122200"/>
            </a:xfrm>
            <a:custGeom>
              <a:rect b="b" l="l" r="r" t="t"/>
              <a:pathLst>
                <a:path extrusionOk="0" h="4888" w="5512">
                  <a:moveTo>
                    <a:pt x="2835" y="0"/>
                  </a:moveTo>
                  <a:cubicBezTo>
                    <a:pt x="1968" y="0"/>
                    <a:pt x="1097" y="459"/>
                    <a:pt x="648" y="1260"/>
                  </a:cubicBezTo>
                  <a:cubicBezTo>
                    <a:pt x="1" y="2412"/>
                    <a:pt x="403" y="3933"/>
                    <a:pt x="1526" y="4583"/>
                  </a:cubicBezTo>
                  <a:cubicBezTo>
                    <a:pt x="1884" y="4790"/>
                    <a:pt x="2284" y="4888"/>
                    <a:pt x="2684" y="4888"/>
                  </a:cubicBezTo>
                  <a:cubicBezTo>
                    <a:pt x="3532" y="4888"/>
                    <a:pt x="4383" y="4449"/>
                    <a:pt x="4841" y="3679"/>
                  </a:cubicBezTo>
                  <a:cubicBezTo>
                    <a:pt x="5512" y="2553"/>
                    <a:pt x="5143" y="1014"/>
                    <a:pt x="4040" y="334"/>
                  </a:cubicBezTo>
                  <a:cubicBezTo>
                    <a:pt x="3671" y="107"/>
                    <a:pt x="3253" y="0"/>
                    <a:pt x="2835"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65" name="Google Shape;9365;p24"/>
            <p:cNvSpPr/>
            <p:nvPr/>
          </p:nvSpPr>
          <p:spPr>
            <a:xfrm>
              <a:off x="5450200" y="3289775"/>
              <a:ext cx="139525" cy="123025"/>
            </a:xfrm>
            <a:custGeom>
              <a:rect b="b" l="l" r="r" t="t"/>
              <a:pathLst>
                <a:path extrusionOk="0" h="4921" w="5581">
                  <a:moveTo>
                    <a:pt x="2852" y="1"/>
                  </a:moveTo>
                  <a:cubicBezTo>
                    <a:pt x="1996" y="1"/>
                    <a:pt x="1147" y="451"/>
                    <a:pt x="688" y="1240"/>
                  </a:cubicBezTo>
                  <a:cubicBezTo>
                    <a:pt x="0" y="2424"/>
                    <a:pt x="419" y="3986"/>
                    <a:pt x="1596" y="4632"/>
                  </a:cubicBezTo>
                  <a:cubicBezTo>
                    <a:pt x="1952" y="4828"/>
                    <a:pt x="2341" y="4920"/>
                    <a:pt x="2729" y="4920"/>
                  </a:cubicBezTo>
                  <a:cubicBezTo>
                    <a:pt x="3586" y="4920"/>
                    <a:pt x="4435" y="4470"/>
                    <a:pt x="4894" y="3681"/>
                  </a:cubicBezTo>
                  <a:cubicBezTo>
                    <a:pt x="5581" y="2497"/>
                    <a:pt x="5162" y="935"/>
                    <a:pt x="3985" y="288"/>
                  </a:cubicBezTo>
                  <a:cubicBezTo>
                    <a:pt x="3630" y="93"/>
                    <a:pt x="3240" y="1"/>
                    <a:pt x="2852"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66" name="Google Shape;9366;p24"/>
            <p:cNvSpPr/>
            <p:nvPr/>
          </p:nvSpPr>
          <p:spPr>
            <a:xfrm>
              <a:off x="4735525" y="4292625"/>
              <a:ext cx="135975" cy="120625"/>
            </a:xfrm>
            <a:custGeom>
              <a:rect b="b" l="l" r="r" t="t"/>
              <a:pathLst>
                <a:path extrusionOk="0" h="4825" w="5439">
                  <a:moveTo>
                    <a:pt x="2814" y="1"/>
                  </a:moveTo>
                  <a:cubicBezTo>
                    <a:pt x="1950" y="1"/>
                    <a:pt x="1079" y="458"/>
                    <a:pt x="640" y="1246"/>
                  </a:cubicBezTo>
                  <a:cubicBezTo>
                    <a:pt x="1" y="2391"/>
                    <a:pt x="434" y="3949"/>
                    <a:pt x="1564" y="4558"/>
                  </a:cubicBezTo>
                  <a:cubicBezTo>
                    <a:pt x="1901" y="4739"/>
                    <a:pt x="2274" y="4825"/>
                    <a:pt x="2648" y="4825"/>
                  </a:cubicBezTo>
                  <a:cubicBezTo>
                    <a:pt x="3534" y="4825"/>
                    <a:pt x="4424" y="4345"/>
                    <a:pt x="4849" y="3532"/>
                  </a:cubicBezTo>
                  <a:cubicBezTo>
                    <a:pt x="5438" y="2400"/>
                    <a:pt x="5026" y="919"/>
                    <a:pt x="3944" y="296"/>
                  </a:cubicBezTo>
                  <a:cubicBezTo>
                    <a:pt x="3597" y="95"/>
                    <a:pt x="3206" y="1"/>
                    <a:pt x="2814"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67" name="Google Shape;9367;p24"/>
            <p:cNvSpPr/>
            <p:nvPr/>
          </p:nvSpPr>
          <p:spPr>
            <a:xfrm>
              <a:off x="2524450" y="4141850"/>
              <a:ext cx="135950" cy="120600"/>
            </a:xfrm>
            <a:custGeom>
              <a:rect b="b" l="l" r="r" t="t"/>
              <a:pathLst>
                <a:path extrusionOk="0" h="4824" w="5438">
                  <a:moveTo>
                    <a:pt x="2812" y="0"/>
                  </a:moveTo>
                  <a:cubicBezTo>
                    <a:pt x="1941" y="0"/>
                    <a:pt x="1064" y="465"/>
                    <a:pt x="629" y="1262"/>
                  </a:cubicBezTo>
                  <a:cubicBezTo>
                    <a:pt x="0" y="2417"/>
                    <a:pt x="447" y="3971"/>
                    <a:pt x="1581" y="4566"/>
                  </a:cubicBezTo>
                  <a:cubicBezTo>
                    <a:pt x="1915" y="4741"/>
                    <a:pt x="2282" y="4824"/>
                    <a:pt x="2649" y="4824"/>
                  </a:cubicBezTo>
                  <a:cubicBezTo>
                    <a:pt x="3543" y="4824"/>
                    <a:pt x="4438" y="4335"/>
                    <a:pt x="4857" y="3512"/>
                  </a:cubicBezTo>
                  <a:cubicBezTo>
                    <a:pt x="5438" y="2373"/>
                    <a:pt x="5012" y="895"/>
                    <a:pt x="3926" y="285"/>
                  </a:cubicBezTo>
                  <a:cubicBezTo>
                    <a:pt x="3582" y="91"/>
                    <a:pt x="3198" y="0"/>
                    <a:pt x="2812"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68" name="Google Shape;9368;p24"/>
            <p:cNvSpPr/>
            <p:nvPr/>
          </p:nvSpPr>
          <p:spPr>
            <a:xfrm>
              <a:off x="3222325" y="4534075"/>
              <a:ext cx="136450" cy="120675"/>
            </a:xfrm>
            <a:custGeom>
              <a:rect b="b" l="l" r="r" t="t"/>
              <a:pathLst>
                <a:path extrusionOk="0" h="4827" w="5458">
                  <a:moveTo>
                    <a:pt x="2813" y="1"/>
                  </a:moveTo>
                  <a:cubicBezTo>
                    <a:pt x="2005" y="1"/>
                    <a:pt x="1186" y="403"/>
                    <a:pt x="714" y="1118"/>
                  </a:cubicBezTo>
                  <a:cubicBezTo>
                    <a:pt x="1" y="2203"/>
                    <a:pt x="337" y="3779"/>
                    <a:pt x="1433" y="4484"/>
                  </a:cubicBezTo>
                  <a:cubicBezTo>
                    <a:pt x="1796" y="4717"/>
                    <a:pt x="2215" y="4827"/>
                    <a:pt x="2638" y="4827"/>
                  </a:cubicBezTo>
                  <a:cubicBezTo>
                    <a:pt x="3467" y="4827"/>
                    <a:pt x="4310" y="4406"/>
                    <a:pt x="4771" y="3663"/>
                  </a:cubicBezTo>
                  <a:cubicBezTo>
                    <a:pt x="5458" y="2558"/>
                    <a:pt x="5083" y="984"/>
                    <a:pt x="3974" y="315"/>
                  </a:cubicBezTo>
                  <a:cubicBezTo>
                    <a:pt x="3620" y="102"/>
                    <a:pt x="3218" y="1"/>
                    <a:pt x="2813"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69" name="Google Shape;9369;p24"/>
            <p:cNvSpPr/>
            <p:nvPr/>
          </p:nvSpPr>
          <p:spPr>
            <a:xfrm>
              <a:off x="1944300" y="2723400"/>
              <a:ext cx="136550" cy="120700"/>
            </a:xfrm>
            <a:custGeom>
              <a:rect b="b" l="l" r="r" t="t"/>
              <a:pathLst>
                <a:path extrusionOk="0" h="4828" w="5462">
                  <a:moveTo>
                    <a:pt x="2810" y="1"/>
                  </a:moveTo>
                  <a:cubicBezTo>
                    <a:pt x="1987" y="1"/>
                    <a:pt x="1157" y="418"/>
                    <a:pt x="694" y="1153"/>
                  </a:cubicBezTo>
                  <a:cubicBezTo>
                    <a:pt x="0" y="2254"/>
                    <a:pt x="366" y="3829"/>
                    <a:pt x="1471" y="4507"/>
                  </a:cubicBezTo>
                  <a:cubicBezTo>
                    <a:pt x="1826" y="4725"/>
                    <a:pt x="2232" y="4828"/>
                    <a:pt x="2641" y="4828"/>
                  </a:cubicBezTo>
                  <a:cubicBezTo>
                    <a:pt x="3485" y="4828"/>
                    <a:pt x="4343" y="4391"/>
                    <a:pt x="4795" y="3627"/>
                  </a:cubicBezTo>
                  <a:cubicBezTo>
                    <a:pt x="5461" y="2502"/>
                    <a:pt x="5062" y="938"/>
                    <a:pt x="3940" y="296"/>
                  </a:cubicBezTo>
                  <a:cubicBezTo>
                    <a:pt x="3592" y="95"/>
                    <a:pt x="3202" y="1"/>
                    <a:pt x="2810"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70" name="Google Shape;9370;p24"/>
            <p:cNvSpPr/>
            <p:nvPr/>
          </p:nvSpPr>
          <p:spPr>
            <a:xfrm>
              <a:off x="2242400" y="3827500"/>
              <a:ext cx="136075" cy="119875"/>
            </a:xfrm>
            <a:custGeom>
              <a:rect b="b" l="l" r="r" t="t"/>
              <a:pathLst>
                <a:path extrusionOk="0" h="4795" w="5443">
                  <a:moveTo>
                    <a:pt x="2792" y="0"/>
                  </a:moveTo>
                  <a:cubicBezTo>
                    <a:pt x="1957" y="0"/>
                    <a:pt x="1121" y="435"/>
                    <a:pt x="672" y="1196"/>
                  </a:cubicBezTo>
                  <a:cubicBezTo>
                    <a:pt x="0" y="2332"/>
                    <a:pt x="410" y="3886"/>
                    <a:pt x="1546" y="4514"/>
                  </a:cubicBezTo>
                  <a:cubicBezTo>
                    <a:pt x="1890" y="4705"/>
                    <a:pt x="2270" y="4795"/>
                    <a:pt x="2650" y="4795"/>
                  </a:cubicBezTo>
                  <a:cubicBezTo>
                    <a:pt x="3486" y="4795"/>
                    <a:pt x="4322" y="4360"/>
                    <a:pt x="4770" y="3599"/>
                  </a:cubicBezTo>
                  <a:cubicBezTo>
                    <a:pt x="5442" y="2463"/>
                    <a:pt x="5033" y="908"/>
                    <a:pt x="3897" y="281"/>
                  </a:cubicBezTo>
                  <a:cubicBezTo>
                    <a:pt x="3553" y="90"/>
                    <a:pt x="3173" y="0"/>
                    <a:pt x="2792"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71" name="Google Shape;9371;p24"/>
            <p:cNvSpPr/>
            <p:nvPr/>
          </p:nvSpPr>
          <p:spPr>
            <a:xfrm>
              <a:off x="3638050" y="4612075"/>
              <a:ext cx="136000" cy="119925"/>
            </a:xfrm>
            <a:custGeom>
              <a:rect b="b" l="l" r="r" t="t"/>
              <a:pathLst>
                <a:path extrusionOk="0" h="4797" w="5440">
                  <a:moveTo>
                    <a:pt x="2792" y="1"/>
                  </a:moveTo>
                  <a:cubicBezTo>
                    <a:pt x="1966" y="1"/>
                    <a:pt x="1137" y="425"/>
                    <a:pt x="682" y="1172"/>
                  </a:cubicBezTo>
                  <a:cubicBezTo>
                    <a:pt x="0" y="2297"/>
                    <a:pt x="393" y="3859"/>
                    <a:pt x="1521" y="4503"/>
                  </a:cubicBezTo>
                  <a:cubicBezTo>
                    <a:pt x="1870" y="4702"/>
                    <a:pt x="2258" y="4796"/>
                    <a:pt x="2647" y="4796"/>
                  </a:cubicBezTo>
                  <a:cubicBezTo>
                    <a:pt x="3473" y="4796"/>
                    <a:pt x="4301" y="4372"/>
                    <a:pt x="4755" y="3624"/>
                  </a:cubicBezTo>
                  <a:cubicBezTo>
                    <a:pt x="5439" y="2500"/>
                    <a:pt x="5046" y="938"/>
                    <a:pt x="3918" y="294"/>
                  </a:cubicBezTo>
                  <a:cubicBezTo>
                    <a:pt x="3569" y="95"/>
                    <a:pt x="3181" y="1"/>
                    <a:pt x="2792"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72" name="Google Shape;9372;p24"/>
            <p:cNvSpPr/>
            <p:nvPr/>
          </p:nvSpPr>
          <p:spPr>
            <a:xfrm>
              <a:off x="4026300" y="929675"/>
              <a:ext cx="133600" cy="118175"/>
            </a:xfrm>
            <a:custGeom>
              <a:rect b="b" l="l" r="r" t="t"/>
              <a:pathLst>
                <a:path extrusionOk="0" h="4727" w="5344">
                  <a:moveTo>
                    <a:pt x="2712" y="1"/>
                  </a:moveTo>
                  <a:cubicBezTo>
                    <a:pt x="1897" y="1"/>
                    <a:pt x="1099" y="432"/>
                    <a:pt x="656" y="1200"/>
                  </a:cubicBezTo>
                  <a:cubicBezTo>
                    <a:pt x="0" y="2335"/>
                    <a:pt x="372" y="3776"/>
                    <a:pt x="1486" y="4420"/>
                  </a:cubicBezTo>
                  <a:cubicBezTo>
                    <a:pt x="1846" y="4628"/>
                    <a:pt x="2240" y="4727"/>
                    <a:pt x="2631" y="4727"/>
                  </a:cubicBezTo>
                  <a:cubicBezTo>
                    <a:pt x="3446" y="4727"/>
                    <a:pt x="4244" y="4295"/>
                    <a:pt x="4688" y="3528"/>
                  </a:cubicBezTo>
                  <a:cubicBezTo>
                    <a:pt x="5343" y="2392"/>
                    <a:pt x="4971" y="951"/>
                    <a:pt x="3858" y="308"/>
                  </a:cubicBezTo>
                  <a:cubicBezTo>
                    <a:pt x="3497" y="100"/>
                    <a:pt x="3103" y="1"/>
                    <a:pt x="2712"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73" name="Google Shape;9373;p24"/>
            <p:cNvSpPr/>
            <p:nvPr/>
          </p:nvSpPr>
          <p:spPr>
            <a:xfrm>
              <a:off x="5189300" y="1583500"/>
              <a:ext cx="133600" cy="118175"/>
            </a:xfrm>
            <a:custGeom>
              <a:rect b="b" l="l" r="r" t="t"/>
              <a:pathLst>
                <a:path extrusionOk="0" h="4727" w="5344">
                  <a:moveTo>
                    <a:pt x="2713" y="1"/>
                  </a:moveTo>
                  <a:cubicBezTo>
                    <a:pt x="1899" y="1"/>
                    <a:pt x="1101" y="431"/>
                    <a:pt x="657" y="1197"/>
                  </a:cubicBezTo>
                  <a:cubicBezTo>
                    <a:pt x="0" y="2332"/>
                    <a:pt x="371" y="3773"/>
                    <a:pt x="1484" y="4419"/>
                  </a:cubicBezTo>
                  <a:cubicBezTo>
                    <a:pt x="1845" y="4628"/>
                    <a:pt x="2240" y="4727"/>
                    <a:pt x="2631" y="4727"/>
                  </a:cubicBezTo>
                  <a:cubicBezTo>
                    <a:pt x="3445" y="4727"/>
                    <a:pt x="4244" y="4297"/>
                    <a:pt x="4688" y="3530"/>
                  </a:cubicBezTo>
                  <a:cubicBezTo>
                    <a:pt x="5343" y="2395"/>
                    <a:pt x="4973" y="954"/>
                    <a:pt x="3859" y="309"/>
                  </a:cubicBezTo>
                  <a:cubicBezTo>
                    <a:pt x="3498" y="100"/>
                    <a:pt x="3104" y="1"/>
                    <a:pt x="2713"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74" name="Google Shape;9374;p24"/>
            <p:cNvSpPr/>
            <p:nvPr/>
          </p:nvSpPr>
          <p:spPr>
            <a:xfrm>
              <a:off x="2295075" y="4013825"/>
              <a:ext cx="130025" cy="115100"/>
            </a:xfrm>
            <a:custGeom>
              <a:rect b="b" l="l" r="r" t="t"/>
              <a:pathLst>
                <a:path extrusionOk="0" h="4604" w="5201">
                  <a:moveTo>
                    <a:pt x="2605" y="0"/>
                  </a:moveTo>
                  <a:cubicBezTo>
                    <a:pt x="1823" y="0"/>
                    <a:pt x="1077" y="422"/>
                    <a:pt x="643" y="1187"/>
                  </a:cubicBezTo>
                  <a:cubicBezTo>
                    <a:pt x="1" y="2318"/>
                    <a:pt x="342" y="3645"/>
                    <a:pt x="1440" y="4283"/>
                  </a:cubicBezTo>
                  <a:cubicBezTo>
                    <a:pt x="1813" y="4500"/>
                    <a:pt x="2209" y="4603"/>
                    <a:pt x="2596" y="4603"/>
                  </a:cubicBezTo>
                  <a:cubicBezTo>
                    <a:pt x="3394" y="4603"/>
                    <a:pt x="4154" y="4163"/>
                    <a:pt x="4585" y="3367"/>
                  </a:cubicBezTo>
                  <a:cubicBezTo>
                    <a:pt x="5201" y="2231"/>
                    <a:pt x="4827" y="910"/>
                    <a:pt x="3711" y="293"/>
                  </a:cubicBezTo>
                  <a:cubicBezTo>
                    <a:pt x="3354" y="95"/>
                    <a:pt x="2976" y="0"/>
                    <a:pt x="2605"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75" name="Google Shape;9375;p24"/>
            <p:cNvSpPr/>
            <p:nvPr/>
          </p:nvSpPr>
          <p:spPr>
            <a:xfrm>
              <a:off x="3457600" y="4667650"/>
              <a:ext cx="130500" cy="115125"/>
            </a:xfrm>
            <a:custGeom>
              <a:rect b="b" l="l" r="r" t="t"/>
              <a:pathLst>
                <a:path extrusionOk="0" h="4605" w="5220">
                  <a:moveTo>
                    <a:pt x="2623" y="1"/>
                  </a:moveTo>
                  <a:cubicBezTo>
                    <a:pt x="1857" y="1"/>
                    <a:pt x="1124" y="405"/>
                    <a:pt x="689" y="1142"/>
                  </a:cubicBezTo>
                  <a:cubicBezTo>
                    <a:pt x="0" y="2303"/>
                    <a:pt x="358" y="3677"/>
                    <a:pt x="1511" y="4313"/>
                  </a:cubicBezTo>
                  <a:cubicBezTo>
                    <a:pt x="1867" y="4510"/>
                    <a:pt x="2244" y="4604"/>
                    <a:pt x="2614" y="4604"/>
                  </a:cubicBezTo>
                  <a:cubicBezTo>
                    <a:pt x="3398" y="4604"/>
                    <a:pt x="4145" y="4180"/>
                    <a:pt x="4579" y="3413"/>
                  </a:cubicBezTo>
                  <a:cubicBezTo>
                    <a:pt x="5220" y="2283"/>
                    <a:pt x="4875" y="956"/>
                    <a:pt x="3776" y="318"/>
                  </a:cubicBezTo>
                  <a:cubicBezTo>
                    <a:pt x="3406" y="104"/>
                    <a:pt x="3010" y="1"/>
                    <a:pt x="2623"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76" name="Google Shape;9376;p24"/>
            <p:cNvSpPr/>
            <p:nvPr/>
          </p:nvSpPr>
          <p:spPr>
            <a:xfrm>
              <a:off x="2810275" y="4459675"/>
              <a:ext cx="129300" cy="114350"/>
            </a:xfrm>
            <a:custGeom>
              <a:rect b="b" l="l" r="r" t="t"/>
              <a:pathLst>
                <a:path extrusionOk="0" h="4574" w="5172">
                  <a:moveTo>
                    <a:pt x="2599" y="0"/>
                  </a:moveTo>
                  <a:cubicBezTo>
                    <a:pt x="1827" y="0"/>
                    <a:pt x="1085" y="410"/>
                    <a:pt x="652" y="1154"/>
                  </a:cubicBezTo>
                  <a:cubicBezTo>
                    <a:pt x="1" y="2274"/>
                    <a:pt x="340" y="3623"/>
                    <a:pt x="1433" y="4259"/>
                  </a:cubicBezTo>
                  <a:cubicBezTo>
                    <a:pt x="1798" y="4472"/>
                    <a:pt x="2190" y="4574"/>
                    <a:pt x="2575" y="4574"/>
                  </a:cubicBezTo>
                  <a:cubicBezTo>
                    <a:pt x="3346" y="4574"/>
                    <a:pt x="4088" y="4164"/>
                    <a:pt x="4520" y="3421"/>
                  </a:cubicBezTo>
                  <a:cubicBezTo>
                    <a:pt x="5172" y="2299"/>
                    <a:pt x="4833" y="952"/>
                    <a:pt x="3739" y="314"/>
                  </a:cubicBezTo>
                  <a:cubicBezTo>
                    <a:pt x="3375" y="102"/>
                    <a:pt x="2983" y="0"/>
                    <a:pt x="2599"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77" name="Google Shape;9377;p24"/>
            <p:cNvSpPr/>
            <p:nvPr/>
          </p:nvSpPr>
          <p:spPr>
            <a:xfrm>
              <a:off x="4443325" y="1008375"/>
              <a:ext cx="130650" cy="115975"/>
            </a:xfrm>
            <a:custGeom>
              <a:rect b="b" l="l" r="r" t="t"/>
              <a:pathLst>
                <a:path extrusionOk="0" h="4639" w="5226">
                  <a:moveTo>
                    <a:pt x="2613" y="0"/>
                  </a:moveTo>
                  <a:cubicBezTo>
                    <a:pt x="1812" y="0"/>
                    <a:pt x="1054" y="443"/>
                    <a:pt x="618" y="1245"/>
                  </a:cubicBezTo>
                  <a:cubicBezTo>
                    <a:pt x="0" y="2381"/>
                    <a:pt x="366" y="3697"/>
                    <a:pt x="1469" y="4326"/>
                  </a:cubicBezTo>
                  <a:cubicBezTo>
                    <a:pt x="1840" y="4537"/>
                    <a:pt x="2232" y="4638"/>
                    <a:pt x="2614" y="4638"/>
                  </a:cubicBezTo>
                  <a:cubicBezTo>
                    <a:pt x="3415" y="4638"/>
                    <a:pt x="4174" y="4195"/>
                    <a:pt x="4610" y="3392"/>
                  </a:cubicBezTo>
                  <a:cubicBezTo>
                    <a:pt x="5226" y="2258"/>
                    <a:pt x="4862" y="940"/>
                    <a:pt x="3758" y="312"/>
                  </a:cubicBezTo>
                  <a:cubicBezTo>
                    <a:pt x="3387" y="101"/>
                    <a:pt x="2995" y="0"/>
                    <a:pt x="2613"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78" name="Google Shape;9378;p24"/>
            <p:cNvSpPr/>
            <p:nvPr/>
          </p:nvSpPr>
          <p:spPr>
            <a:xfrm>
              <a:off x="4675225" y="1138450"/>
              <a:ext cx="132550" cy="117350"/>
            </a:xfrm>
            <a:custGeom>
              <a:rect b="b" l="l" r="r" t="t"/>
              <a:pathLst>
                <a:path extrusionOk="0" h="4694" w="5302">
                  <a:moveTo>
                    <a:pt x="2661" y="0"/>
                  </a:moveTo>
                  <a:cubicBezTo>
                    <a:pt x="1827" y="0"/>
                    <a:pt x="1026" y="465"/>
                    <a:pt x="596" y="1287"/>
                  </a:cubicBezTo>
                  <a:cubicBezTo>
                    <a:pt x="1" y="2424"/>
                    <a:pt x="385" y="3767"/>
                    <a:pt x="1486" y="4389"/>
                  </a:cubicBezTo>
                  <a:cubicBezTo>
                    <a:pt x="1851" y="4595"/>
                    <a:pt x="2241" y="4694"/>
                    <a:pt x="2625" y="4694"/>
                  </a:cubicBezTo>
                  <a:cubicBezTo>
                    <a:pt x="3439" y="4694"/>
                    <a:pt x="4221" y="4250"/>
                    <a:pt x="4659" y="3456"/>
                  </a:cubicBezTo>
                  <a:cubicBezTo>
                    <a:pt x="5301" y="2290"/>
                    <a:pt x="4902" y="896"/>
                    <a:pt x="3748" y="277"/>
                  </a:cubicBezTo>
                  <a:cubicBezTo>
                    <a:pt x="3398" y="90"/>
                    <a:pt x="3026" y="0"/>
                    <a:pt x="2661"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79" name="Google Shape;9379;p24"/>
            <p:cNvSpPr/>
            <p:nvPr/>
          </p:nvSpPr>
          <p:spPr>
            <a:xfrm>
              <a:off x="4908725" y="1269975"/>
              <a:ext cx="130250" cy="115825"/>
            </a:xfrm>
            <a:custGeom>
              <a:rect b="b" l="l" r="r" t="t"/>
              <a:pathLst>
                <a:path extrusionOk="0" h="4633" w="5210">
                  <a:moveTo>
                    <a:pt x="2604" y="0"/>
                  </a:moveTo>
                  <a:cubicBezTo>
                    <a:pt x="1844" y="0"/>
                    <a:pt x="1118" y="395"/>
                    <a:pt x="677" y="1124"/>
                  </a:cubicBezTo>
                  <a:cubicBezTo>
                    <a:pt x="0" y="2240"/>
                    <a:pt x="288" y="3581"/>
                    <a:pt x="1347" y="4254"/>
                  </a:cubicBezTo>
                  <a:cubicBezTo>
                    <a:pt x="1749" y="4510"/>
                    <a:pt x="2183" y="4632"/>
                    <a:pt x="2607" y="4632"/>
                  </a:cubicBezTo>
                  <a:cubicBezTo>
                    <a:pt x="3367" y="4632"/>
                    <a:pt x="4093" y="4238"/>
                    <a:pt x="4534" y="3509"/>
                  </a:cubicBezTo>
                  <a:cubicBezTo>
                    <a:pt x="5209" y="2392"/>
                    <a:pt x="4922" y="1052"/>
                    <a:pt x="3862" y="377"/>
                  </a:cubicBezTo>
                  <a:cubicBezTo>
                    <a:pt x="3461" y="123"/>
                    <a:pt x="3027" y="0"/>
                    <a:pt x="2604"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80" name="Google Shape;9380;p24"/>
            <p:cNvSpPr/>
            <p:nvPr/>
          </p:nvSpPr>
          <p:spPr>
            <a:xfrm>
              <a:off x="3429850" y="907175"/>
              <a:ext cx="129450" cy="114350"/>
            </a:xfrm>
            <a:custGeom>
              <a:rect b="b" l="l" r="r" t="t"/>
              <a:pathLst>
                <a:path extrusionOk="0" h="4574" w="5178">
                  <a:moveTo>
                    <a:pt x="2602" y="0"/>
                  </a:moveTo>
                  <a:cubicBezTo>
                    <a:pt x="1810" y="0"/>
                    <a:pt x="1052" y="434"/>
                    <a:pt x="624" y="1210"/>
                  </a:cubicBezTo>
                  <a:cubicBezTo>
                    <a:pt x="1" y="2340"/>
                    <a:pt x="378" y="3678"/>
                    <a:pt x="1489" y="4290"/>
                  </a:cubicBezTo>
                  <a:cubicBezTo>
                    <a:pt x="1839" y="4482"/>
                    <a:pt x="2211" y="4574"/>
                    <a:pt x="2576" y="4574"/>
                  </a:cubicBezTo>
                  <a:cubicBezTo>
                    <a:pt x="3368" y="4574"/>
                    <a:pt x="4126" y="4141"/>
                    <a:pt x="4554" y="3364"/>
                  </a:cubicBezTo>
                  <a:cubicBezTo>
                    <a:pt x="5177" y="2234"/>
                    <a:pt x="4800" y="896"/>
                    <a:pt x="3688" y="284"/>
                  </a:cubicBezTo>
                  <a:cubicBezTo>
                    <a:pt x="3338" y="92"/>
                    <a:pt x="2967" y="0"/>
                    <a:pt x="2602"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81" name="Google Shape;9381;p24"/>
            <p:cNvSpPr/>
            <p:nvPr/>
          </p:nvSpPr>
          <p:spPr>
            <a:xfrm>
              <a:off x="5522950" y="2083700"/>
              <a:ext cx="130025" cy="115075"/>
            </a:xfrm>
            <a:custGeom>
              <a:rect b="b" l="l" r="r" t="t"/>
              <a:pathLst>
                <a:path extrusionOk="0" h="4603" w="5201">
                  <a:moveTo>
                    <a:pt x="2607" y="0"/>
                  </a:moveTo>
                  <a:cubicBezTo>
                    <a:pt x="1811" y="0"/>
                    <a:pt x="1053" y="438"/>
                    <a:pt x="621" y="1232"/>
                  </a:cubicBezTo>
                  <a:cubicBezTo>
                    <a:pt x="0" y="2369"/>
                    <a:pt x="372" y="3688"/>
                    <a:pt x="1486" y="4307"/>
                  </a:cubicBezTo>
                  <a:cubicBezTo>
                    <a:pt x="1845" y="4507"/>
                    <a:pt x="2225" y="4603"/>
                    <a:pt x="2598" y="4603"/>
                  </a:cubicBezTo>
                  <a:cubicBezTo>
                    <a:pt x="3378" y="4603"/>
                    <a:pt x="4122" y="4183"/>
                    <a:pt x="4557" y="3422"/>
                  </a:cubicBezTo>
                  <a:cubicBezTo>
                    <a:pt x="5201" y="2293"/>
                    <a:pt x="4862" y="962"/>
                    <a:pt x="3767" y="323"/>
                  </a:cubicBezTo>
                  <a:cubicBezTo>
                    <a:pt x="3394" y="105"/>
                    <a:pt x="2996" y="0"/>
                    <a:pt x="2607"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82" name="Google Shape;9382;p24"/>
            <p:cNvSpPr/>
            <p:nvPr/>
          </p:nvSpPr>
          <p:spPr>
            <a:xfrm>
              <a:off x="3246200" y="960000"/>
              <a:ext cx="130375" cy="115100"/>
            </a:xfrm>
            <a:custGeom>
              <a:rect b="b" l="l" r="r" t="t"/>
              <a:pathLst>
                <a:path extrusionOk="0" h="4604" w="5215">
                  <a:moveTo>
                    <a:pt x="2621" y="0"/>
                  </a:moveTo>
                  <a:cubicBezTo>
                    <a:pt x="1861" y="0"/>
                    <a:pt x="1133" y="396"/>
                    <a:pt x="696" y="1123"/>
                  </a:cubicBezTo>
                  <a:cubicBezTo>
                    <a:pt x="1" y="2280"/>
                    <a:pt x="346" y="3658"/>
                    <a:pt x="1492" y="4303"/>
                  </a:cubicBezTo>
                  <a:cubicBezTo>
                    <a:pt x="1854" y="4506"/>
                    <a:pt x="2237" y="4603"/>
                    <a:pt x="2613" y="4603"/>
                  </a:cubicBezTo>
                  <a:cubicBezTo>
                    <a:pt x="3390" y="4603"/>
                    <a:pt x="4131" y="4187"/>
                    <a:pt x="4568" y="3431"/>
                  </a:cubicBezTo>
                  <a:cubicBezTo>
                    <a:pt x="5214" y="2305"/>
                    <a:pt x="4881" y="970"/>
                    <a:pt x="3791" y="327"/>
                  </a:cubicBezTo>
                  <a:cubicBezTo>
                    <a:pt x="3416" y="106"/>
                    <a:pt x="3014" y="0"/>
                    <a:pt x="2621"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83" name="Google Shape;9383;p24"/>
            <p:cNvSpPr/>
            <p:nvPr/>
          </p:nvSpPr>
          <p:spPr>
            <a:xfrm>
              <a:off x="5572125" y="2267625"/>
              <a:ext cx="130550" cy="115175"/>
            </a:xfrm>
            <a:custGeom>
              <a:rect b="b" l="l" r="r" t="t"/>
              <a:pathLst>
                <a:path extrusionOk="0" h="4607" w="5222">
                  <a:moveTo>
                    <a:pt x="2626" y="0"/>
                  </a:moveTo>
                  <a:cubicBezTo>
                    <a:pt x="1841" y="0"/>
                    <a:pt x="1092" y="427"/>
                    <a:pt x="658" y="1199"/>
                  </a:cubicBezTo>
                  <a:cubicBezTo>
                    <a:pt x="1" y="2369"/>
                    <a:pt x="394" y="3732"/>
                    <a:pt x="1567" y="4345"/>
                  </a:cubicBezTo>
                  <a:cubicBezTo>
                    <a:pt x="1906" y="4522"/>
                    <a:pt x="2262" y="4606"/>
                    <a:pt x="2611" y="4606"/>
                  </a:cubicBezTo>
                  <a:cubicBezTo>
                    <a:pt x="3415" y="4606"/>
                    <a:pt x="4182" y="4158"/>
                    <a:pt x="4612" y="3357"/>
                  </a:cubicBezTo>
                  <a:cubicBezTo>
                    <a:pt x="5222" y="2221"/>
                    <a:pt x="4840" y="902"/>
                    <a:pt x="3723" y="288"/>
                  </a:cubicBezTo>
                  <a:cubicBezTo>
                    <a:pt x="3368" y="93"/>
                    <a:pt x="2993" y="0"/>
                    <a:pt x="2626"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84" name="Google Shape;9384;p24"/>
            <p:cNvSpPr/>
            <p:nvPr/>
          </p:nvSpPr>
          <p:spPr>
            <a:xfrm>
              <a:off x="3063950" y="1013525"/>
              <a:ext cx="129425" cy="114375"/>
            </a:xfrm>
            <a:custGeom>
              <a:rect b="b" l="l" r="r" t="t"/>
              <a:pathLst>
                <a:path extrusionOk="0" h="4575" w="5177">
                  <a:moveTo>
                    <a:pt x="2604" y="0"/>
                  </a:moveTo>
                  <a:cubicBezTo>
                    <a:pt x="1801" y="0"/>
                    <a:pt x="1033" y="445"/>
                    <a:pt x="608" y="1237"/>
                  </a:cubicBezTo>
                  <a:cubicBezTo>
                    <a:pt x="1" y="2370"/>
                    <a:pt x="396" y="3705"/>
                    <a:pt x="1516" y="4305"/>
                  </a:cubicBezTo>
                  <a:cubicBezTo>
                    <a:pt x="1857" y="4487"/>
                    <a:pt x="2219" y="4574"/>
                    <a:pt x="2574" y="4574"/>
                  </a:cubicBezTo>
                  <a:cubicBezTo>
                    <a:pt x="3376" y="4574"/>
                    <a:pt x="4144" y="4130"/>
                    <a:pt x="4569" y="3338"/>
                  </a:cubicBezTo>
                  <a:cubicBezTo>
                    <a:pt x="5176" y="2205"/>
                    <a:pt x="4783" y="870"/>
                    <a:pt x="3661" y="270"/>
                  </a:cubicBezTo>
                  <a:cubicBezTo>
                    <a:pt x="3320" y="87"/>
                    <a:pt x="2959" y="0"/>
                    <a:pt x="2604"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85" name="Google Shape;9385;p24"/>
            <p:cNvSpPr/>
            <p:nvPr/>
          </p:nvSpPr>
          <p:spPr>
            <a:xfrm>
              <a:off x="5622625" y="2451975"/>
              <a:ext cx="129350" cy="114350"/>
            </a:xfrm>
            <a:custGeom>
              <a:rect b="b" l="l" r="r" t="t"/>
              <a:pathLst>
                <a:path extrusionOk="0" h="4574" w="5174">
                  <a:moveTo>
                    <a:pt x="2599" y="0"/>
                  </a:moveTo>
                  <a:cubicBezTo>
                    <a:pt x="1822" y="0"/>
                    <a:pt x="1076" y="415"/>
                    <a:pt x="645" y="1167"/>
                  </a:cubicBezTo>
                  <a:cubicBezTo>
                    <a:pt x="1" y="2290"/>
                    <a:pt x="349" y="3636"/>
                    <a:pt x="1447" y="4266"/>
                  </a:cubicBezTo>
                  <a:cubicBezTo>
                    <a:pt x="1808" y="4474"/>
                    <a:pt x="2195" y="4573"/>
                    <a:pt x="2575" y="4573"/>
                  </a:cubicBezTo>
                  <a:cubicBezTo>
                    <a:pt x="3351" y="4573"/>
                    <a:pt x="4096" y="4158"/>
                    <a:pt x="4528" y="3406"/>
                  </a:cubicBezTo>
                  <a:cubicBezTo>
                    <a:pt x="5173" y="2283"/>
                    <a:pt x="4824" y="938"/>
                    <a:pt x="3728" y="307"/>
                  </a:cubicBezTo>
                  <a:cubicBezTo>
                    <a:pt x="3366" y="99"/>
                    <a:pt x="2978" y="0"/>
                    <a:pt x="2599"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86" name="Google Shape;9386;p24"/>
            <p:cNvSpPr/>
            <p:nvPr/>
          </p:nvSpPr>
          <p:spPr>
            <a:xfrm>
              <a:off x="2563275" y="1355900"/>
              <a:ext cx="132350" cy="116600"/>
            </a:xfrm>
            <a:custGeom>
              <a:rect b="b" l="l" r="r" t="t"/>
              <a:pathLst>
                <a:path extrusionOk="0" h="4664" w="5294">
                  <a:moveTo>
                    <a:pt x="2653" y="0"/>
                  </a:moveTo>
                  <a:cubicBezTo>
                    <a:pt x="1875" y="0"/>
                    <a:pt x="1131" y="411"/>
                    <a:pt x="689" y="1159"/>
                  </a:cubicBezTo>
                  <a:cubicBezTo>
                    <a:pt x="0" y="2322"/>
                    <a:pt x="354" y="3708"/>
                    <a:pt x="1502" y="4357"/>
                  </a:cubicBezTo>
                  <a:cubicBezTo>
                    <a:pt x="1869" y="4564"/>
                    <a:pt x="2260" y="4664"/>
                    <a:pt x="2642" y="4664"/>
                  </a:cubicBezTo>
                  <a:cubicBezTo>
                    <a:pt x="3419" y="4664"/>
                    <a:pt x="4163" y="4253"/>
                    <a:pt x="4605" y="3504"/>
                  </a:cubicBezTo>
                  <a:cubicBezTo>
                    <a:pt x="5294" y="2342"/>
                    <a:pt x="4940" y="956"/>
                    <a:pt x="3792" y="306"/>
                  </a:cubicBezTo>
                  <a:cubicBezTo>
                    <a:pt x="3425" y="99"/>
                    <a:pt x="3035" y="0"/>
                    <a:pt x="2653"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87" name="Google Shape;9387;p24"/>
            <p:cNvSpPr/>
            <p:nvPr/>
          </p:nvSpPr>
          <p:spPr>
            <a:xfrm>
              <a:off x="5587575" y="3055875"/>
              <a:ext cx="131375" cy="116575"/>
            </a:xfrm>
            <a:custGeom>
              <a:rect b="b" l="l" r="r" t="t"/>
              <a:pathLst>
                <a:path extrusionOk="0" h="4663" w="5255">
                  <a:moveTo>
                    <a:pt x="2635" y="0"/>
                  </a:moveTo>
                  <a:cubicBezTo>
                    <a:pt x="1842" y="0"/>
                    <a:pt x="1085" y="427"/>
                    <a:pt x="644" y="1205"/>
                  </a:cubicBezTo>
                  <a:cubicBezTo>
                    <a:pt x="0" y="2338"/>
                    <a:pt x="338" y="3676"/>
                    <a:pt x="1431" y="4328"/>
                  </a:cubicBezTo>
                  <a:cubicBezTo>
                    <a:pt x="1812" y="4554"/>
                    <a:pt x="2221" y="4663"/>
                    <a:pt x="2621" y="4663"/>
                  </a:cubicBezTo>
                  <a:cubicBezTo>
                    <a:pt x="3414" y="4663"/>
                    <a:pt x="4172" y="4236"/>
                    <a:pt x="4612" y="3458"/>
                  </a:cubicBezTo>
                  <a:cubicBezTo>
                    <a:pt x="5255" y="2323"/>
                    <a:pt x="4919" y="985"/>
                    <a:pt x="3826" y="336"/>
                  </a:cubicBezTo>
                  <a:cubicBezTo>
                    <a:pt x="3444" y="109"/>
                    <a:pt x="3035" y="0"/>
                    <a:pt x="2635"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88" name="Google Shape;9388;p24"/>
            <p:cNvSpPr/>
            <p:nvPr/>
          </p:nvSpPr>
          <p:spPr>
            <a:xfrm>
              <a:off x="2248575" y="1647350"/>
              <a:ext cx="129225" cy="114325"/>
            </a:xfrm>
            <a:custGeom>
              <a:rect b="b" l="l" r="r" t="t"/>
              <a:pathLst>
                <a:path extrusionOk="0" h="4573" w="5169">
                  <a:moveTo>
                    <a:pt x="2597" y="0"/>
                  </a:moveTo>
                  <a:cubicBezTo>
                    <a:pt x="1829" y="0"/>
                    <a:pt x="1091" y="404"/>
                    <a:pt x="658" y="1140"/>
                  </a:cubicBezTo>
                  <a:cubicBezTo>
                    <a:pt x="1" y="2255"/>
                    <a:pt x="331" y="3609"/>
                    <a:pt x="1417" y="4250"/>
                  </a:cubicBezTo>
                  <a:cubicBezTo>
                    <a:pt x="1786" y="4468"/>
                    <a:pt x="2182" y="4572"/>
                    <a:pt x="2572" y="4572"/>
                  </a:cubicBezTo>
                  <a:cubicBezTo>
                    <a:pt x="3339" y="4572"/>
                    <a:pt x="4077" y="4168"/>
                    <a:pt x="4510" y="3433"/>
                  </a:cubicBezTo>
                  <a:cubicBezTo>
                    <a:pt x="5169" y="2316"/>
                    <a:pt x="4837" y="963"/>
                    <a:pt x="3751" y="322"/>
                  </a:cubicBezTo>
                  <a:cubicBezTo>
                    <a:pt x="3383" y="104"/>
                    <a:pt x="2986" y="0"/>
                    <a:pt x="2597"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89" name="Google Shape;9389;p24"/>
            <p:cNvSpPr/>
            <p:nvPr/>
          </p:nvSpPr>
          <p:spPr>
            <a:xfrm>
              <a:off x="5505200" y="3478075"/>
              <a:ext cx="128800" cy="114300"/>
            </a:xfrm>
            <a:custGeom>
              <a:rect b="b" l="l" r="r" t="t"/>
              <a:pathLst>
                <a:path extrusionOk="0" h="4572" w="5152">
                  <a:moveTo>
                    <a:pt x="2586" y="1"/>
                  </a:moveTo>
                  <a:cubicBezTo>
                    <a:pt x="1852" y="1"/>
                    <a:pt x="1143" y="368"/>
                    <a:pt x="705" y="1048"/>
                  </a:cubicBezTo>
                  <a:cubicBezTo>
                    <a:pt x="0" y="2145"/>
                    <a:pt x="268" y="3517"/>
                    <a:pt x="1320" y="4197"/>
                  </a:cubicBezTo>
                  <a:cubicBezTo>
                    <a:pt x="1712" y="4450"/>
                    <a:pt x="2143" y="4572"/>
                    <a:pt x="2565" y="4572"/>
                  </a:cubicBezTo>
                  <a:cubicBezTo>
                    <a:pt x="3299" y="4572"/>
                    <a:pt x="4009" y="4205"/>
                    <a:pt x="4447" y="3524"/>
                  </a:cubicBezTo>
                  <a:cubicBezTo>
                    <a:pt x="5152" y="2428"/>
                    <a:pt x="4884" y="1056"/>
                    <a:pt x="3833" y="376"/>
                  </a:cubicBezTo>
                  <a:cubicBezTo>
                    <a:pt x="3440" y="123"/>
                    <a:pt x="3009" y="1"/>
                    <a:pt x="2586"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90" name="Google Shape;9390;p24"/>
            <p:cNvSpPr/>
            <p:nvPr/>
          </p:nvSpPr>
          <p:spPr>
            <a:xfrm>
              <a:off x="2114525" y="1883625"/>
              <a:ext cx="130700" cy="116000"/>
            </a:xfrm>
            <a:custGeom>
              <a:rect b="b" l="l" r="r" t="t"/>
              <a:pathLst>
                <a:path extrusionOk="0" h="4640" w="5228">
                  <a:moveTo>
                    <a:pt x="2612" y="0"/>
                  </a:moveTo>
                  <a:cubicBezTo>
                    <a:pt x="1811" y="0"/>
                    <a:pt x="1052" y="445"/>
                    <a:pt x="616" y="1251"/>
                  </a:cubicBezTo>
                  <a:cubicBezTo>
                    <a:pt x="1" y="2387"/>
                    <a:pt x="367" y="3703"/>
                    <a:pt x="1473" y="4329"/>
                  </a:cubicBezTo>
                  <a:cubicBezTo>
                    <a:pt x="1843" y="4539"/>
                    <a:pt x="2234" y="4640"/>
                    <a:pt x="2615" y="4640"/>
                  </a:cubicBezTo>
                  <a:cubicBezTo>
                    <a:pt x="3417" y="4640"/>
                    <a:pt x="4176" y="4195"/>
                    <a:pt x="4611" y="3390"/>
                  </a:cubicBezTo>
                  <a:cubicBezTo>
                    <a:pt x="5227" y="2254"/>
                    <a:pt x="4860" y="938"/>
                    <a:pt x="3754" y="311"/>
                  </a:cubicBezTo>
                  <a:cubicBezTo>
                    <a:pt x="3384" y="101"/>
                    <a:pt x="2993" y="0"/>
                    <a:pt x="2612"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91" name="Google Shape;9391;p24"/>
            <p:cNvSpPr/>
            <p:nvPr/>
          </p:nvSpPr>
          <p:spPr>
            <a:xfrm>
              <a:off x="5370725" y="3714450"/>
              <a:ext cx="131175" cy="115800"/>
            </a:xfrm>
            <a:custGeom>
              <a:rect b="b" l="l" r="r" t="t"/>
              <a:pathLst>
                <a:path extrusionOk="0" h="4632" w="5247">
                  <a:moveTo>
                    <a:pt x="2625" y="1"/>
                  </a:moveTo>
                  <a:cubicBezTo>
                    <a:pt x="1881" y="1"/>
                    <a:pt x="1167" y="378"/>
                    <a:pt x="724" y="1077"/>
                  </a:cubicBezTo>
                  <a:cubicBezTo>
                    <a:pt x="1" y="2222"/>
                    <a:pt x="297" y="3607"/>
                    <a:pt x="1412" y="4285"/>
                  </a:cubicBezTo>
                  <a:cubicBezTo>
                    <a:pt x="1798" y="4519"/>
                    <a:pt x="2214" y="4632"/>
                    <a:pt x="2621" y="4632"/>
                  </a:cubicBezTo>
                  <a:cubicBezTo>
                    <a:pt x="3365" y="4632"/>
                    <a:pt x="4079" y="4254"/>
                    <a:pt x="4522" y="3554"/>
                  </a:cubicBezTo>
                  <a:cubicBezTo>
                    <a:pt x="5247" y="2411"/>
                    <a:pt x="4949" y="1024"/>
                    <a:pt x="3835" y="348"/>
                  </a:cubicBezTo>
                  <a:cubicBezTo>
                    <a:pt x="3448" y="113"/>
                    <a:pt x="3032" y="1"/>
                    <a:pt x="2625"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92" name="Google Shape;9392;p24"/>
            <p:cNvSpPr/>
            <p:nvPr/>
          </p:nvSpPr>
          <p:spPr>
            <a:xfrm>
              <a:off x="5238275" y="3952275"/>
              <a:ext cx="129450" cy="114400"/>
            </a:xfrm>
            <a:custGeom>
              <a:rect b="b" l="l" r="r" t="t"/>
              <a:pathLst>
                <a:path extrusionOk="0" h="4576" w="5178">
                  <a:moveTo>
                    <a:pt x="2604" y="1"/>
                  </a:moveTo>
                  <a:cubicBezTo>
                    <a:pt x="1804" y="1"/>
                    <a:pt x="1037" y="444"/>
                    <a:pt x="611" y="1233"/>
                  </a:cubicBezTo>
                  <a:cubicBezTo>
                    <a:pt x="1" y="2366"/>
                    <a:pt x="391" y="3701"/>
                    <a:pt x="1511" y="4304"/>
                  </a:cubicBezTo>
                  <a:cubicBezTo>
                    <a:pt x="1854" y="4488"/>
                    <a:pt x="2218" y="4576"/>
                    <a:pt x="2575" y="4576"/>
                  </a:cubicBezTo>
                  <a:cubicBezTo>
                    <a:pt x="3375" y="4576"/>
                    <a:pt x="4141" y="4133"/>
                    <a:pt x="4566" y="3344"/>
                  </a:cubicBezTo>
                  <a:cubicBezTo>
                    <a:pt x="5178" y="2211"/>
                    <a:pt x="4786" y="876"/>
                    <a:pt x="3667" y="273"/>
                  </a:cubicBezTo>
                  <a:cubicBezTo>
                    <a:pt x="3324" y="89"/>
                    <a:pt x="2961" y="1"/>
                    <a:pt x="2604"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93" name="Google Shape;9393;p24"/>
            <p:cNvSpPr/>
            <p:nvPr/>
          </p:nvSpPr>
          <p:spPr>
            <a:xfrm>
              <a:off x="1897650" y="2541900"/>
              <a:ext cx="130500" cy="115825"/>
            </a:xfrm>
            <a:custGeom>
              <a:rect b="b" l="l" r="r" t="t"/>
              <a:pathLst>
                <a:path extrusionOk="0" h="4633" w="5220">
                  <a:moveTo>
                    <a:pt x="2614" y="0"/>
                  </a:moveTo>
                  <a:cubicBezTo>
                    <a:pt x="1833" y="0"/>
                    <a:pt x="1089" y="417"/>
                    <a:pt x="649" y="1181"/>
                  </a:cubicBezTo>
                  <a:cubicBezTo>
                    <a:pt x="0" y="2308"/>
                    <a:pt x="323" y="3636"/>
                    <a:pt x="1405" y="4289"/>
                  </a:cubicBezTo>
                  <a:cubicBezTo>
                    <a:pt x="1790" y="4521"/>
                    <a:pt x="2203" y="4632"/>
                    <a:pt x="2607" y="4632"/>
                  </a:cubicBezTo>
                  <a:cubicBezTo>
                    <a:pt x="3387" y="4632"/>
                    <a:pt x="4131" y="4216"/>
                    <a:pt x="4570" y="3453"/>
                  </a:cubicBezTo>
                  <a:cubicBezTo>
                    <a:pt x="5220" y="2326"/>
                    <a:pt x="4897" y="997"/>
                    <a:pt x="3816" y="344"/>
                  </a:cubicBezTo>
                  <a:cubicBezTo>
                    <a:pt x="3430" y="111"/>
                    <a:pt x="3017" y="0"/>
                    <a:pt x="2614"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94" name="Google Shape;9394;p24"/>
            <p:cNvSpPr/>
            <p:nvPr/>
          </p:nvSpPr>
          <p:spPr>
            <a:xfrm>
              <a:off x="4921425" y="4241825"/>
              <a:ext cx="130625" cy="115925"/>
            </a:xfrm>
            <a:custGeom>
              <a:rect b="b" l="l" r="r" t="t"/>
              <a:pathLst>
                <a:path extrusionOk="0" h="4637" w="5225">
                  <a:moveTo>
                    <a:pt x="2612" y="0"/>
                  </a:moveTo>
                  <a:cubicBezTo>
                    <a:pt x="1815" y="0"/>
                    <a:pt x="1059" y="438"/>
                    <a:pt x="622" y="1233"/>
                  </a:cubicBezTo>
                  <a:cubicBezTo>
                    <a:pt x="1" y="2368"/>
                    <a:pt x="357" y="3687"/>
                    <a:pt x="1458" y="4319"/>
                  </a:cubicBezTo>
                  <a:cubicBezTo>
                    <a:pt x="1831" y="4534"/>
                    <a:pt x="2227" y="4637"/>
                    <a:pt x="2613" y="4637"/>
                  </a:cubicBezTo>
                  <a:cubicBezTo>
                    <a:pt x="3410" y="4637"/>
                    <a:pt x="4166" y="4199"/>
                    <a:pt x="4603" y="3404"/>
                  </a:cubicBezTo>
                  <a:cubicBezTo>
                    <a:pt x="5224" y="2269"/>
                    <a:pt x="4868" y="950"/>
                    <a:pt x="3767" y="318"/>
                  </a:cubicBezTo>
                  <a:cubicBezTo>
                    <a:pt x="3394" y="103"/>
                    <a:pt x="2998" y="0"/>
                    <a:pt x="2612"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95" name="Google Shape;9395;p24"/>
            <p:cNvSpPr/>
            <p:nvPr/>
          </p:nvSpPr>
          <p:spPr>
            <a:xfrm>
              <a:off x="3044100" y="4591225"/>
              <a:ext cx="126875" cy="112800"/>
            </a:xfrm>
            <a:custGeom>
              <a:rect b="b" l="l" r="r" t="t"/>
              <a:pathLst>
                <a:path extrusionOk="0" h="4512" w="5075">
                  <a:moveTo>
                    <a:pt x="2576" y="0"/>
                  </a:moveTo>
                  <a:cubicBezTo>
                    <a:pt x="1804" y="0"/>
                    <a:pt x="1047" y="404"/>
                    <a:pt x="623" y="1129"/>
                  </a:cubicBezTo>
                  <a:cubicBezTo>
                    <a:pt x="1" y="2190"/>
                    <a:pt x="320" y="3548"/>
                    <a:pt x="1343" y="4181"/>
                  </a:cubicBezTo>
                  <a:cubicBezTo>
                    <a:pt x="1704" y="4405"/>
                    <a:pt x="2103" y="4512"/>
                    <a:pt x="2499" y="4512"/>
                  </a:cubicBezTo>
                  <a:cubicBezTo>
                    <a:pt x="3271" y="4512"/>
                    <a:pt x="4028" y="4108"/>
                    <a:pt x="4452" y="3383"/>
                  </a:cubicBezTo>
                  <a:cubicBezTo>
                    <a:pt x="5074" y="2322"/>
                    <a:pt x="4755" y="964"/>
                    <a:pt x="3732" y="331"/>
                  </a:cubicBezTo>
                  <a:cubicBezTo>
                    <a:pt x="3371" y="107"/>
                    <a:pt x="2972" y="0"/>
                    <a:pt x="2576"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96" name="Google Shape;9396;p24"/>
            <p:cNvSpPr/>
            <p:nvPr/>
          </p:nvSpPr>
          <p:spPr>
            <a:xfrm>
              <a:off x="4424025" y="4586875"/>
              <a:ext cx="126975" cy="112775"/>
            </a:xfrm>
            <a:custGeom>
              <a:rect b="b" l="l" r="r" t="t"/>
              <a:pathLst>
                <a:path extrusionOk="0" h="4511" w="5079">
                  <a:moveTo>
                    <a:pt x="2578" y="0"/>
                  </a:moveTo>
                  <a:cubicBezTo>
                    <a:pt x="1791" y="0"/>
                    <a:pt x="1021" y="421"/>
                    <a:pt x="601" y="1169"/>
                  </a:cubicBezTo>
                  <a:cubicBezTo>
                    <a:pt x="0" y="2241"/>
                    <a:pt x="348" y="3589"/>
                    <a:pt x="1384" y="4204"/>
                  </a:cubicBezTo>
                  <a:cubicBezTo>
                    <a:pt x="1735" y="4412"/>
                    <a:pt x="2119" y="4511"/>
                    <a:pt x="2501" y="4511"/>
                  </a:cubicBezTo>
                  <a:cubicBezTo>
                    <a:pt x="3287" y="4511"/>
                    <a:pt x="4057" y="4090"/>
                    <a:pt x="4477" y="3341"/>
                  </a:cubicBezTo>
                  <a:cubicBezTo>
                    <a:pt x="5078" y="2270"/>
                    <a:pt x="4730" y="922"/>
                    <a:pt x="3696" y="307"/>
                  </a:cubicBezTo>
                  <a:cubicBezTo>
                    <a:pt x="3345" y="99"/>
                    <a:pt x="2960" y="0"/>
                    <a:pt x="2578"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97" name="Google Shape;9397;p24"/>
            <p:cNvSpPr/>
            <p:nvPr/>
          </p:nvSpPr>
          <p:spPr>
            <a:xfrm>
              <a:off x="4057900" y="4693650"/>
              <a:ext cx="126825" cy="111950"/>
            </a:xfrm>
            <a:custGeom>
              <a:rect b="b" l="l" r="r" t="t"/>
              <a:pathLst>
                <a:path extrusionOk="0" h="4478" w="5073">
                  <a:moveTo>
                    <a:pt x="2603" y="0"/>
                  </a:moveTo>
                  <a:cubicBezTo>
                    <a:pt x="1826" y="0"/>
                    <a:pt x="1054" y="407"/>
                    <a:pt x="636" y="1123"/>
                  </a:cubicBezTo>
                  <a:cubicBezTo>
                    <a:pt x="1" y="2211"/>
                    <a:pt x="394" y="3649"/>
                    <a:pt x="1484" y="4230"/>
                  </a:cubicBezTo>
                  <a:cubicBezTo>
                    <a:pt x="1802" y="4398"/>
                    <a:pt x="2148" y="4478"/>
                    <a:pt x="2492" y="4478"/>
                  </a:cubicBezTo>
                  <a:cubicBezTo>
                    <a:pt x="3290" y="4478"/>
                    <a:pt x="4079" y="4049"/>
                    <a:pt x="4488" y="3306"/>
                  </a:cubicBezTo>
                  <a:cubicBezTo>
                    <a:pt x="5073" y="2240"/>
                    <a:pt x="4698" y="864"/>
                    <a:pt x="3661" y="276"/>
                  </a:cubicBezTo>
                  <a:cubicBezTo>
                    <a:pt x="3331" y="89"/>
                    <a:pt x="2967" y="0"/>
                    <a:pt x="2603"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98" name="Google Shape;9398;p24"/>
            <p:cNvSpPr/>
            <p:nvPr/>
          </p:nvSpPr>
          <p:spPr>
            <a:xfrm>
              <a:off x="1965000" y="3516725"/>
              <a:ext cx="126350" cy="112000"/>
            </a:xfrm>
            <a:custGeom>
              <a:rect b="b" l="l" r="r" t="t"/>
              <a:pathLst>
                <a:path extrusionOk="0" h="4480" w="5054">
                  <a:moveTo>
                    <a:pt x="2582" y="0"/>
                  </a:moveTo>
                  <a:cubicBezTo>
                    <a:pt x="1800" y="0"/>
                    <a:pt x="1025" y="411"/>
                    <a:pt x="609" y="1133"/>
                  </a:cubicBezTo>
                  <a:cubicBezTo>
                    <a:pt x="0" y="2189"/>
                    <a:pt x="351" y="3571"/>
                    <a:pt x="1377" y="4182"/>
                  </a:cubicBezTo>
                  <a:cubicBezTo>
                    <a:pt x="1716" y="4384"/>
                    <a:pt x="2094" y="4479"/>
                    <a:pt x="2470" y="4479"/>
                  </a:cubicBezTo>
                  <a:cubicBezTo>
                    <a:pt x="3270" y="4479"/>
                    <a:pt x="4064" y="4049"/>
                    <a:pt x="4473" y="3297"/>
                  </a:cubicBezTo>
                  <a:cubicBezTo>
                    <a:pt x="5053" y="2227"/>
                    <a:pt x="4670" y="852"/>
                    <a:pt x="3630" y="270"/>
                  </a:cubicBezTo>
                  <a:cubicBezTo>
                    <a:pt x="3302" y="87"/>
                    <a:pt x="2941" y="0"/>
                    <a:pt x="2582"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99" name="Google Shape;9399;p24"/>
            <p:cNvSpPr/>
            <p:nvPr/>
          </p:nvSpPr>
          <p:spPr>
            <a:xfrm>
              <a:off x="1915100" y="3332375"/>
              <a:ext cx="126875" cy="112800"/>
            </a:xfrm>
            <a:custGeom>
              <a:rect b="b" l="l" r="r" t="t"/>
              <a:pathLst>
                <a:path extrusionOk="0" h="4512" w="5075">
                  <a:moveTo>
                    <a:pt x="2576" y="0"/>
                  </a:moveTo>
                  <a:cubicBezTo>
                    <a:pt x="1804" y="0"/>
                    <a:pt x="1047" y="404"/>
                    <a:pt x="623" y="1129"/>
                  </a:cubicBezTo>
                  <a:cubicBezTo>
                    <a:pt x="1" y="2192"/>
                    <a:pt x="321" y="3547"/>
                    <a:pt x="1343" y="4182"/>
                  </a:cubicBezTo>
                  <a:cubicBezTo>
                    <a:pt x="1703" y="4406"/>
                    <a:pt x="2103" y="4512"/>
                    <a:pt x="2498" y="4512"/>
                  </a:cubicBezTo>
                  <a:cubicBezTo>
                    <a:pt x="3270" y="4512"/>
                    <a:pt x="4027" y="4108"/>
                    <a:pt x="4453" y="3382"/>
                  </a:cubicBezTo>
                  <a:cubicBezTo>
                    <a:pt x="5075" y="2321"/>
                    <a:pt x="4755" y="964"/>
                    <a:pt x="3732" y="331"/>
                  </a:cubicBezTo>
                  <a:cubicBezTo>
                    <a:pt x="3372" y="107"/>
                    <a:pt x="2972" y="0"/>
                    <a:pt x="2576"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00" name="Google Shape;9400;p24"/>
            <p:cNvSpPr/>
            <p:nvPr/>
          </p:nvSpPr>
          <p:spPr>
            <a:xfrm>
              <a:off x="1865050" y="3148450"/>
              <a:ext cx="127700" cy="112750"/>
            </a:xfrm>
            <a:custGeom>
              <a:rect b="b" l="l" r="r" t="t"/>
              <a:pathLst>
                <a:path extrusionOk="0" h="4510" w="5108">
                  <a:moveTo>
                    <a:pt x="2593" y="0"/>
                  </a:moveTo>
                  <a:cubicBezTo>
                    <a:pt x="1854" y="0"/>
                    <a:pt x="1125" y="369"/>
                    <a:pt x="691" y="1040"/>
                  </a:cubicBezTo>
                  <a:cubicBezTo>
                    <a:pt x="0" y="2110"/>
                    <a:pt x="305" y="3533"/>
                    <a:pt x="1366" y="4186"/>
                  </a:cubicBezTo>
                  <a:cubicBezTo>
                    <a:pt x="1723" y="4405"/>
                    <a:pt x="2120" y="4510"/>
                    <a:pt x="2514" y="4510"/>
                  </a:cubicBezTo>
                  <a:cubicBezTo>
                    <a:pt x="3253" y="4510"/>
                    <a:pt x="3982" y="4141"/>
                    <a:pt x="4415" y="3470"/>
                  </a:cubicBezTo>
                  <a:cubicBezTo>
                    <a:pt x="5108" y="2400"/>
                    <a:pt x="4801" y="978"/>
                    <a:pt x="3740" y="324"/>
                  </a:cubicBezTo>
                  <a:cubicBezTo>
                    <a:pt x="3383" y="105"/>
                    <a:pt x="2987" y="0"/>
                    <a:pt x="2593"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01" name="Google Shape;9401;p24"/>
            <p:cNvSpPr/>
            <p:nvPr/>
          </p:nvSpPr>
          <p:spPr>
            <a:xfrm>
              <a:off x="1982300" y="2121950"/>
              <a:ext cx="128600" cy="113575"/>
            </a:xfrm>
            <a:custGeom>
              <a:rect b="b" l="l" r="r" t="t"/>
              <a:pathLst>
                <a:path extrusionOk="0" h="4543" w="5144">
                  <a:moveTo>
                    <a:pt x="2594" y="1"/>
                  </a:moveTo>
                  <a:cubicBezTo>
                    <a:pt x="1836" y="1"/>
                    <a:pt x="1100" y="393"/>
                    <a:pt x="670" y="1100"/>
                  </a:cubicBezTo>
                  <a:cubicBezTo>
                    <a:pt x="1" y="2199"/>
                    <a:pt x="325" y="3583"/>
                    <a:pt x="1404" y="4226"/>
                  </a:cubicBezTo>
                  <a:cubicBezTo>
                    <a:pt x="1765" y="4440"/>
                    <a:pt x="2158" y="4543"/>
                    <a:pt x="2545" y="4543"/>
                  </a:cubicBezTo>
                  <a:cubicBezTo>
                    <a:pt x="3320" y="4543"/>
                    <a:pt x="4071" y="4133"/>
                    <a:pt x="4500" y="3395"/>
                  </a:cubicBezTo>
                  <a:cubicBezTo>
                    <a:pt x="5144" y="2282"/>
                    <a:pt x="4786" y="910"/>
                    <a:pt x="3689" y="291"/>
                  </a:cubicBezTo>
                  <a:cubicBezTo>
                    <a:pt x="3341" y="95"/>
                    <a:pt x="2965" y="1"/>
                    <a:pt x="2594"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02" name="Google Shape;9402;p24"/>
            <p:cNvSpPr/>
            <p:nvPr/>
          </p:nvSpPr>
          <p:spPr>
            <a:xfrm>
              <a:off x="5673250" y="2637100"/>
              <a:ext cx="126875" cy="111975"/>
            </a:xfrm>
            <a:custGeom>
              <a:rect b="b" l="l" r="r" t="t"/>
              <a:pathLst>
                <a:path extrusionOk="0" h="4479" w="5075">
                  <a:moveTo>
                    <a:pt x="2606" y="1"/>
                  </a:moveTo>
                  <a:cubicBezTo>
                    <a:pt x="1845" y="1"/>
                    <a:pt x="1086" y="388"/>
                    <a:pt x="661" y="1079"/>
                  </a:cubicBezTo>
                  <a:cubicBezTo>
                    <a:pt x="1" y="2149"/>
                    <a:pt x="362" y="3597"/>
                    <a:pt x="1439" y="4206"/>
                  </a:cubicBezTo>
                  <a:cubicBezTo>
                    <a:pt x="1768" y="4391"/>
                    <a:pt x="2130" y="4479"/>
                    <a:pt x="2492" y="4479"/>
                  </a:cubicBezTo>
                  <a:cubicBezTo>
                    <a:pt x="3271" y="4479"/>
                    <a:pt x="4045" y="4070"/>
                    <a:pt x="4463" y="3351"/>
                  </a:cubicBezTo>
                  <a:cubicBezTo>
                    <a:pt x="5074" y="2300"/>
                    <a:pt x="4728" y="915"/>
                    <a:pt x="3705" y="301"/>
                  </a:cubicBezTo>
                  <a:cubicBezTo>
                    <a:pt x="3366" y="97"/>
                    <a:pt x="2985" y="1"/>
                    <a:pt x="2606"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03" name="Google Shape;9403;p24"/>
            <p:cNvSpPr/>
            <p:nvPr/>
          </p:nvSpPr>
          <p:spPr>
            <a:xfrm>
              <a:off x="2578825" y="4329700"/>
              <a:ext cx="127050" cy="112775"/>
            </a:xfrm>
            <a:custGeom>
              <a:rect b="b" l="l" r="r" t="t"/>
              <a:pathLst>
                <a:path extrusionOk="0" h="4511" w="5082">
                  <a:moveTo>
                    <a:pt x="2577" y="0"/>
                  </a:moveTo>
                  <a:cubicBezTo>
                    <a:pt x="1776" y="0"/>
                    <a:pt x="994" y="437"/>
                    <a:pt x="581" y="1208"/>
                  </a:cubicBezTo>
                  <a:cubicBezTo>
                    <a:pt x="0" y="2289"/>
                    <a:pt x="373" y="3629"/>
                    <a:pt x="1422" y="4224"/>
                  </a:cubicBezTo>
                  <a:cubicBezTo>
                    <a:pt x="1764" y="4418"/>
                    <a:pt x="2136" y="4510"/>
                    <a:pt x="2503" y="4510"/>
                  </a:cubicBezTo>
                  <a:cubicBezTo>
                    <a:pt x="3304" y="4510"/>
                    <a:pt x="4086" y="4073"/>
                    <a:pt x="4499" y="3303"/>
                  </a:cubicBezTo>
                  <a:cubicBezTo>
                    <a:pt x="5081" y="2221"/>
                    <a:pt x="4707" y="883"/>
                    <a:pt x="3659" y="287"/>
                  </a:cubicBezTo>
                  <a:cubicBezTo>
                    <a:pt x="3317" y="92"/>
                    <a:pt x="2945" y="0"/>
                    <a:pt x="2577"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04" name="Google Shape;9404;p24"/>
            <p:cNvSpPr/>
            <p:nvPr/>
          </p:nvSpPr>
          <p:spPr>
            <a:xfrm>
              <a:off x="2882625" y="1067900"/>
              <a:ext cx="126250" cy="112000"/>
            </a:xfrm>
            <a:custGeom>
              <a:rect b="b" l="l" r="r" t="t"/>
              <a:pathLst>
                <a:path extrusionOk="0" h="4480" w="5050">
                  <a:moveTo>
                    <a:pt x="2579" y="0"/>
                  </a:moveTo>
                  <a:cubicBezTo>
                    <a:pt x="1810" y="0"/>
                    <a:pt x="1045" y="398"/>
                    <a:pt x="623" y="1103"/>
                  </a:cubicBezTo>
                  <a:cubicBezTo>
                    <a:pt x="1" y="2143"/>
                    <a:pt x="328" y="3537"/>
                    <a:pt x="1342" y="4165"/>
                  </a:cubicBezTo>
                  <a:cubicBezTo>
                    <a:pt x="1689" y="4379"/>
                    <a:pt x="2078" y="4480"/>
                    <a:pt x="2466" y="4480"/>
                  </a:cubicBezTo>
                  <a:cubicBezTo>
                    <a:pt x="3253" y="4480"/>
                    <a:pt x="4037" y="4063"/>
                    <a:pt x="4451" y="3326"/>
                  </a:cubicBezTo>
                  <a:cubicBezTo>
                    <a:pt x="5049" y="2268"/>
                    <a:pt x="4687" y="887"/>
                    <a:pt x="3655" y="288"/>
                  </a:cubicBezTo>
                  <a:cubicBezTo>
                    <a:pt x="3321" y="93"/>
                    <a:pt x="2950" y="0"/>
                    <a:pt x="2579"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05" name="Google Shape;9405;p24"/>
            <p:cNvSpPr/>
            <p:nvPr/>
          </p:nvSpPr>
          <p:spPr>
            <a:xfrm>
              <a:off x="3614025" y="854775"/>
              <a:ext cx="127050" cy="112800"/>
            </a:xfrm>
            <a:custGeom>
              <a:rect b="b" l="l" r="r" t="t"/>
              <a:pathLst>
                <a:path extrusionOk="0" h="4512" w="5082">
                  <a:moveTo>
                    <a:pt x="2577" y="0"/>
                  </a:moveTo>
                  <a:cubicBezTo>
                    <a:pt x="1783" y="0"/>
                    <a:pt x="1008" y="430"/>
                    <a:pt x="591" y="1190"/>
                  </a:cubicBezTo>
                  <a:cubicBezTo>
                    <a:pt x="0" y="2268"/>
                    <a:pt x="360" y="3609"/>
                    <a:pt x="1405" y="4215"/>
                  </a:cubicBezTo>
                  <a:cubicBezTo>
                    <a:pt x="1751" y="4416"/>
                    <a:pt x="2129" y="4512"/>
                    <a:pt x="2503" y="4512"/>
                  </a:cubicBezTo>
                  <a:cubicBezTo>
                    <a:pt x="3297" y="4512"/>
                    <a:pt x="4072" y="4082"/>
                    <a:pt x="4489" y="3322"/>
                  </a:cubicBezTo>
                  <a:cubicBezTo>
                    <a:pt x="5081" y="2243"/>
                    <a:pt x="4720" y="902"/>
                    <a:pt x="3677" y="297"/>
                  </a:cubicBezTo>
                  <a:cubicBezTo>
                    <a:pt x="3330" y="96"/>
                    <a:pt x="2951" y="0"/>
                    <a:pt x="2577"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06" name="Google Shape;9406;p24"/>
            <p:cNvSpPr/>
            <p:nvPr/>
          </p:nvSpPr>
          <p:spPr>
            <a:xfrm>
              <a:off x="5474800" y="1900875"/>
              <a:ext cx="127075" cy="112850"/>
            </a:xfrm>
            <a:custGeom>
              <a:rect b="b" l="l" r="r" t="t"/>
              <a:pathLst>
                <a:path extrusionOk="0" h="4514" w="5083">
                  <a:moveTo>
                    <a:pt x="2578" y="1"/>
                  </a:moveTo>
                  <a:cubicBezTo>
                    <a:pt x="1783" y="1"/>
                    <a:pt x="1006" y="432"/>
                    <a:pt x="590" y="1196"/>
                  </a:cubicBezTo>
                  <a:cubicBezTo>
                    <a:pt x="0" y="2275"/>
                    <a:pt x="364" y="3616"/>
                    <a:pt x="1411" y="4220"/>
                  </a:cubicBezTo>
                  <a:cubicBezTo>
                    <a:pt x="1756" y="4419"/>
                    <a:pt x="2133" y="4513"/>
                    <a:pt x="2505" y="4513"/>
                  </a:cubicBezTo>
                  <a:cubicBezTo>
                    <a:pt x="3301" y="4513"/>
                    <a:pt x="4078" y="4082"/>
                    <a:pt x="4493" y="3319"/>
                  </a:cubicBezTo>
                  <a:cubicBezTo>
                    <a:pt x="5083" y="2239"/>
                    <a:pt x="4719" y="898"/>
                    <a:pt x="3674" y="296"/>
                  </a:cubicBezTo>
                  <a:cubicBezTo>
                    <a:pt x="3328" y="96"/>
                    <a:pt x="2951" y="1"/>
                    <a:pt x="2578"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07" name="Google Shape;9407;p24"/>
            <p:cNvSpPr/>
            <p:nvPr/>
          </p:nvSpPr>
          <p:spPr>
            <a:xfrm>
              <a:off x="4241025" y="4640050"/>
              <a:ext cx="127050" cy="112800"/>
            </a:xfrm>
            <a:custGeom>
              <a:rect b="b" l="l" r="r" t="t"/>
              <a:pathLst>
                <a:path extrusionOk="0" h="4512" w="5082">
                  <a:moveTo>
                    <a:pt x="2579" y="1"/>
                  </a:moveTo>
                  <a:cubicBezTo>
                    <a:pt x="1776" y="1"/>
                    <a:pt x="991" y="440"/>
                    <a:pt x="578" y="1213"/>
                  </a:cubicBezTo>
                  <a:cubicBezTo>
                    <a:pt x="1" y="2296"/>
                    <a:pt x="380" y="3636"/>
                    <a:pt x="1429" y="4228"/>
                  </a:cubicBezTo>
                  <a:cubicBezTo>
                    <a:pt x="1769" y="4420"/>
                    <a:pt x="2139" y="4511"/>
                    <a:pt x="2504" y="4511"/>
                  </a:cubicBezTo>
                  <a:cubicBezTo>
                    <a:pt x="3308" y="4511"/>
                    <a:pt x="4092" y="4071"/>
                    <a:pt x="4504" y="3298"/>
                  </a:cubicBezTo>
                  <a:cubicBezTo>
                    <a:pt x="5082" y="2215"/>
                    <a:pt x="4703" y="876"/>
                    <a:pt x="3654" y="283"/>
                  </a:cubicBezTo>
                  <a:cubicBezTo>
                    <a:pt x="3314" y="92"/>
                    <a:pt x="2945" y="1"/>
                    <a:pt x="2579"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08" name="Google Shape;9408;p24"/>
            <p:cNvSpPr/>
            <p:nvPr/>
          </p:nvSpPr>
          <p:spPr>
            <a:xfrm>
              <a:off x="5143250" y="1403075"/>
              <a:ext cx="125850" cy="111175"/>
            </a:xfrm>
            <a:custGeom>
              <a:rect b="b" l="l" r="r" t="t"/>
              <a:pathLst>
                <a:path extrusionOk="0" h="4447" w="5034">
                  <a:moveTo>
                    <a:pt x="2596" y="0"/>
                  </a:moveTo>
                  <a:cubicBezTo>
                    <a:pt x="1827" y="0"/>
                    <a:pt x="1054" y="396"/>
                    <a:pt x="637" y="1092"/>
                  </a:cubicBezTo>
                  <a:cubicBezTo>
                    <a:pt x="0" y="2152"/>
                    <a:pt x="383" y="3613"/>
                    <a:pt x="1450" y="4194"/>
                  </a:cubicBezTo>
                  <a:cubicBezTo>
                    <a:pt x="1765" y="4365"/>
                    <a:pt x="2112" y="4446"/>
                    <a:pt x="2460" y="4446"/>
                  </a:cubicBezTo>
                  <a:cubicBezTo>
                    <a:pt x="3250" y="4446"/>
                    <a:pt x="4040" y="4028"/>
                    <a:pt x="4447" y="3304"/>
                  </a:cubicBezTo>
                  <a:cubicBezTo>
                    <a:pt x="5034" y="2264"/>
                    <a:pt x="4668" y="871"/>
                    <a:pt x="3655" y="280"/>
                  </a:cubicBezTo>
                  <a:cubicBezTo>
                    <a:pt x="3329" y="90"/>
                    <a:pt x="2963" y="0"/>
                    <a:pt x="2596"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09" name="Google Shape;9409;p24"/>
            <p:cNvSpPr/>
            <p:nvPr/>
          </p:nvSpPr>
          <p:spPr>
            <a:xfrm>
              <a:off x="4212850" y="880000"/>
              <a:ext cx="125875" cy="111150"/>
            </a:xfrm>
            <a:custGeom>
              <a:rect b="b" l="l" r="r" t="t"/>
              <a:pathLst>
                <a:path extrusionOk="0" h="4446" w="5035">
                  <a:moveTo>
                    <a:pt x="2595" y="1"/>
                  </a:moveTo>
                  <a:cubicBezTo>
                    <a:pt x="1821" y="1"/>
                    <a:pt x="1044" y="402"/>
                    <a:pt x="630" y="1105"/>
                  </a:cubicBezTo>
                  <a:cubicBezTo>
                    <a:pt x="0" y="2169"/>
                    <a:pt x="392" y="3629"/>
                    <a:pt x="1461" y="4199"/>
                  </a:cubicBezTo>
                  <a:cubicBezTo>
                    <a:pt x="1773" y="4367"/>
                    <a:pt x="2116" y="4446"/>
                    <a:pt x="2459" y="4446"/>
                  </a:cubicBezTo>
                  <a:cubicBezTo>
                    <a:pt x="3255" y="4446"/>
                    <a:pt x="4049" y="4021"/>
                    <a:pt x="4454" y="3292"/>
                  </a:cubicBezTo>
                  <a:cubicBezTo>
                    <a:pt x="5034" y="2248"/>
                    <a:pt x="4660" y="857"/>
                    <a:pt x="3642" y="274"/>
                  </a:cubicBezTo>
                  <a:cubicBezTo>
                    <a:pt x="3318" y="88"/>
                    <a:pt x="2957" y="1"/>
                    <a:pt x="2595"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10" name="Google Shape;9410;p24"/>
            <p:cNvSpPr/>
            <p:nvPr/>
          </p:nvSpPr>
          <p:spPr>
            <a:xfrm>
              <a:off x="5725450" y="2822650"/>
              <a:ext cx="122275" cy="108750"/>
            </a:xfrm>
            <a:custGeom>
              <a:rect b="b" l="l" r="r" t="t"/>
              <a:pathLst>
                <a:path extrusionOk="0" h="4350" w="4891">
                  <a:moveTo>
                    <a:pt x="2519" y="1"/>
                  </a:moveTo>
                  <a:cubicBezTo>
                    <a:pt x="1748" y="1"/>
                    <a:pt x="970" y="406"/>
                    <a:pt x="570" y="1112"/>
                  </a:cubicBezTo>
                  <a:cubicBezTo>
                    <a:pt x="1" y="2114"/>
                    <a:pt x="344" y="3470"/>
                    <a:pt x="1314" y="4060"/>
                  </a:cubicBezTo>
                  <a:cubicBezTo>
                    <a:pt x="1637" y="4257"/>
                    <a:pt x="2003" y="4350"/>
                    <a:pt x="2372" y="4350"/>
                  </a:cubicBezTo>
                  <a:cubicBezTo>
                    <a:pt x="3142" y="4350"/>
                    <a:pt x="3921" y="3944"/>
                    <a:pt x="4321" y="3238"/>
                  </a:cubicBezTo>
                  <a:cubicBezTo>
                    <a:pt x="4890" y="2236"/>
                    <a:pt x="4547" y="882"/>
                    <a:pt x="3577" y="290"/>
                  </a:cubicBezTo>
                  <a:cubicBezTo>
                    <a:pt x="3254" y="93"/>
                    <a:pt x="2888" y="1"/>
                    <a:pt x="2519"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11" name="Google Shape;9411;p24"/>
            <p:cNvSpPr/>
            <p:nvPr/>
          </p:nvSpPr>
          <p:spPr>
            <a:xfrm>
              <a:off x="5426725" y="1718575"/>
              <a:ext cx="123425" cy="109550"/>
            </a:xfrm>
            <a:custGeom>
              <a:rect b="b" l="l" r="r" t="t"/>
              <a:pathLst>
                <a:path extrusionOk="0" h="4382" w="4937">
                  <a:moveTo>
                    <a:pt x="2557" y="1"/>
                  </a:moveTo>
                  <a:cubicBezTo>
                    <a:pt x="1772" y="1"/>
                    <a:pt x="979" y="417"/>
                    <a:pt x="580" y="1132"/>
                  </a:cubicBezTo>
                  <a:cubicBezTo>
                    <a:pt x="0" y="2171"/>
                    <a:pt x="395" y="3590"/>
                    <a:pt x="1422" y="4141"/>
                  </a:cubicBezTo>
                  <a:cubicBezTo>
                    <a:pt x="1727" y="4304"/>
                    <a:pt x="2064" y="4381"/>
                    <a:pt x="2402" y="4381"/>
                  </a:cubicBezTo>
                  <a:cubicBezTo>
                    <a:pt x="3209" y="4381"/>
                    <a:pt x="4022" y="3943"/>
                    <a:pt x="4406" y="3202"/>
                  </a:cubicBezTo>
                  <a:cubicBezTo>
                    <a:pt x="4937" y="2179"/>
                    <a:pt x="4560" y="834"/>
                    <a:pt x="3584" y="270"/>
                  </a:cubicBezTo>
                  <a:cubicBezTo>
                    <a:pt x="3269" y="87"/>
                    <a:pt x="2914" y="1"/>
                    <a:pt x="2557"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12" name="Google Shape;9412;p24"/>
            <p:cNvSpPr/>
            <p:nvPr/>
          </p:nvSpPr>
          <p:spPr>
            <a:xfrm>
              <a:off x="3798475" y="803225"/>
              <a:ext cx="123475" cy="109550"/>
            </a:xfrm>
            <a:custGeom>
              <a:rect b="b" l="l" r="r" t="t"/>
              <a:pathLst>
                <a:path extrusionOk="0" h="4382" w="4939">
                  <a:moveTo>
                    <a:pt x="2564" y="0"/>
                  </a:moveTo>
                  <a:cubicBezTo>
                    <a:pt x="1802" y="0"/>
                    <a:pt x="1026" y="390"/>
                    <a:pt x="614" y="1074"/>
                  </a:cubicBezTo>
                  <a:cubicBezTo>
                    <a:pt x="1" y="2086"/>
                    <a:pt x="357" y="3518"/>
                    <a:pt x="1368" y="4109"/>
                  </a:cubicBezTo>
                  <a:cubicBezTo>
                    <a:pt x="1685" y="4295"/>
                    <a:pt x="2043" y="4382"/>
                    <a:pt x="2402" y="4382"/>
                  </a:cubicBezTo>
                  <a:cubicBezTo>
                    <a:pt x="3184" y="4382"/>
                    <a:pt x="3975" y="3970"/>
                    <a:pt x="4376" y="3259"/>
                  </a:cubicBezTo>
                  <a:cubicBezTo>
                    <a:pt x="4939" y="2260"/>
                    <a:pt x="4601" y="901"/>
                    <a:pt x="3642" y="300"/>
                  </a:cubicBezTo>
                  <a:cubicBezTo>
                    <a:pt x="3317" y="96"/>
                    <a:pt x="2942" y="0"/>
                    <a:pt x="2564"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13" name="Google Shape;9413;p24"/>
            <p:cNvSpPr/>
            <p:nvPr/>
          </p:nvSpPr>
          <p:spPr>
            <a:xfrm>
              <a:off x="2016375" y="3701900"/>
              <a:ext cx="123450" cy="109550"/>
            </a:xfrm>
            <a:custGeom>
              <a:rect b="b" l="l" r="r" t="t"/>
              <a:pathLst>
                <a:path extrusionOk="0" h="4382" w="4938">
                  <a:moveTo>
                    <a:pt x="2537" y="0"/>
                  </a:moveTo>
                  <a:cubicBezTo>
                    <a:pt x="1760" y="0"/>
                    <a:pt x="972" y="408"/>
                    <a:pt x="568" y="1114"/>
                  </a:cubicBezTo>
                  <a:cubicBezTo>
                    <a:pt x="1" y="2108"/>
                    <a:pt x="331" y="3467"/>
                    <a:pt x="1289" y="4076"/>
                  </a:cubicBezTo>
                  <a:cubicBezTo>
                    <a:pt x="1616" y="4283"/>
                    <a:pt x="1994" y="4381"/>
                    <a:pt x="2375" y="4381"/>
                  </a:cubicBezTo>
                  <a:cubicBezTo>
                    <a:pt x="3133" y="4381"/>
                    <a:pt x="3905" y="3996"/>
                    <a:pt x="4320" y="3317"/>
                  </a:cubicBezTo>
                  <a:cubicBezTo>
                    <a:pt x="4937" y="2309"/>
                    <a:pt x="4588" y="875"/>
                    <a:pt x="3580" y="278"/>
                  </a:cubicBezTo>
                  <a:cubicBezTo>
                    <a:pt x="3262" y="89"/>
                    <a:pt x="2901" y="0"/>
                    <a:pt x="2537"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14" name="Google Shape;9414;p24"/>
            <p:cNvSpPr/>
            <p:nvPr/>
          </p:nvSpPr>
          <p:spPr>
            <a:xfrm>
              <a:off x="2384150" y="1412200"/>
              <a:ext cx="124650" cy="110350"/>
            </a:xfrm>
            <a:custGeom>
              <a:rect b="b" l="l" r="r" t="t"/>
              <a:pathLst>
                <a:path extrusionOk="0" h="4414" w="4986">
                  <a:moveTo>
                    <a:pt x="2570" y="1"/>
                  </a:moveTo>
                  <a:cubicBezTo>
                    <a:pt x="1767" y="1"/>
                    <a:pt x="960" y="432"/>
                    <a:pt x="565" y="1168"/>
                  </a:cubicBezTo>
                  <a:cubicBezTo>
                    <a:pt x="1" y="2220"/>
                    <a:pt x="406" y="3623"/>
                    <a:pt x="1433" y="4172"/>
                  </a:cubicBezTo>
                  <a:cubicBezTo>
                    <a:pt x="1739" y="4336"/>
                    <a:pt x="2078" y="4414"/>
                    <a:pt x="2417" y="4414"/>
                  </a:cubicBezTo>
                  <a:cubicBezTo>
                    <a:pt x="3221" y="4414"/>
                    <a:pt x="4028" y="3981"/>
                    <a:pt x="4422" y="3247"/>
                  </a:cubicBezTo>
                  <a:cubicBezTo>
                    <a:pt x="4986" y="2195"/>
                    <a:pt x="4581" y="790"/>
                    <a:pt x="3555" y="242"/>
                  </a:cubicBezTo>
                  <a:cubicBezTo>
                    <a:pt x="3248" y="78"/>
                    <a:pt x="2909" y="1"/>
                    <a:pt x="2570"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15" name="Google Shape;9415;p24"/>
            <p:cNvSpPr/>
            <p:nvPr/>
          </p:nvSpPr>
          <p:spPr>
            <a:xfrm>
              <a:off x="5107700" y="4191850"/>
              <a:ext cx="123900" cy="109550"/>
            </a:xfrm>
            <a:custGeom>
              <a:rect b="b" l="l" r="r" t="t"/>
              <a:pathLst>
                <a:path extrusionOk="0" h="4382" w="4956">
                  <a:moveTo>
                    <a:pt x="2556" y="0"/>
                  </a:moveTo>
                  <a:cubicBezTo>
                    <a:pt x="1789" y="0"/>
                    <a:pt x="1016" y="397"/>
                    <a:pt x="607" y="1084"/>
                  </a:cubicBezTo>
                  <a:cubicBezTo>
                    <a:pt x="0" y="2102"/>
                    <a:pt x="363" y="3530"/>
                    <a:pt x="1376" y="4115"/>
                  </a:cubicBezTo>
                  <a:cubicBezTo>
                    <a:pt x="1691" y="4296"/>
                    <a:pt x="2045" y="4381"/>
                    <a:pt x="2401" y="4381"/>
                  </a:cubicBezTo>
                  <a:cubicBezTo>
                    <a:pt x="3187" y="4381"/>
                    <a:pt x="3982" y="3965"/>
                    <a:pt x="4380" y="3248"/>
                  </a:cubicBezTo>
                  <a:cubicBezTo>
                    <a:pt x="4956" y="2208"/>
                    <a:pt x="4561" y="789"/>
                    <a:pt x="3534" y="239"/>
                  </a:cubicBezTo>
                  <a:cubicBezTo>
                    <a:pt x="3230" y="77"/>
                    <a:pt x="2894" y="0"/>
                    <a:pt x="2556"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16" name="Google Shape;9416;p24"/>
            <p:cNvSpPr/>
            <p:nvPr/>
          </p:nvSpPr>
          <p:spPr>
            <a:xfrm>
              <a:off x="3876350" y="4747650"/>
              <a:ext cx="124625" cy="110325"/>
            </a:xfrm>
            <a:custGeom>
              <a:rect b="b" l="l" r="r" t="t"/>
              <a:pathLst>
                <a:path extrusionOk="0" h="4413" w="4985">
                  <a:moveTo>
                    <a:pt x="2568" y="0"/>
                  </a:moveTo>
                  <a:cubicBezTo>
                    <a:pt x="1760" y="0"/>
                    <a:pt x="948" y="437"/>
                    <a:pt x="558" y="1178"/>
                  </a:cubicBezTo>
                  <a:cubicBezTo>
                    <a:pt x="1" y="2235"/>
                    <a:pt x="415" y="3636"/>
                    <a:pt x="1443" y="4178"/>
                  </a:cubicBezTo>
                  <a:cubicBezTo>
                    <a:pt x="1747" y="4338"/>
                    <a:pt x="2081" y="4413"/>
                    <a:pt x="2416" y="4413"/>
                  </a:cubicBezTo>
                  <a:cubicBezTo>
                    <a:pt x="3225" y="4413"/>
                    <a:pt x="4036" y="3975"/>
                    <a:pt x="4427" y="3234"/>
                  </a:cubicBezTo>
                  <a:cubicBezTo>
                    <a:pt x="4984" y="2177"/>
                    <a:pt x="4570" y="776"/>
                    <a:pt x="3542" y="235"/>
                  </a:cubicBezTo>
                  <a:cubicBezTo>
                    <a:pt x="3238" y="75"/>
                    <a:pt x="2903" y="0"/>
                    <a:pt x="2568"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17" name="Google Shape;9417;p24"/>
            <p:cNvSpPr/>
            <p:nvPr/>
          </p:nvSpPr>
          <p:spPr>
            <a:xfrm>
              <a:off x="5640625" y="3242900"/>
              <a:ext cx="124600" cy="110375"/>
            </a:xfrm>
            <a:custGeom>
              <a:rect b="b" l="l" r="r" t="t"/>
              <a:pathLst>
                <a:path extrusionOk="0" h="4415" w="4984">
                  <a:moveTo>
                    <a:pt x="2568" y="1"/>
                  </a:moveTo>
                  <a:cubicBezTo>
                    <a:pt x="1791" y="1"/>
                    <a:pt x="1007" y="405"/>
                    <a:pt x="597" y="1108"/>
                  </a:cubicBezTo>
                  <a:cubicBezTo>
                    <a:pt x="0" y="2134"/>
                    <a:pt x="361" y="3548"/>
                    <a:pt x="1372" y="4139"/>
                  </a:cubicBezTo>
                  <a:cubicBezTo>
                    <a:pt x="1692" y="4327"/>
                    <a:pt x="2053" y="4415"/>
                    <a:pt x="2416" y="4415"/>
                  </a:cubicBezTo>
                  <a:cubicBezTo>
                    <a:pt x="3193" y="4415"/>
                    <a:pt x="3977" y="4010"/>
                    <a:pt x="4387" y="3307"/>
                  </a:cubicBezTo>
                  <a:cubicBezTo>
                    <a:pt x="4984" y="2281"/>
                    <a:pt x="4623" y="867"/>
                    <a:pt x="3612" y="276"/>
                  </a:cubicBezTo>
                  <a:cubicBezTo>
                    <a:pt x="3292" y="89"/>
                    <a:pt x="2931" y="1"/>
                    <a:pt x="2568"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18" name="Google Shape;9418;p24"/>
            <p:cNvSpPr/>
            <p:nvPr/>
          </p:nvSpPr>
          <p:spPr>
            <a:xfrm>
              <a:off x="1851300" y="2361100"/>
              <a:ext cx="123950" cy="109550"/>
            </a:xfrm>
            <a:custGeom>
              <a:rect b="b" l="l" r="r" t="t"/>
              <a:pathLst>
                <a:path extrusionOk="0" h="4382" w="4958">
                  <a:moveTo>
                    <a:pt x="2555" y="0"/>
                  </a:moveTo>
                  <a:cubicBezTo>
                    <a:pt x="1813" y="0"/>
                    <a:pt x="1060" y="372"/>
                    <a:pt x="639" y="1030"/>
                  </a:cubicBezTo>
                  <a:cubicBezTo>
                    <a:pt x="1" y="2022"/>
                    <a:pt x="322" y="3461"/>
                    <a:pt x="1320" y="4083"/>
                  </a:cubicBezTo>
                  <a:cubicBezTo>
                    <a:pt x="1644" y="4286"/>
                    <a:pt x="2017" y="4381"/>
                    <a:pt x="2394" y="4381"/>
                  </a:cubicBezTo>
                  <a:cubicBezTo>
                    <a:pt x="3157" y="4381"/>
                    <a:pt x="3934" y="3990"/>
                    <a:pt x="4346" y="3304"/>
                  </a:cubicBezTo>
                  <a:cubicBezTo>
                    <a:pt x="4958" y="2289"/>
                    <a:pt x="4600" y="859"/>
                    <a:pt x="3587" y="271"/>
                  </a:cubicBezTo>
                  <a:cubicBezTo>
                    <a:pt x="3271" y="87"/>
                    <a:pt x="2915" y="0"/>
                    <a:pt x="2555"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19" name="Google Shape;9419;p24"/>
            <p:cNvSpPr/>
            <p:nvPr/>
          </p:nvSpPr>
          <p:spPr>
            <a:xfrm>
              <a:off x="1816975" y="2965750"/>
              <a:ext cx="124550" cy="110325"/>
            </a:xfrm>
            <a:custGeom>
              <a:rect b="b" l="l" r="r" t="t"/>
              <a:pathLst>
                <a:path extrusionOk="0" h="4413" w="4982">
                  <a:moveTo>
                    <a:pt x="2566" y="1"/>
                  </a:moveTo>
                  <a:cubicBezTo>
                    <a:pt x="1774" y="1"/>
                    <a:pt x="976" y="421"/>
                    <a:pt x="576" y="1142"/>
                  </a:cubicBezTo>
                  <a:cubicBezTo>
                    <a:pt x="0" y="2183"/>
                    <a:pt x="386" y="3593"/>
                    <a:pt x="1406" y="4157"/>
                  </a:cubicBezTo>
                  <a:cubicBezTo>
                    <a:pt x="1719" y="4331"/>
                    <a:pt x="2067" y="4412"/>
                    <a:pt x="2416" y="4412"/>
                  </a:cubicBezTo>
                  <a:cubicBezTo>
                    <a:pt x="3208" y="4412"/>
                    <a:pt x="4006" y="3991"/>
                    <a:pt x="4405" y="3270"/>
                  </a:cubicBezTo>
                  <a:cubicBezTo>
                    <a:pt x="4981" y="2230"/>
                    <a:pt x="4595" y="818"/>
                    <a:pt x="3575" y="255"/>
                  </a:cubicBezTo>
                  <a:cubicBezTo>
                    <a:pt x="3263" y="82"/>
                    <a:pt x="2915" y="1"/>
                    <a:pt x="2566"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20" name="Google Shape;9420;p24"/>
            <p:cNvSpPr/>
            <p:nvPr/>
          </p:nvSpPr>
          <p:spPr>
            <a:xfrm>
              <a:off x="4608175" y="4534925"/>
              <a:ext cx="124575" cy="110325"/>
            </a:xfrm>
            <a:custGeom>
              <a:rect b="b" l="l" r="r" t="t"/>
              <a:pathLst>
                <a:path extrusionOk="0" h="4413" w="4983">
                  <a:moveTo>
                    <a:pt x="2569" y="0"/>
                  </a:moveTo>
                  <a:cubicBezTo>
                    <a:pt x="1776" y="0"/>
                    <a:pt x="977" y="421"/>
                    <a:pt x="577" y="1143"/>
                  </a:cubicBezTo>
                  <a:cubicBezTo>
                    <a:pt x="1" y="2182"/>
                    <a:pt x="388" y="3592"/>
                    <a:pt x="1408" y="4158"/>
                  </a:cubicBezTo>
                  <a:cubicBezTo>
                    <a:pt x="1720" y="4331"/>
                    <a:pt x="2067" y="4412"/>
                    <a:pt x="2416" y="4412"/>
                  </a:cubicBezTo>
                  <a:cubicBezTo>
                    <a:pt x="3208" y="4412"/>
                    <a:pt x="4007" y="3992"/>
                    <a:pt x="4407" y="3270"/>
                  </a:cubicBezTo>
                  <a:cubicBezTo>
                    <a:pt x="4983" y="2231"/>
                    <a:pt x="4595" y="819"/>
                    <a:pt x="3577" y="255"/>
                  </a:cubicBezTo>
                  <a:cubicBezTo>
                    <a:pt x="3265" y="82"/>
                    <a:pt x="2917" y="0"/>
                    <a:pt x="2569"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21" name="Google Shape;9421;p24"/>
            <p:cNvSpPr/>
            <p:nvPr/>
          </p:nvSpPr>
          <p:spPr>
            <a:xfrm>
              <a:off x="2701675" y="1122675"/>
              <a:ext cx="122150" cy="108800"/>
            </a:xfrm>
            <a:custGeom>
              <a:rect b="b" l="l" r="r" t="t"/>
              <a:pathLst>
                <a:path extrusionOk="0" h="4352" w="4886">
                  <a:moveTo>
                    <a:pt x="2519" y="1"/>
                  </a:moveTo>
                  <a:cubicBezTo>
                    <a:pt x="1755" y="1"/>
                    <a:pt x="980" y="400"/>
                    <a:pt x="575" y="1098"/>
                  </a:cubicBezTo>
                  <a:cubicBezTo>
                    <a:pt x="1" y="2092"/>
                    <a:pt x="332" y="3453"/>
                    <a:pt x="1297" y="4053"/>
                  </a:cubicBezTo>
                  <a:cubicBezTo>
                    <a:pt x="1623" y="4256"/>
                    <a:pt x="1994" y="4351"/>
                    <a:pt x="2368" y="4351"/>
                  </a:cubicBezTo>
                  <a:cubicBezTo>
                    <a:pt x="3132" y="4351"/>
                    <a:pt x="3906" y="3952"/>
                    <a:pt x="4311" y="3253"/>
                  </a:cubicBezTo>
                  <a:cubicBezTo>
                    <a:pt x="4886" y="2260"/>
                    <a:pt x="4554" y="899"/>
                    <a:pt x="3589" y="298"/>
                  </a:cubicBezTo>
                  <a:cubicBezTo>
                    <a:pt x="3264" y="96"/>
                    <a:pt x="2893" y="1"/>
                    <a:pt x="2519"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22" name="Google Shape;9422;p24"/>
            <p:cNvSpPr/>
            <p:nvPr/>
          </p:nvSpPr>
          <p:spPr>
            <a:xfrm>
              <a:off x="2348350" y="4201375"/>
              <a:ext cx="122225" cy="107900"/>
            </a:xfrm>
            <a:custGeom>
              <a:rect b="b" l="l" r="r" t="t"/>
              <a:pathLst>
                <a:path extrusionOk="0" h="4316" w="4889">
                  <a:moveTo>
                    <a:pt x="2508" y="1"/>
                  </a:moveTo>
                  <a:cubicBezTo>
                    <a:pt x="1773" y="1"/>
                    <a:pt x="1042" y="379"/>
                    <a:pt x="631" y="1053"/>
                  </a:cubicBezTo>
                  <a:cubicBezTo>
                    <a:pt x="0" y="2088"/>
                    <a:pt x="359" y="3482"/>
                    <a:pt x="1403" y="4059"/>
                  </a:cubicBezTo>
                  <a:cubicBezTo>
                    <a:pt x="1718" y="4233"/>
                    <a:pt x="2063" y="4315"/>
                    <a:pt x="2405" y="4315"/>
                  </a:cubicBezTo>
                  <a:cubicBezTo>
                    <a:pt x="3160" y="4315"/>
                    <a:pt x="3905" y="3916"/>
                    <a:pt x="4306" y="3214"/>
                  </a:cubicBezTo>
                  <a:cubicBezTo>
                    <a:pt x="4888" y="2194"/>
                    <a:pt x="4548" y="872"/>
                    <a:pt x="3555" y="284"/>
                  </a:cubicBezTo>
                  <a:cubicBezTo>
                    <a:pt x="3230" y="92"/>
                    <a:pt x="2868" y="1"/>
                    <a:pt x="2508"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23" name="Google Shape;9423;p24"/>
            <p:cNvSpPr/>
            <p:nvPr/>
          </p:nvSpPr>
          <p:spPr>
            <a:xfrm>
              <a:off x="4792975" y="4483425"/>
              <a:ext cx="120925" cy="106975"/>
            </a:xfrm>
            <a:custGeom>
              <a:rect b="b" l="l" r="r" t="t"/>
              <a:pathLst>
                <a:path extrusionOk="0" h="4279" w="4837">
                  <a:moveTo>
                    <a:pt x="2442" y="0"/>
                  </a:moveTo>
                  <a:cubicBezTo>
                    <a:pt x="1712" y="0"/>
                    <a:pt x="1003" y="388"/>
                    <a:pt x="600" y="1086"/>
                  </a:cubicBezTo>
                  <a:cubicBezTo>
                    <a:pt x="0" y="2121"/>
                    <a:pt x="327" y="3404"/>
                    <a:pt x="1344" y="3993"/>
                  </a:cubicBezTo>
                  <a:cubicBezTo>
                    <a:pt x="1677" y="4186"/>
                    <a:pt x="2038" y="4278"/>
                    <a:pt x="2394" y="4278"/>
                  </a:cubicBezTo>
                  <a:cubicBezTo>
                    <a:pt x="3125" y="4278"/>
                    <a:pt x="3834" y="3891"/>
                    <a:pt x="4237" y="3194"/>
                  </a:cubicBezTo>
                  <a:cubicBezTo>
                    <a:pt x="4837" y="2157"/>
                    <a:pt x="4509" y="875"/>
                    <a:pt x="3493" y="285"/>
                  </a:cubicBezTo>
                  <a:cubicBezTo>
                    <a:pt x="3159" y="92"/>
                    <a:pt x="2798" y="0"/>
                    <a:pt x="2442"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24" name="Google Shape;9424;p24"/>
            <p:cNvSpPr/>
            <p:nvPr/>
          </p:nvSpPr>
          <p:spPr>
            <a:xfrm>
              <a:off x="3278800" y="4724450"/>
              <a:ext cx="122150" cy="107875"/>
            </a:xfrm>
            <a:custGeom>
              <a:rect b="b" l="l" r="r" t="t"/>
              <a:pathLst>
                <a:path extrusionOk="0" h="4315" w="4886">
                  <a:moveTo>
                    <a:pt x="2504" y="1"/>
                  </a:moveTo>
                  <a:cubicBezTo>
                    <a:pt x="1761" y="1"/>
                    <a:pt x="1025" y="388"/>
                    <a:pt x="618" y="1075"/>
                  </a:cubicBezTo>
                  <a:cubicBezTo>
                    <a:pt x="1" y="2118"/>
                    <a:pt x="374" y="3509"/>
                    <a:pt x="1423" y="4070"/>
                  </a:cubicBezTo>
                  <a:cubicBezTo>
                    <a:pt x="1733" y="4236"/>
                    <a:pt x="2070" y="4314"/>
                    <a:pt x="2405" y="4314"/>
                  </a:cubicBezTo>
                  <a:cubicBezTo>
                    <a:pt x="3169" y="4314"/>
                    <a:pt x="3922" y="3905"/>
                    <a:pt x="4317" y="3192"/>
                  </a:cubicBezTo>
                  <a:cubicBezTo>
                    <a:pt x="4886" y="2166"/>
                    <a:pt x="4532" y="846"/>
                    <a:pt x="3533" y="273"/>
                  </a:cubicBezTo>
                  <a:cubicBezTo>
                    <a:pt x="3212" y="88"/>
                    <a:pt x="2857" y="1"/>
                    <a:pt x="2504"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25" name="Google Shape;9425;p24"/>
            <p:cNvSpPr/>
            <p:nvPr/>
          </p:nvSpPr>
          <p:spPr>
            <a:xfrm>
              <a:off x="1769150" y="2783450"/>
              <a:ext cx="120900" cy="106975"/>
            </a:xfrm>
            <a:custGeom>
              <a:rect b="b" l="l" r="r" t="t"/>
              <a:pathLst>
                <a:path extrusionOk="0" h="4279" w="4836">
                  <a:moveTo>
                    <a:pt x="2443" y="0"/>
                  </a:moveTo>
                  <a:cubicBezTo>
                    <a:pt x="1713" y="0"/>
                    <a:pt x="1005" y="387"/>
                    <a:pt x="600" y="1084"/>
                  </a:cubicBezTo>
                  <a:cubicBezTo>
                    <a:pt x="1" y="2121"/>
                    <a:pt x="328" y="3403"/>
                    <a:pt x="1343" y="3993"/>
                  </a:cubicBezTo>
                  <a:cubicBezTo>
                    <a:pt x="1677" y="4187"/>
                    <a:pt x="2038" y="4279"/>
                    <a:pt x="2394" y="4279"/>
                  </a:cubicBezTo>
                  <a:cubicBezTo>
                    <a:pt x="3124" y="4279"/>
                    <a:pt x="3833" y="3891"/>
                    <a:pt x="4236" y="3194"/>
                  </a:cubicBezTo>
                  <a:cubicBezTo>
                    <a:pt x="4835" y="2158"/>
                    <a:pt x="4510" y="876"/>
                    <a:pt x="3493" y="285"/>
                  </a:cubicBezTo>
                  <a:cubicBezTo>
                    <a:pt x="3160" y="92"/>
                    <a:pt x="2799" y="0"/>
                    <a:pt x="2443"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26" name="Google Shape;9426;p24"/>
            <p:cNvSpPr/>
            <p:nvPr/>
          </p:nvSpPr>
          <p:spPr>
            <a:xfrm>
              <a:off x="5559675" y="3666675"/>
              <a:ext cx="119175" cy="105000"/>
            </a:xfrm>
            <a:custGeom>
              <a:rect b="b" l="l" r="r" t="t"/>
              <a:pathLst>
                <a:path extrusionOk="0" h="4200" w="4767">
                  <a:moveTo>
                    <a:pt x="2383" y="0"/>
                  </a:moveTo>
                  <a:cubicBezTo>
                    <a:pt x="1696" y="0"/>
                    <a:pt x="1039" y="357"/>
                    <a:pt x="639" y="1014"/>
                  </a:cubicBezTo>
                  <a:cubicBezTo>
                    <a:pt x="1" y="2060"/>
                    <a:pt x="297" y="3310"/>
                    <a:pt x="1327" y="3908"/>
                  </a:cubicBezTo>
                  <a:cubicBezTo>
                    <a:pt x="1666" y="4105"/>
                    <a:pt x="2029" y="4200"/>
                    <a:pt x="2383" y="4200"/>
                  </a:cubicBezTo>
                  <a:cubicBezTo>
                    <a:pt x="3070" y="4200"/>
                    <a:pt x="3727" y="3843"/>
                    <a:pt x="4128" y="3187"/>
                  </a:cubicBezTo>
                  <a:cubicBezTo>
                    <a:pt x="4766" y="2141"/>
                    <a:pt x="4470" y="891"/>
                    <a:pt x="3440" y="293"/>
                  </a:cubicBezTo>
                  <a:cubicBezTo>
                    <a:pt x="3100" y="95"/>
                    <a:pt x="2737" y="0"/>
                    <a:pt x="2383"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27" name="Google Shape;9427;p24"/>
            <p:cNvSpPr/>
            <p:nvPr/>
          </p:nvSpPr>
          <p:spPr>
            <a:xfrm>
              <a:off x="4632025" y="960175"/>
              <a:ext cx="119700" cy="106025"/>
            </a:xfrm>
            <a:custGeom>
              <a:rect b="b" l="l" r="r" t="t"/>
              <a:pathLst>
                <a:path extrusionOk="0" h="4241" w="4788">
                  <a:moveTo>
                    <a:pt x="2391" y="1"/>
                  </a:moveTo>
                  <a:cubicBezTo>
                    <a:pt x="1644" y="1"/>
                    <a:pt x="932" y="418"/>
                    <a:pt x="541" y="1162"/>
                  </a:cubicBezTo>
                  <a:cubicBezTo>
                    <a:pt x="0" y="2192"/>
                    <a:pt x="337" y="3387"/>
                    <a:pt x="1332" y="3956"/>
                  </a:cubicBezTo>
                  <a:cubicBezTo>
                    <a:pt x="1668" y="4148"/>
                    <a:pt x="2026" y="4240"/>
                    <a:pt x="2377" y="4240"/>
                  </a:cubicBezTo>
                  <a:cubicBezTo>
                    <a:pt x="3105" y="4240"/>
                    <a:pt x="3799" y="3844"/>
                    <a:pt x="4198" y="3127"/>
                  </a:cubicBezTo>
                  <a:cubicBezTo>
                    <a:pt x="4788" y="2066"/>
                    <a:pt x="4434" y="823"/>
                    <a:pt x="3386" y="257"/>
                  </a:cubicBezTo>
                  <a:cubicBezTo>
                    <a:pt x="3064" y="83"/>
                    <a:pt x="2724" y="1"/>
                    <a:pt x="2391"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28" name="Google Shape;9428;p24"/>
            <p:cNvSpPr/>
            <p:nvPr/>
          </p:nvSpPr>
          <p:spPr>
            <a:xfrm>
              <a:off x="3695575" y="4802975"/>
              <a:ext cx="120200" cy="106000"/>
            </a:xfrm>
            <a:custGeom>
              <a:rect b="b" l="l" r="r" t="t"/>
              <a:pathLst>
                <a:path extrusionOk="0" h="4240" w="4808">
                  <a:moveTo>
                    <a:pt x="2414" y="1"/>
                  </a:moveTo>
                  <a:cubicBezTo>
                    <a:pt x="1696" y="1"/>
                    <a:pt x="1010" y="386"/>
                    <a:pt x="609" y="1080"/>
                  </a:cubicBezTo>
                  <a:cubicBezTo>
                    <a:pt x="1" y="2132"/>
                    <a:pt x="331" y="3383"/>
                    <a:pt x="1370" y="3965"/>
                  </a:cubicBezTo>
                  <a:cubicBezTo>
                    <a:pt x="1701" y="4151"/>
                    <a:pt x="2053" y="4240"/>
                    <a:pt x="2398" y="4240"/>
                  </a:cubicBezTo>
                  <a:cubicBezTo>
                    <a:pt x="3132" y="4240"/>
                    <a:pt x="3832" y="3837"/>
                    <a:pt x="4227" y="3112"/>
                  </a:cubicBezTo>
                  <a:cubicBezTo>
                    <a:pt x="4808" y="2049"/>
                    <a:pt x="4445" y="807"/>
                    <a:pt x="3393" y="249"/>
                  </a:cubicBezTo>
                  <a:cubicBezTo>
                    <a:pt x="3076" y="81"/>
                    <a:pt x="2742" y="1"/>
                    <a:pt x="2414"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29" name="Google Shape;9429;p24"/>
            <p:cNvSpPr/>
            <p:nvPr/>
          </p:nvSpPr>
          <p:spPr>
            <a:xfrm>
              <a:off x="4864100" y="1090925"/>
              <a:ext cx="120200" cy="106050"/>
            </a:xfrm>
            <a:custGeom>
              <a:rect b="b" l="l" r="r" t="t"/>
              <a:pathLst>
                <a:path extrusionOk="0" h="4242" w="4808">
                  <a:moveTo>
                    <a:pt x="2415" y="0"/>
                  </a:moveTo>
                  <a:cubicBezTo>
                    <a:pt x="1694" y="0"/>
                    <a:pt x="1004" y="390"/>
                    <a:pt x="603" y="1089"/>
                  </a:cubicBezTo>
                  <a:cubicBezTo>
                    <a:pt x="1" y="2143"/>
                    <a:pt x="337" y="3391"/>
                    <a:pt x="1377" y="3970"/>
                  </a:cubicBezTo>
                  <a:cubicBezTo>
                    <a:pt x="1706" y="4154"/>
                    <a:pt x="2056" y="4241"/>
                    <a:pt x="2397" y="4241"/>
                  </a:cubicBezTo>
                  <a:cubicBezTo>
                    <a:pt x="3135" y="4241"/>
                    <a:pt x="3838" y="3833"/>
                    <a:pt x="4233" y="3102"/>
                  </a:cubicBezTo>
                  <a:cubicBezTo>
                    <a:pt x="4808" y="2040"/>
                    <a:pt x="4439" y="798"/>
                    <a:pt x="3383" y="243"/>
                  </a:cubicBezTo>
                  <a:cubicBezTo>
                    <a:pt x="3069" y="79"/>
                    <a:pt x="2739" y="0"/>
                    <a:pt x="2415"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30" name="Google Shape;9430;p24"/>
            <p:cNvSpPr/>
            <p:nvPr/>
          </p:nvSpPr>
          <p:spPr>
            <a:xfrm>
              <a:off x="2067550" y="3887625"/>
              <a:ext cx="119425" cy="106000"/>
            </a:xfrm>
            <a:custGeom>
              <a:rect b="b" l="l" r="r" t="t"/>
              <a:pathLst>
                <a:path extrusionOk="0" h="4240" w="4777">
                  <a:moveTo>
                    <a:pt x="2403" y="0"/>
                  </a:moveTo>
                  <a:cubicBezTo>
                    <a:pt x="1719" y="0"/>
                    <a:pt x="1059" y="350"/>
                    <a:pt x="651" y="998"/>
                  </a:cubicBezTo>
                  <a:cubicBezTo>
                    <a:pt x="1" y="2027"/>
                    <a:pt x="275" y="3298"/>
                    <a:pt x="1280" y="3919"/>
                  </a:cubicBezTo>
                  <a:cubicBezTo>
                    <a:pt x="1631" y="4136"/>
                    <a:pt x="2012" y="4239"/>
                    <a:pt x="2386" y="4239"/>
                  </a:cubicBezTo>
                  <a:cubicBezTo>
                    <a:pt x="3090" y="4239"/>
                    <a:pt x="3768" y="3870"/>
                    <a:pt x="4174" y="3194"/>
                  </a:cubicBezTo>
                  <a:cubicBezTo>
                    <a:pt x="4777" y="2187"/>
                    <a:pt x="4513" y="975"/>
                    <a:pt x="3559" y="353"/>
                  </a:cubicBezTo>
                  <a:cubicBezTo>
                    <a:pt x="3194" y="115"/>
                    <a:pt x="2795" y="0"/>
                    <a:pt x="2403"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31" name="Google Shape;9431;p24"/>
            <p:cNvSpPr/>
            <p:nvPr/>
          </p:nvSpPr>
          <p:spPr>
            <a:xfrm>
              <a:off x="3984625" y="752700"/>
              <a:ext cx="117650" cy="104200"/>
            </a:xfrm>
            <a:custGeom>
              <a:rect b="b" l="l" r="r" t="t"/>
              <a:pathLst>
                <a:path extrusionOk="0" h="4168" w="4706">
                  <a:moveTo>
                    <a:pt x="2356" y="1"/>
                  </a:moveTo>
                  <a:cubicBezTo>
                    <a:pt x="1646" y="1"/>
                    <a:pt x="971" y="387"/>
                    <a:pt x="578" y="1085"/>
                  </a:cubicBezTo>
                  <a:cubicBezTo>
                    <a:pt x="1" y="2107"/>
                    <a:pt x="314" y="3305"/>
                    <a:pt x="1309" y="3880"/>
                  </a:cubicBezTo>
                  <a:cubicBezTo>
                    <a:pt x="1644" y="4074"/>
                    <a:pt x="2000" y="4167"/>
                    <a:pt x="2348" y="4167"/>
                  </a:cubicBezTo>
                  <a:cubicBezTo>
                    <a:pt x="3075" y="4167"/>
                    <a:pt x="3767" y="3763"/>
                    <a:pt x="4156" y="3036"/>
                  </a:cubicBezTo>
                  <a:cubicBezTo>
                    <a:pt x="4706" y="2006"/>
                    <a:pt x="4359" y="815"/>
                    <a:pt x="3349" y="261"/>
                  </a:cubicBezTo>
                  <a:cubicBezTo>
                    <a:pt x="3027" y="85"/>
                    <a:pt x="2688" y="1"/>
                    <a:pt x="2356"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32" name="Google Shape;9432;p24"/>
            <p:cNvSpPr/>
            <p:nvPr/>
          </p:nvSpPr>
          <p:spPr>
            <a:xfrm>
              <a:off x="5098325" y="1223025"/>
              <a:ext cx="116950" cy="103350"/>
            </a:xfrm>
            <a:custGeom>
              <a:rect b="b" l="l" r="r" t="t"/>
              <a:pathLst>
                <a:path extrusionOk="0" h="4134" w="4678">
                  <a:moveTo>
                    <a:pt x="2349" y="1"/>
                  </a:moveTo>
                  <a:cubicBezTo>
                    <a:pt x="1639" y="1"/>
                    <a:pt x="960" y="387"/>
                    <a:pt x="573" y="1081"/>
                  </a:cubicBezTo>
                  <a:cubicBezTo>
                    <a:pt x="1" y="2102"/>
                    <a:pt x="332" y="3309"/>
                    <a:pt x="1333" y="3869"/>
                  </a:cubicBezTo>
                  <a:cubicBezTo>
                    <a:pt x="1653" y="4048"/>
                    <a:pt x="1994" y="4133"/>
                    <a:pt x="2329" y="4133"/>
                  </a:cubicBezTo>
                  <a:cubicBezTo>
                    <a:pt x="3039" y="4133"/>
                    <a:pt x="3719" y="3748"/>
                    <a:pt x="4106" y="3054"/>
                  </a:cubicBezTo>
                  <a:cubicBezTo>
                    <a:pt x="4678" y="2033"/>
                    <a:pt x="4346" y="826"/>
                    <a:pt x="3346" y="266"/>
                  </a:cubicBezTo>
                  <a:cubicBezTo>
                    <a:pt x="3025" y="87"/>
                    <a:pt x="2684" y="1"/>
                    <a:pt x="2349"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33" name="Google Shape;9433;p24"/>
            <p:cNvSpPr/>
            <p:nvPr/>
          </p:nvSpPr>
          <p:spPr>
            <a:xfrm>
              <a:off x="1938075" y="1942725"/>
              <a:ext cx="117650" cy="104200"/>
            </a:xfrm>
            <a:custGeom>
              <a:rect b="b" l="l" r="r" t="t"/>
              <a:pathLst>
                <a:path extrusionOk="0" h="4168" w="4706">
                  <a:moveTo>
                    <a:pt x="2358" y="1"/>
                  </a:moveTo>
                  <a:cubicBezTo>
                    <a:pt x="1634" y="1"/>
                    <a:pt x="945" y="401"/>
                    <a:pt x="556" y="1125"/>
                  </a:cubicBezTo>
                  <a:cubicBezTo>
                    <a:pt x="0" y="2154"/>
                    <a:pt x="342" y="3344"/>
                    <a:pt x="1351" y="3903"/>
                  </a:cubicBezTo>
                  <a:cubicBezTo>
                    <a:pt x="1675" y="4082"/>
                    <a:pt x="2017" y="4167"/>
                    <a:pt x="2351" y="4167"/>
                  </a:cubicBezTo>
                  <a:cubicBezTo>
                    <a:pt x="3059" y="4167"/>
                    <a:pt x="3731" y="3784"/>
                    <a:pt x="4125" y="3089"/>
                  </a:cubicBezTo>
                  <a:cubicBezTo>
                    <a:pt x="4705" y="2068"/>
                    <a:pt x="4396" y="869"/>
                    <a:pt x="3404" y="291"/>
                  </a:cubicBezTo>
                  <a:cubicBezTo>
                    <a:pt x="3067" y="95"/>
                    <a:pt x="2708" y="1"/>
                    <a:pt x="2358"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34" name="Google Shape;9434;p24"/>
            <p:cNvSpPr/>
            <p:nvPr/>
          </p:nvSpPr>
          <p:spPr>
            <a:xfrm>
              <a:off x="2071525" y="1705625"/>
              <a:ext cx="117475" cy="104150"/>
            </a:xfrm>
            <a:custGeom>
              <a:rect b="b" l="l" r="r" t="t"/>
              <a:pathLst>
                <a:path extrusionOk="0" h="4166" w="4699">
                  <a:moveTo>
                    <a:pt x="2351" y="0"/>
                  </a:moveTo>
                  <a:cubicBezTo>
                    <a:pt x="1659" y="0"/>
                    <a:pt x="997" y="364"/>
                    <a:pt x="602" y="1029"/>
                  </a:cubicBezTo>
                  <a:cubicBezTo>
                    <a:pt x="1" y="2043"/>
                    <a:pt x="281" y="3254"/>
                    <a:pt x="1253" y="3850"/>
                  </a:cubicBezTo>
                  <a:cubicBezTo>
                    <a:pt x="1603" y="4063"/>
                    <a:pt x="1978" y="4165"/>
                    <a:pt x="2344" y="4165"/>
                  </a:cubicBezTo>
                  <a:cubicBezTo>
                    <a:pt x="3052" y="4165"/>
                    <a:pt x="3727" y="3783"/>
                    <a:pt x="4121" y="3085"/>
                  </a:cubicBezTo>
                  <a:cubicBezTo>
                    <a:pt x="4699" y="2062"/>
                    <a:pt x="4388" y="864"/>
                    <a:pt x="3395" y="288"/>
                  </a:cubicBezTo>
                  <a:cubicBezTo>
                    <a:pt x="3059" y="93"/>
                    <a:pt x="2701" y="0"/>
                    <a:pt x="2351"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35" name="Google Shape;9435;p24"/>
            <p:cNvSpPr/>
            <p:nvPr/>
          </p:nvSpPr>
          <p:spPr>
            <a:xfrm>
              <a:off x="5777800" y="3009350"/>
              <a:ext cx="116850" cy="103275"/>
            </a:xfrm>
            <a:custGeom>
              <a:rect b="b" l="l" r="r" t="t"/>
              <a:pathLst>
                <a:path extrusionOk="0" h="4131" w="4674">
                  <a:moveTo>
                    <a:pt x="2350" y="0"/>
                  </a:moveTo>
                  <a:cubicBezTo>
                    <a:pt x="1631" y="0"/>
                    <a:pt x="942" y="396"/>
                    <a:pt x="556" y="1103"/>
                  </a:cubicBezTo>
                  <a:cubicBezTo>
                    <a:pt x="1" y="2124"/>
                    <a:pt x="347" y="3331"/>
                    <a:pt x="1355" y="3879"/>
                  </a:cubicBezTo>
                  <a:cubicBezTo>
                    <a:pt x="1667" y="4049"/>
                    <a:pt x="1999" y="4130"/>
                    <a:pt x="2324" y="4130"/>
                  </a:cubicBezTo>
                  <a:cubicBezTo>
                    <a:pt x="3043" y="4130"/>
                    <a:pt x="3732" y="3735"/>
                    <a:pt x="4118" y="3028"/>
                  </a:cubicBezTo>
                  <a:cubicBezTo>
                    <a:pt x="4674" y="2006"/>
                    <a:pt x="4327" y="798"/>
                    <a:pt x="3319" y="251"/>
                  </a:cubicBezTo>
                  <a:cubicBezTo>
                    <a:pt x="3007" y="82"/>
                    <a:pt x="2676" y="0"/>
                    <a:pt x="2350"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36" name="Google Shape;9436;p24"/>
            <p:cNvSpPr/>
            <p:nvPr/>
          </p:nvSpPr>
          <p:spPr>
            <a:xfrm>
              <a:off x="5426675" y="3904225"/>
              <a:ext cx="118100" cy="104175"/>
            </a:xfrm>
            <a:custGeom>
              <a:rect b="b" l="l" r="r" t="t"/>
              <a:pathLst>
                <a:path extrusionOk="0" h="4167" w="4724">
                  <a:moveTo>
                    <a:pt x="2375" y="1"/>
                  </a:moveTo>
                  <a:cubicBezTo>
                    <a:pt x="1679" y="1"/>
                    <a:pt x="1014" y="369"/>
                    <a:pt x="618" y="1041"/>
                  </a:cubicBezTo>
                  <a:cubicBezTo>
                    <a:pt x="1" y="2094"/>
                    <a:pt x="332" y="3340"/>
                    <a:pt x="1383" y="3911"/>
                  </a:cubicBezTo>
                  <a:cubicBezTo>
                    <a:pt x="1702" y="4084"/>
                    <a:pt x="2038" y="4166"/>
                    <a:pt x="2366" y="4166"/>
                  </a:cubicBezTo>
                  <a:cubicBezTo>
                    <a:pt x="3079" y="4166"/>
                    <a:pt x="3758" y="3777"/>
                    <a:pt x="4151" y="3075"/>
                  </a:cubicBezTo>
                  <a:cubicBezTo>
                    <a:pt x="4724" y="2049"/>
                    <a:pt x="4406" y="856"/>
                    <a:pt x="3406" y="283"/>
                  </a:cubicBezTo>
                  <a:cubicBezTo>
                    <a:pt x="3074" y="92"/>
                    <a:pt x="2721" y="1"/>
                    <a:pt x="2375"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37" name="Google Shape;9437;p24"/>
            <p:cNvSpPr/>
            <p:nvPr/>
          </p:nvSpPr>
          <p:spPr>
            <a:xfrm>
              <a:off x="4400575" y="830750"/>
              <a:ext cx="116850" cy="103300"/>
            </a:xfrm>
            <a:custGeom>
              <a:rect b="b" l="l" r="r" t="t"/>
              <a:pathLst>
                <a:path extrusionOk="0" h="4132" w="4674">
                  <a:moveTo>
                    <a:pt x="2351" y="1"/>
                  </a:moveTo>
                  <a:cubicBezTo>
                    <a:pt x="1631" y="1"/>
                    <a:pt x="941" y="397"/>
                    <a:pt x="556" y="1103"/>
                  </a:cubicBezTo>
                  <a:cubicBezTo>
                    <a:pt x="1" y="2126"/>
                    <a:pt x="347" y="3333"/>
                    <a:pt x="1354" y="3881"/>
                  </a:cubicBezTo>
                  <a:cubicBezTo>
                    <a:pt x="1666" y="4050"/>
                    <a:pt x="1998" y="4131"/>
                    <a:pt x="2323" y="4131"/>
                  </a:cubicBezTo>
                  <a:cubicBezTo>
                    <a:pt x="3043" y="4131"/>
                    <a:pt x="3732" y="3735"/>
                    <a:pt x="4117" y="3029"/>
                  </a:cubicBezTo>
                  <a:cubicBezTo>
                    <a:pt x="4674" y="2008"/>
                    <a:pt x="4326" y="799"/>
                    <a:pt x="3319" y="251"/>
                  </a:cubicBezTo>
                  <a:cubicBezTo>
                    <a:pt x="3008" y="82"/>
                    <a:pt x="2676" y="1"/>
                    <a:pt x="2351"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38" name="Google Shape;9438;p24"/>
            <p:cNvSpPr/>
            <p:nvPr/>
          </p:nvSpPr>
          <p:spPr>
            <a:xfrm>
              <a:off x="5380350" y="1537350"/>
              <a:ext cx="117525" cy="104175"/>
            </a:xfrm>
            <a:custGeom>
              <a:rect b="b" l="l" r="r" t="t"/>
              <a:pathLst>
                <a:path extrusionOk="0" h="4167" w="4701">
                  <a:moveTo>
                    <a:pt x="2352" y="1"/>
                  </a:moveTo>
                  <a:cubicBezTo>
                    <a:pt x="1661" y="1"/>
                    <a:pt x="999" y="364"/>
                    <a:pt x="604" y="1027"/>
                  </a:cubicBezTo>
                  <a:cubicBezTo>
                    <a:pt x="0" y="2041"/>
                    <a:pt x="279" y="3253"/>
                    <a:pt x="1251" y="3849"/>
                  </a:cubicBezTo>
                  <a:cubicBezTo>
                    <a:pt x="1602" y="4064"/>
                    <a:pt x="1977" y="4167"/>
                    <a:pt x="2344" y="4167"/>
                  </a:cubicBezTo>
                  <a:cubicBezTo>
                    <a:pt x="3051" y="4167"/>
                    <a:pt x="3725" y="3785"/>
                    <a:pt x="4120" y="3088"/>
                  </a:cubicBezTo>
                  <a:cubicBezTo>
                    <a:pt x="4701" y="2066"/>
                    <a:pt x="4390" y="867"/>
                    <a:pt x="3397" y="289"/>
                  </a:cubicBezTo>
                  <a:cubicBezTo>
                    <a:pt x="3061" y="94"/>
                    <a:pt x="2703" y="1"/>
                    <a:pt x="2352"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39" name="Google Shape;9439;p24"/>
            <p:cNvSpPr/>
            <p:nvPr/>
          </p:nvSpPr>
          <p:spPr>
            <a:xfrm>
              <a:off x="4978725" y="4432925"/>
              <a:ext cx="114850" cy="101600"/>
            </a:xfrm>
            <a:custGeom>
              <a:rect b="b" l="l" r="r" t="t"/>
              <a:pathLst>
                <a:path extrusionOk="0" h="4064" w="4594">
                  <a:moveTo>
                    <a:pt x="2344" y="1"/>
                  </a:moveTo>
                  <a:cubicBezTo>
                    <a:pt x="1623" y="1"/>
                    <a:pt x="917" y="392"/>
                    <a:pt x="545" y="1079"/>
                  </a:cubicBezTo>
                  <a:cubicBezTo>
                    <a:pt x="0" y="2087"/>
                    <a:pt x="380" y="3346"/>
                    <a:pt x="1382" y="3854"/>
                  </a:cubicBezTo>
                  <a:cubicBezTo>
                    <a:pt x="1663" y="3996"/>
                    <a:pt x="1964" y="4064"/>
                    <a:pt x="2263" y="4064"/>
                  </a:cubicBezTo>
                  <a:cubicBezTo>
                    <a:pt x="2987" y="4064"/>
                    <a:pt x="3697" y="3669"/>
                    <a:pt x="4069" y="2985"/>
                  </a:cubicBezTo>
                  <a:cubicBezTo>
                    <a:pt x="4593" y="2017"/>
                    <a:pt x="4262" y="805"/>
                    <a:pt x="3327" y="264"/>
                  </a:cubicBezTo>
                  <a:cubicBezTo>
                    <a:pt x="3018" y="86"/>
                    <a:pt x="2679" y="1"/>
                    <a:pt x="2344"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40" name="Google Shape;9440;p24"/>
            <p:cNvSpPr/>
            <p:nvPr/>
          </p:nvSpPr>
          <p:spPr>
            <a:xfrm>
              <a:off x="3100700" y="4781550"/>
              <a:ext cx="112975" cy="100000"/>
            </a:xfrm>
            <a:custGeom>
              <a:rect b="b" l="l" r="r" t="t"/>
              <a:pathLst>
                <a:path extrusionOk="0" h="4000" w="4519">
                  <a:moveTo>
                    <a:pt x="2321" y="1"/>
                  </a:moveTo>
                  <a:cubicBezTo>
                    <a:pt x="1623" y="1"/>
                    <a:pt x="923" y="363"/>
                    <a:pt x="550" y="999"/>
                  </a:cubicBezTo>
                  <a:cubicBezTo>
                    <a:pt x="0" y="1934"/>
                    <a:pt x="318" y="3202"/>
                    <a:pt x="1239" y="3743"/>
                  </a:cubicBezTo>
                  <a:cubicBezTo>
                    <a:pt x="1535" y="3917"/>
                    <a:pt x="1867" y="4000"/>
                    <a:pt x="2199" y="4000"/>
                  </a:cubicBezTo>
                  <a:cubicBezTo>
                    <a:pt x="2896" y="4000"/>
                    <a:pt x="3595" y="3638"/>
                    <a:pt x="3969" y="3002"/>
                  </a:cubicBezTo>
                  <a:cubicBezTo>
                    <a:pt x="4518" y="2068"/>
                    <a:pt x="4200" y="799"/>
                    <a:pt x="3279" y="257"/>
                  </a:cubicBezTo>
                  <a:cubicBezTo>
                    <a:pt x="2984" y="83"/>
                    <a:pt x="2653" y="1"/>
                    <a:pt x="2321"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41" name="Google Shape;9441;p24"/>
            <p:cNvSpPr/>
            <p:nvPr/>
          </p:nvSpPr>
          <p:spPr>
            <a:xfrm>
              <a:off x="2866575" y="4649625"/>
              <a:ext cx="116075" cy="102400"/>
            </a:xfrm>
            <a:custGeom>
              <a:rect b="b" l="l" r="r" t="t"/>
              <a:pathLst>
                <a:path extrusionOk="0" h="4096" w="4643">
                  <a:moveTo>
                    <a:pt x="2347" y="0"/>
                  </a:moveTo>
                  <a:cubicBezTo>
                    <a:pt x="1649" y="0"/>
                    <a:pt x="970" y="369"/>
                    <a:pt x="585" y="1027"/>
                  </a:cubicBezTo>
                  <a:cubicBezTo>
                    <a:pt x="0" y="2028"/>
                    <a:pt x="319" y="3269"/>
                    <a:pt x="1306" y="3830"/>
                  </a:cubicBezTo>
                  <a:cubicBezTo>
                    <a:pt x="1622" y="4010"/>
                    <a:pt x="1962" y="4095"/>
                    <a:pt x="2298" y="4095"/>
                  </a:cubicBezTo>
                  <a:cubicBezTo>
                    <a:pt x="3011" y="4095"/>
                    <a:pt x="3701" y="3709"/>
                    <a:pt x="4082" y="3018"/>
                  </a:cubicBezTo>
                  <a:cubicBezTo>
                    <a:pt x="4642" y="2006"/>
                    <a:pt x="4289" y="774"/>
                    <a:pt x="3287" y="238"/>
                  </a:cubicBezTo>
                  <a:cubicBezTo>
                    <a:pt x="2987" y="77"/>
                    <a:pt x="2665" y="0"/>
                    <a:pt x="2347"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42" name="Google Shape;9442;p24"/>
            <p:cNvSpPr/>
            <p:nvPr/>
          </p:nvSpPr>
          <p:spPr>
            <a:xfrm>
              <a:off x="2634400" y="4518825"/>
              <a:ext cx="115650" cy="102425"/>
            </a:xfrm>
            <a:custGeom>
              <a:rect b="b" l="l" r="r" t="t"/>
              <a:pathLst>
                <a:path extrusionOk="0" h="4097" w="4626">
                  <a:moveTo>
                    <a:pt x="2328" y="0"/>
                  </a:moveTo>
                  <a:cubicBezTo>
                    <a:pt x="1600" y="0"/>
                    <a:pt x="896" y="403"/>
                    <a:pt x="520" y="1114"/>
                  </a:cubicBezTo>
                  <a:cubicBezTo>
                    <a:pt x="1" y="2094"/>
                    <a:pt x="331" y="3280"/>
                    <a:pt x="1276" y="3824"/>
                  </a:cubicBezTo>
                  <a:cubicBezTo>
                    <a:pt x="1595" y="4008"/>
                    <a:pt x="1940" y="4096"/>
                    <a:pt x="2280" y="4096"/>
                  </a:cubicBezTo>
                  <a:cubicBezTo>
                    <a:pt x="2989" y="4096"/>
                    <a:pt x="3674" y="3715"/>
                    <a:pt x="4058" y="3032"/>
                  </a:cubicBezTo>
                  <a:cubicBezTo>
                    <a:pt x="4625" y="2021"/>
                    <a:pt x="4282" y="789"/>
                    <a:pt x="3283" y="246"/>
                  </a:cubicBezTo>
                  <a:cubicBezTo>
                    <a:pt x="2977" y="79"/>
                    <a:pt x="2650" y="0"/>
                    <a:pt x="2328"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43" name="Google Shape;9443;p24"/>
            <p:cNvSpPr/>
            <p:nvPr/>
          </p:nvSpPr>
          <p:spPr>
            <a:xfrm>
              <a:off x="2521750" y="1179050"/>
              <a:ext cx="115550" cy="102425"/>
            </a:xfrm>
            <a:custGeom>
              <a:rect b="b" l="l" r="r" t="t"/>
              <a:pathLst>
                <a:path extrusionOk="0" h="4097" w="4622">
                  <a:moveTo>
                    <a:pt x="2345" y="1"/>
                  </a:moveTo>
                  <a:cubicBezTo>
                    <a:pt x="1646" y="1"/>
                    <a:pt x="967" y="371"/>
                    <a:pt x="581" y="1038"/>
                  </a:cubicBezTo>
                  <a:cubicBezTo>
                    <a:pt x="1" y="2041"/>
                    <a:pt x="326" y="3279"/>
                    <a:pt x="1317" y="3836"/>
                  </a:cubicBezTo>
                  <a:cubicBezTo>
                    <a:pt x="1630" y="4012"/>
                    <a:pt x="1967" y="4096"/>
                    <a:pt x="2299" y="4096"/>
                  </a:cubicBezTo>
                  <a:cubicBezTo>
                    <a:pt x="3017" y="4096"/>
                    <a:pt x="3710" y="3705"/>
                    <a:pt x="4090" y="3009"/>
                  </a:cubicBezTo>
                  <a:cubicBezTo>
                    <a:pt x="4622" y="2035"/>
                    <a:pt x="4309" y="843"/>
                    <a:pt x="3375" y="288"/>
                  </a:cubicBezTo>
                  <a:cubicBezTo>
                    <a:pt x="3049" y="93"/>
                    <a:pt x="2695" y="1"/>
                    <a:pt x="2345"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44" name="Google Shape;9444;p24"/>
            <p:cNvSpPr/>
            <p:nvPr/>
          </p:nvSpPr>
          <p:spPr>
            <a:xfrm>
              <a:off x="3515875" y="4858775"/>
              <a:ext cx="113650" cy="100825"/>
            </a:xfrm>
            <a:custGeom>
              <a:rect b="b" l="l" r="r" t="t"/>
              <a:pathLst>
                <a:path extrusionOk="0" h="4033" w="4546">
                  <a:moveTo>
                    <a:pt x="2327" y="0"/>
                  </a:moveTo>
                  <a:cubicBezTo>
                    <a:pt x="1610" y="0"/>
                    <a:pt x="897" y="384"/>
                    <a:pt x="528" y="1057"/>
                  </a:cubicBezTo>
                  <a:cubicBezTo>
                    <a:pt x="1" y="2016"/>
                    <a:pt x="338" y="3252"/>
                    <a:pt x="1272" y="3783"/>
                  </a:cubicBezTo>
                  <a:cubicBezTo>
                    <a:pt x="1570" y="3952"/>
                    <a:pt x="1898" y="4032"/>
                    <a:pt x="2226" y="4032"/>
                  </a:cubicBezTo>
                  <a:cubicBezTo>
                    <a:pt x="2924" y="4032"/>
                    <a:pt x="3617" y="3667"/>
                    <a:pt x="3994" y="3025"/>
                  </a:cubicBezTo>
                  <a:cubicBezTo>
                    <a:pt x="4545" y="2084"/>
                    <a:pt x="4242" y="833"/>
                    <a:pt x="3326" y="277"/>
                  </a:cubicBezTo>
                  <a:cubicBezTo>
                    <a:pt x="3017" y="89"/>
                    <a:pt x="2671" y="0"/>
                    <a:pt x="2327"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45" name="Google Shape;9445;p24"/>
            <p:cNvSpPr/>
            <p:nvPr/>
          </p:nvSpPr>
          <p:spPr>
            <a:xfrm>
              <a:off x="2119750" y="4074150"/>
              <a:ext cx="114200" cy="100850"/>
            </a:xfrm>
            <a:custGeom>
              <a:rect b="b" l="l" r="r" t="t"/>
              <a:pathLst>
                <a:path extrusionOk="0" h="4034" w="4568">
                  <a:moveTo>
                    <a:pt x="2345" y="1"/>
                  </a:moveTo>
                  <a:cubicBezTo>
                    <a:pt x="1648" y="1"/>
                    <a:pt x="955" y="364"/>
                    <a:pt x="577" y="1007"/>
                  </a:cubicBezTo>
                  <a:cubicBezTo>
                    <a:pt x="1" y="1985"/>
                    <a:pt x="354" y="3286"/>
                    <a:pt x="1339" y="3810"/>
                  </a:cubicBezTo>
                  <a:cubicBezTo>
                    <a:pt x="1624" y="3961"/>
                    <a:pt x="1934" y="4033"/>
                    <a:pt x="2244" y="4033"/>
                  </a:cubicBezTo>
                  <a:cubicBezTo>
                    <a:pt x="2961" y="4033"/>
                    <a:pt x="3672" y="3647"/>
                    <a:pt x="4040" y="2978"/>
                  </a:cubicBezTo>
                  <a:cubicBezTo>
                    <a:pt x="4567" y="2022"/>
                    <a:pt x="4233" y="783"/>
                    <a:pt x="3300" y="251"/>
                  </a:cubicBezTo>
                  <a:cubicBezTo>
                    <a:pt x="3002" y="81"/>
                    <a:pt x="2673" y="1"/>
                    <a:pt x="2345"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46" name="Google Shape;9446;p24"/>
            <p:cNvSpPr/>
            <p:nvPr/>
          </p:nvSpPr>
          <p:spPr>
            <a:xfrm>
              <a:off x="2402875" y="4389250"/>
              <a:ext cx="112975" cy="100025"/>
            </a:xfrm>
            <a:custGeom>
              <a:rect b="b" l="l" r="r" t="t"/>
              <a:pathLst>
                <a:path extrusionOk="0" h="4001" w="4519">
                  <a:moveTo>
                    <a:pt x="2321" y="0"/>
                  </a:moveTo>
                  <a:cubicBezTo>
                    <a:pt x="1591" y="0"/>
                    <a:pt x="863" y="398"/>
                    <a:pt x="507" y="1076"/>
                  </a:cubicBezTo>
                  <a:cubicBezTo>
                    <a:pt x="0" y="2039"/>
                    <a:pt x="375" y="3295"/>
                    <a:pt x="1316" y="3787"/>
                  </a:cubicBezTo>
                  <a:cubicBezTo>
                    <a:pt x="1593" y="3932"/>
                    <a:pt x="1896" y="4000"/>
                    <a:pt x="2199" y="4000"/>
                  </a:cubicBezTo>
                  <a:cubicBezTo>
                    <a:pt x="2929" y="4000"/>
                    <a:pt x="3658" y="3602"/>
                    <a:pt x="4013" y="2925"/>
                  </a:cubicBezTo>
                  <a:cubicBezTo>
                    <a:pt x="4518" y="1961"/>
                    <a:pt x="4144" y="706"/>
                    <a:pt x="3204" y="214"/>
                  </a:cubicBezTo>
                  <a:cubicBezTo>
                    <a:pt x="2927" y="69"/>
                    <a:pt x="2624" y="0"/>
                    <a:pt x="2321"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47" name="Google Shape;9447;p24"/>
            <p:cNvSpPr/>
            <p:nvPr/>
          </p:nvSpPr>
          <p:spPr>
            <a:xfrm>
              <a:off x="5695500" y="3431275"/>
              <a:ext cx="114125" cy="101550"/>
            </a:xfrm>
            <a:custGeom>
              <a:rect b="b" l="l" r="r" t="t"/>
              <a:pathLst>
                <a:path extrusionOk="0" h="4062" w="4565">
                  <a:moveTo>
                    <a:pt x="2322" y="0"/>
                  </a:moveTo>
                  <a:cubicBezTo>
                    <a:pt x="1629" y="0"/>
                    <a:pt x="947" y="359"/>
                    <a:pt x="564" y="1005"/>
                  </a:cubicBezTo>
                  <a:cubicBezTo>
                    <a:pt x="1" y="1951"/>
                    <a:pt x="282" y="3183"/>
                    <a:pt x="1190" y="3757"/>
                  </a:cubicBezTo>
                  <a:cubicBezTo>
                    <a:pt x="1516" y="3964"/>
                    <a:pt x="1881" y="4062"/>
                    <a:pt x="2243" y="4062"/>
                  </a:cubicBezTo>
                  <a:cubicBezTo>
                    <a:pt x="2936" y="4062"/>
                    <a:pt x="3618" y="3703"/>
                    <a:pt x="4002" y="3057"/>
                  </a:cubicBezTo>
                  <a:cubicBezTo>
                    <a:pt x="4564" y="2113"/>
                    <a:pt x="4284" y="881"/>
                    <a:pt x="3375" y="305"/>
                  </a:cubicBezTo>
                  <a:cubicBezTo>
                    <a:pt x="3049" y="98"/>
                    <a:pt x="2684" y="0"/>
                    <a:pt x="2322"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48" name="Google Shape;9448;p24"/>
            <p:cNvSpPr/>
            <p:nvPr/>
          </p:nvSpPr>
          <p:spPr>
            <a:xfrm>
              <a:off x="1722325" y="2602225"/>
              <a:ext cx="115225" cy="101525"/>
            </a:xfrm>
            <a:custGeom>
              <a:rect b="b" l="l" r="r" t="t"/>
              <a:pathLst>
                <a:path extrusionOk="0" h="4061" w="4609">
                  <a:moveTo>
                    <a:pt x="2342" y="1"/>
                  </a:moveTo>
                  <a:cubicBezTo>
                    <a:pt x="1659" y="1"/>
                    <a:pt x="986" y="349"/>
                    <a:pt x="602" y="974"/>
                  </a:cubicBezTo>
                  <a:cubicBezTo>
                    <a:pt x="1" y="1951"/>
                    <a:pt x="307" y="3231"/>
                    <a:pt x="1278" y="3796"/>
                  </a:cubicBezTo>
                  <a:cubicBezTo>
                    <a:pt x="1588" y="3975"/>
                    <a:pt x="1928" y="4061"/>
                    <a:pt x="2266" y="4061"/>
                  </a:cubicBezTo>
                  <a:cubicBezTo>
                    <a:pt x="2949" y="4061"/>
                    <a:pt x="3622" y="3712"/>
                    <a:pt x="4007" y="3087"/>
                  </a:cubicBezTo>
                  <a:cubicBezTo>
                    <a:pt x="4609" y="2111"/>
                    <a:pt x="4302" y="831"/>
                    <a:pt x="3331" y="266"/>
                  </a:cubicBezTo>
                  <a:cubicBezTo>
                    <a:pt x="3021" y="86"/>
                    <a:pt x="2680" y="1"/>
                    <a:pt x="2342"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49" name="Google Shape;9449;p24"/>
            <p:cNvSpPr/>
            <p:nvPr/>
          </p:nvSpPr>
          <p:spPr>
            <a:xfrm>
              <a:off x="1806275" y="2181500"/>
              <a:ext cx="114175" cy="100825"/>
            </a:xfrm>
            <a:custGeom>
              <a:rect b="b" l="l" r="r" t="t"/>
              <a:pathLst>
                <a:path extrusionOk="0" h="4033" w="4567">
                  <a:moveTo>
                    <a:pt x="2345" y="1"/>
                  </a:moveTo>
                  <a:cubicBezTo>
                    <a:pt x="1668" y="1"/>
                    <a:pt x="993" y="341"/>
                    <a:pt x="608" y="952"/>
                  </a:cubicBezTo>
                  <a:cubicBezTo>
                    <a:pt x="1" y="1911"/>
                    <a:pt x="315" y="3223"/>
                    <a:pt x="1283" y="3780"/>
                  </a:cubicBezTo>
                  <a:cubicBezTo>
                    <a:pt x="1582" y="3952"/>
                    <a:pt x="1913" y="4033"/>
                    <a:pt x="2243" y="4033"/>
                  </a:cubicBezTo>
                  <a:cubicBezTo>
                    <a:pt x="2939" y="4033"/>
                    <a:pt x="3630" y="3672"/>
                    <a:pt x="4009" y="3033"/>
                  </a:cubicBezTo>
                  <a:cubicBezTo>
                    <a:pt x="4566" y="2093"/>
                    <a:pt x="4266" y="843"/>
                    <a:pt x="3352" y="282"/>
                  </a:cubicBezTo>
                  <a:cubicBezTo>
                    <a:pt x="3042" y="91"/>
                    <a:pt x="2693" y="1"/>
                    <a:pt x="2345"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50" name="Google Shape;9450;p24"/>
            <p:cNvSpPr/>
            <p:nvPr/>
          </p:nvSpPr>
          <p:spPr>
            <a:xfrm>
              <a:off x="2205850" y="1469775"/>
              <a:ext cx="114850" cy="101600"/>
            </a:xfrm>
            <a:custGeom>
              <a:rect b="b" l="l" r="r" t="t"/>
              <a:pathLst>
                <a:path extrusionOk="0" h="4064" w="4594">
                  <a:moveTo>
                    <a:pt x="2346" y="1"/>
                  </a:moveTo>
                  <a:cubicBezTo>
                    <a:pt x="1625" y="1"/>
                    <a:pt x="919" y="391"/>
                    <a:pt x="547" y="1078"/>
                  </a:cubicBezTo>
                  <a:cubicBezTo>
                    <a:pt x="1" y="2086"/>
                    <a:pt x="381" y="3344"/>
                    <a:pt x="1384" y="3853"/>
                  </a:cubicBezTo>
                  <a:cubicBezTo>
                    <a:pt x="1665" y="3996"/>
                    <a:pt x="1967" y="4063"/>
                    <a:pt x="2266" y="4063"/>
                  </a:cubicBezTo>
                  <a:cubicBezTo>
                    <a:pt x="2989" y="4063"/>
                    <a:pt x="3698" y="3668"/>
                    <a:pt x="4069" y="2983"/>
                  </a:cubicBezTo>
                  <a:cubicBezTo>
                    <a:pt x="4594" y="2017"/>
                    <a:pt x="4264" y="804"/>
                    <a:pt x="3328" y="263"/>
                  </a:cubicBezTo>
                  <a:cubicBezTo>
                    <a:pt x="3019" y="85"/>
                    <a:pt x="2681" y="1"/>
                    <a:pt x="2346"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51" name="Google Shape;9451;p24"/>
            <p:cNvSpPr/>
            <p:nvPr/>
          </p:nvSpPr>
          <p:spPr>
            <a:xfrm>
              <a:off x="5295025" y="4142650"/>
              <a:ext cx="115225" cy="101525"/>
            </a:xfrm>
            <a:custGeom>
              <a:rect b="b" l="l" r="r" t="t"/>
              <a:pathLst>
                <a:path extrusionOk="0" h="4061" w="4609">
                  <a:moveTo>
                    <a:pt x="2343" y="1"/>
                  </a:moveTo>
                  <a:cubicBezTo>
                    <a:pt x="1664" y="1"/>
                    <a:pt x="995" y="344"/>
                    <a:pt x="609" y="962"/>
                  </a:cubicBezTo>
                  <a:cubicBezTo>
                    <a:pt x="0" y="1935"/>
                    <a:pt x="299" y="3218"/>
                    <a:pt x="1266" y="3788"/>
                  </a:cubicBezTo>
                  <a:cubicBezTo>
                    <a:pt x="1578" y="3973"/>
                    <a:pt x="1923" y="4061"/>
                    <a:pt x="2266" y="4061"/>
                  </a:cubicBezTo>
                  <a:cubicBezTo>
                    <a:pt x="2944" y="4061"/>
                    <a:pt x="3613" y="3718"/>
                    <a:pt x="4000" y="3100"/>
                  </a:cubicBezTo>
                  <a:cubicBezTo>
                    <a:pt x="4608" y="2128"/>
                    <a:pt x="4311" y="844"/>
                    <a:pt x="3342" y="272"/>
                  </a:cubicBezTo>
                  <a:cubicBezTo>
                    <a:pt x="3030" y="88"/>
                    <a:pt x="2685" y="1"/>
                    <a:pt x="2343"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52" name="Google Shape;9452;p24"/>
            <p:cNvSpPr/>
            <p:nvPr/>
          </p:nvSpPr>
          <p:spPr>
            <a:xfrm>
              <a:off x="3205500" y="783575"/>
              <a:ext cx="112975" cy="100025"/>
            </a:xfrm>
            <a:custGeom>
              <a:rect b="b" l="l" r="r" t="t"/>
              <a:pathLst>
                <a:path extrusionOk="0" h="4001" w="4519">
                  <a:moveTo>
                    <a:pt x="2321" y="1"/>
                  </a:moveTo>
                  <a:cubicBezTo>
                    <a:pt x="1625" y="1"/>
                    <a:pt x="925" y="362"/>
                    <a:pt x="550" y="996"/>
                  </a:cubicBezTo>
                  <a:cubicBezTo>
                    <a:pt x="1" y="1929"/>
                    <a:pt x="317" y="3199"/>
                    <a:pt x="1237" y="3743"/>
                  </a:cubicBezTo>
                  <a:cubicBezTo>
                    <a:pt x="1533" y="3918"/>
                    <a:pt x="1865" y="4000"/>
                    <a:pt x="2198" y="4000"/>
                  </a:cubicBezTo>
                  <a:cubicBezTo>
                    <a:pt x="2894" y="4000"/>
                    <a:pt x="3593" y="3639"/>
                    <a:pt x="3967" y="3005"/>
                  </a:cubicBezTo>
                  <a:cubicBezTo>
                    <a:pt x="4519" y="2072"/>
                    <a:pt x="4202" y="802"/>
                    <a:pt x="3282" y="258"/>
                  </a:cubicBezTo>
                  <a:cubicBezTo>
                    <a:pt x="2986" y="83"/>
                    <a:pt x="2654" y="1"/>
                    <a:pt x="2321"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53" name="Google Shape;9453;p24"/>
            <p:cNvSpPr/>
            <p:nvPr/>
          </p:nvSpPr>
          <p:spPr>
            <a:xfrm>
              <a:off x="5764100" y="2222000"/>
              <a:ext cx="113025" cy="100050"/>
            </a:xfrm>
            <a:custGeom>
              <a:rect b="b" l="l" r="r" t="t"/>
              <a:pathLst>
                <a:path extrusionOk="0" h="4002" w="4521">
                  <a:moveTo>
                    <a:pt x="2320" y="1"/>
                  </a:moveTo>
                  <a:cubicBezTo>
                    <a:pt x="1620" y="1"/>
                    <a:pt x="918" y="367"/>
                    <a:pt x="546" y="1008"/>
                  </a:cubicBezTo>
                  <a:cubicBezTo>
                    <a:pt x="1" y="1946"/>
                    <a:pt x="325" y="3212"/>
                    <a:pt x="1249" y="3750"/>
                  </a:cubicBezTo>
                  <a:cubicBezTo>
                    <a:pt x="1542" y="3921"/>
                    <a:pt x="1871" y="4001"/>
                    <a:pt x="2199" y="4001"/>
                  </a:cubicBezTo>
                  <a:cubicBezTo>
                    <a:pt x="2900" y="4001"/>
                    <a:pt x="3603" y="3635"/>
                    <a:pt x="3975" y="2994"/>
                  </a:cubicBezTo>
                  <a:cubicBezTo>
                    <a:pt x="4520" y="2057"/>
                    <a:pt x="4194" y="791"/>
                    <a:pt x="3272" y="253"/>
                  </a:cubicBezTo>
                  <a:cubicBezTo>
                    <a:pt x="2978" y="82"/>
                    <a:pt x="2649" y="1"/>
                    <a:pt x="2320"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54" name="Google Shape;9454;p24"/>
            <p:cNvSpPr/>
            <p:nvPr/>
          </p:nvSpPr>
          <p:spPr>
            <a:xfrm>
              <a:off x="3388850" y="730875"/>
              <a:ext cx="111625" cy="99075"/>
            </a:xfrm>
            <a:custGeom>
              <a:rect b="b" l="l" r="r" t="t"/>
              <a:pathLst>
                <a:path extrusionOk="0" h="3963" w="4465">
                  <a:moveTo>
                    <a:pt x="2312" y="1"/>
                  </a:moveTo>
                  <a:cubicBezTo>
                    <a:pt x="1602" y="1"/>
                    <a:pt x="886" y="377"/>
                    <a:pt x="525" y="1025"/>
                  </a:cubicBezTo>
                  <a:cubicBezTo>
                    <a:pt x="1" y="1967"/>
                    <a:pt x="360" y="3249"/>
                    <a:pt x="1291" y="3747"/>
                  </a:cubicBezTo>
                  <a:cubicBezTo>
                    <a:pt x="1566" y="3893"/>
                    <a:pt x="1869" y="3962"/>
                    <a:pt x="2173" y="3962"/>
                  </a:cubicBezTo>
                  <a:cubicBezTo>
                    <a:pt x="2905" y="3962"/>
                    <a:pt x="3641" y="3563"/>
                    <a:pt x="3988" y="2889"/>
                  </a:cubicBezTo>
                  <a:cubicBezTo>
                    <a:pt x="4464" y="1965"/>
                    <a:pt x="4124" y="752"/>
                    <a:pt x="3243" y="244"/>
                  </a:cubicBezTo>
                  <a:cubicBezTo>
                    <a:pt x="2956" y="79"/>
                    <a:pt x="2635" y="1"/>
                    <a:pt x="2312"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55" name="Google Shape;9455;p24"/>
            <p:cNvSpPr/>
            <p:nvPr/>
          </p:nvSpPr>
          <p:spPr>
            <a:xfrm>
              <a:off x="5714875" y="2038525"/>
              <a:ext cx="111625" cy="99100"/>
            </a:xfrm>
            <a:custGeom>
              <a:rect b="b" l="l" r="r" t="t"/>
              <a:pathLst>
                <a:path extrusionOk="0" h="3964" w="4465">
                  <a:moveTo>
                    <a:pt x="2315" y="1"/>
                  </a:moveTo>
                  <a:cubicBezTo>
                    <a:pt x="1623" y="1"/>
                    <a:pt x="921" y="356"/>
                    <a:pt x="551" y="980"/>
                  </a:cubicBezTo>
                  <a:cubicBezTo>
                    <a:pt x="1" y="1906"/>
                    <a:pt x="329" y="3195"/>
                    <a:pt x="1248" y="3722"/>
                  </a:cubicBezTo>
                  <a:cubicBezTo>
                    <a:pt x="1533" y="3886"/>
                    <a:pt x="1853" y="3963"/>
                    <a:pt x="2174" y="3963"/>
                  </a:cubicBezTo>
                  <a:cubicBezTo>
                    <a:pt x="2887" y="3963"/>
                    <a:pt x="3605" y="3584"/>
                    <a:pt x="3963" y="2934"/>
                  </a:cubicBezTo>
                  <a:cubicBezTo>
                    <a:pt x="4464" y="2028"/>
                    <a:pt x="4153" y="806"/>
                    <a:pt x="3287" y="268"/>
                  </a:cubicBezTo>
                  <a:cubicBezTo>
                    <a:pt x="2992" y="86"/>
                    <a:pt x="2655" y="1"/>
                    <a:pt x="2315"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56" name="Google Shape;9456;p24"/>
            <p:cNvSpPr/>
            <p:nvPr/>
          </p:nvSpPr>
          <p:spPr>
            <a:xfrm>
              <a:off x="5814725" y="2406425"/>
              <a:ext cx="111600" cy="99075"/>
            </a:xfrm>
            <a:custGeom>
              <a:rect b="b" l="l" r="r" t="t"/>
              <a:pathLst>
                <a:path extrusionOk="0" h="3963" w="4464">
                  <a:moveTo>
                    <a:pt x="2290" y="1"/>
                  </a:moveTo>
                  <a:cubicBezTo>
                    <a:pt x="1585" y="1"/>
                    <a:pt x="873" y="371"/>
                    <a:pt x="509" y="1013"/>
                  </a:cubicBezTo>
                  <a:cubicBezTo>
                    <a:pt x="0" y="1914"/>
                    <a:pt x="299" y="3138"/>
                    <a:pt x="1161" y="3685"/>
                  </a:cubicBezTo>
                  <a:cubicBezTo>
                    <a:pt x="1459" y="3874"/>
                    <a:pt x="1802" y="3963"/>
                    <a:pt x="2148" y="3963"/>
                  </a:cubicBezTo>
                  <a:cubicBezTo>
                    <a:pt x="2834" y="3963"/>
                    <a:pt x="3530" y="3613"/>
                    <a:pt x="3905" y="2998"/>
                  </a:cubicBezTo>
                  <a:cubicBezTo>
                    <a:pt x="4464" y="2082"/>
                    <a:pt x="4147" y="788"/>
                    <a:pt x="3232" y="250"/>
                  </a:cubicBezTo>
                  <a:cubicBezTo>
                    <a:pt x="2943" y="80"/>
                    <a:pt x="2617" y="1"/>
                    <a:pt x="2290"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57" name="Google Shape;9457;p24"/>
            <p:cNvSpPr/>
            <p:nvPr/>
          </p:nvSpPr>
          <p:spPr>
            <a:xfrm>
              <a:off x="3023475" y="837225"/>
              <a:ext cx="111625" cy="99075"/>
            </a:xfrm>
            <a:custGeom>
              <a:rect b="b" l="l" r="r" t="t"/>
              <a:pathLst>
                <a:path extrusionOk="0" h="3963" w="4465">
                  <a:moveTo>
                    <a:pt x="2292" y="1"/>
                  </a:moveTo>
                  <a:cubicBezTo>
                    <a:pt x="1583" y="1"/>
                    <a:pt x="868" y="375"/>
                    <a:pt x="506" y="1021"/>
                  </a:cubicBezTo>
                  <a:cubicBezTo>
                    <a:pt x="1" y="1924"/>
                    <a:pt x="306" y="3147"/>
                    <a:pt x="1169" y="3690"/>
                  </a:cubicBezTo>
                  <a:cubicBezTo>
                    <a:pt x="1465" y="3875"/>
                    <a:pt x="1806" y="3963"/>
                    <a:pt x="2149" y="3963"/>
                  </a:cubicBezTo>
                  <a:cubicBezTo>
                    <a:pt x="2837" y="3963"/>
                    <a:pt x="3536" y="3611"/>
                    <a:pt x="3908" y="2991"/>
                  </a:cubicBezTo>
                  <a:cubicBezTo>
                    <a:pt x="4464" y="2072"/>
                    <a:pt x="4143" y="779"/>
                    <a:pt x="3225" y="246"/>
                  </a:cubicBezTo>
                  <a:cubicBezTo>
                    <a:pt x="2938" y="79"/>
                    <a:pt x="2616" y="1"/>
                    <a:pt x="2292"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58" name="Google Shape;9458;p24"/>
            <p:cNvSpPr/>
            <p:nvPr/>
          </p:nvSpPr>
          <p:spPr>
            <a:xfrm>
              <a:off x="4299525" y="4831850"/>
              <a:ext cx="109375" cy="97075"/>
            </a:xfrm>
            <a:custGeom>
              <a:rect b="b" l="l" r="r" t="t"/>
              <a:pathLst>
                <a:path extrusionOk="0" h="3883" w="4375">
                  <a:moveTo>
                    <a:pt x="2255" y="1"/>
                  </a:moveTo>
                  <a:cubicBezTo>
                    <a:pt x="1540" y="1"/>
                    <a:pt x="818" y="390"/>
                    <a:pt x="478" y="1053"/>
                  </a:cubicBezTo>
                  <a:cubicBezTo>
                    <a:pt x="1" y="1980"/>
                    <a:pt x="360" y="3192"/>
                    <a:pt x="1256" y="3671"/>
                  </a:cubicBezTo>
                  <a:cubicBezTo>
                    <a:pt x="1526" y="3815"/>
                    <a:pt x="1824" y="3882"/>
                    <a:pt x="2122" y="3882"/>
                  </a:cubicBezTo>
                  <a:cubicBezTo>
                    <a:pt x="2818" y="3882"/>
                    <a:pt x="3518" y="3513"/>
                    <a:pt x="3871" y="2879"/>
                  </a:cubicBezTo>
                  <a:cubicBezTo>
                    <a:pt x="4374" y="1974"/>
                    <a:pt x="4049" y="751"/>
                    <a:pt x="3168" y="240"/>
                  </a:cubicBezTo>
                  <a:cubicBezTo>
                    <a:pt x="2887" y="77"/>
                    <a:pt x="2571" y="1"/>
                    <a:pt x="2255"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59" name="Google Shape;9459;p24"/>
            <p:cNvSpPr/>
            <p:nvPr/>
          </p:nvSpPr>
          <p:spPr>
            <a:xfrm>
              <a:off x="1740375" y="3393400"/>
              <a:ext cx="109875" cy="97100"/>
            </a:xfrm>
            <a:custGeom>
              <a:rect b="b" l="l" r="r" t="t"/>
              <a:pathLst>
                <a:path extrusionOk="0" h="3884" w="4395">
                  <a:moveTo>
                    <a:pt x="2274" y="1"/>
                  </a:moveTo>
                  <a:cubicBezTo>
                    <a:pt x="1611" y="1"/>
                    <a:pt x="939" y="336"/>
                    <a:pt x="570" y="928"/>
                  </a:cubicBezTo>
                  <a:cubicBezTo>
                    <a:pt x="1" y="1837"/>
                    <a:pt x="326" y="3138"/>
                    <a:pt x="1250" y="3656"/>
                  </a:cubicBezTo>
                  <a:cubicBezTo>
                    <a:pt x="1527" y="3810"/>
                    <a:pt x="1835" y="3883"/>
                    <a:pt x="2144" y="3883"/>
                  </a:cubicBezTo>
                  <a:cubicBezTo>
                    <a:pt x="2828" y="3883"/>
                    <a:pt x="3517" y="3526"/>
                    <a:pt x="3876" y="2907"/>
                  </a:cubicBezTo>
                  <a:cubicBezTo>
                    <a:pt x="4395" y="2011"/>
                    <a:pt x="4090" y="784"/>
                    <a:pt x="3215" y="256"/>
                  </a:cubicBezTo>
                  <a:cubicBezTo>
                    <a:pt x="2928" y="83"/>
                    <a:pt x="2602" y="1"/>
                    <a:pt x="2274"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60" name="Google Shape;9460;p24"/>
            <p:cNvSpPr/>
            <p:nvPr/>
          </p:nvSpPr>
          <p:spPr>
            <a:xfrm>
              <a:off x="4171700" y="703100"/>
              <a:ext cx="109375" cy="97075"/>
            </a:xfrm>
            <a:custGeom>
              <a:rect b="b" l="l" r="r" t="t"/>
              <a:pathLst>
                <a:path extrusionOk="0" h="3883" w="4375">
                  <a:moveTo>
                    <a:pt x="2253" y="1"/>
                  </a:moveTo>
                  <a:cubicBezTo>
                    <a:pt x="1571" y="1"/>
                    <a:pt x="883" y="357"/>
                    <a:pt x="524" y="973"/>
                  </a:cubicBezTo>
                  <a:cubicBezTo>
                    <a:pt x="0" y="1868"/>
                    <a:pt x="304" y="3095"/>
                    <a:pt x="1178" y="3626"/>
                  </a:cubicBezTo>
                  <a:cubicBezTo>
                    <a:pt x="1465" y="3801"/>
                    <a:pt x="1792" y="3883"/>
                    <a:pt x="2120" y="3883"/>
                  </a:cubicBezTo>
                  <a:cubicBezTo>
                    <a:pt x="2822" y="3883"/>
                    <a:pt x="3531" y="3508"/>
                    <a:pt x="3880" y="2861"/>
                  </a:cubicBezTo>
                  <a:cubicBezTo>
                    <a:pt x="4374" y="1947"/>
                    <a:pt x="4037" y="729"/>
                    <a:pt x="3150" y="231"/>
                  </a:cubicBezTo>
                  <a:cubicBezTo>
                    <a:pt x="2873" y="74"/>
                    <a:pt x="2563" y="1"/>
                    <a:pt x="2253"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61" name="Google Shape;9461;p24"/>
            <p:cNvSpPr/>
            <p:nvPr/>
          </p:nvSpPr>
          <p:spPr>
            <a:xfrm>
              <a:off x="3573275" y="678675"/>
              <a:ext cx="109325" cy="97100"/>
            </a:xfrm>
            <a:custGeom>
              <a:rect b="b" l="l" r="r" t="t"/>
              <a:pathLst>
                <a:path extrusionOk="0" h="3884" w="4373">
                  <a:moveTo>
                    <a:pt x="2250" y="0"/>
                  </a:moveTo>
                  <a:cubicBezTo>
                    <a:pt x="1586" y="0"/>
                    <a:pt x="914" y="337"/>
                    <a:pt x="544" y="931"/>
                  </a:cubicBezTo>
                  <a:cubicBezTo>
                    <a:pt x="0" y="1803"/>
                    <a:pt x="275" y="3044"/>
                    <a:pt x="1134" y="3601"/>
                  </a:cubicBezTo>
                  <a:cubicBezTo>
                    <a:pt x="1430" y="3793"/>
                    <a:pt x="1772" y="3883"/>
                    <a:pt x="2117" y="3883"/>
                  </a:cubicBezTo>
                  <a:cubicBezTo>
                    <a:pt x="2800" y="3883"/>
                    <a:pt x="3492" y="3528"/>
                    <a:pt x="3852" y="2904"/>
                  </a:cubicBezTo>
                  <a:cubicBezTo>
                    <a:pt x="4373" y="2008"/>
                    <a:pt x="4065" y="782"/>
                    <a:pt x="3189" y="254"/>
                  </a:cubicBezTo>
                  <a:cubicBezTo>
                    <a:pt x="2903" y="82"/>
                    <a:pt x="2577" y="0"/>
                    <a:pt x="2250"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62" name="Google Shape;9462;p24"/>
            <p:cNvSpPr/>
            <p:nvPr/>
          </p:nvSpPr>
          <p:spPr>
            <a:xfrm>
              <a:off x="5666075" y="1855600"/>
              <a:ext cx="109925" cy="97050"/>
            </a:xfrm>
            <a:custGeom>
              <a:rect b="b" l="l" r="r" t="t"/>
              <a:pathLst>
                <a:path extrusionOk="0" h="3882" w="4397">
                  <a:moveTo>
                    <a:pt x="2273" y="0"/>
                  </a:moveTo>
                  <a:cubicBezTo>
                    <a:pt x="1602" y="0"/>
                    <a:pt x="924" y="345"/>
                    <a:pt x="557" y="948"/>
                  </a:cubicBezTo>
                  <a:cubicBezTo>
                    <a:pt x="0" y="1869"/>
                    <a:pt x="339" y="3163"/>
                    <a:pt x="1271" y="3666"/>
                  </a:cubicBezTo>
                  <a:cubicBezTo>
                    <a:pt x="1542" y="3812"/>
                    <a:pt x="1843" y="3881"/>
                    <a:pt x="2143" y="3881"/>
                  </a:cubicBezTo>
                  <a:cubicBezTo>
                    <a:pt x="2837" y="3881"/>
                    <a:pt x="3533" y="3515"/>
                    <a:pt x="3888" y="2885"/>
                  </a:cubicBezTo>
                  <a:cubicBezTo>
                    <a:pt x="4396" y="1981"/>
                    <a:pt x="4075" y="758"/>
                    <a:pt x="3195" y="244"/>
                  </a:cubicBezTo>
                  <a:cubicBezTo>
                    <a:pt x="2912" y="78"/>
                    <a:pt x="2593" y="0"/>
                    <a:pt x="2273"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63" name="Google Shape;9463;p24"/>
            <p:cNvSpPr/>
            <p:nvPr/>
          </p:nvSpPr>
          <p:spPr>
            <a:xfrm>
              <a:off x="5334225" y="1356925"/>
              <a:ext cx="109875" cy="97050"/>
            </a:xfrm>
            <a:custGeom>
              <a:rect b="b" l="l" r="r" t="t"/>
              <a:pathLst>
                <a:path extrusionOk="0" h="3882" w="4395">
                  <a:moveTo>
                    <a:pt x="2276" y="1"/>
                  </a:moveTo>
                  <a:cubicBezTo>
                    <a:pt x="1614" y="1"/>
                    <a:pt x="943" y="333"/>
                    <a:pt x="572" y="921"/>
                  </a:cubicBezTo>
                  <a:cubicBezTo>
                    <a:pt x="0" y="1827"/>
                    <a:pt x="320" y="3130"/>
                    <a:pt x="1241" y="3651"/>
                  </a:cubicBezTo>
                  <a:cubicBezTo>
                    <a:pt x="1518" y="3808"/>
                    <a:pt x="1829" y="3882"/>
                    <a:pt x="2141" y="3882"/>
                  </a:cubicBezTo>
                  <a:cubicBezTo>
                    <a:pt x="2822" y="3882"/>
                    <a:pt x="3510" y="3528"/>
                    <a:pt x="3870" y="2914"/>
                  </a:cubicBezTo>
                  <a:cubicBezTo>
                    <a:pt x="4394" y="2020"/>
                    <a:pt x="4095" y="792"/>
                    <a:pt x="3221" y="259"/>
                  </a:cubicBezTo>
                  <a:cubicBezTo>
                    <a:pt x="2934" y="84"/>
                    <a:pt x="2606" y="1"/>
                    <a:pt x="2276"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64" name="Google Shape;9464;p24"/>
            <p:cNvSpPr/>
            <p:nvPr/>
          </p:nvSpPr>
          <p:spPr>
            <a:xfrm>
              <a:off x="4482875" y="4779150"/>
              <a:ext cx="108575" cy="96100"/>
            </a:xfrm>
            <a:custGeom>
              <a:rect b="b" l="l" r="r" t="t"/>
              <a:pathLst>
                <a:path extrusionOk="0" h="3844" w="4343">
                  <a:moveTo>
                    <a:pt x="2212" y="1"/>
                  </a:moveTo>
                  <a:cubicBezTo>
                    <a:pt x="1527" y="1"/>
                    <a:pt x="854" y="372"/>
                    <a:pt x="505" y="1019"/>
                  </a:cubicBezTo>
                  <a:cubicBezTo>
                    <a:pt x="1" y="1949"/>
                    <a:pt x="337" y="3128"/>
                    <a:pt x="1249" y="3621"/>
                  </a:cubicBezTo>
                  <a:cubicBezTo>
                    <a:pt x="1528" y="3772"/>
                    <a:pt x="1831" y="3843"/>
                    <a:pt x="2131" y="3843"/>
                  </a:cubicBezTo>
                  <a:cubicBezTo>
                    <a:pt x="2816" y="3843"/>
                    <a:pt x="3489" y="3473"/>
                    <a:pt x="3838" y="2825"/>
                  </a:cubicBezTo>
                  <a:cubicBezTo>
                    <a:pt x="4342" y="1896"/>
                    <a:pt x="4006" y="717"/>
                    <a:pt x="3094" y="223"/>
                  </a:cubicBezTo>
                  <a:cubicBezTo>
                    <a:pt x="2815" y="72"/>
                    <a:pt x="2512" y="1"/>
                    <a:pt x="2212"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65" name="Google Shape;9465;p24"/>
            <p:cNvSpPr/>
            <p:nvPr/>
          </p:nvSpPr>
          <p:spPr>
            <a:xfrm>
              <a:off x="1691600" y="3209950"/>
              <a:ext cx="108675" cy="96125"/>
            </a:xfrm>
            <a:custGeom>
              <a:rect b="b" l="l" r="r" t="t"/>
              <a:pathLst>
                <a:path extrusionOk="0" h="3845" w="4347">
                  <a:moveTo>
                    <a:pt x="2213" y="1"/>
                  </a:moveTo>
                  <a:cubicBezTo>
                    <a:pt x="1549" y="1"/>
                    <a:pt x="894" y="350"/>
                    <a:pt x="534" y="969"/>
                  </a:cubicBezTo>
                  <a:cubicBezTo>
                    <a:pt x="1" y="1885"/>
                    <a:pt x="304" y="3070"/>
                    <a:pt x="1203" y="3593"/>
                  </a:cubicBezTo>
                  <a:cubicBezTo>
                    <a:pt x="1495" y="3764"/>
                    <a:pt x="1816" y="3844"/>
                    <a:pt x="2135" y="3844"/>
                  </a:cubicBezTo>
                  <a:cubicBezTo>
                    <a:pt x="2798" y="3844"/>
                    <a:pt x="3453" y="3495"/>
                    <a:pt x="3813" y="2876"/>
                  </a:cubicBezTo>
                  <a:cubicBezTo>
                    <a:pt x="4346" y="1959"/>
                    <a:pt x="4044" y="774"/>
                    <a:pt x="3144" y="251"/>
                  </a:cubicBezTo>
                  <a:cubicBezTo>
                    <a:pt x="2853" y="81"/>
                    <a:pt x="2532" y="1"/>
                    <a:pt x="2213"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66" name="Google Shape;9466;p24"/>
            <p:cNvSpPr/>
            <p:nvPr/>
          </p:nvSpPr>
          <p:spPr>
            <a:xfrm>
              <a:off x="1790900" y="3577850"/>
              <a:ext cx="108650" cy="96100"/>
            </a:xfrm>
            <a:custGeom>
              <a:rect b="b" l="l" r="r" t="t"/>
              <a:pathLst>
                <a:path extrusionOk="0" h="3844" w="4346">
                  <a:moveTo>
                    <a:pt x="2214" y="1"/>
                  </a:moveTo>
                  <a:cubicBezTo>
                    <a:pt x="1551" y="1"/>
                    <a:pt x="896" y="349"/>
                    <a:pt x="535" y="967"/>
                  </a:cubicBezTo>
                  <a:cubicBezTo>
                    <a:pt x="0" y="1882"/>
                    <a:pt x="302" y="3068"/>
                    <a:pt x="1201" y="3593"/>
                  </a:cubicBezTo>
                  <a:cubicBezTo>
                    <a:pt x="1493" y="3763"/>
                    <a:pt x="1814" y="3844"/>
                    <a:pt x="2134" y="3844"/>
                  </a:cubicBezTo>
                  <a:cubicBezTo>
                    <a:pt x="2797" y="3844"/>
                    <a:pt x="3451" y="3496"/>
                    <a:pt x="3811" y="2878"/>
                  </a:cubicBezTo>
                  <a:cubicBezTo>
                    <a:pt x="4346" y="1961"/>
                    <a:pt x="4044" y="777"/>
                    <a:pt x="3146" y="252"/>
                  </a:cubicBezTo>
                  <a:cubicBezTo>
                    <a:pt x="2855" y="81"/>
                    <a:pt x="2534" y="1"/>
                    <a:pt x="2214"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67" name="Google Shape;9467;p24"/>
            <p:cNvSpPr/>
            <p:nvPr/>
          </p:nvSpPr>
          <p:spPr>
            <a:xfrm>
              <a:off x="4116950" y="4885525"/>
              <a:ext cx="108600" cy="96075"/>
            </a:xfrm>
            <a:custGeom>
              <a:rect b="b" l="l" r="r" t="t"/>
              <a:pathLst>
                <a:path extrusionOk="0" h="3843" w="4344">
                  <a:moveTo>
                    <a:pt x="2212" y="1"/>
                  </a:moveTo>
                  <a:cubicBezTo>
                    <a:pt x="1528" y="1"/>
                    <a:pt x="855" y="372"/>
                    <a:pt x="505" y="1018"/>
                  </a:cubicBezTo>
                  <a:cubicBezTo>
                    <a:pt x="1" y="1948"/>
                    <a:pt x="337" y="3127"/>
                    <a:pt x="1250" y="3620"/>
                  </a:cubicBezTo>
                  <a:cubicBezTo>
                    <a:pt x="1529" y="3771"/>
                    <a:pt x="1831" y="3842"/>
                    <a:pt x="2131" y="3842"/>
                  </a:cubicBezTo>
                  <a:cubicBezTo>
                    <a:pt x="2816" y="3842"/>
                    <a:pt x="3489" y="3472"/>
                    <a:pt x="3839" y="2825"/>
                  </a:cubicBezTo>
                  <a:cubicBezTo>
                    <a:pt x="4343" y="1895"/>
                    <a:pt x="4007" y="717"/>
                    <a:pt x="3094" y="222"/>
                  </a:cubicBezTo>
                  <a:cubicBezTo>
                    <a:pt x="2815" y="72"/>
                    <a:pt x="2513" y="1"/>
                    <a:pt x="2212"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68" name="Google Shape;9468;p24"/>
            <p:cNvSpPr/>
            <p:nvPr/>
          </p:nvSpPr>
          <p:spPr>
            <a:xfrm>
              <a:off x="5831600" y="3196875"/>
              <a:ext cx="108550" cy="96075"/>
            </a:xfrm>
            <a:custGeom>
              <a:rect b="b" l="l" r="r" t="t"/>
              <a:pathLst>
                <a:path extrusionOk="0" h="3843" w="4342">
                  <a:moveTo>
                    <a:pt x="2211" y="0"/>
                  </a:moveTo>
                  <a:cubicBezTo>
                    <a:pt x="1526" y="0"/>
                    <a:pt x="854" y="372"/>
                    <a:pt x="504" y="1019"/>
                  </a:cubicBezTo>
                  <a:cubicBezTo>
                    <a:pt x="0" y="1949"/>
                    <a:pt x="336" y="3127"/>
                    <a:pt x="1250" y="3621"/>
                  </a:cubicBezTo>
                  <a:cubicBezTo>
                    <a:pt x="1528" y="3772"/>
                    <a:pt x="1830" y="3843"/>
                    <a:pt x="2130" y="3843"/>
                  </a:cubicBezTo>
                  <a:cubicBezTo>
                    <a:pt x="2815" y="3843"/>
                    <a:pt x="3488" y="3472"/>
                    <a:pt x="3839" y="2825"/>
                  </a:cubicBezTo>
                  <a:cubicBezTo>
                    <a:pt x="4341" y="1896"/>
                    <a:pt x="4007" y="717"/>
                    <a:pt x="3093" y="223"/>
                  </a:cubicBezTo>
                  <a:cubicBezTo>
                    <a:pt x="2814" y="72"/>
                    <a:pt x="2511" y="0"/>
                    <a:pt x="2211"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69" name="Google Shape;9469;p24"/>
            <p:cNvSpPr/>
            <p:nvPr/>
          </p:nvSpPr>
          <p:spPr>
            <a:xfrm>
              <a:off x="5865550" y="2591850"/>
              <a:ext cx="108675" cy="96125"/>
            </a:xfrm>
            <a:custGeom>
              <a:rect b="b" l="l" r="r" t="t"/>
              <a:pathLst>
                <a:path extrusionOk="0" h="3845" w="4347">
                  <a:moveTo>
                    <a:pt x="2215" y="1"/>
                  </a:moveTo>
                  <a:cubicBezTo>
                    <a:pt x="1552" y="1"/>
                    <a:pt x="896" y="350"/>
                    <a:pt x="536" y="969"/>
                  </a:cubicBezTo>
                  <a:cubicBezTo>
                    <a:pt x="1" y="1884"/>
                    <a:pt x="303" y="3069"/>
                    <a:pt x="1202" y="3593"/>
                  </a:cubicBezTo>
                  <a:cubicBezTo>
                    <a:pt x="1494" y="3764"/>
                    <a:pt x="1815" y="3845"/>
                    <a:pt x="2134" y="3845"/>
                  </a:cubicBezTo>
                  <a:cubicBezTo>
                    <a:pt x="2798" y="3845"/>
                    <a:pt x="3452" y="3495"/>
                    <a:pt x="3813" y="2877"/>
                  </a:cubicBezTo>
                  <a:cubicBezTo>
                    <a:pt x="4346" y="1961"/>
                    <a:pt x="4044" y="776"/>
                    <a:pt x="3146" y="251"/>
                  </a:cubicBezTo>
                  <a:cubicBezTo>
                    <a:pt x="2855" y="81"/>
                    <a:pt x="2534" y="1"/>
                    <a:pt x="2215"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70" name="Google Shape;9470;p24"/>
            <p:cNvSpPr/>
            <p:nvPr/>
          </p:nvSpPr>
          <p:spPr>
            <a:xfrm>
              <a:off x="2841775" y="891900"/>
              <a:ext cx="108550" cy="96100"/>
            </a:xfrm>
            <a:custGeom>
              <a:rect b="b" l="l" r="r" t="t"/>
              <a:pathLst>
                <a:path extrusionOk="0" h="3844" w="4342">
                  <a:moveTo>
                    <a:pt x="2210" y="0"/>
                  </a:moveTo>
                  <a:cubicBezTo>
                    <a:pt x="1527" y="0"/>
                    <a:pt x="857" y="370"/>
                    <a:pt x="506" y="1016"/>
                  </a:cubicBezTo>
                  <a:cubicBezTo>
                    <a:pt x="1" y="1948"/>
                    <a:pt x="334" y="3125"/>
                    <a:pt x="1247" y="3620"/>
                  </a:cubicBezTo>
                  <a:cubicBezTo>
                    <a:pt x="1526" y="3772"/>
                    <a:pt x="1830" y="3843"/>
                    <a:pt x="2131" y="3843"/>
                  </a:cubicBezTo>
                  <a:cubicBezTo>
                    <a:pt x="2814" y="3843"/>
                    <a:pt x="3486" y="3474"/>
                    <a:pt x="3837" y="2827"/>
                  </a:cubicBezTo>
                  <a:cubicBezTo>
                    <a:pt x="4342" y="1897"/>
                    <a:pt x="4009" y="720"/>
                    <a:pt x="3097" y="225"/>
                  </a:cubicBezTo>
                  <a:cubicBezTo>
                    <a:pt x="2816" y="72"/>
                    <a:pt x="2512" y="0"/>
                    <a:pt x="2210"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71" name="Google Shape;9471;p24"/>
            <p:cNvSpPr/>
            <p:nvPr/>
          </p:nvSpPr>
          <p:spPr>
            <a:xfrm>
              <a:off x="2342525" y="1235375"/>
              <a:ext cx="108625" cy="96125"/>
            </a:xfrm>
            <a:custGeom>
              <a:rect b="b" l="l" r="r" t="t"/>
              <a:pathLst>
                <a:path extrusionOk="0" h="3845" w="4345">
                  <a:moveTo>
                    <a:pt x="2214" y="0"/>
                  </a:moveTo>
                  <a:cubicBezTo>
                    <a:pt x="1550" y="0"/>
                    <a:pt x="896" y="348"/>
                    <a:pt x="536" y="967"/>
                  </a:cubicBezTo>
                  <a:cubicBezTo>
                    <a:pt x="1" y="1882"/>
                    <a:pt x="303" y="3068"/>
                    <a:pt x="1200" y="3593"/>
                  </a:cubicBezTo>
                  <a:cubicBezTo>
                    <a:pt x="1492" y="3763"/>
                    <a:pt x="1813" y="3844"/>
                    <a:pt x="2132" y="3844"/>
                  </a:cubicBezTo>
                  <a:cubicBezTo>
                    <a:pt x="2796" y="3844"/>
                    <a:pt x="3450" y="3495"/>
                    <a:pt x="3811" y="2877"/>
                  </a:cubicBezTo>
                  <a:cubicBezTo>
                    <a:pt x="4345" y="1962"/>
                    <a:pt x="4044" y="777"/>
                    <a:pt x="3145" y="251"/>
                  </a:cubicBezTo>
                  <a:cubicBezTo>
                    <a:pt x="2854" y="81"/>
                    <a:pt x="2533" y="0"/>
                    <a:pt x="2214"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72" name="Google Shape;9472;p24"/>
            <p:cNvSpPr/>
            <p:nvPr/>
          </p:nvSpPr>
          <p:spPr>
            <a:xfrm>
              <a:off x="3934850" y="4939775"/>
              <a:ext cx="106425" cy="93975"/>
            </a:xfrm>
            <a:custGeom>
              <a:rect b="b" l="l" r="r" t="t"/>
              <a:pathLst>
                <a:path extrusionOk="0" h="3759" w="4257">
                  <a:moveTo>
                    <a:pt x="2141" y="0"/>
                  </a:moveTo>
                  <a:cubicBezTo>
                    <a:pt x="1530" y="0"/>
                    <a:pt x="945" y="314"/>
                    <a:pt x="584" y="893"/>
                  </a:cubicBezTo>
                  <a:cubicBezTo>
                    <a:pt x="1" y="1834"/>
                    <a:pt x="273" y="2971"/>
                    <a:pt x="1209" y="3506"/>
                  </a:cubicBezTo>
                  <a:cubicBezTo>
                    <a:pt x="1508" y="3677"/>
                    <a:pt x="1826" y="3759"/>
                    <a:pt x="2137" y="3759"/>
                  </a:cubicBezTo>
                  <a:cubicBezTo>
                    <a:pt x="2764" y="3759"/>
                    <a:pt x="3362" y="3425"/>
                    <a:pt x="3719" y="2815"/>
                  </a:cubicBezTo>
                  <a:cubicBezTo>
                    <a:pt x="4256" y="1900"/>
                    <a:pt x="3997" y="814"/>
                    <a:pt x="3114" y="279"/>
                  </a:cubicBezTo>
                  <a:cubicBezTo>
                    <a:pt x="2803" y="91"/>
                    <a:pt x="2468" y="0"/>
                    <a:pt x="2141"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73" name="Google Shape;9473;p24"/>
            <p:cNvSpPr/>
            <p:nvPr/>
          </p:nvSpPr>
          <p:spPr>
            <a:xfrm>
              <a:off x="1842275" y="3763300"/>
              <a:ext cx="105200" cy="93075"/>
            </a:xfrm>
            <a:custGeom>
              <a:rect b="b" l="l" r="r" t="t"/>
              <a:pathLst>
                <a:path extrusionOk="0" h="3723" w="4208">
                  <a:moveTo>
                    <a:pt x="2103" y="1"/>
                  </a:moveTo>
                  <a:cubicBezTo>
                    <a:pt x="1478" y="1"/>
                    <a:pt x="883" y="337"/>
                    <a:pt x="530" y="952"/>
                  </a:cubicBezTo>
                  <a:cubicBezTo>
                    <a:pt x="1" y="1872"/>
                    <a:pt x="275" y="2949"/>
                    <a:pt x="1177" y="3467"/>
                  </a:cubicBezTo>
                  <a:cubicBezTo>
                    <a:pt x="1476" y="3639"/>
                    <a:pt x="1794" y="3722"/>
                    <a:pt x="2104" y="3722"/>
                  </a:cubicBezTo>
                  <a:cubicBezTo>
                    <a:pt x="2730" y="3722"/>
                    <a:pt x="3325" y="3387"/>
                    <a:pt x="3679" y="2772"/>
                  </a:cubicBezTo>
                  <a:cubicBezTo>
                    <a:pt x="4208" y="1852"/>
                    <a:pt x="3932" y="775"/>
                    <a:pt x="3030" y="256"/>
                  </a:cubicBezTo>
                  <a:cubicBezTo>
                    <a:pt x="2731" y="84"/>
                    <a:pt x="2413" y="1"/>
                    <a:pt x="2103"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74" name="Google Shape;9474;p24"/>
            <p:cNvSpPr/>
            <p:nvPr/>
          </p:nvSpPr>
          <p:spPr>
            <a:xfrm>
              <a:off x="5054500" y="1044225"/>
              <a:ext cx="105375" cy="93050"/>
            </a:xfrm>
            <a:custGeom>
              <a:rect b="b" l="l" r="r" t="t"/>
              <a:pathLst>
                <a:path extrusionOk="0" h="3722" w="4215">
                  <a:moveTo>
                    <a:pt x="2107" y="0"/>
                  </a:moveTo>
                  <a:cubicBezTo>
                    <a:pt x="1462" y="0"/>
                    <a:pt x="853" y="357"/>
                    <a:pt x="504" y="1000"/>
                  </a:cubicBezTo>
                  <a:cubicBezTo>
                    <a:pt x="0" y="1932"/>
                    <a:pt x="310" y="2999"/>
                    <a:pt x="1228" y="3494"/>
                  </a:cubicBezTo>
                  <a:cubicBezTo>
                    <a:pt x="1513" y="3648"/>
                    <a:pt x="1813" y="3722"/>
                    <a:pt x="2106" y="3722"/>
                  </a:cubicBezTo>
                  <a:cubicBezTo>
                    <a:pt x="2751" y="3722"/>
                    <a:pt x="3361" y="3365"/>
                    <a:pt x="3709" y="2723"/>
                  </a:cubicBezTo>
                  <a:cubicBezTo>
                    <a:pt x="4215" y="1790"/>
                    <a:pt x="3905" y="726"/>
                    <a:pt x="2986" y="228"/>
                  </a:cubicBezTo>
                  <a:cubicBezTo>
                    <a:pt x="2700" y="74"/>
                    <a:pt x="2400" y="0"/>
                    <a:pt x="2107"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75" name="Google Shape;9475;p24"/>
            <p:cNvSpPr/>
            <p:nvPr/>
          </p:nvSpPr>
          <p:spPr>
            <a:xfrm>
              <a:off x="3337125" y="4915825"/>
              <a:ext cx="105325" cy="93050"/>
            </a:xfrm>
            <a:custGeom>
              <a:rect b="b" l="l" r="r" t="t"/>
              <a:pathLst>
                <a:path extrusionOk="0" h="3722" w="4213">
                  <a:moveTo>
                    <a:pt x="2106" y="1"/>
                  </a:moveTo>
                  <a:cubicBezTo>
                    <a:pt x="1471" y="1"/>
                    <a:pt x="868" y="347"/>
                    <a:pt x="518" y="975"/>
                  </a:cubicBezTo>
                  <a:cubicBezTo>
                    <a:pt x="1" y="1902"/>
                    <a:pt x="294" y="2973"/>
                    <a:pt x="1203" y="3480"/>
                  </a:cubicBezTo>
                  <a:cubicBezTo>
                    <a:pt x="1496" y="3643"/>
                    <a:pt x="1805" y="3722"/>
                    <a:pt x="2107" y="3722"/>
                  </a:cubicBezTo>
                  <a:cubicBezTo>
                    <a:pt x="2742" y="3722"/>
                    <a:pt x="3344" y="3375"/>
                    <a:pt x="3695" y="2747"/>
                  </a:cubicBezTo>
                  <a:cubicBezTo>
                    <a:pt x="4212" y="1820"/>
                    <a:pt x="3919" y="749"/>
                    <a:pt x="3010" y="242"/>
                  </a:cubicBezTo>
                  <a:cubicBezTo>
                    <a:pt x="2717" y="79"/>
                    <a:pt x="2408" y="1"/>
                    <a:pt x="2106"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76" name="Google Shape;9476;p24"/>
            <p:cNvSpPr/>
            <p:nvPr/>
          </p:nvSpPr>
          <p:spPr>
            <a:xfrm>
              <a:off x="1894600" y="1764325"/>
              <a:ext cx="105350" cy="93050"/>
            </a:xfrm>
            <a:custGeom>
              <a:rect b="b" l="l" r="r" t="t"/>
              <a:pathLst>
                <a:path extrusionOk="0" h="3722" w="4214">
                  <a:moveTo>
                    <a:pt x="2109" y="0"/>
                  </a:moveTo>
                  <a:cubicBezTo>
                    <a:pt x="1460" y="0"/>
                    <a:pt x="844" y="363"/>
                    <a:pt x="498" y="1013"/>
                  </a:cubicBezTo>
                  <a:cubicBezTo>
                    <a:pt x="0" y="1944"/>
                    <a:pt x="320" y="3011"/>
                    <a:pt x="1239" y="3500"/>
                  </a:cubicBezTo>
                  <a:cubicBezTo>
                    <a:pt x="1521" y="3650"/>
                    <a:pt x="1816" y="3722"/>
                    <a:pt x="2104" y="3722"/>
                  </a:cubicBezTo>
                  <a:cubicBezTo>
                    <a:pt x="2754" y="3722"/>
                    <a:pt x="3370" y="3359"/>
                    <a:pt x="3717" y="2710"/>
                  </a:cubicBezTo>
                  <a:cubicBezTo>
                    <a:pt x="4213" y="1779"/>
                    <a:pt x="3895" y="712"/>
                    <a:pt x="2974" y="221"/>
                  </a:cubicBezTo>
                  <a:cubicBezTo>
                    <a:pt x="2693" y="72"/>
                    <a:pt x="2398" y="0"/>
                    <a:pt x="2109"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77" name="Google Shape;9477;p24"/>
            <p:cNvSpPr/>
            <p:nvPr/>
          </p:nvSpPr>
          <p:spPr>
            <a:xfrm>
              <a:off x="1677225" y="2422075"/>
              <a:ext cx="106100" cy="93975"/>
            </a:xfrm>
            <a:custGeom>
              <a:rect b="b" l="l" r="r" t="t"/>
              <a:pathLst>
                <a:path extrusionOk="0" h="3759" w="4244">
                  <a:moveTo>
                    <a:pt x="2125" y="1"/>
                  </a:moveTo>
                  <a:cubicBezTo>
                    <a:pt x="1471" y="1"/>
                    <a:pt x="850" y="364"/>
                    <a:pt x="499" y="1020"/>
                  </a:cubicBezTo>
                  <a:cubicBezTo>
                    <a:pt x="1" y="1949"/>
                    <a:pt x="309" y="3018"/>
                    <a:pt x="1220" y="3520"/>
                  </a:cubicBezTo>
                  <a:cubicBezTo>
                    <a:pt x="1511" y="3681"/>
                    <a:pt x="1819" y="3758"/>
                    <a:pt x="2121" y="3758"/>
                  </a:cubicBezTo>
                  <a:cubicBezTo>
                    <a:pt x="2758" y="3758"/>
                    <a:pt x="3365" y="3414"/>
                    <a:pt x="3719" y="2789"/>
                  </a:cubicBezTo>
                  <a:cubicBezTo>
                    <a:pt x="4243" y="1867"/>
                    <a:pt x="3968" y="790"/>
                    <a:pt x="3075" y="267"/>
                  </a:cubicBezTo>
                  <a:cubicBezTo>
                    <a:pt x="2769" y="87"/>
                    <a:pt x="2443" y="1"/>
                    <a:pt x="2125"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78" name="Google Shape;9478;p24"/>
            <p:cNvSpPr/>
            <p:nvPr/>
          </p:nvSpPr>
          <p:spPr>
            <a:xfrm>
              <a:off x="3758200" y="627525"/>
              <a:ext cx="105250" cy="93025"/>
            </a:xfrm>
            <a:custGeom>
              <a:rect b="b" l="l" r="r" t="t"/>
              <a:pathLst>
                <a:path extrusionOk="0" h="3721" w="4210">
                  <a:moveTo>
                    <a:pt x="2106" y="0"/>
                  </a:moveTo>
                  <a:cubicBezTo>
                    <a:pt x="1475" y="0"/>
                    <a:pt x="875" y="342"/>
                    <a:pt x="523" y="965"/>
                  </a:cubicBezTo>
                  <a:cubicBezTo>
                    <a:pt x="1" y="1889"/>
                    <a:pt x="287" y="2962"/>
                    <a:pt x="1193" y="3475"/>
                  </a:cubicBezTo>
                  <a:cubicBezTo>
                    <a:pt x="1488" y="3641"/>
                    <a:pt x="1800" y="3721"/>
                    <a:pt x="2105" y="3721"/>
                  </a:cubicBezTo>
                  <a:cubicBezTo>
                    <a:pt x="2736" y="3721"/>
                    <a:pt x="3336" y="3379"/>
                    <a:pt x="3688" y="2757"/>
                  </a:cubicBezTo>
                  <a:cubicBezTo>
                    <a:pt x="4209" y="1835"/>
                    <a:pt x="3924" y="760"/>
                    <a:pt x="3019" y="247"/>
                  </a:cubicBezTo>
                  <a:cubicBezTo>
                    <a:pt x="2723" y="80"/>
                    <a:pt x="2411" y="0"/>
                    <a:pt x="2106"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79" name="Google Shape;9479;p24"/>
            <p:cNvSpPr/>
            <p:nvPr/>
          </p:nvSpPr>
          <p:spPr>
            <a:xfrm>
              <a:off x="4666675" y="4727075"/>
              <a:ext cx="106375" cy="93950"/>
            </a:xfrm>
            <a:custGeom>
              <a:rect b="b" l="l" r="r" t="t"/>
              <a:pathLst>
                <a:path extrusionOk="0" h="3758" w="4255">
                  <a:moveTo>
                    <a:pt x="2144" y="0"/>
                  </a:moveTo>
                  <a:cubicBezTo>
                    <a:pt x="1537" y="0"/>
                    <a:pt x="954" y="310"/>
                    <a:pt x="593" y="881"/>
                  </a:cubicBezTo>
                  <a:cubicBezTo>
                    <a:pt x="1" y="1818"/>
                    <a:pt x="263" y="2957"/>
                    <a:pt x="1196" y="3498"/>
                  </a:cubicBezTo>
                  <a:cubicBezTo>
                    <a:pt x="1498" y="3673"/>
                    <a:pt x="1820" y="3757"/>
                    <a:pt x="2135" y="3757"/>
                  </a:cubicBezTo>
                  <a:cubicBezTo>
                    <a:pt x="2758" y="3757"/>
                    <a:pt x="3353" y="3429"/>
                    <a:pt x="3711" y="2828"/>
                  </a:cubicBezTo>
                  <a:cubicBezTo>
                    <a:pt x="4255" y="1916"/>
                    <a:pt x="4004" y="825"/>
                    <a:pt x="3128" y="286"/>
                  </a:cubicBezTo>
                  <a:cubicBezTo>
                    <a:pt x="2814" y="93"/>
                    <a:pt x="2476" y="0"/>
                    <a:pt x="2144"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80" name="Google Shape;9480;p24"/>
            <p:cNvSpPr/>
            <p:nvPr/>
          </p:nvSpPr>
          <p:spPr>
            <a:xfrm>
              <a:off x="1643275" y="3027100"/>
              <a:ext cx="106050" cy="93950"/>
            </a:xfrm>
            <a:custGeom>
              <a:rect b="b" l="l" r="r" t="t"/>
              <a:pathLst>
                <a:path extrusionOk="0" h="3758" w="4242">
                  <a:moveTo>
                    <a:pt x="2121" y="0"/>
                  </a:moveTo>
                  <a:cubicBezTo>
                    <a:pt x="1489" y="0"/>
                    <a:pt x="887" y="339"/>
                    <a:pt x="531" y="958"/>
                  </a:cubicBezTo>
                  <a:cubicBezTo>
                    <a:pt x="0" y="1877"/>
                    <a:pt x="269" y="2957"/>
                    <a:pt x="1157" y="3486"/>
                  </a:cubicBezTo>
                  <a:cubicBezTo>
                    <a:pt x="1466" y="3670"/>
                    <a:pt x="1796" y="3758"/>
                    <a:pt x="2118" y="3758"/>
                  </a:cubicBezTo>
                  <a:cubicBezTo>
                    <a:pt x="2767" y="3758"/>
                    <a:pt x="3385" y="3400"/>
                    <a:pt x="3737" y="2751"/>
                  </a:cubicBezTo>
                  <a:cubicBezTo>
                    <a:pt x="4241" y="1823"/>
                    <a:pt x="3942" y="751"/>
                    <a:pt x="3034" y="244"/>
                  </a:cubicBezTo>
                  <a:cubicBezTo>
                    <a:pt x="2739" y="79"/>
                    <a:pt x="2427" y="0"/>
                    <a:pt x="2121"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81" name="Google Shape;9481;p24"/>
            <p:cNvSpPr/>
            <p:nvPr/>
          </p:nvSpPr>
          <p:spPr>
            <a:xfrm>
              <a:off x="5616300" y="3856575"/>
              <a:ext cx="105200" cy="93075"/>
            </a:xfrm>
            <a:custGeom>
              <a:rect b="b" l="l" r="r" t="t"/>
              <a:pathLst>
                <a:path extrusionOk="0" h="3723" w="4208">
                  <a:moveTo>
                    <a:pt x="2103" y="1"/>
                  </a:moveTo>
                  <a:cubicBezTo>
                    <a:pt x="1478" y="1"/>
                    <a:pt x="883" y="338"/>
                    <a:pt x="530" y="952"/>
                  </a:cubicBezTo>
                  <a:cubicBezTo>
                    <a:pt x="1" y="1872"/>
                    <a:pt x="276" y="2947"/>
                    <a:pt x="1178" y="3468"/>
                  </a:cubicBezTo>
                  <a:cubicBezTo>
                    <a:pt x="1478" y="3640"/>
                    <a:pt x="1796" y="3723"/>
                    <a:pt x="2106" y="3723"/>
                  </a:cubicBezTo>
                  <a:cubicBezTo>
                    <a:pt x="2731" y="3723"/>
                    <a:pt x="3325" y="3387"/>
                    <a:pt x="3679" y="2772"/>
                  </a:cubicBezTo>
                  <a:cubicBezTo>
                    <a:pt x="4208" y="1853"/>
                    <a:pt x="3934" y="775"/>
                    <a:pt x="3032" y="257"/>
                  </a:cubicBezTo>
                  <a:cubicBezTo>
                    <a:pt x="2732" y="84"/>
                    <a:pt x="2414" y="1"/>
                    <a:pt x="2103"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82" name="Google Shape;9482;p24"/>
            <p:cNvSpPr/>
            <p:nvPr/>
          </p:nvSpPr>
          <p:spPr>
            <a:xfrm>
              <a:off x="5165500" y="4383125"/>
              <a:ext cx="107650" cy="94825"/>
            </a:xfrm>
            <a:custGeom>
              <a:rect b="b" l="l" r="r" t="t"/>
              <a:pathLst>
                <a:path extrusionOk="0" h="3793" w="4306">
                  <a:moveTo>
                    <a:pt x="2172" y="1"/>
                  </a:moveTo>
                  <a:cubicBezTo>
                    <a:pt x="1548" y="1"/>
                    <a:pt x="941" y="319"/>
                    <a:pt x="578" y="899"/>
                  </a:cubicBezTo>
                  <a:cubicBezTo>
                    <a:pt x="0" y="1825"/>
                    <a:pt x="270" y="2992"/>
                    <a:pt x="1188" y="3533"/>
                  </a:cubicBezTo>
                  <a:cubicBezTo>
                    <a:pt x="1487" y="3709"/>
                    <a:pt x="1813" y="3793"/>
                    <a:pt x="2134" y="3793"/>
                  </a:cubicBezTo>
                  <a:cubicBezTo>
                    <a:pt x="2758" y="3793"/>
                    <a:pt x="3365" y="3475"/>
                    <a:pt x="3728" y="2895"/>
                  </a:cubicBezTo>
                  <a:cubicBezTo>
                    <a:pt x="4306" y="1969"/>
                    <a:pt x="4036" y="803"/>
                    <a:pt x="3118" y="261"/>
                  </a:cubicBezTo>
                  <a:cubicBezTo>
                    <a:pt x="2819" y="85"/>
                    <a:pt x="2493" y="1"/>
                    <a:pt x="2172"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83" name="Google Shape;9483;p24"/>
            <p:cNvSpPr/>
            <p:nvPr/>
          </p:nvSpPr>
          <p:spPr>
            <a:xfrm>
              <a:off x="5619000" y="1673650"/>
              <a:ext cx="105300" cy="93075"/>
            </a:xfrm>
            <a:custGeom>
              <a:rect b="b" l="l" r="r" t="t"/>
              <a:pathLst>
                <a:path extrusionOk="0" h="3723" w="4212">
                  <a:moveTo>
                    <a:pt x="2108" y="1"/>
                  </a:moveTo>
                  <a:cubicBezTo>
                    <a:pt x="1459" y="1"/>
                    <a:pt x="844" y="363"/>
                    <a:pt x="497" y="1013"/>
                  </a:cubicBezTo>
                  <a:cubicBezTo>
                    <a:pt x="0" y="1944"/>
                    <a:pt x="318" y="3011"/>
                    <a:pt x="1241" y="3502"/>
                  </a:cubicBezTo>
                  <a:cubicBezTo>
                    <a:pt x="1522" y="3651"/>
                    <a:pt x="1817" y="3723"/>
                    <a:pt x="2105" y="3723"/>
                  </a:cubicBezTo>
                  <a:cubicBezTo>
                    <a:pt x="2754" y="3723"/>
                    <a:pt x="3370" y="3360"/>
                    <a:pt x="3716" y="2709"/>
                  </a:cubicBezTo>
                  <a:cubicBezTo>
                    <a:pt x="4212" y="1778"/>
                    <a:pt x="3893" y="711"/>
                    <a:pt x="2972" y="222"/>
                  </a:cubicBezTo>
                  <a:cubicBezTo>
                    <a:pt x="2691" y="72"/>
                    <a:pt x="2396" y="1"/>
                    <a:pt x="2108"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84" name="Google Shape;9484;p24"/>
            <p:cNvSpPr/>
            <p:nvPr/>
          </p:nvSpPr>
          <p:spPr>
            <a:xfrm>
              <a:off x="2174100" y="4261975"/>
              <a:ext cx="105350" cy="93075"/>
            </a:xfrm>
            <a:custGeom>
              <a:rect b="b" l="l" r="r" t="t"/>
              <a:pathLst>
                <a:path extrusionOk="0" h="3723" w="4214">
                  <a:moveTo>
                    <a:pt x="2108" y="0"/>
                  </a:moveTo>
                  <a:cubicBezTo>
                    <a:pt x="1463" y="0"/>
                    <a:pt x="852" y="358"/>
                    <a:pt x="504" y="1002"/>
                  </a:cubicBezTo>
                  <a:cubicBezTo>
                    <a:pt x="0" y="1932"/>
                    <a:pt x="311" y="2998"/>
                    <a:pt x="1229" y="3495"/>
                  </a:cubicBezTo>
                  <a:cubicBezTo>
                    <a:pt x="1515" y="3649"/>
                    <a:pt x="1814" y="3723"/>
                    <a:pt x="2107" y="3723"/>
                  </a:cubicBezTo>
                  <a:cubicBezTo>
                    <a:pt x="2751" y="3723"/>
                    <a:pt x="3362" y="3365"/>
                    <a:pt x="3709" y="2721"/>
                  </a:cubicBezTo>
                  <a:cubicBezTo>
                    <a:pt x="4213" y="1790"/>
                    <a:pt x="3902" y="723"/>
                    <a:pt x="2984" y="228"/>
                  </a:cubicBezTo>
                  <a:cubicBezTo>
                    <a:pt x="2700" y="74"/>
                    <a:pt x="2400" y="0"/>
                    <a:pt x="2108"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85" name="Google Shape;9485;p24"/>
            <p:cNvSpPr/>
            <p:nvPr/>
          </p:nvSpPr>
          <p:spPr>
            <a:xfrm>
              <a:off x="4589350" y="782675"/>
              <a:ext cx="105250" cy="93050"/>
            </a:xfrm>
            <a:custGeom>
              <a:rect b="b" l="l" r="r" t="t"/>
              <a:pathLst>
                <a:path extrusionOk="0" h="3722" w="4210">
                  <a:moveTo>
                    <a:pt x="2105" y="1"/>
                  </a:moveTo>
                  <a:cubicBezTo>
                    <a:pt x="1474" y="1"/>
                    <a:pt x="875" y="343"/>
                    <a:pt x="522" y="964"/>
                  </a:cubicBezTo>
                  <a:cubicBezTo>
                    <a:pt x="1" y="1887"/>
                    <a:pt x="285" y="2961"/>
                    <a:pt x="1191" y="3474"/>
                  </a:cubicBezTo>
                  <a:cubicBezTo>
                    <a:pt x="1486" y="3641"/>
                    <a:pt x="1799" y="3721"/>
                    <a:pt x="2104" y="3721"/>
                  </a:cubicBezTo>
                  <a:cubicBezTo>
                    <a:pt x="2735" y="3721"/>
                    <a:pt x="3335" y="3379"/>
                    <a:pt x="3686" y="2758"/>
                  </a:cubicBezTo>
                  <a:cubicBezTo>
                    <a:pt x="4209" y="1835"/>
                    <a:pt x="3923" y="761"/>
                    <a:pt x="3019" y="248"/>
                  </a:cubicBezTo>
                  <a:cubicBezTo>
                    <a:pt x="2723" y="81"/>
                    <a:pt x="2410" y="1"/>
                    <a:pt x="2105"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86" name="Google Shape;9486;p24"/>
            <p:cNvSpPr/>
            <p:nvPr/>
          </p:nvSpPr>
          <p:spPr>
            <a:xfrm>
              <a:off x="4821150" y="912525"/>
              <a:ext cx="107375" cy="94925"/>
            </a:xfrm>
            <a:custGeom>
              <a:rect b="b" l="l" r="r" t="t"/>
              <a:pathLst>
                <a:path extrusionOk="0" h="3797" w="4295">
                  <a:moveTo>
                    <a:pt x="2159" y="1"/>
                  </a:moveTo>
                  <a:cubicBezTo>
                    <a:pt x="1490" y="1"/>
                    <a:pt x="844" y="370"/>
                    <a:pt x="496" y="1018"/>
                  </a:cubicBezTo>
                  <a:cubicBezTo>
                    <a:pt x="0" y="1936"/>
                    <a:pt x="300" y="3032"/>
                    <a:pt x="1190" y="3544"/>
                  </a:cubicBezTo>
                  <a:cubicBezTo>
                    <a:pt x="1486" y="3715"/>
                    <a:pt x="1806" y="3796"/>
                    <a:pt x="2120" y="3796"/>
                  </a:cubicBezTo>
                  <a:cubicBezTo>
                    <a:pt x="2785" y="3796"/>
                    <a:pt x="3427" y="3431"/>
                    <a:pt x="3777" y="2779"/>
                  </a:cubicBezTo>
                  <a:cubicBezTo>
                    <a:pt x="4295" y="1821"/>
                    <a:pt x="3942" y="680"/>
                    <a:pt x="2986" y="199"/>
                  </a:cubicBezTo>
                  <a:cubicBezTo>
                    <a:pt x="2719" y="64"/>
                    <a:pt x="2437" y="1"/>
                    <a:pt x="2159"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87" name="Google Shape;9487;p24"/>
            <p:cNvSpPr/>
            <p:nvPr/>
          </p:nvSpPr>
          <p:spPr>
            <a:xfrm>
              <a:off x="1762150" y="2002375"/>
              <a:ext cx="103625" cy="91200"/>
            </a:xfrm>
            <a:custGeom>
              <a:rect b="b" l="l" r="r" t="t"/>
              <a:pathLst>
                <a:path extrusionOk="0" h="3648" w="4145">
                  <a:moveTo>
                    <a:pt x="2087" y="0"/>
                  </a:moveTo>
                  <a:cubicBezTo>
                    <a:pt x="1483" y="0"/>
                    <a:pt x="898" y="312"/>
                    <a:pt x="550" y="880"/>
                  </a:cubicBezTo>
                  <a:cubicBezTo>
                    <a:pt x="1" y="1776"/>
                    <a:pt x="270" y="2890"/>
                    <a:pt x="1160" y="3403"/>
                  </a:cubicBezTo>
                  <a:cubicBezTo>
                    <a:pt x="1447" y="3568"/>
                    <a:pt x="1755" y="3647"/>
                    <a:pt x="2059" y="3647"/>
                  </a:cubicBezTo>
                  <a:cubicBezTo>
                    <a:pt x="2663" y="3647"/>
                    <a:pt x="3247" y="3336"/>
                    <a:pt x="3595" y="2768"/>
                  </a:cubicBezTo>
                  <a:cubicBezTo>
                    <a:pt x="4144" y="1872"/>
                    <a:pt x="3875" y="758"/>
                    <a:pt x="2985" y="244"/>
                  </a:cubicBezTo>
                  <a:cubicBezTo>
                    <a:pt x="2699" y="79"/>
                    <a:pt x="2390" y="0"/>
                    <a:pt x="2087"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88" name="Google Shape;9488;p24"/>
            <p:cNvSpPr/>
            <p:nvPr/>
          </p:nvSpPr>
          <p:spPr>
            <a:xfrm>
              <a:off x="1894050" y="3949125"/>
              <a:ext cx="100950" cy="89325"/>
            </a:xfrm>
            <a:custGeom>
              <a:rect b="b" l="l" r="r" t="t"/>
              <a:pathLst>
                <a:path extrusionOk="0" h="3573" w="4038">
                  <a:moveTo>
                    <a:pt x="2068" y="1"/>
                  </a:moveTo>
                  <a:cubicBezTo>
                    <a:pt x="1453" y="1"/>
                    <a:pt x="838" y="319"/>
                    <a:pt x="501" y="881"/>
                  </a:cubicBezTo>
                  <a:cubicBezTo>
                    <a:pt x="0" y="1720"/>
                    <a:pt x="276" y="2841"/>
                    <a:pt x="1096" y="3335"/>
                  </a:cubicBezTo>
                  <a:cubicBezTo>
                    <a:pt x="1367" y="3496"/>
                    <a:pt x="1669" y="3573"/>
                    <a:pt x="1970" y="3573"/>
                  </a:cubicBezTo>
                  <a:cubicBezTo>
                    <a:pt x="2586" y="3573"/>
                    <a:pt x="3200" y="3255"/>
                    <a:pt x="3537" y="2692"/>
                  </a:cubicBezTo>
                  <a:cubicBezTo>
                    <a:pt x="4038" y="1854"/>
                    <a:pt x="3762" y="732"/>
                    <a:pt x="2941" y="239"/>
                  </a:cubicBezTo>
                  <a:cubicBezTo>
                    <a:pt x="2672" y="77"/>
                    <a:pt x="2370" y="1"/>
                    <a:pt x="2068"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89" name="Google Shape;9489;p24"/>
            <p:cNvSpPr/>
            <p:nvPr/>
          </p:nvSpPr>
          <p:spPr>
            <a:xfrm>
              <a:off x="1595825" y="2844950"/>
              <a:ext cx="101725" cy="90350"/>
            </a:xfrm>
            <a:custGeom>
              <a:rect b="b" l="l" r="r" t="t"/>
              <a:pathLst>
                <a:path extrusionOk="0" h="3614" w="4069">
                  <a:moveTo>
                    <a:pt x="2062" y="1"/>
                  </a:moveTo>
                  <a:cubicBezTo>
                    <a:pt x="1455" y="1"/>
                    <a:pt x="860" y="314"/>
                    <a:pt x="516" y="877"/>
                  </a:cubicBezTo>
                  <a:cubicBezTo>
                    <a:pt x="0" y="1723"/>
                    <a:pt x="243" y="2822"/>
                    <a:pt x="1064" y="3341"/>
                  </a:cubicBezTo>
                  <a:cubicBezTo>
                    <a:pt x="1355" y="3525"/>
                    <a:pt x="1679" y="3613"/>
                    <a:pt x="2001" y="3613"/>
                  </a:cubicBezTo>
                  <a:cubicBezTo>
                    <a:pt x="2625" y="3613"/>
                    <a:pt x="3239" y="3281"/>
                    <a:pt x="3577" y="2687"/>
                  </a:cubicBezTo>
                  <a:cubicBezTo>
                    <a:pt x="4069" y="1825"/>
                    <a:pt x="3792" y="740"/>
                    <a:pt x="2953" y="245"/>
                  </a:cubicBezTo>
                  <a:cubicBezTo>
                    <a:pt x="2673" y="79"/>
                    <a:pt x="2366" y="1"/>
                    <a:pt x="2062"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90" name="Google Shape;9490;p24"/>
            <p:cNvSpPr/>
            <p:nvPr/>
          </p:nvSpPr>
          <p:spPr>
            <a:xfrm>
              <a:off x="3754900" y="4995275"/>
              <a:ext cx="100875" cy="89275"/>
            </a:xfrm>
            <a:custGeom>
              <a:rect b="b" l="l" r="r" t="t"/>
              <a:pathLst>
                <a:path extrusionOk="0" h="3571" w="4035">
                  <a:moveTo>
                    <a:pt x="2064" y="0"/>
                  </a:moveTo>
                  <a:cubicBezTo>
                    <a:pt x="1419" y="0"/>
                    <a:pt x="781" y="351"/>
                    <a:pt x="459" y="953"/>
                  </a:cubicBezTo>
                  <a:cubicBezTo>
                    <a:pt x="0" y="1812"/>
                    <a:pt x="324" y="2925"/>
                    <a:pt x="1169" y="3373"/>
                  </a:cubicBezTo>
                  <a:cubicBezTo>
                    <a:pt x="1421" y="3507"/>
                    <a:pt x="1696" y="3570"/>
                    <a:pt x="1970" y="3570"/>
                  </a:cubicBezTo>
                  <a:cubicBezTo>
                    <a:pt x="2615" y="3570"/>
                    <a:pt x="3255" y="3221"/>
                    <a:pt x="3577" y="2618"/>
                  </a:cubicBezTo>
                  <a:cubicBezTo>
                    <a:pt x="4035" y="1759"/>
                    <a:pt x="3711" y="647"/>
                    <a:pt x="2868" y="199"/>
                  </a:cubicBezTo>
                  <a:cubicBezTo>
                    <a:pt x="2615" y="64"/>
                    <a:pt x="2339" y="0"/>
                    <a:pt x="2064"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91" name="Google Shape;9491;p24"/>
            <p:cNvSpPr/>
            <p:nvPr/>
          </p:nvSpPr>
          <p:spPr>
            <a:xfrm>
              <a:off x="4851625" y="4675700"/>
              <a:ext cx="102400" cy="90325"/>
            </a:xfrm>
            <a:custGeom>
              <a:rect b="b" l="l" r="r" t="t"/>
              <a:pathLst>
                <a:path extrusionOk="0" h="3613" w="4096">
                  <a:moveTo>
                    <a:pt x="2086" y="0"/>
                  </a:moveTo>
                  <a:cubicBezTo>
                    <a:pt x="1462" y="0"/>
                    <a:pt x="854" y="332"/>
                    <a:pt x="516" y="922"/>
                  </a:cubicBezTo>
                  <a:cubicBezTo>
                    <a:pt x="0" y="1821"/>
                    <a:pt x="324" y="2955"/>
                    <a:pt x="1229" y="3419"/>
                  </a:cubicBezTo>
                  <a:cubicBezTo>
                    <a:pt x="1484" y="3550"/>
                    <a:pt x="1757" y="3612"/>
                    <a:pt x="2027" y="3612"/>
                  </a:cubicBezTo>
                  <a:cubicBezTo>
                    <a:pt x="2672" y="3612"/>
                    <a:pt x="3299" y="3258"/>
                    <a:pt x="3628" y="2641"/>
                  </a:cubicBezTo>
                  <a:cubicBezTo>
                    <a:pt x="4095" y="1766"/>
                    <a:pt x="3787" y="692"/>
                    <a:pt x="2936" y="220"/>
                  </a:cubicBezTo>
                  <a:cubicBezTo>
                    <a:pt x="2666" y="71"/>
                    <a:pt x="2374" y="0"/>
                    <a:pt x="2086"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92" name="Google Shape;9492;p24"/>
            <p:cNvSpPr/>
            <p:nvPr/>
          </p:nvSpPr>
          <p:spPr>
            <a:xfrm>
              <a:off x="5484225" y="4094650"/>
              <a:ext cx="103225" cy="91250"/>
            </a:xfrm>
            <a:custGeom>
              <a:rect b="b" l="l" r="r" t="t"/>
              <a:pathLst>
                <a:path extrusionOk="0" h="3650" w="4129">
                  <a:moveTo>
                    <a:pt x="2069" y="1"/>
                  </a:moveTo>
                  <a:cubicBezTo>
                    <a:pt x="1418" y="1"/>
                    <a:pt x="793" y="365"/>
                    <a:pt x="460" y="1011"/>
                  </a:cubicBezTo>
                  <a:cubicBezTo>
                    <a:pt x="1" y="1901"/>
                    <a:pt x="310" y="2945"/>
                    <a:pt x="1174" y="3423"/>
                  </a:cubicBezTo>
                  <a:cubicBezTo>
                    <a:pt x="1452" y="3576"/>
                    <a:pt x="1749" y="3649"/>
                    <a:pt x="2041" y="3649"/>
                  </a:cubicBezTo>
                  <a:cubicBezTo>
                    <a:pt x="2657" y="3649"/>
                    <a:pt x="3249" y="3324"/>
                    <a:pt x="3595" y="2738"/>
                  </a:cubicBezTo>
                  <a:cubicBezTo>
                    <a:pt x="4128" y="1830"/>
                    <a:pt x="3838" y="725"/>
                    <a:pt x="2936" y="228"/>
                  </a:cubicBezTo>
                  <a:cubicBezTo>
                    <a:pt x="2657" y="74"/>
                    <a:pt x="2360" y="1"/>
                    <a:pt x="2069"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93" name="Google Shape;9493;p24"/>
            <p:cNvSpPr/>
            <p:nvPr/>
          </p:nvSpPr>
          <p:spPr>
            <a:xfrm>
              <a:off x="2458575" y="4578550"/>
              <a:ext cx="100900" cy="89300"/>
            </a:xfrm>
            <a:custGeom>
              <a:rect b="b" l="l" r="r" t="t"/>
              <a:pathLst>
                <a:path extrusionOk="0" h="3572" w="4036">
                  <a:moveTo>
                    <a:pt x="2066" y="1"/>
                  </a:moveTo>
                  <a:cubicBezTo>
                    <a:pt x="1420" y="1"/>
                    <a:pt x="781" y="351"/>
                    <a:pt x="459" y="954"/>
                  </a:cubicBezTo>
                  <a:cubicBezTo>
                    <a:pt x="0" y="1812"/>
                    <a:pt x="325" y="2924"/>
                    <a:pt x="1168" y="3374"/>
                  </a:cubicBezTo>
                  <a:cubicBezTo>
                    <a:pt x="1419" y="3508"/>
                    <a:pt x="1695" y="3571"/>
                    <a:pt x="1969" y="3571"/>
                  </a:cubicBezTo>
                  <a:cubicBezTo>
                    <a:pt x="2614" y="3571"/>
                    <a:pt x="3255" y="3221"/>
                    <a:pt x="3577" y="2619"/>
                  </a:cubicBezTo>
                  <a:cubicBezTo>
                    <a:pt x="4035" y="1760"/>
                    <a:pt x="3711" y="648"/>
                    <a:pt x="2868" y="198"/>
                  </a:cubicBezTo>
                  <a:cubicBezTo>
                    <a:pt x="2615" y="64"/>
                    <a:pt x="2340" y="1"/>
                    <a:pt x="2066"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94" name="Google Shape;9494;p24"/>
            <p:cNvSpPr/>
            <p:nvPr/>
          </p:nvSpPr>
          <p:spPr>
            <a:xfrm>
              <a:off x="2690250" y="4708350"/>
              <a:ext cx="103225" cy="91250"/>
            </a:xfrm>
            <a:custGeom>
              <a:rect b="b" l="l" r="r" t="t"/>
              <a:pathLst>
                <a:path extrusionOk="0" h="3650" w="4129">
                  <a:moveTo>
                    <a:pt x="2070" y="1"/>
                  </a:moveTo>
                  <a:cubicBezTo>
                    <a:pt x="1419" y="1"/>
                    <a:pt x="794" y="366"/>
                    <a:pt x="461" y="1011"/>
                  </a:cubicBezTo>
                  <a:cubicBezTo>
                    <a:pt x="1" y="1900"/>
                    <a:pt x="310" y="2946"/>
                    <a:pt x="1174" y="3423"/>
                  </a:cubicBezTo>
                  <a:cubicBezTo>
                    <a:pt x="1452" y="3577"/>
                    <a:pt x="1749" y="3650"/>
                    <a:pt x="2041" y="3650"/>
                  </a:cubicBezTo>
                  <a:cubicBezTo>
                    <a:pt x="2657" y="3650"/>
                    <a:pt x="3249" y="3325"/>
                    <a:pt x="3595" y="2738"/>
                  </a:cubicBezTo>
                  <a:cubicBezTo>
                    <a:pt x="4128" y="1832"/>
                    <a:pt x="3838" y="725"/>
                    <a:pt x="2936" y="227"/>
                  </a:cubicBezTo>
                  <a:cubicBezTo>
                    <a:pt x="2658" y="74"/>
                    <a:pt x="2361" y="1"/>
                    <a:pt x="2070"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95" name="Google Shape;9495;p24"/>
            <p:cNvSpPr/>
            <p:nvPr/>
          </p:nvSpPr>
          <p:spPr>
            <a:xfrm>
              <a:off x="2660900" y="947075"/>
              <a:ext cx="104325" cy="92100"/>
            </a:xfrm>
            <a:custGeom>
              <a:rect b="b" l="l" r="r" t="t"/>
              <a:pathLst>
                <a:path extrusionOk="0" h="3684" w="4173">
                  <a:moveTo>
                    <a:pt x="2094" y="0"/>
                  </a:moveTo>
                  <a:cubicBezTo>
                    <a:pt x="1481" y="0"/>
                    <a:pt x="894" y="323"/>
                    <a:pt x="543" y="914"/>
                  </a:cubicBezTo>
                  <a:cubicBezTo>
                    <a:pt x="0" y="1826"/>
                    <a:pt x="272" y="2915"/>
                    <a:pt x="1169" y="3432"/>
                  </a:cubicBezTo>
                  <a:cubicBezTo>
                    <a:pt x="1464" y="3602"/>
                    <a:pt x="1778" y="3683"/>
                    <a:pt x="2087" y="3683"/>
                  </a:cubicBezTo>
                  <a:cubicBezTo>
                    <a:pt x="2682" y="3683"/>
                    <a:pt x="3253" y="3379"/>
                    <a:pt x="3606" y="2819"/>
                  </a:cubicBezTo>
                  <a:cubicBezTo>
                    <a:pt x="4172" y="1919"/>
                    <a:pt x="3933" y="816"/>
                    <a:pt x="3057" y="278"/>
                  </a:cubicBezTo>
                  <a:cubicBezTo>
                    <a:pt x="2749" y="90"/>
                    <a:pt x="2418" y="0"/>
                    <a:pt x="2094"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96" name="Google Shape;9496;p24"/>
            <p:cNvSpPr/>
            <p:nvPr/>
          </p:nvSpPr>
          <p:spPr>
            <a:xfrm>
              <a:off x="2923775" y="4840075"/>
              <a:ext cx="100900" cy="89325"/>
            </a:xfrm>
            <a:custGeom>
              <a:rect b="b" l="l" r="r" t="t"/>
              <a:pathLst>
                <a:path extrusionOk="0" h="3573" w="4036">
                  <a:moveTo>
                    <a:pt x="2064" y="1"/>
                  </a:moveTo>
                  <a:cubicBezTo>
                    <a:pt x="1427" y="1"/>
                    <a:pt x="795" y="343"/>
                    <a:pt x="470" y="937"/>
                  </a:cubicBezTo>
                  <a:cubicBezTo>
                    <a:pt x="1" y="1793"/>
                    <a:pt x="312" y="2905"/>
                    <a:pt x="1150" y="3365"/>
                  </a:cubicBezTo>
                  <a:cubicBezTo>
                    <a:pt x="1407" y="3506"/>
                    <a:pt x="1689" y="3572"/>
                    <a:pt x="1970" y="3572"/>
                  </a:cubicBezTo>
                  <a:cubicBezTo>
                    <a:pt x="2608" y="3572"/>
                    <a:pt x="3241" y="3230"/>
                    <a:pt x="3567" y="2637"/>
                  </a:cubicBezTo>
                  <a:cubicBezTo>
                    <a:pt x="4036" y="1781"/>
                    <a:pt x="3725" y="668"/>
                    <a:pt x="2885" y="209"/>
                  </a:cubicBezTo>
                  <a:cubicBezTo>
                    <a:pt x="2627" y="67"/>
                    <a:pt x="2345" y="1"/>
                    <a:pt x="2064"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97" name="Google Shape;9497;p24"/>
            <p:cNvSpPr/>
            <p:nvPr/>
          </p:nvSpPr>
          <p:spPr>
            <a:xfrm>
              <a:off x="2028825" y="1528125"/>
              <a:ext cx="103525" cy="91200"/>
            </a:xfrm>
            <a:custGeom>
              <a:rect b="b" l="l" r="r" t="t"/>
              <a:pathLst>
                <a:path extrusionOk="0" h="3648" w="4141">
                  <a:moveTo>
                    <a:pt x="2085" y="0"/>
                  </a:moveTo>
                  <a:cubicBezTo>
                    <a:pt x="1491" y="0"/>
                    <a:pt x="914" y="302"/>
                    <a:pt x="564" y="854"/>
                  </a:cubicBezTo>
                  <a:cubicBezTo>
                    <a:pt x="1" y="1743"/>
                    <a:pt x="251" y="2863"/>
                    <a:pt x="1133" y="3389"/>
                  </a:cubicBezTo>
                  <a:cubicBezTo>
                    <a:pt x="1425" y="3564"/>
                    <a:pt x="1744" y="3648"/>
                    <a:pt x="2057" y="3648"/>
                  </a:cubicBezTo>
                  <a:cubicBezTo>
                    <a:pt x="2650" y="3648"/>
                    <a:pt x="3226" y="3347"/>
                    <a:pt x="3576" y="2795"/>
                  </a:cubicBezTo>
                  <a:cubicBezTo>
                    <a:pt x="4140" y="1906"/>
                    <a:pt x="3888" y="785"/>
                    <a:pt x="3009" y="259"/>
                  </a:cubicBezTo>
                  <a:cubicBezTo>
                    <a:pt x="2716" y="84"/>
                    <a:pt x="2398" y="0"/>
                    <a:pt x="2085"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98" name="Google Shape;9498;p24"/>
            <p:cNvSpPr/>
            <p:nvPr/>
          </p:nvSpPr>
          <p:spPr>
            <a:xfrm>
              <a:off x="5917825" y="2777775"/>
              <a:ext cx="103925" cy="92125"/>
            </a:xfrm>
            <a:custGeom>
              <a:rect b="b" l="l" r="r" t="t"/>
              <a:pathLst>
                <a:path extrusionOk="0" h="3685" w="4157">
                  <a:moveTo>
                    <a:pt x="2072" y="0"/>
                  </a:moveTo>
                  <a:cubicBezTo>
                    <a:pt x="1444" y="0"/>
                    <a:pt x="844" y="341"/>
                    <a:pt x="497" y="960"/>
                  </a:cubicBezTo>
                  <a:cubicBezTo>
                    <a:pt x="1" y="1844"/>
                    <a:pt x="256" y="2886"/>
                    <a:pt x="1097" y="3405"/>
                  </a:cubicBezTo>
                  <a:cubicBezTo>
                    <a:pt x="1405" y="3594"/>
                    <a:pt x="1737" y="3685"/>
                    <a:pt x="2063" y="3685"/>
                  </a:cubicBezTo>
                  <a:cubicBezTo>
                    <a:pt x="2674" y="3685"/>
                    <a:pt x="3262" y="3364"/>
                    <a:pt x="3613" y="2776"/>
                  </a:cubicBezTo>
                  <a:cubicBezTo>
                    <a:pt x="4156" y="1864"/>
                    <a:pt x="3888" y="775"/>
                    <a:pt x="2992" y="254"/>
                  </a:cubicBezTo>
                  <a:cubicBezTo>
                    <a:pt x="2696" y="83"/>
                    <a:pt x="2381" y="0"/>
                    <a:pt x="2072"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99" name="Google Shape;9499;p24"/>
            <p:cNvSpPr/>
            <p:nvPr/>
          </p:nvSpPr>
          <p:spPr>
            <a:xfrm>
              <a:off x="5750100" y="3619950"/>
              <a:ext cx="104325" cy="92100"/>
            </a:xfrm>
            <a:custGeom>
              <a:rect b="b" l="l" r="r" t="t"/>
              <a:pathLst>
                <a:path extrusionOk="0" h="3684" w="4173">
                  <a:moveTo>
                    <a:pt x="2088" y="0"/>
                  </a:moveTo>
                  <a:cubicBezTo>
                    <a:pt x="1492" y="0"/>
                    <a:pt x="921" y="305"/>
                    <a:pt x="568" y="865"/>
                  </a:cubicBezTo>
                  <a:cubicBezTo>
                    <a:pt x="1" y="1766"/>
                    <a:pt x="239" y="2868"/>
                    <a:pt x="1116" y="3406"/>
                  </a:cubicBezTo>
                  <a:cubicBezTo>
                    <a:pt x="1423" y="3594"/>
                    <a:pt x="1754" y="3684"/>
                    <a:pt x="2078" y="3684"/>
                  </a:cubicBezTo>
                  <a:cubicBezTo>
                    <a:pt x="2692" y="3684"/>
                    <a:pt x="3280" y="3361"/>
                    <a:pt x="3632" y="2769"/>
                  </a:cubicBezTo>
                  <a:cubicBezTo>
                    <a:pt x="4172" y="1857"/>
                    <a:pt x="3901" y="768"/>
                    <a:pt x="3004" y="251"/>
                  </a:cubicBezTo>
                  <a:cubicBezTo>
                    <a:pt x="2710" y="82"/>
                    <a:pt x="2396" y="0"/>
                    <a:pt x="2088"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00" name="Google Shape;9500;p24"/>
            <p:cNvSpPr/>
            <p:nvPr/>
          </p:nvSpPr>
          <p:spPr>
            <a:xfrm>
              <a:off x="5572050" y="1492125"/>
              <a:ext cx="99375" cy="88225"/>
            </a:xfrm>
            <a:custGeom>
              <a:rect b="b" l="l" r="r" t="t"/>
              <a:pathLst>
                <a:path extrusionOk="0" h="3529" w="3975">
                  <a:moveTo>
                    <a:pt x="2066" y="1"/>
                  </a:moveTo>
                  <a:cubicBezTo>
                    <a:pt x="1431" y="1"/>
                    <a:pt x="787" y="336"/>
                    <a:pt x="466" y="910"/>
                  </a:cubicBezTo>
                  <a:cubicBezTo>
                    <a:pt x="1" y="1747"/>
                    <a:pt x="325" y="2898"/>
                    <a:pt x="1152" y="3339"/>
                  </a:cubicBezTo>
                  <a:cubicBezTo>
                    <a:pt x="1394" y="3468"/>
                    <a:pt x="1662" y="3529"/>
                    <a:pt x="1931" y="3529"/>
                  </a:cubicBezTo>
                  <a:cubicBezTo>
                    <a:pt x="2587" y="3529"/>
                    <a:pt x="3250" y="3170"/>
                    <a:pt x="3558" y="2568"/>
                  </a:cubicBezTo>
                  <a:cubicBezTo>
                    <a:pt x="3975" y="1752"/>
                    <a:pt x="3669" y="667"/>
                    <a:pt x="2893" y="216"/>
                  </a:cubicBezTo>
                  <a:cubicBezTo>
                    <a:pt x="2640" y="70"/>
                    <a:pt x="2354" y="1"/>
                    <a:pt x="2066"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01" name="Google Shape;9501;p24"/>
            <p:cNvSpPr/>
            <p:nvPr/>
          </p:nvSpPr>
          <p:spPr>
            <a:xfrm>
              <a:off x="4359425" y="654350"/>
              <a:ext cx="99325" cy="88225"/>
            </a:xfrm>
            <a:custGeom>
              <a:rect b="b" l="l" r="r" t="t"/>
              <a:pathLst>
                <a:path extrusionOk="0" h="3529" w="3973">
                  <a:moveTo>
                    <a:pt x="2065" y="1"/>
                  </a:moveTo>
                  <a:cubicBezTo>
                    <a:pt x="1458" y="1"/>
                    <a:pt x="840" y="304"/>
                    <a:pt x="505" y="841"/>
                  </a:cubicBezTo>
                  <a:cubicBezTo>
                    <a:pt x="1" y="1647"/>
                    <a:pt x="275" y="2814"/>
                    <a:pt x="1083" y="3301"/>
                  </a:cubicBezTo>
                  <a:cubicBezTo>
                    <a:pt x="1340" y="3456"/>
                    <a:pt x="1634" y="3529"/>
                    <a:pt x="1930" y="3529"/>
                  </a:cubicBezTo>
                  <a:cubicBezTo>
                    <a:pt x="2555" y="3529"/>
                    <a:pt x="3191" y="3203"/>
                    <a:pt x="3517" y="2639"/>
                  </a:cubicBezTo>
                  <a:cubicBezTo>
                    <a:pt x="3972" y="1851"/>
                    <a:pt x="3714" y="750"/>
                    <a:pt x="2960" y="258"/>
                  </a:cubicBezTo>
                  <a:cubicBezTo>
                    <a:pt x="2692" y="83"/>
                    <a:pt x="2380" y="1"/>
                    <a:pt x="2065"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02" name="Google Shape;9502;p24"/>
            <p:cNvSpPr/>
            <p:nvPr/>
          </p:nvSpPr>
          <p:spPr>
            <a:xfrm>
              <a:off x="5289825" y="1177425"/>
              <a:ext cx="99900" cy="88225"/>
            </a:xfrm>
            <a:custGeom>
              <a:rect b="b" l="l" r="r" t="t"/>
              <a:pathLst>
                <a:path extrusionOk="0" h="3529" w="3996">
                  <a:moveTo>
                    <a:pt x="2065" y="0"/>
                  </a:moveTo>
                  <a:cubicBezTo>
                    <a:pt x="1441" y="0"/>
                    <a:pt x="810" y="324"/>
                    <a:pt x="484" y="880"/>
                  </a:cubicBezTo>
                  <a:cubicBezTo>
                    <a:pt x="1" y="1704"/>
                    <a:pt x="301" y="2861"/>
                    <a:pt x="1120" y="3322"/>
                  </a:cubicBezTo>
                  <a:cubicBezTo>
                    <a:pt x="1370" y="3462"/>
                    <a:pt x="1650" y="3528"/>
                    <a:pt x="1931" y="3528"/>
                  </a:cubicBezTo>
                  <a:cubicBezTo>
                    <a:pt x="2573" y="3528"/>
                    <a:pt x="3223" y="3185"/>
                    <a:pt x="3539" y="2600"/>
                  </a:cubicBezTo>
                  <a:cubicBezTo>
                    <a:pt x="3995" y="1755"/>
                    <a:pt x="3658" y="609"/>
                    <a:pt x="2827" y="180"/>
                  </a:cubicBezTo>
                  <a:cubicBezTo>
                    <a:pt x="2590" y="58"/>
                    <a:pt x="2328" y="0"/>
                    <a:pt x="2065"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03" name="Google Shape;9503;p24"/>
            <p:cNvSpPr/>
            <p:nvPr/>
          </p:nvSpPr>
          <p:spPr>
            <a:xfrm>
              <a:off x="2481675" y="1003250"/>
              <a:ext cx="96950" cy="86125"/>
            </a:xfrm>
            <a:custGeom>
              <a:rect b="b" l="l" r="r" t="t"/>
              <a:pathLst>
                <a:path extrusionOk="0" h="3445" w="3878">
                  <a:moveTo>
                    <a:pt x="2004" y="0"/>
                  </a:moveTo>
                  <a:cubicBezTo>
                    <a:pt x="1363" y="0"/>
                    <a:pt x="715" y="350"/>
                    <a:pt x="416" y="940"/>
                  </a:cubicBezTo>
                  <a:cubicBezTo>
                    <a:pt x="0" y="1760"/>
                    <a:pt x="328" y="2843"/>
                    <a:pt x="1116" y="3261"/>
                  </a:cubicBezTo>
                  <a:cubicBezTo>
                    <a:pt x="1351" y="3386"/>
                    <a:pt x="1612" y="3445"/>
                    <a:pt x="1874" y="3445"/>
                  </a:cubicBezTo>
                  <a:cubicBezTo>
                    <a:pt x="2496" y="3445"/>
                    <a:pt x="3123" y="3114"/>
                    <a:pt x="3435" y="2552"/>
                  </a:cubicBezTo>
                  <a:cubicBezTo>
                    <a:pt x="3877" y="1754"/>
                    <a:pt x="3589" y="660"/>
                    <a:pt x="2811" y="211"/>
                  </a:cubicBezTo>
                  <a:cubicBezTo>
                    <a:pt x="2563" y="67"/>
                    <a:pt x="2284" y="0"/>
                    <a:pt x="2004"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04" name="Google Shape;9504;p24"/>
            <p:cNvSpPr/>
            <p:nvPr/>
          </p:nvSpPr>
          <p:spPr>
            <a:xfrm>
              <a:off x="2165000" y="1293050"/>
              <a:ext cx="97800" cy="87125"/>
            </a:xfrm>
            <a:custGeom>
              <a:rect b="b" l="l" r="r" t="t"/>
              <a:pathLst>
                <a:path extrusionOk="0" h="3485" w="3912">
                  <a:moveTo>
                    <a:pt x="2029" y="0"/>
                  </a:moveTo>
                  <a:cubicBezTo>
                    <a:pt x="1419" y="0"/>
                    <a:pt x="793" y="310"/>
                    <a:pt x="467" y="851"/>
                  </a:cubicBezTo>
                  <a:cubicBezTo>
                    <a:pt x="0" y="1625"/>
                    <a:pt x="251" y="2739"/>
                    <a:pt x="1001" y="3233"/>
                  </a:cubicBezTo>
                  <a:cubicBezTo>
                    <a:pt x="1262" y="3404"/>
                    <a:pt x="1569" y="3484"/>
                    <a:pt x="1880" y="3484"/>
                  </a:cubicBezTo>
                  <a:cubicBezTo>
                    <a:pt x="2491" y="3484"/>
                    <a:pt x="3117" y="3175"/>
                    <a:pt x="3444" y="2633"/>
                  </a:cubicBezTo>
                  <a:cubicBezTo>
                    <a:pt x="3911" y="1859"/>
                    <a:pt x="3661" y="747"/>
                    <a:pt x="2909" y="253"/>
                  </a:cubicBezTo>
                  <a:cubicBezTo>
                    <a:pt x="2648" y="81"/>
                    <a:pt x="2340" y="0"/>
                    <a:pt x="2029"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05" name="Google Shape;9505;p24"/>
            <p:cNvSpPr/>
            <p:nvPr/>
          </p:nvSpPr>
          <p:spPr>
            <a:xfrm>
              <a:off x="5886050" y="3385300"/>
              <a:ext cx="98975" cy="87125"/>
            </a:xfrm>
            <a:custGeom>
              <a:rect b="b" l="l" r="r" t="t"/>
              <a:pathLst>
                <a:path extrusionOk="0" h="3485" w="3959">
                  <a:moveTo>
                    <a:pt x="2050" y="0"/>
                  </a:moveTo>
                  <a:cubicBezTo>
                    <a:pt x="1431" y="0"/>
                    <a:pt x="802" y="322"/>
                    <a:pt x="481" y="869"/>
                  </a:cubicBezTo>
                  <a:cubicBezTo>
                    <a:pt x="0" y="1690"/>
                    <a:pt x="317" y="2857"/>
                    <a:pt x="1138" y="3297"/>
                  </a:cubicBezTo>
                  <a:cubicBezTo>
                    <a:pt x="1375" y="3425"/>
                    <a:pt x="1641" y="3484"/>
                    <a:pt x="1908" y="3484"/>
                  </a:cubicBezTo>
                  <a:cubicBezTo>
                    <a:pt x="2527" y="3484"/>
                    <a:pt x="3157" y="3164"/>
                    <a:pt x="3478" y="2617"/>
                  </a:cubicBezTo>
                  <a:cubicBezTo>
                    <a:pt x="3958" y="1796"/>
                    <a:pt x="3641" y="629"/>
                    <a:pt x="2821" y="188"/>
                  </a:cubicBezTo>
                  <a:cubicBezTo>
                    <a:pt x="2583" y="60"/>
                    <a:pt x="2318" y="0"/>
                    <a:pt x="2050"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06" name="Google Shape;9506;p24"/>
            <p:cNvSpPr/>
            <p:nvPr/>
          </p:nvSpPr>
          <p:spPr>
            <a:xfrm>
              <a:off x="3944875" y="577300"/>
              <a:ext cx="97825" cy="87150"/>
            </a:xfrm>
            <a:custGeom>
              <a:rect b="b" l="l" r="r" t="t"/>
              <a:pathLst>
                <a:path extrusionOk="0" h="3486" w="3913">
                  <a:moveTo>
                    <a:pt x="2028" y="0"/>
                  </a:moveTo>
                  <a:cubicBezTo>
                    <a:pt x="1391" y="0"/>
                    <a:pt x="740" y="341"/>
                    <a:pt x="429" y="920"/>
                  </a:cubicBezTo>
                  <a:cubicBezTo>
                    <a:pt x="1" y="1722"/>
                    <a:pt x="298" y="2821"/>
                    <a:pt x="1069" y="3272"/>
                  </a:cubicBezTo>
                  <a:cubicBezTo>
                    <a:pt x="1317" y="3417"/>
                    <a:pt x="1600" y="3485"/>
                    <a:pt x="1885" y="3485"/>
                  </a:cubicBezTo>
                  <a:cubicBezTo>
                    <a:pt x="2523" y="3485"/>
                    <a:pt x="3174" y="3144"/>
                    <a:pt x="3484" y="2566"/>
                  </a:cubicBezTo>
                  <a:cubicBezTo>
                    <a:pt x="3913" y="1764"/>
                    <a:pt x="3615" y="665"/>
                    <a:pt x="2845" y="214"/>
                  </a:cubicBezTo>
                  <a:cubicBezTo>
                    <a:pt x="2596" y="68"/>
                    <a:pt x="2313" y="0"/>
                    <a:pt x="2028"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07" name="Google Shape;9507;p24"/>
            <p:cNvSpPr/>
            <p:nvPr/>
          </p:nvSpPr>
          <p:spPr>
            <a:xfrm>
              <a:off x="5969750" y="2964250"/>
              <a:ext cx="98900" cy="87125"/>
            </a:xfrm>
            <a:custGeom>
              <a:rect b="b" l="l" r="r" t="t"/>
              <a:pathLst>
                <a:path extrusionOk="0" h="3485" w="3956">
                  <a:moveTo>
                    <a:pt x="2048" y="0"/>
                  </a:moveTo>
                  <a:cubicBezTo>
                    <a:pt x="1446" y="0"/>
                    <a:pt x="830" y="303"/>
                    <a:pt x="501" y="829"/>
                  </a:cubicBezTo>
                  <a:cubicBezTo>
                    <a:pt x="0" y="1631"/>
                    <a:pt x="288" y="2808"/>
                    <a:pt x="1098" y="3276"/>
                  </a:cubicBezTo>
                  <a:cubicBezTo>
                    <a:pt x="1344" y="3417"/>
                    <a:pt x="1624" y="3484"/>
                    <a:pt x="1907" y="3484"/>
                  </a:cubicBezTo>
                  <a:cubicBezTo>
                    <a:pt x="2509" y="3484"/>
                    <a:pt x="3124" y="3182"/>
                    <a:pt x="3454" y="2655"/>
                  </a:cubicBezTo>
                  <a:cubicBezTo>
                    <a:pt x="3955" y="1854"/>
                    <a:pt x="3668" y="676"/>
                    <a:pt x="2857" y="209"/>
                  </a:cubicBezTo>
                  <a:cubicBezTo>
                    <a:pt x="2612" y="67"/>
                    <a:pt x="2332" y="0"/>
                    <a:pt x="2048"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08" name="Google Shape;9508;p24"/>
            <p:cNvSpPr/>
            <p:nvPr/>
          </p:nvSpPr>
          <p:spPr>
            <a:xfrm>
              <a:off x="1632175" y="2242050"/>
              <a:ext cx="97000" cy="86125"/>
            </a:xfrm>
            <a:custGeom>
              <a:rect b="b" l="l" r="r" t="t"/>
              <a:pathLst>
                <a:path extrusionOk="0" h="3445" w="3880">
                  <a:moveTo>
                    <a:pt x="2003" y="0"/>
                  </a:moveTo>
                  <a:cubicBezTo>
                    <a:pt x="1358" y="0"/>
                    <a:pt x="706" y="355"/>
                    <a:pt x="410" y="950"/>
                  </a:cubicBezTo>
                  <a:cubicBezTo>
                    <a:pt x="1" y="1772"/>
                    <a:pt x="335" y="2855"/>
                    <a:pt x="1125" y="3266"/>
                  </a:cubicBezTo>
                  <a:cubicBezTo>
                    <a:pt x="1359" y="3388"/>
                    <a:pt x="1616" y="3445"/>
                    <a:pt x="1875" y="3445"/>
                  </a:cubicBezTo>
                  <a:cubicBezTo>
                    <a:pt x="2500" y="3445"/>
                    <a:pt x="3132" y="3110"/>
                    <a:pt x="3442" y="2543"/>
                  </a:cubicBezTo>
                  <a:cubicBezTo>
                    <a:pt x="3879" y="1738"/>
                    <a:pt x="3580" y="649"/>
                    <a:pt x="2801" y="206"/>
                  </a:cubicBezTo>
                  <a:cubicBezTo>
                    <a:pt x="2555" y="66"/>
                    <a:pt x="2280" y="0"/>
                    <a:pt x="2003"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09" name="Google Shape;9509;p24"/>
            <p:cNvSpPr/>
            <p:nvPr/>
          </p:nvSpPr>
          <p:spPr>
            <a:xfrm>
              <a:off x="5353275" y="4334300"/>
              <a:ext cx="97525" cy="86150"/>
            </a:xfrm>
            <a:custGeom>
              <a:rect b="b" l="l" r="r" t="t"/>
              <a:pathLst>
                <a:path extrusionOk="0" h="3446" w="3901">
                  <a:moveTo>
                    <a:pt x="2025" y="0"/>
                  </a:moveTo>
                  <a:cubicBezTo>
                    <a:pt x="1429" y="0"/>
                    <a:pt x="822" y="304"/>
                    <a:pt x="497" y="833"/>
                  </a:cubicBezTo>
                  <a:cubicBezTo>
                    <a:pt x="0" y="1647"/>
                    <a:pt x="302" y="2811"/>
                    <a:pt x="1129" y="3256"/>
                  </a:cubicBezTo>
                  <a:cubicBezTo>
                    <a:pt x="1367" y="3385"/>
                    <a:pt x="1632" y="3445"/>
                    <a:pt x="1898" y="3445"/>
                  </a:cubicBezTo>
                  <a:cubicBezTo>
                    <a:pt x="2515" y="3445"/>
                    <a:pt x="3138" y="3119"/>
                    <a:pt x="3451" y="2563"/>
                  </a:cubicBezTo>
                  <a:cubicBezTo>
                    <a:pt x="3901" y="1766"/>
                    <a:pt x="3616" y="673"/>
                    <a:pt x="2841" y="216"/>
                  </a:cubicBezTo>
                  <a:cubicBezTo>
                    <a:pt x="2593" y="69"/>
                    <a:pt x="2310" y="0"/>
                    <a:pt x="2025"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10" name="Google Shape;9510;p24"/>
            <p:cNvSpPr/>
            <p:nvPr/>
          </p:nvSpPr>
          <p:spPr>
            <a:xfrm>
              <a:off x="1548875" y="2663675"/>
              <a:ext cx="96300" cy="85000"/>
            </a:xfrm>
            <a:custGeom>
              <a:rect b="b" l="l" r="r" t="t"/>
              <a:pathLst>
                <a:path extrusionOk="0" h="3400" w="3852">
                  <a:moveTo>
                    <a:pt x="1967" y="1"/>
                  </a:moveTo>
                  <a:cubicBezTo>
                    <a:pt x="1391" y="1"/>
                    <a:pt x="818" y="295"/>
                    <a:pt x="495" y="816"/>
                  </a:cubicBezTo>
                  <a:cubicBezTo>
                    <a:pt x="1" y="1613"/>
                    <a:pt x="256" y="2698"/>
                    <a:pt x="1050" y="3172"/>
                  </a:cubicBezTo>
                  <a:cubicBezTo>
                    <a:pt x="1309" y="3327"/>
                    <a:pt x="1597" y="3400"/>
                    <a:pt x="1883" y="3400"/>
                  </a:cubicBezTo>
                  <a:cubicBezTo>
                    <a:pt x="2477" y="3400"/>
                    <a:pt x="3066" y="3087"/>
                    <a:pt x="3383" y="2534"/>
                  </a:cubicBezTo>
                  <a:cubicBezTo>
                    <a:pt x="3851" y="1716"/>
                    <a:pt x="3561" y="645"/>
                    <a:pt x="2752" y="200"/>
                  </a:cubicBezTo>
                  <a:cubicBezTo>
                    <a:pt x="2506" y="65"/>
                    <a:pt x="2236" y="1"/>
                    <a:pt x="1967"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11" name="Google Shape;9511;p24"/>
            <p:cNvSpPr/>
            <p:nvPr/>
          </p:nvSpPr>
          <p:spPr>
            <a:xfrm>
              <a:off x="5037850" y="4625150"/>
              <a:ext cx="95800" cy="85025"/>
            </a:xfrm>
            <a:custGeom>
              <a:rect b="b" l="l" r="r" t="t"/>
              <a:pathLst>
                <a:path extrusionOk="0" h="3401" w="3832">
                  <a:moveTo>
                    <a:pt x="1970" y="1"/>
                  </a:moveTo>
                  <a:cubicBezTo>
                    <a:pt x="1377" y="1"/>
                    <a:pt x="788" y="312"/>
                    <a:pt x="472" y="863"/>
                  </a:cubicBezTo>
                  <a:cubicBezTo>
                    <a:pt x="0" y="1681"/>
                    <a:pt x="289" y="2752"/>
                    <a:pt x="1098" y="3199"/>
                  </a:cubicBezTo>
                  <a:cubicBezTo>
                    <a:pt x="1345" y="3336"/>
                    <a:pt x="1616" y="3400"/>
                    <a:pt x="1885" y="3400"/>
                  </a:cubicBezTo>
                  <a:cubicBezTo>
                    <a:pt x="2498" y="3400"/>
                    <a:pt x="3104" y="3066"/>
                    <a:pt x="3410" y="2488"/>
                  </a:cubicBezTo>
                  <a:cubicBezTo>
                    <a:pt x="3831" y="1696"/>
                    <a:pt x="3560" y="683"/>
                    <a:pt x="2804" y="229"/>
                  </a:cubicBezTo>
                  <a:cubicBezTo>
                    <a:pt x="2546" y="74"/>
                    <a:pt x="2257" y="1"/>
                    <a:pt x="1970"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12" name="Google Shape;9512;p24"/>
            <p:cNvSpPr/>
            <p:nvPr/>
          </p:nvSpPr>
          <p:spPr>
            <a:xfrm>
              <a:off x="3574750" y="5051225"/>
              <a:ext cx="94775" cy="83775"/>
            </a:xfrm>
            <a:custGeom>
              <a:rect b="b" l="l" r="r" t="t"/>
              <a:pathLst>
                <a:path extrusionOk="0" h="3351" w="3791">
                  <a:moveTo>
                    <a:pt x="1913" y="0"/>
                  </a:moveTo>
                  <a:cubicBezTo>
                    <a:pt x="1328" y="0"/>
                    <a:pt x="769" y="323"/>
                    <a:pt x="457" y="903"/>
                  </a:cubicBezTo>
                  <a:cubicBezTo>
                    <a:pt x="0" y="1757"/>
                    <a:pt x="310" y="2753"/>
                    <a:pt x="1166" y="3177"/>
                  </a:cubicBezTo>
                  <a:cubicBezTo>
                    <a:pt x="1403" y="3295"/>
                    <a:pt x="1651" y="3351"/>
                    <a:pt x="1894" y="3351"/>
                  </a:cubicBezTo>
                  <a:cubicBezTo>
                    <a:pt x="2482" y="3351"/>
                    <a:pt x="3043" y="3024"/>
                    <a:pt x="3353" y="2446"/>
                  </a:cubicBezTo>
                  <a:cubicBezTo>
                    <a:pt x="3790" y="1630"/>
                    <a:pt x="3530" y="682"/>
                    <a:pt x="2741" y="227"/>
                  </a:cubicBezTo>
                  <a:cubicBezTo>
                    <a:pt x="2476" y="73"/>
                    <a:pt x="2192" y="0"/>
                    <a:pt x="1913"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13" name="Google Shape;9513;p24"/>
            <p:cNvSpPr/>
            <p:nvPr/>
          </p:nvSpPr>
          <p:spPr>
            <a:xfrm>
              <a:off x="1947050" y="4135825"/>
              <a:ext cx="94225" cy="83800"/>
            </a:xfrm>
            <a:custGeom>
              <a:rect b="b" l="l" r="r" t="t"/>
              <a:pathLst>
                <a:path extrusionOk="0" h="3352" w="3769">
                  <a:moveTo>
                    <a:pt x="1894" y="1"/>
                  </a:moveTo>
                  <a:cubicBezTo>
                    <a:pt x="1322" y="1"/>
                    <a:pt x="774" y="309"/>
                    <a:pt x="457" y="868"/>
                  </a:cubicBezTo>
                  <a:cubicBezTo>
                    <a:pt x="1" y="1676"/>
                    <a:pt x="239" y="2635"/>
                    <a:pt x="1013" y="3105"/>
                  </a:cubicBezTo>
                  <a:cubicBezTo>
                    <a:pt x="1288" y="3272"/>
                    <a:pt x="1585" y="3352"/>
                    <a:pt x="1876" y="3352"/>
                  </a:cubicBezTo>
                  <a:cubicBezTo>
                    <a:pt x="2447" y="3352"/>
                    <a:pt x="2995" y="3044"/>
                    <a:pt x="3312" y="2485"/>
                  </a:cubicBezTo>
                  <a:cubicBezTo>
                    <a:pt x="3769" y="1677"/>
                    <a:pt x="3531" y="719"/>
                    <a:pt x="2756" y="248"/>
                  </a:cubicBezTo>
                  <a:cubicBezTo>
                    <a:pt x="2481" y="81"/>
                    <a:pt x="2184" y="1"/>
                    <a:pt x="1894"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14" name="Google Shape;9514;p24"/>
            <p:cNvSpPr/>
            <p:nvPr/>
          </p:nvSpPr>
          <p:spPr>
            <a:xfrm>
              <a:off x="3159150" y="4973625"/>
              <a:ext cx="94825" cy="83800"/>
            </a:xfrm>
            <a:custGeom>
              <a:rect b="b" l="l" r="r" t="t"/>
              <a:pathLst>
                <a:path extrusionOk="0" h="3352" w="3793">
                  <a:moveTo>
                    <a:pt x="1914" y="1"/>
                  </a:moveTo>
                  <a:cubicBezTo>
                    <a:pt x="1329" y="1"/>
                    <a:pt x="770" y="324"/>
                    <a:pt x="459" y="904"/>
                  </a:cubicBezTo>
                  <a:cubicBezTo>
                    <a:pt x="1" y="1757"/>
                    <a:pt x="313" y="2755"/>
                    <a:pt x="1168" y="3178"/>
                  </a:cubicBezTo>
                  <a:cubicBezTo>
                    <a:pt x="1405" y="3295"/>
                    <a:pt x="1653" y="3351"/>
                    <a:pt x="1897" y="3351"/>
                  </a:cubicBezTo>
                  <a:cubicBezTo>
                    <a:pt x="2485" y="3351"/>
                    <a:pt x="3045" y="3025"/>
                    <a:pt x="3355" y="2447"/>
                  </a:cubicBezTo>
                  <a:cubicBezTo>
                    <a:pt x="3792" y="1629"/>
                    <a:pt x="3530" y="681"/>
                    <a:pt x="2743" y="228"/>
                  </a:cubicBezTo>
                  <a:cubicBezTo>
                    <a:pt x="2477" y="74"/>
                    <a:pt x="2193" y="1"/>
                    <a:pt x="1914"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15" name="Google Shape;9515;p24"/>
            <p:cNvSpPr/>
            <p:nvPr/>
          </p:nvSpPr>
          <p:spPr>
            <a:xfrm>
              <a:off x="2229325" y="4450550"/>
              <a:ext cx="94225" cy="83800"/>
            </a:xfrm>
            <a:custGeom>
              <a:rect b="b" l="l" r="r" t="t"/>
              <a:pathLst>
                <a:path extrusionOk="0" h="3352" w="3769">
                  <a:moveTo>
                    <a:pt x="1892" y="1"/>
                  </a:moveTo>
                  <a:cubicBezTo>
                    <a:pt x="1319" y="1"/>
                    <a:pt x="769" y="310"/>
                    <a:pt x="454" y="872"/>
                  </a:cubicBezTo>
                  <a:cubicBezTo>
                    <a:pt x="0" y="1681"/>
                    <a:pt x="240" y="2639"/>
                    <a:pt x="1017" y="3106"/>
                  </a:cubicBezTo>
                  <a:cubicBezTo>
                    <a:pt x="1291" y="3272"/>
                    <a:pt x="1586" y="3351"/>
                    <a:pt x="1875" y="3351"/>
                  </a:cubicBezTo>
                  <a:cubicBezTo>
                    <a:pt x="2449" y="3351"/>
                    <a:pt x="2999" y="3041"/>
                    <a:pt x="3314" y="2479"/>
                  </a:cubicBezTo>
                  <a:cubicBezTo>
                    <a:pt x="3768" y="1671"/>
                    <a:pt x="3527" y="713"/>
                    <a:pt x="2750" y="245"/>
                  </a:cubicBezTo>
                  <a:cubicBezTo>
                    <a:pt x="2476" y="80"/>
                    <a:pt x="2181" y="1"/>
                    <a:pt x="1892"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16" name="Google Shape;9516;p24"/>
            <p:cNvSpPr/>
            <p:nvPr/>
          </p:nvSpPr>
          <p:spPr>
            <a:xfrm>
              <a:off x="5526700" y="1312075"/>
              <a:ext cx="91325" cy="80425"/>
            </a:xfrm>
            <a:custGeom>
              <a:rect b="b" l="l" r="r" t="t"/>
              <a:pathLst>
                <a:path extrusionOk="0" h="3217" w="3653">
                  <a:moveTo>
                    <a:pt x="1834" y="1"/>
                  </a:moveTo>
                  <a:cubicBezTo>
                    <a:pt x="1316" y="1"/>
                    <a:pt x="816" y="262"/>
                    <a:pt x="506" y="744"/>
                  </a:cubicBezTo>
                  <a:cubicBezTo>
                    <a:pt x="1" y="1530"/>
                    <a:pt x="217" y="2516"/>
                    <a:pt x="997" y="2984"/>
                  </a:cubicBezTo>
                  <a:cubicBezTo>
                    <a:pt x="1258" y="3141"/>
                    <a:pt x="1541" y="3217"/>
                    <a:pt x="1819" y="3217"/>
                  </a:cubicBezTo>
                  <a:cubicBezTo>
                    <a:pt x="2337" y="3217"/>
                    <a:pt x="2837" y="2955"/>
                    <a:pt x="3147" y="2473"/>
                  </a:cubicBezTo>
                  <a:cubicBezTo>
                    <a:pt x="3652" y="1688"/>
                    <a:pt x="3436" y="700"/>
                    <a:pt x="2656" y="233"/>
                  </a:cubicBezTo>
                  <a:cubicBezTo>
                    <a:pt x="2395" y="76"/>
                    <a:pt x="2112" y="1"/>
                    <a:pt x="1834"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17" name="Google Shape;9517;p24"/>
            <p:cNvSpPr/>
            <p:nvPr/>
          </p:nvSpPr>
          <p:spPr>
            <a:xfrm>
              <a:off x="3349550" y="556250"/>
              <a:ext cx="91025" cy="80450"/>
            </a:xfrm>
            <a:custGeom>
              <a:rect b="b" l="l" r="r" t="t"/>
              <a:pathLst>
                <a:path extrusionOk="0" h="3218" w="3641">
                  <a:moveTo>
                    <a:pt x="1838" y="1"/>
                  </a:moveTo>
                  <a:cubicBezTo>
                    <a:pt x="1293" y="1"/>
                    <a:pt x="770" y="293"/>
                    <a:pt x="466" y="819"/>
                  </a:cubicBezTo>
                  <a:cubicBezTo>
                    <a:pt x="0" y="1626"/>
                    <a:pt x="267" y="2596"/>
                    <a:pt x="1073" y="3026"/>
                  </a:cubicBezTo>
                  <a:cubicBezTo>
                    <a:pt x="1315" y="3156"/>
                    <a:pt x="1571" y="3217"/>
                    <a:pt x="1821" y="3217"/>
                  </a:cubicBezTo>
                  <a:cubicBezTo>
                    <a:pt x="2403" y="3217"/>
                    <a:pt x="2958" y="2885"/>
                    <a:pt x="3248" y="2300"/>
                  </a:cubicBezTo>
                  <a:cubicBezTo>
                    <a:pt x="3640" y="1511"/>
                    <a:pt x="3353" y="601"/>
                    <a:pt x="2585" y="191"/>
                  </a:cubicBezTo>
                  <a:cubicBezTo>
                    <a:pt x="2344" y="62"/>
                    <a:pt x="2088" y="1"/>
                    <a:pt x="1838"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18" name="Google Shape;9518;p24"/>
            <p:cNvSpPr/>
            <p:nvPr/>
          </p:nvSpPr>
          <p:spPr>
            <a:xfrm>
              <a:off x="5908250" y="1994700"/>
              <a:ext cx="91325" cy="80400"/>
            </a:xfrm>
            <a:custGeom>
              <a:rect b="b" l="l" r="r" t="t"/>
              <a:pathLst>
                <a:path extrusionOk="0" h="3216" w="3653">
                  <a:moveTo>
                    <a:pt x="1835" y="0"/>
                  </a:moveTo>
                  <a:cubicBezTo>
                    <a:pt x="1315" y="0"/>
                    <a:pt x="811" y="264"/>
                    <a:pt x="502" y="750"/>
                  </a:cubicBezTo>
                  <a:cubicBezTo>
                    <a:pt x="1" y="1538"/>
                    <a:pt x="220" y="2521"/>
                    <a:pt x="1001" y="2987"/>
                  </a:cubicBezTo>
                  <a:cubicBezTo>
                    <a:pt x="1261" y="3141"/>
                    <a:pt x="1542" y="3215"/>
                    <a:pt x="1817" y="3215"/>
                  </a:cubicBezTo>
                  <a:cubicBezTo>
                    <a:pt x="2338" y="3215"/>
                    <a:pt x="2841" y="2951"/>
                    <a:pt x="3150" y="2466"/>
                  </a:cubicBezTo>
                  <a:cubicBezTo>
                    <a:pt x="3652" y="1678"/>
                    <a:pt x="3433" y="694"/>
                    <a:pt x="2650" y="228"/>
                  </a:cubicBezTo>
                  <a:cubicBezTo>
                    <a:pt x="2391" y="74"/>
                    <a:pt x="2111" y="0"/>
                    <a:pt x="1835"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19" name="Google Shape;9519;p24"/>
            <p:cNvSpPr/>
            <p:nvPr/>
          </p:nvSpPr>
          <p:spPr>
            <a:xfrm>
              <a:off x="4779625" y="735850"/>
              <a:ext cx="90550" cy="80425"/>
            </a:xfrm>
            <a:custGeom>
              <a:rect b="b" l="l" r="r" t="t"/>
              <a:pathLst>
                <a:path extrusionOk="0" h="3217" w="3622">
                  <a:moveTo>
                    <a:pt x="1819" y="0"/>
                  </a:moveTo>
                  <a:cubicBezTo>
                    <a:pt x="1250" y="0"/>
                    <a:pt x="707" y="317"/>
                    <a:pt x="410" y="883"/>
                  </a:cubicBezTo>
                  <a:cubicBezTo>
                    <a:pt x="1" y="1667"/>
                    <a:pt x="265" y="2581"/>
                    <a:pt x="1023" y="3007"/>
                  </a:cubicBezTo>
                  <a:cubicBezTo>
                    <a:pt x="1274" y="3149"/>
                    <a:pt x="1542" y="3216"/>
                    <a:pt x="1804" y="3216"/>
                  </a:cubicBezTo>
                  <a:cubicBezTo>
                    <a:pt x="2372" y="3216"/>
                    <a:pt x="2916" y="2898"/>
                    <a:pt x="3212" y="2332"/>
                  </a:cubicBezTo>
                  <a:cubicBezTo>
                    <a:pt x="3621" y="1548"/>
                    <a:pt x="3358" y="634"/>
                    <a:pt x="2600" y="209"/>
                  </a:cubicBezTo>
                  <a:cubicBezTo>
                    <a:pt x="2349" y="67"/>
                    <a:pt x="2081" y="0"/>
                    <a:pt x="1819"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20" name="Google Shape;9520;p24"/>
            <p:cNvSpPr/>
            <p:nvPr/>
          </p:nvSpPr>
          <p:spPr>
            <a:xfrm>
              <a:off x="3166050" y="608850"/>
              <a:ext cx="92550" cy="81625"/>
            </a:xfrm>
            <a:custGeom>
              <a:rect b="b" l="l" r="r" t="t"/>
              <a:pathLst>
                <a:path extrusionOk="0" h="3265" w="3702">
                  <a:moveTo>
                    <a:pt x="1845" y="1"/>
                  </a:moveTo>
                  <a:cubicBezTo>
                    <a:pt x="1277" y="1"/>
                    <a:pt x="743" y="319"/>
                    <a:pt x="439" y="894"/>
                  </a:cubicBezTo>
                  <a:cubicBezTo>
                    <a:pt x="0" y="1727"/>
                    <a:pt x="292" y="2661"/>
                    <a:pt x="1122" y="3084"/>
                  </a:cubicBezTo>
                  <a:cubicBezTo>
                    <a:pt x="1361" y="3206"/>
                    <a:pt x="1611" y="3264"/>
                    <a:pt x="1854" y="3264"/>
                  </a:cubicBezTo>
                  <a:cubicBezTo>
                    <a:pt x="2405" y="3264"/>
                    <a:pt x="2926" y="2963"/>
                    <a:pt x="3235" y="2418"/>
                  </a:cubicBezTo>
                  <a:cubicBezTo>
                    <a:pt x="3702" y="1594"/>
                    <a:pt x="3444" y="653"/>
                    <a:pt x="2628" y="208"/>
                  </a:cubicBezTo>
                  <a:cubicBezTo>
                    <a:pt x="2373" y="68"/>
                    <a:pt x="2105" y="1"/>
                    <a:pt x="1845"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21" name="Google Shape;9521;p24"/>
            <p:cNvSpPr/>
            <p:nvPr/>
          </p:nvSpPr>
          <p:spPr>
            <a:xfrm>
              <a:off x="5957250" y="2178025"/>
              <a:ext cx="92600" cy="81575"/>
            </a:xfrm>
            <a:custGeom>
              <a:rect b="b" l="l" r="r" t="t"/>
              <a:pathLst>
                <a:path extrusionOk="0" h="3263" w="3704">
                  <a:moveTo>
                    <a:pt x="1849" y="0"/>
                  </a:moveTo>
                  <a:cubicBezTo>
                    <a:pt x="1297" y="0"/>
                    <a:pt x="777" y="301"/>
                    <a:pt x="468" y="847"/>
                  </a:cubicBezTo>
                  <a:cubicBezTo>
                    <a:pt x="1" y="1670"/>
                    <a:pt x="259" y="2610"/>
                    <a:pt x="1076" y="3057"/>
                  </a:cubicBezTo>
                  <a:cubicBezTo>
                    <a:pt x="1331" y="3196"/>
                    <a:pt x="1598" y="3263"/>
                    <a:pt x="1858" y="3263"/>
                  </a:cubicBezTo>
                  <a:cubicBezTo>
                    <a:pt x="2426" y="3263"/>
                    <a:pt x="2960" y="2944"/>
                    <a:pt x="3265" y="2369"/>
                  </a:cubicBezTo>
                  <a:cubicBezTo>
                    <a:pt x="3704" y="1538"/>
                    <a:pt x="3411" y="602"/>
                    <a:pt x="2581" y="180"/>
                  </a:cubicBezTo>
                  <a:cubicBezTo>
                    <a:pt x="2341" y="59"/>
                    <a:pt x="2092" y="0"/>
                    <a:pt x="1849"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22" name="Google Shape;9522;p24"/>
            <p:cNvSpPr/>
            <p:nvPr/>
          </p:nvSpPr>
          <p:spPr>
            <a:xfrm>
              <a:off x="2983650" y="662625"/>
              <a:ext cx="91425" cy="80375"/>
            </a:xfrm>
            <a:custGeom>
              <a:rect b="b" l="l" r="r" t="t"/>
              <a:pathLst>
                <a:path extrusionOk="0" h="3215" w="3657">
                  <a:moveTo>
                    <a:pt x="1838" y="0"/>
                  </a:moveTo>
                  <a:cubicBezTo>
                    <a:pt x="1310" y="0"/>
                    <a:pt x="801" y="272"/>
                    <a:pt x="493" y="769"/>
                  </a:cubicBezTo>
                  <a:cubicBezTo>
                    <a:pt x="1" y="1564"/>
                    <a:pt x="235" y="2542"/>
                    <a:pt x="1025" y="2998"/>
                  </a:cubicBezTo>
                  <a:cubicBezTo>
                    <a:pt x="1279" y="3145"/>
                    <a:pt x="1552" y="3215"/>
                    <a:pt x="1821" y="3215"/>
                  </a:cubicBezTo>
                  <a:cubicBezTo>
                    <a:pt x="2349" y="3215"/>
                    <a:pt x="2858" y="2942"/>
                    <a:pt x="3166" y="2445"/>
                  </a:cubicBezTo>
                  <a:cubicBezTo>
                    <a:pt x="3657" y="1652"/>
                    <a:pt x="3424" y="674"/>
                    <a:pt x="2632" y="217"/>
                  </a:cubicBezTo>
                  <a:cubicBezTo>
                    <a:pt x="2379" y="70"/>
                    <a:pt x="2106" y="0"/>
                    <a:pt x="1838"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23" name="Google Shape;9523;p24"/>
            <p:cNvSpPr/>
            <p:nvPr/>
          </p:nvSpPr>
          <p:spPr>
            <a:xfrm>
              <a:off x="5012275" y="866600"/>
              <a:ext cx="90500" cy="80425"/>
            </a:xfrm>
            <a:custGeom>
              <a:rect b="b" l="l" r="r" t="t"/>
              <a:pathLst>
                <a:path extrusionOk="0" h="3217" w="3620">
                  <a:moveTo>
                    <a:pt x="1817" y="0"/>
                  </a:moveTo>
                  <a:cubicBezTo>
                    <a:pt x="1251" y="0"/>
                    <a:pt x="711" y="314"/>
                    <a:pt x="415" y="876"/>
                  </a:cubicBezTo>
                  <a:cubicBezTo>
                    <a:pt x="0" y="1658"/>
                    <a:pt x="257" y="2572"/>
                    <a:pt x="1013" y="3004"/>
                  </a:cubicBezTo>
                  <a:cubicBezTo>
                    <a:pt x="1266" y="3148"/>
                    <a:pt x="1536" y="3217"/>
                    <a:pt x="1801" y="3217"/>
                  </a:cubicBezTo>
                  <a:cubicBezTo>
                    <a:pt x="2366" y="3217"/>
                    <a:pt x="2907" y="2903"/>
                    <a:pt x="3206" y="2341"/>
                  </a:cubicBezTo>
                  <a:cubicBezTo>
                    <a:pt x="3620" y="1560"/>
                    <a:pt x="3362" y="645"/>
                    <a:pt x="2606" y="214"/>
                  </a:cubicBezTo>
                  <a:cubicBezTo>
                    <a:pt x="2352" y="69"/>
                    <a:pt x="2082" y="0"/>
                    <a:pt x="1817"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24" name="Google Shape;9524;p24"/>
            <p:cNvSpPr/>
            <p:nvPr/>
          </p:nvSpPr>
          <p:spPr>
            <a:xfrm>
              <a:off x="6008025" y="2362550"/>
              <a:ext cx="90375" cy="80475"/>
            </a:xfrm>
            <a:custGeom>
              <a:rect b="b" l="l" r="r" t="t"/>
              <a:pathLst>
                <a:path extrusionOk="0" h="3219" w="3615">
                  <a:moveTo>
                    <a:pt x="1818" y="1"/>
                  </a:moveTo>
                  <a:cubicBezTo>
                    <a:pt x="1271" y="1"/>
                    <a:pt x="744" y="294"/>
                    <a:pt x="439" y="826"/>
                  </a:cubicBezTo>
                  <a:cubicBezTo>
                    <a:pt x="0" y="1595"/>
                    <a:pt x="224" y="2522"/>
                    <a:pt x="960" y="2976"/>
                  </a:cubicBezTo>
                  <a:cubicBezTo>
                    <a:pt x="1226" y="3140"/>
                    <a:pt x="1514" y="3218"/>
                    <a:pt x="1797" y="3218"/>
                  </a:cubicBezTo>
                  <a:cubicBezTo>
                    <a:pt x="2344" y="3218"/>
                    <a:pt x="2869" y="2926"/>
                    <a:pt x="3174" y="2393"/>
                  </a:cubicBezTo>
                  <a:cubicBezTo>
                    <a:pt x="3615" y="1623"/>
                    <a:pt x="3391" y="696"/>
                    <a:pt x="2654" y="243"/>
                  </a:cubicBezTo>
                  <a:cubicBezTo>
                    <a:pt x="2388" y="79"/>
                    <a:pt x="2100" y="1"/>
                    <a:pt x="1818"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25" name="Google Shape;9525;p24"/>
            <p:cNvSpPr/>
            <p:nvPr/>
          </p:nvSpPr>
          <p:spPr>
            <a:xfrm>
              <a:off x="4131575" y="527475"/>
              <a:ext cx="90350" cy="80425"/>
            </a:xfrm>
            <a:custGeom>
              <a:rect b="b" l="l" r="r" t="t"/>
              <a:pathLst>
                <a:path extrusionOk="0" h="3217" w="3614">
                  <a:moveTo>
                    <a:pt x="1818" y="0"/>
                  </a:moveTo>
                  <a:cubicBezTo>
                    <a:pt x="1282" y="0"/>
                    <a:pt x="763" y="281"/>
                    <a:pt x="456" y="797"/>
                  </a:cubicBezTo>
                  <a:cubicBezTo>
                    <a:pt x="1" y="1560"/>
                    <a:pt x="207" y="2491"/>
                    <a:pt x="934" y="2959"/>
                  </a:cubicBezTo>
                  <a:cubicBezTo>
                    <a:pt x="1205" y="3133"/>
                    <a:pt x="1503" y="3217"/>
                    <a:pt x="1796" y="3217"/>
                  </a:cubicBezTo>
                  <a:cubicBezTo>
                    <a:pt x="2332" y="3217"/>
                    <a:pt x="2851" y="2936"/>
                    <a:pt x="3159" y="2421"/>
                  </a:cubicBezTo>
                  <a:cubicBezTo>
                    <a:pt x="3614" y="1656"/>
                    <a:pt x="3408" y="725"/>
                    <a:pt x="2681" y="258"/>
                  </a:cubicBezTo>
                  <a:cubicBezTo>
                    <a:pt x="2409" y="83"/>
                    <a:pt x="2111" y="0"/>
                    <a:pt x="1818"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26" name="Google Shape;9526;p24"/>
            <p:cNvSpPr/>
            <p:nvPr/>
          </p:nvSpPr>
          <p:spPr>
            <a:xfrm>
              <a:off x="5674500" y="4048000"/>
              <a:ext cx="88125" cy="78125"/>
            </a:xfrm>
            <a:custGeom>
              <a:rect b="b" l="l" r="r" t="t"/>
              <a:pathLst>
                <a:path extrusionOk="0" h="3125" w="3525">
                  <a:moveTo>
                    <a:pt x="1812" y="0"/>
                  </a:moveTo>
                  <a:cubicBezTo>
                    <a:pt x="1286" y="0"/>
                    <a:pt x="755" y="261"/>
                    <a:pt x="456" y="727"/>
                  </a:cubicBezTo>
                  <a:cubicBezTo>
                    <a:pt x="1" y="1437"/>
                    <a:pt x="214" y="2446"/>
                    <a:pt x="914" y="2896"/>
                  </a:cubicBezTo>
                  <a:cubicBezTo>
                    <a:pt x="1156" y="3051"/>
                    <a:pt x="1434" y="3124"/>
                    <a:pt x="1713" y="3124"/>
                  </a:cubicBezTo>
                  <a:cubicBezTo>
                    <a:pt x="2240" y="3124"/>
                    <a:pt x="2771" y="2864"/>
                    <a:pt x="3069" y="2398"/>
                  </a:cubicBezTo>
                  <a:cubicBezTo>
                    <a:pt x="3524" y="1689"/>
                    <a:pt x="3310" y="679"/>
                    <a:pt x="2611" y="228"/>
                  </a:cubicBezTo>
                  <a:cubicBezTo>
                    <a:pt x="2369" y="74"/>
                    <a:pt x="2091" y="0"/>
                    <a:pt x="1812"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27" name="Google Shape;9527;p24"/>
            <p:cNvSpPr/>
            <p:nvPr/>
          </p:nvSpPr>
          <p:spPr>
            <a:xfrm>
              <a:off x="6024675" y="3152650"/>
              <a:ext cx="88325" cy="78175"/>
            </a:xfrm>
            <a:custGeom>
              <a:rect b="b" l="l" r="r" t="t"/>
              <a:pathLst>
                <a:path extrusionOk="0" h="3127" w="3533">
                  <a:moveTo>
                    <a:pt x="1812" y="0"/>
                  </a:moveTo>
                  <a:cubicBezTo>
                    <a:pt x="1249" y="0"/>
                    <a:pt x="687" y="304"/>
                    <a:pt x="404" y="826"/>
                  </a:cubicBezTo>
                  <a:cubicBezTo>
                    <a:pt x="0" y="1574"/>
                    <a:pt x="280" y="2555"/>
                    <a:pt x="1014" y="2951"/>
                  </a:cubicBezTo>
                  <a:cubicBezTo>
                    <a:pt x="1235" y="3071"/>
                    <a:pt x="1478" y="3127"/>
                    <a:pt x="1721" y="3127"/>
                  </a:cubicBezTo>
                  <a:cubicBezTo>
                    <a:pt x="2284" y="3127"/>
                    <a:pt x="2846" y="2824"/>
                    <a:pt x="3129" y="2301"/>
                  </a:cubicBezTo>
                  <a:cubicBezTo>
                    <a:pt x="3533" y="1554"/>
                    <a:pt x="3253" y="573"/>
                    <a:pt x="2519" y="177"/>
                  </a:cubicBezTo>
                  <a:cubicBezTo>
                    <a:pt x="2298" y="57"/>
                    <a:pt x="2055" y="0"/>
                    <a:pt x="1812"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28" name="Google Shape;9528;p24"/>
            <p:cNvSpPr/>
            <p:nvPr/>
          </p:nvSpPr>
          <p:spPr>
            <a:xfrm>
              <a:off x="2303000" y="1060375"/>
              <a:ext cx="88325" cy="78200"/>
            </a:xfrm>
            <a:custGeom>
              <a:rect b="b" l="l" r="r" t="t"/>
              <a:pathLst>
                <a:path extrusionOk="0" h="3128" w="3533">
                  <a:moveTo>
                    <a:pt x="1814" y="1"/>
                  </a:moveTo>
                  <a:cubicBezTo>
                    <a:pt x="1272" y="1"/>
                    <a:pt x="730" y="279"/>
                    <a:pt x="437" y="770"/>
                  </a:cubicBezTo>
                  <a:cubicBezTo>
                    <a:pt x="0" y="1501"/>
                    <a:pt x="242" y="2493"/>
                    <a:pt x="958" y="2921"/>
                  </a:cubicBezTo>
                  <a:cubicBezTo>
                    <a:pt x="1193" y="3062"/>
                    <a:pt x="1457" y="3128"/>
                    <a:pt x="1721" y="3128"/>
                  </a:cubicBezTo>
                  <a:cubicBezTo>
                    <a:pt x="2262" y="3128"/>
                    <a:pt x="2803" y="2850"/>
                    <a:pt x="3096" y="2358"/>
                  </a:cubicBezTo>
                  <a:cubicBezTo>
                    <a:pt x="3533" y="1629"/>
                    <a:pt x="3292" y="636"/>
                    <a:pt x="2576" y="207"/>
                  </a:cubicBezTo>
                  <a:cubicBezTo>
                    <a:pt x="2342" y="67"/>
                    <a:pt x="2078" y="1"/>
                    <a:pt x="1814"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29" name="Google Shape;9529;p24"/>
            <p:cNvSpPr/>
            <p:nvPr/>
          </p:nvSpPr>
          <p:spPr>
            <a:xfrm>
              <a:off x="1720125" y="1824925"/>
              <a:ext cx="88400" cy="78225"/>
            </a:xfrm>
            <a:custGeom>
              <a:rect b="b" l="l" r="r" t="t"/>
              <a:pathLst>
                <a:path extrusionOk="0" h="3129" w="3536">
                  <a:moveTo>
                    <a:pt x="1814" y="1"/>
                  </a:moveTo>
                  <a:cubicBezTo>
                    <a:pt x="1262" y="1"/>
                    <a:pt x="711" y="292"/>
                    <a:pt x="422" y="799"/>
                  </a:cubicBezTo>
                  <a:cubicBezTo>
                    <a:pt x="0" y="1539"/>
                    <a:pt x="261" y="2523"/>
                    <a:pt x="988" y="2937"/>
                  </a:cubicBezTo>
                  <a:cubicBezTo>
                    <a:pt x="1216" y="3067"/>
                    <a:pt x="1469" y="3128"/>
                    <a:pt x="1722" y="3128"/>
                  </a:cubicBezTo>
                  <a:cubicBezTo>
                    <a:pt x="2274" y="3128"/>
                    <a:pt x="2825" y="2837"/>
                    <a:pt x="3114" y="2330"/>
                  </a:cubicBezTo>
                  <a:cubicBezTo>
                    <a:pt x="3535" y="1590"/>
                    <a:pt x="3273" y="604"/>
                    <a:pt x="2548" y="192"/>
                  </a:cubicBezTo>
                  <a:cubicBezTo>
                    <a:pt x="2320" y="62"/>
                    <a:pt x="2067" y="1"/>
                    <a:pt x="1814"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30" name="Google Shape;9530;p24"/>
            <p:cNvSpPr/>
            <p:nvPr/>
          </p:nvSpPr>
          <p:spPr>
            <a:xfrm>
              <a:off x="5860075" y="1811850"/>
              <a:ext cx="88350" cy="78200"/>
            </a:xfrm>
            <a:custGeom>
              <a:rect b="b" l="l" r="r" t="t"/>
              <a:pathLst>
                <a:path extrusionOk="0" h="3128" w="3534">
                  <a:moveTo>
                    <a:pt x="1813" y="0"/>
                  </a:moveTo>
                  <a:cubicBezTo>
                    <a:pt x="1262" y="0"/>
                    <a:pt x="712" y="290"/>
                    <a:pt x="423" y="796"/>
                  </a:cubicBezTo>
                  <a:cubicBezTo>
                    <a:pt x="0" y="1534"/>
                    <a:pt x="260" y="2520"/>
                    <a:pt x="985" y="2934"/>
                  </a:cubicBezTo>
                  <a:cubicBezTo>
                    <a:pt x="1214" y="3065"/>
                    <a:pt x="1469" y="3127"/>
                    <a:pt x="1723" y="3127"/>
                  </a:cubicBezTo>
                  <a:cubicBezTo>
                    <a:pt x="2274" y="3127"/>
                    <a:pt x="2823" y="2838"/>
                    <a:pt x="3111" y="2333"/>
                  </a:cubicBezTo>
                  <a:cubicBezTo>
                    <a:pt x="3534" y="1593"/>
                    <a:pt x="3276" y="607"/>
                    <a:pt x="2551" y="193"/>
                  </a:cubicBezTo>
                  <a:cubicBezTo>
                    <a:pt x="2322" y="62"/>
                    <a:pt x="2067" y="0"/>
                    <a:pt x="1813"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31" name="Google Shape;9531;p24"/>
            <p:cNvSpPr/>
            <p:nvPr/>
          </p:nvSpPr>
          <p:spPr>
            <a:xfrm>
              <a:off x="3534075" y="504200"/>
              <a:ext cx="88325" cy="78200"/>
            </a:xfrm>
            <a:custGeom>
              <a:rect b="b" l="l" r="r" t="t"/>
              <a:pathLst>
                <a:path extrusionOk="0" h="3128" w="3533">
                  <a:moveTo>
                    <a:pt x="1813" y="0"/>
                  </a:moveTo>
                  <a:cubicBezTo>
                    <a:pt x="1245" y="0"/>
                    <a:pt x="679" y="309"/>
                    <a:pt x="398" y="838"/>
                  </a:cubicBezTo>
                  <a:cubicBezTo>
                    <a:pt x="1" y="1589"/>
                    <a:pt x="289" y="2569"/>
                    <a:pt x="1025" y="2958"/>
                  </a:cubicBezTo>
                  <a:cubicBezTo>
                    <a:pt x="1242" y="3074"/>
                    <a:pt x="1480" y="3128"/>
                    <a:pt x="1718" y="3128"/>
                  </a:cubicBezTo>
                  <a:cubicBezTo>
                    <a:pt x="2286" y="3128"/>
                    <a:pt x="2854" y="2818"/>
                    <a:pt x="3135" y="2289"/>
                  </a:cubicBezTo>
                  <a:cubicBezTo>
                    <a:pt x="3533" y="1539"/>
                    <a:pt x="3244" y="559"/>
                    <a:pt x="2507" y="170"/>
                  </a:cubicBezTo>
                  <a:cubicBezTo>
                    <a:pt x="2289" y="55"/>
                    <a:pt x="2051" y="0"/>
                    <a:pt x="1813"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32" name="Google Shape;9532;p24"/>
            <p:cNvSpPr/>
            <p:nvPr/>
          </p:nvSpPr>
          <p:spPr>
            <a:xfrm>
              <a:off x="1568450" y="3456050"/>
              <a:ext cx="88325" cy="78175"/>
            </a:xfrm>
            <a:custGeom>
              <a:rect b="b" l="l" r="r" t="t"/>
              <a:pathLst>
                <a:path extrusionOk="0" h="3127" w="3533">
                  <a:moveTo>
                    <a:pt x="1814" y="0"/>
                  </a:moveTo>
                  <a:cubicBezTo>
                    <a:pt x="1272" y="0"/>
                    <a:pt x="730" y="278"/>
                    <a:pt x="437" y="770"/>
                  </a:cubicBezTo>
                  <a:cubicBezTo>
                    <a:pt x="0" y="1499"/>
                    <a:pt x="242" y="2491"/>
                    <a:pt x="958" y="2919"/>
                  </a:cubicBezTo>
                  <a:cubicBezTo>
                    <a:pt x="1193" y="3060"/>
                    <a:pt x="1457" y="3127"/>
                    <a:pt x="1721" y="3127"/>
                  </a:cubicBezTo>
                  <a:cubicBezTo>
                    <a:pt x="2262" y="3127"/>
                    <a:pt x="2803" y="2848"/>
                    <a:pt x="3096" y="2358"/>
                  </a:cubicBezTo>
                  <a:cubicBezTo>
                    <a:pt x="3533" y="1627"/>
                    <a:pt x="3291" y="635"/>
                    <a:pt x="2576" y="207"/>
                  </a:cubicBezTo>
                  <a:cubicBezTo>
                    <a:pt x="2342" y="66"/>
                    <a:pt x="2078" y="0"/>
                    <a:pt x="1814"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33" name="Google Shape;9533;p24"/>
            <p:cNvSpPr/>
            <p:nvPr/>
          </p:nvSpPr>
          <p:spPr>
            <a:xfrm>
              <a:off x="4359700" y="5025225"/>
              <a:ext cx="88325" cy="78175"/>
            </a:xfrm>
            <a:custGeom>
              <a:rect b="b" l="l" r="r" t="t"/>
              <a:pathLst>
                <a:path extrusionOk="0" h="3127" w="3533">
                  <a:moveTo>
                    <a:pt x="1813" y="1"/>
                  </a:moveTo>
                  <a:cubicBezTo>
                    <a:pt x="1244" y="1"/>
                    <a:pt x="676" y="311"/>
                    <a:pt x="397" y="841"/>
                  </a:cubicBezTo>
                  <a:cubicBezTo>
                    <a:pt x="0" y="1591"/>
                    <a:pt x="291" y="2573"/>
                    <a:pt x="1027" y="2959"/>
                  </a:cubicBezTo>
                  <a:cubicBezTo>
                    <a:pt x="1244" y="3073"/>
                    <a:pt x="1481" y="3126"/>
                    <a:pt x="1718" y="3126"/>
                  </a:cubicBezTo>
                  <a:cubicBezTo>
                    <a:pt x="2288" y="3126"/>
                    <a:pt x="2856" y="2816"/>
                    <a:pt x="3136" y="2287"/>
                  </a:cubicBezTo>
                  <a:cubicBezTo>
                    <a:pt x="3532" y="1535"/>
                    <a:pt x="3242" y="557"/>
                    <a:pt x="2505" y="169"/>
                  </a:cubicBezTo>
                  <a:cubicBezTo>
                    <a:pt x="2288" y="55"/>
                    <a:pt x="2050" y="1"/>
                    <a:pt x="1813"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34" name="Google Shape;9534;p24"/>
            <p:cNvSpPr/>
            <p:nvPr/>
          </p:nvSpPr>
          <p:spPr>
            <a:xfrm>
              <a:off x="5807175" y="3810275"/>
              <a:ext cx="89425" cy="79325"/>
            </a:xfrm>
            <a:custGeom>
              <a:rect b="b" l="l" r="r" t="t"/>
              <a:pathLst>
                <a:path extrusionOk="0" h="3173" w="3577">
                  <a:moveTo>
                    <a:pt x="1810" y="1"/>
                  </a:moveTo>
                  <a:cubicBezTo>
                    <a:pt x="1267" y="1"/>
                    <a:pt x="737" y="288"/>
                    <a:pt x="438" y="802"/>
                  </a:cubicBezTo>
                  <a:cubicBezTo>
                    <a:pt x="0" y="1555"/>
                    <a:pt x="235" y="2508"/>
                    <a:pt x="964" y="2949"/>
                  </a:cubicBezTo>
                  <a:cubicBezTo>
                    <a:pt x="1215" y="3101"/>
                    <a:pt x="1490" y="3173"/>
                    <a:pt x="1762" y="3173"/>
                  </a:cubicBezTo>
                  <a:cubicBezTo>
                    <a:pt x="2324" y="3173"/>
                    <a:pt x="2872" y="2866"/>
                    <a:pt x="3164" y="2322"/>
                  </a:cubicBezTo>
                  <a:cubicBezTo>
                    <a:pt x="3577" y="1556"/>
                    <a:pt x="3310" y="614"/>
                    <a:pt x="2563" y="197"/>
                  </a:cubicBezTo>
                  <a:cubicBezTo>
                    <a:pt x="2324" y="64"/>
                    <a:pt x="2066" y="1"/>
                    <a:pt x="1810"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35" name="Google Shape;9535;p24"/>
            <p:cNvSpPr/>
            <p:nvPr/>
          </p:nvSpPr>
          <p:spPr>
            <a:xfrm>
              <a:off x="1853475" y="1587775"/>
              <a:ext cx="88300" cy="78175"/>
            </a:xfrm>
            <a:custGeom>
              <a:rect b="b" l="l" r="r" t="t"/>
              <a:pathLst>
                <a:path extrusionOk="0" h="3127" w="3532">
                  <a:moveTo>
                    <a:pt x="1814" y="0"/>
                  </a:moveTo>
                  <a:cubicBezTo>
                    <a:pt x="1245" y="0"/>
                    <a:pt x="677" y="311"/>
                    <a:pt x="397" y="841"/>
                  </a:cubicBezTo>
                  <a:cubicBezTo>
                    <a:pt x="1" y="1592"/>
                    <a:pt x="291" y="2572"/>
                    <a:pt x="1028" y="2960"/>
                  </a:cubicBezTo>
                  <a:cubicBezTo>
                    <a:pt x="1244" y="3073"/>
                    <a:pt x="1481" y="3127"/>
                    <a:pt x="1718" y="3127"/>
                  </a:cubicBezTo>
                  <a:cubicBezTo>
                    <a:pt x="2288" y="3127"/>
                    <a:pt x="2857" y="2817"/>
                    <a:pt x="3136" y="2288"/>
                  </a:cubicBezTo>
                  <a:cubicBezTo>
                    <a:pt x="3531" y="1536"/>
                    <a:pt x="3243" y="558"/>
                    <a:pt x="2506" y="169"/>
                  </a:cubicBezTo>
                  <a:cubicBezTo>
                    <a:pt x="2289" y="54"/>
                    <a:pt x="2051" y="0"/>
                    <a:pt x="1814"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36" name="Google Shape;9536;p24"/>
            <p:cNvSpPr/>
            <p:nvPr/>
          </p:nvSpPr>
          <p:spPr>
            <a:xfrm>
              <a:off x="6059600" y="2548100"/>
              <a:ext cx="86950" cy="77475"/>
            </a:xfrm>
            <a:custGeom>
              <a:rect b="b" l="l" r="r" t="t"/>
              <a:pathLst>
                <a:path extrusionOk="0" h="3099" w="3478">
                  <a:moveTo>
                    <a:pt x="1773" y="1"/>
                  </a:moveTo>
                  <a:cubicBezTo>
                    <a:pt x="1200" y="1"/>
                    <a:pt x="621" y="308"/>
                    <a:pt x="378" y="840"/>
                  </a:cubicBezTo>
                  <a:cubicBezTo>
                    <a:pt x="0" y="1665"/>
                    <a:pt x="198" y="2387"/>
                    <a:pt x="939" y="2884"/>
                  </a:cubicBezTo>
                  <a:cubicBezTo>
                    <a:pt x="1159" y="3030"/>
                    <a:pt x="1414" y="3098"/>
                    <a:pt x="1673" y="3098"/>
                  </a:cubicBezTo>
                  <a:cubicBezTo>
                    <a:pt x="2219" y="3098"/>
                    <a:pt x="2781" y="2798"/>
                    <a:pt x="3062" y="2303"/>
                  </a:cubicBezTo>
                  <a:cubicBezTo>
                    <a:pt x="3478" y="1572"/>
                    <a:pt x="3202" y="567"/>
                    <a:pt x="2477" y="174"/>
                  </a:cubicBezTo>
                  <a:cubicBezTo>
                    <a:pt x="2261" y="56"/>
                    <a:pt x="2018" y="1"/>
                    <a:pt x="1773"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37" name="Google Shape;9537;p24"/>
            <p:cNvSpPr/>
            <p:nvPr/>
          </p:nvSpPr>
          <p:spPr>
            <a:xfrm>
              <a:off x="5542950" y="4286750"/>
              <a:ext cx="84600" cy="74900"/>
            </a:xfrm>
            <a:custGeom>
              <a:rect b="b" l="l" r="r" t="t"/>
              <a:pathLst>
                <a:path extrusionOk="0" h="2996" w="3384">
                  <a:moveTo>
                    <a:pt x="1743" y="0"/>
                  </a:moveTo>
                  <a:cubicBezTo>
                    <a:pt x="1219" y="0"/>
                    <a:pt x="689" y="272"/>
                    <a:pt x="410" y="746"/>
                  </a:cubicBezTo>
                  <a:cubicBezTo>
                    <a:pt x="1" y="1442"/>
                    <a:pt x="241" y="2401"/>
                    <a:pt x="926" y="2805"/>
                  </a:cubicBezTo>
                  <a:cubicBezTo>
                    <a:pt x="1146" y="2934"/>
                    <a:pt x="1394" y="2996"/>
                    <a:pt x="1642" y="2996"/>
                  </a:cubicBezTo>
                  <a:cubicBezTo>
                    <a:pt x="2167" y="2996"/>
                    <a:pt x="2694" y="2723"/>
                    <a:pt x="2974" y="2249"/>
                  </a:cubicBezTo>
                  <a:cubicBezTo>
                    <a:pt x="3384" y="1554"/>
                    <a:pt x="3142" y="594"/>
                    <a:pt x="2457" y="191"/>
                  </a:cubicBezTo>
                  <a:cubicBezTo>
                    <a:pt x="2238" y="61"/>
                    <a:pt x="1991" y="0"/>
                    <a:pt x="1743"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38" name="Google Shape;9538;p24"/>
            <p:cNvSpPr/>
            <p:nvPr/>
          </p:nvSpPr>
          <p:spPr>
            <a:xfrm>
              <a:off x="5245775" y="998725"/>
              <a:ext cx="88050" cy="77450"/>
            </a:xfrm>
            <a:custGeom>
              <a:rect b="b" l="l" r="r" t="t"/>
              <a:pathLst>
                <a:path extrusionOk="0" h="3098" w="3522">
                  <a:moveTo>
                    <a:pt x="1747" y="0"/>
                  </a:moveTo>
                  <a:cubicBezTo>
                    <a:pt x="1251" y="0"/>
                    <a:pt x="812" y="259"/>
                    <a:pt x="469" y="765"/>
                  </a:cubicBezTo>
                  <a:cubicBezTo>
                    <a:pt x="0" y="1456"/>
                    <a:pt x="277" y="2490"/>
                    <a:pt x="990" y="2906"/>
                  </a:cubicBezTo>
                  <a:cubicBezTo>
                    <a:pt x="1214" y="3036"/>
                    <a:pt x="1466" y="3098"/>
                    <a:pt x="1719" y="3098"/>
                  </a:cubicBezTo>
                  <a:cubicBezTo>
                    <a:pt x="2273" y="3098"/>
                    <a:pt x="2832" y="2804"/>
                    <a:pt x="3112" y="2299"/>
                  </a:cubicBezTo>
                  <a:cubicBezTo>
                    <a:pt x="3522" y="1563"/>
                    <a:pt x="3249" y="530"/>
                    <a:pt x="2505" y="184"/>
                  </a:cubicBezTo>
                  <a:cubicBezTo>
                    <a:pt x="2242" y="61"/>
                    <a:pt x="1988" y="0"/>
                    <a:pt x="1747"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39" name="Google Shape;9539;p24"/>
            <p:cNvSpPr/>
            <p:nvPr/>
          </p:nvSpPr>
          <p:spPr>
            <a:xfrm>
              <a:off x="2748500" y="4899900"/>
              <a:ext cx="85575" cy="76050"/>
            </a:xfrm>
            <a:custGeom>
              <a:rect b="b" l="l" r="r" t="t"/>
              <a:pathLst>
                <a:path extrusionOk="0" h="3042" w="3423">
                  <a:moveTo>
                    <a:pt x="1770" y="0"/>
                  </a:moveTo>
                  <a:cubicBezTo>
                    <a:pt x="1202" y="0"/>
                    <a:pt x="625" y="312"/>
                    <a:pt x="362" y="835"/>
                  </a:cubicBezTo>
                  <a:cubicBezTo>
                    <a:pt x="1" y="1553"/>
                    <a:pt x="294" y="2516"/>
                    <a:pt x="985" y="2882"/>
                  </a:cubicBezTo>
                  <a:cubicBezTo>
                    <a:pt x="1191" y="2991"/>
                    <a:pt x="1421" y="3042"/>
                    <a:pt x="1651" y="3042"/>
                  </a:cubicBezTo>
                  <a:cubicBezTo>
                    <a:pt x="2201" y="3042"/>
                    <a:pt x="2758" y="2751"/>
                    <a:pt x="3032" y="2256"/>
                  </a:cubicBezTo>
                  <a:cubicBezTo>
                    <a:pt x="3422" y="1553"/>
                    <a:pt x="3167" y="586"/>
                    <a:pt x="2485" y="188"/>
                  </a:cubicBezTo>
                  <a:cubicBezTo>
                    <a:pt x="2267" y="60"/>
                    <a:pt x="2019" y="0"/>
                    <a:pt x="1770"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40" name="Google Shape;9540;p24"/>
            <p:cNvSpPr/>
            <p:nvPr/>
          </p:nvSpPr>
          <p:spPr>
            <a:xfrm>
              <a:off x="2515850" y="4769125"/>
              <a:ext cx="85550" cy="76050"/>
            </a:xfrm>
            <a:custGeom>
              <a:rect b="b" l="l" r="r" t="t"/>
              <a:pathLst>
                <a:path extrusionOk="0" h="3042" w="3422">
                  <a:moveTo>
                    <a:pt x="1777" y="0"/>
                  </a:moveTo>
                  <a:cubicBezTo>
                    <a:pt x="1229" y="0"/>
                    <a:pt x="668" y="288"/>
                    <a:pt x="391" y="783"/>
                  </a:cubicBezTo>
                  <a:cubicBezTo>
                    <a:pt x="1" y="1486"/>
                    <a:pt x="256" y="2454"/>
                    <a:pt x="937" y="2854"/>
                  </a:cubicBezTo>
                  <a:cubicBezTo>
                    <a:pt x="1155" y="2982"/>
                    <a:pt x="1403" y="3042"/>
                    <a:pt x="1653" y="3042"/>
                  </a:cubicBezTo>
                  <a:cubicBezTo>
                    <a:pt x="2181" y="3042"/>
                    <a:pt x="2720" y="2774"/>
                    <a:pt x="3006" y="2307"/>
                  </a:cubicBezTo>
                  <a:cubicBezTo>
                    <a:pt x="3421" y="1631"/>
                    <a:pt x="3199" y="643"/>
                    <a:pt x="2537" y="216"/>
                  </a:cubicBezTo>
                  <a:cubicBezTo>
                    <a:pt x="2310" y="69"/>
                    <a:pt x="2045" y="0"/>
                    <a:pt x="1777"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41" name="Google Shape;9541;p24"/>
            <p:cNvSpPr/>
            <p:nvPr/>
          </p:nvSpPr>
          <p:spPr>
            <a:xfrm>
              <a:off x="5224625" y="4575650"/>
              <a:ext cx="88075" cy="77475"/>
            </a:xfrm>
            <a:custGeom>
              <a:rect b="b" l="l" r="r" t="t"/>
              <a:pathLst>
                <a:path extrusionOk="0" h="3099" w="3523">
                  <a:moveTo>
                    <a:pt x="1746" y="0"/>
                  </a:moveTo>
                  <a:cubicBezTo>
                    <a:pt x="1245" y="0"/>
                    <a:pt x="804" y="262"/>
                    <a:pt x="463" y="777"/>
                  </a:cubicBezTo>
                  <a:cubicBezTo>
                    <a:pt x="0" y="1474"/>
                    <a:pt x="285" y="2504"/>
                    <a:pt x="1002" y="2914"/>
                  </a:cubicBezTo>
                  <a:cubicBezTo>
                    <a:pt x="1223" y="3039"/>
                    <a:pt x="1470" y="3098"/>
                    <a:pt x="1718" y="3098"/>
                  </a:cubicBezTo>
                  <a:cubicBezTo>
                    <a:pt x="2277" y="3098"/>
                    <a:pt x="2842" y="2800"/>
                    <a:pt x="3120" y="2287"/>
                  </a:cubicBezTo>
                  <a:cubicBezTo>
                    <a:pt x="3522" y="1549"/>
                    <a:pt x="3241" y="515"/>
                    <a:pt x="2495" y="177"/>
                  </a:cubicBezTo>
                  <a:cubicBezTo>
                    <a:pt x="2235" y="59"/>
                    <a:pt x="1984" y="0"/>
                    <a:pt x="1746"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42" name="Google Shape;9542;p24"/>
            <p:cNvSpPr/>
            <p:nvPr/>
          </p:nvSpPr>
          <p:spPr>
            <a:xfrm>
              <a:off x="1502975" y="2483350"/>
              <a:ext cx="88075" cy="77450"/>
            </a:xfrm>
            <a:custGeom>
              <a:rect b="b" l="l" r="r" t="t"/>
              <a:pathLst>
                <a:path extrusionOk="0" h="3098" w="3523">
                  <a:moveTo>
                    <a:pt x="1748" y="1"/>
                  </a:moveTo>
                  <a:cubicBezTo>
                    <a:pt x="1246" y="1"/>
                    <a:pt x="805" y="263"/>
                    <a:pt x="464" y="777"/>
                  </a:cubicBezTo>
                  <a:cubicBezTo>
                    <a:pt x="1" y="1474"/>
                    <a:pt x="287" y="2505"/>
                    <a:pt x="1003" y="2913"/>
                  </a:cubicBezTo>
                  <a:cubicBezTo>
                    <a:pt x="1223" y="3038"/>
                    <a:pt x="1471" y="3097"/>
                    <a:pt x="1719" y="3097"/>
                  </a:cubicBezTo>
                  <a:cubicBezTo>
                    <a:pt x="2278" y="3097"/>
                    <a:pt x="2843" y="2799"/>
                    <a:pt x="3120" y="2288"/>
                  </a:cubicBezTo>
                  <a:cubicBezTo>
                    <a:pt x="3523" y="1550"/>
                    <a:pt x="3241" y="517"/>
                    <a:pt x="2496" y="178"/>
                  </a:cubicBezTo>
                  <a:cubicBezTo>
                    <a:pt x="2236" y="59"/>
                    <a:pt x="1985" y="1"/>
                    <a:pt x="1748"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43" name="Google Shape;9543;p24"/>
            <p:cNvSpPr/>
            <p:nvPr/>
          </p:nvSpPr>
          <p:spPr>
            <a:xfrm>
              <a:off x="3995650" y="5133250"/>
              <a:ext cx="84600" cy="74900"/>
            </a:xfrm>
            <a:custGeom>
              <a:rect b="b" l="l" r="r" t="t"/>
              <a:pathLst>
                <a:path extrusionOk="0" h="2996" w="3384">
                  <a:moveTo>
                    <a:pt x="1742" y="0"/>
                  </a:moveTo>
                  <a:cubicBezTo>
                    <a:pt x="1218" y="0"/>
                    <a:pt x="690" y="271"/>
                    <a:pt x="410" y="745"/>
                  </a:cubicBezTo>
                  <a:cubicBezTo>
                    <a:pt x="0" y="1440"/>
                    <a:pt x="240" y="2400"/>
                    <a:pt x="926" y="2805"/>
                  </a:cubicBezTo>
                  <a:cubicBezTo>
                    <a:pt x="1145" y="2934"/>
                    <a:pt x="1393" y="2996"/>
                    <a:pt x="1641" y="2996"/>
                  </a:cubicBezTo>
                  <a:cubicBezTo>
                    <a:pt x="2165" y="2996"/>
                    <a:pt x="2694" y="2724"/>
                    <a:pt x="2974" y="2249"/>
                  </a:cubicBezTo>
                  <a:cubicBezTo>
                    <a:pt x="3384" y="1554"/>
                    <a:pt x="3143" y="596"/>
                    <a:pt x="2458" y="191"/>
                  </a:cubicBezTo>
                  <a:cubicBezTo>
                    <a:pt x="2238" y="61"/>
                    <a:pt x="1991" y="0"/>
                    <a:pt x="1742"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44" name="Google Shape;9544;p24"/>
            <p:cNvSpPr/>
            <p:nvPr/>
          </p:nvSpPr>
          <p:spPr>
            <a:xfrm>
              <a:off x="4548950" y="606625"/>
              <a:ext cx="87075" cy="77500"/>
            </a:xfrm>
            <a:custGeom>
              <a:rect b="b" l="l" r="r" t="t"/>
              <a:pathLst>
                <a:path extrusionOk="0" h="3100" w="3483">
                  <a:moveTo>
                    <a:pt x="1777" y="1"/>
                  </a:moveTo>
                  <a:cubicBezTo>
                    <a:pt x="1213" y="1"/>
                    <a:pt x="645" y="298"/>
                    <a:pt x="394" y="820"/>
                  </a:cubicBezTo>
                  <a:cubicBezTo>
                    <a:pt x="0" y="1641"/>
                    <a:pt x="192" y="2364"/>
                    <a:pt x="923" y="2872"/>
                  </a:cubicBezTo>
                  <a:cubicBezTo>
                    <a:pt x="1145" y="3028"/>
                    <a:pt x="1408" y="3099"/>
                    <a:pt x="1675" y="3099"/>
                  </a:cubicBezTo>
                  <a:cubicBezTo>
                    <a:pt x="2212" y="3099"/>
                    <a:pt x="2768" y="2809"/>
                    <a:pt x="3055" y="2326"/>
                  </a:cubicBezTo>
                  <a:cubicBezTo>
                    <a:pt x="3482" y="1602"/>
                    <a:pt x="3221" y="593"/>
                    <a:pt x="2504" y="186"/>
                  </a:cubicBezTo>
                  <a:cubicBezTo>
                    <a:pt x="2282" y="60"/>
                    <a:pt x="2030" y="1"/>
                    <a:pt x="1777"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45" name="Google Shape;9545;p24"/>
            <p:cNvSpPr/>
            <p:nvPr/>
          </p:nvSpPr>
          <p:spPr>
            <a:xfrm>
              <a:off x="4543300" y="4972500"/>
              <a:ext cx="87125" cy="77450"/>
            </a:xfrm>
            <a:custGeom>
              <a:rect b="b" l="l" r="r" t="t"/>
              <a:pathLst>
                <a:path extrusionOk="0" h="3098" w="3485">
                  <a:moveTo>
                    <a:pt x="1784" y="1"/>
                  </a:moveTo>
                  <a:cubicBezTo>
                    <a:pt x="1238" y="1"/>
                    <a:pt x="685" y="278"/>
                    <a:pt x="425" y="777"/>
                  </a:cubicBezTo>
                  <a:cubicBezTo>
                    <a:pt x="1" y="1584"/>
                    <a:pt x="177" y="2314"/>
                    <a:pt x="886" y="2845"/>
                  </a:cubicBezTo>
                  <a:cubicBezTo>
                    <a:pt x="1116" y="3018"/>
                    <a:pt x="1394" y="3098"/>
                    <a:pt x="1678" y="3098"/>
                  </a:cubicBezTo>
                  <a:cubicBezTo>
                    <a:pt x="2200" y="3098"/>
                    <a:pt x="2741" y="2828"/>
                    <a:pt x="3036" y="2370"/>
                  </a:cubicBezTo>
                  <a:cubicBezTo>
                    <a:pt x="3484" y="1670"/>
                    <a:pt x="3254" y="642"/>
                    <a:pt x="2553" y="211"/>
                  </a:cubicBezTo>
                  <a:cubicBezTo>
                    <a:pt x="2322" y="68"/>
                    <a:pt x="2054" y="1"/>
                    <a:pt x="1784"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46" name="Google Shape;9546;p24"/>
            <p:cNvSpPr/>
            <p:nvPr/>
          </p:nvSpPr>
          <p:spPr>
            <a:xfrm>
              <a:off x="1518750" y="3272250"/>
              <a:ext cx="87925" cy="77500"/>
            </a:xfrm>
            <a:custGeom>
              <a:rect b="b" l="l" r="r" t="t"/>
              <a:pathLst>
                <a:path extrusionOk="0" h="3100" w="3517">
                  <a:moveTo>
                    <a:pt x="1751" y="0"/>
                  </a:moveTo>
                  <a:cubicBezTo>
                    <a:pt x="1275" y="0"/>
                    <a:pt x="846" y="246"/>
                    <a:pt x="496" y="718"/>
                  </a:cubicBezTo>
                  <a:cubicBezTo>
                    <a:pt x="1" y="1383"/>
                    <a:pt x="239" y="2435"/>
                    <a:pt x="933" y="2880"/>
                  </a:cubicBezTo>
                  <a:cubicBezTo>
                    <a:pt x="1165" y="3029"/>
                    <a:pt x="1436" y="3100"/>
                    <a:pt x="1709" y="3100"/>
                  </a:cubicBezTo>
                  <a:cubicBezTo>
                    <a:pt x="2243" y="3100"/>
                    <a:pt x="2789" y="2830"/>
                    <a:pt x="3079" y="2355"/>
                  </a:cubicBezTo>
                  <a:cubicBezTo>
                    <a:pt x="3517" y="1642"/>
                    <a:pt x="3284" y="596"/>
                    <a:pt x="2553" y="216"/>
                  </a:cubicBezTo>
                  <a:cubicBezTo>
                    <a:pt x="2276" y="71"/>
                    <a:pt x="2007" y="0"/>
                    <a:pt x="1751"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47" name="Google Shape;9547;p24"/>
            <p:cNvSpPr/>
            <p:nvPr/>
          </p:nvSpPr>
          <p:spPr>
            <a:xfrm>
              <a:off x="1618600" y="3640250"/>
              <a:ext cx="86775" cy="77425"/>
            </a:xfrm>
            <a:custGeom>
              <a:rect b="b" l="l" r="r" t="t"/>
              <a:pathLst>
                <a:path extrusionOk="0" h="3097" w="3471">
                  <a:moveTo>
                    <a:pt x="1799" y="1"/>
                  </a:moveTo>
                  <a:cubicBezTo>
                    <a:pt x="1245" y="1"/>
                    <a:pt x="677" y="311"/>
                    <a:pt x="401" y="820"/>
                  </a:cubicBezTo>
                  <a:cubicBezTo>
                    <a:pt x="0" y="1559"/>
                    <a:pt x="295" y="2561"/>
                    <a:pt x="1023" y="2939"/>
                  </a:cubicBezTo>
                  <a:cubicBezTo>
                    <a:pt x="1231" y="3046"/>
                    <a:pt x="1463" y="3097"/>
                    <a:pt x="1697" y="3097"/>
                  </a:cubicBezTo>
                  <a:cubicBezTo>
                    <a:pt x="2283" y="3097"/>
                    <a:pt x="2877" y="2778"/>
                    <a:pt x="3112" y="2233"/>
                  </a:cubicBezTo>
                  <a:cubicBezTo>
                    <a:pt x="3470" y="1403"/>
                    <a:pt x="3268" y="683"/>
                    <a:pt x="2514" y="202"/>
                  </a:cubicBezTo>
                  <a:cubicBezTo>
                    <a:pt x="2297" y="64"/>
                    <a:pt x="2049" y="1"/>
                    <a:pt x="1799"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48" name="Google Shape;9548;p24"/>
            <p:cNvSpPr/>
            <p:nvPr/>
          </p:nvSpPr>
          <p:spPr>
            <a:xfrm>
              <a:off x="4176625" y="5078575"/>
              <a:ext cx="87975" cy="77500"/>
            </a:xfrm>
            <a:custGeom>
              <a:rect b="b" l="l" r="r" t="t"/>
              <a:pathLst>
                <a:path extrusionOk="0" h="3100" w="3519">
                  <a:moveTo>
                    <a:pt x="1751" y="1"/>
                  </a:moveTo>
                  <a:cubicBezTo>
                    <a:pt x="1270" y="1"/>
                    <a:pt x="838" y="250"/>
                    <a:pt x="490" y="729"/>
                  </a:cubicBezTo>
                  <a:cubicBezTo>
                    <a:pt x="1" y="1399"/>
                    <a:pt x="250" y="2449"/>
                    <a:pt x="948" y="2888"/>
                  </a:cubicBezTo>
                  <a:cubicBezTo>
                    <a:pt x="1178" y="3032"/>
                    <a:pt x="1443" y="3100"/>
                    <a:pt x="1711" y="3100"/>
                  </a:cubicBezTo>
                  <a:cubicBezTo>
                    <a:pt x="2250" y="3100"/>
                    <a:pt x="2800" y="2824"/>
                    <a:pt x="3088" y="2342"/>
                  </a:cubicBezTo>
                  <a:cubicBezTo>
                    <a:pt x="3518" y="1622"/>
                    <a:pt x="3277" y="583"/>
                    <a:pt x="2543" y="209"/>
                  </a:cubicBezTo>
                  <a:cubicBezTo>
                    <a:pt x="2268" y="69"/>
                    <a:pt x="2003" y="1"/>
                    <a:pt x="1751"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49" name="Google Shape;9549;p24"/>
            <p:cNvSpPr/>
            <p:nvPr/>
          </p:nvSpPr>
          <p:spPr>
            <a:xfrm>
              <a:off x="5942325" y="3574750"/>
              <a:ext cx="85600" cy="76075"/>
            </a:xfrm>
            <a:custGeom>
              <a:rect b="b" l="l" r="r" t="t"/>
              <a:pathLst>
                <a:path extrusionOk="0" h="3043" w="3424">
                  <a:moveTo>
                    <a:pt x="1775" y="1"/>
                  </a:moveTo>
                  <a:cubicBezTo>
                    <a:pt x="1222" y="1"/>
                    <a:pt x="659" y="295"/>
                    <a:pt x="385" y="799"/>
                  </a:cubicBezTo>
                  <a:cubicBezTo>
                    <a:pt x="1" y="1508"/>
                    <a:pt x="266" y="2473"/>
                    <a:pt x="953" y="2862"/>
                  </a:cubicBezTo>
                  <a:cubicBezTo>
                    <a:pt x="1168" y="2985"/>
                    <a:pt x="1411" y="3043"/>
                    <a:pt x="1656" y="3043"/>
                  </a:cubicBezTo>
                  <a:cubicBezTo>
                    <a:pt x="2190" y="3043"/>
                    <a:pt x="2732" y="2768"/>
                    <a:pt x="3016" y="2295"/>
                  </a:cubicBezTo>
                  <a:cubicBezTo>
                    <a:pt x="3424" y="1611"/>
                    <a:pt x="3193" y="629"/>
                    <a:pt x="2524" y="209"/>
                  </a:cubicBezTo>
                  <a:cubicBezTo>
                    <a:pt x="2298" y="67"/>
                    <a:pt x="2037" y="1"/>
                    <a:pt x="1775"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50" name="Google Shape;9550;p24"/>
            <p:cNvSpPr/>
            <p:nvPr/>
          </p:nvSpPr>
          <p:spPr>
            <a:xfrm>
              <a:off x="3396700" y="5108275"/>
              <a:ext cx="85375" cy="76050"/>
            </a:xfrm>
            <a:custGeom>
              <a:rect b="b" l="l" r="r" t="t"/>
              <a:pathLst>
                <a:path extrusionOk="0" h="3042" w="3415">
                  <a:moveTo>
                    <a:pt x="1766" y="1"/>
                  </a:moveTo>
                  <a:cubicBezTo>
                    <a:pt x="1243" y="1"/>
                    <a:pt x="707" y="262"/>
                    <a:pt x="419" y="729"/>
                  </a:cubicBezTo>
                  <a:cubicBezTo>
                    <a:pt x="0" y="1406"/>
                    <a:pt x="217" y="2392"/>
                    <a:pt x="880" y="2824"/>
                  </a:cubicBezTo>
                  <a:cubicBezTo>
                    <a:pt x="1107" y="2972"/>
                    <a:pt x="1374" y="3042"/>
                    <a:pt x="1645" y="3042"/>
                  </a:cubicBezTo>
                  <a:cubicBezTo>
                    <a:pt x="2152" y="3042"/>
                    <a:pt x="2672" y="2796"/>
                    <a:pt x="2968" y="2358"/>
                  </a:cubicBezTo>
                  <a:cubicBezTo>
                    <a:pt x="3415" y="1700"/>
                    <a:pt x="3235" y="715"/>
                    <a:pt x="2582" y="251"/>
                  </a:cubicBezTo>
                  <a:cubicBezTo>
                    <a:pt x="2343" y="81"/>
                    <a:pt x="2056" y="1"/>
                    <a:pt x="1766"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51" name="Google Shape;9551;p24"/>
            <p:cNvSpPr/>
            <p:nvPr/>
          </p:nvSpPr>
          <p:spPr>
            <a:xfrm>
              <a:off x="2802725" y="717175"/>
              <a:ext cx="87150" cy="77475"/>
            </a:xfrm>
            <a:custGeom>
              <a:rect b="b" l="l" r="r" t="t"/>
              <a:pathLst>
                <a:path extrusionOk="0" h="3099" w="3486">
                  <a:moveTo>
                    <a:pt x="1810" y="0"/>
                  </a:moveTo>
                  <a:cubicBezTo>
                    <a:pt x="1279" y="0"/>
                    <a:pt x="728" y="281"/>
                    <a:pt x="438" y="754"/>
                  </a:cubicBezTo>
                  <a:cubicBezTo>
                    <a:pt x="1" y="1467"/>
                    <a:pt x="248" y="2484"/>
                    <a:pt x="959" y="2902"/>
                  </a:cubicBezTo>
                  <a:cubicBezTo>
                    <a:pt x="1185" y="3035"/>
                    <a:pt x="1445" y="3098"/>
                    <a:pt x="1705" y="3098"/>
                  </a:cubicBezTo>
                  <a:cubicBezTo>
                    <a:pt x="2261" y="3098"/>
                    <a:pt x="2822" y="2810"/>
                    <a:pt x="3078" y="2298"/>
                  </a:cubicBezTo>
                  <a:cubicBezTo>
                    <a:pt x="3486" y="1483"/>
                    <a:pt x="3297" y="757"/>
                    <a:pt x="2578" y="238"/>
                  </a:cubicBezTo>
                  <a:cubicBezTo>
                    <a:pt x="2353" y="75"/>
                    <a:pt x="2084" y="0"/>
                    <a:pt x="1810"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52" name="Google Shape;9552;p24"/>
            <p:cNvSpPr/>
            <p:nvPr/>
          </p:nvSpPr>
          <p:spPr>
            <a:xfrm>
              <a:off x="1988100" y="1351750"/>
              <a:ext cx="85675" cy="76025"/>
            </a:xfrm>
            <a:custGeom>
              <a:rect b="b" l="l" r="r" t="t"/>
              <a:pathLst>
                <a:path extrusionOk="0" h="3041" w="3427">
                  <a:moveTo>
                    <a:pt x="1772" y="0"/>
                  </a:moveTo>
                  <a:cubicBezTo>
                    <a:pt x="1229" y="0"/>
                    <a:pt x="679" y="284"/>
                    <a:pt x="400" y="771"/>
                  </a:cubicBezTo>
                  <a:cubicBezTo>
                    <a:pt x="0" y="1470"/>
                    <a:pt x="246" y="2439"/>
                    <a:pt x="924" y="2847"/>
                  </a:cubicBezTo>
                  <a:cubicBezTo>
                    <a:pt x="1144" y="2979"/>
                    <a:pt x="1395" y="3041"/>
                    <a:pt x="1649" y="3041"/>
                  </a:cubicBezTo>
                  <a:cubicBezTo>
                    <a:pt x="2212" y="3041"/>
                    <a:pt x="2788" y="2737"/>
                    <a:pt x="3055" y="2223"/>
                  </a:cubicBezTo>
                  <a:cubicBezTo>
                    <a:pt x="3426" y="1506"/>
                    <a:pt x="3145" y="546"/>
                    <a:pt x="2454" y="168"/>
                  </a:cubicBezTo>
                  <a:cubicBezTo>
                    <a:pt x="2243" y="54"/>
                    <a:pt x="2008" y="0"/>
                    <a:pt x="1772"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53" name="Google Shape;9553;p24"/>
            <p:cNvSpPr/>
            <p:nvPr/>
          </p:nvSpPr>
          <p:spPr>
            <a:xfrm>
              <a:off x="2001100" y="4323700"/>
              <a:ext cx="85525" cy="76000"/>
            </a:xfrm>
            <a:custGeom>
              <a:rect b="b" l="l" r="r" t="t"/>
              <a:pathLst>
                <a:path extrusionOk="0" h="3040" w="3421">
                  <a:moveTo>
                    <a:pt x="1770" y="0"/>
                  </a:moveTo>
                  <a:cubicBezTo>
                    <a:pt x="1246" y="0"/>
                    <a:pt x="709" y="263"/>
                    <a:pt x="422" y="721"/>
                  </a:cubicBezTo>
                  <a:cubicBezTo>
                    <a:pt x="0" y="1396"/>
                    <a:pt x="213" y="2382"/>
                    <a:pt x="874" y="2818"/>
                  </a:cubicBezTo>
                  <a:cubicBezTo>
                    <a:pt x="1104" y="2969"/>
                    <a:pt x="1372" y="3040"/>
                    <a:pt x="1645" y="3040"/>
                  </a:cubicBezTo>
                  <a:cubicBezTo>
                    <a:pt x="2187" y="3040"/>
                    <a:pt x="2743" y="2758"/>
                    <a:pt x="3023" y="2268"/>
                  </a:cubicBezTo>
                  <a:cubicBezTo>
                    <a:pt x="3421" y="1570"/>
                    <a:pt x="3174" y="600"/>
                    <a:pt x="2495" y="193"/>
                  </a:cubicBezTo>
                  <a:cubicBezTo>
                    <a:pt x="2276" y="62"/>
                    <a:pt x="2024" y="0"/>
                    <a:pt x="1770"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54" name="Google Shape;9554;p24"/>
            <p:cNvSpPr/>
            <p:nvPr/>
          </p:nvSpPr>
          <p:spPr>
            <a:xfrm>
              <a:off x="4727475" y="4920525"/>
              <a:ext cx="84600" cy="74900"/>
            </a:xfrm>
            <a:custGeom>
              <a:rect b="b" l="l" r="r" t="t"/>
              <a:pathLst>
                <a:path extrusionOk="0" h="2996" w="3384">
                  <a:moveTo>
                    <a:pt x="1742" y="1"/>
                  </a:moveTo>
                  <a:cubicBezTo>
                    <a:pt x="1197" y="1"/>
                    <a:pt x="651" y="295"/>
                    <a:pt x="383" y="795"/>
                  </a:cubicBezTo>
                  <a:cubicBezTo>
                    <a:pt x="0" y="1510"/>
                    <a:pt x="276" y="2459"/>
                    <a:pt x="974" y="2832"/>
                  </a:cubicBezTo>
                  <a:cubicBezTo>
                    <a:pt x="1183" y="2943"/>
                    <a:pt x="1413" y="2995"/>
                    <a:pt x="1642" y="2995"/>
                  </a:cubicBezTo>
                  <a:cubicBezTo>
                    <a:pt x="2187" y="2995"/>
                    <a:pt x="2733" y="2702"/>
                    <a:pt x="3000" y="2201"/>
                  </a:cubicBezTo>
                  <a:cubicBezTo>
                    <a:pt x="3383" y="1487"/>
                    <a:pt x="3108" y="538"/>
                    <a:pt x="2409" y="165"/>
                  </a:cubicBezTo>
                  <a:cubicBezTo>
                    <a:pt x="2201" y="53"/>
                    <a:pt x="1972" y="1"/>
                    <a:pt x="1742"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55" name="Google Shape;9555;p24"/>
            <p:cNvSpPr/>
            <p:nvPr/>
          </p:nvSpPr>
          <p:spPr>
            <a:xfrm>
              <a:off x="1471050" y="3089825"/>
              <a:ext cx="84575" cy="74875"/>
            </a:xfrm>
            <a:custGeom>
              <a:rect b="b" l="l" r="r" t="t"/>
              <a:pathLst>
                <a:path extrusionOk="0" h="2995" w="3383">
                  <a:moveTo>
                    <a:pt x="1741" y="0"/>
                  </a:moveTo>
                  <a:cubicBezTo>
                    <a:pt x="1218" y="0"/>
                    <a:pt x="689" y="271"/>
                    <a:pt x="410" y="744"/>
                  </a:cubicBezTo>
                  <a:cubicBezTo>
                    <a:pt x="0" y="1438"/>
                    <a:pt x="240" y="2399"/>
                    <a:pt x="926" y="2803"/>
                  </a:cubicBezTo>
                  <a:cubicBezTo>
                    <a:pt x="1145" y="2933"/>
                    <a:pt x="1393" y="2995"/>
                    <a:pt x="1642" y="2995"/>
                  </a:cubicBezTo>
                  <a:cubicBezTo>
                    <a:pt x="2165" y="2995"/>
                    <a:pt x="2693" y="2724"/>
                    <a:pt x="2973" y="2250"/>
                  </a:cubicBezTo>
                  <a:cubicBezTo>
                    <a:pt x="3382" y="1555"/>
                    <a:pt x="3143" y="596"/>
                    <a:pt x="2458" y="192"/>
                  </a:cubicBezTo>
                  <a:cubicBezTo>
                    <a:pt x="2239" y="62"/>
                    <a:pt x="1991" y="0"/>
                    <a:pt x="1741"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56" name="Google Shape;9556;p24"/>
            <p:cNvSpPr/>
            <p:nvPr/>
          </p:nvSpPr>
          <p:spPr>
            <a:xfrm>
              <a:off x="1588700" y="2063725"/>
              <a:ext cx="84625" cy="74875"/>
            </a:xfrm>
            <a:custGeom>
              <a:rect b="b" l="l" r="r" t="t"/>
              <a:pathLst>
                <a:path extrusionOk="0" h="2995" w="3385">
                  <a:moveTo>
                    <a:pt x="1743" y="0"/>
                  </a:moveTo>
                  <a:cubicBezTo>
                    <a:pt x="1219" y="0"/>
                    <a:pt x="692" y="271"/>
                    <a:pt x="412" y="744"/>
                  </a:cubicBezTo>
                  <a:cubicBezTo>
                    <a:pt x="1" y="1438"/>
                    <a:pt x="240" y="2398"/>
                    <a:pt x="925" y="2803"/>
                  </a:cubicBezTo>
                  <a:cubicBezTo>
                    <a:pt x="1145" y="2933"/>
                    <a:pt x="1393" y="2995"/>
                    <a:pt x="1643" y="2995"/>
                  </a:cubicBezTo>
                  <a:cubicBezTo>
                    <a:pt x="2166" y="2995"/>
                    <a:pt x="2694" y="2724"/>
                    <a:pt x="2973" y="2250"/>
                  </a:cubicBezTo>
                  <a:cubicBezTo>
                    <a:pt x="3384" y="1556"/>
                    <a:pt x="3144" y="597"/>
                    <a:pt x="2460" y="192"/>
                  </a:cubicBezTo>
                  <a:cubicBezTo>
                    <a:pt x="2240" y="61"/>
                    <a:pt x="1992" y="0"/>
                    <a:pt x="1743"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57" name="Google Shape;9557;p24"/>
            <p:cNvSpPr/>
            <p:nvPr/>
          </p:nvSpPr>
          <p:spPr>
            <a:xfrm>
              <a:off x="6111050" y="2733650"/>
              <a:ext cx="82125" cy="73950"/>
            </a:xfrm>
            <a:custGeom>
              <a:rect b="b" l="l" r="r" t="t"/>
              <a:pathLst>
                <a:path extrusionOk="0" h="2958" w="3285">
                  <a:moveTo>
                    <a:pt x="1677" y="0"/>
                  </a:moveTo>
                  <a:cubicBezTo>
                    <a:pt x="1168" y="0"/>
                    <a:pt x="662" y="276"/>
                    <a:pt x="408" y="762"/>
                  </a:cubicBezTo>
                  <a:cubicBezTo>
                    <a:pt x="1" y="1545"/>
                    <a:pt x="166" y="2236"/>
                    <a:pt x="879" y="2728"/>
                  </a:cubicBezTo>
                  <a:cubicBezTo>
                    <a:pt x="1104" y="2884"/>
                    <a:pt x="1361" y="2958"/>
                    <a:pt x="1619" y="2958"/>
                  </a:cubicBezTo>
                  <a:cubicBezTo>
                    <a:pt x="2130" y="2958"/>
                    <a:pt x="2646" y="2670"/>
                    <a:pt x="2938" y="2162"/>
                  </a:cubicBezTo>
                  <a:cubicBezTo>
                    <a:pt x="3284" y="1408"/>
                    <a:pt x="3151" y="726"/>
                    <a:pt x="2437" y="233"/>
                  </a:cubicBezTo>
                  <a:cubicBezTo>
                    <a:pt x="2207" y="75"/>
                    <a:pt x="1942" y="0"/>
                    <a:pt x="1677"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58" name="Google Shape;9558;p24"/>
            <p:cNvSpPr/>
            <p:nvPr/>
          </p:nvSpPr>
          <p:spPr>
            <a:xfrm>
              <a:off x="1670600" y="3826225"/>
              <a:ext cx="82625" cy="73725"/>
            </a:xfrm>
            <a:custGeom>
              <a:rect b="b" l="l" r="r" t="t"/>
              <a:pathLst>
                <a:path extrusionOk="0" h="2949" w="3305">
                  <a:moveTo>
                    <a:pt x="1669" y="0"/>
                  </a:moveTo>
                  <a:cubicBezTo>
                    <a:pt x="1134" y="0"/>
                    <a:pt x="612" y="292"/>
                    <a:pt x="371" y="812"/>
                  </a:cubicBezTo>
                  <a:cubicBezTo>
                    <a:pt x="1" y="1612"/>
                    <a:pt x="197" y="2294"/>
                    <a:pt x="932" y="2751"/>
                  </a:cubicBezTo>
                  <a:cubicBezTo>
                    <a:pt x="1149" y="2886"/>
                    <a:pt x="1389" y="2949"/>
                    <a:pt x="1628" y="2949"/>
                  </a:cubicBezTo>
                  <a:cubicBezTo>
                    <a:pt x="2156" y="2949"/>
                    <a:pt x="2681" y="2644"/>
                    <a:pt x="2943" y="2134"/>
                  </a:cubicBezTo>
                  <a:cubicBezTo>
                    <a:pt x="3305" y="1431"/>
                    <a:pt x="3054" y="567"/>
                    <a:pt x="2379" y="186"/>
                  </a:cubicBezTo>
                  <a:cubicBezTo>
                    <a:pt x="2156" y="60"/>
                    <a:pt x="1911" y="0"/>
                    <a:pt x="1669"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59" name="Google Shape;9559;p24"/>
            <p:cNvSpPr/>
            <p:nvPr/>
          </p:nvSpPr>
          <p:spPr>
            <a:xfrm>
              <a:off x="3719925" y="453150"/>
              <a:ext cx="81625" cy="73775"/>
            </a:xfrm>
            <a:custGeom>
              <a:rect b="b" l="l" r="r" t="t"/>
              <a:pathLst>
                <a:path extrusionOk="0" h="2951" w="3265">
                  <a:moveTo>
                    <a:pt x="1662" y="0"/>
                  </a:moveTo>
                  <a:cubicBezTo>
                    <a:pt x="1177" y="0"/>
                    <a:pt x="696" y="247"/>
                    <a:pt x="436" y="699"/>
                  </a:cubicBezTo>
                  <a:cubicBezTo>
                    <a:pt x="1" y="1458"/>
                    <a:pt x="117" y="2159"/>
                    <a:pt x="816" y="2685"/>
                  </a:cubicBezTo>
                  <a:cubicBezTo>
                    <a:pt x="1054" y="2865"/>
                    <a:pt x="1333" y="2950"/>
                    <a:pt x="1614" y="2950"/>
                  </a:cubicBezTo>
                  <a:cubicBezTo>
                    <a:pt x="2102" y="2950"/>
                    <a:pt x="2597" y="2691"/>
                    <a:pt x="2899" y="2217"/>
                  </a:cubicBezTo>
                  <a:cubicBezTo>
                    <a:pt x="3265" y="1486"/>
                    <a:pt x="3187" y="798"/>
                    <a:pt x="2485" y="272"/>
                  </a:cubicBezTo>
                  <a:cubicBezTo>
                    <a:pt x="2240" y="88"/>
                    <a:pt x="1950" y="0"/>
                    <a:pt x="1662"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60" name="Google Shape;9560;p24"/>
            <p:cNvSpPr/>
            <p:nvPr/>
          </p:nvSpPr>
          <p:spPr>
            <a:xfrm>
              <a:off x="5813250" y="1630000"/>
              <a:ext cx="82100" cy="73950"/>
            </a:xfrm>
            <a:custGeom>
              <a:rect b="b" l="l" r="r" t="t"/>
              <a:pathLst>
                <a:path extrusionOk="0" h="2958" w="3284">
                  <a:moveTo>
                    <a:pt x="1668" y="0"/>
                  </a:moveTo>
                  <a:cubicBezTo>
                    <a:pt x="1138" y="0"/>
                    <a:pt x="614" y="302"/>
                    <a:pt x="373" y="818"/>
                  </a:cubicBezTo>
                  <a:cubicBezTo>
                    <a:pt x="0" y="1617"/>
                    <a:pt x="196" y="2301"/>
                    <a:pt x="930" y="2759"/>
                  </a:cubicBezTo>
                  <a:cubicBezTo>
                    <a:pt x="1147" y="2895"/>
                    <a:pt x="1388" y="2958"/>
                    <a:pt x="1629" y="2958"/>
                  </a:cubicBezTo>
                  <a:cubicBezTo>
                    <a:pt x="2156" y="2958"/>
                    <a:pt x="2680" y="2654"/>
                    <a:pt x="2943" y="2145"/>
                  </a:cubicBezTo>
                  <a:cubicBezTo>
                    <a:pt x="3284" y="1333"/>
                    <a:pt x="3114" y="661"/>
                    <a:pt x="2379" y="202"/>
                  </a:cubicBezTo>
                  <a:cubicBezTo>
                    <a:pt x="2159" y="65"/>
                    <a:pt x="1913" y="0"/>
                    <a:pt x="1668"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61" name="Google Shape;9561;p24"/>
            <p:cNvSpPr/>
            <p:nvPr/>
          </p:nvSpPr>
          <p:spPr>
            <a:xfrm>
              <a:off x="2982725" y="5032600"/>
              <a:ext cx="82025" cy="72275"/>
            </a:xfrm>
            <a:custGeom>
              <a:rect b="b" l="l" r="r" t="t"/>
              <a:pathLst>
                <a:path extrusionOk="0" h="2891" w="3281">
                  <a:moveTo>
                    <a:pt x="1586" y="0"/>
                  </a:moveTo>
                  <a:cubicBezTo>
                    <a:pt x="1130" y="0"/>
                    <a:pt x="738" y="232"/>
                    <a:pt x="444" y="735"/>
                  </a:cubicBezTo>
                  <a:cubicBezTo>
                    <a:pt x="1" y="1497"/>
                    <a:pt x="172" y="2180"/>
                    <a:pt x="897" y="2659"/>
                  </a:cubicBezTo>
                  <a:cubicBezTo>
                    <a:pt x="1133" y="2816"/>
                    <a:pt x="1393" y="2890"/>
                    <a:pt x="1649" y="2890"/>
                  </a:cubicBezTo>
                  <a:cubicBezTo>
                    <a:pt x="2146" y="2890"/>
                    <a:pt x="2626" y="2609"/>
                    <a:pt x="2879" y="2107"/>
                  </a:cubicBezTo>
                  <a:cubicBezTo>
                    <a:pt x="3281" y="1312"/>
                    <a:pt x="3064" y="673"/>
                    <a:pt x="2354" y="188"/>
                  </a:cubicBezTo>
                  <a:cubicBezTo>
                    <a:pt x="2084" y="65"/>
                    <a:pt x="1826" y="0"/>
                    <a:pt x="1586"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62" name="Google Shape;9562;p24"/>
            <p:cNvSpPr/>
            <p:nvPr/>
          </p:nvSpPr>
          <p:spPr>
            <a:xfrm>
              <a:off x="2284950" y="4640275"/>
              <a:ext cx="82000" cy="72325"/>
            </a:xfrm>
            <a:custGeom>
              <a:rect b="b" l="l" r="r" t="t"/>
              <a:pathLst>
                <a:path extrusionOk="0" h="2893" w="3280">
                  <a:moveTo>
                    <a:pt x="1585" y="0"/>
                  </a:moveTo>
                  <a:cubicBezTo>
                    <a:pt x="1140" y="0"/>
                    <a:pt x="752" y="224"/>
                    <a:pt x="456" y="715"/>
                  </a:cubicBezTo>
                  <a:cubicBezTo>
                    <a:pt x="0" y="1469"/>
                    <a:pt x="157" y="2159"/>
                    <a:pt x="876" y="2650"/>
                  </a:cubicBezTo>
                  <a:cubicBezTo>
                    <a:pt x="1116" y="2814"/>
                    <a:pt x="1383" y="2892"/>
                    <a:pt x="1645" y="2892"/>
                  </a:cubicBezTo>
                  <a:cubicBezTo>
                    <a:pt x="2135" y="2892"/>
                    <a:pt x="2609" y="2620"/>
                    <a:pt x="2865" y="2129"/>
                  </a:cubicBezTo>
                  <a:cubicBezTo>
                    <a:pt x="3279" y="1341"/>
                    <a:pt x="3077" y="697"/>
                    <a:pt x="2371" y="199"/>
                  </a:cubicBezTo>
                  <a:cubicBezTo>
                    <a:pt x="2096" y="69"/>
                    <a:pt x="1832" y="0"/>
                    <a:pt x="1585"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63" name="Google Shape;9563;p24"/>
            <p:cNvSpPr/>
            <p:nvPr/>
          </p:nvSpPr>
          <p:spPr>
            <a:xfrm>
              <a:off x="2623500" y="773000"/>
              <a:ext cx="81450" cy="72625"/>
            </a:xfrm>
            <a:custGeom>
              <a:rect b="b" l="l" r="r" t="t"/>
              <a:pathLst>
                <a:path extrusionOk="0" h="2905" w="3258">
                  <a:moveTo>
                    <a:pt x="1557" y="1"/>
                  </a:moveTo>
                  <a:cubicBezTo>
                    <a:pt x="1090" y="1"/>
                    <a:pt x="692" y="268"/>
                    <a:pt x="362" y="762"/>
                  </a:cubicBezTo>
                  <a:cubicBezTo>
                    <a:pt x="1" y="1561"/>
                    <a:pt x="129" y="2243"/>
                    <a:pt x="886" y="2678"/>
                  </a:cubicBezTo>
                  <a:cubicBezTo>
                    <a:pt x="1152" y="2830"/>
                    <a:pt x="1408" y="2905"/>
                    <a:pt x="1649" y="2905"/>
                  </a:cubicBezTo>
                  <a:cubicBezTo>
                    <a:pt x="2092" y="2905"/>
                    <a:pt x="2485" y="2654"/>
                    <a:pt x="2796" y="2174"/>
                  </a:cubicBezTo>
                  <a:cubicBezTo>
                    <a:pt x="3257" y="1458"/>
                    <a:pt x="3016" y="554"/>
                    <a:pt x="2266" y="184"/>
                  </a:cubicBezTo>
                  <a:cubicBezTo>
                    <a:pt x="2014" y="60"/>
                    <a:pt x="1778" y="1"/>
                    <a:pt x="1557"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64" name="Google Shape;9564;p24"/>
            <p:cNvSpPr/>
            <p:nvPr/>
          </p:nvSpPr>
          <p:spPr>
            <a:xfrm>
              <a:off x="2125275" y="1118275"/>
              <a:ext cx="78100" cy="68700"/>
            </a:xfrm>
            <a:custGeom>
              <a:rect b="b" l="l" r="r" t="t"/>
              <a:pathLst>
                <a:path extrusionOk="0" h="2748" w="3124">
                  <a:moveTo>
                    <a:pt x="1573" y="1"/>
                  </a:moveTo>
                  <a:cubicBezTo>
                    <a:pt x="1121" y="1"/>
                    <a:pt x="674" y="238"/>
                    <a:pt x="425" y="667"/>
                  </a:cubicBezTo>
                  <a:cubicBezTo>
                    <a:pt x="1" y="1400"/>
                    <a:pt x="188" y="2019"/>
                    <a:pt x="791" y="2524"/>
                  </a:cubicBezTo>
                  <a:cubicBezTo>
                    <a:pt x="1076" y="2670"/>
                    <a:pt x="1350" y="2747"/>
                    <a:pt x="1606" y="2747"/>
                  </a:cubicBezTo>
                  <a:cubicBezTo>
                    <a:pt x="2010" y="2747"/>
                    <a:pt x="2370" y="2553"/>
                    <a:pt x="2658" y="2126"/>
                  </a:cubicBezTo>
                  <a:cubicBezTo>
                    <a:pt x="3123" y="1434"/>
                    <a:pt x="2994" y="766"/>
                    <a:pt x="2345" y="265"/>
                  </a:cubicBezTo>
                  <a:cubicBezTo>
                    <a:pt x="2114" y="86"/>
                    <a:pt x="1843" y="1"/>
                    <a:pt x="1573"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65" name="Google Shape;9565;p24"/>
            <p:cNvSpPr/>
            <p:nvPr/>
          </p:nvSpPr>
          <p:spPr>
            <a:xfrm>
              <a:off x="6079550" y="3341325"/>
              <a:ext cx="78100" cy="68600"/>
            </a:xfrm>
            <a:custGeom>
              <a:rect b="b" l="l" r="r" t="t"/>
              <a:pathLst>
                <a:path extrusionOk="0" h="2744" w="3124">
                  <a:moveTo>
                    <a:pt x="1569" y="1"/>
                  </a:moveTo>
                  <a:cubicBezTo>
                    <a:pt x="1096" y="1"/>
                    <a:pt x="630" y="263"/>
                    <a:pt x="390" y="727"/>
                  </a:cubicBezTo>
                  <a:cubicBezTo>
                    <a:pt x="1" y="1479"/>
                    <a:pt x="218" y="2086"/>
                    <a:pt x="859" y="2566"/>
                  </a:cubicBezTo>
                  <a:cubicBezTo>
                    <a:pt x="1121" y="2682"/>
                    <a:pt x="1372" y="2744"/>
                    <a:pt x="1606" y="2744"/>
                  </a:cubicBezTo>
                  <a:cubicBezTo>
                    <a:pt x="2036" y="2744"/>
                    <a:pt x="2409" y="2535"/>
                    <a:pt x="2692" y="2068"/>
                  </a:cubicBezTo>
                  <a:cubicBezTo>
                    <a:pt x="3124" y="1352"/>
                    <a:pt x="2961" y="695"/>
                    <a:pt x="2288" y="226"/>
                  </a:cubicBezTo>
                  <a:cubicBezTo>
                    <a:pt x="2067" y="73"/>
                    <a:pt x="1817" y="1"/>
                    <a:pt x="1569"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66" name="Google Shape;9566;p24"/>
            <p:cNvSpPr/>
            <p:nvPr/>
          </p:nvSpPr>
          <p:spPr>
            <a:xfrm>
              <a:off x="4320425" y="479650"/>
              <a:ext cx="77575" cy="69600"/>
            </a:xfrm>
            <a:custGeom>
              <a:rect b="b" l="l" r="r" t="t"/>
              <a:pathLst>
                <a:path extrusionOk="0" h="2784" w="3103">
                  <a:moveTo>
                    <a:pt x="1566" y="0"/>
                  </a:moveTo>
                  <a:cubicBezTo>
                    <a:pt x="1087" y="0"/>
                    <a:pt x="627" y="268"/>
                    <a:pt x="382" y="751"/>
                  </a:cubicBezTo>
                  <a:cubicBezTo>
                    <a:pt x="0" y="1502"/>
                    <a:pt x="168" y="2137"/>
                    <a:pt x="867" y="2579"/>
                  </a:cubicBezTo>
                  <a:cubicBezTo>
                    <a:pt x="1083" y="2716"/>
                    <a:pt x="1316" y="2783"/>
                    <a:pt x="1548" y="2783"/>
                  </a:cubicBezTo>
                  <a:cubicBezTo>
                    <a:pt x="2039" y="2783"/>
                    <a:pt x="2525" y="2482"/>
                    <a:pt x="2837" y="1907"/>
                  </a:cubicBezTo>
                  <a:cubicBezTo>
                    <a:pt x="3102" y="1286"/>
                    <a:pt x="2984" y="651"/>
                    <a:pt x="2277" y="209"/>
                  </a:cubicBezTo>
                  <a:cubicBezTo>
                    <a:pt x="2051" y="67"/>
                    <a:pt x="1806" y="0"/>
                    <a:pt x="1566"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67" name="Google Shape;9567;p24"/>
            <p:cNvSpPr/>
            <p:nvPr/>
          </p:nvSpPr>
          <p:spPr>
            <a:xfrm>
              <a:off x="1721675" y="4011950"/>
              <a:ext cx="79725" cy="70200"/>
            </a:xfrm>
            <a:custGeom>
              <a:rect b="b" l="l" r="r" t="t"/>
              <a:pathLst>
                <a:path extrusionOk="0" h="2808" w="3189">
                  <a:moveTo>
                    <a:pt x="1539" y="1"/>
                  </a:moveTo>
                  <a:cubicBezTo>
                    <a:pt x="1094" y="1"/>
                    <a:pt x="713" y="248"/>
                    <a:pt x="420" y="735"/>
                  </a:cubicBezTo>
                  <a:cubicBezTo>
                    <a:pt x="0" y="1430"/>
                    <a:pt x="252" y="2263"/>
                    <a:pt x="1092" y="2699"/>
                  </a:cubicBezTo>
                  <a:cubicBezTo>
                    <a:pt x="1273" y="2770"/>
                    <a:pt x="1455" y="2808"/>
                    <a:pt x="1632" y="2808"/>
                  </a:cubicBezTo>
                  <a:cubicBezTo>
                    <a:pt x="2061" y="2808"/>
                    <a:pt x="2465" y="2586"/>
                    <a:pt x="2773" y="2068"/>
                  </a:cubicBezTo>
                  <a:cubicBezTo>
                    <a:pt x="3189" y="1370"/>
                    <a:pt x="2947" y="521"/>
                    <a:pt x="2227" y="175"/>
                  </a:cubicBezTo>
                  <a:cubicBezTo>
                    <a:pt x="1984" y="59"/>
                    <a:pt x="1754" y="1"/>
                    <a:pt x="1539"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68" name="Google Shape;9568;p24"/>
            <p:cNvSpPr/>
            <p:nvPr/>
          </p:nvSpPr>
          <p:spPr>
            <a:xfrm>
              <a:off x="3815450" y="5189050"/>
              <a:ext cx="77900" cy="69825"/>
            </a:xfrm>
            <a:custGeom>
              <a:rect b="b" l="l" r="r" t="t"/>
              <a:pathLst>
                <a:path extrusionOk="0" h="2793" w="3116">
                  <a:moveTo>
                    <a:pt x="1590" y="0"/>
                  </a:moveTo>
                  <a:cubicBezTo>
                    <a:pt x="1133" y="0"/>
                    <a:pt x="688" y="245"/>
                    <a:pt x="422" y="685"/>
                  </a:cubicBezTo>
                  <a:cubicBezTo>
                    <a:pt x="1" y="1383"/>
                    <a:pt x="207" y="2228"/>
                    <a:pt x="912" y="2599"/>
                  </a:cubicBezTo>
                  <a:cubicBezTo>
                    <a:pt x="1160" y="2730"/>
                    <a:pt x="1394" y="2792"/>
                    <a:pt x="1614" y="2792"/>
                  </a:cubicBezTo>
                  <a:cubicBezTo>
                    <a:pt x="2046" y="2792"/>
                    <a:pt x="2422" y="2551"/>
                    <a:pt x="2743" y="2122"/>
                  </a:cubicBezTo>
                  <a:cubicBezTo>
                    <a:pt x="3116" y="1363"/>
                    <a:pt x="3029" y="720"/>
                    <a:pt x="2345" y="243"/>
                  </a:cubicBezTo>
                  <a:cubicBezTo>
                    <a:pt x="2110" y="78"/>
                    <a:pt x="1848" y="0"/>
                    <a:pt x="1590"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69" name="Google Shape;9569;p24"/>
            <p:cNvSpPr/>
            <p:nvPr/>
          </p:nvSpPr>
          <p:spPr>
            <a:xfrm>
              <a:off x="5483200" y="1133525"/>
              <a:ext cx="77900" cy="69825"/>
            </a:xfrm>
            <a:custGeom>
              <a:rect b="b" l="l" r="r" t="t"/>
              <a:pathLst>
                <a:path extrusionOk="0" h="2793" w="3116">
                  <a:moveTo>
                    <a:pt x="1590" y="0"/>
                  </a:moveTo>
                  <a:cubicBezTo>
                    <a:pt x="1133" y="0"/>
                    <a:pt x="688" y="245"/>
                    <a:pt x="422" y="685"/>
                  </a:cubicBezTo>
                  <a:cubicBezTo>
                    <a:pt x="0" y="1383"/>
                    <a:pt x="205" y="2228"/>
                    <a:pt x="911" y="2599"/>
                  </a:cubicBezTo>
                  <a:cubicBezTo>
                    <a:pt x="1160" y="2730"/>
                    <a:pt x="1394" y="2792"/>
                    <a:pt x="1613" y="2792"/>
                  </a:cubicBezTo>
                  <a:cubicBezTo>
                    <a:pt x="2045" y="2792"/>
                    <a:pt x="2420" y="2551"/>
                    <a:pt x="2741" y="2122"/>
                  </a:cubicBezTo>
                  <a:cubicBezTo>
                    <a:pt x="3116" y="1363"/>
                    <a:pt x="3027" y="720"/>
                    <a:pt x="2345" y="243"/>
                  </a:cubicBezTo>
                  <a:cubicBezTo>
                    <a:pt x="2109" y="78"/>
                    <a:pt x="1848" y="0"/>
                    <a:pt x="1590"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70" name="Google Shape;9570;p24"/>
            <p:cNvSpPr/>
            <p:nvPr/>
          </p:nvSpPr>
          <p:spPr>
            <a:xfrm>
              <a:off x="4912800" y="4869775"/>
              <a:ext cx="79750" cy="70225"/>
            </a:xfrm>
            <a:custGeom>
              <a:rect b="b" l="l" r="r" t="t"/>
              <a:pathLst>
                <a:path extrusionOk="0" h="2809" w="3190">
                  <a:moveTo>
                    <a:pt x="1540" y="1"/>
                  </a:moveTo>
                  <a:cubicBezTo>
                    <a:pt x="1097" y="1"/>
                    <a:pt x="716" y="246"/>
                    <a:pt x="422" y="730"/>
                  </a:cubicBezTo>
                  <a:cubicBezTo>
                    <a:pt x="1" y="1426"/>
                    <a:pt x="250" y="2260"/>
                    <a:pt x="1090" y="2697"/>
                  </a:cubicBezTo>
                  <a:cubicBezTo>
                    <a:pt x="1272" y="2770"/>
                    <a:pt x="1455" y="2808"/>
                    <a:pt x="1634" y="2808"/>
                  </a:cubicBezTo>
                  <a:cubicBezTo>
                    <a:pt x="2060" y="2808"/>
                    <a:pt x="2463" y="2587"/>
                    <a:pt x="2771" y="2072"/>
                  </a:cubicBezTo>
                  <a:cubicBezTo>
                    <a:pt x="3190" y="1374"/>
                    <a:pt x="2952" y="525"/>
                    <a:pt x="2232" y="177"/>
                  </a:cubicBezTo>
                  <a:cubicBezTo>
                    <a:pt x="1988" y="59"/>
                    <a:pt x="1756" y="1"/>
                    <a:pt x="1540"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71" name="Google Shape;9571;p24"/>
            <p:cNvSpPr/>
            <p:nvPr/>
          </p:nvSpPr>
          <p:spPr>
            <a:xfrm>
              <a:off x="1424400" y="2908400"/>
              <a:ext cx="77625" cy="69625"/>
            </a:xfrm>
            <a:custGeom>
              <a:rect b="b" l="l" r="r" t="t"/>
              <a:pathLst>
                <a:path extrusionOk="0" h="2785" w="3105">
                  <a:moveTo>
                    <a:pt x="1568" y="1"/>
                  </a:moveTo>
                  <a:cubicBezTo>
                    <a:pt x="1097" y="1"/>
                    <a:pt x="644" y="260"/>
                    <a:pt x="396" y="729"/>
                  </a:cubicBezTo>
                  <a:cubicBezTo>
                    <a:pt x="1" y="1473"/>
                    <a:pt x="155" y="2111"/>
                    <a:pt x="844" y="2568"/>
                  </a:cubicBezTo>
                  <a:cubicBezTo>
                    <a:pt x="1064" y="2714"/>
                    <a:pt x="1304" y="2785"/>
                    <a:pt x="1543" y="2785"/>
                  </a:cubicBezTo>
                  <a:cubicBezTo>
                    <a:pt x="2027" y="2785"/>
                    <a:pt x="2509" y="2493"/>
                    <a:pt x="2826" y="1933"/>
                  </a:cubicBezTo>
                  <a:cubicBezTo>
                    <a:pt x="3104" y="1317"/>
                    <a:pt x="2998" y="679"/>
                    <a:pt x="2300" y="224"/>
                  </a:cubicBezTo>
                  <a:cubicBezTo>
                    <a:pt x="2069" y="73"/>
                    <a:pt x="1816" y="1"/>
                    <a:pt x="1568"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72" name="Google Shape;9572;p24"/>
            <p:cNvSpPr/>
            <p:nvPr/>
          </p:nvSpPr>
          <p:spPr>
            <a:xfrm>
              <a:off x="5413825" y="4527825"/>
              <a:ext cx="77125" cy="67600"/>
            </a:xfrm>
            <a:custGeom>
              <a:rect b="b" l="l" r="r" t="t"/>
              <a:pathLst>
                <a:path extrusionOk="0" h="2704" w="3085">
                  <a:moveTo>
                    <a:pt x="1489" y="1"/>
                  </a:moveTo>
                  <a:cubicBezTo>
                    <a:pt x="1007" y="1"/>
                    <a:pt x="605" y="233"/>
                    <a:pt x="343" y="768"/>
                  </a:cubicBezTo>
                  <a:cubicBezTo>
                    <a:pt x="1" y="1471"/>
                    <a:pt x="188" y="2130"/>
                    <a:pt x="867" y="2503"/>
                  </a:cubicBezTo>
                  <a:cubicBezTo>
                    <a:pt x="1112" y="2637"/>
                    <a:pt x="1353" y="2703"/>
                    <a:pt x="1579" y="2703"/>
                  </a:cubicBezTo>
                  <a:cubicBezTo>
                    <a:pt x="2022" y="2703"/>
                    <a:pt x="2412" y="2450"/>
                    <a:pt x="2678" y="1959"/>
                  </a:cubicBezTo>
                  <a:cubicBezTo>
                    <a:pt x="3085" y="1213"/>
                    <a:pt x="2818" y="587"/>
                    <a:pt x="2146" y="123"/>
                  </a:cubicBezTo>
                  <a:cubicBezTo>
                    <a:pt x="1916" y="43"/>
                    <a:pt x="1695" y="1"/>
                    <a:pt x="1489"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73" name="Google Shape;9573;p24"/>
            <p:cNvSpPr/>
            <p:nvPr/>
          </p:nvSpPr>
          <p:spPr>
            <a:xfrm>
              <a:off x="4970175" y="688875"/>
              <a:ext cx="72075" cy="67075"/>
            </a:xfrm>
            <a:custGeom>
              <a:rect b="b" l="l" r="r" t="t"/>
              <a:pathLst>
                <a:path extrusionOk="0" h="2683" w="2883">
                  <a:moveTo>
                    <a:pt x="1467" y="1"/>
                  </a:moveTo>
                  <a:cubicBezTo>
                    <a:pt x="1036" y="1"/>
                    <a:pt x="625" y="282"/>
                    <a:pt x="367" y="763"/>
                  </a:cubicBezTo>
                  <a:cubicBezTo>
                    <a:pt x="0" y="1444"/>
                    <a:pt x="187" y="2120"/>
                    <a:pt x="850" y="2497"/>
                  </a:cubicBezTo>
                  <a:cubicBezTo>
                    <a:pt x="1067" y="2621"/>
                    <a:pt x="1275" y="2683"/>
                    <a:pt x="1480" y="2683"/>
                  </a:cubicBezTo>
                  <a:cubicBezTo>
                    <a:pt x="1951" y="2683"/>
                    <a:pt x="2402" y="2353"/>
                    <a:pt x="2883" y="1693"/>
                  </a:cubicBezTo>
                  <a:cubicBezTo>
                    <a:pt x="2689" y="1287"/>
                    <a:pt x="2566" y="573"/>
                    <a:pt x="2146" y="247"/>
                  </a:cubicBezTo>
                  <a:cubicBezTo>
                    <a:pt x="1927" y="79"/>
                    <a:pt x="1694" y="1"/>
                    <a:pt x="1467"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74" name="Google Shape;9574;p24"/>
            <p:cNvSpPr/>
            <p:nvPr/>
          </p:nvSpPr>
          <p:spPr>
            <a:xfrm>
              <a:off x="2054925" y="4509700"/>
              <a:ext cx="70125" cy="68700"/>
            </a:xfrm>
            <a:custGeom>
              <a:rect b="b" l="l" r="r" t="t"/>
              <a:pathLst>
                <a:path extrusionOk="0" h="2748" w="2805">
                  <a:moveTo>
                    <a:pt x="2018" y="1"/>
                  </a:moveTo>
                  <a:cubicBezTo>
                    <a:pt x="1483" y="278"/>
                    <a:pt x="777" y="428"/>
                    <a:pt x="453" y="864"/>
                  </a:cubicBezTo>
                  <a:cubicBezTo>
                    <a:pt x="0" y="1473"/>
                    <a:pt x="255" y="2211"/>
                    <a:pt x="935" y="2571"/>
                  </a:cubicBezTo>
                  <a:cubicBezTo>
                    <a:pt x="1157" y="2689"/>
                    <a:pt x="1389" y="2747"/>
                    <a:pt x="1608" y="2747"/>
                  </a:cubicBezTo>
                  <a:cubicBezTo>
                    <a:pt x="2056" y="2747"/>
                    <a:pt x="2453" y="2504"/>
                    <a:pt x="2623" y="2022"/>
                  </a:cubicBezTo>
                  <a:cubicBezTo>
                    <a:pt x="2805" y="1510"/>
                    <a:pt x="2538" y="842"/>
                    <a:pt x="2471" y="242"/>
                  </a:cubicBezTo>
                  <a:lnTo>
                    <a:pt x="2018" y="1"/>
                  </a:ln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75" name="Google Shape;9575;p24"/>
            <p:cNvSpPr/>
            <p:nvPr/>
          </p:nvSpPr>
          <p:spPr>
            <a:xfrm>
              <a:off x="1458625" y="2304150"/>
              <a:ext cx="77175" cy="67700"/>
            </a:xfrm>
            <a:custGeom>
              <a:rect b="b" l="l" r="r" t="t"/>
              <a:pathLst>
                <a:path extrusionOk="0" h="2708" w="3087">
                  <a:moveTo>
                    <a:pt x="1512" y="0"/>
                  </a:moveTo>
                  <a:cubicBezTo>
                    <a:pt x="1075" y="0"/>
                    <a:pt x="688" y="249"/>
                    <a:pt x="418" y="731"/>
                  </a:cubicBezTo>
                  <a:cubicBezTo>
                    <a:pt x="1" y="1472"/>
                    <a:pt x="261" y="2100"/>
                    <a:pt x="979" y="2613"/>
                  </a:cubicBezTo>
                  <a:cubicBezTo>
                    <a:pt x="1183" y="2673"/>
                    <a:pt x="1384" y="2708"/>
                    <a:pt x="1577" y="2708"/>
                  </a:cubicBezTo>
                  <a:cubicBezTo>
                    <a:pt x="2047" y="2708"/>
                    <a:pt x="2464" y="2501"/>
                    <a:pt x="2737" y="1952"/>
                  </a:cubicBezTo>
                  <a:cubicBezTo>
                    <a:pt x="3086" y="1251"/>
                    <a:pt x="2908" y="592"/>
                    <a:pt x="2235" y="211"/>
                  </a:cubicBezTo>
                  <a:cubicBezTo>
                    <a:pt x="1987" y="70"/>
                    <a:pt x="1743" y="0"/>
                    <a:pt x="1512"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76" name="Google Shape;9576;p24"/>
            <p:cNvSpPr/>
            <p:nvPr/>
          </p:nvSpPr>
          <p:spPr>
            <a:xfrm>
              <a:off x="2442700" y="828350"/>
              <a:ext cx="72000" cy="67100"/>
            </a:xfrm>
            <a:custGeom>
              <a:rect b="b" l="l" r="r" t="t"/>
              <a:pathLst>
                <a:path extrusionOk="0" h="2684" w="2880">
                  <a:moveTo>
                    <a:pt x="1477" y="1"/>
                  </a:moveTo>
                  <a:cubicBezTo>
                    <a:pt x="1052" y="1"/>
                    <a:pt x="643" y="274"/>
                    <a:pt x="380" y="744"/>
                  </a:cubicBezTo>
                  <a:cubicBezTo>
                    <a:pt x="0" y="1422"/>
                    <a:pt x="182" y="2098"/>
                    <a:pt x="834" y="2487"/>
                  </a:cubicBezTo>
                  <a:cubicBezTo>
                    <a:pt x="1054" y="2618"/>
                    <a:pt x="1267" y="2683"/>
                    <a:pt x="1477" y="2683"/>
                  </a:cubicBezTo>
                  <a:cubicBezTo>
                    <a:pt x="1943" y="2683"/>
                    <a:pt x="2395" y="2361"/>
                    <a:pt x="2880" y="1716"/>
                  </a:cubicBezTo>
                  <a:cubicBezTo>
                    <a:pt x="2694" y="1308"/>
                    <a:pt x="2582" y="590"/>
                    <a:pt x="2166" y="259"/>
                  </a:cubicBezTo>
                  <a:cubicBezTo>
                    <a:pt x="1946" y="83"/>
                    <a:pt x="1709" y="1"/>
                    <a:pt x="1477"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77" name="Google Shape;9577;p24"/>
            <p:cNvSpPr/>
            <p:nvPr/>
          </p:nvSpPr>
          <p:spPr>
            <a:xfrm>
              <a:off x="6164375" y="2920625"/>
              <a:ext cx="72000" cy="67075"/>
            </a:xfrm>
            <a:custGeom>
              <a:rect b="b" l="l" r="r" t="t"/>
              <a:pathLst>
                <a:path extrusionOk="0" h="2683" w="2880">
                  <a:moveTo>
                    <a:pt x="1475" y="0"/>
                  </a:moveTo>
                  <a:cubicBezTo>
                    <a:pt x="1048" y="0"/>
                    <a:pt x="638" y="276"/>
                    <a:pt x="376" y="749"/>
                  </a:cubicBezTo>
                  <a:cubicBezTo>
                    <a:pt x="0" y="1428"/>
                    <a:pt x="183" y="2104"/>
                    <a:pt x="839" y="2490"/>
                  </a:cubicBezTo>
                  <a:cubicBezTo>
                    <a:pt x="1057" y="2619"/>
                    <a:pt x="1268" y="2683"/>
                    <a:pt x="1476" y="2683"/>
                  </a:cubicBezTo>
                  <a:cubicBezTo>
                    <a:pt x="1944" y="2683"/>
                    <a:pt x="2396" y="2358"/>
                    <a:pt x="2880" y="1709"/>
                  </a:cubicBezTo>
                  <a:cubicBezTo>
                    <a:pt x="2692" y="1303"/>
                    <a:pt x="2577" y="587"/>
                    <a:pt x="2160" y="255"/>
                  </a:cubicBezTo>
                  <a:cubicBezTo>
                    <a:pt x="1941" y="81"/>
                    <a:pt x="1706" y="0"/>
                    <a:pt x="1475"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78" name="Google Shape;9578;p24"/>
            <p:cNvSpPr/>
            <p:nvPr/>
          </p:nvSpPr>
          <p:spPr>
            <a:xfrm>
              <a:off x="5765825" y="1448825"/>
              <a:ext cx="77475" cy="67825"/>
            </a:xfrm>
            <a:custGeom>
              <a:rect b="b" l="l" r="r" t="t"/>
              <a:pathLst>
                <a:path extrusionOk="0" h="2713" w="3099">
                  <a:moveTo>
                    <a:pt x="1524" y="1"/>
                  </a:moveTo>
                  <a:cubicBezTo>
                    <a:pt x="1102" y="1"/>
                    <a:pt x="721" y="237"/>
                    <a:pt x="443" y="693"/>
                  </a:cubicBezTo>
                  <a:cubicBezTo>
                    <a:pt x="1" y="1421"/>
                    <a:pt x="241" y="2056"/>
                    <a:pt x="926" y="2585"/>
                  </a:cubicBezTo>
                  <a:cubicBezTo>
                    <a:pt x="1153" y="2667"/>
                    <a:pt x="1376" y="2713"/>
                    <a:pt x="1587" y="2713"/>
                  </a:cubicBezTo>
                  <a:cubicBezTo>
                    <a:pt x="2037" y="2713"/>
                    <a:pt x="2436" y="2505"/>
                    <a:pt x="2717" y="1997"/>
                  </a:cubicBezTo>
                  <a:cubicBezTo>
                    <a:pt x="3098" y="1307"/>
                    <a:pt x="2930" y="643"/>
                    <a:pt x="2278" y="238"/>
                  </a:cubicBezTo>
                  <a:cubicBezTo>
                    <a:pt x="2021" y="78"/>
                    <a:pt x="1766" y="1"/>
                    <a:pt x="1524"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79" name="Google Shape;9579;p24"/>
            <p:cNvSpPr/>
            <p:nvPr/>
          </p:nvSpPr>
          <p:spPr>
            <a:xfrm>
              <a:off x="3905275" y="402725"/>
              <a:ext cx="75950" cy="68300"/>
            </a:xfrm>
            <a:custGeom>
              <a:rect b="b" l="l" r="r" t="t"/>
              <a:pathLst>
                <a:path extrusionOk="0" h="2732" w="3038">
                  <a:moveTo>
                    <a:pt x="1519" y="0"/>
                  </a:moveTo>
                  <a:cubicBezTo>
                    <a:pt x="1114" y="0"/>
                    <a:pt x="744" y="218"/>
                    <a:pt x="469" y="632"/>
                  </a:cubicBezTo>
                  <a:cubicBezTo>
                    <a:pt x="0" y="1337"/>
                    <a:pt x="146" y="2041"/>
                    <a:pt x="833" y="2493"/>
                  </a:cubicBezTo>
                  <a:cubicBezTo>
                    <a:pt x="1081" y="2657"/>
                    <a:pt x="1323" y="2732"/>
                    <a:pt x="1554" y="2732"/>
                  </a:cubicBezTo>
                  <a:cubicBezTo>
                    <a:pt x="1972" y="2732"/>
                    <a:pt x="2358" y="2487"/>
                    <a:pt x="2694" y="2075"/>
                  </a:cubicBezTo>
                  <a:cubicBezTo>
                    <a:pt x="3038" y="1313"/>
                    <a:pt x="2948" y="643"/>
                    <a:pt x="2231" y="215"/>
                  </a:cubicBezTo>
                  <a:cubicBezTo>
                    <a:pt x="1990" y="70"/>
                    <a:pt x="1749" y="0"/>
                    <a:pt x="1519"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80" name="Google Shape;9580;p24"/>
            <p:cNvSpPr/>
            <p:nvPr/>
          </p:nvSpPr>
          <p:spPr>
            <a:xfrm>
              <a:off x="3218175" y="5165375"/>
              <a:ext cx="77450" cy="63825"/>
            </a:xfrm>
            <a:custGeom>
              <a:rect b="b" l="l" r="r" t="t"/>
              <a:pathLst>
                <a:path extrusionOk="0" h="2553" w="3098">
                  <a:moveTo>
                    <a:pt x="1511" y="0"/>
                  </a:moveTo>
                  <a:cubicBezTo>
                    <a:pt x="1097" y="0"/>
                    <a:pt x="693" y="257"/>
                    <a:pt x="426" y="704"/>
                  </a:cubicBezTo>
                  <a:cubicBezTo>
                    <a:pt x="0" y="1417"/>
                    <a:pt x="171" y="2204"/>
                    <a:pt x="917" y="2487"/>
                  </a:cubicBezTo>
                  <a:cubicBezTo>
                    <a:pt x="1040" y="2533"/>
                    <a:pt x="1175" y="2552"/>
                    <a:pt x="1322" y="2552"/>
                  </a:cubicBezTo>
                  <a:cubicBezTo>
                    <a:pt x="1770" y="2552"/>
                    <a:pt x="2340" y="2380"/>
                    <a:pt x="3098" y="2298"/>
                  </a:cubicBezTo>
                  <a:cubicBezTo>
                    <a:pt x="2713" y="1356"/>
                    <a:pt x="2631" y="633"/>
                    <a:pt x="2227" y="284"/>
                  </a:cubicBezTo>
                  <a:cubicBezTo>
                    <a:pt x="2003" y="90"/>
                    <a:pt x="1755" y="0"/>
                    <a:pt x="1511"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81" name="Google Shape;9581;p24"/>
            <p:cNvSpPr/>
            <p:nvPr/>
          </p:nvSpPr>
          <p:spPr>
            <a:xfrm>
              <a:off x="1384350" y="2726775"/>
              <a:ext cx="63300" cy="60450"/>
            </a:xfrm>
            <a:custGeom>
              <a:rect b="b" l="l" r="r" t="t"/>
              <a:pathLst>
                <a:path extrusionOk="0" h="2418" w="2532">
                  <a:moveTo>
                    <a:pt x="1129" y="0"/>
                  </a:moveTo>
                  <a:cubicBezTo>
                    <a:pt x="719" y="0"/>
                    <a:pt x="332" y="247"/>
                    <a:pt x="167" y="698"/>
                  </a:cubicBezTo>
                  <a:cubicBezTo>
                    <a:pt x="1" y="1157"/>
                    <a:pt x="198" y="2066"/>
                    <a:pt x="549" y="2303"/>
                  </a:cubicBezTo>
                  <a:cubicBezTo>
                    <a:pt x="674" y="2388"/>
                    <a:pt x="835" y="2417"/>
                    <a:pt x="1016" y="2417"/>
                  </a:cubicBezTo>
                  <a:cubicBezTo>
                    <a:pt x="1401" y="2417"/>
                    <a:pt x="1876" y="2284"/>
                    <a:pt x="2279" y="2257"/>
                  </a:cubicBezTo>
                  <a:lnTo>
                    <a:pt x="2531" y="1811"/>
                  </a:lnTo>
                  <a:cubicBezTo>
                    <a:pt x="2312" y="1285"/>
                    <a:pt x="2226" y="598"/>
                    <a:pt x="1841" y="271"/>
                  </a:cubicBezTo>
                  <a:cubicBezTo>
                    <a:pt x="1624" y="87"/>
                    <a:pt x="1373" y="0"/>
                    <a:pt x="1129"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82" name="Google Shape;9582;p24"/>
            <p:cNvSpPr/>
            <p:nvPr/>
          </p:nvSpPr>
          <p:spPr>
            <a:xfrm>
              <a:off x="5210650" y="821150"/>
              <a:ext cx="63900" cy="60475"/>
            </a:xfrm>
            <a:custGeom>
              <a:rect b="b" l="l" r="r" t="t"/>
              <a:pathLst>
                <a:path extrusionOk="0" h="2419" w="2556">
                  <a:moveTo>
                    <a:pt x="1123" y="1"/>
                  </a:moveTo>
                  <a:cubicBezTo>
                    <a:pt x="699" y="1"/>
                    <a:pt x="302" y="263"/>
                    <a:pt x="150" y="734"/>
                  </a:cubicBezTo>
                  <a:cubicBezTo>
                    <a:pt x="1" y="1198"/>
                    <a:pt x="234" y="2097"/>
                    <a:pt x="593" y="2321"/>
                  </a:cubicBezTo>
                  <a:cubicBezTo>
                    <a:pt x="708" y="2393"/>
                    <a:pt x="850" y="2419"/>
                    <a:pt x="1009" y="2419"/>
                  </a:cubicBezTo>
                  <a:cubicBezTo>
                    <a:pt x="1404" y="2419"/>
                    <a:pt x="1900" y="2256"/>
                    <a:pt x="2322" y="2214"/>
                  </a:cubicBezTo>
                  <a:lnTo>
                    <a:pt x="2556" y="1754"/>
                  </a:lnTo>
                  <a:cubicBezTo>
                    <a:pt x="2317" y="1238"/>
                    <a:pt x="2205" y="557"/>
                    <a:pt x="1806" y="245"/>
                  </a:cubicBezTo>
                  <a:cubicBezTo>
                    <a:pt x="1594" y="79"/>
                    <a:pt x="1354" y="1"/>
                    <a:pt x="1123"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83" name="Google Shape;9583;p24"/>
            <p:cNvSpPr/>
            <p:nvPr/>
          </p:nvSpPr>
          <p:spPr>
            <a:xfrm>
              <a:off x="1683400" y="1652575"/>
              <a:ext cx="69025" cy="61950"/>
            </a:xfrm>
            <a:custGeom>
              <a:rect b="b" l="l" r="r" t="t"/>
              <a:pathLst>
                <a:path extrusionOk="0" h="2478" w="2761">
                  <a:moveTo>
                    <a:pt x="1511" y="1"/>
                  </a:moveTo>
                  <a:cubicBezTo>
                    <a:pt x="1043" y="1"/>
                    <a:pt x="442" y="209"/>
                    <a:pt x="258" y="496"/>
                  </a:cubicBezTo>
                  <a:cubicBezTo>
                    <a:pt x="0" y="900"/>
                    <a:pt x="270" y="1644"/>
                    <a:pt x="311" y="2241"/>
                  </a:cubicBezTo>
                  <a:lnTo>
                    <a:pt x="759" y="2478"/>
                  </a:lnTo>
                  <a:cubicBezTo>
                    <a:pt x="1276" y="2235"/>
                    <a:pt x="1954" y="2121"/>
                    <a:pt x="2275" y="1719"/>
                  </a:cubicBezTo>
                  <a:cubicBezTo>
                    <a:pt x="2760" y="1112"/>
                    <a:pt x="2557" y="282"/>
                    <a:pt x="1844" y="46"/>
                  </a:cubicBezTo>
                  <a:cubicBezTo>
                    <a:pt x="1749" y="15"/>
                    <a:pt x="1634" y="1"/>
                    <a:pt x="1511"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84" name="Google Shape;9584;p24"/>
            <p:cNvSpPr/>
            <p:nvPr/>
          </p:nvSpPr>
          <p:spPr>
            <a:xfrm>
              <a:off x="5104750" y="4824375"/>
              <a:ext cx="68675" cy="61075"/>
            </a:xfrm>
            <a:custGeom>
              <a:rect b="b" l="l" r="r" t="t"/>
              <a:pathLst>
                <a:path extrusionOk="0" h="2443" w="2747">
                  <a:moveTo>
                    <a:pt x="1470" y="1"/>
                  </a:moveTo>
                  <a:cubicBezTo>
                    <a:pt x="1016" y="1"/>
                    <a:pt x="463" y="176"/>
                    <a:pt x="276" y="439"/>
                  </a:cubicBezTo>
                  <a:cubicBezTo>
                    <a:pt x="0" y="828"/>
                    <a:pt x="234" y="1587"/>
                    <a:pt x="246" y="2184"/>
                  </a:cubicBezTo>
                  <a:lnTo>
                    <a:pt x="678" y="2443"/>
                  </a:lnTo>
                  <a:cubicBezTo>
                    <a:pt x="1207" y="2225"/>
                    <a:pt x="1888" y="2144"/>
                    <a:pt x="2230" y="1758"/>
                  </a:cubicBezTo>
                  <a:cubicBezTo>
                    <a:pt x="2747" y="1173"/>
                    <a:pt x="2575" y="336"/>
                    <a:pt x="1879" y="64"/>
                  </a:cubicBezTo>
                  <a:cubicBezTo>
                    <a:pt x="1766" y="21"/>
                    <a:pt x="1624" y="1"/>
                    <a:pt x="1470"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85" name="Google Shape;9585;p24"/>
            <p:cNvSpPr/>
            <p:nvPr/>
          </p:nvSpPr>
          <p:spPr>
            <a:xfrm>
              <a:off x="5870575" y="4001975"/>
              <a:ext cx="68700" cy="71300"/>
            </a:xfrm>
            <a:custGeom>
              <a:rect b="b" l="l" r="r" t="t"/>
              <a:pathLst>
                <a:path extrusionOk="0" h="2852" w="2748">
                  <a:moveTo>
                    <a:pt x="1163" y="1"/>
                  </a:moveTo>
                  <a:cubicBezTo>
                    <a:pt x="705" y="1"/>
                    <a:pt x="307" y="264"/>
                    <a:pt x="151" y="779"/>
                  </a:cubicBezTo>
                  <a:cubicBezTo>
                    <a:pt x="0" y="1272"/>
                    <a:pt x="285" y="1896"/>
                    <a:pt x="438" y="2852"/>
                  </a:cubicBezTo>
                  <a:cubicBezTo>
                    <a:pt x="1301" y="2410"/>
                    <a:pt x="1973" y="2273"/>
                    <a:pt x="2281" y="1859"/>
                  </a:cubicBezTo>
                  <a:cubicBezTo>
                    <a:pt x="2747" y="1237"/>
                    <a:pt x="2499" y="513"/>
                    <a:pt x="1804" y="163"/>
                  </a:cubicBezTo>
                  <a:cubicBezTo>
                    <a:pt x="1589" y="54"/>
                    <a:pt x="1370" y="1"/>
                    <a:pt x="1163"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86" name="Google Shape;9586;p24"/>
            <p:cNvSpPr/>
            <p:nvPr/>
          </p:nvSpPr>
          <p:spPr>
            <a:xfrm>
              <a:off x="4745475" y="559600"/>
              <a:ext cx="63875" cy="60475"/>
            </a:xfrm>
            <a:custGeom>
              <a:rect b="b" l="l" r="r" t="t"/>
              <a:pathLst>
                <a:path extrusionOk="0" h="2419" w="2555">
                  <a:moveTo>
                    <a:pt x="1123" y="1"/>
                  </a:moveTo>
                  <a:cubicBezTo>
                    <a:pt x="701" y="1"/>
                    <a:pt x="305" y="262"/>
                    <a:pt x="152" y="731"/>
                  </a:cubicBezTo>
                  <a:cubicBezTo>
                    <a:pt x="1" y="1193"/>
                    <a:pt x="229" y="2094"/>
                    <a:pt x="587" y="2319"/>
                  </a:cubicBezTo>
                  <a:cubicBezTo>
                    <a:pt x="703" y="2392"/>
                    <a:pt x="848" y="2419"/>
                    <a:pt x="1010" y="2419"/>
                  </a:cubicBezTo>
                  <a:cubicBezTo>
                    <a:pt x="1403" y="2419"/>
                    <a:pt x="1897" y="2260"/>
                    <a:pt x="2316" y="2220"/>
                  </a:cubicBezTo>
                  <a:lnTo>
                    <a:pt x="2554" y="1762"/>
                  </a:lnTo>
                  <a:cubicBezTo>
                    <a:pt x="2316" y="1245"/>
                    <a:pt x="2208" y="564"/>
                    <a:pt x="1810" y="249"/>
                  </a:cubicBezTo>
                  <a:cubicBezTo>
                    <a:pt x="1597" y="80"/>
                    <a:pt x="1356" y="1"/>
                    <a:pt x="1123"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87" name="Google Shape;9587;p24"/>
            <p:cNvSpPr/>
            <p:nvPr/>
          </p:nvSpPr>
          <p:spPr>
            <a:xfrm>
              <a:off x="3637075" y="5245500"/>
              <a:ext cx="67525" cy="58350"/>
            </a:xfrm>
            <a:custGeom>
              <a:rect b="b" l="l" r="r" t="t"/>
              <a:pathLst>
                <a:path extrusionOk="0" h="2334" w="2701">
                  <a:moveTo>
                    <a:pt x="1366" y="1"/>
                  </a:moveTo>
                  <a:cubicBezTo>
                    <a:pt x="1002" y="1"/>
                    <a:pt x="645" y="232"/>
                    <a:pt x="396" y="637"/>
                  </a:cubicBezTo>
                  <a:cubicBezTo>
                    <a:pt x="1" y="1281"/>
                    <a:pt x="99" y="1978"/>
                    <a:pt x="774" y="2254"/>
                  </a:cubicBezTo>
                  <a:cubicBezTo>
                    <a:pt x="920" y="2313"/>
                    <a:pt x="1082" y="2334"/>
                    <a:pt x="1253" y="2334"/>
                  </a:cubicBezTo>
                  <a:cubicBezTo>
                    <a:pt x="1626" y="2334"/>
                    <a:pt x="2040" y="2234"/>
                    <a:pt x="2422" y="2216"/>
                  </a:cubicBezTo>
                  <a:cubicBezTo>
                    <a:pt x="2515" y="2064"/>
                    <a:pt x="2607" y="1914"/>
                    <a:pt x="2700" y="1763"/>
                  </a:cubicBezTo>
                  <a:cubicBezTo>
                    <a:pt x="2479" y="1252"/>
                    <a:pt x="2385" y="596"/>
                    <a:pt x="2009" y="263"/>
                  </a:cubicBezTo>
                  <a:cubicBezTo>
                    <a:pt x="1806" y="84"/>
                    <a:pt x="1585" y="1"/>
                    <a:pt x="1366"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88" name="Google Shape;9588;p24"/>
            <p:cNvSpPr/>
            <p:nvPr/>
          </p:nvSpPr>
          <p:spPr>
            <a:xfrm>
              <a:off x="5732200" y="4245250"/>
              <a:ext cx="68400" cy="51800"/>
            </a:xfrm>
            <a:custGeom>
              <a:rect b="b" l="l" r="r" t="t"/>
              <a:pathLst>
                <a:path extrusionOk="0" h="2072" w="2736">
                  <a:moveTo>
                    <a:pt x="1647" y="0"/>
                  </a:moveTo>
                  <a:cubicBezTo>
                    <a:pt x="1256" y="0"/>
                    <a:pt x="742" y="188"/>
                    <a:pt x="504" y="436"/>
                  </a:cubicBezTo>
                  <a:cubicBezTo>
                    <a:pt x="0" y="962"/>
                    <a:pt x="155" y="1725"/>
                    <a:pt x="840" y="1996"/>
                  </a:cubicBezTo>
                  <a:cubicBezTo>
                    <a:pt x="980" y="2052"/>
                    <a:pt x="1134" y="2071"/>
                    <a:pt x="1296" y="2071"/>
                  </a:cubicBezTo>
                  <a:cubicBezTo>
                    <a:pt x="1665" y="2071"/>
                    <a:pt x="2076" y="1968"/>
                    <a:pt x="2454" y="1948"/>
                  </a:cubicBezTo>
                  <a:lnTo>
                    <a:pt x="2735" y="1462"/>
                  </a:lnTo>
                  <a:cubicBezTo>
                    <a:pt x="2494" y="974"/>
                    <a:pt x="2364" y="261"/>
                    <a:pt x="1975" y="65"/>
                  </a:cubicBezTo>
                  <a:cubicBezTo>
                    <a:pt x="1888" y="20"/>
                    <a:pt x="1774" y="0"/>
                    <a:pt x="1647"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89" name="Google Shape;9589;p24"/>
            <p:cNvSpPr/>
            <p:nvPr/>
          </p:nvSpPr>
          <p:spPr>
            <a:xfrm>
              <a:off x="4093700" y="353725"/>
              <a:ext cx="65125" cy="55850"/>
            </a:xfrm>
            <a:custGeom>
              <a:rect b="b" l="l" r="r" t="t"/>
              <a:pathLst>
                <a:path extrusionOk="0" h="2234" w="2605">
                  <a:moveTo>
                    <a:pt x="1286" y="0"/>
                  </a:moveTo>
                  <a:cubicBezTo>
                    <a:pt x="918" y="0"/>
                    <a:pt x="573" y="248"/>
                    <a:pt x="340" y="682"/>
                  </a:cubicBezTo>
                  <a:cubicBezTo>
                    <a:pt x="1" y="1313"/>
                    <a:pt x="145" y="1948"/>
                    <a:pt x="792" y="2174"/>
                  </a:cubicBezTo>
                  <a:cubicBezTo>
                    <a:pt x="918" y="2217"/>
                    <a:pt x="1053" y="2234"/>
                    <a:pt x="1193" y="2234"/>
                  </a:cubicBezTo>
                  <a:cubicBezTo>
                    <a:pt x="1557" y="2234"/>
                    <a:pt x="1960" y="2125"/>
                    <a:pt x="2334" y="2097"/>
                  </a:cubicBezTo>
                  <a:cubicBezTo>
                    <a:pt x="2423" y="1942"/>
                    <a:pt x="2515" y="1786"/>
                    <a:pt x="2605" y="1631"/>
                  </a:cubicBezTo>
                  <a:cubicBezTo>
                    <a:pt x="2384" y="1160"/>
                    <a:pt x="2278" y="548"/>
                    <a:pt x="1917" y="249"/>
                  </a:cubicBezTo>
                  <a:cubicBezTo>
                    <a:pt x="1710" y="79"/>
                    <a:pt x="1494" y="0"/>
                    <a:pt x="1286"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90" name="Google Shape;9590;p24"/>
            <p:cNvSpPr/>
            <p:nvPr/>
          </p:nvSpPr>
          <p:spPr>
            <a:xfrm>
              <a:off x="1812950" y="1411450"/>
              <a:ext cx="68000" cy="58400"/>
            </a:xfrm>
            <a:custGeom>
              <a:rect b="b" l="l" r="r" t="t"/>
              <a:pathLst>
                <a:path extrusionOk="0" h="2336" w="2720">
                  <a:moveTo>
                    <a:pt x="1359" y="0"/>
                  </a:moveTo>
                  <a:cubicBezTo>
                    <a:pt x="985" y="0"/>
                    <a:pt x="625" y="246"/>
                    <a:pt x="381" y="667"/>
                  </a:cubicBezTo>
                  <a:cubicBezTo>
                    <a:pt x="1" y="1323"/>
                    <a:pt x="126" y="2015"/>
                    <a:pt x="807" y="2269"/>
                  </a:cubicBezTo>
                  <a:cubicBezTo>
                    <a:pt x="938" y="2318"/>
                    <a:pt x="1080" y="2336"/>
                    <a:pt x="1230" y="2336"/>
                  </a:cubicBezTo>
                  <a:cubicBezTo>
                    <a:pt x="1618" y="2336"/>
                    <a:pt x="2052" y="2213"/>
                    <a:pt x="2451" y="2182"/>
                  </a:cubicBezTo>
                  <a:lnTo>
                    <a:pt x="2719" y="1719"/>
                  </a:lnTo>
                  <a:cubicBezTo>
                    <a:pt x="2484" y="1217"/>
                    <a:pt x="2367" y="567"/>
                    <a:pt x="1983" y="244"/>
                  </a:cubicBezTo>
                  <a:cubicBezTo>
                    <a:pt x="1783" y="78"/>
                    <a:pt x="1569" y="0"/>
                    <a:pt x="1359"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91" name="Google Shape;9591;p24"/>
            <p:cNvSpPr/>
            <p:nvPr/>
          </p:nvSpPr>
          <p:spPr>
            <a:xfrm>
              <a:off x="1549850" y="1891325"/>
              <a:ext cx="67100" cy="51400"/>
            </a:xfrm>
            <a:custGeom>
              <a:rect b="b" l="l" r="r" t="t"/>
              <a:pathLst>
                <a:path extrusionOk="0" h="2056" w="2684">
                  <a:moveTo>
                    <a:pt x="1323" y="0"/>
                  </a:moveTo>
                  <a:cubicBezTo>
                    <a:pt x="1000" y="0"/>
                    <a:pt x="651" y="56"/>
                    <a:pt x="328" y="56"/>
                  </a:cubicBezTo>
                  <a:cubicBezTo>
                    <a:pt x="320" y="56"/>
                    <a:pt x="313" y="56"/>
                    <a:pt x="305" y="56"/>
                  </a:cubicBezTo>
                  <a:lnTo>
                    <a:pt x="0" y="515"/>
                  </a:lnTo>
                  <a:cubicBezTo>
                    <a:pt x="210" y="1021"/>
                    <a:pt x="289" y="1743"/>
                    <a:pt x="665" y="1968"/>
                  </a:cubicBezTo>
                  <a:cubicBezTo>
                    <a:pt x="766" y="2029"/>
                    <a:pt x="910" y="2056"/>
                    <a:pt x="1071" y="2056"/>
                  </a:cubicBezTo>
                  <a:cubicBezTo>
                    <a:pt x="1449" y="2056"/>
                    <a:pt x="1921" y="1907"/>
                    <a:pt x="2155" y="1690"/>
                  </a:cubicBezTo>
                  <a:cubicBezTo>
                    <a:pt x="2684" y="1201"/>
                    <a:pt x="2592" y="424"/>
                    <a:pt x="1922" y="109"/>
                  </a:cubicBezTo>
                  <a:cubicBezTo>
                    <a:pt x="1744" y="25"/>
                    <a:pt x="1539" y="0"/>
                    <a:pt x="1323"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92" name="Google Shape;9592;p24"/>
            <p:cNvSpPr/>
            <p:nvPr/>
          </p:nvSpPr>
          <p:spPr>
            <a:xfrm>
              <a:off x="5999800" y="3765250"/>
              <a:ext cx="68250" cy="58475"/>
            </a:xfrm>
            <a:custGeom>
              <a:rect b="b" l="l" r="r" t="t"/>
              <a:pathLst>
                <a:path extrusionOk="0" h="2339" w="2730">
                  <a:moveTo>
                    <a:pt x="1351" y="1"/>
                  </a:moveTo>
                  <a:cubicBezTo>
                    <a:pt x="970" y="1"/>
                    <a:pt x="607" y="256"/>
                    <a:pt x="368" y="688"/>
                  </a:cubicBezTo>
                  <a:cubicBezTo>
                    <a:pt x="1" y="1353"/>
                    <a:pt x="141" y="2041"/>
                    <a:pt x="827" y="2280"/>
                  </a:cubicBezTo>
                  <a:cubicBezTo>
                    <a:pt x="948" y="2322"/>
                    <a:pt x="1078" y="2339"/>
                    <a:pt x="1214" y="2339"/>
                  </a:cubicBezTo>
                  <a:cubicBezTo>
                    <a:pt x="1611" y="2339"/>
                    <a:pt x="2059" y="2198"/>
                    <a:pt x="2470" y="2158"/>
                  </a:cubicBezTo>
                  <a:lnTo>
                    <a:pt x="2730" y="1690"/>
                  </a:lnTo>
                  <a:cubicBezTo>
                    <a:pt x="2482" y="1194"/>
                    <a:pt x="2354" y="548"/>
                    <a:pt x="1962" y="233"/>
                  </a:cubicBezTo>
                  <a:cubicBezTo>
                    <a:pt x="1764" y="74"/>
                    <a:pt x="1555" y="1"/>
                    <a:pt x="1351"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93" name="Google Shape;9593;p24"/>
            <p:cNvSpPr/>
            <p:nvPr/>
          </p:nvSpPr>
          <p:spPr>
            <a:xfrm>
              <a:off x="5721625" y="1269000"/>
              <a:ext cx="65425" cy="56025"/>
            </a:xfrm>
            <a:custGeom>
              <a:rect b="b" l="l" r="r" t="t"/>
              <a:pathLst>
                <a:path extrusionOk="0" h="2241" w="2617">
                  <a:moveTo>
                    <a:pt x="1314" y="1"/>
                  </a:moveTo>
                  <a:cubicBezTo>
                    <a:pt x="975" y="1"/>
                    <a:pt x="644" y="212"/>
                    <a:pt x="409" y="587"/>
                  </a:cubicBezTo>
                  <a:cubicBezTo>
                    <a:pt x="1" y="1236"/>
                    <a:pt x="105" y="1908"/>
                    <a:pt x="804" y="2174"/>
                  </a:cubicBezTo>
                  <a:cubicBezTo>
                    <a:pt x="929" y="2223"/>
                    <a:pt x="1065" y="2240"/>
                    <a:pt x="1209" y="2240"/>
                  </a:cubicBezTo>
                  <a:cubicBezTo>
                    <a:pt x="1569" y="2240"/>
                    <a:pt x="1973" y="2128"/>
                    <a:pt x="2344" y="2102"/>
                  </a:cubicBezTo>
                  <a:cubicBezTo>
                    <a:pt x="2435" y="1947"/>
                    <a:pt x="2525" y="1793"/>
                    <a:pt x="2616" y="1638"/>
                  </a:cubicBezTo>
                  <a:cubicBezTo>
                    <a:pt x="2395" y="1166"/>
                    <a:pt x="2286" y="568"/>
                    <a:pt x="1929" y="253"/>
                  </a:cubicBezTo>
                  <a:cubicBezTo>
                    <a:pt x="1735" y="81"/>
                    <a:pt x="1523" y="1"/>
                    <a:pt x="1314"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94" name="Google Shape;9594;p24"/>
            <p:cNvSpPr/>
            <p:nvPr/>
          </p:nvSpPr>
          <p:spPr>
            <a:xfrm>
              <a:off x="1774575" y="4197450"/>
              <a:ext cx="65875" cy="64550"/>
            </a:xfrm>
            <a:custGeom>
              <a:rect b="b" l="l" r="r" t="t"/>
              <a:pathLst>
                <a:path extrusionOk="0" h="2582" w="2635">
                  <a:moveTo>
                    <a:pt x="1942" y="0"/>
                  </a:moveTo>
                  <a:cubicBezTo>
                    <a:pt x="1440" y="247"/>
                    <a:pt x="794" y="373"/>
                    <a:pt x="469" y="768"/>
                  </a:cubicBezTo>
                  <a:cubicBezTo>
                    <a:pt x="0" y="1338"/>
                    <a:pt x="217" y="2006"/>
                    <a:pt x="861" y="2379"/>
                  </a:cubicBezTo>
                  <a:cubicBezTo>
                    <a:pt x="1093" y="2513"/>
                    <a:pt x="1330" y="2582"/>
                    <a:pt x="1551" y="2582"/>
                  </a:cubicBezTo>
                  <a:cubicBezTo>
                    <a:pt x="1944" y="2582"/>
                    <a:pt x="2286" y="2365"/>
                    <a:pt x="2454" y="1922"/>
                  </a:cubicBezTo>
                  <a:cubicBezTo>
                    <a:pt x="2635" y="1443"/>
                    <a:pt x="2429" y="820"/>
                    <a:pt x="2395" y="263"/>
                  </a:cubicBezTo>
                  <a:lnTo>
                    <a:pt x="1942" y="0"/>
                  </a:ln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95" name="Google Shape;9595;p24"/>
            <p:cNvSpPr/>
            <p:nvPr/>
          </p:nvSpPr>
          <p:spPr>
            <a:xfrm>
              <a:off x="2579850" y="4960075"/>
              <a:ext cx="56950" cy="64375"/>
            </a:xfrm>
            <a:custGeom>
              <a:rect b="b" l="l" r="r" t="t"/>
              <a:pathLst>
                <a:path extrusionOk="0" h="2575" w="2278">
                  <a:moveTo>
                    <a:pt x="1060" y="0"/>
                  </a:moveTo>
                  <a:cubicBezTo>
                    <a:pt x="685" y="0"/>
                    <a:pt x="329" y="247"/>
                    <a:pt x="170" y="689"/>
                  </a:cubicBezTo>
                  <a:cubicBezTo>
                    <a:pt x="0" y="1162"/>
                    <a:pt x="216" y="1769"/>
                    <a:pt x="260" y="2315"/>
                  </a:cubicBezTo>
                  <a:lnTo>
                    <a:pt x="745" y="2575"/>
                  </a:lnTo>
                  <a:cubicBezTo>
                    <a:pt x="1221" y="2302"/>
                    <a:pt x="1924" y="2133"/>
                    <a:pt x="2108" y="1727"/>
                  </a:cubicBezTo>
                  <a:cubicBezTo>
                    <a:pt x="2277" y="1361"/>
                    <a:pt x="2037" y="568"/>
                    <a:pt x="1704" y="266"/>
                  </a:cubicBezTo>
                  <a:cubicBezTo>
                    <a:pt x="1507" y="85"/>
                    <a:pt x="1280" y="0"/>
                    <a:pt x="1060"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96" name="Google Shape;9596;p24"/>
            <p:cNvSpPr/>
            <p:nvPr/>
          </p:nvSpPr>
          <p:spPr>
            <a:xfrm>
              <a:off x="6109850" y="1957600"/>
              <a:ext cx="58075" cy="49700"/>
            </a:xfrm>
            <a:custGeom>
              <a:rect b="b" l="l" r="r" t="t"/>
              <a:pathLst>
                <a:path extrusionOk="0" h="1988" w="2323">
                  <a:moveTo>
                    <a:pt x="1303" y="0"/>
                  </a:moveTo>
                  <a:cubicBezTo>
                    <a:pt x="886" y="0"/>
                    <a:pt x="341" y="191"/>
                    <a:pt x="192" y="442"/>
                  </a:cubicBezTo>
                  <a:cubicBezTo>
                    <a:pt x="0" y="767"/>
                    <a:pt x="223" y="1628"/>
                    <a:pt x="550" y="1884"/>
                  </a:cubicBezTo>
                  <a:cubicBezTo>
                    <a:pt x="648" y="1961"/>
                    <a:pt x="785" y="1988"/>
                    <a:pt x="943" y="1988"/>
                  </a:cubicBezTo>
                  <a:cubicBezTo>
                    <a:pt x="1277" y="1988"/>
                    <a:pt x="1705" y="1867"/>
                    <a:pt x="2056" y="1845"/>
                  </a:cubicBezTo>
                  <a:cubicBezTo>
                    <a:pt x="2146" y="1693"/>
                    <a:pt x="2234" y="1543"/>
                    <a:pt x="2323" y="1392"/>
                  </a:cubicBezTo>
                  <a:cubicBezTo>
                    <a:pt x="2100" y="924"/>
                    <a:pt x="1985" y="207"/>
                    <a:pt x="1627" y="54"/>
                  </a:cubicBezTo>
                  <a:cubicBezTo>
                    <a:pt x="1540" y="17"/>
                    <a:pt x="1427" y="0"/>
                    <a:pt x="1303"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97" name="Google Shape;9597;p24"/>
            <p:cNvSpPr/>
            <p:nvPr/>
          </p:nvSpPr>
          <p:spPr>
            <a:xfrm>
              <a:off x="3318925" y="380425"/>
              <a:ext cx="55575" cy="56725"/>
            </a:xfrm>
            <a:custGeom>
              <a:rect b="b" l="l" r="r" t="t"/>
              <a:pathLst>
                <a:path extrusionOk="0" h="2269" w="2223">
                  <a:moveTo>
                    <a:pt x="1442" y="1"/>
                  </a:moveTo>
                  <a:cubicBezTo>
                    <a:pt x="988" y="258"/>
                    <a:pt x="284" y="426"/>
                    <a:pt x="147" y="799"/>
                  </a:cubicBezTo>
                  <a:cubicBezTo>
                    <a:pt x="1" y="1196"/>
                    <a:pt x="257" y="2049"/>
                    <a:pt x="587" y="2218"/>
                  </a:cubicBezTo>
                  <a:cubicBezTo>
                    <a:pt x="654" y="2253"/>
                    <a:pt x="743" y="2268"/>
                    <a:pt x="843" y="2268"/>
                  </a:cubicBezTo>
                  <a:cubicBezTo>
                    <a:pt x="1235" y="2268"/>
                    <a:pt x="1809" y="2029"/>
                    <a:pt x="1999" y="1751"/>
                  </a:cubicBezTo>
                  <a:cubicBezTo>
                    <a:pt x="2223" y="1423"/>
                    <a:pt x="1952" y="754"/>
                    <a:pt x="1897" y="235"/>
                  </a:cubicBezTo>
                  <a:lnTo>
                    <a:pt x="1442" y="1"/>
                  </a:ln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98" name="Google Shape;9598;p24"/>
            <p:cNvSpPr/>
            <p:nvPr/>
          </p:nvSpPr>
          <p:spPr>
            <a:xfrm>
              <a:off x="6227000" y="3114325"/>
              <a:ext cx="56425" cy="50050"/>
            </a:xfrm>
            <a:custGeom>
              <a:rect b="b" l="l" r="r" t="t"/>
              <a:pathLst>
                <a:path extrusionOk="0" h="2002" w="2257">
                  <a:moveTo>
                    <a:pt x="1305" y="1"/>
                  </a:moveTo>
                  <a:cubicBezTo>
                    <a:pt x="926" y="1"/>
                    <a:pt x="431" y="320"/>
                    <a:pt x="0" y="464"/>
                  </a:cubicBezTo>
                  <a:cubicBezTo>
                    <a:pt x="158" y="970"/>
                    <a:pt x="174" y="1685"/>
                    <a:pt x="516" y="1919"/>
                  </a:cubicBezTo>
                  <a:cubicBezTo>
                    <a:pt x="603" y="1978"/>
                    <a:pt x="714" y="2001"/>
                    <a:pt x="842" y="2001"/>
                  </a:cubicBezTo>
                  <a:cubicBezTo>
                    <a:pt x="1186" y="2001"/>
                    <a:pt x="1644" y="1835"/>
                    <a:pt x="2019" y="1788"/>
                  </a:cubicBezTo>
                  <a:cubicBezTo>
                    <a:pt x="2099" y="1633"/>
                    <a:pt x="2177" y="1478"/>
                    <a:pt x="2256" y="1323"/>
                  </a:cubicBezTo>
                  <a:cubicBezTo>
                    <a:pt x="2007" y="870"/>
                    <a:pt x="1851" y="161"/>
                    <a:pt x="1484" y="30"/>
                  </a:cubicBezTo>
                  <a:cubicBezTo>
                    <a:pt x="1428" y="10"/>
                    <a:pt x="1368" y="1"/>
                    <a:pt x="1305"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99" name="Google Shape;9599;p24"/>
            <p:cNvSpPr/>
            <p:nvPr/>
          </p:nvSpPr>
          <p:spPr>
            <a:xfrm>
              <a:off x="2272800" y="891275"/>
              <a:ext cx="56375" cy="50000"/>
            </a:xfrm>
            <a:custGeom>
              <a:rect b="b" l="l" r="r" t="t"/>
              <a:pathLst>
                <a:path extrusionOk="0" h="2000" w="2255">
                  <a:moveTo>
                    <a:pt x="1304" y="1"/>
                  </a:moveTo>
                  <a:cubicBezTo>
                    <a:pt x="926" y="1"/>
                    <a:pt x="431" y="318"/>
                    <a:pt x="0" y="461"/>
                  </a:cubicBezTo>
                  <a:cubicBezTo>
                    <a:pt x="156" y="966"/>
                    <a:pt x="170" y="1682"/>
                    <a:pt x="511" y="1917"/>
                  </a:cubicBezTo>
                  <a:cubicBezTo>
                    <a:pt x="598" y="1976"/>
                    <a:pt x="711" y="1999"/>
                    <a:pt x="839" y="1999"/>
                  </a:cubicBezTo>
                  <a:cubicBezTo>
                    <a:pt x="1183" y="1999"/>
                    <a:pt x="1640" y="1835"/>
                    <a:pt x="2016" y="1790"/>
                  </a:cubicBezTo>
                  <a:lnTo>
                    <a:pt x="2255" y="1326"/>
                  </a:lnTo>
                  <a:cubicBezTo>
                    <a:pt x="2006" y="872"/>
                    <a:pt x="1851" y="163"/>
                    <a:pt x="1484" y="30"/>
                  </a:cubicBezTo>
                  <a:cubicBezTo>
                    <a:pt x="1428" y="10"/>
                    <a:pt x="1367" y="1"/>
                    <a:pt x="1304"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00" name="Google Shape;9600;p24"/>
            <p:cNvSpPr/>
            <p:nvPr/>
          </p:nvSpPr>
          <p:spPr>
            <a:xfrm>
              <a:off x="5446425" y="952450"/>
              <a:ext cx="55450" cy="56925"/>
            </a:xfrm>
            <a:custGeom>
              <a:rect b="b" l="l" r="r" t="t"/>
              <a:pathLst>
                <a:path extrusionOk="0" h="2277" w="2218">
                  <a:moveTo>
                    <a:pt x="1460" y="0"/>
                  </a:moveTo>
                  <a:cubicBezTo>
                    <a:pt x="1001" y="251"/>
                    <a:pt x="295" y="408"/>
                    <a:pt x="153" y="778"/>
                  </a:cubicBezTo>
                  <a:cubicBezTo>
                    <a:pt x="1" y="1173"/>
                    <a:pt x="381" y="1770"/>
                    <a:pt x="530" y="2277"/>
                  </a:cubicBezTo>
                  <a:cubicBezTo>
                    <a:pt x="1035" y="2119"/>
                    <a:pt x="1743" y="2106"/>
                    <a:pt x="1987" y="1761"/>
                  </a:cubicBezTo>
                  <a:cubicBezTo>
                    <a:pt x="2217" y="1438"/>
                    <a:pt x="1958" y="763"/>
                    <a:pt x="1914" y="243"/>
                  </a:cubicBezTo>
                  <a:lnTo>
                    <a:pt x="1460" y="0"/>
                  </a:ln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01" name="Google Shape;9601;p24"/>
            <p:cNvSpPr/>
            <p:nvPr/>
          </p:nvSpPr>
          <p:spPr>
            <a:xfrm>
              <a:off x="4513800" y="436125"/>
              <a:ext cx="55575" cy="57325"/>
            </a:xfrm>
            <a:custGeom>
              <a:rect b="b" l="l" r="r" t="t"/>
              <a:pathLst>
                <a:path extrusionOk="0" h="2293" w="2223">
                  <a:moveTo>
                    <a:pt x="1676" y="1"/>
                  </a:moveTo>
                  <a:cubicBezTo>
                    <a:pt x="1172" y="167"/>
                    <a:pt x="463" y="192"/>
                    <a:pt x="224" y="541"/>
                  </a:cubicBezTo>
                  <a:cubicBezTo>
                    <a:pt x="0" y="870"/>
                    <a:pt x="273" y="1539"/>
                    <a:pt x="326" y="2058"/>
                  </a:cubicBezTo>
                  <a:lnTo>
                    <a:pt x="781" y="2292"/>
                  </a:lnTo>
                  <a:cubicBezTo>
                    <a:pt x="1237" y="2034"/>
                    <a:pt x="1940" y="1866"/>
                    <a:pt x="2078" y="1493"/>
                  </a:cubicBezTo>
                  <a:cubicBezTo>
                    <a:pt x="2222" y="1095"/>
                    <a:pt x="1830" y="506"/>
                    <a:pt x="1676"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02" name="Google Shape;9602;p24"/>
            <p:cNvSpPr/>
            <p:nvPr/>
          </p:nvSpPr>
          <p:spPr>
            <a:xfrm>
              <a:off x="6209175" y="2325500"/>
              <a:ext cx="58025" cy="49675"/>
            </a:xfrm>
            <a:custGeom>
              <a:rect b="b" l="l" r="r" t="t"/>
              <a:pathLst>
                <a:path extrusionOk="0" h="1987" w="2321">
                  <a:moveTo>
                    <a:pt x="1300" y="1"/>
                  </a:moveTo>
                  <a:cubicBezTo>
                    <a:pt x="883" y="1"/>
                    <a:pt x="339" y="190"/>
                    <a:pt x="192" y="441"/>
                  </a:cubicBezTo>
                  <a:cubicBezTo>
                    <a:pt x="0" y="767"/>
                    <a:pt x="223" y="1629"/>
                    <a:pt x="550" y="1884"/>
                  </a:cubicBezTo>
                  <a:cubicBezTo>
                    <a:pt x="648" y="1960"/>
                    <a:pt x="784" y="1987"/>
                    <a:pt x="942" y="1987"/>
                  </a:cubicBezTo>
                  <a:cubicBezTo>
                    <a:pt x="1276" y="1987"/>
                    <a:pt x="1704" y="1866"/>
                    <a:pt x="2056" y="1844"/>
                  </a:cubicBezTo>
                  <a:lnTo>
                    <a:pt x="2321" y="1392"/>
                  </a:lnTo>
                  <a:cubicBezTo>
                    <a:pt x="2098" y="923"/>
                    <a:pt x="1984" y="207"/>
                    <a:pt x="1625" y="55"/>
                  </a:cubicBezTo>
                  <a:cubicBezTo>
                    <a:pt x="1538" y="18"/>
                    <a:pt x="1424" y="1"/>
                    <a:pt x="1300"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03" name="Google Shape;9603;p24"/>
            <p:cNvSpPr/>
            <p:nvPr/>
          </p:nvSpPr>
          <p:spPr>
            <a:xfrm>
              <a:off x="6157925" y="2141325"/>
              <a:ext cx="55100" cy="55950"/>
            </a:xfrm>
            <a:custGeom>
              <a:rect b="b" l="l" r="r" t="t"/>
              <a:pathLst>
                <a:path extrusionOk="0" h="2238" w="2204">
                  <a:moveTo>
                    <a:pt x="1364" y="1"/>
                  </a:moveTo>
                  <a:cubicBezTo>
                    <a:pt x="975" y="1"/>
                    <a:pt x="437" y="200"/>
                    <a:pt x="242" y="453"/>
                  </a:cubicBezTo>
                  <a:cubicBezTo>
                    <a:pt x="0" y="767"/>
                    <a:pt x="233" y="1452"/>
                    <a:pt x="257" y="1974"/>
                  </a:cubicBezTo>
                  <a:lnTo>
                    <a:pt x="696" y="2238"/>
                  </a:lnTo>
                  <a:cubicBezTo>
                    <a:pt x="1164" y="2004"/>
                    <a:pt x="1875" y="1875"/>
                    <a:pt x="2035" y="1510"/>
                  </a:cubicBezTo>
                  <a:cubicBezTo>
                    <a:pt x="2203" y="1124"/>
                    <a:pt x="1996" y="256"/>
                    <a:pt x="1676" y="67"/>
                  </a:cubicBezTo>
                  <a:cubicBezTo>
                    <a:pt x="1598" y="21"/>
                    <a:pt x="1489" y="1"/>
                    <a:pt x="1364"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04" name="Google Shape;9604;p24"/>
            <p:cNvSpPr/>
            <p:nvPr/>
          </p:nvSpPr>
          <p:spPr>
            <a:xfrm>
              <a:off x="2349150" y="4828550"/>
              <a:ext cx="55250" cy="56500"/>
            </a:xfrm>
            <a:custGeom>
              <a:rect b="b" l="l" r="r" t="t"/>
              <a:pathLst>
                <a:path extrusionOk="0" h="2260" w="2210">
                  <a:moveTo>
                    <a:pt x="1479" y="1"/>
                  </a:moveTo>
                  <a:cubicBezTo>
                    <a:pt x="1018" y="242"/>
                    <a:pt x="309" y="387"/>
                    <a:pt x="160" y="754"/>
                  </a:cubicBezTo>
                  <a:cubicBezTo>
                    <a:pt x="1" y="1146"/>
                    <a:pt x="369" y="1748"/>
                    <a:pt x="508" y="2260"/>
                  </a:cubicBezTo>
                  <a:cubicBezTo>
                    <a:pt x="1016" y="2112"/>
                    <a:pt x="1723" y="2112"/>
                    <a:pt x="1974" y="1773"/>
                  </a:cubicBezTo>
                  <a:cubicBezTo>
                    <a:pt x="2210" y="1454"/>
                    <a:pt x="1964" y="774"/>
                    <a:pt x="1930" y="254"/>
                  </a:cubicBezTo>
                  <a:lnTo>
                    <a:pt x="1479" y="1"/>
                  </a:ln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05" name="Google Shape;9605;p24"/>
            <p:cNvSpPr/>
            <p:nvPr/>
          </p:nvSpPr>
          <p:spPr>
            <a:xfrm>
              <a:off x="3135400" y="441225"/>
              <a:ext cx="58925" cy="50275"/>
            </a:xfrm>
            <a:custGeom>
              <a:rect b="b" l="l" r="r" t="t"/>
              <a:pathLst>
                <a:path extrusionOk="0" h="2011" w="2357">
                  <a:moveTo>
                    <a:pt x="1330" y="1"/>
                  </a:moveTo>
                  <a:cubicBezTo>
                    <a:pt x="905" y="1"/>
                    <a:pt x="314" y="235"/>
                    <a:pt x="173" y="510"/>
                  </a:cubicBezTo>
                  <a:cubicBezTo>
                    <a:pt x="0" y="847"/>
                    <a:pt x="273" y="1693"/>
                    <a:pt x="616" y="1929"/>
                  </a:cubicBezTo>
                  <a:cubicBezTo>
                    <a:pt x="703" y="1988"/>
                    <a:pt x="814" y="2010"/>
                    <a:pt x="940" y="2010"/>
                  </a:cubicBezTo>
                  <a:cubicBezTo>
                    <a:pt x="1284" y="2010"/>
                    <a:pt x="1742" y="1844"/>
                    <a:pt x="2119" y="1798"/>
                  </a:cubicBezTo>
                  <a:cubicBezTo>
                    <a:pt x="2197" y="1642"/>
                    <a:pt x="2277" y="1488"/>
                    <a:pt x="2357" y="1334"/>
                  </a:cubicBezTo>
                  <a:cubicBezTo>
                    <a:pt x="2108" y="878"/>
                    <a:pt x="1950" y="169"/>
                    <a:pt x="1583" y="38"/>
                  </a:cubicBezTo>
                  <a:cubicBezTo>
                    <a:pt x="1512" y="13"/>
                    <a:pt x="1425" y="1"/>
                    <a:pt x="1330"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06" name="Google Shape;9606;p24"/>
            <p:cNvSpPr/>
            <p:nvPr/>
          </p:nvSpPr>
          <p:spPr>
            <a:xfrm>
              <a:off x="2814325" y="5090075"/>
              <a:ext cx="55300" cy="56200"/>
            </a:xfrm>
            <a:custGeom>
              <a:rect b="b" l="l" r="r" t="t"/>
              <a:pathLst>
                <a:path extrusionOk="0" h="2248" w="2212">
                  <a:moveTo>
                    <a:pt x="1482" y="1"/>
                  </a:moveTo>
                  <a:cubicBezTo>
                    <a:pt x="1019" y="242"/>
                    <a:pt x="312" y="385"/>
                    <a:pt x="162" y="754"/>
                  </a:cubicBezTo>
                  <a:cubicBezTo>
                    <a:pt x="1" y="1144"/>
                    <a:pt x="225" y="2006"/>
                    <a:pt x="548" y="2188"/>
                  </a:cubicBezTo>
                  <a:cubicBezTo>
                    <a:pt x="622" y="2229"/>
                    <a:pt x="724" y="2248"/>
                    <a:pt x="840" y="2248"/>
                  </a:cubicBezTo>
                  <a:cubicBezTo>
                    <a:pt x="1230" y="2248"/>
                    <a:pt x="1781" y="2036"/>
                    <a:pt x="1974" y="1775"/>
                  </a:cubicBezTo>
                  <a:cubicBezTo>
                    <a:pt x="2211" y="1455"/>
                    <a:pt x="1965" y="776"/>
                    <a:pt x="1933" y="256"/>
                  </a:cubicBezTo>
                  <a:lnTo>
                    <a:pt x="1482" y="1"/>
                  </a:ln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07" name="Google Shape;9607;p24"/>
            <p:cNvSpPr/>
            <p:nvPr/>
          </p:nvSpPr>
          <p:spPr>
            <a:xfrm>
              <a:off x="1422150" y="2131175"/>
              <a:ext cx="58875" cy="47450"/>
            </a:xfrm>
            <a:custGeom>
              <a:rect b="b" l="l" r="r" t="t"/>
              <a:pathLst>
                <a:path extrusionOk="0" h="1898" w="2355">
                  <a:moveTo>
                    <a:pt x="1244" y="1"/>
                  </a:moveTo>
                  <a:cubicBezTo>
                    <a:pt x="847" y="1"/>
                    <a:pt x="328" y="181"/>
                    <a:pt x="186" y="419"/>
                  </a:cubicBezTo>
                  <a:cubicBezTo>
                    <a:pt x="1" y="731"/>
                    <a:pt x="210" y="1565"/>
                    <a:pt x="522" y="1804"/>
                  </a:cubicBezTo>
                  <a:cubicBezTo>
                    <a:pt x="612" y="1872"/>
                    <a:pt x="734" y="1898"/>
                    <a:pt x="885" y="1898"/>
                  </a:cubicBezTo>
                  <a:cubicBezTo>
                    <a:pt x="1235" y="1898"/>
                    <a:pt x="1740" y="1762"/>
                    <a:pt x="2354" y="1714"/>
                  </a:cubicBezTo>
                  <a:cubicBezTo>
                    <a:pt x="1998" y="907"/>
                    <a:pt x="1905" y="211"/>
                    <a:pt x="1563" y="56"/>
                  </a:cubicBezTo>
                  <a:cubicBezTo>
                    <a:pt x="1478" y="18"/>
                    <a:pt x="1367" y="1"/>
                    <a:pt x="1244"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08" name="Google Shape;9608;p24"/>
            <p:cNvSpPr/>
            <p:nvPr/>
          </p:nvSpPr>
          <p:spPr>
            <a:xfrm>
              <a:off x="5611300" y="4484975"/>
              <a:ext cx="57525" cy="47625"/>
            </a:xfrm>
            <a:custGeom>
              <a:rect b="b" l="l" r="r" t="t"/>
              <a:pathLst>
                <a:path extrusionOk="0" h="1905" w="2301">
                  <a:moveTo>
                    <a:pt x="1247" y="0"/>
                  </a:moveTo>
                  <a:cubicBezTo>
                    <a:pt x="889" y="0"/>
                    <a:pt x="411" y="296"/>
                    <a:pt x="0" y="427"/>
                  </a:cubicBezTo>
                  <a:cubicBezTo>
                    <a:pt x="145" y="913"/>
                    <a:pt x="147" y="1606"/>
                    <a:pt x="473" y="1828"/>
                  </a:cubicBezTo>
                  <a:cubicBezTo>
                    <a:pt x="553" y="1883"/>
                    <a:pt x="655" y="1905"/>
                    <a:pt x="779" y="1905"/>
                  </a:cubicBezTo>
                  <a:cubicBezTo>
                    <a:pt x="1130" y="1905"/>
                    <a:pt x="1652" y="1729"/>
                    <a:pt x="2300" y="1645"/>
                  </a:cubicBezTo>
                  <a:cubicBezTo>
                    <a:pt x="1904" y="857"/>
                    <a:pt x="1776" y="167"/>
                    <a:pt x="1428" y="32"/>
                  </a:cubicBezTo>
                  <a:cubicBezTo>
                    <a:pt x="1372" y="10"/>
                    <a:pt x="1312" y="0"/>
                    <a:pt x="1247"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09" name="Google Shape;9609;p24"/>
            <p:cNvSpPr/>
            <p:nvPr/>
          </p:nvSpPr>
          <p:spPr>
            <a:xfrm>
              <a:off x="5291125" y="4774400"/>
              <a:ext cx="53150" cy="58625"/>
            </a:xfrm>
            <a:custGeom>
              <a:rect b="b" l="l" r="r" t="t"/>
              <a:pathLst>
                <a:path extrusionOk="0" h="2345" w="2126">
                  <a:moveTo>
                    <a:pt x="1611" y="0"/>
                  </a:moveTo>
                  <a:cubicBezTo>
                    <a:pt x="1126" y="154"/>
                    <a:pt x="441" y="170"/>
                    <a:pt x="215" y="501"/>
                  </a:cubicBezTo>
                  <a:cubicBezTo>
                    <a:pt x="0" y="814"/>
                    <a:pt x="267" y="1459"/>
                    <a:pt x="366" y="2345"/>
                  </a:cubicBezTo>
                  <a:cubicBezTo>
                    <a:pt x="1154" y="1929"/>
                    <a:pt x="1838" y="1789"/>
                    <a:pt x="1978" y="1437"/>
                  </a:cubicBezTo>
                  <a:cubicBezTo>
                    <a:pt x="2125" y="1063"/>
                    <a:pt x="1755" y="488"/>
                    <a:pt x="1611"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10" name="Google Shape;9610;p24"/>
            <p:cNvSpPr/>
            <p:nvPr/>
          </p:nvSpPr>
          <p:spPr>
            <a:xfrm>
              <a:off x="3501075" y="335300"/>
              <a:ext cx="53175" cy="58675"/>
            </a:xfrm>
            <a:custGeom>
              <a:rect b="b" l="l" r="r" t="t"/>
              <a:pathLst>
                <a:path extrusionOk="0" h="2347" w="2127">
                  <a:moveTo>
                    <a:pt x="1609" y="0"/>
                  </a:moveTo>
                  <a:cubicBezTo>
                    <a:pt x="1125" y="155"/>
                    <a:pt x="439" y="171"/>
                    <a:pt x="214" y="504"/>
                  </a:cubicBezTo>
                  <a:cubicBezTo>
                    <a:pt x="0" y="818"/>
                    <a:pt x="270" y="1462"/>
                    <a:pt x="370" y="2346"/>
                  </a:cubicBezTo>
                  <a:cubicBezTo>
                    <a:pt x="1155" y="1931"/>
                    <a:pt x="1839" y="1789"/>
                    <a:pt x="1979" y="1434"/>
                  </a:cubicBezTo>
                  <a:cubicBezTo>
                    <a:pt x="2127" y="1061"/>
                    <a:pt x="1755" y="487"/>
                    <a:pt x="1609"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11" name="Google Shape;9611;p24"/>
            <p:cNvSpPr/>
            <p:nvPr/>
          </p:nvSpPr>
          <p:spPr>
            <a:xfrm>
              <a:off x="6059975" y="1774400"/>
              <a:ext cx="52725" cy="57000"/>
            </a:xfrm>
            <a:custGeom>
              <a:rect b="b" l="l" r="r" t="t"/>
              <a:pathLst>
                <a:path extrusionOk="0" h="2280" w="2109">
                  <a:moveTo>
                    <a:pt x="1647" y="1"/>
                  </a:moveTo>
                  <a:cubicBezTo>
                    <a:pt x="1157" y="129"/>
                    <a:pt x="473" y="110"/>
                    <a:pt x="230" y="430"/>
                  </a:cubicBezTo>
                  <a:cubicBezTo>
                    <a:pt x="0" y="732"/>
                    <a:pt x="233" y="1389"/>
                    <a:pt x="286" y="2279"/>
                  </a:cubicBezTo>
                  <a:cubicBezTo>
                    <a:pt x="1093" y="1905"/>
                    <a:pt x="1785" y="1800"/>
                    <a:pt x="1942" y="1454"/>
                  </a:cubicBezTo>
                  <a:cubicBezTo>
                    <a:pt x="2109" y="1090"/>
                    <a:pt x="1767" y="496"/>
                    <a:pt x="1647"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12" name="Google Shape;9612;p24"/>
            <p:cNvSpPr/>
            <p:nvPr/>
          </p:nvSpPr>
          <p:spPr>
            <a:xfrm>
              <a:off x="6137950" y="3534925"/>
              <a:ext cx="54400" cy="47750"/>
            </a:xfrm>
            <a:custGeom>
              <a:rect b="b" l="l" r="r" t="t"/>
              <a:pathLst>
                <a:path extrusionOk="0" h="1910" w="2176">
                  <a:moveTo>
                    <a:pt x="1357" y="1"/>
                  </a:moveTo>
                  <a:cubicBezTo>
                    <a:pt x="1011" y="1"/>
                    <a:pt x="580" y="137"/>
                    <a:pt x="213" y="170"/>
                  </a:cubicBezTo>
                  <a:lnTo>
                    <a:pt x="1" y="593"/>
                  </a:lnTo>
                  <a:cubicBezTo>
                    <a:pt x="213" y="1045"/>
                    <a:pt x="334" y="1772"/>
                    <a:pt x="661" y="1879"/>
                  </a:cubicBezTo>
                  <a:cubicBezTo>
                    <a:pt x="724" y="1900"/>
                    <a:pt x="792" y="1909"/>
                    <a:pt x="863" y="1909"/>
                  </a:cubicBezTo>
                  <a:cubicBezTo>
                    <a:pt x="1255" y="1909"/>
                    <a:pt x="1741" y="1626"/>
                    <a:pt x="2176" y="1499"/>
                  </a:cubicBezTo>
                  <a:cubicBezTo>
                    <a:pt x="2043" y="1010"/>
                    <a:pt x="2053" y="286"/>
                    <a:pt x="1738" y="90"/>
                  </a:cubicBezTo>
                  <a:cubicBezTo>
                    <a:pt x="1633" y="25"/>
                    <a:pt x="1502" y="1"/>
                    <a:pt x="1357"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13" name="Google Shape;9613;p24"/>
            <p:cNvSpPr/>
            <p:nvPr/>
          </p:nvSpPr>
          <p:spPr>
            <a:xfrm>
              <a:off x="1955600" y="1171200"/>
              <a:ext cx="53175" cy="58200"/>
            </a:xfrm>
            <a:custGeom>
              <a:rect b="b" l="l" r="r" t="t"/>
              <a:pathLst>
                <a:path extrusionOk="0" h="2328" w="2127">
                  <a:moveTo>
                    <a:pt x="1758" y="0"/>
                  </a:moveTo>
                  <a:cubicBezTo>
                    <a:pt x="973" y="417"/>
                    <a:pt x="289" y="559"/>
                    <a:pt x="148" y="914"/>
                  </a:cubicBezTo>
                  <a:cubicBezTo>
                    <a:pt x="0" y="1285"/>
                    <a:pt x="242" y="2110"/>
                    <a:pt x="556" y="2277"/>
                  </a:cubicBezTo>
                  <a:cubicBezTo>
                    <a:pt x="622" y="2312"/>
                    <a:pt x="710" y="2327"/>
                    <a:pt x="811" y="2327"/>
                  </a:cubicBezTo>
                  <a:cubicBezTo>
                    <a:pt x="1188" y="2327"/>
                    <a:pt x="1736" y="2105"/>
                    <a:pt x="1915" y="1842"/>
                  </a:cubicBezTo>
                  <a:cubicBezTo>
                    <a:pt x="2127" y="1528"/>
                    <a:pt x="1859" y="884"/>
                    <a:pt x="1758"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14" name="Google Shape;9614;p24"/>
            <p:cNvSpPr/>
            <p:nvPr/>
          </p:nvSpPr>
          <p:spPr>
            <a:xfrm>
              <a:off x="1338725" y="2540800"/>
              <a:ext cx="53175" cy="58675"/>
            </a:xfrm>
            <a:custGeom>
              <a:rect b="b" l="l" r="r" t="t"/>
              <a:pathLst>
                <a:path extrusionOk="0" h="2347" w="2127">
                  <a:moveTo>
                    <a:pt x="1758" y="0"/>
                  </a:moveTo>
                  <a:cubicBezTo>
                    <a:pt x="973" y="416"/>
                    <a:pt x="289" y="557"/>
                    <a:pt x="147" y="911"/>
                  </a:cubicBezTo>
                  <a:cubicBezTo>
                    <a:pt x="0" y="1284"/>
                    <a:pt x="373" y="1860"/>
                    <a:pt x="517" y="2346"/>
                  </a:cubicBezTo>
                  <a:cubicBezTo>
                    <a:pt x="1002" y="2191"/>
                    <a:pt x="1687" y="2175"/>
                    <a:pt x="1913" y="1842"/>
                  </a:cubicBezTo>
                  <a:cubicBezTo>
                    <a:pt x="2127" y="1528"/>
                    <a:pt x="1858" y="884"/>
                    <a:pt x="1758"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15" name="Google Shape;9615;p24"/>
            <p:cNvSpPr/>
            <p:nvPr/>
          </p:nvSpPr>
          <p:spPr>
            <a:xfrm>
              <a:off x="2955550" y="495875"/>
              <a:ext cx="57975" cy="48625"/>
            </a:xfrm>
            <a:custGeom>
              <a:rect b="b" l="l" r="r" t="t"/>
              <a:pathLst>
                <a:path extrusionOk="0" h="1945" w="2319">
                  <a:moveTo>
                    <a:pt x="1313" y="0"/>
                  </a:moveTo>
                  <a:cubicBezTo>
                    <a:pt x="922" y="0"/>
                    <a:pt x="434" y="281"/>
                    <a:pt x="0" y="406"/>
                  </a:cubicBezTo>
                  <a:cubicBezTo>
                    <a:pt x="164" y="916"/>
                    <a:pt x="189" y="1606"/>
                    <a:pt x="535" y="1874"/>
                  </a:cubicBezTo>
                  <a:cubicBezTo>
                    <a:pt x="600" y="1924"/>
                    <a:pt x="688" y="1944"/>
                    <a:pt x="796" y="1944"/>
                  </a:cubicBezTo>
                  <a:cubicBezTo>
                    <a:pt x="1139" y="1944"/>
                    <a:pt x="1680" y="1738"/>
                    <a:pt x="2318" y="1635"/>
                  </a:cubicBezTo>
                  <a:cubicBezTo>
                    <a:pt x="1962" y="867"/>
                    <a:pt x="1844" y="138"/>
                    <a:pt x="1515" y="30"/>
                  </a:cubicBezTo>
                  <a:cubicBezTo>
                    <a:pt x="1451" y="9"/>
                    <a:pt x="1384" y="0"/>
                    <a:pt x="1313"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16" name="Google Shape;9616;p24"/>
            <p:cNvSpPr/>
            <p:nvPr/>
          </p:nvSpPr>
          <p:spPr>
            <a:xfrm>
              <a:off x="4429875" y="5216100"/>
              <a:ext cx="49350" cy="55150"/>
            </a:xfrm>
            <a:custGeom>
              <a:rect b="b" l="l" r="r" t="t"/>
              <a:pathLst>
                <a:path extrusionOk="0" h="2206" w="1974">
                  <a:moveTo>
                    <a:pt x="1725" y="1"/>
                  </a:moveTo>
                  <a:cubicBezTo>
                    <a:pt x="935" y="355"/>
                    <a:pt x="251" y="456"/>
                    <a:pt x="142" y="761"/>
                  </a:cubicBezTo>
                  <a:cubicBezTo>
                    <a:pt x="0" y="1156"/>
                    <a:pt x="180" y="1862"/>
                    <a:pt x="485" y="2143"/>
                  </a:cubicBezTo>
                  <a:cubicBezTo>
                    <a:pt x="532" y="2186"/>
                    <a:pt x="620" y="2205"/>
                    <a:pt x="729" y="2205"/>
                  </a:cubicBezTo>
                  <a:cubicBezTo>
                    <a:pt x="1068" y="2205"/>
                    <a:pt x="1611" y="2023"/>
                    <a:pt x="1755" y="1800"/>
                  </a:cubicBezTo>
                  <a:cubicBezTo>
                    <a:pt x="1974" y="1464"/>
                    <a:pt x="1764" y="850"/>
                    <a:pt x="1725"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17" name="Google Shape;9617;p24"/>
            <p:cNvSpPr/>
            <p:nvPr/>
          </p:nvSpPr>
          <p:spPr>
            <a:xfrm>
              <a:off x="4612750" y="5163175"/>
              <a:ext cx="50600" cy="55175"/>
            </a:xfrm>
            <a:custGeom>
              <a:rect b="b" l="l" r="r" t="t"/>
              <a:pathLst>
                <a:path extrusionOk="0" h="2207" w="2024">
                  <a:moveTo>
                    <a:pt x="1604" y="0"/>
                  </a:moveTo>
                  <a:cubicBezTo>
                    <a:pt x="905" y="347"/>
                    <a:pt x="226" y="473"/>
                    <a:pt x="127" y="781"/>
                  </a:cubicBezTo>
                  <a:cubicBezTo>
                    <a:pt x="0" y="1182"/>
                    <a:pt x="335" y="1724"/>
                    <a:pt x="472" y="2206"/>
                  </a:cubicBezTo>
                  <a:cubicBezTo>
                    <a:pt x="942" y="2035"/>
                    <a:pt x="1582" y="1990"/>
                    <a:pt x="1831" y="1652"/>
                  </a:cubicBezTo>
                  <a:cubicBezTo>
                    <a:pt x="2024" y="1391"/>
                    <a:pt x="1730" y="767"/>
                    <a:pt x="1604"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18" name="Google Shape;9618;p24"/>
            <p:cNvSpPr/>
            <p:nvPr/>
          </p:nvSpPr>
          <p:spPr>
            <a:xfrm>
              <a:off x="1404250" y="3526725"/>
              <a:ext cx="56875" cy="44575"/>
            </a:xfrm>
            <a:custGeom>
              <a:rect b="b" l="l" r="r" t="t"/>
              <a:pathLst>
                <a:path extrusionOk="0" h="1783" w="2275">
                  <a:moveTo>
                    <a:pt x="1249" y="1"/>
                  </a:moveTo>
                  <a:cubicBezTo>
                    <a:pt x="868" y="1"/>
                    <a:pt x="399" y="168"/>
                    <a:pt x="179" y="409"/>
                  </a:cubicBezTo>
                  <a:cubicBezTo>
                    <a:pt x="1" y="604"/>
                    <a:pt x="204" y="1498"/>
                    <a:pt x="491" y="1688"/>
                  </a:cubicBezTo>
                  <a:cubicBezTo>
                    <a:pt x="596" y="1757"/>
                    <a:pt x="730" y="1782"/>
                    <a:pt x="891" y="1782"/>
                  </a:cubicBezTo>
                  <a:cubicBezTo>
                    <a:pt x="1234" y="1782"/>
                    <a:pt x="1701" y="1669"/>
                    <a:pt x="2274" y="1635"/>
                  </a:cubicBezTo>
                  <a:cubicBezTo>
                    <a:pt x="1941" y="843"/>
                    <a:pt x="1853" y="153"/>
                    <a:pt x="1555" y="47"/>
                  </a:cubicBezTo>
                  <a:cubicBezTo>
                    <a:pt x="1467" y="15"/>
                    <a:pt x="1362" y="1"/>
                    <a:pt x="1249"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19" name="Google Shape;9619;p24"/>
            <p:cNvSpPr/>
            <p:nvPr/>
          </p:nvSpPr>
          <p:spPr>
            <a:xfrm>
              <a:off x="2773375" y="540750"/>
              <a:ext cx="48825" cy="53475"/>
            </a:xfrm>
            <a:custGeom>
              <a:rect b="b" l="l" r="r" t="t"/>
              <a:pathLst>
                <a:path extrusionOk="0" h="2139" w="1953">
                  <a:moveTo>
                    <a:pt x="1774" y="1"/>
                  </a:moveTo>
                  <a:lnTo>
                    <a:pt x="1774" y="1"/>
                  </a:lnTo>
                  <a:cubicBezTo>
                    <a:pt x="971" y="317"/>
                    <a:pt x="286" y="388"/>
                    <a:pt x="161" y="689"/>
                  </a:cubicBezTo>
                  <a:cubicBezTo>
                    <a:pt x="0" y="1075"/>
                    <a:pt x="288" y="1647"/>
                    <a:pt x="383" y="2139"/>
                  </a:cubicBezTo>
                  <a:cubicBezTo>
                    <a:pt x="846" y="2040"/>
                    <a:pt x="1512" y="2089"/>
                    <a:pt x="1718" y="1801"/>
                  </a:cubicBezTo>
                  <a:cubicBezTo>
                    <a:pt x="1953" y="1479"/>
                    <a:pt x="1774" y="854"/>
                    <a:pt x="1774"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20" name="Google Shape;9620;p24"/>
            <p:cNvSpPr/>
            <p:nvPr/>
          </p:nvSpPr>
          <p:spPr>
            <a:xfrm>
              <a:off x="3466450" y="5308750"/>
              <a:ext cx="53700" cy="45450"/>
            </a:xfrm>
            <a:custGeom>
              <a:rect b="b" l="l" r="r" t="t"/>
              <a:pathLst>
                <a:path extrusionOk="0" h="1818" w="2148">
                  <a:moveTo>
                    <a:pt x="1230" y="1"/>
                  </a:moveTo>
                  <a:cubicBezTo>
                    <a:pt x="863" y="1"/>
                    <a:pt x="408" y="261"/>
                    <a:pt x="0" y="378"/>
                  </a:cubicBezTo>
                  <a:cubicBezTo>
                    <a:pt x="155" y="854"/>
                    <a:pt x="178" y="1500"/>
                    <a:pt x="504" y="1753"/>
                  </a:cubicBezTo>
                  <a:cubicBezTo>
                    <a:pt x="563" y="1799"/>
                    <a:pt x="642" y="1817"/>
                    <a:pt x="739" y="1817"/>
                  </a:cubicBezTo>
                  <a:cubicBezTo>
                    <a:pt x="1057" y="1817"/>
                    <a:pt x="1563" y="1619"/>
                    <a:pt x="2147" y="1519"/>
                  </a:cubicBezTo>
                  <a:cubicBezTo>
                    <a:pt x="1829" y="816"/>
                    <a:pt x="1724" y="129"/>
                    <a:pt x="1422" y="29"/>
                  </a:cubicBezTo>
                  <a:cubicBezTo>
                    <a:pt x="1362" y="9"/>
                    <a:pt x="1297" y="1"/>
                    <a:pt x="1230"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21" name="Google Shape;9621;p24"/>
            <p:cNvSpPr/>
            <p:nvPr/>
          </p:nvSpPr>
          <p:spPr>
            <a:xfrm>
              <a:off x="1837200" y="4382275"/>
              <a:ext cx="49450" cy="55675"/>
            </a:xfrm>
            <a:custGeom>
              <a:rect b="b" l="l" r="r" t="t"/>
              <a:pathLst>
                <a:path extrusionOk="0" h="2227" w="1978">
                  <a:moveTo>
                    <a:pt x="1699" y="0"/>
                  </a:moveTo>
                  <a:cubicBezTo>
                    <a:pt x="918" y="372"/>
                    <a:pt x="236" y="488"/>
                    <a:pt x="134" y="795"/>
                  </a:cubicBezTo>
                  <a:cubicBezTo>
                    <a:pt x="0" y="1193"/>
                    <a:pt x="193" y="1894"/>
                    <a:pt x="504" y="2170"/>
                  </a:cubicBezTo>
                  <a:cubicBezTo>
                    <a:pt x="549" y="2209"/>
                    <a:pt x="629" y="2226"/>
                    <a:pt x="729" y="2226"/>
                  </a:cubicBezTo>
                  <a:cubicBezTo>
                    <a:pt x="1066" y="2226"/>
                    <a:pt x="1624" y="2029"/>
                    <a:pt x="1767" y="1798"/>
                  </a:cubicBezTo>
                  <a:cubicBezTo>
                    <a:pt x="1978" y="1458"/>
                    <a:pt x="1757" y="849"/>
                    <a:pt x="1699"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22" name="Google Shape;9622;p24"/>
            <p:cNvSpPr/>
            <p:nvPr/>
          </p:nvSpPr>
          <p:spPr>
            <a:xfrm>
              <a:off x="6260250" y="2511850"/>
              <a:ext cx="57425" cy="44725"/>
            </a:xfrm>
            <a:custGeom>
              <a:rect b="b" l="l" r="r" t="t"/>
              <a:pathLst>
                <a:path extrusionOk="0" h="1789" w="2297">
                  <a:moveTo>
                    <a:pt x="1264" y="0"/>
                  </a:moveTo>
                  <a:cubicBezTo>
                    <a:pt x="878" y="0"/>
                    <a:pt x="394" y="181"/>
                    <a:pt x="173" y="433"/>
                  </a:cubicBezTo>
                  <a:cubicBezTo>
                    <a:pt x="1" y="629"/>
                    <a:pt x="223" y="1519"/>
                    <a:pt x="517" y="1703"/>
                  </a:cubicBezTo>
                  <a:cubicBezTo>
                    <a:pt x="615" y="1766"/>
                    <a:pt x="738" y="1789"/>
                    <a:pt x="885" y="1789"/>
                  </a:cubicBezTo>
                  <a:cubicBezTo>
                    <a:pt x="1231" y="1789"/>
                    <a:pt x="1707" y="1660"/>
                    <a:pt x="2297" y="1612"/>
                  </a:cubicBezTo>
                  <a:cubicBezTo>
                    <a:pt x="1946" y="827"/>
                    <a:pt x="1843" y="140"/>
                    <a:pt x="1542" y="40"/>
                  </a:cubicBezTo>
                  <a:cubicBezTo>
                    <a:pt x="1461" y="13"/>
                    <a:pt x="1366" y="0"/>
                    <a:pt x="1264"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23" name="Google Shape;9623;p24"/>
            <p:cNvSpPr/>
            <p:nvPr/>
          </p:nvSpPr>
          <p:spPr>
            <a:xfrm>
              <a:off x="1456425" y="3710625"/>
              <a:ext cx="54325" cy="45600"/>
            </a:xfrm>
            <a:custGeom>
              <a:rect b="b" l="l" r="r" t="t"/>
              <a:pathLst>
                <a:path extrusionOk="0" h="1824" w="2173">
                  <a:moveTo>
                    <a:pt x="1239" y="1"/>
                  </a:moveTo>
                  <a:cubicBezTo>
                    <a:pt x="868" y="1"/>
                    <a:pt x="410" y="277"/>
                    <a:pt x="0" y="405"/>
                  </a:cubicBezTo>
                  <a:cubicBezTo>
                    <a:pt x="165" y="877"/>
                    <a:pt x="205" y="1519"/>
                    <a:pt x="535" y="1764"/>
                  </a:cubicBezTo>
                  <a:cubicBezTo>
                    <a:pt x="592" y="1806"/>
                    <a:pt x="668" y="1824"/>
                    <a:pt x="759" y="1824"/>
                  </a:cubicBezTo>
                  <a:cubicBezTo>
                    <a:pt x="1076" y="1824"/>
                    <a:pt x="1583" y="1612"/>
                    <a:pt x="2172" y="1500"/>
                  </a:cubicBezTo>
                  <a:cubicBezTo>
                    <a:pt x="1838" y="800"/>
                    <a:pt x="1718" y="116"/>
                    <a:pt x="1415" y="25"/>
                  </a:cubicBezTo>
                  <a:cubicBezTo>
                    <a:pt x="1359" y="8"/>
                    <a:pt x="1300" y="1"/>
                    <a:pt x="1239"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24" name="Google Shape;9624;p24"/>
            <p:cNvSpPr/>
            <p:nvPr/>
          </p:nvSpPr>
          <p:spPr>
            <a:xfrm>
              <a:off x="4246900" y="5269825"/>
              <a:ext cx="50550" cy="54700"/>
            </a:xfrm>
            <a:custGeom>
              <a:rect b="b" l="l" r="r" t="t"/>
              <a:pathLst>
                <a:path extrusionOk="0" h="2188" w="2022">
                  <a:moveTo>
                    <a:pt x="1620" y="0"/>
                  </a:moveTo>
                  <a:cubicBezTo>
                    <a:pt x="918" y="333"/>
                    <a:pt x="236" y="450"/>
                    <a:pt x="133" y="756"/>
                  </a:cubicBezTo>
                  <a:cubicBezTo>
                    <a:pt x="0" y="1154"/>
                    <a:pt x="326" y="1702"/>
                    <a:pt x="454" y="2187"/>
                  </a:cubicBezTo>
                  <a:cubicBezTo>
                    <a:pt x="928" y="2024"/>
                    <a:pt x="1568" y="1988"/>
                    <a:pt x="1824" y="1657"/>
                  </a:cubicBezTo>
                  <a:cubicBezTo>
                    <a:pt x="2022" y="1400"/>
                    <a:pt x="1736" y="768"/>
                    <a:pt x="1620"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25" name="Google Shape;9625;p24"/>
            <p:cNvSpPr/>
            <p:nvPr/>
          </p:nvSpPr>
          <p:spPr>
            <a:xfrm>
              <a:off x="1356325" y="3332600"/>
              <a:ext cx="50600" cy="54900"/>
            </a:xfrm>
            <a:custGeom>
              <a:rect b="b" l="l" r="r" t="t"/>
              <a:pathLst>
                <a:path extrusionOk="0" h="2196" w="2024">
                  <a:moveTo>
                    <a:pt x="1614" y="0"/>
                  </a:moveTo>
                  <a:cubicBezTo>
                    <a:pt x="914" y="339"/>
                    <a:pt x="232" y="460"/>
                    <a:pt x="132" y="768"/>
                  </a:cubicBezTo>
                  <a:cubicBezTo>
                    <a:pt x="1" y="1166"/>
                    <a:pt x="331" y="1713"/>
                    <a:pt x="463" y="2196"/>
                  </a:cubicBezTo>
                  <a:cubicBezTo>
                    <a:pt x="936" y="2029"/>
                    <a:pt x="1574" y="1990"/>
                    <a:pt x="1828" y="1655"/>
                  </a:cubicBezTo>
                  <a:cubicBezTo>
                    <a:pt x="2024" y="1397"/>
                    <a:pt x="1736" y="768"/>
                    <a:pt x="1614"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26" name="Google Shape;9626;p24"/>
            <p:cNvSpPr/>
            <p:nvPr/>
          </p:nvSpPr>
          <p:spPr>
            <a:xfrm>
              <a:off x="4799925" y="5122125"/>
              <a:ext cx="48800" cy="41300"/>
            </a:xfrm>
            <a:custGeom>
              <a:rect b="b" l="l" r="r" t="t"/>
              <a:pathLst>
                <a:path extrusionOk="0" h="1652" w="1952">
                  <a:moveTo>
                    <a:pt x="1045" y="1"/>
                  </a:moveTo>
                  <a:cubicBezTo>
                    <a:pt x="740" y="1"/>
                    <a:pt x="343" y="210"/>
                    <a:pt x="1" y="294"/>
                  </a:cubicBezTo>
                  <a:cubicBezTo>
                    <a:pt x="116" y="738"/>
                    <a:pt x="105" y="1324"/>
                    <a:pt x="388" y="1580"/>
                  </a:cubicBezTo>
                  <a:cubicBezTo>
                    <a:pt x="445" y="1632"/>
                    <a:pt x="529" y="1652"/>
                    <a:pt x="638" y="1652"/>
                  </a:cubicBezTo>
                  <a:cubicBezTo>
                    <a:pt x="930" y="1652"/>
                    <a:pt x="1396" y="1507"/>
                    <a:pt x="1952" y="1443"/>
                  </a:cubicBezTo>
                  <a:cubicBezTo>
                    <a:pt x="1623" y="751"/>
                    <a:pt x="1532" y="169"/>
                    <a:pt x="1237" y="38"/>
                  </a:cubicBezTo>
                  <a:cubicBezTo>
                    <a:pt x="1179" y="12"/>
                    <a:pt x="1114" y="1"/>
                    <a:pt x="1045"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27" name="Google Shape;9627;p24"/>
            <p:cNvSpPr/>
            <p:nvPr/>
          </p:nvSpPr>
          <p:spPr>
            <a:xfrm>
              <a:off x="1310450" y="3160375"/>
              <a:ext cx="49925" cy="41725"/>
            </a:xfrm>
            <a:custGeom>
              <a:rect b="b" l="l" r="r" t="t"/>
              <a:pathLst>
                <a:path extrusionOk="0" h="1669" w="1997">
                  <a:moveTo>
                    <a:pt x="1058" y="1"/>
                  </a:moveTo>
                  <a:cubicBezTo>
                    <a:pt x="751" y="1"/>
                    <a:pt x="348" y="236"/>
                    <a:pt x="1" y="336"/>
                  </a:cubicBezTo>
                  <a:cubicBezTo>
                    <a:pt x="132" y="777"/>
                    <a:pt x="144" y="1362"/>
                    <a:pt x="436" y="1606"/>
                  </a:cubicBezTo>
                  <a:cubicBezTo>
                    <a:pt x="489" y="1650"/>
                    <a:pt x="563" y="1668"/>
                    <a:pt x="656" y="1668"/>
                  </a:cubicBezTo>
                  <a:cubicBezTo>
                    <a:pt x="947" y="1668"/>
                    <a:pt x="1420" y="1495"/>
                    <a:pt x="1996" y="1405"/>
                  </a:cubicBezTo>
                  <a:cubicBezTo>
                    <a:pt x="1641" y="727"/>
                    <a:pt x="1525" y="152"/>
                    <a:pt x="1224" y="30"/>
                  </a:cubicBezTo>
                  <a:cubicBezTo>
                    <a:pt x="1173" y="9"/>
                    <a:pt x="1117" y="1"/>
                    <a:pt x="1058"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28" name="Google Shape;9628;p24"/>
            <p:cNvSpPr/>
            <p:nvPr/>
          </p:nvSpPr>
          <p:spPr>
            <a:xfrm>
              <a:off x="4063200" y="5334250"/>
              <a:ext cx="46550" cy="51050"/>
            </a:xfrm>
            <a:custGeom>
              <a:rect b="b" l="l" r="r" t="t"/>
              <a:pathLst>
                <a:path extrusionOk="0" h="2042" w="1862">
                  <a:moveTo>
                    <a:pt x="1443" y="1"/>
                  </a:moveTo>
                  <a:cubicBezTo>
                    <a:pt x="1007" y="144"/>
                    <a:pt x="427" y="167"/>
                    <a:pt x="182" y="469"/>
                  </a:cubicBezTo>
                  <a:cubicBezTo>
                    <a:pt x="1" y="693"/>
                    <a:pt x="256" y="1275"/>
                    <a:pt x="368" y="2042"/>
                  </a:cubicBezTo>
                  <a:cubicBezTo>
                    <a:pt x="1043" y="1666"/>
                    <a:pt x="1614" y="1535"/>
                    <a:pt x="1735" y="1230"/>
                  </a:cubicBezTo>
                  <a:cubicBezTo>
                    <a:pt x="1862" y="907"/>
                    <a:pt x="1558" y="416"/>
                    <a:pt x="1443"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29" name="Google Shape;9629;p24"/>
            <p:cNvSpPr/>
            <p:nvPr/>
          </p:nvSpPr>
          <p:spPr>
            <a:xfrm>
              <a:off x="3051475" y="5231225"/>
              <a:ext cx="53025" cy="43225"/>
            </a:xfrm>
            <a:custGeom>
              <a:rect b="b" l="l" r="r" t="t"/>
              <a:pathLst>
                <a:path extrusionOk="0" h="1729" w="2121">
                  <a:moveTo>
                    <a:pt x="1051" y="0"/>
                  </a:moveTo>
                  <a:cubicBezTo>
                    <a:pt x="699" y="0"/>
                    <a:pt x="212" y="166"/>
                    <a:pt x="142" y="346"/>
                  </a:cubicBezTo>
                  <a:cubicBezTo>
                    <a:pt x="0" y="712"/>
                    <a:pt x="127" y="1409"/>
                    <a:pt x="406" y="1637"/>
                  </a:cubicBezTo>
                  <a:cubicBezTo>
                    <a:pt x="488" y="1704"/>
                    <a:pt x="605" y="1729"/>
                    <a:pt x="753" y="1729"/>
                  </a:cubicBezTo>
                  <a:cubicBezTo>
                    <a:pt x="1073" y="1729"/>
                    <a:pt x="1540" y="1616"/>
                    <a:pt x="2121" y="1580"/>
                  </a:cubicBezTo>
                  <a:cubicBezTo>
                    <a:pt x="1750" y="815"/>
                    <a:pt x="1646" y="226"/>
                    <a:pt x="1322" y="52"/>
                  </a:cubicBezTo>
                  <a:cubicBezTo>
                    <a:pt x="1255" y="16"/>
                    <a:pt x="1160" y="0"/>
                    <a:pt x="1051"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30" name="Google Shape;9630;p24"/>
            <p:cNvSpPr/>
            <p:nvPr/>
          </p:nvSpPr>
          <p:spPr>
            <a:xfrm>
              <a:off x="2120925" y="4707950"/>
              <a:ext cx="53825" cy="43550"/>
            </a:xfrm>
            <a:custGeom>
              <a:rect b="b" l="l" r="r" t="t"/>
              <a:pathLst>
                <a:path extrusionOk="0" h="1742" w="2153">
                  <a:moveTo>
                    <a:pt x="1067" y="1"/>
                  </a:moveTo>
                  <a:cubicBezTo>
                    <a:pt x="713" y="1"/>
                    <a:pt x="197" y="194"/>
                    <a:pt x="131" y="386"/>
                  </a:cubicBezTo>
                  <a:cubicBezTo>
                    <a:pt x="1" y="755"/>
                    <a:pt x="154" y="1447"/>
                    <a:pt x="442" y="1662"/>
                  </a:cubicBezTo>
                  <a:cubicBezTo>
                    <a:pt x="518" y="1720"/>
                    <a:pt x="620" y="1742"/>
                    <a:pt x="747" y="1742"/>
                  </a:cubicBezTo>
                  <a:cubicBezTo>
                    <a:pt x="1068" y="1742"/>
                    <a:pt x="1546" y="1601"/>
                    <a:pt x="2152" y="1540"/>
                  </a:cubicBezTo>
                  <a:cubicBezTo>
                    <a:pt x="1752" y="788"/>
                    <a:pt x="1628" y="203"/>
                    <a:pt x="1298" y="43"/>
                  </a:cubicBezTo>
                  <a:cubicBezTo>
                    <a:pt x="1238" y="14"/>
                    <a:pt x="1158" y="1"/>
                    <a:pt x="1067"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31" name="Google Shape;9631;p24"/>
            <p:cNvSpPr/>
            <p:nvPr/>
          </p:nvSpPr>
          <p:spPr>
            <a:xfrm>
              <a:off x="5170975" y="642625"/>
              <a:ext cx="41400" cy="46500"/>
            </a:xfrm>
            <a:custGeom>
              <a:rect b="b" l="l" r="r" t="t"/>
              <a:pathLst>
                <a:path extrusionOk="0" h="1860" w="1656">
                  <a:moveTo>
                    <a:pt x="1489" y="0"/>
                  </a:moveTo>
                  <a:lnTo>
                    <a:pt x="1489" y="0"/>
                  </a:lnTo>
                  <a:cubicBezTo>
                    <a:pt x="817" y="274"/>
                    <a:pt x="234" y="341"/>
                    <a:pt x="133" y="595"/>
                  </a:cubicBezTo>
                  <a:cubicBezTo>
                    <a:pt x="1" y="934"/>
                    <a:pt x="124" y="1531"/>
                    <a:pt x="372" y="1796"/>
                  </a:cubicBezTo>
                  <a:cubicBezTo>
                    <a:pt x="412" y="1840"/>
                    <a:pt x="502" y="1859"/>
                    <a:pt x="615" y="1859"/>
                  </a:cubicBezTo>
                  <a:cubicBezTo>
                    <a:pt x="904" y="1859"/>
                    <a:pt x="1342" y="1732"/>
                    <a:pt x="1460" y="1558"/>
                  </a:cubicBezTo>
                  <a:cubicBezTo>
                    <a:pt x="1656" y="1270"/>
                    <a:pt x="1496" y="741"/>
                    <a:pt x="1489"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32" name="Google Shape;9632;p24"/>
            <p:cNvSpPr/>
            <p:nvPr/>
          </p:nvSpPr>
          <p:spPr>
            <a:xfrm>
              <a:off x="6313825" y="2698175"/>
              <a:ext cx="49575" cy="39750"/>
            </a:xfrm>
            <a:custGeom>
              <a:rect b="b" l="l" r="r" t="t"/>
              <a:pathLst>
                <a:path extrusionOk="0" h="1590" w="1983">
                  <a:moveTo>
                    <a:pt x="1029" y="0"/>
                  </a:moveTo>
                  <a:cubicBezTo>
                    <a:pt x="700" y="0"/>
                    <a:pt x="284" y="136"/>
                    <a:pt x="163" y="328"/>
                  </a:cubicBezTo>
                  <a:cubicBezTo>
                    <a:pt x="1" y="585"/>
                    <a:pt x="157" y="1288"/>
                    <a:pt x="415" y="1499"/>
                  </a:cubicBezTo>
                  <a:cubicBezTo>
                    <a:pt x="497" y="1566"/>
                    <a:pt x="614" y="1589"/>
                    <a:pt x="764" y="1589"/>
                  </a:cubicBezTo>
                  <a:cubicBezTo>
                    <a:pt x="1057" y="1589"/>
                    <a:pt x="1472" y="1500"/>
                    <a:pt x="1983" y="1480"/>
                  </a:cubicBezTo>
                  <a:cubicBezTo>
                    <a:pt x="1680" y="771"/>
                    <a:pt x="1611" y="188"/>
                    <a:pt x="1327" y="53"/>
                  </a:cubicBezTo>
                  <a:cubicBezTo>
                    <a:pt x="1249" y="17"/>
                    <a:pt x="1145" y="0"/>
                    <a:pt x="1029"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33" name="Google Shape;9633;p24"/>
            <p:cNvSpPr/>
            <p:nvPr/>
          </p:nvSpPr>
          <p:spPr>
            <a:xfrm>
              <a:off x="3688650" y="286675"/>
              <a:ext cx="44250" cy="48200"/>
            </a:xfrm>
            <a:custGeom>
              <a:rect b="b" l="l" r="r" t="t"/>
              <a:pathLst>
                <a:path extrusionOk="0" h="1928" w="1770">
                  <a:moveTo>
                    <a:pt x="1393" y="0"/>
                  </a:moveTo>
                  <a:cubicBezTo>
                    <a:pt x="979" y="103"/>
                    <a:pt x="407" y="81"/>
                    <a:pt x="198" y="346"/>
                  </a:cubicBezTo>
                  <a:cubicBezTo>
                    <a:pt x="1" y="598"/>
                    <a:pt x="185" y="1153"/>
                    <a:pt x="214" y="1928"/>
                  </a:cubicBezTo>
                  <a:cubicBezTo>
                    <a:pt x="914" y="1603"/>
                    <a:pt x="1491" y="1515"/>
                    <a:pt x="1626" y="1223"/>
                  </a:cubicBezTo>
                  <a:cubicBezTo>
                    <a:pt x="1769" y="917"/>
                    <a:pt x="1489" y="416"/>
                    <a:pt x="1393"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34" name="Google Shape;9634;p24"/>
            <p:cNvSpPr/>
            <p:nvPr/>
          </p:nvSpPr>
          <p:spPr>
            <a:xfrm>
              <a:off x="2592225" y="595100"/>
              <a:ext cx="44850" cy="50625"/>
            </a:xfrm>
            <a:custGeom>
              <a:rect b="b" l="l" r="r" t="t"/>
              <a:pathLst>
                <a:path extrusionOk="0" h="2025" w="1794">
                  <a:moveTo>
                    <a:pt x="1465" y="0"/>
                  </a:moveTo>
                  <a:cubicBezTo>
                    <a:pt x="792" y="388"/>
                    <a:pt x="223" y="526"/>
                    <a:pt x="116" y="827"/>
                  </a:cubicBezTo>
                  <a:cubicBezTo>
                    <a:pt x="1" y="1145"/>
                    <a:pt x="325" y="1620"/>
                    <a:pt x="456" y="2025"/>
                  </a:cubicBezTo>
                  <a:cubicBezTo>
                    <a:pt x="860" y="1883"/>
                    <a:pt x="1433" y="1855"/>
                    <a:pt x="1619" y="1571"/>
                  </a:cubicBezTo>
                  <a:cubicBezTo>
                    <a:pt x="1794" y="1304"/>
                    <a:pt x="1563" y="769"/>
                    <a:pt x="1465"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35" name="Google Shape;9635;p24"/>
            <p:cNvSpPr/>
            <p:nvPr/>
          </p:nvSpPr>
          <p:spPr>
            <a:xfrm>
              <a:off x="4938375" y="511825"/>
              <a:ext cx="41400" cy="46500"/>
            </a:xfrm>
            <a:custGeom>
              <a:rect b="b" l="l" r="r" t="t"/>
              <a:pathLst>
                <a:path extrusionOk="0" h="1860" w="1656">
                  <a:moveTo>
                    <a:pt x="1489" y="1"/>
                  </a:moveTo>
                  <a:cubicBezTo>
                    <a:pt x="817" y="275"/>
                    <a:pt x="233" y="343"/>
                    <a:pt x="133" y="596"/>
                  </a:cubicBezTo>
                  <a:cubicBezTo>
                    <a:pt x="0" y="935"/>
                    <a:pt x="124" y="1533"/>
                    <a:pt x="372" y="1797"/>
                  </a:cubicBezTo>
                  <a:cubicBezTo>
                    <a:pt x="412" y="1841"/>
                    <a:pt x="502" y="1860"/>
                    <a:pt x="615" y="1860"/>
                  </a:cubicBezTo>
                  <a:cubicBezTo>
                    <a:pt x="904" y="1860"/>
                    <a:pt x="1342" y="1733"/>
                    <a:pt x="1459" y="1560"/>
                  </a:cubicBezTo>
                  <a:cubicBezTo>
                    <a:pt x="1655" y="1273"/>
                    <a:pt x="1496" y="742"/>
                    <a:pt x="1489"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36" name="Google Shape;9636;p24"/>
            <p:cNvSpPr/>
            <p:nvPr/>
          </p:nvSpPr>
          <p:spPr>
            <a:xfrm>
              <a:off x="5683950" y="1096825"/>
              <a:ext cx="49150" cy="37775"/>
            </a:xfrm>
            <a:custGeom>
              <a:rect b="b" l="l" r="r" t="t"/>
              <a:pathLst>
                <a:path extrusionOk="0" h="1511" w="1966">
                  <a:moveTo>
                    <a:pt x="1081" y="0"/>
                  </a:moveTo>
                  <a:cubicBezTo>
                    <a:pt x="751" y="0"/>
                    <a:pt x="346" y="148"/>
                    <a:pt x="147" y="360"/>
                  </a:cubicBezTo>
                  <a:cubicBezTo>
                    <a:pt x="0" y="514"/>
                    <a:pt x="181" y="1289"/>
                    <a:pt x="426" y="1438"/>
                  </a:cubicBezTo>
                  <a:cubicBezTo>
                    <a:pt x="513" y="1491"/>
                    <a:pt x="620" y="1511"/>
                    <a:pt x="747" y="1511"/>
                  </a:cubicBezTo>
                  <a:cubicBezTo>
                    <a:pt x="1045" y="1511"/>
                    <a:pt x="1453" y="1403"/>
                    <a:pt x="1966" y="1362"/>
                  </a:cubicBezTo>
                  <a:cubicBezTo>
                    <a:pt x="1667" y="700"/>
                    <a:pt x="1578" y="117"/>
                    <a:pt x="1325" y="34"/>
                  </a:cubicBezTo>
                  <a:cubicBezTo>
                    <a:pt x="1253" y="11"/>
                    <a:pt x="1169" y="0"/>
                    <a:pt x="1081"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37" name="Google Shape;9637;p24"/>
            <p:cNvSpPr/>
            <p:nvPr/>
          </p:nvSpPr>
          <p:spPr>
            <a:xfrm>
              <a:off x="4290225" y="303500"/>
              <a:ext cx="41375" cy="46500"/>
            </a:xfrm>
            <a:custGeom>
              <a:rect b="b" l="l" r="r" t="t"/>
              <a:pathLst>
                <a:path extrusionOk="0" h="1860" w="1655">
                  <a:moveTo>
                    <a:pt x="1488" y="1"/>
                  </a:moveTo>
                  <a:cubicBezTo>
                    <a:pt x="816" y="275"/>
                    <a:pt x="233" y="341"/>
                    <a:pt x="133" y="596"/>
                  </a:cubicBezTo>
                  <a:cubicBezTo>
                    <a:pt x="0" y="933"/>
                    <a:pt x="124" y="1532"/>
                    <a:pt x="371" y="1797"/>
                  </a:cubicBezTo>
                  <a:cubicBezTo>
                    <a:pt x="411" y="1840"/>
                    <a:pt x="501" y="1859"/>
                    <a:pt x="613" y="1859"/>
                  </a:cubicBezTo>
                  <a:cubicBezTo>
                    <a:pt x="902" y="1859"/>
                    <a:pt x="1341" y="1731"/>
                    <a:pt x="1459" y="1558"/>
                  </a:cubicBezTo>
                  <a:cubicBezTo>
                    <a:pt x="1655" y="1271"/>
                    <a:pt x="1496" y="742"/>
                    <a:pt x="1488"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38" name="Google Shape;9638;p24"/>
            <p:cNvSpPr/>
            <p:nvPr/>
          </p:nvSpPr>
          <p:spPr>
            <a:xfrm>
              <a:off x="1506075" y="3896725"/>
              <a:ext cx="44225" cy="48200"/>
            </a:xfrm>
            <a:custGeom>
              <a:rect b="b" l="l" r="r" t="t"/>
              <a:pathLst>
                <a:path extrusionOk="0" h="1928" w="1769">
                  <a:moveTo>
                    <a:pt x="1393" y="0"/>
                  </a:moveTo>
                  <a:cubicBezTo>
                    <a:pt x="979" y="104"/>
                    <a:pt x="407" y="82"/>
                    <a:pt x="198" y="347"/>
                  </a:cubicBezTo>
                  <a:cubicBezTo>
                    <a:pt x="1" y="597"/>
                    <a:pt x="185" y="1153"/>
                    <a:pt x="214" y="1928"/>
                  </a:cubicBezTo>
                  <a:cubicBezTo>
                    <a:pt x="914" y="1604"/>
                    <a:pt x="1490" y="1515"/>
                    <a:pt x="1626" y="1224"/>
                  </a:cubicBezTo>
                  <a:cubicBezTo>
                    <a:pt x="1769" y="917"/>
                    <a:pt x="1488" y="416"/>
                    <a:pt x="1393"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39" name="Google Shape;9639;p24"/>
            <p:cNvSpPr/>
            <p:nvPr/>
          </p:nvSpPr>
          <p:spPr>
            <a:xfrm>
              <a:off x="6016050" y="1584100"/>
              <a:ext cx="44675" cy="49500"/>
            </a:xfrm>
            <a:custGeom>
              <a:rect b="b" l="l" r="r" t="t"/>
              <a:pathLst>
                <a:path extrusionOk="0" h="1980" w="1787">
                  <a:moveTo>
                    <a:pt x="1493" y="0"/>
                  </a:moveTo>
                  <a:cubicBezTo>
                    <a:pt x="811" y="369"/>
                    <a:pt x="239" y="493"/>
                    <a:pt x="124" y="790"/>
                  </a:cubicBezTo>
                  <a:cubicBezTo>
                    <a:pt x="0" y="1106"/>
                    <a:pt x="199" y="1797"/>
                    <a:pt x="463" y="1937"/>
                  </a:cubicBezTo>
                  <a:cubicBezTo>
                    <a:pt x="519" y="1966"/>
                    <a:pt x="593" y="1980"/>
                    <a:pt x="678" y="1980"/>
                  </a:cubicBezTo>
                  <a:cubicBezTo>
                    <a:pt x="994" y="1980"/>
                    <a:pt x="1452" y="1794"/>
                    <a:pt x="1604" y="1576"/>
                  </a:cubicBezTo>
                  <a:cubicBezTo>
                    <a:pt x="1786" y="1313"/>
                    <a:pt x="1568" y="771"/>
                    <a:pt x="1493"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40" name="Google Shape;9640;p24"/>
            <p:cNvSpPr/>
            <p:nvPr/>
          </p:nvSpPr>
          <p:spPr>
            <a:xfrm>
              <a:off x="1646250" y="1470475"/>
              <a:ext cx="38925" cy="42950"/>
            </a:xfrm>
            <a:custGeom>
              <a:rect b="b" l="l" r="r" t="t"/>
              <a:pathLst>
                <a:path extrusionOk="0" h="1718" w="1557">
                  <a:moveTo>
                    <a:pt x="1272" y="1"/>
                  </a:moveTo>
                  <a:cubicBezTo>
                    <a:pt x="696" y="321"/>
                    <a:pt x="200" y="434"/>
                    <a:pt x="102" y="693"/>
                  </a:cubicBezTo>
                  <a:cubicBezTo>
                    <a:pt x="1" y="969"/>
                    <a:pt x="186" y="1567"/>
                    <a:pt x="418" y="1684"/>
                  </a:cubicBezTo>
                  <a:cubicBezTo>
                    <a:pt x="464" y="1707"/>
                    <a:pt x="524" y="1717"/>
                    <a:pt x="593" y="1717"/>
                  </a:cubicBezTo>
                  <a:cubicBezTo>
                    <a:pt x="869" y="1717"/>
                    <a:pt x="1275" y="1546"/>
                    <a:pt x="1405" y="1349"/>
                  </a:cubicBezTo>
                  <a:cubicBezTo>
                    <a:pt x="1557" y="1118"/>
                    <a:pt x="1355" y="651"/>
                    <a:pt x="1272"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41" name="Google Shape;9641;p24"/>
            <p:cNvSpPr/>
            <p:nvPr/>
          </p:nvSpPr>
          <p:spPr>
            <a:xfrm>
              <a:off x="6064425" y="3963300"/>
              <a:ext cx="38700" cy="42650"/>
            </a:xfrm>
            <a:custGeom>
              <a:rect b="b" l="l" r="r" t="t"/>
              <a:pathLst>
                <a:path extrusionOk="0" h="1706" w="1548">
                  <a:moveTo>
                    <a:pt x="1184" y="0"/>
                  </a:moveTo>
                  <a:cubicBezTo>
                    <a:pt x="828" y="108"/>
                    <a:pt x="330" y="112"/>
                    <a:pt x="161" y="352"/>
                  </a:cubicBezTo>
                  <a:cubicBezTo>
                    <a:pt x="0" y="576"/>
                    <a:pt x="186" y="1051"/>
                    <a:pt x="248" y="1705"/>
                  </a:cubicBezTo>
                  <a:cubicBezTo>
                    <a:pt x="833" y="1405"/>
                    <a:pt x="1332" y="1307"/>
                    <a:pt x="1437" y="1052"/>
                  </a:cubicBezTo>
                  <a:cubicBezTo>
                    <a:pt x="1548" y="780"/>
                    <a:pt x="1284" y="357"/>
                    <a:pt x="1184"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42" name="Google Shape;9642;p24"/>
            <p:cNvSpPr/>
            <p:nvPr/>
          </p:nvSpPr>
          <p:spPr>
            <a:xfrm>
              <a:off x="6280225" y="3305075"/>
              <a:ext cx="41800" cy="44200"/>
            </a:xfrm>
            <a:custGeom>
              <a:rect b="b" l="l" r="r" t="t"/>
              <a:pathLst>
                <a:path extrusionOk="0" h="1768" w="1672">
                  <a:moveTo>
                    <a:pt x="978" y="0"/>
                  </a:moveTo>
                  <a:cubicBezTo>
                    <a:pt x="678" y="0"/>
                    <a:pt x="338" y="98"/>
                    <a:pt x="194" y="267"/>
                  </a:cubicBezTo>
                  <a:cubicBezTo>
                    <a:pt x="1" y="494"/>
                    <a:pt x="172" y="1033"/>
                    <a:pt x="189" y="1767"/>
                  </a:cubicBezTo>
                  <a:cubicBezTo>
                    <a:pt x="849" y="1456"/>
                    <a:pt x="1359" y="1374"/>
                    <a:pt x="1529" y="1089"/>
                  </a:cubicBezTo>
                  <a:cubicBezTo>
                    <a:pt x="1672" y="849"/>
                    <a:pt x="1517" y="133"/>
                    <a:pt x="1322" y="56"/>
                  </a:cubicBezTo>
                  <a:cubicBezTo>
                    <a:pt x="1227" y="18"/>
                    <a:pt x="1106" y="0"/>
                    <a:pt x="978"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43" name="Google Shape;9643;p24"/>
            <p:cNvSpPr/>
            <p:nvPr/>
          </p:nvSpPr>
          <p:spPr>
            <a:xfrm>
              <a:off x="2093900" y="941675"/>
              <a:ext cx="41975" cy="44550"/>
            </a:xfrm>
            <a:custGeom>
              <a:rect b="b" l="l" r="r" t="t"/>
              <a:pathLst>
                <a:path extrusionOk="0" h="1782" w="1679">
                  <a:moveTo>
                    <a:pt x="1467" y="1"/>
                  </a:moveTo>
                  <a:cubicBezTo>
                    <a:pt x="814" y="323"/>
                    <a:pt x="305" y="415"/>
                    <a:pt x="139" y="705"/>
                  </a:cubicBezTo>
                  <a:cubicBezTo>
                    <a:pt x="0" y="947"/>
                    <a:pt x="170" y="1662"/>
                    <a:pt x="364" y="1734"/>
                  </a:cubicBezTo>
                  <a:cubicBezTo>
                    <a:pt x="453" y="1766"/>
                    <a:pt x="563" y="1782"/>
                    <a:pt x="680" y="1782"/>
                  </a:cubicBezTo>
                  <a:cubicBezTo>
                    <a:pt x="988" y="1782"/>
                    <a:pt x="1344" y="1676"/>
                    <a:pt x="1490" y="1498"/>
                  </a:cubicBezTo>
                  <a:cubicBezTo>
                    <a:pt x="1679" y="1268"/>
                    <a:pt x="1499" y="733"/>
                    <a:pt x="1467"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44" name="Google Shape;9644;p24"/>
            <p:cNvSpPr/>
            <p:nvPr/>
          </p:nvSpPr>
          <p:spPr>
            <a:xfrm>
              <a:off x="1561200" y="4083150"/>
              <a:ext cx="42650" cy="34950"/>
            </a:xfrm>
            <a:custGeom>
              <a:rect b="b" l="l" r="r" t="t"/>
              <a:pathLst>
                <a:path extrusionOk="0" h="1398" w="1706">
                  <a:moveTo>
                    <a:pt x="914" y="0"/>
                  </a:moveTo>
                  <a:cubicBezTo>
                    <a:pt x="650" y="0"/>
                    <a:pt x="302" y="226"/>
                    <a:pt x="0" y="328"/>
                  </a:cubicBezTo>
                  <a:cubicBezTo>
                    <a:pt x="112" y="682"/>
                    <a:pt x="125" y="1186"/>
                    <a:pt x="366" y="1345"/>
                  </a:cubicBezTo>
                  <a:cubicBezTo>
                    <a:pt x="422" y="1383"/>
                    <a:pt x="493" y="1398"/>
                    <a:pt x="578" y="1398"/>
                  </a:cubicBezTo>
                  <a:cubicBezTo>
                    <a:pt x="835" y="1398"/>
                    <a:pt x="1219" y="1260"/>
                    <a:pt x="1705" y="1189"/>
                  </a:cubicBezTo>
                  <a:cubicBezTo>
                    <a:pt x="1397" y="613"/>
                    <a:pt x="1292" y="112"/>
                    <a:pt x="1038" y="20"/>
                  </a:cubicBezTo>
                  <a:cubicBezTo>
                    <a:pt x="999" y="6"/>
                    <a:pt x="957" y="0"/>
                    <a:pt x="914"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45" name="Google Shape;9645;p24"/>
            <p:cNvSpPr/>
            <p:nvPr/>
          </p:nvSpPr>
          <p:spPr>
            <a:xfrm>
              <a:off x="3884425" y="5389925"/>
              <a:ext cx="39000" cy="43775"/>
            </a:xfrm>
            <a:custGeom>
              <a:rect b="b" l="l" r="r" t="t"/>
              <a:pathLst>
                <a:path extrusionOk="0" h="1751" w="1560">
                  <a:moveTo>
                    <a:pt x="1156" y="0"/>
                  </a:moveTo>
                  <a:cubicBezTo>
                    <a:pt x="805" y="126"/>
                    <a:pt x="305" y="157"/>
                    <a:pt x="149" y="406"/>
                  </a:cubicBezTo>
                  <a:cubicBezTo>
                    <a:pt x="0" y="640"/>
                    <a:pt x="211" y="1103"/>
                    <a:pt x="305" y="1751"/>
                  </a:cubicBezTo>
                  <a:cubicBezTo>
                    <a:pt x="876" y="1421"/>
                    <a:pt x="1372" y="1299"/>
                    <a:pt x="1462" y="1038"/>
                  </a:cubicBezTo>
                  <a:cubicBezTo>
                    <a:pt x="1559" y="759"/>
                    <a:pt x="1274" y="351"/>
                    <a:pt x="1156"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46" name="Google Shape;9646;p24"/>
            <p:cNvSpPr/>
            <p:nvPr/>
          </p:nvSpPr>
          <p:spPr>
            <a:xfrm>
              <a:off x="1296250" y="2367025"/>
              <a:ext cx="38325" cy="41325"/>
            </a:xfrm>
            <a:custGeom>
              <a:rect b="b" l="l" r="r" t="t"/>
              <a:pathLst>
                <a:path extrusionOk="0" h="1653" w="1533">
                  <a:moveTo>
                    <a:pt x="1348" y="0"/>
                  </a:moveTo>
                  <a:cubicBezTo>
                    <a:pt x="749" y="266"/>
                    <a:pt x="245" y="335"/>
                    <a:pt x="125" y="585"/>
                  </a:cubicBezTo>
                  <a:cubicBezTo>
                    <a:pt x="0" y="851"/>
                    <a:pt x="239" y="1290"/>
                    <a:pt x="318" y="1652"/>
                  </a:cubicBezTo>
                  <a:cubicBezTo>
                    <a:pt x="679" y="1565"/>
                    <a:pt x="1177" y="1589"/>
                    <a:pt x="1360" y="1359"/>
                  </a:cubicBezTo>
                  <a:cubicBezTo>
                    <a:pt x="1533" y="1142"/>
                    <a:pt x="1373" y="659"/>
                    <a:pt x="1348"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47" name="Google Shape;9647;p24"/>
            <p:cNvSpPr/>
            <p:nvPr/>
          </p:nvSpPr>
          <p:spPr>
            <a:xfrm>
              <a:off x="5485050" y="4728725"/>
              <a:ext cx="40500" cy="34250"/>
            </a:xfrm>
            <a:custGeom>
              <a:rect b="b" l="l" r="r" t="t"/>
              <a:pathLst>
                <a:path extrusionOk="0" h="1370" w="1620">
                  <a:moveTo>
                    <a:pt x="892" y="0"/>
                  </a:moveTo>
                  <a:cubicBezTo>
                    <a:pt x="635" y="0"/>
                    <a:pt x="292" y="177"/>
                    <a:pt x="0" y="248"/>
                  </a:cubicBezTo>
                  <a:cubicBezTo>
                    <a:pt x="81" y="610"/>
                    <a:pt x="49" y="1113"/>
                    <a:pt x="273" y="1294"/>
                  </a:cubicBezTo>
                  <a:cubicBezTo>
                    <a:pt x="342" y="1349"/>
                    <a:pt x="439" y="1369"/>
                    <a:pt x="561" y="1369"/>
                  </a:cubicBezTo>
                  <a:cubicBezTo>
                    <a:pt x="816" y="1369"/>
                    <a:pt x="1179" y="1284"/>
                    <a:pt x="1620" y="1260"/>
                  </a:cubicBezTo>
                  <a:cubicBezTo>
                    <a:pt x="1366" y="659"/>
                    <a:pt x="1306" y="150"/>
                    <a:pt x="1060" y="34"/>
                  </a:cubicBezTo>
                  <a:cubicBezTo>
                    <a:pt x="1010" y="10"/>
                    <a:pt x="954" y="0"/>
                    <a:pt x="892"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48" name="Google Shape;9648;p24"/>
            <p:cNvSpPr/>
            <p:nvPr/>
          </p:nvSpPr>
          <p:spPr>
            <a:xfrm>
              <a:off x="1511525" y="1715550"/>
              <a:ext cx="38975" cy="43425"/>
            </a:xfrm>
            <a:custGeom>
              <a:rect b="b" l="l" r="r" t="t"/>
              <a:pathLst>
                <a:path extrusionOk="0" h="1737" w="1559">
                  <a:moveTo>
                    <a:pt x="1166" y="0"/>
                  </a:moveTo>
                  <a:cubicBezTo>
                    <a:pt x="816" y="120"/>
                    <a:pt x="316" y="140"/>
                    <a:pt x="154" y="386"/>
                  </a:cubicBezTo>
                  <a:cubicBezTo>
                    <a:pt x="1" y="618"/>
                    <a:pt x="204" y="1085"/>
                    <a:pt x="287" y="1736"/>
                  </a:cubicBezTo>
                  <a:cubicBezTo>
                    <a:pt x="863" y="1416"/>
                    <a:pt x="1359" y="1303"/>
                    <a:pt x="1455" y="1043"/>
                  </a:cubicBezTo>
                  <a:cubicBezTo>
                    <a:pt x="1558" y="766"/>
                    <a:pt x="1278" y="352"/>
                    <a:pt x="1166"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49" name="Google Shape;9649;p24"/>
            <p:cNvSpPr/>
            <p:nvPr/>
          </p:nvSpPr>
          <p:spPr>
            <a:xfrm>
              <a:off x="1259375" y="2977800"/>
              <a:ext cx="49125" cy="37675"/>
            </a:xfrm>
            <a:custGeom>
              <a:rect b="b" l="l" r="r" t="t"/>
              <a:pathLst>
                <a:path extrusionOk="0" h="1507" w="1965">
                  <a:moveTo>
                    <a:pt x="1049" y="1"/>
                  </a:moveTo>
                  <a:cubicBezTo>
                    <a:pt x="739" y="1"/>
                    <a:pt x="298" y="225"/>
                    <a:pt x="124" y="469"/>
                  </a:cubicBezTo>
                  <a:cubicBezTo>
                    <a:pt x="0" y="644"/>
                    <a:pt x="237" y="1332"/>
                    <a:pt x="482" y="1456"/>
                  </a:cubicBezTo>
                  <a:cubicBezTo>
                    <a:pt x="553" y="1492"/>
                    <a:pt x="634" y="1506"/>
                    <a:pt x="727" y="1506"/>
                  </a:cubicBezTo>
                  <a:cubicBezTo>
                    <a:pt x="1017" y="1506"/>
                    <a:pt x="1420" y="1365"/>
                    <a:pt x="1964" y="1286"/>
                  </a:cubicBezTo>
                  <a:cubicBezTo>
                    <a:pt x="1600" y="654"/>
                    <a:pt x="1466" y="105"/>
                    <a:pt x="1186" y="19"/>
                  </a:cubicBezTo>
                  <a:cubicBezTo>
                    <a:pt x="1145" y="7"/>
                    <a:pt x="1099" y="1"/>
                    <a:pt x="1049"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50" name="Google Shape;9650;p24"/>
            <p:cNvSpPr/>
            <p:nvPr/>
          </p:nvSpPr>
          <p:spPr>
            <a:xfrm>
              <a:off x="4981450" y="5060825"/>
              <a:ext cx="42450" cy="45650"/>
            </a:xfrm>
            <a:custGeom>
              <a:rect b="b" l="l" r="r" t="t"/>
              <a:pathLst>
                <a:path extrusionOk="0" h="1826" w="1698">
                  <a:moveTo>
                    <a:pt x="1412" y="1"/>
                  </a:moveTo>
                  <a:cubicBezTo>
                    <a:pt x="775" y="363"/>
                    <a:pt x="273" y="485"/>
                    <a:pt x="124" y="783"/>
                  </a:cubicBezTo>
                  <a:cubicBezTo>
                    <a:pt x="0" y="1032"/>
                    <a:pt x="214" y="1731"/>
                    <a:pt x="416" y="1794"/>
                  </a:cubicBezTo>
                  <a:cubicBezTo>
                    <a:pt x="485" y="1816"/>
                    <a:pt x="568" y="1826"/>
                    <a:pt x="656" y="1826"/>
                  </a:cubicBezTo>
                  <a:cubicBezTo>
                    <a:pt x="978" y="1826"/>
                    <a:pt x="1377" y="1692"/>
                    <a:pt x="1522" y="1490"/>
                  </a:cubicBezTo>
                  <a:cubicBezTo>
                    <a:pt x="1698" y="1247"/>
                    <a:pt x="1487" y="727"/>
                    <a:pt x="1412"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51" name="Google Shape;9651;p24"/>
            <p:cNvSpPr/>
            <p:nvPr/>
          </p:nvSpPr>
          <p:spPr>
            <a:xfrm>
              <a:off x="5932100" y="4200775"/>
              <a:ext cx="44050" cy="34950"/>
            </a:xfrm>
            <a:custGeom>
              <a:rect b="b" l="l" r="r" t="t"/>
              <a:pathLst>
                <a:path extrusionOk="0" h="1398" w="1762">
                  <a:moveTo>
                    <a:pt x="925" y="0"/>
                  </a:moveTo>
                  <a:cubicBezTo>
                    <a:pt x="630" y="0"/>
                    <a:pt x="224" y="156"/>
                    <a:pt x="124" y="345"/>
                  </a:cubicBezTo>
                  <a:cubicBezTo>
                    <a:pt x="0" y="579"/>
                    <a:pt x="183" y="1177"/>
                    <a:pt x="420" y="1341"/>
                  </a:cubicBezTo>
                  <a:cubicBezTo>
                    <a:pt x="479" y="1382"/>
                    <a:pt x="554" y="1398"/>
                    <a:pt x="645" y="1398"/>
                  </a:cubicBezTo>
                  <a:cubicBezTo>
                    <a:pt x="902" y="1398"/>
                    <a:pt x="1283" y="1271"/>
                    <a:pt x="1761" y="1210"/>
                  </a:cubicBezTo>
                  <a:cubicBezTo>
                    <a:pt x="1463" y="628"/>
                    <a:pt x="1368" y="127"/>
                    <a:pt x="1114" y="30"/>
                  </a:cubicBezTo>
                  <a:cubicBezTo>
                    <a:pt x="1062" y="9"/>
                    <a:pt x="997" y="0"/>
                    <a:pt x="925"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52" name="Google Shape;9652;p24"/>
            <p:cNvSpPr/>
            <p:nvPr/>
          </p:nvSpPr>
          <p:spPr>
            <a:xfrm>
              <a:off x="6202750" y="3728475"/>
              <a:ext cx="36100" cy="30225"/>
            </a:xfrm>
            <a:custGeom>
              <a:rect b="b" l="l" r="r" t="t"/>
              <a:pathLst>
                <a:path extrusionOk="0" h="1209" w="1444">
                  <a:moveTo>
                    <a:pt x="714" y="0"/>
                  </a:moveTo>
                  <a:cubicBezTo>
                    <a:pt x="471" y="0"/>
                    <a:pt x="137" y="109"/>
                    <a:pt x="98" y="222"/>
                  </a:cubicBezTo>
                  <a:cubicBezTo>
                    <a:pt x="1" y="493"/>
                    <a:pt x="63" y="978"/>
                    <a:pt x="254" y="1141"/>
                  </a:cubicBezTo>
                  <a:cubicBezTo>
                    <a:pt x="312" y="1191"/>
                    <a:pt x="397" y="1209"/>
                    <a:pt x="506" y="1209"/>
                  </a:cubicBezTo>
                  <a:cubicBezTo>
                    <a:pt x="730" y="1209"/>
                    <a:pt x="1054" y="1134"/>
                    <a:pt x="1443" y="1115"/>
                  </a:cubicBezTo>
                  <a:cubicBezTo>
                    <a:pt x="1200" y="587"/>
                    <a:pt x="1138" y="180"/>
                    <a:pt x="911" y="40"/>
                  </a:cubicBezTo>
                  <a:cubicBezTo>
                    <a:pt x="865" y="12"/>
                    <a:pt x="795" y="0"/>
                    <a:pt x="714"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53" name="Google Shape;9653;p24"/>
            <p:cNvSpPr/>
            <p:nvPr/>
          </p:nvSpPr>
          <p:spPr>
            <a:xfrm>
              <a:off x="1781225" y="1245050"/>
              <a:ext cx="33900" cy="35725"/>
            </a:xfrm>
            <a:custGeom>
              <a:rect b="b" l="l" r="r" t="t"/>
              <a:pathLst>
                <a:path extrusionOk="0" h="1429" w="1356">
                  <a:moveTo>
                    <a:pt x="808" y="0"/>
                  </a:moveTo>
                  <a:cubicBezTo>
                    <a:pt x="557" y="0"/>
                    <a:pt x="268" y="84"/>
                    <a:pt x="151" y="229"/>
                  </a:cubicBezTo>
                  <a:cubicBezTo>
                    <a:pt x="1" y="415"/>
                    <a:pt x="153" y="845"/>
                    <a:pt x="188" y="1429"/>
                  </a:cubicBezTo>
                  <a:cubicBezTo>
                    <a:pt x="707" y="1162"/>
                    <a:pt x="1109" y="1082"/>
                    <a:pt x="1246" y="848"/>
                  </a:cubicBezTo>
                  <a:cubicBezTo>
                    <a:pt x="1355" y="660"/>
                    <a:pt x="1209" y="83"/>
                    <a:pt x="1059" y="35"/>
                  </a:cubicBezTo>
                  <a:cubicBezTo>
                    <a:pt x="987" y="11"/>
                    <a:pt x="900" y="0"/>
                    <a:pt x="808"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54" name="Google Shape;9654;p24"/>
            <p:cNvSpPr/>
            <p:nvPr/>
          </p:nvSpPr>
          <p:spPr>
            <a:xfrm>
              <a:off x="5171750" y="5022000"/>
              <a:ext cx="32700" cy="28025"/>
            </a:xfrm>
            <a:custGeom>
              <a:rect b="b" l="l" r="r" t="t"/>
              <a:pathLst>
                <a:path extrusionOk="0" h="1121" w="1308">
                  <a:moveTo>
                    <a:pt x="732" y="1"/>
                  </a:moveTo>
                  <a:cubicBezTo>
                    <a:pt x="522" y="1"/>
                    <a:pt x="240" y="147"/>
                    <a:pt x="1" y="204"/>
                  </a:cubicBezTo>
                  <a:cubicBezTo>
                    <a:pt x="67" y="502"/>
                    <a:pt x="42" y="916"/>
                    <a:pt x="226" y="1061"/>
                  </a:cubicBezTo>
                  <a:cubicBezTo>
                    <a:pt x="281" y="1105"/>
                    <a:pt x="358" y="1121"/>
                    <a:pt x="453" y="1121"/>
                  </a:cubicBezTo>
                  <a:cubicBezTo>
                    <a:pt x="660" y="1121"/>
                    <a:pt x="956" y="1046"/>
                    <a:pt x="1308" y="1023"/>
                  </a:cubicBezTo>
                  <a:cubicBezTo>
                    <a:pt x="1113" y="544"/>
                    <a:pt x="1068" y="126"/>
                    <a:pt x="867" y="28"/>
                  </a:cubicBezTo>
                  <a:cubicBezTo>
                    <a:pt x="827" y="9"/>
                    <a:pt x="781" y="1"/>
                    <a:pt x="732"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55" name="Google Shape;9655;p24"/>
            <p:cNvSpPr/>
            <p:nvPr/>
          </p:nvSpPr>
          <p:spPr>
            <a:xfrm>
              <a:off x="6368125" y="2879125"/>
              <a:ext cx="35550" cy="37500"/>
            </a:xfrm>
            <a:custGeom>
              <a:rect b="b" l="l" r="r" t="t"/>
              <a:pathLst>
                <a:path extrusionOk="0" h="1500" w="1422">
                  <a:moveTo>
                    <a:pt x="1163" y="1"/>
                  </a:moveTo>
                  <a:cubicBezTo>
                    <a:pt x="658" y="245"/>
                    <a:pt x="216" y="321"/>
                    <a:pt x="111" y="549"/>
                  </a:cubicBezTo>
                  <a:cubicBezTo>
                    <a:pt x="1" y="789"/>
                    <a:pt x="214" y="1177"/>
                    <a:pt x="285" y="1499"/>
                  </a:cubicBezTo>
                  <a:cubicBezTo>
                    <a:pt x="628" y="1402"/>
                    <a:pt x="1072" y="1399"/>
                    <a:pt x="1280" y="1174"/>
                  </a:cubicBezTo>
                  <a:cubicBezTo>
                    <a:pt x="1421" y="1020"/>
                    <a:pt x="1234" y="558"/>
                    <a:pt x="1163"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56" name="Google Shape;9656;p24"/>
            <p:cNvSpPr/>
            <p:nvPr/>
          </p:nvSpPr>
          <p:spPr>
            <a:xfrm>
              <a:off x="2416575" y="663450"/>
              <a:ext cx="35275" cy="31275"/>
            </a:xfrm>
            <a:custGeom>
              <a:rect b="b" l="l" r="r" t="t"/>
              <a:pathLst>
                <a:path extrusionOk="0" h="1251" w="1411">
                  <a:moveTo>
                    <a:pt x="775" y="1"/>
                  </a:moveTo>
                  <a:cubicBezTo>
                    <a:pt x="547" y="1"/>
                    <a:pt x="252" y="126"/>
                    <a:pt x="1" y="169"/>
                  </a:cubicBezTo>
                  <a:cubicBezTo>
                    <a:pt x="70" y="520"/>
                    <a:pt x="37" y="968"/>
                    <a:pt x="244" y="1189"/>
                  </a:cubicBezTo>
                  <a:cubicBezTo>
                    <a:pt x="286" y="1234"/>
                    <a:pt x="358" y="1251"/>
                    <a:pt x="454" y="1251"/>
                  </a:cubicBezTo>
                  <a:cubicBezTo>
                    <a:pt x="676" y="1251"/>
                    <a:pt x="1024" y="1162"/>
                    <a:pt x="1411" y="1133"/>
                  </a:cubicBezTo>
                  <a:cubicBezTo>
                    <a:pt x="1213" y="611"/>
                    <a:pt x="1176" y="157"/>
                    <a:pt x="960" y="41"/>
                  </a:cubicBezTo>
                  <a:cubicBezTo>
                    <a:pt x="906" y="12"/>
                    <a:pt x="844" y="1"/>
                    <a:pt x="775"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57" name="Google Shape;9657;p24"/>
            <p:cNvSpPr/>
            <p:nvPr/>
          </p:nvSpPr>
          <p:spPr>
            <a:xfrm>
              <a:off x="5802625" y="4439575"/>
              <a:ext cx="37275" cy="30675"/>
            </a:xfrm>
            <a:custGeom>
              <a:rect b="b" l="l" r="r" t="t"/>
              <a:pathLst>
                <a:path extrusionOk="0" h="1227" w="1491">
                  <a:moveTo>
                    <a:pt x="731" y="0"/>
                  </a:moveTo>
                  <a:cubicBezTo>
                    <a:pt x="490" y="0"/>
                    <a:pt x="113" y="151"/>
                    <a:pt x="78" y="280"/>
                  </a:cubicBezTo>
                  <a:cubicBezTo>
                    <a:pt x="1" y="553"/>
                    <a:pt x="104" y="1033"/>
                    <a:pt x="307" y="1177"/>
                  </a:cubicBezTo>
                  <a:cubicBezTo>
                    <a:pt x="356" y="1213"/>
                    <a:pt x="420" y="1227"/>
                    <a:pt x="498" y="1227"/>
                  </a:cubicBezTo>
                  <a:cubicBezTo>
                    <a:pt x="723" y="1227"/>
                    <a:pt x="1064" y="1110"/>
                    <a:pt x="1491" y="1051"/>
                  </a:cubicBezTo>
                  <a:cubicBezTo>
                    <a:pt x="1206" y="548"/>
                    <a:pt x="1111" y="149"/>
                    <a:pt x="870" y="26"/>
                  </a:cubicBezTo>
                  <a:cubicBezTo>
                    <a:pt x="835" y="8"/>
                    <a:pt x="787" y="0"/>
                    <a:pt x="731"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58" name="Google Shape;9658;p24"/>
            <p:cNvSpPr/>
            <p:nvPr/>
          </p:nvSpPr>
          <p:spPr>
            <a:xfrm>
              <a:off x="4706900" y="392725"/>
              <a:ext cx="35775" cy="38050"/>
            </a:xfrm>
            <a:custGeom>
              <a:rect b="b" l="l" r="r" t="t"/>
              <a:pathLst>
                <a:path extrusionOk="0" h="1522" w="1431">
                  <a:moveTo>
                    <a:pt x="1125" y="1"/>
                  </a:moveTo>
                  <a:cubicBezTo>
                    <a:pt x="785" y="107"/>
                    <a:pt x="341" y="122"/>
                    <a:pt x="139" y="353"/>
                  </a:cubicBezTo>
                  <a:cubicBezTo>
                    <a:pt x="1" y="509"/>
                    <a:pt x="203" y="967"/>
                    <a:pt x="288" y="1521"/>
                  </a:cubicBezTo>
                  <a:cubicBezTo>
                    <a:pt x="786" y="1264"/>
                    <a:pt x="1227" y="1177"/>
                    <a:pt x="1326" y="947"/>
                  </a:cubicBezTo>
                  <a:cubicBezTo>
                    <a:pt x="1430" y="704"/>
                    <a:pt x="1206" y="322"/>
                    <a:pt x="1125"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59" name="Google Shape;9659;p24"/>
            <p:cNvSpPr/>
            <p:nvPr/>
          </p:nvSpPr>
          <p:spPr>
            <a:xfrm>
              <a:off x="1383450" y="1955325"/>
              <a:ext cx="35750" cy="30175"/>
            </a:xfrm>
            <a:custGeom>
              <a:rect b="b" l="l" r="r" t="t"/>
              <a:pathLst>
                <a:path extrusionOk="0" h="1207" w="1430">
                  <a:moveTo>
                    <a:pt x="706" y="0"/>
                  </a:moveTo>
                  <a:cubicBezTo>
                    <a:pt x="465" y="0"/>
                    <a:pt x="140" y="101"/>
                    <a:pt x="100" y="210"/>
                  </a:cubicBezTo>
                  <a:cubicBezTo>
                    <a:pt x="0" y="481"/>
                    <a:pt x="52" y="967"/>
                    <a:pt x="240" y="1135"/>
                  </a:cubicBezTo>
                  <a:cubicBezTo>
                    <a:pt x="300" y="1189"/>
                    <a:pt x="391" y="1207"/>
                    <a:pt x="508" y="1207"/>
                  </a:cubicBezTo>
                  <a:cubicBezTo>
                    <a:pt x="731" y="1207"/>
                    <a:pt x="1050" y="1140"/>
                    <a:pt x="1429" y="1127"/>
                  </a:cubicBezTo>
                  <a:cubicBezTo>
                    <a:pt x="1197" y="596"/>
                    <a:pt x="1141" y="186"/>
                    <a:pt x="917" y="44"/>
                  </a:cubicBezTo>
                  <a:cubicBezTo>
                    <a:pt x="869" y="13"/>
                    <a:pt x="793" y="0"/>
                    <a:pt x="706"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60" name="Google Shape;9660;p24"/>
            <p:cNvSpPr/>
            <p:nvPr/>
          </p:nvSpPr>
          <p:spPr>
            <a:xfrm>
              <a:off x="1611800" y="4269550"/>
              <a:ext cx="31875" cy="35125"/>
            </a:xfrm>
            <a:custGeom>
              <a:rect b="b" l="l" r="r" t="t"/>
              <a:pathLst>
                <a:path extrusionOk="0" h="1405" w="1275">
                  <a:moveTo>
                    <a:pt x="951" y="0"/>
                  </a:moveTo>
                  <a:cubicBezTo>
                    <a:pt x="664" y="99"/>
                    <a:pt x="251" y="117"/>
                    <a:pt x="123" y="317"/>
                  </a:cubicBezTo>
                  <a:cubicBezTo>
                    <a:pt x="1" y="509"/>
                    <a:pt x="172" y="890"/>
                    <a:pt x="245" y="1405"/>
                  </a:cubicBezTo>
                  <a:cubicBezTo>
                    <a:pt x="699" y="1157"/>
                    <a:pt x="1109" y="1066"/>
                    <a:pt x="1189" y="853"/>
                  </a:cubicBezTo>
                  <a:cubicBezTo>
                    <a:pt x="1274" y="631"/>
                    <a:pt x="1044" y="291"/>
                    <a:pt x="951"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61" name="Google Shape;9661;p24"/>
            <p:cNvSpPr/>
            <p:nvPr/>
          </p:nvSpPr>
          <p:spPr>
            <a:xfrm>
              <a:off x="3706275" y="5447200"/>
              <a:ext cx="34500" cy="28250"/>
            </a:xfrm>
            <a:custGeom>
              <a:rect b="b" l="l" r="r" t="t"/>
              <a:pathLst>
                <a:path extrusionOk="0" h="1130" w="1380">
                  <a:moveTo>
                    <a:pt x="735" y="0"/>
                  </a:moveTo>
                  <a:cubicBezTo>
                    <a:pt x="501" y="0"/>
                    <a:pt x="200" y="101"/>
                    <a:pt x="115" y="238"/>
                  </a:cubicBezTo>
                  <a:cubicBezTo>
                    <a:pt x="0" y="422"/>
                    <a:pt x="115" y="925"/>
                    <a:pt x="299" y="1071"/>
                  </a:cubicBezTo>
                  <a:cubicBezTo>
                    <a:pt x="354" y="1114"/>
                    <a:pt x="430" y="1130"/>
                    <a:pt x="525" y="1130"/>
                  </a:cubicBezTo>
                  <a:cubicBezTo>
                    <a:pt x="732" y="1130"/>
                    <a:pt x="1028" y="1055"/>
                    <a:pt x="1379" y="1032"/>
                  </a:cubicBezTo>
                  <a:cubicBezTo>
                    <a:pt x="1185" y="553"/>
                    <a:pt x="1142" y="135"/>
                    <a:pt x="940" y="38"/>
                  </a:cubicBezTo>
                  <a:cubicBezTo>
                    <a:pt x="887" y="12"/>
                    <a:pt x="815" y="0"/>
                    <a:pt x="735"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62" name="Google Shape;9662;p24"/>
            <p:cNvSpPr/>
            <p:nvPr/>
          </p:nvSpPr>
          <p:spPr>
            <a:xfrm>
              <a:off x="5406525" y="778450"/>
              <a:ext cx="35400" cy="37000"/>
            </a:xfrm>
            <a:custGeom>
              <a:rect b="b" l="l" r="r" t="t"/>
              <a:pathLst>
                <a:path extrusionOk="0" h="1480" w="1416">
                  <a:moveTo>
                    <a:pt x="1181" y="0"/>
                  </a:moveTo>
                  <a:cubicBezTo>
                    <a:pt x="670" y="233"/>
                    <a:pt x="225" y="296"/>
                    <a:pt x="117" y="523"/>
                  </a:cubicBezTo>
                  <a:cubicBezTo>
                    <a:pt x="1" y="762"/>
                    <a:pt x="204" y="1154"/>
                    <a:pt x="269" y="1480"/>
                  </a:cubicBezTo>
                  <a:cubicBezTo>
                    <a:pt x="614" y="1390"/>
                    <a:pt x="1057" y="1396"/>
                    <a:pt x="1271" y="1175"/>
                  </a:cubicBezTo>
                  <a:cubicBezTo>
                    <a:pt x="1416" y="1026"/>
                    <a:pt x="1239" y="557"/>
                    <a:pt x="1181"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63" name="Google Shape;9663;p24"/>
            <p:cNvSpPr/>
            <p:nvPr/>
          </p:nvSpPr>
          <p:spPr>
            <a:xfrm>
              <a:off x="1217525" y="2798975"/>
              <a:ext cx="32725" cy="28025"/>
            </a:xfrm>
            <a:custGeom>
              <a:rect b="b" l="l" r="r" t="t"/>
              <a:pathLst>
                <a:path extrusionOk="0" h="1121" w="1309">
                  <a:moveTo>
                    <a:pt x="731" y="1"/>
                  </a:moveTo>
                  <a:cubicBezTo>
                    <a:pt x="520" y="1"/>
                    <a:pt x="238" y="147"/>
                    <a:pt x="0" y="205"/>
                  </a:cubicBezTo>
                  <a:cubicBezTo>
                    <a:pt x="66" y="501"/>
                    <a:pt x="41" y="917"/>
                    <a:pt x="225" y="1061"/>
                  </a:cubicBezTo>
                  <a:cubicBezTo>
                    <a:pt x="280" y="1105"/>
                    <a:pt x="357" y="1120"/>
                    <a:pt x="451" y="1120"/>
                  </a:cubicBezTo>
                  <a:cubicBezTo>
                    <a:pt x="659" y="1120"/>
                    <a:pt x="956" y="1045"/>
                    <a:pt x="1309" y="1021"/>
                  </a:cubicBezTo>
                  <a:cubicBezTo>
                    <a:pt x="1113" y="542"/>
                    <a:pt x="1067" y="124"/>
                    <a:pt x="866" y="28"/>
                  </a:cubicBezTo>
                  <a:cubicBezTo>
                    <a:pt x="826" y="9"/>
                    <a:pt x="780" y="1"/>
                    <a:pt x="731"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64" name="Google Shape;9664;p24"/>
            <p:cNvSpPr/>
            <p:nvPr/>
          </p:nvSpPr>
          <p:spPr>
            <a:xfrm>
              <a:off x="3880475" y="238125"/>
              <a:ext cx="34650" cy="31150"/>
            </a:xfrm>
            <a:custGeom>
              <a:rect b="b" l="l" r="r" t="t"/>
              <a:pathLst>
                <a:path extrusionOk="0" h="1246" w="1386">
                  <a:moveTo>
                    <a:pt x="766" y="0"/>
                  </a:moveTo>
                  <a:cubicBezTo>
                    <a:pt x="540" y="0"/>
                    <a:pt x="248" y="115"/>
                    <a:pt x="1" y="152"/>
                  </a:cubicBezTo>
                  <a:cubicBezTo>
                    <a:pt x="61" y="505"/>
                    <a:pt x="20" y="952"/>
                    <a:pt x="219" y="1177"/>
                  </a:cubicBezTo>
                  <a:cubicBezTo>
                    <a:pt x="263" y="1227"/>
                    <a:pt x="343" y="1245"/>
                    <a:pt x="450" y="1245"/>
                  </a:cubicBezTo>
                  <a:cubicBezTo>
                    <a:pt x="673" y="1245"/>
                    <a:pt x="1012" y="1168"/>
                    <a:pt x="1386" y="1148"/>
                  </a:cubicBezTo>
                  <a:cubicBezTo>
                    <a:pt x="1202" y="622"/>
                    <a:pt x="1178" y="168"/>
                    <a:pt x="963" y="44"/>
                  </a:cubicBezTo>
                  <a:cubicBezTo>
                    <a:pt x="907" y="13"/>
                    <a:pt x="840" y="0"/>
                    <a:pt x="766"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65" name="Google Shape;9665;p24"/>
            <p:cNvSpPr/>
            <p:nvPr/>
          </p:nvSpPr>
          <p:spPr>
            <a:xfrm>
              <a:off x="5972625" y="1414425"/>
              <a:ext cx="37775" cy="32175"/>
            </a:xfrm>
            <a:custGeom>
              <a:rect b="b" l="l" r="r" t="t"/>
              <a:pathLst>
                <a:path extrusionOk="0" h="1287" w="1511">
                  <a:moveTo>
                    <a:pt x="810" y="1"/>
                  </a:moveTo>
                  <a:cubicBezTo>
                    <a:pt x="575" y="1"/>
                    <a:pt x="267" y="183"/>
                    <a:pt x="0" y="262"/>
                  </a:cubicBezTo>
                  <a:cubicBezTo>
                    <a:pt x="108" y="603"/>
                    <a:pt x="124" y="1051"/>
                    <a:pt x="354" y="1245"/>
                  </a:cubicBezTo>
                  <a:cubicBezTo>
                    <a:pt x="388" y="1274"/>
                    <a:pt x="436" y="1286"/>
                    <a:pt x="496" y="1286"/>
                  </a:cubicBezTo>
                  <a:cubicBezTo>
                    <a:pt x="712" y="1286"/>
                    <a:pt x="1082" y="1131"/>
                    <a:pt x="1511" y="1046"/>
                  </a:cubicBezTo>
                  <a:cubicBezTo>
                    <a:pt x="1253" y="556"/>
                    <a:pt x="1164" y="113"/>
                    <a:pt x="934" y="22"/>
                  </a:cubicBezTo>
                  <a:cubicBezTo>
                    <a:pt x="896" y="7"/>
                    <a:pt x="854" y="1"/>
                    <a:pt x="810"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66" name="Google Shape;9666;p24"/>
            <p:cNvSpPr/>
            <p:nvPr/>
          </p:nvSpPr>
          <p:spPr>
            <a:xfrm>
              <a:off x="1893700" y="4577375"/>
              <a:ext cx="35100" cy="36050"/>
            </a:xfrm>
            <a:custGeom>
              <a:rect b="b" l="l" r="r" t="t"/>
              <a:pathLst>
                <a:path extrusionOk="0" h="1442" w="1404">
                  <a:moveTo>
                    <a:pt x="1215" y="1"/>
                  </a:moveTo>
                  <a:cubicBezTo>
                    <a:pt x="695" y="210"/>
                    <a:pt x="247" y="253"/>
                    <a:pt x="128" y="474"/>
                  </a:cubicBezTo>
                  <a:cubicBezTo>
                    <a:pt x="1" y="708"/>
                    <a:pt x="188" y="1112"/>
                    <a:pt x="238" y="1442"/>
                  </a:cubicBezTo>
                  <a:cubicBezTo>
                    <a:pt x="586" y="1365"/>
                    <a:pt x="1029" y="1390"/>
                    <a:pt x="1252" y="1178"/>
                  </a:cubicBezTo>
                  <a:cubicBezTo>
                    <a:pt x="1404" y="1035"/>
                    <a:pt x="1247" y="559"/>
                    <a:pt x="1215"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67" name="Google Shape;9667;p24"/>
            <p:cNvSpPr/>
            <p:nvPr/>
          </p:nvSpPr>
          <p:spPr>
            <a:xfrm>
              <a:off x="3289100" y="5360825"/>
              <a:ext cx="35725" cy="37950"/>
            </a:xfrm>
            <a:custGeom>
              <a:rect b="b" l="l" r="r" t="t"/>
              <a:pathLst>
                <a:path extrusionOk="0" h="1518" w="1429">
                  <a:moveTo>
                    <a:pt x="1144" y="0"/>
                  </a:moveTo>
                  <a:cubicBezTo>
                    <a:pt x="647" y="257"/>
                    <a:pt x="205" y="342"/>
                    <a:pt x="105" y="573"/>
                  </a:cubicBezTo>
                  <a:cubicBezTo>
                    <a:pt x="0" y="815"/>
                    <a:pt x="223" y="1198"/>
                    <a:pt x="302" y="1518"/>
                  </a:cubicBezTo>
                  <a:cubicBezTo>
                    <a:pt x="643" y="1413"/>
                    <a:pt x="1086" y="1400"/>
                    <a:pt x="1290" y="1170"/>
                  </a:cubicBezTo>
                  <a:cubicBezTo>
                    <a:pt x="1428" y="1014"/>
                    <a:pt x="1228" y="556"/>
                    <a:pt x="1144"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68" name="Google Shape;9668;p24"/>
            <p:cNvSpPr/>
            <p:nvPr/>
          </p:nvSpPr>
          <p:spPr>
            <a:xfrm>
              <a:off x="2177375" y="4892950"/>
              <a:ext cx="31850" cy="34725"/>
            </a:xfrm>
            <a:custGeom>
              <a:rect b="b" l="l" r="r" t="t"/>
              <a:pathLst>
                <a:path extrusionOk="0" h="1389" w="1274">
                  <a:moveTo>
                    <a:pt x="1029" y="0"/>
                  </a:moveTo>
                  <a:cubicBezTo>
                    <a:pt x="574" y="248"/>
                    <a:pt x="166" y="338"/>
                    <a:pt x="86" y="550"/>
                  </a:cubicBezTo>
                  <a:cubicBezTo>
                    <a:pt x="0" y="774"/>
                    <a:pt x="154" y="1265"/>
                    <a:pt x="344" y="1361"/>
                  </a:cubicBezTo>
                  <a:cubicBezTo>
                    <a:pt x="381" y="1380"/>
                    <a:pt x="430" y="1388"/>
                    <a:pt x="486" y="1388"/>
                  </a:cubicBezTo>
                  <a:cubicBezTo>
                    <a:pt x="712" y="1388"/>
                    <a:pt x="1047" y="1247"/>
                    <a:pt x="1150" y="1087"/>
                  </a:cubicBezTo>
                  <a:cubicBezTo>
                    <a:pt x="1274" y="896"/>
                    <a:pt x="1101" y="513"/>
                    <a:pt x="1029"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69" name="Google Shape;9669;p24"/>
            <p:cNvSpPr/>
            <p:nvPr/>
          </p:nvSpPr>
          <p:spPr>
            <a:xfrm>
              <a:off x="2408400" y="5030375"/>
              <a:ext cx="33625" cy="35150"/>
            </a:xfrm>
            <a:custGeom>
              <a:rect b="b" l="l" r="r" t="t"/>
              <a:pathLst>
                <a:path extrusionOk="0" h="1406" w="1345">
                  <a:moveTo>
                    <a:pt x="777" y="1"/>
                  </a:moveTo>
                  <a:cubicBezTo>
                    <a:pt x="537" y="1"/>
                    <a:pt x="273" y="71"/>
                    <a:pt x="158" y="203"/>
                  </a:cubicBezTo>
                  <a:cubicBezTo>
                    <a:pt x="0" y="383"/>
                    <a:pt x="134" y="821"/>
                    <a:pt x="146" y="1406"/>
                  </a:cubicBezTo>
                  <a:cubicBezTo>
                    <a:pt x="674" y="1163"/>
                    <a:pt x="1079" y="1098"/>
                    <a:pt x="1226" y="868"/>
                  </a:cubicBezTo>
                  <a:cubicBezTo>
                    <a:pt x="1344" y="685"/>
                    <a:pt x="1222" y="100"/>
                    <a:pt x="1075" y="46"/>
                  </a:cubicBezTo>
                  <a:cubicBezTo>
                    <a:pt x="991" y="16"/>
                    <a:pt x="887" y="1"/>
                    <a:pt x="777"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70" name="Google Shape;9670;p24"/>
            <p:cNvSpPr/>
            <p:nvPr/>
          </p:nvSpPr>
          <p:spPr>
            <a:xfrm>
              <a:off x="2642925" y="5159925"/>
              <a:ext cx="36075" cy="30225"/>
            </a:xfrm>
            <a:custGeom>
              <a:rect b="b" l="l" r="r" t="t"/>
              <a:pathLst>
                <a:path extrusionOk="0" h="1209" w="1443">
                  <a:moveTo>
                    <a:pt x="714" y="0"/>
                  </a:moveTo>
                  <a:cubicBezTo>
                    <a:pt x="472" y="0"/>
                    <a:pt x="137" y="109"/>
                    <a:pt x="98" y="222"/>
                  </a:cubicBezTo>
                  <a:cubicBezTo>
                    <a:pt x="0" y="493"/>
                    <a:pt x="62" y="978"/>
                    <a:pt x="254" y="1141"/>
                  </a:cubicBezTo>
                  <a:cubicBezTo>
                    <a:pt x="312" y="1191"/>
                    <a:pt x="397" y="1209"/>
                    <a:pt x="506" y="1209"/>
                  </a:cubicBezTo>
                  <a:cubicBezTo>
                    <a:pt x="730" y="1209"/>
                    <a:pt x="1053" y="1135"/>
                    <a:pt x="1443" y="1115"/>
                  </a:cubicBezTo>
                  <a:cubicBezTo>
                    <a:pt x="1200" y="587"/>
                    <a:pt x="1138" y="180"/>
                    <a:pt x="911" y="40"/>
                  </a:cubicBezTo>
                  <a:cubicBezTo>
                    <a:pt x="865" y="12"/>
                    <a:pt x="795" y="0"/>
                    <a:pt x="714"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71" name="Google Shape;9671;p24"/>
            <p:cNvSpPr/>
            <p:nvPr/>
          </p:nvSpPr>
          <p:spPr>
            <a:xfrm>
              <a:off x="2877000" y="5292275"/>
              <a:ext cx="32700" cy="28025"/>
            </a:xfrm>
            <a:custGeom>
              <a:rect b="b" l="l" r="r" t="t"/>
              <a:pathLst>
                <a:path extrusionOk="0" h="1121" w="1308">
                  <a:moveTo>
                    <a:pt x="732" y="0"/>
                  </a:moveTo>
                  <a:cubicBezTo>
                    <a:pt x="522" y="0"/>
                    <a:pt x="240" y="146"/>
                    <a:pt x="1" y="203"/>
                  </a:cubicBezTo>
                  <a:cubicBezTo>
                    <a:pt x="67" y="501"/>
                    <a:pt x="40" y="915"/>
                    <a:pt x="224" y="1061"/>
                  </a:cubicBezTo>
                  <a:cubicBezTo>
                    <a:pt x="280" y="1104"/>
                    <a:pt x="357" y="1120"/>
                    <a:pt x="452" y="1120"/>
                  </a:cubicBezTo>
                  <a:cubicBezTo>
                    <a:pt x="660" y="1120"/>
                    <a:pt x="956" y="1046"/>
                    <a:pt x="1308" y="1022"/>
                  </a:cubicBezTo>
                  <a:cubicBezTo>
                    <a:pt x="1112" y="544"/>
                    <a:pt x="1067" y="125"/>
                    <a:pt x="868" y="28"/>
                  </a:cubicBezTo>
                  <a:cubicBezTo>
                    <a:pt x="828" y="8"/>
                    <a:pt x="782" y="0"/>
                    <a:pt x="732"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672" name="Google Shape;9672;p24"/>
          <p:cNvSpPr/>
          <p:nvPr/>
        </p:nvSpPr>
        <p:spPr>
          <a:xfrm>
            <a:off x="4730625" y="-96775"/>
            <a:ext cx="2751175" cy="5361000"/>
          </a:xfrm>
          <a:custGeom>
            <a:rect b="b" l="l" r="r" t="t"/>
            <a:pathLst>
              <a:path extrusionOk="0" h="214440" w="110047">
                <a:moveTo>
                  <a:pt x="87428" y="3480"/>
                </a:moveTo>
                <a:lnTo>
                  <a:pt x="0" y="135711"/>
                </a:lnTo>
                <a:lnTo>
                  <a:pt x="53936" y="131361"/>
                </a:lnTo>
                <a:lnTo>
                  <a:pt x="3480" y="214440"/>
                </a:lnTo>
                <a:lnTo>
                  <a:pt x="100477" y="109612"/>
                </a:lnTo>
                <a:lnTo>
                  <a:pt x="30448" y="118312"/>
                </a:lnTo>
                <a:lnTo>
                  <a:pt x="110047" y="0"/>
                </a:lnTo>
                <a:close/>
              </a:path>
            </a:pathLst>
          </a:custGeom>
          <a:solidFill>
            <a:schemeClr val="accent3"/>
          </a:solidFill>
          <a:ln>
            <a:noFill/>
          </a:ln>
        </p:spPr>
      </p:sp>
      <p:grpSp>
        <p:nvGrpSpPr>
          <p:cNvPr id="9673" name="Google Shape;9673;p24"/>
          <p:cNvGrpSpPr/>
          <p:nvPr/>
        </p:nvGrpSpPr>
        <p:grpSpPr>
          <a:xfrm rot="10800000">
            <a:off x="5911375" y="32500"/>
            <a:ext cx="4226550" cy="5820850"/>
            <a:chOff x="1696350" y="238125"/>
            <a:chExt cx="4226550" cy="5820850"/>
          </a:xfrm>
        </p:grpSpPr>
        <p:sp>
          <p:nvSpPr>
            <p:cNvPr id="9674" name="Google Shape;9674;p24"/>
            <p:cNvSpPr/>
            <p:nvPr/>
          </p:nvSpPr>
          <p:spPr>
            <a:xfrm>
              <a:off x="4739900" y="249125"/>
              <a:ext cx="265350" cy="1245350"/>
            </a:xfrm>
            <a:custGeom>
              <a:rect b="b" l="l" r="r" t="t"/>
              <a:pathLst>
                <a:path extrusionOk="0" h="49814" w="10614">
                  <a:moveTo>
                    <a:pt x="1" y="1"/>
                  </a:moveTo>
                  <a:lnTo>
                    <a:pt x="5306" y="49813"/>
                  </a:lnTo>
                  <a:lnTo>
                    <a:pt x="10613" y="1"/>
                  </a:ln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75" name="Google Shape;9675;p24"/>
            <p:cNvSpPr/>
            <p:nvPr/>
          </p:nvSpPr>
          <p:spPr>
            <a:xfrm>
              <a:off x="4069825" y="300625"/>
              <a:ext cx="434500" cy="1239750"/>
            </a:xfrm>
            <a:custGeom>
              <a:rect b="b" l="l" r="r" t="t"/>
              <a:pathLst>
                <a:path extrusionOk="0" h="49590" w="17380">
                  <a:moveTo>
                    <a:pt x="10288" y="0"/>
                  </a:moveTo>
                  <a:lnTo>
                    <a:pt x="0" y="2607"/>
                  </a:lnTo>
                  <a:lnTo>
                    <a:pt x="17380" y="49590"/>
                  </a:lnTo>
                  <a:lnTo>
                    <a:pt x="10288" y="0"/>
                  </a:lnTo>
                  <a:close/>
                  <a:moveTo>
                    <a:pt x="17380" y="49590"/>
                  </a:moveTo>
                  <a:lnTo>
                    <a:pt x="17380" y="49590"/>
                  </a:lnTo>
                  <a:lnTo>
                    <a:pt x="17380" y="49590"/>
                  </a:ln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76" name="Google Shape;9676;p24"/>
            <p:cNvSpPr/>
            <p:nvPr/>
          </p:nvSpPr>
          <p:spPr>
            <a:xfrm>
              <a:off x="3454763" y="440875"/>
              <a:ext cx="709725" cy="1158250"/>
            </a:xfrm>
            <a:custGeom>
              <a:rect b="b" l="l" r="r" t="t"/>
              <a:pathLst>
                <a:path extrusionOk="0" h="46330" w="28389">
                  <a:moveTo>
                    <a:pt x="9332" y="1"/>
                  </a:moveTo>
                  <a:lnTo>
                    <a:pt x="0" y="5055"/>
                  </a:lnTo>
                  <a:lnTo>
                    <a:pt x="28388" y="46329"/>
                  </a:lnTo>
                  <a:lnTo>
                    <a:pt x="9332" y="1"/>
                  </a:ln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77" name="Google Shape;9677;p24"/>
            <p:cNvSpPr/>
            <p:nvPr/>
          </p:nvSpPr>
          <p:spPr>
            <a:xfrm>
              <a:off x="2614750" y="593400"/>
              <a:ext cx="941450" cy="1005725"/>
            </a:xfrm>
            <a:custGeom>
              <a:rect b="b" l="l" r="r" t="t"/>
              <a:pathLst>
                <a:path extrusionOk="0" h="40229" w="37658">
                  <a:moveTo>
                    <a:pt x="7806" y="0"/>
                  </a:moveTo>
                  <a:lnTo>
                    <a:pt x="1" y="7190"/>
                  </a:lnTo>
                  <a:lnTo>
                    <a:pt x="37657" y="40229"/>
                  </a:lnTo>
                  <a:lnTo>
                    <a:pt x="7806" y="0"/>
                  </a:ln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78" name="Google Shape;9678;p24"/>
            <p:cNvSpPr/>
            <p:nvPr/>
          </p:nvSpPr>
          <p:spPr>
            <a:xfrm>
              <a:off x="2057050" y="1098650"/>
              <a:ext cx="1115475" cy="791625"/>
            </a:xfrm>
            <a:custGeom>
              <a:rect b="b" l="l" r="r" t="t"/>
              <a:pathLst>
                <a:path extrusionOk="0" h="31665" w="44619">
                  <a:moveTo>
                    <a:pt x="5798" y="1"/>
                  </a:moveTo>
                  <a:lnTo>
                    <a:pt x="0" y="8889"/>
                  </a:lnTo>
                  <a:lnTo>
                    <a:pt x="44619" y="31664"/>
                  </a:lnTo>
                  <a:lnTo>
                    <a:pt x="5798" y="1"/>
                  </a:ln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79" name="Google Shape;9679;p24"/>
            <p:cNvSpPr/>
            <p:nvPr/>
          </p:nvSpPr>
          <p:spPr>
            <a:xfrm>
              <a:off x="2233150" y="1918525"/>
              <a:ext cx="1221175" cy="528950"/>
            </a:xfrm>
            <a:custGeom>
              <a:rect b="b" l="l" r="r" t="t"/>
              <a:pathLst>
                <a:path extrusionOk="0" h="21158" w="48847">
                  <a:moveTo>
                    <a:pt x="3439" y="1"/>
                  </a:moveTo>
                  <a:lnTo>
                    <a:pt x="1" y="10041"/>
                  </a:lnTo>
                  <a:lnTo>
                    <a:pt x="48846" y="21158"/>
                  </a:lnTo>
                  <a:lnTo>
                    <a:pt x="48846" y="21158"/>
                  </a:lnTo>
                  <a:lnTo>
                    <a:pt x="3439" y="1"/>
                  </a:ln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80" name="Google Shape;9680;p24"/>
            <p:cNvSpPr/>
            <p:nvPr/>
          </p:nvSpPr>
          <p:spPr>
            <a:xfrm>
              <a:off x="1981725" y="2637275"/>
              <a:ext cx="1574475" cy="332525"/>
            </a:xfrm>
            <a:custGeom>
              <a:rect b="b" l="l" r="r" t="t"/>
              <a:pathLst>
                <a:path extrusionOk="0" h="13301" w="62979">
                  <a:moveTo>
                    <a:pt x="1091" y="0"/>
                  </a:moveTo>
                  <a:lnTo>
                    <a:pt x="1" y="13301"/>
                  </a:lnTo>
                  <a:lnTo>
                    <a:pt x="62978" y="11765"/>
                  </a:lnTo>
                  <a:lnTo>
                    <a:pt x="1091" y="0"/>
                  </a:ln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81" name="Google Shape;9681;p24"/>
            <p:cNvSpPr/>
            <p:nvPr/>
          </p:nvSpPr>
          <p:spPr>
            <a:xfrm>
              <a:off x="1696350" y="3381625"/>
              <a:ext cx="1250125" cy="337150"/>
            </a:xfrm>
            <a:custGeom>
              <a:rect b="b" l="l" r="r" t="t"/>
              <a:pathLst>
                <a:path extrusionOk="0" h="13486" w="50005">
                  <a:moveTo>
                    <a:pt x="50004" y="0"/>
                  </a:moveTo>
                  <a:lnTo>
                    <a:pt x="0" y="3020"/>
                  </a:lnTo>
                  <a:lnTo>
                    <a:pt x="1759" y="13486"/>
                  </a:lnTo>
                  <a:lnTo>
                    <a:pt x="50004" y="0"/>
                  </a:ln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82" name="Google Shape;9682;p24"/>
            <p:cNvSpPr/>
            <p:nvPr/>
          </p:nvSpPr>
          <p:spPr>
            <a:xfrm>
              <a:off x="1986400" y="3705375"/>
              <a:ext cx="1394925" cy="740650"/>
            </a:xfrm>
            <a:custGeom>
              <a:rect b="b" l="l" r="r" t="t"/>
              <a:pathLst>
                <a:path extrusionOk="0" h="29626" w="55797">
                  <a:moveTo>
                    <a:pt x="55796" y="0"/>
                  </a:moveTo>
                  <a:lnTo>
                    <a:pt x="0" y="17055"/>
                  </a:lnTo>
                  <a:lnTo>
                    <a:pt x="5533" y="29626"/>
                  </a:lnTo>
                  <a:lnTo>
                    <a:pt x="55796" y="0"/>
                  </a:ln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83" name="Google Shape;9683;p24"/>
            <p:cNvSpPr/>
            <p:nvPr/>
          </p:nvSpPr>
          <p:spPr>
            <a:xfrm>
              <a:off x="2083125" y="4351375"/>
              <a:ext cx="1063300" cy="870875"/>
            </a:xfrm>
            <a:custGeom>
              <a:rect b="b" l="l" r="r" t="t"/>
              <a:pathLst>
                <a:path extrusionOk="0" h="34835" w="42532">
                  <a:moveTo>
                    <a:pt x="42532" y="1"/>
                  </a:moveTo>
                  <a:lnTo>
                    <a:pt x="0" y="26470"/>
                  </a:lnTo>
                  <a:lnTo>
                    <a:pt x="6530" y="34835"/>
                  </a:lnTo>
                  <a:lnTo>
                    <a:pt x="42532" y="1"/>
                  </a:ln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84" name="Google Shape;9684;p24"/>
            <p:cNvSpPr/>
            <p:nvPr/>
          </p:nvSpPr>
          <p:spPr>
            <a:xfrm>
              <a:off x="2513150" y="4993700"/>
              <a:ext cx="868175" cy="1065275"/>
            </a:xfrm>
            <a:custGeom>
              <a:rect b="b" l="l" r="r" t="t"/>
              <a:pathLst>
                <a:path extrusionOk="0" h="42611" w="34727">
                  <a:moveTo>
                    <a:pt x="34727" y="0"/>
                  </a:moveTo>
                  <a:lnTo>
                    <a:pt x="1" y="36105"/>
                  </a:lnTo>
                  <a:lnTo>
                    <a:pt x="8385" y="42610"/>
                  </a:lnTo>
                  <a:lnTo>
                    <a:pt x="34727" y="0"/>
                  </a:ln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85" name="Google Shape;9685;p24"/>
            <p:cNvSpPr/>
            <p:nvPr/>
          </p:nvSpPr>
          <p:spPr>
            <a:xfrm>
              <a:off x="5434075" y="238125"/>
              <a:ext cx="488825" cy="1136450"/>
            </a:xfrm>
            <a:custGeom>
              <a:rect b="b" l="l" r="r" t="t"/>
              <a:pathLst>
                <a:path extrusionOk="0" h="45458" w="19553">
                  <a:moveTo>
                    <a:pt x="10205" y="0"/>
                  </a:moveTo>
                  <a:lnTo>
                    <a:pt x="1" y="45457"/>
                  </a:lnTo>
                  <a:lnTo>
                    <a:pt x="19552" y="3169"/>
                  </a:lnTo>
                  <a:lnTo>
                    <a:pt x="10205" y="0"/>
                  </a:ln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4">
  <p:cSld name="TITLE_ONLY_1_2">
    <p:bg>
      <p:bgPr>
        <a:solidFill>
          <a:schemeClr val="accent2"/>
        </a:solidFill>
      </p:bgPr>
    </p:bg>
    <p:spTree>
      <p:nvGrpSpPr>
        <p:cNvPr id="9686" name="Shape 9686"/>
        <p:cNvGrpSpPr/>
        <p:nvPr/>
      </p:nvGrpSpPr>
      <p:grpSpPr>
        <a:xfrm>
          <a:off x="0" y="0"/>
          <a:ext cx="0" cy="0"/>
          <a:chOff x="0" y="0"/>
          <a:chExt cx="0" cy="0"/>
        </a:xfrm>
      </p:grpSpPr>
      <p:sp>
        <p:nvSpPr>
          <p:cNvPr id="9687" name="Google Shape;9687;p25"/>
          <p:cNvSpPr/>
          <p:nvPr/>
        </p:nvSpPr>
        <p:spPr>
          <a:xfrm>
            <a:off x="4628825" y="-49775"/>
            <a:ext cx="4607225" cy="5252525"/>
          </a:xfrm>
          <a:custGeom>
            <a:rect b="b" l="l" r="r" t="t"/>
            <a:pathLst>
              <a:path extrusionOk="0" h="210101" w="184289">
                <a:moveTo>
                  <a:pt x="181158" y="447"/>
                </a:moveTo>
                <a:lnTo>
                  <a:pt x="98415" y="447"/>
                </a:lnTo>
                <a:lnTo>
                  <a:pt x="0" y="57267"/>
                </a:lnTo>
                <a:lnTo>
                  <a:pt x="78159" y="135426"/>
                </a:lnTo>
                <a:lnTo>
                  <a:pt x="3484" y="210101"/>
                </a:lnTo>
                <a:lnTo>
                  <a:pt x="184289" y="210101"/>
                </a:lnTo>
                <a:lnTo>
                  <a:pt x="184289" y="0"/>
                </a:lnTo>
                <a:close/>
              </a:path>
            </a:pathLst>
          </a:custGeom>
          <a:solidFill>
            <a:schemeClr val="accent1"/>
          </a:solidFill>
          <a:ln>
            <a:noFill/>
          </a:ln>
        </p:spPr>
      </p:sp>
      <p:grpSp>
        <p:nvGrpSpPr>
          <p:cNvPr id="9688" name="Google Shape;9688;p25"/>
          <p:cNvGrpSpPr/>
          <p:nvPr/>
        </p:nvGrpSpPr>
        <p:grpSpPr>
          <a:xfrm rot="10800000">
            <a:off x="5911375" y="32500"/>
            <a:ext cx="4226550" cy="5820850"/>
            <a:chOff x="1696350" y="238125"/>
            <a:chExt cx="4226550" cy="5820850"/>
          </a:xfrm>
        </p:grpSpPr>
        <p:sp>
          <p:nvSpPr>
            <p:cNvPr id="9689" name="Google Shape;9689;p25"/>
            <p:cNvSpPr/>
            <p:nvPr/>
          </p:nvSpPr>
          <p:spPr>
            <a:xfrm>
              <a:off x="4739900" y="249125"/>
              <a:ext cx="265350" cy="1245350"/>
            </a:xfrm>
            <a:custGeom>
              <a:rect b="b" l="l" r="r" t="t"/>
              <a:pathLst>
                <a:path extrusionOk="0" h="49814" w="10614">
                  <a:moveTo>
                    <a:pt x="1" y="1"/>
                  </a:moveTo>
                  <a:lnTo>
                    <a:pt x="5306" y="49813"/>
                  </a:lnTo>
                  <a:lnTo>
                    <a:pt x="10613" y="1"/>
                  </a:ln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90" name="Google Shape;9690;p25"/>
            <p:cNvSpPr/>
            <p:nvPr/>
          </p:nvSpPr>
          <p:spPr>
            <a:xfrm>
              <a:off x="4069825" y="300625"/>
              <a:ext cx="434500" cy="1239750"/>
            </a:xfrm>
            <a:custGeom>
              <a:rect b="b" l="l" r="r" t="t"/>
              <a:pathLst>
                <a:path extrusionOk="0" h="49590" w="17380">
                  <a:moveTo>
                    <a:pt x="10288" y="0"/>
                  </a:moveTo>
                  <a:lnTo>
                    <a:pt x="0" y="2607"/>
                  </a:lnTo>
                  <a:lnTo>
                    <a:pt x="17380" y="49590"/>
                  </a:lnTo>
                  <a:lnTo>
                    <a:pt x="10288" y="0"/>
                  </a:lnTo>
                  <a:close/>
                  <a:moveTo>
                    <a:pt x="17380" y="49590"/>
                  </a:moveTo>
                  <a:lnTo>
                    <a:pt x="17380" y="49590"/>
                  </a:lnTo>
                  <a:lnTo>
                    <a:pt x="17380" y="49590"/>
                  </a:ln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91" name="Google Shape;9691;p25"/>
            <p:cNvSpPr/>
            <p:nvPr/>
          </p:nvSpPr>
          <p:spPr>
            <a:xfrm>
              <a:off x="3454763" y="440875"/>
              <a:ext cx="709725" cy="1158250"/>
            </a:xfrm>
            <a:custGeom>
              <a:rect b="b" l="l" r="r" t="t"/>
              <a:pathLst>
                <a:path extrusionOk="0" h="46330" w="28389">
                  <a:moveTo>
                    <a:pt x="9332" y="1"/>
                  </a:moveTo>
                  <a:lnTo>
                    <a:pt x="0" y="5055"/>
                  </a:lnTo>
                  <a:lnTo>
                    <a:pt x="28388" y="46329"/>
                  </a:lnTo>
                  <a:lnTo>
                    <a:pt x="9332" y="1"/>
                  </a:ln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92" name="Google Shape;9692;p25"/>
            <p:cNvSpPr/>
            <p:nvPr/>
          </p:nvSpPr>
          <p:spPr>
            <a:xfrm>
              <a:off x="2614750" y="593400"/>
              <a:ext cx="941450" cy="1005725"/>
            </a:xfrm>
            <a:custGeom>
              <a:rect b="b" l="l" r="r" t="t"/>
              <a:pathLst>
                <a:path extrusionOk="0" h="40229" w="37658">
                  <a:moveTo>
                    <a:pt x="7806" y="0"/>
                  </a:moveTo>
                  <a:lnTo>
                    <a:pt x="1" y="7190"/>
                  </a:lnTo>
                  <a:lnTo>
                    <a:pt x="37657" y="40229"/>
                  </a:lnTo>
                  <a:lnTo>
                    <a:pt x="7806" y="0"/>
                  </a:ln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93" name="Google Shape;9693;p25"/>
            <p:cNvSpPr/>
            <p:nvPr/>
          </p:nvSpPr>
          <p:spPr>
            <a:xfrm>
              <a:off x="2057050" y="1098650"/>
              <a:ext cx="1115475" cy="791625"/>
            </a:xfrm>
            <a:custGeom>
              <a:rect b="b" l="l" r="r" t="t"/>
              <a:pathLst>
                <a:path extrusionOk="0" h="31665" w="44619">
                  <a:moveTo>
                    <a:pt x="5798" y="1"/>
                  </a:moveTo>
                  <a:lnTo>
                    <a:pt x="0" y="8889"/>
                  </a:lnTo>
                  <a:lnTo>
                    <a:pt x="44619" y="31664"/>
                  </a:lnTo>
                  <a:lnTo>
                    <a:pt x="5798" y="1"/>
                  </a:ln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94" name="Google Shape;9694;p25"/>
            <p:cNvSpPr/>
            <p:nvPr/>
          </p:nvSpPr>
          <p:spPr>
            <a:xfrm>
              <a:off x="2233150" y="1918525"/>
              <a:ext cx="1221175" cy="528950"/>
            </a:xfrm>
            <a:custGeom>
              <a:rect b="b" l="l" r="r" t="t"/>
              <a:pathLst>
                <a:path extrusionOk="0" h="21158" w="48847">
                  <a:moveTo>
                    <a:pt x="3439" y="1"/>
                  </a:moveTo>
                  <a:lnTo>
                    <a:pt x="1" y="10041"/>
                  </a:lnTo>
                  <a:lnTo>
                    <a:pt x="48846" y="21158"/>
                  </a:lnTo>
                  <a:lnTo>
                    <a:pt x="48846" y="21158"/>
                  </a:lnTo>
                  <a:lnTo>
                    <a:pt x="3439" y="1"/>
                  </a:ln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95" name="Google Shape;9695;p25"/>
            <p:cNvSpPr/>
            <p:nvPr/>
          </p:nvSpPr>
          <p:spPr>
            <a:xfrm>
              <a:off x="1981725" y="2637275"/>
              <a:ext cx="1574475" cy="332525"/>
            </a:xfrm>
            <a:custGeom>
              <a:rect b="b" l="l" r="r" t="t"/>
              <a:pathLst>
                <a:path extrusionOk="0" h="13301" w="62979">
                  <a:moveTo>
                    <a:pt x="1091" y="0"/>
                  </a:moveTo>
                  <a:lnTo>
                    <a:pt x="1" y="13301"/>
                  </a:lnTo>
                  <a:lnTo>
                    <a:pt x="62978" y="11765"/>
                  </a:lnTo>
                  <a:lnTo>
                    <a:pt x="1091" y="0"/>
                  </a:ln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96" name="Google Shape;9696;p25"/>
            <p:cNvSpPr/>
            <p:nvPr/>
          </p:nvSpPr>
          <p:spPr>
            <a:xfrm>
              <a:off x="1696350" y="3381625"/>
              <a:ext cx="1250125" cy="337150"/>
            </a:xfrm>
            <a:custGeom>
              <a:rect b="b" l="l" r="r" t="t"/>
              <a:pathLst>
                <a:path extrusionOk="0" h="13486" w="50005">
                  <a:moveTo>
                    <a:pt x="50004" y="0"/>
                  </a:moveTo>
                  <a:lnTo>
                    <a:pt x="0" y="3020"/>
                  </a:lnTo>
                  <a:lnTo>
                    <a:pt x="1759" y="13486"/>
                  </a:lnTo>
                  <a:lnTo>
                    <a:pt x="50004" y="0"/>
                  </a:ln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97" name="Google Shape;9697;p25"/>
            <p:cNvSpPr/>
            <p:nvPr/>
          </p:nvSpPr>
          <p:spPr>
            <a:xfrm>
              <a:off x="1986400" y="3705375"/>
              <a:ext cx="1394925" cy="740650"/>
            </a:xfrm>
            <a:custGeom>
              <a:rect b="b" l="l" r="r" t="t"/>
              <a:pathLst>
                <a:path extrusionOk="0" h="29626" w="55797">
                  <a:moveTo>
                    <a:pt x="55796" y="0"/>
                  </a:moveTo>
                  <a:lnTo>
                    <a:pt x="0" y="17055"/>
                  </a:lnTo>
                  <a:lnTo>
                    <a:pt x="5533" y="29626"/>
                  </a:lnTo>
                  <a:lnTo>
                    <a:pt x="55796" y="0"/>
                  </a:ln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98" name="Google Shape;9698;p25"/>
            <p:cNvSpPr/>
            <p:nvPr/>
          </p:nvSpPr>
          <p:spPr>
            <a:xfrm>
              <a:off x="2083125" y="4351375"/>
              <a:ext cx="1063300" cy="870875"/>
            </a:xfrm>
            <a:custGeom>
              <a:rect b="b" l="l" r="r" t="t"/>
              <a:pathLst>
                <a:path extrusionOk="0" h="34835" w="42532">
                  <a:moveTo>
                    <a:pt x="42532" y="1"/>
                  </a:moveTo>
                  <a:lnTo>
                    <a:pt x="0" y="26470"/>
                  </a:lnTo>
                  <a:lnTo>
                    <a:pt x="6530" y="34835"/>
                  </a:lnTo>
                  <a:lnTo>
                    <a:pt x="42532" y="1"/>
                  </a:ln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99" name="Google Shape;9699;p25"/>
            <p:cNvSpPr/>
            <p:nvPr/>
          </p:nvSpPr>
          <p:spPr>
            <a:xfrm>
              <a:off x="2513150" y="4993700"/>
              <a:ext cx="868175" cy="1065275"/>
            </a:xfrm>
            <a:custGeom>
              <a:rect b="b" l="l" r="r" t="t"/>
              <a:pathLst>
                <a:path extrusionOk="0" h="42611" w="34727">
                  <a:moveTo>
                    <a:pt x="34727" y="0"/>
                  </a:moveTo>
                  <a:lnTo>
                    <a:pt x="1" y="36105"/>
                  </a:lnTo>
                  <a:lnTo>
                    <a:pt x="8385" y="42610"/>
                  </a:lnTo>
                  <a:lnTo>
                    <a:pt x="34727" y="0"/>
                  </a:ln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00" name="Google Shape;9700;p25"/>
            <p:cNvSpPr/>
            <p:nvPr/>
          </p:nvSpPr>
          <p:spPr>
            <a:xfrm>
              <a:off x="5434075" y="238125"/>
              <a:ext cx="488825" cy="1136450"/>
            </a:xfrm>
            <a:custGeom>
              <a:rect b="b" l="l" r="r" t="t"/>
              <a:pathLst>
                <a:path extrusionOk="0" h="45458" w="19553">
                  <a:moveTo>
                    <a:pt x="10205" y="0"/>
                  </a:moveTo>
                  <a:lnTo>
                    <a:pt x="1" y="45457"/>
                  </a:lnTo>
                  <a:lnTo>
                    <a:pt x="19552" y="3169"/>
                  </a:lnTo>
                  <a:lnTo>
                    <a:pt x="10205" y="0"/>
                  </a:ln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bg>
      <p:bgPr>
        <a:solidFill>
          <a:schemeClr val="accent2"/>
        </a:solidFill>
      </p:bgPr>
    </p:bg>
    <p:spTree>
      <p:nvGrpSpPr>
        <p:cNvPr id="1712" name="Shape 1712"/>
        <p:cNvGrpSpPr/>
        <p:nvPr/>
      </p:nvGrpSpPr>
      <p:grpSpPr>
        <a:xfrm>
          <a:off x="0" y="0"/>
          <a:ext cx="0" cy="0"/>
          <a:chOff x="0" y="0"/>
          <a:chExt cx="0" cy="0"/>
        </a:xfrm>
      </p:grpSpPr>
      <p:grpSp>
        <p:nvGrpSpPr>
          <p:cNvPr id="1713" name="Google Shape;1713;p4"/>
          <p:cNvGrpSpPr/>
          <p:nvPr/>
        </p:nvGrpSpPr>
        <p:grpSpPr>
          <a:xfrm flipH="1">
            <a:off x="-2204264" y="-4893623"/>
            <a:ext cx="11633881" cy="13465876"/>
            <a:chOff x="-132864" y="-4967423"/>
            <a:chExt cx="11633881" cy="13465876"/>
          </a:xfrm>
        </p:grpSpPr>
        <p:sp>
          <p:nvSpPr>
            <p:cNvPr id="1714" name="Google Shape;1714;p4"/>
            <p:cNvSpPr/>
            <p:nvPr/>
          </p:nvSpPr>
          <p:spPr>
            <a:xfrm flipH="1">
              <a:off x="-132864" y="-147600"/>
              <a:ext cx="5070663" cy="6221845"/>
            </a:xfrm>
            <a:custGeom>
              <a:rect b="b" l="l" r="r" t="t"/>
              <a:pathLst>
                <a:path extrusionOk="0" h="42611" w="34727">
                  <a:moveTo>
                    <a:pt x="34727" y="0"/>
                  </a:moveTo>
                  <a:lnTo>
                    <a:pt x="1" y="36105"/>
                  </a:lnTo>
                  <a:lnTo>
                    <a:pt x="8385" y="42610"/>
                  </a:lnTo>
                  <a:lnTo>
                    <a:pt x="34727" y="0"/>
                  </a:ln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5" name="Google Shape;1715;p4"/>
            <p:cNvSpPr/>
            <p:nvPr/>
          </p:nvSpPr>
          <p:spPr>
            <a:xfrm flipH="1" rot="-1328052">
              <a:off x="1339595" y="-1884447"/>
              <a:ext cx="7577637" cy="9297972"/>
            </a:xfrm>
            <a:custGeom>
              <a:rect b="b" l="l" r="r" t="t"/>
              <a:pathLst>
                <a:path extrusionOk="0" h="42611" w="34727">
                  <a:moveTo>
                    <a:pt x="34727" y="0"/>
                  </a:moveTo>
                  <a:lnTo>
                    <a:pt x="1" y="36105"/>
                  </a:lnTo>
                  <a:lnTo>
                    <a:pt x="8385" y="42610"/>
                  </a:lnTo>
                  <a:lnTo>
                    <a:pt x="34727" y="0"/>
                  </a:ln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6" name="Google Shape;1716;p4"/>
            <p:cNvSpPr/>
            <p:nvPr/>
          </p:nvSpPr>
          <p:spPr>
            <a:xfrm flipH="1" rot="-2500983">
              <a:off x="2070932" y="-3663496"/>
              <a:ext cx="7359148" cy="9029880"/>
            </a:xfrm>
            <a:custGeom>
              <a:rect b="b" l="l" r="r" t="t"/>
              <a:pathLst>
                <a:path extrusionOk="0" h="42611" w="34727">
                  <a:moveTo>
                    <a:pt x="34727" y="0"/>
                  </a:moveTo>
                  <a:lnTo>
                    <a:pt x="1" y="36105"/>
                  </a:lnTo>
                  <a:lnTo>
                    <a:pt x="8385" y="42610"/>
                  </a:lnTo>
                  <a:lnTo>
                    <a:pt x="34727" y="0"/>
                  </a:ln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17" name="Google Shape;1717;p4"/>
          <p:cNvSpPr txBox="1"/>
          <p:nvPr>
            <p:ph idx="1" type="body"/>
          </p:nvPr>
        </p:nvSpPr>
        <p:spPr>
          <a:xfrm>
            <a:off x="693675" y="1852250"/>
            <a:ext cx="7906800" cy="2638800"/>
          </a:xfrm>
          <a:prstGeom prst="rect">
            <a:avLst/>
          </a:prstGeom>
        </p:spPr>
        <p:txBody>
          <a:bodyPr anchorCtr="0" anchor="t" bIns="91425" lIns="91425" spcFirstLastPara="1" rIns="91425" wrap="square" tIns="91425">
            <a:noAutofit/>
          </a:bodyPr>
          <a:lstStyle>
            <a:lvl1pPr indent="-298450" lvl="0" marL="457200" rtl="0">
              <a:lnSpc>
                <a:spcPct val="100000"/>
              </a:lnSpc>
              <a:spcBef>
                <a:spcPts val="0"/>
              </a:spcBef>
              <a:spcAft>
                <a:spcPts val="0"/>
              </a:spcAft>
              <a:buClr>
                <a:srgbClr val="434343"/>
              </a:buClr>
              <a:buSzPts val="1100"/>
              <a:buAutoNum type="arabicPeriod"/>
              <a:defRPr sz="1100"/>
            </a:lvl1pPr>
            <a:lvl2pPr indent="-298450" lvl="1" marL="914400" rtl="0">
              <a:spcBef>
                <a:spcPts val="0"/>
              </a:spcBef>
              <a:spcAft>
                <a:spcPts val="0"/>
              </a:spcAft>
              <a:buSzPts val="1100"/>
              <a:buFont typeface="Muli"/>
              <a:buAutoNum type="alphaLcPeriod"/>
              <a:defRPr sz="1200"/>
            </a:lvl2pPr>
            <a:lvl3pPr indent="-298450" lvl="2" marL="1371600" rtl="0">
              <a:spcBef>
                <a:spcPts val="1600"/>
              </a:spcBef>
              <a:spcAft>
                <a:spcPts val="0"/>
              </a:spcAft>
              <a:buSzPts val="1100"/>
              <a:buFont typeface="Muli"/>
              <a:buAutoNum type="romanLcPeriod"/>
              <a:defRPr sz="1200"/>
            </a:lvl3pPr>
            <a:lvl4pPr indent="-298450" lvl="3" marL="1828800" rtl="0">
              <a:spcBef>
                <a:spcPts val="1600"/>
              </a:spcBef>
              <a:spcAft>
                <a:spcPts val="0"/>
              </a:spcAft>
              <a:buSzPts val="1100"/>
              <a:buFont typeface="Muli"/>
              <a:buAutoNum type="arabicPeriod"/>
              <a:defRPr sz="1200"/>
            </a:lvl4pPr>
            <a:lvl5pPr indent="-298450" lvl="4" marL="2286000" rtl="0">
              <a:spcBef>
                <a:spcPts val="1600"/>
              </a:spcBef>
              <a:spcAft>
                <a:spcPts val="0"/>
              </a:spcAft>
              <a:buSzPts val="1100"/>
              <a:buFont typeface="Muli"/>
              <a:buAutoNum type="alphaLcPeriod"/>
              <a:defRPr sz="1200"/>
            </a:lvl5pPr>
            <a:lvl6pPr indent="-298450" lvl="5" marL="2743200" rtl="0">
              <a:spcBef>
                <a:spcPts val="1600"/>
              </a:spcBef>
              <a:spcAft>
                <a:spcPts val="0"/>
              </a:spcAft>
              <a:buSzPts val="1100"/>
              <a:buFont typeface="Muli"/>
              <a:buAutoNum type="romanLcPeriod"/>
              <a:defRPr sz="1200"/>
            </a:lvl6pPr>
            <a:lvl7pPr indent="-298450" lvl="6" marL="3200400" rtl="0">
              <a:spcBef>
                <a:spcPts val="1600"/>
              </a:spcBef>
              <a:spcAft>
                <a:spcPts val="0"/>
              </a:spcAft>
              <a:buSzPts val="1100"/>
              <a:buFont typeface="Muli"/>
              <a:buAutoNum type="arabicPeriod"/>
              <a:defRPr sz="1200"/>
            </a:lvl7pPr>
            <a:lvl8pPr indent="-298450" lvl="7" marL="3657600" rtl="0">
              <a:spcBef>
                <a:spcPts val="1600"/>
              </a:spcBef>
              <a:spcAft>
                <a:spcPts val="0"/>
              </a:spcAft>
              <a:buSzPts val="1100"/>
              <a:buFont typeface="Muli"/>
              <a:buAutoNum type="alphaLcPeriod"/>
              <a:defRPr sz="1200"/>
            </a:lvl8pPr>
            <a:lvl9pPr indent="-298450" lvl="8" marL="4114800" rtl="0">
              <a:spcBef>
                <a:spcPts val="1600"/>
              </a:spcBef>
              <a:spcAft>
                <a:spcPts val="1600"/>
              </a:spcAft>
              <a:buSzPts val="1100"/>
              <a:buFont typeface="Muli"/>
              <a:buAutoNum type="romanLcPeriod"/>
              <a:defRPr sz="1200"/>
            </a:lvl9pPr>
          </a:lstStyle>
          <a:p/>
        </p:txBody>
      </p:sp>
      <p:sp>
        <p:nvSpPr>
          <p:cNvPr id="1718" name="Google Shape;1718;p4"/>
          <p:cNvSpPr txBox="1"/>
          <p:nvPr>
            <p:ph type="title"/>
          </p:nvPr>
        </p:nvSpPr>
        <p:spPr>
          <a:xfrm>
            <a:off x="693675" y="478875"/>
            <a:ext cx="4185600" cy="1439400"/>
          </a:xfrm>
          <a:prstGeom prst="rect">
            <a:avLst/>
          </a:prstGeom>
        </p:spPr>
        <p:txBody>
          <a:bodyPr anchorCtr="0" anchor="t" bIns="91425" lIns="91425" spcFirstLastPara="1" rIns="91425" wrap="square" tIns="91425">
            <a:noAutofit/>
          </a:bodyPr>
          <a:lstStyle>
            <a:lvl1pPr lvl="0" rtl="0">
              <a:spcBef>
                <a:spcPts val="0"/>
              </a:spcBef>
              <a:spcAft>
                <a:spcPts val="0"/>
              </a:spcAft>
              <a:buSzPts val="4000"/>
              <a:buNone/>
              <a:defRPr sz="4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bg>
      <p:bgPr>
        <a:solidFill>
          <a:schemeClr val="accent2"/>
        </a:solidFill>
      </p:bgPr>
    </p:bg>
    <p:spTree>
      <p:nvGrpSpPr>
        <p:cNvPr id="1719" name="Shape 1719"/>
        <p:cNvGrpSpPr/>
        <p:nvPr/>
      </p:nvGrpSpPr>
      <p:grpSpPr>
        <a:xfrm>
          <a:off x="0" y="0"/>
          <a:ext cx="0" cy="0"/>
          <a:chOff x="0" y="0"/>
          <a:chExt cx="0" cy="0"/>
        </a:xfrm>
      </p:grpSpPr>
      <p:grpSp>
        <p:nvGrpSpPr>
          <p:cNvPr id="1720" name="Google Shape;1720;p5"/>
          <p:cNvGrpSpPr/>
          <p:nvPr/>
        </p:nvGrpSpPr>
        <p:grpSpPr>
          <a:xfrm flipH="1">
            <a:off x="-2204264" y="-4893623"/>
            <a:ext cx="11633881" cy="13465876"/>
            <a:chOff x="-132864" y="-4967423"/>
            <a:chExt cx="11633881" cy="13465876"/>
          </a:xfrm>
        </p:grpSpPr>
        <p:sp>
          <p:nvSpPr>
            <p:cNvPr id="1721" name="Google Shape;1721;p5"/>
            <p:cNvSpPr/>
            <p:nvPr/>
          </p:nvSpPr>
          <p:spPr>
            <a:xfrm flipH="1">
              <a:off x="-132864" y="-147600"/>
              <a:ext cx="5070663" cy="6221845"/>
            </a:xfrm>
            <a:custGeom>
              <a:rect b="b" l="l" r="r" t="t"/>
              <a:pathLst>
                <a:path extrusionOk="0" h="42611" w="34727">
                  <a:moveTo>
                    <a:pt x="34727" y="0"/>
                  </a:moveTo>
                  <a:lnTo>
                    <a:pt x="1" y="36105"/>
                  </a:lnTo>
                  <a:lnTo>
                    <a:pt x="8385" y="42610"/>
                  </a:lnTo>
                  <a:lnTo>
                    <a:pt x="34727" y="0"/>
                  </a:ln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2" name="Google Shape;1722;p5"/>
            <p:cNvSpPr/>
            <p:nvPr/>
          </p:nvSpPr>
          <p:spPr>
            <a:xfrm flipH="1" rot="-1328052">
              <a:off x="1339595" y="-1884447"/>
              <a:ext cx="7577637" cy="9297972"/>
            </a:xfrm>
            <a:custGeom>
              <a:rect b="b" l="l" r="r" t="t"/>
              <a:pathLst>
                <a:path extrusionOk="0" h="42611" w="34727">
                  <a:moveTo>
                    <a:pt x="34727" y="0"/>
                  </a:moveTo>
                  <a:lnTo>
                    <a:pt x="1" y="36105"/>
                  </a:lnTo>
                  <a:lnTo>
                    <a:pt x="8385" y="42610"/>
                  </a:lnTo>
                  <a:lnTo>
                    <a:pt x="34727" y="0"/>
                  </a:ln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3" name="Google Shape;1723;p5"/>
            <p:cNvSpPr/>
            <p:nvPr/>
          </p:nvSpPr>
          <p:spPr>
            <a:xfrm flipH="1" rot="-2500983">
              <a:off x="2070932" y="-3663496"/>
              <a:ext cx="7359148" cy="9029880"/>
            </a:xfrm>
            <a:custGeom>
              <a:rect b="b" l="l" r="r" t="t"/>
              <a:pathLst>
                <a:path extrusionOk="0" h="42611" w="34727">
                  <a:moveTo>
                    <a:pt x="34727" y="0"/>
                  </a:moveTo>
                  <a:lnTo>
                    <a:pt x="1" y="36105"/>
                  </a:lnTo>
                  <a:lnTo>
                    <a:pt x="8385" y="42610"/>
                  </a:lnTo>
                  <a:lnTo>
                    <a:pt x="34727" y="0"/>
                  </a:ln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24" name="Google Shape;1724;p5"/>
          <p:cNvSpPr txBox="1"/>
          <p:nvPr>
            <p:ph idx="1" type="body"/>
          </p:nvPr>
        </p:nvSpPr>
        <p:spPr>
          <a:xfrm>
            <a:off x="848350" y="1568850"/>
            <a:ext cx="3643200" cy="3137700"/>
          </a:xfrm>
          <a:prstGeom prst="rect">
            <a:avLst/>
          </a:prstGeom>
        </p:spPr>
        <p:txBody>
          <a:bodyPr anchorCtr="0" anchor="t" bIns="91425" lIns="91425" spcFirstLastPara="1" rIns="91425" wrap="square" tIns="91425">
            <a:noAutofit/>
          </a:bodyPr>
          <a:lstStyle>
            <a:lvl1pPr indent="-317500" lvl="0" marL="457200">
              <a:lnSpc>
                <a:spcPct val="100000"/>
              </a:lnSpc>
              <a:spcBef>
                <a:spcPts val="0"/>
              </a:spcBef>
              <a:spcAft>
                <a:spcPts val="0"/>
              </a:spcAft>
              <a:buSzPts val="1400"/>
              <a:buChar char="●"/>
              <a:defRPr sz="1400"/>
            </a:lvl1pPr>
            <a:lvl2pPr indent="-317500" lvl="1" marL="914400">
              <a:spcBef>
                <a:spcPts val="10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725" name="Google Shape;1725;p5"/>
          <p:cNvSpPr txBox="1"/>
          <p:nvPr>
            <p:ph idx="2" type="body"/>
          </p:nvPr>
        </p:nvSpPr>
        <p:spPr>
          <a:xfrm>
            <a:off x="4652425" y="1568850"/>
            <a:ext cx="3643200" cy="3137700"/>
          </a:xfrm>
          <a:prstGeom prst="rect">
            <a:avLst/>
          </a:prstGeom>
        </p:spPr>
        <p:txBody>
          <a:bodyPr anchorCtr="0" anchor="t" bIns="91425" lIns="91425" spcFirstLastPara="1" rIns="91425" wrap="square" tIns="91425">
            <a:noAutofit/>
          </a:bodyPr>
          <a:lstStyle>
            <a:lvl1pPr indent="-317500" lvl="0" marL="457200">
              <a:lnSpc>
                <a:spcPct val="100000"/>
              </a:lnSpc>
              <a:spcBef>
                <a:spcPts val="0"/>
              </a:spcBef>
              <a:spcAft>
                <a:spcPts val="0"/>
              </a:spcAft>
              <a:buSzPts val="1400"/>
              <a:buChar char="●"/>
              <a:defRPr sz="1400"/>
            </a:lvl1pPr>
            <a:lvl2pPr indent="-317500" lvl="1" marL="914400">
              <a:spcBef>
                <a:spcPts val="10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726" name="Google Shape;1726;p5"/>
          <p:cNvSpPr txBox="1"/>
          <p:nvPr>
            <p:ph type="title"/>
          </p:nvPr>
        </p:nvSpPr>
        <p:spPr>
          <a:xfrm>
            <a:off x="693675" y="478875"/>
            <a:ext cx="30699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4000"/>
              <a:buNone/>
              <a:defRPr sz="4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bg>
      <p:bgPr>
        <a:solidFill>
          <a:schemeClr val="accent2"/>
        </a:solidFill>
      </p:bgPr>
    </p:bg>
    <p:spTree>
      <p:nvGrpSpPr>
        <p:cNvPr id="1727" name="Shape 1727"/>
        <p:cNvGrpSpPr/>
        <p:nvPr/>
      </p:nvGrpSpPr>
      <p:grpSpPr>
        <a:xfrm>
          <a:off x="0" y="0"/>
          <a:ext cx="0" cy="0"/>
          <a:chOff x="0" y="0"/>
          <a:chExt cx="0" cy="0"/>
        </a:xfrm>
      </p:grpSpPr>
      <p:sp>
        <p:nvSpPr>
          <p:cNvPr id="1728" name="Google Shape;1728;p6"/>
          <p:cNvSpPr/>
          <p:nvPr/>
        </p:nvSpPr>
        <p:spPr>
          <a:xfrm rot="-5400000">
            <a:off x="3921008" y="-39758"/>
            <a:ext cx="5223000" cy="52230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729" name="Google Shape;1729;p6"/>
          <p:cNvGrpSpPr/>
          <p:nvPr/>
        </p:nvGrpSpPr>
        <p:grpSpPr>
          <a:xfrm rot="10800000">
            <a:off x="5911375" y="32500"/>
            <a:ext cx="4226550" cy="5820850"/>
            <a:chOff x="1696350" y="238125"/>
            <a:chExt cx="4226550" cy="5820850"/>
          </a:xfrm>
        </p:grpSpPr>
        <p:sp>
          <p:nvSpPr>
            <p:cNvPr id="1730" name="Google Shape;1730;p6"/>
            <p:cNvSpPr/>
            <p:nvPr/>
          </p:nvSpPr>
          <p:spPr>
            <a:xfrm>
              <a:off x="4739900" y="249125"/>
              <a:ext cx="265350" cy="1245350"/>
            </a:xfrm>
            <a:custGeom>
              <a:rect b="b" l="l" r="r" t="t"/>
              <a:pathLst>
                <a:path extrusionOk="0" h="49814" w="10614">
                  <a:moveTo>
                    <a:pt x="1" y="1"/>
                  </a:moveTo>
                  <a:lnTo>
                    <a:pt x="5306" y="49813"/>
                  </a:lnTo>
                  <a:lnTo>
                    <a:pt x="10613" y="1"/>
                  </a:ln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1" name="Google Shape;1731;p6"/>
            <p:cNvSpPr/>
            <p:nvPr/>
          </p:nvSpPr>
          <p:spPr>
            <a:xfrm>
              <a:off x="4069825" y="300625"/>
              <a:ext cx="434500" cy="1239750"/>
            </a:xfrm>
            <a:custGeom>
              <a:rect b="b" l="l" r="r" t="t"/>
              <a:pathLst>
                <a:path extrusionOk="0" h="49590" w="17380">
                  <a:moveTo>
                    <a:pt x="10288" y="0"/>
                  </a:moveTo>
                  <a:lnTo>
                    <a:pt x="0" y="2607"/>
                  </a:lnTo>
                  <a:lnTo>
                    <a:pt x="17380" y="49590"/>
                  </a:lnTo>
                  <a:lnTo>
                    <a:pt x="10288" y="0"/>
                  </a:lnTo>
                  <a:close/>
                  <a:moveTo>
                    <a:pt x="17380" y="49590"/>
                  </a:moveTo>
                  <a:lnTo>
                    <a:pt x="17380" y="49590"/>
                  </a:lnTo>
                  <a:lnTo>
                    <a:pt x="17380" y="49590"/>
                  </a:ln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2" name="Google Shape;1732;p6"/>
            <p:cNvSpPr/>
            <p:nvPr/>
          </p:nvSpPr>
          <p:spPr>
            <a:xfrm>
              <a:off x="3454763" y="440875"/>
              <a:ext cx="709725" cy="1158250"/>
            </a:xfrm>
            <a:custGeom>
              <a:rect b="b" l="l" r="r" t="t"/>
              <a:pathLst>
                <a:path extrusionOk="0" h="46330" w="28389">
                  <a:moveTo>
                    <a:pt x="9332" y="1"/>
                  </a:moveTo>
                  <a:lnTo>
                    <a:pt x="0" y="5055"/>
                  </a:lnTo>
                  <a:lnTo>
                    <a:pt x="28388" y="46329"/>
                  </a:lnTo>
                  <a:lnTo>
                    <a:pt x="9332" y="1"/>
                  </a:ln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3" name="Google Shape;1733;p6"/>
            <p:cNvSpPr/>
            <p:nvPr/>
          </p:nvSpPr>
          <p:spPr>
            <a:xfrm>
              <a:off x="2614750" y="593400"/>
              <a:ext cx="941450" cy="1005725"/>
            </a:xfrm>
            <a:custGeom>
              <a:rect b="b" l="l" r="r" t="t"/>
              <a:pathLst>
                <a:path extrusionOk="0" h="40229" w="37658">
                  <a:moveTo>
                    <a:pt x="7806" y="0"/>
                  </a:moveTo>
                  <a:lnTo>
                    <a:pt x="1" y="7190"/>
                  </a:lnTo>
                  <a:lnTo>
                    <a:pt x="37657" y="40229"/>
                  </a:lnTo>
                  <a:lnTo>
                    <a:pt x="7806" y="0"/>
                  </a:ln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4" name="Google Shape;1734;p6"/>
            <p:cNvSpPr/>
            <p:nvPr/>
          </p:nvSpPr>
          <p:spPr>
            <a:xfrm>
              <a:off x="2057050" y="1098650"/>
              <a:ext cx="1115475" cy="791625"/>
            </a:xfrm>
            <a:custGeom>
              <a:rect b="b" l="l" r="r" t="t"/>
              <a:pathLst>
                <a:path extrusionOk="0" h="31665" w="44619">
                  <a:moveTo>
                    <a:pt x="5798" y="1"/>
                  </a:moveTo>
                  <a:lnTo>
                    <a:pt x="0" y="8889"/>
                  </a:lnTo>
                  <a:lnTo>
                    <a:pt x="44619" y="31664"/>
                  </a:lnTo>
                  <a:lnTo>
                    <a:pt x="5798" y="1"/>
                  </a:ln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5" name="Google Shape;1735;p6"/>
            <p:cNvSpPr/>
            <p:nvPr/>
          </p:nvSpPr>
          <p:spPr>
            <a:xfrm>
              <a:off x="2233150" y="1918525"/>
              <a:ext cx="1221175" cy="528950"/>
            </a:xfrm>
            <a:custGeom>
              <a:rect b="b" l="l" r="r" t="t"/>
              <a:pathLst>
                <a:path extrusionOk="0" h="21158" w="48847">
                  <a:moveTo>
                    <a:pt x="3439" y="1"/>
                  </a:moveTo>
                  <a:lnTo>
                    <a:pt x="1" y="10041"/>
                  </a:lnTo>
                  <a:lnTo>
                    <a:pt x="48846" y="21158"/>
                  </a:lnTo>
                  <a:lnTo>
                    <a:pt x="48846" y="21158"/>
                  </a:lnTo>
                  <a:lnTo>
                    <a:pt x="3439" y="1"/>
                  </a:ln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6" name="Google Shape;1736;p6"/>
            <p:cNvSpPr/>
            <p:nvPr/>
          </p:nvSpPr>
          <p:spPr>
            <a:xfrm>
              <a:off x="1981725" y="2637275"/>
              <a:ext cx="1574475" cy="332525"/>
            </a:xfrm>
            <a:custGeom>
              <a:rect b="b" l="l" r="r" t="t"/>
              <a:pathLst>
                <a:path extrusionOk="0" h="13301" w="62979">
                  <a:moveTo>
                    <a:pt x="1091" y="0"/>
                  </a:moveTo>
                  <a:lnTo>
                    <a:pt x="1" y="13301"/>
                  </a:lnTo>
                  <a:lnTo>
                    <a:pt x="62978" y="11765"/>
                  </a:lnTo>
                  <a:lnTo>
                    <a:pt x="1091" y="0"/>
                  </a:ln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7" name="Google Shape;1737;p6"/>
            <p:cNvSpPr/>
            <p:nvPr/>
          </p:nvSpPr>
          <p:spPr>
            <a:xfrm>
              <a:off x="1696350" y="3381625"/>
              <a:ext cx="1250125" cy="337150"/>
            </a:xfrm>
            <a:custGeom>
              <a:rect b="b" l="l" r="r" t="t"/>
              <a:pathLst>
                <a:path extrusionOk="0" h="13486" w="50005">
                  <a:moveTo>
                    <a:pt x="50004" y="0"/>
                  </a:moveTo>
                  <a:lnTo>
                    <a:pt x="0" y="3020"/>
                  </a:lnTo>
                  <a:lnTo>
                    <a:pt x="1759" y="13486"/>
                  </a:lnTo>
                  <a:lnTo>
                    <a:pt x="50004" y="0"/>
                  </a:ln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8" name="Google Shape;1738;p6"/>
            <p:cNvSpPr/>
            <p:nvPr/>
          </p:nvSpPr>
          <p:spPr>
            <a:xfrm>
              <a:off x="1986400" y="3705375"/>
              <a:ext cx="1394925" cy="740650"/>
            </a:xfrm>
            <a:custGeom>
              <a:rect b="b" l="l" r="r" t="t"/>
              <a:pathLst>
                <a:path extrusionOk="0" h="29626" w="55797">
                  <a:moveTo>
                    <a:pt x="55796" y="0"/>
                  </a:moveTo>
                  <a:lnTo>
                    <a:pt x="0" y="17055"/>
                  </a:lnTo>
                  <a:lnTo>
                    <a:pt x="5533" y="29626"/>
                  </a:lnTo>
                  <a:lnTo>
                    <a:pt x="55796" y="0"/>
                  </a:ln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9" name="Google Shape;1739;p6"/>
            <p:cNvSpPr/>
            <p:nvPr/>
          </p:nvSpPr>
          <p:spPr>
            <a:xfrm>
              <a:off x="2083125" y="4351375"/>
              <a:ext cx="1063300" cy="870875"/>
            </a:xfrm>
            <a:custGeom>
              <a:rect b="b" l="l" r="r" t="t"/>
              <a:pathLst>
                <a:path extrusionOk="0" h="34835" w="42532">
                  <a:moveTo>
                    <a:pt x="42532" y="1"/>
                  </a:moveTo>
                  <a:lnTo>
                    <a:pt x="0" y="26470"/>
                  </a:lnTo>
                  <a:lnTo>
                    <a:pt x="6530" y="34835"/>
                  </a:lnTo>
                  <a:lnTo>
                    <a:pt x="42532" y="1"/>
                  </a:ln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0" name="Google Shape;1740;p6"/>
            <p:cNvSpPr/>
            <p:nvPr/>
          </p:nvSpPr>
          <p:spPr>
            <a:xfrm>
              <a:off x="2513150" y="4993700"/>
              <a:ext cx="868175" cy="1065275"/>
            </a:xfrm>
            <a:custGeom>
              <a:rect b="b" l="l" r="r" t="t"/>
              <a:pathLst>
                <a:path extrusionOk="0" h="42611" w="34727">
                  <a:moveTo>
                    <a:pt x="34727" y="0"/>
                  </a:moveTo>
                  <a:lnTo>
                    <a:pt x="1" y="36105"/>
                  </a:lnTo>
                  <a:lnTo>
                    <a:pt x="8385" y="42610"/>
                  </a:lnTo>
                  <a:lnTo>
                    <a:pt x="34727" y="0"/>
                  </a:ln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1" name="Google Shape;1741;p6"/>
            <p:cNvSpPr/>
            <p:nvPr/>
          </p:nvSpPr>
          <p:spPr>
            <a:xfrm>
              <a:off x="5434075" y="238125"/>
              <a:ext cx="488825" cy="1136450"/>
            </a:xfrm>
            <a:custGeom>
              <a:rect b="b" l="l" r="r" t="t"/>
              <a:pathLst>
                <a:path extrusionOk="0" h="45458" w="19553">
                  <a:moveTo>
                    <a:pt x="10205" y="0"/>
                  </a:moveTo>
                  <a:lnTo>
                    <a:pt x="1" y="45457"/>
                  </a:lnTo>
                  <a:lnTo>
                    <a:pt x="19552" y="3169"/>
                  </a:lnTo>
                  <a:lnTo>
                    <a:pt x="10205" y="0"/>
                  </a:ln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42" name="Google Shape;1742;p6"/>
          <p:cNvSpPr txBox="1"/>
          <p:nvPr>
            <p:ph type="title"/>
          </p:nvPr>
        </p:nvSpPr>
        <p:spPr>
          <a:xfrm>
            <a:off x="5062325" y="503575"/>
            <a:ext cx="3381300" cy="1402500"/>
          </a:xfrm>
          <a:prstGeom prst="rect">
            <a:avLst/>
          </a:prstGeom>
        </p:spPr>
        <p:txBody>
          <a:bodyPr anchorCtr="0" anchor="t" bIns="91425" lIns="91425" spcFirstLastPara="1" rIns="91425" wrap="square" tIns="91425">
            <a:noAutofit/>
          </a:bodyPr>
          <a:lstStyle>
            <a:lvl1pPr lvl="0" rtl="0" algn="r">
              <a:spcBef>
                <a:spcPts val="0"/>
              </a:spcBef>
              <a:spcAft>
                <a:spcPts val="0"/>
              </a:spcAft>
              <a:buSzPts val="4000"/>
              <a:buNone/>
              <a:defRPr sz="4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bg>
      <p:bgPr>
        <a:solidFill>
          <a:schemeClr val="accent1"/>
        </a:solidFill>
      </p:bgPr>
    </p:bg>
    <p:spTree>
      <p:nvGrpSpPr>
        <p:cNvPr id="1743" name="Shape 1743"/>
        <p:cNvGrpSpPr/>
        <p:nvPr/>
      </p:nvGrpSpPr>
      <p:grpSpPr>
        <a:xfrm>
          <a:off x="0" y="0"/>
          <a:ext cx="0" cy="0"/>
          <a:chOff x="0" y="0"/>
          <a:chExt cx="0" cy="0"/>
        </a:xfrm>
      </p:grpSpPr>
      <p:sp>
        <p:nvSpPr>
          <p:cNvPr id="1744" name="Google Shape;1744;p7"/>
          <p:cNvSpPr/>
          <p:nvPr/>
        </p:nvSpPr>
        <p:spPr>
          <a:xfrm rot="10800000">
            <a:off x="4920643" y="-21810"/>
            <a:ext cx="4223336" cy="5171210"/>
          </a:xfrm>
          <a:custGeom>
            <a:rect b="b" l="l" r="r" t="t"/>
            <a:pathLst>
              <a:path extrusionOk="0" h="54612" w="51147">
                <a:moveTo>
                  <a:pt x="0" y="1"/>
                </a:moveTo>
                <a:lnTo>
                  <a:pt x="0" y="54612"/>
                </a:lnTo>
                <a:lnTo>
                  <a:pt x="22011" y="54612"/>
                </a:lnTo>
                <a:lnTo>
                  <a:pt x="51147" y="21868"/>
                </a:lnTo>
                <a:lnTo>
                  <a:pt x="32888" y="21976"/>
                </a:lnTo>
                <a:lnTo>
                  <a:pt x="5113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745" name="Google Shape;1745;p7"/>
          <p:cNvGrpSpPr/>
          <p:nvPr/>
        </p:nvGrpSpPr>
        <p:grpSpPr>
          <a:xfrm>
            <a:off x="5965635" y="1328802"/>
            <a:ext cx="4397855" cy="4441252"/>
            <a:chOff x="1217525" y="238125"/>
            <a:chExt cx="5186150" cy="5237325"/>
          </a:xfrm>
        </p:grpSpPr>
        <p:sp>
          <p:nvSpPr>
            <p:cNvPr id="1746" name="Google Shape;1746;p7"/>
            <p:cNvSpPr/>
            <p:nvPr/>
          </p:nvSpPr>
          <p:spPr>
            <a:xfrm>
              <a:off x="3064700" y="2105425"/>
              <a:ext cx="1488400" cy="1501400"/>
            </a:xfrm>
            <a:custGeom>
              <a:rect b="b" l="l" r="r" t="t"/>
              <a:pathLst>
                <a:path extrusionOk="0" h="60056" w="59536">
                  <a:moveTo>
                    <a:pt x="35171" y="5672"/>
                  </a:moveTo>
                  <a:cubicBezTo>
                    <a:pt x="35857" y="6721"/>
                    <a:pt x="36948" y="7490"/>
                    <a:pt x="38284" y="7490"/>
                  </a:cubicBezTo>
                  <a:cubicBezTo>
                    <a:pt x="38312" y="7490"/>
                    <a:pt x="38341" y="7490"/>
                    <a:pt x="38370" y="7489"/>
                  </a:cubicBezTo>
                  <a:lnTo>
                    <a:pt x="38370" y="7489"/>
                  </a:lnTo>
                  <a:lnTo>
                    <a:pt x="36351" y="10618"/>
                  </a:lnTo>
                  <a:lnTo>
                    <a:pt x="33545" y="9039"/>
                  </a:lnTo>
                  <a:cubicBezTo>
                    <a:pt x="34040" y="8015"/>
                    <a:pt x="34614" y="6827"/>
                    <a:pt x="35171" y="5672"/>
                  </a:cubicBezTo>
                  <a:close/>
                  <a:moveTo>
                    <a:pt x="27767" y="8151"/>
                  </a:moveTo>
                  <a:lnTo>
                    <a:pt x="30691" y="9794"/>
                  </a:lnTo>
                  <a:lnTo>
                    <a:pt x="28892" y="12601"/>
                  </a:lnTo>
                  <a:lnTo>
                    <a:pt x="26273" y="11127"/>
                  </a:lnTo>
                  <a:cubicBezTo>
                    <a:pt x="26765" y="10146"/>
                    <a:pt x="27303" y="9075"/>
                    <a:pt x="27767" y="8151"/>
                  </a:cubicBezTo>
                  <a:close/>
                  <a:moveTo>
                    <a:pt x="20447" y="10270"/>
                  </a:moveTo>
                  <a:cubicBezTo>
                    <a:pt x="21294" y="10808"/>
                    <a:pt x="22283" y="11438"/>
                    <a:pt x="23213" y="12029"/>
                  </a:cubicBezTo>
                  <a:lnTo>
                    <a:pt x="21695" y="14729"/>
                  </a:lnTo>
                  <a:lnTo>
                    <a:pt x="18758" y="13273"/>
                  </a:lnTo>
                  <a:cubicBezTo>
                    <a:pt x="19285" y="12336"/>
                    <a:pt x="19897" y="11248"/>
                    <a:pt x="20447" y="10270"/>
                  </a:cubicBezTo>
                  <a:close/>
                  <a:moveTo>
                    <a:pt x="44513" y="11007"/>
                  </a:moveTo>
                  <a:cubicBezTo>
                    <a:pt x="45226" y="11938"/>
                    <a:pt x="46252" y="12716"/>
                    <a:pt x="47536" y="12716"/>
                  </a:cubicBezTo>
                  <a:cubicBezTo>
                    <a:pt x="47615" y="12716"/>
                    <a:pt x="47694" y="12713"/>
                    <a:pt x="47774" y="12707"/>
                  </a:cubicBezTo>
                  <a:lnTo>
                    <a:pt x="47774" y="12707"/>
                  </a:lnTo>
                  <a:lnTo>
                    <a:pt x="45710" y="15877"/>
                  </a:lnTo>
                  <a:lnTo>
                    <a:pt x="42913" y="14304"/>
                  </a:lnTo>
                  <a:cubicBezTo>
                    <a:pt x="43401" y="13297"/>
                    <a:pt x="43956" y="12154"/>
                    <a:pt x="44513" y="11007"/>
                  </a:cubicBezTo>
                  <a:close/>
                  <a:moveTo>
                    <a:pt x="12830" y="11513"/>
                  </a:moveTo>
                  <a:lnTo>
                    <a:pt x="12830" y="11513"/>
                  </a:lnTo>
                  <a:cubicBezTo>
                    <a:pt x="13700" y="12980"/>
                    <a:pt x="14705" y="13874"/>
                    <a:pt x="16122" y="13917"/>
                  </a:cubicBezTo>
                  <a:lnTo>
                    <a:pt x="16123" y="13917"/>
                  </a:lnTo>
                  <a:lnTo>
                    <a:pt x="14378" y="17019"/>
                  </a:lnTo>
                  <a:lnTo>
                    <a:pt x="10974" y="15469"/>
                  </a:lnTo>
                  <a:cubicBezTo>
                    <a:pt x="12166" y="14729"/>
                    <a:pt x="12887" y="13457"/>
                    <a:pt x="12830" y="11513"/>
                  </a:cubicBezTo>
                  <a:close/>
                  <a:moveTo>
                    <a:pt x="37204" y="13597"/>
                  </a:moveTo>
                  <a:lnTo>
                    <a:pt x="39925" y="15127"/>
                  </a:lnTo>
                  <a:lnTo>
                    <a:pt x="38315" y="17574"/>
                  </a:lnTo>
                  <a:lnTo>
                    <a:pt x="35937" y="16238"/>
                  </a:lnTo>
                  <a:lnTo>
                    <a:pt x="37204" y="13597"/>
                  </a:lnTo>
                  <a:close/>
                  <a:moveTo>
                    <a:pt x="29867" y="15955"/>
                  </a:moveTo>
                  <a:lnTo>
                    <a:pt x="32225" y="17281"/>
                  </a:lnTo>
                  <a:cubicBezTo>
                    <a:pt x="31790" y="17960"/>
                    <a:pt x="31338" y="18669"/>
                    <a:pt x="30866" y="19406"/>
                  </a:cubicBezTo>
                  <a:lnTo>
                    <a:pt x="28780" y="18233"/>
                  </a:lnTo>
                  <a:lnTo>
                    <a:pt x="29867" y="15955"/>
                  </a:lnTo>
                  <a:close/>
                  <a:moveTo>
                    <a:pt x="22541" y="18031"/>
                  </a:moveTo>
                  <a:cubicBezTo>
                    <a:pt x="23224" y="18498"/>
                    <a:pt x="23938" y="18983"/>
                    <a:pt x="24624" y="19452"/>
                  </a:cubicBezTo>
                  <a:lnTo>
                    <a:pt x="23419" y="21596"/>
                  </a:lnTo>
                  <a:lnTo>
                    <a:pt x="21149" y="20504"/>
                  </a:lnTo>
                  <a:cubicBezTo>
                    <a:pt x="21593" y="19717"/>
                    <a:pt x="22054" y="18893"/>
                    <a:pt x="22541" y="18031"/>
                  </a:cubicBezTo>
                  <a:close/>
                  <a:moveTo>
                    <a:pt x="46568" y="18718"/>
                  </a:moveTo>
                  <a:lnTo>
                    <a:pt x="49498" y="20365"/>
                  </a:lnTo>
                  <a:lnTo>
                    <a:pt x="47698" y="23125"/>
                  </a:lnTo>
                  <a:lnTo>
                    <a:pt x="45107" y="21668"/>
                  </a:lnTo>
                  <a:cubicBezTo>
                    <a:pt x="45598" y="20678"/>
                    <a:pt x="46084" y="19695"/>
                    <a:pt x="46568" y="18718"/>
                  </a:cubicBezTo>
                  <a:close/>
                  <a:moveTo>
                    <a:pt x="15096" y="19957"/>
                  </a:moveTo>
                  <a:lnTo>
                    <a:pt x="17551" y="21599"/>
                  </a:lnTo>
                  <a:lnTo>
                    <a:pt x="16163" y="24067"/>
                  </a:lnTo>
                  <a:lnTo>
                    <a:pt x="13481" y="22829"/>
                  </a:lnTo>
                  <a:lnTo>
                    <a:pt x="15096" y="19957"/>
                  </a:lnTo>
                  <a:close/>
                  <a:moveTo>
                    <a:pt x="39356" y="21292"/>
                  </a:moveTo>
                  <a:lnTo>
                    <a:pt x="41706" y="22613"/>
                  </a:lnTo>
                  <a:lnTo>
                    <a:pt x="40334" y="24726"/>
                  </a:lnTo>
                  <a:lnTo>
                    <a:pt x="38265" y="23563"/>
                  </a:lnTo>
                  <a:cubicBezTo>
                    <a:pt x="38620" y="22823"/>
                    <a:pt x="38974" y="22088"/>
                    <a:pt x="39356" y="21292"/>
                  </a:cubicBezTo>
                  <a:close/>
                  <a:moveTo>
                    <a:pt x="32036" y="23833"/>
                  </a:moveTo>
                  <a:lnTo>
                    <a:pt x="33850" y="24852"/>
                  </a:lnTo>
                  <a:lnTo>
                    <a:pt x="32838" y="26400"/>
                  </a:lnTo>
                  <a:lnTo>
                    <a:pt x="31254" y="25508"/>
                  </a:lnTo>
                  <a:lnTo>
                    <a:pt x="32036" y="23833"/>
                  </a:lnTo>
                  <a:close/>
                  <a:moveTo>
                    <a:pt x="7495" y="21569"/>
                  </a:moveTo>
                  <a:lnTo>
                    <a:pt x="10643" y="23738"/>
                  </a:lnTo>
                  <a:lnTo>
                    <a:pt x="8883" y="26868"/>
                  </a:lnTo>
                  <a:cubicBezTo>
                    <a:pt x="8157" y="25803"/>
                    <a:pt x="7066" y="25308"/>
                    <a:pt x="5548" y="25308"/>
                  </a:cubicBezTo>
                  <a:cubicBezTo>
                    <a:pt x="5382" y="25308"/>
                    <a:pt x="5211" y="25314"/>
                    <a:pt x="5034" y="25325"/>
                  </a:cubicBezTo>
                  <a:cubicBezTo>
                    <a:pt x="6680" y="24337"/>
                    <a:pt x="7533" y="23106"/>
                    <a:pt x="7495" y="21569"/>
                  </a:cubicBezTo>
                  <a:close/>
                  <a:moveTo>
                    <a:pt x="24561" y="25944"/>
                  </a:moveTo>
                  <a:lnTo>
                    <a:pt x="26176" y="26994"/>
                  </a:lnTo>
                  <a:lnTo>
                    <a:pt x="25208" y="28718"/>
                  </a:lnTo>
                  <a:lnTo>
                    <a:pt x="23488" y="27851"/>
                  </a:lnTo>
                  <a:lnTo>
                    <a:pt x="24561" y="25944"/>
                  </a:lnTo>
                  <a:close/>
                  <a:moveTo>
                    <a:pt x="48560" y="26304"/>
                  </a:moveTo>
                  <a:lnTo>
                    <a:pt x="51478" y="27699"/>
                  </a:lnTo>
                  <a:lnTo>
                    <a:pt x="49773" y="30731"/>
                  </a:lnTo>
                  <a:lnTo>
                    <a:pt x="47063" y="28967"/>
                  </a:lnTo>
                  <a:lnTo>
                    <a:pt x="48560" y="26304"/>
                  </a:lnTo>
                  <a:close/>
                  <a:moveTo>
                    <a:pt x="17079" y="27695"/>
                  </a:moveTo>
                  <a:lnTo>
                    <a:pt x="19313" y="29098"/>
                  </a:lnTo>
                  <a:cubicBezTo>
                    <a:pt x="18895" y="29844"/>
                    <a:pt x="18479" y="30583"/>
                    <a:pt x="18065" y="31317"/>
                  </a:cubicBezTo>
                  <a:lnTo>
                    <a:pt x="15696" y="30157"/>
                  </a:lnTo>
                  <a:lnTo>
                    <a:pt x="17079" y="27695"/>
                  </a:lnTo>
                  <a:close/>
                  <a:moveTo>
                    <a:pt x="41457" y="28918"/>
                  </a:moveTo>
                  <a:lnTo>
                    <a:pt x="43731" y="29975"/>
                  </a:lnTo>
                  <a:lnTo>
                    <a:pt x="42356" y="32421"/>
                  </a:lnTo>
                  <a:lnTo>
                    <a:pt x="40250" y="31065"/>
                  </a:lnTo>
                  <a:lnTo>
                    <a:pt x="41457" y="28918"/>
                  </a:lnTo>
                  <a:close/>
                  <a:moveTo>
                    <a:pt x="9766" y="29422"/>
                  </a:moveTo>
                  <a:lnTo>
                    <a:pt x="12507" y="31154"/>
                  </a:lnTo>
                  <a:lnTo>
                    <a:pt x="10948" y="33930"/>
                  </a:lnTo>
                  <a:lnTo>
                    <a:pt x="7892" y="32439"/>
                  </a:lnTo>
                  <a:cubicBezTo>
                    <a:pt x="8447" y="31546"/>
                    <a:pt x="9147" y="30418"/>
                    <a:pt x="9766" y="29422"/>
                  </a:cubicBezTo>
                  <a:close/>
                  <a:moveTo>
                    <a:pt x="34175" y="31534"/>
                  </a:moveTo>
                  <a:lnTo>
                    <a:pt x="35962" y="32310"/>
                  </a:lnTo>
                  <a:lnTo>
                    <a:pt x="34894" y="34211"/>
                  </a:lnTo>
                  <a:lnTo>
                    <a:pt x="33203" y="33261"/>
                  </a:lnTo>
                  <a:lnTo>
                    <a:pt x="34175" y="31534"/>
                  </a:lnTo>
                  <a:close/>
                  <a:moveTo>
                    <a:pt x="26533" y="33625"/>
                  </a:moveTo>
                  <a:lnTo>
                    <a:pt x="28370" y="34658"/>
                  </a:lnTo>
                  <a:lnTo>
                    <a:pt x="27377" y="36425"/>
                  </a:lnTo>
                  <a:lnTo>
                    <a:pt x="25538" y="35392"/>
                  </a:lnTo>
                  <a:lnTo>
                    <a:pt x="26533" y="33625"/>
                  </a:lnTo>
                  <a:close/>
                  <a:moveTo>
                    <a:pt x="50598" y="33318"/>
                  </a:moveTo>
                  <a:cubicBezTo>
                    <a:pt x="51296" y="34276"/>
                    <a:pt x="52310" y="34826"/>
                    <a:pt x="53784" y="34826"/>
                  </a:cubicBezTo>
                  <a:cubicBezTo>
                    <a:pt x="53996" y="34826"/>
                    <a:pt x="54217" y="34815"/>
                    <a:pt x="54448" y="34792"/>
                  </a:cubicBezTo>
                  <a:lnTo>
                    <a:pt x="54448" y="34792"/>
                  </a:lnTo>
                  <a:cubicBezTo>
                    <a:pt x="52730" y="35837"/>
                    <a:pt x="51925" y="37060"/>
                    <a:pt x="51970" y="38530"/>
                  </a:cubicBezTo>
                  <a:lnTo>
                    <a:pt x="48869" y="36395"/>
                  </a:lnTo>
                  <a:lnTo>
                    <a:pt x="50598" y="33318"/>
                  </a:lnTo>
                  <a:close/>
                  <a:moveTo>
                    <a:pt x="19142" y="35281"/>
                  </a:moveTo>
                  <a:lnTo>
                    <a:pt x="21347" y="36520"/>
                  </a:lnTo>
                  <a:cubicBezTo>
                    <a:pt x="20917" y="37400"/>
                    <a:pt x="20544" y="38163"/>
                    <a:pt x="20155" y="38959"/>
                  </a:cubicBezTo>
                  <a:lnTo>
                    <a:pt x="17664" y="37559"/>
                  </a:lnTo>
                  <a:cubicBezTo>
                    <a:pt x="18112" y="36871"/>
                    <a:pt x="18625" y="36078"/>
                    <a:pt x="19142" y="35281"/>
                  </a:cubicBezTo>
                  <a:close/>
                  <a:moveTo>
                    <a:pt x="43302" y="36072"/>
                  </a:moveTo>
                  <a:lnTo>
                    <a:pt x="45978" y="37321"/>
                  </a:lnTo>
                  <a:lnTo>
                    <a:pt x="44362" y="40196"/>
                  </a:lnTo>
                  <a:lnTo>
                    <a:pt x="41914" y="38541"/>
                  </a:lnTo>
                  <a:lnTo>
                    <a:pt x="43302" y="36072"/>
                  </a:lnTo>
                  <a:close/>
                  <a:moveTo>
                    <a:pt x="11785" y="36908"/>
                  </a:moveTo>
                  <a:lnTo>
                    <a:pt x="14489" y="38427"/>
                  </a:lnTo>
                  <a:lnTo>
                    <a:pt x="12928" y="41537"/>
                  </a:lnTo>
                  <a:lnTo>
                    <a:pt x="9840" y="39799"/>
                  </a:lnTo>
                  <a:lnTo>
                    <a:pt x="11785" y="36908"/>
                  </a:lnTo>
                  <a:close/>
                  <a:moveTo>
                    <a:pt x="35983" y="38469"/>
                  </a:moveTo>
                  <a:lnTo>
                    <a:pt x="38342" y="39639"/>
                  </a:lnTo>
                  <a:lnTo>
                    <a:pt x="36949" y="42116"/>
                  </a:lnTo>
                  <a:lnTo>
                    <a:pt x="34733" y="40694"/>
                  </a:lnTo>
                  <a:cubicBezTo>
                    <a:pt x="35141" y="39966"/>
                    <a:pt x="35574" y="39196"/>
                    <a:pt x="35983" y="38469"/>
                  </a:cubicBezTo>
                  <a:close/>
                  <a:moveTo>
                    <a:pt x="28560" y="40610"/>
                  </a:moveTo>
                  <a:cubicBezTo>
                    <a:pt x="29266" y="41008"/>
                    <a:pt x="30043" y="41444"/>
                    <a:pt x="30775" y="41855"/>
                  </a:cubicBezTo>
                  <a:lnTo>
                    <a:pt x="29602" y="44270"/>
                  </a:lnTo>
                  <a:lnTo>
                    <a:pt x="27118" y="42875"/>
                  </a:lnTo>
                  <a:lnTo>
                    <a:pt x="28560" y="40610"/>
                  </a:lnTo>
                  <a:close/>
                  <a:moveTo>
                    <a:pt x="21139" y="42437"/>
                  </a:moveTo>
                  <a:lnTo>
                    <a:pt x="23637" y="43841"/>
                  </a:lnTo>
                  <a:lnTo>
                    <a:pt x="22308" y="46640"/>
                  </a:lnTo>
                  <a:lnTo>
                    <a:pt x="19436" y="45026"/>
                  </a:lnTo>
                  <a:lnTo>
                    <a:pt x="21139" y="42437"/>
                  </a:lnTo>
                  <a:close/>
                  <a:moveTo>
                    <a:pt x="45072" y="43062"/>
                  </a:moveTo>
                  <a:lnTo>
                    <a:pt x="48470" y="44659"/>
                  </a:lnTo>
                  <a:cubicBezTo>
                    <a:pt x="47334" y="45414"/>
                    <a:pt x="46517" y="46671"/>
                    <a:pt x="46688" y="48760"/>
                  </a:cubicBezTo>
                  <a:cubicBezTo>
                    <a:pt x="45770" y="47147"/>
                    <a:pt x="44730" y="46237"/>
                    <a:pt x="43292" y="46228"/>
                  </a:cubicBezTo>
                  <a:lnTo>
                    <a:pt x="45072" y="43062"/>
                  </a:lnTo>
                  <a:close/>
                  <a:moveTo>
                    <a:pt x="13507" y="44000"/>
                  </a:moveTo>
                  <a:lnTo>
                    <a:pt x="16851" y="45879"/>
                  </a:lnTo>
                  <a:cubicBezTo>
                    <a:pt x="15827" y="46762"/>
                    <a:pt x="15128" y="47967"/>
                    <a:pt x="15224" y="49565"/>
                  </a:cubicBezTo>
                  <a:cubicBezTo>
                    <a:pt x="14342" y="48171"/>
                    <a:pt x="13158" y="47461"/>
                    <a:pt x="11371" y="47461"/>
                  </a:cubicBezTo>
                  <a:cubicBezTo>
                    <a:pt x="11227" y="47461"/>
                    <a:pt x="11079" y="47466"/>
                    <a:pt x="10927" y="47475"/>
                  </a:cubicBezTo>
                  <a:cubicBezTo>
                    <a:pt x="12554" y="46556"/>
                    <a:pt x="13471" y="45462"/>
                    <a:pt x="13507" y="44000"/>
                  </a:cubicBezTo>
                  <a:close/>
                  <a:moveTo>
                    <a:pt x="37873" y="45409"/>
                  </a:moveTo>
                  <a:lnTo>
                    <a:pt x="40797" y="46856"/>
                  </a:lnTo>
                  <a:cubicBezTo>
                    <a:pt x="40246" y="47836"/>
                    <a:pt x="39599" y="48990"/>
                    <a:pt x="39052" y="49960"/>
                  </a:cubicBezTo>
                  <a:lnTo>
                    <a:pt x="36204" y="48079"/>
                  </a:lnTo>
                  <a:cubicBezTo>
                    <a:pt x="36665" y="47341"/>
                    <a:pt x="37279" y="46361"/>
                    <a:pt x="37873" y="45409"/>
                  </a:cubicBezTo>
                  <a:close/>
                  <a:moveTo>
                    <a:pt x="30517" y="47440"/>
                  </a:moveTo>
                  <a:lnTo>
                    <a:pt x="33226" y="48963"/>
                  </a:lnTo>
                  <a:lnTo>
                    <a:pt x="31712" y="52113"/>
                  </a:lnTo>
                  <a:lnTo>
                    <a:pt x="28762" y="50229"/>
                  </a:lnTo>
                  <a:lnTo>
                    <a:pt x="30517" y="47440"/>
                  </a:lnTo>
                  <a:close/>
                  <a:moveTo>
                    <a:pt x="23140" y="49413"/>
                  </a:moveTo>
                  <a:lnTo>
                    <a:pt x="26233" y="51153"/>
                  </a:lnTo>
                  <a:cubicBezTo>
                    <a:pt x="25155" y="52004"/>
                    <a:pt x="24495" y="53237"/>
                    <a:pt x="24693" y="55151"/>
                  </a:cubicBezTo>
                  <a:cubicBezTo>
                    <a:pt x="23725" y="53585"/>
                    <a:pt x="22615" y="52666"/>
                    <a:pt x="21236" y="52666"/>
                  </a:cubicBezTo>
                  <a:cubicBezTo>
                    <a:pt x="21137" y="52666"/>
                    <a:pt x="21038" y="52671"/>
                    <a:pt x="20937" y="52680"/>
                  </a:cubicBezTo>
                  <a:cubicBezTo>
                    <a:pt x="21653" y="51617"/>
                    <a:pt x="22415" y="50489"/>
                    <a:pt x="23140" y="49413"/>
                  </a:cubicBezTo>
                  <a:close/>
                  <a:moveTo>
                    <a:pt x="38465" y="1"/>
                  </a:moveTo>
                  <a:cubicBezTo>
                    <a:pt x="38343" y="1"/>
                    <a:pt x="38220" y="7"/>
                    <a:pt x="38097" y="19"/>
                  </a:cubicBezTo>
                  <a:cubicBezTo>
                    <a:pt x="36239" y="204"/>
                    <a:pt x="35219" y="1366"/>
                    <a:pt x="34547" y="4138"/>
                  </a:cubicBezTo>
                  <a:cubicBezTo>
                    <a:pt x="33728" y="2800"/>
                    <a:pt x="32640" y="2040"/>
                    <a:pt x="31269" y="2040"/>
                  </a:cubicBezTo>
                  <a:cubicBezTo>
                    <a:pt x="30935" y="2040"/>
                    <a:pt x="30584" y="2085"/>
                    <a:pt x="30217" y="2178"/>
                  </a:cubicBezTo>
                  <a:cubicBezTo>
                    <a:pt x="28338" y="2653"/>
                    <a:pt x="27470" y="4084"/>
                    <a:pt x="27200" y="6260"/>
                  </a:cubicBezTo>
                  <a:cubicBezTo>
                    <a:pt x="26092" y="4297"/>
                    <a:pt x="24455" y="4113"/>
                    <a:pt x="22744" y="4104"/>
                  </a:cubicBezTo>
                  <a:lnTo>
                    <a:pt x="22726" y="4109"/>
                  </a:lnTo>
                  <a:cubicBezTo>
                    <a:pt x="21231" y="5040"/>
                    <a:pt x="19932" y="6119"/>
                    <a:pt x="19968" y="8410"/>
                  </a:cubicBezTo>
                  <a:cubicBezTo>
                    <a:pt x="18961" y="7026"/>
                    <a:pt x="17879" y="6301"/>
                    <a:pt x="16602" y="6301"/>
                  </a:cubicBezTo>
                  <a:cubicBezTo>
                    <a:pt x="16245" y="6301"/>
                    <a:pt x="15873" y="6358"/>
                    <a:pt x="15484" y="6472"/>
                  </a:cubicBezTo>
                  <a:cubicBezTo>
                    <a:pt x="13471" y="7065"/>
                    <a:pt x="12676" y="8630"/>
                    <a:pt x="12634" y="10774"/>
                  </a:cubicBezTo>
                  <a:cubicBezTo>
                    <a:pt x="11614" y="9261"/>
                    <a:pt x="10437" y="8514"/>
                    <a:pt x="9182" y="8514"/>
                  </a:cubicBezTo>
                  <a:cubicBezTo>
                    <a:pt x="8759" y="8514"/>
                    <a:pt x="8328" y="8599"/>
                    <a:pt x="7890" y="8768"/>
                  </a:cubicBezTo>
                  <a:cubicBezTo>
                    <a:pt x="6350" y="9363"/>
                    <a:pt x="5348" y="10956"/>
                    <a:pt x="5478" y="12608"/>
                  </a:cubicBezTo>
                  <a:cubicBezTo>
                    <a:pt x="5630" y="14564"/>
                    <a:pt x="6906" y="15675"/>
                    <a:pt x="9554" y="16070"/>
                  </a:cubicBezTo>
                  <a:cubicBezTo>
                    <a:pt x="7971" y="16978"/>
                    <a:pt x="7265" y="18333"/>
                    <a:pt x="7271" y="20172"/>
                  </a:cubicBezTo>
                  <a:cubicBezTo>
                    <a:pt x="6205" y="18717"/>
                    <a:pt x="5061" y="18006"/>
                    <a:pt x="3850" y="18006"/>
                  </a:cubicBezTo>
                  <a:cubicBezTo>
                    <a:pt x="3408" y="18006"/>
                    <a:pt x="2956" y="18101"/>
                    <a:pt x="2497" y="18289"/>
                  </a:cubicBezTo>
                  <a:cubicBezTo>
                    <a:pt x="967" y="18915"/>
                    <a:pt x="0" y="20529"/>
                    <a:pt x="167" y="22176"/>
                  </a:cubicBezTo>
                  <a:cubicBezTo>
                    <a:pt x="364" y="24141"/>
                    <a:pt x="1590" y="25141"/>
                    <a:pt x="4396" y="25557"/>
                  </a:cubicBezTo>
                  <a:cubicBezTo>
                    <a:pt x="2637" y="26513"/>
                    <a:pt x="1764" y="27925"/>
                    <a:pt x="2136" y="29846"/>
                  </a:cubicBezTo>
                  <a:cubicBezTo>
                    <a:pt x="2539" y="31929"/>
                    <a:pt x="4003" y="32842"/>
                    <a:pt x="6225" y="32926"/>
                  </a:cubicBezTo>
                  <a:cubicBezTo>
                    <a:pt x="4445" y="34102"/>
                    <a:pt x="3659" y="35570"/>
                    <a:pt x="4153" y="37459"/>
                  </a:cubicBezTo>
                  <a:cubicBezTo>
                    <a:pt x="4658" y="39391"/>
                    <a:pt x="6081" y="40250"/>
                    <a:pt x="8281" y="40288"/>
                  </a:cubicBezTo>
                  <a:cubicBezTo>
                    <a:pt x="6359" y="41528"/>
                    <a:pt x="5612" y="43082"/>
                    <a:pt x="6241" y="45038"/>
                  </a:cubicBezTo>
                  <a:cubicBezTo>
                    <a:pt x="6822" y="46844"/>
                    <a:pt x="8189" y="47588"/>
                    <a:pt x="10013" y="47588"/>
                  </a:cubicBezTo>
                  <a:cubicBezTo>
                    <a:pt x="10124" y="47588"/>
                    <a:pt x="10236" y="47585"/>
                    <a:pt x="10350" y="47580"/>
                  </a:cubicBezTo>
                  <a:lnTo>
                    <a:pt x="10350" y="47580"/>
                  </a:lnTo>
                  <a:cubicBezTo>
                    <a:pt x="8158" y="49453"/>
                    <a:pt x="7615" y="50931"/>
                    <a:pt x="8419" y="52718"/>
                  </a:cubicBezTo>
                  <a:cubicBezTo>
                    <a:pt x="9008" y="54029"/>
                    <a:pt x="10307" y="54849"/>
                    <a:pt x="11711" y="54849"/>
                  </a:cubicBezTo>
                  <a:cubicBezTo>
                    <a:pt x="11884" y="54849"/>
                    <a:pt x="12059" y="54836"/>
                    <a:pt x="12234" y="54811"/>
                  </a:cubicBezTo>
                  <a:cubicBezTo>
                    <a:pt x="14113" y="54535"/>
                    <a:pt x="15130" y="53268"/>
                    <a:pt x="15500" y="50820"/>
                  </a:cubicBezTo>
                  <a:cubicBezTo>
                    <a:pt x="16046" y="51326"/>
                    <a:pt x="16559" y="51993"/>
                    <a:pt x="17236" y="52369"/>
                  </a:cubicBezTo>
                  <a:cubicBezTo>
                    <a:pt x="17903" y="52742"/>
                    <a:pt x="18736" y="52817"/>
                    <a:pt x="19492" y="53022"/>
                  </a:cubicBezTo>
                  <a:cubicBezTo>
                    <a:pt x="17701" y="54291"/>
                    <a:pt x="17038" y="55827"/>
                    <a:pt x="17555" y="57522"/>
                  </a:cubicBezTo>
                  <a:cubicBezTo>
                    <a:pt x="17981" y="58922"/>
                    <a:pt x="19262" y="60055"/>
                    <a:pt x="20674" y="60055"/>
                  </a:cubicBezTo>
                  <a:cubicBezTo>
                    <a:pt x="20807" y="60055"/>
                    <a:pt x="20941" y="60045"/>
                    <a:pt x="21076" y="60024"/>
                  </a:cubicBezTo>
                  <a:cubicBezTo>
                    <a:pt x="22031" y="59877"/>
                    <a:pt x="23124" y="59389"/>
                    <a:pt x="23768" y="58691"/>
                  </a:cubicBezTo>
                  <a:cubicBezTo>
                    <a:pt x="24425" y="57976"/>
                    <a:pt x="24609" y="56816"/>
                    <a:pt x="24971" y="55925"/>
                  </a:cubicBezTo>
                  <a:cubicBezTo>
                    <a:pt x="25853" y="57332"/>
                    <a:pt x="26854" y="58053"/>
                    <a:pt x="28151" y="58053"/>
                  </a:cubicBezTo>
                  <a:cubicBezTo>
                    <a:pt x="28355" y="58053"/>
                    <a:pt x="28565" y="58035"/>
                    <a:pt x="28784" y="58000"/>
                  </a:cubicBezTo>
                  <a:cubicBezTo>
                    <a:pt x="31024" y="57637"/>
                    <a:pt x="32014" y="56100"/>
                    <a:pt x="32212" y="53792"/>
                  </a:cubicBezTo>
                  <a:cubicBezTo>
                    <a:pt x="33079" y="55195"/>
                    <a:pt x="34155" y="55952"/>
                    <a:pt x="35514" y="55952"/>
                  </a:cubicBezTo>
                  <a:cubicBezTo>
                    <a:pt x="35786" y="55952"/>
                    <a:pt x="36069" y="55921"/>
                    <a:pt x="36364" y="55860"/>
                  </a:cubicBezTo>
                  <a:cubicBezTo>
                    <a:pt x="38470" y="55422"/>
                    <a:pt x="39394" y="53897"/>
                    <a:pt x="39553" y="51678"/>
                  </a:cubicBezTo>
                  <a:cubicBezTo>
                    <a:pt x="40446" y="53048"/>
                    <a:pt x="41517" y="53801"/>
                    <a:pt x="42829" y="53801"/>
                  </a:cubicBezTo>
                  <a:cubicBezTo>
                    <a:pt x="43212" y="53801"/>
                    <a:pt x="43616" y="53737"/>
                    <a:pt x="44042" y="53605"/>
                  </a:cubicBezTo>
                  <a:cubicBezTo>
                    <a:pt x="46018" y="52995"/>
                    <a:pt x="46815" y="51469"/>
                    <a:pt x="46778" y="49385"/>
                  </a:cubicBezTo>
                  <a:lnTo>
                    <a:pt x="46778" y="49385"/>
                  </a:lnTo>
                  <a:cubicBezTo>
                    <a:pt x="47978" y="50907"/>
                    <a:pt x="49082" y="51619"/>
                    <a:pt x="50275" y="51619"/>
                  </a:cubicBezTo>
                  <a:cubicBezTo>
                    <a:pt x="50691" y="51619"/>
                    <a:pt x="51117" y="51533"/>
                    <a:pt x="51562" y="51364"/>
                  </a:cubicBezTo>
                  <a:cubicBezTo>
                    <a:pt x="53026" y="50808"/>
                    <a:pt x="54161" y="49314"/>
                    <a:pt x="53952" y="47771"/>
                  </a:cubicBezTo>
                  <a:cubicBezTo>
                    <a:pt x="53823" y="46840"/>
                    <a:pt x="53389" y="45786"/>
                    <a:pt x="52742" y="45150"/>
                  </a:cubicBezTo>
                  <a:cubicBezTo>
                    <a:pt x="52080" y="44501"/>
                    <a:pt x="50991" y="44295"/>
                    <a:pt x="50132" y="43913"/>
                  </a:cubicBezTo>
                  <a:cubicBezTo>
                    <a:pt x="51538" y="43134"/>
                    <a:pt x="52186" y="41781"/>
                    <a:pt x="52198" y="39982"/>
                  </a:cubicBezTo>
                  <a:cubicBezTo>
                    <a:pt x="53282" y="41428"/>
                    <a:pt x="54416" y="42128"/>
                    <a:pt x="55621" y="42128"/>
                  </a:cubicBezTo>
                  <a:cubicBezTo>
                    <a:pt x="56033" y="42128"/>
                    <a:pt x="56453" y="42046"/>
                    <a:pt x="56883" y="41884"/>
                  </a:cubicBezTo>
                  <a:cubicBezTo>
                    <a:pt x="58386" y="41318"/>
                    <a:pt x="59535" y="39761"/>
                    <a:pt x="59283" y="38186"/>
                  </a:cubicBezTo>
                  <a:cubicBezTo>
                    <a:pt x="59136" y="37259"/>
                    <a:pt x="58661" y="36223"/>
                    <a:pt x="57995" y="35604"/>
                  </a:cubicBezTo>
                  <a:cubicBezTo>
                    <a:pt x="57317" y="34975"/>
                    <a:pt x="56225" y="34798"/>
                    <a:pt x="55375" y="34447"/>
                  </a:cubicBezTo>
                  <a:cubicBezTo>
                    <a:pt x="57065" y="33259"/>
                    <a:pt x="57754" y="31864"/>
                    <a:pt x="57351" y="30153"/>
                  </a:cubicBezTo>
                  <a:cubicBezTo>
                    <a:pt x="56896" y="28214"/>
                    <a:pt x="55486" y="27356"/>
                    <a:pt x="53303" y="27107"/>
                  </a:cubicBezTo>
                  <a:cubicBezTo>
                    <a:pt x="55278" y="26005"/>
                    <a:pt x="55475" y="24404"/>
                    <a:pt x="55559" y="22754"/>
                  </a:cubicBezTo>
                  <a:lnTo>
                    <a:pt x="55461" y="22389"/>
                  </a:lnTo>
                  <a:cubicBezTo>
                    <a:pt x="54599" y="20977"/>
                    <a:pt x="53549" y="19827"/>
                    <a:pt x="51419" y="19827"/>
                  </a:cubicBezTo>
                  <a:cubicBezTo>
                    <a:pt x="51390" y="19827"/>
                    <a:pt x="51360" y="19827"/>
                    <a:pt x="51330" y="19828"/>
                  </a:cubicBezTo>
                  <a:cubicBezTo>
                    <a:pt x="53209" y="18481"/>
                    <a:pt x="53860" y="16951"/>
                    <a:pt x="53290" y="15106"/>
                  </a:cubicBezTo>
                  <a:cubicBezTo>
                    <a:pt x="52720" y="13264"/>
                    <a:pt x="51274" y="12499"/>
                    <a:pt x="49320" y="12457"/>
                  </a:cubicBezTo>
                  <a:cubicBezTo>
                    <a:pt x="51289" y="10756"/>
                    <a:pt x="51830" y="9254"/>
                    <a:pt x="51170" y="7558"/>
                  </a:cubicBezTo>
                  <a:cubicBezTo>
                    <a:pt x="50632" y="6181"/>
                    <a:pt x="49334" y="5238"/>
                    <a:pt x="47877" y="5238"/>
                  </a:cubicBezTo>
                  <a:cubicBezTo>
                    <a:pt x="47782" y="5238"/>
                    <a:pt x="47685" y="5242"/>
                    <a:pt x="47589" y="5251"/>
                  </a:cubicBezTo>
                  <a:cubicBezTo>
                    <a:pt x="45250" y="5450"/>
                    <a:pt x="44208" y="6982"/>
                    <a:pt x="43964" y="8933"/>
                  </a:cubicBezTo>
                  <a:lnTo>
                    <a:pt x="40406" y="6934"/>
                  </a:lnTo>
                  <a:cubicBezTo>
                    <a:pt x="42077" y="5320"/>
                    <a:pt x="42543" y="3829"/>
                    <a:pt x="41790" y="2156"/>
                  </a:cubicBezTo>
                  <a:cubicBezTo>
                    <a:pt x="41198" y="836"/>
                    <a:pt x="39890" y="1"/>
                    <a:pt x="38465"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7" name="Google Shape;1747;p7"/>
            <p:cNvSpPr/>
            <p:nvPr/>
          </p:nvSpPr>
          <p:spPr>
            <a:xfrm>
              <a:off x="4444725" y="2552100"/>
              <a:ext cx="190550" cy="183550"/>
            </a:xfrm>
            <a:custGeom>
              <a:rect b="b" l="l" r="r" t="t"/>
              <a:pathLst>
                <a:path extrusionOk="0" h="7342" w="7622">
                  <a:moveTo>
                    <a:pt x="3875" y="0"/>
                  </a:moveTo>
                  <a:cubicBezTo>
                    <a:pt x="3254" y="0"/>
                    <a:pt x="2625" y="187"/>
                    <a:pt x="2004" y="566"/>
                  </a:cubicBezTo>
                  <a:cubicBezTo>
                    <a:pt x="537" y="1462"/>
                    <a:pt x="0" y="2836"/>
                    <a:pt x="260" y="4522"/>
                  </a:cubicBezTo>
                  <a:lnTo>
                    <a:pt x="358" y="4887"/>
                  </a:lnTo>
                  <a:cubicBezTo>
                    <a:pt x="1086" y="6485"/>
                    <a:pt x="2261" y="7342"/>
                    <a:pt x="3704" y="7342"/>
                  </a:cubicBezTo>
                  <a:cubicBezTo>
                    <a:pt x="3854" y="7342"/>
                    <a:pt x="4007" y="7333"/>
                    <a:pt x="4162" y="7314"/>
                  </a:cubicBezTo>
                  <a:cubicBezTo>
                    <a:pt x="5743" y="7124"/>
                    <a:pt x="7041" y="5952"/>
                    <a:pt x="7337" y="4395"/>
                  </a:cubicBezTo>
                  <a:cubicBezTo>
                    <a:pt x="7622" y="2896"/>
                    <a:pt x="7188" y="1638"/>
                    <a:pt x="5973" y="745"/>
                  </a:cubicBezTo>
                  <a:cubicBezTo>
                    <a:pt x="5301" y="251"/>
                    <a:pt x="4593" y="0"/>
                    <a:pt x="3875"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8" name="Google Shape;1748;p7"/>
            <p:cNvSpPr/>
            <p:nvPr/>
          </p:nvSpPr>
          <p:spPr>
            <a:xfrm>
              <a:off x="3510175" y="2029875"/>
              <a:ext cx="200650" cy="181350"/>
            </a:xfrm>
            <a:custGeom>
              <a:rect b="b" l="l" r="r" t="t"/>
              <a:pathLst>
                <a:path extrusionOk="0" h="7254" w="8026">
                  <a:moveTo>
                    <a:pt x="4030" y="0"/>
                  </a:moveTo>
                  <a:cubicBezTo>
                    <a:pt x="3696" y="0"/>
                    <a:pt x="3357" y="48"/>
                    <a:pt x="3021" y="147"/>
                  </a:cubicBezTo>
                  <a:cubicBezTo>
                    <a:pt x="1141" y="697"/>
                    <a:pt x="0" y="2660"/>
                    <a:pt x="457" y="4564"/>
                  </a:cubicBezTo>
                  <a:cubicBezTo>
                    <a:pt x="856" y="6230"/>
                    <a:pt x="2220" y="7253"/>
                    <a:pt x="3889" y="7253"/>
                  </a:cubicBezTo>
                  <a:cubicBezTo>
                    <a:pt x="4218" y="7253"/>
                    <a:pt x="4559" y="7213"/>
                    <a:pt x="4907" y="7131"/>
                  </a:cubicBezTo>
                  <a:lnTo>
                    <a:pt x="4925" y="7126"/>
                  </a:lnTo>
                  <a:cubicBezTo>
                    <a:pt x="6981" y="6407"/>
                    <a:pt x="8025" y="4487"/>
                    <a:pt x="7429" y="2526"/>
                  </a:cubicBezTo>
                  <a:cubicBezTo>
                    <a:pt x="6964" y="991"/>
                    <a:pt x="5555" y="0"/>
                    <a:pt x="4030"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9" name="Google Shape;1749;p7"/>
            <p:cNvSpPr/>
            <p:nvPr/>
          </p:nvSpPr>
          <p:spPr>
            <a:xfrm>
              <a:off x="3689650" y="1977200"/>
              <a:ext cx="205175" cy="181775"/>
            </a:xfrm>
            <a:custGeom>
              <a:rect b="b" l="l" r="r" t="t"/>
              <a:pathLst>
                <a:path extrusionOk="0" h="7271" w="8207">
                  <a:moveTo>
                    <a:pt x="4153" y="1"/>
                  </a:moveTo>
                  <a:cubicBezTo>
                    <a:pt x="2899" y="1"/>
                    <a:pt x="1685" y="671"/>
                    <a:pt x="1006" y="1873"/>
                  </a:cubicBezTo>
                  <a:cubicBezTo>
                    <a:pt x="1" y="3650"/>
                    <a:pt x="590" y="5838"/>
                    <a:pt x="2342" y="6814"/>
                  </a:cubicBezTo>
                  <a:cubicBezTo>
                    <a:pt x="2896" y="7123"/>
                    <a:pt x="3490" y="7270"/>
                    <a:pt x="4075" y="7270"/>
                  </a:cubicBezTo>
                  <a:cubicBezTo>
                    <a:pt x="5343" y="7270"/>
                    <a:pt x="6567" y="6578"/>
                    <a:pt x="7246" y="5346"/>
                  </a:cubicBezTo>
                  <a:cubicBezTo>
                    <a:pt x="8207" y="3601"/>
                    <a:pt x="7626" y="1453"/>
                    <a:pt x="5932" y="480"/>
                  </a:cubicBezTo>
                  <a:cubicBezTo>
                    <a:pt x="5366" y="155"/>
                    <a:pt x="4755" y="1"/>
                    <a:pt x="4153"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0" name="Google Shape;1750;p7"/>
            <p:cNvSpPr/>
            <p:nvPr/>
          </p:nvSpPr>
          <p:spPr>
            <a:xfrm>
              <a:off x="4486650" y="2737400"/>
              <a:ext cx="205300" cy="181675"/>
            </a:xfrm>
            <a:custGeom>
              <a:rect b="b" l="l" r="r" t="t"/>
              <a:pathLst>
                <a:path extrusionOk="0" h="7267" w="8212">
                  <a:moveTo>
                    <a:pt x="4158" y="0"/>
                  </a:moveTo>
                  <a:cubicBezTo>
                    <a:pt x="2904" y="0"/>
                    <a:pt x="1690" y="670"/>
                    <a:pt x="1011" y="1871"/>
                  </a:cubicBezTo>
                  <a:cubicBezTo>
                    <a:pt x="0" y="3655"/>
                    <a:pt x="585" y="5830"/>
                    <a:pt x="2343" y="6812"/>
                  </a:cubicBezTo>
                  <a:cubicBezTo>
                    <a:pt x="2895" y="7120"/>
                    <a:pt x="3488" y="7267"/>
                    <a:pt x="4073" y="7267"/>
                  </a:cubicBezTo>
                  <a:cubicBezTo>
                    <a:pt x="5342" y="7267"/>
                    <a:pt x="6572" y="6576"/>
                    <a:pt x="7249" y="5347"/>
                  </a:cubicBezTo>
                  <a:cubicBezTo>
                    <a:pt x="8211" y="3602"/>
                    <a:pt x="7632" y="1454"/>
                    <a:pt x="5937" y="480"/>
                  </a:cubicBezTo>
                  <a:cubicBezTo>
                    <a:pt x="5372" y="155"/>
                    <a:pt x="4760" y="0"/>
                    <a:pt x="4158"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1" name="Google Shape;1751;p7"/>
            <p:cNvSpPr/>
            <p:nvPr/>
          </p:nvSpPr>
          <p:spPr>
            <a:xfrm>
              <a:off x="3324450" y="2083775"/>
              <a:ext cx="204650" cy="181225"/>
            </a:xfrm>
            <a:custGeom>
              <a:rect b="b" l="l" r="r" t="t"/>
              <a:pathLst>
                <a:path extrusionOk="0" h="7249" w="8186">
                  <a:moveTo>
                    <a:pt x="4134" y="0"/>
                  </a:moveTo>
                  <a:cubicBezTo>
                    <a:pt x="2869" y="0"/>
                    <a:pt x="1639" y="683"/>
                    <a:pt x="965" y="1896"/>
                  </a:cubicBezTo>
                  <a:cubicBezTo>
                    <a:pt x="1" y="3629"/>
                    <a:pt x="571" y="5788"/>
                    <a:pt x="2248" y="6762"/>
                  </a:cubicBezTo>
                  <a:cubicBezTo>
                    <a:pt x="2815" y="7092"/>
                    <a:pt x="3431" y="7249"/>
                    <a:pt x="4038" y="7249"/>
                  </a:cubicBezTo>
                  <a:cubicBezTo>
                    <a:pt x="5285" y="7249"/>
                    <a:pt x="6495" y="6587"/>
                    <a:pt x="7173" y="5402"/>
                  </a:cubicBezTo>
                  <a:cubicBezTo>
                    <a:pt x="8185" y="3637"/>
                    <a:pt x="7605" y="1438"/>
                    <a:pt x="5870" y="460"/>
                  </a:cubicBezTo>
                  <a:cubicBezTo>
                    <a:pt x="5319" y="148"/>
                    <a:pt x="4723" y="0"/>
                    <a:pt x="4134"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2" name="Google Shape;1752;p7"/>
            <p:cNvSpPr/>
            <p:nvPr/>
          </p:nvSpPr>
          <p:spPr>
            <a:xfrm>
              <a:off x="4087475" y="3449425"/>
              <a:ext cx="204300" cy="180300"/>
            </a:xfrm>
            <a:custGeom>
              <a:rect b="b" l="l" r="r" t="t"/>
              <a:pathLst>
                <a:path extrusionOk="0" h="7212" w="8172">
                  <a:moveTo>
                    <a:pt x="4155" y="1"/>
                  </a:moveTo>
                  <a:cubicBezTo>
                    <a:pt x="2905" y="1"/>
                    <a:pt x="1678" y="662"/>
                    <a:pt x="1006" y="1832"/>
                  </a:cubicBezTo>
                  <a:cubicBezTo>
                    <a:pt x="1" y="3581"/>
                    <a:pt x="598" y="5815"/>
                    <a:pt x="2326" y="6776"/>
                  </a:cubicBezTo>
                  <a:cubicBezTo>
                    <a:pt x="2859" y="7072"/>
                    <a:pt x="3440" y="7212"/>
                    <a:pt x="4016" y="7212"/>
                  </a:cubicBezTo>
                  <a:cubicBezTo>
                    <a:pt x="5266" y="7212"/>
                    <a:pt x="6495" y="6550"/>
                    <a:pt x="7167" y="5382"/>
                  </a:cubicBezTo>
                  <a:cubicBezTo>
                    <a:pt x="8172" y="3632"/>
                    <a:pt x="7575" y="1398"/>
                    <a:pt x="5847" y="438"/>
                  </a:cubicBezTo>
                  <a:cubicBezTo>
                    <a:pt x="5313" y="141"/>
                    <a:pt x="4731" y="1"/>
                    <a:pt x="4155"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3" name="Google Shape;1753;p7"/>
            <p:cNvSpPr/>
            <p:nvPr/>
          </p:nvSpPr>
          <p:spPr>
            <a:xfrm>
              <a:off x="2924475" y="2795625"/>
              <a:ext cx="204325" cy="180275"/>
            </a:xfrm>
            <a:custGeom>
              <a:rect b="b" l="l" r="r" t="t"/>
              <a:pathLst>
                <a:path extrusionOk="0" h="7211" w="8173">
                  <a:moveTo>
                    <a:pt x="4156" y="0"/>
                  </a:moveTo>
                  <a:cubicBezTo>
                    <a:pt x="2906" y="0"/>
                    <a:pt x="1678" y="662"/>
                    <a:pt x="1006" y="1830"/>
                  </a:cubicBezTo>
                  <a:cubicBezTo>
                    <a:pt x="1" y="3579"/>
                    <a:pt x="598" y="5813"/>
                    <a:pt x="2326" y="6774"/>
                  </a:cubicBezTo>
                  <a:cubicBezTo>
                    <a:pt x="2859" y="7070"/>
                    <a:pt x="3439" y="7211"/>
                    <a:pt x="4015" y="7211"/>
                  </a:cubicBezTo>
                  <a:cubicBezTo>
                    <a:pt x="5266" y="7211"/>
                    <a:pt x="6495" y="6549"/>
                    <a:pt x="7167" y="5380"/>
                  </a:cubicBezTo>
                  <a:cubicBezTo>
                    <a:pt x="8172" y="3631"/>
                    <a:pt x="7575" y="1399"/>
                    <a:pt x="5845" y="438"/>
                  </a:cubicBezTo>
                  <a:cubicBezTo>
                    <a:pt x="5312" y="141"/>
                    <a:pt x="4732" y="0"/>
                    <a:pt x="4156"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4" name="Google Shape;1754;p7"/>
            <p:cNvSpPr/>
            <p:nvPr/>
          </p:nvSpPr>
          <p:spPr>
            <a:xfrm>
              <a:off x="3722100" y="3555800"/>
              <a:ext cx="203250" cy="180300"/>
            </a:xfrm>
            <a:custGeom>
              <a:rect b="b" l="l" r="r" t="t"/>
              <a:pathLst>
                <a:path extrusionOk="0" h="7212" w="8130">
                  <a:moveTo>
                    <a:pt x="4133" y="0"/>
                  </a:moveTo>
                  <a:cubicBezTo>
                    <a:pt x="2873" y="0"/>
                    <a:pt x="1638" y="671"/>
                    <a:pt x="967" y="1860"/>
                  </a:cubicBezTo>
                  <a:cubicBezTo>
                    <a:pt x="1" y="3579"/>
                    <a:pt x="570" y="5764"/>
                    <a:pt x="2239" y="6737"/>
                  </a:cubicBezTo>
                  <a:cubicBezTo>
                    <a:pt x="2791" y="7058"/>
                    <a:pt x="3397" y="7211"/>
                    <a:pt x="3998" y="7211"/>
                  </a:cubicBezTo>
                  <a:cubicBezTo>
                    <a:pt x="5257" y="7211"/>
                    <a:pt x="6493" y="6541"/>
                    <a:pt x="7162" y="5351"/>
                  </a:cubicBezTo>
                  <a:cubicBezTo>
                    <a:pt x="8129" y="3633"/>
                    <a:pt x="7560" y="1448"/>
                    <a:pt x="5892" y="475"/>
                  </a:cubicBezTo>
                  <a:cubicBezTo>
                    <a:pt x="5340" y="153"/>
                    <a:pt x="4733" y="0"/>
                    <a:pt x="4133"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5" name="Google Shape;1755;p7"/>
            <p:cNvSpPr/>
            <p:nvPr/>
          </p:nvSpPr>
          <p:spPr>
            <a:xfrm>
              <a:off x="4105650" y="2055275"/>
              <a:ext cx="204750" cy="180700"/>
            </a:xfrm>
            <a:custGeom>
              <a:rect b="b" l="l" r="r" t="t"/>
              <a:pathLst>
                <a:path extrusionOk="0" h="7228" w="8190">
                  <a:moveTo>
                    <a:pt x="4154" y="0"/>
                  </a:moveTo>
                  <a:cubicBezTo>
                    <a:pt x="2912" y="0"/>
                    <a:pt x="1696" y="654"/>
                    <a:pt x="1022" y="1818"/>
                  </a:cubicBezTo>
                  <a:cubicBezTo>
                    <a:pt x="0" y="3576"/>
                    <a:pt x="579" y="5798"/>
                    <a:pt x="2314" y="6775"/>
                  </a:cubicBezTo>
                  <a:cubicBezTo>
                    <a:pt x="2858" y="7082"/>
                    <a:pt x="3450" y="7227"/>
                    <a:pt x="4036" y="7227"/>
                  </a:cubicBezTo>
                  <a:cubicBezTo>
                    <a:pt x="5277" y="7227"/>
                    <a:pt x="6492" y="6573"/>
                    <a:pt x="7168" y="5410"/>
                  </a:cubicBezTo>
                  <a:cubicBezTo>
                    <a:pt x="8189" y="3651"/>
                    <a:pt x="7610" y="1429"/>
                    <a:pt x="5876" y="452"/>
                  </a:cubicBezTo>
                  <a:cubicBezTo>
                    <a:pt x="5332" y="146"/>
                    <a:pt x="4740" y="0"/>
                    <a:pt x="4154"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6" name="Google Shape;1756;p7"/>
            <p:cNvSpPr/>
            <p:nvPr/>
          </p:nvSpPr>
          <p:spPr>
            <a:xfrm>
              <a:off x="3024250" y="3163500"/>
              <a:ext cx="203375" cy="180325"/>
            </a:xfrm>
            <a:custGeom>
              <a:rect b="b" l="l" r="r" t="t"/>
              <a:pathLst>
                <a:path extrusionOk="0" h="7213" w="8135">
                  <a:moveTo>
                    <a:pt x="4134" y="1"/>
                  </a:moveTo>
                  <a:cubicBezTo>
                    <a:pt x="2857" y="1"/>
                    <a:pt x="1605" y="693"/>
                    <a:pt x="942" y="1910"/>
                  </a:cubicBezTo>
                  <a:cubicBezTo>
                    <a:pt x="0" y="3639"/>
                    <a:pt x="603" y="5815"/>
                    <a:pt x="2287" y="6763"/>
                  </a:cubicBezTo>
                  <a:cubicBezTo>
                    <a:pt x="2828" y="7068"/>
                    <a:pt x="3416" y="7212"/>
                    <a:pt x="3999" y="7212"/>
                  </a:cubicBezTo>
                  <a:cubicBezTo>
                    <a:pt x="5277" y="7212"/>
                    <a:pt x="6529" y="6519"/>
                    <a:pt x="7192" y="5302"/>
                  </a:cubicBezTo>
                  <a:cubicBezTo>
                    <a:pt x="8135" y="3572"/>
                    <a:pt x="7532" y="1399"/>
                    <a:pt x="5846" y="450"/>
                  </a:cubicBezTo>
                  <a:cubicBezTo>
                    <a:pt x="5306" y="145"/>
                    <a:pt x="4718" y="1"/>
                    <a:pt x="4134"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7" name="Google Shape;1757;p7"/>
            <p:cNvSpPr/>
            <p:nvPr/>
          </p:nvSpPr>
          <p:spPr>
            <a:xfrm>
              <a:off x="2973775" y="2979125"/>
              <a:ext cx="205125" cy="181175"/>
            </a:xfrm>
            <a:custGeom>
              <a:rect b="b" l="l" r="r" t="t"/>
              <a:pathLst>
                <a:path extrusionOk="0" h="7247" w="8205">
                  <a:moveTo>
                    <a:pt x="4153" y="0"/>
                  </a:moveTo>
                  <a:cubicBezTo>
                    <a:pt x="2911" y="0"/>
                    <a:pt x="1698" y="657"/>
                    <a:pt x="1022" y="1824"/>
                  </a:cubicBezTo>
                  <a:cubicBezTo>
                    <a:pt x="1" y="3585"/>
                    <a:pt x="566" y="5791"/>
                    <a:pt x="2292" y="6777"/>
                  </a:cubicBezTo>
                  <a:cubicBezTo>
                    <a:pt x="2849" y="7095"/>
                    <a:pt x="3452" y="7246"/>
                    <a:pt x="4048" y="7246"/>
                  </a:cubicBezTo>
                  <a:cubicBezTo>
                    <a:pt x="5306" y="7246"/>
                    <a:pt x="6531" y="6573"/>
                    <a:pt x="7207" y="5373"/>
                  </a:cubicBezTo>
                  <a:cubicBezTo>
                    <a:pt x="8204" y="3600"/>
                    <a:pt x="7606" y="1412"/>
                    <a:pt x="5860" y="444"/>
                  </a:cubicBezTo>
                  <a:cubicBezTo>
                    <a:pt x="5319" y="143"/>
                    <a:pt x="4733" y="0"/>
                    <a:pt x="4153"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8" name="Google Shape;1758;p7"/>
            <p:cNvSpPr/>
            <p:nvPr/>
          </p:nvSpPr>
          <p:spPr>
            <a:xfrm>
              <a:off x="3904175" y="3502150"/>
              <a:ext cx="204550" cy="181225"/>
            </a:xfrm>
            <a:custGeom>
              <a:rect b="b" l="l" r="r" t="t"/>
              <a:pathLst>
                <a:path extrusionOk="0" h="7249" w="8182">
                  <a:moveTo>
                    <a:pt x="4146" y="1"/>
                  </a:moveTo>
                  <a:cubicBezTo>
                    <a:pt x="2898" y="1"/>
                    <a:pt x="1686" y="663"/>
                    <a:pt x="1008" y="1851"/>
                  </a:cubicBezTo>
                  <a:cubicBezTo>
                    <a:pt x="0" y="3614"/>
                    <a:pt x="582" y="5815"/>
                    <a:pt x="2317" y="6792"/>
                  </a:cubicBezTo>
                  <a:cubicBezTo>
                    <a:pt x="2867" y="7101"/>
                    <a:pt x="3461" y="7248"/>
                    <a:pt x="4049" y="7248"/>
                  </a:cubicBezTo>
                  <a:cubicBezTo>
                    <a:pt x="5315" y="7248"/>
                    <a:pt x="6547" y="6564"/>
                    <a:pt x="7221" y="5349"/>
                  </a:cubicBezTo>
                  <a:cubicBezTo>
                    <a:pt x="8182" y="3616"/>
                    <a:pt x="7610" y="1457"/>
                    <a:pt x="5931" y="485"/>
                  </a:cubicBezTo>
                  <a:cubicBezTo>
                    <a:pt x="5366" y="157"/>
                    <a:pt x="4751" y="1"/>
                    <a:pt x="4146"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9" name="Google Shape;1759;p7"/>
            <p:cNvSpPr/>
            <p:nvPr/>
          </p:nvSpPr>
          <p:spPr>
            <a:xfrm>
              <a:off x="4387350" y="2369550"/>
              <a:ext cx="205225" cy="181600"/>
            </a:xfrm>
            <a:custGeom>
              <a:rect b="b" l="l" r="r" t="t"/>
              <a:pathLst>
                <a:path extrusionOk="0" h="7264" w="8209">
                  <a:moveTo>
                    <a:pt x="4160" y="0"/>
                  </a:moveTo>
                  <a:cubicBezTo>
                    <a:pt x="2912" y="0"/>
                    <a:pt x="1703" y="661"/>
                    <a:pt x="1024" y="1847"/>
                  </a:cubicBezTo>
                  <a:cubicBezTo>
                    <a:pt x="1" y="3630"/>
                    <a:pt x="573" y="5807"/>
                    <a:pt x="2322" y="6799"/>
                  </a:cubicBezTo>
                  <a:cubicBezTo>
                    <a:pt x="2879" y="7114"/>
                    <a:pt x="3480" y="7264"/>
                    <a:pt x="4072" y="7264"/>
                  </a:cubicBezTo>
                  <a:cubicBezTo>
                    <a:pt x="5335" y="7264"/>
                    <a:pt x="6560" y="6582"/>
                    <a:pt x="7238" y="5368"/>
                  </a:cubicBezTo>
                  <a:cubicBezTo>
                    <a:pt x="8209" y="3626"/>
                    <a:pt x="7643" y="1470"/>
                    <a:pt x="5960" y="490"/>
                  </a:cubicBezTo>
                  <a:cubicBezTo>
                    <a:pt x="5389" y="158"/>
                    <a:pt x="4770" y="0"/>
                    <a:pt x="4160"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0" name="Google Shape;1760;p7"/>
            <p:cNvSpPr/>
            <p:nvPr/>
          </p:nvSpPr>
          <p:spPr>
            <a:xfrm>
              <a:off x="4404375" y="3159375"/>
              <a:ext cx="203025" cy="179825"/>
            </a:xfrm>
            <a:custGeom>
              <a:rect b="b" l="l" r="r" t="t"/>
              <a:pathLst>
                <a:path extrusionOk="0" h="7193" w="8121">
                  <a:moveTo>
                    <a:pt x="4134" y="0"/>
                  </a:moveTo>
                  <a:cubicBezTo>
                    <a:pt x="2848" y="0"/>
                    <a:pt x="1584" y="701"/>
                    <a:pt x="929" y="1925"/>
                  </a:cubicBezTo>
                  <a:cubicBezTo>
                    <a:pt x="1" y="3664"/>
                    <a:pt x="631" y="5851"/>
                    <a:pt x="2330" y="6775"/>
                  </a:cubicBezTo>
                  <a:cubicBezTo>
                    <a:pt x="2853" y="7058"/>
                    <a:pt x="3422" y="7193"/>
                    <a:pt x="3986" y="7193"/>
                  </a:cubicBezTo>
                  <a:cubicBezTo>
                    <a:pt x="5255" y="7193"/>
                    <a:pt x="6503" y="6512"/>
                    <a:pt x="7165" y="5317"/>
                  </a:cubicBezTo>
                  <a:cubicBezTo>
                    <a:pt x="8120" y="3592"/>
                    <a:pt x="7525" y="1397"/>
                    <a:pt x="5839" y="447"/>
                  </a:cubicBezTo>
                  <a:cubicBezTo>
                    <a:pt x="5303" y="144"/>
                    <a:pt x="4716" y="0"/>
                    <a:pt x="4134"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1" name="Google Shape;1761;p7"/>
            <p:cNvSpPr/>
            <p:nvPr/>
          </p:nvSpPr>
          <p:spPr>
            <a:xfrm>
              <a:off x="3008750" y="2374775"/>
              <a:ext cx="203050" cy="179825"/>
            </a:xfrm>
            <a:custGeom>
              <a:rect b="b" l="l" r="r" t="t"/>
              <a:pathLst>
                <a:path extrusionOk="0" h="7193" w="8122">
                  <a:moveTo>
                    <a:pt x="4136" y="0"/>
                  </a:moveTo>
                  <a:cubicBezTo>
                    <a:pt x="2865" y="0"/>
                    <a:pt x="1613" y="684"/>
                    <a:pt x="951" y="1887"/>
                  </a:cubicBezTo>
                  <a:cubicBezTo>
                    <a:pt x="0" y="3616"/>
                    <a:pt x="606" y="5807"/>
                    <a:pt x="2294" y="6753"/>
                  </a:cubicBezTo>
                  <a:cubicBezTo>
                    <a:pt x="2827" y="7051"/>
                    <a:pt x="3410" y="7193"/>
                    <a:pt x="3988" y="7193"/>
                  </a:cubicBezTo>
                  <a:cubicBezTo>
                    <a:pt x="5241" y="7193"/>
                    <a:pt x="6475" y="6528"/>
                    <a:pt x="7144" y="5355"/>
                  </a:cubicBezTo>
                  <a:cubicBezTo>
                    <a:pt x="8121" y="3641"/>
                    <a:pt x="7549" y="1439"/>
                    <a:pt x="5877" y="467"/>
                  </a:cubicBezTo>
                  <a:cubicBezTo>
                    <a:pt x="5331" y="150"/>
                    <a:pt x="4731" y="0"/>
                    <a:pt x="4136"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2" name="Google Shape;1762;p7"/>
            <p:cNvSpPr/>
            <p:nvPr/>
          </p:nvSpPr>
          <p:spPr>
            <a:xfrm>
              <a:off x="4272025" y="3397550"/>
              <a:ext cx="201050" cy="177675"/>
            </a:xfrm>
            <a:custGeom>
              <a:rect b="b" l="l" r="r" t="t"/>
              <a:pathLst>
                <a:path extrusionOk="0" h="7107" w="8042">
                  <a:moveTo>
                    <a:pt x="4118" y="0"/>
                  </a:moveTo>
                  <a:cubicBezTo>
                    <a:pt x="2863" y="0"/>
                    <a:pt x="1619" y="663"/>
                    <a:pt x="962" y="1817"/>
                  </a:cubicBezTo>
                  <a:cubicBezTo>
                    <a:pt x="0" y="3507"/>
                    <a:pt x="609" y="5761"/>
                    <a:pt x="2275" y="6687"/>
                  </a:cubicBezTo>
                  <a:cubicBezTo>
                    <a:pt x="2787" y="6972"/>
                    <a:pt x="3353" y="7106"/>
                    <a:pt x="3919" y="7106"/>
                  </a:cubicBezTo>
                  <a:cubicBezTo>
                    <a:pt x="5196" y="7106"/>
                    <a:pt x="6470" y="6422"/>
                    <a:pt x="7110" y="5243"/>
                  </a:cubicBezTo>
                  <a:cubicBezTo>
                    <a:pt x="8041" y="3528"/>
                    <a:pt x="7398" y="1282"/>
                    <a:pt x="5721" y="394"/>
                  </a:cubicBezTo>
                  <a:cubicBezTo>
                    <a:pt x="5216" y="127"/>
                    <a:pt x="4666" y="0"/>
                    <a:pt x="4118"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3" name="Google Shape;1763;p7"/>
            <p:cNvSpPr/>
            <p:nvPr/>
          </p:nvSpPr>
          <p:spPr>
            <a:xfrm>
              <a:off x="3874375" y="1925425"/>
              <a:ext cx="202075" cy="178850"/>
            </a:xfrm>
            <a:custGeom>
              <a:rect b="b" l="l" r="r" t="t"/>
              <a:pathLst>
                <a:path extrusionOk="0" h="7154" w="8083">
                  <a:moveTo>
                    <a:pt x="4133" y="0"/>
                  </a:moveTo>
                  <a:cubicBezTo>
                    <a:pt x="2882" y="0"/>
                    <a:pt x="1639" y="660"/>
                    <a:pt x="974" y="1820"/>
                  </a:cubicBezTo>
                  <a:cubicBezTo>
                    <a:pt x="0" y="3516"/>
                    <a:pt x="584" y="5747"/>
                    <a:pt x="2252" y="6705"/>
                  </a:cubicBezTo>
                  <a:cubicBezTo>
                    <a:pt x="2782" y="7010"/>
                    <a:pt x="3367" y="7154"/>
                    <a:pt x="3952" y="7154"/>
                  </a:cubicBezTo>
                  <a:cubicBezTo>
                    <a:pt x="5202" y="7154"/>
                    <a:pt x="6444" y="6494"/>
                    <a:pt x="7110" y="5335"/>
                  </a:cubicBezTo>
                  <a:cubicBezTo>
                    <a:pt x="8083" y="3637"/>
                    <a:pt x="7501" y="1408"/>
                    <a:pt x="5833" y="448"/>
                  </a:cubicBezTo>
                  <a:cubicBezTo>
                    <a:pt x="5303" y="144"/>
                    <a:pt x="4717" y="0"/>
                    <a:pt x="4133"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4" name="Google Shape;1764;p7"/>
            <p:cNvSpPr/>
            <p:nvPr/>
          </p:nvSpPr>
          <p:spPr>
            <a:xfrm>
              <a:off x="3142775" y="2138425"/>
              <a:ext cx="201675" cy="178300"/>
            </a:xfrm>
            <a:custGeom>
              <a:rect b="b" l="l" r="r" t="t"/>
              <a:pathLst>
                <a:path extrusionOk="0" h="7132" w="8067">
                  <a:moveTo>
                    <a:pt x="4129" y="1"/>
                  </a:moveTo>
                  <a:cubicBezTo>
                    <a:pt x="2886" y="1"/>
                    <a:pt x="1650" y="651"/>
                    <a:pt x="983" y="1791"/>
                  </a:cubicBezTo>
                  <a:cubicBezTo>
                    <a:pt x="0" y="3469"/>
                    <a:pt x="587" y="5736"/>
                    <a:pt x="2249" y="6689"/>
                  </a:cubicBezTo>
                  <a:cubicBezTo>
                    <a:pt x="2772" y="6989"/>
                    <a:pt x="3354" y="7131"/>
                    <a:pt x="3934" y="7131"/>
                  </a:cubicBezTo>
                  <a:cubicBezTo>
                    <a:pt x="5196" y="7131"/>
                    <a:pt x="6455" y="6460"/>
                    <a:pt x="7110" y="5291"/>
                  </a:cubicBezTo>
                  <a:cubicBezTo>
                    <a:pt x="8066" y="3586"/>
                    <a:pt x="7448" y="1336"/>
                    <a:pt x="5768" y="415"/>
                  </a:cubicBezTo>
                  <a:cubicBezTo>
                    <a:pt x="5255" y="134"/>
                    <a:pt x="4691" y="1"/>
                    <a:pt x="4129"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5" name="Google Shape;1765;p7"/>
            <p:cNvSpPr/>
            <p:nvPr/>
          </p:nvSpPr>
          <p:spPr>
            <a:xfrm>
              <a:off x="2877150" y="2613250"/>
              <a:ext cx="199650" cy="177150"/>
            </a:xfrm>
            <a:custGeom>
              <a:rect b="b" l="l" r="r" t="t"/>
              <a:pathLst>
                <a:path extrusionOk="0" h="7086" w="7986">
                  <a:moveTo>
                    <a:pt x="4096" y="0"/>
                  </a:moveTo>
                  <a:cubicBezTo>
                    <a:pt x="2821" y="0"/>
                    <a:pt x="1546" y="685"/>
                    <a:pt x="910" y="1866"/>
                  </a:cubicBezTo>
                  <a:cubicBezTo>
                    <a:pt x="0" y="3554"/>
                    <a:pt x="603" y="5735"/>
                    <a:pt x="2234" y="6657"/>
                  </a:cubicBezTo>
                  <a:cubicBezTo>
                    <a:pt x="2748" y="6948"/>
                    <a:pt x="3319" y="7085"/>
                    <a:pt x="3890" y="7085"/>
                  </a:cubicBezTo>
                  <a:cubicBezTo>
                    <a:pt x="5165" y="7085"/>
                    <a:pt x="6439" y="6400"/>
                    <a:pt x="7077" y="5219"/>
                  </a:cubicBezTo>
                  <a:cubicBezTo>
                    <a:pt x="7986" y="3532"/>
                    <a:pt x="7383" y="1351"/>
                    <a:pt x="5752" y="428"/>
                  </a:cubicBezTo>
                  <a:cubicBezTo>
                    <a:pt x="5238" y="137"/>
                    <a:pt x="4667" y="0"/>
                    <a:pt x="4096"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6" name="Google Shape;1766;p7"/>
            <p:cNvSpPr/>
            <p:nvPr/>
          </p:nvSpPr>
          <p:spPr>
            <a:xfrm>
              <a:off x="3307150" y="3478950"/>
              <a:ext cx="202075" cy="178825"/>
            </a:xfrm>
            <a:custGeom>
              <a:rect b="b" l="l" r="r" t="t"/>
              <a:pathLst>
                <a:path extrusionOk="0" h="7153" w="8083">
                  <a:moveTo>
                    <a:pt x="4133" y="0"/>
                  </a:moveTo>
                  <a:cubicBezTo>
                    <a:pt x="2879" y="0"/>
                    <a:pt x="1633" y="664"/>
                    <a:pt x="970" y="1827"/>
                  </a:cubicBezTo>
                  <a:cubicBezTo>
                    <a:pt x="0" y="3524"/>
                    <a:pt x="588" y="5755"/>
                    <a:pt x="2258" y="6709"/>
                  </a:cubicBezTo>
                  <a:cubicBezTo>
                    <a:pt x="2786" y="7010"/>
                    <a:pt x="3369" y="7153"/>
                    <a:pt x="3950" y="7153"/>
                  </a:cubicBezTo>
                  <a:cubicBezTo>
                    <a:pt x="5204" y="7153"/>
                    <a:pt x="6450" y="6489"/>
                    <a:pt x="7113" y="5326"/>
                  </a:cubicBezTo>
                  <a:cubicBezTo>
                    <a:pt x="8083" y="3627"/>
                    <a:pt x="7493" y="1398"/>
                    <a:pt x="5825" y="444"/>
                  </a:cubicBezTo>
                  <a:cubicBezTo>
                    <a:pt x="5297" y="143"/>
                    <a:pt x="4714" y="0"/>
                    <a:pt x="4133"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7" name="Google Shape;1767;p7"/>
            <p:cNvSpPr/>
            <p:nvPr/>
          </p:nvSpPr>
          <p:spPr>
            <a:xfrm>
              <a:off x="4538325" y="2923050"/>
              <a:ext cx="201175" cy="178250"/>
            </a:xfrm>
            <a:custGeom>
              <a:rect b="b" l="l" r="r" t="t"/>
              <a:pathLst>
                <a:path extrusionOk="0" h="7130" w="8047">
                  <a:moveTo>
                    <a:pt x="4141" y="0"/>
                  </a:moveTo>
                  <a:cubicBezTo>
                    <a:pt x="2888" y="0"/>
                    <a:pt x="1634" y="660"/>
                    <a:pt x="972" y="1814"/>
                  </a:cubicBezTo>
                  <a:cubicBezTo>
                    <a:pt x="1" y="3510"/>
                    <a:pt x="602" y="5764"/>
                    <a:pt x="2276" y="6702"/>
                  </a:cubicBezTo>
                  <a:cubicBezTo>
                    <a:pt x="2794" y="6992"/>
                    <a:pt x="3366" y="7129"/>
                    <a:pt x="3937" y="7129"/>
                  </a:cubicBezTo>
                  <a:cubicBezTo>
                    <a:pt x="5210" y="7129"/>
                    <a:pt x="6478" y="6448"/>
                    <a:pt x="7127" y="5265"/>
                  </a:cubicBezTo>
                  <a:cubicBezTo>
                    <a:pt x="8047" y="3587"/>
                    <a:pt x="7464" y="1406"/>
                    <a:pt x="5843" y="454"/>
                  </a:cubicBezTo>
                  <a:cubicBezTo>
                    <a:pt x="5317" y="146"/>
                    <a:pt x="4729" y="0"/>
                    <a:pt x="4141"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8" name="Google Shape;1768;p7"/>
            <p:cNvSpPr/>
            <p:nvPr/>
          </p:nvSpPr>
          <p:spPr>
            <a:xfrm>
              <a:off x="4339575" y="2186975"/>
              <a:ext cx="202100" cy="178800"/>
            </a:xfrm>
            <a:custGeom>
              <a:rect b="b" l="l" r="r" t="t"/>
              <a:pathLst>
                <a:path extrusionOk="0" h="7152" w="8084">
                  <a:moveTo>
                    <a:pt x="4130" y="0"/>
                  </a:moveTo>
                  <a:cubicBezTo>
                    <a:pt x="2858" y="0"/>
                    <a:pt x="1599" y="682"/>
                    <a:pt x="947" y="1868"/>
                  </a:cubicBezTo>
                  <a:cubicBezTo>
                    <a:pt x="1" y="3586"/>
                    <a:pt x="618" y="5807"/>
                    <a:pt x="2299" y="6731"/>
                  </a:cubicBezTo>
                  <a:cubicBezTo>
                    <a:pt x="2818" y="7016"/>
                    <a:pt x="3387" y="7151"/>
                    <a:pt x="3953" y="7151"/>
                  </a:cubicBezTo>
                  <a:cubicBezTo>
                    <a:pt x="5225" y="7151"/>
                    <a:pt x="6485" y="6470"/>
                    <a:pt x="7137" y="5284"/>
                  </a:cubicBezTo>
                  <a:cubicBezTo>
                    <a:pt x="8083" y="3567"/>
                    <a:pt x="7466" y="1346"/>
                    <a:pt x="5785" y="421"/>
                  </a:cubicBezTo>
                  <a:cubicBezTo>
                    <a:pt x="5265" y="135"/>
                    <a:pt x="4697" y="0"/>
                    <a:pt x="4130"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9" name="Google Shape;1769;p7"/>
            <p:cNvSpPr/>
            <p:nvPr/>
          </p:nvSpPr>
          <p:spPr>
            <a:xfrm>
              <a:off x="3076000" y="3349125"/>
              <a:ext cx="199125" cy="176950"/>
            </a:xfrm>
            <a:custGeom>
              <a:rect b="b" l="l" r="r" t="t"/>
              <a:pathLst>
                <a:path extrusionOk="0" h="7078" w="7965">
                  <a:moveTo>
                    <a:pt x="4096" y="0"/>
                  </a:moveTo>
                  <a:cubicBezTo>
                    <a:pt x="2910" y="0"/>
                    <a:pt x="1709" y="604"/>
                    <a:pt x="1015" y="1690"/>
                  </a:cubicBezTo>
                  <a:cubicBezTo>
                    <a:pt x="1" y="3275"/>
                    <a:pt x="472" y="5472"/>
                    <a:pt x="2057" y="6536"/>
                  </a:cubicBezTo>
                  <a:cubicBezTo>
                    <a:pt x="2602" y="6903"/>
                    <a:pt x="3234" y="7077"/>
                    <a:pt x="3870" y="7077"/>
                  </a:cubicBezTo>
                  <a:cubicBezTo>
                    <a:pt x="5055" y="7077"/>
                    <a:pt x="6256" y="6473"/>
                    <a:pt x="6950" y="5388"/>
                  </a:cubicBezTo>
                  <a:cubicBezTo>
                    <a:pt x="7964" y="3803"/>
                    <a:pt x="7493" y="1606"/>
                    <a:pt x="5908" y="540"/>
                  </a:cubicBezTo>
                  <a:cubicBezTo>
                    <a:pt x="5363" y="174"/>
                    <a:pt x="4731" y="0"/>
                    <a:pt x="4096"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0" name="Google Shape;1770;p7"/>
            <p:cNvSpPr/>
            <p:nvPr/>
          </p:nvSpPr>
          <p:spPr>
            <a:xfrm>
              <a:off x="3540625" y="3610700"/>
              <a:ext cx="200300" cy="176875"/>
            </a:xfrm>
            <a:custGeom>
              <a:rect b="b" l="l" r="r" t="t"/>
              <a:pathLst>
                <a:path extrusionOk="0" h="7075" w="8012">
                  <a:moveTo>
                    <a:pt x="4108" y="0"/>
                  </a:moveTo>
                  <a:cubicBezTo>
                    <a:pt x="2902" y="0"/>
                    <a:pt x="1695" y="622"/>
                    <a:pt x="1013" y="1726"/>
                  </a:cubicBezTo>
                  <a:cubicBezTo>
                    <a:pt x="1" y="3365"/>
                    <a:pt x="556" y="5641"/>
                    <a:pt x="2210" y="6618"/>
                  </a:cubicBezTo>
                  <a:cubicBezTo>
                    <a:pt x="2733" y="6928"/>
                    <a:pt x="3318" y="7074"/>
                    <a:pt x="3903" y="7074"/>
                  </a:cubicBezTo>
                  <a:cubicBezTo>
                    <a:pt x="5109" y="7074"/>
                    <a:pt x="6317" y="6452"/>
                    <a:pt x="6999" y="5348"/>
                  </a:cubicBezTo>
                  <a:cubicBezTo>
                    <a:pt x="8011" y="3709"/>
                    <a:pt x="7456" y="1433"/>
                    <a:pt x="5801" y="456"/>
                  </a:cubicBezTo>
                  <a:cubicBezTo>
                    <a:pt x="5277" y="147"/>
                    <a:pt x="4693" y="0"/>
                    <a:pt x="4108"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1" name="Google Shape;1771;p7"/>
            <p:cNvSpPr/>
            <p:nvPr/>
          </p:nvSpPr>
          <p:spPr>
            <a:xfrm>
              <a:off x="4674675" y="2688875"/>
              <a:ext cx="195200" cy="172375"/>
            </a:xfrm>
            <a:custGeom>
              <a:rect b="b" l="l" r="r" t="t"/>
              <a:pathLst>
                <a:path extrusionOk="0" h="6895" w="7808">
                  <a:moveTo>
                    <a:pt x="3932" y="0"/>
                  </a:moveTo>
                  <a:cubicBezTo>
                    <a:pt x="2766" y="0"/>
                    <a:pt x="1646" y="618"/>
                    <a:pt x="998" y="1737"/>
                  </a:cubicBezTo>
                  <a:cubicBezTo>
                    <a:pt x="0" y="3458"/>
                    <a:pt x="544" y="5517"/>
                    <a:pt x="2245" y="6460"/>
                  </a:cubicBezTo>
                  <a:cubicBezTo>
                    <a:pt x="2774" y="6754"/>
                    <a:pt x="3339" y="6894"/>
                    <a:pt x="3893" y="6894"/>
                  </a:cubicBezTo>
                  <a:cubicBezTo>
                    <a:pt x="5074" y="6894"/>
                    <a:pt x="6209" y="6255"/>
                    <a:pt x="6856" y="5106"/>
                  </a:cubicBezTo>
                  <a:cubicBezTo>
                    <a:pt x="7808" y="3418"/>
                    <a:pt x="7276" y="1401"/>
                    <a:pt x="5630" y="459"/>
                  </a:cubicBezTo>
                  <a:cubicBezTo>
                    <a:pt x="5086" y="149"/>
                    <a:pt x="4504" y="0"/>
                    <a:pt x="3932"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2" name="Google Shape;1772;p7"/>
            <p:cNvSpPr/>
            <p:nvPr/>
          </p:nvSpPr>
          <p:spPr>
            <a:xfrm>
              <a:off x="4142400" y="3637900"/>
              <a:ext cx="193750" cy="171275"/>
            </a:xfrm>
            <a:custGeom>
              <a:rect b="b" l="l" r="r" t="t"/>
              <a:pathLst>
                <a:path extrusionOk="0" h="6851" w="7750">
                  <a:moveTo>
                    <a:pt x="3900" y="1"/>
                  </a:moveTo>
                  <a:cubicBezTo>
                    <a:pt x="2729" y="1"/>
                    <a:pt x="1603" y="626"/>
                    <a:pt x="959" y="1754"/>
                  </a:cubicBezTo>
                  <a:cubicBezTo>
                    <a:pt x="1" y="3433"/>
                    <a:pt x="531" y="5463"/>
                    <a:pt x="2172" y="6398"/>
                  </a:cubicBezTo>
                  <a:cubicBezTo>
                    <a:pt x="2708" y="6705"/>
                    <a:pt x="3284" y="6851"/>
                    <a:pt x="3850" y="6851"/>
                  </a:cubicBezTo>
                  <a:cubicBezTo>
                    <a:pt x="5021" y="6851"/>
                    <a:pt x="6147" y="6225"/>
                    <a:pt x="6791" y="5097"/>
                  </a:cubicBezTo>
                  <a:cubicBezTo>
                    <a:pt x="7749" y="3419"/>
                    <a:pt x="7219" y="1388"/>
                    <a:pt x="5579" y="452"/>
                  </a:cubicBezTo>
                  <a:cubicBezTo>
                    <a:pt x="5042" y="147"/>
                    <a:pt x="4466" y="1"/>
                    <a:pt x="3900"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3" name="Google Shape;1773;p7"/>
            <p:cNvSpPr/>
            <p:nvPr/>
          </p:nvSpPr>
          <p:spPr>
            <a:xfrm>
              <a:off x="3360900" y="3666625"/>
              <a:ext cx="193875" cy="171375"/>
            </a:xfrm>
            <a:custGeom>
              <a:rect b="b" l="l" r="r" t="t"/>
              <a:pathLst>
                <a:path extrusionOk="0" h="6855" w="7755">
                  <a:moveTo>
                    <a:pt x="3903" y="1"/>
                  </a:moveTo>
                  <a:cubicBezTo>
                    <a:pt x="2721" y="1"/>
                    <a:pt x="1583" y="641"/>
                    <a:pt x="942" y="1789"/>
                  </a:cubicBezTo>
                  <a:cubicBezTo>
                    <a:pt x="0" y="3472"/>
                    <a:pt x="553" y="5495"/>
                    <a:pt x="2206" y="6419"/>
                  </a:cubicBezTo>
                  <a:cubicBezTo>
                    <a:pt x="2734" y="6714"/>
                    <a:pt x="3297" y="6854"/>
                    <a:pt x="3851" y="6854"/>
                  </a:cubicBezTo>
                  <a:cubicBezTo>
                    <a:pt x="5033" y="6854"/>
                    <a:pt x="6170" y="6213"/>
                    <a:pt x="6811" y="5065"/>
                  </a:cubicBezTo>
                  <a:cubicBezTo>
                    <a:pt x="7754" y="3378"/>
                    <a:pt x="7200" y="1360"/>
                    <a:pt x="5547" y="435"/>
                  </a:cubicBezTo>
                  <a:cubicBezTo>
                    <a:pt x="5020" y="141"/>
                    <a:pt x="4457" y="1"/>
                    <a:pt x="3903"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4" name="Google Shape;1774;p7"/>
            <p:cNvSpPr/>
            <p:nvPr/>
          </p:nvSpPr>
          <p:spPr>
            <a:xfrm>
              <a:off x="3128350" y="3535900"/>
              <a:ext cx="193700" cy="171275"/>
            </a:xfrm>
            <a:custGeom>
              <a:rect b="b" l="l" r="r" t="t"/>
              <a:pathLst>
                <a:path extrusionOk="0" h="6851" w="7748">
                  <a:moveTo>
                    <a:pt x="3901" y="1"/>
                  </a:moveTo>
                  <a:cubicBezTo>
                    <a:pt x="2729" y="1"/>
                    <a:pt x="1602" y="627"/>
                    <a:pt x="959" y="1755"/>
                  </a:cubicBezTo>
                  <a:cubicBezTo>
                    <a:pt x="1" y="3433"/>
                    <a:pt x="531" y="5464"/>
                    <a:pt x="2171" y="6399"/>
                  </a:cubicBezTo>
                  <a:cubicBezTo>
                    <a:pt x="2708" y="6705"/>
                    <a:pt x="3283" y="6851"/>
                    <a:pt x="3849" y="6851"/>
                  </a:cubicBezTo>
                  <a:cubicBezTo>
                    <a:pt x="5020" y="6851"/>
                    <a:pt x="6147" y="6225"/>
                    <a:pt x="6791" y="5097"/>
                  </a:cubicBezTo>
                  <a:cubicBezTo>
                    <a:pt x="7748" y="3417"/>
                    <a:pt x="7219" y="1388"/>
                    <a:pt x="5577" y="452"/>
                  </a:cubicBezTo>
                  <a:cubicBezTo>
                    <a:pt x="5041" y="146"/>
                    <a:pt x="4466" y="1"/>
                    <a:pt x="3901"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5" name="Google Shape;1775;p7"/>
            <p:cNvSpPr/>
            <p:nvPr/>
          </p:nvSpPr>
          <p:spPr>
            <a:xfrm>
              <a:off x="3462050" y="1850575"/>
              <a:ext cx="195600" cy="173375"/>
            </a:xfrm>
            <a:custGeom>
              <a:rect b="b" l="l" r="r" t="t"/>
              <a:pathLst>
                <a:path extrusionOk="0" h="6935" w="7824">
                  <a:moveTo>
                    <a:pt x="3939" y="0"/>
                  </a:moveTo>
                  <a:cubicBezTo>
                    <a:pt x="2742" y="0"/>
                    <a:pt x="1590" y="648"/>
                    <a:pt x="941" y="1812"/>
                  </a:cubicBezTo>
                  <a:cubicBezTo>
                    <a:pt x="1" y="3498"/>
                    <a:pt x="539" y="5526"/>
                    <a:pt x="2176" y="6469"/>
                  </a:cubicBezTo>
                  <a:cubicBezTo>
                    <a:pt x="2722" y="6784"/>
                    <a:pt x="3310" y="6935"/>
                    <a:pt x="3886" y="6935"/>
                  </a:cubicBezTo>
                  <a:cubicBezTo>
                    <a:pt x="5083" y="6935"/>
                    <a:pt x="6234" y="6287"/>
                    <a:pt x="6884" y="5124"/>
                  </a:cubicBezTo>
                  <a:cubicBezTo>
                    <a:pt x="7824" y="3438"/>
                    <a:pt x="7286" y="1409"/>
                    <a:pt x="5649" y="466"/>
                  </a:cubicBezTo>
                  <a:cubicBezTo>
                    <a:pt x="5102" y="150"/>
                    <a:pt x="4515" y="0"/>
                    <a:pt x="3939"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6" name="Google Shape;1776;p7"/>
            <p:cNvSpPr/>
            <p:nvPr/>
          </p:nvSpPr>
          <p:spPr>
            <a:xfrm>
              <a:off x="2962950" y="2194300"/>
              <a:ext cx="195275" cy="172875"/>
            </a:xfrm>
            <a:custGeom>
              <a:rect b="b" l="l" r="r" t="t"/>
              <a:pathLst>
                <a:path extrusionOk="0" h="6915" w="7811">
                  <a:moveTo>
                    <a:pt x="3927" y="1"/>
                  </a:moveTo>
                  <a:cubicBezTo>
                    <a:pt x="2737" y="1"/>
                    <a:pt x="1596" y="644"/>
                    <a:pt x="946" y="1808"/>
                  </a:cubicBezTo>
                  <a:cubicBezTo>
                    <a:pt x="0" y="3502"/>
                    <a:pt x="546" y="5523"/>
                    <a:pt x="2202" y="6463"/>
                  </a:cubicBezTo>
                  <a:cubicBezTo>
                    <a:pt x="2741" y="6768"/>
                    <a:pt x="3318" y="6914"/>
                    <a:pt x="3885" y="6914"/>
                  </a:cubicBezTo>
                  <a:cubicBezTo>
                    <a:pt x="5060" y="6914"/>
                    <a:pt x="6190" y="6288"/>
                    <a:pt x="6841" y="5157"/>
                  </a:cubicBezTo>
                  <a:cubicBezTo>
                    <a:pt x="7810" y="3471"/>
                    <a:pt x="7296" y="1435"/>
                    <a:pt x="5662" y="480"/>
                  </a:cubicBezTo>
                  <a:cubicBezTo>
                    <a:pt x="5107" y="155"/>
                    <a:pt x="4511" y="1"/>
                    <a:pt x="3927"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7" name="Google Shape;1777;p7"/>
            <p:cNvSpPr/>
            <p:nvPr/>
          </p:nvSpPr>
          <p:spPr>
            <a:xfrm>
              <a:off x="4591150" y="3109650"/>
              <a:ext cx="195400" cy="172925"/>
            </a:xfrm>
            <a:custGeom>
              <a:rect b="b" l="l" r="r" t="t"/>
              <a:pathLst>
                <a:path extrusionOk="0" h="6917" w="7816">
                  <a:moveTo>
                    <a:pt x="3932" y="1"/>
                  </a:moveTo>
                  <a:cubicBezTo>
                    <a:pt x="2741" y="1"/>
                    <a:pt x="1597" y="647"/>
                    <a:pt x="948" y="1805"/>
                  </a:cubicBezTo>
                  <a:cubicBezTo>
                    <a:pt x="1" y="3500"/>
                    <a:pt x="545" y="5522"/>
                    <a:pt x="2198" y="6462"/>
                  </a:cubicBezTo>
                  <a:cubicBezTo>
                    <a:pt x="2740" y="6770"/>
                    <a:pt x="3319" y="6916"/>
                    <a:pt x="3886" y="6916"/>
                  </a:cubicBezTo>
                  <a:cubicBezTo>
                    <a:pt x="5093" y="6916"/>
                    <a:pt x="6249" y="6253"/>
                    <a:pt x="6896" y="5062"/>
                  </a:cubicBezTo>
                  <a:cubicBezTo>
                    <a:pt x="7815" y="3366"/>
                    <a:pt x="7239" y="1347"/>
                    <a:pt x="5570" y="429"/>
                  </a:cubicBezTo>
                  <a:cubicBezTo>
                    <a:pt x="5043" y="139"/>
                    <a:pt x="4482" y="1"/>
                    <a:pt x="3932"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8" name="Google Shape;1778;p7"/>
            <p:cNvSpPr/>
            <p:nvPr/>
          </p:nvSpPr>
          <p:spPr>
            <a:xfrm>
              <a:off x="4060075" y="1875000"/>
              <a:ext cx="196575" cy="173350"/>
            </a:xfrm>
            <a:custGeom>
              <a:rect b="b" l="l" r="r" t="t"/>
              <a:pathLst>
                <a:path extrusionOk="0" h="6934" w="7863">
                  <a:moveTo>
                    <a:pt x="3960" y="0"/>
                  </a:moveTo>
                  <a:cubicBezTo>
                    <a:pt x="2784" y="0"/>
                    <a:pt x="1648" y="625"/>
                    <a:pt x="995" y="1749"/>
                  </a:cubicBezTo>
                  <a:cubicBezTo>
                    <a:pt x="0" y="3460"/>
                    <a:pt x="543" y="5538"/>
                    <a:pt x="2230" y="6488"/>
                  </a:cubicBezTo>
                  <a:cubicBezTo>
                    <a:pt x="2765" y="6789"/>
                    <a:pt x="3339" y="6933"/>
                    <a:pt x="3904" y="6933"/>
                  </a:cubicBezTo>
                  <a:cubicBezTo>
                    <a:pt x="5080" y="6933"/>
                    <a:pt x="6216" y="6309"/>
                    <a:pt x="6869" y="5185"/>
                  </a:cubicBezTo>
                  <a:cubicBezTo>
                    <a:pt x="7862" y="3473"/>
                    <a:pt x="7321" y="1395"/>
                    <a:pt x="5633" y="445"/>
                  </a:cubicBezTo>
                  <a:cubicBezTo>
                    <a:pt x="5098" y="144"/>
                    <a:pt x="4524" y="0"/>
                    <a:pt x="3960"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9" name="Google Shape;1779;p7"/>
            <p:cNvSpPr/>
            <p:nvPr/>
          </p:nvSpPr>
          <p:spPr>
            <a:xfrm>
              <a:off x="3279075" y="1904300"/>
              <a:ext cx="195150" cy="172350"/>
            </a:xfrm>
            <a:custGeom>
              <a:rect b="b" l="l" r="r" t="t"/>
              <a:pathLst>
                <a:path extrusionOk="0" h="6894" w="7806">
                  <a:moveTo>
                    <a:pt x="3932" y="0"/>
                  </a:moveTo>
                  <a:cubicBezTo>
                    <a:pt x="2767" y="0"/>
                    <a:pt x="1648" y="617"/>
                    <a:pt x="999" y="1734"/>
                  </a:cubicBezTo>
                  <a:cubicBezTo>
                    <a:pt x="0" y="3455"/>
                    <a:pt x="543" y="5514"/>
                    <a:pt x="2243" y="6458"/>
                  </a:cubicBezTo>
                  <a:cubicBezTo>
                    <a:pt x="2773" y="6753"/>
                    <a:pt x="3338" y="6894"/>
                    <a:pt x="3893" y="6894"/>
                  </a:cubicBezTo>
                  <a:cubicBezTo>
                    <a:pt x="5074" y="6894"/>
                    <a:pt x="6208" y="6255"/>
                    <a:pt x="6855" y="5107"/>
                  </a:cubicBezTo>
                  <a:cubicBezTo>
                    <a:pt x="7806" y="3421"/>
                    <a:pt x="7275" y="1402"/>
                    <a:pt x="5631" y="461"/>
                  </a:cubicBezTo>
                  <a:cubicBezTo>
                    <a:pt x="5087" y="149"/>
                    <a:pt x="4504" y="0"/>
                    <a:pt x="3932"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0" name="Google Shape;1780;p7"/>
            <p:cNvSpPr/>
            <p:nvPr/>
          </p:nvSpPr>
          <p:spPr>
            <a:xfrm>
              <a:off x="4293225" y="2005750"/>
              <a:ext cx="195500" cy="173400"/>
            </a:xfrm>
            <a:custGeom>
              <a:rect b="b" l="l" r="r" t="t"/>
              <a:pathLst>
                <a:path extrusionOk="0" h="6936" w="7820">
                  <a:moveTo>
                    <a:pt x="3935" y="0"/>
                  </a:moveTo>
                  <a:cubicBezTo>
                    <a:pt x="2749" y="0"/>
                    <a:pt x="1607" y="635"/>
                    <a:pt x="954" y="1783"/>
                  </a:cubicBezTo>
                  <a:cubicBezTo>
                    <a:pt x="1" y="3460"/>
                    <a:pt x="521" y="5499"/>
                    <a:pt x="2145" y="6454"/>
                  </a:cubicBezTo>
                  <a:cubicBezTo>
                    <a:pt x="2700" y="6780"/>
                    <a:pt x="3297" y="6935"/>
                    <a:pt x="3884" y="6935"/>
                  </a:cubicBezTo>
                  <a:cubicBezTo>
                    <a:pt x="5070" y="6935"/>
                    <a:pt x="6212" y="6299"/>
                    <a:pt x="6865" y="5151"/>
                  </a:cubicBezTo>
                  <a:cubicBezTo>
                    <a:pt x="7820" y="3474"/>
                    <a:pt x="7300" y="1435"/>
                    <a:pt x="5674" y="482"/>
                  </a:cubicBezTo>
                  <a:cubicBezTo>
                    <a:pt x="5120" y="156"/>
                    <a:pt x="4522" y="0"/>
                    <a:pt x="3935"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1" name="Google Shape;1781;p7"/>
            <p:cNvSpPr/>
            <p:nvPr/>
          </p:nvSpPr>
          <p:spPr>
            <a:xfrm>
              <a:off x="3959175" y="3690800"/>
              <a:ext cx="194325" cy="171850"/>
            </a:xfrm>
            <a:custGeom>
              <a:rect b="b" l="l" r="r" t="t"/>
              <a:pathLst>
                <a:path extrusionOk="0" h="6874" w="7773">
                  <a:moveTo>
                    <a:pt x="3908" y="0"/>
                  </a:moveTo>
                  <a:cubicBezTo>
                    <a:pt x="2730" y="0"/>
                    <a:pt x="1599" y="635"/>
                    <a:pt x="954" y="1777"/>
                  </a:cubicBezTo>
                  <a:cubicBezTo>
                    <a:pt x="0" y="3466"/>
                    <a:pt x="540" y="5491"/>
                    <a:pt x="2196" y="6426"/>
                  </a:cubicBezTo>
                  <a:cubicBezTo>
                    <a:pt x="2731" y="6729"/>
                    <a:pt x="3303" y="6873"/>
                    <a:pt x="3864" y="6873"/>
                  </a:cubicBezTo>
                  <a:cubicBezTo>
                    <a:pt x="5042" y="6873"/>
                    <a:pt x="6173" y="6239"/>
                    <a:pt x="6819" y="5096"/>
                  </a:cubicBezTo>
                  <a:cubicBezTo>
                    <a:pt x="7772" y="3407"/>
                    <a:pt x="7233" y="1382"/>
                    <a:pt x="5576" y="447"/>
                  </a:cubicBezTo>
                  <a:cubicBezTo>
                    <a:pt x="5041" y="144"/>
                    <a:pt x="4469" y="0"/>
                    <a:pt x="3908"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2" name="Google Shape;1782;p7"/>
            <p:cNvSpPr/>
            <p:nvPr/>
          </p:nvSpPr>
          <p:spPr>
            <a:xfrm>
              <a:off x="4624575" y="2504400"/>
              <a:ext cx="196600" cy="173400"/>
            </a:xfrm>
            <a:custGeom>
              <a:rect b="b" l="l" r="r" t="t"/>
              <a:pathLst>
                <a:path extrusionOk="0" h="6936" w="7864">
                  <a:moveTo>
                    <a:pt x="3960" y="0"/>
                  </a:moveTo>
                  <a:cubicBezTo>
                    <a:pt x="2772" y="0"/>
                    <a:pt x="1627" y="639"/>
                    <a:pt x="976" y="1783"/>
                  </a:cubicBezTo>
                  <a:cubicBezTo>
                    <a:pt x="0" y="3500"/>
                    <a:pt x="565" y="5573"/>
                    <a:pt x="2264" y="6508"/>
                  </a:cubicBezTo>
                  <a:cubicBezTo>
                    <a:pt x="2790" y="6797"/>
                    <a:pt x="3351" y="6935"/>
                    <a:pt x="3904" y="6935"/>
                  </a:cubicBezTo>
                  <a:cubicBezTo>
                    <a:pt x="5092" y="6935"/>
                    <a:pt x="6237" y="6297"/>
                    <a:pt x="6888" y="5152"/>
                  </a:cubicBezTo>
                  <a:cubicBezTo>
                    <a:pt x="7863" y="3435"/>
                    <a:pt x="7299" y="1362"/>
                    <a:pt x="5600" y="428"/>
                  </a:cubicBezTo>
                  <a:cubicBezTo>
                    <a:pt x="5074" y="138"/>
                    <a:pt x="4512" y="0"/>
                    <a:pt x="3960"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3" name="Google Shape;1783;p7"/>
            <p:cNvSpPr/>
            <p:nvPr/>
          </p:nvSpPr>
          <p:spPr>
            <a:xfrm>
              <a:off x="2829925" y="2431675"/>
              <a:ext cx="194725" cy="172375"/>
            </a:xfrm>
            <a:custGeom>
              <a:rect b="b" l="l" r="r" t="t"/>
              <a:pathLst>
                <a:path extrusionOk="0" h="6895" w="7789">
                  <a:moveTo>
                    <a:pt x="3913" y="1"/>
                  </a:moveTo>
                  <a:cubicBezTo>
                    <a:pt x="2724" y="1"/>
                    <a:pt x="1585" y="647"/>
                    <a:pt x="937" y="1814"/>
                  </a:cubicBezTo>
                  <a:cubicBezTo>
                    <a:pt x="0" y="3506"/>
                    <a:pt x="550" y="5518"/>
                    <a:pt x="2206" y="6449"/>
                  </a:cubicBezTo>
                  <a:cubicBezTo>
                    <a:pt x="2742" y="6751"/>
                    <a:pt x="3315" y="6895"/>
                    <a:pt x="3877" y="6895"/>
                  </a:cubicBezTo>
                  <a:cubicBezTo>
                    <a:pt x="5051" y="6895"/>
                    <a:pt x="6178" y="6265"/>
                    <a:pt x="6826" y="5130"/>
                  </a:cubicBezTo>
                  <a:cubicBezTo>
                    <a:pt x="7788" y="3446"/>
                    <a:pt x="7269" y="1421"/>
                    <a:pt x="5634" y="473"/>
                  </a:cubicBezTo>
                  <a:cubicBezTo>
                    <a:pt x="5082" y="153"/>
                    <a:pt x="4492" y="1"/>
                    <a:pt x="3913"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4" name="Google Shape;1784;p7"/>
            <p:cNvSpPr/>
            <p:nvPr/>
          </p:nvSpPr>
          <p:spPr>
            <a:xfrm>
              <a:off x="4575350" y="2320950"/>
              <a:ext cx="195275" cy="172425"/>
            </a:xfrm>
            <a:custGeom>
              <a:rect b="b" l="l" r="r" t="t"/>
              <a:pathLst>
                <a:path extrusionOk="0" h="6897" w="7811">
                  <a:moveTo>
                    <a:pt x="3934" y="1"/>
                  </a:moveTo>
                  <a:cubicBezTo>
                    <a:pt x="2761" y="1"/>
                    <a:pt x="1635" y="629"/>
                    <a:pt x="986" y="1762"/>
                  </a:cubicBezTo>
                  <a:cubicBezTo>
                    <a:pt x="1" y="3485"/>
                    <a:pt x="561" y="5539"/>
                    <a:pt x="2270" y="6475"/>
                  </a:cubicBezTo>
                  <a:cubicBezTo>
                    <a:pt x="2791" y="6760"/>
                    <a:pt x="3346" y="6896"/>
                    <a:pt x="3891" y="6896"/>
                  </a:cubicBezTo>
                  <a:cubicBezTo>
                    <a:pt x="5082" y="6896"/>
                    <a:pt x="6226" y="6246"/>
                    <a:pt x="6872" y="5084"/>
                  </a:cubicBezTo>
                  <a:cubicBezTo>
                    <a:pt x="7811" y="3392"/>
                    <a:pt x="7263" y="1381"/>
                    <a:pt x="5608" y="448"/>
                  </a:cubicBezTo>
                  <a:cubicBezTo>
                    <a:pt x="5071" y="145"/>
                    <a:pt x="4497" y="1"/>
                    <a:pt x="3934"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5" name="Google Shape;1785;p7"/>
            <p:cNvSpPr/>
            <p:nvPr/>
          </p:nvSpPr>
          <p:spPr>
            <a:xfrm>
              <a:off x="2796075" y="3036950"/>
              <a:ext cx="194500" cy="171925"/>
            </a:xfrm>
            <a:custGeom>
              <a:rect b="b" l="l" r="r" t="t"/>
              <a:pathLst>
                <a:path extrusionOk="0" h="6877" w="7780">
                  <a:moveTo>
                    <a:pt x="3915" y="0"/>
                  </a:moveTo>
                  <a:cubicBezTo>
                    <a:pt x="2725" y="0"/>
                    <a:pt x="1583" y="649"/>
                    <a:pt x="939" y="1812"/>
                  </a:cubicBezTo>
                  <a:cubicBezTo>
                    <a:pt x="0" y="3503"/>
                    <a:pt x="563" y="5522"/>
                    <a:pt x="2230" y="6446"/>
                  </a:cubicBezTo>
                  <a:cubicBezTo>
                    <a:pt x="2755" y="6737"/>
                    <a:pt x="3315" y="6876"/>
                    <a:pt x="3865" y="6876"/>
                  </a:cubicBezTo>
                  <a:cubicBezTo>
                    <a:pt x="5054" y="6876"/>
                    <a:pt x="6197" y="6227"/>
                    <a:pt x="6840" y="5064"/>
                  </a:cubicBezTo>
                  <a:cubicBezTo>
                    <a:pt x="7779" y="3371"/>
                    <a:pt x="7216" y="1353"/>
                    <a:pt x="5550" y="429"/>
                  </a:cubicBezTo>
                  <a:cubicBezTo>
                    <a:pt x="5024" y="139"/>
                    <a:pt x="4465" y="0"/>
                    <a:pt x="3915"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6" name="Google Shape;1786;p7"/>
            <p:cNvSpPr/>
            <p:nvPr/>
          </p:nvSpPr>
          <p:spPr>
            <a:xfrm>
              <a:off x="3645375" y="1797875"/>
              <a:ext cx="194825" cy="172425"/>
            </a:xfrm>
            <a:custGeom>
              <a:rect b="b" l="l" r="r" t="t"/>
              <a:pathLst>
                <a:path extrusionOk="0" h="6897" w="7793">
                  <a:moveTo>
                    <a:pt x="3918" y="0"/>
                  </a:moveTo>
                  <a:cubicBezTo>
                    <a:pt x="2714" y="0"/>
                    <a:pt x="1563" y="664"/>
                    <a:pt x="917" y="1854"/>
                  </a:cubicBezTo>
                  <a:cubicBezTo>
                    <a:pt x="0" y="3548"/>
                    <a:pt x="578" y="5555"/>
                    <a:pt x="2246" y="6471"/>
                  </a:cubicBezTo>
                  <a:cubicBezTo>
                    <a:pt x="2770" y="6759"/>
                    <a:pt x="3328" y="6897"/>
                    <a:pt x="3876" y="6897"/>
                  </a:cubicBezTo>
                  <a:cubicBezTo>
                    <a:pt x="5064" y="6897"/>
                    <a:pt x="6204" y="6250"/>
                    <a:pt x="6850" y="5090"/>
                  </a:cubicBezTo>
                  <a:cubicBezTo>
                    <a:pt x="7793" y="3400"/>
                    <a:pt x="7249" y="1387"/>
                    <a:pt x="5597" y="452"/>
                  </a:cubicBezTo>
                  <a:cubicBezTo>
                    <a:pt x="5057" y="146"/>
                    <a:pt x="4482" y="0"/>
                    <a:pt x="3918"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7" name="Google Shape;1787;p7"/>
            <p:cNvSpPr/>
            <p:nvPr/>
          </p:nvSpPr>
          <p:spPr>
            <a:xfrm>
              <a:off x="4457675" y="3347050"/>
              <a:ext cx="195300" cy="172400"/>
            </a:xfrm>
            <a:custGeom>
              <a:rect b="b" l="l" r="r" t="t"/>
              <a:pathLst>
                <a:path extrusionOk="0" h="6896" w="7812">
                  <a:moveTo>
                    <a:pt x="3935" y="1"/>
                  </a:moveTo>
                  <a:cubicBezTo>
                    <a:pt x="2765" y="1"/>
                    <a:pt x="1642" y="624"/>
                    <a:pt x="993" y="1751"/>
                  </a:cubicBezTo>
                  <a:cubicBezTo>
                    <a:pt x="1" y="3472"/>
                    <a:pt x="554" y="5527"/>
                    <a:pt x="2259" y="6468"/>
                  </a:cubicBezTo>
                  <a:cubicBezTo>
                    <a:pt x="2784" y="6757"/>
                    <a:pt x="3343" y="6895"/>
                    <a:pt x="3892" y="6895"/>
                  </a:cubicBezTo>
                  <a:cubicBezTo>
                    <a:pt x="5079" y="6895"/>
                    <a:pt x="6218" y="6251"/>
                    <a:pt x="6865" y="5096"/>
                  </a:cubicBezTo>
                  <a:cubicBezTo>
                    <a:pt x="7811" y="3404"/>
                    <a:pt x="7270" y="1391"/>
                    <a:pt x="5620" y="454"/>
                  </a:cubicBezTo>
                  <a:cubicBezTo>
                    <a:pt x="5080" y="147"/>
                    <a:pt x="4502" y="1"/>
                    <a:pt x="3935"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8" name="Google Shape;1788;p7"/>
            <p:cNvSpPr/>
            <p:nvPr/>
          </p:nvSpPr>
          <p:spPr>
            <a:xfrm>
              <a:off x="2746950" y="2853475"/>
              <a:ext cx="193525" cy="170900"/>
            </a:xfrm>
            <a:custGeom>
              <a:rect b="b" l="l" r="r" t="t"/>
              <a:pathLst>
                <a:path extrusionOk="0" h="6836" w="7741">
                  <a:moveTo>
                    <a:pt x="3904" y="1"/>
                  </a:moveTo>
                  <a:cubicBezTo>
                    <a:pt x="2732" y="1"/>
                    <a:pt x="1596" y="631"/>
                    <a:pt x="957" y="1756"/>
                  </a:cubicBezTo>
                  <a:cubicBezTo>
                    <a:pt x="1" y="3438"/>
                    <a:pt x="546" y="5476"/>
                    <a:pt x="2199" y="6401"/>
                  </a:cubicBezTo>
                  <a:cubicBezTo>
                    <a:pt x="2724" y="6695"/>
                    <a:pt x="3287" y="6836"/>
                    <a:pt x="3839" y="6836"/>
                  </a:cubicBezTo>
                  <a:cubicBezTo>
                    <a:pt x="5027" y="6836"/>
                    <a:pt x="6170" y="6188"/>
                    <a:pt x="6809" y="5032"/>
                  </a:cubicBezTo>
                  <a:cubicBezTo>
                    <a:pt x="7740" y="3346"/>
                    <a:pt x="7161" y="1317"/>
                    <a:pt x="5490" y="408"/>
                  </a:cubicBezTo>
                  <a:cubicBezTo>
                    <a:pt x="4983" y="132"/>
                    <a:pt x="4440" y="1"/>
                    <a:pt x="3904"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9" name="Google Shape;1789;p7"/>
            <p:cNvSpPr/>
            <p:nvPr/>
          </p:nvSpPr>
          <p:spPr>
            <a:xfrm>
              <a:off x="3776750" y="3744500"/>
              <a:ext cx="193325" cy="170775"/>
            </a:xfrm>
            <a:custGeom>
              <a:rect b="b" l="l" r="r" t="t"/>
              <a:pathLst>
                <a:path extrusionOk="0" h="6831" w="7733">
                  <a:moveTo>
                    <a:pt x="3895" y="1"/>
                  </a:moveTo>
                  <a:cubicBezTo>
                    <a:pt x="2737" y="1"/>
                    <a:pt x="1616" y="612"/>
                    <a:pt x="977" y="1711"/>
                  </a:cubicBezTo>
                  <a:cubicBezTo>
                    <a:pt x="0" y="3388"/>
                    <a:pt x="516" y="5434"/>
                    <a:pt x="2153" y="6375"/>
                  </a:cubicBezTo>
                  <a:cubicBezTo>
                    <a:pt x="2690" y="6684"/>
                    <a:pt x="3268" y="6831"/>
                    <a:pt x="3836" y="6831"/>
                  </a:cubicBezTo>
                  <a:cubicBezTo>
                    <a:pt x="5009" y="6831"/>
                    <a:pt x="6140" y="6202"/>
                    <a:pt x="6782" y="5071"/>
                  </a:cubicBezTo>
                  <a:cubicBezTo>
                    <a:pt x="7732" y="3391"/>
                    <a:pt x="7184" y="1353"/>
                    <a:pt x="5528" y="429"/>
                  </a:cubicBezTo>
                  <a:cubicBezTo>
                    <a:pt x="5007" y="139"/>
                    <a:pt x="4447" y="1"/>
                    <a:pt x="3895"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0" name="Google Shape;1790;p7"/>
            <p:cNvSpPr/>
            <p:nvPr/>
          </p:nvSpPr>
          <p:spPr>
            <a:xfrm>
              <a:off x="2846275" y="3221400"/>
              <a:ext cx="193475" cy="170825"/>
            </a:xfrm>
            <a:custGeom>
              <a:rect b="b" l="l" r="r" t="t"/>
              <a:pathLst>
                <a:path extrusionOk="0" h="6833" w="7739">
                  <a:moveTo>
                    <a:pt x="3899" y="1"/>
                  </a:moveTo>
                  <a:cubicBezTo>
                    <a:pt x="2735" y="1"/>
                    <a:pt x="1609" y="621"/>
                    <a:pt x="969" y="1731"/>
                  </a:cubicBezTo>
                  <a:cubicBezTo>
                    <a:pt x="1" y="3409"/>
                    <a:pt x="530" y="5452"/>
                    <a:pt x="2174" y="6386"/>
                  </a:cubicBezTo>
                  <a:cubicBezTo>
                    <a:pt x="2706" y="6689"/>
                    <a:pt x="3277" y="6833"/>
                    <a:pt x="3838" y="6833"/>
                  </a:cubicBezTo>
                  <a:cubicBezTo>
                    <a:pt x="5017" y="6833"/>
                    <a:pt x="6154" y="6196"/>
                    <a:pt x="6794" y="5054"/>
                  </a:cubicBezTo>
                  <a:cubicBezTo>
                    <a:pt x="7738" y="3368"/>
                    <a:pt x="7175" y="1339"/>
                    <a:pt x="5512" y="421"/>
                  </a:cubicBezTo>
                  <a:cubicBezTo>
                    <a:pt x="4997" y="136"/>
                    <a:pt x="4444" y="1"/>
                    <a:pt x="3899"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1" name="Google Shape;1791;p7"/>
            <p:cNvSpPr/>
            <p:nvPr/>
          </p:nvSpPr>
          <p:spPr>
            <a:xfrm>
              <a:off x="3829575" y="1746025"/>
              <a:ext cx="192350" cy="169750"/>
            </a:xfrm>
            <a:custGeom>
              <a:rect b="b" l="l" r="r" t="t"/>
              <a:pathLst>
                <a:path extrusionOk="0" h="6790" w="7694">
                  <a:moveTo>
                    <a:pt x="3893" y="0"/>
                  </a:moveTo>
                  <a:cubicBezTo>
                    <a:pt x="2742" y="0"/>
                    <a:pt x="1620" y="600"/>
                    <a:pt x="982" y="1675"/>
                  </a:cubicBezTo>
                  <a:cubicBezTo>
                    <a:pt x="0" y="3330"/>
                    <a:pt x="519" y="5409"/>
                    <a:pt x="2146" y="6345"/>
                  </a:cubicBezTo>
                  <a:cubicBezTo>
                    <a:pt x="2669" y="6646"/>
                    <a:pt x="3239" y="6790"/>
                    <a:pt x="3802" y="6790"/>
                  </a:cubicBezTo>
                  <a:cubicBezTo>
                    <a:pt x="4953" y="6790"/>
                    <a:pt x="6076" y="6190"/>
                    <a:pt x="6714" y="5115"/>
                  </a:cubicBezTo>
                  <a:cubicBezTo>
                    <a:pt x="7694" y="3460"/>
                    <a:pt x="7177" y="1381"/>
                    <a:pt x="5550" y="445"/>
                  </a:cubicBezTo>
                  <a:cubicBezTo>
                    <a:pt x="5026" y="144"/>
                    <a:pt x="4456" y="0"/>
                    <a:pt x="3893"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2" name="Google Shape;1792;p7"/>
            <p:cNvSpPr/>
            <p:nvPr/>
          </p:nvSpPr>
          <p:spPr>
            <a:xfrm>
              <a:off x="3098375" y="1958950"/>
              <a:ext cx="191150" cy="169325"/>
            </a:xfrm>
            <a:custGeom>
              <a:rect b="b" l="l" r="r" t="t"/>
              <a:pathLst>
                <a:path extrusionOk="0" h="6773" w="7646">
                  <a:moveTo>
                    <a:pt x="3875" y="1"/>
                  </a:moveTo>
                  <a:cubicBezTo>
                    <a:pt x="2701" y="1"/>
                    <a:pt x="1555" y="629"/>
                    <a:pt x="923" y="1743"/>
                  </a:cubicBezTo>
                  <a:cubicBezTo>
                    <a:pt x="0" y="3373"/>
                    <a:pt x="537" y="5416"/>
                    <a:pt x="2122" y="6329"/>
                  </a:cubicBezTo>
                  <a:cubicBezTo>
                    <a:pt x="2644" y="6630"/>
                    <a:pt x="3210" y="6773"/>
                    <a:pt x="3771" y="6773"/>
                  </a:cubicBezTo>
                  <a:cubicBezTo>
                    <a:pt x="4962" y="6773"/>
                    <a:pt x="6123" y="6127"/>
                    <a:pt x="6751" y="4982"/>
                  </a:cubicBezTo>
                  <a:cubicBezTo>
                    <a:pt x="7645" y="3345"/>
                    <a:pt x="7077" y="1309"/>
                    <a:pt x="5475" y="417"/>
                  </a:cubicBezTo>
                  <a:cubicBezTo>
                    <a:pt x="4967" y="135"/>
                    <a:pt x="4418" y="1"/>
                    <a:pt x="3875"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3" name="Google Shape;1793;p7"/>
            <p:cNvSpPr/>
            <p:nvPr/>
          </p:nvSpPr>
          <p:spPr>
            <a:xfrm>
              <a:off x="4726650" y="2874375"/>
              <a:ext cx="191050" cy="169250"/>
            </a:xfrm>
            <a:custGeom>
              <a:rect b="b" l="l" r="r" t="t"/>
              <a:pathLst>
                <a:path extrusionOk="0" h="6770" w="7642">
                  <a:moveTo>
                    <a:pt x="3874" y="0"/>
                  </a:moveTo>
                  <a:cubicBezTo>
                    <a:pt x="2716" y="0"/>
                    <a:pt x="1585" y="606"/>
                    <a:pt x="950" y="1688"/>
                  </a:cubicBezTo>
                  <a:cubicBezTo>
                    <a:pt x="1" y="3306"/>
                    <a:pt x="500" y="5360"/>
                    <a:pt x="2070" y="6299"/>
                  </a:cubicBezTo>
                  <a:cubicBezTo>
                    <a:pt x="2604" y="6618"/>
                    <a:pt x="3190" y="6770"/>
                    <a:pt x="3769" y="6770"/>
                  </a:cubicBezTo>
                  <a:cubicBezTo>
                    <a:pt x="4942" y="6770"/>
                    <a:pt x="6086" y="6147"/>
                    <a:pt x="6719" y="5032"/>
                  </a:cubicBezTo>
                  <a:cubicBezTo>
                    <a:pt x="7641" y="3405"/>
                    <a:pt x="7108" y="1358"/>
                    <a:pt x="5522" y="443"/>
                  </a:cubicBezTo>
                  <a:cubicBezTo>
                    <a:pt x="5003" y="143"/>
                    <a:pt x="4435" y="0"/>
                    <a:pt x="3874"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4" name="Google Shape;1794;p7"/>
            <p:cNvSpPr/>
            <p:nvPr/>
          </p:nvSpPr>
          <p:spPr>
            <a:xfrm>
              <a:off x="4527400" y="2138325"/>
              <a:ext cx="192400" cy="169750"/>
            </a:xfrm>
            <a:custGeom>
              <a:rect b="b" l="l" r="r" t="t"/>
              <a:pathLst>
                <a:path extrusionOk="0" h="6790" w="7696">
                  <a:moveTo>
                    <a:pt x="3893" y="1"/>
                  </a:moveTo>
                  <a:cubicBezTo>
                    <a:pt x="2740" y="1"/>
                    <a:pt x="1617" y="602"/>
                    <a:pt x="979" y="1680"/>
                  </a:cubicBezTo>
                  <a:cubicBezTo>
                    <a:pt x="0" y="3336"/>
                    <a:pt x="522" y="5414"/>
                    <a:pt x="2150" y="6348"/>
                  </a:cubicBezTo>
                  <a:cubicBezTo>
                    <a:pt x="2672" y="6648"/>
                    <a:pt x="3240" y="6790"/>
                    <a:pt x="3801" y="6790"/>
                  </a:cubicBezTo>
                  <a:cubicBezTo>
                    <a:pt x="4954" y="6790"/>
                    <a:pt x="6078" y="6189"/>
                    <a:pt x="6715" y="5111"/>
                  </a:cubicBezTo>
                  <a:cubicBezTo>
                    <a:pt x="7695" y="3454"/>
                    <a:pt x="7173" y="1377"/>
                    <a:pt x="5544" y="442"/>
                  </a:cubicBezTo>
                  <a:cubicBezTo>
                    <a:pt x="5022" y="143"/>
                    <a:pt x="4454" y="1"/>
                    <a:pt x="3893"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5" name="Google Shape;1795;p7"/>
            <p:cNvSpPr/>
            <p:nvPr/>
          </p:nvSpPr>
          <p:spPr>
            <a:xfrm>
              <a:off x="3595375" y="3798975"/>
              <a:ext cx="190075" cy="168150"/>
            </a:xfrm>
            <a:custGeom>
              <a:rect b="b" l="l" r="r" t="t"/>
              <a:pathLst>
                <a:path extrusionOk="0" h="6726" w="7603">
                  <a:moveTo>
                    <a:pt x="3880" y="1"/>
                  </a:moveTo>
                  <a:cubicBezTo>
                    <a:pt x="2685" y="1"/>
                    <a:pt x="1505" y="643"/>
                    <a:pt x="889" y="1763"/>
                  </a:cubicBezTo>
                  <a:cubicBezTo>
                    <a:pt x="1" y="3381"/>
                    <a:pt x="581" y="5461"/>
                    <a:pt x="2168" y="6332"/>
                  </a:cubicBezTo>
                  <a:cubicBezTo>
                    <a:pt x="2656" y="6599"/>
                    <a:pt x="3190" y="6726"/>
                    <a:pt x="3721" y="6726"/>
                  </a:cubicBezTo>
                  <a:cubicBezTo>
                    <a:pt x="4917" y="6726"/>
                    <a:pt x="6098" y="6084"/>
                    <a:pt x="6714" y="4964"/>
                  </a:cubicBezTo>
                  <a:cubicBezTo>
                    <a:pt x="7603" y="3346"/>
                    <a:pt x="7022" y="1267"/>
                    <a:pt x="5435" y="396"/>
                  </a:cubicBezTo>
                  <a:cubicBezTo>
                    <a:pt x="4946" y="128"/>
                    <a:pt x="4412" y="1"/>
                    <a:pt x="3880"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6" name="Google Shape;1796;p7"/>
            <p:cNvSpPr/>
            <p:nvPr/>
          </p:nvSpPr>
          <p:spPr>
            <a:xfrm>
              <a:off x="2698950" y="2670900"/>
              <a:ext cx="190150" cy="168200"/>
            </a:xfrm>
            <a:custGeom>
              <a:rect b="b" l="l" r="r" t="t"/>
              <a:pathLst>
                <a:path extrusionOk="0" h="6728" w="7606">
                  <a:moveTo>
                    <a:pt x="3882" y="0"/>
                  </a:moveTo>
                  <a:cubicBezTo>
                    <a:pt x="2705" y="0"/>
                    <a:pt x="1541" y="623"/>
                    <a:pt x="916" y="1718"/>
                  </a:cubicBezTo>
                  <a:cubicBezTo>
                    <a:pt x="1" y="3322"/>
                    <a:pt x="552" y="5408"/>
                    <a:pt x="2126" y="6306"/>
                  </a:cubicBezTo>
                  <a:cubicBezTo>
                    <a:pt x="2626" y="6592"/>
                    <a:pt x="3177" y="6727"/>
                    <a:pt x="3725" y="6727"/>
                  </a:cubicBezTo>
                  <a:cubicBezTo>
                    <a:pt x="4901" y="6727"/>
                    <a:pt x="6065" y="6104"/>
                    <a:pt x="6689" y="5010"/>
                  </a:cubicBezTo>
                  <a:cubicBezTo>
                    <a:pt x="7606" y="3405"/>
                    <a:pt x="7055" y="1318"/>
                    <a:pt x="5481" y="421"/>
                  </a:cubicBezTo>
                  <a:cubicBezTo>
                    <a:pt x="4981" y="135"/>
                    <a:pt x="4430" y="0"/>
                    <a:pt x="3882"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7" name="Google Shape;1797;p7"/>
            <p:cNvSpPr/>
            <p:nvPr/>
          </p:nvSpPr>
          <p:spPr>
            <a:xfrm>
              <a:off x="4326475" y="3586000"/>
              <a:ext cx="191025" cy="168750"/>
            </a:xfrm>
            <a:custGeom>
              <a:rect b="b" l="l" r="r" t="t"/>
              <a:pathLst>
                <a:path extrusionOk="0" h="6750" w="7641">
                  <a:moveTo>
                    <a:pt x="3902" y="0"/>
                  </a:moveTo>
                  <a:cubicBezTo>
                    <a:pt x="2718" y="0"/>
                    <a:pt x="1553" y="633"/>
                    <a:pt x="928" y="1743"/>
                  </a:cubicBezTo>
                  <a:cubicBezTo>
                    <a:pt x="0" y="3392"/>
                    <a:pt x="598" y="5504"/>
                    <a:pt x="2240" y="6373"/>
                  </a:cubicBezTo>
                  <a:cubicBezTo>
                    <a:pt x="2722" y="6629"/>
                    <a:pt x="3243" y="6750"/>
                    <a:pt x="3760" y="6750"/>
                  </a:cubicBezTo>
                  <a:cubicBezTo>
                    <a:pt x="4963" y="6750"/>
                    <a:pt x="6144" y="6095"/>
                    <a:pt x="6759" y="4957"/>
                  </a:cubicBezTo>
                  <a:cubicBezTo>
                    <a:pt x="7641" y="3330"/>
                    <a:pt x="7060" y="1279"/>
                    <a:pt x="5470" y="402"/>
                  </a:cubicBezTo>
                  <a:cubicBezTo>
                    <a:pt x="4976" y="130"/>
                    <a:pt x="4437" y="0"/>
                    <a:pt x="3902"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8" name="Google Shape;1798;p7"/>
            <p:cNvSpPr/>
            <p:nvPr/>
          </p:nvSpPr>
          <p:spPr>
            <a:xfrm>
              <a:off x="2897700" y="3406925"/>
              <a:ext cx="189800" cy="167650"/>
            </a:xfrm>
            <a:custGeom>
              <a:rect b="b" l="l" r="r" t="t"/>
              <a:pathLst>
                <a:path extrusionOk="0" h="6706" w="7592">
                  <a:moveTo>
                    <a:pt x="3881" y="1"/>
                  </a:moveTo>
                  <a:cubicBezTo>
                    <a:pt x="2699" y="1"/>
                    <a:pt x="1529" y="628"/>
                    <a:pt x="910" y="1721"/>
                  </a:cubicBezTo>
                  <a:cubicBezTo>
                    <a:pt x="1" y="3328"/>
                    <a:pt x="572" y="5433"/>
                    <a:pt x="2157" y="6309"/>
                  </a:cubicBezTo>
                  <a:cubicBezTo>
                    <a:pt x="2643" y="6579"/>
                    <a:pt x="3177" y="6706"/>
                    <a:pt x="3710" y="6706"/>
                  </a:cubicBezTo>
                  <a:cubicBezTo>
                    <a:pt x="4911" y="6706"/>
                    <a:pt x="6102" y="6059"/>
                    <a:pt x="6710" y="4938"/>
                  </a:cubicBezTo>
                  <a:cubicBezTo>
                    <a:pt x="7591" y="3312"/>
                    <a:pt x="6984" y="1215"/>
                    <a:pt x="5388" y="371"/>
                  </a:cubicBezTo>
                  <a:cubicBezTo>
                    <a:pt x="4913" y="120"/>
                    <a:pt x="4396" y="1"/>
                    <a:pt x="3881"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9" name="Google Shape;1799;p7"/>
            <p:cNvSpPr/>
            <p:nvPr/>
          </p:nvSpPr>
          <p:spPr>
            <a:xfrm>
              <a:off x="2784125" y="2250825"/>
              <a:ext cx="187125" cy="166175"/>
            </a:xfrm>
            <a:custGeom>
              <a:rect b="b" l="l" r="r" t="t"/>
              <a:pathLst>
                <a:path extrusionOk="0" h="6647" w="7485">
                  <a:moveTo>
                    <a:pt x="3847" y="1"/>
                  </a:moveTo>
                  <a:cubicBezTo>
                    <a:pt x="2692" y="1"/>
                    <a:pt x="1528" y="604"/>
                    <a:pt x="902" y="1666"/>
                  </a:cubicBezTo>
                  <a:cubicBezTo>
                    <a:pt x="1" y="3197"/>
                    <a:pt x="503" y="5260"/>
                    <a:pt x="2006" y="6191"/>
                  </a:cubicBezTo>
                  <a:cubicBezTo>
                    <a:pt x="2504" y="6500"/>
                    <a:pt x="3070" y="6646"/>
                    <a:pt x="3638" y="6646"/>
                  </a:cubicBezTo>
                  <a:cubicBezTo>
                    <a:pt x="4793" y="6646"/>
                    <a:pt x="5956" y="6043"/>
                    <a:pt x="6582" y="4983"/>
                  </a:cubicBezTo>
                  <a:cubicBezTo>
                    <a:pt x="7485" y="3450"/>
                    <a:pt x="6982" y="1387"/>
                    <a:pt x="5479" y="456"/>
                  </a:cubicBezTo>
                  <a:cubicBezTo>
                    <a:pt x="4981" y="147"/>
                    <a:pt x="4415" y="1"/>
                    <a:pt x="3847"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0" name="Google Shape;1800;p7"/>
            <p:cNvSpPr/>
            <p:nvPr/>
          </p:nvSpPr>
          <p:spPr>
            <a:xfrm>
              <a:off x="4644675" y="3296775"/>
              <a:ext cx="187625" cy="166550"/>
            </a:xfrm>
            <a:custGeom>
              <a:rect b="b" l="l" r="r" t="t"/>
              <a:pathLst>
                <a:path extrusionOk="0" h="6662" w="7505">
                  <a:moveTo>
                    <a:pt x="3850" y="1"/>
                  </a:moveTo>
                  <a:cubicBezTo>
                    <a:pt x="2649" y="1"/>
                    <a:pt x="1450" y="647"/>
                    <a:pt x="851" y="1760"/>
                  </a:cubicBezTo>
                  <a:cubicBezTo>
                    <a:pt x="1" y="3345"/>
                    <a:pt x="571" y="5399"/>
                    <a:pt x="2102" y="6261"/>
                  </a:cubicBezTo>
                  <a:cubicBezTo>
                    <a:pt x="2586" y="6533"/>
                    <a:pt x="3121" y="6662"/>
                    <a:pt x="3657" y="6662"/>
                  </a:cubicBezTo>
                  <a:cubicBezTo>
                    <a:pt x="4858" y="6662"/>
                    <a:pt x="6057" y="6015"/>
                    <a:pt x="6654" y="4902"/>
                  </a:cubicBezTo>
                  <a:cubicBezTo>
                    <a:pt x="7504" y="3317"/>
                    <a:pt x="6934" y="1265"/>
                    <a:pt x="5405" y="402"/>
                  </a:cubicBezTo>
                  <a:cubicBezTo>
                    <a:pt x="4921" y="129"/>
                    <a:pt x="4386" y="1"/>
                    <a:pt x="3850"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1" name="Google Shape;1801;p7"/>
            <p:cNvSpPr/>
            <p:nvPr/>
          </p:nvSpPr>
          <p:spPr>
            <a:xfrm>
              <a:off x="4246750" y="1824900"/>
              <a:ext cx="189125" cy="167175"/>
            </a:xfrm>
            <a:custGeom>
              <a:rect b="b" l="l" r="r" t="t"/>
              <a:pathLst>
                <a:path extrusionOk="0" h="6687" w="7565">
                  <a:moveTo>
                    <a:pt x="3882" y="1"/>
                  </a:moveTo>
                  <a:cubicBezTo>
                    <a:pt x="2718" y="1"/>
                    <a:pt x="1550" y="609"/>
                    <a:pt x="924" y="1678"/>
                  </a:cubicBezTo>
                  <a:cubicBezTo>
                    <a:pt x="0" y="3255"/>
                    <a:pt x="550" y="5378"/>
                    <a:pt x="2112" y="6273"/>
                  </a:cubicBezTo>
                  <a:cubicBezTo>
                    <a:pt x="2601" y="6553"/>
                    <a:pt x="3145" y="6686"/>
                    <a:pt x="3688" y="6686"/>
                  </a:cubicBezTo>
                  <a:cubicBezTo>
                    <a:pt x="4833" y="6686"/>
                    <a:pt x="5977" y="6097"/>
                    <a:pt x="6614" y="5057"/>
                  </a:cubicBezTo>
                  <a:cubicBezTo>
                    <a:pt x="7564" y="3504"/>
                    <a:pt x="7051" y="1370"/>
                    <a:pt x="5503" y="442"/>
                  </a:cubicBezTo>
                  <a:cubicBezTo>
                    <a:pt x="5004" y="142"/>
                    <a:pt x="4443" y="1"/>
                    <a:pt x="3882"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2" name="Google Shape;1802;p7"/>
            <p:cNvSpPr/>
            <p:nvPr/>
          </p:nvSpPr>
          <p:spPr>
            <a:xfrm>
              <a:off x="4479975" y="1956475"/>
              <a:ext cx="187325" cy="165550"/>
            </a:xfrm>
            <a:custGeom>
              <a:rect b="b" l="l" r="r" t="t"/>
              <a:pathLst>
                <a:path extrusionOk="0" h="6622" w="7493">
                  <a:moveTo>
                    <a:pt x="3856" y="0"/>
                  </a:moveTo>
                  <a:cubicBezTo>
                    <a:pt x="2715" y="0"/>
                    <a:pt x="1569" y="593"/>
                    <a:pt x="941" y="1638"/>
                  </a:cubicBezTo>
                  <a:cubicBezTo>
                    <a:pt x="1" y="3198"/>
                    <a:pt x="556" y="5348"/>
                    <a:pt x="2127" y="6226"/>
                  </a:cubicBezTo>
                  <a:cubicBezTo>
                    <a:pt x="2607" y="6494"/>
                    <a:pt x="3137" y="6621"/>
                    <a:pt x="3666" y="6621"/>
                  </a:cubicBezTo>
                  <a:cubicBezTo>
                    <a:pt x="4830" y="6621"/>
                    <a:pt x="5989" y="6008"/>
                    <a:pt x="6602" y="4937"/>
                  </a:cubicBezTo>
                  <a:cubicBezTo>
                    <a:pt x="7492" y="3384"/>
                    <a:pt x="6959" y="1319"/>
                    <a:pt x="5438" y="423"/>
                  </a:cubicBezTo>
                  <a:cubicBezTo>
                    <a:pt x="4950" y="136"/>
                    <a:pt x="4404" y="0"/>
                    <a:pt x="3856"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3" name="Google Shape;1803;p7"/>
            <p:cNvSpPr/>
            <p:nvPr/>
          </p:nvSpPr>
          <p:spPr>
            <a:xfrm>
              <a:off x="3181625" y="3723025"/>
              <a:ext cx="186475" cy="164975"/>
            </a:xfrm>
            <a:custGeom>
              <a:rect b="b" l="l" r="r" t="t"/>
              <a:pathLst>
                <a:path extrusionOk="0" h="6599" w="7459">
                  <a:moveTo>
                    <a:pt x="3819" y="0"/>
                  </a:moveTo>
                  <a:cubicBezTo>
                    <a:pt x="2664" y="0"/>
                    <a:pt x="1512" y="610"/>
                    <a:pt x="897" y="1679"/>
                  </a:cubicBezTo>
                  <a:cubicBezTo>
                    <a:pt x="1" y="3236"/>
                    <a:pt x="541" y="5302"/>
                    <a:pt x="2077" y="6187"/>
                  </a:cubicBezTo>
                  <a:cubicBezTo>
                    <a:pt x="2563" y="6466"/>
                    <a:pt x="3102" y="6598"/>
                    <a:pt x="3641" y="6598"/>
                  </a:cubicBezTo>
                  <a:cubicBezTo>
                    <a:pt x="4796" y="6598"/>
                    <a:pt x="5947" y="5989"/>
                    <a:pt x="6561" y="4921"/>
                  </a:cubicBezTo>
                  <a:cubicBezTo>
                    <a:pt x="7459" y="3360"/>
                    <a:pt x="6918" y="1296"/>
                    <a:pt x="5381" y="412"/>
                  </a:cubicBezTo>
                  <a:cubicBezTo>
                    <a:pt x="4895" y="132"/>
                    <a:pt x="4357" y="0"/>
                    <a:pt x="3819"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4" name="Google Shape;1804;p7"/>
            <p:cNvSpPr/>
            <p:nvPr/>
          </p:nvSpPr>
          <p:spPr>
            <a:xfrm>
              <a:off x="2651475" y="2488875"/>
              <a:ext cx="185800" cy="164350"/>
            </a:xfrm>
            <a:custGeom>
              <a:rect b="b" l="l" r="r" t="t"/>
              <a:pathLst>
                <a:path extrusionOk="0" h="6574" w="7432">
                  <a:moveTo>
                    <a:pt x="3788" y="1"/>
                  </a:moveTo>
                  <a:cubicBezTo>
                    <a:pt x="2616" y="1"/>
                    <a:pt x="1464" y="632"/>
                    <a:pt x="867" y="1731"/>
                  </a:cubicBezTo>
                  <a:cubicBezTo>
                    <a:pt x="0" y="3324"/>
                    <a:pt x="573" y="5349"/>
                    <a:pt x="2128" y="6192"/>
                  </a:cubicBezTo>
                  <a:cubicBezTo>
                    <a:pt x="2606" y="6451"/>
                    <a:pt x="3127" y="6573"/>
                    <a:pt x="3644" y="6573"/>
                  </a:cubicBezTo>
                  <a:cubicBezTo>
                    <a:pt x="4816" y="6573"/>
                    <a:pt x="5969" y="5943"/>
                    <a:pt x="6565" y="4843"/>
                  </a:cubicBezTo>
                  <a:cubicBezTo>
                    <a:pt x="7431" y="3249"/>
                    <a:pt x="6858" y="1225"/>
                    <a:pt x="5304" y="383"/>
                  </a:cubicBezTo>
                  <a:cubicBezTo>
                    <a:pt x="4825" y="123"/>
                    <a:pt x="4305" y="1"/>
                    <a:pt x="3788"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5" name="Google Shape;1805;p7"/>
            <p:cNvSpPr/>
            <p:nvPr/>
          </p:nvSpPr>
          <p:spPr>
            <a:xfrm>
              <a:off x="4512325" y="3535000"/>
              <a:ext cx="185775" cy="164350"/>
            </a:xfrm>
            <a:custGeom>
              <a:rect b="b" l="l" r="r" t="t"/>
              <a:pathLst>
                <a:path extrusionOk="0" h="6574" w="7431">
                  <a:moveTo>
                    <a:pt x="3788" y="1"/>
                  </a:moveTo>
                  <a:cubicBezTo>
                    <a:pt x="2622" y="1"/>
                    <a:pt x="1473" y="626"/>
                    <a:pt x="873" y="1718"/>
                  </a:cubicBezTo>
                  <a:cubicBezTo>
                    <a:pt x="0" y="3304"/>
                    <a:pt x="563" y="5332"/>
                    <a:pt x="2113" y="6183"/>
                  </a:cubicBezTo>
                  <a:cubicBezTo>
                    <a:pt x="2595" y="6448"/>
                    <a:pt x="3121" y="6573"/>
                    <a:pt x="3642" y="6573"/>
                  </a:cubicBezTo>
                  <a:cubicBezTo>
                    <a:pt x="4808" y="6573"/>
                    <a:pt x="5956" y="5948"/>
                    <a:pt x="6556" y="4857"/>
                  </a:cubicBezTo>
                  <a:cubicBezTo>
                    <a:pt x="7430" y="3270"/>
                    <a:pt x="6866" y="1242"/>
                    <a:pt x="5316" y="391"/>
                  </a:cubicBezTo>
                  <a:cubicBezTo>
                    <a:pt x="4834" y="126"/>
                    <a:pt x="4309" y="1"/>
                    <a:pt x="3788"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6" name="Google Shape;1806;p7"/>
            <p:cNvSpPr/>
            <p:nvPr/>
          </p:nvSpPr>
          <p:spPr>
            <a:xfrm>
              <a:off x="4014750" y="1694925"/>
              <a:ext cx="187375" cy="165525"/>
            </a:xfrm>
            <a:custGeom>
              <a:rect b="b" l="l" r="r" t="t"/>
              <a:pathLst>
                <a:path extrusionOk="0" h="6621" w="7495">
                  <a:moveTo>
                    <a:pt x="3858" y="1"/>
                  </a:moveTo>
                  <a:cubicBezTo>
                    <a:pt x="2715" y="1"/>
                    <a:pt x="1569" y="594"/>
                    <a:pt x="940" y="1639"/>
                  </a:cubicBezTo>
                  <a:cubicBezTo>
                    <a:pt x="1" y="3201"/>
                    <a:pt x="558" y="5351"/>
                    <a:pt x="2129" y="6227"/>
                  </a:cubicBezTo>
                  <a:cubicBezTo>
                    <a:pt x="2608" y="6494"/>
                    <a:pt x="3137" y="6621"/>
                    <a:pt x="3666" y="6621"/>
                  </a:cubicBezTo>
                  <a:cubicBezTo>
                    <a:pt x="4831" y="6621"/>
                    <a:pt x="5991" y="6007"/>
                    <a:pt x="6606" y="4935"/>
                  </a:cubicBezTo>
                  <a:cubicBezTo>
                    <a:pt x="7494" y="3383"/>
                    <a:pt x="6959" y="1319"/>
                    <a:pt x="5437" y="423"/>
                  </a:cubicBezTo>
                  <a:cubicBezTo>
                    <a:pt x="4949" y="136"/>
                    <a:pt x="4404" y="1"/>
                    <a:pt x="3858"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7" name="Google Shape;1807;p7"/>
            <p:cNvSpPr/>
            <p:nvPr/>
          </p:nvSpPr>
          <p:spPr>
            <a:xfrm>
              <a:off x="2917825" y="2014350"/>
              <a:ext cx="186350" cy="164900"/>
            </a:xfrm>
            <a:custGeom>
              <a:rect b="b" l="l" r="r" t="t"/>
              <a:pathLst>
                <a:path extrusionOk="0" h="6596" w="7454">
                  <a:moveTo>
                    <a:pt x="3810" y="0"/>
                  </a:moveTo>
                  <a:cubicBezTo>
                    <a:pt x="2628" y="0"/>
                    <a:pt x="1458" y="635"/>
                    <a:pt x="862" y="1733"/>
                  </a:cubicBezTo>
                  <a:cubicBezTo>
                    <a:pt x="0" y="3323"/>
                    <a:pt x="581" y="5378"/>
                    <a:pt x="2130" y="6216"/>
                  </a:cubicBezTo>
                  <a:cubicBezTo>
                    <a:pt x="2605" y="6474"/>
                    <a:pt x="3125" y="6595"/>
                    <a:pt x="3642" y="6595"/>
                  </a:cubicBezTo>
                  <a:cubicBezTo>
                    <a:pt x="4825" y="6595"/>
                    <a:pt x="5995" y="5961"/>
                    <a:pt x="6590" y="4862"/>
                  </a:cubicBezTo>
                  <a:cubicBezTo>
                    <a:pt x="7454" y="3272"/>
                    <a:pt x="6872" y="1218"/>
                    <a:pt x="5323" y="379"/>
                  </a:cubicBezTo>
                  <a:cubicBezTo>
                    <a:pt x="4848" y="122"/>
                    <a:pt x="4328" y="0"/>
                    <a:pt x="3810"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8" name="Google Shape;1808;p7"/>
            <p:cNvSpPr/>
            <p:nvPr/>
          </p:nvSpPr>
          <p:spPr>
            <a:xfrm>
              <a:off x="4778625" y="3060475"/>
              <a:ext cx="186375" cy="164900"/>
            </a:xfrm>
            <a:custGeom>
              <a:rect b="b" l="l" r="r" t="t"/>
              <a:pathLst>
                <a:path extrusionOk="0" h="6596" w="7455">
                  <a:moveTo>
                    <a:pt x="3812" y="1"/>
                  </a:moveTo>
                  <a:cubicBezTo>
                    <a:pt x="2634" y="1"/>
                    <a:pt x="1467" y="631"/>
                    <a:pt x="869" y="1725"/>
                  </a:cubicBezTo>
                  <a:cubicBezTo>
                    <a:pt x="1" y="3311"/>
                    <a:pt x="576" y="5367"/>
                    <a:pt x="2123" y="6212"/>
                  </a:cubicBezTo>
                  <a:cubicBezTo>
                    <a:pt x="2599" y="6473"/>
                    <a:pt x="3121" y="6596"/>
                    <a:pt x="3642" y="6596"/>
                  </a:cubicBezTo>
                  <a:cubicBezTo>
                    <a:pt x="4820" y="6596"/>
                    <a:pt x="5987" y="5965"/>
                    <a:pt x="6586" y="4872"/>
                  </a:cubicBezTo>
                  <a:cubicBezTo>
                    <a:pt x="7454" y="3286"/>
                    <a:pt x="6880" y="1230"/>
                    <a:pt x="5332" y="384"/>
                  </a:cubicBezTo>
                  <a:cubicBezTo>
                    <a:pt x="4855" y="124"/>
                    <a:pt x="4332" y="1"/>
                    <a:pt x="3812"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9" name="Google Shape;1809;p7"/>
            <p:cNvSpPr/>
            <p:nvPr/>
          </p:nvSpPr>
          <p:spPr>
            <a:xfrm>
              <a:off x="4813125" y="2456000"/>
              <a:ext cx="185425" cy="163850"/>
            </a:xfrm>
            <a:custGeom>
              <a:rect b="b" l="l" r="r" t="t"/>
              <a:pathLst>
                <a:path extrusionOk="0" h="6554" w="7417">
                  <a:moveTo>
                    <a:pt x="3765" y="0"/>
                  </a:moveTo>
                  <a:cubicBezTo>
                    <a:pt x="2657" y="0"/>
                    <a:pt x="1570" y="577"/>
                    <a:pt x="943" y="1609"/>
                  </a:cubicBezTo>
                  <a:cubicBezTo>
                    <a:pt x="0" y="3165"/>
                    <a:pt x="492" y="5193"/>
                    <a:pt x="2035" y="6111"/>
                  </a:cubicBezTo>
                  <a:cubicBezTo>
                    <a:pt x="2539" y="6411"/>
                    <a:pt x="3095" y="6553"/>
                    <a:pt x="3646" y="6553"/>
                  </a:cubicBezTo>
                  <a:cubicBezTo>
                    <a:pt x="4773" y="6553"/>
                    <a:pt x="5883" y="5957"/>
                    <a:pt x="6500" y="4895"/>
                  </a:cubicBezTo>
                  <a:cubicBezTo>
                    <a:pt x="7417" y="3317"/>
                    <a:pt x="6891" y="1303"/>
                    <a:pt x="5332" y="416"/>
                  </a:cubicBezTo>
                  <a:cubicBezTo>
                    <a:pt x="4838" y="134"/>
                    <a:pt x="4299" y="0"/>
                    <a:pt x="3765"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0" name="Google Shape;1810;p7"/>
            <p:cNvSpPr/>
            <p:nvPr/>
          </p:nvSpPr>
          <p:spPr>
            <a:xfrm>
              <a:off x="3417475" y="1671425"/>
              <a:ext cx="185450" cy="163775"/>
            </a:xfrm>
            <a:custGeom>
              <a:rect b="b" l="l" r="r" t="t"/>
              <a:pathLst>
                <a:path extrusionOk="0" h="6551" w="7418">
                  <a:moveTo>
                    <a:pt x="3765" y="1"/>
                  </a:moveTo>
                  <a:cubicBezTo>
                    <a:pt x="2636" y="1"/>
                    <a:pt x="1533" y="598"/>
                    <a:pt x="917" y="1658"/>
                  </a:cubicBezTo>
                  <a:cubicBezTo>
                    <a:pt x="1" y="3234"/>
                    <a:pt x="527" y="5249"/>
                    <a:pt x="2084" y="6137"/>
                  </a:cubicBezTo>
                  <a:cubicBezTo>
                    <a:pt x="2578" y="6418"/>
                    <a:pt x="3117" y="6551"/>
                    <a:pt x="3650" y="6551"/>
                  </a:cubicBezTo>
                  <a:cubicBezTo>
                    <a:pt x="4799" y="6551"/>
                    <a:pt x="5924" y="5935"/>
                    <a:pt x="6530" y="4845"/>
                  </a:cubicBezTo>
                  <a:cubicBezTo>
                    <a:pt x="7417" y="3246"/>
                    <a:pt x="6859" y="1241"/>
                    <a:pt x="5285" y="387"/>
                  </a:cubicBezTo>
                  <a:cubicBezTo>
                    <a:pt x="4802" y="125"/>
                    <a:pt x="4281" y="1"/>
                    <a:pt x="3765"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1" name="Google Shape;1811;p7"/>
            <p:cNvSpPr/>
            <p:nvPr/>
          </p:nvSpPr>
          <p:spPr>
            <a:xfrm>
              <a:off x="4863250" y="2640575"/>
              <a:ext cx="184425" cy="162575"/>
            </a:xfrm>
            <a:custGeom>
              <a:rect b="b" l="l" r="r" t="t"/>
              <a:pathLst>
                <a:path extrusionOk="0" h="6503" w="7377">
                  <a:moveTo>
                    <a:pt x="3715" y="0"/>
                  </a:moveTo>
                  <a:cubicBezTo>
                    <a:pt x="2600" y="0"/>
                    <a:pt x="1526" y="600"/>
                    <a:pt x="916" y="1675"/>
                  </a:cubicBezTo>
                  <a:cubicBezTo>
                    <a:pt x="1" y="3286"/>
                    <a:pt x="534" y="5232"/>
                    <a:pt x="2130" y="6105"/>
                  </a:cubicBezTo>
                  <a:cubicBezTo>
                    <a:pt x="2622" y="6374"/>
                    <a:pt x="3146" y="6502"/>
                    <a:pt x="3662" y="6502"/>
                  </a:cubicBezTo>
                  <a:cubicBezTo>
                    <a:pt x="4777" y="6502"/>
                    <a:pt x="5850" y="5903"/>
                    <a:pt x="6461" y="4829"/>
                  </a:cubicBezTo>
                  <a:cubicBezTo>
                    <a:pt x="7376" y="3217"/>
                    <a:pt x="6843" y="1270"/>
                    <a:pt x="5247" y="398"/>
                  </a:cubicBezTo>
                  <a:cubicBezTo>
                    <a:pt x="4755" y="129"/>
                    <a:pt x="4231" y="0"/>
                    <a:pt x="3715"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2" name="Google Shape;1812;p7"/>
            <p:cNvSpPr/>
            <p:nvPr/>
          </p:nvSpPr>
          <p:spPr>
            <a:xfrm>
              <a:off x="3414925" y="3854675"/>
              <a:ext cx="185050" cy="163150"/>
            </a:xfrm>
            <a:custGeom>
              <a:rect b="b" l="l" r="r" t="t"/>
              <a:pathLst>
                <a:path extrusionOk="0" h="6526" w="7402">
                  <a:moveTo>
                    <a:pt x="3737" y="0"/>
                  </a:moveTo>
                  <a:cubicBezTo>
                    <a:pt x="2628" y="0"/>
                    <a:pt x="1552" y="587"/>
                    <a:pt x="935" y="1641"/>
                  </a:cubicBezTo>
                  <a:cubicBezTo>
                    <a:pt x="1" y="3239"/>
                    <a:pt x="517" y="5221"/>
                    <a:pt x="2099" y="6111"/>
                  </a:cubicBezTo>
                  <a:cubicBezTo>
                    <a:pt x="2599" y="6392"/>
                    <a:pt x="3137" y="6526"/>
                    <a:pt x="3667" y="6526"/>
                  </a:cubicBezTo>
                  <a:cubicBezTo>
                    <a:pt x="4776" y="6526"/>
                    <a:pt x="5850" y="5939"/>
                    <a:pt x="6467" y="4885"/>
                  </a:cubicBezTo>
                  <a:cubicBezTo>
                    <a:pt x="7401" y="3287"/>
                    <a:pt x="6886" y="1305"/>
                    <a:pt x="5304" y="415"/>
                  </a:cubicBezTo>
                  <a:cubicBezTo>
                    <a:pt x="4805" y="134"/>
                    <a:pt x="4267" y="0"/>
                    <a:pt x="3737"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3" name="Google Shape;1813;p7"/>
            <p:cNvSpPr/>
            <p:nvPr/>
          </p:nvSpPr>
          <p:spPr>
            <a:xfrm>
              <a:off x="2949800" y="3593125"/>
              <a:ext cx="184925" cy="163175"/>
            </a:xfrm>
            <a:custGeom>
              <a:rect b="b" l="l" r="r" t="t"/>
              <a:pathLst>
                <a:path extrusionOk="0" h="6527" w="7397">
                  <a:moveTo>
                    <a:pt x="3736" y="1"/>
                  </a:moveTo>
                  <a:cubicBezTo>
                    <a:pt x="2644" y="1"/>
                    <a:pt x="1583" y="568"/>
                    <a:pt x="960" y="1596"/>
                  </a:cubicBezTo>
                  <a:cubicBezTo>
                    <a:pt x="0" y="3179"/>
                    <a:pt x="484" y="5170"/>
                    <a:pt x="2050" y="6085"/>
                  </a:cubicBezTo>
                  <a:cubicBezTo>
                    <a:pt x="2561" y="6384"/>
                    <a:pt x="3115" y="6526"/>
                    <a:pt x="3662" y="6526"/>
                  </a:cubicBezTo>
                  <a:cubicBezTo>
                    <a:pt x="4753" y="6526"/>
                    <a:pt x="5814" y="5959"/>
                    <a:pt x="6437" y="4931"/>
                  </a:cubicBezTo>
                  <a:cubicBezTo>
                    <a:pt x="7396" y="3349"/>
                    <a:pt x="6913" y="1358"/>
                    <a:pt x="5347" y="441"/>
                  </a:cubicBezTo>
                  <a:cubicBezTo>
                    <a:pt x="4836" y="143"/>
                    <a:pt x="4282" y="1"/>
                    <a:pt x="3736"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4" name="Google Shape;1814;p7"/>
            <p:cNvSpPr/>
            <p:nvPr/>
          </p:nvSpPr>
          <p:spPr>
            <a:xfrm>
              <a:off x="3601025" y="1618875"/>
              <a:ext cx="184275" cy="162525"/>
            </a:xfrm>
            <a:custGeom>
              <a:rect b="b" l="l" r="r" t="t"/>
              <a:pathLst>
                <a:path extrusionOk="0" h="6501" w="7371">
                  <a:moveTo>
                    <a:pt x="3710" y="0"/>
                  </a:moveTo>
                  <a:cubicBezTo>
                    <a:pt x="2616" y="0"/>
                    <a:pt x="1560" y="576"/>
                    <a:pt x="945" y="1617"/>
                  </a:cubicBezTo>
                  <a:cubicBezTo>
                    <a:pt x="0" y="3216"/>
                    <a:pt x="495" y="5173"/>
                    <a:pt x="2072" y="6073"/>
                  </a:cubicBezTo>
                  <a:cubicBezTo>
                    <a:pt x="2579" y="6362"/>
                    <a:pt x="3124" y="6501"/>
                    <a:pt x="3661" y="6501"/>
                  </a:cubicBezTo>
                  <a:cubicBezTo>
                    <a:pt x="4755" y="6501"/>
                    <a:pt x="5811" y="5925"/>
                    <a:pt x="6426" y="4884"/>
                  </a:cubicBezTo>
                  <a:cubicBezTo>
                    <a:pt x="7371" y="3285"/>
                    <a:pt x="6876" y="1328"/>
                    <a:pt x="5299" y="428"/>
                  </a:cubicBezTo>
                  <a:cubicBezTo>
                    <a:pt x="4792" y="138"/>
                    <a:pt x="4247" y="0"/>
                    <a:pt x="3710"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5" name="Google Shape;1815;p7"/>
            <p:cNvSpPr/>
            <p:nvPr/>
          </p:nvSpPr>
          <p:spPr>
            <a:xfrm>
              <a:off x="4197825" y="3826825"/>
              <a:ext cx="182225" cy="161300"/>
            </a:xfrm>
            <a:custGeom>
              <a:rect b="b" l="l" r="r" t="t"/>
              <a:pathLst>
                <a:path extrusionOk="0" h="6452" w="7289">
                  <a:moveTo>
                    <a:pt x="3659" y="1"/>
                  </a:moveTo>
                  <a:cubicBezTo>
                    <a:pt x="2580" y="1"/>
                    <a:pt x="1544" y="564"/>
                    <a:pt x="935" y="1593"/>
                  </a:cubicBezTo>
                  <a:cubicBezTo>
                    <a:pt x="0" y="3171"/>
                    <a:pt x="456" y="5083"/>
                    <a:pt x="1982" y="5990"/>
                  </a:cubicBezTo>
                  <a:cubicBezTo>
                    <a:pt x="2508" y="6302"/>
                    <a:pt x="3075" y="6452"/>
                    <a:pt x="3630" y="6452"/>
                  </a:cubicBezTo>
                  <a:cubicBezTo>
                    <a:pt x="4709" y="6452"/>
                    <a:pt x="5744" y="5888"/>
                    <a:pt x="6354" y="4859"/>
                  </a:cubicBezTo>
                  <a:cubicBezTo>
                    <a:pt x="7289" y="3283"/>
                    <a:pt x="6833" y="1369"/>
                    <a:pt x="5307" y="462"/>
                  </a:cubicBezTo>
                  <a:cubicBezTo>
                    <a:pt x="4781" y="150"/>
                    <a:pt x="4214" y="1"/>
                    <a:pt x="3659"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6" name="Google Shape;1816;p7"/>
            <p:cNvSpPr/>
            <p:nvPr/>
          </p:nvSpPr>
          <p:spPr>
            <a:xfrm>
              <a:off x="4014550" y="3879675"/>
              <a:ext cx="182825" cy="161950"/>
            </a:xfrm>
            <a:custGeom>
              <a:rect b="b" l="l" r="r" t="t"/>
              <a:pathLst>
                <a:path extrusionOk="0" h="6478" w="7313">
                  <a:moveTo>
                    <a:pt x="3675" y="1"/>
                  </a:moveTo>
                  <a:cubicBezTo>
                    <a:pt x="2572" y="1"/>
                    <a:pt x="1514" y="590"/>
                    <a:pt x="902" y="1661"/>
                  </a:cubicBezTo>
                  <a:cubicBezTo>
                    <a:pt x="0" y="3244"/>
                    <a:pt x="486" y="5142"/>
                    <a:pt x="2025" y="6035"/>
                  </a:cubicBezTo>
                  <a:cubicBezTo>
                    <a:pt x="2541" y="6335"/>
                    <a:pt x="3096" y="6478"/>
                    <a:pt x="3640" y="6478"/>
                  </a:cubicBezTo>
                  <a:cubicBezTo>
                    <a:pt x="4727" y="6478"/>
                    <a:pt x="5771" y="5906"/>
                    <a:pt x="6384" y="4867"/>
                  </a:cubicBezTo>
                  <a:cubicBezTo>
                    <a:pt x="7312" y="3294"/>
                    <a:pt x="6857" y="1385"/>
                    <a:pt x="5337" y="472"/>
                  </a:cubicBezTo>
                  <a:cubicBezTo>
                    <a:pt x="4807" y="153"/>
                    <a:pt x="4235" y="1"/>
                    <a:pt x="3675"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7" name="Google Shape;1817;p7"/>
            <p:cNvSpPr/>
            <p:nvPr/>
          </p:nvSpPr>
          <p:spPr>
            <a:xfrm>
              <a:off x="3235525" y="1725225"/>
              <a:ext cx="183900" cy="162550"/>
            </a:xfrm>
            <a:custGeom>
              <a:rect b="b" l="l" r="r" t="t"/>
              <a:pathLst>
                <a:path extrusionOk="0" h="6502" w="7356">
                  <a:moveTo>
                    <a:pt x="3695" y="0"/>
                  </a:moveTo>
                  <a:cubicBezTo>
                    <a:pt x="2553" y="0"/>
                    <a:pt x="1456" y="629"/>
                    <a:pt x="855" y="1750"/>
                  </a:cubicBezTo>
                  <a:cubicBezTo>
                    <a:pt x="1" y="3337"/>
                    <a:pt x="537" y="5229"/>
                    <a:pt x="2087" y="6091"/>
                  </a:cubicBezTo>
                  <a:cubicBezTo>
                    <a:pt x="2586" y="6369"/>
                    <a:pt x="3119" y="6501"/>
                    <a:pt x="3644" y="6501"/>
                  </a:cubicBezTo>
                  <a:cubicBezTo>
                    <a:pt x="4750" y="6501"/>
                    <a:pt x="5816" y="5912"/>
                    <a:pt x="6428" y="4850"/>
                  </a:cubicBezTo>
                  <a:cubicBezTo>
                    <a:pt x="7355" y="3246"/>
                    <a:pt x="6838" y="1295"/>
                    <a:pt x="5251" y="410"/>
                  </a:cubicBezTo>
                  <a:cubicBezTo>
                    <a:pt x="4752" y="132"/>
                    <a:pt x="4219" y="0"/>
                    <a:pt x="3695"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8" name="Google Shape;1818;p7"/>
            <p:cNvSpPr/>
            <p:nvPr/>
          </p:nvSpPr>
          <p:spPr>
            <a:xfrm>
              <a:off x="2618975" y="3095100"/>
              <a:ext cx="182675" cy="161925"/>
            </a:xfrm>
            <a:custGeom>
              <a:rect b="b" l="l" r="r" t="t"/>
              <a:pathLst>
                <a:path extrusionOk="0" h="6477" w="7307">
                  <a:moveTo>
                    <a:pt x="3668" y="0"/>
                  </a:moveTo>
                  <a:cubicBezTo>
                    <a:pt x="2580" y="0"/>
                    <a:pt x="1535" y="574"/>
                    <a:pt x="921" y="1622"/>
                  </a:cubicBezTo>
                  <a:cubicBezTo>
                    <a:pt x="0" y="3198"/>
                    <a:pt x="463" y="5105"/>
                    <a:pt x="1987" y="6014"/>
                  </a:cubicBezTo>
                  <a:cubicBezTo>
                    <a:pt x="2513" y="6327"/>
                    <a:pt x="3080" y="6477"/>
                    <a:pt x="3637" y="6477"/>
                  </a:cubicBezTo>
                  <a:cubicBezTo>
                    <a:pt x="4711" y="6477"/>
                    <a:pt x="5744" y="5920"/>
                    <a:pt x="6360" y="4903"/>
                  </a:cubicBezTo>
                  <a:cubicBezTo>
                    <a:pt x="7307" y="3336"/>
                    <a:pt x="6878" y="1422"/>
                    <a:pt x="5370" y="494"/>
                  </a:cubicBezTo>
                  <a:cubicBezTo>
                    <a:pt x="4829" y="160"/>
                    <a:pt x="4242" y="0"/>
                    <a:pt x="3668"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9" name="Google Shape;1819;p7"/>
            <p:cNvSpPr/>
            <p:nvPr/>
          </p:nvSpPr>
          <p:spPr>
            <a:xfrm>
              <a:off x="4764000" y="2272700"/>
              <a:ext cx="184350" cy="162550"/>
            </a:xfrm>
            <a:custGeom>
              <a:rect b="b" l="l" r="r" t="t"/>
              <a:pathLst>
                <a:path extrusionOk="0" h="6502" w="7374">
                  <a:moveTo>
                    <a:pt x="3712" y="0"/>
                  </a:moveTo>
                  <a:cubicBezTo>
                    <a:pt x="2611" y="0"/>
                    <a:pt x="1549" y="584"/>
                    <a:pt x="935" y="1637"/>
                  </a:cubicBezTo>
                  <a:cubicBezTo>
                    <a:pt x="1" y="3240"/>
                    <a:pt x="509" y="5194"/>
                    <a:pt x="2092" y="6084"/>
                  </a:cubicBezTo>
                  <a:cubicBezTo>
                    <a:pt x="2594" y="6366"/>
                    <a:pt x="3132" y="6501"/>
                    <a:pt x="3661" y="6501"/>
                  </a:cubicBezTo>
                  <a:cubicBezTo>
                    <a:pt x="4762" y="6501"/>
                    <a:pt x="5825" y="5917"/>
                    <a:pt x="6439" y="4864"/>
                  </a:cubicBezTo>
                  <a:cubicBezTo>
                    <a:pt x="7373" y="3262"/>
                    <a:pt x="6865" y="1308"/>
                    <a:pt x="5282" y="418"/>
                  </a:cubicBezTo>
                  <a:cubicBezTo>
                    <a:pt x="4780" y="135"/>
                    <a:pt x="4242" y="0"/>
                    <a:pt x="3712"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0" name="Google Shape;1820;p7"/>
            <p:cNvSpPr/>
            <p:nvPr/>
          </p:nvSpPr>
          <p:spPr>
            <a:xfrm>
              <a:off x="4715775" y="2089925"/>
              <a:ext cx="181075" cy="160250"/>
            </a:xfrm>
            <a:custGeom>
              <a:rect b="b" l="l" r="r" t="t"/>
              <a:pathLst>
                <a:path extrusionOk="0" h="6410" w="7243">
                  <a:moveTo>
                    <a:pt x="3654" y="1"/>
                  </a:moveTo>
                  <a:cubicBezTo>
                    <a:pt x="2551" y="1"/>
                    <a:pt x="1491" y="595"/>
                    <a:pt x="890" y="1665"/>
                  </a:cubicBezTo>
                  <a:cubicBezTo>
                    <a:pt x="1" y="3249"/>
                    <a:pt x="523" y="5147"/>
                    <a:pt x="2086" y="6011"/>
                  </a:cubicBezTo>
                  <a:cubicBezTo>
                    <a:pt x="2574" y="6281"/>
                    <a:pt x="3094" y="6409"/>
                    <a:pt x="3605" y="6409"/>
                  </a:cubicBezTo>
                  <a:cubicBezTo>
                    <a:pt x="4724" y="6409"/>
                    <a:pt x="5799" y="5793"/>
                    <a:pt x="6398" y="4693"/>
                  </a:cubicBezTo>
                  <a:cubicBezTo>
                    <a:pt x="7242" y="3145"/>
                    <a:pt x="6729" y="1285"/>
                    <a:pt x="5223" y="424"/>
                  </a:cubicBezTo>
                  <a:cubicBezTo>
                    <a:pt x="4721" y="138"/>
                    <a:pt x="4182" y="1"/>
                    <a:pt x="3654"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1" name="Google Shape;1821;p7"/>
            <p:cNvSpPr/>
            <p:nvPr/>
          </p:nvSpPr>
          <p:spPr>
            <a:xfrm>
              <a:off x="2569800" y="2911725"/>
              <a:ext cx="181825" cy="160775"/>
            </a:xfrm>
            <a:custGeom>
              <a:rect b="b" l="l" r="r" t="t"/>
              <a:pathLst>
                <a:path extrusionOk="0" h="6431" w="7273">
                  <a:moveTo>
                    <a:pt x="3655" y="0"/>
                  </a:moveTo>
                  <a:cubicBezTo>
                    <a:pt x="2557" y="0"/>
                    <a:pt x="1504" y="589"/>
                    <a:pt x="899" y="1653"/>
                  </a:cubicBezTo>
                  <a:cubicBezTo>
                    <a:pt x="0" y="3234"/>
                    <a:pt x="498" y="5128"/>
                    <a:pt x="2044" y="6007"/>
                  </a:cubicBezTo>
                  <a:cubicBezTo>
                    <a:pt x="2548" y="6294"/>
                    <a:pt x="3087" y="6431"/>
                    <a:pt x="3617" y="6431"/>
                  </a:cubicBezTo>
                  <a:cubicBezTo>
                    <a:pt x="4715" y="6431"/>
                    <a:pt x="5769" y="5841"/>
                    <a:pt x="6375" y="4778"/>
                  </a:cubicBezTo>
                  <a:cubicBezTo>
                    <a:pt x="7272" y="3197"/>
                    <a:pt x="6774" y="1304"/>
                    <a:pt x="5229" y="424"/>
                  </a:cubicBezTo>
                  <a:cubicBezTo>
                    <a:pt x="4724" y="137"/>
                    <a:pt x="4185" y="0"/>
                    <a:pt x="3655"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2" name="Google Shape;1822;p7"/>
            <p:cNvSpPr/>
            <p:nvPr/>
          </p:nvSpPr>
          <p:spPr>
            <a:xfrm>
              <a:off x="3785400" y="1566850"/>
              <a:ext cx="181025" cy="160250"/>
            </a:xfrm>
            <a:custGeom>
              <a:rect b="b" l="l" r="r" t="t"/>
              <a:pathLst>
                <a:path extrusionOk="0" h="6410" w="7241">
                  <a:moveTo>
                    <a:pt x="3650" y="1"/>
                  </a:moveTo>
                  <a:cubicBezTo>
                    <a:pt x="2551" y="1"/>
                    <a:pt x="1495" y="592"/>
                    <a:pt x="893" y="1657"/>
                  </a:cubicBezTo>
                  <a:cubicBezTo>
                    <a:pt x="0" y="3238"/>
                    <a:pt x="518" y="5141"/>
                    <a:pt x="2077" y="6007"/>
                  </a:cubicBezTo>
                  <a:cubicBezTo>
                    <a:pt x="2567" y="6279"/>
                    <a:pt x="3091" y="6409"/>
                    <a:pt x="3605" y="6409"/>
                  </a:cubicBezTo>
                  <a:cubicBezTo>
                    <a:pt x="4720" y="6409"/>
                    <a:pt x="5792" y="5797"/>
                    <a:pt x="6391" y="4701"/>
                  </a:cubicBezTo>
                  <a:cubicBezTo>
                    <a:pt x="7240" y="3153"/>
                    <a:pt x="6733" y="1292"/>
                    <a:pt x="5230" y="430"/>
                  </a:cubicBezTo>
                  <a:cubicBezTo>
                    <a:pt x="4724" y="139"/>
                    <a:pt x="4182" y="1"/>
                    <a:pt x="3650"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3" name="Google Shape;1823;p7"/>
            <p:cNvSpPr/>
            <p:nvPr/>
          </p:nvSpPr>
          <p:spPr>
            <a:xfrm>
              <a:off x="3832025" y="3933400"/>
              <a:ext cx="182000" cy="160875"/>
            </a:xfrm>
            <a:custGeom>
              <a:rect b="b" l="l" r="r" t="t"/>
              <a:pathLst>
                <a:path extrusionOk="0" h="6435" w="7280">
                  <a:moveTo>
                    <a:pt x="3660" y="0"/>
                  </a:moveTo>
                  <a:cubicBezTo>
                    <a:pt x="2547" y="0"/>
                    <a:pt x="1479" y="609"/>
                    <a:pt x="876" y="1700"/>
                  </a:cubicBezTo>
                  <a:cubicBezTo>
                    <a:pt x="1" y="3287"/>
                    <a:pt x="529" y="5171"/>
                    <a:pt x="2092" y="6034"/>
                  </a:cubicBezTo>
                  <a:cubicBezTo>
                    <a:pt x="2583" y="6305"/>
                    <a:pt x="3106" y="6434"/>
                    <a:pt x="3619" y="6434"/>
                  </a:cubicBezTo>
                  <a:cubicBezTo>
                    <a:pt x="4733" y="6434"/>
                    <a:pt x="5800" y="5826"/>
                    <a:pt x="6402" y="4734"/>
                  </a:cubicBezTo>
                  <a:cubicBezTo>
                    <a:pt x="7279" y="3147"/>
                    <a:pt x="6751" y="1264"/>
                    <a:pt x="5187" y="401"/>
                  </a:cubicBezTo>
                  <a:cubicBezTo>
                    <a:pt x="4696" y="129"/>
                    <a:pt x="4173" y="0"/>
                    <a:pt x="3660"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4" name="Google Shape;1824;p7"/>
            <p:cNvSpPr/>
            <p:nvPr/>
          </p:nvSpPr>
          <p:spPr>
            <a:xfrm>
              <a:off x="2669075" y="3279600"/>
              <a:ext cx="181875" cy="160800"/>
            </a:xfrm>
            <a:custGeom>
              <a:rect b="b" l="l" r="r" t="t"/>
              <a:pathLst>
                <a:path extrusionOk="0" h="6432" w="7275">
                  <a:moveTo>
                    <a:pt x="3655" y="1"/>
                  </a:moveTo>
                  <a:cubicBezTo>
                    <a:pt x="2559" y="1"/>
                    <a:pt x="1507" y="588"/>
                    <a:pt x="902" y="1649"/>
                  </a:cubicBezTo>
                  <a:cubicBezTo>
                    <a:pt x="1" y="3230"/>
                    <a:pt x="496" y="5123"/>
                    <a:pt x="2040" y="6005"/>
                  </a:cubicBezTo>
                  <a:cubicBezTo>
                    <a:pt x="2546" y="6293"/>
                    <a:pt x="3088" y="6431"/>
                    <a:pt x="3619" y="6431"/>
                  </a:cubicBezTo>
                  <a:cubicBezTo>
                    <a:pt x="4715" y="6431"/>
                    <a:pt x="5768" y="5844"/>
                    <a:pt x="6372" y="4783"/>
                  </a:cubicBezTo>
                  <a:cubicBezTo>
                    <a:pt x="7274" y="3203"/>
                    <a:pt x="6779" y="1308"/>
                    <a:pt x="5235" y="427"/>
                  </a:cubicBezTo>
                  <a:cubicBezTo>
                    <a:pt x="4728" y="138"/>
                    <a:pt x="4186" y="1"/>
                    <a:pt x="3655"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5" name="Google Shape;1825;p7"/>
            <p:cNvSpPr/>
            <p:nvPr/>
          </p:nvSpPr>
          <p:spPr>
            <a:xfrm>
              <a:off x="4434375" y="1775500"/>
              <a:ext cx="180275" cy="159625"/>
            </a:xfrm>
            <a:custGeom>
              <a:rect b="b" l="l" r="r" t="t"/>
              <a:pathLst>
                <a:path extrusionOk="0" h="6385" w="7211">
                  <a:moveTo>
                    <a:pt x="3626" y="1"/>
                  </a:moveTo>
                  <a:cubicBezTo>
                    <a:pt x="2519" y="1"/>
                    <a:pt x="1452" y="599"/>
                    <a:pt x="855" y="1672"/>
                  </a:cubicBezTo>
                  <a:cubicBezTo>
                    <a:pt x="0" y="3209"/>
                    <a:pt x="489" y="5081"/>
                    <a:pt x="1973" y="5946"/>
                  </a:cubicBezTo>
                  <a:cubicBezTo>
                    <a:pt x="2482" y="6243"/>
                    <a:pt x="3031" y="6385"/>
                    <a:pt x="3571" y="6385"/>
                  </a:cubicBezTo>
                  <a:cubicBezTo>
                    <a:pt x="4660" y="6385"/>
                    <a:pt x="5710" y="5806"/>
                    <a:pt x="6310" y="4762"/>
                  </a:cubicBezTo>
                  <a:cubicBezTo>
                    <a:pt x="7211" y="3193"/>
                    <a:pt x="6709" y="1283"/>
                    <a:pt x="5170" y="412"/>
                  </a:cubicBezTo>
                  <a:cubicBezTo>
                    <a:pt x="4676" y="133"/>
                    <a:pt x="4147" y="1"/>
                    <a:pt x="3626"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6" name="Google Shape;1826;p7"/>
            <p:cNvSpPr/>
            <p:nvPr/>
          </p:nvSpPr>
          <p:spPr>
            <a:xfrm>
              <a:off x="3053950" y="1779850"/>
              <a:ext cx="180275" cy="159625"/>
            </a:xfrm>
            <a:custGeom>
              <a:rect b="b" l="l" r="r" t="t"/>
              <a:pathLst>
                <a:path extrusionOk="0" h="6385" w="7211">
                  <a:moveTo>
                    <a:pt x="3638" y="1"/>
                  </a:moveTo>
                  <a:cubicBezTo>
                    <a:pt x="2549" y="1"/>
                    <a:pt x="1500" y="579"/>
                    <a:pt x="901" y="1623"/>
                  </a:cubicBezTo>
                  <a:cubicBezTo>
                    <a:pt x="0" y="3193"/>
                    <a:pt x="500" y="5103"/>
                    <a:pt x="2040" y="5974"/>
                  </a:cubicBezTo>
                  <a:cubicBezTo>
                    <a:pt x="2532" y="6252"/>
                    <a:pt x="3062" y="6385"/>
                    <a:pt x="3583" y="6385"/>
                  </a:cubicBezTo>
                  <a:cubicBezTo>
                    <a:pt x="4690" y="6385"/>
                    <a:pt x="5758" y="5785"/>
                    <a:pt x="6354" y="4712"/>
                  </a:cubicBezTo>
                  <a:cubicBezTo>
                    <a:pt x="7210" y="3177"/>
                    <a:pt x="6720" y="1305"/>
                    <a:pt x="5236" y="440"/>
                  </a:cubicBezTo>
                  <a:cubicBezTo>
                    <a:pt x="4727" y="143"/>
                    <a:pt x="4177" y="1"/>
                    <a:pt x="3638"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7" name="Google Shape;1827;p7"/>
            <p:cNvSpPr/>
            <p:nvPr/>
          </p:nvSpPr>
          <p:spPr>
            <a:xfrm>
              <a:off x="4914750" y="2825975"/>
              <a:ext cx="180800" cy="159625"/>
            </a:xfrm>
            <a:custGeom>
              <a:rect b="b" l="l" r="r" t="t"/>
              <a:pathLst>
                <a:path extrusionOk="0" h="6385" w="7232">
                  <a:moveTo>
                    <a:pt x="3647" y="1"/>
                  </a:moveTo>
                  <a:cubicBezTo>
                    <a:pt x="2558" y="1"/>
                    <a:pt x="1503" y="580"/>
                    <a:pt x="906" y="1617"/>
                  </a:cubicBezTo>
                  <a:cubicBezTo>
                    <a:pt x="1" y="3186"/>
                    <a:pt x="496" y="5096"/>
                    <a:pt x="2034" y="5970"/>
                  </a:cubicBezTo>
                  <a:cubicBezTo>
                    <a:pt x="2529" y="6251"/>
                    <a:pt x="3061" y="6385"/>
                    <a:pt x="3584" y="6385"/>
                  </a:cubicBezTo>
                  <a:cubicBezTo>
                    <a:pt x="4688" y="6385"/>
                    <a:pt x="5754" y="5789"/>
                    <a:pt x="6352" y="4720"/>
                  </a:cubicBezTo>
                  <a:cubicBezTo>
                    <a:pt x="7232" y="3144"/>
                    <a:pt x="6703" y="1244"/>
                    <a:pt x="5147" y="389"/>
                  </a:cubicBezTo>
                  <a:cubicBezTo>
                    <a:pt x="4668" y="126"/>
                    <a:pt x="4154" y="1"/>
                    <a:pt x="3647"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8" name="Google Shape;1828;p7"/>
            <p:cNvSpPr/>
            <p:nvPr/>
          </p:nvSpPr>
          <p:spPr>
            <a:xfrm>
              <a:off x="4201350" y="1644725"/>
              <a:ext cx="180700" cy="159625"/>
            </a:xfrm>
            <a:custGeom>
              <a:rect b="b" l="l" r="r" t="t"/>
              <a:pathLst>
                <a:path extrusionOk="0" h="6385" w="7228">
                  <a:moveTo>
                    <a:pt x="3644" y="1"/>
                  </a:moveTo>
                  <a:cubicBezTo>
                    <a:pt x="2561" y="1"/>
                    <a:pt x="1513" y="572"/>
                    <a:pt x="914" y="1597"/>
                  </a:cubicBezTo>
                  <a:cubicBezTo>
                    <a:pt x="1" y="3163"/>
                    <a:pt x="481" y="5077"/>
                    <a:pt x="2011" y="5957"/>
                  </a:cubicBezTo>
                  <a:cubicBezTo>
                    <a:pt x="2513" y="6247"/>
                    <a:pt x="3054" y="6385"/>
                    <a:pt x="3586" y="6385"/>
                  </a:cubicBezTo>
                  <a:cubicBezTo>
                    <a:pt x="4683" y="6385"/>
                    <a:pt x="5740" y="5797"/>
                    <a:pt x="6339" y="4740"/>
                  </a:cubicBezTo>
                  <a:cubicBezTo>
                    <a:pt x="7227" y="3172"/>
                    <a:pt x="6713" y="1262"/>
                    <a:pt x="5166" y="400"/>
                  </a:cubicBezTo>
                  <a:cubicBezTo>
                    <a:pt x="4681" y="130"/>
                    <a:pt x="4158" y="1"/>
                    <a:pt x="3644"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9" name="Google Shape;1829;p7"/>
            <p:cNvSpPr/>
            <p:nvPr/>
          </p:nvSpPr>
          <p:spPr>
            <a:xfrm>
              <a:off x="2738125" y="2070750"/>
              <a:ext cx="179350" cy="158475"/>
            </a:xfrm>
            <a:custGeom>
              <a:rect b="b" l="l" r="r" t="t"/>
              <a:pathLst>
                <a:path extrusionOk="0" h="6339" w="7174">
                  <a:moveTo>
                    <a:pt x="3640" y="0"/>
                  </a:moveTo>
                  <a:cubicBezTo>
                    <a:pt x="2564" y="0"/>
                    <a:pt x="1514" y="560"/>
                    <a:pt x="920" y="1566"/>
                  </a:cubicBezTo>
                  <a:cubicBezTo>
                    <a:pt x="0" y="3119"/>
                    <a:pt x="500" y="5076"/>
                    <a:pt x="2037" y="5941"/>
                  </a:cubicBezTo>
                  <a:cubicBezTo>
                    <a:pt x="2516" y="6210"/>
                    <a:pt x="3036" y="6339"/>
                    <a:pt x="3549" y="6339"/>
                  </a:cubicBezTo>
                  <a:cubicBezTo>
                    <a:pt x="4643" y="6339"/>
                    <a:pt x="5710" y="5757"/>
                    <a:pt x="6301" y="4723"/>
                  </a:cubicBezTo>
                  <a:cubicBezTo>
                    <a:pt x="7174" y="3200"/>
                    <a:pt x="6686" y="1289"/>
                    <a:pt x="5205" y="425"/>
                  </a:cubicBezTo>
                  <a:cubicBezTo>
                    <a:pt x="4711" y="137"/>
                    <a:pt x="4172" y="0"/>
                    <a:pt x="3640"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0" name="Google Shape;1830;p7"/>
            <p:cNvSpPr/>
            <p:nvPr/>
          </p:nvSpPr>
          <p:spPr>
            <a:xfrm>
              <a:off x="4832050" y="3247650"/>
              <a:ext cx="178875" cy="158450"/>
            </a:xfrm>
            <a:custGeom>
              <a:rect b="b" l="l" r="r" t="t"/>
              <a:pathLst>
                <a:path extrusionOk="0" h="6338" w="7155">
                  <a:moveTo>
                    <a:pt x="3621" y="1"/>
                  </a:moveTo>
                  <a:cubicBezTo>
                    <a:pt x="2537" y="1"/>
                    <a:pt x="1479" y="570"/>
                    <a:pt x="886" y="1587"/>
                  </a:cubicBezTo>
                  <a:cubicBezTo>
                    <a:pt x="1" y="3108"/>
                    <a:pt x="469" y="5025"/>
                    <a:pt x="1941" y="5897"/>
                  </a:cubicBezTo>
                  <a:cubicBezTo>
                    <a:pt x="2443" y="6196"/>
                    <a:pt x="2991" y="6337"/>
                    <a:pt x="3532" y="6337"/>
                  </a:cubicBezTo>
                  <a:cubicBezTo>
                    <a:pt x="4632" y="6337"/>
                    <a:pt x="5702" y="5750"/>
                    <a:pt x="6294" y="4701"/>
                  </a:cubicBezTo>
                  <a:cubicBezTo>
                    <a:pt x="7155" y="3173"/>
                    <a:pt x="6652" y="1267"/>
                    <a:pt x="5163" y="413"/>
                  </a:cubicBezTo>
                  <a:cubicBezTo>
                    <a:pt x="4675" y="133"/>
                    <a:pt x="4145" y="1"/>
                    <a:pt x="3621"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1" name="Google Shape;1831;p7"/>
            <p:cNvSpPr/>
            <p:nvPr/>
          </p:nvSpPr>
          <p:spPr>
            <a:xfrm>
              <a:off x="4698225" y="3484775"/>
              <a:ext cx="179350" cy="158500"/>
            </a:xfrm>
            <a:custGeom>
              <a:rect b="b" l="l" r="r" t="t"/>
              <a:pathLst>
                <a:path extrusionOk="0" h="6340" w="7174">
                  <a:moveTo>
                    <a:pt x="3642" y="1"/>
                  </a:moveTo>
                  <a:cubicBezTo>
                    <a:pt x="2560" y="1"/>
                    <a:pt x="1505" y="567"/>
                    <a:pt x="911" y="1582"/>
                  </a:cubicBezTo>
                  <a:cubicBezTo>
                    <a:pt x="0" y="3138"/>
                    <a:pt x="510" y="5092"/>
                    <a:pt x="2053" y="5950"/>
                  </a:cubicBezTo>
                  <a:cubicBezTo>
                    <a:pt x="2528" y="6214"/>
                    <a:pt x="3042" y="6339"/>
                    <a:pt x="3550" y="6339"/>
                  </a:cubicBezTo>
                  <a:cubicBezTo>
                    <a:pt x="4648" y="6339"/>
                    <a:pt x="5719" y="5751"/>
                    <a:pt x="6310" y="4707"/>
                  </a:cubicBezTo>
                  <a:cubicBezTo>
                    <a:pt x="7174" y="3181"/>
                    <a:pt x="6677" y="1272"/>
                    <a:pt x="5189" y="416"/>
                  </a:cubicBezTo>
                  <a:cubicBezTo>
                    <a:pt x="4700" y="135"/>
                    <a:pt x="4168" y="1"/>
                    <a:pt x="3642"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2" name="Google Shape;1832;p7"/>
            <p:cNvSpPr/>
            <p:nvPr/>
          </p:nvSpPr>
          <p:spPr>
            <a:xfrm>
              <a:off x="2605150" y="2308150"/>
              <a:ext cx="178675" cy="157925"/>
            </a:xfrm>
            <a:custGeom>
              <a:rect b="b" l="l" r="r" t="t"/>
              <a:pathLst>
                <a:path extrusionOk="0" h="6317" w="7147">
                  <a:moveTo>
                    <a:pt x="3639" y="0"/>
                  </a:moveTo>
                  <a:cubicBezTo>
                    <a:pt x="2571" y="0"/>
                    <a:pt x="1521" y="549"/>
                    <a:pt x="925" y="1534"/>
                  </a:cubicBezTo>
                  <a:cubicBezTo>
                    <a:pt x="1" y="3063"/>
                    <a:pt x="489" y="5043"/>
                    <a:pt x="2003" y="5911"/>
                  </a:cubicBezTo>
                  <a:cubicBezTo>
                    <a:pt x="2483" y="6186"/>
                    <a:pt x="3007" y="6316"/>
                    <a:pt x="3526" y="6316"/>
                  </a:cubicBezTo>
                  <a:cubicBezTo>
                    <a:pt x="4613" y="6316"/>
                    <a:pt x="5678" y="5746"/>
                    <a:pt x="6270" y="4732"/>
                  </a:cubicBezTo>
                  <a:cubicBezTo>
                    <a:pt x="7146" y="3229"/>
                    <a:pt x="6672" y="1300"/>
                    <a:pt x="5210" y="432"/>
                  </a:cubicBezTo>
                  <a:cubicBezTo>
                    <a:pt x="4719" y="140"/>
                    <a:pt x="4177" y="0"/>
                    <a:pt x="3639"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3" name="Google Shape;1833;p7"/>
            <p:cNvSpPr/>
            <p:nvPr/>
          </p:nvSpPr>
          <p:spPr>
            <a:xfrm>
              <a:off x="3235525" y="3910725"/>
              <a:ext cx="177950" cy="157425"/>
            </a:xfrm>
            <a:custGeom>
              <a:rect b="b" l="l" r="r" t="t"/>
              <a:pathLst>
                <a:path extrusionOk="0" h="6297" w="7118">
                  <a:moveTo>
                    <a:pt x="3627" y="0"/>
                  </a:moveTo>
                  <a:cubicBezTo>
                    <a:pt x="2529" y="0"/>
                    <a:pt x="1446" y="582"/>
                    <a:pt x="860" y="1607"/>
                  </a:cubicBezTo>
                  <a:cubicBezTo>
                    <a:pt x="1" y="3113"/>
                    <a:pt x="512" y="5056"/>
                    <a:pt x="1988" y="5901"/>
                  </a:cubicBezTo>
                  <a:cubicBezTo>
                    <a:pt x="2460" y="6169"/>
                    <a:pt x="2977" y="6297"/>
                    <a:pt x="3491" y="6297"/>
                  </a:cubicBezTo>
                  <a:cubicBezTo>
                    <a:pt x="4589" y="6297"/>
                    <a:pt x="5672" y="5715"/>
                    <a:pt x="6257" y="4689"/>
                  </a:cubicBezTo>
                  <a:cubicBezTo>
                    <a:pt x="7118" y="3183"/>
                    <a:pt x="6607" y="1240"/>
                    <a:pt x="5130" y="397"/>
                  </a:cubicBezTo>
                  <a:cubicBezTo>
                    <a:pt x="4659" y="128"/>
                    <a:pt x="4141" y="0"/>
                    <a:pt x="3627"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4" name="Google Shape;1834;p7"/>
            <p:cNvSpPr/>
            <p:nvPr/>
          </p:nvSpPr>
          <p:spPr>
            <a:xfrm>
              <a:off x="3002875" y="3779925"/>
              <a:ext cx="178050" cy="157475"/>
            </a:xfrm>
            <a:custGeom>
              <a:rect b="b" l="l" r="r" t="t"/>
              <a:pathLst>
                <a:path extrusionOk="0" h="6299" w="7122">
                  <a:moveTo>
                    <a:pt x="3629" y="0"/>
                  </a:moveTo>
                  <a:cubicBezTo>
                    <a:pt x="2506" y="0"/>
                    <a:pt x="1400" y="611"/>
                    <a:pt x="826" y="1674"/>
                  </a:cubicBezTo>
                  <a:cubicBezTo>
                    <a:pt x="1" y="3199"/>
                    <a:pt x="558" y="5129"/>
                    <a:pt x="2053" y="5937"/>
                  </a:cubicBezTo>
                  <a:cubicBezTo>
                    <a:pt x="2508" y="6183"/>
                    <a:pt x="3003" y="6299"/>
                    <a:pt x="3493" y="6299"/>
                  </a:cubicBezTo>
                  <a:cubicBezTo>
                    <a:pt x="4617" y="6299"/>
                    <a:pt x="5723" y="5689"/>
                    <a:pt x="6296" y="4627"/>
                  </a:cubicBezTo>
                  <a:cubicBezTo>
                    <a:pt x="7121" y="3100"/>
                    <a:pt x="6564" y="1170"/>
                    <a:pt x="5068" y="362"/>
                  </a:cubicBezTo>
                  <a:cubicBezTo>
                    <a:pt x="4614" y="116"/>
                    <a:pt x="4120" y="0"/>
                    <a:pt x="3629"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5" name="Google Shape;1835;p7"/>
            <p:cNvSpPr/>
            <p:nvPr/>
          </p:nvSpPr>
          <p:spPr>
            <a:xfrm>
              <a:off x="3651075" y="3988075"/>
              <a:ext cx="178075" cy="157900"/>
            </a:xfrm>
            <a:custGeom>
              <a:rect b="b" l="l" r="r" t="t"/>
              <a:pathLst>
                <a:path extrusionOk="0" h="6316" w="7123">
                  <a:moveTo>
                    <a:pt x="3615" y="0"/>
                  </a:moveTo>
                  <a:cubicBezTo>
                    <a:pt x="2550" y="0"/>
                    <a:pt x="1502" y="546"/>
                    <a:pt x="905" y="1526"/>
                  </a:cubicBezTo>
                  <a:cubicBezTo>
                    <a:pt x="1" y="3014"/>
                    <a:pt x="438" y="4957"/>
                    <a:pt x="1878" y="5851"/>
                  </a:cubicBezTo>
                  <a:cubicBezTo>
                    <a:pt x="2384" y="6166"/>
                    <a:pt x="2946" y="6315"/>
                    <a:pt x="3503" y="6315"/>
                  </a:cubicBezTo>
                  <a:cubicBezTo>
                    <a:pt x="4585" y="6315"/>
                    <a:pt x="5648" y="5752"/>
                    <a:pt x="6241" y="4740"/>
                  </a:cubicBezTo>
                  <a:cubicBezTo>
                    <a:pt x="7123" y="3238"/>
                    <a:pt x="6652" y="1308"/>
                    <a:pt x="5194" y="436"/>
                  </a:cubicBezTo>
                  <a:cubicBezTo>
                    <a:pt x="4701" y="141"/>
                    <a:pt x="4156" y="0"/>
                    <a:pt x="3615"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6" name="Google Shape;1836;p7"/>
            <p:cNvSpPr/>
            <p:nvPr/>
          </p:nvSpPr>
          <p:spPr>
            <a:xfrm>
              <a:off x="2720000" y="3465000"/>
              <a:ext cx="178825" cy="157975"/>
            </a:xfrm>
            <a:custGeom>
              <a:rect b="b" l="l" r="r" t="t"/>
              <a:pathLst>
                <a:path extrusionOk="0" h="6319" w="7153">
                  <a:moveTo>
                    <a:pt x="3642" y="1"/>
                  </a:moveTo>
                  <a:cubicBezTo>
                    <a:pt x="2552" y="1"/>
                    <a:pt x="1482" y="576"/>
                    <a:pt x="893" y="1596"/>
                  </a:cubicBezTo>
                  <a:cubicBezTo>
                    <a:pt x="0" y="3142"/>
                    <a:pt x="529" y="5106"/>
                    <a:pt x="2066" y="5946"/>
                  </a:cubicBezTo>
                  <a:cubicBezTo>
                    <a:pt x="2528" y="6199"/>
                    <a:pt x="3030" y="6319"/>
                    <a:pt x="3527" y="6319"/>
                  </a:cubicBezTo>
                  <a:cubicBezTo>
                    <a:pt x="4636" y="6319"/>
                    <a:pt x="5723" y="5722"/>
                    <a:pt x="6307" y="4673"/>
                  </a:cubicBezTo>
                  <a:cubicBezTo>
                    <a:pt x="7153" y="3154"/>
                    <a:pt x="6637" y="1240"/>
                    <a:pt x="5153" y="400"/>
                  </a:cubicBezTo>
                  <a:cubicBezTo>
                    <a:pt x="4677" y="129"/>
                    <a:pt x="4158" y="1"/>
                    <a:pt x="3642"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7" name="Google Shape;1837;p7"/>
            <p:cNvSpPr/>
            <p:nvPr/>
          </p:nvSpPr>
          <p:spPr>
            <a:xfrm>
              <a:off x="2521050" y="2728900"/>
              <a:ext cx="179550" cy="158525"/>
            </a:xfrm>
            <a:custGeom>
              <a:rect b="b" l="l" r="r" t="t"/>
              <a:pathLst>
                <a:path extrusionOk="0" h="6341" w="7182">
                  <a:moveTo>
                    <a:pt x="3647" y="0"/>
                  </a:moveTo>
                  <a:cubicBezTo>
                    <a:pt x="2549" y="0"/>
                    <a:pt x="1479" y="587"/>
                    <a:pt x="888" y="1629"/>
                  </a:cubicBezTo>
                  <a:cubicBezTo>
                    <a:pt x="1" y="3194"/>
                    <a:pt x="544" y="5139"/>
                    <a:pt x="2102" y="5976"/>
                  </a:cubicBezTo>
                  <a:cubicBezTo>
                    <a:pt x="2563" y="6223"/>
                    <a:pt x="3059" y="6341"/>
                    <a:pt x="3549" y="6341"/>
                  </a:cubicBezTo>
                  <a:cubicBezTo>
                    <a:pt x="4666" y="6341"/>
                    <a:pt x="5755" y="5733"/>
                    <a:pt x="6340" y="4663"/>
                  </a:cubicBezTo>
                  <a:cubicBezTo>
                    <a:pt x="7181" y="3127"/>
                    <a:pt x="6651" y="1229"/>
                    <a:pt x="5148" y="392"/>
                  </a:cubicBezTo>
                  <a:cubicBezTo>
                    <a:pt x="4672" y="127"/>
                    <a:pt x="4156" y="0"/>
                    <a:pt x="3647"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8" name="Google Shape;1838;p7"/>
            <p:cNvSpPr/>
            <p:nvPr/>
          </p:nvSpPr>
          <p:spPr>
            <a:xfrm>
              <a:off x="4382375" y="3775050"/>
              <a:ext cx="178925" cy="158500"/>
            </a:xfrm>
            <a:custGeom>
              <a:rect b="b" l="l" r="r" t="t"/>
              <a:pathLst>
                <a:path extrusionOk="0" h="6340" w="7157">
                  <a:moveTo>
                    <a:pt x="3625" y="1"/>
                  </a:moveTo>
                  <a:cubicBezTo>
                    <a:pt x="2519" y="1"/>
                    <a:pt x="1444" y="594"/>
                    <a:pt x="854" y="1654"/>
                  </a:cubicBezTo>
                  <a:cubicBezTo>
                    <a:pt x="1" y="3186"/>
                    <a:pt x="514" y="5087"/>
                    <a:pt x="2009" y="5936"/>
                  </a:cubicBezTo>
                  <a:cubicBezTo>
                    <a:pt x="2492" y="6209"/>
                    <a:pt x="3016" y="6339"/>
                    <a:pt x="3534" y="6339"/>
                  </a:cubicBezTo>
                  <a:cubicBezTo>
                    <a:pt x="4624" y="6339"/>
                    <a:pt x="5686" y="5764"/>
                    <a:pt x="6278" y="4736"/>
                  </a:cubicBezTo>
                  <a:cubicBezTo>
                    <a:pt x="7157" y="3214"/>
                    <a:pt x="6676" y="1300"/>
                    <a:pt x="5200" y="432"/>
                  </a:cubicBezTo>
                  <a:cubicBezTo>
                    <a:pt x="4702" y="140"/>
                    <a:pt x="4160" y="1"/>
                    <a:pt x="3625"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9" name="Google Shape;1839;p7"/>
            <p:cNvSpPr/>
            <p:nvPr/>
          </p:nvSpPr>
          <p:spPr>
            <a:xfrm>
              <a:off x="4567400" y="3723500"/>
              <a:ext cx="174875" cy="155225"/>
            </a:xfrm>
            <a:custGeom>
              <a:rect b="b" l="l" r="r" t="t"/>
              <a:pathLst>
                <a:path extrusionOk="0" h="6209" w="6995">
                  <a:moveTo>
                    <a:pt x="3589" y="1"/>
                  </a:moveTo>
                  <a:cubicBezTo>
                    <a:pt x="2470" y="1"/>
                    <a:pt x="1352" y="602"/>
                    <a:pt x="795" y="1639"/>
                  </a:cubicBezTo>
                  <a:cubicBezTo>
                    <a:pt x="0" y="3113"/>
                    <a:pt x="528" y="5024"/>
                    <a:pt x="1953" y="5832"/>
                  </a:cubicBezTo>
                  <a:cubicBezTo>
                    <a:pt x="2404" y="6088"/>
                    <a:pt x="2905" y="6209"/>
                    <a:pt x="3406" y="6209"/>
                  </a:cubicBezTo>
                  <a:cubicBezTo>
                    <a:pt x="4524" y="6209"/>
                    <a:pt x="5642" y="5608"/>
                    <a:pt x="6200" y="4572"/>
                  </a:cubicBezTo>
                  <a:cubicBezTo>
                    <a:pt x="6994" y="3097"/>
                    <a:pt x="6466" y="1187"/>
                    <a:pt x="5042" y="378"/>
                  </a:cubicBezTo>
                  <a:cubicBezTo>
                    <a:pt x="4591" y="122"/>
                    <a:pt x="4090" y="1"/>
                    <a:pt x="3589"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0" name="Google Shape;1840;p7"/>
            <p:cNvSpPr/>
            <p:nvPr/>
          </p:nvSpPr>
          <p:spPr>
            <a:xfrm>
              <a:off x="4966400" y="3011825"/>
              <a:ext cx="176725" cy="155825"/>
            </a:xfrm>
            <a:custGeom>
              <a:rect b="b" l="l" r="r" t="t"/>
              <a:pathLst>
                <a:path extrusionOk="0" h="6233" w="7069">
                  <a:moveTo>
                    <a:pt x="3619" y="0"/>
                  </a:moveTo>
                  <a:cubicBezTo>
                    <a:pt x="2514" y="0"/>
                    <a:pt x="1418" y="587"/>
                    <a:pt x="845" y="1605"/>
                  </a:cubicBezTo>
                  <a:cubicBezTo>
                    <a:pt x="1" y="3107"/>
                    <a:pt x="556" y="5092"/>
                    <a:pt x="2042" y="5885"/>
                  </a:cubicBezTo>
                  <a:cubicBezTo>
                    <a:pt x="2484" y="6121"/>
                    <a:pt x="2968" y="6233"/>
                    <a:pt x="3451" y="6233"/>
                  </a:cubicBezTo>
                  <a:cubicBezTo>
                    <a:pt x="4555" y="6233"/>
                    <a:pt x="5651" y="5647"/>
                    <a:pt x="6224" y="4629"/>
                  </a:cubicBezTo>
                  <a:cubicBezTo>
                    <a:pt x="7068" y="3128"/>
                    <a:pt x="6513" y="1141"/>
                    <a:pt x="5027" y="348"/>
                  </a:cubicBezTo>
                  <a:cubicBezTo>
                    <a:pt x="4585" y="112"/>
                    <a:pt x="4101" y="0"/>
                    <a:pt x="3619"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1" name="Google Shape;1841;p7"/>
            <p:cNvSpPr/>
            <p:nvPr/>
          </p:nvSpPr>
          <p:spPr>
            <a:xfrm>
              <a:off x="3971075" y="1515550"/>
              <a:ext cx="176525" cy="156475"/>
            </a:xfrm>
            <a:custGeom>
              <a:rect b="b" l="l" r="r" t="t"/>
              <a:pathLst>
                <a:path extrusionOk="0" h="6259" w="7061">
                  <a:moveTo>
                    <a:pt x="3600" y="0"/>
                  </a:moveTo>
                  <a:cubicBezTo>
                    <a:pt x="2497" y="0"/>
                    <a:pt x="1402" y="586"/>
                    <a:pt x="824" y="1612"/>
                  </a:cubicBezTo>
                  <a:cubicBezTo>
                    <a:pt x="0" y="3075"/>
                    <a:pt x="485" y="4981"/>
                    <a:pt x="1901" y="5835"/>
                  </a:cubicBezTo>
                  <a:cubicBezTo>
                    <a:pt x="2376" y="6123"/>
                    <a:pt x="2907" y="6259"/>
                    <a:pt x="3438" y="6259"/>
                  </a:cubicBezTo>
                  <a:cubicBezTo>
                    <a:pt x="4520" y="6259"/>
                    <a:pt x="5599" y="5694"/>
                    <a:pt x="6188" y="4695"/>
                  </a:cubicBezTo>
                  <a:cubicBezTo>
                    <a:pt x="7060" y="3214"/>
                    <a:pt x="6558" y="1241"/>
                    <a:pt x="5092" y="395"/>
                  </a:cubicBezTo>
                  <a:cubicBezTo>
                    <a:pt x="4627" y="127"/>
                    <a:pt x="4112" y="0"/>
                    <a:pt x="3600"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2" name="Google Shape;1842;p7"/>
            <p:cNvSpPr/>
            <p:nvPr/>
          </p:nvSpPr>
          <p:spPr>
            <a:xfrm>
              <a:off x="2873575" y="1834875"/>
              <a:ext cx="175525" cy="155950"/>
            </a:xfrm>
            <a:custGeom>
              <a:rect b="b" l="l" r="r" t="t"/>
              <a:pathLst>
                <a:path extrusionOk="0" h="6238" w="7021">
                  <a:moveTo>
                    <a:pt x="3605" y="1"/>
                  </a:moveTo>
                  <a:cubicBezTo>
                    <a:pt x="2537" y="1"/>
                    <a:pt x="1460" y="551"/>
                    <a:pt x="865" y="1528"/>
                  </a:cubicBezTo>
                  <a:cubicBezTo>
                    <a:pt x="0" y="2953"/>
                    <a:pt x="445" y="4891"/>
                    <a:pt x="1845" y="5787"/>
                  </a:cubicBezTo>
                  <a:cubicBezTo>
                    <a:pt x="2323" y="6093"/>
                    <a:pt x="2868" y="6237"/>
                    <a:pt x="3416" y="6237"/>
                  </a:cubicBezTo>
                  <a:cubicBezTo>
                    <a:pt x="4485" y="6237"/>
                    <a:pt x="5561" y="5687"/>
                    <a:pt x="6156" y="4710"/>
                  </a:cubicBezTo>
                  <a:cubicBezTo>
                    <a:pt x="7021" y="3285"/>
                    <a:pt x="6576" y="1347"/>
                    <a:pt x="5176" y="451"/>
                  </a:cubicBezTo>
                  <a:cubicBezTo>
                    <a:pt x="4698" y="145"/>
                    <a:pt x="4153" y="1"/>
                    <a:pt x="3605"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3" name="Google Shape;1843;p7"/>
            <p:cNvSpPr/>
            <p:nvPr/>
          </p:nvSpPr>
          <p:spPr>
            <a:xfrm>
              <a:off x="4668350" y="1907825"/>
              <a:ext cx="177075" cy="156475"/>
            </a:xfrm>
            <a:custGeom>
              <a:rect b="b" l="l" r="r" t="t"/>
              <a:pathLst>
                <a:path extrusionOk="0" h="6259" w="7083">
                  <a:moveTo>
                    <a:pt x="3618" y="1"/>
                  </a:moveTo>
                  <a:cubicBezTo>
                    <a:pt x="2518" y="1"/>
                    <a:pt x="1431" y="584"/>
                    <a:pt x="852" y="1602"/>
                  </a:cubicBezTo>
                  <a:cubicBezTo>
                    <a:pt x="0" y="3100"/>
                    <a:pt x="530" y="5065"/>
                    <a:pt x="2009" y="5885"/>
                  </a:cubicBezTo>
                  <a:cubicBezTo>
                    <a:pt x="2464" y="6138"/>
                    <a:pt x="2965" y="6258"/>
                    <a:pt x="3463" y="6258"/>
                  </a:cubicBezTo>
                  <a:cubicBezTo>
                    <a:pt x="4581" y="6258"/>
                    <a:pt x="5690" y="5656"/>
                    <a:pt x="6258" y="4609"/>
                  </a:cubicBezTo>
                  <a:cubicBezTo>
                    <a:pt x="7082" y="3091"/>
                    <a:pt x="6516" y="1136"/>
                    <a:pt x="5026" y="348"/>
                  </a:cubicBezTo>
                  <a:cubicBezTo>
                    <a:pt x="4582" y="112"/>
                    <a:pt x="4099" y="1"/>
                    <a:pt x="3618"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4" name="Google Shape;1844;p7"/>
            <p:cNvSpPr/>
            <p:nvPr/>
          </p:nvSpPr>
          <p:spPr>
            <a:xfrm>
              <a:off x="3470150" y="4043250"/>
              <a:ext cx="173925" cy="153925"/>
            </a:xfrm>
            <a:custGeom>
              <a:rect b="b" l="l" r="r" t="t"/>
              <a:pathLst>
                <a:path extrusionOk="0" h="6157" w="6957">
                  <a:moveTo>
                    <a:pt x="3566" y="0"/>
                  </a:moveTo>
                  <a:cubicBezTo>
                    <a:pt x="2458" y="0"/>
                    <a:pt x="1355" y="594"/>
                    <a:pt x="801" y="1618"/>
                  </a:cubicBezTo>
                  <a:cubicBezTo>
                    <a:pt x="1" y="3096"/>
                    <a:pt x="549" y="5029"/>
                    <a:pt x="1989" y="5807"/>
                  </a:cubicBezTo>
                  <a:cubicBezTo>
                    <a:pt x="2427" y="6045"/>
                    <a:pt x="2910" y="6156"/>
                    <a:pt x="3391" y="6156"/>
                  </a:cubicBezTo>
                  <a:cubicBezTo>
                    <a:pt x="4499" y="6156"/>
                    <a:pt x="5602" y="5562"/>
                    <a:pt x="6156" y="4539"/>
                  </a:cubicBezTo>
                  <a:cubicBezTo>
                    <a:pt x="6956" y="3061"/>
                    <a:pt x="6408" y="1127"/>
                    <a:pt x="4968" y="349"/>
                  </a:cubicBezTo>
                  <a:cubicBezTo>
                    <a:pt x="4530" y="112"/>
                    <a:pt x="4047" y="0"/>
                    <a:pt x="3566"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5" name="Google Shape;1845;p7"/>
            <p:cNvSpPr/>
            <p:nvPr/>
          </p:nvSpPr>
          <p:spPr>
            <a:xfrm>
              <a:off x="2772350" y="3650925"/>
              <a:ext cx="173900" cy="153925"/>
            </a:xfrm>
            <a:custGeom>
              <a:rect b="b" l="l" r="r" t="t"/>
              <a:pathLst>
                <a:path extrusionOk="0" h="6157" w="6956">
                  <a:moveTo>
                    <a:pt x="3568" y="0"/>
                  </a:moveTo>
                  <a:cubicBezTo>
                    <a:pt x="2472" y="0"/>
                    <a:pt x="1379" y="582"/>
                    <a:pt x="816" y="1592"/>
                  </a:cubicBezTo>
                  <a:cubicBezTo>
                    <a:pt x="0" y="3054"/>
                    <a:pt x="528" y="4993"/>
                    <a:pt x="1961" y="5793"/>
                  </a:cubicBezTo>
                  <a:cubicBezTo>
                    <a:pt x="2405" y="6040"/>
                    <a:pt x="2896" y="6157"/>
                    <a:pt x="3387" y="6157"/>
                  </a:cubicBezTo>
                  <a:cubicBezTo>
                    <a:pt x="4483" y="6157"/>
                    <a:pt x="5578" y="5575"/>
                    <a:pt x="6140" y="4566"/>
                  </a:cubicBezTo>
                  <a:cubicBezTo>
                    <a:pt x="6955" y="3104"/>
                    <a:pt x="6428" y="1165"/>
                    <a:pt x="4994" y="365"/>
                  </a:cubicBezTo>
                  <a:cubicBezTo>
                    <a:pt x="4550" y="117"/>
                    <a:pt x="4058" y="0"/>
                    <a:pt x="3568"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6" name="Google Shape;1846;p7"/>
            <p:cNvSpPr/>
            <p:nvPr/>
          </p:nvSpPr>
          <p:spPr>
            <a:xfrm>
              <a:off x="2474200" y="2546925"/>
              <a:ext cx="174425" cy="154625"/>
            </a:xfrm>
            <a:custGeom>
              <a:rect b="b" l="l" r="r" t="t"/>
              <a:pathLst>
                <a:path extrusionOk="0" h="6185" w="6977">
                  <a:moveTo>
                    <a:pt x="3580" y="1"/>
                  </a:moveTo>
                  <a:cubicBezTo>
                    <a:pt x="2488" y="1"/>
                    <a:pt x="1398" y="577"/>
                    <a:pt x="825" y="1580"/>
                  </a:cubicBezTo>
                  <a:cubicBezTo>
                    <a:pt x="0" y="3028"/>
                    <a:pt x="504" y="4963"/>
                    <a:pt x="1922" y="5794"/>
                  </a:cubicBezTo>
                  <a:cubicBezTo>
                    <a:pt x="2375" y="6059"/>
                    <a:pt x="2883" y="6184"/>
                    <a:pt x="3392" y="6184"/>
                  </a:cubicBezTo>
                  <a:cubicBezTo>
                    <a:pt x="4505" y="6184"/>
                    <a:pt x="5622" y="5587"/>
                    <a:pt x="6179" y="4556"/>
                  </a:cubicBezTo>
                  <a:cubicBezTo>
                    <a:pt x="6976" y="3083"/>
                    <a:pt x="6437" y="1157"/>
                    <a:pt x="5008" y="364"/>
                  </a:cubicBezTo>
                  <a:cubicBezTo>
                    <a:pt x="4562" y="117"/>
                    <a:pt x="4071" y="1"/>
                    <a:pt x="3580"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7" name="Google Shape;1847;p7"/>
            <p:cNvSpPr/>
            <p:nvPr/>
          </p:nvSpPr>
          <p:spPr>
            <a:xfrm>
              <a:off x="3557275" y="1440125"/>
              <a:ext cx="172525" cy="152125"/>
            </a:xfrm>
            <a:custGeom>
              <a:rect b="b" l="l" r="r" t="t"/>
              <a:pathLst>
                <a:path extrusionOk="0" h="6085" w="6901">
                  <a:moveTo>
                    <a:pt x="3499" y="1"/>
                  </a:moveTo>
                  <a:cubicBezTo>
                    <a:pt x="2463" y="1"/>
                    <a:pt x="1449" y="544"/>
                    <a:pt x="873" y="1515"/>
                  </a:cubicBezTo>
                  <a:cubicBezTo>
                    <a:pt x="1" y="2989"/>
                    <a:pt x="481" y="4868"/>
                    <a:pt x="1943" y="5697"/>
                  </a:cubicBezTo>
                  <a:cubicBezTo>
                    <a:pt x="2404" y="5960"/>
                    <a:pt x="2906" y="6084"/>
                    <a:pt x="3402" y="6084"/>
                  </a:cubicBezTo>
                  <a:cubicBezTo>
                    <a:pt x="4438" y="6084"/>
                    <a:pt x="5451" y="5541"/>
                    <a:pt x="6026" y="4570"/>
                  </a:cubicBezTo>
                  <a:cubicBezTo>
                    <a:pt x="6900" y="3097"/>
                    <a:pt x="6418" y="1218"/>
                    <a:pt x="4957" y="387"/>
                  </a:cubicBezTo>
                  <a:cubicBezTo>
                    <a:pt x="4496" y="125"/>
                    <a:pt x="3995" y="1"/>
                    <a:pt x="3499"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8" name="Google Shape;1848;p7"/>
            <p:cNvSpPr/>
            <p:nvPr/>
          </p:nvSpPr>
          <p:spPr>
            <a:xfrm>
              <a:off x="4953400" y="2224725"/>
              <a:ext cx="171475" cy="152125"/>
            </a:xfrm>
            <a:custGeom>
              <a:rect b="b" l="l" r="r" t="t"/>
              <a:pathLst>
                <a:path extrusionOk="0" h="6085" w="6859">
                  <a:moveTo>
                    <a:pt x="3479" y="1"/>
                  </a:moveTo>
                  <a:cubicBezTo>
                    <a:pt x="2418" y="1"/>
                    <a:pt x="1381" y="570"/>
                    <a:pt x="816" y="1582"/>
                  </a:cubicBezTo>
                  <a:cubicBezTo>
                    <a:pt x="1" y="3040"/>
                    <a:pt x="477" y="4852"/>
                    <a:pt x="1891" y="5680"/>
                  </a:cubicBezTo>
                  <a:cubicBezTo>
                    <a:pt x="2360" y="5954"/>
                    <a:pt x="2873" y="6085"/>
                    <a:pt x="3380" y="6085"/>
                  </a:cubicBezTo>
                  <a:cubicBezTo>
                    <a:pt x="4440" y="6085"/>
                    <a:pt x="5478" y="5515"/>
                    <a:pt x="6044" y="4503"/>
                  </a:cubicBezTo>
                  <a:cubicBezTo>
                    <a:pt x="6859" y="3044"/>
                    <a:pt x="6383" y="1233"/>
                    <a:pt x="4967" y="405"/>
                  </a:cubicBezTo>
                  <a:cubicBezTo>
                    <a:pt x="4498" y="131"/>
                    <a:pt x="3986" y="1"/>
                    <a:pt x="3479"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9" name="Google Shape;1849;p7"/>
            <p:cNvSpPr/>
            <p:nvPr/>
          </p:nvSpPr>
          <p:spPr>
            <a:xfrm>
              <a:off x="3374075" y="1492950"/>
              <a:ext cx="173000" cy="152850"/>
            </a:xfrm>
            <a:custGeom>
              <a:rect b="b" l="l" r="r" t="t"/>
              <a:pathLst>
                <a:path extrusionOk="0" h="6114" w="6920">
                  <a:moveTo>
                    <a:pt x="3529" y="1"/>
                  </a:moveTo>
                  <a:cubicBezTo>
                    <a:pt x="2495" y="1"/>
                    <a:pt x="1471" y="534"/>
                    <a:pt x="883" y="1486"/>
                  </a:cubicBezTo>
                  <a:cubicBezTo>
                    <a:pt x="1" y="2920"/>
                    <a:pt x="458" y="4837"/>
                    <a:pt x="1885" y="5699"/>
                  </a:cubicBezTo>
                  <a:cubicBezTo>
                    <a:pt x="2351" y="5981"/>
                    <a:pt x="2870" y="6114"/>
                    <a:pt x="3387" y="6114"/>
                  </a:cubicBezTo>
                  <a:cubicBezTo>
                    <a:pt x="4441" y="6114"/>
                    <a:pt x="5487" y="5561"/>
                    <a:pt x="6065" y="4579"/>
                  </a:cubicBezTo>
                  <a:cubicBezTo>
                    <a:pt x="6919" y="3123"/>
                    <a:pt x="6427" y="1215"/>
                    <a:pt x="4986" y="387"/>
                  </a:cubicBezTo>
                  <a:cubicBezTo>
                    <a:pt x="4530" y="125"/>
                    <a:pt x="4028" y="1"/>
                    <a:pt x="3529"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0" name="Google Shape;1850;p7"/>
            <p:cNvSpPr/>
            <p:nvPr/>
          </p:nvSpPr>
          <p:spPr>
            <a:xfrm>
              <a:off x="4388125" y="1594975"/>
              <a:ext cx="173025" cy="152800"/>
            </a:xfrm>
            <a:custGeom>
              <a:rect b="b" l="l" r="r" t="t"/>
              <a:pathLst>
                <a:path extrusionOk="0" h="6112" w="6921">
                  <a:moveTo>
                    <a:pt x="3525" y="0"/>
                  </a:moveTo>
                  <a:cubicBezTo>
                    <a:pt x="2479" y="0"/>
                    <a:pt x="1447" y="545"/>
                    <a:pt x="867" y="1513"/>
                  </a:cubicBezTo>
                  <a:cubicBezTo>
                    <a:pt x="1" y="2959"/>
                    <a:pt x="478" y="4873"/>
                    <a:pt x="1915" y="5715"/>
                  </a:cubicBezTo>
                  <a:cubicBezTo>
                    <a:pt x="2375" y="5984"/>
                    <a:pt x="2883" y="6112"/>
                    <a:pt x="3390" y="6112"/>
                  </a:cubicBezTo>
                  <a:cubicBezTo>
                    <a:pt x="4456" y="6112"/>
                    <a:pt x="5513" y="5546"/>
                    <a:pt x="6082" y="4548"/>
                  </a:cubicBezTo>
                  <a:cubicBezTo>
                    <a:pt x="6921" y="3077"/>
                    <a:pt x="6408" y="1176"/>
                    <a:pt x="4958" y="370"/>
                  </a:cubicBezTo>
                  <a:cubicBezTo>
                    <a:pt x="4507" y="119"/>
                    <a:pt x="4015" y="0"/>
                    <a:pt x="3525"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1" name="Google Shape;1851;p7"/>
            <p:cNvSpPr/>
            <p:nvPr/>
          </p:nvSpPr>
          <p:spPr>
            <a:xfrm>
              <a:off x="3191875" y="1546475"/>
              <a:ext cx="171475" cy="152125"/>
            </a:xfrm>
            <a:custGeom>
              <a:rect b="b" l="l" r="r" t="t"/>
              <a:pathLst>
                <a:path extrusionOk="0" h="6085" w="6859">
                  <a:moveTo>
                    <a:pt x="3478" y="1"/>
                  </a:moveTo>
                  <a:cubicBezTo>
                    <a:pt x="2420" y="1"/>
                    <a:pt x="1386" y="566"/>
                    <a:pt x="820" y="1573"/>
                  </a:cubicBezTo>
                  <a:cubicBezTo>
                    <a:pt x="0" y="3029"/>
                    <a:pt x="472" y="4845"/>
                    <a:pt x="1884" y="5676"/>
                  </a:cubicBezTo>
                  <a:cubicBezTo>
                    <a:pt x="2354" y="5953"/>
                    <a:pt x="2870" y="6085"/>
                    <a:pt x="3380" y="6085"/>
                  </a:cubicBezTo>
                  <a:cubicBezTo>
                    <a:pt x="4438" y="6085"/>
                    <a:pt x="5472" y="5519"/>
                    <a:pt x="6039" y="4512"/>
                  </a:cubicBezTo>
                  <a:cubicBezTo>
                    <a:pt x="6858" y="3057"/>
                    <a:pt x="6387" y="1242"/>
                    <a:pt x="4975" y="410"/>
                  </a:cubicBezTo>
                  <a:cubicBezTo>
                    <a:pt x="4504" y="133"/>
                    <a:pt x="3988" y="1"/>
                    <a:pt x="3478"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2" name="Google Shape;1852;p7"/>
            <p:cNvSpPr/>
            <p:nvPr/>
          </p:nvSpPr>
          <p:spPr>
            <a:xfrm>
              <a:off x="5052700" y="2592625"/>
              <a:ext cx="171475" cy="152125"/>
            </a:xfrm>
            <a:custGeom>
              <a:rect b="b" l="l" r="r" t="t"/>
              <a:pathLst>
                <a:path extrusionOk="0" h="6085" w="6859">
                  <a:moveTo>
                    <a:pt x="3478" y="0"/>
                  </a:moveTo>
                  <a:cubicBezTo>
                    <a:pt x="2420" y="0"/>
                    <a:pt x="1384" y="567"/>
                    <a:pt x="818" y="1576"/>
                  </a:cubicBezTo>
                  <a:cubicBezTo>
                    <a:pt x="0" y="3030"/>
                    <a:pt x="473" y="4846"/>
                    <a:pt x="1885" y="5677"/>
                  </a:cubicBezTo>
                  <a:cubicBezTo>
                    <a:pt x="2355" y="5953"/>
                    <a:pt x="2870" y="6084"/>
                    <a:pt x="3379" y="6084"/>
                  </a:cubicBezTo>
                  <a:cubicBezTo>
                    <a:pt x="4438" y="6084"/>
                    <a:pt x="5473" y="5517"/>
                    <a:pt x="6040" y="4508"/>
                  </a:cubicBezTo>
                  <a:cubicBezTo>
                    <a:pt x="6858" y="3054"/>
                    <a:pt x="6387" y="1238"/>
                    <a:pt x="4972" y="407"/>
                  </a:cubicBezTo>
                  <a:cubicBezTo>
                    <a:pt x="4502" y="131"/>
                    <a:pt x="3988" y="0"/>
                    <a:pt x="3478"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3" name="Google Shape;1853;p7"/>
            <p:cNvSpPr/>
            <p:nvPr/>
          </p:nvSpPr>
          <p:spPr>
            <a:xfrm>
              <a:off x="5002850" y="2408375"/>
              <a:ext cx="172400" cy="152725"/>
            </a:xfrm>
            <a:custGeom>
              <a:rect b="b" l="l" r="r" t="t"/>
              <a:pathLst>
                <a:path extrusionOk="0" h="6109" w="6896">
                  <a:moveTo>
                    <a:pt x="3504" y="1"/>
                  </a:moveTo>
                  <a:cubicBezTo>
                    <a:pt x="2399" y="1"/>
                    <a:pt x="1313" y="604"/>
                    <a:pt x="768" y="1649"/>
                  </a:cubicBezTo>
                  <a:cubicBezTo>
                    <a:pt x="0" y="3118"/>
                    <a:pt x="519" y="4939"/>
                    <a:pt x="1929" y="5733"/>
                  </a:cubicBezTo>
                  <a:cubicBezTo>
                    <a:pt x="2381" y="5988"/>
                    <a:pt x="2877" y="6109"/>
                    <a:pt x="3370" y="6109"/>
                  </a:cubicBezTo>
                  <a:cubicBezTo>
                    <a:pt x="4453" y="6109"/>
                    <a:pt x="5521" y="5527"/>
                    <a:pt x="6079" y="4510"/>
                  </a:cubicBezTo>
                  <a:cubicBezTo>
                    <a:pt x="6895" y="3025"/>
                    <a:pt x="6357" y="1128"/>
                    <a:pt x="4898" y="347"/>
                  </a:cubicBezTo>
                  <a:cubicBezTo>
                    <a:pt x="4458" y="112"/>
                    <a:pt x="3979" y="1"/>
                    <a:pt x="3504"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4" name="Google Shape;1854;p7"/>
            <p:cNvSpPr/>
            <p:nvPr/>
          </p:nvSpPr>
          <p:spPr>
            <a:xfrm>
              <a:off x="4885150" y="3435125"/>
              <a:ext cx="171350" cy="151400"/>
            </a:xfrm>
            <a:custGeom>
              <a:rect b="b" l="l" r="r" t="t"/>
              <a:pathLst>
                <a:path extrusionOk="0" h="6056" w="6854">
                  <a:moveTo>
                    <a:pt x="3469" y="1"/>
                  </a:moveTo>
                  <a:cubicBezTo>
                    <a:pt x="2453" y="1"/>
                    <a:pt x="1467" y="531"/>
                    <a:pt x="892" y="1490"/>
                  </a:cubicBezTo>
                  <a:cubicBezTo>
                    <a:pt x="0" y="2977"/>
                    <a:pt x="469" y="4829"/>
                    <a:pt x="1945" y="5666"/>
                  </a:cubicBezTo>
                  <a:cubicBezTo>
                    <a:pt x="2411" y="5930"/>
                    <a:pt x="2913" y="6055"/>
                    <a:pt x="3407" y="6055"/>
                  </a:cubicBezTo>
                  <a:cubicBezTo>
                    <a:pt x="4441" y="6055"/>
                    <a:pt x="5442" y="5505"/>
                    <a:pt x="6011" y="4517"/>
                  </a:cubicBezTo>
                  <a:cubicBezTo>
                    <a:pt x="6854" y="3057"/>
                    <a:pt x="6401" y="1256"/>
                    <a:pt x="4979" y="417"/>
                  </a:cubicBezTo>
                  <a:cubicBezTo>
                    <a:pt x="4501" y="135"/>
                    <a:pt x="3981" y="1"/>
                    <a:pt x="3469"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5" name="Google Shape;1855;p7"/>
            <p:cNvSpPr/>
            <p:nvPr/>
          </p:nvSpPr>
          <p:spPr>
            <a:xfrm>
              <a:off x="4753075" y="3673125"/>
              <a:ext cx="169525" cy="149600"/>
            </a:xfrm>
            <a:custGeom>
              <a:rect b="b" l="l" r="r" t="t"/>
              <a:pathLst>
                <a:path extrusionOk="0" h="5984" w="6781">
                  <a:moveTo>
                    <a:pt x="3404" y="0"/>
                  </a:moveTo>
                  <a:cubicBezTo>
                    <a:pt x="2391" y="0"/>
                    <a:pt x="1418" y="541"/>
                    <a:pt x="855" y="1518"/>
                  </a:cubicBezTo>
                  <a:cubicBezTo>
                    <a:pt x="0" y="2998"/>
                    <a:pt x="459" y="4765"/>
                    <a:pt x="1912" y="5591"/>
                  </a:cubicBezTo>
                  <a:cubicBezTo>
                    <a:pt x="2381" y="5857"/>
                    <a:pt x="2882" y="5984"/>
                    <a:pt x="3373" y="5984"/>
                  </a:cubicBezTo>
                  <a:cubicBezTo>
                    <a:pt x="4402" y="5984"/>
                    <a:pt x="5388" y="5426"/>
                    <a:pt x="5951" y="4418"/>
                  </a:cubicBezTo>
                  <a:cubicBezTo>
                    <a:pt x="6780" y="2929"/>
                    <a:pt x="6290" y="1174"/>
                    <a:pt x="4817" y="368"/>
                  </a:cubicBezTo>
                  <a:cubicBezTo>
                    <a:pt x="4363" y="119"/>
                    <a:pt x="3879" y="0"/>
                    <a:pt x="3404"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6" name="Google Shape;1856;p7"/>
            <p:cNvSpPr/>
            <p:nvPr/>
          </p:nvSpPr>
          <p:spPr>
            <a:xfrm>
              <a:off x="4156850" y="1465225"/>
              <a:ext cx="170300" cy="150750"/>
            </a:xfrm>
            <a:custGeom>
              <a:rect b="b" l="l" r="r" t="t"/>
              <a:pathLst>
                <a:path extrusionOk="0" h="6030" w="6812">
                  <a:moveTo>
                    <a:pt x="3430" y="1"/>
                  </a:moveTo>
                  <a:cubicBezTo>
                    <a:pt x="2376" y="1"/>
                    <a:pt x="1364" y="579"/>
                    <a:pt x="802" y="1615"/>
                  </a:cubicBezTo>
                  <a:cubicBezTo>
                    <a:pt x="1" y="3095"/>
                    <a:pt x="503" y="4856"/>
                    <a:pt x="1955" y="5656"/>
                  </a:cubicBezTo>
                  <a:cubicBezTo>
                    <a:pt x="2414" y="5909"/>
                    <a:pt x="2903" y="6029"/>
                    <a:pt x="3384" y="6029"/>
                  </a:cubicBezTo>
                  <a:cubicBezTo>
                    <a:pt x="4421" y="6029"/>
                    <a:pt x="5419" y="5468"/>
                    <a:pt x="5985" y="4464"/>
                  </a:cubicBezTo>
                  <a:cubicBezTo>
                    <a:pt x="6812" y="2993"/>
                    <a:pt x="6343" y="1223"/>
                    <a:pt x="4908" y="401"/>
                  </a:cubicBezTo>
                  <a:cubicBezTo>
                    <a:pt x="4435" y="130"/>
                    <a:pt x="3928" y="1"/>
                    <a:pt x="3430"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7" name="Google Shape;1857;p7"/>
            <p:cNvSpPr/>
            <p:nvPr/>
          </p:nvSpPr>
          <p:spPr>
            <a:xfrm>
              <a:off x="4622150" y="1726775"/>
              <a:ext cx="170100" cy="150675"/>
            </a:xfrm>
            <a:custGeom>
              <a:rect b="b" l="l" r="r" t="t"/>
              <a:pathLst>
                <a:path extrusionOk="0" h="6027" w="6804">
                  <a:moveTo>
                    <a:pt x="3424" y="0"/>
                  </a:moveTo>
                  <a:cubicBezTo>
                    <a:pt x="2394" y="0"/>
                    <a:pt x="1403" y="552"/>
                    <a:pt x="834" y="1551"/>
                  </a:cubicBezTo>
                  <a:cubicBezTo>
                    <a:pt x="0" y="3019"/>
                    <a:pt x="460" y="4793"/>
                    <a:pt x="1888" y="5619"/>
                  </a:cubicBezTo>
                  <a:cubicBezTo>
                    <a:pt x="2364" y="5895"/>
                    <a:pt x="2877" y="6027"/>
                    <a:pt x="3381" y="6027"/>
                  </a:cubicBezTo>
                  <a:cubicBezTo>
                    <a:pt x="4396" y="6027"/>
                    <a:pt x="5376" y="5493"/>
                    <a:pt x="5945" y="4528"/>
                  </a:cubicBezTo>
                  <a:cubicBezTo>
                    <a:pt x="6804" y="3069"/>
                    <a:pt x="6376" y="1284"/>
                    <a:pt x="4968" y="437"/>
                  </a:cubicBezTo>
                  <a:cubicBezTo>
                    <a:pt x="4476" y="141"/>
                    <a:pt x="3945" y="0"/>
                    <a:pt x="3424"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8" name="Google Shape;1858;p7"/>
            <p:cNvSpPr/>
            <p:nvPr/>
          </p:nvSpPr>
          <p:spPr>
            <a:xfrm>
              <a:off x="4904550" y="2041775"/>
              <a:ext cx="169825" cy="150150"/>
            </a:xfrm>
            <a:custGeom>
              <a:rect b="b" l="l" r="r" t="t"/>
              <a:pathLst>
                <a:path extrusionOk="0" h="6006" w="6793">
                  <a:moveTo>
                    <a:pt x="3412" y="0"/>
                  </a:moveTo>
                  <a:cubicBezTo>
                    <a:pt x="2392" y="0"/>
                    <a:pt x="1415" y="545"/>
                    <a:pt x="848" y="1532"/>
                  </a:cubicBezTo>
                  <a:cubicBezTo>
                    <a:pt x="1" y="3007"/>
                    <a:pt x="458" y="4774"/>
                    <a:pt x="1899" y="5601"/>
                  </a:cubicBezTo>
                  <a:cubicBezTo>
                    <a:pt x="2374" y="5875"/>
                    <a:pt x="2883" y="6005"/>
                    <a:pt x="3382" y="6005"/>
                  </a:cubicBezTo>
                  <a:cubicBezTo>
                    <a:pt x="4402" y="6005"/>
                    <a:pt x="5379" y="5460"/>
                    <a:pt x="5945" y="4474"/>
                  </a:cubicBezTo>
                  <a:cubicBezTo>
                    <a:pt x="6792" y="2997"/>
                    <a:pt x="6337" y="1232"/>
                    <a:pt x="4896" y="404"/>
                  </a:cubicBezTo>
                  <a:cubicBezTo>
                    <a:pt x="4420" y="131"/>
                    <a:pt x="3911" y="0"/>
                    <a:pt x="3412"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9" name="Google Shape;1859;p7"/>
            <p:cNvSpPr/>
            <p:nvPr/>
          </p:nvSpPr>
          <p:spPr>
            <a:xfrm>
              <a:off x="4070475" y="4069250"/>
              <a:ext cx="170250" cy="150725"/>
            </a:xfrm>
            <a:custGeom>
              <a:rect b="b" l="l" r="r" t="t"/>
              <a:pathLst>
                <a:path extrusionOk="0" h="6029" w="6810">
                  <a:moveTo>
                    <a:pt x="3428" y="0"/>
                  </a:moveTo>
                  <a:cubicBezTo>
                    <a:pt x="2379" y="0"/>
                    <a:pt x="1371" y="574"/>
                    <a:pt x="808" y="1602"/>
                  </a:cubicBezTo>
                  <a:cubicBezTo>
                    <a:pt x="0" y="3079"/>
                    <a:pt x="495" y="4844"/>
                    <a:pt x="1941" y="5649"/>
                  </a:cubicBezTo>
                  <a:cubicBezTo>
                    <a:pt x="2404" y="5906"/>
                    <a:pt x="2898" y="6029"/>
                    <a:pt x="3384" y="6029"/>
                  </a:cubicBezTo>
                  <a:cubicBezTo>
                    <a:pt x="4416" y="6029"/>
                    <a:pt x="5409" y="5474"/>
                    <a:pt x="5975" y="4476"/>
                  </a:cubicBezTo>
                  <a:cubicBezTo>
                    <a:pt x="6810" y="3006"/>
                    <a:pt x="6348" y="1234"/>
                    <a:pt x="4919" y="407"/>
                  </a:cubicBezTo>
                  <a:cubicBezTo>
                    <a:pt x="4442" y="131"/>
                    <a:pt x="3930" y="0"/>
                    <a:pt x="3428"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0" name="Google Shape;1860;p7"/>
            <p:cNvSpPr/>
            <p:nvPr/>
          </p:nvSpPr>
          <p:spPr>
            <a:xfrm>
              <a:off x="2441850" y="3153925"/>
              <a:ext cx="170625" cy="150700"/>
            </a:xfrm>
            <a:custGeom>
              <a:rect b="b" l="l" r="r" t="t"/>
              <a:pathLst>
                <a:path extrusionOk="0" h="6028" w="6825">
                  <a:moveTo>
                    <a:pt x="3446" y="0"/>
                  </a:moveTo>
                  <a:cubicBezTo>
                    <a:pt x="2432" y="0"/>
                    <a:pt x="1454" y="531"/>
                    <a:pt x="885" y="1495"/>
                  </a:cubicBezTo>
                  <a:cubicBezTo>
                    <a:pt x="0" y="2989"/>
                    <a:pt x="468" y="4812"/>
                    <a:pt x="1949" y="5643"/>
                  </a:cubicBezTo>
                  <a:cubicBezTo>
                    <a:pt x="2414" y="5903"/>
                    <a:pt x="2911" y="6027"/>
                    <a:pt x="3400" y="6027"/>
                  </a:cubicBezTo>
                  <a:cubicBezTo>
                    <a:pt x="4430" y="6027"/>
                    <a:pt x="5421" y="5475"/>
                    <a:pt x="5988" y="4482"/>
                  </a:cubicBezTo>
                  <a:cubicBezTo>
                    <a:pt x="6825" y="3017"/>
                    <a:pt x="6371" y="1240"/>
                    <a:pt x="4943" y="410"/>
                  </a:cubicBezTo>
                  <a:cubicBezTo>
                    <a:pt x="4466" y="133"/>
                    <a:pt x="3952" y="0"/>
                    <a:pt x="3446"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1" name="Google Shape;1861;p7"/>
            <p:cNvSpPr/>
            <p:nvPr/>
          </p:nvSpPr>
          <p:spPr>
            <a:xfrm>
              <a:off x="3056825" y="3967775"/>
              <a:ext cx="169525" cy="149650"/>
            </a:xfrm>
            <a:custGeom>
              <a:rect b="b" l="l" r="r" t="t"/>
              <a:pathLst>
                <a:path extrusionOk="0" h="5986" w="6781">
                  <a:moveTo>
                    <a:pt x="3408" y="1"/>
                  </a:moveTo>
                  <a:cubicBezTo>
                    <a:pt x="2390" y="1"/>
                    <a:pt x="1411" y="548"/>
                    <a:pt x="849" y="1531"/>
                  </a:cubicBezTo>
                  <a:cubicBezTo>
                    <a:pt x="0" y="3012"/>
                    <a:pt x="467" y="4777"/>
                    <a:pt x="1923" y="5598"/>
                  </a:cubicBezTo>
                  <a:cubicBezTo>
                    <a:pt x="2389" y="5860"/>
                    <a:pt x="2886" y="5986"/>
                    <a:pt x="3372" y="5986"/>
                  </a:cubicBezTo>
                  <a:cubicBezTo>
                    <a:pt x="4405" y="5986"/>
                    <a:pt x="5395" y="5422"/>
                    <a:pt x="5956" y="4407"/>
                  </a:cubicBezTo>
                  <a:cubicBezTo>
                    <a:pt x="6780" y="2919"/>
                    <a:pt x="6282" y="1164"/>
                    <a:pt x="4807" y="362"/>
                  </a:cubicBezTo>
                  <a:cubicBezTo>
                    <a:pt x="4357" y="118"/>
                    <a:pt x="3879" y="1"/>
                    <a:pt x="3408"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2" name="Google Shape;1862;p7"/>
            <p:cNvSpPr/>
            <p:nvPr/>
          </p:nvSpPr>
          <p:spPr>
            <a:xfrm>
              <a:off x="3887800" y="4122725"/>
              <a:ext cx="169725" cy="150100"/>
            </a:xfrm>
            <a:custGeom>
              <a:rect b="b" l="l" r="r" t="t"/>
              <a:pathLst>
                <a:path extrusionOk="0" h="6004" w="6789">
                  <a:moveTo>
                    <a:pt x="3411" y="1"/>
                  </a:moveTo>
                  <a:cubicBezTo>
                    <a:pt x="2396" y="1"/>
                    <a:pt x="1421" y="539"/>
                    <a:pt x="854" y="1516"/>
                  </a:cubicBezTo>
                  <a:cubicBezTo>
                    <a:pt x="1" y="2986"/>
                    <a:pt x="447" y="4759"/>
                    <a:pt x="1880" y="5592"/>
                  </a:cubicBezTo>
                  <a:cubicBezTo>
                    <a:pt x="2360" y="5870"/>
                    <a:pt x="2874" y="6004"/>
                    <a:pt x="3379" y="6004"/>
                  </a:cubicBezTo>
                  <a:cubicBezTo>
                    <a:pt x="4393" y="6004"/>
                    <a:pt x="5367" y="5466"/>
                    <a:pt x="5934" y="4490"/>
                  </a:cubicBezTo>
                  <a:cubicBezTo>
                    <a:pt x="6788" y="3017"/>
                    <a:pt x="6343" y="1245"/>
                    <a:pt x="4908" y="412"/>
                  </a:cubicBezTo>
                  <a:cubicBezTo>
                    <a:pt x="4429" y="134"/>
                    <a:pt x="3915" y="1"/>
                    <a:pt x="3411"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3" name="Google Shape;1863;p7"/>
            <p:cNvSpPr/>
            <p:nvPr/>
          </p:nvSpPr>
          <p:spPr>
            <a:xfrm>
              <a:off x="5019725" y="3198900"/>
              <a:ext cx="169475" cy="149600"/>
            </a:xfrm>
            <a:custGeom>
              <a:rect b="b" l="l" r="r" t="t"/>
              <a:pathLst>
                <a:path extrusionOk="0" h="5984" w="6779">
                  <a:moveTo>
                    <a:pt x="3406" y="0"/>
                  </a:moveTo>
                  <a:cubicBezTo>
                    <a:pt x="2388" y="0"/>
                    <a:pt x="1410" y="546"/>
                    <a:pt x="847" y="1529"/>
                  </a:cubicBezTo>
                  <a:cubicBezTo>
                    <a:pt x="0" y="3010"/>
                    <a:pt x="466" y="4777"/>
                    <a:pt x="1922" y="5596"/>
                  </a:cubicBezTo>
                  <a:cubicBezTo>
                    <a:pt x="2388" y="5858"/>
                    <a:pt x="2885" y="5984"/>
                    <a:pt x="3373" y="5984"/>
                  </a:cubicBezTo>
                  <a:cubicBezTo>
                    <a:pt x="4405" y="5984"/>
                    <a:pt x="5393" y="5420"/>
                    <a:pt x="5955" y="4405"/>
                  </a:cubicBezTo>
                  <a:cubicBezTo>
                    <a:pt x="6779" y="2918"/>
                    <a:pt x="6281" y="1162"/>
                    <a:pt x="4806" y="362"/>
                  </a:cubicBezTo>
                  <a:cubicBezTo>
                    <a:pt x="4355" y="117"/>
                    <a:pt x="3876" y="0"/>
                    <a:pt x="3406"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4" name="Google Shape;1864;p7"/>
            <p:cNvSpPr/>
            <p:nvPr/>
          </p:nvSpPr>
          <p:spPr>
            <a:xfrm>
              <a:off x="2492050" y="3338075"/>
              <a:ext cx="169975" cy="150200"/>
            </a:xfrm>
            <a:custGeom>
              <a:rect b="b" l="l" r="r" t="t"/>
              <a:pathLst>
                <a:path extrusionOk="0" h="6008" w="6799">
                  <a:moveTo>
                    <a:pt x="3419" y="1"/>
                  </a:moveTo>
                  <a:cubicBezTo>
                    <a:pt x="2374" y="1"/>
                    <a:pt x="1372" y="577"/>
                    <a:pt x="811" y="1606"/>
                  </a:cubicBezTo>
                  <a:cubicBezTo>
                    <a:pt x="1" y="3089"/>
                    <a:pt x="506" y="4845"/>
                    <a:pt x="1971" y="5643"/>
                  </a:cubicBezTo>
                  <a:cubicBezTo>
                    <a:pt x="2424" y="5890"/>
                    <a:pt x="2906" y="6008"/>
                    <a:pt x="3379" y="6008"/>
                  </a:cubicBezTo>
                  <a:cubicBezTo>
                    <a:pt x="4424" y="6008"/>
                    <a:pt x="5427" y="5432"/>
                    <a:pt x="5988" y="4404"/>
                  </a:cubicBezTo>
                  <a:cubicBezTo>
                    <a:pt x="6799" y="2920"/>
                    <a:pt x="6293" y="1165"/>
                    <a:pt x="4828" y="366"/>
                  </a:cubicBezTo>
                  <a:cubicBezTo>
                    <a:pt x="4374" y="119"/>
                    <a:pt x="3892" y="1"/>
                    <a:pt x="3419"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5" name="Google Shape;1865;p7"/>
            <p:cNvSpPr/>
            <p:nvPr/>
          </p:nvSpPr>
          <p:spPr>
            <a:xfrm>
              <a:off x="2392775" y="2970200"/>
              <a:ext cx="169975" cy="150175"/>
            </a:xfrm>
            <a:custGeom>
              <a:rect b="b" l="l" r="r" t="t"/>
              <a:pathLst>
                <a:path extrusionOk="0" h="6007" w="6799">
                  <a:moveTo>
                    <a:pt x="3414" y="0"/>
                  </a:moveTo>
                  <a:cubicBezTo>
                    <a:pt x="2379" y="0"/>
                    <a:pt x="1388" y="564"/>
                    <a:pt x="826" y="1577"/>
                  </a:cubicBezTo>
                  <a:cubicBezTo>
                    <a:pt x="1" y="3061"/>
                    <a:pt x="487" y="4816"/>
                    <a:pt x="1946" y="5627"/>
                  </a:cubicBezTo>
                  <a:cubicBezTo>
                    <a:pt x="2409" y="5884"/>
                    <a:pt x="2901" y="6007"/>
                    <a:pt x="3384" y="6007"/>
                  </a:cubicBezTo>
                  <a:cubicBezTo>
                    <a:pt x="4418" y="6007"/>
                    <a:pt x="5409" y="5443"/>
                    <a:pt x="5973" y="4430"/>
                  </a:cubicBezTo>
                  <a:cubicBezTo>
                    <a:pt x="6798" y="2946"/>
                    <a:pt x="6312" y="1190"/>
                    <a:pt x="4853" y="381"/>
                  </a:cubicBezTo>
                  <a:cubicBezTo>
                    <a:pt x="4390" y="123"/>
                    <a:pt x="3897" y="0"/>
                    <a:pt x="3414"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6" name="Google Shape;1866;p7"/>
            <p:cNvSpPr/>
            <p:nvPr/>
          </p:nvSpPr>
          <p:spPr>
            <a:xfrm>
              <a:off x="3742175" y="1388175"/>
              <a:ext cx="169125" cy="149650"/>
            </a:xfrm>
            <a:custGeom>
              <a:rect b="b" l="l" r="r" t="t"/>
              <a:pathLst>
                <a:path extrusionOk="0" h="5986" w="6765">
                  <a:moveTo>
                    <a:pt x="3391" y="1"/>
                  </a:moveTo>
                  <a:cubicBezTo>
                    <a:pt x="2344" y="1"/>
                    <a:pt x="1341" y="582"/>
                    <a:pt x="782" y="1620"/>
                  </a:cubicBezTo>
                  <a:cubicBezTo>
                    <a:pt x="1" y="3072"/>
                    <a:pt x="484" y="4791"/>
                    <a:pt x="1897" y="5593"/>
                  </a:cubicBezTo>
                  <a:cubicBezTo>
                    <a:pt x="2367" y="5859"/>
                    <a:pt x="2867" y="5986"/>
                    <a:pt x="3358" y="5986"/>
                  </a:cubicBezTo>
                  <a:cubicBezTo>
                    <a:pt x="4387" y="5986"/>
                    <a:pt x="5373" y="5426"/>
                    <a:pt x="5935" y="4417"/>
                  </a:cubicBezTo>
                  <a:cubicBezTo>
                    <a:pt x="6765" y="2927"/>
                    <a:pt x="6271" y="1172"/>
                    <a:pt x="4800" y="368"/>
                  </a:cubicBezTo>
                  <a:cubicBezTo>
                    <a:pt x="4346" y="119"/>
                    <a:pt x="3864" y="1"/>
                    <a:pt x="3391"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7" name="Google Shape;1867;p7"/>
            <p:cNvSpPr/>
            <p:nvPr/>
          </p:nvSpPr>
          <p:spPr>
            <a:xfrm>
              <a:off x="2559950" y="2127775"/>
              <a:ext cx="170225" cy="150750"/>
            </a:xfrm>
            <a:custGeom>
              <a:rect b="b" l="l" r="r" t="t"/>
              <a:pathLst>
                <a:path extrusionOk="0" h="6030" w="6809">
                  <a:moveTo>
                    <a:pt x="3427" y="1"/>
                  </a:moveTo>
                  <a:cubicBezTo>
                    <a:pt x="2378" y="1"/>
                    <a:pt x="1370" y="574"/>
                    <a:pt x="807" y="1603"/>
                  </a:cubicBezTo>
                  <a:cubicBezTo>
                    <a:pt x="1" y="3079"/>
                    <a:pt x="494" y="4844"/>
                    <a:pt x="1940" y="5649"/>
                  </a:cubicBezTo>
                  <a:cubicBezTo>
                    <a:pt x="2403" y="5907"/>
                    <a:pt x="2897" y="6030"/>
                    <a:pt x="3383" y="6030"/>
                  </a:cubicBezTo>
                  <a:cubicBezTo>
                    <a:pt x="4416" y="6030"/>
                    <a:pt x="5409" y="5475"/>
                    <a:pt x="5975" y="4476"/>
                  </a:cubicBezTo>
                  <a:cubicBezTo>
                    <a:pt x="6809" y="3008"/>
                    <a:pt x="6348" y="1236"/>
                    <a:pt x="4918" y="409"/>
                  </a:cubicBezTo>
                  <a:cubicBezTo>
                    <a:pt x="4441" y="133"/>
                    <a:pt x="3929" y="1"/>
                    <a:pt x="3427"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8" name="Google Shape;1868;p7"/>
            <p:cNvSpPr/>
            <p:nvPr/>
          </p:nvSpPr>
          <p:spPr>
            <a:xfrm>
              <a:off x="4253600" y="4016325"/>
              <a:ext cx="169925" cy="150200"/>
            </a:xfrm>
            <a:custGeom>
              <a:rect b="b" l="l" r="r" t="t"/>
              <a:pathLst>
                <a:path extrusionOk="0" h="6008" w="6797">
                  <a:moveTo>
                    <a:pt x="3416" y="1"/>
                  </a:moveTo>
                  <a:cubicBezTo>
                    <a:pt x="2379" y="1"/>
                    <a:pt x="1385" y="567"/>
                    <a:pt x="821" y="1584"/>
                  </a:cubicBezTo>
                  <a:cubicBezTo>
                    <a:pt x="0" y="3068"/>
                    <a:pt x="490" y="4823"/>
                    <a:pt x="1950" y="5630"/>
                  </a:cubicBezTo>
                  <a:cubicBezTo>
                    <a:pt x="2411" y="5886"/>
                    <a:pt x="2902" y="6008"/>
                    <a:pt x="3383" y="6008"/>
                  </a:cubicBezTo>
                  <a:cubicBezTo>
                    <a:pt x="4420" y="6008"/>
                    <a:pt x="5413" y="5441"/>
                    <a:pt x="5976" y="4423"/>
                  </a:cubicBezTo>
                  <a:cubicBezTo>
                    <a:pt x="6797" y="2941"/>
                    <a:pt x="6307" y="1185"/>
                    <a:pt x="4848" y="377"/>
                  </a:cubicBezTo>
                  <a:cubicBezTo>
                    <a:pt x="4387" y="122"/>
                    <a:pt x="3897" y="1"/>
                    <a:pt x="3416"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9" name="Google Shape;1869;p7"/>
            <p:cNvSpPr/>
            <p:nvPr/>
          </p:nvSpPr>
          <p:spPr>
            <a:xfrm>
              <a:off x="3009950" y="1600925"/>
              <a:ext cx="169450" cy="149600"/>
            </a:xfrm>
            <a:custGeom>
              <a:rect b="b" l="l" r="r" t="t"/>
              <a:pathLst>
                <a:path extrusionOk="0" h="5984" w="6778">
                  <a:moveTo>
                    <a:pt x="3403" y="0"/>
                  </a:moveTo>
                  <a:cubicBezTo>
                    <a:pt x="2394" y="0"/>
                    <a:pt x="1425" y="536"/>
                    <a:pt x="861" y="1504"/>
                  </a:cubicBezTo>
                  <a:cubicBezTo>
                    <a:pt x="1" y="2983"/>
                    <a:pt x="450" y="4753"/>
                    <a:pt x="1897" y="5583"/>
                  </a:cubicBezTo>
                  <a:cubicBezTo>
                    <a:pt x="2371" y="5854"/>
                    <a:pt x="2877" y="5983"/>
                    <a:pt x="3373" y="5983"/>
                  </a:cubicBezTo>
                  <a:cubicBezTo>
                    <a:pt x="4398" y="5983"/>
                    <a:pt x="5379" y="5430"/>
                    <a:pt x="5942" y="4430"/>
                  </a:cubicBezTo>
                  <a:cubicBezTo>
                    <a:pt x="6778" y="2948"/>
                    <a:pt x="6294" y="1186"/>
                    <a:pt x="4830" y="375"/>
                  </a:cubicBezTo>
                  <a:cubicBezTo>
                    <a:pt x="4371" y="121"/>
                    <a:pt x="3883" y="0"/>
                    <a:pt x="3403"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0" name="Google Shape;1870;p7"/>
            <p:cNvSpPr/>
            <p:nvPr/>
          </p:nvSpPr>
          <p:spPr>
            <a:xfrm>
              <a:off x="5103300" y="2777825"/>
              <a:ext cx="169050" cy="149625"/>
            </a:xfrm>
            <a:custGeom>
              <a:rect b="b" l="l" r="r" t="t"/>
              <a:pathLst>
                <a:path extrusionOk="0" h="5985" w="6762">
                  <a:moveTo>
                    <a:pt x="3403" y="1"/>
                  </a:moveTo>
                  <a:cubicBezTo>
                    <a:pt x="2385" y="1"/>
                    <a:pt x="1410" y="547"/>
                    <a:pt x="845" y="1537"/>
                  </a:cubicBezTo>
                  <a:cubicBezTo>
                    <a:pt x="1" y="3020"/>
                    <a:pt x="472" y="4784"/>
                    <a:pt x="1933" y="5600"/>
                  </a:cubicBezTo>
                  <a:cubicBezTo>
                    <a:pt x="2398" y="5860"/>
                    <a:pt x="2892" y="5985"/>
                    <a:pt x="3377" y="5985"/>
                  </a:cubicBezTo>
                  <a:cubicBezTo>
                    <a:pt x="4412" y="5985"/>
                    <a:pt x="5402" y="5417"/>
                    <a:pt x="5963" y="4398"/>
                  </a:cubicBezTo>
                  <a:cubicBezTo>
                    <a:pt x="6762" y="2948"/>
                    <a:pt x="6300" y="1225"/>
                    <a:pt x="4897" y="411"/>
                  </a:cubicBezTo>
                  <a:cubicBezTo>
                    <a:pt x="4418" y="134"/>
                    <a:pt x="3906" y="1"/>
                    <a:pt x="3403"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1" name="Google Shape;1871;p7"/>
            <p:cNvSpPr/>
            <p:nvPr/>
          </p:nvSpPr>
          <p:spPr>
            <a:xfrm>
              <a:off x="2694125" y="1891225"/>
              <a:ext cx="168975" cy="149600"/>
            </a:xfrm>
            <a:custGeom>
              <a:rect b="b" l="l" r="r" t="t"/>
              <a:pathLst>
                <a:path extrusionOk="0" h="5984" w="6759">
                  <a:moveTo>
                    <a:pt x="3386" y="0"/>
                  </a:moveTo>
                  <a:cubicBezTo>
                    <a:pt x="2353" y="0"/>
                    <a:pt x="1365" y="563"/>
                    <a:pt x="804" y="1577"/>
                  </a:cubicBezTo>
                  <a:cubicBezTo>
                    <a:pt x="1" y="3026"/>
                    <a:pt x="456" y="4753"/>
                    <a:pt x="1856" y="5568"/>
                  </a:cubicBezTo>
                  <a:cubicBezTo>
                    <a:pt x="2338" y="5849"/>
                    <a:pt x="2853" y="5983"/>
                    <a:pt x="3358" y="5983"/>
                  </a:cubicBezTo>
                  <a:cubicBezTo>
                    <a:pt x="4374" y="5983"/>
                    <a:pt x="5346" y="5441"/>
                    <a:pt x="5911" y="4455"/>
                  </a:cubicBezTo>
                  <a:cubicBezTo>
                    <a:pt x="6758" y="2974"/>
                    <a:pt x="6293" y="1209"/>
                    <a:pt x="4837" y="388"/>
                  </a:cubicBezTo>
                  <a:cubicBezTo>
                    <a:pt x="4370" y="126"/>
                    <a:pt x="3873" y="0"/>
                    <a:pt x="3386"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2" name="Google Shape;1872;p7"/>
            <p:cNvSpPr/>
            <p:nvPr/>
          </p:nvSpPr>
          <p:spPr>
            <a:xfrm>
              <a:off x="2427850" y="2365750"/>
              <a:ext cx="168300" cy="149025"/>
            </a:xfrm>
            <a:custGeom>
              <a:rect b="b" l="l" r="r" t="t"/>
              <a:pathLst>
                <a:path extrusionOk="0" h="5961" w="6732">
                  <a:moveTo>
                    <a:pt x="3375" y="0"/>
                  </a:moveTo>
                  <a:cubicBezTo>
                    <a:pt x="2344" y="0"/>
                    <a:pt x="1356" y="563"/>
                    <a:pt x="796" y="1575"/>
                  </a:cubicBezTo>
                  <a:cubicBezTo>
                    <a:pt x="0" y="3016"/>
                    <a:pt x="457" y="4740"/>
                    <a:pt x="1851" y="5551"/>
                  </a:cubicBezTo>
                  <a:cubicBezTo>
                    <a:pt x="2328" y="5828"/>
                    <a:pt x="2840" y="5960"/>
                    <a:pt x="3341" y="5960"/>
                  </a:cubicBezTo>
                  <a:cubicBezTo>
                    <a:pt x="4356" y="5960"/>
                    <a:pt x="5329" y="5418"/>
                    <a:pt x="5890" y="4435"/>
                  </a:cubicBezTo>
                  <a:cubicBezTo>
                    <a:pt x="6732" y="2962"/>
                    <a:pt x="6265" y="1199"/>
                    <a:pt x="4815" y="384"/>
                  </a:cubicBezTo>
                  <a:cubicBezTo>
                    <a:pt x="4352" y="124"/>
                    <a:pt x="3859" y="0"/>
                    <a:pt x="3375"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3" name="Google Shape;1873;p7"/>
            <p:cNvSpPr/>
            <p:nvPr/>
          </p:nvSpPr>
          <p:spPr>
            <a:xfrm>
              <a:off x="2824900" y="3837650"/>
              <a:ext cx="168100" cy="148375"/>
            </a:xfrm>
            <a:custGeom>
              <a:rect b="b" l="l" r="r" t="t"/>
              <a:pathLst>
                <a:path extrusionOk="0" h="5935" w="6724">
                  <a:moveTo>
                    <a:pt x="3384" y="1"/>
                  </a:moveTo>
                  <a:cubicBezTo>
                    <a:pt x="2390" y="1"/>
                    <a:pt x="1430" y="519"/>
                    <a:pt x="872" y="1457"/>
                  </a:cubicBezTo>
                  <a:cubicBezTo>
                    <a:pt x="1" y="2920"/>
                    <a:pt x="440" y="4709"/>
                    <a:pt x="1874" y="5536"/>
                  </a:cubicBezTo>
                  <a:cubicBezTo>
                    <a:pt x="2341" y="5806"/>
                    <a:pt x="2845" y="5934"/>
                    <a:pt x="3341" y="5934"/>
                  </a:cubicBezTo>
                  <a:cubicBezTo>
                    <a:pt x="4334" y="5934"/>
                    <a:pt x="5294" y="5417"/>
                    <a:pt x="5852" y="4480"/>
                  </a:cubicBezTo>
                  <a:cubicBezTo>
                    <a:pt x="6723" y="3015"/>
                    <a:pt x="6284" y="1226"/>
                    <a:pt x="4850" y="399"/>
                  </a:cubicBezTo>
                  <a:cubicBezTo>
                    <a:pt x="4383" y="130"/>
                    <a:pt x="3879" y="1"/>
                    <a:pt x="3384"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4" name="Google Shape;1874;p7"/>
            <p:cNvSpPr/>
            <p:nvPr/>
          </p:nvSpPr>
          <p:spPr>
            <a:xfrm>
              <a:off x="3705825" y="4177100"/>
              <a:ext cx="167275" cy="147750"/>
            </a:xfrm>
            <a:custGeom>
              <a:rect b="b" l="l" r="r" t="t"/>
              <a:pathLst>
                <a:path extrusionOk="0" h="5910" w="6691">
                  <a:moveTo>
                    <a:pt x="3385" y="0"/>
                  </a:moveTo>
                  <a:cubicBezTo>
                    <a:pt x="2392" y="0"/>
                    <a:pt x="1428" y="515"/>
                    <a:pt x="871" y="1447"/>
                  </a:cubicBezTo>
                  <a:cubicBezTo>
                    <a:pt x="0" y="2904"/>
                    <a:pt x="453" y="4712"/>
                    <a:pt x="1894" y="5528"/>
                  </a:cubicBezTo>
                  <a:cubicBezTo>
                    <a:pt x="2349" y="5787"/>
                    <a:pt x="2840" y="5910"/>
                    <a:pt x="3324" y="5910"/>
                  </a:cubicBezTo>
                  <a:cubicBezTo>
                    <a:pt x="4334" y="5910"/>
                    <a:pt x="5312" y="5375"/>
                    <a:pt x="5867" y="4414"/>
                  </a:cubicBezTo>
                  <a:cubicBezTo>
                    <a:pt x="6691" y="2985"/>
                    <a:pt x="6250" y="1221"/>
                    <a:pt x="4866" y="408"/>
                  </a:cubicBezTo>
                  <a:cubicBezTo>
                    <a:pt x="4398" y="132"/>
                    <a:pt x="3888" y="0"/>
                    <a:pt x="3385"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5" name="Google Shape;1875;p7"/>
            <p:cNvSpPr/>
            <p:nvPr/>
          </p:nvSpPr>
          <p:spPr>
            <a:xfrm>
              <a:off x="2543275" y="3523225"/>
              <a:ext cx="166950" cy="147825"/>
            </a:xfrm>
            <a:custGeom>
              <a:rect b="b" l="l" r="r" t="t"/>
              <a:pathLst>
                <a:path extrusionOk="0" h="5913" w="6678">
                  <a:moveTo>
                    <a:pt x="3370" y="0"/>
                  </a:moveTo>
                  <a:cubicBezTo>
                    <a:pt x="2348" y="0"/>
                    <a:pt x="1359" y="550"/>
                    <a:pt x="806" y="1531"/>
                  </a:cubicBezTo>
                  <a:cubicBezTo>
                    <a:pt x="0" y="2963"/>
                    <a:pt x="461" y="4720"/>
                    <a:pt x="1860" y="5521"/>
                  </a:cubicBezTo>
                  <a:cubicBezTo>
                    <a:pt x="2321" y="5786"/>
                    <a:pt x="2818" y="5912"/>
                    <a:pt x="3306" y="5912"/>
                  </a:cubicBezTo>
                  <a:cubicBezTo>
                    <a:pt x="4343" y="5912"/>
                    <a:pt x="5345" y="5345"/>
                    <a:pt x="5895" y="4332"/>
                  </a:cubicBezTo>
                  <a:cubicBezTo>
                    <a:pt x="6677" y="2892"/>
                    <a:pt x="6180" y="1146"/>
                    <a:pt x="4766" y="364"/>
                  </a:cubicBezTo>
                  <a:cubicBezTo>
                    <a:pt x="4320" y="117"/>
                    <a:pt x="3842" y="0"/>
                    <a:pt x="3370"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6" name="Google Shape;1876;p7"/>
            <p:cNvSpPr/>
            <p:nvPr/>
          </p:nvSpPr>
          <p:spPr>
            <a:xfrm>
              <a:off x="2344000" y="2787175"/>
              <a:ext cx="168225" cy="148350"/>
            </a:xfrm>
            <a:custGeom>
              <a:rect b="b" l="l" r="r" t="t"/>
              <a:pathLst>
                <a:path extrusionOk="0" h="5934" w="6729">
                  <a:moveTo>
                    <a:pt x="3388" y="0"/>
                  </a:moveTo>
                  <a:cubicBezTo>
                    <a:pt x="2388" y="0"/>
                    <a:pt x="1422" y="525"/>
                    <a:pt x="864" y="1473"/>
                  </a:cubicBezTo>
                  <a:cubicBezTo>
                    <a:pt x="1" y="2939"/>
                    <a:pt x="450" y="4724"/>
                    <a:pt x="1891" y="5544"/>
                  </a:cubicBezTo>
                  <a:cubicBezTo>
                    <a:pt x="2354" y="5808"/>
                    <a:pt x="2852" y="5934"/>
                    <a:pt x="3341" y="5934"/>
                  </a:cubicBezTo>
                  <a:cubicBezTo>
                    <a:pt x="4341" y="5934"/>
                    <a:pt x="5306" y="5409"/>
                    <a:pt x="5864" y="4461"/>
                  </a:cubicBezTo>
                  <a:cubicBezTo>
                    <a:pt x="6729" y="2995"/>
                    <a:pt x="6278" y="1210"/>
                    <a:pt x="4837" y="390"/>
                  </a:cubicBezTo>
                  <a:cubicBezTo>
                    <a:pt x="4375" y="126"/>
                    <a:pt x="3877" y="0"/>
                    <a:pt x="3388"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7" name="Google Shape;1877;p7"/>
            <p:cNvSpPr/>
            <p:nvPr/>
          </p:nvSpPr>
          <p:spPr>
            <a:xfrm>
              <a:off x="4437900" y="3964050"/>
              <a:ext cx="167250" cy="148375"/>
            </a:xfrm>
            <a:custGeom>
              <a:rect b="b" l="l" r="r" t="t"/>
              <a:pathLst>
                <a:path extrusionOk="0" h="5935" w="6690">
                  <a:moveTo>
                    <a:pt x="3366" y="1"/>
                  </a:moveTo>
                  <a:cubicBezTo>
                    <a:pt x="2354" y="1"/>
                    <a:pt x="1382" y="539"/>
                    <a:pt x="823" y="1513"/>
                  </a:cubicBezTo>
                  <a:cubicBezTo>
                    <a:pt x="1" y="2948"/>
                    <a:pt x="434" y="4693"/>
                    <a:pt x="1816" y="5512"/>
                  </a:cubicBezTo>
                  <a:cubicBezTo>
                    <a:pt x="2297" y="5798"/>
                    <a:pt x="2817" y="5935"/>
                    <a:pt x="3326" y="5935"/>
                  </a:cubicBezTo>
                  <a:cubicBezTo>
                    <a:pt x="4338" y="5935"/>
                    <a:pt x="5310" y="5397"/>
                    <a:pt x="5869" y="4422"/>
                  </a:cubicBezTo>
                  <a:cubicBezTo>
                    <a:pt x="6689" y="2988"/>
                    <a:pt x="6256" y="1243"/>
                    <a:pt x="4875" y="423"/>
                  </a:cubicBezTo>
                  <a:cubicBezTo>
                    <a:pt x="4394" y="137"/>
                    <a:pt x="3875" y="1"/>
                    <a:pt x="3366"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8" name="Google Shape;1878;p7"/>
            <p:cNvSpPr/>
            <p:nvPr/>
          </p:nvSpPr>
          <p:spPr>
            <a:xfrm>
              <a:off x="3290525" y="4099175"/>
              <a:ext cx="167250" cy="148400"/>
            </a:xfrm>
            <a:custGeom>
              <a:rect b="b" l="l" r="r" t="t"/>
              <a:pathLst>
                <a:path extrusionOk="0" h="5936" w="6690">
                  <a:moveTo>
                    <a:pt x="3365" y="0"/>
                  </a:moveTo>
                  <a:cubicBezTo>
                    <a:pt x="2348" y="0"/>
                    <a:pt x="1369" y="546"/>
                    <a:pt x="811" y="1532"/>
                  </a:cubicBezTo>
                  <a:cubicBezTo>
                    <a:pt x="1" y="2968"/>
                    <a:pt x="447" y="4711"/>
                    <a:pt x="1834" y="5524"/>
                  </a:cubicBezTo>
                  <a:cubicBezTo>
                    <a:pt x="2309" y="5803"/>
                    <a:pt x="2821" y="5936"/>
                    <a:pt x="3323" y="5936"/>
                  </a:cubicBezTo>
                  <a:cubicBezTo>
                    <a:pt x="4342" y="5936"/>
                    <a:pt x="5320" y="5390"/>
                    <a:pt x="5879" y="4403"/>
                  </a:cubicBezTo>
                  <a:cubicBezTo>
                    <a:pt x="6689" y="2969"/>
                    <a:pt x="6243" y="1226"/>
                    <a:pt x="4856" y="412"/>
                  </a:cubicBezTo>
                  <a:cubicBezTo>
                    <a:pt x="4380" y="133"/>
                    <a:pt x="3868" y="0"/>
                    <a:pt x="3365"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9" name="Google Shape;1879;p7"/>
            <p:cNvSpPr/>
            <p:nvPr/>
          </p:nvSpPr>
          <p:spPr>
            <a:xfrm>
              <a:off x="4856850" y="1859525"/>
              <a:ext cx="165975" cy="146775"/>
            </a:xfrm>
            <a:custGeom>
              <a:rect b="b" l="l" r="r" t="t"/>
              <a:pathLst>
                <a:path extrusionOk="0" h="5871" w="6639">
                  <a:moveTo>
                    <a:pt x="3365" y="0"/>
                  </a:moveTo>
                  <a:cubicBezTo>
                    <a:pt x="2337" y="0"/>
                    <a:pt x="1335" y="555"/>
                    <a:pt x="792" y="1537"/>
                  </a:cubicBezTo>
                  <a:cubicBezTo>
                    <a:pt x="0" y="2966"/>
                    <a:pt x="491" y="4736"/>
                    <a:pt x="1894" y="5513"/>
                  </a:cubicBezTo>
                  <a:cubicBezTo>
                    <a:pt x="2332" y="5755"/>
                    <a:pt x="2806" y="5870"/>
                    <a:pt x="3274" y="5870"/>
                  </a:cubicBezTo>
                  <a:cubicBezTo>
                    <a:pt x="4302" y="5870"/>
                    <a:pt x="5304" y="5315"/>
                    <a:pt x="5848" y="4334"/>
                  </a:cubicBezTo>
                  <a:cubicBezTo>
                    <a:pt x="6639" y="2904"/>
                    <a:pt x="6147" y="1135"/>
                    <a:pt x="4745" y="358"/>
                  </a:cubicBezTo>
                  <a:cubicBezTo>
                    <a:pt x="4307" y="115"/>
                    <a:pt x="3833" y="0"/>
                    <a:pt x="3365"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0" name="Google Shape;1880;p7"/>
            <p:cNvSpPr/>
            <p:nvPr/>
          </p:nvSpPr>
          <p:spPr>
            <a:xfrm>
              <a:off x="2829325" y="1656150"/>
              <a:ext cx="164675" cy="145500"/>
            </a:xfrm>
            <a:custGeom>
              <a:rect b="b" l="l" r="r" t="t"/>
              <a:pathLst>
                <a:path extrusionOk="0" h="5820" w="6587">
                  <a:moveTo>
                    <a:pt x="3365" y="1"/>
                  </a:moveTo>
                  <a:cubicBezTo>
                    <a:pt x="2343" y="1"/>
                    <a:pt x="1332" y="544"/>
                    <a:pt x="793" y="1491"/>
                  </a:cubicBezTo>
                  <a:cubicBezTo>
                    <a:pt x="1" y="2886"/>
                    <a:pt x="494" y="4710"/>
                    <a:pt x="1872" y="5474"/>
                  </a:cubicBezTo>
                  <a:cubicBezTo>
                    <a:pt x="2296" y="5708"/>
                    <a:pt x="2760" y="5819"/>
                    <a:pt x="3223" y="5819"/>
                  </a:cubicBezTo>
                  <a:cubicBezTo>
                    <a:pt x="4265" y="5819"/>
                    <a:pt x="5295" y="5257"/>
                    <a:pt x="5823" y="4282"/>
                  </a:cubicBezTo>
                  <a:cubicBezTo>
                    <a:pt x="6586" y="2871"/>
                    <a:pt x="6059" y="1051"/>
                    <a:pt x="4669" y="320"/>
                  </a:cubicBezTo>
                  <a:cubicBezTo>
                    <a:pt x="4258" y="103"/>
                    <a:pt x="3810" y="1"/>
                    <a:pt x="3365"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1" name="Google Shape;1881;p7"/>
            <p:cNvSpPr/>
            <p:nvPr/>
          </p:nvSpPr>
          <p:spPr>
            <a:xfrm>
              <a:off x="5155925" y="2963825"/>
              <a:ext cx="164175" cy="145475"/>
            </a:xfrm>
            <a:custGeom>
              <a:rect b="b" l="l" r="r" t="t"/>
              <a:pathLst>
                <a:path extrusionOk="0" h="5819" w="6567">
                  <a:moveTo>
                    <a:pt x="3344" y="0"/>
                  </a:moveTo>
                  <a:cubicBezTo>
                    <a:pt x="2310" y="0"/>
                    <a:pt x="1285" y="555"/>
                    <a:pt x="753" y="1523"/>
                  </a:cubicBezTo>
                  <a:cubicBezTo>
                    <a:pt x="0" y="2892"/>
                    <a:pt x="464" y="4656"/>
                    <a:pt x="1785" y="5437"/>
                  </a:cubicBezTo>
                  <a:cubicBezTo>
                    <a:pt x="2223" y="5696"/>
                    <a:pt x="2711" y="5819"/>
                    <a:pt x="3198" y="5819"/>
                  </a:cubicBezTo>
                  <a:cubicBezTo>
                    <a:pt x="4212" y="5819"/>
                    <a:pt x="5221" y="5286"/>
                    <a:pt x="5763" y="4346"/>
                  </a:cubicBezTo>
                  <a:cubicBezTo>
                    <a:pt x="6566" y="2955"/>
                    <a:pt x="6083" y="1129"/>
                    <a:pt x="4711" y="356"/>
                  </a:cubicBezTo>
                  <a:cubicBezTo>
                    <a:pt x="4283" y="114"/>
                    <a:pt x="3813" y="0"/>
                    <a:pt x="3344"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2" name="Google Shape;1882;p7"/>
            <p:cNvSpPr/>
            <p:nvPr/>
          </p:nvSpPr>
          <p:spPr>
            <a:xfrm>
              <a:off x="3926725" y="1336750"/>
              <a:ext cx="165275" cy="146150"/>
            </a:xfrm>
            <a:custGeom>
              <a:rect b="b" l="l" r="r" t="t"/>
              <a:pathLst>
                <a:path extrusionOk="0" h="5846" w="6611">
                  <a:moveTo>
                    <a:pt x="3370" y="1"/>
                  </a:moveTo>
                  <a:cubicBezTo>
                    <a:pt x="2377" y="1"/>
                    <a:pt x="1394" y="513"/>
                    <a:pt x="840" y="1431"/>
                  </a:cubicBezTo>
                  <a:cubicBezTo>
                    <a:pt x="0" y="2820"/>
                    <a:pt x="444" y="4644"/>
                    <a:pt x="1814" y="5456"/>
                  </a:cubicBezTo>
                  <a:cubicBezTo>
                    <a:pt x="2261" y="5720"/>
                    <a:pt x="2756" y="5846"/>
                    <a:pt x="3248" y="5846"/>
                  </a:cubicBezTo>
                  <a:cubicBezTo>
                    <a:pt x="4223" y="5846"/>
                    <a:pt x="5187" y="5352"/>
                    <a:pt x="5747" y="4464"/>
                  </a:cubicBezTo>
                  <a:cubicBezTo>
                    <a:pt x="6611" y="3094"/>
                    <a:pt x="6204" y="1258"/>
                    <a:pt x="4850" y="419"/>
                  </a:cubicBezTo>
                  <a:cubicBezTo>
                    <a:pt x="4392" y="135"/>
                    <a:pt x="3880" y="1"/>
                    <a:pt x="3370"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3" name="Google Shape;1883;p7"/>
            <p:cNvSpPr/>
            <p:nvPr/>
          </p:nvSpPr>
          <p:spPr>
            <a:xfrm>
              <a:off x="4622950" y="3912650"/>
              <a:ext cx="163075" cy="144850"/>
            </a:xfrm>
            <a:custGeom>
              <a:rect b="b" l="l" r="r" t="t"/>
              <a:pathLst>
                <a:path extrusionOk="0" h="5794" w="6523">
                  <a:moveTo>
                    <a:pt x="3348" y="1"/>
                  </a:moveTo>
                  <a:cubicBezTo>
                    <a:pt x="2325" y="1"/>
                    <a:pt x="1301" y="541"/>
                    <a:pt x="767" y="1485"/>
                  </a:cubicBezTo>
                  <a:cubicBezTo>
                    <a:pt x="1" y="2838"/>
                    <a:pt x="459" y="4629"/>
                    <a:pt x="1773" y="5414"/>
                  </a:cubicBezTo>
                  <a:cubicBezTo>
                    <a:pt x="2205" y="5672"/>
                    <a:pt x="2690" y="5794"/>
                    <a:pt x="3176" y="5794"/>
                  </a:cubicBezTo>
                  <a:cubicBezTo>
                    <a:pt x="4198" y="5794"/>
                    <a:pt x="5222" y="5254"/>
                    <a:pt x="5756" y="4310"/>
                  </a:cubicBezTo>
                  <a:cubicBezTo>
                    <a:pt x="6523" y="2956"/>
                    <a:pt x="6064" y="1166"/>
                    <a:pt x="4750" y="380"/>
                  </a:cubicBezTo>
                  <a:cubicBezTo>
                    <a:pt x="4318" y="122"/>
                    <a:pt x="3833" y="1"/>
                    <a:pt x="3348"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4" name="Google Shape;1884;p7"/>
            <p:cNvSpPr/>
            <p:nvPr/>
          </p:nvSpPr>
          <p:spPr>
            <a:xfrm>
              <a:off x="3525450" y="4232075"/>
              <a:ext cx="162600" cy="144125"/>
            </a:xfrm>
            <a:custGeom>
              <a:rect b="b" l="l" r="r" t="t"/>
              <a:pathLst>
                <a:path extrusionOk="0" h="5765" w="6504">
                  <a:moveTo>
                    <a:pt x="3346" y="0"/>
                  </a:moveTo>
                  <a:cubicBezTo>
                    <a:pt x="2312" y="0"/>
                    <a:pt x="1270" y="552"/>
                    <a:pt x="748" y="1507"/>
                  </a:cubicBezTo>
                  <a:cubicBezTo>
                    <a:pt x="1" y="2871"/>
                    <a:pt x="496" y="4675"/>
                    <a:pt x="1824" y="5421"/>
                  </a:cubicBezTo>
                  <a:cubicBezTo>
                    <a:pt x="2239" y="5654"/>
                    <a:pt x="2701" y="5765"/>
                    <a:pt x="3163" y="5765"/>
                  </a:cubicBezTo>
                  <a:cubicBezTo>
                    <a:pt x="4177" y="5765"/>
                    <a:pt x="5193" y="5234"/>
                    <a:pt x="5729" y="4309"/>
                  </a:cubicBezTo>
                  <a:cubicBezTo>
                    <a:pt x="6504" y="2968"/>
                    <a:pt x="6042" y="1153"/>
                    <a:pt x="4729" y="372"/>
                  </a:cubicBezTo>
                  <a:cubicBezTo>
                    <a:pt x="4305" y="119"/>
                    <a:pt x="3826" y="0"/>
                    <a:pt x="3346"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5" name="Google Shape;1885;p7"/>
            <p:cNvSpPr/>
            <p:nvPr/>
          </p:nvSpPr>
          <p:spPr>
            <a:xfrm>
              <a:off x="2595100" y="3709000"/>
              <a:ext cx="162575" cy="144125"/>
            </a:xfrm>
            <a:custGeom>
              <a:rect b="b" l="l" r="r" t="t"/>
              <a:pathLst>
                <a:path extrusionOk="0" h="5765" w="6503">
                  <a:moveTo>
                    <a:pt x="3341" y="1"/>
                  </a:moveTo>
                  <a:cubicBezTo>
                    <a:pt x="2290" y="1"/>
                    <a:pt x="1236" y="570"/>
                    <a:pt x="724" y="1544"/>
                  </a:cubicBezTo>
                  <a:cubicBezTo>
                    <a:pt x="1" y="2925"/>
                    <a:pt x="524" y="4723"/>
                    <a:pt x="1859" y="5442"/>
                  </a:cubicBezTo>
                  <a:cubicBezTo>
                    <a:pt x="2265" y="5661"/>
                    <a:pt x="2713" y="5764"/>
                    <a:pt x="3161" y="5764"/>
                  </a:cubicBezTo>
                  <a:cubicBezTo>
                    <a:pt x="4192" y="5764"/>
                    <a:pt x="5224" y="5216"/>
                    <a:pt x="5748" y="4270"/>
                  </a:cubicBezTo>
                  <a:cubicBezTo>
                    <a:pt x="6502" y="2912"/>
                    <a:pt x="6014" y="1107"/>
                    <a:pt x="4690" y="351"/>
                  </a:cubicBezTo>
                  <a:cubicBezTo>
                    <a:pt x="4272" y="113"/>
                    <a:pt x="3807" y="1"/>
                    <a:pt x="3341"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6" name="Google Shape;1886;p7"/>
            <p:cNvSpPr/>
            <p:nvPr/>
          </p:nvSpPr>
          <p:spPr>
            <a:xfrm>
              <a:off x="4343750" y="1415375"/>
              <a:ext cx="162550" cy="144100"/>
            </a:xfrm>
            <a:custGeom>
              <a:rect b="b" l="l" r="r" t="t"/>
              <a:pathLst>
                <a:path extrusionOk="0" h="5764" w="6502">
                  <a:moveTo>
                    <a:pt x="3341" y="0"/>
                  </a:moveTo>
                  <a:cubicBezTo>
                    <a:pt x="2290" y="0"/>
                    <a:pt x="1235" y="569"/>
                    <a:pt x="724" y="1543"/>
                  </a:cubicBezTo>
                  <a:cubicBezTo>
                    <a:pt x="0" y="2925"/>
                    <a:pt x="523" y="4722"/>
                    <a:pt x="1858" y="5441"/>
                  </a:cubicBezTo>
                  <a:cubicBezTo>
                    <a:pt x="2265" y="5660"/>
                    <a:pt x="2713" y="5763"/>
                    <a:pt x="3161" y="5763"/>
                  </a:cubicBezTo>
                  <a:cubicBezTo>
                    <a:pt x="4192" y="5763"/>
                    <a:pt x="5223" y="5215"/>
                    <a:pt x="5747" y="4269"/>
                  </a:cubicBezTo>
                  <a:cubicBezTo>
                    <a:pt x="6502" y="2911"/>
                    <a:pt x="6014" y="1105"/>
                    <a:pt x="4689" y="350"/>
                  </a:cubicBezTo>
                  <a:cubicBezTo>
                    <a:pt x="4272" y="112"/>
                    <a:pt x="3807" y="0"/>
                    <a:pt x="3341"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7" name="Google Shape;1887;p7"/>
            <p:cNvSpPr/>
            <p:nvPr/>
          </p:nvSpPr>
          <p:spPr>
            <a:xfrm>
              <a:off x="4575750" y="1546125"/>
              <a:ext cx="163125" cy="144125"/>
            </a:xfrm>
            <a:custGeom>
              <a:rect b="b" l="l" r="r" t="t"/>
              <a:pathLst>
                <a:path extrusionOk="0" h="5765" w="6525">
                  <a:moveTo>
                    <a:pt x="3364" y="0"/>
                  </a:moveTo>
                  <a:cubicBezTo>
                    <a:pt x="2350" y="0"/>
                    <a:pt x="1332" y="531"/>
                    <a:pt x="797" y="1456"/>
                  </a:cubicBezTo>
                  <a:cubicBezTo>
                    <a:pt x="1" y="2834"/>
                    <a:pt x="517" y="4717"/>
                    <a:pt x="1893" y="5448"/>
                  </a:cubicBezTo>
                  <a:cubicBezTo>
                    <a:pt x="2297" y="5663"/>
                    <a:pt x="2741" y="5764"/>
                    <a:pt x="3185" y="5764"/>
                  </a:cubicBezTo>
                  <a:cubicBezTo>
                    <a:pt x="4222" y="5764"/>
                    <a:pt x="5256" y="5210"/>
                    <a:pt x="5777" y="4259"/>
                  </a:cubicBezTo>
                  <a:cubicBezTo>
                    <a:pt x="6524" y="2894"/>
                    <a:pt x="6029" y="1091"/>
                    <a:pt x="4702" y="343"/>
                  </a:cubicBezTo>
                  <a:cubicBezTo>
                    <a:pt x="4287" y="110"/>
                    <a:pt x="3826" y="0"/>
                    <a:pt x="3364"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8" name="Google Shape;1888;p7"/>
            <p:cNvSpPr/>
            <p:nvPr/>
          </p:nvSpPr>
          <p:spPr>
            <a:xfrm>
              <a:off x="2296925" y="2604975"/>
              <a:ext cx="163075" cy="144825"/>
            </a:xfrm>
            <a:custGeom>
              <a:rect b="b" l="l" r="r" t="t"/>
              <a:pathLst>
                <a:path extrusionOk="0" h="5793" w="6523">
                  <a:moveTo>
                    <a:pt x="3347" y="1"/>
                  </a:moveTo>
                  <a:cubicBezTo>
                    <a:pt x="2326" y="1"/>
                    <a:pt x="1304" y="539"/>
                    <a:pt x="768" y="1481"/>
                  </a:cubicBezTo>
                  <a:cubicBezTo>
                    <a:pt x="0" y="2832"/>
                    <a:pt x="456" y="4624"/>
                    <a:pt x="1769" y="5411"/>
                  </a:cubicBezTo>
                  <a:cubicBezTo>
                    <a:pt x="2201" y="5671"/>
                    <a:pt x="2687" y="5793"/>
                    <a:pt x="3174" y="5793"/>
                  </a:cubicBezTo>
                  <a:cubicBezTo>
                    <a:pt x="4195" y="5793"/>
                    <a:pt x="5218" y="5255"/>
                    <a:pt x="5753" y="4313"/>
                  </a:cubicBezTo>
                  <a:cubicBezTo>
                    <a:pt x="6522" y="2962"/>
                    <a:pt x="6067" y="1170"/>
                    <a:pt x="4753" y="383"/>
                  </a:cubicBezTo>
                  <a:cubicBezTo>
                    <a:pt x="4320" y="123"/>
                    <a:pt x="3834" y="1"/>
                    <a:pt x="3347"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9" name="Google Shape;1889;p7"/>
            <p:cNvSpPr/>
            <p:nvPr/>
          </p:nvSpPr>
          <p:spPr>
            <a:xfrm>
              <a:off x="2514750" y="1947825"/>
              <a:ext cx="161350" cy="142775"/>
            </a:xfrm>
            <a:custGeom>
              <a:rect b="b" l="l" r="r" t="t"/>
              <a:pathLst>
                <a:path extrusionOk="0" h="5711" w="6454">
                  <a:moveTo>
                    <a:pt x="3313" y="0"/>
                  </a:moveTo>
                  <a:cubicBezTo>
                    <a:pt x="2277" y="0"/>
                    <a:pt x="1245" y="557"/>
                    <a:pt x="735" y="1511"/>
                  </a:cubicBezTo>
                  <a:cubicBezTo>
                    <a:pt x="1" y="2884"/>
                    <a:pt x="519" y="4682"/>
                    <a:pt x="1854" y="5395"/>
                  </a:cubicBezTo>
                  <a:cubicBezTo>
                    <a:pt x="2257" y="5609"/>
                    <a:pt x="2699" y="5710"/>
                    <a:pt x="3141" y="5710"/>
                  </a:cubicBezTo>
                  <a:cubicBezTo>
                    <a:pt x="4177" y="5710"/>
                    <a:pt x="5209" y="5154"/>
                    <a:pt x="5720" y="4200"/>
                  </a:cubicBezTo>
                  <a:cubicBezTo>
                    <a:pt x="6454" y="2827"/>
                    <a:pt x="5935" y="1029"/>
                    <a:pt x="4600" y="316"/>
                  </a:cubicBezTo>
                  <a:cubicBezTo>
                    <a:pt x="4197" y="101"/>
                    <a:pt x="3755" y="0"/>
                    <a:pt x="3313"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0" name="Google Shape;1890;p7"/>
            <p:cNvSpPr/>
            <p:nvPr/>
          </p:nvSpPr>
          <p:spPr>
            <a:xfrm>
              <a:off x="2381425" y="2184900"/>
              <a:ext cx="161400" cy="142850"/>
            </a:xfrm>
            <a:custGeom>
              <a:rect b="b" l="l" r="r" t="t"/>
              <a:pathLst>
                <a:path extrusionOk="0" h="5714" w="6456">
                  <a:moveTo>
                    <a:pt x="3314" y="1"/>
                  </a:moveTo>
                  <a:cubicBezTo>
                    <a:pt x="2294" y="1"/>
                    <a:pt x="1274" y="543"/>
                    <a:pt x="754" y="1481"/>
                  </a:cubicBezTo>
                  <a:cubicBezTo>
                    <a:pt x="1" y="2838"/>
                    <a:pt x="496" y="4642"/>
                    <a:pt x="1824" y="5378"/>
                  </a:cubicBezTo>
                  <a:cubicBezTo>
                    <a:pt x="2234" y="5606"/>
                    <a:pt x="2688" y="5713"/>
                    <a:pt x="3141" y="5713"/>
                  </a:cubicBezTo>
                  <a:cubicBezTo>
                    <a:pt x="4162" y="5713"/>
                    <a:pt x="5182" y="5171"/>
                    <a:pt x="5702" y="4233"/>
                  </a:cubicBezTo>
                  <a:cubicBezTo>
                    <a:pt x="6455" y="2876"/>
                    <a:pt x="5960" y="1073"/>
                    <a:pt x="4632" y="336"/>
                  </a:cubicBezTo>
                  <a:cubicBezTo>
                    <a:pt x="4222" y="108"/>
                    <a:pt x="3768" y="1"/>
                    <a:pt x="3314"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1" name="Google Shape;1891;p7"/>
            <p:cNvSpPr/>
            <p:nvPr/>
          </p:nvSpPr>
          <p:spPr>
            <a:xfrm>
              <a:off x="4940075" y="3623350"/>
              <a:ext cx="161350" cy="142825"/>
            </a:xfrm>
            <a:custGeom>
              <a:rect b="b" l="l" r="r" t="t"/>
              <a:pathLst>
                <a:path extrusionOk="0" h="5713" w="6454">
                  <a:moveTo>
                    <a:pt x="3313" y="1"/>
                  </a:moveTo>
                  <a:cubicBezTo>
                    <a:pt x="2277" y="1"/>
                    <a:pt x="1245" y="558"/>
                    <a:pt x="734" y="1512"/>
                  </a:cubicBezTo>
                  <a:cubicBezTo>
                    <a:pt x="0" y="2885"/>
                    <a:pt x="519" y="4683"/>
                    <a:pt x="1855" y="5396"/>
                  </a:cubicBezTo>
                  <a:cubicBezTo>
                    <a:pt x="2258" y="5611"/>
                    <a:pt x="2700" y="5713"/>
                    <a:pt x="3142" y="5713"/>
                  </a:cubicBezTo>
                  <a:cubicBezTo>
                    <a:pt x="4177" y="5713"/>
                    <a:pt x="5209" y="5156"/>
                    <a:pt x="5719" y="4201"/>
                  </a:cubicBezTo>
                  <a:cubicBezTo>
                    <a:pt x="6453" y="2828"/>
                    <a:pt x="5936" y="1030"/>
                    <a:pt x="4599" y="317"/>
                  </a:cubicBezTo>
                  <a:cubicBezTo>
                    <a:pt x="4196" y="102"/>
                    <a:pt x="3754" y="1"/>
                    <a:pt x="3313"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2" name="Google Shape;1892;p7"/>
            <p:cNvSpPr/>
            <p:nvPr/>
          </p:nvSpPr>
          <p:spPr>
            <a:xfrm>
              <a:off x="5073350" y="3386225"/>
              <a:ext cx="161425" cy="142850"/>
            </a:xfrm>
            <a:custGeom>
              <a:rect b="b" l="l" r="r" t="t"/>
              <a:pathLst>
                <a:path extrusionOk="0" h="5714" w="6457">
                  <a:moveTo>
                    <a:pt x="3314" y="0"/>
                  </a:moveTo>
                  <a:cubicBezTo>
                    <a:pt x="2294" y="0"/>
                    <a:pt x="1274" y="543"/>
                    <a:pt x="754" y="1480"/>
                  </a:cubicBezTo>
                  <a:cubicBezTo>
                    <a:pt x="1" y="2837"/>
                    <a:pt x="496" y="4641"/>
                    <a:pt x="1825" y="5378"/>
                  </a:cubicBezTo>
                  <a:cubicBezTo>
                    <a:pt x="2235" y="5606"/>
                    <a:pt x="2689" y="5713"/>
                    <a:pt x="3143" y="5713"/>
                  </a:cubicBezTo>
                  <a:cubicBezTo>
                    <a:pt x="4163" y="5713"/>
                    <a:pt x="5182" y="5170"/>
                    <a:pt x="5702" y="4233"/>
                  </a:cubicBezTo>
                  <a:cubicBezTo>
                    <a:pt x="6457" y="2876"/>
                    <a:pt x="5960" y="1072"/>
                    <a:pt x="4632" y="335"/>
                  </a:cubicBezTo>
                  <a:cubicBezTo>
                    <a:pt x="4222" y="108"/>
                    <a:pt x="3768" y="0"/>
                    <a:pt x="3314"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3" name="Google Shape;1893;p7"/>
            <p:cNvSpPr/>
            <p:nvPr/>
          </p:nvSpPr>
          <p:spPr>
            <a:xfrm>
              <a:off x="3331200" y="1314625"/>
              <a:ext cx="159475" cy="141575"/>
            </a:xfrm>
            <a:custGeom>
              <a:rect b="b" l="l" r="r" t="t"/>
              <a:pathLst>
                <a:path extrusionOk="0" h="5663" w="6379">
                  <a:moveTo>
                    <a:pt x="3257" y="1"/>
                  </a:moveTo>
                  <a:cubicBezTo>
                    <a:pt x="2260" y="1"/>
                    <a:pt x="1269" y="533"/>
                    <a:pt x="748" y="1466"/>
                  </a:cubicBezTo>
                  <a:cubicBezTo>
                    <a:pt x="0" y="2806"/>
                    <a:pt x="450" y="4527"/>
                    <a:pt x="1748" y="5293"/>
                  </a:cubicBezTo>
                  <a:cubicBezTo>
                    <a:pt x="2174" y="5544"/>
                    <a:pt x="2647" y="5663"/>
                    <a:pt x="3118" y="5663"/>
                  </a:cubicBezTo>
                  <a:cubicBezTo>
                    <a:pt x="4117" y="5663"/>
                    <a:pt x="5108" y="5131"/>
                    <a:pt x="5630" y="4197"/>
                  </a:cubicBezTo>
                  <a:cubicBezTo>
                    <a:pt x="6378" y="2859"/>
                    <a:pt x="5927" y="1138"/>
                    <a:pt x="4629" y="371"/>
                  </a:cubicBezTo>
                  <a:cubicBezTo>
                    <a:pt x="4203" y="120"/>
                    <a:pt x="3729" y="1"/>
                    <a:pt x="3257"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4" name="Google Shape;1894;p7"/>
            <p:cNvSpPr/>
            <p:nvPr/>
          </p:nvSpPr>
          <p:spPr>
            <a:xfrm>
              <a:off x="5191675" y="2360725"/>
              <a:ext cx="160100" cy="141700"/>
            </a:xfrm>
            <a:custGeom>
              <a:rect b="b" l="l" r="r" t="t"/>
              <a:pathLst>
                <a:path extrusionOk="0" h="5668" w="6404">
                  <a:moveTo>
                    <a:pt x="3269" y="0"/>
                  </a:moveTo>
                  <a:cubicBezTo>
                    <a:pt x="2359" y="0"/>
                    <a:pt x="1450" y="451"/>
                    <a:pt x="887" y="1276"/>
                  </a:cubicBezTo>
                  <a:cubicBezTo>
                    <a:pt x="1" y="2573"/>
                    <a:pt x="356" y="4371"/>
                    <a:pt x="1668" y="5232"/>
                  </a:cubicBezTo>
                  <a:cubicBezTo>
                    <a:pt x="2117" y="5526"/>
                    <a:pt x="2626" y="5667"/>
                    <a:pt x="3135" y="5667"/>
                  </a:cubicBezTo>
                  <a:cubicBezTo>
                    <a:pt x="4045" y="5667"/>
                    <a:pt x="4955" y="5217"/>
                    <a:pt x="5518" y="4392"/>
                  </a:cubicBezTo>
                  <a:cubicBezTo>
                    <a:pt x="6404" y="3093"/>
                    <a:pt x="6049" y="1296"/>
                    <a:pt x="4737" y="436"/>
                  </a:cubicBezTo>
                  <a:cubicBezTo>
                    <a:pt x="4288" y="141"/>
                    <a:pt x="3778" y="0"/>
                    <a:pt x="3269"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5" name="Google Shape;1895;p7"/>
            <p:cNvSpPr/>
            <p:nvPr/>
          </p:nvSpPr>
          <p:spPr>
            <a:xfrm>
              <a:off x="5142100" y="2177175"/>
              <a:ext cx="159500" cy="140875"/>
            </a:xfrm>
            <a:custGeom>
              <a:rect b="b" l="l" r="r" t="t"/>
              <a:pathLst>
                <a:path extrusionOk="0" h="5635" w="6380">
                  <a:moveTo>
                    <a:pt x="3245" y="0"/>
                  </a:moveTo>
                  <a:cubicBezTo>
                    <a:pt x="2297" y="0"/>
                    <a:pt x="1367" y="491"/>
                    <a:pt x="830" y="1376"/>
                  </a:cubicBezTo>
                  <a:cubicBezTo>
                    <a:pt x="0" y="2743"/>
                    <a:pt x="440" y="4501"/>
                    <a:pt x="1807" y="5276"/>
                  </a:cubicBezTo>
                  <a:cubicBezTo>
                    <a:pt x="2235" y="5519"/>
                    <a:pt x="2699" y="5634"/>
                    <a:pt x="3158" y="5634"/>
                  </a:cubicBezTo>
                  <a:cubicBezTo>
                    <a:pt x="4124" y="5634"/>
                    <a:pt x="5068" y="5123"/>
                    <a:pt x="5597" y="4209"/>
                  </a:cubicBezTo>
                  <a:cubicBezTo>
                    <a:pt x="6380" y="2863"/>
                    <a:pt x="5954" y="1168"/>
                    <a:pt x="4642" y="385"/>
                  </a:cubicBezTo>
                  <a:cubicBezTo>
                    <a:pt x="4203" y="125"/>
                    <a:pt x="3722" y="0"/>
                    <a:pt x="3245"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6" name="Google Shape;1896;p7"/>
            <p:cNvSpPr/>
            <p:nvPr/>
          </p:nvSpPr>
          <p:spPr>
            <a:xfrm>
              <a:off x="3110900" y="4155750"/>
              <a:ext cx="160575" cy="141575"/>
            </a:xfrm>
            <a:custGeom>
              <a:rect b="b" l="l" r="r" t="t"/>
              <a:pathLst>
                <a:path extrusionOk="0" h="5663" w="6423">
                  <a:moveTo>
                    <a:pt x="3277" y="1"/>
                  </a:moveTo>
                  <a:cubicBezTo>
                    <a:pt x="2300" y="1"/>
                    <a:pt x="1333" y="512"/>
                    <a:pt x="801" y="1415"/>
                  </a:cubicBezTo>
                  <a:cubicBezTo>
                    <a:pt x="0" y="2769"/>
                    <a:pt x="469" y="4564"/>
                    <a:pt x="1817" y="5319"/>
                  </a:cubicBezTo>
                  <a:cubicBezTo>
                    <a:pt x="2234" y="5552"/>
                    <a:pt x="2692" y="5663"/>
                    <a:pt x="3147" y="5663"/>
                  </a:cubicBezTo>
                  <a:cubicBezTo>
                    <a:pt x="4124" y="5663"/>
                    <a:pt x="5091" y="5152"/>
                    <a:pt x="5624" y="4249"/>
                  </a:cubicBezTo>
                  <a:cubicBezTo>
                    <a:pt x="6422" y="2896"/>
                    <a:pt x="5955" y="1101"/>
                    <a:pt x="4605" y="345"/>
                  </a:cubicBezTo>
                  <a:cubicBezTo>
                    <a:pt x="4189" y="112"/>
                    <a:pt x="3732" y="1"/>
                    <a:pt x="3277"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7" name="Google Shape;1897;p7"/>
            <p:cNvSpPr/>
            <p:nvPr/>
          </p:nvSpPr>
          <p:spPr>
            <a:xfrm>
              <a:off x="3148425" y="1368150"/>
              <a:ext cx="159000" cy="140875"/>
            </a:xfrm>
            <a:custGeom>
              <a:rect b="b" l="l" r="r" t="t"/>
              <a:pathLst>
                <a:path extrusionOk="0" h="5635" w="6360">
                  <a:moveTo>
                    <a:pt x="3227" y="1"/>
                  </a:moveTo>
                  <a:cubicBezTo>
                    <a:pt x="2242" y="1"/>
                    <a:pt x="1278" y="532"/>
                    <a:pt x="755" y="1475"/>
                  </a:cubicBezTo>
                  <a:cubicBezTo>
                    <a:pt x="1" y="2837"/>
                    <a:pt x="459" y="4523"/>
                    <a:pt x="1787" y="5276"/>
                  </a:cubicBezTo>
                  <a:cubicBezTo>
                    <a:pt x="2215" y="5519"/>
                    <a:pt x="2680" y="5634"/>
                    <a:pt x="3140" y="5634"/>
                  </a:cubicBezTo>
                  <a:cubicBezTo>
                    <a:pt x="4106" y="5634"/>
                    <a:pt x="5048" y="5123"/>
                    <a:pt x="5579" y="4210"/>
                  </a:cubicBezTo>
                  <a:cubicBezTo>
                    <a:pt x="6360" y="2863"/>
                    <a:pt x="5937" y="1169"/>
                    <a:pt x="4624" y="386"/>
                  </a:cubicBezTo>
                  <a:cubicBezTo>
                    <a:pt x="4185" y="125"/>
                    <a:pt x="3703" y="1"/>
                    <a:pt x="3227"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8" name="Google Shape;1898;p7"/>
            <p:cNvSpPr/>
            <p:nvPr/>
          </p:nvSpPr>
          <p:spPr>
            <a:xfrm>
              <a:off x="4810725" y="1678525"/>
              <a:ext cx="158950" cy="140850"/>
            </a:xfrm>
            <a:custGeom>
              <a:rect b="b" l="l" r="r" t="t"/>
              <a:pathLst>
                <a:path extrusionOk="0" h="5634" w="6358">
                  <a:moveTo>
                    <a:pt x="3223" y="0"/>
                  </a:moveTo>
                  <a:cubicBezTo>
                    <a:pt x="2270" y="0"/>
                    <a:pt x="1337" y="497"/>
                    <a:pt x="802" y="1390"/>
                  </a:cubicBezTo>
                  <a:cubicBezTo>
                    <a:pt x="0" y="2725"/>
                    <a:pt x="403" y="4427"/>
                    <a:pt x="1704" y="5227"/>
                  </a:cubicBezTo>
                  <a:cubicBezTo>
                    <a:pt x="2152" y="5503"/>
                    <a:pt x="2646" y="5634"/>
                    <a:pt x="3135" y="5634"/>
                  </a:cubicBezTo>
                  <a:cubicBezTo>
                    <a:pt x="4105" y="5634"/>
                    <a:pt x="5055" y="5119"/>
                    <a:pt x="5584" y="4196"/>
                  </a:cubicBezTo>
                  <a:cubicBezTo>
                    <a:pt x="6358" y="2846"/>
                    <a:pt x="5924" y="1153"/>
                    <a:pt x="4608" y="379"/>
                  </a:cubicBezTo>
                  <a:cubicBezTo>
                    <a:pt x="4172" y="123"/>
                    <a:pt x="3695" y="0"/>
                    <a:pt x="3223"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9" name="Google Shape;1899;p7"/>
            <p:cNvSpPr/>
            <p:nvPr/>
          </p:nvSpPr>
          <p:spPr>
            <a:xfrm>
              <a:off x="4112900" y="1286225"/>
              <a:ext cx="159000" cy="140850"/>
            </a:xfrm>
            <a:custGeom>
              <a:rect b="b" l="l" r="r" t="t"/>
              <a:pathLst>
                <a:path extrusionOk="0" h="5634" w="6360">
                  <a:moveTo>
                    <a:pt x="3222" y="0"/>
                  </a:moveTo>
                  <a:cubicBezTo>
                    <a:pt x="2248" y="0"/>
                    <a:pt x="1298" y="520"/>
                    <a:pt x="771" y="1444"/>
                  </a:cubicBezTo>
                  <a:cubicBezTo>
                    <a:pt x="1" y="2797"/>
                    <a:pt x="437" y="4488"/>
                    <a:pt x="1756" y="5259"/>
                  </a:cubicBezTo>
                  <a:cubicBezTo>
                    <a:pt x="2191" y="5513"/>
                    <a:pt x="2666" y="5634"/>
                    <a:pt x="3135" y="5634"/>
                  </a:cubicBezTo>
                  <a:cubicBezTo>
                    <a:pt x="4128" y="5634"/>
                    <a:pt x="5096" y="5095"/>
                    <a:pt x="5615" y="4141"/>
                  </a:cubicBezTo>
                  <a:cubicBezTo>
                    <a:pt x="6359" y="2773"/>
                    <a:pt x="5889" y="1090"/>
                    <a:pt x="4554" y="348"/>
                  </a:cubicBezTo>
                  <a:cubicBezTo>
                    <a:pt x="4131" y="112"/>
                    <a:pt x="3674" y="0"/>
                    <a:pt x="3222"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0" name="Google Shape;1900;p7"/>
            <p:cNvSpPr/>
            <p:nvPr/>
          </p:nvSpPr>
          <p:spPr>
            <a:xfrm>
              <a:off x="5241900" y="2545075"/>
              <a:ext cx="158975" cy="140850"/>
            </a:xfrm>
            <a:custGeom>
              <a:rect b="b" l="l" r="r" t="t"/>
              <a:pathLst>
                <a:path extrusionOk="0" h="5634" w="6359">
                  <a:moveTo>
                    <a:pt x="3223" y="0"/>
                  </a:moveTo>
                  <a:cubicBezTo>
                    <a:pt x="2268" y="0"/>
                    <a:pt x="1334" y="500"/>
                    <a:pt x="799" y="1396"/>
                  </a:cubicBezTo>
                  <a:cubicBezTo>
                    <a:pt x="0" y="2732"/>
                    <a:pt x="407" y="4436"/>
                    <a:pt x="1710" y="5231"/>
                  </a:cubicBezTo>
                  <a:cubicBezTo>
                    <a:pt x="2156" y="5504"/>
                    <a:pt x="2648" y="5634"/>
                    <a:pt x="3135" y="5634"/>
                  </a:cubicBezTo>
                  <a:cubicBezTo>
                    <a:pt x="4108" y="5634"/>
                    <a:pt x="5060" y="5117"/>
                    <a:pt x="5588" y="4190"/>
                  </a:cubicBezTo>
                  <a:cubicBezTo>
                    <a:pt x="6359" y="2837"/>
                    <a:pt x="5921" y="1145"/>
                    <a:pt x="4602" y="374"/>
                  </a:cubicBezTo>
                  <a:cubicBezTo>
                    <a:pt x="4168" y="121"/>
                    <a:pt x="3693" y="0"/>
                    <a:pt x="3223"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1" name="Google Shape;1901;p7"/>
            <p:cNvSpPr/>
            <p:nvPr/>
          </p:nvSpPr>
          <p:spPr>
            <a:xfrm>
              <a:off x="2878325" y="4025025"/>
              <a:ext cx="160525" cy="141550"/>
            </a:xfrm>
            <a:custGeom>
              <a:rect b="b" l="l" r="r" t="t"/>
              <a:pathLst>
                <a:path extrusionOk="0" h="5662" w="6421">
                  <a:moveTo>
                    <a:pt x="3275" y="0"/>
                  </a:moveTo>
                  <a:cubicBezTo>
                    <a:pt x="2279" y="0"/>
                    <a:pt x="1298" y="530"/>
                    <a:pt x="776" y="1457"/>
                  </a:cubicBezTo>
                  <a:cubicBezTo>
                    <a:pt x="1" y="2829"/>
                    <a:pt x="499" y="4615"/>
                    <a:pt x="1859" y="5341"/>
                  </a:cubicBezTo>
                  <a:cubicBezTo>
                    <a:pt x="2265" y="5559"/>
                    <a:pt x="2707" y="5662"/>
                    <a:pt x="3146" y="5662"/>
                  </a:cubicBezTo>
                  <a:cubicBezTo>
                    <a:pt x="4142" y="5662"/>
                    <a:pt x="5123" y="5132"/>
                    <a:pt x="5646" y="4205"/>
                  </a:cubicBezTo>
                  <a:cubicBezTo>
                    <a:pt x="6421" y="2832"/>
                    <a:pt x="5923" y="1046"/>
                    <a:pt x="4563" y="321"/>
                  </a:cubicBezTo>
                  <a:cubicBezTo>
                    <a:pt x="4156" y="103"/>
                    <a:pt x="3714" y="0"/>
                    <a:pt x="3275"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2" name="Google Shape;1902;p7"/>
            <p:cNvSpPr/>
            <p:nvPr/>
          </p:nvSpPr>
          <p:spPr>
            <a:xfrm>
              <a:off x="3514375" y="1261825"/>
              <a:ext cx="159025" cy="140850"/>
            </a:xfrm>
            <a:custGeom>
              <a:rect b="b" l="l" r="r" t="t"/>
              <a:pathLst>
                <a:path extrusionOk="0" h="5634" w="6361">
                  <a:moveTo>
                    <a:pt x="3222" y="1"/>
                  </a:moveTo>
                  <a:cubicBezTo>
                    <a:pt x="2247" y="1"/>
                    <a:pt x="1297" y="521"/>
                    <a:pt x="771" y="1446"/>
                  </a:cubicBezTo>
                  <a:cubicBezTo>
                    <a:pt x="0" y="2799"/>
                    <a:pt x="439" y="4490"/>
                    <a:pt x="1758" y="5260"/>
                  </a:cubicBezTo>
                  <a:cubicBezTo>
                    <a:pt x="2193" y="5513"/>
                    <a:pt x="2667" y="5634"/>
                    <a:pt x="3136" y="5634"/>
                  </a:cubicBezTo>
                  <a:cubicBezTo>
                    <a:pt x="4129" y="5634"/>
                    <a:pt x="5099" y="5093"/>
                    <a:pt x="5617" y="4138"/>
                  </a:cubicBezTo>
                  <a:cubicBezTo>
                    <a:pt x="6360" y="2769"/>
                    <a:pt x="5887" y="1088"/>
                    <a:pt x="4552" y="347"/>
                  </a:cubicBezTo>
                  <a:cubicBezTo>
                    <a:pt x="4130" y="112"/>
                    <a:pt x="3673" y="1"/>
                    <a:pt x="3222"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3" name="Google Shape;1903;p7"/>
            <p:cNvSpPr/>
            <p:nvPr/>
          </p:nvSpPr>
          <p:spPr>
            <a:xfrm>
              <a:off x="4126425" y="4258800"/>
              <a:ext cx="157700" cy="139500"/>
            </a:xfrm>
            <a:custGeom>
              <a:rect b="b" l="l" r="r" t="t"/>
              <a:pathLst>
                <a:path extrusionOk="0" h="5580" w="6308">
                  <a:moveTo>
                    <a:pt x="3166" y="0"/>
                  </a:moveTo>
                  <a:cubicBezTo>
                    <a:pt x="2226" y="0"/>
                    <a:pt x="1325" y="500"/>
                    <a:pt x="796" y="1407"/>
                  </a:cubicBezTo>
                  <a:cubicBezTo>
                    <a:pt x="0" y="2775"/>
                    <a:pt x="412" y="4416"/>
                    <a:pt x="1745" y="5194"/>
                  </a:cubicBezTo>
                  <a:cubicBezTo>
                    <a:pt x="2193" y="5455"/>
                    <a:pt x="2672" y="5580"/>
                    <a:pt x="3142" y="5580"/>
                  </a:cubicBezTo>
                  <a:cubicBezTo>
                    <a:pt x="4082" y="5580"/>
                    <a:pt x="4983" y="5081"/>
                    <a:pt x="5512" y="4173"/>
                  </a:cubicBezTo>
                  <a:cubicBezTo>
                    <a:pt x="6307" y="2806"/>
                    <a:pt x="5898" y="1164"/>
                    <a:pt x="4563" y="386"/>
                  </a:cubicBezTo>
                  <a:cubicBezTo>
                    <a:pt x="4115" y="125"/>
                    <a:pt x="3636" y="0"/>
                    <a:pt x="3166"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4" name="Google Shape;1904;p7"/>
            <p:cNvSpPr/>
            <p:nvPr/>
          </p:nvSpPr>
          <p:spPr>
            <a:xfrm>
              <a:off x="2649600" y="1712000"/>
              <a:ext cx="158325" cy="140175"/>
            </a:xfrm>
            <a:custGeom>
              <a:rect b="b" l="l" r="r" t="t"/>
              <a:pathLst>
                <a:path extrusionOk="0" h="5607" w="6333">
                  <a:moveTo>
                    <a:pt x="3187" y="0"/>
                  </a:moveTo>
                  <a:cubicBezTo>
                    <a:pt x="2228" y="0"/>
                    <a:pt x="1304" y="515"/>
                    <a:pt x="777" y="1440"/>
                  </a:cubicBezTo>
                  <a:cubicBezTo>
                    <a:pt x="0" y="2802"/>
                    <a:pt x="427" y="4454"/>
                    <a:pt x="1754" y="5226"/>
                  </a:cubicBezTo>
                  <a:cubicBezTo>
                    <a:pt x="2196" y="5484"/>
                    <a:pt x="2673" y="5606"/>
                    <a:pt x="3141" y="5606"/>
                  </a:cubicBezTo>
                  <a:cubicBezTo>
                    <a:pt x="4119" y="5606"/>
                    <a:pt x="5061" y="5073"/>
                    <a:pt x="5582" y="4118"/>
                  </a:cubicBezTo>
                  <a:cubicBezTo>
                    <a:pt x="6332" y="2743"/>
                    <a:pt x="5872" y="1101"/>
                    <a:pt x="4530" y="354"/>
                  </a:cubicBezTo>
                  <a:cubicBezTo>
                    <a:pt x="4100" y="115"/>
                    <a:pt x="3640" y="0"/>
                    <a:pt x="3187"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5" name="Google Shape;1905;p7"/>
            <p:cNvSpPr/>
            <p:nvPr/>
          </p:nvSpPr>
          <p:spPr>
            <a:xfrm>
              <a:off x="2249900" y="2423675"/>
              <a:ext cx="157825" cy="139550"/>
            </a:xfrm>
            <a:custGeom>
              <a:rect b="b" l="l" r="r" t="t"/>
              <a:pathLst>
                <a:path extrusionOk="0" h="5582" w="6313">
                  <a:moveTo>
                    <a:pt x="3167" y="1"/>
                  </a:moveTo>
                  <a:cubicBezTo>
                    <a:pt x="2216" y="1"/>
                    <a:pt x="1307" y="514"/>
                    <a:pt x="781" y="1442"/>
                  </a:cubicBezTo>
                  <a:cubicBezTo>
                    <a:pt x="1" y="2817"/>
                    <a:pt x="433" y="4449"/>
                    <a:pt x="1781" y="5214"/>
                  </a:cubicBezTo>
                  <a:cubicBezTo>
                    <a:pt x="2219" y="5463"/>
                    <a:pt x="2687" y="5582"/>
                    <a:pt x="3145" y="5582"/>
                  </a:cubicBezTo>
                  <a:cubicBezTo>
                    <a:pt x="4096" y="5582"/>
                    <a:pt x="5007" y="5069"/>
                    <a:pt x="5533" y="4141"/>
                  </a:cubicBezTo>
                  <a:cubicBezTo>
                    <a:pt x="6312" y="2765"/>
                    <a:pt x="5881" y="1134"/>
                    <a:pt x="4532" y="369"/>
                  </a:cubicBezTo>
                  <a:cubicBezTo>
                    <a:pt x="4093" y="120"/>
                    <a:pt x="3625" y="1"/>
                    <a:pt x="3167"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6" name="Google Shape;1906;p7"/>
            <p:cNvSpPr/>
            <p:nvPr/>
          </p:nvSpPr>
          <p:spPr>
            <a:xfrm>
              <a:off x="5208225" y="3150425"/>
              <a:ext cx="158300" cy="140175"/>
            </a:xfrm>
            <a:custGeom>
              <a:rect b="b" l="l" r="r" t="t"/>
              <a:pathLst>
                <a:path extrusionOk="0" h="5607" w="6332">
                  <a:moveTo>
                    <a:pt x="3188" y="1"/>
                  </a:moveTo>
                  <a:cubicBezTo>
                    <a:pt x="2225" y="1"/>
                    <a:pt x="1299" y="519"/>
                    <a:pt x="773" y="1447"/>
                  </a:cubicBezTo>
                  <a:cubicBezTo>
                    <a:pt x="1" y="2810"/>
                    <a:pt x="431" y="4459"/>
                    <a:pt x="1759" y="5229"/>
                  </a:cubicBezTo>
                  <a:cubicBezTo>
                    <a:pt x="2200" y="5484"/>
                    <a:pt x="2675" y="5606"/>
                    <a:pt x="3142" y="5606"/>
                  </a:cubicBezTo>
                  <a:cubicBezTo>
                    <a:pt x="4122" y="5606"/>
                    <a:pt x="5065" y="5070"/>
                    <a:pt x="5585" y="4112"/>
                  </a:cubicBezTo>
                  <a:cubicBezTo>
                    <a:pt x="6331" y="2737"/>
                    <a:pt x="5867" y="1095"/>
                    <a:pt x="4524" y="351"/>
                  </a:cubicBezTo>
                  <a:cubicBezTo>
                    <a:pt x="4096" y="114"/>
                    <a:pt x="3638" y="1"/>
                    <a:pt x="3188"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7" name="Google Shape;1907;p7"/>
            <p:cNvSpPr/>
            <p:nvPr/>
          </p:nvSpPr>
          <p:spPr>
            <a:xfrm>
              <a:off x="4808475" y="3862100"/>
              <a:ext cx="157925" cy="139550"/>
            </a:xfrm>
            <a:custGeom>
              <a:rect b="b" l="l" r="r" t="t"/>
              <a:pathLst>
                <a:path extrusionOk="0" h="5582" w="6317">
                  <a:moveTo>
                    <a:pt x="3171" y="1"/>
                  </a:moveTo>
                  <a:cubicBezTo>
                    <a:pt x="2208" y="1"/>
                    <a:pt x="1287" y="527"/>
                    <a:pt x="764" y="1474"/>
                  </a:cubicBezTo>
                  <a:cubicBezTo>
                    <a:pt x="1" y="2855"/>
                    <a:pt x="456" y="4481"/>
                    <a:pt x="1815" y="5232"/>
                  </a:cubicBezTo>
                  <a:cubicBezTo>
                    <a:pt x="2244" y="5469"/>
                    <a:pt x="2700" y="5582"/>
                    <a:pt x="3146" y="5582"/>
                  </a:cubicBezTo>
                  <a:cubicBezTo>
                    <a:pt x="4110" y="5582"/>
                    <a:pt x="5031" y="5055"/>
                    <a:pt x="5553" y="4109"/>
                  </a:cubicBezTo>
                  <a:cubicBezTo>
                    <a:pt x="6316" y="2728"/>
                    <a:pt x="5863" y="1101"/>
                    <a:pt x="4502" y="351"/>
                  </a:cubicBezTo>
                  <a:cubicBezTo>
                    <a:pt x="4073" y="114"/>
                    <a:pt x="3617" y="1"/>
                    <a:pt x="3171"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8" name="Google Shape;1908;p7"/>
            <p:cNvSpPr/>
            <p:nvPr/>
          </p:nvSpPr>
          <p:spPr>
            <a:xfrm>
              <a:off x="2265450" y="3212625"/>
              <a:ext cx="157975" cy="139600"/>
            </a:xfrm>
            <a:custGeom>
              <a:rect b="b" l="l" r="r" t="t"/>
              <a:pathLst>
                <a:path extrusionOk="0" h="5584" w="6319">
                  <a:moveTo>
                    <a:pt x="3171" y="1"/>
                  </a:moveTo>
                  <a:cubicBezTo>
                    <a:pt x="2212" y="1"/>
                    <a:pt x="1296" y="523"/>
                    <a:pt x="772" y="1463"/>
                  </a:cubicBezTo>
                  <a:cubicBezTo>
                    <a:pt x="1" y="2844"/>
                    <a:pt x="449" y="4471"/>
                    <a:pt x="1805" y="5227"/>
                  </a:cubicBezTo>
                  <a:cubicBezTo>
                    <a:pt x="2238" y="5468"/>
                    <a:pt x="2698" y="5583"/>
                    <a:pt x="3149" y="5583"/>
                  </a:cubicBezTo>
                  <a:cubicBezTo>
                    <a:pt x="4108" y="5583"/>
                    <a:pt x="5023" y="5062"/>
                    <a:pt x="5547" y="4121"/>
                  </a:cubicBezTo>
                  <a:cubicBezTo>
                    <a:pt x="6318" y="2738"/>
                    <a:pt x="5872" y="1114"/>
                    <a:pt x="4514" y="358"/>
                  </a:cubicBezTo>
                  <a:cubicBezTo>
                    <a:pt x="4081" y="116"/>
                    <a:pt x="3621" y="1"/>
                    <a:pt x="3171"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9" name="Google Shape;1909;p7"/>
            <p:cNvSpPr/>
            <p:nvPr/>
          </p:nvSpPr>
          <p:spPr>
            <a:xfrm>
              <a:off x="3698675" y="1209650"/>
              <a:ext cx="156775" cy="138850"/>
            </a:xfrm>
            <a:custGeom>
              <a:rect b="b" l="l" r="r" t="t"/>
              <a:pathLst>
                <a:path extrusionOk="0" h="5554" w="6271">
                  <a:moveTo>
                    <a:pt x="3133" y="1"/>
                  </a:moveTo>
                  <a:cubicBezTo>
                    <a:pt x="2184" y="1"/>
                    <a:pt x="1277" y="516"/>
                    <a:pt x="755" y="1449"/>
                  </a:cubicBezTo>
                  <a:cubicBezTo>
                    <a:pt x="1" y="2793"/>
                    <a:pt x="407" y="4388"/>
                    <a:pt x="1700" y="5154"/>
                  </a:cubicBezTo>
                  <a:cubicBezTo>
                    <a:pt x="2154" y="5424"/>
                    <a:pt x="2642" y="5553"/>
                    <a:pt x="3119" y="5553"/>
                  </a:cubicBezTo>
                  <a:cubicBezTo>
                    <a:pt x="4052" y="5553"/>
                    <a:pt x="4944" y="5059"/>
                    <a:pt x="5469" y="4155"/>
                  </a:cubicBezTo>
                  <a:cubicBezTo>
                    <a:pt x="6271" y="2778"/>
                    <a:pt x="5854" y="1144"/>
                    <a:pt x="4504" y="374"/>
                  </a:cubicBezTo>
                  <a:cubicBezTo>
                    <a:pt x="4063" y="121"/>
                    <a:pt x="3593" y="1"/>
                    <a:pt x="3133"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0" name="Google Shape;1910;p7"/>
            <p:cNvSpPr/>
            <p:nvPr/>
          </p:nvSpPr>
          <p:spPr>
            <a:xfrm>
              <a:off x="3762375" y="4366800"/>
              <a:ext cx="153975" cy="136225"/>
            </a:xfrm>
            <a:custGeom>
              <a:rect b="b" l="l" r="r" t="t"/>
              <a:pathLst>
                <a:path extrusionOk="0" h="5449" w="6159">
                  <a:moveTo>
                    <a:pt x="3113" y="1"/>
                  </a:moveTo>
                  <a:cubicBezTo>
                    <a:pt x="2178" y="1"/>
                    <a:pt x="1269" y="498"/>
                    <a:pt x="758" y="1389"/>
                  </a:cubicBezTo>
                  <a:cubicBezTo>
                    <a:pt x="0" y="2712"/>
                    <a:pt x="425" y="4349"/>
                    <a:pt x="1719" y="5092"/>
                  </a:cubicBezTo>
                  <a:cubicBezTo>
                    <a:pt x="2140" y="5334"/>
                    <a:pt x="2596" y="5449"/>
                    <a:pt x="3046" y="5449"/>
                  </a:cubicBezTo>
                  <a:cubicBezTo>
                    <a:pt x="3981" y="5449"/>
                    <a:pt x="4889" y="4952"/>
                    <a:pt x="5400" y="4060"/>
                  </a:cubicBezTo>
                  <a:cubicBezTo>
                    <a:pt x="6159" y="2737"/>
                    <a:pt x="5734" y="1100"/>
                    <a:pt x="4440" y="357"/>
                  </a:cubicBezTo>
                  <a:cubicBezTo>
                    <a:pt x="4019" y="116"/>
                    <a:pt x="3563" y="1"/>
                    <a:pt x="3113"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1" name="Google Shape;1911;p7"/>
            <p:cNvSpPr/>
            <p:nvPr/>
          </p:nvSpPr>
          <p:spPr>
            <a:xfrm>
              <a:off x="2167900" y="2846100"/>
              <a:ext cx="154575" cy="136875"/>
            </a:xfrm>
            <a:custGeom>
              <a:rect b="b" l="l" r="r" t="t"/>
              <a:pathLst>
                <a:path extrusionOk="0" h="5475" w="6183">
                  <a:moveTo>
                    <a:pt x="3113" y="0"/>
                  </a:moveTo>
                  <a:cubicBezTo>
                    <a:pt x="2176" y="0"/>
                    <a:pt x="1272" y="502"/>
                    <a:pt x="760" y="1403"/>
                  </a:cubicBezTo>
                  <a:cubicBezTo>
                    <a:pt x="1" y="2733"/>
                    <a:pt x="413" y="4349"/>
                    <a:pt x="1707" y="5100"/>
                  </a:cubicBezTo>
                  <a:cubicBezTo>
                    <a:pt x="2143" y="5354"/>
                    <a:pt x="2610" y="5475"/>
                    <a:pt x="3070" y="5475"/>
                  </a:cubicBezTo>
                  <a:cubicBezTo>
                    <a:pt x="4022" y="5475"/>
                    <a:pt x="4938" y="4955"/>
                    <a:pt x="5449" y="4021"/>
                  </a:cubicBezTo>
                  <a:cubicBezTo>
                    <a:pt x="6183" y="2683"/>
                    <a:pt x="5736" y="1080"/>
                    <a:pt x="4425" y="346"/>
                  </a:cubicBezTo>
                  <a:cubicBezTo>
                    <a:pt x="4005" y="112"/>
                    <a:pt x="3555" y="0"/>
                    <a:pt x="3113"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2" name="Google Shape;1912;p7"/>
            <p:cNvSpPr/>
            <p:nvPr/>
          </p:nvSpPr>
          <p:spPr>
            <a:xfrm>
              <a:off x="4309675" y="4205975"/>
              <a:ext cx="157200" cy="138825"/>
            </a:xfrm>
            <a:custGeom>
              <a:rect b="b" l="l" r="r" t="t"/>
              <a:pathLst>
                <a:path extrusionOk="0" h="5553" w="6288">
                  <a:moveTo>
                    <a:pt x="3151" y="0"/>
                  </a:moveTo>
                  <a:cubicBezTo>
                    <a:pt x="2228" y="0"/>
                    <a:pt x="1343" y="484"/>
                    <a:pt x="818" y="1364"/>
                  </a:cubicBezTo>
                  <a:cubicBezTo>
                    <a:pt x="0" y="2733"/>
                    <a:pt x="395" y="4378"/>
                    <a:pt x="1730" y="5160"/>
                  </a:cubicBezTo>
                  <a:cubicBezTo>
                    <a:pt x="2181" y="5425"/>
                    <a:pt x="2664" y="5552"/>
                    <a:pt x="3136" y="5552"/>
                  </a:cubicBezTo>
                  <a:cubicBezTo>
                    <a:pt x="4073" y="5552"/>
                    <a:pt x="4969" y="5052"/>
                    <a:pt x="5494" y="4139"/>
                  </a:cubicBezTo>
                  <a:cubicBezTo>
                    <a:pt x="6288" y="2760"/>
                    <a:pt x="5861" y="1129"/>
                    <a:pt x="4506" y="364"/>
                  </a:cubicBezTo>
                  <a:cubicBezTo>
                    <a:pt x="4071" y="118"/>
                    <a:pt x="3606" y="0"/>
                    <a:pt x="3151"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3" name="Google Shape;1913;p7"/>
            <p:cNvSpPr/>
            <p:nvPr/>
          </p:nvSpPr>
          <p:spPr>
            <a:xfrm>
              <a:off x="2966850" y="1422700"/>
              <a:ext cx="156375" cy="138150"/>
            </a:xfrm>
            <a:custGeom>
              <a:rect b="b" l="l" r="r" t="t"/>
              <a:pathLst>
                <a:path extrusionOk="0" h="5526" w="6255">
                  <a:moveTo>
                    <a:pt x="3135" y="0"/>
                  </a:moveTo>
                  <a:cubicBezTo>
                    <a:pt x="2223" y="0"/>
                    <a:pt x="1346" y="474"/>
                    <a:pt x="823" y="1339"/>
                  </a:cubicBezTo>
                  <a:cubicBezTo>
                    <a:pt x="1" y="2700"/>
                    <a:pt x="382" y="4342"/>
                    <a:pt x="1701" y="5127"/>
                  </a:cubicBezTo>
                  <a:cubicBezTo>
                    <a:pt x="2155" y="5397"/>
                    <a:pt x="2641" y="5526"/>
                    <a:pt x="3117" y="5526"/>
                  </a:cubicBezTo>
                  <a:cubicBezTo>
                    <a:pt x="4046" y="5526"/>
                    <a:pt x="4935" y="5035"/>
                    <a:pt x="5457" y="4138"/>
                  </a:cubicBezTo>
                  <a:cubicBezTo>
                    <a:pt x="6255" y="2769"/>
                    <a:pt x="5842" y="1140"/>
                    <a:pt x="4502" y="372"/>
                  </a:cubicBezTo>
                  <a:cubicBezTo>
                    <a:pt x="4065" y="121"/>
                    <a:pt x="3595" y="0"/>
                    <a:pt x="3135"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4" name="Google Shape;1914;p7"/>
            <p:cNvSpPr/>
            <p:nvPr/>
          </p:nvSpPr>
          <p:spPr>
            <a:xfrm>
              <a:off x="4493450" y="4153800"/>
              <a:ext cx="154950" cy="136825"/>
            </a:xfrm>
            <a:custGeom>
              <a:rect b="b" l="l" r="r" t="t"/>
              <a:pathLst>
                <a:path extrusionOk="0" h="5473" w="6198">
                  <a:moveTo>
                    <a:pt x="3130" y="0"/>
                  </a:moveTo>
                  <a:cubicBezTo>
                    <a:pt x="2214" y="0"/>
                    <a:pt x="1330" y="476"/>
                    <a:pt x="814" y="1338"/>
                  </a:cubicBezTo>
                  <a:cubicBezTo>
                    <a:pt x="1" y="2697"/>
                    <a:pt x="418" y="4359"/>
                    <a:pt x="1760" y="5118"/>
                  </a:cubicBezTo>
                  <a:cubicBezTo>
                    <a:pt x="2184" y="5358"/>
                    <a:pt x="2640" y="5473"/>
                    <a:pt x="3088" y="5473"/>
                  </a:cubicBezTo>
                  <a:cubicBezTo>
                    <a:pt x="4019" y="5473"/>
                    <a:pt x="4918" y="4976"/>
                    <a:pt x="5433" y="4084"/>
                  </a:cubicBezTo>
                  <a:cubicBezTo>
                    <a:pt x="6197" y="2756"/>
                    <a:pt x="5794" y="1138"/>
                    <a:pt x="4506" y="380"/>
                  </a:cubicBezTo>
                  <a:cubicBezTo>
                    <a:pt x="4069" y="123"/>
                    <a:pt x="3595" y="0"/>
                    <a:pt x="3130"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5" name="Google Shape;1915;p7"/>
            <p:cNvSpPr/>
            <p:nvPr/>
          </p:nvSpPr>
          <p:spPr>
            <a:xfrm>
              <a:off x="5292725" y="2730300"/>
              <a:ext cx="156675" cy="138275"/>
            </a:xfrm>
            <a:custGeom>
              <a:rect b="b" l="l" r="r" t="t"/>
              <a:pathLst>
                <a:path extrusionOk="0" h="5531" w="6267">
                  <a:moveTo>
                    <a:pt x="3148" y="1"/>
                  </a:moveTo>
                  <a:cubicBezTo>
                    <a:pt x="2202" y="1"/>
                    <a:pt x="1295" y="515"/>
                    <a:pt x="775" y="1436"/>
                  </a:cubicBezTo>
                  <a:cubicBezTo>
                    <a:pt x="1" y="2811"/>
                    <a:pt x="443" y="4432"/>
                    <a:pt x="1800" y="5182"/>
                  </a:cubicBezTo>
                  <a:cubicBezTo>
                    <a:pt x="2226" y="5418"/>
                    <a:pt x="2678" y="5530"/>
                    <a:pt x="3121" y="5530"/>
                  </a:cubicBezTo>
                  <a:cubicBezTo>
                    <a:pt x="4082" y="5530"/>
                    <a:pt x="4999" y="4999"/>
                    <a:pt x="5517" y="4047"/>
                  </a:cubicBezTo>
                  <a:cubicBezTo>
                    <a:pt x="6267" y="2668"/>
                    <a:pt x="5789" y="1054"/>
                    <a:pt x="4416" y="323"/>
                  </a:cubicBezTo>
                  <a:cubicBezTo>
                    <a:pt x="4006" y="105"/>
                    <a:pt x="3573" y="1"/>
                    <a:pt x="3148"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6" name="Google Shape;1916;p7"/>
            <p:cNvSpPr/>
            <p:nvPr/>
          </p:nvSpPr>
          <p:spPr>
            <a:xfrm>
              <a:off x="2216125" y="3029075"/>
              <a:ext cx="156850" cy="138850"/>
            </a:xfrm>
            <a:custGeom>
              <a:rect b="b" l="l" r="r" t="t"/>
              <a:pathLst>
                <a:path extrusionOk="0" h="5554" w="6274">
                  <a:moveTo>
                    <a:pt x="3154" y="0"/>
                  </a:moveTo>
                  <a:cubicBezTo>
                    <a:pt x="2212" y="0"/>
                    <a:pt x="1313" y="505"/>
                    <a:pt x="789" y="1424"/>
                  </a:cubicBezTo>
                  <a:cubicBezTo>
                    <a:pt x="1" y="2805"/>
                    <a:pt x="434" y="4433"/>
                    <a:pt x="1793" y="5195"/>
                  </a:cubicBezTo>
                  <a:cubicBezTo>
                    <a:pt x="2227" y="5438"/>
                    <a:pt x="2687" y="5554"/>
                    <a:pt x="3138" y="5554"/>
                  </a:cubicBezTo>
                  <a:cubicBezTo>
                    <a:pt x="4097" y="5554"/>
                    <a:pt x="5011" y="5028"/>
                    <a:pt x="5533" y="4081"/>
                  </a:cubicBezTo>
                  <a:cubicBezTo>
                    <a:pt x="6274" y="2732"/>
                    <a:pt x="5851" y="1144"/>
                    <a:pt x="4550" y="386"/>
                  </a:cubicBezTo>
                  <a:cubicBezTo>
                    <a:pt x="4101" y="125"/>
                    <a:pt x="3622" y="0"/>
                    <a:pt x="3154"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7" name="Google Shape;1917;p7"/>
            <p:cNvSpPr/>
            <p:nvPr/>
          </p:nvSpPr>
          <p:spPr>
            <a:xfrm>
              <a:off x="3943775" y="4312325"/>
              <a:ext cx="157175" cy="138825"/>
            </a:xfrm>
            <a:custGeom>
              <a:rect b="b" l="l" r="r" t="t"/>
              <a:pathLst>
                <a:path extrusionOk="0" h="5553" w="6287">
                  <a:moveTo>
                    <a:pt x="3150" y="0"/>
                  </a:moveTo>
                  <a:cubicBezTo>
                    <a:pt x="2230" y="0"/>
                    <a:pt x="1348" y="480"/>
                    <a:pt x="823" y="1356"/>
                  </a:cubicBezTo>
                  <a:cubicBezTo>
                    <a:pt x="0" y="2723"/>
                    <a:pt x="389" y="4369"/>
                    <a:pt x="1720" y="5156"/>
                  </a:cubicBezTo>
                  <a:cubicBezTo>
                    <a:pt x="2174" y="5424"/>
                    <a:pt x="2659" y="5553"/>
                    <a:pt x="3134" y="5553"/>
                  </a:cubicBezTo>
                  <a:cubicBezTo>
                    <a:pt x="4070" y="5553"/>
                    <a:pt x="4963" y="5055"/>
                    <a:pt x="5488" y="4148"/>
                  </a:cubicBezTo>
                  <a:cubicBezTo>
                    <a:pt x="6287" y="2770"/>
                    <a:pt x="5865" y="1138"/>
                    <a:pt x="4514" y="369"/>
                  </a:cubicBezTo>
                  <a:cubicBezTo>
                    <a:pt x="4076" y="120"/>
                    <a:pt x="3609" y="0"/>
                    <a:pt x="3150"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8" name="Google Shape;1918;p7"/>
            <p:cNvSpPr/>
            <p:nvPr/>
          </p:nvSpPr>
          <p:spPr>
            <a:xfrm>
              <a:off x="3345500" y="4288225"/>
              <a:ext cx="156150" cy="138200"/>
            </a:xfrm>
            <a:custGeom>
              <a:rect b="b" l="l" r="r" t="t"/>
              <a:pathLst>
                <a:path extrusionOk="0" h="5528" w="6246">
                  <a:moveTo>
                    <a:pt x="3140" y="0"/>
                  </a:moveTo>
                  <a:cubicBezTo>
                    <a:pt x="2195" y="0"/>
                    <a:pt x="1291" y="513"/>
                    <a:pt x="771" y="1440"/>
                  </a:cubicBezTo>
                  <a:cubicBezTo>
                    <a:pt x="0" y="2815"/>
                    <a:pt x="448" y="4434"/>
                    <a:pt x="1807" y="5183"/>
                  </a:cubicBezTo>
                  <a:cubicBezTo>
                    <a:pt x="2231" y="5417"/>
                    <a:pt x="2680" y="5528"/>
                    <a:pt x="3120" y="5528"/>
                  </a:cubicBezTo>
                  <a:cubicBezTo>
                    <a:pt x="4083" y="5528"/>
                    <a:pt x="5003" y="4995"/>
                    <a:pt x="5520" y="4038"/>
                  </a:cubicBezTo>
                  <a:cubicBezTo>
                    <a:pt x="6245" y="2696"/>
                    <a:pt x="5809" y="1117"/>
                    <a:pt x="4505" y="372"/>
                  </a:cubicBezTo>
                  <a:cubicBezTo>
                    <a:pt x="4066" y="120"/>
                    <a:pt x="3598" y="0"/>
                    <a:pt x="3140"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9" name="Google Shape;1919;p7"/>
            <p:cNvSpPr/>
            <p:nvPr/>
          </p:nvSpPr>
          <p:spPr>
            <a:xfrm>
              <a:off x="2315900" y="3396925"/>
              <a:ext cx="156850" cy="138850"/>
            </a:xfrm>
            <a:custGeom>
              <a:rect b="b" l="l" r="r" t="t"/>
              <a:pathLst>
                <a:path extrusionOk="0" h="5554" w="6274">
                  <a:moveTo>
                    <a:pt x="3136" y="1"/>
                  </a:moveTo>
                  <a:cubicBezTo>
                    <a:pt x="2179" y="1"/>
                    <a:pt x="1266" y="525"/>
                    <a:pt x="744" y="1471"/>
                  </a:cubicBezTo>
                  <a:cubicBezTo>
                    <a:pt x="0" y="2818"/>
                    <a:pt x="420" y="4406"/>
                    <a:pt x="1721" y="5165"/>
                  </a:cubicBezTo>
                  <a:cubicBezTo>
                    <a:pt x="2171" y="5428"/>
                    <a:pt x="2652" y="5554"/>
                    <a:pt x="3121" y="5554"/>
                  </a:cubicBezTo>
                  <a:cubicBezTo>
                    <a:pt x="4061" y="5554"/>
                    <a:pt x="4959" y="5050"/>
                    <a:pt x="5483" y="4134"/>
                  </a:cubicBezTo>
                  <a:cubicBezTo>
                    <a:pt x="6273" y="2754"/>
                    <a:pt x="5843" y="1125"/>
                    <a:pt x="4486" y="363"/>
                  </a:cubicBezTo>
                  <a:cubicBezTo>
                    <a:pt x="4050" y="118"/>
                    <a:pt x="3588" y="1"/>
                    <a:pt x="3136"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0" name="Google Shape;1920;p7"/>
            <p:cNvSpPr/>
            <p:nvPr/>
          </p:nvSpPr>
          <p:spPr>
            <a:xfrm>
              <a:off x="5093875" y="1994275"/>
              <a:ext cx="156675" cy="138825"/>
            </a:xfrm>
            <a:custGeom>
              <a:rect b="b" l="l" r="r" t="t"/>
              <a:pathLst>
                <a:path extrusionOk="0" h="5553" w="6267">
                  <a:moveTo>
                    <a:pt x="3148" y="0"/>
                  </a:moveTo>
                  <a:cubicBezTo>
                    <a:pt x="2225" y="0"/>
                    <a:pt x="1342" y="483"/>
                    <a:pt x="815" y="1369"/>
                  </a:cubicBezTo>
                  <a:cubicBezTo>
                    <a:pt x="0" y="2740"/>
                    <a:pt x="400" y="4383"/>
                    <a:pt x="1736" y="5164"/>
                  </a:cubicBezTo>
                  <a:cubicBezTo>
                    <a:pt x="2185" y="5426"/>
                    <a:pt x="2665" y="5552"/>
                    <a:pt x="3135" y="5552"/>
                  </a:cubicBezTo>
                  <a:cubicBezTo>
                    <a:pt x="4074" y="5552"/>
                    <a:pt x="4972" y="5048"/>
                    <a:pt x="5497" y="4132"/>
                  </a:cubicBezTo>
                  <a:cubicBezTo>
                    <a:pt x="6266" y="2791"/>
                    <a:pt x="5879" y="1194"/>
                    <a:pt x="4597" y="416"/>
                  </a:cubicBezTo>
                  <a:cubicBezTo>
                    <a:pt x="4134" y="135"/>
                    <a:pt x="3635" y="0"/>
                    <a:pt x="3148"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1" name="Google Shape;1921;p7"/>
            <p:cNvSpPr/>
            <p:nvPr/>
          </p:nvSpPr>
          <p:spPr>
            <a:xfrm>
              <a:off x="4530925" y="1366150"/>
              <a:ext cx="154025" cy="136200"/>
            </a:xfrm>
            <a:custGeom>
              <a:rect b="b" l="l" r="r" t="t"/>
              <a:pathLst>
                <a:path extrusionOk="0" h="5448" w="6161">
                  <a:moveTo>
                    <a:pt x="3111" y="0"/>
                  </a:moveTo>
                  <a:cubicBezTo>
                    <a:pt x="2181" y="0"/>
                    <a:pt x="1278" y="492"/>
                    <a:pt x="767" y="1375"/>
                  </a:cubicBezTo>
                  <a:cubicBezTo>
                    <a:pt x="0" y="2697"/>
                    <a:pt x="416" y="4334"/>
                    <a:pt x="1707" y="5083"/>
                  </a:cubicBezTo>
                  <a:cubicBezTo>
                    <a:pt x="2133" y="5330"/>
                    <a:pt x="2595" y="5447"/>
                    <a:pt x="3050" y="5447"/>
                  </a:cubicBezTo>
                  <a:cubicBezTo>
                    <a:pt x="3980" y="5447"/>
                    <a:pt x="4882" y="4956"/>
                    <a:pt x="5394" y="4072"/>
                  </a:cubicBezTo>
                  <a:cubicBezTo>
                    <a:pt x="6160" y="2750"/>
                    <a:pt x="5745" y="1112"/>
                    <a:pt x="4454" y="365"/>
                  </a:cubicBezTo>
                  <a:cubicBezTo>
                    <a:pt x="4028" y="118"/>
                    <a:pt x="3566" y="0"/>
                    <a:pt x="3111"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2" name="Google Shape;1922;p7"/>
            <p:cNvSpPr/>
            <p:nvPr/>
          </p:nvSpPr>
          <p:spPr>
            <a:xfrm>
              <a:off x="2647825" y="3895925"/>
              <a:ext cx="156450" cy="138175"/>
            </a:xfrm>
            <a:custGeom>
              <a:rect b="b" l="l" r="r" t="t"/>
              <a:pathLst>
                <a:path extrusionOk="0" h="5527" w="6258">
                  <a:moveTo>
                    <a:pt x="3135" y="1"/>
                  </a:moveTo>
                  <a:cubicBezTo>
                    <a:pt x="2217" y="1"/>
                    <a:pt x="1337" y="480"/>
                    <a:pt x="815" y="1353"/>
                  </a:cubicBezTo>
                  <a:cubicBezTo>
                    <a:pt x="0" y="2716"/>
                    <a:pt x="391" y="4356"/>
                    <a:pt x="1716" y="5136"/>
                  </a:cubicBezTo>
                  <a:cubicBezTo>
                    <a:pt x="2165" y="5400"/>
                    <a:pt x="2646" y="5526"/>
                    <a:pt x="3118" y="5526"/>
                  </a:cubicBezTo>
                  <a:cubicBezTo>
                    <a:pt x="4051" y="5526"/>
                    <a:pt x="4944" y="5030"/>
                    <a:pt x="5466" y="4126"/>
                  </a:cubicBezTo>
                  <a:cubicBezTo>
                    <a:pt x="6257" y="2756"/>
                    <a:pt x="5834" y="1127"/>
                    <a:pt x="4489" y="365"/>
                  </a:cubicBezTo>
                  <a:cubicBezTo>
                    <a:pt x="4054" y="119"/>
                    <a:pt x="3590" y="1"/>
                    <a:pt x="3135"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3" name="Google Shape;1923;p7"/>
            <p:cNvSpPr/>
            <p:nvPr/>
          </p:nvSpPr>
          <p:spPr>
            <a:xfrm>
              <a:off x="2366725" y="3582175"/>
              <a:ext cx="154025" cy="136250"/>
            </a:xfrm>
            <a:custGeom>
              <a:rect b="b" l="l" r="r" t="t"/>
              <a:pathLst>
                <a:path extrusionOk="0" h="5450" w="6161">
                  <a:moveTo>
                    <a:pt x="3113" y="1"/>
                  </a:moveTo>
                  <a:cubicBezTo>
                    <a:pt x="2172" y="1"/>
                    <a:pt x="1260" y="505"/>
                    <a:pt x="751" y="1405"/>
                  </a:cubicBezTo>
                  <a:cubicBezTo>
                    <a:pt x="1" y="2730"/>
                    <a:pt x="435" y="4364"/>
                    <a:pt x="1735" y="5101"/>
                  </a:cubicBezTo>
                  <a:cubicBezTo>
                    <a:pt x="2152" y="5337"/>
                    <a:pt x="2603" y="5449"/>
                    <a:pt x="3047" y="5449"/>
                  </a:cubicBezTo>
                  <a:cubicBezTo>
                    <a:pt x="3988" y="5449"/>
                    <a:pt x="4901" y="4946"/>
                    <a:pt x="5410" y="4046"/>
                  </a:cubicBezTo>
                  <a:cubicBezTo>
                    <a:pt x="6160" y="2721"/>
                    <a:pt x="5727" y="1087"/>
                    <a:pt x="4426" y="350"/>
                  </a:cubicBezTo>
                  <a:cubicBezTo>
                    <a:pt x="4008" y="114"/>
                    <a:pt x="3557" y="1"/>
                    <a:pt x="3113"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4" name="Google Shape;1924;p7"/>
            <p:cNvSpPr/>
            <p:nvPr/>
          </p:nvSpPr>
          <p:spPr>
            <a:xfrm>
              <a:off x="2933025" y="4212925"/>
              <a:ext cx="150450" cy="133625"/>
            </a:xfrm>
            <a:custGeom>
              <a:rect b="b" l="l" r="r" t="t"/>
              <a:pathLst>
                <a:path extrusionOk="0" h="5345" w="6018">
                  <a:moveTo>
                    <a:pt x="3086" y="1"/>
                  </a:moveTo>
                  <a:cubicBezTo>
                    <a:pt x="2123" y="1"/>
                    <a:pt x="1162" y="520"/>
                    <a:pt x="680" y="1416"/>
                  </a:cubicBezTo>
                  <a:cubicBezTo>
                    <a:pt x="1" y="2681"/>
                    <a:pt x="456" y="4325"/>
                    <a:pt x="1678" y="5019"/>
                  </a:cubicBezTo>
                  <a:cubicBezTo>
                    <a:pt x="2067" y="5240"/>
                    <a:pt x="2499" y="5344"/>
                    <a:pt x="2931" y="5344"/>
                  </a:cubicBezTo>
                  <a:cubicBezTo>
                    <a:pt x="3895" y="5344"/>
                    <a:pt x="4857" y="4825"/>
                    <a:pt x="5338" y="3929"/>
                  </a:cubicBezTo>
                  <a:cubicBezTo>
                    <a:pt x="6018" y="2665"/>
                    <a:pt x="5561" y="1020"/>
                    <a:pt x="4339" y="326"/>
                  </a:cubicBezTo>
                  <a:cubicBezTo>
                    <a:pt x="3950" y="105"/>
                    <a:pt x="3518" y="1"/>
                    <a:pt x="3086"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5" name="Google Shape;1925;p7"/>
            <p:cNvSpPr/>
            <p:nvPr/>
          </p:nvSpPr>
          <p:spPr>
            <a:xfrm>
              <a:off x="5046975" y="1812275"/>
              <a:ext cx="152175" cy="134900"/>
            </a:xfrm>
            <a:custGeom>
              <a:rect b="b" l="l" r="r" t="t"/>
              <a:pathLst>
                <a:path extrusionOk="0" h="5396" w="6087">
                  <a:moveTo>
                    <a:pt x="3095" y="1"/>
                  </a:moveTo>
                  <a:cubicBezTo>
                    <a:pt x="2145" y="1"/>
                    <a:pt x="1206" y="507"/>
                    <a:pt x="708" y="1396"/>
                  </a:cubicBezTo>
                  <a:cubicBezTo>
                    <a:pt x="1" y="2661"/>
                    <a:pt x="418" y="4293"/>
                    <a:pt x="1633" y="5027"/>
                  </a:cubicBezTo>
                  <a:cubicBezTo>
                    <a:pt x="2049" y="5277"/>
                    <a:pt x="2511" y="5395"/>
                    <a:pt x="2971" y="5395"/>
                  </a:cubicBezTo>
                  <a:cubicBezTo>
                    <a:pt x="3901" y="5395"/>
                    <a:pt x="4823" y="4911"/>
                    <a:pt x="5329" y="4049"/>
                  </a:cubicBezTo>
                  <a:cubicBezTo>
                    <a:pt x="6087" y="2759"/>
                    <a:pt x="5655" y="1072"/>
                    <a:pt x="4383" y="341"/>
                  </a:cubicBezTo>
                  <a:cubicBezTo>
                    <a:pt x="3980" y="110"/>
                    <a:pt x="3536" y="1"/>
                    <a:pt x="3095"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6" name="Google Shape;1926;p7"/>
            <p:cNvSpPr/>
            <p:nvPr/>
          </p:nvSpPr>
          <p:spPr>
            <a:xfrm>
              <a:off x="3883550" y="1158450"/>
              <a:ext cx="152575" cy="134875"/>
            </a:xfrm>
            <a:custGeom>
              <a:rect b="b" l="l" r="r" t="t"/>
              <a:pathLst>
                <a:path extrusionOk="0" h="5395" w="6103">
                  <a:moveTo>
                    <a:pt x="3109" y="0"/>
                  </a:moveTo>
                  <a:cubicBezTo>
                    <a:pt x="2198" y="0"/>
                    <a:pt x="1295" y="465"/>
                    <a:pt x="783" y="1294"/>
                  </a:cubicBezTo>
                  <a:cubicBezTo>
                    <a:pt x="0" y="2563"/>
                    <a:pt x="393" y="4266"/>
                    <a:pt x="1646" y="5024"/>
                  </a:cubicBezTo>
                  <a:cubicBezTo>
                    <a:pt x="2062" y="5275"/>
                    <a:pt x="2526" y="5395"/>
                    <a:pt x="2987" y="5395"/>
                  </a:cubicBezTo>
                  <a:cubicBezTo>
                    <a:pt x="3916" y="5395"/>
                    <a:pt x="4837" y="4912"/>
                    <a:pt x="5343" y="4051"/>
                  </a:cubicBezTo>
                  <a:cubicBezTo>
                    <a:pt x="6102" y="2763"/>
                    <a:pt x="5675" y="1076"/>
                    <a:pt x="4403" y="344"/>
                  </a:cubicBezTo>
                  <a:cubicBezTo>
                    <a:pt x="4000" y="111"/>
                    <a:pt x="3554" y="0"/>
                    <a:pt x="3109"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7" name="Google Shape;1927;p7"/>
            <p:cNvSpPr/>
            <p:nvPr/>
          </p:nvSpPr>
          <p:spPr>
            <a:xfrm>
              <a:off x="4764350" y="1497600"/>
              <a:ext cx="152500" cy="134850"/>
            </a:xfrm>
            <a:custGeom>
              <a:rect b="b" l="l" r="r" t="t"/>
              <a:pathLst>
                <a:path extrusionOk="0" h="5394" w="6100">
                  <a:moveTo>
                    <a:pt x="3109" y="0"/>
                  </a:moveTo>
                  <a:cubicBezTo>
                    <a:pt x="2209" y="0"/>
                    <a:pt x="1316" y="452"/>
                    <a:pt x="800" y="1263"/>
                  </a:cubicBezTo>
                  <a:cubicBezTo>
                    <a:pt x="0" y="2522"/>
                    <a:pt x="373" y="4231"/>
                    <a:pt x="1615" y="5005"/>
                  </a:cubicBezTo>
                  <a:cubicBezTo>
                    <a:pt x="2038" y="5268"/>
                    <a:pt x="2513" y="5393"/>
                    <a:pt x="2986" y="5393"/>
                  </a:cubicBezTo>
                  <a:cubicBezTo>
                    <a:pt x="3904" y="5393"/>
                    <a:pt x="4814" y="4923"/>
                    <a:pt x="5326" y="4081"/>
                  </a:cubicBezTo>
                  <a:cubicBezTo>
                    <a:pt x="6099" y="2805"/>
                    <a:pt x="5691" y="1107"/>
                    <a:pt x="4433" y="360"/>
                  </a:cubicBezTo>
                  <a:cubicBezTo>
                    <a:pt x="4022" y="116"/>
                    <a:pt x="3565" y="0"/>
                    <a:pt x="3109"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8" name="Google Shape;1928;p7"/>
            <p:cNvSpPr/>
            <p:nvPr/>
          </p:nvSpPr>
          <p:spPr>
            <a:xfrm>
              <a:off x="5261300" y="3337650"/>
              <a:ext cx="151400" cy="133625"/>
            </a:xfrm>
            <a:custGeom>
              <a:rect b="b" l="l" r="r" t="t"/>
              <a:pathLst>
                <a:path extrusionOk="0" h="5345" w="6056">
                  <a:moveTo>
                    <a:pt x="3107" y="1"/>
                  </a:moveTo>
                  <a:cubicBezTo>
                    <a:pt x="2199" y="1"/>
                    <a:pt x="1288" y="462"/>
                    <a:pt x="778" y="1279"/>
                  </a:cubicBezTo>
                  <a:cubicBezTo>
                    <a:pt x="1" y="2523"/>
                    <a:pt x="412" y="4256"/>
                    <a:pt x="1659" y="4997"/>
                  </a:cubicBezTo>
                  <a:cubicBezTo>
                    <a:pt x="2056" y="5233"/>
                    <a:pt x="2502" y="5344"/>
                    <a:pt x="2949" y="5344"/>
                  </a:cubicBezTo>
                  <a:cubicBezTo>
                    <a:pt x="3857" y="5344"/>
                    <a:pt x="4768" y="4884"/>
                    <a:pt x="5279" y="4066"/>
                  </a:cubicBezTo>
                  <a:cubicBezTo>
                    <a:pt x="6056" y="2822"/>
                    <a:pt x="5645" y="1089"/>
                    <a:pt x="4397" y="348"/>
                  </a:cubicBezTo>
                  <a:cubicBezTo>
                    <a:pt x="4000" y="112"/>
                    <a:pt x="3554" y="1"/>
                    <a:pt x="3107"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9" name="Google Shape;1929;p7"/>
            <p:cNvSpPr/>
            <p:nvPr/>
          </p:nvSpPr>
          <p:spPr>
            <a:xfrm>
              <a:off x="2336200" y="2004950"/>
              <a:ext cx="152100" cy="134900"/>
            </a:xfrm>
            <a:custGeom>
              <a:rect b="b" l="l" r="r" t="t"/>
              <a:pathLst>
                <a:path extrusionOk="0" h="5396" w="6084">
                  <a:moveTo>
                    <a:pt x="3113" y="1"/>
                  </a:moveTo>
                  <a:cubicBezTo>
                    <a:pt x="2193" y="1"/>
                    <a:pt x="1281" y="473"/>
                    <a:pt x="771" y="1318"/>
                  </a:cubicBezTo>
                  <a:cubicBezTo>
                    <a:pt x="0" y="2596"/>
                    <a:pt x="410" y="4292"/>
                    <a:pt x="1673" y="5038"/>
                  </a:cubicBezTo>
                  <a:cubicBezTo>
                    <a:pt x="2084" y="5280"/>
                    <a:pt x="2539" y="5395"/>
                    <a:pt x="2991" y="5395"/>
                  </a:cubicBezTo>
                  <a:cubicBezTo>
                    <a:pt x="3929" y="5395"/>
                    <a:pt x="4857" y="4901"/>
                    <a:pt x="5360" y="4027"/>
                  </a:cubicBezTo>
                  <a:cubicBezTo>
                    <a:pt x="6083" y="2771"/>
                    <a:pt x="5687" y="1134"/>
                    <a:pt x="4477" y="385"/>
                  </a:cubicBezTo>
                  <a:cubicBezTo>
                    <a:pt x="4056" y="124"/>
                    <a:pt x="3583" y="1"/>
                    <a:pt x="3113"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0" name="Google Shape;1930;p7"/>
            <p:cNvSpPr/>
            <p:nvPr/>
          </p:nvSpPr>
          <p:spPr>
            <a:xfrm>
              <a:off x="5127350" y="3574125"/>
              <a:ext cx="152750" cy="134900"/>
            </a:xfrm>
            <a:custGeom>
              <a:rect b="b" l="l" r="r" t="t"/>
              <a:pathLst>
                <a:path extrusionOk="0" h="5396" w="6110">
                  <a:moveTo>
                    <a:pt x="3115" y="1"/>
                  </a:moveTo>
                  <a:cubicBezTo>
                    <a:pt x="2183" y="1"/>
                    <a:pt x="1262" y="489"/>
                    <a:pt x="757" y="1349"/>
                  </a:cubicBezTo>
                  <a:cubicBezTo>
                    <a:pt x="1" y="2638"/>
                    <a:pt x="431" y="4325"/>
                    <a:pt x="1703" y="5055"/>
                  </a:cubicBezTo>
                  <a:cubicBezTo>
                    <a:pt x="2107" y="5286"/>
                    <a:pt x="2551" y="5396"/>
                    <a:pt x="2993" y="5396"/>
                  </a:cubicBezTo>
                  <a:cubicBezTo>
                    <a:pt x="3943" y="5396"/>
                    <a:pt x="4880" y="4890"/>
                    <a:pt x="5378" y="4000"/>
                  </a:cubicBezTo>
                  <a:cubicBezTo>
                    <a:pt x="6109" y="2697"/>
                    <a:pt x="5642" y="1017"/>
                    <a:pt x="4357" y="316"/>
                  </a:cubicBezTo>
                  <a:cubicBezTo>
                    <a:pt x="3966" y="102"/>
                    <a:pt x="3539" y="1"/>
                    <a:pt x="3115"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1" name="Google Shape;1931;p7"/>
            <p:cNvSpPr/>
            <p:nvPr/>
          </p:nvSpPr>
          <p:spPr>
            <a:xfrm>
              <a:off x="4678400" y="4102200"/>
              <a:ext cx="151475" cy="133625"/>
            </a:xfrm>
            <a:custGeom>
              <a:rect b="b" l="l" r="r" t="t"/>
              <a:pathLst>
                <a:path extrusionOk="0" h="5345" w="6059">
                  <a:moveTo>
                    <a:pt x="3107" y="1"/>
                  </a:moveTo>
                  <a:cubicBezTo>
                    <a:pt x="2184" y="1"/>
                    <a:pt x="1260" y="478"/>
                    <a:pt x="756" y="1316"/>
                  </a:cubicBezTo>
                  <a:cubicBezTo>
                    <a:pt x="0" y="2577"/>
                    <a:pt x="438" y="4301"/>
                    <a:pt x="1696" y="5019"/>
                  </a:cubicBezTo>
                  <a:cubicBezTo>
                    <a:pt x="2086" y="5240"/>
                    <a:pt x="2518" y="5345"/>
                    <a:pt x="2951" y="5345"/>
                  </a:cubicBezTo>
                  <a:cubicBezTo>
                    <a:pt x="3875" y="5345"/>
                    <a:pt x="4799" y="4868"/>
                    <a:pt x="5302" y="4030"/>
                  </a:cubicBezTo>
                  <a:cubicBezTo>
                    <a:pt x="6058" y="2769"/>
                    <a:pt x="5621" y="1043"/>
                    <a:pt x="4362" y="327"/>
                  </a:cubicBezTo>
                  <a:cubicBezTo>
                    <a:pt x="3973" y="105"/>
                    <a:pt x="3540" y="1"/>
                    <a:pt x="3107"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2" name="Google Shape;1932;p7"/>
            <p:cNvSpPr/>
            <p:nvPr/>
          </p:nvSpPr>
          <p:spPr>
            <a:xfrm>
              <a:off x="4299750" y="1236325"/>
              <a:ext cx="151175" cy="134300"/>
            </a:xfrm>
            <a:custGeom>
              <a:rect b="b" l="l" r="r" t="t"/>
              <a:pathLst>
                <a:path extrusionOk="0" h="5372" w="6047">
                  <a:moveTo>
                    <a:pt x="3095" y="1"/>
                  </a:moveTo>
                  <a:cubicBezTo>
                    <a:pt x="2155" y="1"/>
                    <a:pt x="1219" y="495"/>
                    <a:pt x="720" y="1365"/>
                  </a:cubicBezTo>
                  <a:cubicBezTo>
                    <a:pt x="1" y="2621"/>
                    <a:pt x="413" y="4273"/>
                    <a:pt x="1629" y="5008"/>
                  </a:cubicBezTo>
                  <a:cubicBezTo>
                    <a:pt x="2037" y="5255"/>
                    <a:pt x="2494" y="5371"/>
                    <a:pt x="2951" y="5371"/>
                  </a:cubicBezTo>
                  <a:cubicBezTo>
                    <a:pt x="3890" y="5371"/>
                    <a:pt x="4827" y="4877"/>
                    <a:pt x="5326" y="4006"/>
                  </a:cubicBezTo>
                  <a:cubicBezTo>
                    <a:pt x="6047" y="2752"/>
                    <a:pt x="5634" y="1100"/>
                    <a:pt x="4417" y="365"/>
                  </a:cubicBezTo>
                  <a:cubicBezTo>
                    <a:pt x="4009" y="117"/>
                    <a:pt x="3552" y="1"/>
                    <a:pt x="3095"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3" name="Google Shape;1933;p7"/>
            <p:cNvSpPr/>
            <p:nvPr/>
          </p:nvSpPr>
          <p:spPr>
            <a:xfrm>
              <a:off x="2120300" y="2663775"/>
              <a:ext cx="150425" cy="133625"/>
            </a:xfrm>
            <a:custGeom>
              <a:rect b="b" l="l" r="r" t="t"/>
              <a:pathLst>
                <a:path extrusionOk="0" h="5345" w="6017">
                  <a:moveTo>
                    <a:pt x="3086" y="0"/>
                  </a:moveTo>
                  <a:cubicBezTo>
                    <a:pt x="2123" y="0"/>
                    <a:pt x="1162" y="520"/>
                    <a:pt x="680" y="1416"/>
                  </a:cubicBezTo>
                  <a:cubicBezTo>
                    <a:pt x="1" y="2679"/>
                    <a:pt x="456" y="4324"/>
                    <a:pt x="1678" y="5019"/>
                  </a:cubicBezTo>
                  <a:cubicBezTo>
                    <a:pt x="2067" y="5240"/>
                    <a:pt x="2499" y="5344"/>
                    <a:pt x="2931" y="5344"/>
                  </a:cubicBezTo>
                  <a:cubicBezTo>
                    <a:pt x="3894" y="5344"/>
                    <a:pt x="4855" y="4825"/>
                    <a:pt x="5337" y="3929"/>
                  </a:cubicBezTo>
                  <a:cubicBezTo>
                    <a:pt x="6016" y="2664"/>
                    <a:pt x="5561" y="1020"/>
                    <a:pt x="4339" y="326"/>
                  </a:cubicBezTo>
                  <a:cubicBezTo>
                    <a:pt x="3950" y="105"/>
                    <a:pt x="3518" y="0"/>
                    <a:pt x="3086"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4" name="Google Shape;1934;p7"/>
            <p:cNvSpPr/>
            <p:nvPr/>
          </p:nvSpPr>
          <p:spPr>
            <a:xfrm>
              <a:off x="5345075" y="2916250"/>
              <a:ext cx="151200" cy="134275"/>
            </a:xfrm>
            <a:custGeom>
              <a:rect b="b" l="l" r="r" t="t"/>
              <a:pathLst>
                <a:path extrusionOk="0" h="5371" w="6048">
                  <a:moveTo>
                    <a:pt x="3093" y="1"/>
                  </a:moveTo>
                  <a:cubicBezTo>
                    <a:pt x="2131" y="1"/>
                    <a:pt x="1176" y="520"/>
                    <a:pt x="689" y="1423"/>
                  </a:cubicBezTo>
                  <a:cubicBezTo>
                    <a:pt x="1" y="2698"/>
                    <a:pt x="455" y="4338"/>
                    <a:pt x="1688" y="5039"/>
                  </a:cubicBezTo>
                  <a:cubicBezTo>
                    <a:pt x="2084" y="5265"/>
                    <a:pt x="2520" y="5371"/>
                    <a:pt x="2955" y="5371"/>
                  </a:cubicBezTo>
                  <a:cubicBezTo>
                    <a:pt x="3918" y="5371"/>
                    <a:pt x="4873" y="4851"/>
                    <a:pt x="5360" y="3947"/>
                  </a:cubicBezTo>
                  <a:cubicBezTo>
                    <a:pt x="6047" y="2674"/>
                    <a:pt x="5595" y="1034"/>
                    <a:pt x="4361" y="333"/>
                  </a:cubicBezTo>
                  <a:cubicBezTo>
                    <a:pt x="3965" y="107"/>
                    <a:pt x="3529" y="1"/>
                    <a:pt x="3093"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5" name="Google Shape;1935;p7"/>
            <p:cNvSpPr/>
            <p:nvPr/>
          </p:nvSpPr>
          <p:spPr>
            <a:xfrm>
              <a:off x="2785975" y="1477825"/>
              <a:ext cx="152175" cy="134275"/>
            </a:xfrm>
            <a:custGeom>
              <a:rect b="b" l="l" r="r" t="t"/>
              <a:pathLst>
                <a:path extrusionOk="0" h="5371" w="6087">
                  <a:moveTo>
                    <a:pt x="3112" y="1"/>
                  </a:moveTo>
                  <a:cubicBezTo>
                    <a:pt x="2196" y="1"/>
                    <a:pt x="1283" y="470"/>
                    <a:pt x="774" y="1304"/>
                  </a:cubicBezTo>
                  <a:cubicBezTo>
                    <a:pt x="0" y="2571"/>
                    <a:pt x="422" y="4293"/>
                    <a:pt x="1686" y="5028"/>
                  </a:cubicBezTo>
                  <a:cubicBezTo>
                    <a:pt x="2086" y="5260"/>
                    <a:pt x="2530" y="5370"/>
                    <a:pt x="2974" y="5370"/>
                  </a:cubicBezTo>
                  <a:cubicBezTo>
                    <a:pt x="3890" y="5370"/>
                    <a:pt x="4803" y="4900"/>
                    <a:pt x="5313" y="4067"/>
                  </a:cubicBezTo>
                  <a:cubicBezTo>
                    <a:pt x="6086" y="2798"/>
                    <a:pt x="5665" y="1079"/>
                    <a:pt x="4400" y="343"/>
                  </a:cubicBezTo>
                  <a:cubicBezTo>
                    <a:pt x="4000" y="111"/>
                    <a:pt x="3556" y="1"/>
                    <a:pt x="3112"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6" name="Google Shape;1936;p7"/>
            <p:cNvSpPr/>
            <p:nvPr/>
          </p:nvSpPr>
          <p:spPr>
            <a:xfrm>
              <a:off x="2470575" y="1768450"/>
              <a:ext cx="150425" cy="133625"/>
            </a:xfrm>
            <a:custGeom>
              <a:rect b="b" l="l" r="r" t="t"/>
              <a:pathLst>
                <a:path extrusionOk="0" h="5345" w="6017">
                  <a:moveTo>
                    <a:pt x="3089" y="1"/>
                  </a:moveTo>
                  <a:cubicBezTo>
                    <a:pt x="2146" y="1"/>
                    <a:pt x="1200" y="497"/>
                    <a:pt x="707" y="1366"/>
                  </a:cubicBezTo>
                  <a:cubicBezTo>
                    <a:pt x="1" y="2611"/>
                    <a:pt x="422" y="4266"/>
                    <a:pt x="1629" y="4991"/>
                  </a:cubicBezTo>
                  <a:cubicBezTo>
                    <a:pt x="2029" y="5231"/>
                    <a:pt x="2478" y="5345"/>
                    <a:pt x="2928" y="5345"/>
                  </a:cubicBezTo>
                  <a:cubicBezTo>
                    <a:pt x="3871" y="5345"/>
                    <a:pt x="4816" y="4848"/>
                    <a:pt x="5310" y="3979"/>
                  </a:cubicBezTo>
                  <a:cubicBezTo>
                    <a:pt x="6016" y="2734"/>
                    <a:pt x="5595" y="1079"/>
                    <a:pt x="4388" y="354"/>
                  </a:cubicBezTo>
                  <a:cubicBezTo>
                    <a:pt x="3988" y="114"/>
                    <a:pt x="3539" y="1"/>
                    <a:pt x="3089"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7" name="Google Shape;1937;p7"/>
            <p:cNvSpPr/>
            <p:nvPr/>
          </p:nvSpPr>
          <p:spPr>
            <a:xfrm>
              <a:off x="4994875" y="3812225"/>
              <a:ext cx="150500" cy="132950"/>
            </a:xfrm>
            <a:custGeom>
              <a:rect b="b" l="l" r="r" t="t"/>
              <a:pathLst>
                <a:path extrusionOk="0" h="5318" w="6020">
                  <a:moveTo>
                    <a:pt x="3106" y="1"/>
                  </a:moveTo>
                  <a:cubicBezTo>
                    <a:pt x="2176" y="1"/>
                    <a:pt x="1242" y="485"/>
                    <a:pt x="745" y="1329"/>
                  </a:cubicBezTo>
                  <a:cubicBezTo>
                    <a:pt x="1" y="2595"/>
                    <a:pt x="471" y="4338"/>
                    <a:pt x="1740" y="5021"/>
                  </a:cubicBezTo>
                  <a:cubicBezTo>
                    <a:pt x="2115" y="5223"/>
                    <a:pt x="2528" y="5318"/>
                    <a:pt x="2940" y="5318"/>
                  </a:cubicBezTo>
                  <a:cubicBezTo>
                    <a:pt x="3891" y="5318"/>
                    <a:pt x="4841" y="4812"/>
                    <a:pt x="5325" y="3940"/>
                  </a:cubicBezTo>
                  <a:cubicBezTo>
                    <a:pt x="6019" y="2688"/>
                    <a:pt x="5573" y="1024"/>
                    <a:pt x="4352" y="326"/>
                  </a:cubicBezTo>
                  <a:cubicBezTo>
                    <a:pt x="3967" y="105"/>
                    <a:pt x="3537" y="1"/>
                    <a:pt x="3106"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8" name="Google Shape;1938;p7"/>
            <p:cNvSpPr/>
            <p:nvPr/>
          </p:nvSpPr>
          <p:spPr>
            <a:xfrm>
              <a:off x="2203800" y="2243025"/>
              <a:ext cx="150325" cy="132975"/>
            </a:xfrm>
            <a:custGeom>
              <a:rect b="b" l="l" r="r" t="t"/>
              <a:pathLst>
                <a:path extrusionOk="0" h="5319" w="6013">
                  <a:moveTo>
                    <a:pt x="3106" y="1"/>
                  </a:moveTo>
                  <a:cubicBezTo>
                    <a:pt x="2214" y="1"/>
                    <a:pt x="1309" y="446"/>
                    <a:pt x="791" y="1242"/>
                  </a:cubicBezTo>
                  <a:cubicBezTo>
                    <a:pt x="0" y="2464"/>
                    <a:pt x="404" y="4226"/>
                    <a:pt x="1646" y="4972"/>
                  </a:cubicBezTo>
                  <a:cubicBezTo>
                    <a:pt x="2039" y="5207"/>
                    <a:pt x="2482" y="5319"/>
                    <a:pt x="2928" y="5319"/>
                  </a:cubicBezTo>
                  <a:cubicBezTo>
                    <a:pt x="3841" y="5319"/>
                    <a:pt x="4762" y="4852"/>
                    <a:pt x="5268" y="4029"/>
                  </a:cubicBezTo>
                  <a:cubicBezTo>
                    <a:pt x="6012" y="2819"/>
                    <a:pt x="5626" y="1135"/>
                    <a:pt x="4431" y="376"/>
                  </a:cubicBezTo>
                  <a:cubicBezTo>
                    <a:pt x="4030" y="121"/>
                    <a:pt x="3570" y="1"/>
                    <a:pt x="3106"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9" name="Google Shape;1939;p7"/>
            <p:cNvSpPr/>
            <p:nvPr/>
          </p:nvSpPr>
          <p:spPr>
            <a:xfrm>
              <a:off x="3580900" y="4421600"/>
              <a:ext cx="150475" cy="132975"/>
            </a:xfrm>
            <a:custGeom>
              <a:rect b="b" l="l" r="r" t="t"/>
              <a:pathLst>
                <a:path extrusionOk="0" h="5319" w="6019">
                  <a:moveTo>
                    <a:pt x="3106" y="1"/>
                  </a:moveTo>
                  <a:cubicBezTo>
                    <a:pt x="2184" y="1"/>
                    <a:pt x="1255" y="477"/>
                    <a:pt x="753" y="1313"/>
                  </a:cubicBezTo>
                  <a:cubicBezTo>
                    <a:pt x="0" y="2568"/>
                    <a:pt x="457" y="4317"/>
                    <a:pt x="1722" y="5012"/>
                  </a:cubicBezTo>
                  <a:cubicBezTo>
                    <a:pt x="2101" y="5220"/>
                    <a:pt x="2521" y="5319"/>
                    <a:pt x="2940" y="5319"/>
                  </a:cubicBezTo>
                  <a:cubicBezTo>
                    <a:pt x="3882" y="5319"/>
                    <a:pt x="4824" y="4821"/>
                    <a:pt x="5313" y="3958"/>
                  </a:cubicBezTo>
                  <a:cubicBezTo>
                    <a:pt x="6019" y="2711"/>
                    <a:pt x="5584" y="1045"/>
                    <a:pt x="4367" y="334"/>
                  </a:cubicBezTo>
                  <a:cubicBezTo>
                    <a:pt x="3979" y="108"/>
                    <a:pt x="3543" y="1"/>
                    <a:pt x="3106"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0" name="Google Shape;1940;p7"/>
            <p:cNvSpPr/>
            <p:nvPr/>
          </p:nvSpPr>
          <p:spPr>
            <a:xfrm>
              <a:off x="2417875" y="3767775"/>
              <a:ext cx="150475" cy="132975"/>
            </a:xfrm>
            <a:custGeom>
              <a:rect b="b" l="l" r="r" t="t"/>
              <a:pathLst>
                <a:path extrusionOk="0" h="5319" w="6019">
                  <a:moveTo>
                    <a:pt x="3106" y="1"/>
                  </a:moveTo>
                  <a:cubicBezTo>
                    <a:pt x="2178" y="1"/>
                    <a:pt x="1243" y="483"/>
                    <a:pt x="746" y="1326"/>
                  </a:cubicBezTo>
                  <a:cubicBezTo>
                    <a:pt x="0" y="2590"/>
                    <a:pt x="467" y="4333"/>
                    <a:pt x="1735" y="5018"/>
                  </a:cubicBezTo>
                  <a:cubicBezTo>
                    <a:pt x="2111" y="5222"/>
                    <a:pt x="2526" y="5318"/>
                    <a:pt x="2940" y="5318"/>
                  </a:cubicBezTo>
                  <a:cubicBezTo>
                    <a:pt x="3890" y="5318"/>
                    <a:pt x="4837" y="4814"/>
                    <a:pt x="5321" y="3944"/>
                  </a:cubicBezTo>
                  <a:cubicBezTo>
                    <a:pt x="6018" y="2695"/>
                    <a:pt x="5575" y="1028"/>
                    <a:pt x="4355" y="327"/>
                  </a:cubicBezTo>
                  <a:cubicBezTo>
                    <a:pt x="3969" y="105"/>
                    <a:pt x="3538" y="1"/>
                    <a:pt x="3106"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1" name="Google Shape;1941;p7"/>
            <p:cNvSpPr/>
            <p:nvPr/>
          </p:nvSpPr>
          <p:spPr>
            <a:xfrm>
              <a:off x="3166375" y="4344650"/>
              <a:ext cx="148925" cy="131675"/>
            </a:xfrm>
            <a:custGeom>
              <a:rect b="b" l="l" r="r" t="t"/>
              <a:pathLst>
                <a:path extrusionOk="0" h="5267" w="5957">
                  <a:moveTo>
                    <a:pt x="3056" y="0"/>
                  </a:moveTo>
                  <a:cubicBezTo>
                    <a:pt x="2159" y="0"/>
                    <a:pt x="1261" y="458"/>
                    <a:pt x="755" y="1270"/>
                  </a:cubicBezTo>
                  <a:cubicBezTo>
                    <a:pt x="1" y="2482"/>
                    <a:pt x="400" y="4179"/>
                    <a:pt x="1616" y="4917"/>
                  </a:cubicBezTo>
                  <a:cubicBezTo>
                    <a:pt x="2007" y="5154"/>
                    <a:pt x="2450" y="5267"/>
                    <a:pt x="2894" y="5267"/>
                  </a:cubicBezTo>
                  <a:cubicBezTo>
                    <a:pt x="3812" y="5267"/>
                    <a:pt x="4737" y="4789"/>
                    <a:pt x="5230" y="3950"/>
                  </a:cubicBezTo>
                  <a:cubicBezTo>
                    <a:pt x="5957" y="2714"/>
                    <a:pt x="5521" y="1025"/>
                    <a:pt x="4295" y="324"/>
                  </a:cubicBezTo>
                  <a:cubicBezTo>
                    <a:pt x="3910" y="104"/>
                    <a:pt x="3483" y="0"/>
                    <a:pt x="3056"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2" name="Google Shape;1942;p7"/>
            <p:cNvSpPr/>
            <p:nvPr/>
          </p:nvSpPr>
          <p:spPr>
            <a:xfrm>
              <a:off x="2701125" y="4083150"/>
              <a:ext cx="148450" cy="131550"/>
            </a:xfrm>
            <a:custGeom>
              <a:rect b="b" l="l" r="r" t="t"/>
              <a:pathLst>
                <a:path extrusionOk="0" h="5262" w="5938">
                  <a:moveTo>
                    <a:pt x="3061" y="1"/>
                  </a:moveTo>
                  <a:cubicBezTo>
                    <a:pt x="2127" y="1"/>
                    <a:pt x="1191" y="496"/>
                    <a:pt x="708" y="1356"/>
                  </a:cubicBezTo>
                  <a:cubicBezTo>
                    <a:pt x="1" y="2611"/>
                    <a:pt x="463" y="4288"/>
                    <a:pt x="1703" y="4963"/>
                  </a:cubicBezTo>
                  <a:cubicBezTo>
                    <a:pt x="2075" y="5166"/>
                    <a:pt x="2487" y="5261"/>
                    <a:pt x="2899" y="5261"/>
                  </a:cubicBezTo>
                  <a:cubicBezTo>
                    <a:pt x="3856" y="5261"/>
                    <a:pt x="4814" y="4745"/>
                    <a:pt x="5282" y="3861"/>
                  </a:cubicBezTo>
                  <a:cubicBezTo>
                    <a:pt x="5938" y="2620"/>
                    <a:pt x="5496" y="1020"/>
                    <a:pt x="4308" y="330"/>
                  </a:cubicBezTo>
                  <a:cubicBezTo>
                    <a:pt x="3922" y="106"/>
                    <a:pt x="3492" y="1"/>
                    <a:pt x="3061"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3" name="Google Shape;1943;p7"/>
            <p:cNvSpPr/>
            <p:nvPr/>
          </p:nvSpPr>
          <p:spPr>
            <a:xfrm>
              <a:off x="4999150" y="1630675"/>
              <a:ext cx="147475" cy="130175"/>
            </a:xfrm>
            <a:custGeom>
              <a:rect b="b" l="l" r="r" t="t"/>
              <a:pathLst>
                <a:path extrusionOk="0" h="5207" w="5899">
                  <a:moveTo>
                    <a:pt x="3013" y="1"/>
                  </a:moveTo>
                  <a:cubicBezTo>
                    <a:pt x="2126" y="1"/>
                    <a:pt x="1250" y="462"/>
                    <a:pt x="755" y="1286"/>
                  </a:cubicBezTo>
                  <a:cubicBezTo>
                    <a:pt x="1" y="2542"/>
                    <a:pt x="431" y="4198"/>
                    <a:pt x="1691" y="4894"/>
                  </a:cubicBezTo>
                  <a:cubicBezTo>
                    <a:pt x="2075" y="5106"/>
                    <a:pt x="2493" y="5207"/>
                    <a:pt x="2908" y="5207"/>
                  </a:cubicBezTo>
                  <a:cubicBezTo>
                    <a:pt x="3817" y="5207"/>
                    <a:pt x="4709" y="4724"/>
                    <a:pt x="5192" y="3873"/>
                  </a:cubicBezTo>
                  <a:cubicBezTo>
                    <a:pt x="5898" y="2632"/>
                    <a:pt x="5486" y="1049"/>
                    <a:pt x="4277" y="342"/>
                  </a:cubicBezTo>
                  <a:cubicBezTo>
                    <a:pt x="3882" y="110"/>
                    <a:pt x="3446" y="1"/>
                    <a:pt x="3013"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4" name="Google Shape;1944;p7"/>
            <p:cNvSpPr/>
            <p:nvPr/>
          </p:nvSpPr>
          <p:spPr>
            <a:xfrm>
              <a:off x="4068775" y="1107625"/>
              <a:ext cx="147425" cy="130150"/>
            </a:xfrm>
            <a:custGeom>
              <a:rect b="b" l="l" r="r" t="t"/>
              <a:pathLst>
                <a:path extrusionOk="0" h="5206" w="5897">
                  <a:moveTo>
                    <a:pt x="3011" y="1"/>
                  </a:moveTo>
                  <a:cubicBezTo>
                    <a:pt x="2103" y="1"/>
                    <a:pt x="1212" y="483"/>
                    <a:pt x="727" y="1332"/>
                  </a:cubicBezTo>
                  <a:cubicBezTo>
                    <a:pt x="0" y="2608"/>
                    <a:pt x="463" y="4254"/>
                    <a:pt x="1736" y="4919"/>
                  </a:cubicBezTo>
                  <a:cubicBezTo>
                    <a:pt x="2109" y="5113"/>
                    <a:pt x="2510" y="5206"/>
                    <a:pt x="2907" y="5206"/>
                  </a:cubicBezTo>
                  <a:cubicBezTo>
                    <a:pt x="3836" y="5206"/>
                    <a:pt x="4744" y="4701"/>
                    <a:pt x="5218" y="3824"/>
                  </a:cubicBezTo>
                  <a:cubicBezTo>
                    <a:pt x="5896" y="2567"/>
                    <a:pt x="5451" y="992"/>
                    <a:pt x="4229" y="315"/>
                  </a:cubicBezTo>
                  <a:cubicBezTo>
                    <a:pt x="3845" y="102"/>
                    <a:pt x="3426" y="1"/>
                    <a:pt x="3011"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5" name="Google Shape;1945;p7"/>
            <p:cNvSpPr/>
            <p:nvPr/>
          </p:nvSpPr>
          <p:spPr>
            <a:xfrm>
              <a:off x="5397325" y="3102675"/>
              <a:ext cx="146025" cy="129325"/>
            </a:xfrm>
            <a:custGeom>
              <a:rect b="b" l="l" r="r" t="t"/>
              <a:pathLst>
                <a:path extrusionOk="0" h="5173" w="5841">
                  <a:moveTo>
                    <a:pt x="2950" y="0"/>
                  </a:moveTo>
                  <a:cubicBezTo>
                    <a:pt x="2050" y="0"/>
                    <a:pt x="1179" y="487"/>
                    <a:pt x="699" y="1350"/>
                  </a:cubicBezTo>
                  <a:cubicBezTo>
                    <a:pt x="0" y="2606"/>
                    <a:pt x="412" y="4138"/>
                    <a:pt x="1636" y="4837"/>
                  </a:cubicBezTo>
                  <a:cubicBezTo>
                    <a:pt x="2034" y="5064"/>
                    <a:pt x="2464" y="5172"/>
                    <a:pt x="2888" y="5172"/>
                  </a:cubicBezTo>
                  <a:cubicBezTo>
                    <a:pt x="3806" y="5172"/>
                    <a:pt x="4696" y="4667"/>
                    <a:pt x="5168" y="3773"/>
                  </a:cubicBezTo>
                  <a:cubicBezTo>
                    <a:pt x="5840" y="2506"/>
                    <a:pt x="5394" y="979"/>
                    <a:pt x="4156" y="309"/>
                  </a:cubicBezTo>
                  <a:cubicBezTo>
                    <a:pt x="3770" y="100"/>
                    <a:pt x="3357" y="0"/>
                    <a:pt x="2950"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6" name="Google Shape;1946;p7"/>
            <p:cNvSpPr/>
            <p:nvPr/>
          </p:nvSpPr>
          <p:spPr>
            <a:xfrm>
              <a:off x="4864350" y="4051550"/>
              <a:ext cx="145450" cy="128550"/>
            </a:xfrm>
            <a:custGeom>
              <a:rect b="b" l="l" r="r" t="t"/>
              <a:pathLst>
                <a:path extrusionOk="0" h="5142" w="5818">
                  <a:moveTo>
                    <a:pt x="2928" y="1"/>
                  </a:moveTo>
                  <a:cubicBezTo>
                    <a:pt x="2028" y="1"/>
                    <a:pt x="1165" y="498"/>
                    <a:pt x="688" y="1382"/>
                  </a:cubicBezTo>
                  <a:cubicBezTo>
                    <a:pt x="1" y="2655"/>
                    <a:pt x="440" y="4161"/>
                    <a:pt x="1696" y="4836"/>
                  </a:cubicBezTo>
                  <a:cubicBezTo>
                    <a:pt x="2080" y="5043"/>
                    <a:pt x="2489" y="5142"/>
                    <a:pt x="2891" y="5142"/>
                  </a:cubicBezTo>
                  <a:cubicBezTo>
                    <a:pt x="3791" y="5142"/>
                    <a:pt x="4655" y="4645"/>
                    <a:pt x="5132" y="3760"/>
                  </a:cubicBezTo>
                  <a:cubicBezTo>
                    <a:pt x="5817" y="2488"/>
                    <a:pt x="5378" y="982"/>
                    <a:pt x="4124" y="307"/>
                  </a:cubicBezTo>
                  <a:cubicBezTo>
                    <a:pt x="3739" y="100"/>
                    <a:pt x="3330" y="1"/>
                    <a:pt x="2928"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7" name="Google Shape;1947;p7"/>
            <p:cNvSpPr/>
            <p:nvPr/>
          </p:nvSpPr>
          <p:spPr>
            <a:xfrm>
              <a:off x="5381675" y="2313700"/>
              <a:ext cx="146025" cy="129350"/>
            </a:xfrm>
            <a:custGeom>
              <a:rect b="b" l="l" r="r" t="t"/>
              <a:pathLst>
                <a:path extrusionOk="0" h="5174" w="5841">
                  <a:moveTo>
                    <a:pt x="2951" y="1"/>
                  </a:moveTo>
                  <a:cubicBezTo>
                    <a:pt x="2058" y="1"/>
                    <a:pt x="1195" y="478"/>
                    <a:pt x="710" y="1332"/>
                  </a:cubicBezTo>
                  <a:cubicBezTo>
                    <a:pt x="0" y="2581"/>
                    <a:pt x="400" y="4118"/>
                    <a:pt x="1617" y="4827"/>
                  </a:cubicBezTo>
                  <a:cubicBezTo>
                    <a:pt x="2019" y="5062"/>
                    <a:pt x="2457" y="5174"/>
                    <a:pt x="2888" y="5174"/>
                  </a:cubicBezTo>
                  <a:cubicBezTo>
                    <a:pt x="3799" y="5174"/>
                    <a:pt x="4682" y="4677"/>
                    <a:pt x="5159" y="3794"/>
                  </a:cubicBezTo>
                  <a:cubicBezTo>
                    <a:pt x="5840" y="2530"/>
                    <a:pt x="5408" y="1002"/>
                    <a:pt x="4176" y="319"/>
                  </a:cubicBezTo>
                  <a:cubicBezTo>
                    <a:pt x="3785" y="103"/>
                    <a:pt x="3365" y="1"/>
                    <a:pt x="2951"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8" name="Google Shape;1948;p7"/>
            <p:cNvSpPr/>
            <p:nvPr/>
          </p:nvSpPr>
          <p:spPr>
            <a:xfrm>
              <a:off x="5332425" y="2130175"/>
              <a:ext cx="145225" cy="128500"/>
            </a:xfrm>
            <a:custGeom>
              <a:rect b="b" l="l" r="r" t="t"/>
              <a:pathLst>
                <a:path extrusionOk="0" h="5140" w="5809">
                  <a:moveTo>
                    <a:pt x="2922" y="0"/>
                  </a:moveTo>
                  <a:cubicBezTo>
                    <a:pt x="2046" y="0"/>
                    <a:pt x="1204" y="469"/>
                    <a:pt x="719" y="1315"/>
                  </a:cubicBezTo>
                  <a:cubicBezTo>
                    <a:pt x="0" y="2572"/>
                    <a:pt x="392" y="4091"/>
                    <a:pt x="1625" y="4799"/>
                  </a:cubicBezTo>
                  <a:cubicBezTo>
                    <a:pt x="2029" y="5029"/>
                    <a:pt x="2461" y="5140"/>
                    <a:pt x="2887" y="5140"/>
                  </a:cubicBezTo>
                  <a:cubicBezTo>
                    <a:pt x="3762" y="5140"/>
                    <a:pt x="4605" y="4672"/>
                    <a:pt x="5090" y="3826"/>
                  </a:cubicBezTo>
                  <a:cubicBezTo>
                    <a:pt x="5809" y="2569"/>
                    <a:pt x="5417" y="1050"/>
                    <a:pt x="4184" y="342"/>
                  </a:cubicBezTo>
                  <a:cubicBezTo>
                    <a:pt x="3780" y="111"/>
                    <a:pt x="3347" y="0"/>
                    <a:pt x="2922"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9" name="Google Shape;1949;p7"/>
            <p:cNvSpPr/>
            <p:nvPr/>
          </p:nvSpPr>
          <p:spPr>
            <a:xfrm>
              <a:off x="3471600" y="1084025"/>
              <a:ext cx="145275" cy="128525"/>
            </a:xfrm>
            <a:custGeom>
              <a:rect b="b" l="l" r="r" t="t"/>
              <a:pathLst>
                <a:path extrusionOk="0" h="5141" w="5811">
                  <a:moveTo>
                    <a:pt x="2921" y="1"/>
                  </a:moveTo>
                  <a:cubicBezTo>
                    <a:pt x="2055" y="1"/>
                    <a:pt x="1220" y="459"/>
                    <a:pt x="734" y="1290"/>
                  </a:cubicBezTo>
                  <a:cubicBezTo>
                    <a:pt x="0" y="2544"/>
                    <a:pt x="378" y="4066"/>
                    <a:pt x="1601" y="4786"/>
                  </a:cubicBezTo>
                  <a:cubicBezTo>
                    <a:pt x="2011" y="5026"/>
                    <a:pt x="2453" y="5141"/>
                    <a:pt x="2887" y="5141"/>
                  </a:cubicBezTo>
                  <a:cubicBezTo>
                    <a:pt x="3754" y="5141"/>
                    <a:pt x="4589" y="4683"/>
                    <a:pt x="5075" y="3851"/>
                  </a:cubicBezTo>
                  <a:cubicBezTo>
                    <a:pt x="5811" y="2599"/>
                    <a:pt x="5432" y="1075"/>
                    <a:pt x="4209" y="357"/>
                  </a:cubicBezTo>
                  <a:cubicBezTo>
                    <a:pt x="3798" y="116"/>
                    <a:pt x="3356" y="1"/>
                    <a:pt x="2921"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0" name="Google Shape;1950;p7"/>
            <p:cNvSpPr/>
            <p:nvPr/>
          </p:nvSpPr>
          <p:spPr>
            <a:xfrm>
              <a:off x="5431575" y="2498050"/>
              <a:ext cx="145525" cy="128550"/>
            </a:xfrm>
            <a:custGeom>
              <a:rect b="b" l="l" r="r" t="t"/>
              <a:pathLst>
                <a:path extrusionOk="0" h="5142" w="5821">
                  <a:moveTo>
                    <a:pt x="2927" y="0"/>
                  </a:moveTo>
                  <a:cubicBezTo>
                    <a:pt x="2038" y="0"/>
                    <a:pt x="1185" y="485"/>
                    <a:pt x="704" y="1354"/>
                  </a:cubicBezTo>
                  <a:cubicBezTo>
                    <a:pt x="1" y="2624"/>
                    <a:pt x="422" y="4130"/>
                    <a:pt x="1669" y="4820"/>
                  </a:cubicBezTo>
                  <a:cubicBezTo>
                    <a:pt x="2063" y="5037"/>
                    <a:pt x="2483" y="5141"/>
                    <a:pt x="2894" y="5141"/>
                  </a:cubicBezTo>
                  <a:cubicBezTo>
                    <a:pt x="3784" y="5141"/>
                    <a:pt x="4637" y="4656"/>
                    <a:pt x="5117" y="3788"/>
                  </a:cubicBezTo>
                  <a:cubicBezTo>
                    <a:pt x="5820" y="2516"/>
                    <a:pt x="5399" y="1012"/>
                    <a:pt x="4152" y="322"/>
                  </a:cubicBezTo>
                  <a:cubicBezTo>
                    <a:pt x="3758" y="104"/>
                    <a:pt x="3339" y="0"/>
                    <a:pt x="2927"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1" name="Google Shape;1951;p7"/>
            <p:cNvSpPr/>
            <p:nvPr/>
          </p:nvSpPr>
          <p:spPr>
            <a:xfrm>
              <a:off x="3288250" y="1136800"/>
              <a:ext cx="146050" cy="129350"/>
            </a:xfrm>
            <a:custGeom>
              <a:rect b="b" l="l" r="r" t="t"/>
              <a:pathLst>
                <a:path extrusionOk="0" h="5174" w="5842">
                  <a:moveTo>
                    <a:pt x="2955" y="1"/>
                  </a:moveTo>
                  <a:cubicBezTo>
                    <a:pt x="2049" y="1"/>
                    <a:pt x="1169" y="492"/>
                    <a:pt x="690" y="1367"/>
                  </a:cubicBezTo>
                  <a:cubicBezTo>
                    <a:pt x="0" y="2627"/>
                    <a:pt x="423" y="4157"/>
                    <a:pt x="1652" y="4847"/>
                  </a:cubicBezTo>
                  <a:cubicBezTo>
                    <a:pt x="2047" y="5068"/>
                    <a:pt x="2472" y="5174"/>
                    <a:pt x="2891" y="5174"/>
                  </a:cubicBezTo>
                  <a:cubicBezTo>
                    <a:pt x="3777" y="5174"/>
                    <a:pt x="4637" y="4702"/>
                    <a:pt x="5124" y="3856"/>
                  </a:cubicBezTo>
                  <a:cubicBezTo>
                    <a:pt x="5842" y="2610"/>
                    <a:pt x="5450" y="1070"/>
                    <a:pt x="4237" y="354"/>
                  </a:cubicBezTo>
                  <a:cubicBezTo>
                    <a:pt x="3831" y="114"/>
                    <a:pt x="3390" y="1"/>
                    <a:pt x="2955"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2" name="Google Shape;1952;p7"/>
            <p:cNvSpPr/>
            <p:nvPr/>
          </p:nvSpPr>
          <p:spPr>
            <a:xfrm>
              <a:off x="2605575" y="1533450"/>
              <a:ext cx="146575" cy="129350"/>
            </a:xfrm>
            <a:custGeom>
              <a:rect b="b" l="l" r="r" t="t"/>
              <a:pathLst>
                <a:path extrusionOk="0" h="5174" w="5863">
                  <a:moveTo>
                    <a:pt x="2972" y="1"/>
                  </a:moveTo>
                  <a:cubicBezTo>
                    <a:pt x="2096" y="1"/>
                    <a:pt x="1244" y="461"/>
                    <a:pt x="753" y="1291"/>
                  </a:cubicBezTo>
                  <a:cubicBezTo>
                    <a:pt x="0" y="2564"/>
                    <a:pt x="422" y="4162"/>
                    <a:pt x="1693" y="4859"/>
                  </a:cubicBezTo>
                  <a:cubicBezTo>
                    <a:pt x="2083" y="5072"/>
                    <a:pt x="2500" y="5174"/>
                    <a:pt x="2912" y="5174"/>
                  </a:cubicBezTo>
                  <a:cubicBezTo>
                    <a:pt x="3807" y="5174"/>
                    <a:pt x="4673" y="4693"/>
                    <a:pt x="5156" y="3834"/>
                  </a:cubicBezTo>
                  <a:cubicBezTo>
                    <a:pt x="5862" y="2583"/>
                    <a:pt x="5457" y="1048"/>
                    <a:pt x="4237" y="344"/>
                  </a:cubicBezTo>
                  <a:cubicBezTo>
                    <a:pt x="3836" y="111"/>
                    <a:pt x="3401" y="1"/>
                    <a:pt x="2972"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3" name="Google Shape;1953;p7"/>
            <p:cNvSpPr/>
            <p:nvPr/>
          </p:nvSpPr>
          <p:spPr>
            <a:xfrm>
              <a:off x="3106025" y="1190775"/>
              <a:ext cx="144700" cy="127750"/>
            </a:xfrm>
            <a:custGeom>
              <a:rect b="b" l="l" r="r" t="t"/>
              <a:pathLst>
                <a:path extrusionOk="0" h="5110" w="5788">
                  <a:moveTo>
                    <a:pt x="2903" y="1"/>
                  </a:moveTo>
                  <a:cubicBezTo>
                    <a:pt x="2049" y="1"/>
                    <a:pt x="1229" y="450"/>
                    <a:pt x="745" y="1264"/>
                  </a:cubicBezTo>
                  <a:cubicBezTo>
                    <a:pt x="1" y="2523"/>
                    <a:pt x="374" y="4042"/>
                    <a:pt x="1603" y="4758"/>
                  </a:cubicBezTo>
                  <a:cubicBezTo>
                    <a:pt x="2012" y="4996"/>
                    <a:pt x="2450" y="5110"/>
                    <a:pt x="2879" y="5110"/>
                  </a:cubicBezTo>
                  <a:cubicBezTo>
                    <a:pt x="3750" y="5110"/>
                    <a:pt x="4583" y="4642"/>
                    <a:pt x="5066" y="3796"/>
                  </a:cubicBezTo>
                  <a:cubicBezTo>
                    <a:pt x="5788" y="2527"/>
                    <a:pt x="5382" y="1021"/>
                    <a:pt x="4131" y="325"/>
                  </a:cubicBezTo>
                  <a:cubicBezTo>
                    <a:pt x="3737" y="106"/>
                    <a:pt x="3316" y="1"/>
                    <a:pt x="2903"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4" name="Google Shape;1954;p7"/>
            <p:cNvSpPr/>
            <p:nvPr/>
          </p:nvSpPr>
          <p:spPr>
            <a:xfrm>
              <a:off x="2073525" y="2482750"/>
              <a:ext cx="144725" cy="127775"/>
            </a:xfrm>
            <a:custGeom>
              <a:rect b="b" l="l" r="r" t="t"/>
              <a:pathLst>
                <a:path extrusionOk="0" h="5111" w="5789">
                  <a:moveTo>
                    <a:pt x="2906" y="0"/>
                  </a:moveTo>
                  <a:cubicBezTo>
                    <a:pt x="2049" y="0"/>
                    <a:pt x="1226" y="453"/>
                    <a:pt x="743" y="1272"/>
                  </a:cubicBezTo>
                  <a:cubicBezTo>
                    <a:pt x="0" y="2531"/>
                    <a:pt x="378" y="4048"/>
                    <a:pt x="1611" y="4762"/>
                  </a:cubicBezTo>
                  <a:cubicBezTo>
                    <a:pt x="2019" y="4998"/>
                    <a:pt x="2455" y="5111"/>
                    <a:pt x="2882" y="5111"/>
                  </a:cubicBezTo>
                  <a:cubicBezTo>
                    <a:pt x="3754" y="5111"/>
                    <a:pt x="4589" y="4641"/>
                    <a:pt x="5071" y="3790"/>
                  </a:cubicBezTo>
                  <a:cubicBezTo>
                    <a:pt x="5789" y="2521"/>
                    <a:pt x="5381" y="1015"/>
                    <a:pt x="4126" y="321"/>
                  </a:cubicBezTo>
                  <a:cubicBezTo>
                    <a:pt x="3734" y="104"/>
                    <a:pt x="3316" y="0"/>
                    <a:pt x="2906"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5" name="Google Shape;1955;p7"/>
            <p:cNvSpPr/>
            <p:nvPr/>
          </p:nvSpPr>
          <p:spPr>
            <a:xfrm>
              <a:off x="4000100" y="4502500"/>
              <a:ext cx="143300" cy="126400"/>
            </a:xfrm>
            <a:custGeom>
              <a:rect b="b" l="l" r="r" t="t"/>
              <a:pathLst>
                <a:path extrusionOk="0" h="5056" w="5732">
                  <a:moveTo>
                    <a:pt x="2888" y="1"/>
                  </a:moveTo>
                  <a:cubicBezTo>
                    <a:pt x="2024" y="1"/>
                    <a:pt x="1197" y="466"/>
                    <a:pt x="723" y="1304"/>
                  </a:cubicBezTo>
                  <a:cubicBezTo>
                    <a:pt x="0" y="2577"/>
                    <a:pt x="428" y="4086"/>
                    <a:pt x="1701" y="4762"/>
                  </a:cubicBezTo>
                  <a:cubicBezTo>
                    <a:pt x="2075" y="4961"/>
                    <a:pt x="2470" y="5055"/>
                    <a:pt x="2858" y="5055"/>
                  </a:cubicBezTo>
                  <a:cubicBezTo>
                    <a:pt x="3739" y="5055"/>
                    <a:pt x="4582" y="4568"/>
                    <a:pt x="5055" y="3700"/>
                  </a:cubicBezTo>
                  <a:cubicBezTo>
                    <a:pt x="5731" y="2458"/>
                    <a:pt x="5317" y="996"/>
                    <a:pt x="4097" y="320"/>
                  </a:cubicBezTo>
                  <a:cubicBezTo>
                    <a:pt x="3708" y="104"/>
                    <a:pt x="3294" y="1"/>
                    <a:pt x="2888"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6" name="Google Shape;1956;p7"/>
            <p:cNvSpPr/>
            <p:nvPr/>
          </p:nvSpPr>
          <p:spPr>
            <a:xfrm>
              <a:off x="2158850" y="2063075"/>
              <a:ext cx="141325" cy="125000"/>
            </a:xfrm>
            <a:custGeom>
              <a:rect b="b" l="l" r="r" t="t"/>
              <a:pathLst>
                <a:path extrusionOk="0" h="5000" w="5653">
                  <a:moveTo>
                    <a:pt x="2855" y="0"/>
                  </a:moveTo>
                  <a:cubicBezTo>
                    <a:pt x="1993" y="0"/>
                    <a:pt x="1157" y="463"/>
                    <a:pt x="690" y="1290"/>
                  </a:cubicBezTo>
                  <a:cubicBezTo>
                    <a:pt x="0" y="2508"/>
                    <a:pt x="400" y="4003"/>
                    <a:pt x="1593" y="4680"/>
                  </a:cubicBezTo>
                  <a:cubicBezTo>
                    <a:pt x="1976" y="4896"/>
                    <a:pt x="2390" y="4999"/>
                    <a:pt x="2797" y="4999"/>
                  </a:cubicBezTo>
                  <a:cubicBezTo>
                    <a:pt x="3661" y="4999"/>
                    <a:pt x="4497" y="4537"/>
                    <a:pt x="4965" y="3709"/>
                  </a:cubicBezTo>
                  <a:cubicBezTo>
                    <a:pt x="5653" y="2491"/>
                    <a:pt x="5255" y="996"/>
                    <a:pt x="4060" y="321"/>
                  </a:cubicBezTo>
                  <a:cubicBezTo>
                    <a:pt x="3676" y="104"/>
                    <a:pt x="3263" y="0"/>
                    <a:pt x="2855"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7" name="Google Shape;1957;p7"/>
            <p:cNvSpPr/>
            <p:nvPr/>
          </p:nvSpPr>
          <p:spPr>
            <a:xfrm>
              <a:off x="5182725" y="3763050"/>
              <a:ext cx="141250" cy="124950"/>
            </a:xfrm>
            <a:custGeom>
              <a:rect b="b" l="l" r="r" t="t"/>
              <a:pathLst>
                <a:path extrusionOk="0" h="4998" w="5650">
                  <a:moveTo>
                    <a:pt x="2854" y="1"/>
                  </a:moveTo>
                  <a:cubicBezTo>
                    <a:pt x="2001" y="1"/>
                    <a:pt x="1171" y="452"/>
                    <a:pt x="702" y="1263"/>
                  </a:cubicBezTo>
                  <a:cubicBezTo>
                    <a:pt x="1" y="2474"/>
                    <a:pt x="382" y="3978"/>
                    <a:pt x="1566" y="4664"/>
                  </a:cubicBezTo>
                  <a:cubicBezTo>
                    <a:pt x="1956" y="4890"/>
                    <a:pt x="2378" y="4998"/>
                    <a:pt x="2796" y="4998"/>
                  </a:cubicBezTo>
                  <a:cubicBezTo>
                    <a:pt x="3649" y="4998"/>
                    <a:pt x="4478" y="4546"/>
                    <a:pt x="4948" y="3735"/>
                  </a:cubicBezTo>
                  <a:cubicBezTo>
                    <a:pt x="5649" y="2524"/>
                    <a:pt x="5267" y="1021"/>
                    <a:pt x="4084" y="334"/>
                  </a:cubicBezTo>
                  <a:cubicBezTo>
                    <a:pt x="3694" y="108"/>
                    <a:pt x="3271" y="1"/>
                    <a:pt x="2854"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8" name="Google Shape;1958;p7"/>
            <p:cNvSpPr/>
            <p:nvPr/>
          </p:nvSpPr>
          <p:spPr>
            <a:xfrm>
              <a:off x="5315975" y="3525925"/>
              <a:ext cx="141375" cy="124975"/>
            </a:xfrm>
            <a:custGeom>
              <a:rect b="b" l="l" r="r" t="t"/>
              <a:pathLst>
                <a:path extrusionOk="0" h="4999" w="5655">
                  <a:moveTo>
                    <a:pt x="2860" y="0"/>
                  </a:moveTo>
                  <a:cubicBezTo>
                    <a:pt x="1980" y="0"/>
                    <a:pt x="1129" y="482"/>
                    <a:pt x="667" y="1333"/>
                  </a:cubicBezTo>
                  <a:cubicBezTo>
                    <a:pt x="1" y="2557"/>
                    <a:pt x="430" y="4047"/>
                    <a:pt x="1636" y="4701"/>
                  </a:cubicBezTo>
                  <a:cubicBezTo>
                    <a:pt x="2008" y="4903"/>
                    <a:pt x="2405" y="4999"/>
                    <a:pt x="2797" y="4999"/>
                  </a:cubicBezTo>
                  <a:cubicBezTo>
                    <a:pt x="3676" y="4999"/>
                    <a:pt x="4527" y="4518"/>
                    <a:pt x="4989" y="3667"/>
                  </a:cubicBezTo>
                  <a:cubicBezTo>
                    <a:pt x="5655" y="2441"/>
                    <a:pt x="5226" y="951"/>
                    <a:pt x="4019" y="297"/>
                  </a:cubicBezTo>
                  <a:cubicBezTo>
                    <a:pt x="3649" y="96"/>
                    <a:pt x="3251" y="0"/>
                    <a:pt x="2860"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9" name="Google Shape;1959;p7"/>
            <p:cNvSpPr/>
            <p:nvPr/>
          </p:nvSpPr>
          <p:spPr>
            <a:xfrm>
              <a:off x="2292175" y="1825950"/>
              <a:ext cx="141325" cy="124975"/>
            </a:xfrm>
            <a:custGeom>
              <a:rect b="b" l="l" r="r" t="t"/>
              <a:pathLst>
                <a:path extrusionOk="0" h="4999" w="5653">
                  <a:moveTo>
                    <a:pt x="2855" y="0"/>
                  </a:moveTo>
                  <a:cubicBezTo>
                    <a:pt x="1992" y="0"/>
                    <a:pt x="1156" y="463"/>
                    <a:pt x="688" y="1290"/>
                  </a:cubicBezTo>
                  <a:cubicBezTo>
                    <a:pt x="0" y="2507"/>
                    <a:pt x="398" y="4004"/>
                    <a:pt x="1593" y="4679"/>
                  </a:cubicBezTo>
                  <a:cubicBezTo>
                    <a:pt x="1976" y="4896"/>
                    <a:pt x="2389" y="4999"/>
                    <a:pt x="2796" y="4999"/>
                  </a:cubicBezTo>
                  <a:cubicBezTo>
                    <a:pt x="3659" y="4999"/>
                    <a:pt x="4496" y="4536"/>
                    <a:pt x="4963" y="3710"/>
                  </a:cubicBezTo>
                  <a:cubicBezTo>
                    <a:pt x="5653" y="2491"/>
                    <a:pt x="5254" y="995"/>
                    <a:pt x="4060" y="320"/>
                  </a:cubicBezTo>
                  <a:cubicBezTo>
                    <a:pt x="3676" y="103"/>
                    <a:pt x="3263" y="0"/>
                    <a:pt x="2855"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0" name="Google Shape;1960;p7"/>
            <p:cNvSpPr/>
            <p:nvPr/>
          </p:nvSpPr>
          <p:spPr>
            <a:xfrm>
              <a:off x="2139275" y="3456375"/>
              <a:ext cx="143300" cy="126400"/>
            </a:xfrm>
            <a:custGeom>
              <a:rect b="b" l="l" r="r" t="t"/>
              <a:pathLst>
                <a:path extrusionOk="0" h="5056" w="5732">
                  <a:moveTo>
                    <a:pt x="2888" y="0"/>
                  </a:moveTo>
                  <a:cubicBezTo>
                    <a:pt x="2025" y="0"/>
                    <a:pt x="1196" y="466"/>
                    <a:pt x="721" y="1305"/>
                  </a:cubicBezTo>
                  <a:cubicBezTo>
                    <a:pt x="1" y="2576"/>
                    <a:pt x="428" y="4087"/>
                    <a:pt x="1701" y="4762"/>
                  </a:cubicBezTo>
                  <a:cubicBezTo>
                    <a:pt x="2075" y="4961"/>
                    <a:pt x="2470" y="5055"/>
                    <a:pt x="2859" y="5055"/>
                  </a:cubicBezTo>
                  <a:cubicBezTo>
                    <a:pt x="3739" y="5055"/>
                    <a:pt x="4583" y="4568"/>
                    <a:pt x="5055" y="3699"/>
                  </a:cubicBezTo>
                  <a:cubicBezTo>
                    <a:pt x="5732" y="2457"/>
                    <a:pt x="5316" y="995"/>
                    <a:pt x="4096" y="319"/>
                  </a:cubicBezTo>
                  <a:cubicBezTo>
                    <a:pt x="3707" y="103"/>
                    <a:pt x="3294" y="0"/>
                    <a:pt x="2888"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1" name="Google Shape;1961;p7"/>
            <p:cNvSpPr/>
            <p:nvPr/>
          </p:nvSpPr>
          <p:spPr>
            <a:xfrm>
              <a:off x="4719650" y="1317900"/>
              <a:ext cx="142600" cy="126325"/>
            </a:xfrm>
            <a:custGeom>
              <a:rect b="b" l="l" r="r" t="t"/>
              <a:pathLst>
                <a:path extrusionOk="0" h="5053" w="5704">
                  <a:moveTo>
                    <a:pt x="2860" y="0"/>
                  </a:moveTo>
                  <a:cubicBezTo>
                    <a:pt x="2015" y="0"/>
                    <a:pt x="1205" y="443"/>
                    <a:pt x="727" y="1250"/>
                  </a:cubicBezTo>
                  <a:cubicBezTo>
                    <a:pt x="1" y="2476"/>
                    <a:pt x="347" y="3963"/>
                    <a:pt x="1526" y="4677"/>
                  </a:cubicBezTo>
                  <a:cubicBezTo>
                    <a:pt x="1945" y="4931"/>
                    <a:pt x="2396" y="5053"/>
                    <a:pt x="2837" y="5053"/>
                  </a:cubicBezTo>
                  <a:cubicBezTo>
                    <a:pt x="3698" y="5053"/>
                    <a:pt x="4522" y="4592"/>
                    <a:pt x="4999" y="3753"/>
                  </a:cubicBezTo>
                  <a:cubicBezTo>
                    <a:pt x="5704" y="2519"/>
                    <a:pt x="5325" y="1046"/>
                    <a:pt x="4125" y="348"/>
                  </a:cubicBezTo>
                  <a:cubicBezTo>
                    <a:pt x="3720" y="113"/>
                    <a:pt x="3286" y="0"/>
                    <a:pt x="2860"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2" name="Google Shape;1962;p7"/>
            <p:cNvSpPr/>
            <p:nvPr/>
          </p:nvSpPr>
          <p:spPr>
            <a:xfrm>
              <a:off x="3656225" y="1032000"/>
              <a:ext cx="142100" cy="126275"/>
            </a:xfrm>
            <a:custGeom>
              <a:rect b="b" l="l" r="r" t="t"/>
              <a:pathLst>
                <a:path extrusionOk="0" h="5051" w="5684">
                  <a:moveTo>
                    <a:pt x="2845" y="1"/>
                  </a:moveTo>
                  <a:cubicBezTo>
                    <a:pt x="2038" y="1"/>
                    <a:pt x="1260" y="402"/>
                    <a:pt x="779" y="1146"/>
                  </a:cubicBezTo>
                  <a:cubicBezTo>
                    <a:pt x="1" y="2353"/>
                    <a:pt x="277" y="3857"/>
                    <a:pt x="1416" y="4612"/>
                  </a:cubicBezTo>
                  <a:cubicBezTo>
                    <a:pt x="1862" y="4908"/>
                    <a:pt x="2353" y="5050"/>
                    <a:pt x="2832" y="5050"/>
                  </a:cubicBezTo>
                  <a:cubicBezTo>
                    <a:pt x="3655" y="5050"/>
                    <a:pt x="4445" y="4632"/>
                    <a:pt x="4927" y="3856"/>
                  </a:cubicBezTo>
                  <a:cubicBezTo>
                    <a:pt x="5683" y="2639"/>
                    <a:pt x="5374" y="1145"/>
                    <a:pt x="4214" y="408"/>
                  </a:cubicBezTo>
                  <a:cubicBezTo>
                    <a:pt x="3781" y="133"/>
                    <a:pt x="3308" y="1"/>
                    <a:pt x="2845"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3" name="Google Shape;1963;p7"/>
            <p:cNvSpPr/>
            <p:nvPr/>
          </p:nvSpPr>
          <p:spPr>
            <a:xfrm>
              <a:off x="2924000" y="1245025"/>
              <a:ext cx="142200" cy="125600"/>
            </a:xfrm>
            <a:custGeom>
              <a:rect b="b" l="l" r="r" t="t"/>
              <a:pathLst>
                <a:path extrusionOk="0" h="5024" w="5688">
                  <a:moveTo>
                    <a:pt x="2874" y="0"/>
                  </a:moveTo>
                  <a:cubicBezTo>
                    <a:pt x="2040" y="0"/>
                    <a:pt x="1234" y="430"/>
                    <a:pt x="758" y="1212"/>
                  </a:cubicBezTo>
                  <a:cubicBezTo>
                    <a:pt x="1" y="2455"/>
                    <a:pt x="374" y="3988"/>
                    <a:pt x="1604" y="4692"/>
                  </a:cubicBezTo>
                  <a:cubicBezTo>
                    <a:pt x="1996" y="4917"/>
                    <a:pt x="2419" y="5024"/>
                    <a:pt x="2834" y="5024"/>
                  </a:cubicBezTo>
                  <a:cubicBezTo>
                    <a:pt x="3684" y="5024"/>
                    <a:pt x="4505" y="4575"/>
                    <a:pt x="4979" y="3764"/>
                  </a:cubicBezTo>
                  <a:cubicBezTo>
                    <a:pt x="5687" y="2550"/>
                    <a:pt x="5326" y="1060"/>
                    <a:pt x="4153" y="358"/>
                  </a:cubicBezTo>
                  <a:cubicBezTo>
                    <a:pt x="3747" y="116"/>
                    <a:pt x="3307" y="0"/>
                    <a:pt x="2874"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4" name="Google Shape;1964;p7"/>
            <p:cNvSpPr/>
            <p:nvPr/>
          </p:nvSpPr>
          <p:spPr>
            <a:xfrm>
              <a:off x="5482575" y="2683450"/>
              <a:ext cx="142400" cy="125675"/>
            </a:xfrm>
            <a:custGeom>
              <a:rect b="b" l="l" r="r" t="t"/>
              <a:pathLst>
                <a:path extrusionOk="0" h="5027" w="5696">
                  <a:moveTo>
                    <a:pt x="2876" y="0"/>
                  </a:moveTo>
                  <a:cubicBezTo>
                    <a:pt x="2024" y="0"/>
                    <a:pt x="1202" y="452"/>
                    <a:pt x="730" y="1266"/>
                  </a:cubicBezTo>
                  <a:cubicBezTo>
                    <a:pt x="0" y="2518"/>
                    <a:pt x="410" y="4042"/>
                    <a:pt x="1658" y="4723"/>
                  </a:cubicBezTo>
                  <a:cubicBezTo>
                    <a:pt x="2035" y="4929"/>
                    <a:pt x="2438" y="5027"/>
                    <a:pt x="2834" y="5027"/>
                  </a:cubicBezTo>
                  <a:cubicBezTo>
                    <a:pt x="3703" y="5027"/>
                    <a:pt x="4541" y="4554"/>
                    <a:pt x="5011" y="3711"/>
                  </a:cubicBezTo>
                  <a:cubicBezTo>
                    <a:pt x="5696" y="2484"/>
                    <a:pt x="5298" y="1011"/>
                    <a:pt x="4103" y="330"/>
                  </a:cubicBezTo>
                  <a:cubicBezTo>
                    <a:pt x="3711" y="107"/>
                    <a:pt x="3290" y="0"/>
                    <a:pt x="2876"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5" name="Google Shape;1965;p7"/>
            <p:cNvSpPr/>
            <p:nvPr/>
          </p:nvSpPr>
          <p:spPr>
            <a:xfrm>
              <a:off x="4366100" y="4396150"/>
              <a:ext cx="143050" cy="126375"/>
            </a:xfrm>
            <a:custGeom>
              <a:rect b="b" l="l" r="r" t="t"/>
              <a:pathLst>
                <a:path extrusionOk="0" h="5055" w="5722">
                  <a:moveTo>
                    <a:pt x="2881" y="1"/>
                  </a:moveTo>
                  <a:cubicBezTo>
                    <a:pt x="2047" y="1"/>
                    <a:pt x="1246" y="431"/>
                    <a:pt x="767" y="1218"/>
                  </a:cubicBezTo>
                  <a:cubicBezTo>
                    <a:pt x="1" y="2478"/>
                    <a:pt x="371" y="4002"/>
                    <a:pt x="1613" y="4715"/>
                  </a:cubicBezTo>
                  <a:cubicBezTo>
                    <a:pt x="2013" y="4945"/>
                    <a:pt x="2441" y="5054"/>
                    <a:pt x="2861" y="5054"/>
                  </a:cubicBezTo>
                  <a:cubicBezTo>
                    <a:pt x="3711" y="5054"/>
                    <a:pt x="4525" y="4604"/>
                    <a:pt x="5002" y="3787"/>
                  </a:cubicBezTo>
                  <a:cubicBezTo>
                    <a:pt x="5721" y="2558"/>
                    <a:pt x="5363" y="1074"/>
                    <a:pt x="4177" y="366"/>
                  </a:cubicBezTo>
                  <a:cubicBezTo>
                    <a:pt x="3764" y="119"/>
                    <a:pt x="3318" y="1"/>
                    <a:pt x="2881"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6" name="Google Shape;1966;p7"/>
            <p:cNvSpPr/>
            <p:nvPr/>
          </p:nvSpPr>
          <p:spPr>
            <a:xfrm>
              <a:off x="2471025" y="3954725"/>
              <a:ext cx="144025" cy="126950"/>
            </a:xfrm>
            <a:custGeom>
              <a:rect b="b" l="l" r="r" t="t"/>
              <a:pathLst>
                <a:path extrusionOk="0" h="5078" w="5761">
                  <a:moveTo>
                    <a:pt x="2889" y="0"/>
                  </a:moveTo>
                  <a:cubicBezTo>
                    <a:pt x="2048" y="0"/>
                    <a:pt x="1241" y="436"/>
                    <a:pt x="761" y="1233"/>
                  </a:cubicBezTo>
                  <a:cubicBezTo>
                    <a:pt x="1" y="2493"/>
                    <a:pt x="366" y="4013"/>
                    <a:pt x="1601" y="4729"/>
                  </a:cubicBezTo>
                  <a:cubicBezTo>
                    <a:pt x="2008" y="4965"/>
                    <a:pt x="2445" y="5078"/>
                    <a:pt x="2873" y="5078"/>
                  </a:cubicBezTo>
                  <a:cubicBezTo>
                    <a:pt x="3713" y="5078"/>
                    <a:pt x="4520" y="4641"/>
                    <a:pt x="5000" y="3845"/>
                  </a:cubicBezTo>
                  <a:cubicBezTo>
                    <a:pt x="5761" y="2585"/>
                    <a:pt x="5397" y="1065"/>
                    <a:pt x="4160" y="349"/>
                  </a:cubicBezTo>
                  <a:cubicBezTo>
                    <a:pt x="3753" y="113"/>
                    <a:pt x="3317" y="0"/>
                    <a:pt x="2889"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7" name="Google Shape;1967;p7"/>
            <p:cNvSpPr/>
            <p:nvPr/>
          </p:nvSpPr>
          <p:spPr>
            <a:xfrm>
              <a:off x="4183375" y="4449000"/>
              <a:ext cx="143050" cy="127025"/>
            </a:xfrm>
            <a:custGeom>
              <a:rect b="b" l="l" r="r" t="t"/>
              <a:pathLst>
                <a:path extrusionOk="0" h="5081" w="5722">
                  <a:moveTo>
                    <a:pt x="2869" y="0"/>
                  </a:moveTo>
                  <a:cubicBezTo>
                    <a:pt x="2015" y="0"/>
                    <a:pt x="1197" y="453"/>
                    <a:pt x="715" y="1281"/>
                  </a:cubicBezTo>
                  <a:cubicBezTo>
                    <a:pt x="1" y="2511"/>
                    <a:pt x="354" y="3988"/>
                    <a:pt x="1532" y="4701"/>
                  </a:cubicBezTo>
                  <a:cubicBezTo>
                    <a:pt x="1955" y="4957"/>
                    <a:pt x="2410" y="5080"/>
                    <a:pt x="2855" y="5080"/>
                  </a:cubicBezTo>
                  <a:cubicBezTo>
                    <a:pt x="3709" y="5080"/>
                    <a:pt x="4526" y="4628"/>
                    <a:pt x="5008" y="3799"/>
                  </a:cubicBezTo>
                  <a:cubicBezTo>
                    <a:pt x="5721" y="2570"/>
                    <a:pt x="5369" y="1092"/>
                    <a:pt x="4192" y="379"/>
                  </a:cubicBezTo>
                  <a:cubicBezTo>
                    <a:pt x="3769" y="123"/>
                    <a:pt x="3314" y="0"/>
                    <a:pt x="2869"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8" name="Google Shape;1968;p7"/>
            <p:cNvSpPr/>
            <p:nvPr/>
          </p:nvSpPr>
          <p:spPr>
            <a:xfrm>
              <a:off x="2089875" y="3272050"/>
              <a:ext cx="143225" cy="127100"/>
            </a:xfrm>
            <a:custGeom>
              <a:rect b="b" l="l" r="r" t="t"/>
              <a:pathLst>
                <a:path extrusionOk="0" h="5084" w="5729">
                  <a:moveTo>
                    <a:pt x="2872" y="0"/>
                  </a:moveTo>
                  <a:cubicBezTo>
                    <a:pt x="2003" y="0"/>
                    <a:pt x="1174" y="471"/>
                    <a:pt x="695" y="1326"/>
                  </a:cubicBezTo>
                  <a:cubicBezTo>
                    <a:pt x="1" y="2564"/>
                    <a:pt x="381" y="4028"/>
                    <a:pt x="1576" y="4727"/>
                  </a:cubicBezTo>
                  <a:cubicBezTo>
                    <a:pt x="1988" y="4968"/>
                    <a:pt x="2428" y="5083"/>
                    <a:pt x="2857" y="5083"/>
                  </a:cubicBezTo>
                  <a:cubicBezTo>
                    <a:pt x="3727" y="5083"/>
                    <a:pt x="4555" y="4612"/>
                    <a:pt x="5034" y="3757"/>
                  </a:cubicBezTo>
                  <a:cubicBezTo>
                    <a:pt x="5729" y="2521"/>
                    <a:pt x="5348" y="1056"/>
                    <a:pt x="4153" y="356"/>
                  </a:cubicBezTo>
                  <a:cubicBezTo>
                    <a:pt x="3741" y="115"/>
                    <a:pt x="3302" y="0"/>
                    <a:pt x="2872"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9" name="Google Shape;1969;p7"/>
            <p:cNvSpPr/>
            <p:nvPr/>
          </p:nvSpPr>
          <p:spPr>
            <a:xfrm>
              <a:off x="2040525" y="3088475"/>
              <a:ext cx="142575" cy="126375"/>
            </a:xfrm>
            <a:custGeom>
              <a:rect b="b" l="l" r="r" t="t"/>
              <a:pathLst>
                <a:path extrusionOk="0" h="5055" w="5703">
                  <a:moveTo>
                    <a:pt x="2864" y="1"/>
                  </a:moveTo>
                  <a:cubicBezTo>
                    <a:pt x="2000" y="1"/>
                    <a:pt x="1172" y="466"/>
                    <a:pt x="696" y="1311"/>
                  </a:cubicBezTo>
                  <a:cubicBezTo>
                    <a:pt x="0" y="2548"/>
                    <a:pt x="386" y="4020"/>
                    <a:pt x="1590" y="4712"/>
                  </a:cubicBezTo>
                  <a:cubicBezTo>
                    <a:pt x="1992" y="4944"/>
                    <a:pt x="2422" y="5054"/>
                    <a:pt x="2843" y="5054"/>
                  </a:cubicBezTo>
                  <a:cubicBezTo>
                    <a:pt x="3691" y="5054"/>
                    <a:pt x="4504" y="4607"/>
                    <a:pt x="4982" y="3793"/>
                  </a:cubicBezTo>
                  <a:cubicBezTo>
                    <a:pt x="5703" y="2564"/>
                    <a:pt x="5348" y="1080"/>
                    <a:pt x="4164" y="370"/>
                  </a:cubicBezTo>
                  <a:cubicBezTo>
                    <a:pt x="3749" y="120"/>
                    <a:pt x="3302" y="1"/>
                    <a:pt x="2864"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0" name="Google Shape;1970;p7"/>
            <p:cNvSpPr/>
            <p:nvPr/>
          </p:nvSpPr>
          <p:spPr>
            <a:xfrm>
              <a:off x="5283925" y="1947300"/>
              <a:ext cx="142850" cy="126400"/>
            </a:xfrm>
            <a:custGeom>
              <a:rect b="b" l="l" r="r" t="t"/>
              <a:pathLst>
                <a:path extrusionOk="0" h="5056" w="5714">
                  <a:moveTo>
                    <a:pt x="2869" y="0"/>
                  </a:moveTo>
                  <a:cubicBezTo>
                    <a:pt x="1986" y="0"/>
                    <a:pt x="1143" y="489"/>
                    <a:pt x="671" y="1368"/>
                  </a:cubicBezTo>
                  <a:cubicBezTo>
                    <a:pt x="1" y="2615"/>
                    <a:pt x="424" y="4071"/>
                    <a:pt x="1650" y="4744"/>
                  </a:cubicBezTo>
                  <a:cubicBezTo>
                    <a:pt x="2035" y="4955"/>
                    <a:pt x="2444" y="5056"/>
                    <a:pt x="2845" y="5056"/>
                  </a:cubicBezTo>
                  <a:cubicBezTo>
                    <a:pt x="3713" y="5056"/>
                    <a:pt x="4545" y="4584"/>
                    <a:pt x="5020" y="3738"/>
                  </a:cubicBezTo>
                  <a:cubicBezTo>
                    <a:pt x="5714" y="2498"/>
                    <a:pt x="5322" y="1029"/>
                    <a:pt x="4117" y="339"/>
                  </a:cubicBezTo>
                  <a:cubicBezTo>
                    <a:pt x="3715" y="110"/>
                    <a:pt x="3287" y="0"/>
                    <a:pt x="2869"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1" name="Google Shape;1971;p7"/>
            <p:cNvSpPr/>
            <p:nvPr/>
          </p:nvSpPr>
          <p:spPr>
            <a:xfrm>
              <a:off x="4486975" y="1187125"/>
              <a:ext cx="142750" cy="126375"/>
            </a:xfrm>
            <a:custGeom>
              <a:rect b="b" l="l" r="r" t="t"/>
              <a:pathLst>
                <a:path extrusionOk="0" h="5055" w="5710">
                  <a:moveTo>
                    <a:pt x="2867" y="0"/>
                  </a:moveTo>
                  <a:cubicBezTo>
                    <a:pt x="2001" y="0"/>
                    <a:pt x="1171" y="468"/>
                    <a:pt x="696" y="1310"/>
                  </a:cubicBezTo>
                  <a:cubicBezTo>
                    <a:pt x="1" y="2543"/>
                    <a:pt x="385" y="4017"/>
                    <a:pt x="1589" y="4711"/>
                  </a:cubicBezTo>
                  <a:cubicBezTo>
                    <a:pt x="1993" y="4944"/>
                    <a:pt x="2424" y="5055"/>
                    <a:pt x="2844" y="5055"/>
                  </a:cubicBezTo>
                  <a:cubicBezTo>
                    <a:pt x="3724" y="5055"/>
                    <a:pt x="4563" y="4569"/>
                    <a:pt x="5037" y="3693"/>
                  </a:cubicBezTo>
                  <a:cubicBezTo>
                    <a:pt x="5709" y="2449"/>
                    <a:pt x="5291" y="990"/>
                    <a:pt x="4069" y="315"/>
                  </a:cubicBezTo>
                  <a:cubicBezTo>
                    <a:pt x="3682" y="102"/>
                    <a:pt x="3271" y="0"/>
                    <a:pt x="2867"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2" name="Google Shape;1972;p7"/>
            <p:cNvSpPr/>
            <p:nvPr/>
          </p:nvSpPr>
          <p:spPr>
            <a:xfrm>
              <a:off x="3401775" y="4477700"/>
              <a:ext cx="143300" cy="127125"/>
            </a:xfrm>
            <a:custGeom>
              <a:rect b="b" l="l" r="r" t="t"/>
              <a:pathLst>
                <a:path extrusionOk="0" h="5085" w="5732">
                  <a:moveTo>
                    <a:pt x="2872" y="1"/>
                  </a:moveTo>
                  <a:cubicBezTo>
                    <a:pt x="1999" y="1"/>
                    <a:pt x="1166" y="478"/>
                    <a:pt x="688" y="1341"/>
                  </a:cubicBezTo>
                  <a:cubicBezTo>
                    <a:pt x="1" y="2580"/>
                    <a:pt x="390" y="4042"/>
                    <a:pt x="1592" y="4736"/>
                  </a:cubicBezTo>
                  <a:cubicBezTo>
                    <a:pt x="2001" y="4972"/>
                    <a:pt x="2435" y="5085"/>
                    <a:pt x="2860" y="5085"/>
                  </a:cubicBezTo>
                  <a:cubicBezTo>
                    <a:pt x="3734" y="5085"/>
                    <a:pt x="4566" y="4608"/>
                    <a:pt x="5045" y="3745"/>
                  </a:cubicBezTo>
                  <a:cubicBezTo>
                    <a:pt x="5732" y="2505"/>
                    <a:pt x="5343" y="1043"/>
                    <a:pt x="4140" y="349"/>
                  </a:cubicBezTo>
                  <a:cubicBezTo>
                    <a:pt x="3732" y="114"/>
                    <a:pt x="3297" y="1"/>
                    <a:pt x="2872"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3" name="Google Shape;1973;p7"/>
            <p:cNvSpPr/>
            <p:nvPr/>
          </p:nvSpPr>
          <p:spPr>
            <a:xfrm>
              <a:off x="3818775" y="4557000"/>
              <a:ext cx="140425" cy="123700"/>
            </a:xfrm>
            <a:custGeom>
              <a:rect b="b" l="l" r="r" t="t"/>
              <a:pathLst>
                <a:path extrusionOk="0" h="4948" w="5617">
                  <a:moveTo>
                    <a:pt x="2860" y="1"/>
                  </a:moveTo>
                  <a:cubicBezTo>
                    <a:pt x="1992" y="1"/>
                    <a:pt x="1140" y="464"/>
                    <a:pt x="683" y="1277"/>
                  </a:cubicBezTo>
                  <a:cubicBezTo>
                    <a:pt x="0" y="2487"/>
                    <a:pt x="437" y="4030"/>
                    <a:pt x="1638" y="4669"/>
                  </a:cubicBezTo>
                  <a:cubicBezTo>
                    <a:pt x="1993" y="4858"/>
                    <a:pt x="2377" y="4948"/>
                    <a:pt x="2759" y="4948"/>
                  </a:cubicBezTo>
                  <a:cubicBezTo>
                    <a:pt x="3626" y="4948"/>
                    <a:pt x="4478" y="4484"/>
                    <a:pt x="4936" y="3671"/>
                  </a:cubicBezTo>
                  <a:cubicBezTo>
                    <a:pt x="5616" y="2462"/>
                    <a:pt x="5182" y="919"/>
                    <a:pt x="3981" y="279"/>
                  </a:cubicBezTo>
                  <a:cubicBezTo>
                    <a:pt x="3626" y="90"/>
                    <a:pt x="3241" y="1"/>
                    <a:pt x="2860"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4" name="Google Shape;1974;p7"/>
            <p:cNvSpPr/>
            <p:nvPr/>
          </p:nvSpPr>
          <p:spPr>
            <a:xfrm>
              <a:off x="2190625" y="3641650"/>
              <a:ext cx="140325" cy="123675"/>
            </a:xfrm>
            <a:custGeom>
              <a:rect b="b" l="l" r="r" t="t"/>
              <a:pathLst>
                <a:path extrusionOk="0" h="4947" w="5613">
                  <a:moveTo>
                    <a:pt x="2856" y="0"/>
                  </a:moveTo>
                  <a:cubicBezTo>
                    <a:pt x="2010" y="0"/>
                    <a:pt x="1176" y="440"/>
                    <a:pt x="710" y="1223"/>
                  </a:cubicBezTo>
                  <a:cubicBezTo>
                    <a:pt x="1" y="2414"/>
                    <a:pt x="397" y="3970"/>
                    <a:pt x="1584" y="4639"/>
                  </a:cubicBezTo>
                  <a:cubicBezTo>
                    <a:pt x="1953" y="4848"/>
                    <a:pt x="2357" y="4947"/>
                    <a:pt x="2758" y="4947"/>
                  </a:cubicBezTo>
                  <a:cubicBezTo>
                    <a:pt x="3604" y="4947"/>
                    <a:pt x="4438" y="4507"/>
                    <a:pt x="4904" y="3724"/>
                  </a:cubicBezTo>
                  <a:cubicBezTo>
                    <a:pt x="5612" y="2532"/>
                    <a:pt x="5216" y="977"/>
                    <a:pt x="4031" y="308"/>
                  </a:cubicBezTo>
                  <a:cubicBezTo>
                    <a:pt x="3662" y="99"/>
                    <a:pt x="3258" y="0"/>
                    <a:pt x="2856"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5" name="Google Shape;1975;p7"/>
            <p:cNvSpPr/>
            <p:nvPr/>
          </p:nvSpPr>
          <p:spPr>
            <a:xfrm>
              <a:off x="4256075" y="1057675"/>
              <a:ext cx="139225" cy="123700"/>
            </a:xfrm>
            <a:custGeom>
              <a:rect b="b" l="l" r="r" t="t"/>
              <a:pathLst>
                <a:path extrusionOk="0" h="4948" w="5569">
                  <a:moveTo>
                    <a:pt x="2839" y="1"/>
                  </a:moveTo>
                  <a:cubicBezTo>
                    <a:pt x="1980" y="1"/>
                    <a:pt x="1131" y="454"/>
                    <a:pt x="669" y="1258"/>
                  </a:cubicBezTo>
                  <a:cubicBezTo>
                    <a:pt x="0" y="2422"/>
                    <a:pt x="371" y="3922"/>
                    <a:pt x="1497" y="4605"/>
                  </a:cubicBezTo>
                  <a:cubicBezTo>
                    <a:pt x="1881" y="4837"/>
                    <a:pt x="2307" y="4948"/>
                    <a:pt x="2731" y="4948"/>
                  </a:cubicBezTo>
                  <a:cubicBezTo>
                    <a:pt x="3590" y="4948"/>
                    <a:pt x="4438" y="4495"/>
                    <a:pt x="4901" y="3690"/>
                  </a:cubicBezTo>
                  <a:cubicBezTo>
                    <a:pt x="5569" y="2527"/>
                    <a:pt x="5197" y="1027"/>
                    <a:pt x="4072" y="343"/>
                  </a:cubicBezTo>
                  <a:cubicBezTo>
                    <a:pt x="3689" y="111"/>
                    <a:pt x="3263" y="1"/>
                    <a:pt x="2839"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6" name="Google Shape;1976;p7"/>
            <p:cNvSpPr/>
            <p:nvPr/>
          </p:nvSpPr>
          <p:spPr>
            <a:xfrm>
              <a:off x="4953850" y="1449975"/>
              <a:ext cx="139300" cy="123700"/>
            </a:xfrm>
            <a:custGeom>
              <a:rect b="b" l="l" r="r" t="t"/>
              <a:pathLst>
                <a:path extrusionOk="0" h="4948" w="5572">
                  <a:moveTo>
                    <a:pt x="2838" y="0"/>
                  </a:moveTo>
                  <a:cubicBezTo>
                    <a:pt x="1972" y="0"/>
                    <a:pt x="1119" y="461"/>
                    <a:pt x="659" y="1276"/>
                  </a:cubicBezTo>
                  <a:cubicBezTo>
                    <a:pt x="0" y="2446"/>
                    <a:pt x="385" y="3942"/>
                    <a:pt x="1517" y="4615"/>
                  </a:cubicBezTo>
                  <a:cubicBezTo>
                    <a:pt x="1897" y="4841"/>
                    <a:pt x="2317" y="4948"/>
                    <a:pt x="2734" y="4948"/>
                  </a:cubicBezTo>
                  <a:cubicBezTo>
                    <a:pt x="3599" y="4948"/>
                    <a:pt x="4452" y="4488"/>
                    <a:pt x="4912" y="3672"/>
                  </a:cubicBezTo>
                  <a:cubicBezTo>
                    <a:pt x="5572" y="2502"/>
                    <a:pt x="5187" y="1006"/>
                    <a:pt x="4056" y="333"/>
                  </a:cubicBezTo>
                  <a:cubicBezTo>
                    <a:pt x="3675" y="107"/>
                    <a:pt x="3255" y="0"/>
                    <a:pt x="2838"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7" name="Google Shape;1977;p7"/>
            <p:cNvSpPr/>
            <p:nvPr/>
          </p:nvSpPr>
          <p:spPr>
            <a:xfrm>
              <a:off x="4550425" y="4343950"/>
              <a:ext cx="140900" cy="124350"/>
            </a:xfrm>
            <a:custGeom>
              <a:rect b="b" l="l" r="r" t="t"/>
              <a:pathLst>
                <a:path extrusionOk="0" h="4974" w="5636">
                  <a:moveTo>
                    <a:pt x="2858" y="0"/>
                  </a:moveTo>
                  <a:cubicBezTo>
                    <a:pt x="1994" y="0"/>
                    <a:pt x="1150" y="463"/>
                    <a:pt x="687" y="1279"/>
                  </a:cubicBezTo>
                  <a:cubicBezTo>
                    <a:pt x="0" y="2490"/>
                    <a:pt x="413" y="4009"/>
                    <a:pt x="1608" y="4671"/>
                  </a:cubicBezTo>
                  <a:cubicBezTo>
                    <a:pt x="1979" y="4876"/>
                    <a:pt x="2380" y="4973"/>
                    <a:pt x="2776" y="4973"/>
                  </a:cubicBezTo>
                  <a:cubicBezTo>
                    <a:pt x="3657" y="4973"/>
                    <a:pt x="4516" y="4492"/>
                    <a:pt x="4972" y="3647"/>
                  </a:cubicBezTo>
                  <a:cubicBezTo>
                    <a:pt x="5635" y="2419"/>
                    <a:pt x="5187" y="913"/>
                    <a:pt x="3976" y="276"/>
                  </a:cubicBezTo>
                  <a:cubicBezTo>
                    <a:pt x="3620" y="89"/>
                    <a:pt x="3237" y="0"/>
                    <a:pt x="2858"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8" name="Google Shape;1978;p7"/>
            <p:cNvSpPr/>
            <p:nvPr/>
          </p:nvSpPr>
          <p:spPr>
            <a:xfrm>
              <a:off x="2755050" y="4271050"/>
              <a:ext cx="140425" cy="123725"/>
            </a:xfrm>
            <a:custGeom>
              <a:rect b="b" l="l" r="r" t="t"/>
              <a:pathLst>
                <a:path extrusionOk="0" h="4949" w="5617">
                  <a:moveTo>
                    <a:pt x="2861" y="1"/>
                  </a:moveTo>
                  <a:cubicBezTo>
                    <a:pt x="1993" y="1"/>
                    <a:pt x="1141" y="464"/>
                    <a:pt x="683" y="1277"/>
                  </a:cubicBezTo>
                  <a:cubicBezTo>
                    <a:pt x="1" y="2485"/>
                    <a:pt x="436" y="4030"/>
                    <a:pt x="1637" y="4669"/>
                  </a:cubicBezTo>
                  <a:cubicBezTo>
                    <a:pt x="1992" y="4859"/>
                    <a:pt x="2377" y="4949"/>
                    <a:pt x="2759" y="4949"/>
                  </a:cubicBezTo>
                  <a:cubicBezTo>
                    <a:pt x="3627" y="4949"/>
                    <a:pt x="4479" y="4485"/>
                    <a:pt x="4936" y="3673"/>
                  </a:cubicBezTo>
                  <a:cubicBezTo>
                    <a:pt x="5617" y="2463"/>
                    <a:pt x="5184" y="919"/>
                    <a:pt x="3983" y="279"/>
                  </a:cubicBezTo>
                  <a:cubicBezTo>
                    <a:pt x="3627" y="90"/>
                    <a:pt x="3243" y="1"/>
                    <a:pt x="2861"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9" name="Google Shape;1979;p7"/>
            <p:cNvSpPr/>
            <p:nvPr/>
          </p:nvSpPr>
          <p:spPr>
            <a:xfrm>
              <a:off x="1991850" y="2905575"/>
              <a:ext cx="140750" cy="124300"/>
            </a:xfrm>
            <a:custGeom>
              <a:rect b="b" l="l" r="r" t="t"/>
              <a:pathLst>
                <a:path extrusionOk="0" h="4972" w="5630">
                  <a:moveTo>
                    <a:pt x="2854" y="0"/>
                  </a:moveTo>
                  <a:cubicBezTo>
                    <a:pt x="2010" y="0"/>
                    <a:pt x="1184" y="440"/>
                    <a:pt x="715" y="1225"/>
                  </a:cubicBezTo>
                  <a:cubicBezTo>
                    <a:pt x="0" y="2422"/>
                    <a:pt x="376" y="3953"/>
                    <a:pt x="1555" y="4641"/>
                  </a:cubicBezTo>
                  <a:cubicBezTo>
                    <a:pt x="1939" y="4865"/>
                    <a:pt x="2358" y="4972"/>
                    <a:pt x="2773" y="4972"/>
                  </a:cubicBezTo>
                  <a:cubicBezTo>
                    <a:pt x="3634" y="4972"/>
                    <a:pt x="4476" y="4514"/>
                    <a:pt x="4941" y="3698"/>
                  </a:cubicBezTo>
                  <a:cubicBezTo>
                    <a:pt x="5630" y="2488"/>
                    <a:pt x="5220" y="967"/>
                    <a:pt x="4025" y="304"/>
                  </a:cubicBezTo>
                  <a:cubicBezTo>
                    <a:pt x="3654" y="98"/>
                    <a:pt x="3252" y="0"/>
                    <a:pt x="2854"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0" name="Google Shape;1980;p7"/>
            <p:cNvSpPr/>
            <p:nvPr/>
          </p:nvSpPr>
          <p:spPr>
            <a:xfrm>
              <a:off x="2988225" y="4401825"/>
              <a:ext cx="139300" cy="123700"/>
            </a:xfrm>
            <a:custGeom>
              <a:rect b="b" l="l" r="r" t="t"/>
              <a:pathLst>
                <a:path extrusionOk="0" h="4948" w="5572">
                  <a:moveTo>
                    <a:pt x="2836" y="1"/>
                  </a:moveTo>
                  <a:cubicBezTo>
                    <a:pt x="1955" y="1"/>
                    <a:pt x="1089" y="479"/>
                    <a:pt x="637" y="1317"/>
                  </a:cubicBezTo>
                  <a:cubicBezTo>
                    <a:pt x="0" y="2499"/>
                    <a:pt x="413" y="3986"/>
                    <a:pt x="1556" y="4637"/>
                  </a:cubicBezTo>
                  <a:cubicBezTo>
                    <a:pt x="1927" y="4848"/>
                    <a:pt x="2333" y="4948"/>
                    <a:pt x="2736" y="4948"/>
                  </a:cubicBezTo>
                  <a:cubicBezTo>
                    <a:pt x="3617" y="4948"/>
                    <a:pt x="4483" y="4469"/>
                    <a:pt x="4935" y="3632"/>
                  </a:cubicBezTo>
                  <a:cubicBezTo>
                    <a:pt x="5572" y="2450"/>
                    <a:pt x="5161" y="963"/>
                    <a:pt x="4016" y="312"/>
                  </a:cubicBezTo>
                  <a:cubicBezTo>
                    <a:pt x="3645" y="101"/>
                    <a:pt x="3239" y="1"/>
                    <a:pt x="2836"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1" name="Google Shape;1981;p7"/>
            <p:cNvSpPr/>
            <p:nvPr/>
          </p:nvSpPr>
          <p:spPr>
            <a:xfrm>
              <a:off x="5534175" y="2869125"/>
              <a:ext cx="138375" cy="122250"/>
            </a:xfrm>
            <a:custGeom>
              <a:rect b="b" l="l" r="r" t="t"/>
              <a:pathLst>
                <a:path extrusionOk="0" h="4890" w="5535">
                  <a:moveTo>
                    <a:pt x="2854" y="0"/>
                  </a:moveTo>
                  <a:cubicBezTo>
                    <a:pt x="2009" y="0"/>
                    <a:pt x="1160" y="436"/>
                    <a:pt x="699" y="1202"/>
                  </a:cubicBezTo>
                  <a:cubicBezTo>
                    <a:pt x="1" y="2362"/>
                    <a:pt x="418" y="3962"/>
                    <a:pt x="1586" y="4605"/>
                  </a:cubicBezTo>
                  <a:cubicBezTo>
                    <a:pt x="1938" y="4798"/>
                    <a:pt x="2325" y="4889"/>
                    <a:pt x="2711" y="4889"/>
                  </a:cubicBezTo>
                  <a:cubicBezTo>
                    <a:pt x="3575" y="4889"/>
                    <a:pt x="4434" y="4432"/>
                    <a:pt x="4884" y="3637"/>
                  </a:cubicBezTo>
                  <a:cubicBezTo>
                    <a:pt x="5534" y="2489"/>
                    <a:pt x="5138" y="964"/>
                    <a:pt x="4018" y="309"/>
                  </a:cubicBezTo>
                  <a:cubicBezTo>
                    <a:pt x="3659" y="99"/>
                    <a:pt x="3257" y="0"/>
                    <a:pt x="2854"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2" name="Google Shape;1982;p7"/>
            <p:cNvSpPr/>
            <p:nvPr/>
          </p:nvSpPr>
          <p:spPr>
            <a:xfrm>
              <a:off x="2742950" y="1299900"/>
              <a:ext cx="138350" cy="122250"/>
            </a:xfrm>
            <a:custGeom>
              <a:rect b="b" l="l" r="r" t="t"/>
              <a:pathLst>
                <a:path extrusionOk="0" h="4890" w="5534">
                  <a:moveTo>
                    <a:pt x="2855" y="1"/>
                  </a:moveTo>
                  <a:cubicBezTo>
                    <a:pt x="2017" y="1"/>
                    <a:pt x="1173" y="429"/>
                    <a:pt x="709" y="1186"/>
                  </a:cubicBezTo>
                  <a:cubicBezTo>
                    <a:pt x="0" y="2340"/>
                    <a:pt x="405" y="3943"/>
                    <a:pt x="1569" y="4596"/>
                  </a:cubicBezTo>
                  <a:cubicBezTo>
                    <a:pt x="1924" y="4795"/>
                    <a:pt x="2317" y="4889"/>
                    <a:pt x="2709" y="4889"/>
                  </a:cubicBezTo>
                  <a:cubicBezTo>
                    <a:pt x="3565" y="4889"/>
                    <a:pt x="4420" y="4440"/>
                    <a:pt x="4875" y="3654"/>
                  </a:cubicBezTo>
                  <a:cubicBezTo>
                    <a:pt x="5533" y="2518"/>
                    <a:pt x="5146" y="984"/>
                    <a:pt x="4035" y="319"/>
                  </a:cubicBezTo>
                  <a:cubicBezTo>
                    <a:pt x="3673" y="103"/>
                    <a:pt x="3264" y="1"/>
                    <a:pt x="2855"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3" name="Google Shape;1983;p7"/>
            <p:cNvSpPr/>
            <p:nvPr/>
          </p:nvSpPr>
          <p:spPr>
            <a:xfrm>
              <a:off x="5235975" y="1765050"/>
              <a:ext cx="139575" cy="122975"/>
            </a:xfrm>
            <a:custGeom>
              <a:rect b="b" l="l" r="r" t="t"/>
              <a:pathLst>
                <a:path extrusionOk="0" h="4919" w="5583">
                  <a:moveTo>
                    <a:pt x="2852" y="0"/>
                  </a:moveTo>
                  <a:cubicBezTo>
                    <a:pt x="1988" y="0"/>
                    <a:pt x="1133" y="458"/>
                    <a:pt x="678" y="1258"/>
                  </a:cubicBezTo>
                  <a:cubicBezTo>
                    <a:pt x="0" y="2448"/>
                    <a:pt x="432" y="4007"/>
                    <a:pt x="1614" y="4641"/>
                  </a:cubicBezTo>
                  <a:cubicBezTo>
                    <a:pt x="1965" y="4830"/>
                    <a:pt x="2348" y="4919"/>
                    <a:pt x="2729" y="4919"/>
                  </a:cubicBezTo>
                  <a:cubicBezTo>
                    <a:pt x="3594" y="4919"/>
                    <a:pt x="4449" y="4461"/>
                    <a:pt x="4904" y="3661"/>
                  </a:cubicBezTo>
                  <a:cubicBezTo>
                    <a:pt x="5582" y="2472"/>
                    <a:pt x="5150" y="913"/>
                    <a:pt x="3967" y="278"/>
                  </a:cubicBezTo>
                  <a:cubicBezTo>
                    <a:pt x="3616" y="90"/>
                    <a:pt x="3233" y="0"/>
                    <a:pt x="2852"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4" name="Google Shape;1984;p7"/>
            <p:cNvSpPr/>
            <p:nvPr/>
          </p:nvSpPr>
          <p:spPr>
            <a:xfrm>
              <a:off x="5051100" y="4001525"/>
              <a:ext cx="137800" cy="122200"/>
            </a:xfrm>
            <a:custGeom>
              <a:rect b="b" l="l" r="r" t="t"/>
              <a:pathLst>
                <a:path extrusionOk="0" h="4888" w="5512">
                  <a:moveTo>
                    <a:pt x="2835" y="1"/>
                  </a:moveTo>
                  <a:cubicBezTo>
                    <a:pt x="1968" y="1"/>
                    <a:pt x="1096" y="459"/>
                    <a:pt x="646" y="1261"/>
                  </a:cubicBezTo>
                  <a:cubicBezTo>
                    <a:pt x="1" y="2413"/>
                    <a:pt x="401" y="3932"/>
                    <a:pt x="1526" y="4584"/>
                  </a:cubicBezTo>
                  <a:cubicBezTo>
                    <a:pt x="1883" y="4790"/>
                    <a:pt x="2283" y="4888"/>
                    <a:pt x="2683" y="4888"/>
                  </a:cubicBezTo>
                  <a:cubicBezTo>
                    <a:pt x="3531" y="4888"/>
                    <a:pt x="4382" y="4450"/>
                    <a:pt x="4841" y="3679"/>
                  </a:cubicBezTo>
                  <a:cubicBezTo>
                    <a:pt x="5512" y="2553"/>
                    <a:pt x="5142" y="1013"/>
                    <a:pt x="4038" y="334"/>
                  </a:cubicBezTo>
                  <a:cubicBezTo>
                    <a:pt x="3670" y="108"/>
                    <a:pt x="3253" y="1"/>
                    <a:pt x="2835"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5" name="Google Shape;1985;p7"/>
            <p:cNvSpPr/>
            <p:nvPr/>
          </p:nvSpPr>
          <p:spPr>
            <a:xfrm>
              <a:off x="3840350" y="980450"/>
              <a:ext cx="139550" cy="123000"/>
            </a:xfrm>
            <a:custGeom>
              <a:rect b="b" l="l" r="r" t="t"/>
              <a:pathLst>
                <a:path extrusionOk="0" h="4920" w="5582">
                  <a:moveTo>
                    <a:pt x="2853" y="0"/>
                  </a:moveTo>
                  <a:cubicBezTo>
                    <a:pt x="1993" y="0"/>
                    <a:pt x="1141" y="453"/>
                    <a:pt x="685" y="1247"/>
                  </a:cubicBezTo>
                  <a:cubicBezTo>
                    <a:pt x="1" y="2433"/>
                    <a:pt x="424" y="3993"/>
                    <a:pt x="1603" y="4636"/>
                  </a:cubicBezTo>
                  <a:cubicBezTo>
                    <a:pt x="1957" y="4829"/>
                    <a:pt x="2344" y="4920"/>
                    <a:pt x="2730" y="4920"/>
                  </a:cubicBezTo>
                  <a:cubicBezTo>
                    <a:pt x="3589" y="4920"/>
                    <a:pt x="4441" y="4467"/>
                    <a:pt x="4898" y="3674"/>
                  </a:cubicBezTo>
                  <a:cubicBezTo>
                    <a:pt x="5581" y="2487"/>
                    <a:pt x="5159" y="925"/>
                    <a:pt x="3980" y="284"/>
                  </a:cubicBezTo>
                  <a:cubicBezTo>
                    <a:pt x="3626" y="92"/>
                    <a:pt x="3239" y="0"/>
                    <a:pt x="2853"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6" name="Google Shape;1986;p7"/>
            <p:cNvSpPr/>
            <p:nvPr/>
          </p:nvSpPr>
          <p:spPr>
            <a:xfrm>
              <a:off x="2426400" y="1589825"/>
              <a:ext cx="139475" cy="122975"/>
            </a:xfrm>
            <a:custGeom>
              <a:rect b="b" l="l" r="r" t="t"/>
              <a:pathLst>
                <a:path extrusionOk="0" h="4919" w="5579">
                  <a:moveTo>
                    <a:pt x="2850" y="0"/>
                  </a:moveTo>
                  <a:cubicBezTo>
                    <a:pt x="2009" y="0"/>
                    <a:pt x="1172" y="433"/>
                    <a:pt x="707" y="1202"/>
                  </a:cubicBezTo>
                  <a:cubicBezTo>
                    <a:pt x="1" y="2371"/>
                    <a:pt x="394" y="3943"/>
                    <a:pt x="1559" y="4611"/>
                  </a:cubicBezTo>
                  <a:cubicBezTo>
                    <a:pt x="1923" y="4819"/>
                    <a:pt x="2326" y="4918"/>
                    <a:pt x="2728" y="4918"/>
                  </a:cubicBezTo>
                  <a:cubicBezTo>
                    <a:pt x="3570" y="4918"/>
                    <a:pt x="4407" y="4484"/>
                    <a:pt x="4873" y="3716"/>
                  </a:cubicBezTo>
                  <a:cubicBezTo>
                    <a:pt x="5579" y="2549"/>
                    <a:pt x="5185" y="977"/>
                    <a:pt x="4019" y="308"/>
                  </a:cubicBezTo>
                  <a:cubicBezTo>
                    <a:pt x="3655" y="99"/>
                    <a:pt x="3252" y="0"/>
                    <a:pt x="2850"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7" name="Google Shape;1987;p7"/>
            <p:cNvSpPr/>
            <p:nvPr/>
          </p:nvSpPr>
          <p:spPr>
            <a:xfrm>
              <a:off x="2027250" y="2301575"/>
              <a:ext cx="137800" cy="122200"/>
            </a:xfrm>
            <a:custGeom>
              <a:rect b="b" l="l" r="r" t="t"/>
              <a:pathLst>
                <a:path extrusionOk="0" h="4888" w="5512">
                  <a:moveTo>
                    <a:pt x="2835" y="0"/>
                  </a:moveTo>
                  <a:cubicBezTo>
                    <a:pt x="1968" y="0"/>
                    <a:pt x="1097" y="459"/>
                    <a:pt x="648" y="1260"/>
                  </a:cubicBezTo>
                  <a:cubicBezTo>
                    <a:pt x="1" y="2412"/>
                    <a:pt x="403" y="3933"/>
                    <a:pt x="1526" y="4583"/>
                  </a:cubicBezTo>
                  <a:cubicBezTo>
                    <a:pt x="1884" y="4790"/>
                    <a:pt x="2284" y="4888"/>
                    <a:pt x="2684" y="4888"/>
                  </a:cubicBezTo>
                  <a:cubicBezTo>
                    <a:pt x="3532" y="4888"/>
                    <a:pt x="4383" y="4449"/>
                    <a:pt x="4841" y="3679"/>
                  </a:cubicBezTo>
                  <a:cubicBezTo>
                    <a:pt x="5512" y="2553"/>
                    <a:pt x="5143" y="1014"/>
                    <a:pt x="4040" y="334"/>
                  </a:cubicBezTo>
                  <a:cubicBezTo>
                    <a:pt x="3671" y="107"/>
                    <a:pt x="3253" y="0"/>
                    <a:pt x="2835"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8" name="Google Shape;1988;p7"/>
            <p:cNvSpPr/>
            <p:nvPr/>
          </p:nvSpPr>
          <p:spPr>
            <a:xfrm>
              <a:off x="5450200" y="3289775"/>
              <a:ext cx="139525" cy="123025"/>
            </a:xfrm>
            <a:custGeom>
              <a:rect b="b" l="l" r="r" t="t"/>
              <a:pathLst>
                <a:path extrusionOk="0" h="4921" w="5581">
                  <a:moveTo>
                    <a:pt x="2852" y="1"/>
                  </a:moveTo>
                  <a:cubicBezTo>
                    <a:pt x="1996" y="1"/>
                    <a:pt x="1147" y="451"/>
                    <a:pt x="688" y="1240"/>
                  </a:cubicBezTo>
                  <a:cubicBezTo>
                    <a:pt x="0" y="2424"/>
                    <a:pt x="419" y="3986"/>
                    <a:pt x="1596" y="4632"/>
                  </a:cubicBezTo>
                  <a:cubicBezTo>
                    <a:pt x="1952" y="4828"/>
                    <a:pt x="2341" y="4920"/>
                    <a:pt x="2729" y="4920"/>
                  </a:cubicBezTo>
                  <a:cubicBezTo>
                    <a:pt x="3586" y="4920"/>
                    <a:pt x="4435" y="4470"/>
                    <a:pt x="4894" y="3681"/>
                  </a:cubicBezTo>
                  <a:cubicBezTo>
                    <a:pt x="5581" y="2497"/>
                    <a:pt x="5162" y="935"/>
                    <a:pt x="3985" y="288"/>
                  </a:cubicBezTo>
                  <a:cubicBezTo>
                    <a:pt x="3630" y="93"/>
                    <a:pt x="3240" y="1"/>
                    <a:pt x="2852"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9" name="Google Shape;1989;p7"/>
            <p:cNvSpPr/>
            <p:nvPr/>
          </p:nvSpPr>
          <p:spPr>
            <a:xfrm>
              <a:off x="4735525" y="4292625"/>
              <a:ext cx="135975" cy="120625"/>
            </a:xfrm>
            <a:custGeom>
              <a:rect b="b" l="l" r="r" t="t"/>
              <a:pathLst>
                <a:path extrusionOk="0" h="4825" w="5439">
                  <a:moveTo>
                    <a:pt x="2814" y="1"/>
                  </a:moveTo>
                  <a:cubicBezTo>
                    <a:pt x="1950" y="1"/>
                    <a:pt x="1079" y="458"/>
                    <a:pt x="640" y="1246"/>
                  </a:cubicBezTo>
                  <a:cubicBezTo>
                    <a:pt x="1" y="2391"/>
                    <a:pt x="434" y="3949"/>
                    <a:pt x="1564" y="4558"/>
                  </a:cubicBezTo>
                  <a:cubicBezTo>
                    <a:pt x="1901" y="4739"/>
                    <a:pt x="2274" y="4825"/>
                    <a:pt x="2648" y="4825"/>
                  </a:cubicBezTo>
                  <a:cubicBezTo>
                    <a:pt x="3534" y="4825"/>
                    <a:pt x="4424" y="4345"/>
                    <a:pt x="4849" y="3532"/>
                  </a:cubicBezTo>
                  <a:cubicBezTo>
                    <a:pt x="5438" y="2400"/>
                    <a:pt x="5026" y="919"/>
                    <a:pt x="3944" y="296"/>
                  </a:cubicBezTo>
                  <a:cubicBezTo>
                    <a:pt x="3597" y="95"/>
                    <a:pt x="3206" y="1"/>
                    <a:pt x="2814"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0" name="Google Shape;1990;p7"/>
            <p:cNvSpPr/>
            <p:nvPr/>
          </p:nvSpPr>
          <p:spPr>
            <a:xfrm>
              <a:off x="2524450" y="4141850"/>
              <a:ext cx="135950" cy="120600"/>
            </a:xfrm>
            <a:custGeom>
              <a:rect b="b" l="l" r="r" t="t"/>
              <a:pathLst>
                <a:path extrusionOk="0" h="4824" w="5438">
                  <a:moveTo>
                    <a:pt x="2812" y="0"/>
                  </a:moveTo>
                  <a:cubicBezTo>
                    <a:pt x="1941" y="0"/>
                    <a:pt x="1064" y="465"/>
                    <a:pt x="629" y="1262"/>
                  </a:cubicBezTo>
                  <a:cubicBezTo>
                    <a:pt x="0" y="2417"/>
                    <a:pt x="447" y="3971"/>
                    <a:pt x="1581" y="4566"/>
                  </a:cubicBezTo>
                  <a:cubicBezTo>
                    <a:pt x="1915" y="4741"/>
                    <a:pt x="2282" y="4824"/>
                    <a:pt x="2649" y="4824"/>
                  </a:cubicBezTo>
                  <a:cubicBezTo>
                    <a:pt x="3543" y="4824"/>
                    <a:pt x="4438" y="4335"/>
                    <a:pt x="4857" y="3512"/>
                  </a:cubicBezTo>
                  <a:cubicBezTo>
                    <a:pt x="5438" y="2373"/>
                    <a:pt x="5012" y="895"/>
                    <a:pt x="3926" y="285"/>
                  </a:cubicBezTo>
                  <a:cubicBezTo>
                    <a:pt x="3582" y="91"/>
                    <a:pt x="3198" y="0"/>
                    <a:pt x="2812"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1" name="Google Shape;1991;p7"/>
            <p:cNvSpPr/>
            <p:nvPr/>
          </p:nvSpPr>
          <p:spPr>
            <a:xfrm>
              <a:off x="3222325" y="4534075"/>
              <a:ext cx="136450" cy="120675"/>
            </a:xfrm>
            <a:custGeom>
              <a:rect b="b" l="l" r="r" t="t"/>
              <a:pathLst>
                <a:path extrusionOk="0" h="4827" w="5458">
                  <a:moveTo>
                    <a:pt x="2813" y="1"/>
                  </a:moveTo>
                  <a:cubicBezTo>
                    <a:pt x="2005" y="1"/>
                    <a:pt x="1186" y="403"/>
                    <a:pt x="714" y="1118"/>
                  </a:cubicBezTo>
                  <a:cubicBezTo>
                    <a:pt x="1" y="2203"/>
                    <a:pt x="337" y="3779"/>
                    <a:pt x="1433" y="4484"/>
                  </a:cubicBezTo>
                  <a:cubicBezTo>
                    <a:pt x="1796" y="4717"/>
                    <a:pt x="2215" y="4827"/>
                    <a:pt x="2638" y="4827"/>
                  </a:cubicBezTo>
                  <a:cubicBezTo>
                    <a:pt x="3467" y="4827"/>
                    <a:pt x="4310" y="4406"/>
                    <a:pt x="4771" y="3663"/>
                  </a:cubicBezTo>
                  <a:cubicBezTo>
                    <a:pt x="5458" y="2558"/>
                    <a:pt x="5083" y="984"/>
                    <a:pt x="3974" y="315"/>
                  </a:cubicBezTo>
                  <a:cubicBezTo>
                    <a:pt x="3620" y="102"/>
                    <a:pt x="3218" y="1"/>
                    <a:pt x="2813"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2" name="Google Shape;1992;p7"/>
            <p:cNvSpPr/>
            <p:nvPr/>
          </p:nvSpPr>
          <p:spPr>
            <a:xfrm>
              <a:off x="1944300" y="2723400"/>
              <a:ext cx="136550" cy="120700"/>
            </a:xfrm>
            <a:custGeom>
              <a:rect b="b" l="l" r="r" t="t"/>
              <a:pathLst>
                <a:path extrusionOk="0" h="4828" w="5462">
                  <a:moveTo>
                    <a:pt x="2810" y="1"/>
                  </a:moveTo>
                  <a:cubicBezTo>
                    <a:pt x="1987" y="1"/>
                    <a:pt x="1157" y="418"/>
                    <a:pt x="694" y="1153"/>
                  </a:cubicBezTo>
                  <a:cubicBezTo>
                    <a:pt x="0" y="2254"/>
                    <a:pt x="366" y="3829"/>
                    <a:pt x="1471" y="4507"/>
                  </a:cubicBezTo>
                  <a:cubicBezTo>
                    <a:pt x="1826" y="4725"/>
                    <a:pt x="2232" y="4828"/>
                    <a:pt x="2641" y="4828"/>
                  </a:cubicBezTo>
                  <a:cubicBezTo>
                    <a:pt x="3485" y="4828"/>
                    <a:pt x="4343" y="4391"/>
                    <a:pt x="4795" y="3627"/>
                  </a:cubicBezTo>
                  <a:cubicBezTo>
                    <a:pt x="5461" y="2502"/>
                    <a:pt x="5062" y="938"/>
                    <a:pt x="3940" y="296"/>
                  </a:cubicBezTo>
                  <a:cubicBezTo>
                    <a:pt x="3592" y="95"/>
                    <a:pt x="3202" y="1"/>
                    <a:pt x="2810"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3" name="Google Shape;1993;p7"/>
            <p:cNvSpPr/>
            <p:nvPr/>
          </p:nvSpPr>
          <p:spPr>
            <a:xfrm>
              <a:off x="2242400" y="3827500"/>
              <a:ext cx="136075" cy="119875"/>
            </a:xfrm>
            <a:custGeom>
              <a:rect b="b" l="l" r="r" t="t"/>
              <a:pathLst>
                <a:path extrusionOk="0" h="4795" w="5443">
                  <a:moveTo>
                    <a:pt x="2792" y="0"/>
                  </a:moveTo>
                  <a:cubicBezTo>
                    <a:pt x="1957" y="0"/>
                    <a:pt x="1121" y="435"/>
                    <a:pt x="672" y="1196"/>
                  </a:cubicBezTo>
                  <a:cubicBezTo>
                    <a:pt x="0" y="2332"/>
                    <a:pt x="410" y="3886"/>
                    <a:pt x="1546" y="4514"/>
                  </a:cubicBezTo>
                  <a:cubicBezTo>
                    <a:pt x="1890" y="4705"/>
                    <a:pt x="2270" y="4795"/>
                    <a:pt x="2650" y="4795"/>
                  </a:cubicBezTo>
                  <a:cubicBezTo>
                    <a:pt x="3486" y="4795"/>
                    <a:pt x="4322" y="4360"/>
                    <a:pt x="4770" y="3599"/>
                  </a:cubicBezTo>
                  <a:cubicBezTo>
                    <a:pt x="5442" y="2463"/>
                    <a:pt x="5033" y="908"/>
                    <a:pt x="3897" y="281"/>
                  </a:cubicBezTo>
                  <a:cubicBezTo>
                    <a:pt x="3553" y="90"/>
                    <a:pt x="3173" y="0"/>
                    <a:pt x="2792"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4" name="Google Shape;1994;p7"/>
            <p:cNvSpPr/>
            <p:nvPr/>
          </p:nvSpPr>
          <p:spPr>
            <a:xfrm>
              <a:off x="3638050" y="4612075"/>
              <a:ext cx="136000" cy="119925"/>
            </a:xfrm>
            <a:custGeom>
              <a:rect b="b" l="l" r="r" t="t"/>
              <a:pathLst>
                <a:path extrusionOk="0" h="4797" w="5440">
                  <a:moveTo>
                    <a:pt x="2792" y="1"/>
                  </a:moveTo>
                  <a:cubicBezTo>
                    <a:pt x="1966" y="1"/>
                    <a:pt x="1137" y="425"/>
                    <a:pt x="682" y="1172"/>
                  </a:cubicBezTo>
                  <a:cubicBezTo>
                    <a:pt x="0" y="2297"/>
                    <a:pt x="393" y="3859"/>
                    <a:pt x="1521" y="4503"/>
                  </a:cubicBezTo>
                  <a:cubicBezTo>
                    <a:pt x="1870" y="4702"/>
                    <a:pt x="2258" y="4796"/>
                    <a:pt x="2647" y="4796"/>
                  </a:cubicBezTo>
                  <a:cubicBezTo>
                    <a:pt x="3473" y="4796"/>
                    <a:pt x="4301" y="4372"/>
                    <a:pt x="4755" y="3624"/>
                  </a:cubicBezTo>
                  <a:cubicBezTo>
                    <a:pt x="5439" y="2500"/>
                    <a:pt x="5046" y="938"/>
                    <a:pt x="3918" y="294"/>
                  </a:cubicBezTo>
                  <a:cubicBezTo>
                    <a:pt x="3569" y="95"/>
                    <a:pt x="3181" y="1"/>
                    <a:pt x="2792"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5" name="Google Shape;1995;p7"/>
            <p:cNvSpPr/>
            <p:nvPr/>
          </p:nvSpPr>
          <p:spPr>
            <a:xfrm>
              <a:off x="4026300" y="929675"/>
              <a:ext cx="133600" cy="118175"/>
            </a:xfrm>
            <a:custGeom>
              <a:rect b="b" l="l" r="r" t="t"/>
              <a:pathLst>
                <a:path extrusionOk="0" h="4727" w="5344">
                  <a:moveTo>
                    <a:pt x="2712" y="1"/>
                  </a:moveTo>
                  <a:cubicBezTo>
                    <a:pt x="1897" y="1"/>
                    <a:pt x="1099" y="432"/>
                    <a:pt x="656" y="1200"/>
                  </a:cubicBezTo>
                  <a:cubicBezTo>
                    <a:pt x="0" y="2335"/>
                    <a:pt x="372" y="3776"/>
                    <a:pt x="1486" y="4420"/>
                  </a:cubicBezTo>
                  <a:cubicBezTo>
                    <a:pt x="1846" y="4628"/>
                    <a:pt x="2240" y="4727"/>
                    <a:pt x="2631" y="4727"/>
                  </a:cubicBezTo>
                  <a:cubicBezTo>
                    <a:pt x="3446" y="4727"/>
                    <a:pt x="4244" y="4295"/>
                    <a:pt x="4688" y="3528"/>
                  </a:cubicBezTo>
                  <a:cubicBezTo>
                    <a:pt x="5343" y="2392"/>
                    <a:pt x="4971" y="951"/>
                    <a:pt x="3858" y="308"/>
                  </a:cubicBezTo>
                  <a:cubicBezTo>
                    <a:pt x="3497" y="100"/>
                    <a:pt x="3103" y="1"/>
                    <a:pt x="2712"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6" name="Google Shape;1996;p7"/>
            <p:cNvSpPr/>
            <p:nvPr/>
          </p:nvSpPr>
          <p:spPr>
            <a:xfrm>
              <a:off x="5189300" y="1583500"/>
              <a:ext cx="133600" cy="118175"/>
            </a:xfrm>
            <a:custGeom>
              <a:rect b="b" l="l" r="r" t="t"/>
              <a:pathLst>
                <a:path extrusionOk="0" h="4727" w="5344">
                  <a:moveTo>
                    <a:pt x="2713" y="1"/>
                  </a:moveTo>
                  <a:cubicBezTo>
                    <a:pt x="1899" y="1"/>
                    <a:pt x="1101" y="431"/>
                    <a:pt x="657" y="1197"/>
                  </a:cubicBezTo>
                  <a:cubicBezTo>
                    <a:pt x="0" y="2332"/>
                    <a:pt x="371" y="3773"/>
                    <a:pt x="1484" y="4419"/>
                  </a:cubicBezTo>
                  <a:cubicBezTo>
                    <a:pt x="1845" y="4628"/>
                    <a:pt x="2240" y="4727"/>
                    <a:pt x="2631" y="4727"/>
                  </a:cubicBezTo>
                  <a:cubicBezTo>
                    <a:pt x="3445" y="4727"/>
                    <a:pt x="4244" y="4297"/>
                    <a:pt x="4688" y="3530"/>
                  </a:cubicBezTo>
                  <a:cubicBezTo>
                    <a:pt x="5343" y="2395"/>
                    <a:pt x="4973" y="954"/>
                    <a:pt x="3859" y="309"/>
                  </a:cubicBezTo>
                  <a:cubicBezTo>
                    <a:pt x="3498" y="100"/>
                    <a:pt x="3104" y="1"/>
                    <a:pt x="2713"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7" name="Google Shape;1997;p7"/>
            <p:cNvSpPr/>
            <p:nvPr/>
          </p:nvSpPr>
          <p:spPr>
            <a:xfrm>
              <a:off x="2295075" y="4013825"/>
              <a:ext cx="130025" cy="115100"/>
            </a:xfrm>
            <a:custGeom>
              <a:rect b="b" l="l" r="r" t="t"/>
              <a:pathLst>
                <a:path extrusionOk="0" h="4604" w="5201">
                  <a:moveTo>
                    <a:pt x="2605" y="0"/>
                  </a:moveTo>
                  <a:cubicBezTo>
                    <a:pt x="1823" y="0"/>
                    <a:pt x="1077" y="422"/>
                    <a:pt x="643" y="1187"/>
                  </a:cubicBezTo>
                  <a:cubicBezTo>
                    <a:pt x="1" y="2318"/>
                    <a:pt x="342" y="3645"/>
                    <a:pt x="1440" y="4283"/>
                  </a:cubicBezTo>
                  <a:cubicBezTo>
                    <a:pt x="1813" y="4500"/>
                    <a:pt x="2209" y="4603"/>
                    <a:pt x="2596" y="4603"/>
                  </a:cubicBezTo>
                  <a:cubicBezTo>
                    <a:pt x="3394" y="4603"/>
                    <a:pt x="4154" y="4163"/>
                    <a:pt x="4585" y="3367"/>
                  </a:cubicBezTo>
                  <a:cubicBezTo>
                    <a:pt x="5201" y="2231"/>
                    <a:pt x="4827" y="910"/>
                    <a:pt x="3711" y="293"/>
                  </a:cubicBezTo>
                  <a:cubicBezTo>
                    <a:pt x="3354" y="95"/>
                    <a:pt x="2976" y="0"/>
                    <a:pt x="2605"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8" name="Google Shape;1998;p7"/>
            <p:cNvSpPr/>
            <p:nvPr/>
          </p:nvSpPr>
          <p:spPr>
            <a:xfrm>
              <a:off x="3457600" y="4667650"/>
              <a:ext cx="130500" cy="115125"/>
            </a:xfrm>
            <a:custGeom>
              <a:rect b="b" l="l" r="r" t="t"/>
              <a:pathLst>
                <a:path extrusionOk="0" h="4605" w="5220">
                  <a:moveTo>
                    <a:pt x="2623" y="1"/>
                  </a:moveTo>
                  <a:cubicBezTo>
                    <a:pt x="1857" y="1"/>
                    <a:pt x="1124" y="405"/>
                    <a:pt x="689" y="1142"/>
                  </a:cubicBezTo>
                  <a:cubicBezTo>
                    <a:pt x="0" y="2303"/>
                    <a:pt x="358" y="3677"/>
                    <a:pt x="1511" y="4313"/>
                  </a:cubicBezTo>
                  <a:cubicBezTo>
                    <a:pt x="1867" y="4510"/>
                    <a:pt x="2244" y="4604"/>
                    <a:pt x="2614" y="4604"/>
                  </a:cubicBezTo>
                  <a:cubicBezTo>
                    <a:pt x="3398" y="4604"/>
                    <a:pt x="4145" y="4180"/>
                    <a:pt x="4579" y="3413"/>
                  </a:cubicBezTo>
                  <a:cubicBezTo>
                    <a:pt x="5220" y="2283"/>
                    <a:pt x="4875" y="956"/>
                    <a:pt x="3776" y="318"/>
                  </a:cubicBezTo>
                  <a:cubicBezTo>
                    <a:pt x="3406" y="104"/>
                    <a:pt x="3010" y="1"/>
                    <a:pt x="2623"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9" name="Google Shape;1999;p7"/>
            <p:cNvSpPr/>
            <p:nvPr/>
          </p:nvSpPr>
          <p:spPr>
            <a:xfrm>
              <a:off x="2810275" y="4459675"/>
              <a:ext cx="129300" cy="114350"/>
            </a:xfrm>
            <a:custGeom>
              <a:rect b="b" l="l" r="r" t="t"/>
              <a:pathLst>
                <a:path extrusionOk="0" h="4574" w="5172">
                  <a:moveTo>
                    <a:pt x="2599" y="0"/>
                  </a:moveTo>
                  <a:cubicBezTo>
                    <a:pt x="1827" y="0"/>
                    <a:pt x="1085" y="410"/>
                    <a:pt x="652" y="1154"/>
                  </a:cubicBezTo>
                  <a:cubicBezTo>
                    <a:pt x="1" y="2274"/>
                    <a:pt x="340" y="3623"/>
                    <a:pt x="1433" y="4259"/>
                  </a:cubicBezTo>
                  <a:cubicBezTo>
                    <a:pt x="1798" y="4472"/>
                    <a:pt x="2190" y="4574"/>
                    <a:pt x="2575" y="4574"/>
                  </a:cubicBezTo>
                  <a:cubicBezTo>
                    <a:pt x="3346" y="4574"/>
                    <a:pt x="4088" y="4164"/>
                    <a:pt x="4520" y="3421"/>
                  </a:cubicBezTo>
                  <a:cubicBezTo>
                    <a:pt x="5172" y="2299"/>
                    <a:pt x="4833" y="952"/>
                    <a:pt x="3739" y="314"/>
                  </a:cubicBezTo>
                  <a:cubicBezTo>
                    <a:pt x="3375" y="102"/>
                    <a:pt x="2983" y="0"/>
                    <a:pt x="2599"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0" name="Google Shape;2000;p7"/>
            <p:cNvSpPr/>
            <p:nvPr/>
          </p:nvSpPr>
          <p:spPr>
            <a:xfrm>
              <a:off x="4443325" y="1008375"/>
              <a:ext cx="130650" cy="115975"/>
            </a:xfrm>
            <a:custGeom>
              <a:rect b="b" l="l" r="r" t="t"/>
              <a:pathLst>
                <a:path extrusionOk="0" h="4639" w="5226">
                  <a:moveTo>
                    <a:pt x="2613" y="0"/>
                  </a:moveTo>
                  <a:cubicBezTo>
                    <a:pt x="1812" y="0"/>
                    <a:pt x="1054" y="443"/>
                    <a:pt x="618" y="1245"/>
                  </a:cubicBezTo>
                  <a:cubicBezTo>
                    <a:pt x="0" y="2381"/>
                    <a:pt x="366" y="3697"/>
                    <a:pt x="1469" y="4326"/>
                  </a:cubicBezTo>
                  <a:cubicBezTo>
                    <a:pt x="1840" y="4537"/>
                    <a:pt x="2232" y="4638"/>
                    <a:pt x="2614" y="4638"/>
                  </a:cubicBezTo>
                  <a:cubicBezTo>
                    <a:pt x="3415" y="4638"/>
                    <a:pt x="4174" y="4195"/>
                    <a:pt x="4610" y="3392"/>
                  </a:cubicBezTo>
                  <a:cubicBezTo>
                    <a:pt x="5226" y="2258"/>
                    <a:pt x="4862" y="940"/>
                    <a:pt x="3758" y="312"/>
                  </a:cubicBezTo>
                  <a:cubicBezTo>
                    <a:pt x="3387" y="101"/>
                    <a:pt x="2995" y="0"/>
                    <a:pt x="2613"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1" name="Google Shape;2001;p7"/>
            <p:cNvSpPr/>
            <p:nvPr/>
          </p:nvSpPr>
          <p:spPr>
            <a:xfrm>
              <a:off x="4675225" y="1138450"/>
              <a:ext cx="132550" cy="117350"/>
            </a:xfrm>
            <a:custGeom>
              <a:rect b="b" l="l" r="r" t="t"/>
              <a:pathLst>
                <a:path extrusionOk="0" h="4694" w="5302">
                  <a:moveTo>
                    <a:pt x="2661" y="0"/>
                  </a:moveTo>
                  <a:cubicBezTo>
                    <a:pt x="1827" y="0"/>
                    <a:pt x="1026" y="465"/>
                    <a:pt x="596" y="1287"/>
                  </a:cubicBezTo>
                  <a:cubicBezTo>
                    <a:pt x="1" y="2424"/>
                    <a:pt x="385" y="3767"/>
                    <a:pt x="1486" y="4389"/>
                  </a:cubicBezTo>
                  <a:cubicBezTo>
                    <a:pt x="1851" y="4595"/>
                    <a:pt x="2241" y="4694"/>
                    <a:pt x="2625" y="4694"/>
                  </a:cubicBezTo>
                  <a:cubicBezTo>
                    <a:pt x="3439" y="4694"/>
                    <a:pt x="4221" y="4250"/>
                    <a:pt x="4659" y="3456"/>
                  </a:cubicBezTo>
                  <a:cubicBezTo>
                    <a:pt x="5301" y="2290"/>
                    <a:pt x="4902" y="896"/>
                    <a:pt x="3748" y="277"/>
                  </a:cubicBezTo>
                  <a:cubicBezTo>
                    <a:pt x="3398" y="90"/>
                    <a:pt x="3026" y="0"/>
                    <a:pt x="2661"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2" name="Google Shape;2002;p7"/>
            <p:cNvSpPr/>
            <p:nvPr/>
          </p:nvSpPr>
          <p:spPr>
            <a:xfrm>
              <a:off x="4908725" y="1269975"/>
              <a:ext cx="130250" cy="115825"/>
            </a:xfrm>
            <a:custGeom>
              <a:rect b="b" l="l" r="r" t="t"/>
              <a:pathLst>
                <a:path extrusionOk="0" h="4633" w="5210">
                  <a:moveTo>
                    <a:pt x="2604" y="0"/>
                  </a:moveTo>
                  <a:cubicBezTo>
                    <a:pt x="1844" y="0"/>
                    <a:pt x="1118" y="395"/>
                    <a:pt x="677" y="1124"/>
                  </a:cubicBezTo>
                  <a:cubicBezTo>
                    <a:pt x="0" y="2240"/>
                    <a:pt x="288" y="3581"/>
                    <a:pt x="1347" y="4254"/>
                  </a:cubicBezTo>
                  <a:cubicBezTo>
                    <a:pt x="1749" y="4510"/>
                    <a:pt x="2183" y="4632"/>
                    <a:pt x="2607" y="4632"/>
                  </a:cubicBezTo>
                  <a:cubicBezTo>
                    <a:pt x="3367" y="4632"/>
                    <a:pt x="4093" y="4238"/>
                    <a:pt x="4534" y="3509"/>
                  </a:cubicBezTo>
                  <a:cubicBezTo>
                    <a:pt x="5209" y="2392"/>
                    <a:pt x="4922" y="1052"/>
                    <a:pt x="3862" y="377"/>
                  </a:cubicBezTo>
                  <a:cubicBezTo>
                    <a:pt x="3461" y="123"/>
                    <a:pt x="3027" y="0"/>
                    <a:pt x="2604"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3" name="Google Shape;2003;p7"/>
            <p:cNvSpPr/>
            <p:nvPr/>
          </p:nvSpPr>
          <p:spPr>
            <a:xfrm>
              <a:off x="3429850" y="907175"/>
              <a:ext cx="129450" cy="114350"/>
            </a:xfrm>
            <a:custGeom>
              <a:rect b="b" l="l" r="r" t="t"/>
              <a:pathLst>
                <a:path extrusionOk="0" h="4574" w="5178">
                  <a:moveTo>
                    <a:pt x="2602" y="0"/>
                  </a:moveTo>
                  <a:cubicBezTo>
                    <a:pt x="1810" y="0"/>
                    <a:pt x="1052" y="434"/>
                    <a:pt x="624" y="1210"/>
                  </a:cubicBezTo>
                  <a:cubicBezTo>
                    <a:pt x="1" y="2340"/>
                    <a:pt x="378" y="3678"/>
                    <a:pt x="1489" y="4290"/>
                  </a:cubicBezTo>
                  <a:cubicBezTo>
                    <a:pt x="1839" y="4482"/>
                    <a:pt x="2211" y="4574"/>
                    <a:pt x="2576" y="4574"/>
                  </a:cubicBezTo>
                  <a:cubicBezTo>
                    <a:pt x="3368" y="4574"/>
                    <a:pt x="4126" y="4141"/>
                    <a:pt x="4554" y="3364"/>
                  </a:cubicBezTo>
                  <a:cubicBezTo>
                    <a:pt x="5177" y="2234"/>
                    <a:pt x="4800" y="896"/>
                    <a:pt x="3688" y="284"/>
                  </a:cubicBezTo>
                  <a:cubicBezTo>
                    <a:pt x="3338" y="92"/>
                    <a:pt x="2967" y="0"/>
                    <a:pt x="2602"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4" name="Google Shape;2004;p7"/>
            <p:cNvSpPr/>
            <p:nvPr/>
          </p:nvSpPr>
          <p:spPr>
            <a:xfrm>
              <a:off x="5522950" y="2083700"/>
              <a:ext cx="130025" cy="115075"/>
            </a:xfrm>
            <a:custGeom>
              <a:rect b="b" l="l" r="r" t="t"/>
              <a:pathLst>
                <a:path extrusionOk="0" h="4603" w="5201">
                  <a:moveTo>
                    <a:pt x="2607" y="0"/>
                  </a:moveTo>
                  <a:cubicBezTo>
                    <a:pt x="1811" y="0"/>
                    <a:pt x="1053" y="438"/>
                    <a:pt x="621" y="1232"/>
                  </a:cubicBezTo>
                  <a:cubicBezTo>
                    <a:pt x="0" y="2369"/>
                    <a:pt x="372" y="3688"/>
                    <a:pt x="1486" y="4307"/>
                  </a:cubicBezTo>
                  <a:cubicBezTo>
                    <a:pt x="1845" y="4507"/>
                    <a:pt x="2225" y="4603"/>
                    <a:pt x="2598" y="4603"/>
                  </a:cubicBezTo>
                  <a:cubicBezTo>
                    <a:pt x="3378" y="4603"/>
                    <a:pt x="4122" y="4183"/>
                    <a:pt x="4557" y="3422"/>
                  </a:cubicBezTo>
                  <a:cubicBezTo>
                    <a:pt x="5201" y="2293"/>
                    <a:pt x="4862" y="962"/>
                    <a:pt x="3767" y="323"/>
                  </a:cubicBezTo>
                  <a:cubicBezTo>
                    <a:pt x="3394" y="105"/>
                    <a:pt x="2996" y="0"/>
                    <a:pt x="2607"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5" name="Google Shape;2005;p7"/>
            <p:cNvSpPr/>
            <p:nvPr/>
          </p:nvSpPr>
          <p:spPr>
            <a:xfrm>
              <a:off x="3246200" y="960000"/>
              <a:ext cx="130375" cy="115100"/>
            </a:xfrm>
            <a:custGeom>
              <a:rect b="b" l="l" r="r" t="t"/>
              <a:pathLst>
                <a:path extrusionOk="0" h="4604" w="5215">
                  <a:moveTo>
                    <a:pt x="2621" y="0"/>
                  </a:moveTo>
                  <a:cubicBezTo>
                    <a:pt x="1861" y="0"/>
                    <a:pt x="1133" y="396"/>
                    <a:pt x="696" y="1123"/>
                  </a:cubicBezTo>
                  <a:cubicBezTo>
                    <a:pt x="1" y="2280"/>
                    <a:pt x="346" y="3658"/>
                    <a:pt x="1492" y="4303"/>
                  </a:cubicBezTo>
                  <a:cubicBezTo>
                    <a:pt x="1854" y="4506"/>
                    <a:pt x="2237" y="4603"/>
                    <a:pt x="2613" y="4603"/>
                  </a:cubicBezTo>
                  <a:cubicBezTo>
                    <a:pt x="3390" y="4603"/>
                    <a:pt x="4131" y="4187"/>
                    <a:pt x="4568" y="3431"/>
                  </a:cubicBezTo>
                  <a:cubicBezTo>
                    <a:pt x="5214" y="2305"/>
                    <a:pt x="4881" y="970"/>
                    <a:pt x="3791" y="327"/>
                  </a:cubicBezTo>
                  <a:cubicBezTo>
                    <a:pt x="3416" y="106"/>
                    <a:pt x="3014" y="0"/>
                    <a:pt x="2621"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6" name="Google Shape;2006;p7"/>
            <p:cNvSpPr/>
            <p:nvPr/>
          </p:nvSpPr>
          <p:spPr>
            <a:xfrm>
              <a:off x="5572125" y="2267625"/>
              <a:ext cx="130550" cy="115175"/>
            </a:xfrm>
            <a:custGeom>
              <a:rect b="b" l="l" r="r" t="t"/>
              <a:pathLst>
                <a:path extrusionOk="0" h="4607" w="5222">
                  <a:moveTo>
                    <a:pt x="2626" y="0"/>
                  </a:moveTo>
                  <a:cubicBezTo>
                    <a:pt x="1841" y="0"/>
                    <a:pt x="1092" y="427"/>
                    <a:pt x="658" y="1199"/>
                  </a:cubicBezTo>
                  <a:cubicBezTo>
                    <a:pt x="1" y="2369"/>
                    <a:pt x="394" y="3732"/>
                    <a:pt x="1567" y="4345"/>
                  </a:cubicBezTo>
                  <a:cubicBezTo>
                    <a:pt x="1906" y="4522"/>
                    <a:pt x="2262" y="4606"/>
                    <a:pt x="2611" y="4606"/>
                  </a:cubicBezTo>
                  <a:cubicBezTo>
                    <a:pt x="3415" y="4606"/>
                    <a:pt x="4182" y="4158"/>
                    <a:pt x="4612" y="3357"/>
                  </a:cubicBezTo>
                  <a:cubicBezTo>
                    <a:pt x="5222" y="2221"/>
                    <a:pt x="4840" y="902"/>
                    <a:pt x="3723" y="288"/>
                  </a:cubicBezTo>
                  <a:cubicBezTo>
                    <a:pt x="3368" y="93"/>
                    <a:pt x="2993" y="0"/>
                    <a:pt x="2626"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7" name="Google Shape;2007;p7"/>
            <p:cNvSpPr/>
            <p:nvPr/>
          </p:nvSpPr>
          <p:spPr>
            <a:xfrm>
              <a:off x="3063950" y="1013525"/>
              <a:ext cx="129425" cy="114375"/>
            </a:xfrm>
            <a:custGeom>
              <a:rect b="b" l="l" r="r" t="t"/>
              <a:pathLst>
                <a:path extrusionOk="0" h="4575" w="5177">
                  <a:moveTo>
                    <a:pt x="2604" y="0"/>
                  </a:moveTo>
                  <a:cubicBezTo>
                    <a:pt x="1801" y="0"/>
                    <a:pt x="1033" y="445"/>
                    <a:pt x="608" y="1237"/>
                  </a:cubicBezTo>
                  <a:cubicBezTo>
                    <a:pt x="1" y="2370"/>
                    <a:pt x="396" y="3705"/>
                    <a:pt x="1516" y="4305"/>
                  </a:cubicBezTo>
                  <a:cubicBezTo>
                    <a:pt x="1857" y="4487"/>
                    <a:pt x="2219" y="4574"/>
                    <a:pt x="2574" y="4574"/>
                  </a:cubicBezTo>
                  <a:cubicBezTo>
                    <a:pt x="3376" y="4574"/>
                    <a:pt x="4144" y="4130"/>
                    <a:pt x="4569" y="3338"/>
                  </a:cubicBezTo>
                  <a:cubicBezTo>
                    <a:pt x="5176" y="2205"/>
                    <a:pt x="4783" y="870"/>
                    <a:pt x="3661" y="270"/>
                  </a:cubicBezTo>
                  <a:cubicBezTo>
                    <a:pt x="3320" y="87"/>
                    <a:pt x="2959" y="0"/>
                    <a:pt x="2604"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8" name="Google Shape;2008;p7"/>
            <p:cNvSpPr/>
            <p:nvPr/>
          </p:nvSpPr>
          <p:spPr>
            <a:xfrm>
              <a:off x="5622625" y="2451975"/>
              <a:ext cx="129350" cy="114350"/>
            </a:xfrm>
            <a:custGeom>
              <a:rect b="b" l="l" r="r" t="t"/>
              <a:pathLst>
                <a:path extrusionOk="0" h="4574" w="5174">
                  <a:moveTo>
                    <a:pt x="2599" y="0"/>
                  </a:moveTo>
                  <a:cubicBezTo>
                    <a:pt x="1822" y="0"/>
                    <a:pt x="1076" y="415"/>
                    <a:pt x="645" y="1167"/>
                  </a:cubicBezTo>
                  <a:cubicBezTo>
                    <a:pt x="1" y="2290"/>
                    <a:pt x="349" y="3636"/>
                    <a:pt x="1447" y="4266"/>
                  </a:cubicBezTo>
                  <a:cubicBezTo>
                    <a:pt x="1808" y="4474"/>
                    <a:pt x="2195" y="4573"/>
                    <a:pt x="2575" y="4573"/>
                  </a:cubicBezTo>
                  <a:cubicBezTo>
                    <a:pt x="3351" y="4573"/>
                    <a:pt x="4096" y="4158"/>
                    <a:pt x="4528" y="3406"/>
                  </a:cubicBezTo>
                  <a:cubicBezTo>
                    <a:pt x="5173" y="2283"/>
                    <a:pt x="4824" y="938"/>
                    <a:pt x="3728" y="307"/>
                  </a:cubicBezTo>
                  <a:cubicBezTo>
                    <a:pt x="3366" y="99"/>
                    <a:pt x="2978" y="0"/>
                    <a:pt x="2599"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9" name="Google Shape;2009;p7"/>
            <p:cNvSpPr/>
            <p:nvPr/>
          </p:nvSpPr>
          <p:spPr>
            <a:xfrm>
              <a:off x="2563275" y="1355900"/>
              <a:ext cx="132350" cy="116600"/>
            </a:xfrm>
            <a:custGeom>
              <a:rect b="b" l="l" r="r" t="t"/>
              <a:pathLst>
                <a:path extrusionOk="0" h="4664" w="5294">
                  <a:moveTo>
                    <a:pt x="2653" y="0"/>
                  </a:moveTo>
                  <a:cubicBezTo>
                    <a:pt x="1875" y="0"/>
                    <a:pt x="1131" y="411"/>
                    <a:pt x="689" y="1159"/>
                  </a:cubicBezTo>
                  <a:cubicBezTo>
                    <a:pt x="0" y="2322"/>
                    <a:pt x="354" y="3708"/>
                    <a:pt x="1502" y="4357"/>
                  </a:cubicBezTo>
                  <a:cubicBezTo>
                    <a:pt x="1869" y="4564"/>
                    <a:pt x="2260" y="4664"/>
                    <a:pt x="2642" y="4664"/>
                  </a:cubicBezTo>
                  <a:cubicBezTo>
                    <a:pt x="3419" y="4664"/>
                    <a:pt x="4163" y="4253"/>
                    <a:pt x="4605" y="3504"/>
                  </a:cubicBezTo>
                  <a:cubicBezTo>
                    <a:pt x="5294" y="2342"/>
                    <a:pt x="4940" y="956"/>
                    <a:pt x="3792" y="306"/>
                  </a:cubicBezTo>
                  <a:cubicBezTo>
                    <a:pt x="3425" y="99"/>
                    <a:pt x="3035" y="0"/>
                    <a:pt x="2653"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0" name="Google Shape;2010;p7"/>
            <p:cNvSpPr/>
            <p:nvPr/>
          </p:nvSpPr>
          <p:spPr>
            <a:xfrm>
              <a:off x="5587575" y="3055875"/>
              <a:ext cx="131375" cy="116575"/>
            </a:xfrm>
            <a:custGeom>
              <a:rect b="b" l="l" r="r" t="t"/>
              <a:pathLst>
                <a:path extrusionOk="0" h="4663" w="5255">
                  <a:moveTo>
                    <a:pt x="2635" y="0"/>
                  </a:moveTo>
                  <a:cubicBezTo>
                    <a:pt x="1842" y="0"/>
                    <a:pt x="1085" y="427"/>
                    <a:pt x="644" y="1205"/>
                  </a:cubicBezTo>
                  <a:cubicBezTo>
                    <a:pt x="0" y="2338"/>
                    <a:pt x="338" y="3676"/>
                    <a:pt x="1431" y="4328"/>
                  </a:cubicBezTo>
                  <a:cubicBezTo>
                    <a:pt x="1812" y="4554"/>
                    <a:pt x="2221" y="4663"/>
                    <a:pt x="2621" y="4663"/>
                  </a:cubicBezTo>
                  <a:cubicBezTo>
                    <a:pt x="3414" y="4663"/>
                    <a:pt x="4172" y="4236"/>
                    <a:pt x="4612" y="3458"/>
                  </a:cubicBezTo>
                  <a:cubicBezTo>
                    <a:pt x="5255" y="2323"/>
                    <a:pt x="4919" y="985"/>
                    <a:pt x="3826" y="336"/>
                  </a:cubicBezTo>
                  <a:cubicBezTo>
                    <a:pt x="3444" y="109"/>
                    <a:pt x="3035" y="0"/>
                    <a:pt x="2635"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1" name="Google Shape;2011;p7"/>
            <p:cNvSpPr/>
            <p:nvPr/>
          </p:nvSpPr>
          <p:spPr>
            <a:xfrm>
              <a:off x="2248575" y="1647350"/>
              <a:ext cx="129225" cy="114325"/>
            </a:xfrm>
            <a:custGeom>
              <a:rect b="b" l="l" r="r" t="t"/>
              <a:pathLst>
                <a:path extrusionOk="0" h="4573" w="5169">
                  <a:moveTo>
                    <a:pt x="2597" y="0"/>
                  </a:moveTo>
                  <a:cubicBezTo>
                    <a:pt x="1829" y="0"/>
                    <a:pt x="1091" y="404"/>
                    <a:pt x="658" y="1140"/>
                  </a:cubicBezTo>
                  <a:cubicBezTo>
                    <a:pt x="1" y="2255"/>
                    <a:pt x="331" y="3609"/>
                    <a:pt x="1417" y="4250"/>
                  </a:cubicBezTo>
                  <a:cubicBezTo>
                    <a:pt x="1786" y="4468"/>
                    <a:pt x="2182" y="4572"/>
                    <a:pt x="2572" y="4572"/>
                  </a:cubicBezTo>
                  <a:cubicBezTo>
                    <a:pt x="3339" y="4572"/>
                    <a:pt x="4077" y="4168"/>
                    <a:pt x="4510" y="3433"/>
                  </a:cubicBezTo>
                  <a:cubicBezTo>
                    <a:pt x="5169" y="2316"/>
                    <a:pt x="4837" y="963"/>
                    <a:pt x="3751" y="322"/>
                  </a:cubicBezTo>
                  <a:cubicBezTo>
                    <a:pt x="3383" y="104"/>
                    <a:pt x="2986" y="0"/>
                    <a:pt x="2597"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2" name="Google Shape;2012;p7"/>
            <p:cNvSpPr/>
            <p:nvPr/>
          </p:nvSpPr>
          <p:spPr>
            <a:xfrm>
              <a:off x="5505200" y="3478075"/>
              <a:ext cx="128800" cy="114300"/>
            </a:xfrm>
            <a:custGeom>
              <a:rect b="b" l="l" r="r" t="t"/>
              <a:pathLst>
                <a:path extrusionOk="0" h="4572" w="5152">
                  <a:moveTo>
                    <a:pt x="2586" y="1"/>
                  </a:moveTo>
                  <a:cubicBezTo>
                    <a:pt x="1852" y="1"/>
                    <a:pt x="1143" y="368"/>
                    <a:pt x="705" y="1048"/>
                  </a:cubicBezTo>
                  <a:cubicBezTo>
                    <a:pt x="0" y="2145"/>
                    <a:pt x="268" y="3517"/>
                    <a:pt x="1320" y="4197"/>
                  </a:cubicBezTo>
                  <a:cubicBezTo>
                    <a:pt x="1712" y="4450"/>
                    <a:pt x="2143" y="4572"/>
                    <a:pt x="2565" y="4572"/>
                  </a:cubicBezTo>
                  <a:cubicBezTo>
                    <a:pt x="3299" y="4572"/>
                    <a:pt x="4009" y="4205"/>
                    <a:pt x="4447" y="3524"/>
                  </a:cubicBezTo>
                  <a:cubicBezTo>
                    <a:pt x="5152" y="2428"/>
                    <a:pt x="4884" y="1056"/>
                    <a:pt x="3833" y="376"/>
                  </a:cubicBezTo>
                  <a:cubicBezTo>
                    <a:pt x="3440" y="123"/>
                    <a:pt x="3009" y="1"/>
                    <a:pt x="2586"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3" name="Google Shape;2013;p7"/>
            <p:cNvSpPr/>
            <p:nvPr/>
          </p:nvSpPr>
          <p:spPr>
            <a:xfrm>
              <a:off x="2114525" y="1883625"/>
              <a:ext cx="130700" cy="116000"/>
            </a:xfrm>
            <a:custGeom>
              <a:rect b="b" l="l" r="r" t="t"/>
              <a:pathLst>
                <a:path extrusionOk="0" h="4640" w="5228">
                  <a:moveTo>
                    <a:pt x="2612" y="0"/>
                  </a:moveTo>
                  <a:cubicBezTo>
                    <a:pt x="1811" y="0"/>
                    <a:pt x="1052" y="445"/>
                    <a:pt x="616" y="1251"/>
                  </a:cubicBezTo>
                  <a:cubicBezTo>
                    <a:pt x="1" y="2387"/>
                    <a:pt x="367" y="3703"/>
                    <a:pt x="1473" y="4329"/>
                  </a:cubicBezTo>
                  <a:cubicBezTo>
                    <a:pt x="1843" y="4539"/>
                    <a:pt x="2234" y="4640"/>
                    <a:pt x="2615" y="4640"/>
                  </a:cubicBezTo>
                  <a:cubicBezTo>
                    <a:pt x="3417" y="4640"/>
                    <a:pt x="4176" y="4195"/>
                    <a:pt x="4611" y="3390"/>
                  </a:cubicBezTo>
                  <a:cubicBezTo>
                    <a:pt x="5227" y="2254"/>
                    <a:pt x="4860" y="938"/>
                    <a:pt x="3754" y="311"/>
                  </a:cubicBezTo>
                  <a:cubicBezTo>
                    <a:pt x="3384" y="101"/>
                    <a:pt x="2993" y="0"/>
                    <a:pt x="2612"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4" name="Google Shape;2014;p7"/>
            <p:cNvSpPr/>
            <p:nvPr/>
          </p:nvSpPr>
          <p:spPr>
            <a:xfrm>
              <a:off x="5370725" y="3714450"/>
              <a:ext cx="131175" cy="115800"/>
            </a:xfrm>
            <a:custGeom>
              <a:rect b="b" l="l" r="r" t="t"/>
              <a:pathLst>
                <a:path extrusionOk="0" h="4632" w="5247">
                  <a:moveTo>
                    <a:pt x="2625" y="1"/>
                  </a:moveTo>
                  <a:cubicBezTo>
                    <a:pt x="1881" y="1"/>
                    <a:pt x="1167" y="378"/>
                    <a:pt x="724" y="1077"/>
                  </a:cubicBezTo>
                  <a:cubicBezTo>
                    <a:pt x="1" y="2222"/>
                    <a:pt x="297" y="3607"/>
                    <a:pt x="1412" y="4285"/>
                  </a:cubicBezTo>
                  <a:cubicBezTo>
                    <a:pt x="1798" y="4519"/>
                    <a:pt x="2214" y="4632"/>
                    <a:pt x="2621" y="4632"/>
                  </a:cubicBezTo>
                  <a:cubicBezTo>
                    <a:pt x="3365" y="4632"/>
                    <a:pt x="4079" y="4254"/>
                    <a:pt x="4522" y="3554"/>
                  </a:cubicBezTo>
                  <a:cubicBezTo>
                    <a:pt x="5247" y="2411"/>
                    <a:pt x="4949" y="1024"/>
                    <a:pt x="3835" y="348"/>
                  </a:cubicBezTo>
                  <a:cubicBezTo>
                    <a:pt x="3448" y="113"/>
                    <a:pt x="3032" y="1"/>
                    <a:pt x="2625"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5" name="Google Shape;2015;p7"/>
            <p:cNvSpPr/>
            <p:nvPr/>
          </p:nvSpPr>
          <p:spPr>
            <a:xfrm>
              <a:off x="5238275" y="3952275"/>
              <a:ext cx="129450" cy="114400"/>
            </a:xfrm>
            <a:custGeom>
              <a:rect b="b" l="l" r="r" t="t"/>
              <a:pathLst>
                <a:path extrusionOk="0" h="4576" w="5178">
                  <a:moveTo>
                    <a:pt x="2604" y="1"/>
                  </a:moveTo>
                  <a:cubicBezTo>
                    <a:pt x="1804" y="1"/>
                    <a:pt x="1037" y="444"/>
                    <a:pt x="611" y="1233"/>
                  </a:cubicBezTo>
                  <a:cubicBezTo>
                    <a:pt x="1" y="2366"/>
                    <a:pt x="391" y="3701"/>
                    <a:pt x="1511" y="4304"/>
                  </a:cubicBezTo>
                  <a:cubicBezTo>
                    <a:pt x="1854" y="4488"/>
                    <a:pt x="2218" y="4576"/>
                    <a:pt x="2575" y="4576"/>
                  </a:cubicBezTo>
                  <a:cubicBezTo>
                    <a:pt x="3375" y="4576"/>
                    <a:pt x="4141" y="4133"/>
                    <a:pt x="4566" y="3344"/>
                  </a:cubicBezTo>
                  <a:cubicBezTo>
                    <a:pt x="5178" y="2211"/>
                    <a:pt x="4786" y="876"/>
                    <a:pt x="3667" y="273"/>
                  </a:cubicBezTo>
                  <a:cubicBezTo>
                    <a:pt x="3324" y="89"/>
                    <a:pt x="2961" y="1"/>
                    <a:pt x="2604"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6" name="Google Shape;2016;p7"/>
            <p:cNvSpPr/>
            <p:nvPr/>
          </p:nvSpPr>
          <p:spPr>
            <a:xfrm>
              <a:off x="1897650" y="2541900"/>
              <a:ext cx="130500" cy="115825"/>
            </a:xfrm>
            <a:custGeom>
              <a:rect b="b" l="l" r="r" t="t"/>
              <a:pathLst>
                <a:path extrusionOk="0" h="4633" w="5220">
                  <a:moveTo>
                    <a:pt x="2614" y="0"/>
                  </a:moveTo>
                  <a:cubicBezTo>
                    <a:pt x="1833" y="0"/>
                    <a:pt x="1089" y="417"/>
                    <a:pt x="649" y="1181"/>
                  </a:cubicBezTo>
                  <a:cubicBezTo>
                    <a:pt x="0" y="2308"/>
                    <a:pt x="323" y="3636"/>
                    <a:pt x="1405" y="4289"/>
                  </a:cubicBezTo>
                  <a:cubicBezTo>
                    <a:pt x="1790" y="4521"/>
                    <a:pt x="2203" y="4632"/>
                    <a:pt x="2607" y="4632"/>
                  </a:cubicBezTo>
                  <a:cubicBezTo>
                    <a:pt x="3387" y="4632"/>
                    <a:pt x="4131" y="4216"/>
                    <a:pt x="4570" y="3453"/>
                  </a:cubicBezTo>
                  <a:cubicBezTo>
                    <a:pt x="5220" y="2326"/>
                    <a:pt x="4897" y="997"/>
                    <a:pt x="3816" y="344"/>
                  </a:cubicBezTo>
                  <a:cubicBezTo>
                    <a:pt x="3430" y="111"/>
                    <a:pt x="3017" y="0"/>
                    <a:pt x="2614"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7" name="Google Shape;2017;p7"/>
            <p:cNvSpPr/>
            <p:nvPr/>
          </p:nvSpPr>
          <p:spPr>
            <a:xfrm>
              <a:off x="4921425" y="4241825"/>
              <a:ext cx="130625" cy="115925"/>
            </a:xfrm>
            <a:custGeom>
              <a:rect b="b" l="l" r="r" t="t"/>
              <a:pathLst>
                <a:path extrusionOk="0" h="4637" w="5225">
                  <a:moveTo>
                    <a:pt x="2612" y="0"/>
                  </a:moveTo>
                  <a:cubicBezTo>
                    <a:pt x="1815" y="0"/>
                    <a:pt x="1059" y="438"/>
                    <a:pt x="622" y="1233"/>
                  </a:cubicBezTo>
                  <a:cubicBezTo>
                    <a:pt x="1" y="2368"/>
                    <a:pt x="357" y="3687"/>
                    <a:pt x="1458" y="4319"/>
                  </a:cubicBezTo>
                  <a:cubicBezTo>
                    <a:pt x="1831" y="4534"/>
                    <a:pt x="2227" y="4637"/>
                    <a:pt x="2613" y="4637"/>
                  </a:cubicBezTo>
                  <a:cubicBezTo>
                    <a:pt x="3410" y="4637"/>
                    <a:pt x="4166" y="4199"/>
                    <a:pt x="4603" y="3404"/>
                  </a:cubicBezTo>
                  <a:cubicBezTo>
                    <a:pt x="5224" y="2269"/>
                    <a:pt x="4868" y="950"/>
                    <a:pt x="3767" y="318"/>
                  </a:cubicBezTo>
                  <a:cubicBezTo>
                    <a:pt x="3394" y="103"/>
                    <a:pt x="2998" y="0"/>
                    <a:pt x="2612"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8" name="Google Shape;2018;p7"/>
            <p:cNvSpPr/>
            <p:nvPr/>
          </p:nvSpPr>
          <p:spPr>
            <a:xfrm>
              <a:off x="3044100" y="4591225"/>
              <a:ext cx="126875" cy="112800"/>
            </a:xfrm>
            <a:custGeom>
              <a:rect b="b" l="l" r="r" t="t"/>
              <a:pathLst>
                <a:path extrusionOk="0" h="4512" w="5075">
                  <a:moveTo>
                    <a:pt x="2576" y="0"/>
                  </a:moveTo>
                  <a:cubicBezTo>
                    <a:pt x="1804" y="0"/>
                    <a:pt x="1047" y="404"/>
                    <a:pt x="623" y="1129"/>
                  </a:cubicBezTo>
                  <a:cubicBezTo>
                    <a:pt x="1" y="2190"/>
                    <a:pt x="320" y="3548"/>
                    <a:pt x="1343" y="4181"/>
                  </a:cubicBezTo>
                  <a:cubicBezTo>
                    <a:pt x="1704" y="4405"/>
                    <a:pt x="2103" y="4512"/>
                    <a:pt x="2499" y="4512"/>
                  </a:cubicBezTo>
                  <a:cubicBezTo>
                    <a:pt x="3271" y="4512"/>
                    <a:pt x="4028" y="4108"/>
                    <a:pt x="4452" y="3383"/>
                  </a:cubicBezTo>
                  <a:cubicBezTo>
                    <a:pt x="5074" y="2322"/>
                    <a:pt x="4755" y="964"/>
                    <a:pt x="3732" y="331"/>
                  </a:cubicBezTo>
                  <a:cubicBezTo>
                    <a:pt x="3371" y="107"/>
                    <a:pt x="2972" y="0"/>
                    <a:pt x="2576"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9" name="Google Shape;2019;p7"/>
            <p:cNvSpPr/>
            <p:nvPr/>
          </p:nvSpPr>
          <p:spPr>
            <a:xfrm>
              <a:off x="4424025" y="4586875"/>
              <a:ext cx="126975" cy="112775"/>
            </a:xfrm>
            <a:custGeom>
              <a:rect b="b" l="l" r="r" t="t"/>
              <a:pathLst>
                <a:path extrusionOk="0" h="4511" w="5079">
                  <a:moveTo>
                    <a:pt x="2578" y="0"/>
                  </a:moveTo>
                  <a:cubicBezTo>
                    <a:pt x="1791" y="0"/>
                    <a:pt x="1021" y="421"/>
                    <a:pt x="601" y="1169"/>
                  </a:cubicBezTo>
                  <a:cubicBezTo>
                    <a:pt x="0" y="2241"/>
                    <a:pt x="348" y="3589"/>
                    <a:pt x="1384" y="4204"/>
                  </a:cubicBezTo>
                  <a:cubicBezTo>
                    <a:pt x="1735" y="4412"/>
                    <a:pt x="2119" y="4511"/>
                    <a:pt x="2501" y="4511"/>
                  </a:cubicBezTo>
                  <a:cubicBezTo>
                    <a:pt x="3287" y="4511"/>
                    <a:pt x="4057" y="4090"/>
                    <a:pt x="4477" y="3341"/>
                  </a:cubicBezTo>
                  <a:cubicBezTo>
                    <a:pt x="5078" y="2270"/>
                    <a:pt x="4730" y="922"/>
                    <a:pt x="3696" y="307"/>
                  </a:cubicBezTo>
                  <a:cubicBezTo>
                    <a:pt x="3345" y="99"/>
                    <a:pt x="2960" y="0"/>
                    <a:pt x="2578"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0" name="Google Shape;2020;p7"/>
            <p:cNvSpPr/>
            <p:nvPr/>
          </p:nvSpPr>
          <p:spPr>
            <a:xfrm>
              <a:off x="4057900" y="4693650"/>
              <a:ext cx="126825" cy="111950"/>
            </a:xfrm>
            <a:custGeom>
              <a:rect b="b" l="l" r="r" t="t"/>
              <a:pathLst>
                <a:path extrusionOk="0" h="4478" w="5073">
                  <a:moveTo>
                    <a:pt x="2603" y="0"/>
                  </a:moveTo>
                  <a:cubicBezTo>
                    <a:pt x="1826" y="0"/>
                    <a:pt x="1054" y="407"/>
                    <a:pt x="636" y="1123"/>
                  </a:cubicBezTo>
                  <a:cubicBezTo>
                    <a:pt x="1" y="2211"/>
                    <a:pt x="394" y="3649"/>
                    <a:pt x="1484" y="4230"/>
                  </a:cubicBezTo>
                  <a:cubicBezTo>
                    <a:pt x="1802" y="4398"/>
                    <a:pt x="2148" y="4478"/>
                    <a:pt x="2492" y="4478"/>
                  </a:cubicBezTo>
                  <a:cubicBezTo>
                    <a:pt x="3290" y="4478"/>
                    <a:pt x="4079" y="4049"/>
                    <a:pt x="4488" y="3306"/>
                  </a:cubicBezTo>
                  <a:cubicBezTo>
                    <a:pt x="5073" y="2240"/>
                    <a:pt x="4698" y="864"/>
                    <a:pt x="3661" y="276"/>
                  </a:cubicBezTo>
                  <a:cubicBezTo>
                    <a:pt x="3331" y="89"/>
                    <a:pt x="2967" y="0"/>
                    <a:pt x="2603"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1" name="Google Shape;2021;p7"/>
            <p:cNvSpPr/>
            <p:nvPr/>
          </p:nvSpPr>
          <p:spPr>
            <a:xfrm>
              <a:off x="1965000" y="3516725"/>
              <a:ext cx="126350" cy="112000"/>
            </a:xfrm>
            <a:custGeom>
              <a:rect b="b" l="l" r="r" t="t"/>
              <a:pathLst>
                <a:path extrusionOk="0" h="4480" w="5054">
                  <a:moveTo>
                    <a:pt x="2582" y="0"/>
                  </a:moveTo>
                  <a:cubicBezTo>
                    <a:pt x="1800" y="0"/>
                    <a:pt x="1025" y="411"/>
                    <a:pt x="609" y="1133"/>
                  </a:cubicBezTo>
                  <a:cubicBezTo>
                    <a:pt x="0" y="2189"/>
                    <a:pt x="351" y="3571"/>
                    <a:pt x="1377" y="4182"/>
                  </a:cubicBezTo>
                  <a:cubicBezTo>
                    <a:pt x="1716" y="4384"/>
                    <a:pt x="2094" y="4479"/>
                    <a:pt x="2470" y="4479"/>
                  </a:cubicBezTo>
                  <a:cubicBezTo>
                    <a:pt x="3270" y="4479"/>
                    <a:pt x="4064" y="4049"/>
                    <a:pt x="4473" y="3297"/>
                  </a:cubicBezTo>
                  <a:cubicBezTo>
                    <a:pt x="5053" y="2227"/>
                    <a:pt x="4670" y="852"/>
                    <a:pt x="3630" y="270"/>
                  </a:cubicBezTo>
                  <a:cubicBezTo>
                    <a:pt x="3302" y="87"/>
                    <a:pt x="2941" y="0"/>
                    <a:pt x="2582"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2" name="Google Shape;2022;p7"/>
            <p:cNvSpPr/>
            <p:nvPr/>
          </p:nvSpPr>
          <p:spPr>
            <a:xfrm>
              <a:off x="1915100" y="3332375"/>
              <a:ext cx="126875" cy="112800"/>
            </a:xfrm>
            <a:custGeom>
              <a:rect b="b" l="l" r="r" t="t"/>
              <a:pathLst>
                <a:path extrusionOk="0" h="4512" w="5075">
                  <a:moveTo>
                    <a:pt x="2576" y="0"/>
                  </a:moveTo>
                  <a:cubicBezTo>
                    <a:pt x="1804" y="0"/>
                    <a:pt x="1047" y="404"/>
                    <a:pt x="623" y="1129"/>
                  </a:cubicBezTo>
                  <a:cubicBezTo>
                    <a:pt x="1" y="2192"/>
                    <a:pt x="321" y="3547"/>
                    <a:pt x="1343" y="4182"/>
                  </a:cubicBezTo>
                  <a:cubicBezTo>
                    <a:pt x="1703" y="4406"/>
                    <a:pt x="2103" y="4512"/>
                    <a:pt x="2498" y="4512"/>
                  </a:cubicBezTo>
                  <a:cubicBezTo>
                    <a:pt x="3270" y="4512"/>
                    <a:pt x="4027" y="4108"/>
                    <a:pt x="4453" y="3382"/>
                  </a:cubicBezTo>
                  <a:cubicBezTo>
                    <a:pt x="5075" y="2321"/>
                    <a:pt x="4755" y="964"/>
                    <a:pt x="3732" y="331"/>
                  </a:cubicBezTo>
                  <a:cubicBezTo>
                    <a:pt x="3372" y="107"/>
                    <a:pt x="2972" y="0"/>
                    <a:pt x="2576"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3" name="Google Shape;2023;p7"/>
            <p:cNvSpPr/>
            <p:nvPr/>
          </p:nvSpPr>
          <p:spPr>
            <a:xfrm>
              <a:off x="1865050" y="3148450"/>
              <a:ext cx="127700" cy="112750"/>
            </a:xfrm>
            <a:custGeom>
              <a:rect b="b" l="l" r="r" t="t"/>
              <a:pathLst>
                <a:path extrusionOk="0" h="4510" w="5108">
                  <a:moveTo>
                    <a:pt x="2593" y="0"/>
                  </a:moveTo>
                  <a:cubicBezTo>
                    <a:pt x="1854" y="0"/>
                    <a:pt x="1125" y="369"/>
                    <a:pt x="691" y="1040"/>
                  </a:cubicBezTo>
                  <a:cubicBezTo>
                    <a:pt x="0" y="2110"/>
                    <a:pt x="305" y="3533"/>
                    <a:pt x="1366" y="4186"/>
                  </a:cubicBezTo>
                  <a:cubicBezTo>
                    <a:pt x="1723" y="4405"/>
                    <a:pt x="2120" y="4510"/>
                    <a:pt x="2514" y="4510"/>
                  </a:cubicBezTo>
                  <a:cubicBezTo>
                    <a:pt x="3253" y="4510"/>
                    <a:pt x="3982" y="4141"/>
                    <a:pt x="4415" y="3470"/>
                  </a:cubicBezTo>
                  <a:cubicBezTo>
                    <a:pt x="5108" y="2400"/>
                    <a:pt x="4801" y="978"/>
                    <a:pt x="3740" y="324"/>
                  </a:cubicBezTo>
                  <a:cubicBezTo>
                    <a:pt x="3383" y="105"/>
                    <a:pt x="2987" y="0"/>
                    <a:pt x="2593"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4" name="Google Shape;2024;p7"/>
            <p:cNvSpPr/>
            <p:nvPr/>
          </p:nvSpPr>
          <p:spPr>
            <a:xfrm>
              <a:off x="1982300" y="2121950"/>
              <a:ext cx="128600" cy="113575"/>
            </a:xfrm>
            <a:custGeom>
              <a:rect b="b" l="l" r="r" t="t"/>
              <a:pathLst>
                <a:path extrusionOk="0" h="4543" w="5144">
                  <a:moveTo>
                    <a:pt x="2594" y="1"/>
                  </a:moveTo>
                  <a:cubicBezTo>
                    <a:pt x="1836" y="1"/>
                    <a:pt x="1100" y="393"/>
                    <a:pt x="670" y="1100"/>
                  </a:cubicBezTo>
                  <a:cubicBezTo>
                    <a:pt x="1" y="2199"/>
                    <a:pt x="325" y="3583"/>
                    <a:pt x="1404" y="4226"/>
                  </a:cubicBezTo>
                  <a:cubicBezTo>
                    <a:pt x="1765" y="4440"/>
                    <a:pt x="2158" y="4543"/>
                    <a:pt x="2545" y="4543"/>
                  </a:cubicBezTo>
                  <a:cubicBezTo>
                    <a:pt x="3320" y="4543"/>
                    <a:pt x="4071" y="4133"/>
                    <a:pt x="4500" y="3395"/>
                  </a:cubicBezTo>
                  <a:cubicBezTo>
                    <a:pt x="5144" y="2282"/>
                    <a:pt x="4786" y="910"/>
                    <a:pt x="3689" y="291"/>
                  </a:cubicBezTo>
                  <a:cubicBezTo>
                    <a:pt x="3341" y="95"/>
                    <a:pt x="2965" y="1"/>
                    <a:pt x="2594"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5" name="Google Shape;2025;p7"/>
            <p:cNvSpPr/>
            <p:nvPr/>
          </p:nvSpPr>
          <p:spPr>
            <a:xfrm>
              <a:off x="5673250" y="2637100"/>
              <a:ext cx="126875" cy="111975"/>
            </a:xfrm>
            <a:custGeom>
              <a:rect b="b" l="l" r="r" t="t"/>
              <a:pathLst>
                <a:path extrusionOk="0" h="4479" w="5075">
                  <a:moveTo>
                    <a:pt x="2606" y="1"/>
                  </a:moveTo>
                  <a:cubicBezTo>
                    <a:pt x="1845" y="1"/>
                    <a:pt x="1086" y="388"/>
                    <a:pt x="661" y="1079"/>
                  </a:cubicBezTo>
                  <a:cubicBezTo>
                    <a:pt x="1" y="2149"/>
                    <a:pt x="362" y="3597"/>
                    <a:pt x="1439" y="4206"/>
                  </a:cubicBezTo>
                  <a:cubicBezTo>
                    <a:pt x="1768" y="4391"/>
                    <a:pt x="2130" y="4479"/>
                    <a:pt x="2492" y="4479"/>
                  </a:cubicBezTo>
                  <a:cubicBezTo>
                    <a:pt x="3271" y="4479"/>
                    <a:pt x="4045" y="4070"/>
                    <a:pt x="4463" y="3351"/>
                  </a:cubicBezTo>
                  <a:cubicBezTo>
                    <a:pt x="5074" y="2300"/>
                    <a:pt x="4728" y="915"/>
                    <a:pt x="3705" y="301"/>
                  </a:cubicBezTo>
                  <a:cubicBezTo>
                    <a:pt x="3366" y="97"/>
                    <a:pt x="2985" y="1"/>
                    <a:pt x="2606"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6" name="Google Shape;2026;p7"/>
            <p:cNvSpPr/>
            <p:nvPr/>
          </p:nvSpPr>
          <p:spPr>
            <a:xfrm>
              <a:off x="2578825" y="4329700"/>
              <a:ext cx="127050" cy="112775"/>
            </a:xfrm>
            <a:custGeom>
              <a:rect b="b" l="l" r="r" t="t"/>
              <a:pathLst>
                <a:path extrusionOk="0" h="4511" w="5082">
                  <a:moveTo>
                    <a:pt x="2577" y="0"/>
                  </a:moveTo>
                  <a:cubicBezTo>
                    <a:pt x="1776" y="0"/>
                    <a:pt x="994" y="437"/>
                    <a:pt x="581" y="1208"/>
                  </a:cubicBezTo>
                  <a:cubicBezTo>
                    <a:pt x="0" y="2289"/>
                    <a:pt x="373" y="3629"/>
                    <a:pt x="1422" y="4224"/>
                  </a:cubicBezTo>
                  <a:cubicBezTo>
                    <a:pt x="1764" y="4418"/>
                    <a:pt x="2136" y="4510"/>
                    <a:pt x="2503" y="4510"/>
                  </a:cubicBezTo>
                  <a:cubicBezTo>
                    <a:pt x="3304" y="4510"/>
                    <a:pt x="4086" y="4073"/>
                    <a:pt x="4499" y="3303"/>
                  </a:cubicBezTo>
                  <a:cubicBezTo>
                    <a:pt x="5081" y="2221"/>
                    <a:pt x="4707" y="883"/>
                    <a:pt x="3659" y="287"/>
                  </a:cubicBezTo>
                  <a:cubicBezTo>
                    <a:pt x="3317" y="92"/>
                    <a:pt x="2945" y="0"/>
                    <a:pt x="2577"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7" name="Google Shape;2027;p7"/>
            <p:cNvSpPr/>
            <p:nvPr/>
          </p:nvSpPr>
          <p:spPr>
            <a:xfrm>
              <a:off x="2882625" y="1067900"/>
              <a:ext cx="126250" cy="112000"/>
            </a:xfrm>
            <a:custGeom>
              <a:rect b="b" l="l" r="r" t="t"/>
              <a:pathLst>
                <a:path extrusionOk="0" h="4480" w="5050">
                  <a:moveTo>
                    <a:pt x="2579" y="0"/>
                  </a:moveTo>
                  <a:cubicBezTo>
                    <a:pt x="1810" y="0"/>
                    <a:pt x="1045" y="398"/>
                    <a:pt x="623" y="1103"/>
                  </a:cubicBezTo>
                  <a:cubicBezTo>
                    <a:pt x="1" y="2143"/>
                    <a:pt x="328" y="3537"/>
                    <a:pt x="1342" y="4165"/>
                  </a:cubicBezTo>
                  <a:cubicBezTo>
                    <a:pt x="1689" y="4379"/>
                    <a:pt x="2078" y="4480"/>
                    <a:pt x="2466" y="4480"/>
                  </a:cubicBezTo>
                  <a:cubicBezTo>
                    <a:pt x="3253" y="4480"/>
                    <a:pt x="4037" y="4063"/>
                    <a:pt x="4451" y="3326"/>
                  </a:cubicBezTo>
                  <a:cubicBezTo>
                    <a:pt x="5049" y="2268"/>
                    <a:pt x="4687" y="887"/>
                    <a:pt x="3655" y="288"/>
                  </a:cubicBezTo>
                  <a:cubicBezTo>
                    <a:pt x="3321" y="93"/>
                    <a:pt x="2950" y="0"/>
                    <a:pt x="2579"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8" name="Google Shape;2028;p7"/>
            <p:cNvSpPr/>
            <p:nvPr/>
          </p:nvSpPr>
          <p:spPr>
            <a:xfrm>
              <a:off x="3614025" y="854775"/>
              <a:ext cx="127050" cy="112800"/>
            </a:xfrm>
            <a:custGeom>
              <a:rect b="b" l="l" r="r" t="t"/>
              <a:pathLst>
                <a:path extrusionOk="0" h="4512" w="5082">
                  <a:moveTo>
                    <a:pt x="2577" y="0"/>
                  </a:moveTo>
                  <a:cubicBezTo>
                    <a:pt x="1783" y="0"/>
                    <a:pt x="1008" y="430"/>
                    <a:pt x="591" y="1190"/>
                  </a:cubicBezTo>
                  <a:cubicBezTo>
                    <a:pt x="0" y="2268"/>
                    <a:pt x="360" y="3609"/>
                    <a:pt x="1405" y="4215"/>
                  </a:cubicBezTo>
                  <a:cubicBezTo>
                    <a:pt x="1751" y="4416"/>
                    <a:pt x="2129" y="4512"/>
                    <a:pt x="2503" y="4512"/>
                  </a:cubicBezTo>
                  <a:cubicBezTo>
                    <a:pt x="3297" y="4512"/>
                    <a:pt x="4072" y="4082"/>
                    <a:pt x="4489" y="3322"/>
                  </a:cubicBezTo>
                  <a:cubicBezTo>
                    <a:pt x="5081" y="2243"/>
                    <a:pt x="4720" y="902"/>
                    <a:pt x="3677" y="297"/>
                  </a:cubicBezTo>
                  <a:cubicBezTo>
                    <a:pt x="3330" y="96"/>
                    <a:pt x="2951" y="0"/>
                    <a:pt x="2577"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9" name="Google Shape;2029;p7"/>
            <p:cNvSpPr/>
            <p:nvPr/>
          </p:nvSpPr>
          <p:spPr>
            <a:xfrm>
              <a:off x="5474800" y="1900875"/>
              <a:ext cx="127075" cy="112850"/>
            </a:xfrm>
            <a:custGeom>
              <a:rect b="b" l="l" r="r" t="t"/>
              <a:pathLst>
                <a:path extrusionOk="0" h="4514" w="5083">
                  <a:moveTo>
                    <a:pt x="2578" y="1"/>
                  </a:moveTo>
                  <a:cubicBezTo>
                    <a:pt x="1783" y="1"/>
                    <a:pt x="1006" y="432"/>
                    <a:pt x="590" y="1196"/>
                  </a:cubicBezTo>
                  <a:cubicBezTo>
                    <a:pt x="0" y="2275"/>
                    <a:pt x="364" y="3616"/>
                    <a:pt x="1411" y="4220"/>
                  </a:cubicBezTo>
                  <a:cubicBezTo>
                    <a:pt x="1756" y="4419"/>
                    <a:pt x="2133" y="4513"/>
                    <a:pt x="2505" y="4513"/>
                  </a:cubicBezTo>
                  <a:cubicBezTo>
                    <a:pt x="3301" y="4513"/>
                    <a:pt x="4078" y="4082"/>
                    <a:pt x="4493" y="3319"/>
                  </a:cubicBezTo>
                  <a:cubicBezTo>
                    <a:pt x="5083" y="2239"/>
                    <a:pt x="4719" y="898"/>
                    <a:pt x="3674" y="296"/>
                  </a:cubicBezTo>
                  <a:cubicBezTo>
                    <a:pt x="3328" y="96"/>
                    <a:pt x="2951" y="1"/>
                    <a:pt x="2578"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0" name="Google Shape;2030;p7"/>
            <p:cNvSpPr/>
            <p:nvPr/>
          </p:nvSpPr>
          <p:spPr>
            <a:xfrm>
              <a:off x="4241025" y="4640050"/>
              <a:ext cx="127050" cy="112800"/>
            </a:xfrm>
            <a:custGeom>
              <a:rect b="b" l="l" r="r" t="t"/>
              <a:pathLst>
                <a:path extrusionOk="0" h="4512" w="5082">
                  <a:moveTo>
                    <a:pt x="2579" y="1"/>
                  </a:moveTo>
                  <a:cubicBezTo>
                    <a:pt x="1776" y="1"/>
                    <a:pt x="991" y="440"/>
                    <a:pt x="578" y="1213"/>
                  </a:cubicBezTo>
                  <a:cubicBezTo>
                    <a:pt x="1" y="2296"/>
                    <a:pt x="380" y="3636"/>
                    <a:pt x="1429" y="4228"/>
                  </a:cubicBezTo>
                  <a:cubicBezTo>
                    <a:pt x="1769" y="4420"/>
                    <a:pt x="2139" y="4511"/>
                    <a:pt x="2504" y="4511"/>
                  </a:cubicBezTo>
                  <a:cubicBezTo>
                    <a:pt x="3308" y="4511"/>
                    <a:pt x="4092" y="4071"/>
                    <a:pt x="4504" y="3298"/>
                  </a:cubicBezTo>
                  <a:cubicBezTo>
                    <a:pt x="5082" y="2215"/>
                    <a:pt x="4703" y="876"/>
                    <a:pt x="3654" y="283"/>
                  </a:cubicBezTo>
                  <a:cubicBezTo>
                    <a:pt x="3314" y="92"/>
                    <a:pt x="2945" y="1"/>
                    <a:pt x="2579"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1" name="Google Shape;2031;p7"/>
            <p:cNvSpPr/>
            <p:nvPr/>
          </p:nvSpPr>
          <p:spPr>
            <a:xfrm>
              <a:off x="5143250" y="1403075"/>
              <a:ext cx="125850" cy="111175"/>
            </a:xfrm>
            <a:custGeom>
              <a:rect b="b" l="l" r="r" t="t"/>
              <a:pathLst>
                <a:path extrusionOk="0" h="4447" w="5034">
                  <a:moveTo>
                    <a:pt x="2596" y="0"/>
                  </a:moveTo>
                  <a:cubicBezTo>
                    <a:pt x="1827" y="0"/>
                    <a:pt x="1054" y="396"/>
                    <a:pt x="637" y="1092"/>
                  </a:cubicBezTo>
                  <a:cubicBezTo>
                    <a:pt x="0" y="2152"/>
                    <a:pt x="383" y="3613"/>
                    <a:pt x="1450" y="4194"/>
                  </a:cubicBezTo>
                  <a:cubicBezTo>
                    <a:pt x="1765" y="4365"/>
                    <a:pt x="2112" y="4446"/>
                    <a:pt x="2460" y="4446"/>
                  </a:cubicBezTo>
                  <a:cubicBezTo>
                    <a:pt x="3250" y="4446"/>
                    <a:pt x="4040" y="4028"/>
                    <a:pt x="4447" y="3304"/>
                  </a:cubicBezTo>
                  <a:cubicBezTo>
                    <a:pt x="5034" y="2264"/>
                    <a:pt x="4668" y="871"/>
                    <a:pt x="3655" y="280"/>
                  </a:cubicBezTo>
                  <a:cubicBezTo>
                    <a:pt x="3329" y="90"/>
                    <a:pt x="2963" y="0"/>
                    <a:pt x="2596"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2" name="Google Shape;2032;p7"/>
            <p:cNvSpPr/>
            <p:nvPr/>
          </p:nvSpPr>
          <p:spPr>
            <a:xfrm>
              <a:off x="4212850" y="880000"/>
              <a:ext cx="125875" cy="111150"/>
            </a:xfrm>
            <a:custGeom>
              <a:rect b="b" l="l" r="r" t="t"/>
              <a:pathLst>
                <a:path extrusionOk="0" h="4446" w="5035">
                  <a:moveTo>
                    <a:pt x="2595" y="1"/>
                  </a:moveTo>
                  <a:cubicBezTo>
                    <a:pt x="1821" y="1"/>
                    <a:pt x="1044" y="402"/>
                    <a:pt x="630" y="1105"/>
                  </a:cubicBezTo>
                  <a:cubicBezTo>
                    <a:pt x="0" y="2169"/>
                    <a:pt x="392" y="3629"/>
                    <a:pt x="1461" y="4199"/>
                  </a:cubicBezTo>
                  <a:cubicBezTo>
                    <a:pt x="1773" y="4367"/>
                    <a:pt x="2116" y="4446"/>
                    <a:pt x="2459" y="4446"/>
                  </a:cubicBezTo>
                  <a:cubicBezTo>
                    <a:pt x="3255" y="4446"/>
                    <a:pt x="4049" y="4021"/>
                    <a:pt x="4454" y="3292"/>
                  </a:cubicBezTo>
                  <a:cubicBezTo>
                    <a:pt x="5034" y="2248"/>
                    <a:pt x="4660" y="857"/>
                    <a:pt x="3642" y="274"/>
                  </a:cubicBezTo>
                  <a:cubicBezTo>
                    <a:pt x="3318" y="88"/>
                    <a:pt x="2957" y="1"/>
                    <a:pt x="2595"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3" name="Google Shape;2033;p7"/>
            <p:cNvSpPr/>
            <p:nvPr/>
          </p:nvSpPr>
          <p:spPr>
            <a:xfrm>
              <a:off x="5725450" y="2822650"/>
              <a:ext cx="122275" cy="108750"/>
            </a:xfrm>
            <a:custGeom>
              <a:rect b="b" l="l" r="r" t="t"/>
              <a:pathLst>
                <a:path extrusionOk="0" h="4350" w="4891">
                  <a:moveTo>
                    <a:pt x="2519" y="1"/>
                  </a:moveTo>
                  <a:cubicBezTo>
                    <a:pt x="1748" y="1"/>
                    <a:pt x="970" y="406"/>
                    <a:pt x="570" y="1112"/>
                  </a:cubicBezTo>
                  <a:cubicBezTo>
                    <a:pt x="1" y="2114"/>
                    <a:pt x="344" y="3470"/>
                    <a:pt x="1314" y="4060"/>
                  </a:cubicBezTo>
                  <a:cubicBezTo>
                    <a:pt x="1637" y="4257"/>
                    <a:pt x="2003" y="4350"/>
                    <a:pt x="2372" y="4350"/>
                  </a:cubicBezTo>
                  <a:cubicBezTo>
                    <a:pt x="3142" y="4350"/>
                    <a:pt x="3921" y="3944"/>
                    <a:pt x="4321" y="3238"/>
                  </a:cubicBezTo>
                  <a:cubicBezTo>
                    <a:pt x="4890" y="2236"/>
                    <a:pt x="4547" y="882"/>
                    <a:pt x="3577" y="290"/>
                  </a:cubicBezTo>
                  <a:cubicBezTo>
                    <a:pt x="3254" y="93"/>
                    <a:pt x="2888" y="1"/>
                    <a:pt x="2519"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4" name="Google Shape;2034;p7"/>
            <p:cNvSpPr/>
            <p:nvPr/>
          </p:nvSpPr>
          <p:spPr>
            <a:xfrm>
              <a:off x="5426725" y="1718575"/>
              <a:ext cx="123425" cy="109550"/>
            </a:xfrm>
            <a:custGeom>
              <a:rect b="b" l="l" r="r" t="t"/>
              <a:pathLst>
                <a:path extrusionOk="0" h="4382" w="4937">
                  <a:moveTo>
                    <a:pt x="2557" y="1"/>
                  </a:moveTo>
                  <a:cubicBezTo>
                    <a:pt x="1772" y="1"/>
                    <a:pt x="979" y="417"/>
                    <a:pt x="580" y="1132"/>
                  </a:cubicBezTo>
                  <a:cubicBezTo>
                    <a:pt x="0" y="2171"/>
                    <a:pt x="395" y="3590"/>
                    <a:pt x="1422" y="4141"/>
                  </a:cubicBezTo>
                  <a:cubicBezTo>
                    <a:pt x="1727" y="4304"/>
                    <a:pt x="2064" y="4381"/>
                    <a:pt x="2402" y="4381"/>
                  </a:cubicBezTo>
                  <a:cubicBezTo>
                    <a:pt x="3209" y="4381"/>
                    <a:pt x="4022" y="3943"/>
                    <a:pt x="4406" y="3202"/>
                  </a:cubicBezTo>
                  <a:cubicBezTo>
                    <a:pt x="4937" y="2179"/>
                    <a:pt x="4560" y="834"/>
                    <a:pt x="3584" y="270"/>
                  </a:cubicBezTo>
                  <a:cubicBezTo>
                    <a:pt x="3269" y="87"/>
                    <a:pt x="2914" y="1"/>
                    <a:pt x="2557"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5" name="Google Shape;2035;p7"/>
            <p:cNvSpPr/>
            <p:nvPr/>
          </p:nvSpPr>
          <p:spPr>
            <a:xfrm>
              <a:off x="3798475" y="803225"/>
              <a:ext cx="123475" cy="109550"/>
            </a:xfrm>
            <a:custGeom>
              <a:rect b="b" l="l" r="r" t="t"/>
              <a:pathLst>
                <a:path extrusionOk="0" h="4382" w="4939">
                  <a:moveTo>
                    <a:pt x="2564" y="0"/>
                  </a:moveTo>
                  <a:cubicBezTo>
                    <a:pt x="1802" y="0"/>
                    <a:pt x="1026" y="390"/>
                    <a:pt x="614" y="1074"/>
                  </a:cubicBezTo>
                  <a:cubicBezTo>
                    <a:pt x="1" y="2086"/>
                    <a:pt x="357" y="3518"/>
                    <a:pt x="1368" y="4109"/>
                  </a:cubicBezTo>
                  <a:cubicBezTo>
                    <a:pt x="1685" y="4295"/>
                    <a:pt x="2043" y="4382"/>
                    <a:pt x="2402" y="4382"/>
                  </a:cubicBezTo>
                  <a:cubicBezTo>
                    <a:pt x="3184" y="4382"/>
                    <a:pt x="3975" y="3970"/>
                    <a:pt x="4376" y="3259"/>
                  </a:cubicBezTo>
                  <a:cubicBezTo>
                    <a:pt x="4939" y="2260"/>
                    <a:pt x="4601" y="901"/>
                    <a:pt x="3642" y="300"/>
                  </a:cubicBezTo>
                  <a:cubicBezTo>
                    <a:pt x="3317" y="96"/>
                    <a:pt x="2942" y="0"/>
                    <a:pt x="2564"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6" name="Google Shape;2036;p7"/>
            <p:cNvSpPr/>
            <p:nvPr/>
          </p:nvSpPr>
          <p:spPr>
            <a:xfrm>
              <a:off x="2016375" y="3701900"/>
              <a:ext cx="123450" cy="109550"/>
            </a:xfrm>
            <a:custGeom>
              <a:rect b="b" l="l" r="r" t="t"/>
              <a:pathLst>
                <a:path extrusionOk="0" h="4382" w="4938">
                  <a:moveTo>
                    <a:pt x="2537" y="0"/>
                  </a:moveTo>
                  <a:cubicBezTo>
                    <a:pt x="1760" y="0"/>
                    <a:pt x="972" y="408"/>
                    <a:pt x="568" y="1114"/>
                  </a:cubicBezTo>
                  <a:cubicBezTo>
                    <a:pt x="1" y="2108"/>
                    <a:pt x="331" y="3467"/>
                    <a:pt x="1289" y="4076"/>
                  </a:cubicBezTo>
                  <a:cubicBezTo>
                    <a:pt x="1616" y="4283"/>
                    <a:pt x="1994" y="4381"/>
                    <a:pt x="2375" y="4381"/>
                  </a:cubicBezTo>
                  <a:cubicBezTo>
                    <a:pt x="3133" y="4381"/>
                    <a:pt x="3905" y="3996"/>
                    <a:pt x="4320" y="3317"/>
                  </a:cubicBezTo>
                  <a:cubicBezTo>
                    <a:pt x="4937" y="2309"/>
                    <a:pt x="4588" y="875"/>
                    <a:pt x="3580" y="278"/>
                  </a:cubicBezTo>
                  <a:cubicBezTo>
                    <a:pt x="3262" y="89"/>
                    <a:pt x="2901" y="0"/>
                    <a:pt x="2537"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7" name="Google Shape;2037;p7"/>
            <p:cNvSpPr/>
            <p:nvPr/>
          </p:nvSpPr>
          <p:spPr>
            <a:xfrm>
              <a:off x="2384150" y="1412200"/>
              <a:ext cx="124650" cy="110350"/>
            </a:xfrm>
            <a:custGeom>
              <a:rect b="b" l="l" r="r" t="t"/>
              <a:pathLst>
                <a:path extrusionOk="0" h="4414" w="4986">
                  <a:moveTo>
                    <a:pt x="2570" y="1"/>
                  </a:moveTo>
                  <a:cubicBezTo>
                    <a:pt x="1767" y="1"/>
                    <a:pt x="960" y="432"/>
                    <a:pt x="565" y="1168"/>
                  </a:cubicBezTo>
                  <a:cubicBezTo>
                    <a:pt x="1" y="2220"/>
                    <a:pt x="406" y="3623"/>
                    <a:pt x="1433" y="4172"/>
                  </a:cubicBezTo>
                  <a:cubicBezTo>
                    <a:pt x="1739" y="4336"/>
                    <a:pt x="2078" y="4414"/>
                    <a:pt x="2417" y="4414"/>
                  </a:cubicBezTo>
                  <a:cubicBezTo>
                    <a:pt x="3221" y="4414"/>
                    <a:pt x="4028" y="3981"/>
                    <a:pt x="4422" y="3247"/>
                  </a:cubicBezTo>
                  <a:cubicBezTo>
                    <a:pt x="4986" y="2195"/>
                    <a:pt x="4581" y="790"/>
                    <a:pt x="3555" y="242"/>
                  </a:cubicBezTo>
                  <a:cubicBezTo>
                    <a:pt x="3248" y="78"/>
                    <a:pt x="2909" y="1"/>
                    <a:pt x="2570"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8" name="Google Shape;2038;p7"/>
            <p:cNvSpPr/>
            <p:nvPr/>
          </p:nvSpPr>
          <p:spPr>
            <a:xfrm>
              <a:off x="5107700" y="4191850"/>
              <a:ext cx="123900" cy="109550"/>
            </a:xfrm>
            <a:custGeom>
              <a:rect b="b" l="l" r="r" t="t"/>
              <a:pathLst>
                <a:path extrusionOk="0" h="4382" w="4956">
                  <a:moveTo>
                    <a:pt x="2556" y="0"/>
                  </a:moveTo>
                  <a:cubicBezTo>
                    <a:pt x="1789" y="0"/>
                    <a:pt x="1016" y="397"/>
                    <a:pt x="607" y="1084"/>
                  </a:cubicBezTo>
                  <a:cubicBezTo>
                    <a:pt x="0" y="2102"/>
                    <a:pt x="363" y="3530"/>
                    <a:pt x="1376" y="4115"/>
                  </a:cubicBezTo>
                  <a:cubicBezTo>
                    <a:pt x="1691" y="4296"/>
                    <a:pt x="2045" y="4381"/>
                    <a:pt x="2401" y="4381"/>
                  </a:cubicBezTo>
                  <a:cubicBezTo>
                    <a:pt x="3187" y="4381"/>
                    <a:pt x="3982" y="3965"/>
                    <a:pt x="4380" y="3248"/>
                  </a:cubicBezTo>
                  <a:cubicBezTo>
                    <a:pt x="4956" y="2208"/>
                    <a:pt x="4561" y="789"/>
                    <a:pt x="3534" y="239"/>
                  </a:cubicBezTo>
                  <a:cubicBezTo>
                    <a:pt x="3230" y="77"/>
                    <a:pt x="2894" y="0"/>
                    <a:pt x="2556"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9" name="Google Shape;2039;p7"/>
            <p:cNvSpPr/>
            <p:nvPr/>
          </p:nvSpPr>
          <p:spPr>
            <a:xfrm>
              <a:off x="3876350" y="4747650"/>
              <a:ext cx="124625" cy="110325"/>
            </a:xfrm>
            <a:custGeom>
              <a:rect b="b" l="l" r="r" t="t"/>
              <a:pathLst>
                <a:path extrusionOk="0" h="4413" w="4985">
                  <a:moveTo>
                    <a:pt x="2568" y="0"/>
                  </a:moveTo>
                  <a:cubicBezTo>
                    <a:pt x="1760" y="0"/>
                    <a:pt x="948" y="437"/>
                    <a:pt x="558" y="1178"/>
                  </a:cubicBezTo>
                  <a:cubicBezTo>
                    <a:pt x="1" y="2235"/>
                    <a:pt x="415" y="3636"/>
                    <a:pt x="1443" y="4178"/>
                  </a:cubicBezTo>
                  <a:cubicBezTo>
                    <a:pt x="1747" y="4338"/>
                    <a:pt x="2081" y="4413"/>
                    <a:pt x="2416" y="4413"/>
                  </a:cubicBezTo>
                  <a:cubicBezTo>
                    <a:pt x="3225" y="4413"/>
                    <a:pt x="4036" y="3975"/>
                    <a:pt x="4427" y="3234"/>
                  </a:cubicBezTo>
                  <a:cubicBezTo>
                    <a:pt x="4984" y="2177"/>
                    <a:pt x="4570" y="776"/>
                    <a:pt x="3542" y="235"/>
                  </a:cubicBezTo>
                  <a:cubicBezTo>
                    <a:pt x="3238" y="75"/>
                    <a:pt x="2903" y="0"/>
                    <a:pt x="2568"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0" name="Google Shape;2040;p7"/>
            <p:cNvSpPr/>
            <p:nvPr/>
          </p:nvSpPr>
          <p:spPr>
            <a:xfrm>
              <a:off x="5640625" y="3242900"/>
              <a:ext cx="124600" cy="110375"/>
            </a:xfrm>
            <a:custGeom>
              <a:rect b="b" l="l" r="r" t="t"/>
              <a:pathLst>
                <a:path extrusionOk="0" h="4415" w="4984">
                  <a:moveTo>
                    <a:pt x="2568" y="1"/>
                  </a:moveTo>
                  <a:cubicBezTo>
                    <a:pt x="1791" y="1"/>
                    <a:pt x="1007" y="405"/>
                    <a:pt x="597" y="1108"/>
                  </a:cubicBezTo>
                  <a:cubicBezTo>
                    <a:pt x="0" y="2134"/>
                    <a:pt x="361" y="3548"/>
                    <a:pt x="1372" y="4139"/>
                  </a:cubicBezTo>
                  <a:cubicBezTo>
                    <a:pt x="1692" y="4327"/>
                    <a:pt x="2053" y="4415"/>
                    <a:pt x="2416" y="4415"/>
                  </a:cubicBezTo>
                  <a:cubicBezTo>
                    <a:pt x="3193" y="4415"/>
                    <a:pt x="3977" y="4010"/>
                    <a:pt x="4387" y="3307"/>
                  </a:cubicBezTo>
                  <a:cubicBezTo>
                    <a:pt x="4984" y="2281"/>
                    <a:pt x="4623" y="867"/>
                    <a:pt x="3612" y="276"/>
                  </a:cubicBezTo>
                  <a:cubicBezTo>
                    <a:pt x="3292" y="89"/>
                    <a:pt x="2931" y="1"/>
                    <a:pt x="2568"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1" name="Google Shape;2041;p7"/>
            <p:cNvSpPr/>
            <p:nvPr/>
          </p:nvSpPr>
          <p:spPr>
            <a:xfrm>
              <a:off x="1851300" y="2361100"/>
              <a:ext cx="123950" cy="109550"/>
            </a:xfrm>
            <a:custGeom>
              <a:rect b="b" l="l" r="r" t="t"/>
              <a:pathLst>
                <a:path extrusionOk="0" h="4382" w="4958">
                  <a:moveTo>
                    <a:pt x="2555" y="0"/>
                  </a:moveTo>
                  <a:cubicBezTo>
                    <a:pt x="1813" y="0"/>
                    <a:pt x="1060" y="372"/>
                    <a:pt x="639" y="1030"/>
                  </a:cubicBezTo>
                  <a:cubicBezTo>
                    <a:pt x="1" y="2022"/>
                    <a:pt x="322" y="3461"/>
                    <a:pt x="1320" y="4083"/>
                  </a:cubicBezTo>
                  <a:cubicBezTo>
                    <a:pt x="1644" y="4286"/>
                    <a:pt x="2017" y="4381"/>
                    <a:pt x="2394" y="4381"/>
                  </a:cubicBezTo>
                  <a:cubicBezTo>
                    <a:pt x="3157" y="4381"/>
                    <a:pt x="3934" y="3990"/>
                    <a:pt x="4346" y="3304"/>
                  </a:cubicBezTo>
                  <a:cubicBezTo>
                    <a:pt x="4958" y="2289"/>
                    <a:pt x="4600" y="859"/>
                    <a:pt x="3587" y="271"/>
                  </a:cubicBezTo>
                  <a:cubicBezTo>
                    <a:pt x="3271" y="87"/>
                    <a:pt x="2915" y="0"/>
                    <a:pt x="2555"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2" name="Google Shape;2042;p7"/>
            <p:cNvSpPr/>
            <p:nvPr/>
          </p:nvSpPr>
          <p:spPr>
            <a:xfrm>
              <a:off x="1816975" y="2965750"/>
              <a:ext cx="124550" cy="110325"/>
            </a:xfrm>
            <a:custGeom>
              <a:rect b="b" l="l" r="r" t="t"/>
              <a:pathLst>
                <a:path extrusionOk="0" h="4413" w="4982">
                  <a:moveTo>
                    <a:pt x="2566" y="1"/>
                  </a:moveTo>
                  <a:cubicBezTo>
                    <a:pt x="1774" y="1"/>
                    <a:pt x="976" y="421"/>
                    <a:pt x="576" y="1142"/>
                  </a:cubicBezTo>
                  <a:cubicBezTo>
                    <a:pt x="0" y="2183"/>
                    <a:pt x="386" y="3593"/>
                    <a:pt x="1406" y="4157"/>
                  </a:cubicBezTo>
                  <a:cubicBezTo>
                    <a:pt x="1719" y="4331"/>
                    <a:pt x="2067" y="4412"/>
                    <a:pt x="2416" y="4412"/>
                  </a:cubicBezTo>
                  <a:cubicBezTo>
                    <a:pt x="3208" y="4412"/>
                    <a:pt x="4006" y="3991"/>
                    <a:pt x="4405" y="3270"/>
                  </a:cubicBezTo>
                  <a:cubicBezTo>
                    <a:pt x="4981" y="2230"/>
                    <a:pt x="4595" y="818"/>
                    <a:pt x="3575" y="255"/>
                  </a:cubicBezTo>
                  <a:cubicBezTo>
                    <a:pt x="3263" y="82"/>
                    <a:pt x="2915" y="1"/>
                    <a:pt x="2566"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3" name="Google Shape;2043;p7"/>
            <p:cNvSpPr/>
            <p:nvPr/>
          </p:nvSpPr>
          <p:spPr>
            <a:xfrm>
              <a:off x="4608175" y="4534925"/>
              <a:ext cx="124575" cy="110325"/>
            </a:xfrm>
            <a:custGeom>
              <a:rect b="b" l="l" r="r" t="t"/>
              <a:pathLst>
                <a:path extrusionOk="0" h="4413" w="4983">
                  <a:moveTo>
                    <a:pt x="2569" y="0"/>
                  </a:moveTo>
                  <a:cubicBezTo>
                    <a:pt x="1776" y="0"/>
                    <a:pt x="977" y="421"/>
                    <a:pt x="577" y="1143"/>
                  </a:cubicBezTo>
                  <a:cubicBezTo>
                    <a:pt x="1" y="2182"/>
                    <a:pt x="388" y="3592"/>
                    <a:pt x="1408" y="4158"/>
                  </a:cubicBezTo>
                  <a:cubicBezTo>
                    <a:pt x="1720" y="4331"/>
                    <a:pt x="2067" y="4412"/>
                    <a:pt x="2416" y="4412"/>
                  </a:cubicBezTo>
                  <a:cubicBezTo>
                    <a:pt x="3208" y="4412"/>
                    <a:pt x="4007" y="3992"/>
                    <a:pt x="4407" y="3270"/>
                  </a:cubicBezTo>
                  <a:cubicBezTo>
                    <a:pt x="4983" y="2231"/>
                    <a:pt x="4595" y="819"/>
                    <a:pt x="3577" y="255"/>
                  </a:cubicBezTo>
                  <a:cubicBezTo>
                    <a:pt x="3265" y="82"/>
                    <a:pt x="2917" y="0"/>
                    <a:pt x="2569"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4" name="Google Shape;2044;p7"/>
            <p:cNvSpPr/>
            <p:nvPr/>
          </p:nvSpPr>
          <p:spPr>
            <a:xfrm>
              <a:off x="2701675" y="1122675"/>
              <a:ext cx="122150" cy="108800"/>
            </a:xfrm>
            <a:custGeom>
              <a:rect b="b" l="l" r="r" t="t"/>
              <a:pathLst>
                <a:path extrusionOk="0" h="4352" w="4886">
                  <a:moveTo>
                    <a:pt x="2519" y="1"/>
                  </a:moveTo>
                  <a:cubicBezTo>
                    <a:pt x="1755" y="1"/>
                    <a:pt x="980" y="400"/>
                    <a:pt x="575" y="1098"/>
                  </a:cubicBezTo>
                  <a:cubicBezTo>
                    <a:pt x="1" y="2092"/>
                    <a:pt x="332" y="3453"/>
                    <a:pt x="1297" y="4053"/>
                  </a:cubicBezTo>
                  <a:cubicBezTo>
                    <a:pt x="1623" y="4256"/>
                    <a:pt x="1994" y="4351"/>
                    <a:pt x="2368" y="4351"/>
                  </a:cubicBezTo>
                  <a:cubicBezTo>
                    <a:pt x="3132" y="4351"/>
                    <a:pt x="3906" y="3952"/>
                    <a:pt x="4311" y="3253"/>
                  </a:cubicBezTo>
                  <a:cubicBezTo>
                    <a:pt x="4886" y="2260"/>
                    <a:pt x="4554" y="899"/>
                    <a:pt x="3589" y="298"/>
                  </a:cubicBezTo>
                  <a:cubicBezTo>
                    <a:pt x="3264" y="96"/>
                    <a:pt x="2893" y="1"/>
                    <a:pt x="2519"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5" name="Google Shape;2045;p7"/>
            <p:cNvSpPr/>
            <p:nvPr/>
          </p:nvSpPr>
          <p:spPr>
            <a:xfrm>
              <a:off x="2348350" y="4201375"/>
              <a:ext cx="122225" cy="107900"/>
            </a:xfrm>
            <a:custGeom>
              <a:rect b="b" l="l" r="r" t="t"/>
              <a:pathLst>
                <a:path extrusionOk="0" h="4316" w="4889">
                  <a:moveTo>
                    <a:pt x="2508" y="1"/>
                  </a:moveTo>
                  <a:cubicBezTo>
                    <a:pt x="1773" y="1"/>
                    <a:pt x="1042" y="379"/>
                    <a:pt x="631" y="1053"/>
                  </a:cubicBezTo>
                  <a:cubicBezTo>
                    <a:pt x="0" y="2088"/>
                    <a:pt x="359" y="3482"/>
                    <a:pt x="1403" y="4059"/>
                  </a:cubicBezTo>
                  <a:cubicBezTo>
                    <a:pt x="1718" y="4233"/>
                    <a:pt x="2063" y="4315"/>
                    <a:pt x="2405" y="4315"/>
                  </a:cubicBezTo>
                  <a:cubicBezTo>
                    <a:pt x="3160" y="4315"/>
                    <a:pt x="3905" y="3916"/>
                    <a:pt x="4306" y="3214"/>
                  </a:cubicBezTo>
                  <a:cubicBezTo>
                    <a:pt x="4888" y="2194"/>
                    <a:pt x="4548" y="872"/>
                    <a:pt x="3555" y="284"/>
                  </a:cubicBezTo>
                  <a:cubicBezTo>
                    <a:pt x="3230" y="92"/>
                    <a:pt x="2868" y="1"/>
                    <a:pt x="2508"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6" name="Google Shape;2046;p7"/>
            <p:cNvSpPr/>
            <p:nvPr/>
          </p:nvSpPr>
          <p:spPr>
            <a:xfrm>
              <a:off x="4792975" y="4483425"/>
              <a:ext cx="120925" cy="106975"/>
            </a:xfrm>
            <a:custGeom>
              <a:rect b="b" l="l" r="r" t="t"/>
              <a:pathLst>
                <a:path extrusionOk="0" h="4279" w="4837">
                  <a:moveTo>
                    <a:pt x="2442" y="0"/>
                  </a:moveTo>
                  <a:cubicBezTo>
                    <a:pt x="1712" y="0"/>
                    <a:pt x="1003" y="388"/>
                    <a:pt x="600" y="1086"/>
                  </a:cubicBezTo>
                  <a:cubicBezTo>
                    <a:pt x="0" y="2121"/>
                    <a:pt x="327" y="3404"/>
                    <a:pt x="1344" y="3993"/>
                  </a:cubicBezTo>
                  <a:cubicBezTo>
                    <a:pt x="1677" y="4186"/>
                    <a:pt x="2038" y="4278"/>
                    <a:pt x="2394" y="4278"/>
                  </a:cubicBezTo>
                  <a:cubicBezTo>
                    <a:pt x="3125" y="4278"/>
                    <a:pt x="3834" y="3891"/>
                    <a:pt x="4237" y="3194"/>
                  </a:cubicBezTo>
                  <a:cubicBezTo>
                    <a:pt x="4837" y="2157"/>
                    <a:pt x="4509" y="875"/>
                    <a:pt x="3493" y="285"/>
                  </a:cubicBezTo>
                  <a:cubicBezTo>
                    <a:pt x="3159" y="92"/>
                    <a:pt x="2798" y="0"/>
                    <a:pt x="2442"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7" name="Google Shape;2047;p7"/>
            <p:cNvSpPr/>
            <p:nvPr/>
          </p:nvSpPr>
          <p:spPr>
            <a:xfrm>
              <a:off x="3278800" y="4724450"/>
              <a:ext cx="122150" cy="107875"/>
            </a:xfrm>
            <a:custGeom>
              <a:rect b="b" l="l" r="r" t="t"/>
              <a:pathLst>
                <a:path extrusionOk="0" h="4315" w="4886">
                  <a:moveTo>
                    <a:pt x="2504" y="1"/>
                  </a:moveTo>
                  <a:cubicBezTo>
                    <a:pt x="1761" y="1"/>
                    <a:pt x="1025" y="388"/>
                    <a:pt x="618" y="1075"/>
                  </a:cubicBezTo>
                  <a:cubicBezTo>
                    <a:pt x="1" y="2118"/>
                    <a:pt x="374" y="3509"/>
                    <a:pt x="1423" y="4070"/>
                  </a:cubicBezTo>
                  <a:cubicBezTo>
                    <a:pt x="1733" y="4236"/>
                    <a:pt x="2070" y="4314"/>
                    <a:pt x="2405" y="4314"/>
                  </a:cubicBezTo>
                  <a:cubicBezTo>
                    <a:pt x="3169" y="4314"/>
                    <a:pt x="3922" y="3905"/>
                    <a:pt x="4317" y="3192"/>
                  </a:cubicBezTo>
                  <a:cubicBezTo>
                    <a:pt x="4886" y="2166"/>
                    <a:pt x="4532" y="846"/>
                    <a:pt x="3533" y="273"/>
                  </a:cubicBezTo>
                  <a:cubicBezTo>
                    <a:pt x="3212" y="88"/>
                    <a:pt x="2857" y="1"/>
                    <a:pt x="2504"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8" name="Google Shape;2048;p7"/>
            <p:cNvSpPr/>
            <p:nvPr/>
          </p:nvSpPr>
          <p:spPr>
            <a:xfrm>
              <a:off x="1769150" y="2783450"/>
              <a:ext cx="120900" cy="106975"/>
            </a:xfrm>
            <a:custGeom>
              <a:rect b="b" l="l" r="r" t="t"/>
              <a:pathLst>
                <a:path extrusionOk="0" h="4279" w="4836">
                  <a:moveTo>
                    <a:pt x="2443" y="0"/>
                  </a:moveTo>
                  <a:cubicBezTo>
                    <a:pt x="1713" y="0"/>
                    <a:pt x="1005" y="387"/>
                    <a:pt x="600" y="1084"/>
                  </a:cubicBezTo>
                  <a:cubicBezTo>
                    <a:pt x="1" y="2121"/>
                    <a:pt x="328" y="3403"/>
                    <a:pt x="1343" y="3993"/>
                  </a:cubicBezTo>
                  <a:cubicBezTo>
                    <a:pt x="1677" y="4187"/>
                    <a:pt x="2038" y="4279"/>
                    <a:pt x="2394" y="4279"/>
                  </a:cubicBezTo>
                  <a:cubicBezTo>
                    <a:pt x="3124" y="4279"/>
                    <a:pt x="3833" y="3891"/>
                    <a:pt x="4236" y="3194"/>
                  </a:cubicBezTo>
                  <a:cubicBezTo>
                    <a:pt x="4835" y="2158"/>
                    <a:pt x="4510" y="876"/>
                    <a:pt x="3493" y="285"/>
                  </a:cubicBezTo>
                  <a:cubicBezTo>
                    <a:pt x="3160" y="92"/>
                    <a:pt x="2799" y="0"/>
                    <a:pt x="2443"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9" name="Google Shape;2049;p7"/>
            <p:cNvSpPr/>
            <p:nvPr/>
          </p:nvSpPr>
          <p:spPr>
            <a:xfrm>
              <a:off x="5559675" y="3666675"/>
              <a:ext cx="119175" cy="105000"/>
            </a:xfrm>
            <a:custGeom>
              <a:rect b="b" l="l" r="r" t="t"/>
              <a:pathLst>
                <a:path extrusionOk="0" h="4200" w="4767">
                  <a:moveTo>
                    <a:pt x="2383" y="0"/>
                  </a:moveTo>
                  <a:cubicBezTo>
                    <a:pt x="1696" y="0"/>
                    <a:pt x="1039" y="357"/>
                    <a:pt x="639" y="1014"/>
                  </a:cubicBezTo>
                  <a:cubicBezTo>
                    <a:pt x="1" y="2060"/>
                    <a:pt x="297" y="3310"/>
                    <a:pt x="1327" y="3908"/>
                  </a:cubicBezTo>
                  <a:cubicBezTo>
                    <a:pt x="1666" y="4105"/>
                    <a:pt x="2029" y="4200"/>
                    <a:pt x="2383" y="4200"/>
                  </a:cubicBezTo>
                  <a:cubicBezTo>
                    <a:pt x="3070" y="4200"/>
                    <a:pt x="3727" y="3843"/>
                    <a:pt x="4128" y="3187"/>
                  </a:cubicBezTo>
                  <a:cubicBezTo>
                    <a:pt x="4766" y="2141"/>
                    <a:pt x="4470" y="891"/>
                    <a:pt x="3440" y="293"/>
                  </a:cubicBezTo>
                  <a:cubicBezTo>
                    <a:pt x="3100" y="95"/>
                    <a:pt x="2737" y="0"/>
                    <a:pt x="2383"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0" name="Google Shape;2050;p7"/>
            <p:cNvSpPr/>
            <p:nvPr/>
          </p:nvSpPr>
          <p:spPr>
            <a:xfrm>
              <a:off x="4632025" y="960175"/>
              <a:ext cx="119700" cy="106025"/>
            </a:xfrm>
            <a:custGeom>
              <a:rect b="b" l="l" r="r" t="t"/>
              <a:pathLst>
                <a:path extrusionOk="0" h="4241" w="4788">
                  <a:moveTo>
                    <a:pt x="2391" y="1"/>
                  </a:moveTo>
                  <a:cubicBezTo>
                    <a:pt x="1644" y="1"/>
                    <a:pt x="932" y="418"/>
                    <a:pt x="541" y="1162"/>
                  </a:cubicBezTo>
                  <a:cubicBezTo>
                    <a:pt x="0" y="2192"/>
                    <a:pt x="337" y="3387"/>
                    <a:pt x="1332" y="3956"/>
                  </a:cubicBezTo>
                  <a:cubicBezTo>
                    <a:pt x="1668" y="4148"/>
                    <a:pt x="2026" y="4240"/>
                    <a:pt x="2377" y="4240"/>
                  </a:cubicBezTo>
                  <a:cubicBezTo>
                    <a:pt x="3105" y="4240"/>
                    <a:pt x="3799" y="3844"/>
                    <a:pt x="4198" y="3127"/>
                  </a:cubicBezTo>
                  <a:cubicBezTo>
                    <a:pt x="4788" y="2066"/>
                    <a:pt x="4434" y="823"/>
                    <a:pt x="3386" y="257"/>
                  </a:cubicBezTo>
                  <a:cubicBezTo>
                    <a:pt x="3064" y="83"/>
                    <a:pt x="2724" y="1"/>
                    <a:pt x="2391"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1" name="Google Shape;2051;p7"/>
            <p:cNvSpPr/>
            <p:nvPr/>
          </p:nvSpPr>
          <p:spPr>
            <a:xfrm>
              <a:off x="3695575" y="4802975"/>
              <a:ext cx="120200" cy="106000"/>
            </a:xfrm>
            <a:custGeom>
              <a:rect b="b" l="l" r="r" t="t"/>
              <a:pathLst>
                <a:path extrusionOk="0" h="4240" w="4808">
                  <a:moveTo>
                    <a:pt x="2414" y="1"/>
                  </a:moveTo>
                  <a:cubicBezTo>
                    <a:pt x="1696" y="1"/>
                    <a:pt x="1010" y="386"/>
                    <a:pt x="609" y="1080"/>
                  </a:cubicBezTo>
                  <a:cubicBezTo>
                    <a:pt x="1" y="2132"/>
                    <a:pt x="331" y="3383"/>
                    <a:pt x="1370" y="3965"/>
                  </a:cubicBezTo>
                  <a:cubicBezTo>
                    <a:pt x="1701" y="4151"/>
                    <a:pt x="2053" y="4240"/>
                    <a:pt x="2398" y="4240"/>
                  </a:cubicBezTo>
                  <a:cubicBezTo>
                    <a:pt x="3132" y="4240"/>
                    <a:pt x="3832" y="3837"/>
                    <a:pt x="4227" y="3112"/>
                  </a:cubicBezTo>
                  <a:cubicBezTo>
                    <a:pt x="4808" y="2049"/>
                    <a:pt x="4445" y="807"/>
                    <a:pt x="3393" y="249"/>
                  </a:cubicBezTo>
                  <a:cubicBezTo>
                    <a:pt x="3076" y="81"/>
                    <a:pt x="2742" y="1"/>
                    <a:pt x="2414"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2" name="Google Shape;2052;p7"/>
            <p:cNvSpPr/>
            <p:nvPr/>
          </p:nvSpPr>
          <p:spPr>
            <a:xfrm>
              <a:off x="4864100" y="1090925"/>
              <a:ext cx="120200" cy="106050"/>
            </a:xfrm>
            <a:custGeom>
              <a:rect b="b" l="l" r="r" t="t"/>
              <a:pathLst>
                <a:path extrusionOk="0" h="4242" w="4808">
                  <a:moveTo>
                    <a:pt x="2415" y="0"/>
                  </a:moveTo>
                  <a:cubicBezTo>
                    <a:pt x="1694" y="0"/>
                    <a:pt x="1004" y="390"/>
                    <a:pt x="603" y="1089"/>
                  </a:cubicBezTo>
                  <a:cubicBezTo>
                    <a:pt x="1" y="2143"/>
                    <a:pt x="337" y="3391"/>
                    <a:pt x="1377" y="3970"/>
                  </a:cubicBezTo>
                  <a:cubicBezTo>
                    <a:pt x="1706" y="4154"/>
                    <a:pt x="2056" y="4241"/>
                    <a:pt x="2397" y="4241"/>
                  </a:cubicBezTo>
                  <a:cubicBezTo>
                    <a:pt x="3135" y="4241"/>
                    <a:pt x="3838" y="3833"/>
                    <a:pt x="4233" y="3102"/>
                  </a:cubicBezTo>
                  <a:cubicBezTo>
                    <a:pt x="4808" y="2040"/>
                    <a:pt x="4439" y="798"/>
                    <a:pt x="3383" y="243"/>
                  </a:cubicBezTo>
                  <a:cubicBezTo>
                    <a:pt x="3069" y="79"/>
                    <a:pt x="2739" y="0"/>
                    <a:pt x="2415"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3" name="Google Shape;2053;p7"/>
            <p:cNvSpPr/>
            <p:nvPr/>
          </p:nvSpPr>
          <p:spPr>
            <a:xfrm>
              <a:off x="2067550" y="3887625"/>
              <a:ext cx="119425" cy="106000"/>
            </a:xfrm>
            <a:custGeom>
              <a:rect b="b" l="l" r="r" t="t"/>
              <a:pathLst>
                <a:path extrusionOk="0" h="4240" w="4777">
                  <a:moveTo>
                    <a:pt x="2403" y="0"/>
                  </a:moveTo>
                  <a:cubicBezTo>
                    <a:pt x="1719" y="0"/>
                    <a:pt x="1059" y="350"/>
                    <a:pt x="651" y="998"/>
                  </a:cubicBezTo>
                  <a:cubicBezTo>
                    <a:pt x="1" y="2027"/>
                    <a:pt x="275" y="3298"/>
                    <a:pt x="1280" y="3919"/>
                  </a:cubicBezTo>
                  <a:cubicBezTo>
                    <a:pt x="1631" y="4136"/>
                    <a:pt x="2012" y="4239"/>
                    <a:pt x="2386" y="4239"/>
                  </a:cubicBezTo>
                  <a:cubicBezTo>
                    <a:pt x="3090" y="4239"/>
                    <a:pt x="3768" y="3870"/>
                    <a:pt x="4174" y="3194"/>
                  </a:cubicBezTo>
                  <a:cubicBezTo>
                    <a:pt x="4777" y="2187"/>
                    <a:pt x="4513" y="975"/>
                    <a:pt x="3559" y="353"/>
                  </a:cubicBezTo>
                  <a:cubicBezTo>
                    <a:pt x="3194" y="115"/>
                    <a:pt x="2795" y="0"/>
                    <a:pt x="2403"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4" name="Google Shape;2054;p7"/>
            <p:cNvSpPr/>
            <p:nvPr/>
          </p:nvSpPr>
          <p:spPr>
            <a:xfrm>
              <a:off x="3984625" y="752700"/>
              <a:ext cx="117650" cy="104200"/>
            </a:xfrm>
            <a:custGeom>
              <a:rect b="b" l="l" r="r" t="t"/>
              <a:pathLst>
                <a:path extrusionOk="0" h="4168" w="4706">
                  <a:moveTo>
                    <a:pt x="2356" y="1"/>
                  </a:moveTo>
                  <a:cubicBezTo>
                    <a:pt x="1646" y="1"/>
                    <a:pt x="971" y="387"/>
                    <a:pt x="578" y="1085"/>
                  </a:cubicBezTo>
                  <a:cubicBezTo>
                    <a:pt x="1" y="2107"/>
                    <a:pt x="314" y="3305"/>
                    <a:pt x="1309" y="3880"/>
                  </a:cubicBezTo>
                  <a:cubicBezTo>
                    <a:pt x="1644" y="4074"/>
                    <a:pt x="2000" y="4167"/>
                    <a:pt x="2348" y="4167"/>
                  </a:cubicBezTo>
                  <a:cubicBezTo>
                    <a:pt x="3075" y="4167"/>
                    <a:pt x="3767" y="3763"/>
                    <a:pt x="4156" y="3036"/>
                  </a:cubicBezTo>
                  <a:cubicBezTo>
                    <a:pt x="4706" y="2006"/>
                    <a:pt x="4359" y="815"/>
                    <a:pt x="3349" y="261"/>
                  </a:cubicBezTo>
                  <a:cubicBezTo>
                    <a:pt x="3027" y="85"/>
                    <a:pt x="2688" y="1"/>
                    <a:pt x="2356"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5" name="Google Shape;2055;p7"/>
            <p:cNvSpPr/>
            <p:nvPr/>
          </p:nvSpPr>
          <p:spPr>
            <a:xfrm>
              <a:off x="5098325" y="1223025"/>
              <a:ext cx="116950" cy="103350"/>
            </a:xfrm>
            <a:custGeom>
              <a:rect b="b" l="l" r="r" t="t"/>
              <a:pathLst>
                <a:path extrusionOk="0" h="4134" w="4678">
                  <a:moveTo>
                    <a:pt x="2349" y="1"/>
                  </a:moveTo>
                  <a:cubicBezTo>
                    <a:pt x="1639" y="1"/>
                    <a:pt x="960" y="387"/>
                    <a:pt x="573" y="1081"/>
                  </a:cubicBezTo>
                  <a:cubicBezTo>
                    <a:pt x="1" y="2102"/>
                    <a:pt x="332" y="3309"/>
                    <a:pt x="1333" y="3869"/>
                  </a:cubicBezTo>
                  <a:cubicBezTo>
                    <a:pt x="1653" y="4048"/>
                    <a:pt x="1994" y="4133"/>
                    <a:pt x="2329" y="4133"/>
                  </a:cubicBezTo>
                  <a:cubicBezTo>
                    <a:pt x="3039" y="4133"/>
                    <a:pt x="3719" y="3748"/>
                    <a:pt x="4106" y="3054"/>
                  </a:cubicBezTo>
                  <a:cubicBezTo>
                    <a:pt x="4678" y="2033"/>
                    <a:pt x="4346" y="826"/>
                    <a:pt x="3346" y="266"/>
                  </a:cubicBezTo>
                  <a:cubicBezTo>
                    <a:pt x="3025" y="87"/>
                    <a:pt x="2684" y="1"/>
                    <a:pt x="2349"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6" name="Google Shape;2056;p7"/>
            <p:cNvSpPr/>
            <p:nvPr/>
          </p:nvSpPr>
          <p:spPr>
            <a:xfrm>
              <a:off x="1938075" y="1942725"/>
              <a:ext cx="117650" cy="104200"/>
            </a:xfrm>
            <a:custGeom>
              <a:rect b="b" l="l" r="r" t="t"/>
              <a:pathLst>
                <a:path extrusionOk="0" h="4168" w="4706">
                  <a:moveTo>
                    <a:pt x="2358" y="1"/>
                  </a:moveTo>
                  <a:cubicBezTo>
                    <a:pt x="1634" y="1"/>
                    <a:pt x="945" y="401"/>
                    <a:pt x="556" y="1125"/>
                  </a:cubicBezTo>
                  <a:cubicBezTo>
                    <a:pt x="0" y="2154"/>
                    <a:pt x="342" y="3344"/>
                    <a:pt x="1351" y="3903"/>
                  </a:cubicBezTo>
                  <a:cubicBezTo>
                    <a:pt x="1675" y="4082"/>
                    <a:pt x="2017" y="4167"/>
                    <a:pt x="2351" y="4167"/>
                  </a:cubicBezTo>
                  <a:cubicBezTo>
                    <a:pt x="3059" y="4167"/>
                    <a:pt x="3731" y="3784"/>
                    <a:pt x="4125" y="3089"/>
                  </a:cubicBezTo>
                  <a:cubicBezTo>
                    <a:pt x="4705" y="2068"/>
                    <a:pt x="4396" y="869"/>
                    <a:pt x="3404" y="291"/>
                  </a:cubicBezTo>
                  <a:cubicBezTo>
                    <a:pt x="3067" y="95"/>
                    <a:pt x="2708" y="1"/>
                    <a:pt x="2358"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7" name="Google Shape;2057;p7"/>
            <p:cNvSpPr/>
            <p:nvPr/>
          </p:nvSpPr>
          <p:spPr>
            <a:xfrm>
              <a:off x="2071525" y="1705625"/>
              <a:ext cx="117475" cy="104150"/>
            </a:xfrm>
            <a:custGeom>
              <a:rect b="b" l="l" r="r" t="t"/>
              <a:pathLst>
                <a:path extrusionOk="0" h="4166" w="4699">
                  <a:moveTo>
                    <a:pt x="2351" y="0"/>
                  </a:moveTo>
                  <a:cubicBezTo>
                    <a:pt x="1659" y="0"/>
                    <a:pt x="997" y="364"/>
                    <a:pt x="602" y="1029"/>
                  </a:cubicBezTo>
                  <a:cubicBezTo>
                    <a:pt x="1" y="2043"/>
                    <a:pt x="281" y="3254"/>
                    <a:pt x="1253" y="3850"/>
                  </a:cubicBezTo>
                  <a:cubicBezTo>
                    <a:pt x="1603" y="4063"/>
                    <a:pt x="1978" y="4165"/>
                    <a:pt x="2344" y="4165"/>
                  </a:cubicBezTo>
                  <a:cubicBezTo>
                    <a:pt x="3052" y="4165"/>
                    <a:pt x="3727" y="3783"/>
                    <a:pt x="4121" y="3085"/>
                  </a:cubicBezTo>
                  <a:cubicBezTo>
                    <a:pt x="4699" y="2062"/>
                    <a:pt x="4388" y="864"/>
                    <a:pt x="3395" y="288"/>
                  </a:cubicBezTo>
                  <a:cubicBezTo>
                    <a:pt x="3059" y="93"/>
                    <a:pt x="2701" y="0"/>
                    <a:pt x="2351"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8" name="Google Shape;2058;p7"/>
            <p:cNvSpPr/>
            <p:nvPr/>
          </p:nvSpPr>
          <p:spPr>
            <a:xfrm>
              <a:off x="5777800" y="3009350"/>
              <a:ext cx="116850" cy="103275"/>
            </a:xfrm>
            <a:custGeom>
              <a:rect b="b" l="l" r="r" t="t"/>
              <a:pathLst>
                <a:path extrusionOk="0" h="4131" w="4674">
                  <a:moveTo>
                    <a:pt x="2350" y="0"/>
                  </a:moveTo>
                  <a:cubicBezTo>
                    <a:pt x="1631" y="0"/>
                    <a:pt x="942" y="396"/>
                    <a:pt x="556" y="1103"/>
                  </a:cubicBezTo>
                  <a:cubicBezTo>
                    <a:pt x="1" y="2124"/>
                    <a:pt x="347" y="3331"/>
                    <a:pt x="1355" y="3879"/>
                  </a:cubicBezTo>
                  <a:cubicBezTo>
                    <a:pt x="1667" y="4049"/>
                    <a:pt x="1999" y="4130"/>
                    <a:pt x="2324" y="4130"/>
                  </a:cubicBezTo>
                  <a:cubicBezTo>
                    <a:pt x="3043" y="4130"/>
                    <a:pt x="3732" y="3735"/>
                    <a:pt x="4118" y="3028"/>
                  </a:cubicBezTo>
                  <a:cubicBezTo>
                    <a:pt x="4674" y="2006"/>
                    <a:pt x="4327" y="798"/>
                    <a:pt x="3319" y="251"/>
                  </a:cubicBezTo>
                  <a:cubicBezTo>
                    <a:pt x="3007" y="82"/>
                    <a:pt x="2676" y="0"/>
                    <a:pt x="2350"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9" name="Google Shape;2059;p7"/>
            <p:cNvSpPr/>
            <p:nvPr/>
          </p:nvSpPr>
          <p:spPr>
            <a:xfrm>
              <a:off x="5426675" y="3904225"/>
              <a:ext cx="118100" cy="104175"/>
            </a:xfrm>
            <a:custGeom>
              <a:rect b="b" l="l" r="r" t="t"/>
              <a:pathLst>
                <a:path extrusionOk="0" h="4167" w="4724">
                  <a:moveTo>
                    <a:pt x="2375" y="1"/>
                  </a:moveTo>
                  <a:cubicBezTo>
                    <a:pt x="1679" y="1"/>
                    <a:pt x="1014" y="369"/>
                    <a:pt x="618" y="1041"/>
                  </a:cubicBezTo>
                  <a:cubicBezTo>
                    <a:pt x="1" y="2094"/>
                    <a:pt x="332" y="3340"/>
                    <a:pt x="1383" y="3911"/>
                  </a:cubicBezTo>
                  <a:cubicBezTo>
                    <a:pt x="1702" y="4084"/>
                    <a:pt x="2038" y="4166"/>
                    <a:pt x="2366" y="4166"/>
                  </a:cubicBezTo>
                  <a:cubicBezTo>
                    <a:pt x="3079" y="4166"/>
                    <a:pt x="3758" y="3777"/>
                    <a:pt x="4151" y="3075"/>
                  </a:cubicBezTo>
                  <a:cubicBezTo>
                    <a:pt x="4724" y="2049"/>
                    <a:pt x="4406" y="856"/>
                    <a:pt x="3406" y="283"/>
                  </a:cubicBezTo>
                  <a:cubicBezTo>
                    <a:pt x="3074" y="92"/>
                    <a:pt x="2721" y="1"/>
                    <a:pt x="2375"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0" name="Google Shape;2060;p7"/>
            <p:cNvSpPr/>
            <p:nvPr/>
          </p:nvSpPr>
          <p:spPr>
            <a:xfrm>
              <a:off x="4400575" y="830750"/>
              <a:ext cx="116850" cy="103300"/>
            </a:xfrm>
            <a:custGeom>
              <a:rect b="b" l="l" r="r" t="t"/>
              <a:pathLst>
                <a:path extrusionOk="0" h="4132" w="4674">
                  <a:moveTo>
                    <a:pt x="2351" y="1"/>
                  </a:moveTo>
                  <a:cubicBezTo>
                    <a:pt x="1631" y="1"/>
                    <a:pt x="941" y="397"/>
                    <a:pt x="556" y="1103"/>
                  </a:cubicBezTo>
                  <a:cubicBezTo>
                    <a:pt x="1" y="2126"/>
                    <a:pt x="347" y="3333"/>
                    <a:pt x="1354" y="3881"/>
                  </a:cubicBezTo>
                  <a:cubicBezTo>
                    <a:pt x="1666" y="4050"/>
                    <a:pt x="1998" y="4131"/>
                    <a:pt x="2323" y="4131"/>
                  </a:cubicBezTo>
                  <a:cubicBezTo>
                    <a:pt x="3043" y="4131"/>
                    <a:pt x="3732" y="3735"/>
                    <a:pt x="4117" y="3029"/>
                  </a:cubicBezTo>
                  <a:cubicBezTo>
                    <a:pt x="4674" y="2008"/>
                    <a:pt x="4326" y="799"/>
                    <a:pt x="3319" y="251"/>
                  </a:cubicBezTo>
                  <a:cubicBezTo>
                    <a:pt x="3008" y="82"/>
                    <a:pt x="2676" y="1"/>
                    <a:pt x="2351"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1" name="Google Shape;2061;p7"/>
            <p:cNvSpPr/>
            <p:nvPr/>
          </p:nvSpPr>
          <p:spPr>
            <a:xfrm>
              <a:off x="5380350" y="1537350"/>
              <a:ext cx="117525" cy="104175"/>
            </a:xfrm>
            <a:custGeom>
              <a:rect b="b" l="l" r="r" t="t"/>
              <a:pathLst>
                <a:path extrusionOk="0" h="4167" w="4701">
                  <a:moveTo>
                    <a:pt x="2352" y="1"/>
                  </a:moveTo>
                  <a:cubicBezTo>
                    <a:pt x="1661" y="1"/>
                    <a:pt x="999" y="364"/>
                    <a:pt x="604" y="1027"/>
                  </a:cubicBezTo>
                  <a:cubicBezTo>
                    <a:pt x="0" y="2041"/>
                    <a:pt x="279" y="3253"/>
                    <a:pt x="1251" y="3849"/>
                  </a:cubicBezTo>
                  <a:cubicBezTo>
                    <a:pt x="1602" y="4064"/>
                    <a:pt x="1977" y="4167"/>
                    <a:pt x="2344" y="4167"/>
                  </a:cubicBezTo>
                  <a:cubicBezTo>
                    <a:pt x="3051" y="4167"/>
                    <a:pt x="3725" y="3785"/>
                    <a:pt x="4120" y="3088"/>
                  </a:cubicBezTo>
                  <a:cubicBezTo>
                    <a:pt x="4701" y="2066"/>
                    <a:pt x="4390" y="867"/>
                    <a:pt x="3397" y="289"/>
                  </a:cubicBezTo>
                  <a:cubicBezTo>
                    <a:pt x="3061" y="94"/>
                    <a:pt x="2703" y="1"/>
                    <a:pt x="2352"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2" name="Google Shape;2062;p7"/>
            <p:cNvSpPr/>
            <p:nvPr/>
          </p:nvSpPr>
          <p:spPr>
            <a:xfrm>
              <a:off x="4978725" y="4432925"/>
              <a:ext cx="114850" cy="101600"/>
            </a:xfrm>
            <a:custGeom>
              <a:rect b="b" l="l" r="r" t="t"/>
              <a:pathLst>
                <a:path extrusionOk="0" h="4064" w="4594">
                  <a:moveTo>
                    <a:pt x="2344" y="1"/>
                  </a:moveTo>
                  <a:cubicBezTo>
                    <a:pt x="1623" y="1"/>
                    <a:pt x="917" y="392"/>
                    <a:pt x="545" y="1079"/>
                  </a:cubicBezTo>
                  <a:cubicBezTo>
                    <a:pt x="0" y="2087"/>
                    <a:pt x="380" y="3346"/>
                    <a:pt x="1382" y="3854"/>
                  </a:cubicBezTo>
                  <a:cubicBezTo>
                    <a:pt x="1663" y="3996"/>
                    <a:pt x="1964" y="4064"/>
                    <a:pt x="2263" y="4064"/>
                  </a:cubicBezTo>
                  <a:cubicBezTo>
                    <a:pt x="2987" y="4064"/>
                    <a:pt x="3697" y="3669"/>
                    <a:pt x="4069" y="2985"/>
                  </a:cubicBezTo>
                  <a:cubicBezTo>
                    <a:pt x="4593" y="2017"/>
                    <a:pt x="4262" y="805"/>
                    <a:pt x="3327" y="264"/>
                  </a:cubicBezTo>
                  <a:cubicBezTo>
                    <a:pt x="3018" y="86"/>
                    <a:pt x="2679" y="1"/>
                    <a:pt x="2344"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3" name="Google Shape;2063;p7"/>
            <p:cNvSpPr/>
            <p:nvPr/>
          </p:nvSpPr>
          <p:spPr>
            <a:xfrm>
              <a:off x="3100700" y="4781550"/>
              <a:ext cx="112975" cy="100000"/>
            </a:xfrm>
            <a:custGeom>
              <a:rect b="b" l="l" r="r" t="t"/>
              <a:pathLst>
                <a:path extrusionOk="0" h="4000" w="4519">
                  <a:moveTo>
                    <a:pt x="2321" y="1"/>
                  </a:moveTo>
                  <a:cubicBezTo>
                    <a:pt x="1623" y="1"/>
                    <a:pt x="923" y="363"/>
                    <a:pt x="550" y="999"/>
                  </a:cubicBezTo>
                  <a:cubicBezTo>
                    <a:pt x="0" y="1934"/>
                    <a:pt x="318" y="3202"/>
                    <a:pt x="1239" y="3743"/>
                  </a:cubicBezTo>
                  <a:cubicBezTo>
                    <a:pt x="1535" y="3917"/>
                    <a:pt x="1867" y="4000"/>
                    <a:pt x="2199" y="4000"/>
                  </a:cubicBezTo>
                  <a:cubicBezTo>
                    <a:pt x="2896" y="4000"/>
                    <a:pt x="3595" y="3638"/>
                    <a:pt x="3969" y="3002"/>
                  </a:cubicBezTo>
                  <a:cubicBezTo>
                    <a:pt x="4518" y="2068"/>
                    <a:pt x="4200" y="799"/>
                    <a:pt x="3279" y="257"/>
                  </a:cubicBezTo>
                  <a:cubicBezTo>
                    <a:pt x="2984" y="83"/>
                    <a:pt x="2653" y="1"/>
                    <a:pt x="2321"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4" name="Google Shape;2064;p7"/>
            <p:cNvSpPr/>
            <p:nvPr/>
          </p:nvSpPr>
          <p:spPr>
            <a:xfrm>
              <a:off x="2866575" y="4649625"/>
              <a:ext cx="116075" cy="102400"/>
            </a:xfrm>
            <a:custGeom>
              <a:rect b="b" l="l" r="r" t="t"/>
              <a:pathLst>
                <a:path extrusionOk="0" h="4096" w="4643">
                  <a:moveTo>
                    <a:pt x="2347" y="0"/>
                  </a:moveTo>
                  <a:cubicBezTo>
                    <a:pt x="1649" y="0"/>
                    <a:pt x="970" y="369"/>
                    <a:pt x="585" y="1027"/>
                  </a:cubicBezTo>
                  <a:cubicBezTo>
                    <a:pt x="0" y="2028"/>
                    <a:pt x="319" y="3269"/>
                    <a:pt x="1306" y="3830"/>
                  </a:cubicBezTo>
                  <a:cubicBezTo>
                    <a:pt x="1622" y="4010"/>
                    <a:pt x="1962" y="4095"/>
                    <a:pt x="2298" y="4095"/>
                  </a:cubicBezTo>
                  <a:cubicBezTo>
                    <a:pt x="3011" y="4095"/>
                    <a:pt x="3701" y="3709"/>
                    <a:pt x="4082" y="3018"/>
                  </a:cubicBezTo>
                  <a:cubicBezTo>
                    <a:pt x="4642" y="2006"/>
                    <a:pt x="4289" y="774"/>
                    <a:pt x="3287" y="238"/>
                  </a:cubicBezTo>
                  <a:cubicBezTo>
                    <a:pt x="2987" y="77"/>
                    <a:pt x="2665" y="0"/>
                    <a:pt x="2347"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5" name="Google Shape;2065;p7"/>
            <p:cNvSpPr/>
            <p:nvPr/>
          </p:nvSpPr>
          <p:spPr>
            <a:xfrm>
              <a:off x="2634400" y="4518825"/>
              <a:ext cx="115650" cy="102425"/>
            </a:xfrm>
            <a:custGeom>
              <a:rect b="b" l="l" r="r" t="t"/>
              <a:pathLst>
                <a:path extrusionOk="0" h="4097" w="4626">
                  <a:moveTo>
                    <a:pt x="2328" y="0"/>
                  </a:moveTo>
                  <a:cubicBezTo>
                    <a:pt x="1600" y="0"/>
                    <a:pt x="896" y="403"/>
                    <a:pt x="520" y="1114"/>
                  </a:cubicBezTo>
                  <a:cubicBezTo>
                    <a:pt x="1" y="2094"/>
                    <a:pt x="331" y="3280"/>
                    <a:pt x="1276" y="3824"/>
                  </a:cubicBezTo>
                  <a:cubicBezTo>
                    <a:pt x="1595" y="4008"/>
                    <a:pt x="1940" y="4096"/>
                    <a:pt x="2280" y="4096"/>
                  </a:cubicBezTo>
                  <a:cubicBezTo>
                    <a:pt x="2989" y="4096"/>
                    <a:pt x="3674" y="3715"/>
                    <a:pt x="4058" y="3032"/>
                  </a:cubicBezTo>
                  <a:cubicBezTo>
                    <a:pt x="4625" y="2021"/>
                    <a:pt x="4282" y="789"/>
                    <a:pt x="3283" y="246"/>
                  </a:cubicBezTo>
                  <a:cubicBezTo>
                    <a:pt x="2977" y="79"/>
                    <a:pt x="2650" y="0"/>
                    <a:pt x="2328"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6" name="Google Shape;2066;p7"/>
            <p:cNvSpPr/>
            <p:nvPr/>
          </p:nvSpPr>
          <p:spPr>
            <a:xfrm>
              <a:off x="2521750" y="1179050"/>
              <a:ext cx="115550" cy="102425"/>
            </a:xfrm>
            <a:custGeom>
              <a:rect b="b" l="l" r="r" t="t"/>
              <a:pathLst>
                <a:path extrusionOk="0" h="4097" w="4622">
                  <a:moveTo>
                    <a:pt x="2345" y="1"/>
                  </a:moveTo>
                  <a:cubicBezTo>
                    <a:pt x="1646" y="1"/>
                    <a:pt x="967" y="371"/>
                    <a:pt x="581" y="1038"/>
                  </a:cubicBezTo>
                  <a:cubicBezTo>
                    <a:pt x="1" y="2041"/>
                    <a:pt x="326" y="3279"/>
                    <a:pt x="1317" y="3836"/>
                  </a:cubicBezTo>
                  <a:cubicBezTo>
                    <a:pt x="1630" y="4012"/>
                    <a:pt x="1967" y="4096"/>
                    <a:pt x="2299" y="4096"/>
                  </a:cubicBezTo>
                  <a:cubicBezTo>
                    <a:pt x="3017" y="4096"/>
                    <a:pt x="3710" y="3705"/>
                    <a:pt x="4090" y="3009"/>
                  </a:cubicBezTo>
                  <a:cubicBezTo>
                    <a:pt x="4622" y="2035"/>
                    <a:pt x="4309" y="843"/>
                    <a:pt x="3375" y="288"/>
                  </a:cubicBezTo>
                  <a:cubicBezTo>
                    <a:pt x="3049" y="93"/>
                    <a:pt x="2695" y="1"/>
                    <a:pt x="2345"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7" name="Google Shape;2067;p7"/>
            <p:cNvSpPr/>
            <p:nvPr/>
          </p:nvSpPr>
          <p:spPr>
            <a:xfrm>
              <a:off x="3515875" y="4858775"/>
              <a:ext cx="113650" cy="100825"/>
            </a:xfrm>
            <a:custGeom>
              <a:rect b="b" l="l" r="r" t="t"/>
              <a:pathLst>
                <a:path extrusionOk="0" h="4033" w="4546">
                  <a:moveTo>
                    <a:pt x="2327" y="0"/>
                  </a:moveTo>
                  <a:cubicBezTo>
                    <a:pt x="1610" y="0"/>
                    <a:pt x="897" y="384"/>
                    <a:pt x="528" y="1057"/>
                  </a:cubicBezTo>
                  <a:cubicBezTo>
                    <a:pt x="1" y="2016"/>
                    <a:pt x="338" y="3252"/>
                    <a:pt x="1272" y="3783"/>
                  </a:cubicBezTo>
                  <a:cubicBezTo>
                    <a:pt x="1570" y="3952"/>
                    <a:pt x="1898" y="4032"/>
                    <a:pt x="2226" y="4032"/>
                  </a:cubicBezTo>
                  <a:cubicBezTo>
                    <a:pt x="2924" y="4032"/>
                    <a:pt x="3617" y="3667"/>
                    <a:pt x="3994" y="3025"/>
                  </a:cubicBezTo>
                  <a:cubicBezTo>
                    <a:pt x="4545" y="2084"/>
                    <a:pt x="4242" y="833"/>
                    <a:pt x="3326" y="277"/>
                  </a:cubicBezTo>
                  <a:cubicBezTo>
                    <a:pt x="3017" y="89"/>
                    <a:pt x="2671" y="0"/>
                    <a:pt x="2327"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8" name="Google Shape;2068;p7"/>
            <p:cNvSpPr/>
            <p:nvPr/>
          </p:nvSpPr>
          <p:spPr>
            <a:xfrm>
              <a:off x="2119750" y="4074150"/>
              <a:ext cx="114200" cy="100850"/>
            </a:xfrm>
            <a:custGeom>
              <a:rect b="b" l="l" r="r" t="t"/>
              <a:pathLst>
                <a:path extrusionOk="0" h="4034" w="4568">
                  <a:moveTo>
                    <a:pt x="2345" y="1"/>
                  </a:moveTo>
                  <a:cubicBezTo>
                    <a:pt x="1648" y="1"/>
                    <a:pt x="955" y="364"/>
                    <a:pt x="577" y="1007"/>
                  </a:cubicBezTo>
                  <a:cubicBezTo>
                    <a:pt x="1" y="1985"/>
                    <a:pt x="354" y="3286"/>
                    <a:pt x="1339" y="3810"/>
                  </a:cubicBezTo>
                  <a:cubicBezTo>
                    <a:pt x="1624" y="3961"/>
                    <a:pt x="1934" y="4033"/>
                    <a:pt x="2244" y="4033"/>
                  </a:cubicBezTo>
                  <a:cubicBezTo>
                    <a:pt x="2961" y="4033"/>
                    <a:pt x="3672" y="3647"/>
                    <a:pt x="4040" y="2978"/>
                  </a:cubicBezTo>
                  <a:cubicBezTo>
                    <a:pt x="4567" y="2022"/>
                    <a:pt x="4233" y="783"/>
                    <a:pt x="3300" y="251"/>
                  </a:cubicBezTo>
                  <a:cubicBezTo>
                    <a:pt x="3002" y="81"/>
                    <a:pt x="2673" y="1"/>
                    <a:pt x="2345"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9" name="Google Shape;2069;p7"/>
            <p:cNvSpPr/>
            <p:nvPr/>
          </p:nvSpPr>
          <p:spPr>
            <a:xfrm>
              <a:off x="2402875" y="4389250"/>
              <a:ext cx="112975" cy="100025"/>
            </a:xfrm>
            <a:custGeom>
              <a:rect b="b" l="l" r="r" t="t"/>
              <a:pathLst>
                <a:path extrusionOk="0" h="4001" w="4519">
                  <a:moveTo>
                    <a:pt x="2321" y="0"/>
                  </a:moveTo>
                  <a:cubicBezTo>
                    <a:pt x="1591" y="0"/>
                    <a:pt x="863" y="398"/>
                    <a:pt x="507" y="1076"/>
                  </a:cubicBezTo>
                  <a:cubicBezTo>
                    <a:pt x="0" y="2039"/>
                    <a:pt x="375" y="3295"/>
                    <a:pt x="1316" y="3787"/>
                  </a:cubicBezTo>
                  <a:cubicBezTo>
                    <a:pt x="1593" y="3932"/>
                    <a:pt x="1896" y="4000"/>
                    <a:pt x="2199" y="4000"/>
                  </a:cubicBezTo>
                  <a:cubicBezTo>
                    <a:pt x="2929" y="4000"/>
                    <a:pt x="3658" y="3602"/>
                    <a:pt x="4013" y="2925"/>
                  </a:cubicBezTo>
                  <a:cubicBezTo>
                    <a:pt x="4518" y="1961"/>
                    <a:pt x="4144" y="706"/>
                    <a:pt x="3204" y="214"/>
                  </a:cubicBezTo>
                  <a:cubicBezTo>
                    <a:pt x="2927" y="69"/>
                    <a:pt x="2624" y="0"/>
                    <a:pt x="2321"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0" name="Google Shape;2070;p7"/>
            <p:cNvSpPr/>
            <p:nvPr/>
          </p:nvSpPr>
          <p:spPr>
            <a:xfrm>
              <a:off x="5695500" y="3431275"/>
              <a:ext cx="114125" cy="101550"/>
            </a:xfrm>
            <a:custGeom>
              <a:rect b="b" l="l" r="r" t="t"/>
              <a:pathLst>
                <a:path extrusionOk="0" h="4062" w="4565">
                  <a:moveTo>
                    <a:pt x="2322" y="0"/>
                  </a:moveTo>
                  <a:cubicBezTo>
                    <a:pt x="1629" y="0"/>
                    <a:pt x="947" y="359"/>
                    <a:pt x="564" y="1005"/>
                  </a:cubicBezTo>
                  <a:cubicBezTo>
                    <a:pt x="1" y="1951"/>
                    <a:pt x="282" y="3183"/>
                    <a:pt x="1190" y="3757"/>
                  </a:cubicBezTo>
                  <a:cubicBezTo>
                    <a:pt x="1516" y="3964"/>
                    <a:pt x="1881" y="4062"/>
                    <a:pt x="2243" y="4062"/>
                  </a:cubicBezTo>
                  <a:cubicBezTo>
                    <a:pt x="2936" y="4062"/>
                    <a:pt x="3618" y="3703"/>
                    <a:pt x="4002" y="3057"/>
                  </a:cubicBezTo>
                  <a:cubicBezTo>
                    <a:pt x="4564" y="2113"/>
                    <a:pt x="4284" y="881"/>
                    <a:pt x="3375" y="305"/>
                  </a:cubicBezTo>
                  <a:cubicBezTo>
                    <a:pt x="3049" y="98"/>
                    <a:pt x="2684" y="0"/>
                    <a:pt x="2322"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1" name="Google Shape;2071;p7"/>
            <p:cNvSpPr/>
            <p:nvPr/>
          </p:nvSpPr>
          <p:spPr>
            <a:xfrm>
              <a:off x="1722325" y="2602225"/>
              <a:ext cx="115225" cy="101525"/>
            </a:xfrm>
            <a:custGeom>
              <a:rect b="b" l="l" r="r" t="t"/>
              <a:pathLst>
                <a:path extrusionOk="0" h="4061" w="4609">
                  <a:moveTo>
                    <a:pt x="2342" y="1"/>
                  </a:moveTo>
                  <a:cubicBezTo>
                    <a:pt x="1659" y="1"/>
                    <a:pt x="986" y="349"/>
                    <a:pt x="602" y="974"/>
                  </a:cubicBezTo>
                  <a:cubicBezTo>
                    <a:pt x="1" y="1951"/>
                    <a:pt x="307" y="3231"/>
                    <a:pt x="1278" y="3796"/>
                  </a:cubicBezTo>
                  <a:cubicBezTo>
                    <a:pt x="1588" y="3975"/>
                    <a:pt x="1928" y="4061"/>
                    <a:pt x="2266" y="4061"/>
                  </a:cubicBezTo>
                  <a:cubicBezTo>
                    <a:pt x="2949" y="4061"/>
                    <a:pt x="3622" y="3712"/>
                    <a:pt x="4007" y="3087"/>
                  </a:cubicBezTo>
                  <a:cubicBezTo>
                    <a:pt x="4609" y="2111"/>
                    <a:pt x="4302" y="831"/>
                    <a:pt x="3331" y="266"/>
                  </a:cubicBezTo>
                  <a:cubicBezTo>
                    <a:pt x="3021" y="86"/>
                    <a:pt x="2680" y="1"/>
                    <a:pt x="2342"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2" name="Google Shape;2072;p7"/>
            <p:cNvSpPr/>
            <p:nvPr/>
          </p:nvSpPr>
          <p:spPr>
            <a:xfrm>
              <a:off x="1806275" y="2181500"/>
              <a:ext cx="114175" cy="100825"/>
            </a:xfrm>
            <a:custGeom>
              <a:rect b="b" l="l" r="r" t="t"/>
              <a:pathLst>
                <a:path extrusionOk="0" h="4033" w="4567">
                  <a:moveTo>
                    <a:pt x="2345" y="1"/>
                  </a:moveTo>
                  <a:cubicBezTo>
                    <a:pt x="1668" y="1"/>
                    <a:pt x="993" y="341"/>
                    <a:pt x="608" y="952"/>
                  </a:cubicBezTo>
                  <a:cubicBezTo>
                    <a:pt x="1" y="1911"/>
                    <a:pt x="315" y="3223"/>
                    <a:pt x="1283" y="3780"/>
                  </a:cubicBezTo>
                  <a:cubicBezTo>
                    <a:pt x="1582" y="3952"/>
                    <a:pt x="1913" y="4033"/>
                    <a:pt x="2243" y="4033"/>
                  </a:cubicBezTo>
                  <a:cubicBezTo>
                    <a:pt x="2939" y="4033"/>
                    <a:pt x="3630" y="3672"/>
                    <a:pt x="4009" y="3033"/>
                  </a:cubicBezTo>
                  <a:cubicBezTo>
                    <a:pt x="4566" y="2093"/>
                    <a:pt x="4266" y="843"/>
                    <a:pt x="3352" y="282"/>
                  </a:cubicBezTo>
                  <a:cubicBezTo>
                    <a:pt x="3042" y="91"/>
                    <a:pt x="2693" y="1"/>
                    <a:pt x="2345"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3" name="Google Shape;2073;p7"/>
            <p:cNvSpPr/>
            <p:nvPr/>
          </p:nvSpPr>
          <p:spPr>
            <a:xfrm>
              <a:off x="2205850" y="1469775"/>
              <a:ext cx="114850" cy="101600"/>
            </a:xfrm>
            <a:custGeom>
              <a:rect b="b" l="l" r="r" t="t"/>
              <a:pathLst>
                <a:path extrusionOk="0" h="4064" w="4594">
                  <a:moveTo>
                    <a:pt x="2346" y="1"/>
                  </a:moveTo>
                  <a:cubicBezTo>
                    <a:pt x="1625" y="1"/>
                    <a:pt x="919" y="391"/>
                    <a:pt x="547" y="1078"/>
                  </a:cubicBezTo>
                  <a:cubicBezTo>
                    <a:pt x="1" y="2086"/>
                    <a:pt x="381" y="3344"/>
                    <a:pt x="1384" y="3853"/>
                  </a:cubicBezTo>
                  <a:cubicBezTo>
                    <a:pt x="1665" y="3996"/>
                    <a:pt x="1967" y="4063"/>
                    <a:pt x="2266" y="4063"/>
                  </a:cubicBezTo>
                  <a:cubicBezTo>
                    <a:pt x="2989" y="4063"/>
                    <a:pt x="3698" y="3668"/>
                    <a:pt x="4069" y="2983"/>
                  </a:cubicBezTo>
                  <a:cubicBezTo>
                    <a:pt x="4594" y="2017"/>
                    <a:pt x="4264" y="804"/>
                    <a:pt x="3328" y="263"/>
                  </a:cubicBezTo>
                  <a:cubicBezTo>
                    <a:pt x="3019" y="85"/>
                    <a:pt x="2681" y="1"/>
                    <a:pt x="2346"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4" name="Google Shape;2074;p7"/>
            <p:cNvSpPr/>
            <p:nvPr/>
          </p:nvSpPr>
          <p:spPr>
            <a:xfrm>
              <a:off x="5295025" y="4142650"/>
              <a:ext cx="115225" cy="101525"/>
            </a:xfrm>
            <a:custGeom>
              <a:rect b="b" l="l" r="r" t="t"/>
              <a:pathLst>
                <a:path extrusionOk="0" h="4061" w="4609">
                  <a:moveTo>
                    <a:pt x="2343" y="1"/>
                  </a:moveTo>
                  <a:cubicBezTo>
                    <a:pt x="1664" y="1"/>
                    <a:pt x="995" y="344"/>
                    <a:pt x="609" y="962"/>
                  </a:cubicBezTo>
                  <a:cubicBezTo>
                    <a:pt x="0" y="1935"/>
                    <a:pt x="299" y="3218"/>
                    <a:pt x="1266" y="3788"/>
                  </a:cubicBezTo>
                  <a:cubicBezTo>
                    <a:pt x="1578" y="3973"/>
                    <a:pt x="1923" y="4061"/>
                    <a:pt x="2266" y="4061"/>
                  </a:cubicBezTo>
                  <a:cubicBezTo>
                    <a:pt x="2944" y="4061"/>
                    <a:pt x="3613" y="3718"/>
                    <a:pt x="4000" y="3100"/>
                  </a:cubicBezTo>
                  <a:cubicBezTo>
                    <a:pt x="4608" y="2128"/>
                    <a:pt x="4311" y="844"/>
                    <a:pt x="3342" y="272"/>
                  </a:cubicBezTo>
                  <a:cubicBezTo>
                    <a:pt x="3030" y="88"/>
                    <a:pt x="2685" y="1"/>
                    <a:pt x="2343"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5" name="Google Shape;2075;p7"/>
            <p:cNvSpPr/>
            <p:nvPr/>
          </p:nvSpPr>
          <p:spPr>
            <a:xfrm>
              <a:off x="3205500" y="783575"/>
              <a:ext cx="112975" cy="100025"/>
            </a:xfrm>
            <a:custGeom>
              <a:rect b="b" l="l" r="r" t="t"/>
              <a:pathLst>
                <a:path extrusionOk="0" h="4001" w="4519">
                  <a:moveTo>
                    <a:pt x="2321" y="1"/>
                  </a:moveTo>
                  <a:cubicBezTo>
                    <a:pt x="1625" y="1"/>
                    <a:pt x="925" y="362"/>
                    <a:pt x="550" y="996"/>
                  </a:cubicBezTo>
                  <a:cubicBezTo>
                    <a:pt x="1" y="1929"/>
                    <a:pt x="317" y="3199"/>
                    <a:pt x="1237" y="3743"/>
                  </a:cubicBezTo>
                  <a:cubicBezTo>
                    <a:pt x="1533" y="3918"/>
                    <a:pt x="1865" y="4000"/>
                    <a:pt x="2198" y="4000"/>
                  </a:cubicBezTo>
                  <a:cubicBezTo>
                    <a:pt x="2894" y="4000"/>
                    <a:pt x="3593" y="3639"/>
                    <a:pt x="3967" y="3005"/>
                  </a:cubicBezTo>
                  <a:cubicBezTo>
                    <a:pt x="4519" y="2072"/>
                    <a:pt x="4202" y="802"/>
                    <a:pt x="3282" y="258"/>
                  </a:cubicBezTo>
                  <a:cubicBezTo>
                    <a:pt x="2986" y="83"/>
                    <a:pt x="2654" y="1"/>
                    <a:pt x="2321"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6" name="Google Shape;2076;p7"/>
            <p:cNvSpPr/>
            <p:nvPr/>
          </p:nvSpPr>
          <p:spPr>
            <a:xfrm>
              <a:off x="5764100" y="2222000"/>
              <a:ext cx="113025" cy="100050"/>
            </a:xfrm>
            <a:custGeom>
              <a:rect b="b" l="l" r="r" t="t"/>
              <a:pathLst>
                <a:path extrusionOk="0" h="4002" w="4521">
                  <a:moveTo>
                    <a:pt x="2320" y="1"/>
                  </a:moveTo>
                  <a:cubicBezTo>
                    <a:pt x="1620" y="1"/>
                    <a:pt x="918" y="367"/>
                    <a:pt x="546" y="1008"/>
                  </a:cubicBezTo>
                  <a:cubicBezTo>
                    <a:pt x="1" y="1946"/>
                    <a:pt x="325" y="3212"/>
                    <a:pt x="1249" y="3750"/>
                  </a:cubicBezTo>
                  <a:cubicBezTo>
                    <a:pt x="1542" y="3921"/>
                    <a:pt x="1871" y="4001"/>
                    <a:pt x="2199" y="4001"/>
                  </a:cubicBezTo>
                  <a:cubicBezTo>
                    <a:pt x="2900" y="4001"/>
                    <a:pt x="3603" y="3635"/>
                    <a:pt x="3975" y="2994"/>
                  </a:cubicBezTo>
                  <a:cubicBezTo>
                    <a:pt x="4520" y="2057"/>
                    <a:pt x="4194" y="791"/>
                    <a:pt x="3272" y="253"/>
                  </a:cubicBezTo>
                  <a:cubicBezTo>
                    <a:pt x="2978" y="82"/>
                    <a:pt x="2649" y="1"/>
                    <a:pt x="2320"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7" name="Google Shape;2077;p7"/>
            <p:cNvSpPr/>
            <p:nvPr/>
          </p:nvSpPr>
          <p:spPr>
            <a:xfrm>
              <a:off x="3388850" y="730875"/>
              <a:ext cx="111625" cy="99075"/>
            </a:xfrm>
            <a:custGeom>
              <a:rect b="b" l="l" r="r" t="t"/>
              <a:pathLst>
                <a:path extrusionOk="0" h="3963" w="4465">
                  <a:moveTo>
                    <a:pt x="2312" y="1"/>
                  </a:moveTo>
                  <a:cubicBezTo>
                    <a:pt x="1602" y="1"/>
                    <a:pt x="886" y="377"/>
                    <a:pt x="525" y="1025"/>
                  </a:cubicBezTo>
                  <a:cubicBezTo>
                    <a:pt x="1" y="1967"/>
                    <a:pt x="360" y="3249"/>
                    <a:pt x="1291" y="3747"/>
                  </a:cubicBezTo>
                  <a:cubicBezTo>
                    <a:pt x="1566" y="3893"/>
                    <a:pt x="1869" y="3962"/>
                    <a:pt x="2173" y="3962"/>
                  </a:cubicBezTo>
                  <a:cubicBezTo>
                    <a:pt x="2905" y="3962"/>
                    <a:pt x="3641" y="3563"/>
                    <a:pt x="3988" y="2889"/>
                  </a:cubicBezTo>
                  <a:cubicBezTo>
                    <a:pt x="4464" y="1965"/>
                    <a:pt x="4124" y="752"/>
                    <a:pt x="3243" y="244"/>
                  </a:cubicBezTo>
                  <a:cubicBezTo>
                    <a:pt x="2956" y="79"/>
                    <a:pt x="2635" y="1"/>
                    <a:pt x="2312"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8" name="Google Shape;2078;p7"/>
            <p:cNvSpPr/>
            <p:nvPr/>
          </p:nvSpPr>
          <p:spPr>
            <a:xfrm>
              <a:off x="5714875" y="2038525"/>
              <a:ext cx="111625" cy="99100"/>
            </a:xfrm>
            <a:custGeom>
              <a:rect b="b" l="l" r="r" t="t"/>
              <a:pathLst>
                <a:path extrusionOk="0" h="3964" w="4465">
                  <a:moveTo>
                    <a:pt x="2315" y="1"/>
                  </a:moveTo>
                  <a:cubicBezTo>
                    <a:pt x="1623" y="1"/>
                    <a:pt x="921" y="356"/>
                    <a:pt x="551" y="980"/>
                  </a:cubicBezTo>
                  <a:cubicBezTo>
                    <a:pt x="1" y="1906"/>
                    <a:pt x="329" y="3195"/>
                    <a:pt x="1248" y="3722"/>
                  </a:cubicBezTo>
                  <a:cubicBezTo>
                    <a:pt x="1533" y="3886"/>
                    <a:pt x="1853" y="3963"/>
                    <a:pt x="2174" y="3963"/>
                  </a:cubicBezTo>
                  <a:cubicBezTo>
                    <a:pt x="2887" y="3963"/>
                    <a:pt x="3605" y="3584"/>
                    <a:pt x="3963" y="2934"/>
                  </a:cubicBezTo>
                  <a:cubicBezTo>
                    <a:pt x="4464" y="2028"/>
                    <a:pt x="4153" y="806"/>
                    <a:pt x="3287" y="268"/>
                  </a:cubicBezTo>
                  <a:cubicBezTo>
                    <a:pt x="2992" y="86"/>
                    <a:pt x="2655" y="1"/>
                    <a:pt x="2315"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9" name="Google Shape;2079;p7"/>
            <p:cNvSpPr/>
            <p:nvPr/>
          </p:nvSpPr>
          <p:spPr>
            <a:xfrm>
              <a:off x="5814725" y="2406425"/>
              <a:ext cx="111600" cy="99075"/>
            </a:xfrm>
            <a:custGeom>
              <a:rect b="b" l="l" r="r" t="t"/>
              <a:pathLst>
                <a:path extrusionOk="0" h="3963" w="4464">
                  <a:moveTo>
                    <a:pt x="2290" y="1"/>
                  </a:moveTo>
                  <a:cubicBezTo>
                    <a:pt x="1585" y="1"/>
                    <a:pt x="873" y="371"/>
                    <a:pt x="509" y="1013"/>
                  </a:cubicBezTo>
                  <a:cubicBezTo>
                    <a:pt x="0" y="1914"/>
                    <a:pt x="299" y="3138"/>
                    <a:pt x="1161" y="3685"/>
                  </a:cubicBezTo>
                  <a:cubicBezTo>
                    <a:pt x="1459" y="3874"/>
                    <a:pt x="1802" y="3963"/>
                    <a:pt x="2148" y="3963"/>
                  </a:cubicBezTo>
                  <a:cubicBezTo>
                    <a:pt x="2834" y="3963"/>
                    <a:pt x="3530" y="3613"/>
                    <a:pt x="3905" y="2998"/>
                  </a:cubicBezTo>
                  <a:cubicBezTo>
                    <a:pt x="4464" y="2082"/>
                    <a:pt x="4147" y="788"/>
                    <a:pt x="3232" y="250"/>
                  </a:cubicBezTo>
                  <a:cubicBezTo>
                    <a:pt x="2943" y="80"/>
                    <a:pt x="2617" y="1"/>
                    <a:pt x="2290"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0" name="Google Shape;2080;p7"/>
            <p:cNvSpPr/>
            <p:nvPr/>
          </p:nvSpPr>
          <p:spPr>
            <a:xfrm>
              <a:off x="3023475" y="837225"/>
              <a:ext cx="111625" cy="99075"/>
            </a:xfrm>
            <a:custGeom>
              <a:rect b="b" l="l" r="r" t="t"/>
              <a:pathLst>
                <a:path extrusionOk="0" h="3963" w="4465">
                  <a:moveTo>
                    <a:pt x="2292" y="1"/>
                  </a:moveTo>
                  <a:cubicBezTo>
                    <a:pt x="1583" y="1"/>
                    <a:pt x="868" y="375"/>
                    <a:pt x="506" y="1021"/>
                  </a:cubicBezTo>
                  <a:cubicBezTo>
                    <a:pt x="1" y="1924"/>
                    <a:pt x="306" y="3147"/>
                    <a:pt x="1169" y="3690"/>
                  </a:cubicBezTo>
                  <a:cubicBezTo>
                    <a:pt x="1465" y="3875"/>
                    <a:pt x="1806" y="3963"/>
                    <a:pt x="2149" y="3963"/>
                  </a:cubicBezTo>
                  <a:cubicBezTo>
                    <a:pt x="2837" y="3963"/>
                    <a:pt x="3536" y="3611"/>
                    <a:pt x="3908" y="2991"/>
                  </a:cubicBezTo>
                  <a:cubicBezTo>
                    <a:pt x="4464" y="2072"/>
                    <a:pt x="4143" y="779"/>
                    <a:pt x="3225" y="246"/>
                  </a:cubicBezTo>
                  <a:cubicBezTo>
                    <a:pt x="2938" y="79"/>
                    <a:pt x="2616" y="1"/>
                    <a:pt x="2292"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1" name="Google Shape;2081;p7"/>
            <p:cNvSpPr/>
            <p:nvPr/>
          </p:nvSpPr>
          <p:spPr>
            <a:xfrm>
              <a:off x="4299525" y="4831850"/>
              <a:ext cx="109375" cy="97075"/>
            </a:xfrm>
            <a:custGeom>
              <a:rect b="b" l="l" r="r" t="t"/>
              <a:pathLst>
                <a:path extrusionOk="0" h="3883" w="4375">
                  <a:moveTo>
                    <a:pt x="2255" y="1"/>
                  </a:moveTo>
                  <a:cubicBezTo>
                    <a:pt x="1540" y="1"/>
                    <a:pt x="818" y="390"/>
                    <a:pt x="478" y="1053"/>
                  </a:cubicBezTo>
                  <a:cubicBezTo>
                    <a:pt x="1" y="1980"/>
                    <a:pt x="360" y="3192"/>
                    <a:pt x="1256" y="3671"/>
                  </a:cubicBezTo>
                  <a:cubicBezTo>
                    <a:pt x="1526" y="3815"/>
                    <a:pt x="1824" y="3882"/>
                    <a:pt x="2122" y="3882"/>
                  </a:cubicBezTo>
                  <a:cubicBezTo>
                    <a:pt x="2818" y="3882"/>
                    <a:pt x="3518" y="3513"/>
                    <a:pt x="3871" y="2879"/>
                  </a:cubicBezTo>
                  <a:cubicBezTo>
                    <a:pt x="4374" y="1974"/>
                    <a:pt x="4049" y="751"/>
                    <a:pt x="3168" y="240"/>
                  </a:cubicBezTo>
                  <a:cubicBezTo>
                    <a:pt x="2887" y="77"/>
                    <a:pt x="2571" y="1"/>
                    <a:pt x="2255"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2" name="Google Shape;2082;p7"/>
            <p:cNvSpPr/>
            <p:nvPr/>
          </p:nvSpPr>
          <p:spPr>
            <a:xfrm>
              <a:off x="1740375" y="3393400"/>
              <a:ext cx="109875" cy="97100"/>
            </a:xfrm>
            <a:custGeom>
              <a:rect b="b" l="l" r="r" t="t"/>
              <a:pathLst>
                <a:path extrusionOk="0" h="3884" w="4395">
                  <a:moveTo>
                    <a:pt x="2274" y="1"/>
                  </a:moveTo>
                  <a:cubicBezTo>
                    <a:pt x="1611" y="1"/>
                    <a:pt x="939" y="336"/>
                    <a:pt x="570" y="928"/>
                  </a:cubicBezTo>
                  <a:cubicBezTo>
                    <a:pt x="1" y="1837"/>
                    <a:pt x="326" y="3138"/>
                    <a:pt x="1250" y="3656"/>
                  </a:cubicBezTo>
                  <a:cubicBezTo>
                    <a:pt x="1527" y="3810"/>
                    <a:pt x="1835" y="3883"/>
                    <a:pt x="2144" y="3883"/>
                  </a:cubicBezTo>
                  <a:cubicBezTo>
                    <a:pt x="2828" y="3883"/>
                    <a:pt x="3517" y="3526"/>
                    <a:pt x="3876" y="2907"/>
                  </a:cubicBezTo>
                  <a:cubicBezTo>
                    <a:pt x="4395" y="2011"/>
                    <a:pt x="4090" y="784"/>
                    <a:pt x="3215" y="256"/>
                  </a:cubicBezTo>
                  <a:cubicBezTo>
                    <a:pt x="2928" y="83"/>
                    <a:pt x="2602" y="1"/>
                    <a:pt x="2274"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3" name="Google Shape;2083;p7"/>
            <p:cNvSpPr/>
            <p:nvPr/>
          </p:nvSpPr>
          <p:spPr>
            <a:xfrm>
              <a:off x="4171700" y="703100"/>
              <a:ext cx="109375" cy="97075"/>
            </a:xfrm>
            <a:custGeom>
              <a:rect b="b" l="l" r="r" t="t"/>
              <a:pathLst>
                <a:path extrusionOk="0" h="3883" w="4375">
                  <a:moveTo>
                    <a:pt x="2253" y="1"/>
                  </a:moveTo>
                  <a:cubicBezTo>
                    <a:pt x="1571" y="1"/>
                    <a:pt x="883" y="357"/>
                    <a:pt x="524" y="973"/>
                  </a:cubicBezTo>
                  <a:cubicBezTo>
                    <a:pt x="0" y="1868"/>
                    <a:pt x="304" y="3095"/>
                    <a:pt x="1178" y="3626"/>
                  </a:cubicBezTo>
                  <a:cubicBezTo>
                    <a:pt x="1465" y="3801"/>
                    <a:pt x="1792" y="3883"/>
                    <a:pt x="2120" y="3883"/>
                  </a:cubicBezTo>
                  <a:cubicBezTo>
                    <a:pt x="2822" y="3883"/>
                    <a:pt x="3531" y="3508"/>
                    <a:pt x="3880" y="2861"/>
                  </a:cubicBezTo>
                  <a:cubicBezTo>
                    <a:pt x="4374" y="1947"/>
                    <a:pt x="4037" y="729"/>
                    <a:pt x="3150" y="231"/>
                  </a:cubicBezTo>
                  <a:cubicBezTo>
                    <a:pt x="2873" y="74"/>
                    <a:pt x="2563" y="1"/>
                    <a:pt x="2253"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4" name="Google Shape;2084;p7"/>
            <p:cNvSpPr/>
            <p:nvPr/>
          </p:nvSpPr>
          <p:spPr>
            <a:xfrm>
              <a:off x="3573275" y="678675"/>
              <a:ext cx="109325" cy="97100"/>
            </a:xfrm>
            <a:custGeom>
              <a:rect b="b" l="l" r="r" t="t"/>
              <a:pathLst>
                <a:path extrusionOk="0" h="3884" w="4373">
                  <a:moveTo>
                    <a:pt x="2250" y="0"/>
                  </a:moveTo>
                  <a:cubicBezTo>
                    <a:pt x="1586" y="0"/>
                    <a:pt x="914" y="337"/>
                    <a:pt x="544" y="931"/>
                  </a:cubicBezTo>
                  <a:cubicBezTo>
                    <a:pt x="0" y="1803"/>
                    <a:pt x="275" y="3044"/>
                    <a:pt x="1134" y="3601"/>
                  </a:cubicBezTo>
                  <a:cubicBezTo>
                    <a:pt x="1430" y="3793"/>
                    <a:pt x="1772" y="3883"/>
                    <a:pt x="2117" y="3883"/>
                  </a:cubicBezTo>
                  <a:cubicBezTo>
                    <a:pt x="2800" y="3883"/>
                    <a:pt x="3492" y="3528"/>
                    <a:pt x="3852" y="2904"/>
                  </a:cubicBezTo>
                  <a:cubicBezTo>
                    <a:pt x="4373" y="2008"/>
                    <a:pt x="4065" y="782"/>
                    <a:pt x="3189" y="254"/>
                  </a:cubicBezTo>
                  <a:cubicBezTo>
                    <a:pt x="2903" y="82"/>
                    <a:pt x="2577" y="0"/>
                    <a:pt x="2250"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5" name="Google Shape;2085;p7"/>
            <p:cNvSpPr/>
            <p:nvPr/>
          </p:nvSpPr>
          <p:spPr>
            <a:xfrm>
              <a:off x="5666075" y="1855600"/>
              <a:ext cx="109925" cy="97050"/>
            </a:xfrm>
            <a:custGeom>
              <a:rect b="b" l="l" r="r" t="t"/>
              <a:pathLst>
                <a:path extrusionOk="0" h="3882" w="4397">
                  <a:moveTo>
                    <a:pt x="2273" y="0"/>
                  </a:moveTo>
                  <a:cubicBezTo>
                    <a:pt x="1602" y="0"/>
                    <a:pt x="924" y="345"/>
                    <a:pt x="557" y="948"/>
                  </a:cubicBezTo>
                  <a:cubicBezTo>
                    <a:pt x="0" y="1869"/>
                    <a:pt x="339" y="3163"/>
                    <a:pt x="1271" y="3666"/>
                  </a:cubicBezTo>
                  <a:cubicBezTo>
                    <a:pt x="1542" y="3812"/>
                    <a:pt x="1843" y="3881"/>
                    <a:pt x="2143" y="3881"/>
                  </a:cubicBezTo>
                  <a:cubicBezTo>
                    <a:pt x="2837" y="3881"/>
                    <a:pt x="3533" y="3515"/>
                    <a:pt x="3888" y="2885"/>
                  </a:cubicBezTo>
                  <a:cubicBezTo>
                    <a:pt x="4396" y="1981"/>
                    <a:pt x="4075" y="758"/>
                    <a:pt x="3195" y="244"/>
                  </a:cubicBezTo>
                  <a:cubicBezTo>
                    <a:pt x="2912" y="78"/>
                    <a:pt x="2593" y="0"/>
                    <a:pt x="2273"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6" name="Google Shape;2086;p7"/>
            <p:cNvSpPr/>
            <p:nvPr/>
          </p:nvSpPr>
          <p:spPr>
            <a:xfrm>
              <a:off x="5334225" y="1356925"/>
              <a:ext cx="109875" cy="97050"/>
            </a:xfrm>
            <a:custGeom>
              <a:rect b="b" l="l" r="r" t="t"/>
              <a:pathLst>
                <a:path extrusionOk="0" h="3882" w="4395">
                  <a:moveTo>
                    <a:pt x="2276" y="1"/>
                  </a:moveTo>
                  <a:cubicBezTo>
                    <a:pt x="1614" y="1"/>
                    <a:pt x="943" y="333"/>
                    <a:pt x="572" y="921"/>
                  </a:cubicBezTo>
                  <a:cubicBezTo>
                    <a:pt x="0" y="1827"/>
                    <a:pt x="320" y="3130"/>
                    <a:pt x="1241" y="3651"/>
                  </a:cubicBezTo>
                  <a:cubicBezTo>
                    <a:pt x="1518" y="3808"/>
                    <a:pt x="1829" y="3882"/>
                    <a:pt x="2141" y="3882"/>
                  </a:cubicBezTo>
                  <a:cubicBezTo>
                    <a:pt x="2822" y="3882"/>
                    <a:pt x="3510" y="3528"/>
                    <a:pt x="3870" y="2914"/>
                  </a:cubicBezTo>
                  <a:cubicBezTo>
                    <a:pt x="4394" y="2020"/>
                    <a:pt x="4095" y="792"/>
                    <a:pt x="3221" y="259"/>
                  </a:cubicBezTo>
                  <a:cubicBezTo>
                    <a:pt x="2934" y="84"/>
                    <a:pt x="2606" y="1"/>
                    <a:pt x="2276"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7" name="Google Shape;2087;p7"/>
            <p:cNvSpPr/>
            <p:nvPr/>
          </p:nvSpPr>
          <p:spPr>
            <a:xfrm>
              <a:off x="4482875" y="4779150"/>
              <a:ext cx="108575" cy="96100"/>
            </a:xfrm>
            <a:custGeom>
              <a:rect b="b" l="l" r="r" t="t"/>
              <a:pathLst>
                <a:path extrusionOk="0" h="3844" w="4343">
                  <a:moveTo>
                    <a:pt x="2212" y="1"/>
                  </a:moveTo>
                  <a:cubicBezTo>
                    <a:pt x="1527" y="1"/>
                    <a:pt x="854" y="372"/>
                    <a:pt x="505" y="1019"/>
                  </a:cubicBezTo>
                  <a:cubicBezTo>
                    <a:pt x="1" y="1949"/>
                    <a:pt x="337" y="3128"/>
                    <a:pt x="1249" y="3621"/>
                  </a:cubicBezTo>
                  <a:cubicBezTo>
                    <a:pt x="1528" y="3772"/>
                    <a:pt x="1831" y="3843"/>
                    <a:pt x="2131" y="3843"/>
                  </a:cubicBezTo>
                  <a:cubicBezTo>
                    <a:pt x="2816" y="3843"/>
                    <a:pt x="3489" y="3473"/>
                    <a:pt x="3838" y="2825"/>
                  </a:cubicBezTo>
                  <a:cubicBezTo>
                    <a:pt x="4342" y="1896"/>
                    <a:pt x="4006" y="717"/>
                    <a:pt x="3094" y="223"/>
                  </a:cubicBezTo>
                  <a:cubicBezTo>
                    <a:pt x="2815" y="72"/>
                    <a:pt x="2512" y="1"/>
                    <a:pt x="2212"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8" name="Google Shape;2088;p7"/>
            <p:cNvSpPr/>
            <p:nvPr/>
          </p:nvSpPr>
          <p:spPr>
            <a:xfrm>
              <a:off x="1691600" y="3209950"/>
              <a:ext cx="108675" cy="96125"/>
            </a:xfrm>
            <a:custGeom>
              <a:rect b="b" l="l" r="r" t="t"/>
              <a:pathLst>
                <a:path extrusionOk="0" h="3845" w="4347">
                  <a:moveTo>
                    <a:pt x="2213" y="1"/>
                  </a:moveTo>
                  <a:cubicBezTo>
                    <a:pt x="1549" y="1"/>
                    <a:pt x="894" y="350"/>
                    <a:pt x="534" y="969"/>
                  </a:cubicBezTo>
                  <a:cubicBezTo>
                    <a:pt x="1" y="1885"/>
                    <a:pt x="304" y="3070"/>
                    <a:pt x="1203" y="3593"/>
                  </a:cubicBezTo>
                  <a:cubicBezTo>
                    <a:pt x="1495" y="3764"/>
                    <a:pt x="1816" y="3844"/>
                    <a:pt x="2135" y="3844"/>
                  </a:cubicBezTo>
                  <a:cubicBezTo>
                    <a:pt x="2798" y="3844"/>
                    <a:pt x="3453" y="3495"/>
                    <a:pt x="3813" y="2876"/>
                  </a:cubicBezTo>
                  <a:cubicBezTo>
                    <a:pt x="4346" y="1959"/>
                    <a:pt x="4044" y="774"/>
                    <a:pt x="3144" y="251"/>
                  </a:cubicBezTo>
                  <a:cubicBezTo>
                    <a:pt x="2853" y="81"/>
                    <a:pt x="2532" y="1"/>
                    <a:pt x="2213"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9" name="Google Shape;2089;p7"/>
            <p:cNvSpPr/>
            <p:nvPr/>
          </p:nvSpPr>
          <p:spPr>
            <a:xfrm>
              <a:off x="1790900" y="3577850"/>
              <a:ext cx="108650" cy="96100"/>
            </a:xfrm>
            <a:custGeom>
              <a:rect b="b" l="l" r="r" t="t"/>
              <a:pathLst>
                <a:path extrusionOk="0" h="3844" w="4346">
                  <a:moveTo>
                    <a:pt x="2214" y="1"/>
                  </a:moveTo>
                  <a:cubicBezTo>
                    <a:pt x="1551" y="1"/>
                    <a:pt x="896" y="349"/>
                    <a:pt x="535" y="967"/>
                  </a:cubicBezTo>
                  <a:cubicBezTo>
                    <a:pt x="0" y="1882"/>
                    <a:pt x="302" y="3068"/>
                    <a:pt x="1201" y="3593"/>
                  </a:cubicBezTo>
                  <a:cubicBezTo>
                    <a:pt x="1493" y="3763"/>
                    <a:pt x="1814" y="3844"/>
                    <a:pt x="2134" y="3844"/>
                  </a:cubicBezTo>
                  <a:cubicBezTo>
                    <a:pt x="2797" y="3844"/>
                    <a:pt x="3451" y="3496"/>
                    <a:pt x="3811" y="2878"/>
                  </a:cubicBezTo>
                  <a:cubicBezTo>
                    <a:pt x="4346" y="1961"/>
                    <a:pt x="4044" y="777"/>
                    <a:pt x="3146" y="252"/>
                  </a:cubicBezTo>
                  <a:cubicBezTo>
                    <a:pt x="2855" y="81"/>
                    <a:pt x="2534" y="1"/>
                    <a:pt x="2214"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0" name="Google Shape;2090;p7"/>
            <p:cNvSpPr/>
            <p:nvPr/>
          </p:nvSpPr>
          <p:spPr>
            <a:xfrm>
              <a:off x="4116950" y="4885525"/>
              <a:ext cx="108600" cy="96075"/>
            </a:xfrm>
            <a:custGeom>
              <a:rect b="b" l="l" r="r" t="t"/>
              <a:pathLst>
                <a:path extrusionOk="0" h="3843" w="4344">
                  <a:moveTo>
                    <a:pt x="2212" y="1"/>
                  </a:moveTo>
                  <a:cubicBezTo>
                    <a:pt x="1528" y="1"/>
                    <a:pt x="855" y="372"/>
                    <a:pt x="505" y="1018"/>
                  </a:cubicBezTo>
                  <a:cubicBezTo>
                    <a:pt x="1" y="1948"/>
                    <a:pt x="337" y="3127"/>
                    <a:pt x="1250" y="3620"/>
                  </a:cubicBezTo>
                  <a:cubicBezTo>
                    <a:pt x="1529" y="3771"/>
                    <a:pt x="1831" y="3842"/>
                    <a:pt x="2131" y="3842"/>
                  </a:cubicBezTo>
                  <a:cubicBezTo>
                    <a:pt x="2816" y="3842"/>
                    <a:pt x="3489" y="3472"/>
                    <a:pt x="3839" y="2825"/>
                  </a:cubicBezTo>
                  <a:cubicBezTo>
                    <a:pt x="4343" y="1895"/>
                    <a:pt x="4007" y="717"/>
                    <a:pt x="3094" y="222"/>
                  </a:cubicBezTo>
                  <a:cubicBezTo>
                    <a:pt x="2815" y="72"/>
                    <a:pt x="2513" y="1"/>
                    <a:pt x="2212"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1" name="Google Shape;2091;p7"/>
            <p:cNvSpPr/>
            <p:nvPr/>
          </p:nvSpPr>
          <p:spPr>
            <a:xfrm>
              <a:off x="5831600" y="3196875"/>
              <a:ext cx="108550" cy="96075"/>
            </a:xfrm>
            <a:custGeom>
              <a:rect b="b" l="l" r="r" t="t"/>
              <a:pathLst>
                <a:path extrusionOk="0" h="3843" w="4342">
                  <a:moveTo>
                    <a:pt x="2211" y="0"/>
                  </a:moveTo>
                  <a:cubicBezTo>
                    <a:pt x="1526" y="0"/>
                    <a:pt x="854" y="372"/>
                    <a:pt x="504" y="1019"/>
                  </a:cubicBezTo>
                  <a:cubicBezTo>
                    <a:pt x="0" y="1949"/>
                    <a:pt x="336" y="3127"/>
                    <a:pt x="1250" y="3621"/>
                  </a:cubicBezTo>
                  <a:cubicBezTo>
                    <a:pt x="1528" y="3772"/>
                    <a:pt x="1830" y="3843"/>
                    <a:pt x="2130" y="3843"/>
                  </a:cubicBezTo>
                  <a:cubicBezTo>
                    <a:pt x="2815" y="3843"/>
                    <a:pt x="3488" y="3472"/>
                    <a:pt x="3839" y="2825"/>
                  </a:cubicBezTo>
                  <a:cubicBezTo>
                    <a:pt x="4341" y="1896"/>
                    <a:pt x="4007" y="717"/>
                    <a:pt x="3093" y="223"/>
                  </a:cubicBezTo>
                  <a:cubicBezTo>
                    <a:pt x="2814" y="72"/>
                    <a:pt x="2511" y="0"/>
                    <a:pt x="2211"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2" name="Google Shape;2092;p7"/>
            <p:cNvSpPr/>
            <p:nvPr/>
          </p:nvSpPr>
          <p:spPr>
            <a:xfrm>
              <a:off x="5865550" y="2591850"/>
              <a:ext cx="108675" cy="96125"/>
            </a:xfrm>
            <a:custGeom>
              <a:rect b="b" l="l" r="r" t="t"/>
              <a:pathLst>
                <a:path extrusionOk="0" h="3845" w="4347">
                  <a:moveTo>
                    <a:pt x="2215" y="1"/>
                  </a:moveTo>
                  <a:cubicBezTo>
                    <a:pt x="1552" y="1"/>
                    <a:pt x="896" y="350"/>
                    <a:pt x="536" y="969"/>
                  </a:cubicBezTo>
                  <a:cubicBezTo>
                    <a:pt x="1" y="1884"/>
                    <a:pt x="303" y="3069"/>
                    <a:pt x="1202" y="3593"/>
                  </a:cubicBezTo>
                  <a:cubicBezTo>
                    <a:pt x="1494" y="3764"/>
                    <a:pt x="1815" y="3845"/>
                    <a:pt x="2134" y="3845"/>
                  </a:cubicBezTo>
                  <a:cubicBezTo>
                    <a:pt x="2798" y="3845"/>
                    <a:pt x="3452" y="3495"/>
                    <a:pt x="3813" y="2877"/>
                  </a:cubicBezTo>
                  <a:cubicBezTo>
                    <a:pt x="4346" y="1961"/>
                    <a:pt x="4044" y="776"/>
                    <a:pt x="3146" y="251"/>
                  </a:cubicBezTo>
                  <a:cubicBezTo>
                    <a:pt x="2855" y="81"/>
                    <a:pt x="2534" y="1"/>
                    <a:pt x="2215"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3" name="Google Shape;2093;p7"/>
            <p:cNvSpPr/>
            <p:nvPr/>
          </p:nvSpPr>
          <p:spPr>
            <a:xfrm>
              <a:off x="2841775" y="891900"/>
              <a:ext cx="108550" cy="96100"/>
            </a:xfrm>
            <a:custGeom>
              <a:rect b="b" l="l" r="r" t="t"/>
              <a:pathLst>
                <a:path extrusionOk="0" h="3844" w="4342">
                  <a:moveTo>
                    <a:pt x="2210" y="0"/>
                  </a:moveTo>
                  <a:cubicBezTo>
                    <a:pt x="1527" y="0"/>
                    <a:pt x="857" y="370"/>
                    <a:pt x="506" y="1016"/>
                  </a:cubicBezTo>
                  <a:cubicBezTo>
                    <a:pt x="1" y="1948"/>
                    <a:pt x="334" y="3125"/>
                    <a:pt x="1247" y="3620"/>
                  </a:cubicBezTo>
                  <a:cubicBezTo>
                    <a:pt x="1526" y="3772"/>
                    <a:pt x="1830" y="3843"/>
                    <a:pt x="2131" y="3843"/>
                  </a:cubicBezTo>
                  <a:cubicBezTo>
                    <a:pt x="2814" y="3843"/>
                    <a:pt x="3486" y="3474"/>
                    <a:pt x="3837" y="2827"/>
                  </a:cubicBezTo>
                  <a:cubicBezTo>
                    <a:pt x="4342" y="1897"/>
                    <a:pt x="4009" y="720"/>
                    <a:pt x="3097" y="225"/>
                  </a:cubicBezTo>
                  <a:cubicBezTo>
                    <a:pt x="2816" y="72"/>
                    <a:pt x="2512" y="0"/>
                    <a:pt x="2210"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4" name="Google Shape;2094;p7"/>
            <p:cNvSpPr/>
            <p:nvPr/>
          </p:nvSpPr>
          <p:spPr>
            <a:xfrm>
              <a:off x="2342525" y="1235375"/>
              <a:ext cx="108625" cy="96125"/>
            </a:xfrm>
            <a:custGeom>
              <a:rect b="b" l="l" r="r" t="t"/>
              <a:pathLst>
                <a:path extrusionOk="0" h="3845" w="4345">
                  <a:moveTo>
                    <a:pt x="2214" y="0"/>
                  </a:moveTo>
                  <a:cubicBezTo>
                    <a:pt x="1550" y="0"/>
                    <a:pt x="896" y="348"/>
                    <a:pt x="536" y="967"/>
                  </a:cubicBezTo>
                  <a:cubicBezTo>
                    <a:pt x="1" y="1882"/>
                    <a:pt x="303" y="3068"/>
                    <a:pt x="1200" y="3593"/>
                  </a:cubicBezTo>
                  <a:cubicBezTo>
                    <a:pt x="1492" y="3763"/>
                    <a:pt x="1813" y="3844"/>
                    <a:pt x="2132" y="3844"/>
                  </a:cubicBezTo>
                  <a:cubicBezTo>
                    <a:pt x="2796" y="3844"/>
                    <a:pt x="3450" y="3495"/>
                    <a:pt x="3811" y="2877"/>
                  </a:cubicBezTo>
                  <a:cubicBezTo>
                    <a:pt x="4345" y="1962"/>
                    <a:pt x="4044" y="777"/>
                    <a:pt x="3145" y="251"/>
                  </a:cubicBezTo>
                  <a:cubicBezTo>
                    <a:pt x="2854" y="81"/>
                    <a:pt x="2533" y="0"/>
                    <a:pt x="2214"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5" name="Google Shape;2095;p7"/>
            <p:cNvSpPr/>
            <p:nvPr/>
          </p:nvSpPr>
          <p:spPr>
            <a:xfrm>
              <a:off x="3934850" y="4939775"/>
              <a:ext cx="106425" cy="93975"/>
            </a:xfrm>
            <a:custGeom>
              <a:rect b="b" l="l" r="r" t="t"/>
              <a:pathLst>
                <a:path extrusionOk="0" h="3759" w="4257">
                  <a:moveTo>
                    <a:pt x="2141" y="0"/>
                  </a:moveTo>
                  <a:cubicBezTo>
                    <a:pt x="1530" y="0"/>
                    <a:pt x="945" y="314"/>
                    <a:pt x="584" y="893"/>
                  </a:cubicBezTo>
                  <a:cubicBezTo>
                    <a:pt x="1" y="1834"/>
                    <a:pt x="273" y="2971"/>
                    <a:pt x="1209" y="3506"/>
                  </a:cubicBezTo>
                  <a:cubicBezTo>
                    <a:pt x="1508" y="3677"/>
                    <a:pt x="1826" y="3759"/>
                    <a:pt x="2137" y="3759"/>
                  </a:cubicBezTo>
                  <a:cubicBezTo>
                    <a:pt x="2764" y="3759"/>
                    <a:pt x="3362" y="3425"/>
                    <a:pt x="3719" y="2815"/>
                  </a:cubicBezTo>
                  <a:cubicBezTo>
                    <a:pt x="4256" y="1900"/>
                    <a:pt x="3997" y="814"/>
                    <a:pt x="3114" y="279"/>
                  </a:cubicBezTo>
                  <a:cubicBezTo>
                    <a:pt x="2803" y="91"/>
                    <a:pt x="2468" y="0"/>
                    <a:pt x="2141"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6" name="Google Shape;2096;p7"/>
            <p:cNvSpPr/>
            <p:nvPr/>
          </p:nvSpPr>
          <p:spPr>
            <a:xfrm>
              <a:off x="1842275" y="3763300"/>
              <a:ext cx="105200" cy="93075"/>
            </a:xfrm>
            <a:custGeom>
              <a:rect b="b" l="l" r="r" t="t"/>
              <a:pathLst>
                <a:path extrusionOk="0" h="3723" w="4208">
                  <a:moveTo>
                    <a:pt x="2103" y="1"/>
                  </a:moveTo>
                  <a:cubicBezTo>
                    <a:pt x="1478" y="1"/>
                    <a:pt x="883" y="337"/>
                    <a:pt x="530" y="952"/>
                  </a:cubicBezTo>
                  <a:cubicBezTo>
                    <a:pt x="1" y="1872"/>
                    <a:pt x="275" y="2949"/>
                    <a:pt x="1177" y="3467"/>
                  </a:cubicBezTo>
                  <a:cubicBezTo>
                    <a:pt x="1476" y="3639"/>
                    <a:pt x="1794" y="3722"/>
                    <a:pt x="2104" y="3722"/>
                  </a:cubicBezTo>
                  <a:cubicBezTo>
                    <a:pt x="2730" y="3722"/>
                    <a:pt x="3325" y="3387"/>
                    <a:pt x="3679" y="2772"/>
                  </a:cubicBezTo>
                  <a:cubicBezTo>
                    <a:pt x="4208" y="1852"/>
                    <a:pt x="3932" y="775"/>
                    <a:pt x="3030" y="256"/>
                  </a:cubicBezTo>
                  <a:cubicBezTo>
                    <a:pt x="2731" y="84"/>
                    <a:pt x="2413" y="1"/>
                    <a:pt x="2103"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7" name="Google Shape;2097;p7"/>
            <p:cNvSpPr/>
            <p:nvPr/>
          </p:nvSpPr>
          <p:spPr>
            <a:xfrm>
              <a:off x="5054500" y="1044225"/>
              <a:ext cx="105375" cy="93050"/>
            </a:xfrm>
            <a:custGeom>
              <a:rect b="b" l="l" r="r" t="t"/>
              <a:pathLst>
                <a:path extrusionOk="0" h="3722" w="4215">
                  <a:moveTo>
                    <a:pt x="2107" y="0"/>
                  </a:moveTo>
                  <a:cubicBezTo>
                    <a:pt x="1462" y="0"/>
                    <a:pt x="853" y="357"/>
                    <a:pt x="504" y="1000"/>
                  </a:cubicBezTo>
                  <a:cubicBezTo>
                    <a:pt x="0" y="1932"/>
                    <a:pt x="310" y="2999"/>
                    <a:pt x="1228" y="3494"/>
                  </a:cubicBezTo>
                  <a:cubicBezTo>
                    <a:pt x="1513" y="3648"/>
                    <a:pt x="1813" y="3722"/>
                    <a:pt x="2106" y="3722"/>
                  </a:cubicBezTo>
                  <a:cubicBezTo>
                    <a:pt x="2751" y="3722"/>
                    <a:pt x="3361" y="3365"/>
                    <a:pt x="3709" y="2723"/>
                  </a:cubicBezTo>
                  <a:cubicBezTo>
                    <a:pt x="4215" y="1790"/>
                    <a:pt x="3905" y="726"/>
                    <a:pt x="2986" y="228"/>
                  </a:cubicBezTo>
                  <a:cubicBezTo>
                    <a:pt x="2700" y="74"/>
                    <a:pt x="2400" y="0"/>
                    <a:pt x="2107"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8" name="Google Shape;2098;p7"/>
            <p:cNvSpPr/>
            <p:nvPr/>
          </p:nvSpPr>
          <p:spPr>
            <a:xfrm>
              <a:off x="3337125" y="4915825"/>
              <a:ext cx="105325" cy="93050"/>
            </a:xfrm>
            <a:custGeom>
              <a:rect b="b" l="l" r="r" t="t"/>
              <a:pathLst>
                <a:path extrusionOk="0" h="3722" w="4213">
                  <a:moveTo>
                    <a:pt x="2106" y="1"/>
                  </a:moveTo>
                  <a:cubicBezTo>
                    <a:pt x="1471" y="1"/>
                    <a:pt x="868" y="347"/>
                    <a:pt x="518" y="975"/>
                  </a:cubicBezTo>
                  <a:cubicBezTo>
                    <a:pt x="1" y="1902"/>
                    <a:pt x="294" y="2973"/>
                    <a:pt x="1203" y="3480"/>
                  </a:cubicBezTo>
                  <a:cubicBezTo>
                    <a:pt x="1496" y="3643"/>
                    <a:pt x="1805" y="3722"/>
                    <a:pt x="2107" y="3722"/>
                  </a:cubicBezTo>
                  <a:cubicBezTo>
                    <a:pt x="2742" y="3722"/>
                    <a:pt x="3344" y="3375"/>
                    <a:pt x="3695" y="2747"/>
                  </a:cubicBezTo>
                  <a:cubicBezTo>
                    <a:pt x="4212" y="1820"/>
                    <a:pt x="3919" y="749"/>
                    <a:pt x="3010" y="242"/>
                  </a:cubicBezTo>
                  <a:cubicBezTo>
                    <a:pt x="2717" y="79"/>
                    <a:pt x="2408" y="1"/>
                    <a:pt x="2106"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9" name="Google Shape;2099;p7"/>
            <p:cNvSpPr/>
            <p:nvPr/>
          </p:nvSpPr>
          <p:spPr>
            <a:xfrm>
              <a:off x="1894600" y="1764325"/>
              <a:ext cx="105350" cy="93050"/>
            </a:xfrm>
            <a:custGeom>
              <a:rect b="b" l="l" r="r" t="t"/>
              <a:pathLst>
                <a:path extrusionOk="0" h="3722" w="4214">
                  <a:moveTo>
                    <a:pt x="2109" y="0"/>
                  </a:moveTo>
                  <a:cubicBezTo>
                    <a:pt x="1460" y="0"/>
                    <a:pt x="844" y="363"/>
                    <a:pt x="498" y="1013"/>
                  </a:cubicBezTo>
                  <a:cubicBezTo>
                    <a:pt x="0" y="1944"/>
                    <a:pt x="320" y="3011"/>
                    <a:pt x="1239" y="3500"/>
                  </a:cubicBezTo>
                  <a:cubicBezTo>
                    <a:pt x="1521" y="3650"/>
                    <a:pt x="1816" y="3722"/>
                    <a:pt x="2104" y="3722"/>
                  </a:cubicBezTo>
                  <a:cubicBezTo>
                    <a:pt x="2754" y="3722"/>
                    <a:pt x="3370" y="3359"/>
                    <a:pt x="3717" y="2710"/>
                  </a:cubicBezTo>
                  <a:cubicBezTo>
                    <a:pt x="4213" y="1779"/>
                    <a:pt x="3895" y="712"/>
                    <a:pt x="2974" y="221"/>
                  </a:cubicBezTo>
                  <a:cubicBezTo>
                    <a:pt x="2693" y="72"/>
                    <a:pt x="2398" y="0"/>
                    <a:pt x="2109"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0" name="Google Shape;2100;p7"/>
            <p:cNvSpPr/>
            <p:nvPr/>
          </p:nvSpPr>
          <p:spPr>
            <a:xfrm>
              <a:off x="1677225" y="2422075"/>
              <a:ext cx="106100" cy="93975"/>
            </a:xfrm>
            <a:custGeom>
              <a:rect b="b" l="l" r="r" t="t"/>
              <a:pathLst>
                <a:path extrusionOk="0" h="3759" w="4244">
                  <a:moveTo>
                    <a:pt x="2125" y="1"/>
                  </a:moveTo>
                  <a:cubicBezTo>
                    <a:pt x="1471" y="1"/>
                    <a:pt x="850" y="364"/>
                    <a:pt x="499" y="1020"/>
                  </a:cubicBezTo>
                  <a:cubicBezTo>
                    <a:pt x="1" y="1949"/>
                    <a:pt x="309" y="3018"/>
                    <a:pt x="1220" y="3520"/>
                  </a:cubicBezTo>
                  <a:cubicBezTo>
                    <a:pt x="1511" y="3681"/>
                    <a:pt x="1819" y="3758"/>
                    <a:pt x="2121" y="3758"/>
                  </a:cubicBezTo>
                  <a:cubicBezTo>
                    <a:pt x="2758" y="3758"/>
                    <a:pt x="3365" y="3414"/>
                    <a:pt x="3719" y="2789"/>
                  </a:cubicBezTo>
                  <a:cubicBezTo>
                    <a:pt x="4243" y="1867"/>
                    <a:pt x="3968" y="790"/>
                    <a:pt x="3075" y="267"/>
                  </a:cubicBezTo>
                  <a:cubicBezTo>
                    <a:pt x="2769" y="87"/>
                    <a:pt x="2443" y="1"/>
                    <a:pt x="2125"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1" name="Google Shape;2101;p7"/>
            <p:cNvSpPr/>
            <p:nvPr/>
          </p:nvSpPr>
          <p:spPr>
            <a:xfrm>
              <a:off x="3758200" y="627525"/>
              <a:ext cx="105250" cy="93025"/>
            </a:xfrm>
            <a:custGeom>
              <a:rect b="b" l="l" r="r" t="t"/>
              <a:pathLst>
                <a:path extrusionOk="0" h="3721" w="4210">
                  <a:moveTo>
                    <a:pt x="2106" y="0"/>
                  </a:moveTo>
                  <a:cubicBezTo>
                    <a:pt x="1475" y="0"/>
                    <a:pt x="875" y="342"/>
                    <a:pt x="523" y="965"/>
                  </a:cubicBezTo>
                  <a:cubicBezTo>
                    <a:pt x="1" y="1889"/>
                    <a:pt x="287" y="2962"/>
                    <a:pt x="1193" y="3475"/>
                  </a:cubicBezTo>
                  <a:cubicBezTo>
                    <a:pt x="1488" y="3641"/>
                    <a:pt x="1800" y="3721"/>
                    <a:pt x="2105" y="3721"/>
                  </a:cubicBezTo>
                  <a:cubicBezTo>
                    <a:pt x="2736" y="3721"/>
                    <a:pt x="3336" y="3379"/>
                    <a:pt x="3688" y="2757"/>
                  </a:cubicBezTo>
                  <a:cubicBezTo>
                    <a:pt x="4209" y="1835"/>
                    <a:pt x="3924" y="760"/>
                    <a:pt x="3019" y="247"/>
                  </a:cubicBezTo>
                  <a:cubicBezTo>
                    <a:pt x="2723" y="80"/>
                    <a:pt x="2411" y="0"/>
                    <a:pt x="2106"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2" name="Google Shape;2102;p7"/>
            <p:cNvSpPr/>
            <p:nvPr/>
          </p:nvSpPr>
          <p:spPr>
            <a:xfrm>
              <a:off x="4666675" y="4727075"/>
              <a:ext cx="106375" cy="93950"/>
            </a:xfrm>
            <a:custGeom>
              <a:rect b="b" l="l" r="r" t="t"/>
              <a:pathLst>
                <a:path extrusionOk="0" h="3758" w="4255">
                  <a:moveTo>
                    <a:pt x="2144" y="0"/>
                  </a:moveTo>
                  <a:cubicBezTo>
                    <a:pt x="1537" y="0"/>
                    <a:pt x="954" y="310"/>
                    <a:pt x="593" y="881"/>
                  </a:cubicBezTo>
                  <a:cubicBezTo>
                    <a:pt x="1" y="1818"/>
                    <a:pt x="263" y="2957"/>
                    <a:pt x="1196" y="3498"/>
                  </a:cubicBezTo>
                  <a:cubicBezTo>
                    <a:pt x="1498" y="3673"/>
                    <a:pt x="1820" y="3757"/>
                    <a:pt x="2135" y="3757"/>
                  </a:cubicBezTo>
                  <a:cubicBezTo>
                    <a:pt x="2758" y="3757"/>
                    <a:pt x="3353" y="3429"/>
                    <a:pt x="3711" y="2828"/>
                  </a:cubicBezTo>
                  <a:cubicBezTo>
                    <a:pt x="4255" y="1916"/>
                    <a:pt x="4004" y="825"/>
                    <a:pt x="3128" y="286"/>
                  </a:cubicBezTo>
                  <a:cubicBezTo>
                    <a:pt x="2814" y="93"/>
                    <a:pt x="2476" y="0"/>
                    <a:pt x="2144"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3" name="Google Shape;2103;p7"/>
            <p:cNvSpPr/>
            <p:nvPr/>
          </p:nvSpPr>
          <p:spPr>
            <a:xfrm>
              <a:off x="1643275" y="3027100"/>
              <a:ext cx="106050" cy="93950"/>
            </a:xfrm>
            <a:custGeom>
              <a:rect b="b" l="l" r="r" t="t"/>
              <a:pathLst>
                <a:path extrusionOk="0" h="3758" w="4242">
                  <a:moveTo>
                    <a:pt x="2121" y="0"/>
                  </a:moveTo>
                  <a:cubicBezTo>
                    <a:pt x="1489" y="0"/>
                    <a:pt x="887" y="339"/>
                    <a:pt x="531" y="958"/>
                  </a:cubicBezTo>
                  <a:cubicBezTo>
                    <a:pt x="0" y="1877"/>
                    <a:pt x="269" y="2957"/>
                    <a:pt x="1157" y="3486"/>
                  </a:cubicBezTo>
                  <a:cubicBezTo>
                    <a:pt x="1466" y="3670"/>
                    <a:pt x="1796" y="3758"/>
                    <a:pt x="2118" y="3758"/>
                  </a:cubicBezTo>
                  <a:cubicBezTo>
                    <a:pt x="2767" y="3758"/>
                    <a:pt x="3385" y="3400"/>
                    <a:pt x="3737" y="2751"/>
                  </a:cubicBezTo>
                  <a:cubicBezTo>
                    <a:pt x="4241" y="1823"/>
                    <a:pt x="3942" y="751"/>
                    <a:pt x="3034" y="244"/>
                  </a:cubicBezTo>
                  <a:cubicBezTo>
                    <a:pt x="2739" y="79"/>
                    <a:pt x="2427" y="0"/>
                    <a:pt x="2121"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4" name="Google Shape;2104;p7"/>
            <p:cNvSpPr/>
            <p:nvPr/>
          </p:nvSpPr>
          <p:spPr>
            <a:xfrm>
              <a:off x="5616300" y="3856575"/>
              <a:ext cx="105200" cy="93075"/>
            </a:xfrm>
            <a:custGeom>
              <a:rect b="b" l="l" r="r" t="t"/>
              <a:pathLst>
                <a:path extrusionOk="0" h="3723" w="4208">
                  <a:moveTo>
                    <a:pt x="2103" y="1"/>
                  </a:moveTo>
                  <a:cubicBezTo>
                    <a:pt x="1478" y="1"/>
                    <a:pt x="883" y="338"/>
                    <a:pt x="530" y="952"/>
                  </a:cubicBezTo>
                  <a:cubicBezTo>
                    <a:pt x="1" y="1872"/>
                    <a:pt x="276" y="2947"/>
                    <a:pt x="1178" y="3468"/>
                  </a:cubicBezTo>
                  <a:cubicBezTo>
                    <a:pt x="1478" y="3640"/>
                    <a:pt x="1796" y="3723"/>
                    <a:pt x="2106" y="3723"/>
                  </a:cubicBezTo>
                  <a:cubicBezTo>
                    <a:pt x="2731" y="3723"/>
                    <a:pt x="3325" y="3387"/>
                    <a:pt x="3679" y="2772"/>
                  </a:cubicBezTo>
                  <a:cubicBezTo>
                    <a:pt x="4208" y="1853"/>
                    <a:pt x="3934" y="775"/>
                    <a:pt x="3032" y="257"/>
                  </a:cubicBezTo>
                  <a:cubicBezTo>
                    <a:pt x="2732" y="84"/>
                    <a:pt x="2414" y="1"/>
                    <a:pt x="2103"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5" name="Google Shape;2105;p7"/>
            <p:cNvSpPr/>
            <p:nvPr/>
          </p:nvSpPr>
          <p:spPr>
            <a:xfrm>
              <a:off x="5165500" y="4383125"/>
              <a:ext cx="107650" cy="94825"/>
            </a:xfrm>
            <a:custGeom>
              <a:rect b="b" l="l" r="r" t="t"/>
              <a:pathLst>
                <a:path extrusionOk="0" h="3793" w="4306">
                  <a:moveTo>
                    <a:pt x="2172" y="1"/>
                  </a:moveTo>
                  <a:cubicBezTo>
                    <a:pt x="1548" y="1"/>
                    <a:pt x="941" y="319"/>
                    <a:pt x="578" y="899"/>
                  </a:cubicBezTo>
                  <a:cubicBezTo>
                    <a:pt x="0" y="1825"/>
                    <a:pt x="270" y="2992"/>
                    <a:pt x="1188" y="3533"/>
                  </a:cubicBezTo>
                  <a:cubicBezTo>
                    <a:pt x="1487" y="3709"/>
                    <a:pt x="1813" y="3793"/>
                    <a:pt x="2134" y="3793"/>
                  </a:cubicBezTo>
                  <a:cubicBezTo>
                    <a:pt x="2758" y="3793"/>
                    <a:pt x="3365" y="3475"/>
                    <a:pt x="3728" y="2895"/>
                  </a:cubicBezTo>
                  <a:cubicBezTo>
                    <a:pt x="4306" y="1969"/>
                    <a:pt x="4036" y="803"/>
                    <a:pt x="3118" y="261"/>
                  </a:cubicBezTo>
                  <a:cubicBezTo>
                    <a:pt x="2819" y="85"/>
                    <a:pt x="2493" y="1"/>
                    <a:pt x="2172"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6" name="Google Shape;2106;p7"/>
            <p:cNvSpPr/>
            <p:nvPr/>
          </p:nvSpPr>
          <p:spPr>
            <a:xfrm>
              <a:off x="5619000" y="1673650"/>
              <a:ext cx="105300" cy="93075"/>
            </a:xfrm>
            <a:custGeom>
              <a:rect b="b" l="l" r="r" t="t"/>
              <a:pathLst>
                <a:path extrusionOk="0" h="3723" w="4212">
                  <a:moveTo>
                    <a:pt x="2108" y="1"/>
                  </a:moveTo>
                  <a:cubicBezTo>
                    <a:pt x="1459" y="1"/>
                    <a:pt x="844" y="363"/>
                    <a:pt x="497" y="1013"/>
                  </a:cubicBezTo>
                  <a:cubicBezTo>
                    <a:pt x="0" y="1944"/>
                    <a:pt x="318" y="3011"/>
                    <a:pt x="1241" y="3502"/>
                  </a:cubicBezTo>
                  <a:cubicBezTo>
                    <a:pt x="1522" y="3651"/>
                    <a:pt x="1817" y="3723"/>
                    <a:pt x="2105" y="3723"/>
                  </a:cubicBezTo>
                  <a:cubicBezTo>
                    <a:pt x="2754" y="3723"/>
                    <a:pt x="3370" y="3360"/>
                    <a:pt x="3716" y="2709"/>
                  </a:cubicBezTo>
                  <a:cubicBezTo>
                    <a:pt x="4212" y="1778"/>
                    <a:pt x="3893" y="711"/>
                    <a:pt x="2972" y="222"/>
                  </a:cubicBezTo>
                  <a:cubicBezTo>
                    <a:pt x="2691" y="72"/>
                    <a:pt x="2396" y="1"/>
                    <a:pt x="2108"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7" name="Google Shape;2107;p7"/>
            <p:cNvSpPr/>
            <p:nvPr/>
          </p:nvSpPr>
          <p:spPr>
            <a:xfrm>
              <a:off x="2174100" y="4261975"/>
              <a:ext cx="105350" cy="93075"/>
            </a:xfrm>
            <a:custGeom>
              <a:rect b="b" l="l" r="r" t="t"/>
              <a:pathLst>
                <a:path extrusionOk="0" h="3723" w="4214">
                  <a:moveTo>
                    <a:pt x="2108" y="0"/>
                  </a:moveTo>
                  <a:cubicBezTo>
                    <a:pt x="1463" y="0"/>
                    <a:pt x="852" y="358"/>
                    <a:pt x="504" y="1002"/>
                  </a:cubicBezTo>
                  <a:cubicBezTo>
                    <a:pt x="0" y="1932"/>
                    <a:pt x="311" y="2998"/>
                    <a:pt x="1229" y="3495"/>
                  </a:cubicBezTo>
                  <a:cubicBezTo>
                    <a:pt x="1515" y="3649"/>
                    <a:pt x="1814" y="3723"/>
                    <a:pt x="2107" y="3723"/>
                  </a:cubicBezTo>
                  <a:cubicBezTo>
                    <a:pt x="2751" y="3723"/>
                    <a:pt x="3362" y="3365"/>
                    <a:pt x="3709" y="2721"/>
                  </a:cubicBezTo>
                  <a:cubicBezTo>
                    <a:pt x="4213" y="1790"/>
                    <a:pt x="3902" y="723"/>
                    <a:pt x="2984" y="228"/>
                  </a:cubicBezTo>
                  <a:cubicBezTo>
                    <a:pt x="2700" y="74"/>
                    <a:pt x="2400" y="0"/>
                    <a:pt x="2108"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8" name="Google Shape;2108;p7"/>
            <p:cNvSpPr/>
            <p:nvPr/>
          </p:nvSpPr>
          <p:spPr>
            <a:xfrm>
              <a:off x="4589350" y="782675"/>
              <a:ext cx="105250" cy="93050"/>
            </a:xfrm>
            <a:custGeom>
              <a:rect b="b" l="l" r="r" t="t"/>
              <a:pathLst>
                <a:path extrusionOk="0" h="3722" w="4210">
                  <a:moveTo>
                    <a:pt x="2105" y="1"/>
                  </a:moveTo>
                  <a:cubicBezTo>
                    <a:pt x="1474" y="1"/>
                    <a:pt x="875" y="343"/>
                    <a:pt x="522" y="964"/>
                  </a:cubicBezTo>
                  <a:cubicBezTo>
                    <a:pt x="1" y="1887"/>
                    <a:pt x="285" y="2961"/>
                    <a:pt x="1191" y="3474"/>
                  </a:cubicBezTo>
                  <a:cubicBezTo>
                    <a:pt x="1486" y="3641"/>
                    <a:pt x="1799" y="3721"/>
                    <a:pt x="2104" y="3721"/>
                  </a:cubicBezTo>
                  <a:cubicBezTo>
                    <a:pt x="2735" y="3721"/>
                    <a:pt x="3335" y="3379"/>
                    <a:pt x="3686" y="2758"/>
                  </a:cubicBezTo>
                  <a:cubicBezTo>
                    <a:pt x="4209" y="1835"/>
                    <a:pt x="3923" y="761"/>
                    <a:pt x="3019" y="248"/>
                  </a:cubicBezTo>
                  <a:cubicBezTo>
                    <a:pt x="2723" y="81"/>
                    <a:pt x="2410" y="1"/>
                    <a:pt x="2105"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9" name="Google Shape;2109;p7"/>
            <p:cNvSpPr/>
            <p:nvPr/>
          </p:nvSpPr>
          <p:spPr>
            <a:xfrm>
              <a:off x="4821150" y="912525"/>
              <a:ext cx="107375" cy="94925"/>
            </a:xfrm>
            <a:custGeom>
              <a:rect b="b" l="l" r="r" t="t"/>
              <a:pathLst>
                <a:path extrusionOk="0" h="3797" w="4295">
                  <a:moveTo>
                    <a:pt x="2159" y="1"/>
                  </a:moveTo>
                  <a:cubicBezTo>
                    <a:pt x="1490" y="1"/>
                    <a:pt x="844" y="370"/>
                    <a:pt x="496" y="1018"/>
                  </a:cubicBezTo>
                  <a:cubicBezTo>
                    <a:pt x="0" y="1936"/>
                    <a:pt x="300" y="3032"/>
                    <a:pt x="1190" y="3544"/>
                  </a:cubicBezTo>
                  <a:cubicBezTo>
                    <a:pt x="1486" y="3715"/>
                    <a:pt x="1806" y="3796"/>
                    <a:pt x="2120" y="3796"/>
                  </a:cubicBezTo>
                  <a:cubicBezTo>
                    <a:pt x="2785" y="3796"/>
                    <a:pt x="3427" y="3431"/>
                    <a:pt x="3777" y="2779"/>
                  </a:cubicBezTo>
                  <a:cubicBezTo>
                    <a:pt x="4295" y="1821"/>
                    <a:pt x="3942" y="680"/>
                    <a:pt x="2986" y="199"/>
                  </a:cubicBezTo>
                  <a:cubicBezTo>
                    <a:pt x="2719" y="64"/>
                    <a:pt x="2437" y="1"/>
                    <a:pt x="2159"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0" name="Google Shape;2110;p7"/>
            <p:cNvSpPr/>
            <p:nvPr/>
          </p:nvSpPr>
          <p:spPr>
            <a:xfrm>
              <a:off x="1762150" y="2002375"/>
              <a:ext cx="103625" cy="91200"/>
            </a:xfrm>
            <a:custGeom>
              <a:rect b="b" l="l" r="r" t="t"/>
              <a:pathLst>
                <a:path extrusionOk="0" h="3648" w="4145">
                  <a:moveTo>
                    <a:pt x="2087" y="0"/>
                  </a:moveTo>
                  <a:cubicBezTo>
                    <a:pt x="1483" y="0"/>
                    <a:pt x="898" y="312"/>
                    <a:pt x="550" y="880"/>
                  </a:cubicBezTo>
                  <a:cubicBezTo>
                    <a:pt x="1" y="1776"/>
                    <a:pt x="270" y="2890"/>
                    <a:pt x="1160" y="3403"/>
                  </a:cubicBezTo>
                  <a:cubicBezTo>
                    <a:pt x="1447" y="3568"/>
                    <a:pt x="1755" y="3647"/>
                    <a:pt x="2059" y="3647"/>
                  </a:cubicBezTo>
                  <a:cubicBezTo>
                    <a:pt x="2663" y="3647"/>
                    <a:pt x="3247" y="3336"/>
                    <a:pt x="3595" y="2768"/>
                  </a:cubicBezTo>
                  <a:cubicBezTo>
                    <a:pt x="4144" y="1872"/>
                    <a:pt x="3875" y="758"/>
                    <a:pt x="2985" y="244"/>
                  </a:cubicBezTo>
                  <a:cubicBezTo>
                    <a:pt x="2699" y="79"/>
                    <a:pt x="2390" y="0"/>
                    <a:pt x="2087"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1" name="Google Shape;2111;p7"/>
            <p:cNvSpPr/>
            <p:nvPr/>
          </p:nvSpPr>
          <p:spPr>
            <a:xfrm>
              <a:off x="1894050" y="3949125"/>
              <a:ext cx="100950" cy="89325"/>
            </a:xfrm>
            <a:custGeom>
              <a:rect b="b" l="l" r="r" t="t"/>
              <a:pathLst>
                <a:path extrusionOk="0" h="3573" w="4038">
                  <a:moveTo>
                    <a:pt x="2068" y="1"/>
                  </a:moveTo>
                  <a:cubicBezTo>
                    <a:pt x="1453" y="1"/>
                    <a:pt x="838" y="319"/>
                    <a:pt x="501" y="881"/>
                  </a:cubicBezTo>
                  <a:cubicBezTo>
                    <a:pt x="0" y="1720"/>
                    <a:pt x="276" y="2841"/>
                    <a:pt x="1096" y="3335"/>
                  </a:cubicBezTo>
                  <a:cubicBezTo>
                    <a:pt x="1367" y="3496"/>
                    <a:pt x="1669" y="3573"/>
                    <a:pt x="1970" y="3573"/>
                  </a:cubicBezTo>
                  <a:cubicBezTo>
                    <a:pt x="2586" y="3573"/>
                    <a:pt x="3200" y="3255"/>
                    <a:pt x="3537" y="2692"/>
                  </a:cubicBezTo>
                  <a:cubicBezTo>
                    <a:pt x="4038" y="1854"/>
                    <a:pt x="3762" y="732"/>
                    <a:pt x="2941" y="239"/>
                  </a:cubicBezTo>
                  <a:cubicBezTo>
                    <a:pt x="2672" y="77"/>
                    <a:pt x="2370" y="1"/>
                    <a:pt x="2068"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2" name="Google Shape;2112;p7"/>
            <p:cNvSpPr/>
            <p:nvPr/>
          </p:nvSpPr>
          <p:spPr>
            <a:xfrm>
              <a:off x="1595825" y="2844950"/>
              <a:ext cx="101725" cy="90350"/>
            </a:xfrm>
            <a:custGeom>
              <a:rect b="b" l="l" r="r" t="t"/>
              <a:pathLst>
                <a:path extrusionOk="0" h="3614" w="4069">
                  <a:moveTo>
                    <a:pt x="2062" y="1"/>
                  </a:moveTo>
                  <a:cubicBezTo>
                    <a:pt x="1455" y="1"/>
                    <a:pt x="860" y="314"/>
                    <a:pt x="516" y="877"/>
                  </a:cubicBezTo>
                  <a:cubicBezTo>
                    <a:pt x="0" y="1723"/>
                    <a:pt x="243" y="2822"/>
                    <a:pt x="1064" y="3341"/>
                  </a:cubicBezTo>
                  <a:cubicBezTo>
                    <a:pt x="1355" y="3525"/>
                    <a:pt x="1679" y="3613"/>
                    <a:pt x="2001" y="3613"/>
                  </a:cubicBezTo>
                  <a:cubicBezTo>
                    <a:pt x="2625" y="3613"/>
                    <a:pt x="3239" y="3281"/>
                    <a:pt x="3577" y="2687"/>
                  </a:cubicBezTo>
                  <a:cubicBezTo>
                    <a:pt x="4069" y="1825"/>
                    <a:pt x="3792" y="740"/>
                    <a:pt x="2953" y="245"/>
                  </a:cubicBezTo>
                  <a:cubicBezTo>
                    <a:pt x="2673" y="79"/>
                    <a:pt x="2366" y="1"/>
                    <a:pt x="2062"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3" name="Google Shape;2113;p7"/>
            <p:cNvSpPr/>
            <p:nvPr/>
          </p:nvSpPr>
          <p:spPr>
            <a:xfrm>
              <a:off x="3754900" y="4995275"/>
              <a:ext cx="100875" cy="89275"/>
            </a:xfrm>
            <a:custGeom>
              <a:rect b="b" l="l" r="r" t="t"/>
              <a:pathLst>
                <a:path extrusionOk="0" h="3571" w="4035">
                  <a:moveTo>
                    <a:pt x="2064" y="0"/>
                  </a:moveTo>
                  <a:cubicBezTo>
                    <a:pt x="1419" y="0"/>
                    <a:pt x="781" y="351"/>
                    <a:pt x="459" y="953"/>
                  </a:cubicBezTo>
                  <a:cubicBezTo>
                    <a:pt x="0" y="1812"/>
                    <a:pt x="324" y="2925"/>
                    <a:pt x="1169" y="3373"/>
                  </a:cubicBezTo>
                  <a:cubicBezTo>
                    <a:pt x="1421" y="3507"/>
                    <a:pt x="1696" y="3570"/>
                    <a:pt x="1970" y="3570"/>
                  </a:cubicBezTo>
                  <a:cubicBezTo>
                    <a:pt x="2615" y="3570"/>
                    <a:pt x="3255" y="3221"/>
                    <a:pt x="3577" y="2618"/>
                  </a:cubicBezTo>
                  <a:cubicBezTo>
                    <a:pt x="4035" y="1759"/>
                    <a:pt x="3711" y="647"/>
                    <a:pt x="2868" y="199"/>
                  </a:cubicBezTo>
                  <a:cubicBezTo>
                    <a:pt x="2615" y="64"/>
                    <a:pt x="2339" y="0"/>
                    <a:pt x="2064"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4" name="Google Shape;2114;p7"/>
            <p:cNvSpPr/>
            <p:nvPr/>
          </p:nvSpPr>
          <p:spPr>
            <a:xfrm>
              <a:off x="4851625" y="4675700"/>
              <a:ext cx="102400" cy="90325"/>
            </a:xfrm>
            <a:custGeom>
              <a:rect b="b" l="l" r="r" t="t"/>
              <a:pathLst>
                <a:path extrusionOk="0" h="3613" w="4096">
                  <a:moveTo>
                    <a:pt x="2086" y="0"/>
                  </a:moveTo>
                  <a:cubicBezTo>
                    <a:pt x="1462" y="0"/>
                    <a:pt x="854" y="332"/>
                    <a:pt x="516" y="922"/>
                  </a:cubicBezTo>
                  <a:cubicBezTo>
                    <a:pt x="0" y="1821"/>
                    <a:pt x="324" y="2955"/>
                    <a:pt x="1229" y="3419"/>
                  </a:cubicBezTo>
                  <a:cubicBezTo>
                    <a:pt x="1484" y="3550"/>
                    <a:pt x="1757" y="3612"/>
                    <a:pt x="2027" y="3612"/>
                  </a:cubicBezTo>
                  <a:cubicBezTo>
                    <a:pt x="2672" y="3612"/>
                    <a:pt x="3299" y="3258"/>
                    <a:pt x="3628" y="2641"/>
                  </a:cubicBezTo>
                  <a:cubicBezTo>
                    <a:pt x="4095" y="1766"/>
                    <a:pt x="3787" y="692"/>
                    <a:pt x="2936" y="220"/>
                  </a:cubicBezTo>
                  <a:cubicBezTo>
                    <a:pt x="2666" y="71"/>
                    <a:pt x="2374" y="0"/>
                    <a:pt x="2086"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5" name="Google Shape;2115;p7"/>
            <p:cNvSpPr/>
            <p:nvPr/>
          </p:nvSpPr>
          <p:spPr>
            <a:xfrm>
              <a:off x="5484225" y="4094650"/>
              <a:ext cx="103225" cy="91250"/>
            </a:xfrm>
            <a:custGeom>
              <a:rect b="b" l="l" r="r" t="t"/>
              <a:pathLst>
                <a:path extrusionOk="0" h="3650" w="4129">
                  <a:moveTo>
                    <a:pt x="2069" y="1"/>
                  </a:moveTo>
                  <a:cubicBezTo>
                    <a:pt x="1418" y="1"/>
                    <a:pt x="793" y="365"/>
                    <a:pt x="460" y="1011"/>
                  </a:cubicBezTo>
                  <a:cubicBezTo>
                    <a:pt x="1" y="1901"/>
                    <a:pt x="310" y="2945"/>
                    <a:pt x="1174" y="3423"/>
                  </a:cubicBezTo>
                  <a:cubicBezTo>
                    <a:pt x="1452" y="3576"/>
                    <a:pt x="1749" y="3649"/>
                    <a:pt x="2041" y="3649"/>
                  </a:cubicBezTo>
                  <a:cubicBezTo>
                    <a:pt x="2657" y="3649"/>
                    <a:pt x="3249" y="3324"/>
                    <a:pt x="3595" y="2738"/>
                  </a:cubicBezTo>
                  <a:cubicBezTo>
                    <a:pt x="4128" y="1830"/>
                    <a:pt x="3838" y="725"/>
                    <a:pt x="2936" y="228"/>
                  </a:cubicBezTo>
                  <a:cubicBezTo>
                    <a:pt x="2657" y="74"/>
                    <a:pt x="2360" y="1"/>
                    <a:pt x="2069"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6" name="Google Shape;2116;p7"/>
            <p:cNvSpPr/>
            <p:nvPr/>
          </p:nvSpPr>
          <p:spPr>
            <a:xfrm>
              <a:off x="2458575" y="4578550"/>
              <a:ext cx="100900" cy="89300"/>
            </a:xfrm>
            <a:custGeom>
              <a:rect b="b" l="l" r="r" t="t"/>
              <a:pathLst>
                <a:path extrusionOk="0" h="3572" w="4036">
                  <a:moveTo>
                    <a:pt x="2066" y="1"/>
                  </a:moveTo>
                  <a:cubicBezTo>
                    <a:pt x="1420" y="1"/>
                    <a:pt x="781" y="351"/>
                    <a:pt x="459" y="954"/>
                  </a:cubicBezTo>
                  <a:cubicBezTo>
                    <a:pt x="0" y="1812"/>
                    <a:pt x="325" y="2924"/>
                    <a:pt x="1168" y="3374"/>
                  </a:cubicBezTo>
                  <a:cubicBezTo>
                    <a:pt x="1419" y="3508"/>
                    <a:pt x="1695" y="3571"/>
                    <a:pt x="1969" y="3571"/>
                  </a:cubicBezTo>
                  <a:cubicBezTo>
                    <a:pt x="2614" y="3571"/>
                    <a:pt x="3255" y="3221"/>
                    <a:pt x="3577" y="2619"/>
                  </a:cubicBezTo>
                  <a:cubicBezTo>
                    <a:pt x="4035" y="1760"/>
                    <a:pt x="3711" y="648"/>
                    <a:pt x="2868" y="198"/>
                  </a:cubicBezTo>
                  <a:cubicBezTo>
                    <a:pt x="2615" y="64"/>
                    <a:pt x="2340" y="1"/>
                    <a:pt x="2066"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7" name="Google Shape;2117;p7"/>
            <p:cNvSpPr/>
            <p:nvPr/>
          </p:nvSpPr>
          <p:spPr>
            <a:xfrm>
              <a:off x="2690250" y="4708350"/>
              <a:ext cx="103225" cy="91250"/>
            </a:xfrm>
            <a:custGeom>
              <a:rect b="b" l="l" r="r" t="t"/>
              <a:pathLst>
                <a:path extrusionOk="0" h="3650" w="4129">
                  <a:moveTo>
                    <a:pt x="2070" y="1"/>
                  </a:moveTo>
                  <a:cubicBezTo>
                    <a:pt x="1419" y="1"/>
                    <a:pt x="794" y="366"/>
                    <a:pt x="461" y="1011"/>
                  </a:cubicBezTo>
                  <a:cubicBezTo>
                    <a:pt x="1" y="1900"/>
                    <a:pt x="310" y="2946"/>
                    <a:pt x="1174" y="3423"/>
                  </a:cubicBezTo>
                  <a:cubicBezTo>
                    <a:pt x="1452" y="3577"/>
                    <a:pt x="1749" y="3650"/>
                    <a:pt x="2041" y="3650"/>
                  </a:cubicBezTo>
                  <a:cubicBezTo>
                    <a:pt x="2657" y="3650"/>
                    <a:pt x="3249" y="3325"/>
                    <a:pt x="3595" y="2738"/>
                  </a:cubicBezTo>
                  <a:cubicBezTo>
                    <a:pt x="4128" y="1832"/>
                    <a:pt x="3838" y="725"/>
                    <a:pt x="2936" y="227"/>
                  </a:cubicBezTo>
                  <a:cubicBezTo>
                    <a:pt x="2658" y="74"/>
                    <a:pt x="2361" y="1"/>
                    <a:pt x="2070"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8" name="Google Shape;2118;p7"/>
            <p:cNvSpPr/>
            <p:nvPr/>
          </p:nvSpPr>
          <p:spPr>
            <a:xfrm>
              <a:off x="2660900" y="947075"/>
              <a:ext cx="104325" cy="92100"/>
            </a:xfrm>
            <a:custGeom>
              <a:rect b="b" l="l" r="r" t="t"/>
              <a:pathLst>
                <a:path extrusionOk="0" h="3684" w="4173">
                  <a:moveTo>
                    <a:pt x="2094" y="0"/>
                  </a:moveTo>
                  <a:cubicBezTo>
                    <a:pt x="1481" y="0"/>
                    <a:pt x="894" y="323"/>
                    <a:pt x="543" y="914"/>
                  </a:cubicBezTo>
                  <a:cubicBezTo>
                    <a:pt x="0" y="1826"/>
                    <a:pt x="272" y="2915"/>
                    <a:pt x="1169" y="3432"/>
                  </a:cubicBezTo>
                  <a:cubicBezTo>
                    <a:pt x="1464" y="3602"/>
                    <a:pt x="1778" y="3683"/>
                    <a:pt x="2087" y="3683"/>
                  </a:cubicBezTo>
                  <a:cubicBezTo>
                    <a:pt x="2682" y="3683"/>
                    <a:pt x="3253" y="3379"/>
                    <a:pt x="3606" y="2819"/>
                  </a:cubicBezTo>
                  <a:cubicBezTo>
                    <a:pt x="4172" y="1919"/>
                    <a:pt x="3933" y="816"/>
                    <a:pt x="3057" y="278"/>
                  </a:cubicBezTo>
                  <a:cubicBezTo>
                    <a:pt x="2749" y="90"/>
                    <a:pt x="2418" y="0"/>
                    <a:pt x="2094"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9" name="Google Shape;2119;p7"/>
            <p:cNvSpPr/>
            <p:nvPr/>
          </p:nvSpPr>
          <p:spPr>
            <a:xfrm>
              <a:off x="2923775" y="4840075"/>
              <a:ext cx="100900" cy="89325"/>
            </a:xfrm>
            <a:custGeom>
              <a:rect b="b" l="l" r="r" t="t"/>
              <a:pathLst>
                <a:path extrusionOk="0" h="3573" w="4036">
                  <a:moveTo>
                    <a:pt x="2064" y="1"/>
                  </a:moveTo>
                  <a:cubicBezTo>
                    <a:pt x="1427" y="1"/>
                    <a:pt x="795" y="343"/>
                    <a:pt x="470" y="937"/>
                  </a:cubicBezTo>
                  <a:cubicBezTo>
                    <a:pt x="1" y="1793"/>
                    <a:pt x="312" y="2905"/>
                    <a:pt x="1150" y="3365"/>
                  </a:cubicBezTo>
                  <a:cubicBezTo>
                    <a:pt x="1407" y="3506"/>
                    <a:pt x="1689" y="3572"/>
                    <a:pt x="1970" y="3572"/>
                  </a:cubicBezTo>
                  <a:cubicBezTo>
                    <a:pt x="2608" y="3572"/>
                    <a:pt x="3241" y="3230"/>
                    <a:pt x="3567" y="2637"/>
                  </a:cubicBezTo>
                  <a:cubicBezTo>
                    <a:pt x="4036" y="1781"/>
                    <a:pt x="3725" y="668"/>
                    <a:pt x="2885" y="209"/>
                  </a:cubicBezTo>
                  <a:cubicBezTo>
                    <a:pt x="2627" y="67"/>
                    <a:pt x="2345" y="1"/>
                    <a:pt x="2064"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0" name="Google Shape;2120;p7"/>
            <p:cNvSpPr/>
            <p:nvPr/>
          </p:nvSpPr>
          <p:spPr>
            <a:xfrm>
              <a:off x="2028825" y="1528125"/>
              <a:ext cx="103525" cy="91200"/>
            </a:xfrm>
            <a:custGeom>
              <a:rect b="b" l="l" r="r" t="t"/>
              <a:pathLst>
                <a:path extrusionOk="0" h="3648" w="4141">
                  <a:moveTo>
                    <a:pt x="2085" y="0"/>
                  </a:moveTo>
                  <a:cubicBezTo>
                    <a:pt x="1491" y="0"/>
                    <a:pt x="914" y="302"/>
                    <a:pt x="564" y="854"/>
                  </a:cubicBezTo>
                  <a:cubicBezTo>
                    <a:pt x="1" y="1743"/>
                    <a:pt x="251" y="2863"/>
                    <a:pt x="1133" y="3389"/>
                  </a:cubicBezTo>
                  <a:cubicBezTo>
                    <a:pt x="1425" y="3564"/>
                    <a:pt x="1744" y="3648"/>
                    <a:pt x="2057" y="3648"/>
                  </a:cubicBezTo>
                  <a:cubicBezTo>
                    <a:pt x="2650" y="3648"/>
                    <a:pt x="3226" y="3347"/>
                    <a:pt x="3576" y="2795"/>
                  </a:cubicBezTo>
                  <a:cubicBezTo>
                    <a:pt x="4140" y="1906"/>
                    <a:pt x="3888" y="785"/>
                    <a:pt x="3009" y="259"/>
                  </a:cubicBezTo>
                  <a:cubicBezTo>
                    <a:pt x="2716" y="84"/>
                    <a:pt x="2398" y="0"/>
                    <a:pt x="2085"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1" name="Google Shape;2121;p7"/>
            <p:cNvSpPr/>
            <p:nvPr/>
          </p:nvSpPr>
          <p:spPr>
            <a:xfrm>
              <a:off x="5917825" y="2777775"/>
              <a:ext cx="103925" cy="92125"/>
            </a:xfrm>
            <a:custGeom>
              <a:rect b="b" l="l" r="r" t="t"/>
              <a:pathLst>
                <a:path extrusionOk="0" h="3685" w="4157">
                  <a:moveTo>
                    <a:pt x="2072" y="0"/>
                  </a:moveTo>
                  <a:cubicBezTo>
                    <a:pt x="1444" y="0"/>
                    <a:pt x="844" y="341"/>
                    <a:pt x="497" y="960"/>
                  </a:cubicBezTo>
                  <a:cubicBezTo>
                    <a:pt x="1" y="1844"/>
                    <a:pt x="256" y="2886"/>
                    <a:pt x="1097" y="3405"/>
                  </a:cubicBezTo>
                  <a:cubicBezTo>
                    <a:pt x="1405" y="3594"/>
                    <a:pt x="1737" y="3685"/>
                    <a:pt x="2063" y="3685"/>
                  </a:cubicBezTo>
                  <a:cubicBezTo>
                    <a:pt x="2674" y="3685"/>
                    <a:pt x="3262" y="3364"/>
                    <a:pt x="3613" y="2776"/>
                  </a:cubicBezTo>
                  <a:cubicBezTo>
                    <a:pt x="4156" y="1864"/>
                    <a:pt x="3888" y="775"/>
                    <a:pt x="2992" y="254"/>
                  </a:cubicBezTo>
                  <a:cubicBezTo>
                    <a:pt x="2696" y="83"/>
                    <a:pt x="2381" y="0"/>
                    <a:pt x="2072"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2" name="Google Shape;2122;p7"/>
            <p:cNvSpPr/>
            <p:nvPr/>
          </p:nvSpPr>
          <p:spPr>
            <a:xfrm>
              <a:off x="5750100" y="3619950"/>
              <a:ext cx="104325" cy="92100"/>
            </a:xfrm>
            <a:custGeom>
              <a:rect b="b" l="l" r="r" t="t"/>
              <a:pathLst>
                <a:path extrusionOk="0" h="3684" w="4173">
                  <a:moveTo>
                    <a:pt x="2088" y="0"/>
                  </a:moveTo>
                  <a:cubicBezTo>
                    <a:pt x="1492" y="0"/>
                    <a:pt x="921" y="305"/>
                    <a:pt x="568" y="865"/>
                  </a:cubicBezTo>
                  <a:cubicBezTo>
                    <a:pt x="1" y="1766"/>
                    <a:pt x="239" y="2868"/>
                    <a:pt x="1116" y="3406"/>
                  </a:cubicBezTo>
                  <a:cubicBezTo>
                    <a:pt x="1423" y="3594"/>
                    <a:pt x="1754" y="3684"/>
                    <a:pt x="2078" y="3684"/>
                  </a:cubicBezTo>
                  <a:cubicBezTo>
                    <a:pt x="2692" y="3684"/>
                    <a:pt x="3280" y="3361"/>
                    <a:pt x="3632" y="2769"/>
                  </a:cubicBezTo>
                  <a:cubicBezTo>
                    <a:pt x="4172" y="1857"/>
                    <a:pt x="3901" y="768"/>
                    <a:pt x="3004" y="251"/>
                  </a:cubicBezTo>
                  <a:cubicBezTo>
                    <a:pt x="2710" y="82"/>
                    <a:pt x="2396" y="0"/>
                    <a:pt x="2088"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3" name="Google Shape;2123;p7"/>
            <p:cNvSpPr/>
            <p:nvPr/>
          </p:nvSpPr>
          <p:spPr>
            <a:xfrm>
              <a:off x="5572050" y="1492125"/>
              <a:ext cx="99375" cy="88225"/>
            </a:xfrm>
            <a:custGeom>
              <a:rect b="b" l="l" r="r" t="t"/>
              <a:pathLst>
                <a:path extrusionOk="0" h="3529" w="3975">
                  <a:moveTo>
                    <a:pt x="2066" y="1"/>
                  </a:moveTo>
                  <a:cubicBezTo>
                    <a:pt x="1431" y="1"/>
                    <a:pt x="787" y="336"/>
                    <a:pt x="466" y="910"/>
                  </a:cubicBezTo>
                  <a:cubicBezTo>
                    <a:pt x="1" y="1747"/>
                    <a:pt x="325" y="2898"/>
                    <a:pt x="1152" y="3339"/>
                  </a:cubicBezTo>
                  <a:cubicBezTo>
                    <a:pt x="1394" y="3468"/>
                    <a:pt x="1662" y="3529"/>
                    <a:pt x="1931" y="3529"/>
                  </a:cubicBezTo>
                  <a:cubicBezTo>
                    <a:pt x="2587" y="3529"/>
                    <a:pt x="3250" y="3170"/>
                    <a:pt x="3558" y="2568"/>
                  </a:cubicBezTo>
                  <a:cubicBezTo>
                    <a:pt x="3975" y="1752"/>
                    <a:pt x="3669" y="667"/>
                    <a:pt x="2893" y="216"/>
                  </a:cubicBezTo>
                  <a:cubicBezTo>
                    <a:pt x="2640" y="70"/>
                    <a:pt x="2354" y="1"/>
                    <a:pt x="2066"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4" name="Google Shape;2124;p7"/>
            <p:cNvSpPr/>
            <p:nvPr/>
          </p:nvSpPr>
          <p:spPr>
            <a:xfrm>
              <a:off x="4359425" y="654350"/>
              <a:ext cx="99325" cy="88225"/>
            </a:xfrm>
            <a:custGeom>
              <a:rect b="b" l="l" r="r" t="t"/>
              <a:pathLst>
                <a:path extrusionOk="0" h="3529" w="3973">
                  <a:moveTo>
                    <a:pt x="2065" y="1"/>
                  </a:moveTo>
                  <a:cubicBezTo>
                    <a:pt x="1458" y="1"/>
                    <a:pt x="840" y="304"/>
                    <a:pt x="505" y="841"/>
                  </a:cubicBezTo>
                  <a:cubicBezTo>
                    <a:pt x="1" y="1647"/>
                    <a:pt x="275" y="2814"/>
                    <a:pt x="1083" y="3301"/>
                  </a:cubicBezTo>
                  <a:cubicBezTo>
                    <a:pt x="1340" y="3456"/>
                    <a:pt x="1634" y="3529"/>
                    <a:pt x="1930" y="3529"/>
                  </a:cubicBezTo>
                  <a:cubicBezTo>
                    <a:pt x="2555" y="3529"/>
                    <a:pt x="3191" y="3203"/>
                    <a:pt x="3517" y="2639"/>
                  </a:cubicBezTo>
                  <a:cubicBezTo>
                    <a:pt x="3972" y="1851"/>
                    <a:pt x="3714" y="750"/>
                    <a:pt x="2960" y="258"/>
                  </a:cubicBezTo>
                  <a:cubicBezTo>
                    <a:pt x="2692" y="83"/>
                    <a:pt x="2380" y="1"/>
                    <a:pt x="2065"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5" name="Google Shape;2125;p7"/>
            <p:cNvSpPr/>
            <p:nvPr/>
          </p:nvSpPr>
          <p:spPr>
            <a:xfrm>
              <a:off x="5289825" y="1177425"/>
              <a:ext cx="99900" cy="88225"/>
            </a:xfrm>
            <a:custGeom>
              <a:rect b="b" l="l" r="r" t="t"/>
              <a:pathLst>
                <a:path extrusionOk="0" h="3529" w="3996">
                  <a:moveTo>
                    <a:pt x="2065" y="0"/>
                  </a:moveTo>
                  <a:cubicBezTo>
                    <a:pt x="1441" y="0"/>
                    <a:pt x="810" y="324"/>
                    <a:pt x="484" y="880"/>
                  </a:cubicBezTo>
                  <a:cubicBezTo>
                    <a:pt x="1" y="1704"/>
                    <a:pt x="301" y="2861"/>
                    <a:pt x="1120" y="3322"/>
                  </a:cubicBezTo>
                  <a:cubicBezTo>
                    <a:pt x="1370" y="3462"/>
                    <a:pt x="1650" y="3528"/>
                    <a:pt x="1931" y="3528"/>
                  </a:cubicBezTo>
                  <a:cubicBezTo>
                    <a:pt x="2573" y="3528"/>
                    <a:pt x="3223" y="3185"/>
                    <a:pt x="3539" y="2600"/>
                  </a:cubicBezTo>
                  <a:cubicBezTo>
                    <a:pt x="3995" y="1755"/>
                    <a:pt x="3658" y="609"/>
                    <a:pt x="2827" y="180"/>
                  </a:cubicBezTo>
                  <a:cubicBezTo>
                    <a:pt x="2590" y="58"/>
                    <a:pt x="2328" y="0"/>
                    <a:pt x="2065"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6" name="Google Shape;2126;p7"/>
            <p:cNvSpPr/>
            <p:nvPr/>
          </p:nvSpPr>
          <p:spPr>
            <a:xfrm>
              <a:off x="2481675" y="1003250"/>
              <a:ext cx="96950" cy="86125"/>
            </a:xfrm>
            <a:custGeom>
              <a:rect b="b" l="l" r="r" t="t"/>
              <a:pathLst>
                <a:path extrusionOk="0" h="3445" w="3878">
                  <a:moveTo>
                    <a:pt x="2004" y="0"/>
                  </a:moveTo>
                  <a:cubicBezTo>
                    <a:pt x="1363" y="0"/>
                    <a:pt x="715" y="350"/>
                    <a:pt x="416" y="940"/>
                  </a:cubicBezTo>
                  <a:cubicBezTo>
                    <a:pt x="0" y="1760"/>
                    <a:pt x="328" y="2843"/>
                    <a:pt x="1116" y="3261"/>
                  </a:cubicBezTo>
                  <a:cubicBezTo>
                    <a:pt x="1351" y="3386"/>
                    <a:pt x="1612" y="3445"/>
                    <a:pt x="1874" y="3445"/>
                  </a:cubicBezTo>
                  <a:cubicBezTo>
                    <a:pt x="2496" y="3445"/>
                    <a:pt x="3123" y="3114"/>
                    <a:pt x="3435" y="2552"/>
                  </a:cubicBezTo>
                  <a:cubicBezTo>
                    <a:pt x="3877" y="1754"/>
                    <a:pt x="3589" y="660"/>
                    <a:pt x="2811" y="211"/>
                  </a:cubicBezTo>
                  <a:cubicBezTo>
                    <a:pt x="2563" y="67"/>
                    <a:pt x="2284" y="0"/>
                    <a:pt x="2004"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7" name="Google Shape;2127;p7"/>
            <p:cNvSpPr/>
            <p:nvPr/>
          </p:nvSpPr>
          <p:spPr>
            <a:xfrm>
              <a:off x="2165000" y="1293050"/>
              <a:ext cx="97800" cy="87125"/>
            </a:xfrm>
            <a:custGeom>
              <a:rect b="b" l="l" r="r" t="t"/>
              <a:pathLst>
                <a:path extrusionOk="0" h="3485" w="3912">
                  <a:moveTo>
                    <a:pt x="2029" y="0"/>
                  </a:moveTo>
                  <a:cubicBezTo>
                    <a:pt x="1419" y="0"/>
                    <a:pt x="793" y="310"/>
                    <a:pt x="467" y="851"/>
                  </a:cubicBezTo>
                  <a:cubicBezTo>
                    <a:pt x="0" y="1625"/>
                    <a:pt x="251" y="2739"/>
                    <a:pt x="1001" y="3233"/>
                  </a:cubicBezTo>
                  <a:cubicBezTo>
                    <a:pt x="1262" y="3404"/>
                    <a:pt x="1569" y="3484"/>
                    <a:pt x="1880" y="3484"/>
                  </a:cubicBezTo>
                  <a:cubicBezTo>
                    <a:pt x="2491" y="3484"/>
                    <a:pt x="3117" y="3175"/>
                    <a:pt x="3444" y="2633"/>
                  </a:cubicBezTo>
                  <a:cubicBezTo>
                    <a:pt x="3911" y="1859"/>
                    <a:pt x="3661" y="747"/>
                    <a:pt x="2909" y="253"/>
                  </a:cubicBezTo>
                  <a:cubicBezTo>
                    <a:pt x="2648" y="81"/>
                    <a:pt x="2340" y="0"/>
                    <a:pt x="2029"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8" name="Google Shape;2128;p7"/>
            <p:cNvSpPr/>
            <p:nvPr/>
          </p:nvSpPr>
          <p:spPr>
            <a:xfrm>
              <a:off x="5886050" y="3385300"/>
              <a:ext cx="98975" cy="87125"/>
            </a:xfrm>
            <a:custGeom>
              <a:rect b="b" l="l" r="r" t="t"/>
              <a:pathLst>
                <a:path extrusionOk="0" h="3485" w="3959">
                  <a:moveTo>
                    <a:pt x="2050" y="0"/>
                  </a:moveTo>
                  <a:cubicBezTo>
                    <a:pt x="1431" y="0"/>
                    <a:pt x="802" y="322"/>
                    <a:pt x="481" y="869"/>
                  </a:cubicBezTo>
                  <a:cubicBezTo>
                    <a:pt x="0" y="1690"/>
                    <a:pt x="317" y="2857"/>
                    <a:pt x="1138" y="3297"/>
                  </a:cubicBezTo>
                  <a:cubicBezTo>
                    <a:pt x="1375" y="3425"/>
                    <a:pt x="1641" y="3484"/>
                    <a:pt x="1908" y="3484"/>
                  </a:cubicBezTo>
                  <a:cubicBezTo>
                    <a:pt x="2527" y="3484"/>
                    <a:pt x="3157" y="3164"/>
                    <a:pt x="3478" y="2617"/>
                  </a:cubicBezTo>
                  <a:cubicBezTo>
                    <a:pt x="3958" y="1796"/>
                    <a:pt x="3641" y="629"/>
                    <a:pt x="2821" y="188"/>
                  </a:cubicBezTo>
                  <a:cubicBezTo>
                    <a:pt x="2583" y="60"/>
                    <a:pt x="2318" y="0"/>
                    <a:pt x="2050"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9" name="Google Shape;2129;p7"/>
            <p:cNvSpPr/>
            <p:nvPr/>
          </p:nvSpPr>
          <p:spPr>
            <a:xfrm>
              <a:off x="3944875" y="577300"/>
              <a:ext cx="97825" cy="87150"/>
            </a:xfrm>
            <a:custGeom>
              <a:rect b="b" l="l" r="r" t="t"/>
              <a:pathLst>
                <a:path extrusionOk="0" h="3486" w="3913">
                  <a:moveTo>
                    <a:pt x="2028" y="0"/>
                  </a:moveTo>
                  <a:cubicBezTo>
                    <a:pt x="1391" y="0"/>
                    <a:pt x="740" y="341"/>
                    <a:pt x="429" y="920"/>
                  </a:cubicBezTo>
                  <a:cubicBezTo>
                    <a:pt x="1" y="1722"/>
                    <a:pt x="298" y="2821"/>
                    <a:pt x="1069" y="3272"/>
                  </a:cubicBezTo>
                  <a:cubicBezTo>
                    <a:pt x="1317" y="3417"/>
                    <a:pt x="1600" y="3485"/>
                    <a:pt x="1885" y="3485"/>
                  </a:cubicBezTo>
                  <a:cubicBezTo>
                    <a:pt x="2523" y="3485"/>
                    <a:pt x="3174" y="3144"/>
                    <a:pt x="3484" y="2566"/>
                  </a:cubicBezTo>
                  <a:cubicBezTo>
                    <a:pt x="3913" y="1764"/>
                    <a:pt x="3615" y="665"/>
                    <a:pt x="2845" y="214"/>
                  </a:cubicBezTo>
                  <a:cubicBezTo>
                    <a:pt x="2596" y="68"/>
                    <a:pt x="2313" y="0"/>
                    <a:pt x="2028"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0" name="Google Shape;2130;p7"/>
            <p:cNvSpPr/>
            <p:nvPr/>
          </p:nvSpPr>
          <p:spPr>
            <a:xfrm>
              <a:off x="5969750" y="2964250"/>
              <a:ext cx="98900" cy="87125"/>
            </a:xfrm>
            <a:custGeom>
              <a:rect b="b" l="l" r="r" t="t"/>
              <a:pathLst>
                <a:path extrusionOk="0" h="3485" w="3956">
                  <a:moveTo>
                    <a:pt x="2048" y="0"/>
                  </a:moveTo>
                  <a:cubicBezTo>
                    <a:pt x="1446" y="0"/>
                    <a:pt x="830" y="303"/>
                    <a:pt x="501" y="829"/>
                  </a:cubicBezTo>
                  <a:cubicBezTo>
                    <a:pt x="0" y="1631"/>
                    <a:pt x="288" y="2808"/>
                    <a:pt x="1098" y="3276"/>
                  </a:cubicBezTo>
                  <a:cubicBezTo>
                    <a:pt x="1344" y="3417"/>
                    <a:pt x="1624" y="3484"/>
                    <a:pt x="1907" y="3484"/>
                  </a:cubicBezTo>
                  <a:cubicBezTo>
                    <a:pt x="2509" y="3484"/>
                    <a:pt x="3124" y="3182"/>
                    <a:pt x="3454" y="2655"/>
                  </a:cubicBezTo>
                  <a:cubicBezTo>
                    <a:pt x="3955" y="1854"/>
                    <a:pt x="3668" y="676"/>
                    <a:pt x="2857" y="209"/>
                  </a:cubicBezTo>
                  <a:cubicBezTo>
                    <a:pt x="2612" y="67"/>
                    <a:pt x="2332" y="0"/>
                    <a:pt x="2048"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1" name="Google Shape;2131;p7"/>
            <p:cNvSpPr/>
            <p:nvPr/>
          </p:nvSpPr>
          <p:spPr>
            <a:xfrm>
              <a:off x="1632175" y="2242050"/>
              <a:ext cx="97000" cy="86125"/>
            </a:xfrm>
            <a:custGeom>
              <a:rect b="b" l="l" r="r" t="t"/>
              <a:pathLst>
                <a:path extrusionOk="0" h="3445" w="3880">
                  <a:moveTo>
                    <a:pt x="2003" y="0"/>
                  </a:moveTo>
                  <a:cubicBezTo>
                    <a:pt x="1358" y="0"/>
                    <a:pt x="706" y="355"/>
                    <a:pt x="410" y="950"/>
                  </a:cubicBezTo>
                  <a:cubicBezTo>
                    <a:pt x="1" y="1772"/>
                    <a:pt x="335" y="2855"/>
                    <a:pt x="1125" y="3266"/>
                  </a:cubicBezTo>
                  <a:cubicBezTo>
                    <a:pt x="1359" y="3388"/>
                    <a:pt x="1616" y="3445"/>
                    <a:pt x="1875" y="3445"/>
                  </a:cubicBezTo>
                  <a:cubicBezTo>
                    <a:pt x="2500" y="3445"/>
                    <a:pt x="3132" y="3110"/>
                    <a:pt x="3442" y="2543"/>
                  </a:cubicBezTo>
                  <a:cubicBezTo>
                    <a:pt x="3879" y="1738"/>
                    <a:pt x="3580" y="649"/>
                    <a:pt x="2801" y="206"/>
                  </a:cubicBezTo>
                  <a:cubicBezTo>
                    <a:pt x="2555" y="66"/>
                    <a:pt x="2280" y="0"/>
                    <a:pt x="2003"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2" name="Google Shape;2132;p7"/>
            <p:cNvSpPr/>
            <p:nvPr/>
          </p:nvSpPr>
          <p:spPr>
            <a:xfrm>
              <a:off x="5353275" y="4334300"/>
              <a:ext cx="97525" cy="86150"/>
            </a:xfrm>
            <a:custGeom>
              <a:rect b="b" l="l" r="r" t="t"/>
              <a:pathLst>
                <a:path extrusionOk="0" h="3446" w="3901">
                  <a:moveTo>
                    <a:pt x="2025" y="0"/>
                  </a:moveTo>
                  <a:cubicBezTo>
                    <a:pt x="1429" y="0"/>
                    <a:pt x="822" y="304"/>
                    <a:pt x="497" y="833"/>
                  </a:cubicBezTo>
                  <a:cubicBezTo>
                    <a:pt x="0" y="1647"/>
                    <a:pt x="302" y="2811"/>
                    <a:pt x="1129" y="3256"/>
                  </a:cubicBezTo>
                  <a:cubicBezTo>
                    <a:pt x="1367" y="3385"/>
                    <a:pt x="1632" y="3445"/>
                    <a:pt x="1898" y="3445"/>
                  </a:cubicBezTo>
                  <a:cubicBezTo>
                    <a:pt x="2515" y="3445"/>
                    <a:pt x="3138" y="3119"/>
                    <a:pt x="3451" y="2563"/>
                  </a:cubicBezTo>
                  <a:cubicBezTo>
                    <a:pt x="3901" y="1766"/>
                    <a:pt x="3616" y="673"/>
                    <a:pt x="2841" y="216"/>
                  </a:cubicBezTo>
                  <a:cubicBezTo>
                    <a:pt x="2593" y="69"/>
                    <a:pt x="2310" y="0"/>
                    <a:pt x="2025"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3" name="Google Shape;2133;p7"/>
            <p:cNvSpPr/>
            <p:nvPr/>
          </p:nvSpPr>
          <p:spPr>
            <a:xfrm>
              <a:off x="1548875" y="2663675"/>
              <a:ext cx="96300" cy="85000"/>
            </a:xfrm>
            <a:custGeom>
              <a:rect b="b" l="l" r="r" t="t"/>
              <a:pathLst>
                <a:path extrusionOk="0" h="3400" w="3852">
                  <a:moveTo>
                    <a:pt x="1967" y="1"/>
                  </a:moveTo>
                  <a:cubicBezTo>
                    <a:pt x="1391" y="1"/>
                    <a:pt x="818" y="295"/>
                    <a:pt x="495" y="816"/>
                  </a:cubicBezTo>
                  <a:cubicBezTo>
                    <a:pt x="1" y="1613"/>
                    <a:pt x="256" y="2698"/>
                    <a:pt x="1050" y="3172"/>
                  </a:cubicBezTo>
                  <a:cubicBezTo>
                    <a:pt x="1309" y="3327"/>
                    <a:pt x="1597" y="3400"/>
                    <a:pt x="1883" y="3400"/>
                  </a:cubicBezTo>
                  <a:cubicBezTo>
                    <a:pt x="2477" y="3400"/>
                    <a:pt x="3066" y="3087"/>
                    <a:pt x="3383" y="2534"/>
                  </a:cubicBezTo>
                  <a:cubicBezTo>
                    <a:pt x="3851" y="1716"/>
                    <a:pt x="3561" y="645"/>
                    <a:pt x="2752" y="200"/>
                  </a:cubicBezTo>
                  <a:cubicBezTo>
                    <a:pt x="2506" y="65"/>
                    <a:pt x="2236" y="1"/>
                    <a:pt x="1967"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4" name="Google Shape;2134;p7"/>
            <p:cNvSpPr/>
            <p:nvPr/>
          </p:nvSpPr>
          <p:spPr>
            <a:xfrm>
              <a:off x="5037850" y="4625150"/>
              <a:ext cx="95800" cy="85025"/>
            </a:xfrm>
            <a:custGeom>
              <a:rect b="b" l="l" r="r" t="t"/>
              <a:pathLst>
                <a:path extrusionOk="0" h="3401" w="3832">
                  <a:moveTo>
                    <a:pt x="1970" y="1"/>
                  </a:moveTo>
                  <a:cubicBezTo>
                    <a:pt x="1377" y="1"/>
                    <a:pt x="788" y="312"/>
                    <a:pt x="472" y="863"/>
                  </a:cubicBezTo>
                  <a:cubicBezTo>
                    <a:pt x="0" y="1681"/>
                    <a:pt x="289" y="2752"/>
                    <a:pt x="1098" y="3199"/>
                  </a:cubicBezTo>
                  <a:cubicBezTo>
                    <a:pt x="1345" y="3336"/>
                    <a:pt x="1616" y="3400"/>
                    <a:pt x="1885" y="3400"/>
                  </a:cubicBezTo>
                  <a:cubicBezTo>
                    <a:pt x="2498" y="3400"/>
                    <a:pt x="3104" y="3066"/>
                    <a:pt x="3410" y="2488"/>
                  </a:cubicBezTo>
                  <a:cubicBezTo>
                    <a:pt x="3831" y="1696"/>
                    <a:pt x="3560" y="683"/>
                    <a:pt x="2804" y="229"/>
                  </a:cubicBezTo>
                  <a:cubicBezTo>
                    <a:pt x="2546" y="74"/>
                    <a:pt x="2257" y="1"/>
                    <a:pt x="1970"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5" name="Google Shape;2135;p7"/>
            <p:cNvSpPr/>
            <p:nvPr/>
          </p:nvSpPr>
          <p:spPr>
            <a:xfrm>
              <a:off x="3574750" y="5051225"/>
              <a:ext cx="94775" cy="83775"/>
            </a:xfrm>
            <a:custGeom>
              <a:rect b="b" l="l" r="r" t="t"/>
              <a:pathLst>
                <a:path extrusionOk="0" h="3351" w="3791">
                  <a:moveTo>
                    <a:pt x="1913" y="0"/>
                  </a:moveTo>
                  <a:cubicBezTo>
                    <a:pt x="1328" y="0"/>
                    <a:pt x="769" y="323"/>
                    <a:pt x="457" y="903"/>
                  </a:cubicBezTo>
                  <a:cubicBezTo>
                    <a:pt x="0" y="1757"/>
                    <a:pt x="310" y="2753"/>
                    <a:pt x="1166" y="3177"/>
                  </a:cubicBezTo>
                  <a:cubicBezTo>
                    <a:pt x="1403" y="3295"/>
                    <a:pt x="1651" y="3351"/>
                    <a:pt x="1894" y="3351"/>
                  </a:cubicBezTo>
                  <a:cubicBezTo>
                    <a:pt x="2482" y="3351"/>
                    <a:pt x="3043" y="3024"/>
                    <a:pt x="3353" y="2446"/>
                  </a:cubicBezTo>
                  <a:cubicBezTo>
                    <a:pt x="3790" y="1630"/>
                    <a:pt x="3530" y="682"/>
                    <a:pt x="2741" y="227"/>
                  </a:cubicBezTo>
                  <a:cubicBezTo>
                    <a:pt x="2476" y="73"/>
                    <a:pt x="2192" y="0"/>
                    <a:pt x="1913"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6" name="Google Shape;2136;p7"/>
            <p:cNvSpPr/>
            <p:nvPr/>
          </p:nvSpPr>
          <p:spPr>
            <a:xfrm>
              <a:off x="1947050" y="4135825"/>
              <a:ext cx="94225" cy="83800"/>
            </a:xfrm>
            <a:custGeom>
              <a:rect b="b" l="l" r="r" t="t"/>
              <a:pathLst>
                <a:path extrusionOk="0" h="3352" w="3769">
                  <a:moveTo>
                    <a:pt x="1894" y="1"/>
                  </a:moveTo>
                  <a:cubicBezTo>
                    <a:pt x="1322" y="1"/>
                    <a:pt x="774" y="309"/>
                    <a:pt x="457" y="868"/>
                  </a:cubicBezTo>
                  <a:cubicBezTo>
                    <a:pt x="1" y="1676"/>
                    <a:pt x="239" y="2635"/>
                    <a:pt x="1013" y="3105"/>
                  </a:cubicBezTo>
                  <a:cubicBezTo>
                    <a:pt x="1288" y="3272"/>
                    <a:pt x="1585" y="3352"/>
                    <a:pt x="1876" y="3352"/>
                  </a:cubicBezTo>
                  <a:cubicBezTo>
                    <a:pt x="2447" y="3352"/>
                    <a:pt x="2995" y="3044"/>
                    <a:pt x="3312" y="2485"/>
                  </a:cubicBezTo>
                  <a:cubicBezTo>
                    <a:pt x="3769" y="1677"/>
                    <a:pt x="3531" y="719"/>
                    <a:pt x="2756" y="248"/>
                  </a:cubicBezTo>
                  <a:cubicBezTo>
                    <a:pt x="2481" y="81"/>
                    <a:pt x="2184" y="1"/>
                    <a:pt x="1894"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7" name="Google Shape;2137;p7"/>
            <p:cNvSpPr/>
            <p:nvPr/>
          </p:nvSpPr>
          <p:spPr>
            <a:xfrm>
              <a:off x="3159150" y="4973625"/>
              <a:ext cx="94825" cy="83800"/>
            </a:xfrm>
            <a:custGeom>
              <a:rect b="b" l="l" r="r" t="t"/>
              <a:pathLst>
                <a:path extrusionOk="0" h="3352" w="3793">
                  <a:moveTo>
                    <a:pt x="1914" y="1"/>
                  </a:moveTo>
                  <a:cubicBezTo>
                    <a:pt x="1329" y="1"/>
                    <a:pt x="770" y="324"/>
                    <a:pt x="459" y="904"/>
                  </a:cubicBezTo>
                  <a:cubicBezTo>
                    <a:pt x="1" y="1757"/>
                    <a:pt x="313" y="2755"/>
                    <a:pt x="1168" y="3178"/>
                  </a:cubicBezTo>
                  <a:cubicBezTo>
                    <a:pt x="1405" y="3295"/>
                    <a:pt x="1653" y="3351"/>
                    <a:pt x="1897" y="3351"/>
                  </a:cubicBezTo>
                  <a:cubicBezTo>
                    <a:pt x="2485" y="3351"/>
                    <a:pt x="3045" y="3025"/>
                    <a:pt x="3355" y="2447"/>
                  </a:cubicBezTo>
                  <a:cubicBezTo>
                    <a:pt x="3792" y="1629"/>
                    <a:pt x="3530" y="681"/>
                    <a:pt x="2743" y="228"/>
                  </a:cubicBezTo>
                  <a:cubicBezTo>
                    <a:pt x="2477" y="74"/>
                    <a:pt x="2193" y="1"/>
                    <a:pt x="1914"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8" name="Google Shape;2138;p7"/>
            <p:cNvSpPr/>
            <p:nvPr/>
          </p:nvSpPr>
          <p:spPr>
            <a:xfrm>
              <a:off x="2229325" y="4450550"/>
              <a:ext cx="94225" cy="83800"/>
            </a:xfrm>
            <a:custGeom>
              <a:rect b="b" l="l" r="r" t="t"/>
              <a:pathLst>
                <a:path extrusionOk="0" h="3352" w="3769">
                  <a:moveTo>
                    <a:pt x="1892" y="1"/>
                  </a:moveTo>
                  <a:cubicBezTo>
                    <a:pt x="1319" y="1"/>
                    <a:pt x="769" y="310"/>
                    <a:pt x="454" y="872"/>
                  </a:cubicBezTo>
                  <a:cubicBezTo>
                    <a:pt x="0" y="1681"/>
                    <a:pt x="240" y="2639"/>
                    <a:pt x="1017" y="3106"/>
                  </a:cubicBezTo>
                  <a:cubicBezTo>
                    <a:pt x="1291" y="3272"/>
                    <a:pt x="1586" y="3351"/>
                    <a:pt x="1875" y="3351"/>
                  </a:cubicBezTo>
                  <a:cubicBezTo>
                    <a:pt x="2449" y="3351"/>
                    <a:pt x="2999" y="3041"/>
                    <a:pt x="3314" y="2479"/>
                  </a:cubicBezTo>
                  <a:cubicBezTo>
                    <a:pt x="3768" y="1671"/>
                    <a:pt x="3527" y="713"/>
                    <a:pt x="2750" y="245"/>
                  </a:cubicBezTo>
                  <a:cubicBezTo>
                    <a:pt x="2476" y="80"/>
                    <a:pt x="2181" y="1"/>
                    <a:pt x="1892"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9" name="Google Shape;2139;p7"/>
            <p:cNvSpPr/>
            <p:nvPr/>
          </p:nvSpPr>
          <p:spPr>
            <a:xfrm>
              <a:off x="5526700" y="1312075"/>
              <a:ext cx="91325" cy="80425"/>
            </a:xfrm>
            <a:custGeom>
              <a:rect b="b" l="l" r="r" t="t"/>
              <a:pathLst>
                <a:path extrusionOk="0" h="3217" w="3653">
                  <a:moveTo>
                    <a:pt x="1834" y="1"/>
                  </a:moveTo>
                  <a:cubicBezTo>
                    <a:pt x="1316" y="1"/>
                    <a:pt x="816" y="262"/>
                    <a:pt x="506" y="744"/>
                  </a:cubicBezTo>
                  <a:cubicBezTo>
                    <a:pt x="1" y="1530"/>
                    <a:pt x="217" y="2516"/>
                    <a:pt x="997" y="2984"/>
                  </a:cubicBezTo>
                  <a:cubicBezTo>
                    <a:pt x="1258" y="3141"/>
                    <a:pt x="1541" y="3217"/>
                    <a:pt x="1819" y="3217"/>
                  </a:cubicBezTo>
                  <a:cubicBezTo>
                    <a:pt x="2337" y="3217"/>
                    <a:pt x="2837" y="2955"/>
                    <a:pt x="3147" y="2473"/>
                  </a:cubicBezTo>
                  <a:cubicBezTo>
                    <a:pt x="3652" y="1688"/>
                    <a:pt x="3436" y="700"/>
                    <a:pt x="2656" y="233"/>
                  </a:cubicBezTo>
                  <a:cubicBezTo>
                    <a:pt x="2395" y="76"/>
                    <a:pt x="2112" y="1"/>
                    <a:pt x="1834"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0" name="Google Shape;2140;p7"/>
            <p:cNvSpPr/>
            <p:nvPr/>
          </p:nvSpPr>
          <p:spPr>
            <a:xfrm>
              <a:off x="3349550" y="556250"/>
              <a:ext cx="91025" cy="80450"/>
            </a:xfrm>
            <a:custGeom>
              <a:rect b="b" l="l" r="r" t="t"/>
              <a:pathLst>
                <a:path extrusionOk="0" h="3218" w="3641">
                  <a:moveTo>
                    <a:pt x="1838" y="1"/>
                  </a:moveTo>
                  <a:cubicBezTo>
                    <a:pt x="1293" y="1"/>
                    <a:pt x="770" y="293"/>
                    <a:pt x="466" y="819"/>
                  </a:cubicBezTo>
                  <a:cubicBezTo>
                    <a:pt x="0" y="1626"/>
                    <a:pt x="267" y="2596"/>
                    <a:pt x="1073" y="3026"/>
                  </a:cubicBezTo>
                  <a:cubicBezTo>
                    <a:pt x="1315" y="3156"/>
                    <a:pt x="1571" y="3217"/>
                    <a:pt x="1821" y="3217"/>
                  </a:cubicBezTo>
                  <a:cubicBezTo>
                    <a:pt x="2403" y="3217"/>
                    <a:pt x="2958" y="2885"/>
                    <a:pt x="3248" y="2300"/>
                  </a:cubicBezTo>
                  <a:cubicBezTo>
                    <a:pt x="3640" y="1511"/>
                    <a:pt x="3353" y="601"/>
                    <a:pt x="2585" y="191"/>
                  </a:cubicBezTo>
                  <a:cubicBezTo>
                    <a:pt x="2344" y="62"/>
                    <a:pt x="2088" y="1"/>
                    <a:pt x="1838"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1" name="Google Shape;2141;p7"/>
            <p:cNvSpPr/>
            <p:nvPr/>
          </p:nvSpPr>
          <p:spPr>
            <a:xfrm>
              <a:off x="5908250" y="1994700"/>
              <a:ext cx="91325" cy="80400"/>
            </a:xfrm>
            <a:custGeom>
              <a:rect b="b" l="l" r="r" t="t"/>
              <a:pathLst>
                <a:path extrusionOk="0" h="3216" w="3653">
                  <a:moveTo>
                    <a:pt x="1835" y="0"/>
                  </a:moveTo>
                  <a:cubicBezTo>
                    <a:pt x="1315" y="0"/>
                    <a:pt x="811" y="264"/>
                    <a:pt x="502" y="750"/>
                  </a:cubicBezTo>
                  <a:cubicBezTo>
                    <a:pt x="1" y="1538"/>
                    <a:pt x="220" y="2521"/>
                    <a:pt x="1001" y="2987"/>
                  </a:cubicBezTo>
                  <a:cubicBezTo>
                    <a:pt x="1261" y="3141"/>
                    <a:pt x="1542" y="3215"/>
                    <a:pt x="1817" y="3215"/>
                  </a:cubicBezTo>
                  <a:cubicBezTo>
                    <a:pt x="2338" y="3215"/>
                    <a:pt x="2841" y="2951"/>
                    <a:pt x="3150" y="2466"/>
                  </a:cubicBezTo>
                  <a:cubicBezTo>
                    <a:pt x="3652" y="1678"/>
                    <a:pt x="3433" y="694"/>
                    <a:pt x="2650" y="228"/>
                  </a:cubicBezTo>
                  <a:cubicBezTo>
                    <a:pt x="2391" y="74"/>
                    <a:pt x="2111" y="0"/>
                    <a:pt x="1835"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2" name="Google Shape;2142;p7"/>
            <p:cNvSpPr/>
            <p:nvPr/>
          </p:nvSpPr>
          <p:spPr>
            <a:xfrm>
              <a:off x="4779625" y="735850"/>
              <a:ext cx="90550" cy="80425"/>
            </a:xfrm>
            <a:custGeom>
              <a:rect b="b" l="l" r="r" t="t"/>
              <a:pathLst>
                <a:path extrusionOk="0" h="3217" w="3622">
                  <a:moveTo>
                    <a:pt x="1819" y="0"/>
                  </a:moveTo>
                  <a:cubicBezTo>
                    <a:pt x="1250" y="0"/>
                    <a:pt x="707" y="317"/>
                    <a:pt x="410" y="883"/>
                  </a:cubicBezTo>
                  <a:cubicBezTo>
                    <a:pt x="1" y="1667"/>
                    <a:pt x="265" y="2581"/>
                    <a:pt x="1023" y="3007"/>
                  </a:cubicBezTo>
                  <a:cubicBezTo>
                    <a:pt x="1274" y="3149"/>
                    <a:pt x="1542" y="3216"/>
                    <a:pt x="1804" y="3216"/>
                  </a:cubicBezTo>
                  <a:cubicBezTo>
                    <a:pt x="2372" y="3216"/>
                    <a:pt x="2916" y="2898"/>
                    <a:pt x="3212" y="2332"/>
                  </a:cubicBezTo>
                  <a:cubicBezTo>
                    <a:pt x="3621" y="1548"/>
                    <a:pt x="3358" y="634"/>
                    <a:pt x="2600" y="209"/>
                  </a:cubicBezTo>
                  <a:cubicBezTo>
                    <a:pt x="2349" y="67"/>
                    <a:pt x="2081" y="0"/>
                    <a:pt x="1819"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3" name="Google Shape;2143;p7"/>
            <p:cNvSpPr/>
            <p:nvPr/>
          </p:nvSpPr>
          <p:spPr>
            <a:xfrm>
              <a:off x="3166050" y="608850"/>
              <a:ext cx="92550" cy="81625"/>
            </a:xfrm>
            <a:custGeom>
              <a:rect b="b" l="l" r="r" t="t"/>
              <a:pathLst>
                <a:path extrusionOk="0" h="3265" w="3702">
                  <a:moveTo>
                    <a:pt x="1845" y="1"/>
                  </a:moveTo>
                  <a:cubicBezTo>
                    <a:pt x="1277" y="1"/>
                    <a:pt x="743" y="319"/>
                    <a:pt x="439" y="894"/>
                  </a:cubicBezTo>
                  <a:cubicBezTo>
                    <a:pt x="0" y="1727"/>
                    <a:pt x="292" y="2661"/>
                    <a:pt x="1122" y="3084"/>
                  </a:cubicBezTo>
                  <a:cubicBezTo>
                    <a:pt x="1361" y="3206"/>
                    <a:pt x="1611" y="3264"/>
                    <a:pt x="1854" y="3264"/>
                  </a:cubicBezTo>
                  <a:cubicBezTo>
                    <a:pt x="2405" y="3264"/>
                    <a:pt x="2926" y="2963"/>
                    <a:pt x="3235" y="2418"/>
                  </a:cubicBezTo>
                  <a:cubicBezTo>
                    <a:pt x="3702" y="1594"/>
                    <a:pt x="3444" y="653"/>
                    <a:pt x="2628" y="208"/>
                  </a:cubicBezTo>
                  <a:cubicBezTo>
                    <a:pt x="2373" y="68"/>
                    <a:pt x="2105" y="1"/>
                    <a:pt x="1845"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4" name="Google Shape;2144;p7"/>
            <p:cNvSpPr/>
            <p:nvPr/>
          </p:nvSpPr>
          <p:spPr>
            <a:xfrm>
              <a:off x="5957250" y="2178025"/>
              <a:ext cx="92600" cy="81575"/>
            </a:xfrm>
            <a:custGeom>
              <a:rect b="b" l="l" r="r" t="t"/>
              <a:pathLst>
                <a:path extrusionOk="0" h="3263" w="3704">
                  <a:moveTo>
                    <a:pt x="1849" y="0"/>
                  </a:moveTo>
                  <a:cubicBezTo>
                    <a:pt x="1297" y="0"/>
                    <a:pt x="777" y="301"/>
                    <a:pt x="468" y="847"/>
                  </a:cubicBezTo>
                  <a:cubicBezTo>
                    <a:pt x="1" y="1670"/>
                    <a:pt x="259" y="2610"/>
                    <a:pt x="1076" y="3057"/>
                  </a:cubicBezTo>
                  <a:cubicBezTo>
                    <a:pt x="1331" y="3196"/>
                    <a:pt x="1598" y="3263"/>
                    <a:pt x="1858" y="3263"/>
                  </a:cubicBezTo>
                  <a:cubicBezTo>
                    <a:pt x="2426" y="3263"/>
                    <a:pt x="2960" y="2944"/>
                    <a:pt x="3265" y="2369"/>
                  </a:cubicBezTo>
                  <a:cubicBezTo>
                    <a:pt x="3704" y="1538"/>
                    <a:pt x="3411" y="602"/>
                    <a:pt x="2581" y="180"/>
                  </a:cubicBezTo>
                  <a:cubicBezTo>
                    <a:pt x="2341" y="59"/>
                    <a:pt x="2092" y="0"/>
                    <a:pt x="1849"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5" name="Google Shape;2145;p7"/>
            <p:cNvSpPr/>
            <p:nvPr/>
          </p:nvSpPr>
          <p:spPr>
            <a:xfrm>
              <a:off x="2983650" y="662625"/>
              <a:ext cx="91425" cy="80375"/>
            </a:xfrm>
            <a:custGeom>
              <a:rect b="b" l="l" r="r" t="t"/>
              <a:pathLst>
                <a:path extrusionOk="0" h="3215" w="3657">
                  <a:moveTo>
                    <a:pt x="1838" y="0"/>
                  </a:moveTo>
                  <a:cubicBezTo>
                    <a:pt x="1310" y="0"/>
                    <a:pt x="801" y="272"/>
                    <a:pt x="493" y="769"/>
                  </a:cubicBezTo>
                  <a:cubicBezTo>
                    <a:pt x="1" y="1564"/>
                    <a:pt x="235" y="2542"/>
                    <a:pt x="1025" y="2998"/>
                  </a:cubicBezTo>
                  <a:cubicBezTo>
                    <a:pt x="1279" y="3145"/>
                    <a:pt x="1552" y="3215"/>
                    <a:pt x="1821" y="3215"/>
                  </a:cubicBezTo>
                  <a:cubicBezTo>
                    <a:pt x="2349" y="3215"/>
                    <a:pt x="2858" y="2942"/>
                    <a:pt x="3166" y="2445"/>
                  </a:cubicBezTo>
                  <a:cubicBezTo>
                    <a:pt x="3657" y="1652"/>
                    <a:pt x="3424" y="674"/>
                    <a:pt x="2632" y="217"/>
                  </a:cubicBezTo>
                  <a:cubicBezTo>
                    <a:pt x="2379" y="70"/>
                    <a:pt x="2106" y="0"/>
                    <a:pt x="1838"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6" name="Google Shape;2146;p7"/>
            <p:cNvSpPr/>
            <p:nvPr/>
          </p:nvSpPr>
          <p:spPr>
            <a:xfrm>
              <a:off x="5012275" y="866600"/>
              <a:ext cx="90500" cy="80425"/>
            </a:xfrm>
            <a:custGeom>
              <a:rect b="b" l="l" r="r" t="t"/>
              <a:pathLst>
                <a:path extrusionOk="0" h="3217" w="3620">
                  <a:moveTo>
                    <a:pt x="1817" y="0"/>
                  </a:moveTo>
                  <a:cubicBezTo>
                    <a:pt x="1251" y="0"/>
                    <a:pt x="711" y="314"/>
                    <a:pt x="415" y="876"/>
                  </a:cubicBezTo>
                  <a:cubicBezTo>
                    <a:pt x="0" y="1658"/>
                    <a:pt x="257" y="2572"/>
                    <a:pt x="1013" y="3004"/>
                  </a:cubicBezTo>
                  <a:cubicBezTo>
                    <a:pt x="1266" y="3148"/>
                    <a:pt x="1536" y="3217"/>
                    <a:pt x="1801" y="3217"/>
                  </a:cubicBezTo>
                  <a:cubicBezTo>
                    <a:pt x="2366" y="3217"/>
                    <a:pt x="2907" y="2903"/>
                    <a:pt x="3206" y="2341"/>
                  </a:cubicBezTo>
                  <a:cubicBezTo>
                    <a:pt x="3620" y="1560"/>
                    <a:pt x="3362" y="645"/>
                    <a:pt x="2606" y="214"/>
                  </a:cubicBezTo>
                  <a:cubicBezTo>
                    <a:pt x="2352" y="69"/>
                    <a:pt x="2082" y="0"/>
                    <a:pt x="1817"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7" name="Google Shape;2147;p7"/>
            <p:cNvSpPr/>
            <p:nvPr/>
          </p:nvSpPr>
          <p:spPr>
            <a:xfrm>
              <a:off x="6008025" y="2362550"/>
              <a:ext cx="90375" cy="80475"/>
            </a:xfrm>
            <a:custGeom>
              <a:rect b="b" l="l" r="r" t="t"/>
              <a:pathLst>
                <a:path extrusionOk="0" h="3219" w="3615">
                  <a:moveTo>
                    <a:pt x="1818" y="1"/>
                  </a:moveTo>
                  <a:cubicBezTo>
                    <a:pt x="1271" y="1"/>
                    <a:pt x="744" y="294"/>
                    <a:pt x="439" y="826"/>
                  </a:cubicBezTo>
                  <a:cubicBezTo>
                    <a:pt x="0" y="1595"/>
                    <a:pt x="224" y="2522"/>
                    <a:pt x="960" y="2976"/>
                  </a:cubicBezTo>
                  <a:cubicBezTo>
                    <a:pt x="1226" y="3140"/>
                    <a:pt x="1514" y="3218"/>
                    <a:pt x="1797" y="3218"/>
                  </a:cubicBezTo>
                  <a:cubicBezTo>
                    <a:pt x="2344" y="3218"/>
                    <a:pt x="2869" y="2926"/>
                    <a:pt x="3174" y="2393"/>
                  </a:cubicBezTo>
                  <a:cubicBezTo>
                    <a:pt x="3615" y="1623"/>
                    <a:pt x="3391" y="696"/>
                    <a:pt x="2654" y="243"/>
                  </a:cubicBezTo>
                  <a:cubicBezTo>
                    <a:pt x="2388" y="79"/>
                    <a:pt x="2100" y="1"/>
                    <a:pt x="1818"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8" name="Google Shape;2148;p7"/>
            <p:cNvSpPr/>
            <p:nvPr/>
          </p:nvSpPr>
          <p:spPr>
            <a:xfrm>
              <a:off x="4131575" y="527475"/>
              <a:ext cx="90350" cy="80425"/>
            </a:xfrm>
            <a:custGeom>
              <a:rect b="b" l="l" r="r" t="t"/>
              <a:pathLst>
                <a:path extrusionOk="0" h="3217" w="3614">
                  <a:moveTo>
                    <a:pt x="1818" y="0"/>
                  </a:moveTo>
                  <a:cubicBezTo>
                    <a:pt x="1282" y="0"/>
                    <a:pt x="763" y="281"/>
                    <a:pt x="456" y="797"/>
                  </a:cubicBezTo>
                  <a:cubicBezTo>
                    <a:pt x="1" y="1560"/>
                    <a:pt x="207" y="2491"/>
                    <a:pt x="934" y="2959"/>
                  </a:cubicBezTo>
                  <a:cubicBezTo>
                    <a:pt x="1205" y="3133"/>
                    <a:pt x="1503" y="3217"/>
                    <a:pt x="1796" y="3217"/>
                  </a:cubicBezTo>
                  <a:cubicBezTo>
                    <a:pt x="2332" y="3217"/>
                    <a:pt x="2851" y="2936"/>
                    <a:pt x="3159" y="2421"/>
                  </a:cubicBezTo>
                  <a:cubicBezTo>
                    <a:pt x="3614" y="1656"/>
                    <a:pt x="3408" y="725"/>
                    <a:pt x="2681" y="258"/>
                  </a:cubicBezTo>
                  <a:cubicBezTo>
                    <a:pt x="2409" y="83"/>
                    <a:pt x="2111" y="0"/>
                    <a:pt x="1818"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9" name="Google Shape;2149;p7"/>
            <p:cNvSpPr/>
            <p:nvPr/>
          </p:nvSpPr>
          <p:spPr>
            <a:xfrm>
              <a:off x="5674500" y="4048000"/>
              <a:ext cx="88125" cy="78125"/>
            </a:xfrm>
            <a:custGeom>
              <a:rect b="b" l="l" r="r" t="t"/>
              <a:pathLst>
                <a:path extrusionOk="0" h="3125" w="3525">
                  <a:moveTo>
                    <a:pt x="1812" y="0"/>
                  </a:moveTo>
                  <a:cubicBezTo>
                    <a:pt x="1286" y="0"/>
                    <a:pt x="755" y="261"/>
                    <a:pt x="456" y="727"/>
                  </a:cubicBezTo>
                  <a:cubicBezTo>
                    <a:pt x="1" y="1437"/>
                    <a:pt x="214" y="2446"/>
                    <a:pt x="914" y="2896"/>
                  </a:cubicBezTo>
                  <a:cubicBezTo>
                    <a:pt x="1156" y="3051"/>
                    <a:pt x="1434" y="3124"/>
                    <a:pt x="1713" y="3124"/>
                  </a:cubicBezTo>
                  <a:cubicBezTo>
                    <a:pt x="2240" y="3124"/>
                    <a:pt x="2771" y="2864"/>
                    <a:pt x="3069" y="2398"/>
                  </a:cubicBezTo>
                  <a:cubicBezTo>
                    <a:pt x="3524" y="1689"/>
                    <a:pt x="3310" y="679"/>
                    <a:pt x="2611" y="228"/>
                  </a:cubicBezTo>
                  <a:cubicBezTo>
                    <a:pt x="2369" y="74"/>
                    <a:pt x="2091" y="0"/>
                    <a:pt x="1812"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0" name="Google Shape;2150;p7"/>
            <p:cNvSpPr/>
            <p:nvPr/>
          </p:nvSpPr>
          <p:spPr>
            <a:xfrm>
              <a:off x="6024675" y="3152650"/>
              <a:ext cx="88325" cy="78175"/>
            </a:xfrm>
            <a:custGeom>
              <a:rect b="b" l="l" r="r" t="t"/>
              <a:pathLst>
                <a:path extrusionOk="0" h="3127" w="3533">
                  <a:moveTo>
                    <a:pt x="1812" y="0"/>
                  </a:moveTo>
                  <a:cubicBezTo>
                    <a:pt x="1249" y="0"/>
                    <a:pt x="687" y="304"/>
                    <a:pt x="404" y="826"/>
                  </a:cubicBezTo>
                  <a:cubicBezTo>
                    <a:pt x="0" y="1574"/>
                    <a:pt x="280" y="2555"/>
                    <a:pt x="1014" y="2951"/>
                  </a:cubicBezTo>
                  <a:cubicBezTo>
                    <a:pt x="1235" y="3071"/>
                    <a:pt x="1478" y="3127"/>
                    <a:pt x="1721" y="3127"/>
                  </a:cubicBezTo>
                  <a:cubicBezTo>
                    <a:pt x="2284" y="3127"/>
                    <a:pt x="2846" y="2824"/>
                    <a:pt x="3129" y="2301"/>
                  </a:cubicBezTo>
                  <a:cubicBezTo>
                    <a:pt x="3533" y="1554"/>
                    <a:pt x="3253" y="573"/>
                    <a:pt x="2519" y="177"/>
                  </a:cubicBezTo>
                  <a:cubicBezTo>
                    <a:pt x="2298" y="57"/>
                    <a:pt x="2055" y="0"/>
                    <a:pt x="1812"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1" name="Google Shape;2151;p7"/>
            <p:cNvSpPr/>
            <p:nvPr/>
          </p:nvSpPr>
          <p:spPr>
            <a:xfrm>
              <a:off x="2303000" y="1060375"/>
              <a:ext cx="88325" cy="78200"/>
            </a:xfrm>
            <a:custGeom>
              <a:rect b="b" l="l" r="r" t="t"/>
              <a:pathLst>
                <a:path extrusionOk="0" h="3128" w="3533">
                  <a:moveTo>
                    <a:pt x="1814" y="1"/>
                  </a:moveTo>
                  <a:cubicBezTo>
                    <a:pt x="1272" y="1"/>
                    <a:pt x="730" y="279"/>
                    <a:pt x="437" y="770"/>
                  </a:cubicBezTo>
                  <a:cubicBezTo>
                    <a:pt x="0" y="1501"/>
                    <a:pt x="242" y="2493"/>
                    <a:pt x="958" y="2921"/>
                  </a:cubicBezTo>
                  <a:cubicBezTo>
                    <a:pt x="1193" y="3062"/>
                    <a:pt x="1457" y="3128"/>
                    <a:pt x="1721" y="3128"/>
                  </a:cubicBezTo>
                  <a:cubicBezTo>
                    <a:pt x="2262" y="3128"/>
                    <a:pt x="2803" y="2850"/>
                    <a:pt x="3096" y="2358"/>
                  </a:cubicBezTo>
                  <a:cubicBezTo>
                    <a:pt x="3533" y="1629"/>
                    <a:pt x="3292" y="636"/>
                    <a:pt x="2576" y="207"/>
                  </a:cubicBezTo>
                  <a:cubicBezTo>
                    <a:pt x="2342" y="67"/>
                    <a:pt x="2078" y="1"/>
                    <a:pt x="1814"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2" name="Google Shape;2152;p7"/>
            <p:cNvSpPr/>
            <p:nvPr/>
          </p:nvSpPr>
          <p:spPr>
            <a:xfrm>
              <a:off x="1720125" y="1824925"/>
              <a:ext cx="88400" cy="78225"/>
            </a:xfrm>
            <a:custGeom>
              <a:rect b="b" l="l" r="r" t="t"/>
              <a:pathLst>
                <a:path extrusionOk="0" h="3129" w="3536">
                  <a:moveTo>
                    <a:pt x="1814" y="1"/>
                  </a:moveTo>
                  <a:cubicBezTo>
                    <a:pt x="1262" y="1"/>
                    <a:pt x="711" y="292"/>
                    <a:pt x="422" y="799"/>
                  </a:cubicBezTo>
                  <a:cubicBezTo>
                    <a:pt x="0" y="1539"/>
                    <a:pt x="261" y="2523"/>
                    <a:pt x="988" y="2937"/>
                  </a:cubicBezTo>
                  <a:cubicBezTo>
                    <a:pt x="1216" y="3067"/>
                    <a:pt x="1469" y="3128"/>
                    <a:pt x="1722" y="3128"/>
                  </a:cubicBezTo>
                  <a:cubicBezTo>
                    <a:pt x="2274" y="3128"/>
                    <a:pt x="2825" y="2837"/>
                    <a:pt x="3114" y="2330"/>
                  </a:cubicBezTo>
                  <a:cubicBezTo>
                    <a:pt x="3535" y="1590"/>
                    <a:pt x="3273" y="604"/>
                    <a:pt x="2548" y="192"/>
                  </a:cubicBezTo>
                  <a:cubicBezTo>
                    <a:pt x="2320" y="62"/>
                    <a:pt x="2067" y="1"/>
                    <a:pt x="1814"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3" name="Google Shape;2153;p7"/>
            <p:cNvSpPr/>
            <p:nvPr/>
          </p:nvSpPr>
          <p:spPr>
            <a:xfrm>
              <a:off x="5860075" y="1811850"/>
              <a:ext cx="88350" cy="78200"/>
            </a:xfrm>
            <a:custGeom>
              <a:rect b="b" l="l" r="r" t="t"/>
              <a:pathLst>
                <a:path extrusionOk="0" h="3128" w="3534">
                  <a:moveTo>
                    <a:pt x="1813" y="0"/>
                  </a:moveTo>
                  <a:cubicBezTo>
                    <a:pt x="1262" y="0"/>
                    <a:pt x="712" y="290"/>
                    <a:pt x="423" y="796"/>
                  </a:cubicBezTo>
                  <a:cubicBezTo>
                    <a:pt x="0" y="1534"/>
                    <a:pt x="260" y="2520"/>
                    <a:pt x="985" y="2934"/>
                  </a:cubicBezTo>
                  <a:cubicBezTo>
                    <a:pt x="1214" y="3065"/>
                    <a:pt x="1469" y="3127"/>
                    <a:pt x="1723" y="3127"/>
                  </a:cubicBezTo>
                  <a:cubicBezTo>
                    <a:pt x="2274" y="3127"/>
                    <a:pt x="2823" y="2838"/>
                    <a:pt x="3111" y="2333"/>
                  </a:cubicBezTo>
                  <a:cubicBezTo>
                    <a:pt x="3534" y="1593"/>
                    <a:pt x="3276" y="607"/>
                    <a:pt x="2551" y="193"/>
                  </a:cubicBezTo>
                  <a:cubicBezTo>
                    <a:pt x="2322" y="62"/>
                    <a:pt x="2067" y="0"/>
                    <a:pt x="1813"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4" name="Google Shape;2154;p7"/>
            <p:cNvSpPr/>
            <p:nvPr/>
          </p:nvSpPr>
          <p:spPr>
            <a:xfrm>
              <a:off x="3534075" y="504200"/>
              <a:ext cx="88325" cy="78200"/>
            </a:xfrm>
            <a:custGeom>
              <a:rect b="b" l="l" r="r" t="t"/>
              <a:pathLst>
                <a:path extrusionOk="0" h="3128" w="3533">
                  <a:moveTo>
                    <a:pt x="1813" y="0"/>
                  </a:moveTo>
                  <a:cubicBezTo>
                    <a:pt x="1245" y="0"/>
                    <a:pt x="679" y="309"/>
                    <a:pt x="398" y="838"/>
                  </a:cubicBezTo>
                  <a:cubicBezTo>
                    <a:pt x="1" y="1589"/>
                    <a:pt x="289" y="2569"/>
                    <a:pt x="1025" y="2958"/>
                  </a:cubicBezTo>
                  <a:cubicBezTo>
                    <a:pt x="1242" y="3074"/>
                    <a:pt x="1480" y="3128"/>
                    <a:pt x="1718" y="3128"/>
                  </a:cubicBezTo>
                  <a:cubicBezTo>
                    <a:pt x="2286" y="3128"/>
                    <a:pt x="2854" y="2818"/>
                    <a:pt x="3135" y="2289"/>
                  </a:cubicBezTo>
                  <a:cubicBezTo>
                    <a:pt x="3533" y="1539"/>
                    <a:pt x="3244" y="559"/>
                    <a:pt x="2507" y="170"/>
                  </a:cubicBezTo>
                  <a:cubicBezTo>
                    <a:pt x="2289" y="55"/>
                    <a:pt x="2051" y="0"/>
                    <a:pt x="1813"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5" name="Google Shape;2155;p7"/>
            <p:cNvSpPr/>
            <p:nvPr/>
          </p:nvSpPr>
          <p:spPr>
            <a:xfrm>
              <a:off x="1568450" y="3456050"/>
              <a:ext cx="88325" cy="78175"/>
            </a:xfrm>
            <a:custGeom>
              <a:rect b="b" l="l" r="r" t="t"/>
              <a:pathLst>
                <a:path extrusionOk="0" h="3127" w="3533">
                  <a:moveTo>
                    <a:pt x="1814" y="0"/>
                  </a:moveTo>
                  <a:cubicBezTo>
                    <a:pt x="1272" y="0"/>
                    <a:pt x="730" y="278"/>
                    <a:pt x="437" y="770"/>
                  </a:cubicBezTo>
                  <a:cubicBezTo>
                    <a:pt x="0" y="1499"/>
                    <a:pt x="242" y="2491"/>
                    <a:pt x="958" y="2919"/>
                  </a:cubicBezTo>
                  <a:cubicBezTo>
                    <a:pt x="1193" y="3060"/>
                    <a:pt x="1457" y="3127"/>
                    <a:pt x="1721" y="3127"/>
                  </a:cubicBezTo>
                  <a:cubicBezTo>
                    <a:pt x="2262" y="3127"/>
                    <a:pt x="2803" y="2848"/>
                    <a:pt x="3096" y="2358"/>
                  </a:cubicBezTo>
                  <a:cubicBezTo>
                    <a:pt x="3533" y="1627"/>
                    <a:pt x="3291" y="635"/>
                    <a:pt x="2576" y="207"/>
                  </a:cubicBezTo>
                  <a:cubicBezTo>
                    <a:pt x="2342" y="66"/>
                    <a:pt x="2078" y="0"/>
                    <a:pt x="1814"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6" name="Google Shape;2156;p7"/>
            <p:cNvSpPr/>
            <p:nvPr/>
          </p:nvSpPr>
          <p:spPr>
            <a:xfrm>
              <a:off x="4359700" y="5025225"/>
              <a:ext cx="88325" cy="78175"/>
            </a:xfrm>
            <a:custGeom>
              <a:rect b="b" l="l" r="r" t="t"/>
              <a:pathLst>
                <a:path extrusionOk="0" h="3127" w="3533">
                  <a:moveTo>
                    <a:pt x="1813" y="1"/>
                  </a:moveTo>
                  <a:cubicBezTo>
                    <a:pt x="1244" y="1"/>
                    <a:pt x="676" y="311"/>
                    <a:pt x="397" y="841"/>
                  </a:cubicBezTo>
                  <a:cubicBezTo>
                    <a:pt x="0" y="1591"/>
                    <a:pt x="291" y="2573"/>
                    <a:pt x="1027" y="2959"/>
                  </a:cubicBezTo>
                  <a:cubicBezTo>
                    <a:pt x="1244" y="3073"/>
                    <a:pt x="1481" y="3126"/>
                    <a:pt x="1718" y="3126"/>
                  </a:cubicBezTo>
                  <a:cubicBezTo>
                    <a:pt x="2288" y="3126"/>
                    <a:pt x="2856" y="2816"/>
                    <a:pt x="3136" y="2287"/>
                  </a:cubicBezTo>
                  <a:cubicBezTo>
                    <a:pt x="3532" y="1535"/>
                    <a:pt x="3242" y="557"/>
                    <a:pt x="2505" y="169"/>
                  </a:cubicBezTo>
                  <a:cubicBezTo>
                    <a:pt x="2288" y="55"/>
                    <a:pt x="2050" y="1"/>
                    <a:pt x="1813"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7" name="Google Shape;2157;p7"/>
            <p:cNvSpPr/>
            <p:nvPr/>
          </p:nvSpPr>
          <p:spPr>
            <a:xfrm>
              <a:off x="5807175" y="3810275"/>
              <a:ext cx="89425" cy="79325"/>
            </a:xfrm>
            <a:custGeom>
              <a:rect b="b" l="l" r="r" t="t"/>
              <a:pathLst>
                <a:path extrusionOk="0" h="3173" w="3577">
                  <a:moveTo>
                    <a:pt x="1810" y="1"/>
                  </a:moveTo>
                  <a:cubicBezTo>
                    <a:pt x="1267" y="1"/>
                    <a:pt x="737" y="288"/>
                    <a:pt x="438" y="802"/>
                  </a:cubicBezTo>
                  <a:cubicBezTo>
                    <a:pt x="0" y="1555"/>
                    <a:pt x="235" y="2508"/>
                    <a:pt x="964" y="2949"/>
                  </a:cubicBezTo>
                  <a:cubicBezTo>
                    <a:pt x="1215" y="3101"/>
                    <a:pt x="1490" y="3173"/>
                    <a:pt x="1762" y="3173"/>
                  </a:cubicBezTo>
                  <a:cubicBezTo>
                    <a:pt x="2324" y="3173"/>
                    <a:pt x="2872" y="2866"/>
                    <a:pt x="3164" y="2322"/>
                  </a:cubicBezTo>
                  <a:cubicBezTo>
                    <a:pt x="3577" y="1556"/>
                    <a:pt x="3310" y="614"/>
                    <a:pt x="2563" y="197"/>
                  </a:cubicBezTo>
                  <a:cubicBezTo>
                    <a:pt x="2324" y="64"/>
                    <a:pt x="2066" y="1"/>
                    <a:pt x="1810"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8" name="Google Shape;2158;p7"/>
            <p:cNvSpPr/>
            <p:nvPr/>
          </p:nvSpPr>
          <p:spPr>
            <a:xfrm>
              <a:off x="1853475" y="1587775"/>
              <a:ext cx="88300" cy="78175"/>
            </a:xfrm>
            <a:custGeom>
              <a:rect b="b" l="l" r="r" t="t"/>
              <a:pathLst>
                <a:path extrusionOk="0" h="3127" w="3532">
                  <a:moveTo>
                    <a:pt x="1814" y="0"/>
                  </a:moveTo>
                  <a:cubicBezTo>
                    <a:pt x="1245" y="0"/>
                    <a:pt x="677" y="311"/>
                    <a:pt x="397" y="841"/>
                  </a:cubicBezTo>
                  <a:cubicBezTo>
                    <a:pt x="1" y="1592"/>
                    <a:pt x="291" y="2572"/>
                    <a:pt x="1028" y="2960"/>
                  </a:cubicBezTo>
                  <a:cubicBezTo>
                    <a:pt x="1244" y="3073"/>
                    <a:pt x="1481" y="3127"/>
                    <a:pt x="1718" y="3127"/>
                  </a:cubicBezTo>
                  <a:cubicBezTo>
                    <a:pt x="2288" y="3127"/>
                    <a:pt x="2857" y="2817"/>
                    <a:pt x="3136" y="2288"/>
                  </a:cubicBezTo>
                  <a:cubicBezTo>
                    <a:pt x="3531" y="1536"/>
                    <a:pt x="3243" y="558"/>
                    <a:pt x="2506" y="169"/>
                  </a:cubicBezTo>
                  <a:cubicBezTo>
                    <a:pt x="2289" y="54"/>
                    <a:pt x="2051" y="0"/>
                    <a:pt x="1814"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9" name="Google Shape;2159;p7"/>
            <p:cNvSpPr/>
            <p:nvPr/>
          </p:nvSpPr>
          <p:spPr>
            <a:xfrm>
              <a:off x="6059600" y="2548100"/>
              <a:ext cx="86950" cy="77475"/>
            </a:xfrm>
            <a:custGeom>
              <a:rect b="b" l="l" r="r" t="t"/>
              <a:pathLst>
                <a:path extrusionOk="0" h="3099" w="3478">
                  <a:moveTo>
                    <a:pt x="1773" y="1"/>
                  </a:moveTo>
                  <a:cubicBezTo>
                    <a:pt x="1200" y="1"/>
                    <a:pt x="621" y="308"/>
                    <a:pt x="378" y="840"/>
                  </a:cubicBezTo>
                  <a:cubicBezTo>
                    <a:pt x="0" y="1665"/>
                    <a:pt x="198" y="2387"/>
                    <a:pt x="939" y="2884"/>
                  </a:cubicBezTo>
                  <a:cubicBezTo>
                    <a:pt x="1159" y="3030"/>
                    <a:pt x="1414" y="3098"/>
                    <a:pt x="1673" y="3098"/>
                  </a:cubicBezTo>
                  <a:cubicBezTo>
                    <a:pt x="2219" y="3098"/>
                    <a:pt x="2781" y="2798"/>
                    <a:pt x="3062" y="2303"/>
                  </a:cubicBezTo>
                  <a:cubicBezTo>
                    <a:pt x="3478" y="1572"/>
                    <a:pt x="3202" y="567"/>
                    <a:pt x="2477" y="174"/>
                  </a:cubicBezTo>
                  <a:cubicBezTo>
                    <a:pt x="2261" y="56"/>
                    <a:pt x="2018" y="1"/>
                    <a:pt x="1773"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0" name="Google Shape;2160;p7"/>
            <p:cNvSpPr/>
            <p:nvPr/>
          </p:nvSpPr>
          <p:spPr>
            <a:xfrm>
              <a:off x="5542950" y="4286750"/>
              <a:ext cx="84600" cy="74900"/>
            </a:xfrm>
            <a:custGeom>
              <a:rect b="b" l="l" r="r" t="t"/>
              <a:pathLst>
                <a:path extrusionOk="0" h="2996" w="3384">
                  <a:moveTo>
                    <a:pt x="1743" y="0"/>
                  </a:moveTo>
                  <a:cubicBezTo>
                    <a:pt x="1219" y="0"/>
                    <a:pt x="689" y="272"/>
                    <a:pt x="410" y="746"/>
                  </a:cubicBezTo>
                  <a:cubicBezTo>
                    <a:pt x="1" y="1442"/>
                    <a:pt x="241" y="2401"/>
                    <a:pt x="926" y="2805"/>
                  </a:cubicBezTo>
                  <a:cubicBezTo>
                    <a:pt x="1146" y="2934"/>
                    <a:pt x="1394" y="2996"/>
                    <a:pt x="1642" y="2996"/>
                  </a:cubicBezTo>
                  <a:cubicBezTo>
                    <a:pt x="2167" y="2996"/>
                    <a:pt x="2694" y="2723"/>
                    <a:pt x="2974" y="2249"/>
                  </a:cubicBezTo>
                  <a:cubicBezTo>
                    <a:pt x="3384" y="1554"/>
                    <a:pt x="3142" y="594"/>
                    <a:pt x="2457" y="191"/>
                  </a:cubicBezTo>
                  <a:cubicBezTo>
                    <a:pt x="2238" y="61"/>
                    <a:pt x="1991" y="0"/>
                    <a:pt x="1743"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1" name="Google Shape;2161;p7"/>
            <p:cNvSpPr/>
            <p:nvPr/>
          </p:nvSpPr>
          <p:spPr>
            <a:xfrm>
              <a:off x="5245775" y="998725"/>
              <a:ext cx="88050" cy="77450"/>
            </a:xfrm>
            <a:custGeom>
              <a:rect b="b" l="l" r="r" t="t"/>
              <a:pathLst>
                <a:path extrusionOk="0" h="3098" w="3522">
                  <a:moveTo>
                    <a:pt x="1747" y="0"/>
                  </a:moveTo>
                  <a:cubicBezTo>
                    <a:pt x="1251" y="0"/>
                    <a:pt x="812" y="259"/>
                    <a:pt x="469" y="765"/>
                  </a:cubicBezTo>
                  <a:cubicBezTo>
                    <a:pt x="0" y="1456"/>
                    <a:pt x="277" y="2490"/>
                    <a:pt x="990" y="2906"/>
                  </a:cubicBezTo>
                  <a:cubicBezTo>
                    <a:pt x="1214" y="3036"/>
                    <a:pt x="1466" y="3098"/>
                    <a:pt x="1719" y="3098"/>
                  </a:cubicBezTo>
                  <a:cubicBezTo>
                    <a:pt x="2273" y="3098"/>
                    <a:pt x="2832" y="2804"/>
                    <a:pt x="3112" y="2299"/>
                  </a:cubicBezTo>
                  <a:cubicBezTo>
                    <a:pt x="3522" y="1563"/>
                    <a:pt x="3249" y="530"/>
                    <a:pt x="2505" y="184"/>
                  </a:cubicBezTo>
                  <a:cubicBezTo>
                    <a:pt x="2242" y="61"/>
                    <a:pt x="1988" y="0"/>
                    <a:pt x="1747"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2" name="Google Shape;2162;p7"/>
            <p:cNvSpPr/>
            <p:nvPr/>
          </p:nvSpPr>
          <p:spPr>
            <a:xfrm>
              <a:off x="2748500" y="4899900"/>
              <a:ext cx="85575" cy="76050"/>
            </a:xfrm>
            <a:custGeom>
              <a:rect b="b" l="l" r="r" t="t"/>
              <a:pathLst>
                <a:path extrusionOk="0" h="3042" w="3423">
                  <a:moveTo>
                    <a:pt x="1770" y="0"/>
                  </a:moveTo>
                  <a:cubicBezTo>
                    <a:pt x="1202" y="0"/>
                    <a:pt x="625" y="312"/>
                    <a:pt x="362" y="835"/>
                  </a:cubicBezTo>
                  <a:cubicBezTo>
                    <a:pt x="1" y="1553"/>
                    <a:pt x="294" y="2516"/>
                    <a:pt x="985" y="2882"/>
                  </a:cubicBezTo>
                  <a:cubicBezTo>
                    <a:pt x="1191" y="2991"/>
                    <a:pt x="1421" y="3042"/>
                    <a:pt x="1651" y="3042"/>
                  </a:cubicBezTo>
                  <a:cubicBezTo>
                    <a:pt x="2201" y="3042"/>
                    <a:pt x="2758" y="2751"/>
                    <a:pt x="3032" y="2256"/>
                  </a:cubicBezTo>
                  <a:cubicBezTo>
                    <a:pt x="3422" y="1553"/>
                    <a:pt x="3167" y="586"/>
                    <a:pt x="2485" y="188"/>
                  </a:cubicBezTo>
                  <a:cubicBezTo>
                    <a:pt x="2267" y="60"/>
                    <a:pt x="2019" y="0"/>
                    <a:pt x="1770"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3" name="Google Shape;2163;p7"/>
            <p:cNvSpPr/>
            <p:nvPr/>
          </p:nvSpPr>
          <p:spPr>
            <a:xfrm>
              <a:off x="2515850" y="4769125"/>
              <a:ext cx="85550" cy="76050"/>
            </a:xfrm>
            <a:custGeom>
              <a:rect b="b" l="l" r="r" t="t"/>
              <a:pathLst>
                <a:path extrusionOk="0" h="3042" w="3422">
                  <a:moveTo>
                    <a:pt x="1777" y="0"/>
                  </a:moveTo>
                  <a:cubicBezTo>
                    <a:pt x="1229" y="0"/>
                    <a:pt x="668" y="288"/>
                    <a:pt x="391" y="783"/>
                  </a:cubicBezTo>
                  <a:cubicBezTo>
                    <a:pt x="1" y="1486"/>
                    <a:pt x="256" y="2454"/>
                    <a:pt x="937" y="2854"/>
                  </a:cubicBezTo>
                  <a:cubicBezTo>
                    <a:pt x="1155" y="2982"/>
                    <a:pt x="1403" y="3042"/>
                    <a:pt x="1653" y="3042"/>
                  </a:cubicBezTo>
                  <a:cubicBezTo>
                    <a:pt x="2181" y="3042"/>
                    <a:pt x="2720" y="2774"/>
                    <a:pt x="3006" y="2307"/>
                  </a:cubicBezTo>
                  <a:cubicBezTo>
                    <a:pt x="3421" y="1631"/>
                    <a:pt x="3199" y="643"/>
                    <a:pt x="2537" y="216"/>
                  </a:cubicBezTo>
                  <a:cubicBezTo>
                    <a:pt x="2310" y="69"/>
                    <a:pt x="2045" y="0"/>
                    <a:pt x="1777"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4" name="Google Shape;2164;p7"/>
            <p:cNvSpPr/>
            <p:nvPr/>
          </p:nvSpPr>
          <p:spPr>
            <a:xfrm>
              <a:off x="5224625" y="4575650"/>
              <a:ext cx="88075" cy="77475"/>
            </a:xfrm>
            <a:custGeom>
              <a:rect b="b" l="l" r="r" t="t"/>
              <a:pathLst>
                <a:path extrusionOk="0" h="3099" w="3523">
                  <a:moveTo>
                    <a:pt x="1746" y="0"/>
                  </a:moveTo>
                  <a:cubicBezTo>
                    <a:pt x="1245" y="0"/>
                    <a:pt x="804" y="262"/>
                    <a:pt x="463" y="777"/>
                  </a:cubicBezTo>
                  <a:cubicBezTo>
                    <a:pt x="0" y="1474"/>
                    <a:pt x="285" y="2504"/>
                    <a:pt x="1002" y="2914"/>
                  </a:cubicBezTo>
                  <a:cubicBezTo>
                    <a:pt x="1223" y="3039"/>
                    <a:pt x="1470" y="3098"/>
                    <a:pt x="1718" y="3098"/>
                  </a:cubicBezTo>
                  <a:cubicBezTo>
                    <a:pt x="2277" y="3098"/>
                    <a:pt x="2842" y="2800"/>
                    <a:pt x="3120" y="2287"/>
                  </a:cubicBezTo>
                  <a:cubicBezTo>
                    <a:pt x="3522" y="1549"/>
                    <a:pt x="3241" y="515"/>
                    <a:pt x="2495" y="177"/>
                  </a:cubicBezTo>
                  <a:cubicBezTo>
                    <a:pt x="2235" y="59"/>
                    <a:pt x="1984" y="0"/>
                    <a:pt x="1746"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5" name="Google Shape;2165;p7"/>
            <p:cNvSpPr/>
            <p:nvPr/>
          </p:nvSpPr>
          <p:spPr>
            <a:xfrm>
              <a:off x="1502975" y="2483350"/>
              <a:ext cx="88075" cy="77450"/>
            </a:xfrm>
            <a:custGeom>
              <a:rect b="b" l="l" r="r" t="t"/>
              <a:pathLst>
                <a:path extrusionOk="0" h="3098" w="3523">
                  <a:moveTo>
                    <a:pt x="1748" y="1"/>
                  </a:moveTo>
                  <a:cubicBezTo>
                    <a:pt x="1246" y="1"/>
                    <a:pt x="805" y="263"/>
                    <a:pt x="464" y="777"/>
                  </a:cubicBezTo>
                  <a:cubicBezTo>
                    <a:pt x="1" y="1474"/>
                    <a:pt x="287" y="2505"/>
                    <a:pt x="1003" y="2913"/>
                  </a:cubicBezTo>
                  <a:cubicBezTo>
                    <a:pt x="1223" y="3038"/>
                    <a:pt x="1471" y="3097"/>
                    <a:pt x="1719" y="3097"/>
                  </a:cubicBezTo>
                  <a:cubicBezTo>
                    <a:pt x="2278" y="3097"/>
                    <a:pt x="2843" y="2799"/>
                    <a:pt x="3120" y="2288"/>
                  </a:cubicBezTo>
                  <a:cubicBezTo>
                    <a:pt x="3523" y="1550"/>
                    <a:pt x="3241" y="517"/>
                    <a:pt x="2496" y="178"/>
                  </a:cubicBezTo>
                  <a:cubicBezTo>
                    <a:pt x="2236" y="59"/>
                    <a:pt x="1985" y="1"/>
                    <a:pt x="1748"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6" name="Google Shape;2166;p7"/>
            <p:cNvSpPr/>
            <p:nvPr/>
          </p:nvSpPr>
          <p:spPr>
            <a:xfrm>
              <a:off x="3995650" y="5133250"/>
              <a:ext cx="84600" cy="74900"/>
            </a:xfrm>
            <a:custGeom>
              <a:rect b="b" l="l" r="r" t="t"/>
              <a:pathLst>
                <a:path extrusionOk="0" h="2996" w="3384">
                  <a:moveTo>
                    <a:pt x="1742" y="0"/>
                  </a:moveTo>
                  <a:cubicBezTo>
                    <a:pt x="1218" y="0"/>
                    <a:pt x="690" y="271"/>
                    <a:pt x="410" y="745"/>
                  </a:cubicBezTo>
                  <a:cubicBezTo>
                    <a:pt x="0" y="1440"/>
                    <a:pt x="240" y="2400"/>
                    <a:pt x="926" y="2805"/>
                  </a:cubicBezTo>
                  <a:cubicBezTo>
                    <a:pt x="1145" y="2934"/>
                    <a:pt x="1393" y="2996"/>
                    <a:pt x="1641" y="2996"/>
                  </a:cubicBezTo>
                  <a:cubicBezTo>
                    <a:pt x="2165" y="2996"/>
                    <a:pt x="2694" y="2724"/>
                    <a:pt x="2974" y="2249"/>
                  </a:cubicBezTo>
                  <a:cubicBezTo>
                    <a:pt x="3384" y="1554"/>
                    <a:pt x="3143" y="596"/>
                    <a:pt x="2458" y="191"/>
                  </a:cubicBezTo>
                  <a:cubicBezTo>
                    <a:pt x="2238" y="61"/>
                    <a:pt x="1991" y="0"/>
                    <a:pt x="1742"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7" name="Google Shape;2167;p7"/>
            <p:cNvSpPr/>
            <p:nvPr/>
          </p:nvSpPr>
          <p:spPr>
            <a:xfrm>
              <a:off x="4548950" y="606625"/>
              <a:ext cx="87075" cy="77500"/>
            </a:xfrm>
            <a:custGeom>
              <a:rect b="b" l="l" r="r" t="t"/>
              <a:pathLst>
                <a:path extrusionOk="0" h="3100" w="3483">
                  <a:moveTo>
                    <a:pt x="1777" y="1"/>
                  </a:moveTo>
                  <a:cubicBezTo>
                    <a:pt x="1213" y="1"/>
                    <a:pt x="645" y="298"/>
                    <a:pt x="394" y="820"/>
                  </a:cubicBezTo>
                  <a:cubicBezTo>
                    <a:pt x="0" y="1641"/>
                    <a:pt x="192" y="2364"/>
                    <a:pt x="923" y="2872"/>
                  </a:cubicBezTo>
                  <a:cubicBezTo>
                    <a:pt x="1145" y="3028"/>
                    <a:pt x="1408" y="3099"/>
                    <a:pt x="1675" y="3099"/>
                  </a:cubicBezTo>
                  <a:cubicBezTo>
                    <a:pt x="2212" y="3099"/>
                    <a:pt x="2768" y="2809"/>
                    <a:pt x="3055" y="2326"/>
                  </a:cubicBezTo>
                  <a:cubicBezTo>
                    <a:pt x="3482" y="1602"/>
                    <a:pt x="3221" y="593"/>
                    <a:pt x="2504" y="186"/>
                  </a:cubicBezTo>
                  <a:cubicBezTo>
                    <a:pt x="2282" y="60"/>
                    <a:pt x="2030" y="1"/>
                    <a:pt x="1777"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8" name="Google Shape;2168;p7"/>
            <p:cNvSpPr/>
            <p:nvPr/>
          </p:nvSpPr>
          <p:spPr>
            <a:xfrm>
              <a:off x="4543300" y="4972500"/>
              <a:ext cx="87125" cy="77450"/>
            </a:xfrm>
            <a:custGeom>
              <a:rect b="b" l="l" r="r" t="t"/>
              <a:pathLst>
                <a:path extrusionOk="0" h="3098" w="3485">
                  <a:moveTo>
                    <a:pt x="1784" y="1"/>
                  </a:moveTo>
                  <a:cubicBezTo>
                    <a:pt x="1238" y="1"/>
                    <a:pt x="685" y="278"/>
                    <a:pt x="425" y="777"/>
                  </a:cubicBezTo>
                  <a:cubicBezTo>
                    <a:pt x="1" y="1584"/>
                    <a:pt x="177" y="2314"/>
                    <a:pt x="886" y="2845"/>
                  </a:cubicBezTo>
                  <a:cubicBezTo>
                    <a:pt x="1116" y="3018"/>
                    <a:pt x="1394" y="3098"/>
                    <a:pt x="1678" y="3098"/>
                  </a:cubicBezTo>
                  <a:cubicBezTo>
                    <a:pt x="2200" y="3098"/>
                    <a:pt x="2741" y="2828"/>
                    <a:pt x="3036" y="2370"/>
                  </a:cubicBezTo>
                  <a:cubicBezTo>
                    <a:pt x="3484" y="1670"/>
                    <a:pt x="3254" y="642"/>
                    <a:pt x="2553" y="211"/>
                  </a:cubicBezTo>
                  <a:cubicBezTo>
                    <a:pt x="2322" y="68"/>
                    <a:pt x="2054" y="1"/>
                    <a:pt x="1784"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9" name="Google Shape;2169;p7"/>
            <p:cNvSpPr/>
            <p:nvPr/>
          </p:nvSpPr>
          <p:spPr>
            <a:xfrm>
              <a:off x="1518750" y="3272250"/>
              <a:ext cx="87925" cy="77500"/>
            </a:xfrm>
            <a:custGeom>
              <a:rect b="b" l="l" r="r" t="t"/>
              <a:pathLst>
                <a:path extrusionOk="0" h="3100" w="3517">
                  <a:moveTo>
                    <a:pt x="1751" y="0"/>
                  </a:moveTo>
                  <a:cubicBezTo>
                    <a:pt x="1275" y="0"/>
                    <a:pt x="846" y="246"/>
                    <a:pt x="496" y="718"/>
                  </a:cubicBezTo>
                  <a:cubicBezTo>
                    <a:pt x="1" y="1383"/>
                    <a:pt x="239" y="2435"/>
                    <a:pt x="933" y="2880"/>
                  </a:cubicBezTo>
                  <a:cubicBezTo>
                    <a:pt x="1165" y="3029"/>
                    <a:pt x="1436" y="3100"/>
                    <a:pt x="1709" y="3100"/>
                  </a:cubicBezTo>
                  <a:cubicBezTo>
                    <a:pt x="2243" y="3100"/>
                    <a:pt x="2789" y="2830"/>
                    <a:pt x="3079" y="2355"/>
                  </a:cubicBezTo>
                  <a:cubicBezTo>
                    <a:pt x="3517" y="1642"/>
                    <a:pt x="3284" y="596"/>
                    <a:pt x="2553" y="216"/>
                  </a:cubicBezTo>
                  <a:cubicBezTo>
                    <a:pt x="2276" y="71"/>
                    <a:pt x="2007" y="0"/>
                    <a:pt x="1751"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0" name="Google Shape;2170;p7"/>
            <p:cNvSpPr/>
            <p:nvPr/>
          </p:nvSpPr>
          <p:spPr>
            <a:xfrm>
              <a:off x="1618600" y="3640250"/>
              <a:ext cx="86775" cy="77425"/>
            </a:xfrm>
            <a:custGeom>
              <a:rect b="b" l="l" r="r" t="t"/>
              <a:pathLst>
                <a:path extrusionOk="0" h="3097" w="3471">
                  <a:moveTo>
                    <a:pt x="1799" y="1"/>
                  </a:moveTo>
                  <a:cubicBezTo>
                    <a:pt x="1245" y="1"/>
                    <a:pt x="677" y="311"/>
                    <a:pt x="401" y="820"/>
                  </a:cubicBezTo>
                  <a:cubicBezTo>
                    <a:pt x="0" y="1559"/>
                    <a:pt x="295" y="2561"/>
                    <a:pt x="1023" y="2939"/>
                  </a:cubicBezTo>
                  <a:cubicBezTo>
                    <a:pt x="1231" y="3046"/>
                    <a:pt x="1463" y="3097"/>
                    <a:pt x="1697" y="3097"/>
                  </a:cubicBezTo>
                  <a:cubicBezTo>
                    <a:pt x="2283" y="3097"/>
                    <a:pt x="2877" y="2778"/>
                    <a:pt x="3112" y="2233"/>
                  </a:cubicBezTo>
                  <a:cubicBezTo>
                    <a:pt x="3470" y="1403"/>
                    <a:pt x="3268" y="683"/>
                    <a:pt x="2514" y="202"/>
                  </a:cubicBezTo>
                  <a:cubicBezTo>
                    <a:pt x="2297" y="64"/>
                    <a:pt x="2049" y="1"/>
                    <a:pt x="1799"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1" name="Google Shape;2171;p7"/>
            <p:cNvSpPr/>
            <p:nvPr/>
          </p:nvSpPr>
          <p:spPr>
            <a:xfrm>
              <a:off x="4176625" y="5078575"/>
              <a:ext cx="87975" cy="77500"/>
            </a:xfrm>
            <a:custGeom>
              <a:rect b="b" l="l" r="r" t="t"/>
              <a:pathLst>
                <a:path extrusionOk="0" h="3100" w="3519">
                  <a:moveTo>
                    <a:pt x="1751" y="1"/>
                  </a:moveTo>
                  <a:cubicBezTo>
                    <a:pt x="1270" y="1"/>
                    <a:pt x="838" y="250"/>
                    <a:pt x="490" y="729"/>
                  </a:cubicBezTo>
                  <a:cubicBezTo>
                    <a:pt x="1" y="1399"/>
                    <a:pt x="250" y="2449"/>
                    <a:pt x="948" y="2888"/>
                  </a:cubicBezTo>
                  <a:cubicBezTo>
                    <a:pt x="1178" y="3032"/>
                    <a:pt x="1443" y="3100"/>
                    <a:pt x="1711" y="3100"/>
                  </a:cubicBezTo>
                  <a:cubicBezTo>
                    <a:pt x="2250" y="3100"/>
                    <a:pt x="2800" y="2824"/>
                    <a:pt x="3088" y="2342"/>
                  </a:cubicBezTo>
                  <a:cubicBezTo>
                    <a:pt x="3518" y="1622"/>
                    <a:pt x="3277" y="583"/>
                    <a:pt x="2543" y="209"/>
                  </a:cubicBezTo>
                  <a:cubicBezTo>
                    <a:pt x="2268" y="69"/>
                    <a:pt x="2003" y="1"/>
                    <a:pt x="1751"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2" name="Google Shape;2172;p7"/>
            <p:cNvSpPr/>
            <p:nvPr/>
          </p:nvSpPr>
          <p:spPr>
            <a:xfrm>
              <a:off x="5942325" y="3574750"/>
              <a:ext cx="85600" cy="76075"/>
            </a:xfrm>
            <a:custGeom>
              <a:rect b="b" l="l" r="r" t="t"/>
              <a:pathLst>
                <a:path extrusionOk="0" h="3043" w="3424">
                  <a:moveTo>
                    <a:pt x="1775" y="1"/>
                  </a:moveTo>
                  <a:cubicBezTo>
                    <a:pt x="1222" y="1"/>
                    <a:pt x="659" y="295"/>
                    <a:pt x="385" y="799"/>
                  </a:cubicBezTo>
                  <a:cubicBezTo>
                    <a:pt x="1" y="1508"/>
                    <a:pt x="266" y="2473"/>
                    <a:pt x="953" y="2862"/>
                  </a:cubicBezTo>
                  <a:cubicBezTo>
                    <a:pt x="1168" y="2985"/>
                    <a:pt x="1411" y="3043"/>
                    <a:pt x="1656" y="3043"/>
                  </a:cubicBezTo>
                  <a:cubicBezTo>
                    <a:pt x="2190" y="3043"/>
                    <a:pt x="2732" y="2768"/>
                    <a:pt x="3016" y="2295"/>
                  </a:cubicBezTo>
                  <a:cubicBezTo>
                    <a:pt x="3424" y="1611"/>
                    <a:pt x="3193" y="629"/>
                    <a:pt x="2524" y="209"/>
                  </a:cubicBezTo>
                  <a:cubicBezTo>
                    <a:pt x="2298" y="67"/>
                    <a:pt x="2037" y="1"/>
                    <a:pt x="1775"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3" name="Google Shape;2173;p7"/>
            <p:cNvSpPr/>
            <p:nvPr/>
          </p:nvSpPr>
          <p:spPr>
            <a:xfrm>
              <a:off x="3396700" y="5108275"/>
              <a:ext cx="85375" cy="76050"/>
            </a:xfrm>
            <a:custGeom>
              <a:rect b="b" l="l" r="r" t="t"/>
              <a:pathLst>
                <a:path extrusionOk="0" h="3042" w="3415">
                  <a:moveTo>
                    <a:pt x="1766" y="1"/>
                  </a:moveTo>
                  <a:cubicBezTo>
                    <a:pt x="1243" y="1"/>
                    <a:pt x="707" y="262"/>
                    <a:pt x="419" y="729"/>
                  </a:cubicBezTo>
                  <a:cubicBezTo>
                    <a:pt x="0" y="1406"/>
                    <a:pt x="217" y="2392"/>
                    <a:pt x="880" y="2824"/>
                  </a:cubicBezTo>
                  <a:cubicBezTo>
                    <a:pt x="1107" y="2972"/>
                    <a:pt x="1374" y="3042"/>
                    <a:pt x="1645" y="3042"/>
                  </a:cubicBezTo>
                  <a:cubicBezTo>
                    <a:pt x="2152" y="3042"/>
                    <a:pt x="2672" y="2796"/>
                    <a:pt x="2968" y="2358"/>
                  </a:cubicBezTo>
                  <a:cubicBezTo>
                    <a:pt x="3415" y="1700"/>
                    <a:pt x="3235" y="715"/>
                    <a:pt x="2582" y="251"/>
                  </a:cubicBezTo>
                  <a:cubicBezTo>
                    <a:pt x="2343" y="81"/>
                    <a:pt x="2056" y="1"/>
                    <a:pt x="1766"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4" name="Google Shape;2174;p7"/>
            <p:cNvSpPr/>
            <p:nvPr/>
          </p:nvSpPr>
          <p:spPr>
            <a:xfrm>
              <a:off x="2802725" y="717175"/>
              <a:ext cx="87150" cy="77475"/>
            </a:xfrm>
            <a:custGeom>
              <a:rect b="b" l="l" r="r" t="t"/>
              <a:pathLst>
                <a:path extrusionOk="0" h="3099" w="3486">
                  <a:moveTo>
                    <a:pt x="1810" y="0"/>
                  </a:moveTo>
                  <a:cubicBezTo>
                    <a:pt x="1279" y="0"/>
                    <a:pt x="728" y="281"/>
                    <a:pt x="438" y="754"/>
                  </a:cubicBezTo>
                  <a:cubicBezTo>
                    <a:pt x="1" y="1467"/>
                    <a:pt x="248" y="2484"/>
                    <a:pt x="959" y="2902"/>
                  </a:cubicBezTo>
                  <a:cubicBezTo>
                    <a:pt x="1185" y="3035"/>
                    <a:pt x="1445" y="3098"/>
                    <a:pt x="1705" y="3098"/>
                  </a:cubicBezTo>
                  <a:cubicBezTo>
                    <a:pt x="2261" y="3098"/>
                    <a:pt x="2822" y="2810"/>
                    <a:pt x="3078" y="2298"/>
                  </a:cubicBezTo>
                  <a:cubicBezTo>
                    <a:pt x="3486" y="1483"/>
                    <a:pt x="3297" y="757"/>
                    <a:pt x="2578" y="238"/>
                  </a:cubicBezTo>
                  <a:cubicBezTo>
                    <a:pt x="2353" y="75"/>
                    <a:pt x="2084" y="0"/>
                    <a:pt x="1810"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5" name="Google Shape;2175;p7"/>
            <p:cNvSpPr/>
            <p:nvPr/>
          </p:nvSpPr>
          <p:spPr>
            <a:xfrm>
              <a:off x="1988100" y="1351750"/>
              <a:ext cx="85675" cy="76025"/>
            </a:xfrm>
            <a:custGeom>
              <a:rect b="b" l="l" r="r" t="t"/>
              <a:pathLst>
                <a:path extrusionOk="0" h="3041" w="3427">
                  <a:moveTo>
                    <a:pt x="1772" y="0"/>
                  </a:moveTo>
                  <a:cubicBezTo>
                    <a:pt x="1229" y="0"/>
                    <a:pt x="679" y="284"/>
                    <a:pt x="400" y="771"/>
                  </a:cubicBezTo>
                  <a:cubicBezTo>
                    <a:pt x="0" y="1470"/>
                    <a:pt x="246" y="2439"/>
                    <a:pt x="924" y="2847"/>
                  </a:cubicBezTo>
                  <a:cubicBezTo>
                    <a:pt x="1144" y="2979"/>
                    <a:pt x="1395" y="3041"/>
                    <a:pt x="1649" y="3041"/>
                  </a:cubicBezTo>
                  <a:cubicBezTo>
                    <a:pt x="2212" y="3041"/>
                    <a:pt x="2788" y="2737"/>
                    <a:pt x="3055" y="2223"/>
                  </a:cubicBezTo>
                  <a:cubicBezTo>
                    <a:pt x="3426" y="1506"/>
                    <a:pt x="3145" y="546"/>
                    <a:pt x="2454" y="168"/>
                  </a:cubicBezTo>
                  <a:cubicBezTo>
                    <a:pt x="2243" y="54"/>
                    <a:pt x="2008" y="0"/>
                    <a:pt x="1772"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6" name="Google Shape;2176;p7"/>
            <p:cNvSpPr/>
            <p:nvPr/>
          </p:nvSpPr>
          <p:spPr>
            <a:xfrm>
              <a:off x="2001100" y="4323700"/>
              <a:ext cx="85525" cy="76000"/>
            </a:xfrm>
            <a:custGeom>
              <a:rect b="b" l="l" r="r" t="t"/>
              <a:pathLst>
                <a:path extrusionOk="0" h="3040" w="3421">
                  <a:moveTo>
                    <a:pt x="1770" y="0"/>
                  </a:moveTo>
                  <a:cubicBezTo>
                    <a:pt x="1246" y="0"/>
                    <a:pt x="709" y="263"/>
                    <a:pt x="422" y="721"/>
                  </a:cubicBezTo>
                  <a:cubicBezTo>
                    <a:pt x="0" y="1396"/>
                    <a:pt x="213" y="2382"/>
                    <a:pt x="874" y="2818"/>
                  </a:cubicBezTo>
                  <a:cubicBezTo>
                    <a:pt x="1104" y="2969"/>
                    <a:pt x="1372" y="3040"/>
                    <a:pt x="1645" y="3040"/>
                  </a:cubicBezTo>
                  <a:cubicBezTo>
                    <a:pt x="2187" y="3040"/>
                    <a:pt x="2743" y="2758"/>
                    <a:pt x="3023" y="2268"/>
                  </a:cubicBezTo>
                  <a:cubicBezTo>
                    <a:pt x="3421" y="1570"/>
                    <a:pt x="3174" y="600"/>
                    <a:pt x="2495" y="193"/>
                  </a:cubicBezTo>
                  <a:cubicBezTo>
                    <a:pt x="2276" y="62"/>
                    <a:pt x="2024" y="0"/>
                    <a:pt x="1770"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7" name="Google Shape;2177;p7"/>
            <p:cNvSpPr/>
            <p:nvPr/>
          </p:nvSpPr>
          <p:spPr>
            <a:xfrm>
              <a:off x="4727475" y="4920525"/>
              <a:ext cx="84600" cy="74900"/>
            </a:xfrm>
            <a:custGeom>
              <a:rect b="b" l="l" r="r" t="t"/>
              <a:pathLst>
                <a:path extrusionOk="0" h="2996" w="3384">
                  <a:moveTo>
                    <a:pt x="1742" y="1"/>
                  </a:moveTo>
                  <a:cubicBezTo>
                    <a:pt x="1197" y="1"/>
                    <a:pt x="651" y="295"/>
                    <a:pt x="383" y="795"/>
                  </a:cubicBezTo>
                  <a:cubicBezTo>
                    <a:pt x="0" y="1510"/>
                    <a:pt x="276" y="2459"/>
                    <a:pt x="974" y="2832"/>
                  </a:cubicBezTo>
                  <a:cubicBezTo>
                    <a:pt x="1183" y="2943"/>
                    <a:pt x="1413" y="2995"/>
                    <a:pt x="1642" y="2995"/>
                  </a:cubicBezTo>
                  <a:cubicBezTo>
                    <a:pt x="2187" y="2995"/>
                    <a:pt x="2733" y="2702"/>
                    <a:pt x="3000" y="2201"/>
                  </a:cubicBezTo>
                  <a:cubicBezTo>
                    <a:pt x="3383" y="1487"/>
                    <a:pt x="3108" y="538"/>
                    <a:pt x="2409" y="165"/>
                  </a:cubicBezTo>
                  <a:cubicBezTo>
                    <a:pt x="2201" y="53"/>
                    <a:pt x="1972" y="1"/>
                    <a:pt x="1742"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8" name="Google Shape;2178;p7"/>
            <p:cNvSpPr/>
            <p:nvPr/>
          </p:nvSpPr>
          <p:spPr>
            <a:xfrm>
              <a:off x="1471050" y="3089825"/>
              <a:ext cx="84575" cy="74875"/>
            </a:xfrm>
            <a:custGeom>
              <a:rect b="b" l="l" r="r" t="t"/>
              <a:pathLst>
                <a:path extrusionOk="0" h="2995" w="3383">
                  <a:moveTo>
                    <a:pt x="1741" y="0"/>
                  </a:moveTo>
                  <a:cubicBezTo>
                    <a:pt x="1218" y="0"/>
                    <a:pt x="689" y="271"/>
                    <a:pt x="410" y="744"/>
                  </a:cubicBezTo>
                  <a:cubicBezTo>
                    <a:pt x="0" y="1438"/>
                    <a:pt x="240" y="2399"/>
                    <a:pt x="926" y="2803"/>
                  </a:cubicBezTo>
                  <a:cubicBezTo>
                    <a:pt x="1145" y="2933"/>
                    <a:pt x="1393" y="2995"/>
                    <a:pt x="1642" y="2995"/>
                  </a:cubicBezTo>
                  <a:cubicBezTo>
                    <a:pt x="2165" y="2995"/>
                    <a:pt x="2693" y="2724"/>
                    <a:pt x="2973" y="2250"/>
                  </a:cubicBezTo>
                  <a:cubicBezTo>
                    <a:pt x="3382" y="1555"/>
                    <a:pt x="3143" y="596"/>
                    <a:pt x="2458" y="192"/>
                  </a:cubicBezTo>
                  <a:cubicBezTo>
                    <a:pt x="2239" y="62"/>
                    <a:pt x="1991" y="0"/>
                    <a:pt x="1741"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9" name="Google Shape;2179;p7"/>
            <p:cNvSpPr/>
            <p:nvPr/>
          </p:nvSpPr>
          <p:spPr>
            <a:xfrm>
              <a:off x="1588700" y="2063725"/>
              <a:ext cx="84625" cy="74875"/>
            </a:xfrm>
            <a:custGeom>
              <a:rect b="b" l="l" r="r" t="t"/>
              <a:pathLst>
                <a:path extrusionOk="0" h="2995" w="3385">
                  <a:moveTo>
                    <a:pt x="1743" y="0"/>
                  </a:moveTo>
                  <a:cubicBezTo>
                    <a:pt x="1219" y="0"/>
                    <a:pt x="692" y="271"/>
                    <a:pt x="412" y="744"/>
                  </a:cubicBezTo>
                  <a:cubicBezTo>
                    <a:pt x="1" y="1438"/>
                    <a:pt x="240" y="2398"/>
                    <a:pt x="925" y="2803"/>
                  </a:cubicBezTo>
                  <a:cubicBezTo>
                    <a:pt x="1145" y="2933"/>
                    <a:pt x="1393" y="2995"/>
                    <a:pt x="1643" y="2995"/>
                  </a:cubicBezTo>
                  <a:cubicBezTo>
                    <a:pt x="2166" y="2995"/>
                    <a:pt x="2694" y="2724"/>
                    <a:pt x="2973" y="2250"/>
                  </a:cubicBezTo>
                  <a:cubicBezTo>
                    <a:pt x="3384" y="1556"/>
                    <a:pt x="3144" y="597"/>
                    <a:pt x="2460" y="192"/>
                  </a:cubicBezTo>
                  <a:cubicBezTo>
                    <a:pt x="2240" y="61"/>
                    <a:pt x="1992" y="0"/>
                    <a:pt x="1743"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0" name="Google Shape;2180;p7"/>
            <p:cNvSpPr/>
            <p:nvPr/>
          </p:nvSpPr>
          <p:spPr>
            <a:xfrm>
              <a:off x="6111050" y="2733650"/>
              <a:ext cx="82125" cy="73950"/>
            </a:xfrm>
            <a:custGeom>
              <a:rect b="b" l="l" r="r" t="t"/>
              <a:pathLst>
                <a:path extrusionOk="0" h="2958" w="3285">
                  <a:moveTo>
                    <a:pt x="1677" y="0"/>
                  </a:moveTo>
                  <a:cubicBezTo>
                    <a:pt x="1168" y="0"/>
                    <a:pt x="662" y="276"/>
                    <a:pt x="408" y="762"/>
                  </a:cubicBezTo>
                  <a:cubicBezTo>
                    <a:pt x="1" y="1545"/>
                    <a:pt x="166" y="2236"/>
                    <a:pt x="879" y="2728"/>
                  </a:cubicBezTo>
                  <a:cubicBezTo>
                    <a:pt x="1104" y="2884"/>
                    <a:pt x="1361" y="2958"/>
                    <a:pt x="1619" y="2958"/>
                  </a:cubicBezTo>
                  <a:cubicBezTo>
                    <a:pt x="2130" y="2958"/>
                    <a:pt x="2646" y="2670"/>
                    <a:pt x="2938" y="2162"/>
                  </a:cubicBezTo>
                  <a:cubicBezTo>
                    <a:pt x="3284" y="1408"/>
                    <a:pt x="3151" y="726"/>
                    <a:pt x="2437" y="233"/>
                  </a:cubicBezTo>
                  <a:cubicBezTo>
                    <a:pt x="2207" y="75"/>
                    <a:pt x="1942" y="0"/>
                    <a:pt x="1677"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1" name="Google Shape;2181;p7"/>
            <p:cNvSpPr/>
            <p:nvPr/>
          </p:nvSpPr>
          <p:spPr>
            <a:xfrm>
              <a:off x="1670600" y="3826225"/>
              <a:ext cx="82625" cy="73725"/>
            </a:xfrm>
            <a:custGeom>
              <a:rect b="b" l="l" r="r" t="t"/>
              <a:pathLst>
                <a:path extrusionOk="0" h="2949" w="3305">
                  <a:moveTo>
                    <a:pt x="1669" y="0"/>
                  </a:moveTo>
                  <a:cubicBezTo>
                    <a:pt x="1134" y="0"/>
                    <a:pt x="612" y="292"/>
                    <a:pt x="371" y="812"/>
                  </a:cubicBezTo>
                  <a:cubicBezTo>
                    <a:pt x="1" y="1612"/>
                    <a:pt x="197" y="2294"/>
                    <a:pt x="932" y="2751"/>
                  </a:cubicBezTo>
                  <a:cubicBezTo>
                    <a:pt x="1149" y="2886"/>
                    <a:pt x="1389" y="2949"/>
                    <a:pt x="1628" y="2949"/>
                  </a:cubicBezTo>
                  <a:cubicBezTo>
                    <a:pt x="2156" y="2949"/>
                    <a:pt x="2681" y="2644"/>
                    <a:pt x="2943" y="2134"/>
                  </a:cubicBezTo>
                  <a:cubicBezTo>
                    <a:pt x="3305" y="1431"/>
                    <a:pt x="3054" y="567"/>
                    <a:pt x="2379" y="186"/>
                  </a:cubicBezTo>
                  <a:cubicBezTo>
                    <a:pt x="2156" y="60"/>
                    <a:pt x="1911" y="0"/>
                    <a:pt x="1669"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2" name="Google Shape;2182;p7"/>
            <p:cNvSpPr/>
            <p:nvPr/>
          </p:nvSpPr>
          <p:spPr>
            <a:xfrm>
              <a:off x="3719925" y="453150"/>
              <a:ext cx="81625" cy="73775"/>
            </a:xfrm>
            <a:custGeom>
              <a:rect b="b" l="l" r="r" t="t"/>
              <a:pathLst>
                <a:path extrusionOk="0" h="2951" w="3265">
                  <a:moveTo>
                    <a:pt x="1662" y="0"/>
                  </a:moveTo>
                  <a:cubicBezTo>
                    <a:pt x="1177" y="0"/>
                    <a:pt x="696" y="247"/>
                    <a:pt x="436" y="699"/>
                  </a:cubicBezTo>
                  <a:cubicBezTo>
                    <a:pt x="1" y="1458"/>
                    <a:pt x="117" y="2159"/>
                    <a:pt x="816" y="2685"/>
                  </a:cubicBezTo>
                  <a:cubicBezTo>
                    <a:pt x="1054" y="2865"/>
                    <a:pt x="1333" y="2950"/>
                    <a:pt x="1614" y="2950"/>
                  </a:cubicBezTo>
                  <a:cubicBezTo>
                    <a:pt x="2102" y="2950"/>
                    <a:pt x="2597" y="2691"/>
                    <a:pt x="2899" y="2217"/>
                  </a:cubicBezTo>
                  <a:cubicBezTo>
                    <a:pt x="3265" y="1486"/>
                    <a:pt x="3187" y="798"/>
                    <a:pt x="2485" y="272"/>
                  </a:cubicBezTo>
                  <a:cubicBezTo>
                    <a:pt x="2240" y="88"/>
                    <a:pt x="1950" y="0"/>
                    <a:pt x="1662"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3" name="Google Shape;2183;p7"/>
            <p:cNvSpPr/>
            <p:nvPr/>
          </p:nvSpPr>
          <p:spPr>
            <a:xfrm>
              <a:off x="5813250" y="1630000"/>
              <a:ext cx="82100" cy="73950"/>
            </a:xfrm>
            <a:custGeom>
              <a:rect b="b" l="l" r="r" t="t"/>
              <a:pathLst>
                <a:path extrusionOk="0" h="2958" w="3284">
                  <a:moveTo>
                    <a:pt x="1668" y="0"/>
                  </a:moveTo>
                  <a:cubicBezTo>
                    <a:pt x="1138" y="0"/>
                    <a:pt x="614" y="302"/>
                    <a:pt x="373" y="818"/>
                  </a:cubicBezTo>
                  <a:cubicBezTo>
                    <a:pt x="0" y="1617"/>
                    <a:pt x="196" y="2301"/>
                    <a:pt x="930" y="2759"/>
                  </a:cubicBezTo>
                  <a:cubicBezTo>
                    <a:pt x="1147" y="2895"/>
                    <a:pt x="1388" y="2958"/>
                    <a:pt x="1629" y="2958"/>
                  </a:cubicBezTo>
                  <a:cubicBezTo>
                    <a:pt x="2156" y="2958"/>
                    <a:pt x="2680" y="2654"/>
                    <a:pt x="2943" y="2145"/>
                  </a:cubicBezTo>
                  <a:cubicBezTo>
                    <a:pt x="3284" y="1333"/>
                    <a:pt x="3114" y="661"/>
                    <a:pt x="2379" y="202"/>
                  </a:cubicBezTo>
                  <a:cubicBezTo>
                    <a:pt x="2159" y="65"/>
                    <a:pt x="1913" y="0"/>
                    <a:pt x="1668"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4" name="Google Shape;2184;p7"/>
            <p:cNvSpPr/>
            <p:nvPr/>
          </p:nvSpPr>
          <p:spPr>
            <a:xfrm>
              <a:off x="2982725" y="5032600"/>
              <a:ext cx="82025" cy="72275"/>
            </a:xfrm>
            <a:custGeom>
              <a:rect b="b" l="l" r="r" t="t"/>
              <a:pathLst>
                <a:path extrusionOk="0" h="2891" w="3281">
                  <a:moveTo>
                    <a:pt x="1586" y="0"/>
                  </a:moveTo>
                  <a:cubicBezTo>
                    <a:pt x="1130" y="0"/>
                    <a:pt x="738" y="232"/>
                    <a:pt x="444" y="735"/>
                  </a:cubicBezTo>
                  <a:cubicBezTo>
                    <a:pt x="1" y="1497"/>
                    <a:pt x="172" y="2180"/>
                    <a:pt x="897" y="2659"/>
                  </a:cubicBezTo>
                  <a:cubicBezTo>
                    <a:pt x="1133" y="2816"/>
                    <a:pt x="1393" y="2890"/>
                    <a:pt x="1649" y="2890"/>
                  </a:cubicBezTo>
                  <a:cubicBezTo>
                    <a:pt x="2146" y="2890"/>
                    <a:pt x="2626" y="2609"/>
                    <a:pt x="2879" y="2107"/>
                  </a:cubicBezTo>
                  <a:cubicBezTo>
                    <a:pt x="3281" y="1312"/>
                    <a:pt x="3064" y="673"/>
                    <a:pt x="2354" y="188"/>
                  </a:cubicBezTo>
                  <a:cubicBezTo>
                    <a:pt x="2084" y="65"/>
                    <a:pt x="1826" y="0"/>
                    <a:pt x="1586"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5" name="Google Shape;2185;p7"/>
            <p:cNvSpPr/>
            <p:nvPr/>
          </p:nvSpPr>
          <p:spPr>
            <a:xfrm>
              <a:off x="2284950" y="4640275"/>
              <a:ext cx="82000" cy="72325"/>
            </a:xfrm>
            <a:custGeom>
              <a:rect b="b" l="l" r="r" t="t"/>
              <a:pathLst>
                <a:path extrusionOk="0" h="2893" w="3280">
                  <a:moveTo>
                    <a:pt x="1585" y="0"/>
                  </a:moveTo>
                  <a:cubicBezTo>
                    <a:pt x="1140" y="0"/>
                    <a:pt x="752" y="224"/>
                    <a:pt x="456" y="715"/>
                  </a:cubicBezTo>
                  <a:cubicBezTo>
                    <a:pt x="0" y="1469"/>
                    <a:pt x="157" y="2159"/>
                    <a:pt x="876" y="2650"/>
                  </a:cubicBezTo>
                  <a:cubicBezTo>
                    <a:pt x="1116" y="2814"/>
                    <a:pt x="1383" y="2892"/>
                    <a:pt x="1645" y="2892"/>
                  </a:cubicBezTo>
                  <a:cubicBezTo>
                    <a:pt x="2135" y="2892"/>
                    <a:pt x="2609" y="2620"/>
                    <a:pt x="2865" y="2129"/>
                  </a:cubicBezTo>
                  <a:cubicBezTo>
                    <a:pt x="3279" y="1341"/>
                    <a:pt x="3077" y="697"/>
                    <a:pt x="2371" y="199"/>
                  </a:cubicBezTo>
                  <a:cubicBezTo>
                    <a:pt x="2096" y="69"/>
                    <a:pt x="1832" y="0"/>
                    <a:pt x="1585"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6" name="Google Shape;2186;p7"/>
            <p:cNvSpPr/>
            <p:nvPr/>
          </p:nvSpPr>
          <p:spPr>
            <a:xfrm>
              <a:off x="2623500" y="773000"/>
              <a:ext cx="81450" cy="72625"/>
            </a:xfrm>
            <a:custGeom>
              <a:rect b="b" l="l" r="r" t="t"/>
              <a:pathLst>
                <a:path extrusionOk="0" h="2905" w="3258">
                  <a:moveTo>
                    <a:pt x="1557" y="1"/>
                  </a:moveTo>
                  <a:cubicBezTo>
                    <a:pt x="1090" y="1"/>
                    <a:pt x="692" y="268"/>
                    <a:pt x="362" y="762"/>
                  </a:cubicBezTo>
                  <a:cubicBezTo>
                    <a:pt x="1" y="1561"/>
                    <a:pt x="129" y="2243"/>
                    <a:pt x="886" y="2678"/>
                  </a:cubicBezTo>
                  <a:cubicBezTo>
                    <a:pt x="1152" y="2830"/>
                    <a:pt x="1408" y="2905"/>
                    <a:pt x="1649" y="2905"/>
                  </a:cubicBezTo>
                  <a:cubicBezTo>
                    <a:pt x="2092" y="2905"/>
                    <a:pt x="2485" y="2654"/>
                    <a:pt x="2796" y="2174"/>
                  </a:cubicBezTo>
                  <a:cubicBezTo>
                    <a:pt x="3257" y="1458"/>
                    <a:pt x="3016" y="554"/>
                    <a:pt x="2266" y="184"/>
                  </a:cubicBezTo>
                  <a:cubicBezTo>
                    <a:pt x="2014" y="60"/>
                    <a:pt x="1778" y="1"/>
                    <a:pt x="1557"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7" name="Google Shape;2187;p7"/>
            <p:cNvSpPr/>
            <p:nvPr/>
          </p:nvSpPr>
          <p:spPr>
            <a:xfrm>
              <a:off x="2125275" y="1118275"/>
              <a:ext cx="78100" cy="68700"/>
            </a:xfrm>
            <a:custGeom>
              <a:rect b="b" l="l" r="r" t="t"/>
              <a:pathLst>
                <a:path extrusionOk="0" h="2748" w="3124">
                  <a:moveTo>
                    <a:pt x="1573" y="1"/>
                  </a:moveTo>
                  <a:cubicBezTo>
                    <a:pt x="1121" y="1"/>
                    <a:pt x="674" y="238"/>
                    <a:pt x="425" y="667"/>
                  </a:cubicBezTo>
                  <a:cubicBezTo>
                    <a:pt x="1" y="1400"/>
                    <a:pt x="188" y="2019"/>
                    <a:pt x="791" y="2524"/>
                  </a:cubicBezTo>
                  <a:cubicBezTo>
                    <a:pt x="1076" y="2670"/>
                    <a:pt x="1350" y="2747"/>
                    <a:pt x="1606" y="2747"/>
                  </a:cubicBezTo>
                  <a:cubicBezTo>
                    <a:pt x="2010" y="2747"/>
                    <a:pt x="2370" y="2553"/>
                    <a:pt x="2658" y="2126"/>
                  </a:cubicBezTo>
                  <a:cubicBezTo>
                    <a:pt x="3123" y="1434"/>
                    <a:pt x="2994" y="766"/>
                    <a:pt x="2345" y="265"/>
                  </a:cubicBezTo>
                  <a:cubicBezTo>
                    <a:pt x="2114" y="86"/>
                    <a:pt x="1843" y="1"/>
                    <a:pt x="1573"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8" name="Google Shape;2188;p7"/>
            <p:cNvSpPr/>
            <p:nvPr/>
          </p:nvSpPr>
          <p:spPr>
            <a:xfrm>
              <a:off x="6079550" y="3341325"/>
              <a:ext cx="78100" cy="68600"/>
            </a:xfrm>
            <a:custGeom>
              <a:rect b="b" l="l" r="r" t="t"/>
              <a:pathLst>
                <a:path extrusionOk="0" h="2744" w="3124">
                  <a:moveTo>
                    <a:pt x="1569" y="1"/>
                  </a:moveTo>
                  <a:cubicBezTo>
                    <a:pt x="1096" y="1"/>
                    <a:pt x="630" y="263"/>
                    <a:pt x="390" y="727"/>
                  </a:cubicBezTo>
                  <a:cubicBezTo>
                    <a:pt x="1" y="1479"/>
                    <a:pt x="218" y="2086"/>
                    <a:pt x="859" y="2566"/>
                  </a:cubicBezTo>
                  <a:cubicBezTo>
                    <a:pt x="1121" y="2682"/>
                    <a:pt x="1372" y="2744"/>
                    <a:pt x="1606" y="2744"/>
                  </a:cubicBezTo>
                  <a:cubicBezTo>
                    <a:pt x="2036" y="2744"/>
                    <a:pt x="2409" y="2535"/>
                    <a:pt x="2692" y="2068"/>
                  </a:cubicBezTo>
                  <a:cubicBezTo>
                    <a:pt x="3124" y="1352"/>
                    <a:pt x="2961" y="695"/>
                    <a:pt x="2288" y="226"/>
                  </a:cubicBezTo>
                  <a:cubicBezTo>
                    <a:pt x="2067" y="73"/>
                    <a:pt x="1817" y="1"/>
                    <a:pt x="1569"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9" name="Google Shape;2189;p7"/>
            <p:cNvSpPr/>
            <p:nvPr/>
          </p:nvSpPr>
          <p:spPr>
            <a:xfrm>
              <a:off x="4320425" y="479650"/>
              <a:ext cx="77575" cy="69600"/>
            </a:xfrm>
            <a:custGeom>
              <a:rect b="b" l="l" r="r" t="t"/>
              <a:pathLst>
                <a:path extrusionOk="0" h="2784" w="3103">
                  <a:moveTo>
                    <a:pt x="1566" y="0"/>
                  </a:moveTo>
                  <a:cubicBezTo>
                    <a:pt x="1087" y="0"/>
                    <a:pt x="627" y="268"/>
                    <a:pt x="382" y="751"/>
                  </a:cubicBezTo>
                  <a:cubicBezTo>
                    <a:pt x="0" y="1502"/>
                    <a:pt x="168" y="2137"/>
                    <a:pt x="867" y="2579"/>
                  </a:cubicBezTo>
                  <a:cubicBezTo>
                    <a:pt x="1083" y="2716"/>
                    <a:pt x="1316" y="2783"/>
                    <a:pt x="1548" y="2783"/>
                  </a:cubicBezTo>
                  <a:cubicBezTo>
                    <a:pt x="2039" y="2783"/>
                    <a:pt x="2525" y="2482"/>
                    <a:pt x="2837" y="1907"/>
                  </a:cubicBezTo>
                  <a:cubicBezTo>
                    <a:pt x="3102" y="1286"/>
                    <a:pt x="2984" y="651"/>
                    <a:pt x="2277" y="209"/>
                  </a:cubicBezTo>
                  <a:cubicBezTo>
                    <a:pt x="2051" y="67"/>
                    <a:pt x="1806" y="0"/>
                    <a:pt x="1566"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0" name="Google Shape;2190;p7"/>
            <p:cNvSpPr/>
            <p:nvPr/>
          </p:nvSpPr>
          <p:spPr>
            <a:xfrm>
              <a:off x="1721675" y="4011950"/>
              <a:ext cx="79725" cy="70200"/>
            </a:xfrm>
            <a:custGeom>
              <a:rect b="b" l="l" r="r" t="t"/>
              <a:pathLst>
                <a:path extrusionOk="0" h="2808" w="3189">
                  <a:moveTo>
                    <a:pt x="1539" y="1"/>
                  </a:moveTo>
                  <a:cubicBezTo>
                    <a:pt x="1094" y="1"/>
                    <a:pt x="713" y="248"/>
                    <a:pt x="420" y="735"/>
                  </a:cubicBezTo>
                  <a:cubicBezTo>
                    <a:pt x="0" y="1430"/>
                    <a:pt x="252" y="2263"/>
                    <a:pt x="1092" y="2699"/>
                  </a:cubicBezTo>
                  <a:cubicBezTo>
                    <a:pt x="1273" y="2770"/>
                    <a:pt x="1455" y="2808"/>
                    <a:pt x="1632" y="2808"/>
                  </a:cubicBezTo>
                  <a:cubicBezTo>
                    <a:pt x="2061" y="2808"/>
                    <a:pt x="2465" y="2586"/>
                    <a:pt x="2773" y="2068"/>
                  </a:cubicBezTo>
                  <a:cubicBezTo>
                    <a:pt x="3189" y="1370"/>
                    <a:pt x="2947" y="521"/>
                    <a:pt x="2227" y="175"/>
                  </a:cubicBezTo>
                  <a:cubicBezTo>
                    <a:pt x="1984" y="59"/>
                    <a:pt x="1754" y="1"/>
                    <a:pt x="1539"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1" name="Google Shape;2191;p7"/>
            <p:cNvSpPr/>
            <p:nvPr/>
          </p:nvSpPr>
          <p:spPr>
            <a:xfrm>
              <a:off x="3815450" y="5189050"/>
              <a:ext cx="77900" cy="69825"/>
            </a:xfrm>
            <a:custGeom>
              <a:rect b="b" l="l" r="r" t="t"/>
              <a:pathLst>
                <a:path extrusionOk="0" h="2793" w="3116">
                  <a:moveTo>
                    <a:pt x="1590" y="0"/>
                  </a:moveTo>
                  <a:cubicBezTo>
                    <a:pt x="1133" y="0"/>
                    <a:pt x="688" y="245"/>
                    <a:pt x="422" y="685"/>
                  </a:cubicBezTo>
                  <a:cubicBezTo>
                    <a:pt x="1" y="1383"/>
                    <a:pt x="207" y="2228"/>
                    <a:pt x="912" y="2599"/>
                  </a:cubicBezTo>
                  <a:cubicBezTo>
                    <a:pt x="1160" y="2730"/>
                    <a:pt x="1394" y="2792"/>
                    <a:pt x="1614" y="2792"/>
                  </a:cubicBezTo>
                  <a:cubicBezTo>
                    <a:pt x="2046" y="2792"/>
                    <a:pt x="2422" y="2551"/>
                    <a:pt x="2743" y="2122"/>
                  </a:cubicBezTo>
                  <a:cubicBezTo>
                    <a:pt x="3116" y="1363"/>
                    <a:pt x="3029" y="720"/>
                    <a:pt x="2345" y="243"/>
                  </a:cubicBezTo>
                  <a:cubicBezTo>
                    <a:pt x="2110" y="78"/>
                    <a:pt x="1848" y="0"/>
                    <a:pt x="1590"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2" name="Google Shape;2192;p7"/>
            <p:cNvSpPr/>
            <p:nvPr/>
          </p:nvSpPr>
          <p:spPr>
            <a:xfrm>
              <a:off x="5483200" y="1133525"/>
              <a:ext cx="77900" cy="69825"/>
            </a:xfrm>
            <a:custGeom>
              <a:rect b="b" l="l" r="r" t="t"/>
              <a:pathLst>
                <a:path extrusionOk="0" h="2793" w="3116">
                  <a:moveTo>
                    <a:pt x="1590" y="0"/>
                  </a:moveTo>
                  <a:cubicBezTo>
                    <a:pt x="1133" y="0"/>
                    <a:pt x="688" y="245"/>
                    <a:pt x="422" y="685"/>
                  </a:cubicBezTo>
                  <a:cubicBezTo>
                    <a:pt x="0" y="1383"/>
                    <a:pt x="205" y="2228"/>
                    <a:pt x="911" y="2599"/>
                  </a:cubicBezTo>
                  <a:cubicBezTo>
                    <a:pt x="1160" y="2730"/>
                    <a:pt x="1394" y="2792"/>
                    <a:pt x="1613" y="2792"/>
                  </a:cubicBezTo>
                  <a:cubicBezTo>
                    <a:pt x="2045" y="2792"/>
                    <a:pt x="2420" y="2551"/>
                    <a:pt x="2741" y="2122"/>
                  </a:cubicBezTo>
                  <a:cubicBezTo>
                    <a:pt x="3116" y="1363"/>
                    <a:pt x="3027" y="720"/>
                    <a:pt x="2345" y="243"/>
                  </a:cubicBezTo>
                  <a:cubicBezTo>
                    <a:pt x="2109" y="78"/>
                    <a:pt x="1848" y="0"/>
                    <a:pt x="1590"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3" name="Google Shape;2193;p7"/>
            <p:cNvSpPr/>
            <p:nvPr/>
          </p:nvSpPr>
          <p:spPr>
            <a:xfrm>
              <a:off x="4912800" y="4869775"/>
              <a:ext cx="79750" cy="70225"/>
            </a:xfrm>
            <a:custGeom>
              <a:rect b="b" l="l" r="r" t="t"/>
              <a:pathLst>
                <a:path extrusionOk="0" h="2809" w="3190">
                  <a:moveTo>
                    <a:pt x="1540" y="1"/>
                  </a:moveTo>
                  <a:cubicBezTo>
                    <a:pt x="1097" y="1"/>
                    <a:pt x="716" y="246"/>
                    <a:pt x="422" y="730"/>
                  </a:cubicBezTo>
                  <a:cubicBezTo>
                    <a:pt x="1" y="1426"/>
                    <a:pt x="250" y="2260"/>
                    <a:pt x="1090" y="2697"/>
                  </a:cubicBezTo>
                  <a:cubicBezTo>
                    <a:pt x="1272" y="2770"/>
                    <a:pt x="1455" y="2808"/>
                    <a:pt x="1634" y="2808"/>
                  </a:cubicBezTo>
                  <a:cubicBezTo>
                    <a:pt x="2060" y="2808"/>
                    <a:pt x="2463" y="2587"/>
                    <a:pt x="2771" y="2072"/>
                  </a:cubicBezTo>
                  <a:cubicBezTo>
                    <a:pt x="3190" y="1374"/>
                    <a:pt x="2952" y="525"/>
                    <a:pt x="2232" y="177"/>
                  </a:cubicBezTo>
                  <a:cubicBezTo>
                    <a:pt x="1988" y="59"/>
                    <a:pt x="1756" y="1"/>
                    <a:pt x="1540"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4" name="Google Shape;2194;p7"/>
            <p:cNvSpPr/>
            <p:nvPr/>
          </p:nvSpPr>
          <p:spPr>
            <a:xfrm>
              <a:off x="1424400" y="2908400"/>
              <a:ext cx="77625" cy="69625"/>
            </a:xfrm>
            <a:custGeom>
              <a:rect b="b" l="l" r="r" t="t"/>
              <a:pathLst>
                <a:path extrusionOk="0" h="2785" w="3105">
                  <a:moveTo>
                    <a:pt x="1568" y="1"/>
                  </a:moveTo>
                  <a:cubicBezTo>
                    <a:pt x="1097" y="1"/>
                    <a:pt x="644" y="260"/>
                    <a:pt x="396" y="729"/>
                  </a:cubicBezTo>
                  <a:cubicBezTo>
                    <a:pt x="1" y="1473"/>
                    <a:pt x="155" y="2111"/>
                    <a:pt x="844" y="2568"/>
                  </a:cubicBezTo>
                  <a:cubicBezTo>
                    <a:pt x="1064" y="2714"/>
                    <a:pt x="1304" y="2785"/>
                    <a:pt x="1543" y="2785"/>
                  </a:cubicBezTo>
                  <a:cubicBezTo>
                    <a:pt x="2027" y="2785"/>
                    <a:pt x="2509" y="2493"/>
                    <a:pt x="2826" y="1933"/>
                  </a:cubicBezTo>
                  <a:cubicBezTo>
                    <a:pt x="3104" y="1317"/>
                    <a:pt x="2998" y="679"/>
                    <a:pt x="2300" y="224"/>
                  </a:cubicBezTo>
                  <a:cubicBezTo>
                    <a:pt x="2069" y="73"/>
                    <a:pt x="1816" y="1"/>
                    <a:pt x="1568"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5" name="Google Shape;2195;p7"/>
            <p:cNvSpPr/>
            <p:nvPr/>
          </p:nvSpPr>
          <p:spPr>
            <a:xfrm>
              <a:off x="5413825" y="4527825"/>
              <a:ext cx="77125" cy="67600"/>
            </a:xfrm>
            <a:custGeom>
              <a:rect b="b" l="l" r="r" t="t"/>
              <a:pathLst>
                <a:path extrusionOk="0" h="2704" w="3085">
                  <a:moveTo>
                    <a:pt x="1489" y="1"/>
                  </a:moveTo>
                  <a:cubicBezTo>
                    <a:pt x="1007" y="1"/>
                    <a:pt x="605" y="233"/>
                    <a:pt x="343" y="768"/>
                  </a:cubicBezTo>
                  <a:cubicBezTo>
                    <a:pt x="1" y="1471"/>
                    <a:pt x="188" y="2130"/>
                    <a:pt x="867" y="2503"/>
                  </a:cubicBezTo>
                  <a:cubicBezTo>
                    <a:pt x="1112" y="2637"/>
                    <a:pt x="1353" y="2703"/>
                    <a:pt x="1579" y="2703"/>
                  </a:cubicBezTo>
                  <a:cubicBezTo>
                    <a:pt x="2022" y="2703"/>
                    <a:pt x="2412" y="2450"/>
                    <a:pt x="2678" y="1959"/>
                  </a:cubicBezTo>
                  <a:cubicBezTo>
                    <a:pt x="3085" y="1213"/>
                    <a:pt x="2818" y="587"/>
                    <a:pt x="2146" y="123"/>
                  </a:cubicBezTo>
                  <a:cubicBezTo>
                    <a:pt x="1916" y="43"/>
                    <a:pt x="1695" y="1"/>
                    <a:pt x="1489"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6" name="Google Shape;2196;p7"/>
            <p:cNvSpPr/>
            <p:nvPr/>
          </p:nvSpPr>
          <p:spPr>
            <a:xfrm>
              <a:off x="4970175" y="688875"/>
              <a:ext cx="72075" cy="67075"/>
            </a:xfrm>
            <a:custGeom>
              <a:rect b="b" l="l" r="r" t="t"/>
              <a:pathLst>
                <a:path extrusionOk="0" h="2683" w="2883">
                  <a:moveTo>
                    <a:pt x="1467" y="1"/>
                  </a:moveTo>
                  <a:cubicBezTo>
                    <a:pt x="1036" y="1"/>
                    <a:pt x="625" y="282"/>
                    <a:pt x="367" y="763"/>
                  </a:cubicBezTo>
                  <a:cubicBezTo>
                    <a:pt x="0" y="1444"/>
                    <a:pt x="187" y="2120"/>
                    <a:pt x="850" y="2497"/>
                  </a:cubicBezTo>
                  <a:cubicBezTo>
                    <a:pt x="1067" y="2621"/>
                    <a:pt x="1275" y="2683"/>
                    <a:pt x="1480" y="2683"/>
                  </a:cubicBezTo>
                  <a:cubicBezTo>
                    <a:pt x="1951" y="2683"/>
                    <a:pt x="2402" y="2353"/>
                    <a:pt x="2883" y="1693"/>
                  </a:cubicBezTo>
                  <a:cubicBezTo>
                    <a:pt x="2689" y="1287"/>
                    <a:pt x="2566" y="573"/>
                    <a:pt x="2146" y="247"/>
                  </a:cubicBezTo>
                  <a:cubicBezTo>
                    <a:pt x="1927" y="79"/>
                    <a:pt x="1694" y="1"/>
                    <a:pt x="1467"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7" name="Google Shape;2197;p7"/>
            <p:cNvSpPr/>
            <p:nvPr/>
          </p:nvSpPr>
          <p:spPr>
            <a:xfrm>
              <a:off x="2054925" y="4509700"/>
              <a:ext cx="70125" cy="68700"/>
            </a:xfrm>
            <a:custGeom>
              <a:rect b="b" l="l" r="r" t="t"/>
              <a:pathLst>
                <a:path extrusionOk="0" h="2748" w="2805">
                  <a:moveTo>
                    <a:pt x="2018" y="1"/>
                  </a:moveTo>
                  <a:cubicBezTo>
                    <a:pt x="1483" y="278"/>
                    <a:pt x="777" y="428"/>
                    <a:pt x="453" y="864"/>
                  </a:cubicBezTo>
                  <a:cubicBezTo>
                    <a:pt x="0" y="1473"/>
                    <a:pt x="255" y="2211"/>
                    <a:pt x="935" y="2571"/>
                  </a:cubicBezTo>
                  <a:cubicBezTo>
                    <a:pt x="1157" y="2689"/>
                    <a:pt x="1389" y="2747"/>
                    <a:pt x="1608" y="2747"/>
                  </a:cubicBezTo>
                  <a:cubicBezTo>
                    <a:pt x="2056" y="2747"/>
                    <a:pt x="2453" y="2504"/>
                    <a:pt x="2623" y="2022"/>
                  </a:cubicBezTo>
                  <a:cubicBezTo>
                    <a:pt x="2805" y="1510"/>
                    <a:pt x="2538" y="842"/>
                    <a:pt x="2471" y="242"/>
                  </a:cubicBezTo>
                  <a:lnTo>
                    <a:pt x="2018" y="1"/>
                  </a:ln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8" name="Google Shape;2198;p7"/>
            <p:cNvSpPr/>
            <p:nvPr/>
          </p:nvSpPr>
          <p:spPr>
            <a:xfrm>
              <a:off x="1458625" y="2304150"/>
              <a:ext cx="77175" cy="67700"/>
            </a:xfrm>
            <a:custGeom>
              <a:rect b="b" l="l" r="r" t="t"/>
              <a:pathLst>
                <a:path extrusionOk="0" h="2708" w="3087">
                  <a:moveTo>
                    <a:pt x="1512" y="0"/>
                  </a:moveTo>
                  <a:cubicBezTo>
                    <a:pt x="1075" y="0"/>
                    <a:pt x="688" y="249"/>
                    <a:pt x="418" y="731"/>
                  </a:cubicBezTo>
                  <a:cubicBezTo>
                    <a:pt x="1" y="1472"/>
                    <a:pt x="261" y="2100"/>
                    <a:pt x="979" y="2613"/>
                  </a:cubicBezTo>
                  <a:cubicBezTo>
                    <a:pt x="1183" y="2673"/>
                    <a:pt x="1384" y="2708"/>
                    <a:pt x="1577" y="2708"/>
                  </a:cubicBezTo>
                  <a:cubicBezTo>
                    <a:pt x="2047" y="2708"/>
                    <a:pt x="2464" y="2501"/>
                    <a:pt x="2737" y="1952"/>
                  </a:cubicBezTo>
                  <a:cubicBezTo>
                    <a:pt x="3086" y="1251"/>
                    <a:pt x="2908" y="592"/>
                    <a:pt x="2235" y="211"/>
                  </a:cubicBezTo>
                  <a:cubicBezTo>
                    <a:pt x="1987" y="70"/>
                    <a:pt x="1743" y="0"/>
                    <a:pt x="1512"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9" name="Google Shape;2199;p7"/>
            <p:cNvSpPr/>
            <p:nvPr/>
          </p:nvSpPr>
          <p:spPr>
            <a:xfrm>
              <a:off x="2442700" y="828350"/>
              <a:ext cx="72000" cy="67100"/>
            </a:xfrm>
            <a:custGeom>
              <a:rect b="b" l="l" r="r" t="t"/>
              <a:pathLst>
                <a:path extrusionOk="0" h="2684" w="2880">
                  <a:moveTo>
                    <a:pt x="1477" y="1"/>
                  </a:moveTo>
                  <a:cubicBezTo>
                    <a:pt x="1052" y="1"/>
                    <a:pt x="643" y="274"/>
                    <a:pt x="380" y="744"/>
                  </a:cubicBezTo>
                  <a:cubicBezTo>
                    <a:pt x="0" y="1422"/>
                    <a:pt x="182" y="2098"/>
                    <a:pt x="834" y="2487"/>
                  </a:cubicBezTo>
                  <a:cubicBezTo>
                    <a:pt x="1054" y="2618"/>
                    <a:pt x="1267" y="2683"/>
                    <a:pt x="1477" y="2683"/>
                  </a:cubicBezTo>
                  <a:cubicBezTo>
                    <a:pt x="1943" y="2683"/>
                    <a:pt x="2395" y="2361"/>
                    <a:pt x="2880" y="1716"/>
                  </a:cubicBezTo>
                  <a:cubicBezTo>
                    <a:pt x="2694" y="1308"/>
                    <a:pt x="2582" y="590"/>
                    <a:pt x="2166" y="259"/>
                  </a:cubicBezTo>
                  <a:cubicBezTo>
                    <a:pt x="1946" y="83"/>
                    <a:pt x="1709" y="1"/>
                    <a:pt x="1477"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0" name="Google Shape;2200;p7"/>
            <p:cNvSpPr/>
            <p:nvPr/>
          </p:nvSpPr>
          <p:spPr>
            <a:xfrm>
              <a:off x="6164375" y="2920625"/>
              <a:ext cx="72000" cy="67075"/>
            </a:xfrm>
            <a:custGeom>
              <a:rect b="b" l="l" r="r" t="t"/>
              <a:pathLst>
                <a:path extrusionOk="0" h="2683" w="2880">
                  <a:moveTo>
                    <a:pt x="1475" y="0"/>
                  </a:moveTo>
                  <a:cubicBezTo>
                    <a:pt x="1048" y="0"/>
                    <a:pt x="638" y="276"/>
                    <a:pt x="376" y="749"/>
                  </a:cubicBezTo>
                  <a:cubicBezTo>
                    <a:pt x="0" y="1428"/>
                    <a:pt x="183" y="2104"/>
                    <a:pt x="839" y="2490"/>
                  </a:cubicBezTo>
                  <a:cubicBezTo>
                    <a:pt x="1057" y="2619"/>
                    <a:pt x="1268" y="2683"/>
                    <a:pt x="1476" y="2683"/>
                  </a:cubicBezTo>
                  <a:cubicBezTo>
                    <a:pt x="1944" y="2683"/>
                    <a:pt x="2396" y="2358"/>
                    <a:pt x="2880" y="1709"/>
                  </a:cubicBezTo>
                  <a:cubicBezTo>
                    <a:pt x="2692" y="1303"/>
                    <a:pt x="2577" y="587"/>
                    <a:pt x="2160" y="255"/>
                  </a:cubicBezTo>
                  <a:cubicBezTo>
                    <a:pt x="1941" y="81"/>
                    <a:pt x="1706" y="0"/>
                    <a:pt x="1475"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1" name="Google Shape;2201;p7"/>
            <p:cNvSpPr/>
            <p:nvPr/>
          </p:nvSpPr>
          <p:spPr>
            <a:xfrm>
              <a:off x="5765825" y="1448825"/>
              <a:ext cx="77475" cy="67825"/>
            </a:xfrm>
            <a:custGeom>
              <a:rect b="b" l="l" r="r" t="t"/>
              <a:pathLst>
                <a:path extrusionOk="0" h="2713" w="3099">
                  <a:moveTo>
                    <a:pt x="1524" y="1"/>
                  </a:moveTo>
                  <a:cubicBezTo>
                    <a:pt x="1102" y="1"/>
                    <a:pt x="721" y="237"/>
                    <a:pt x="443" y="693"/>
                  </a:cubicBezTo>
                  <a:cubicBezTo>
                    <a:pt x="1" y="1421"/>
                    <a:pt x="241" y="2056"/>
                    <a:pt x="926" y="2585"/>
                  </a:cubicBezTo>
                  <a:cubicBezTo>
                    <a:pt x="1153" y="2667"/>
                    <a:pt x="1376" y="2713"/>
                    <a:pt x="1587" y="2713"/>
                  </a:cubicBezTo>
                  <a:cubicBezTo>
                    <a:pt x="2037" y="2713"/>
                    <a:pt x="2436" y="2505"/>
                    <a:pt x="2717" y="1997"/>
                  </a:cubicBezTo>
                  <a:cubicBezTo>
                    <a:pt x="3098" y="1307"/>
                    <a:pt x="2930" y="643"/>
                    <a:pt x="2278" y="238"/>
                  </a:cubicBezTo>
                  <a:cubicBezTo>
                    <a:pt x="2021" y="78"/>
                    <a:pt x="1766" y="1"/>
                    <a:pt x="1524"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2" name="Google Shape;2202;p7"/>
            <p:cNvSpPr/>
            <p:nvPr/>
          </p:nvSpPr>
          <p:spPr>
            <a:xfrm>
              <a:off x="3905275" y="402725"/>
              <a:ext cx="75950" cy="68300"/>
            </a:xfrm>
            <a:custGeom>
              <a:rect b="b" l="l" r="r" t="t"/>
              <a:pathLst>
                <a:path extrusionOk="0" h="2732" w="3038">
                  <a:moveTo>
                    <a:pt x="1519" y="0"/>
                  </a:moveTo>
                  <a:cubicBezTo>
                    <a:pt x="1114" y="0"/>
                    <a:pt x="744" y="218"/>
                    <a:pt x="469" y="632"/>
                  </a:cubicBezTo>
                  <a:cubicBezTo>
                    <a:pt x="0" y="1337"/>
                    <a:pt x="146" y="2041"/>
                    <a:pt x="833" y="2493"/>
                  </a:cubicBezTo>
                  <a:cubicBezTo>
                    <a:pt x="1081" y="2657"/>
                    <a:pt x="1323" y="2732"/>
                    <a:pt x="1554" y="2732"/>
                  </a:cubicBezTo>
                  <a:cubicBezTo>
                    <a:pt x="1972" y="2732"/>
                    <a:pt x="2358" y="2487"/>
                    <a:pt x="2694" y="2075"/>
                  </a:cubicBezTo>
                  <a:cubicBezTo>
                    <a:pt x="3038" y="1313"/>
                    <a:pt x="2948" y="643"/>
                    <a:pt x="2231" y="215"/>
                  </a:cubicBezTo>
                  <a:cubicBezTo>
                    <a:pt x="1990" y="70"/>
                    <a:pt x="1749" y="0"/>
                    <a:pt x="1519"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3" name="Google Shape;2203;p7"/>
            <p:cNvSpPr/>
            <p:nvPr/>
          </p:nvSpPr>
          <p:spPr>
            <a:xfrm>
              <a:off x="3218175" y="5165375"/>
              <a:ext cx="77450" cy="63825"/>
            </a:xfrm>
            <a:custGeom>
              <a:rect b="b" l="l" r="r" t="t"/>
              <a:pathLst>
                <a:path extrusionOk="0" h="2553" w="3098">
                  <a:moveTo>
                    <a:pt x="1511" y="0"/>
                  </a:moveTo>
                  <a:cubicBezTo>
                    <a:pt x="1097" y="0"/>
                    <a:pt x="693" y="257"/>
                    <a:pt x="426" y="704"/>
                  </a:cubicBezTo>
                  <a:cubicBezTo>
                    <a:pt x="0" y="1417"/>
                    <a:pt x="171" y="2204"/>
                    <a:pt x="917" y="2487"/>
                  </a:cubicBezTo>
                  <a:cubicBezTo>
                    <a:pt x="1040" y="2533"/>
                    <a:pt x="1175" y="2552"/>
                    <a:pt x="1322" y="2552"/>
                  </a:cubicBezTo>
                  <a:cubicBezTo>
                    <a:pt x="1770" y="2552"/>
                    <a:pt x="2340" y="2380"/>
                    <a:pt x="3098" y="2298"/>
                  </a:cubicBezTo>
                  <a:cubicBezTo>
                    <a:pt x="2713" y="1356"/>
                    <a:pt x="2631" y="633"/>
                    <a:pt x="2227" y="284"/>
                  </a:cubicBezTo>
                  <a:cubicBezTo>
                    <a:pt x="2003" y="90"/>
                    <a:pt x="1755" y="0"/>
                    <a:pt x="1511"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4" name="Google Shape;2204;p7"/>
            <p:cNvSpPr/>
            <p:nvPr/>
          </p:nvSpPr>
          <p:spPr>
            <a:xfrm>
              <a:off x="1384350" y="2726775"/>
              <a:ext cx="63300" cy="60450"/>
            </a:xfrm>
            <a:custGeom>
              <a:rect b="b" l="l" r="r" t="t"/>
              <a:pathLst>
                <a:path extrusionOk="0" h="2418" w="2532">
                  <a:moveTo>
                    <a:pt x="1129" y="0"/>
                  </a:moveTo>
                  <a:cubicBezTo>
                    <a:pt x="719" y="0"/>
                    <a:pt x="332" y="247"/>
                    <a:pt x="167" y="698"/>
                  </a:cubicBezTo>
                  <a:cubicBezTo>
                    <a:pt x="1" y="1157"/>
                    <a:pt x="198" y="2066"/>
                    <a:pt x="549" y="2303"/>
                  </a:cubicBezTo>
                  <a:cubicBezTo>
                    <a:pt x="674" y="2388"/>
                    <a:pt x="835" y="2417"/>
                    <a:pt x="1016" y="2417"/>
                  </a:cubicBezTo>
                  <a:cubicBezTo>
                    <a:pt x="1401" y="2417"/>
                    <a:pt x="1876" y="2284"/>
                    <a:pt x="2279" y="2257"/>
                  </a:cubicBezTo>
                  <a:lnTo>
                    <a:pt x="2531" y="1811"/>
                  </a:lnTo>
                  <a:cubicBezTo>
                    <a:pt x="2312" y="1285"/>
                    <a:pt x="2226" y="598"/>
                    <a:pt x="1841" y="271"/>
                  </a:cubicBezTo>
                  <a:cubicBezTo>
                    <a:pt x="1624" y="87"/>
                    <a:pt x="1373" y="0"/>
                    <a:pt x="1129"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5" name="Google Shape;2205;p7"/>
            <p:cNvSpPr/>
            <p:nvPr/>
          </p:nvSpPr>
          <p:spPr>
            <a:xfrm>
              <a:off x="5210650" y="821150"/>
              <a:ext cx="63900" cy="60475"/>
            </a:xfrm>
            <a:custGeom>
              <a:rect b="b" l="l" r="r" t="t"/>
              <a:pathLst>
                <a:path extrusionOk="0" h="2419" w="2556">
                  <a:moveTo>
                    <a:pt x="1123" y="1"/>
                  </a:moveTo>
                  <a:cubicBezTo>
                    <a:pt x="699" y="1"/>
                    <a:pt x="302" y="263"/>
                    <a:pt x="150" y="734"/>
                  </a:cubicBezTo>
                  <a:cubicBezTo>
                    <a:pt x="1" y="1198"/>
                    <a:pt x="234" y="2097"/>
                    <a:pt x="593" y="2321"/>
                  </a:cubicBezTo>
                  <a:cubicBezTo>
                    <a:pt x="708" y="2393"/>
                    <a:pt x="850" y="2419"/>
                    <a:pt x="1009" y="2419"/>
                  </a:cubicBezTo>
                  <a:cubicBezTo>
                    <a:pt x="1404" y="2419"/>
                    <a:pt x="1900" y="2256"/>
                    <a:pt x="2322" y="2214"/>
                  </a:cubicBezTo>
                  <a:lnTo>
                    <a:pt x="2556" y="1754"/>
                  </a:lnTo>
                  <a:cubicBezTo>
                    <a:pt x="2317" y="1238"/>
                    <a:pt x="2205" y="557"/>
                    <a:pt x="1806" y="245"/>
                  </a:cubicBezTo>
                  <a:cubicBezTo>
                    <a:pt x="1594" y="79"/>
                    <a:pt x="1354" y="1"/>
                    <a:pt x="1123"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6" name="Google Shape;2206;p7"/>
            <p:cNvSpPr/>
            <p:nvPr/>
          </p:nvSpPr>
          <p:spPr>
            <a:xfrm>
              <a:off x="1683400" y="1652575"/>
              <a:ext cx="69025" cy="61950"/>
            </a:xfrm>
            <a:custGeom>
              <a:rect b="b" l="l" r="r" t="t"/>
              <a:pathLst>
                <a:path extrusionOk="0" h="2478" w="2761">
                  <a:moveTo>
                    <a:pt x="1511" y="1"/>
                  </a:moveTo>
                  <a:cubicBezTo>
                    <a:pt x="1043" y="1"/>
                    <a:pt x="442" y="209"/>
                    <a:pt x="258" y="496"/>
                  </a:cubicBezTo>
                  <a:cubicBezTo>
                    <a:pt x="0" y="900"/>
                    <a:pt x="270" y="1644"/>
                    <a:pt x="311" y="2241"/>
                  </a:cubicBezTo>
                  <a:lnTo>
                    <a:pt x="759" y="2478"/>
                  </a:lnTo>
                  <a:cubicBezTo>
                    <a:pt x="1276" y="2235"/>
                    <a:pt x="1954" y="2121"/>
                    <a:pt x="2275" y="1719"/>
                  </a:cubicBezTo>
                  <a:cubicBezTo>
                    <a:pt x="2760" y="1112"/>
                    <a:pt x="2557" y="282"/>
                    <a:pt x="1844" y="46"/>
                  </a:cubicBezTo>
                  <a:cubicBezTo>
                    <a:pt x="1749" y="15"/>
                    <a:pt x="1634" y="1"/>
                    <a:pt x="1511"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7" name="Google Shape;2207;p7"/>
            <p:cNvSpPr/>
            <p:nvPr/>
          </p:nvSpPr>
          <p:spPr>
            <a:xfrm>
              <a:off x="5104750" y="4824375"/>
              <a:ext cx="68675" cy="61075"/>
            </a:xfrm>
            <a:custGeom>
              <a:rect b="b" l="l" r="r" t="t"/>
              <a:pathLst>
                <a:path extrusionOk="0" h="2443" w="2747">
                  <a:moveTo>
                    <a:pt x="1470" y="1"/>
                  </a:moveTo>
                  <a:cubicBezTo>
                    <a:pt x="1016" y="1"/>
                    <a:pt x="463" y="176"/>
                    <a:pt x="276" y="439"/>
                  </a:cubicBezTo>
                  <a:cubicBezTo>
                    <a:pt x="0" y="828"/>
                    <a:pt x="234" y="1587"/>
                    <a:pt x="246" y="2184"/>
                  </a:cubicBezTo>
                  <a:lnTo>
                    <a:pt x="678" y="2443"/>
                  </a:lnTo>
                  <a:cubicBezTo>
                    <a:pt x="1207" y="2225"/>
                    <a:pt x="1888" y="2144"/>
                    <a:pt x="2230" y="1758"/>
                  </a:cubicBezTo>
                  <a:cubicBezTo>
                    <a:pt x="2747" y="1173"/>
                    <a:pt x="2575" y="336"/>
                    <a:pt x="1879" y="64"/>
                  </a:cubicBezTo>
                  <a:cubicBezTo>
                    <a:pt x="1766" y="21"/>
                    <a:pt x="1624" y="1"/>
                    <a:pt x="1470"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8" name="Google Shape;2208;p7"/>
            <p:cNvSpPr/>
            <p:nvPr/>
          </p:nvSpPr>
          <p:spPr>
            <a:xfrm>
              <a:off x="5870575" y="4001975"/>
              <a:ext cx="68700" cy="71300"/>
            </a:xfrm>
            <a:custGeom>
              <a:rect b="b" l="l" r="r" t="t"/>
              <a:pathLst>
                <a:path extrusionOk="0" h="2852" w="2748">
                  <a:moveTo>
                    <a:pt x="1163" y="1"/>
                  </a:moveTo>
                  <a:cubicBezTo>
                    <a:pt x="705" y="1"/>
                    <a:pt x="307" y="264"/>
                    <a:pt x="151" y="779"/>
                  </a:cubicBezTo>
                  <a:cubicBezTo>
                    <a:pt x="0" y="1272"/>
                    <a:pt x="285" y="1896"/>
                    <a:pt x="438" y="2852"/>
                  </a:cubicBezTo>
                  <a:cubicBezTo>
                    <a:pt x="1301" y="2410"/>
                    <a:pt x="1973" y="2273"/>
                    <a:pt x="2281" y="1859"/>
                  </a:cubicBezTo>
                  <a:cubicBezTo>
                    <a:pt x="2747" y="1237"/>
                    <a:pt x="2499" y="513"/>
                    <a:pt x="1804" y="163"/>
                  </a:cubicBezTo>
                  <a:cubicBezTo>
                    <a:pt x="1589" y="54"/>
                    <a:pt x="1370" y="1"/>
                    <a:pt x="1163"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9" name="Google Shape;2209;p7"/>
            <p:cNvSpPr/>
            <p:nvPr/>
          </p:nvSpPr>
          <p:spPr>
            <a:xfrm>
              <a:off x="4745475" y="559600"/>
              <a:ext cx="63875" cy="60475"/>
            </a:xfrm>
            <a:custGeom>
              <a:rect b="b" l="l" r="r" t="t"/>
              <a:pathLst>
                <a:path extrusionOk="0" h="2419" w="2555">
                  <a:moveTo>
                    <a:pt x="1123" y="1"/>
                  </a:moveTo>
                  <a:cubicBezTo>
                    <a:pt x="701" y="1"/>
                    <a:pt x="305" y="262"/>
                    <a:pt x="152" y="731"/>
                  </a:cubicBezTo>
                  <a:cubicBezTo>
                    <a:pt x="1" y="1193"/>
                    <a:pt x="229" y="2094"/>
                    <a:pt x="587" y="2319"/>
                  </a:cubicBezTo>
                  <a:cubicBezTo>
                    <a:pt x="703" y="2392"/>
                    <a:pt x="848" y="2419"/>
                    <a:pt x="1010" y="2419"/>
                  </a:cubicBezTo>
                  <a:cubicBezTo>
                    <a:pt x="1403" y="2419"/>
                    <a:pt x="1897" y="2260"/>
                    <a:pt x="2316" y="2220"/>
                  </a:cubicBezTo>
                  <a:lnTo>
                    <a:pt x="2554" y="1762"/>
                  </a:lnTo>
                  <a:cubicBezTo>
                    <a:pt x="2316" y="1245"/>
                    <a:pt x="2208" y="564"/>
                    <a:pt x="1810" y="249"/>
                  </a:cubicBezTo>
                  <a:cubicBezTo>
                    <a:pt x="1597" y="80"/>
                    <a:pt x="1356" y="1"/>
                    <a:pt x="1123"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0" name="Google Shape;2210;p7"/>
            <p:cNvSpPr/>
            <p:nvPr/>
          </p:nvSpPr>
          <p:spPr>
            <a:xfrm>
              <a:off x="3637075" y="5245500"/>
              <a:ext cx="67525" cy="58350"/>
            </a:xfrm>
            <a:custGeom>
              <a:rect b="b" l="l" r="r" t="t"/>
              <a:pathLst>
                <a:path extrusionOk="0" h="2334" w="2701">
                  <a:moveTo>
                    <a:pt x="1366" y="1"/>
                  </a:moveTo>
                  <a:cubicBezTo>
                    <a:pt x="1002" y="1"/>
                    <a:pt x="645" y="232"/>
                    <a:pt x="396" y="637"/>
                  </a:cubicBezTo>
                  <a:cubicBezTo>
                    <a:pt x="1" y="1281"/>
                    <a:pt x="99" y="1978"/>
                    <a:pt x="774" y="2254"/>
                  </a:cubicBezTo>
                  <a:cubicBezTo>
                    <a:pt x="920" y="2313"/>
                    <a:pt x="1082" y="2334"/>
                    <a:pt x="1253" y="2334"/>
                  </a:cubicBezTo>
                  <a:cubicBezTo>
                    <a:pt x="1626" y="2334"/>
                    <a:pt x="2040" y="2234"/>
                    <a:pt x="2422" y="2216"/>
                  </a:cubicBezTo>
                  <a:cubicBezTo>
                    <a:pt x="2515" y="2064"/>
                    <a:pt x="2607" y="1914"/>
                    <a:pt x="2700" y="1763"/>
                  </a:cubicBezTo>
                  <a:cubicBezTo>
                    <a:pt x="2479" y="1252"/>
                    <a:pt x="2385" y="596"/>
                    <a:pt x="2009" y="263"/>
                  </a:cubicBezTo>
                  <a:cubicBezTo>
                    <a:pt x="1806" y="84"/>
                    <a:pt x="1585" y="1"/>
                    <a:pt x="1366"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1" name="Google Shape;2211;p7"/>
            <p:cNvSpPr/>
            <p:nvPr/>
          </p:nvSpPr>
          <p:spPr>
            <a:xfrm>
              <a:off x="5732200" y="4245250"/>
              <a:ext cx="68400" cy="51800"/>
            </a:xfrm>
            <a:custGeom>
              <a:rect b="b" l="l" r="r" t="t"/>
              <a:pathLst>
                <a:path extrusionOk="0" h="2072" w="2736">
                  <a:moveTo>
                    <a:pt x="1647" y="0"/>
                  </a:moveTo>
                  <a:cubicBezTo>
                    <a:pt x="1256" y="0"/>
                    <a:pt x="742" y="188"/>
                    <a:pt x="504" y="436"/>
                  </a:cubicBezTo>
                  <a:cubicBezTo>
                    <a:pt x="0" y="962"/>
                    <a:pt x="155" y="1725"/>
                    <a:pt x="840" y="1996"/>
                  </a:cubicBezTo>
                  <a:cubicBezTo>
                    <a:pt x="980" y="2052"/>
                    <a:pt x="1134" y="2071"/>
                    <a:pt x="1296" y="2071"/>
                  </a:cubicBezTo>
                  <a:cubicBezTo>
                    <a:pt x="1665" y="2071"/>
                    <a:pt x="2076" y="1968"/>
                    <a:pt x="2454" y="1948"/>
                  </a:cubicBezTo>
                  <a:lnTo>
                    <a:pt x="2735" y="1462"/>
                  </a:lnTo>
                  <a:cubicBezTo>
                    <a:pt x="2494" y="974"/>
                    <a:pt x="2364" y="261"/>
                    <a:pt x="1975" y="65"/>
                  </a:cubicBezTo>
                  <a:cubicBezTo>
                    <a:pt x="1888" y="20"/>
                    <a:pt x="1774" y="0"/>
                    <a:pt x="1647"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2" name="Google Shape;2212;p7"/>
            <p:cNvSpPr/>
            <p:nvPr/>
          </p:nvSpPr>
          <p:spPr>
            <a:xfrm>
              <a:off x="4093700" y="353725"/>
              <a:ext cx="65125" cy="55850"/>
            </a:xfrm>
            <a:custGeom>
              <a:rect b="b" l="l" r="r" t="t"/>
              <a:pathLst>
                <a:path extrusionOk="0" h="2234" w="2605">
                  <a:moveTo>
                    <a:pt x="1286" y="0"/>
                  </a:moveTo>
                  <a:cubicBezTo>
                    <a:pt x="918" y="0"/>
                    <a:pt x="573" y="248"/>
                    <a:pt x="340" y="682"/>
                  </a:cubicBezTo>
                  <a:cubicBezTo>
                    <a:pt x="1" y="1313"/>
                    <a:pt x="145" y="1948"/>
                    <a:pt x="792" y="2174"/>
                  </a:cubicBezTo>
                  <a:cubicBezTo>
                    <a:pt x="918" y="2217"/>
                    <a:pt x="1053" y="2234"/>
                    <a:pt x="1193" y="2234"/>
                  </a:cubicBezTo>
                  <a:cubicBezTo>
                    <a:pt x="1557" y="2234"/>
                    <a:pt x="1960" y="2125"/>
                    <a:pt x="2334" y="2097"/>
                  </a:cubicBezTo>
                  <a:cubicBezTo>
                    <a:pt x="2423" y="1942"/>
                    <a:pt x="2515" y="1786"/>
                    <a:pt x="2605" y="1631"/>
                  </a:cubicBezTo>
                  <a:cubicBezTo>
                    <a:pt x="2384" y="1160"/>
                    <a:pt x="2278" y="548"/>
                    <a:pt x="1917" y="249"/>
                  </a:cubicBezTo>
                  <a:cubicBezTo>
                    <a:pt x="1710" y="79"/>
                    <a:pt x="1494" y="0"/>
                    <a:pt x="1286"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3" name="Google Shape;2213;p7"/>
            <p:cNvSpPr/>
            <p:nvPr/>
          </p:nvSpPr>
          <p:spPr>
            <a:xfrm>
              <a:off x="1812950" y="1411450"/>
              <a:ext cx="68000" cy="58400"/>
            </a:xfrm>
            <a:custGeom>
              <a:rect b="b" l="l" r="r" t="t"/>
              <a:pathLst>
                <a:path extrusionOk="0" h="2336" w="2720">
                  <a:moveTo>
                    <a:pt x="1359" y="0"/>
                  </a:moveTo>
                  <a:cubicBezTo>
                    <a:pt x="985" y="0"/>
                    <a:pt x="625" y="246"/>
                    <a:pt x="381" y="667"/>
                  </a:cubicBezTo>
                  <a:cubicBezTo>
                    <a:pt x="1" y="1323"/>
                    <a:pt x="126" y="2015"/>
                    <a:pt x="807" y="2269"/>
                  </a:cubicBezTo>
                  <a:cubicBezTo>
                    <a:pt x="938" y="2318"/>
                    <a:pt x="1080" y="2336"/>
                    <a:pt x="1230" y="2336"/>
                  </a:cubicBezTo>
                  <a:cubicBezTo>
                    <a:pt x="1618" y="2336"/>
                    <a:pt x="2052" y="2213"/>
                    <a:pt x="2451" y="2182"/>
                  </a:cubicBezTo>
                  <a:lnTo>
                    <a:pt x="2719" y="1719"/>
                  </a:lnTo>
                  <a:cubicBezTo>
                    <a:pt x="2484" y="1217"/>
                    <a:pt x="2367" y="567"/>
                    <a:pt x="1983" y="244"/>
                  </a:cubicBezTo>
                  <a:cubicBezTo>
                    <a:pt x="1783" y="78"/>
                    <a:pt x="1569" y="0"/>
                    <a:pt x="1359"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4" name="Google Shape;2214;p7"/>
            <p:cNvSpPr/>
            <p:nvPr/>
          </p:nvSpPr>
          <p:spPr>
            <a:xfrm>
              <a:off x="1549850" y="1891325"/>
              <a:ext cx="67100" cy="51400"/>
            </a:xfrm>
            <a:custGeom>
              <a:rect b="b" l="l" r="r" t="t"/>
              <a:pathLst>
                <a:path extrusionOk="0" h="2056" w="2684">
                  <a:moveTo>
                    <a:pt x="1323" y="0"/>
                  </a:moveTo>
                  <a:cubicBezTo>
                    <a:pt x="1000" y="0"/>
                    <a:pt x="651" y="56"/>
                    <a:pt x="328" y="56"/>
                  </a:cubicBezTo>
                  <a:cubicBezTo>
                    <a:pt x="320" y="56"/>
                    <a:pt x="313" y="56"/>
                    <a:pt x="305" y="56"/>
                  </a:cubicBezTo>
                  <a:lnTo>
                    <a:pt x="0" y="515"/>
                  </a:lnTo>
                  <a:cubicBezTo>
                    <a:pt x="210" y="1021"/>
                    <a:pt x="289" y="1743"/>
                    <a:pt x="665" y="1968"/>
                  </a:cubicBezTo>
                  <a:cubicBezTo>
                    <a:pt x="766" y="2029"/>
                    <a:pt x="910" y="2056"/>
                    <a:pt x="1071" y="2056"/>
                  </a:cubicBezTo>
                  <a:cubicBezTo>
                    <a:pt x="1449" y="2056"/>
                    <a:pt x="1921" y="1907"/>
                    <a:pt x="2155" y="1690"/>
                  </a:cubicBezTo>
                  <a:cubicBezTo>
                    <a:pt x="2684" y="1201"/>
                    <a:pt x="2592" y="424"/>
                    <a:pt x="1922" y="109"/>
                  </a:cubicBezTo>
                  <a:cubicBezTo>
                    <a:pt x="1744" y="25"/>
                    <a:pt x="1539" y="0"/>
                    <a:pt x="1323"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5" name="Google Shape;2215;p7"/>
            <p:cNvSpPr/>
            <p:nvPr/>
          </p:nvSpPr>
          <p:spPr>
            <a:xfrm>
              <a:off x="5999800" y="3765250"/>
              <a:ext cx="68250" cy="58475"/>
            </a:xfrm>
            <a:custGeom>
              <a:rect b="b" l="l" r="r" t="t"/>
              <a:pathLst>
                <a:path extrusionOk="0" h="2339" w="2730">
                  <a:moveTo>
                    <a:pt x="1351" y="1"/>
                  </a:moveTo>
                  <a:cubicBezTo>
                    <a:pt x="970" y="1"/>
                    <a:pt x="607" y="256"/>
                    <a:pt x="368" y="688"/>
                  </a:cubicBezTo>
                  <a:cubicBezTo>
                    <a:pt x="1" y="1353"/>
                    <a:pt x="141" y="2041"/>
                    <a:pt x="827" y="2280"/>
                  </a:cubicBezTo>
                  <a:cubicBezTo>
                    <a:pt x="948" y="2322"/>
                    <a:pt x="1078" y="2339"/>
                    <a:pt x="1214" y="2339"/>
                  </a:cubicBezTo>
                  <a:cubicBezTo>
                    <a:pt x="1611" y="2339"/>
                    <a:pt x="2059" y="2198"/>
                    <a:pt x="2470" y="2158"/>
                  </a:cubicBezTo>
                  <a:lnTo>
                    <a:pt x="2730" y="1690"/>
                  </a:lnTo>
                  <a:cubicBezTo>
                    <a:pt x="2482" y="1194"/>
                    <a:pt x="2354" y="548"/>
                    <a:pt x="1962" y="233"/>
                  </a:cubicBezTo>
                  <a:cubicBezTo>
                    <a:pt x="1764" y="74"/>
                    <a:pt x="1555" y="1"/>
                    <a:pt x="1351"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6" name="Google Shape;2216;p7"/>
            <p:cNvSpPr/>
            <p:nvPr/>
          </p:nvSpPr>
          <p:spPr>
            <a:xfrm>
              <a:off x="5721625" y="1269000"/>
              <a:ext cx="65425" cy="56025"/>
            </a:xfrm>
            <a:custGeom>
              <a:rect b="b" l="l" r="r" t="t"/>
              <a:pathLst>
                <a:path extrusionOk="0" h="2241" w="2617">
                  <a:moveTo>
                    <a:pt x="1314" y="1"/>
                  </a:moveTo>
                  <a:cubicBezTo>
                    <a:pt x="975" y="1"/>
                    <a:pt x="644" y="212"/>
                    <a:pt x="409" y="587"/>
                  </a:cubicBezTo>
                  <a:cubicBezTo>
                    <a:pt x="1" y="1236"/>
                    <a:pt x="105" y="1908"/>
                    <a:pt x="804" y="2174"/>
                  </a:cubicBezTo>
                  <a:cubicBezTo>
                    <a:pt x="929" y="2223"/>
                    <a:pt x="1065" y="2240"/>
                    <a:pt x="1209" y="2240"/>
                  </a:cubicBezTo>
                  <a:cubicBezTo>
                    <a:pt x="1569" y="2240"/>
                    <a:pt x="1973" y="2128"/>
                    <a:pt x="2344" y="2102"/>
                  </a:cubicBezTo>
                  <a:cubicBezTo>
                    <a:pt x="2435" y="1947"/>
                    <a:pt x="2525" y="1793"/>
                    <a:pt x="2616" y="1638"/>
                  </a:cubicBezTo>
                  <a:cubicBezTo>
                    <a:pt x="2395" y="1166"/>
                    <a:pt x="2286" y="568"/>
                    <a:pt x="1929" y="253"/>
                  </a:cubicBezTo>
                  <a:cubicBezTo>
                    <a:pt x="1735" y="81"/>
                    <a:pt x="1523" y="1"/>
                    <a:pt x="1314"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7" name="Google Shape;2217;p7"/>
            <p:cNvSpPr/>
            <p:nvPr/>
          </p:nvSpPr>
          <p:spPr>
            <a:xfrm>
              <a:off x="1774575" y="4197450"/>
              <a:ext cx="65875" cy="64550"/>
            </a:xfrm>
            <a:custGeom>
              <a:rect b="b" l="l" r="r" t="t"/>
              <a:pathLst>
                <a:path extrusionOk="0" h="2582" w="2635">
                  <a:moveTo>
                    <a:pt x="1942" y="0"/>
                  </a:moveTo>
                  <a:cubicBezTo>
                    <a:pt x="1440" y="247"/>
                    <a:pt x="794" y="373"/>
                    <a:pt x="469" y="768"/>
                  </a:cubicBezTo>
                  <a:cubicBezTo>
                    <a:pt x="0" y="1338"/>
                    <a:pt x="217" y="2006"/>
                    <a:pt x="861" y="2379"/>
                  </a:cubicBezTo>
                  <a:cubicBezTo>
                    <a:pt x="1093" y="2513"/>
                    <a:pt x="1330" y="2582"/>
                    <a:pt x="1551" y="2582"/>
                  </a:cubicBezTo>
                  <a:cubicBezTo>
                    <a:pt x="1944" y="2582"/>
                    <a:pt x="2286" y="2365"/>
                    <a:pt x="2454" y="1922"/>
                  </a:cubicBezTo>
                  <a:cubicBezTo>
                    <a:pt x="2635" y="1443"/>
                    <a:pt x="2429" y="820"/>
                    <a:pt x="2395" y="263"/>
                  </a:cubicBezTo>
                  <a:lnTo>
                    <a:pt x="1942" y="0"/>
                  </a:ln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8" name="Google Shape;2218;p7"/>
            <p:cNvSpPr/>
            <p:nvPr/>
          </p:nvSpPr>
          <p:spPr>
            <a:xfrm>
              <a:off x="2579850" y="4960075"/>
              <a:ext cx="56950" cy="64375"/>
            </a:xfrm>
            <a:custGeom>
              <a:rect b="b" l="l" r="r" t="t"/>
              <a:pathLst>
                <a:path extrusionOk="0" h="2575" w="2278">
                  <a:moveTo>
                    <a:pt x="1060" y="0"/>
                  </a:moveTo>
                  <a:cubicBezTo>
                    <a:pt x="685" y="0"/>
                    <a:pt x="329" y="247"/>
                    <a:pt x="170" y="689"/>
                  </a:cubicBezTo>
                  <a:cubicBezTo>
                    <a:pt x="0" y="1162"/>
                    <a:pt x="216" y="1769"/>
                    <a:pt x="260" y="2315"/>
                  </a:cubicBezTo>
                  <a:lnTo>
                    <a:pt x="745" y="2575"/>
                  </a:lnTo>
                  <a:cubicBezTo>
                    <a:pt x="1221" y="2302"/>
                    <a:pt x="1924" y="2133"/>
                    <a:pt x="2108" y="1727"/>
                  </a:cubicBezTo>
                  <a:cubicBezTo>
                    <a:pt x="2277" y="1361"/>
                    <a:pt x="2037" y="568"/>
                    <a:pt x="1704" y="266"/>
                  </a:cubicBezTo>
                  <a:cubicBezTo>
                    <a:pt x="1507" y="85"/>
                    <a:pt x="1280" y="0"/>
                    <a:pt x="1060"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9" name="Google Shape;2219;p7"/>
            <p:cNvSpPr/>
            <p:nvPr/>
          </p:nvSpPr>
          <p:spPr>
            <a:xfrm>
              <a:off x="6109850" y="1957600"/>
              <a:ext cx="58075" cy="49700"/>
            </a:xfrm>
            <a:custGeom>
              <a:rect b="b" l="l" r="r" t="t"/>
              <a:pathLst>
                <a:path extrusionOk="0" h="1988" w="2323">
                  <a:moveTo>
                    <a:pt x="1303" y="0"/>
                  </a:moveTo>
                  <a:cubicBezTo>
                    <a:pt x="886" y="0"/>
                    <a:pt x="341" y="191"/>
                    <a:pt x="192" y="442"/>
                  </a:cubicBezTo>
                  <a:cubicBezTo>
                    <a:pt x="0" y="767"/>
                    <a:pt x="223" y="1628"/>
                    <a:pt x="550" y="1884"/>
                  </a:cubicBezTo>
                  <a:cubicBezTo>
                    <a:pt x="648" y="1961"/>
                    <a:pt x="785" y="1988"/>
                    <a:pt x="943" y="1988"/>
                  </a:cubicBezTo>
                  <a:cubicBezTo>
                    <a:pt x="1277" y="1988"/>
                    <a:pt x="1705" y="1867"/>
                    <a:pt x="2056" y="1845"/>
                  </a:cubicBezTo>
                  <a:cubicBezTo>
                    <a:pt x="2146" y="1693"/>
                    <a:pt x="2234" y="1543"/>
                    <a:pt x="2323" y="1392"/>
                  </a:cubicBezTo>
                  <a:cubicBezTo>
                    <a:pt x="2100" y="924"/>
                    <a:pt x="1985" y="207"/>
                    <a:pt x="1627" y="54"/>
                  </a:cubicBezTo>
                  <a:cubicBezTo>
                    <a:pt x="1540" y="17"/>
                    <a:pt x="1427" y="0"/>
                    <a:pt x="1303"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0" name="Google Shape;2220;p7"/>
            <p:cNvSpPr/>
            <p:nvPr/>
          </p:nvSpPr>
          <p:spPr>
            <a:xfrm>
              <a:off x="3318925" y="380425"/>
              <a:ext cx="55575" cy="56725"/>
            </a:xfrm>
            <a:custGeom>
              <a:rect b="b" l="l" r="r" t="t"/>
              <a:pathLst>
                <a:path extrusionOk="0" h="2269" w="2223">
                  <a:moveTo>
                    <a:pt x="1442" y="1"/>
                  </a:moveTo>
                  <a:cubicBezTo>
                    <a:pt x="988" y="258"/>
                    <a:pt x="284" y="426"/>
                    <a:pt x="147" y="799"/>
                  </a:cubicBezTo>
                  <a:cubicBezTo>
                    <a:pt x="1" y="1196"/>
                    <a:pt x="257" y="2049"/>
                    <a:pt x="587" y="2218"/>
                  </a:cubicBezTo>
                  <a:cubicBezTo>
                    <a:pt x="654" y="2253"/>
                    <a:pt x="743" y="2268"/>
                    <a:pt x="843" y="2268"/>
                  </a:cubicBezTo>
                  <a:cubicBezTo>
                    <a:pt x="1235" y="2268"/>
                    <a:pt x="1809" y="2029"/>
                    <a:pt x="1999" y="1751"/>
                  </a:cubicBezTo>
                  <a:cubicBezTo>
                    <a:pt x="2223" y="1423"/>
                    <a:pt x="1952" y="754"/>
                    <a:pt x="1897" y="235"/>
                  </a:cubicBezTo>
                  <a:lnTo>
                    <a:pt x="1442" y="1"/>
                  </a:ln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1" name="Google Shape;2221;p7"/>
            <p:cNvSpPr/>
            <p:nvPr/>
          </p:nvSpPr>
          <p:spPr>
            <a:xfrm>
              <a:off x="6227000" y="3114325"/>
              <a:ext cx="56425" cy="50050"/>
            </a:xfrm>
            <a:custGeom>
              <a:rect b="b" l="l" r="r" t="t"/>
              <a:pathLst>
                <a:path extrusionOk="0" h="2002" w="2257">
                  <a:moveTo>
                    <a:pt x="1305" y="1"/>
                  </a:moveTo>
                  <a:cubicBezTo>
                    <a:pt x="926" y="1"/>
                    <a:pt x="431" y="320"/>
                    <a:pt x="0" y="464"/>
                  </a:cubicBezTo>
                  <a:cubicBezTo>
                    <a:pt x="158" y="970"/>
                    <a:pt x="174" y="1685"/>
                    <a:pt x="516" y="1919"/>
                  </a:cubicBezTo>
                  <a:cubicBezTo>
                    <a:pt x="603" y="1978"/>
                    <a:pt x="714" y="2001"/>
                    <a:pt x="842" y="2001"/>
                  </a:cubicBezTo>
                  <a:cubicBezTo>
                    <a:pt x="1186" y="2001"/>
                    <a:pt x="1644" y="1835"/>
                    <a:pt x="2019" y="1788"/>
                  </a:cubicBezTo>
                  <a:cubicBezTo>
                    <a:pt x="2099" y="1633"/>
                    <a:pt x="2177" y="1478"/>
                    <a:pt x="2256" y="1323"/>
                  </a:cubicBezTo>
                  <a:cubicBezTo>
                    <a:pt x="2007" y="870"/>
                    <a:pt x="1851" y="161"/>
                    <a:pt x="1484" y="30"/>
                  </a:cubicBezTo>
                  <a:cubicBezTo>
                    <a:pt x="1428" y="10"/>
                    <a:pt x="1368" y="1"/>
                    <a:pt x="1305"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2" name="Google Shape;2222;p7"/>
            <p:cNvSpPr/>
            <p:nvPr/>
          </p:nvSpPr>
          <p:spPr>
            <a:xfrm>
              <a:off x="2272800" y="891275"/>
              <a:ext cx="56375" cy="50000"/>
            </a:xfrm>
            <a:custGeom>
              <a:rect b="b" l="l" r="r" t="t"/>
              <a:pathLst>
                <a:path extrusionOk="0" h="2000" w="2255">
                  <a:moveTo>
                    <a:pt x="1304" y="1"/>
                  </a:moveTo>
                  <a:cubicBezTo>
                    <a:pt x="926" y="1"/>
                    <a:pt x="431" y="318"/>
                    <a:pt x="0" y="461"/>
                  </a:cubicBezTo>
                  <a:cubicBezTo>
                    <a:pt x="156" y="966"/>
                    <a:pt x="170" y="1682"/>
                    <a:pt x="511" y="1917"/>
                  </a:cubicBezTo>
                  <a:cubicBezTo>
                    <a:pt x="598" y="1976"/>
                    <a:pt x="711" y="1999"/>
                    <a:pt x="839" y="1999"/>
                  </a:cubicBezTo>
                  <a:cubicBezTo>
                    <a:pt x="1183" y="1999"/>
                    <a:pt x="1640" y="1835"/>
                    <a:pt x="2016" y="1790"/>
                  </a:cubicBezTo>
                  <a:lnTo>
                    <a:pt x="2255" y="1326"/>
                  </a:lnTo>
                  <a:cubicBezTo>
                    <a:pt x="2006" y="872"/>
                    <a:pt x="1851" y="163"/>
                    <a:pt x="1484" y="30"/>
                  </a:cubicBezTo>
                  <a:cubicBezTo>
                    <a:pt x="1428" y="10"/>
                    <a:pt x="1367" y="1"/>
                    <a:pt x="1304"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3" name="Google Shape;2223;p7"/>
            <p:cNvSpPr/>
            <p:nvPr/>
          </p:nvSpPr>
          <p:spPr>
            <a:xfrm>
              <a:off x="5446425" y="952450"/>
              <a:ext cx="55450" cy="56925"/>
            </a:xfrm>
            <a:custGeom>
              <a:rect b="b" l="l" r="r" t="t"/>
              <a:pathLst>
                <a:path extrusionOk="0" h="2277" w="2218">
                  <a:moveTo>
                    <a:pt x="1460" y="0"/>
                  </a:moveTo>
                  <a:cubicBezTo>
                    <a:pt x="1001" y="251"/>
                    <a:pt x="295" y="408"/>
                    <a:pt x="153" y="778"/>
                  </a:cubicBezTo>
                  <a:cubicBezTo>
                    <a:pt x="1" y="1173"/>
                    <a:pt x="381" y="1770"/>
                    <a:pt x="530" y="2277"/>
                  </a:cubicBezTo>
                  <a:cubicBezTo>
                    <a:pt x="1035" y="2119"/>
                    <a:pt x="1743" y="2106"/>
                    <a:pt x="1987" y="1761"/>
                  </a:cubicBezTo>
                  <a:cubicBezTo>
                    <a:pt x="2217" y="1438"/>
                    <a:pt x="1958" y="763"/>
                    <a:pt x="1914" y="243"/>
                  </a:cubicBezTo>
                  <a:lnTo>
                    <a:pt x="1460" y="0"/>
                  </a:ln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4" name="Google Shape;2224;p7"/>
            <p:cNvSpPr/>
            <p:nvPr/>
          </p:nvSpPr>
          <p:spPr>
            <a:xfrm>
              <a:off x="4513800" y="436125"/>
              <a:ext cx="55575" cy="57325"/>
            </a:xfrm>
            <a:custGeom>
              <a:rect b="b" l="l" r="r" t="t"/>
              <a:pathLst>
                <a:path extrusionOk="0" h="2293" w="2223">
                  <a:moveTo>
                    <a:pt x="1676" y="1"/>
                  </a:moveTo>
                  <a:cubicBezTo>
                    <a:pt x="1172" y="167"/>
                    <a:pt x="463" y="192"/>
                    <a:pt x="224" y="541"/>
                  </a:cubicBezTo>
                  <a:cubicBezTo>
                    <a:pt x="0" y="870"/>
                    <a:pt x="273" y="1539"/>
                    <a:pt x="326" y="2058"/>
                  </a:cubicBezTo>
                  <a:lnTo>
                    <a:pt x="781" y="2292"/>
                  </a:lnTo>
                  <a:cubicBezTo>
                    <a:pt x="1237" y="2034"/>
                    <a:pt x="1940" y="1866"/>
                    <a:pt x="2078" y="1493"/>
                  </a:cubicBezTo>
                  <a:cubicBezTo>
                    <a:pt x="2222" y="1095"/>
                    <a:pt x="1830" y="506"/>
                    <a:pt x="1676"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5" name="Google Shape;2225;p7"/>
            <p:cNvSpPr/>
            <p:nvPr/>
          </p:nvSpPr>
          <p:spPr>
            <a:xfrm>
              <a:off x="6209175" y="2325500"/>
              <a:ext cx="58025" cy="49675"/>
            </a:xfrm>
            <a:custGeom>
              <a:rect b="b" l="l" r="r" t="t"/>
              <a:pathLst>
                <a:path extrusionOk="0" h="1987" w="2321">
                  <a:moveTo>
                    <a:pt x="1300" y="1"/>
                  </a:moveTo>
                  <a:cubicBezTo>
                    <a:pt x="883" y="1"/>
                    <a:pt x="339" y="190"/>
                    <a:pt x="192" y="441"/>
                  </a:cubicBezTo>
                  <a:cubicBezTo>
                    <a:pt x="0" y="767"/>
                    <a:pt x="223" y="1629"/>
                    <a:pt x="550" y="1884"/>
                  </a:cubicBezTo>
                  <a:cubicBezTo>
                    <a:pt x="648" y="1960"/>
                    <a:pt x="784" y="1987"/>
                    <a:pt x="942" y="1987"/>
                  </a:cubicBezTo>
                  <a:cubicBezTo>
                    <a:pt x="1276" y="1987"/>
                    <a:pt x="1704" y="1866"/>
                    <a:pt x="2056" y="1844"/>
                  </a:cubicBezTo>
                  <a:lnTo>
                    <a:pt x="2321" y="1392"/>
                  </a:lnTo>
                  <a:cubicBezTo>
                    <a:pt x="2098" y="923"/>
                    <a:pt x="1984" y="207"/>
                    <a:pt x="1625" y="55"/>
                  </a:cubicBezTo>
                  <a:cubicBezTo>
                    <a:pt x="1538" y="18"/>
                    <a:pt x="1424" y="1"/>
                    <a:pt x="1300"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6" name="Google Shape;2226;p7"/>
            <p:cNvSpPr/>
            <p:nvPr/>
          </p:nvSpPr>
          <p:spPr>
            <a:xfrm>
              <a:off x="6157925" y="2141325"/>
              <a:ext cx="55100" cy="55950"/>
            </a:xfrm>
            <a:custGeom>
              <a:rect b="b" l="l" r="r" t="t"/>
              <a:pathLst>
                <a:path extrusionOk="0" h="2238" w="2204">
                  <a:moveTo>
                    <a:pt x="1364" y="1"/>
                  </a:moveTo>
                  <a:cubicBezTo>
                    <a:pt x="975" y="1"/>
                    <a:pt x="437" y="200"/>
                    <a:pt x="242" y="453"/>
                  </a:cubicBezTo>
                  <a:cubicBezTo>
                    <a:pt x="0" y="767"/>
                    <a:pt x="233" y="1452"/>
                    <a:pt x="257" y="1974"/>
                  </a:cubicBezTo>
                  <a:lnTo>
                    <a:pt x="696" y="2238"/>
                  </a:lnTo>
                  <a:cubicBezTo>
                    <a:pt x="1164" y="2004"/>
                    <a:pt x="1875" y="1875"/>
                    <a:pt x="2035" y="1510"/>
                  </a:cubicBezTo>
                  <a:cubicBezTo>
                    <a:pt x="2203" y="1124"/>
                    <a:pt x="1996" y="256"/>
                    <a:pt x="1676" y="67"/>
                  </a:cubicBezTo>
                  <a:cubicBezTo>
                    <a:pt x="1598" y="21"/>
                    <a:pt x="1489" y="1"/>
                    <a:pt x="1364"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7" name="Google Shape;2227;p7"/>
            <p:cNvSpPr/>
            <p:nvPr/>
          </p:nvSpPr>
          <p:spPr>
            <a:xfrm>
              <a:off x="2349150" y="4828550"/>
              <a:ext cx="55250" cy="56500"/>
            </a:xfrm>
            <a:custGeom>
              <a:rect b="b" l="l" r="r" t="t"/>
              <a:pathLst>
                <a:path extrusionOk="0" h="2260" w="2210">
                  <a:moveTo>
                    <a:pt x="1479" y="1"/>
                  </a:moveTo>
                  <a:cubicBezTo>
                    <a:pt x="1018" y="242"/>
                    <a:pt x="309" y="387"/>
                    <a:pt x="160" y="754"/>
                  </a:cubicBezTo>
                  <a:cubicBezTo>
                    <a:pt x="1" y="1146"/>
                    <a:pt x="369" y="1748"/>
                    <a:pt x="508" y="2260"/>
                  </a:cubicBezTo>
                  <a:cubicBezTo>
                    <a:pt x="1016" y="2112"/>
                    <a:pt x="1723" y="2112"/>
                    <a:pt x="1974" y="1773"/>
                  </a:cubicBezTo>
                  <a:cubicBezTo>
                    <a:pt x="2210" y="1454"/>
                    <a:pt x="1964" y="774"/>
                    <a:pt x="1930" y="254"/>
                  </a:cubicBezTo>
                  <a:lnTo>
                    <a:pt x="1479" y="1"/>
                  </a:ln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8" name="Google Shape;2228;p7"/>
            <p:cNvSpPr/>
            <p:nvPr/>
          </p:nvSpPr>
          <p:spPr>
            <a:xfrm>
              <a:off x="3135400" y="441225"/>
              <a:ext cx="58925" cy="50275"/>
            </a:xfrm>
            <a:custGeom>
              <a:rect b="b" l="l" r="r" t="t"/>
              <a:pathLst>
                <a:path extrusionOk="0" h="2011" w="2357">
                  <a:moveTo>
                    <a:pt x="1330" y="1"/>
                  </a:moveTo>
                  <a:cubicBezTo>
                    <a:pt x="905" y="1"/>
                    <a:pt x="314" y="235"/>
                    <a:pt x="173" y="510"/>
                  </a:cubicBezTo>
                  <a:cubicBezTo>
                    <a:pt x="0" y="847"/>
                    <a:pt x="273" y="1693"/>
                    <a:pt x="616" y="1929"/>
                  </a:cubicBezTo>
                  <a:cubicBezTo>
                    <a:pt x="703" y="1988"/>
                    <a:pt x="814" y="2010"/>
                    <a:pt x="940" y="2010"/>
                  </a:cubicBezTo>
                  <a:cubicBezTo>
                    <a:pt x="1284" y="2010"/>
                    <a:pt x="1742" y="1844"/>
                    <a:pt x="2119" y="1798"/>
                  </a:cubicBezTo>
                  <a:cubicBezTo>
                    <a:pt x="2197" y="1642"/>
                    <a:pt x="2277" y="1488"/>
                    <a:pt x="2357" y="1334"/>
                  </a:cubicBezTo>
                  <a:cubicBezTo>
                    <a:pt x="2108" y="878"/>
                    <a:pt x="1950" y="169"/>
                    <a:pt x="1583" y="38"/>
                  </a:cubicBezTo>
                  <a:cubicBezTo>
                    <a:pt x="1512" y="13"/>
                    <a:pt x="1425" y="1"/>
                    <a:pt x="1330"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9" name="Google Shape;2229;p7"/>
            <p:cNvSpPr/>
            <p:nvPr/>
          </p:nvSpPr>
          <p:spPr>
            <a:xfrm>
              <a:off x="2814325" y="5090075"/>
              <a:ext cx="55300" cy="56200"/>
            </a:xfrm>
            <a:custGeom>
              <a:rect b="b" l="l" r="r" t="t"/>
              <a:pathLst>
                <a:path extrusionOk="0" h="2248" w="2212">
                  <a:moveTo>
                    <a:pt x="1482" y="1"/>
                  </a:moveTo>
                  <a:cubicBezTo>
                    <a:pt x="1019" y="242"/>
                    <a:pt x="312" y="385"/>
                    <a:pt x="162" y="754"/>
                  </a:cubicBezTo>
                  <a:cubicBezTo>
                    <a:pt x="1" y="1144"/>
                    <a:pt x="225" y="2006"/>
                    <a:pt x="548" y="2188"/>
                  </a:cubicBezTo>
                  <a:cubicBezTo>
                    <a:pt x="622" y="2229"/>
                    <a:pt x="724" y="2248"/>
                    <a:pt x="840" y="2248"/>
                  </a:cubicBezTo>
                  <a:cubicBezTo>
                    <a:pt x="1230" y="2248"/>
                    <a:pt x="1781" y="2036"/>
                    <a:pt x="1974" y="1775"/>
                  </a:cubicBezTo>
                  <a:cubicBezTo>
                    <a:pt x="2211" y="1455"/>
                    <a:pt x="1965" y="776"/>
                    <a:pt x="1933" y="256"/>
                  </a:cubicBezTo>
                  <a:lnTo>
                    <a:pt x="1482" y="1"/>
                  </a:ln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0" name="Google Shape;2230;p7"/>
            <p:cNvSpPr/>
            <p:nvPr/>
          </p:nvSpPr>
          <p:spPr>
            <a:xfrm>
              <a:off x="1422150" y="2131175"/>
              <a:ext cx="58875" cy="47450"/>
            </a:xfrm>
            <a:custGeom>
              <a:rect b="b" l="l" r="r" t="t"/>
              <a:pathLst>
                <a:path extrusionOk="0" h="1898" w="2355">
                  <a:moveTo>
                    <a:pt x="1244" y="1"/>
                  </a:moveTo>
                  <a:cubicBezTo>
                    <a:pt x="847" y="1"/>
                    <a:pt x="328" y="181"/>
                    <a:pt x="186" y="419"/>
                  </a:cubicBezTo>
                  <a:cubicBezTo>
                    <a:pt x="1" y="731"/>
                    <a:pt x="210" y="1565"/>
                    <a:pt x="522" y="1804"/>
                  </a:cubicBezTo>
                  <a:cubicBezTo>
                    <a:pt x="612" y="1872"/>
                    <a:pt x="734" y="1898"/>
                    <a:pt x="885" y="1898"/>
                  </a:cubicBezTo>
                  <a:cubicBezTo>
                    <a:pt x="1235" y="1898"/>
                    <a:pt x="1740" y="1762"/>
                    <a:pt x="2354" y="1714"/>
                  </a:cubicBezTo>
                  <a:cubicBezTo>
                    <a:pt x="1998" y="907"/>
                    <a:pt x="1905" y="211"/>
                    <a:pt x="1563" y="56"/>
                  </a:cubicBezTo>
                  <a:cubicBezTo>
                    <a:pt x="1478" y="18"/>
                    <a:pt x="1367" y="1"/>
                    <a:pt x="1244"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1" name="Google Shape;2231;p7"/>
            <p:cNvSpPr/>
            <p:nvPr/>
          </p:nvSpPr>
          <p:spPr>
            <a:xfrm>
              <a:off x="5611300" y="4484975"/>
              <a:ext cx="57525" cy="47625"/>
            </a:xfrm>
            <a:custGeom>
              <a:rect b="b" l="l" r="r" t="t"/>
              <a:pathLst>
                <a:path extrusionOk="0" h="1905" w="2301">
                  <a:moveTo>
                    <a:pt x="1247" y="0"/>
                  </a:moveTo>
                  <a:cubicBezTo>
                    <a:pt x="889" y="0"/>
                    <a:pt x="411" y="296"/>
                    <a:pt x="0" y="427"/>
                  </a:cubicBezTo>
                  <a:cubicBezTo>
                    <a:pt x="145" y="913"/>
                    <a:pt x="147" y="1606"/>
                    <a:pt x="473" y="1828"/>
                  </a:cubicBezTo>
                  <a:cubicBezTo>
                    <a:pt x="553" y="1883"/>
                    <a:pt x="655" y="1905"/>
                    <a:pt x="779" y="1905"/>
                  </a:cubicBezTo>
                  <a:cubicBezTo>
                    <a:pt x="1130" y="1905"/>
                    <a:pt x="1652" y="1729"/>
                    <a:pt x="2300" y="1645"/>
                  </a:cubicBezTo>
                  <a:cubicBezTo>
                    <a:pt x="1904" y="857"/>
                    <a:pt x="1776" y="167"/>
                    <a:pt x="1428" y="32"/>
                  </a:cubicBezTo>
                  <a:cubicBezTo>
                    <a:pt x="1372" y="10"/>
                    <a:pt x="1312" y="0"/>
                    <a:pt x="1247"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2" name="Google Shape;2232;p7"/>
            <p:cNvSpPr/>
            <p:nvPr/>
          </p:nvSpPr>
          <p:spPr>
            <a:xfrm>
              <a:off x="5291125" y="4774400"/>
              <a:ext cx="53150" cy="58625"/>
            </a:xfrm>
            <a:custGeom>
              <a:rect b="b" l="l" r="r" t="t"/>
              <a:pathLst>
                <a:path extrusionOk="0" h="2345" w="2126">
                  <a:moveTo>
                    <a:pt x="1611" y="0"/>
                  </a:moveTo>
                  <a:cubicBezTo>
                    <a:pt x="1126" y="154"/>
                    <a:pt x="441" y="170"/>
                    <a:pt x="215" y="501"/>
                  </a:cubicBezTo>
                  <a:cubicBezTo>
                    <a:pt x="0" y="814"/>
                    <a:pt x="267" y="1459"/>
                    <a:pt x="366" y="2345"/>
                  </a:cubicBezTo>
                  <a:cubicBezTo>
                    <a:pt x="1154" y="1929"/>
                    <a:pt x="1838" y="1789"/>
                    <a:pt x="1978" y="1437"/>
                  </a:cubicBezTo>
                  <a:cubicBezTo>
                    <a:pt x="2125" y="1063"/>
                    <a:pt x="1755" y="488"/>
                    <a:pt x="1611"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3" name="Google Shape;2233;p7"/>
            <p:cNvSpPr/>
            <p:nvPr/>
          </p:nvSpPr>
          <p:spPr>
            <a:xfrm>
              <a:off x="3501075" y="335300"/>
              <a:ext cx="53175" cy="58675"/>
            </a:xfrm>
            <a:custGeom>
              <a:rect b="b" l="l" r="r" t="t"/>
              <a:pathLst>
                <a:path extrusionOk="0" h="2347" w="2127">
                  <a:moveTo>
                    <a:pt x="1609" y="0"/>
                  </a:moveTo>
                  <a:cubicBezTo>
                    <a:pt x="1125" y="155"/>
                    <a:pt x="439" y="171"/>
                    <a:pt x="214" y="504"/>
                  </a:cubicBezTo>
                  <a:cubicBezTo>
                    <a:pt x="0" y="818"/>
                    <a:pt x="270" y="1462"/>
                    <a:pt x="370" y="2346"/>
                  </a:cubicBezTo>
                  <a:cubicBezTo>
                    <a:pt x="1155" y="1931"/>
                    <a:pt x="1839" y="1789"/>
                    <a:pt x="1979" y="1434"/>
                  </a:cubicBezTo>
                  <a:cubicBezTo>
                    <a:pt x="2127" y="1061"/>
                    <a:pt x="1755" y="487"/>
                    <a:pt x="1609"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4" name="Google Shape;2234;p7"/>
            <p:cNvSpPr/>
            <p:nvPr/>
          </p:nvSpPr>
          <p:spPr>
            <a:xfrm>
              <a:off x="6059975" y="1774400"/>
              <a:ext cx="52725" cy="57000"/>
            </a:xfrm>
            <a:custGeom>
              <a:rect b="b" l="l" r="r" t="t"/>
              <a:pathLst>
                <a:path extrusionOk="0" h="2280" w="2109">
                  <a:moveTo>
                    <a:pt x="1647" y="1"/>
                  </a:moveTo>
                  <a:cubicBezTo>
                    <a:pt x="1157" y="129"/>
                    <a:pt x="473" y="110"/>
                    <a:pt x="230" y="430"/>
                  </a:cubicBezTo>
                  <a:cubicBezTo>
                    <a:pt x="0" y="732"/>
                    <a:pt x="233" y="1389"/>
                    <a:pt x="286" y="2279"/>
                  </a:cubicBezTo>
                  <a:cubicBezTo>
                    <a:pt x="1093" y="1905"/>
                    <a:pt x="1785" y="1800"/>
                    <a:pt x="1942" y="1454"/>
                  </a:cubicBezTo>
                  <a:cubicBezTo>
                    <a:pt x="2109" y="1090"/>
                    <a:pt x="1767" y="496"/>
                    <a:pt x="1647"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5" name="Google Shape;2235;p7"/>
            <p:cNvSpPr/>
            <p:nvPr/>
          </p:nvSpPr>
          <p:spPr>
            <a:xfrm>
              <a:off x="6137950" y="3534925"/>
              <a:ext cx="54400" cy="47750"/>
            </a:xfrm>
            <a:custGeom>
              <a:rect b="b" l="l" r="r" t="t"/>
              <a:pathLst>
                <a:path extrusionOk="0" h="1910" w="2176">
                  <a:moveTo>
                    <a:pt x="1357" y="1"/>
                  </a:moveTo>
                  <a:cubicBezTo>
                    <a:pt x="1011" y="1"/>
                    <a:pt x="580" y="137"/>
                    <a:pt x="213" y="170"/>
                  </a:cubicBezTo>
                  <a:lnTo>
                    <a:pt x="1" y="593"/>
                  </a:lnTo>
                  <a:cubicBezTo>
                    <a:pt x="213" y="1045"/>
                    <a:pt x="334" y="1772"/>
                    <a:pt x="661" y="1879"/>
                  </a:cubicBezTo>
                  <a:cubicBezTo>
                    <a:pt x="724" y="1900"/>
                    <a:pt x="792" y="1909"/>
                    <a:pt x="863" y="1909"/>
                  </a:cubicBezTo>
                  <a:cubicBezTo>
                    <a:pt x="1255" y="1909"/>
                    <a:pt x="1741" y="1626"/>
                    <a:pt x="2176" y="1499"/>
                  </a:cubicBezTo>
                  <a:cubicBezTo>
                    <a:pt x="2043" y="1010"/>
                    <a:pt x="2053" y="286"/>
                    <a:pt x="1738" y="90"/>
                  </a:cubicBezTo>
                  <a:cubicBezTo>
                    <a:pt x="1633" y="25"/>
                    <a:pt x="1502" y="1"/>
                    <a:pt x="1357"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6" name="Google Shape;2236;p7"/>
            <p:cNvSpPr/>
            <p:nvPr/>
          </p:nvSpPr>
          <p:spPr>
            <a:xfrm>
              <a:off x="1955600" y="1171200"/>
              <a:ext cx="53175" cy="58200"/>
            </a:xfrm>
            <a:custGeom>
              <a:rect b="b" l="l" r="r" t="t"/>
              <a:pathLst>
                <a:path extrusionOk="0" h="2328" w="2127">
                  <a:moveTo>
                    <a:pt x="1758" y="0"/>
                  </a:moveTo>
                  <a:cubicBezTo>
                    <a:pt x="973" y="417"/>
                    <a:pt x="289" y="559"/>
                    <a:pt x="148" y="914"/>
                  </a:cubicBezTo>
                  <a:cubicBezTo>
                    <a:pt x="0" y="1285"/>
                    <a:pt x="242" y="2110"/>
                    <a:pt x="556" y="2277"/>
                  </a:cubicBezTo>
                  <a:cubicBezTo>
                    <a:pt x="622" y="2312"/>
                    <a:pt x="710" y="2327"/>
                    <a:pt x="811" y="2327"/>
                  </a:cubicBezTo>
                  <a:cubicBezTo>
                    <a:pt x="1188" y="2327"/>
                    <a:pt x="1736" y="2105"/>
                    <a:pt x="1915" y="1842"/>
                  </a:cubicBezTo>
                  <a:cubicBezTo>
                    <a:pt x="2127" y="1528"/>
                    <a:pt x="1859" y="884"/>
                    <a:pt x="1758"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7" name="Google Shape;2237;p7"/>
            <p:cNvSpPr/>
            <p:nvPr/>
          </p:nvSpPr>
          <p:spPr>
            <a:xfrm>
              <a:off x="1338725" y="2540800"/>
              <a:ext cx="53175" cy="58675"/>
            </a:xfrm>
            <a:custGeom>
              <a:rect b="b" l="l" r="r" t="t"/>
              <a:pathLst>
                <a:path extrusionOk="0" h="2347" w="2127">
                  <a:moveTo>
                    <a:pt x="1758" y="0"/>
                  </a:moveTo>
                  <a:cubicBezTo>
                    <a:pt x="973" y="416"/>
                    <a:pt x="289" y="557"/>
                    <a:pt x="147" y="911"/>
                  </a:cubicBezTo>
                  <a:cubicBezTo>
                    <a:pt x="0" y="1284"/>
                    <a:pt x="373" y="1860"/>
                    <a:pt x="517" y="2346"/>
                  </a:cubicBezTo>
                  <a:cubicBezTo>
                    <a:pt x="1002" y="2191"/>
                    <a:pt x="1687" y="2175"/>
                    <a:pt x="1913" y="1842"/>
                  </a:cubicBezTo>
                  <a:cubicBezTo>
                    <a:pt x="2127" y="1528"/>
                    <a:pt x="1858" y="884"/>
                    <a:pt x="1758"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8" name="Google Shape;2238;p7"/>
            <p:cNvSpPr/>
            <p:nvPr/>
          </p:nvSpPr>
          <p:spPr>
            <a:xfrm>
              <a:off x="2955550" y="495875"/>
              <a:ext cx="57975" cy="48625"/>
            </a:xfrm>
            <a:custGeom>
              <a:rect b="b" l="l" r="r" t="t"/>
              <a:pathLst>
                <a:path extrusionOk="0" h="1945" w="2319">
                  <a:moveTo>
                    <a:pt x="1313" y="0"/>
                  </a:moveTo>
                  <a:cubicBezTo>
                    <a:pt x="922" y="0"/>
                    <a:pt x="434" y="281"/>
                    <a:pt x="0" y="406"/>
                  </a:cubicBezTo>
                  <a:cubicBezTo>
                    <a:pt x="164" y="916"/>
                    <a:pt x="189" y="1606"/>
                    <a:pt x="535" y="1874"/>
                  </a:cubicBezTo>
                  <a:cubicBezTo>
                    <a:pt x="600" y="1924"/>
                    <a:pt x="688" y="1944"/>
                    <a:pt x="796" y="1944"/>
                  </a:cubicBezTo>
                  <a:cubicBezTo>
                    <a:pt x="1139" y="1944"/>
                    <a:pt x="1680" y="1738"/>
                    <a:pt x="2318" y="1635"/>
                  </a:cubicBezTo>
                  <a:cubicBezTo>
                    <a:pt x="1962" y="867"/>
                    <a:pt x="1844" y="138"/>
                    <a:pt x="1515" y="30"/>
                  </a:cubicBezTo>
                  <a:cubicBezTo>
                    <a:pt x="1451" y="9"/>
                    <a:pt x="1384" y="0"/>
                    <a:pt x="1313"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9" name="Google Shape;2239;p7"/>
            <p:cNvSpPr/>
            <p:nvPr/>
          </p:nvSpPr>
          <p:spPr>
            <a:xfrm>
              <a:off x="4429875" y="5216100"/>
              <a:ext cx="49350" cy="55150"/>
            </a:xfrm>
            <a:custGeom>
              <a:rect b="b" l="l" r="r" t="t"/>
              <a:pathLst>
                <a:path extrusionOk="0" h="2206" w="1974">
                  <a:moveTo>
                    <a:pt x="1725" y="1"/>
                  </a:moveTo>
                  <a:cubicBezTo>
                    <a:pt x="935" y="355"/>
                    <a:pt x="251" y="456"/>
                    <a:pt x="142" y="761"/>
                  </a:cubicBezTo>
                  <a:cubicBezTo>
                    <a:pt x="0" y="1156"/>
                    <a:pt x="180" y="1862"/>
                    <a:pt x="485" y="2143"/>
                  </a:cubicBezTo>
                  <a:cubicBezTo>
                    <a:pt x="532" y="2186"/>
                    <a:pt x="620" y="2205"/>
                    <a:pt x="729" y="2205"/>
                  </a:cubicBezTo>
                  <a:cubicBezTo>
                    <a:pt x="1068" y="2205"/>
                    <a:pt x="1611" y="2023"/>
                    <a:pt x="1755" y="1800"/>
                  </a:cubicBezTo>
                  <a:cubicBezTo>
                    <a:pt x="1974" y="1464"/>
                    <a:pt x="1764" y="850"/>
                    <a:pt x="1725"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0" name="Google Shape;2240;p7"/>
            <p:cNvSpPr/>
            <p:nvPr/>
          </p:nvSpPr>
          <p:spPr>
            <a:xfrm>
              <a:off x="4612750" y="5163175"/>
              <a:ext cx="50600" cy="55175"/>
            </a:xfrm>
            <a:custGeom>
              <a:rect b="b" l="l" r="r" t="t"/>
              <a:pathLst>
                <a:path extrusionOk="0" h="2207" w="2024">
                  <a:moveTo>
                    <a:pt x="1604" y="0"/>
                  </a:moveTo>
                  <a:cubicBezTo>
                    <a:pt x="905" y="347"/>
                    <a:pt x="226" y="473"/>
                    <a:pt x="127" y="781"/>
                  </a:cubicBezTo>
                  <a:cubicBezTo>
                    <a:pt x="0" y="1182"/>
                    <a:pt x="335" y="1724"/>
                    <a:pt x="472" y="2206"/>
                  </a:cubicBezTo>
                  <a:cubicBezTo>
                    <a:pt x="942" y="2035"/>
                    <a:pt x="1582" y="1990"/>
                    <a:pt x="1831" y="1652"/>
                  </a:cubicBezTo>
                  <a:cubicBezTo>
                    <a:pt x="2024" y="1391"/>
                    <a:pt x="1730" y="767"/>
                    <a:pt x="1604"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1" name="Google Shape;2241;p7"/>
            <p:cNvSpPr/>
            <p:nvPr/>
          </p:nvSpPr>
          <p:spPr>
            <a:xfrm>
              <a:off x="1404250" y="3526725"/>
              <a:ext cx="56875" cy="44575"/>
            </a:xfrm>
            <a:custGeom>
              <a:rect b="b" l="l" r="r" t="t"/>
              <a:pathLst>
                <a:path extrusionOk="0" h="1783" w="2275">
                  <a:moveTo>
                    <a:pt x="1249" y="1"/>
                  </a:moveTo>
                  <a:cubicBezTo>
                    <a:pt x="868" y="1"/>
                    <a:pt x="399" y="168"/>
                    <a:pt x="179" y="409"/>
                  </a:cubicBezTo>
                  <a:cubicBezTo>
                    <a:pt x="1" y="604"/>
                    <a:pt x="204" y="1498"/>
                    <a:pt x="491" y="1688"/>
                  </a:cubicBezTo>
                  <a:cubicBezTo>
                    <a:pt x="596" y="1757"/>
                    <a:pt x="730" y="1782"/>
                    <a:pt x="891" y="1782"/>
                  </a:cubicBezTo>
                  <a:cubicBezTo>
                    <a:pt x="1234" y="1782"/>
                    <a:pt x="1701" y="1669"/>
                    <a:pt x="2274" y="1635"/>
                  </a:cubicBezTo>
                  <a:cubicBezTo>
                    <a:pt x="1941" y="843"/>
                    <a:pt x="1853" y="153"/>
                    <a:pt x="1555" y="47"/>
                  </a:cubicBezTo>
                  <a:cubicBezTo>
                    <a:pt x="1467" y="15"/>
                    <a:pt x="1362" y="1"/>
                    <a:pt x="1249"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2" name="Google Shape;2242;p7"/>
            <p:cNvSpPr/>
            <p:nvPr/>
          </p:nvSpPr>
          <p:spPr>
            <a:xfrm>
              <a:off x="2773375" y="540750"/>
              <a:ext cx="48825" cy="53475"/>
            </a:xfrm>
            <a:custGeom>
              <a:rect b="b" l="l" r="r" t="t"/>
              <a:pathLst>
                <a:path extrusionOk="0" h="2139" w="1953">
                  <a:moveTo>
                    <a:pt x="1774" y="1"/>
                  </a:moveTo>
                  <a:lnTo>
                    <a:pt x="1774" y="1"/>
                  </a:lnTo>
                  <a:cubicBezTo>
                    <a:pt x="971" y="317"/>
                    <a:pt x="286" y="388"/>
                    <a:pt x="161" y="689"/>
                  </a:cubicBezTo>
                  <a:cubicBezTo>
                    <a:pt x="0" y="1075"/>
                    <a:pt x="288" y="1647"/>
                    <a:pt x="383" y="2139"/>
                  </a:cubicBezTo>
                  <a:cubicBezTo>
                    <a:pt x="846" y="2040"/>
                    <a:pt x="1512" y="2089"/>
                    <a:pt x="1718" y="1801"/>
                  </a:cubicBezTo>
                  <a:cubicBezTo>
                    <a:pt x="1953" y="1479"/>
                    <a:pt x="1774" y="854"/>
                    <a:pt x="1774"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3" name="Google Shape;2243;p7"/>
            <p:cNvSpPr/>
            <p:nvPr/>
          </p:nvSpPr>
          <p:spPr>
            <a:xfrm>
              <a:off x="3466450" y="5308750"/>
              <a:ext cx="53700" cy="45450"/>
            </a:xfrm>
            <a:custGeom>
              <a:rect b="b" l="l" r="r" t="t"/>
              <a:pathLst>
                <a:path extrusionOk="0" h="1818" w="2148">
                  <a:moveTo>
                    <a:pt x="1230" y="1"/>
                  </a:moveTo>
                  <a:cubicBezTo>
                    <a:pt x="863" y="1"/>
                    <a:pt x="408" y="261"/>
                    <a:pt x="0" y="378"/>
                  </a:cubicBezTo>
                  <a:cubicBezTo>
                    <a:pt x="155" y="854"/>
                    <a:pt x="178" y="1500"/>
                    <a:pt x="504" y="1753"/>
                  </a:cubicBezTo>
                  <a:cubicBezTo>
                    <a:pt x="563" y="1799"/>
                    <a:pt x="642" y="1817"/>
                    <a:pt x="739" y="1817"/>
                  </a:cubicBezTo>
                  <a:cubicBezTo>
                    <a:pt x="1057" y="1817"/>
                    <a:pt x="1563" y="1619"/>
                    <a:pt x="2147" y="1519"/>
                  </a:cubicBezTo>
                  <a:cubicBezTo>
                    <a:pt x="1829" y="816"/>
                    <a:pt x="1724" y="129"/>
                    <a:pt x="1422" y="29"/>
                  </a:cubicBezTo>
                  <a:cubicBezTo>
                    <a:pt x="1362" y="9"/>
                    <a:pt x="1297" y="1"/>
                    <a:pt x="1230"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4" name="Google Shape;2244;p7"/>
            <p:cNvSpPr/>
            <p:nvPr/>
          </p:nvSpPr>
          <p:spPr>
            <a:xfrm>
              <a:off x="1837200" y="4382275"/>
              <a:ext cx="49450" cy="55675"/>
            </a:xfrm>
            <a:custGeom>
              <a:rect b="b" l="l" r="r" t="t"/>
              <a:pathLst>
                <a:path extrusionOk="0" h="2227" w="1978">
                  <a:moveTo>
                    <a:pt x="1699" y="0"/>
                  </a:moveTo>
                  <a:cubicBezTo>
                    <a:pt x="918" y="372"/>
                    <a:pt x="236" y="488"/>
                    <a:pt x="134" y="795"/>
                  </a:cubicBezTo>
                  <a:cubicBezTo>
                    <a:pt x="0" y="1193"/>
                    <a:pt x="193" y="1894"/>
                    <a:pt x="504" y="2170"/>
                  </a:cubicBezTo>
                  <a:cubicBezTo>
                    <a:pt x="549" y="2209"/>
                    <a:pt x="629" y="2226"/>
                    <a:pt x="729" y="2226"/>
                  </a:cubicBezTo>
                  <a:cubicBezTo>
                    <a:pt x="1066" y="2226"/>
                    <a:pt x="1624" y="2029"/>
                    <a:pt x="1767" y="1798"/>
                  </a:cubicBezTo>
                  <a:cubicBezTo>
                    <a:pt x="1978" y="1458"/>
                    <a:pt x="1757" y="849"/>
                    <a:pt x="1699"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5" name="Google Shape;2245;p7"/>
            <p:cNvSpPr/>
            <p:nvPr/>
          </p:nvSpPr>
          <p:spPr>
            <a:xfrm>
              <a:off x="6260250" y="2511850"/>
              <a:ext cx="57425" cy="44725"/>
            </a:xfrm>
            <a:custGeom>
              <a:rect b="b" l="l" r="r" t="t"/>
              <a:pathLst>
                <a:path extrusionOk="0" h="1789" w="2297">
                  <a:moveTo>
                    <a:pt x="1264" y="0"/>
                  </a:moveTo>
                  <a:cubicBezTo>
                    <a:pt x="878" y="0"/>
                    <a:pt x="394" y="181"/>
                    <a:pt x="173" y="433"/>
                  </a:cubicBezTo>
                  <a:cubicBezTo>
                    <a:pt x="1" y="629"/>
                    <a:pt x="223" y="1519"/>
                    <a:pt x="517" y="1703"/>
                  </a:cubicBezTo>
                  <a:cubicBezTo>
                    <a:pt x="615" y="1766"/>
                    <a:pt x="738" y="1789"/>
                    <a:pt x="885" y="1789"/>
                  </a:cubicBezTo>
                  <a:cubicBezTo>
                    <a:pt x="1231" y="1789"/>
                    <a:pt x="1707" y="1660"/>
                    <a:pt x="2297" y="1612"/>
                  </a:cubicBezTo>
                  <a:cubicBezTo>
                    <a:pt x="1946" y="827"/>
                    <a:pt x="1843" y="140"/>
                    <a:pt x="1542" y="40"/>
                  </a:cubicBezTo>
                  <a:cubicBezTo>
                    <a:pt x="1461" y="13"/>
                    <a:pt x="1366" y="0"/>
                    <a:pt x="1264"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6" name="Google Shape;2246;p7"/>
            <p:cNvSpPr/>
            <p:nvPr/>
          </p:nvSpPr>
          <p:spPr>
            <a:xfrm>
              <a:off x="1456425" y="3710625"/>
              <a:ext cx="54325" cy="45600"/>
            </a:xfrm>
            <a:custGeom>
              <a:rect b="b" l="l" r="r" t="t"/>
              <a:pathLst>
                <a:path extrusionOk="0" h="1824" w="2173">
                  <a:moveTo>
                    <a:pt x="1239" y="1"/>
                  </a:moveTo>
                  <a:cubicBezTo>
                    <a:pt x="868" y="1"/>
                    <a:pt x="410" y="277"/>
                    <a:pt x="0" y="405"/>
                  </a:cubicBezTo>
                  <a:cubicBezTo>
                    <a:pt x="165" y="877"/>
                    <a:pt x="205" y="1519"/>
                    <a:pt x="535" y="1764"/>
                  </a:cubicBezTo>
                  <a:cubicBezTo>
                    <a:pt x="592" y="1806"/>
                    <a:pt x="668" y="1824"/>
                    <a:pt x="759" y="1824"/>
                  </a:cubicBezTo>
                  <a:cubicBezTo>
                    <a:pt x="1076" y="1824"/>
                    <a:pt x="1583" y="1612"/>
                    <a:pt x="2172" y="1500"/>
                  </a:cubicBezTo>
                  <a:cubicBezTo>
                    <a:pt x="1838" y="800"/>
                    <a:pt x="1718" y="116"/>
                    <a:pt x="1415" y="25"/>
                  </a:cubicBezTo>
                  <a:cubicBezTo>
                    <a:pt x="1359" y="8"/>
                    <a:pt x="1300" y="1"/>
                    <a:pt x="1239"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7" name="Google Shape;2247;p7"/>
            <p:cNvSpPr/>
            <p:nvPr/>
          </p:nvSpPr>
          <p:spPr>
            <a:xfrm>
              <a:off x="4246900" y="5269825"/>
              <a:ext cx="50550" cy="54700"/>
            </a:xfrm>
            <a:custGeom>
              <a:rect b="b" l="l" r="r" t="t"/>
              <a:pathLst>
                <a:path extrusionOk="0" h="2188" w="2022">
                  <a:moveTo>
                    <a:pt x="1620" y="0"/>
                  </a:moveTo>
                  <a:cubicBezTo>
                    <a:pt x="918" y="333"/>
                    <a:pt x="236" y="450"/>
                    <a:pt x="133" y="756"/>
                  </a:cubicBezTo>
                  <a:cubicBezTo>
                    <a:pt x="0" y="1154"/>
                    <a:pt x="326" y="1702"/>
                    <a:pt x="454" y="2187"/>
                  </a:cubicBezTo>
                  <a:cubicBezTo>
                    <a:pt x="928" y="2024"/>
                    <a:pt x="1568" y="1988"/>
                    <a:pt x="1824" y="1657"/>
                  </a:cubicBezTo>
                  <a:cubicBezTo>
                    <a:pt x="2022" y="1400"/>
                    <a:pt x="1736" y="768"/>
                    <a:pt x="1620"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8" name="Google Shape;2248;p7"/>
            <p:cNvSpPr/>
            <p:nvPr/>
          </p:nvSpPr>
          <p:spPr>
            <a:xfrm>
              <a:off x="1356325" y="3332600"/>
              <a:ext cx="50600" cy="54900"/>
            </a:xfrm>
            <a:custGeom>
              <a:rect b="b" l="l" r="r" t="t"/>
              <a:pathLst>
                <a:path extrusionOk="0" h="2196" w="2024">
                  <a:moveTo>
                    <a:pt x="1614" y="0"/>
                  </a:moveTo>
                  <a:cubicBezTo>
                    <a:pt x="914" y="339"/>
                    <a:pt x="232" y="460"/>
                    <a:pt x="132" y="768"/>
                  </a:cubicBezTo>
                  <a:cubicBezTo>
                    <a:pt x="1" y="1166"/>
                    <a:pt x="331" y="1713"/>
                    <a:pt x="463" y="2196"/>
                  </a:cubicBezTo>
                  <a:cubicBezTo>
                    <a:pt x="936" y="2029"/>
                    <a:pt x="1574" y="1990"/>
                    <a:pt x="1828" y="1655"/>
                  </a:cubicBezTo>
                  <a:cubicBezTo>
                    <a:pt x="2024" y="1397"/>
                    <a:pt x="1736" y="768"/>
                    <a:pt x="1614"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9" name="Google Shape;2249;p7"/>
            <p:cNvSpPr/>
            <p:nvPr/>
          </p:nvSpPr>
          <p:spPr>
            <a:xfrm>
              <a:off x="4799925" y="5122125"/>
              <a:ext cx="48800" cy="41300"/>
            </a:xfrm>
            <a:custGeom>
              <a:rect b="b" l="l" r="r" t="t"/>
              <a:pathLst>
                <a:path extrusionOk="0" h="1652" w="1952">
                  <a:moveTo>
                    <a:pt x="1045" y="1"/>
                  </a:moveTo>
                  <a:cubicBezTo>
                    <a:pt x="740" y="1"/>
                    <a:pt x="343" y="210"/>
                    <a:pt x="1" y="294"/>
                  </a:cubicBezTo>
                  <a:cubicBezTo>
                    <a:pt x="116" y="738"/>
                    <a:pt x="105" y="1324"/>
                    <a:pt x="388" y="1580"/>
                  </a:cubicBezTo>
                  <a:cubicBezTo>
                    <a:pt x="445" y="1632"/>
                    <a:pt x="529" y="1652"/>
                    <a:pt x="638" y="1652"/>
                  </a:cubicBezTo>
                  <a:cubicBezTo>
                    <a:pt x="930" y="1652"/>
                    <a:pt x="1396" y="1507"/>
                    <a:pt x="1952" y="1443"/>
                  </a:cubicBezTo>
                  <a:cubicBezTo>
                    <a:pt x="1623" y="751"/>
                    <a:pt x="1532" y="169"/>
                    <a:pt x="1237" y="38"/>
                  </a:cubicBezTo>
                  <a:cubicBezTo>
                    <a:pt x="1179" y="12"/>
                    <a:pt x="1114" y="1"/>
                    <a:pt x="1045"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0" name="Google Shape;2250;p7"/>
            <p:cNvSpPr/>
            <p:nvPr/>
          </p:nvSpPr>
          <p:spPr>
            <a:xfrm>
              <a:off x="1310450" y="3160375"/>
              <a:ext cx="49925" cy="41725"/>
            </a:xfrm>
            <a:custGeom>
              <a:rect b="b" l="l" r="r" t="t"/>
              <a:pathLst>
                <a:path extrusionOk="0" h="1669" w="1997">
                  <a:moveTo>
                    <a:pt x="1058" y="1"/>
                  </a:moveTo>
                  <a:cubicBezTo>
                    <a:pt x="751" y="1"/>
                    <a:pt x="348" y="236"/>
                    <a:pt x="1" y="336"/>
                  </a:cubicBezTo>
                  <a:cubicBezTo>
                    <a:pt x="132" y="777"/>
                    <a:pt x="144" y="1362"/>
                    <a:pt x="436" y="1606"/>
                  </a:cubicBezTo>
                  <a:cubicBezTo>
                    <a:pt x="489" y="1650"/>
                    <a:pt x="563" y="1668"/>
                    <a:pt x="656" y="1668"/>
                  </a:cubicBezTo>
                  <a:cubicBezTo>
                    <a:pt x="947" y="1668"/>
                    <a:pt x="1420" y="1495"/>
                    <a:pt x="1996" y="1405"/>
                  </a:cubicBezTo>
                  <a:cubicBezTo>
                    <a:pt x="1641" y="727"/>
                    <a:pt x="1525" y="152"/>
                    <a:pt x="1224" y="30"/>
                  </a:cubicBezTo>
                  <a:cubicBezTo>
                    <a:pt x="1173" y="9"/>
                    <a:pt x="1117" y="1"/>
                    <a:pt x="1058"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1" name="Google Shape;2251;p7"/>
            <p:cNvSpPr/>
            <p:nvPr/>
          </p:nvSpPr>
          <p:spPr>
            <a:xfrm>
              <a:off x="4063200" y="5334250"/>
              <a:ext cx="46550" cy="51050"/>
            </a:xfrm>
            <a:custGeom>
              <a:rect b="b" l="l" r="r" t="t"/>
              <a:pathLst>
                <a:path extrusionOk="0" h="2042" w="1862">
                  <a:moveTo>
                    <a:pt x="1443" y="1"/>
                  </a:moveTo>
                  <a:cubicBezTo>
                    <a:pt x="1007" y="144"/>
                    <a:pt x="427" y="167"/>
                    <a:pt x="182" y="469"/>
                  </a:cubicBezTo>
                  <a:cubicBezTo>
                    <a:pt x="1" y="693"/>
                    <a:pt x="256" y="1275"/>
                    <a:pt x="368" y="2042"/>
                  </a:cubicBezTo>
                  <a:cubicBezTo>
                    <a:pt x="1043" y="1666"/>
                    <a:pt x="1614" y="1535"/>
                    <a:pt x="1735" y="1230"/>
                  </a:cubicBezTo>
                  <a:cubicBezTo>
                    <a:pt x="1862" y="907"/>
                    <a:pt x="1558" y="416"/>
                    <a:pt x="1443"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2" name="Google Shape;2252;p7"/>
            <p:cNvSpPr/>
            <p:nvPr/>
          </p:nvSpPr>
          <p:spPr>
            <a:xfrm>
              <a:off x="3051475" y="5231225"/>
              <a:ext cx="53025" cy="43225"/>
            </a:xfrm>
            <a:custGeom>
              <a:rect b="b" l="l" r="r" t="t"/>
              <a:pathLst>
                <a:path extrusionOk="0" h="1729" w="2121">
                  <a:moveTo>
                    <a:pt x="1051" y="0"/>
                  </a:moveTo>
                  <a:cubicBezTo>
                    <a:pt x="699" y="0"/>
                    <a:pt x="212" y="166"/>
                    <a:pt x="142" y="346"/>
                  </a:cubicBezTo>
                  <a:cubicBezTo>
                    <a:pt x="0" y="712"/>
                    <a:pt x="127" y="1409"/>
                    <a:pt x="406" y="1637"/>
                  </a:cubicBezTo>
                  <a:cubicBezTo>
                    <a:pt x="488" y="1704"/>
                    <a:pt x="605" y="1729"/>
                    <a:pt x="753" y="1729"/>
                  </a:cubicBezTo>
                  <a:cubicBezTo>
                    <a:pt x="1073" y="1729"/>
                    <a:pt x="1540" y="1616"/>
                    <a:pt x="2121" y="1580"/>
                  </a:cubicBezTo>
                  <a:cubicBezTo>
                    <a:pt x="1750" y="815"/>
                    <a:pt x="1646" y="226"/>
                    <a:pt x="1322" y="52"/>
                  </a:cubicBezTo>
                  <a:cubicBezTo>
                    <a:pt x="1255" y="16"/>
                    <a:pt x="1160" y="0"/>
                    <a:pt x="1051"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3" name="Google Shape;2253;p7"/>
            <p:cNvSpPr/>
            <p:nvPr/>
          </p:nvSpPr>
          <p:spPr>
            <a:xfrm>
              <a:off x="2120925" y="4707950"/>
              <a:ext cx="53825" cy="43550"/>
            </a:xfrm>
            <a:custGeom>
              <a:rect b="b" l="l" r="r" t="t"/>
              <a:pathLst>
                <a:path extrusionOk="0" h="1742" w="2153">
                  <a:moveTo>
                    <a:pt x="1067" y="1"/>
                  </a:moveTo>
                  <a:cubicBezTo>
                    <a:pt x="713" y="1"/>
                    <a:pt x="197" y="194"/>
                    <a:pt x="131" y="386"/>
                  </a:cubicBezTo>
                  <a:cubicBezTo>
                    <a:pt x="1" y="755"/>
                    <a:pt x="154" y="1447"/>
                    <a:pt x="442" y="1662"/>
                  </a:cubicBezTo>
                  <a:cubicBezTo>
                    <a:pt x="518" y="1720"/>
                    <a:pt x="620" y="1742"/>
                    <a:pt x="747" y="1742"/>
                  </a:cubicBezTo>
                  <a:cubicBezTo>
                    <a:pt x="1068" y="1742"/>
                    <a:pt x="1546" y="1601"/>
                    <a:pt x="2152" y="1540"/>
                  </a:cubicBezTo>
                  <a:cubicBezTo>
                    <a:pt x="1752" y="788"/>
                    <a:pt x="1628" y="203"/>
                    <a:pt x="1298" y="43"/>
                  </a:cubicBezTo>
                  <a:cubicBezTo>
                    <a:pt x="1238" y="14"/>
                    <a:pt x="1158" y="1"/>
                    <a:pt x="1067"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4" name="Google Shape;2254;p7"/>
            <p:cNvSpPr/>
            <p:nvPr/>
          </p:nvSpPr>
          <p:spPr>
            <a:xfrm>
              <a:off x="5170975" y="642625"/>
              <a:ext cx="41400" cy="46500"/>
            </a:xfrm>
            <a:custGeom>
              <a:rect b="b" l="l" r="r" t="t"/>
              <a:pathLst>
                <a:path extrusionOk="0" h="1860" w="1656">
                  <a:moveTo>
                    <a:pt x="1489" y="0"/>
                  </a:moveTo>
                  <a:lnTo>
                    <a:pt x="1489" y="0"/>
                  </a:lnTo>
                  <a:cubicBezTo>
                    <a:pt x="817" y="274"/>
                    <a:pt x="234" y="341"/>
                    <a:pt x="133" y="595"/>
                  </a:cubicBezTo>
                  <a:cubicBezTo>
                    <a:pt x="1" y="934"/>
                    <a:pt x="124" y="1531"/>
                    <a:pt x="372" y="1796"/>
                  </a:cubicBezTo>
                  <a:cubicBezTo>
                    <a:pt x="412" y="1840"/>
                    <a:pt x="502" y="1859"/>
                    <a:pt x="615" y="1859"/>
                  </a:cubicBezTo>
                  <a:cubicBezTo>
                    <a:pt x="904" y="1859"/>
                    <a:pt x="1342" y="1732"/>
                    <a:pt x="1460" y="1558"/>
                  </a:cubicBezTo>
                  <a:cubicBezTo>
                    <a:pt x="1656" y="1270"/>
                    <a:pt x="1496" y="741"/>
                    <a:pt x="1489"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5" name="Google Shape;2255;p7"/>
            <p:cNvSpPr/>
            <p:nvPr/>
          </p:nvSpPr>
          <p:spPr>
            <a:xfrm>
              <a:off x="6313825" y="2698175"/>
              <a:ext cx="49575" cy="39750"/>
            </a:xfrm>
            <a:custGeom>
              <a:rect b="b" l="l" r="r" t="t"/>
              <a:pathLst>
                <a:path extrusionOk="0" h="1590" w="1983">
                  <a:moveTo>
                    <a:pt x="1029" y="0"/>
                  </a:moveTo>
                  <a:cubicBezTo>
                    <a:pt x="700" y="0"/>
                    <a:pt x="284" y="136"/>
                    <a:pt x="163" y="328"/>
                  </a:cubicBezTo>
                  <a:cubicBezTo>
                    <a:pt x="1" y="585"/>
                    <a:pt x="157" y="1288"/>
                    <a:pt x="415" y="1499"/>
                  </a:cubicBezTo>
                  <a:cubicBezTo>
                    <a:pt x="497" y="1566"/>
                    <a:pt x="614" y="1589"/>
                    <a:pt x="764" y="1589"/>
                  </a:cubicBezTo>
                  <a:cubicBezTo>
                    <a:pt x="1057" y="1589"/>
                    <a:pt x="1472" y="1500"/>
                    <a:pt x="1983" y="1480"/>
                  </a:cubicBezTo>
                  <a:cubicBezTo>
                    <a:pt x="1680" y="771"/>
                    <a:pt x="1611" y="188"/>
                    <a:pt x="1327" y="53"/>
                  </a:cubicBezTo>
                  <a:cubicBezTo>
                    <a:pt x="1249" y="17"/>
                    <a:pt x="1145" y="0"/>
                    <a:pt x="1029"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6" name="Google Shape;2256;p7"/>
            <p:cNvSpPr/>
            <p:nvPr/>
          </p:nvSpPr>
          <p:spPr>
            <a:xfrm>
              <a:off x="3688650" y="286675"/>
              <a:ext cx="44250" cy="48200"/>
            </a:xfrm>
            <a:custGeom>
              <a:rect b="b" l="l" r="r" t="t"/>
              <a:pathLst>
                <a:path extrusionOk="0" h="1928" w="1770">
                  <a:moveTo>
                    <a:pt x="1393" y="0"/>
                  </a:moveTo>
                  <a:cubicBezTo>
                    <a:pt x="979" y="103"/>
                    <a:pt x="407" y="81"/>
                    <a:pt x="198" y="346"/>
                  </a:cubicBezTo>
                  <a:cubicBezTo>
                    <a:pt x="1" y="598"/>
                    <a:pt x="185" y="1153"/>
                    <a:pt x="214" y="1928"/>
                  </a:cubicBezTo>
                  <a:cubicBezTo>
                    <a:pt x="914" y="1603"/>
                    <a:pt x="1491" y="1515"/>
                    <a:pt x="1626" y="1223"/>
                  </a:cubicBezTo>
                  <a:cubicBezTo>
                    <a:pt x="1769" y="917"/>
                    <a:pt x="1489" y="416"/>
                    <a:pt x="1393"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7" name="Google Shape;2257;p7"/>
            <p:cNvSpPr/>
            <p:nvPr/>
          </p:nvSpPr>
          <p:spPr>
            <a:xfrm>
              <a:off x="2592225" y="595100"/>
              <a:ext cx="44850" cy="50625"/>
            </a:xfrm>
            <a:custGeom>
              <a:rect b="b" l="l" r="r" t="t"/>
              <a:pathLst>
                <a:path extrusionOk="0" h="2025" w="1794">
                  <a:moveTo>
                    <a:pt x="1465" y="0"/>
                  </a:moveTo>
                  <a:cubicBezTo>
                    <a:pt x="792" y="388"/>
                    <a:pt x="223" y="526"/>
                    <a:pt x="116" y="827"/>
                  </a:cubicBezTo>
                  <a:cubicBezTo>
                    <a:pt x="1" y="1145"/>
                    <a:pt x="325" y="1620"/>
                    <a:pt x="456" y="2025"/>
                  </a:cubicBezTo>
                  <a:cubicBezTo>
                    <a:pt x="860" y="1883"/>
                    <a:pt x="1433" y="1855"/>
                    <a:pt x="1619" y="1571"/>
                  </a:cubicBezTo>
                  <a:cubicBezTo>
                    <a:pt x="1794" y="1304"/>
                    <a:pt x="1563" y="769"/>
                    <a:pt x="1465"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8" name="Google Shape;2258;p7"/>
            <p:cNvSpPr/>
            <p:nvPr/>
          </p:nvSpPr>
          <p:spPr>
            <a:xfrm>
              <a:off x="4938375" y="511825"/>
              <a:ext cx="41400" cy="46500"/>
            </a:xfrm>
            <a:custGeom>
              <a:rect b="b" l="l" r="r" t="t"/>
              <a:pathLst>
                <a:path extrusionOk="0" h="1860" w="1656">
                  <a:moveTo>
                    <a:pt x="1489" y="1"/>
                  </a:moveTo>
                  <a:cubicBezTo>
                    <a:pt x="817" y="275"/>
                    <a:pt x="233" y="343"/>
                    <a:pt x="133" y="596"/>
                  </a:cubicBezTo>
                  <a:cubicBezTo>
                    <a:pt x="0" y="935"/>
                    <a:pt x="124" y="1533"/>
                    <a:pt x="372" y="1797"/>
                  </a:cubicBezTo>
                  <a:cubicBezTo>
                    <a:pt x="412" y="1841"/>
                    <a:pt x="502" y="1860"/>
                    <a:pt x="615" y="1860"/>
                  </a:cubicBezTo>
                  <a:cubicBezTo>
                    <a:pt x="904" y="1860"/>
                    <a:pt x="1342" y="1733"/>
                    <a:pt x="1459" y="1560"/>
                  </a:cubicBezTo>
                  <a:cubicBezTo>
                    <a:pt x="1655" y="1273"/>
                    <a:pt x="1496" y="742"/>
                    <a:pt x="1489"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9" name="Google Shape;2259;p7"/>
            <p:cNvSpPr/>
            <p:nvPr/>
          </p:nvSpPr>
          <p:spPr>
            <a:xfrm>
              <a:off x="5683950" y="1096825"/>
              <a:ext cx="49150" cy="37775"/>
            </a:xfrm>
            <a:custGeom>
              <a:rect b="b" l="l" r="r" t="t"/>
              <a:pathLst>
                <a:path extrusionOk="0" h="1511" w="1966">
                  <a:moveTo>
                    <a:pt x="1081" y="0"/>
                  </a:moveTo>
                  <a:cubicBezTo>
                    <a:pt x="751" y="0"/>
                    <a:pt x="346" y="148"/>
                    <a:pt x="147" y="360"/>
                  </a:cubicBezTo>
                  <a:cubicBezTo>
                    <a:pt x="0" y="514"/>
                    <a:pt x="181" y="1289"/>
                    <a:pt x="426" y="1438"/>
                  </a:cubicBezTo>
                  <a:cubicBezTo>
                    <a:pt x="513" y="1491"/>
                    <a:pt x="620" y="1511"/>
                    <a:pt x="747" y="1511"/>
                  </a:cubicBezTo>
                  <a:cubicBezTo>
                    <a:pt x="1045" y="1511"/>
                    <a:pt x="1453" y="1403"/>
                    <a:pt x="1966" y="1362"/>
                  </a:cubicBezTo>
                  <a:cubicBezTo>
                    <a:pt x="1667" y="700"/>
                    <a:pt x="1578" y="117"/>
                    <a:pt x="1325" y="34"/>
                  </a:cubicBezTo>
                  <a:cubicBezTo>
                    <a:pt x="1253" y="11"/>
                    <a:pt x="1169" y="0"/>
                    <a:pt x="1081"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0" name="Google Shape;2260;p7"/>
            <p:cNvSpPr/>
            <p:nvPr/>
          </p:nvSpPr>
          <p:spPr>
            <a:xfrm>
              <a:off x="4290225" y="303500"/>
              <a:ext cx="41375" cy="46500"/>
            </a:xfrm>
            <a:custGeom>
              <a:rect b="b" l="l" r="r" t="t"/>
              <a:pathLst>
                <a:path extrusionOk="0" h="1860" w="1655">
                  <a:moveTo>
                    <a:pt x="1488" y="1"/>
                  </a:moveTo>
                  <a:cubicBezTo>
                    <a:pt x="816" y="275"/>
                    <a:pt x="233" y="341"/>
                    <a:pt x="133" y="596"/>
                  </a:cubicBezTo>
                  <a:cubicBezTo>
                    <a:pt x="0" y="933"/>
                    <a:pt x="124" y="1532"/>
                    <a:pt x="371" y="1797"/>
                  </a:cubicBezTo>
                  <a:cubicBezTo>
                    <a:pt x="411" y="1840"/>
                    <a:pt x="501" y="1859"/>
                    <a:pt x="613" y="1859"/>
                  </a:cubicBezTo>
                  <a:cubicBezTo>
                    <a:pt x="902" y="1859"/>
                    <a:pt x="1341" y="1731"/>
                    <a:pt x="1459" y="1558"/>
                  </a:cubicBezTo>
                  <a:cubicBezTo>
                    <a:pt x="1655" y="1271"/>
                    <a:pt x="1496" y="742"/>
                    <a:pt x="1488"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1" name="Google Shape;2261;p7"/>
            <p:cNvSpPr/>
            <p:nvPr/>
          </p:nvSpPr>
          <p:spPr>
            <a:xfrm>
              <a:off x="1506075" y="3896725"/>
              <a:ext cx="44225" cy="48200"/>
            </a:xfrm>
            <a:custGeom>
              <a:rect b="b" l="l" r="r" t="t"/>
              <a:pathLst>
                <a:path extrusionOk="0" h="1928" w="1769">
                  <a:moveTo>
                    <a:pt x="1393" y="0"/>
                  </a:moveTo>
                  <a:cubicBezTo>
                    <a:pt x="979" y="104"/>
                    <a:pt x="407" y="82"/>
                    <a:pt x="198" y="347"/>
                  </a:cubicBezTo>
                  <a:cubicBezTo>
                    <a:pt x="1" y="597"/>
                    <a:pt x="185" y="1153"/>
                    <a:pt x="214" y="1928"/>
                  </a:cubicBezTo>
                  <a:cubicBezTo>
                    <a:pt x="914" y="1604"/>
                    <a:pt x="1490" y="1515"/>
                    <a:pt x="1626" y="1224"/>
                  </a:cubicBezTo>
                  <a:cubicBezTo>
                    <a:pt x="1769" y="917"/>
                    <a:pt x="1488" y="416"/>
                    <a:pt x="1393"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2" name="Google Shape;2262;p7"/>
            <p:cNvSpPr/>
            <p:nvPr/>
          </p:nvSpPr>
          <p:spPr>
            <a:xfrm>
              <a:off x="6016050" y="1584100"/>
              <a:ext cx="44675" cy="49500"/>
            </a:xfrm>
            <a:custGeom>
              <a:rect b="b" l="l" r="r" t="t"/>
              <a:pathLst>
                <a:path extrusionOk="0" h="1980" w="1787">
                  <a:moveTo>
                    <a:pt x="1493" y="0"/>
                  </a:moveTo>
                  <a:cubicBezTo>
                    <a:pt x="811" y="369"/>
                    <a:pt x="239" y="493"/>
                    <a:pt x="124" y="790"/>
                  </a:cubicBezTo>
                  <a:cubicBezTo>
                    <a:pt x="0" y="1106"/>
                    <a:pt x="199" y="1797"/>
                    <a:pt x="463" y="1937"/>
                  </a:cubicBezTo>
                  <a:cubicBezTo>
                    <a:pt x="519" y="1966"/>
                    <a:pt x="593" y="1980"/>
                    <a:pt x="678" y="1980"/>
                  </a:cubicBezTo>
                  <a:cubicBezTo>
                    <a:pt x="994" y="1980"/>
                    <a:pt x="1452" y="1794"/>
                    <a:pt x="1604" y="1576"/>
                  </a:cubicBezTo>
                  <a:cubicBezTo>
                    <a:pt x="1786" y="1313"/>
                    <a:pt x="1568" y="771"/>
                    <a:pt x="1493"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3" name="Google Shape;2263;p7"/>
            <p:cNvSpPr/>
            <p:nvPr/>
          </p:nvSpPr>
          <p:spPr>
            <a:xfrm>
              <a:off x="1646250" y="1470475"/>
              <a:ext cx="38925" cy="42950"/>
            </a:xfrm>
            <a:custGeom>
              <a:rect b="b" l="l" r="r" t="t"/>
              <a:pathLst>
                <a:path extrusionOk="0" h="1718" w="1557">
                  <a:moveTo>
                    <a:pt x="1272" y="1"/>
                  </a:moveTo>
                  <a:cubicBezTo>
                    <a:pt x="696" y="321"/>
                    <a:pt x="200" y="434"/>
                    <a:pt x="102" y="693"/>
                  </a:cubicBezTo>
                  <a:cubicBezTo>
                    <a:pt x="1" y="969"/>
                    <a:pt x="186" y="1567"/>
                    <a:pt x="418" y="1684"/>
                  </a:cubicBezTo>
                  <a:cubicBezTo>
                    <a:pt x="464" y="1707"/>
                    <a:pt x="524" y="1717"/>
                    <a:pt x="593" y="1717"/>
                  </a:cubicBezTo>
                  <a:cubicBezTo>
                    <a:pt x="869" y="1717"/>
                    <a:pt x="1275" y="1546"/>
                    <a:pt x="1405" y="1349"/>
                  </a:cubicBezTo>
                  <a:cubicBezTo>
                    <a:pt x="1557" y="1118"/>
                    <a:pt x="1355" y="651"/>
                    <a:pt x="1272"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4" name="Google Shape;2264;p7"/>
            <p:cNvSpPr/>
            <p:nvPr/>
          </p:nvSpPr>
          <p:spPr>
            <a:xfrm>
              <a:off x="6064425" y="3963300"/>
              <a:ext cx="38700" cy="42650"/>
            </a:xfrm>
            <a:custGeom>
              <a:rect b="b" l="l" r="r" t="t"/>
              <a:pathLst>
                <a:path extrusionOk="0" h="1706" w="1548">
                  <a:moveTo>
                    <a:pt x="1184" y="0"/>
                  </a:moveTo>
                  <a:cubicBezTo>
                    <a:pt x="828" y="108"/>
                    <a:pt x="330" y="112"/>
                    <a:pt x="161" y="352"/>
                  </a:cubicBezTo>
                  <a:cubicBezTo>
                    <a:pt x="0" y="576"/>
                    <a:pt x="186" y="1051"/>
                    <a:pt x="248" y="1705"/>
                  </a:cubicBezTo>
                  <a:cubicBezTo>
                    <a:pt x="833" y="1405"/>
                    <a:pt x="1332" y="1307"/>
                    <a:pt x="1437" y="1052"/>
                  </a:cubicBezTo>
                  <a:cubicBezTo>
                    <a:pt x="1548" y="780"/>
                    <a:pt x="1284" y="357"/>
                    <a:pt x="1184"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5" name="Google Shape;2265;p7"/>
            <p:cNvSpPr/>
            <p:nvPr/>
          </p:nvSpPr>
          <p:spPr>
            <a:xfrm>
              <a:off x="6280225" y="3305075"/>
              <a:ext cx="41800" cy="44200"/>
            </a:xfrm>
            <a:custGeom>
              <a:rect b="b" l="l" r="r" t="t"/>
              <a:pathLst>
                <a:path extrusionOk="0" h="1768" w="1672">
                  <a:moveTo>
                    <a:pt x="978" y="0"/>
                  </a:moveTo>
                  <a:cubicBezTo>
                    <a:pt x="678" y="0"/>
                    <a:pt x="338" y="98"/>
                    <a:pt x="194" y="267"/>
                  </a:cubicBezTo>
                  <a:cubicBezTo>
                    <a:pt x="1" y="494"/>
                    <a:pt x="172" y="1033"/>
                    <a:pt x="189" y="1767"/>
                  </a:cubicBezTo>
                  <a:cubicBezTo>
                    <a:pt x="849" y="1456"/>
                    <a:pt x="1359" y="1374"/>
                    <a:pt x="1529" y="1089"/>
                  </a:cubicBezTo>
                  <a:cubicBezTo>
                    <a:pt x="1672" y="849"/>
                    <a:pt x="1517" y="133"/>
                    <a:pt x="1322" y="56"/>
                  </a:cubicBezTo>
                  <a:cubicBezTo>
                    <a:pt x="1227" y="18"/>
                    <a:pt x="1106" y="0"/>
                    <a:pt x="978"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6" name="Google Shape;2266;p7"/>
            <p:cNvSpPr/>
            <p:nvPr/>
          </p:nvSpPr>
          <p:spPr>
            <a:xfrm>
              <a:off x="2093900" y="941675"/>
              <a:ext cx="41975" cy="44550"/>
            </a:xfrm>
            <a:custGeom>
              <a:rect b="b" l="l" r="r" t="t"/>
              <a:pathLst>
                <a:path extrusionOk="0" h="1782" w="1679">
                  <a:moveTo>
                    <a:pt x="1467" y="1"/>
                  </a:moveTo>
                  <a:cubicBezTo>
                    <a:pt x="814" y="323"/>
                    <a:pt x="305" y="415"/>
                    <a:pt x="139" y="705"/>
                  </a:cubicBezTo>
                  <a:cubicBezTo>
                    <a:pt x="0" y="947"/>
                    <a:pt x="170" y="1662"/>
                    <a:pt x="364" y="1734"/>
                  </a:cubicBezTo>
                  <a:cubicBezTo>
                    <a:pt x="453" y="1766"/>
                    <a:pt x="563" y="1782"/>
                    <a:pt x="680" y="1782"/>
                  </a:cubicBezTo>
                  <a:cubicBezTo>
                    <a:pt x="988" y="1782"/>
                    <a:pt x="1344" y="1676"/>
                    <a:pt x="1490" y="1498"/>
                  </a:cubicBezTo>
                  <a:cubicBezTo>
                    <a:pt x="1679" y="1268"/>
                    <a:pt x="1499" y="733"/>
                    <a:pt x="1467"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7" name="Google Shape;2267;p7"/>
            <p:cNvSpPr/>
            <p:nvPr/>
          </p:nvSpPr>
          <p:spPr>
            <a:xfrm>
              <a:off x="1561200" y="4083150"/>
              <a:ext cx="42650" cy="34950"/>
            </a:xfrm>
            <a:custGeom>
              <a:rect b="b" l="l" r="r" t="t"/>
              <a:pathLst>
                <a:path extrusionOk="0" h="1398" w="1706">
                  <a:moveTo>
                    <a:pt x="914" y="0"/>
                  </a:moveTo>
                  <a:cubicBezTo>
                    <a:pt x="650" y="0"/>
                    <a:pt x="302" y="226"/>
                    <a:pt x="0" y="328"/>
                  </a:cubicBezTo>
                  <a:cubicBezTo>
                    <a:pt x="112" y="682"/>
                    <a:pt x="125" y="1186"/>
                    <a:pt x="366" y="1345"/>
                  </a:cubicBezTo>
                  <a:cubicBezTo>
                    <a:pt x="422" y="1383"/>
                    <a:pt x="493" y="1398"/>
                    <a:pt x="578" y="1398"/>
                  </a:cubicBezTo>
                  <a:cubicBezTo>
                    <a:pt x="835" y="1398"/>
                    <a:pt x="1219" y="1260"/>
                    <a:pt x="1705" y="1189"/>
                  </a:cubicBezTo>
                  <a:cubicBezTo>
                    <a:pt x="1397" y="613"/>
                    <a:pt x="1292" y="112"/>
                    <a:pt x="1038" y="20"/>
                  </a:cubicBezTo>
                  <a:cubicBezTo>
                    <a:pt x="999" y="6"/>
                    <a:pt x="957" y="0"/>
                    <a:pt x="914"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8" name="Google Shape;2268;p7"/>
            <p:cNvSpPr/>
            <p:nvPr/>
          </p:nvSpPr>
          <p:spPr>
            <a:xfrm>
              <a:off x="3884425" y="5389925"/>
              <a:ext cx="39000" cy="43775"/>
            </a:xfrm>
            <a:custGeom>
              <a:rect b="b" l="l" r="r" t="t"/>
              <a:pathLst>
                <a:path extrusionOk="0" h="1751" w="1560">
                  <a:moveTo>
                    <a:pt x="1156" y="0"/>
                  </a:moveTo>
                  <a:cubicBezTo>
                    <a:pt x="805" y="126"/>
                    <a:pt x="305" y="157"/>
                    <a:pt x="149" y="406"/>
                  </a:cubicBezTo>
                  <a:cubicBezTo>
                    <a:pt x="0" y="640"/>
                    <a:pt x="211" y="1103"/>
                    <a:pt x="305" y="1751"/>
                  </a:cubicBezTo>
                  <a:cubicBezTo>
                    <a:pt x="876" y="1421"/>
                    <a:pt x="1372" y="1299"/>
                    <a:pt x="1462" y="1038"/>
                  </a:cubicBezTo>
                  <a:cubicBezTo>
                    <a:pt x="1559" y="759"/>
                    <a:pt x="1274" y="351"/>
                    <a:pt x="1156"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9" name="Google Shape;2269;p7"/>
            <p:cNvSpPr/>
            <p:nvPr/>
          </p:nvSpPr>
          <p:spPr>
            <a:xfrm>
              <a:off x="1296250" y="2367025"/>
              <a:ext cx="38325" cy="41325"/>
            </a:xfrm>
            <a:custGeom>
              <a:rect b="b" l="l" r="r" t="t"/>
              <a:pathLst>
                <a:path extrusionOk="0" h="1653" w="1533">
                  <a:moveTo>
                    <a:pt x="1348" y="0"/>
                  </a:moveTo>
                  <a:cubicBezTo>
                    <a:pt x="749" y="266"/>
                    <a:pt x="245" y="335"/>
                    <a:pt x="125" y="585"/>
                  </a:cubicBezTo>
                  <a:cubicBezTo>
                    <a:pt x="0" y="851"/>
                    <a:pt x="239" y="1290"/>
                    <a:pt x="318" y="1652"/>
                  </a:cubicBezTo>
                  <a:cubicBezTo>
                    <a:pt x="679" y="1565"/>
                    <a:pt x="1177" y="1589"/>
                    <a:pt x="1360" y="1359"/>
                  </a:cubicBezTo>
                  <a:cubicBezTo>
                    <a:pt x="1533" y="1142"/>
                    <a:pt x="1373" y="659"/>
                    <a:pt x="1348"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0" name="Google Shape;2270;p7"/>
            <p:cNvSpPr/>
            <p:nvPr/>
          </p:nvSpPr>
          <p:spPr>
            <a:xfrm>
              <a:off x="5485050" y="4728725"/>
              <a:ext cx="40500" cy="34250"/>
            </a:xfrm>
            <a:custGeom>
              <a:rect b="b" l="l" r="r" t="t"/>
              <a:pathLst>
                <a:path extrusionOk="0" h="1370" w="1620">
                  <a:moveTo>
                    <a:pt x="892" y="0"/>
                  </a:moveTo>
                  <a:cubicBezTo>
                    <a:pt x="635" y="0"/>
                    <a:pt x="292" y="177"/>
                    <a:pt x="0" y="248"/>
                  </a:cubicBezTo>
                  <a:cubicBezTo>
                    <a:pt x="81" y="610"/>
                    <a:pt x="49" y="1113"/>
                    <a:pt x="273" y="1294"/>
                  </a:cubicBezTo>
                  <a:cubicBezTo>
                    <a:pt x="342" y="1349"/>
                    <a:pt x="439" y="1369"/>
                    <a:pt x="561" y="1369"/>
                  </a:cubicBezTo>
                  <a:cubicBezTo>
                    <a:pt x="816" y="1369"/>
                    <a:pt x="1179" y="1284"/>
                    <a:pt x="1620" y="1260"/>
                  </a:cubicBezTo>
                  <a:cubicBezTo>
                    <a:pt x="1366" y="659"/>
                    <a:pt x="1306" y="150"/>
                    <a:pt x="1060" y="34"/>
                  </a:cubicBezTo>
                  <a:cubicBezTo>
                    <a:pt x="1010" y="10"/>
                    <a:pt x="954" y="0"/>
                    <a:pt x="892"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1" name="Google Shape;2271;p7"/>
            <p:cNvSpPr/>
            <p:nvPr/>
          </p:nvSpPr>
          <p:spPr>
            <a:xfrm>
              <a:off x="1511525" y="1715550"/>
              <a:ext cx="38975" cy="43425"/>
            </a:xfrm>
            <a:custGeom>
              <a:rect b="b" l="l" r="r" t="t"/>
              <a:pathLst>
                <a:path extrusionOk="0" h="1737" w="1559">
                  <a:moveTo>
                    <a:pt x="1166" y="0"/>
                  </a:moveTo>
                  <a:cubicBezTo>
                    <a:pt x="816" y="120"/>
                    <a:pt x="316" y="140"/>
                    <a:pt x="154" y="386"/>
                  </a:cubicBezTo>
                  <a:cubicBezTo>
                    <a:pt x="1" y="618"/>
                    <a:pt x="204" y="1085"/>
                    <a:pt x="287" y="1736"/>
                  </a:cubicBezTo>
                  <a:cubicBezTo>
                    <a:pt x="863" y="1416"/>
                    <a:pt x="1359" y="1303"/>
                    <a:pt x="1455" y="1043"/>
                  </a:cubicBezTo>
                  <a:cubicBezTo>
                    <a:pt x="1558" y="766"/>
                    <a:pt x="1278" y="352"/>
                    <a:pt x="1166"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2" name="Google Shape;2272;p7"/>
            <p:cNvSpPr/>
            <p:nvPr/>
          </p:nvSpPr>
          <p:spPr>
            <a:xfrm>
              <a:off x="1259375" y="2977800"/>
              <a:ext cx="49125" cy="37675"/>
            </a:xfrm>
            <a:custGeom>
              <a:rect b="b" l="l" r="r" t="t"/>
              <a:pathLst>
                <a:path extrusionOk="0" h="1507" w="1965">
                  <a:moveTo>
                    <a:pt x="1049" y="1"/>
                  </a:moveTo>
                  <a:cubicBezTo>
                    <a:pt x="739" y="1"/>
                    <a:pt x="298" y="225"/>
                    <a:pt x="124" y="469"/>
                  </a:cubicBezTo>
                  <a:cubicBezTo>
                    <a:pt x="0" y="644"/>
                    <a:pt x="237" y="1332"/>
                    <a:pt x="482" y="1456"/>
                  </a:cubicBezTo>
                  <a:cubicBezTo>
                    <a:pt x="553" y="1492"/>
                    <a:pt x="634" y="1506"/>
                    <a:pt x="727" y="1506"/>
                  </a:cubicBezTo>
                  <a:cubicBezTo>
                    <a:pt x="1017" y="1506"/>
                    <a:pt x="1420" y="1365"/>
                    <a:pt x="1964" y="1286"/>
                  </a:cubicBezTo>
                  <a:cubicBezTo>
                    <a:pt x="1600" y="654"/>
                    <a:pt x="1466" y="105"/>
                    <a:pt x="1186" y="19"/>
                  </a:cubicBezTo>
                  <a:cubicBezTo>
                    <a:pt x="1145" y="7"/>
                    <a:pt x="1099" y="1"/>
                    <a:pt x="1049"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3" name="Google Shape;2273;p7"/>
            <p:cNvSpPr/>
            <p:nvPr/>
          </p:nvSpPr>
          <p:spPr>
            <a:xfrm>
              <a:off x="4981450" y="5060825"/>
              <a:ext cx="42450" cy="45650"/>
            </a:xfrm>
            <a:custGeom>
              <a:rect b="b" l="l" r="r" t="t"/>
              <a:pathLst>
                <a:path extrusionOk="0" h="1826" w="1698">
                  <a:moveTo>
                    <a:pt x="1412" y="1"/>
                  </a:moveTo>
                  <a:cubicBezTo>
                    <a:pt x="775" y="363"/>
                    <a:pt x="273" y="485"/>
                    <a:pt x="124" y="783"/>
                  </a:cubicBezTo>
                  <a:cubicBezTo>
                    <a:pt x="0" y="1032"/>
                    <a:pt x="214" y="1731"/>
                    <a:pt x="416" y="1794"/>
                  </a:cubicBezTo>
                  <a:cubicBezTo>
                    <a:pt x="485" y="1816"/>
                    <a:pt x="568" y="1826"/>
                    <a:pt x="656" y="1826"/>
                  </a:cubicBezTo>
                  <a:cubicBezTo>
                    <a:pt x="978" y="1826"/>
                    <a:pt x="1377" y="1692"/>
                    <a:pt x="1522" y="1490"/>
                  </a:cubicBezTo>
                  <a:cubicBezTo>
                    <a:pt x="1698" y="1247"/>
                    <a:pt x="1487" y="727"/>
                    <a:pt x="1412"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4" name="Google Shape;2274;p7"/>
            <p:cNvSpPr/>
            <p:nvPr/>
          </p:nvSpPr>
          <p:spPr>
            <a:xfrm>
              <a:off x="5932100" y="4200775"/>
              <a:ext cx="44050" cy="34950"/>
            </a:xfrm>
            <a:custGeom>
              <a:rect b="b" l="l" r="r" t="t"/>
              <a:pathLst>
                <a:path extrusionOk="0" h="1398" w="1762">
                  <a:moveTo>
                    <a:pt x="925" y="0"/>
                  </a:moveTo>
                  <a:cubicBezTo>
                    <a:pt x="630" y="0"/>
                    <a:pt x="224" y="156"/>
                    <a:pt x="124" y="345"/>
                  </a:cubicBezTo>
                  <a:cubicBezTo>
                    <a:pt x="0" y="579"/>
                    <a:pt x="183" y="1177"/>
                    <a:pt x="420" y="1341"/>
                  </a:cubicBezTo>
                  <a:cubicBezTo>
                    <a:pt x="479" y="1382"/>
                    <a:pt x="554" y="1398"/>
                    <a:pt x="645" y="1398"/>
                  </a:cubicBezTo>
                  <a:cubicBezTo>
                    <a:pt x="902" y="1398"/>
                    <a:pt x="1283" y="1271"/>
                    <a:pt x="1761" y="1210"/>
                  </a:cubicBezTo>
                  <a:cubicBezTo>
                    <a:pt x="1463" y="628"/>
                    <a:pt x="1368" y="127"/>
                    <a:pt x="1114" y="30"/>
                  </a:cubicBezTo>
                  <a:cubicBezTo>
                    <a:pt x="1062" y="9"/>
                    <a:pt x="997" y="0"/>
                    <a:pt x="925"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5" name="Google Shape;2275;p7"/>
            <p:cNvSpPr/>
            <p:nvPr/>
          </p:nvSpPr>
          <p:spPr>
            <a:xfrm>
              <a:off x="6202750" y="3728475"/>
              <a:ext cx="36100" cy="30225"/>
            </a:xfrm>
            <a:custGeom>
              <a:rect b="b" l="l" r="r" t="t"/>
              <a:pathLst>
                <a:path extrusionOk="0" h="1209" w="1444">
                  <a:moveTo>
                    <a:pt x="714" y="0"/>
                  </a:moveTo>
                  <a:cubicBezTo>
                    <a:pt x="471" y="0"/>
                    <a:pt x="137" y="109"/>
                    <a:pt x="98" y="222"/>
                  </a:cubicBezTo>
                  <a:cubicBezTo>
                    <a:pt x="1" y="493"/>
                    <a:pt x="63" y="978"/>
                    <a:pt x="254" y="1141"/>
                  </a:cubicBezTo>
                  <a:cubicBezTo>
                    <a:pt x="312" y="1191"/>
                    <a:pt x="397" y="1209"/>
                    <a:pt x="506" y="1209"/>
                  </a:cubicBezTo>
                  <a:cubicBezTo>
                    <a:pt x="730" y="1209"/>
                    <a:pt x="1054" y="1134"/>
                    <a:pt x="1443" y="1115"/>
                  </a:cubicBezTo>
                  <a:cubicBezTo>
                    <a:pt x="1200" y="587"/>
                    <a:pt x="1138" y="180"/>
                    <a:pt x="911" y="40"/>
                  </a:cubicBezTo>
                  <a:cubicBezTo>
                    <a:pt x="865" y="12"/>
                    <a:pt x="795" y="0"/>
                    <a:pt x="714"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6" name="Google Shape;2276;p7"/>
            <p:cNvSpPr/>
            <p:nvPr/>
          </p:nvSpPr>
          <p:spPr>
            <a:xfrm>
              <a:off x="1781225" y="1245050"/>
              <a:ext cx="33900" cy="35725"/>
            </a:xfrm>
            <a:custGeom>
              <a:rect b="b" l="l" r="r" t="t"/>
              <a:pathLst>
                <a:path extrusionOk="0" h="1429" w="1356">
                  <a:moveTo>
                    <a:pt x="808" y="0"/>
                  </a:moveTo>
                  <a:cubicBezTo>
                    <a:pt x="557" y="0"/>
                    <a:pt x="268" y="84"/>
                    <a:pt x="151" y="229"/>
                  </a:cubicBezTo>
                  <a:cubicBezTo>
                    <a:pt x="1" y="415"/>
                    <a:pt x="153" y="845"/>
                    <a:pt x="188" y="1429"/>
                  </a:cubicBezTo>
                  <a:cubicBezTo>
                    <a:pt x="707" y="1162"/>
                    <a:pt x="1109" y="1082"/>
                    <a:pt x="1246" y="848"/>
                  </a:cubicBezTo>
                  <a:cubicBezTo>
                    <a:pt x="1355" y="660"/>
                    <a:pt x="1209" y="83"/>
                    <a:pt x="1059" y="35"/>
                  </a:cubicBezTo>
                  <a:cubicBezTo>
                    <a:pt x="987" y="11"/>
                    <a:pt x="900" y="0"/>
                    <a:pt x="808"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7" name="Google Shape;2277;p7"/>
            <p:cNvSpPr/>
            <p:nvPr/>
          </p:nvSpPr>
          <p:spPr>
            <a:xfrm>
              <a:off x="5171750" y="5022000"/>
              <a:ext cx="32700" cy="28025"/>
            </a:xfrm>
            <a:custGeom>
              <a:rect b="b" l="l" r="r" t="t"/>
              <a:pathLst>
                <a:path extrusionOk="0" h="1121" w="1308">
                  <a:moveTo>
                    <a:pt x="732" y="1"/>
                  </a:moveTo>
                  <a:cubicBezTo>
                    <a:pt x="522" y="1"/>
                    <a:pt x="240" y="147"/>
                    <a:pt x="1" y="204"/>
                  </a:cubicBezTo>
                  <a:cubicBezTo>
                    <a:pt x="67" y="502"/>
                    <a:pt x="42" y="916"/>
                    <a:pt x="226" y="1061"/>
                  </a:cubicBezTo>
                  <a:cubicBezTo>
                    <a:pt x="281" y="1105"/>
                    <a:pt x="358" y="1121"/>
                    <a:pt x="453" y="1121"/>
                  </a:cubicBezTo>
                  <a:cubicBezTo>
                    <a:pt x="660" y="1121"/>
                    <a:pt x="956" y="1046"/>
                    <a:pt x="1308" y="1023"/>
                  </a:cubicBezTo>
                  <a:cubicBezTo>
                    <a:pt x="1113" y="544"/>
                    <a:pt x="1068" y="126"/>
                    <a:pt x="867" y="28"/>
                  </a:cubicBezTo>
                  <a:cubicBezTo>
                    <a:pt x="827" y="9"/>
                    <a:pt x="781" y="1"/>
                    <a:pt x="732"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8" name="Google Shape;2278;p7"/>
            <p:cNvSpPr/>
            <p:nvPr/>
          </p:nvSpPr>
          <p:spPr>
            <a:xfrm>
              <a:off x="6368125" y="2879125"/>
              <a:ext cx="35550" cy="37500"/>
            </a:xfrm>
            <a:custGeom>
              <a:rect b="b" l="l" r="r" t="t"/>
              <a:pathLst>
                <a:path extrusionOk="0" h="1500" w="1422">
                  <a:moveTo>
                    <a:pt x="1163" y="1"/>
                  </a:moveTo>
                  <a:cubicBezTo>
                    <a:pt x="658" y="245"/>
                    <a:pt x="216" y="321"/>
                    <a:pt x="111" y="549"/>
                  </a:cubicBezTo>
                  <a:cubicBezTo>
                    <a:pt x="1" y="789"/>
                    <a:pt x="214" y="1177"/>
                    <a:pt x="285" y="1499"/>
                  </a:cubicBezTo>
                  <a:cubicBezTo>
                    <a:pt x="628" y="1402"/>
                    <a:pt x="1072" y="1399"/>
                    <a:pt x="1280" y="1174"/>
                  </a:cubicBezTo>
                  <a:cubicBezTo>
                    <a:pt x="1421" y="1020"/>
                    <a:pt x="1234" y="558"/>
                    <a:pt x="1163"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9" name="Google Shape;2279;p7"/>
            <p:cNvSpPr/>
            <p:nvPr/>
          </p:nvSpPr>
          <p:spPr>
            <a:xfrm>
              <a:off x="2416575" y="663450"/>
              <a:ext cx="35275" cy="31275"/>
            </a:xfrm>
            <a:custGeom>
              <a:rect b="b" l="l" r="r" t="t"/>
              <a:pathLst>
                <a:path extrusionOk="0" h="1251" w="1411">
                  <a:moveTo>
                    <a:pt x="775" y="1"/>
                  </a:moveTo>
                  <a:cubicBezTo>
                    <a:pt x="547" y="1"/>
                    <a:pt x="252" y="126"/>
                    <a:pt x="1" y="169"/>
                  </a:cubicBezTo>
                  <a:cubicBezTo>
                    <a:pt x="70" y="520"/>
                    <a:pt x="37" y="968"/>
                    <a:pt x="244" y="1189"/>
                  </a:cubicBezTo>
                  <a:cubicBezTo>
                    <a:pt x="286" y="1234"/>
                    <a:pt x="358" y="1251"/>
                    <a:pt x="454" y="1251"/>
                  </a:cubicBezTo>
                  <a:cubicBezTo>
                    <a:pt x="676" y="1251"/>
                    <a:pt x="1024" y="1162"/>
                    <a:pt x="1411" y="1133"/>
                  </a:cubicBezTo>
                  <a:cubicBezTo>
                    <a:pt x="1213" y="611"/>
                    <a:pt x="1176" y="157"/>
                    <a:pt x="960" y="41"/>
                  </a:cubicBezTo>
                  <a:cubicBezTo>
                    <a:pt x="906" y="12"/>
                    <a:pt x="844" y="1"/>
                    <a:pt x="775"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0" name="Google Shape;2280;p7"/>
            <p:cNvSpPr/>
            <p:nvPr/>
          </p:nvSpPr>
          <p:spPr>
            <a:xfrm>
              <a:off x="5802625" y="4439575"/>
              <a:ext cx="37275" cy="30675"/>
            </a:xfrm>
            <a:custGeom>
              <a:rect b="b" l="l" r="r" t="t"/>
              <a:pathLst>
                <a:path extrusionOk="0" h="1227" w="1491">
                  <a:moveTo>
                    <a:pt x="731" y="0"/>
                  </a:moveTo>
                  <a:cubicBezTo>
                    <a:pt x="490" y="0"/>
                    <a:pt x="113" y="151"/>
                    <a:pt x="78" y="280"/>
                  </a:cubicBezTo>
                  <a:cubicBezTo>
                    <a:pt x="1" y="553"/>
                    <a:pt x="104" y="1033"/>
                    <a:pt x="307" y="1177"/>
                  </a:cubicBezTo>
                  <a:cubicBezTo>
                    <a:pt x="356" y="1213"/>
                    <a:pt x="420" y="1227"/>
                    <a:pt x="498" y="1227"/>
                  </a:cubicBezTo>
                  <a:cubicBezTo>
                    <a:pt x="723" y="1227"/>
                    <a:pt x="1064" y="1110"/>
                    <a:pt x="1491" y="1051"/>
                  </a:cubicBezTo>
                  <a:cubicBezTo>
                    <a:pt x="1206" y="548"/>
                    <a:pt x="1111" y="149"/>
                    <a:pt x="870" y="26"/>
                  </a:cubicBezTo>
                  <a:cubicBezTo>
                    <a:pt x="835" y="8"/>
                    <a:pt x="787" y="0"/>
                    <a:pt x="731"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1" name="Google Shape;2281;p7"/>
            <p:cNvSpPr/>
            <p:nvPr/>
          </p:nvSpPr>
          <p:spPr>
            <a:xfrm>
              <a:off x="4706900" y="392725"/>
              <a:ext cx="35775" cy="38050"/>
            </a:xfrm>
            <a:custGeom>
              <a:rect b="b" l="l" r="r" t="t"/>
              <a:pathLst>
                <a:path extrusionOk="0" h="1522" w="1431">
                  <a:moveTo>
                    <a:pt x="1125" y="1"/>
                  </a:moveTo>
                  <a:cubicBezTo>
                    <a:pt x="785" y="107"/>
                    <a:pt x="341" y="122"/>
                    <a:pt x="139" y="353"/>
                  </a:cubicBezTo>
                  <a:cubicBezTo>
                    <a:pt x="1" y="509"/>
                    <a:pt x="203" y="967"/>
                    <a:pt x="288" y="1521"/>
                  </a:cubicBezTo>
                  <a:cubicBezTo>
                    <a:pt x="786" y="1264"/>
                    <a:pt x="1227" y="1177"/>
                    <a:pt x="1326" y="947"/>
                  </a:cubicBezTo>
                  <a:cubicBezTo>
                    <a:pt x="1430" y="704"/>
                    <a:pt x="1206" y="322"/>
                    <a:pt x="1125"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2" name="Google Shape;2282;p7"/>
            <p:cNvSpPr/>
            <p:nvPr/>
          </p:nvSpPr>
          <p:spPr>
            <a:xfrm>
              <a:off x="1383450" y="1955325"/>
              <a:ext cx="35750" cy="30175"/>
            </a:xfrm>
            <a:custGeom>
              <a:rect b="b" l="l" r="r" t="t"/>
              <a:pathLst>
                <a:path extrusionOk="0" h="1207" w="1430">
                  <a:moveTo>
                    <a:pt x="706" y="0"/>
                  </a:moveTo>
                  <a:cubicBezTo>
                    <a:pt x="465" y="0"/>
                    <a:pt x="140" y="101"/>
                    <a:pt x="100" y="210"/>
                  </a:cubicBezTo>
                  <a:cubicBezTo>
                    <a:pt x="0" y="481"/>
                    <a:pt x="52" y="967"/>
                    <a:pt x="240" y="1135"/>
                  </a:cubicBezTo>
                  <a:cubicBezTo>
                    <a:pt x="300" y="1189"/>
                    <a:pt x="391" y="1207"/>
                    <a:pt x="508" y="1207"/>
                  </a:cubicBezTo>
                  <a:cubicBezTo>
                    <a:pt x="731" y="1207"/>
                    <a:pt x="1050" y="1140"/>
                    <a:pt x="1429" y="1127"/>
                  </a:cubicBezTo>
                  <a:cubicBezTo>
                    <a:pt x="1197" y="596"/>
                    <a:pt x="1141" y="186"/>
                    <a:pt x="917" y="44"/>
                  </a:cubicBezTo>
                  <a:cubicBezTo>
                    <a:pt x="869" y="13"/>
                    <a:pt x="793" y="0"/>
                    <a:pt x="706"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3" name="Google Shape;2283;p7"/>
            <p:cNvSpPr/>
            <p:nvPr/>
          </p:nvSpPr>
          <p:spPr>
            <a:xfrm>
              <a:off x="1611800" y="4269550"/>
              <a:ext cx="31875" cy="35125"/>
            </a:xfrm>
            <a:custGeom>
              <a:rect b="b" l="l" r="r" t="t"/>
              <a:pathLst>
                <a:path extrusionOk="0" h="1405" w="1275">
                  <a:moveTo>
                    <a:pt x="951" y="0"/>
                  </a:moveTo>
                  <a:cubicBezTo>
                    <a:pt x="664" y="99"/>
                    <a:pt x="251" y="117"/>
                    <a:pt x="123" y="317"/>
                  </a:cubicBezTo>
                  <a:cubicBezTo>
                    <a:pt x="1" y="509"/>
                    <a:pt x="172" y="890"/>
                    <a:pt x="245" y="1405"/>
                  </a:cubicBezTo>
                  <a:cubicBezTo>
                    <a:pt x="699" y="1157"/>
                    <a:pt x="1109" y="1066"/>
                    <a:pt x="1189" y="853"/>
                  </a:cubicBezTo>
                  <a:cubicBezTo>
                    <a:pt x="1274" y="631"/>
                    <a:pt x="1044" y="291"/>
                    <a:pt x="951"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4" name="Google Shape;2284;p7"/>
            <p:cNvSpPr/>
            <p:nvPr/>
          </p:nvSpPr>
          <p:spPr>
            <a:xfrm>
              <a:off x="3706275" y="5447200"/>
              <a:ext cx="34500" cy="28250"/>
            </a:xfrm>
            <a:custGeom>
              <a:rect b="b" l="l" r="r" t="t"/>
              <a:pathLst>
                <a:path extrusionOk="0" h="1130" w="1380">
                  <a:moveTo>
                    <a:pt x="735" y="0"/>
                  </a:moveTo>
                  <a:cubicBezTo>
                    <a:pt x="501" y="0"/>
                    <a:pt x="200" y="101"/>
                    <a:pt x="115" y="238"/>
                  </a:cubicBezTo>
                  <a:cubicBezTo>
                    <a:pt x="0" y="422"/>
                    <a:pt x="115" y="925"/>
                    <a:pt x="299" y="1071"/>
                  </a:cubicBezTo>
                  <a:cubicBezTo>
                    <a:pt x="354" y="1114"/>
                    <a:pt x="430" y="1130"/>
                    <a:pt x="525" y="1130"/>
                  </a:cubicBezTo>
                  <a:cubicBezTo>
                    <a:pt x="732" y="1130"/>
                    <a:pt x="1028" y="1055"/>
                    <a:pt x="1379" y="1032"/>
                  </a:cubicBezTo>
                  <a:cubicBezTo>
                    <a:pt x="1185" y="553"/>
                    <a:pt x="1142" y="135"/>
                    <a:pt x="940" y="38"/>
                  </a:cubicBezTo>
                  <a:cubicBezTo>
                    <a:pt x="887" y="12"/>
                    <a:pt x="815" y="0"/>
                    <a:pt x="735"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5" name="Google Shape;2285;p7"/>
            <p:cNvSpPr/>
            <p:nvPr/>
          </p:nvSpPr>
          <p:spPr>
            <a:xfrm>
              <a:off x="5406525" y="778450"/>
              <a:ext cx="35400" cy="37000"/>
            </a:xfrm>
            <a:custGeom>
              <a:rect b="b" l="l" r="r" t="t"/>
              <a:pathLst>
                <a:path extrusionOk="0" h="1480" w="1416">
                  <a:moveTo>
                    <a:pt x="1181" y="0"/>
                  </a:moveTo>
                  <a:cubicBezTo>
                    <a:pt x="670" y="233"/>
                    <a:pt x="225" y="296"/>
                    <a:pt x="117" y="523"/>
                  </a:cubicBezTo>
                  <a:cubicBezTo>
                    <a:pt x="1" y="762"/>
                    <a:pt x="204" y="1154"/>
                    <a:pt x="269" y="1480"/>
                  </a:cubicBezTo>
                  <a:cubicBezTo>
                    <a:pt x="614" y="1390"/>
                    <a:pt x="1057" y="1396"/>
                    <a:pt x="1271" y="1175"/>
                  </a:cubicBezTo>
                  <a:cubicBezTo>
                    <a:pt x="1416" y="1026"/>
                    <a:pt x="1239" y="557"/>
                    <a:pt x="1181"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6" name="Google Shape;2286;p7"/>
            <p:cNvSpPr/>
            <p:nvPr/>
          </p:nvSpPr>
          <p:spPr>
            <a:xfrm>
              <a:off x="1217525" y="2798975"/>
              <a:ext cx="32725" cy="28025"/>
            </a:xfrm>
            <a:custGeom>
              <a:rect b="b" l="l" r="r" t="t"/>
              <a:pathLst>
                <a:path extrusionOk="0" h="1121" w="1309">
                  <a:moveTo>
                    <a:pt x="731" y="1"/>
                  </a:moveTo>
                  <a:cubicBezTo>
                    <a:pt x="520" y="1"/>
                    <a:pt x="238" y="147"/>
                    <a:pt x="0" y="205"/>
                  </a:cubicBezTo>
                  <a:cubicBezTo>
                    <a:pt x="66" y="501"/>
                    <a:pt x="41" y="917"/>
                    <a:pt x="225" y="1061"/>
                  </a:cubicBezTo>
                  <a:cubicBezTo>
                    <a:pt x="280" y="1105"/>
                    <a:pt x="357" y="1120"/>
                    <a:pt x="451" y="1120"/>
                  </a:cubicBezTo>
                  <a:cubicBezTo>
                    <a:pt x="659" y="1120"/>
                    <a:pt x="956" y="1045"/>
                    <a:pt x="1309" y="1021"/>
                  </a:cubicBezTo>
                  <a:cubicBezTo>
                    <a:pt x="1113" y="542"/>
                    <a:pt x="1067" y="124"/>
                    <a:pt x="866" y="28"/>
                  </a:cubicBezTo>
                  <a:cubicBezTo>
                    <a:pt x="826" y="9"/>
                    <a:pt x="780" y="1"/>
                    <a:pt x="731"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7" name="Google Shape;2287;p7"/>
            <p:cNvSpPr/>
            <p:nvPr/>
          </p:nvSpPr>
          <p:spPr>
            <a:xfrm>
              <a:off x="3880475" y="238125"/>
              <a:ext cx="34650" cy="31150"/>
            </a:xfrm>
            <a:custGeom>
              <a:rect b="b" l="l" r="r" t="t"/>
              <a:pathLst>
                <a:path extrusionOk="0" h="1246" w="1386">
                  <a:moveTo>
                    <a:pt x="766" y="0"/>
                  </a:moveTo>
                  <a:cubicBezTo>
                    <a:pt x="540" y="0"/>
                    <a:pt x="248" y="115"/>
                    <a:pt x="1" y="152"/>
                  </a:cubicBezTo>
                  <a:cubicBezTo>
                    <a:pt x="61" y="505"/>
                    <a:pt x="20" y="952"/>
                    <a:pt x="219" y="1177"/>
                  </a:cubicBezTo>
                  <a:cubicBezTo>
                    <a:pt x="263" y="1227"/>
                    <a:pt x="343" y="1245"/>
                    <a:pt x="450" y="1245"/>
                  </a:cubicBezTo>
                  <a:cubicBezTo>
                    <a:pt x="673" y="1245"/>
                    <a:pt x="1012" y="1168"/>
                    <a:pt x="1386" y="1148"/>
                  </a:cubicBezTo>
                  <a:cubicBezTo>
                    <a:pt x="1202" y="622"/>
                    <a:pt x="1178" y="168"/>
                    <a:pt x="963" y="44"/>
                  </a:cubicBezTo>
                  <a:cubicBezTo>
                    <a:pt x="907" y="13"/>
                    <a:pt x="840" y="0"/>
                    <a:pt x="766"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8" name="Google Shape;2288;p7"/>
            <p:cNvSpPr/>
            <p:nvPr/>
          </p:nvSpPr>
          <p:spPr>
            <a:xfrm>
              <a:off x="5972625" y="1414425"/>
              <a:ext cx="37775" cy="32175"/>
            </a:xfrm>
            <a:custGeom>
              <a:rect b="b" l="l" r="r" t="t"/>
              <a:pathLst>
                <a:path extrusionOk="0" h="1287" w="1511">
                  <a:moveTo>
                    <a:pt x="810" y="1"/>
                  </a:moveTo>
                  <a:cubicBezTo>
                    <a:pt x="575" y="1"/>
                    <a:pt x="267" y="183"/>
                    <a:pt x="0" y="262"/>
                  </a:cubicBezTo>
                  <a:cubicBezTo>
                    <a:pt x="108" y="603"/>
                    <a:pt x="124" y="1051"/>
                    <a:pt x="354" y="1245"/>
                  </a:cubicBezTo>
                  <a:cubicBezTo>
                    <a:pt x="388" y="1274"/>
                    <a:pt x="436" y="1286"/>
                    <a:pt x="496" y="1286"/>
                  </a:cubicBezTo>
                  <a:cubicBezTo>
                    <a:pt x="712" y="1286"/>
                    <a:pt x="1082" y="1131"/>
                    <a:pt x="1511" y="1046"/>
                  </a:cubicBezTo>
                  <a:cubicBezTo>
                    <a:pt x="1253" y="556"/>
                    <a:pt x="1164" y="113"/>
                    <a:pt x="934" y="22"/>
                  </a:cubicBezTo>
                  <a:cubicBezTo>
                    <a:pt x="896" y="7"/>
                    <a:pt x="854" y="1"/>
                    <a:pt x="810"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9" name="Google Shape;2289;p7"/>
            <p:cNvSpPr/>
            <p:nvPr/>
          </p:nvSpPr>
          <p:spPr>
            <a:xfrm>
              <a:off x="1893700" y="4577375"/>
              <a:ext cx="35100" cy="36050"/>
            </a:xfrm>
            <a:custGeom>
              <a:rect b="b" l="l" r="r" t="t"/>
              <a:pathLst>
                <a:path extrusionOk="0" h="1442" w="1404">
                  <a:moveTo>
                    <a:pt x="1215" y="1"/>
                  </a:moveTo>
                  <a:cubicBezTo>
                    <a:pt x="695" y="210"/>
                    <a:pt x="247" y="253"/>
                    <a:pt x="128" y="474"/>
                  </a:cubicBezTo>
                  <a:cubicBezTo>
                    <a:pt x="1" y="708"/>
                    <a:pt x="188" y="1112"/>
                    <a:pt x="238" y="1442"/>
                  </a:cubicBezTo>
                  <a:cubicBezTo>
                    <a:pt x="586" y="1365"/>
                    <a:pt x="1029" y="1390"/>
                    <a:pt x="1252" y="1178"/>
                  </a:cubicBezTo>
                  <a:cubicBezTo>
                    <a:pt x="1404" y="1035"/>
                    <a:pt x="1247" y="559"/>
                    <a:pt x="1215"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0" name="Google Shape;2290;p7"/>
            <p:cNvSpPr/>
            <p:nvPr/>
          </p:nvSpPr>
          <p:spPr>
            <a:xfrm>
              <a:off x="3289100" y="5360825"/>
              <a:ext cx="35725" cy="37950"/>
            </a:xfrm>
            <a:custGeom>
              <a:rect b="b" l="l" r="r" t="t"/>
              <a:pathLst>
                <a:path extrusionOk="0" h="1518" w="1429">
                  <a:moveTo>
                    <a:pt x="1144" y="0"/>
                  </a:moveTo>
                  <a:cubicBezTo>
                    <a:pt x="647" y="257"/>
                    <a:pt x="205" y="342"/>
                    <a:pt x="105" y="573"/>
                  </a:cubicBezTo>
                  <a:cubicBezTo>
                    <a:pt x="0" y="815"/>
                    <a:pt x="223" y="1198"/>
                    <a:pt x="302" y="1518"/>
                  </a:cubicBezTo>
                  <a:cubicBezTo>
                    <a:pt x="643" y="1413"/>
                    <a:pt x="1086" y="1400"/>
                    <a:pt x="1290" y="1170"/>
                  </a:cubicBezTo>
                  <a:cubicBezTo>
                    <a:pt x="1428" y="1014"/>
                    <a:pt x="1228" y="556"/>
                    <a:pt x="1144"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1" name="Google Shape;2291;p7"/>
            <p:cNvSpPr/>
            <p:nvPr/>
          </p:nvSpPr>
          <p:spPr>
            <a:xfrm>
              <a:off x="2177375" y="4892950"/>
              <a:ext cx="31850" cy="34725"/>
            </a:xfrm>
            <a:custGeom>
              <a:rect b="b" l="l" r="r" t="t"/>
              <a:pathLst>
                <a:path extrusionOk="0" h="1389" w="1274">
                  <a:moveTo>
                    <a:pt x="1029" y="0"/>
                  </a:moveTo>
                  <a:cubicBezTo>
                    <a:pt x="574" y="248"/>
                    <a:pt x="166" y="338"/>
                    <a:pt x="86" y="550"/>
                  </a:cubicBezTo>
                  <a:cubicBezTo>
                    <a:pt x="0" y="774"/>
                    <a:pt x="154" y="1265"/>
                    <a:pt x="344" y="1361"/>
                  </a:cubicBezTo>
                  <a:cubicBezTo>
                    <a:pt x="381" y="1380"/>
                    <a:pt x="430" y="1388"/>
                    <a:pt x="486" y="1388"/>
                  </a:cubicBezTo>
                  <a:cubicBezTo>
                    <a:pt x="712" y="1388"/>
                    <a:pt x="1047" y="1247"/>
                    <a:pt x="1150" y="1087"/>
                  </a:cubicBezTo>
                  <a:cubicBezTo>
                    <a:pt x="1274" y="896"/>
                    <a:pt x="1101" y="513"/>
                    <a:pt x="1029"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2" name="Google Shape;2292;p7"/>
            <p:cNvSpPr/>
            <p:nvPr/>
          </p:nvSpPr>
          <p:spPr>
            <a:xfrm>
              <a:off x="2408400" y="5030375"/>
              <a:ext cx="33625" cy="35150"/>
            </a:xfrm>
            <a:custGeom>
              <a:rect b="b" l="l" r="r" t="t"/>
              <a:pathLst>
                <a:path extrusionOk="0" h="1406" w="1345">
                  <a:moveTo>
                    <a:pt x="777" y="1"/>
                  </a:moveTo>
                  <a:cubicBezTo>
                    <a:pt x="537" y="1"/>
                    <a:pt x="273" y="71"/>
                    <a:pt x="158" y="203"/>
                  </a:cubicBezTo>
                  <a:cubicBezTo>
                    <a:pt x="0" y="383"/>
                    <a:pt x="134" y="821"/>
                    <a:pt x="146" y="1406"/>
                  </a:cubicBezTo>
                  <a:cubicBezTo>
                    <a:pt x="674" y="1163"/>
                    <a:pt x="1079" y="1098"/>
                    <a:pt x="1226" y="868"/>
                  </a:cubicBezTo>
                  <a:cubicBezTo>
                    <a:pt x="1344" y="685"/>
                    <a:pt x="1222" y="100"/>
                    <a:pt x="1075" y="46"/>
                  </a:cubicBezTo>
                  <a:cubicBezTo>
                    <a:pt x="991" y="16"/>
                    <a:pt x="887" y="1"/>
                    <a:pt x="777"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3" name="Google Shape;2293;p7"/>
            <p:cNvSpPr/>
            <p:nvPr/>
          </p:nvSpPr>
          <p:spPr>
            <a:xfrm>
              <a:off x="2642925" y="5159925"/>
              <a:ext cx="36075" cy="30225"/>
            </a:xfrm>
            <a:custGeom>
              <a:rect b="b" l="l" r="r" t="t"/>
              <a:pathLst>
                <a:path extrusionOk="0" h="1209" w="1443">
                  <a:moveTo>
                    <a:pt x="714" y="0"/>
                  </a:moveTo>
                  <a:cubicBezTo>
                    <a:pt x="472" y="0"/>
                    <a:pt x="137" y="109"/>
                    <a:pt x="98" y="222"/>
                  </a:cubicBezTo>
                  <a:cubicBezTo>
                    <a:pt x="0" y="493"/>
                    <a:pt x="62" y="978"/>
                    <a:pt x="254" y="1141"/>
                  </a:cubicBezTo>
                  <a:cubicBezTo>
                    <a:pt x="312" y="1191"/>
                    <a:pt x="397" y="1209"/>
                    <a:pt x="506" y="1209"/>
                  </a:cubicBezTo>
                  <a:cubicBezTo>
                    <a:pt x="730" y="1209"/>
                    <a:pt x="1053" y="1135"/>
                    <a:pt x="1443" y="1115"/>
                  </a:cubicBezTo>
                  <a:cubicBezTo>
                    <a:pt x="1200" y="587"/>
                    <a:pt x="1138" y="180"/>
                    <a:pt x="911" y="40"/>
                  </a:cubicBezTo>
                  <a:cubicBezTo>
                    <a:pt x="865" y="12"/>
                    <a:pt x="795" y="0"/>
                    <a:pt x="714"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4" name="Google Shape;2294;p7"/>
            <p:cNvSpPr/>
            <p:nvPr/>
          </p:nvSpPr>
          <p:spPr>
            <a:xfrm>
              <a:off x="2877000" y="5292275"/>
              <a:ext cx="32700" cy="28025"/>
            </a:xfrm>
            <a:custGeom>
              <a:rect b="b" l="l" r="r" t="t"/>
              <a:pathLst>
                <a:path extrusionOk="0" h="1121" w="1308">
                  <a:moveTo>
                    <a:pt x="732" y="0"/>
                  </a:moveTo>
                  <a:cubicBezTo>
                    <a:pt x="522" y="0"/>
                    <a:pt x="240" y="146"/>
                    <a:pt x="1" y="203"/>
                  </a:cubicBezTo>
                  <a:cubicBezTo>
                    <a:pt x="67" y="501"/>
                    <a:pt x="40" y="915"/>
                    <a:pt x="224" y="1061"/>
                  </a:cubicBezTo>
                  <a:cubicBezTo>
                    <a:pt x="280" y="1104"/>
                    <a:pt x="357" y="1120"/>
                    <a:pt x="452" y="1120"/>
                  </a:cubicBezTo>
                  <a:cubicBezTo>
                    <a:pt x="660" y="1120"/>
                    <a:pt x="956" y="1046"/>
                    <a:pt x="1308" y="1022"/>
                  </a:cubicBezTo>
                  <a:cubicBezTo>
                    <a:pt x="1112" y="544"/>
                    <a:pt x="1067" y="125"/>
                    <a:pt x="868" y="28"/>
                  </a:cubicBezTo>
                  <a:cubicBezTo>
                    <a:pt x="828" y="8"/>
                    <a:pt x="782" y="0"/>
                    <a:pt x="732"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295" name="Google Shape;2295;p7"/>
          <p:cNvSpPr/>
          <p:nvPr/>
        </p:nvSpPr>
        <p:spPr>
          <a:xfrm>
            <a:off x="4730625" y="-96775"/>
            <a:ext cx="2751175" cy="5361000"/>
          </a:xfrm>
          <a:custGeom>
            <a:rect b="b" l="l" r="r" t="t"/>
            <a:pathLst>
              <a:path extrusionOk="0" h="214440" w="110047">
                <a:moveTo>
                  <a:pt x="87428" y="3480"/>
                </a:moveTo>
                <a:lnTo>
                  <a:pt x="0" y="135711"/>
                </a:lnTo>
                <a:lnTo>
                  <a:pt x="53936" y="131361"/>
                </a:lnTo>
                <a:lnTo>
                  <a:pt x="3480" y="214440"/>
                </a:lnTo>
                <a:lnTo>
                  <a:pt x="100477" y="109612"/>
                </a:lnTo>
                <a:lnTo>
                  <a:pt x="30448" y="118312"/>
                </a:lnTo>
                <a:lnTo>
                  <a:pt x="110047" y="0"/>
                </a:lnTo>
                <a:close/>
              </a:path>
            </a:pathLst>
          </a:custGeom>
          <a:solidFill>
            <a:schemeClr val="accent3"/>
          </a:solidFill>
          <a:ln>
            <a:noFill/>
          </a:ln>
        </p:spPr>
      </p:sp>
      <p:sp>
        <p:nvSpPr>
          <p:cNvPr id="2296" name="Google Shape;2296;p7"/>
          <p:cNvSpPr txBox="1"/>
          <p:nvPr>
            <p:ph idx="1" type="body"/>
          </p:nvPr>
        </p:nvSpPr>
        <p:spPr>
          <a:xfrm>
            <a:off x="1079737" y="2061146"/>
            <a:ext cx="2515800" cy="2854500"/>
          </a:xfrm>
          <a:prstGeom prst="rect">
            <a:avLst/>
          </a:prstGeom>
        </p:spPr>
        <p:txBody>
          <a:bodyPr anchorCtr="0" anchor="t" bIns="91425" lIns="91425" spcFirstLastPara="1" rIns="91425" wrap="square" tIns="91425">
            <a:noAutofit/>
          </a:bodyPr>
          <a:lstStyle>
            <a:lvl1pPr indent="-317500" lvl="0" marL="457200">
              <a:lnSpc>
                <a:spcPct val="100000"/>
              </a:lnSpc>
              <a:spcBef>
                <a:spcPts val="0"/>
              </a:spcBef>
              <a:spcAft>
                <a:spcPts val="0"/>
              </a:spcAft>
              <a:buSzPts val="1400"/>
              <a:buChar char="●"/>
              <a:defRPr sz="1400"/>
            </a:lvl1pPr>
            <a:lvl2pPr indent="-317500" lvl="1" marL="914400">
              <a:lnSpc>
                <a:spcPct val="100000"/>
              </a:lnSpc>
              <a:spcBef>
                <a:spcPts val="1600"/>
              </a:spcBef>
              <a:spcAft>
                <a:spcPts val="0"/>
              </a:spcAft>
              <a:buSzPts val="1400"/>
              <a:buChar char="○"/>
              <a:defRPr/>
            </a:lvl2pPr>
            <a:lvl3pPr indent="-317500" lvl="2" marL="1371600">
              <a:lnSpc>
                <a:spcPct val="100000"/>
              </a:lnSpc>
              <a:spcBef>
                <a:spcPts val="1600"/>
              </a:spcBef>
              <a:spcAft>
                <a:spcPts val="0"/>
              </a:spcAft>
              <a:buSzPts val="1400"/>
              <a:buChar char="■"/>
              <a:defRPr/>
            </a:lvl3pPr>
            <a:lvl4pPr indent="-317500" lvl="3" marL="1828800">
              <a:lnSpc>
                <a:spcPct val="100000"/>
              </a:lnSpc>
              <a:spcBef>
                <a:spcPts val="1600"/>
              </a:spcBef>
              <a:spcAft>
                <a:spcPts val="0"/>
              </a:spcAft>
              <a:buSzPts val="1400"/>
              <a:buChar char="●"/>
              <a:defRPr/>
            </a:lvl4pPr>
            <a:lvl5pPr indent="-317500" lvl="4" marL="2286000">
              <a:lnSpc>
                <a:spcPct val="100000"/>
              </a:lnSpc>
              <a:spcBef>
                <a:spcPts val="1600"/>
              </a:spcBef>
              <a:spcAft>
                <a:spcPts val="0"/>
              </a:spcAft>
              <a:buSzPts val="1400"/>
              <a:buChar char="○"/>
              <a:defRPr/>
            </a:lvl5pPr>
            <a:lvl6pPr indent="-317500" lvl="5" marL="2743200">
              <a:lnSpc>
                <a:spcPct val="100000"/>
              </a:lnSpc>
              <a:spcBef>
                <a:spcPts val="1600"/>
              </a:spcBef>
              <a:spcAft>
                <a:spcPts val="0"/>
              </a:spcAft>
              <a:buSzPts val="1400"/>
              <a:buChar char="■"/>
              <a:defRPr/>
            </a:lvl6pPr>
            <a:lvl7pPr indent="-317500" lvl="6" marL="3200400">
              <a:lnSpc>
                <a:spcPct val="100000"/>
              </a:lnSpc>
              <a:spcBef>
                <a:spcPts val="1600"/>
              </a:spcBef>
              <a:spcAft>
                <a:spcPts val="0"/>
              </a:spcAft>
              <a:buSzPts val="1400"/>
              <a:buChar char="●"/>
              <a:defRPr/>
            </a:lvl7pPr>
            <a:lvl8pPr indent="-317500" lvl="7" marL="3657600">
              <a:lnSpc>
                <a:spcPct val="100000"/>
              </a:lnSpc>
              <a:spcBef>
                <a:spcPts val="1600"/>
              </a:spcBef>
              <a:spcAft>
                <a:spcPts val="0"/>
              </a:spcAft>
              <a:buSzPts val="1400"/>
              <a:buChar char="○"/>
              <a:defRPr/>
            </a:lvl8pPr>
            <a:lvl9pPr indent="-317500" lvl="8" marL="4114800">
              <a:lnSpc>
                <a:spcPct val="100000"/>
              </a:lnSpc>
              <a:spcBef>
                <a:spcPts val="1600"/>
              </a:spcBef>
              <a:spcAft>
                <a:spcPts val="1600"/>
              </a:spcAft>
              <a:buSzPts val="1400"/>
              <a:buChar char="■"/>
              <a:defRPr/>
            </a:lvl9pPr>
          </a:lstStyle>
          <a:p/>
        </p:txBody>
      </p:sp>
      <p:sp>
        <p:nvSpPr>
          <p:cNvPr id="2297" name="Google Shape;2297;p7"/>
          <p:cNvSpPr txBox="1"/>
          <p:nvPr>
            <p:ph type="title"/>
          </p:nvPr>
        </p:nvSpPr>
        <p:spPr>
          <a:xfrm>
            <a:off x="5062325" y="503575"/>
            <a:ext cx="3381300" cy="572700"/>
          </a:xfrm>
          <a:prstGeom prst="rect">
            <a:avLst/>
          </a:prstGeom>
        </p:spPr>
        <p:txBody>
          <a:bodyPr anchorCtr="0" anchor="t" bIns="91425" lIns="91425" spcFirstLastPara="1" rIns="91425" wrap="square" tIns="91425">
            <a:noAutofit/>
          </a:bodyPr>
          <a:lstStyle>
            <a:lvl1pPr lvl="0" rtl="0" algn="r">
              <a:spcBef>
                <a:spcPts val="0"/>
              </a:spcBef>
              <a:spcAft>
                <a:spcPts val="0"/>
              </a:spcAft>
              <a:buSzPts val="4000"/>
              <a:buNone/>
              <a:defRPr sz="4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
        <p:nvSpPr>
          <p:cNvPr id="2298" name="Google Shape;2298;p7"/>
          <p:cNvSpPr txBox="1"/>
          <p:nvPr>
            <p:ph idx="2" type="title"/>
          </p:nvPr>
        </p:nvSpPr>
        <p:spPr>
          <a:xfrm>
            <a:off x="1079737" y="1231646"/>
            <a:ext cx="2219400" cy="829500"/>
          </a:xfrm>
          <a:prstGeom prst="rect">
            <a:avLst/>
          </a:prstGeom>
        </p:spPr>
        <p:txBody>
          <a:bodyPr anchorCtr="0" anchor="b" bIns="91425" lIns="91425" spcFirstLastPara="1" rIns="91425" wrap="square" tIns="91425">
            <a:noAutofit/>
          </a:bodyPr>
          <a:lstStyle>
            <a:lvl1pPr lvl="0" rtl="0">
              <a:spcBef>
                <a:spcPts val="0"/>
              </a:spcBef>
              <a:spcAft>
                <a:spcPts val="0"/>
              </a:spcAft>
              <a:buSzPts val="2000"/>
              <a:buNone/>
              <a:defRPr sz="20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p:txBody>
      </p:sp>
      <p:grpSp>
        <p:nvGrpSpPr>
          <p:cNvPr id="2299" name="Google Shape;2299;p7"/>
          <p:cNvGrpSpPr/>
          <p:nvPr/>
        </p:nvGrpSpPr>
        <p:grpSpPr>
          <a:xfrm rot="10800000">
            <a:off x="5911375" y="32500"/>
            <a:ext cx="4226550" cy="5820850"/>
            <a:chOff x="1696350" y="238125"/>
            <a:chExt cx="4226550" cy="5820850"/>
          </a:xfrm>
        </p:grpSpPr>
        <p:sp>
          <p:nvSpPr>
            <p:cNvPr id="2300" name="Google Shape;2300;p7"/>
            <p:cNvSpPr/>
            <p:nvPr/>
          </p:nvSpPr>
          <p:spPr>
            <a:xfrm>
              <a:off x="4739900" y="249125"/>
              <a:ext cx="265350" cy="1245350"/>
            </a:xfrm>
            <a:custGeom>
              <a:rect b="b" l="l" r="r" t="t"/>
              <a:pathLst>
                <a:path extrusionOk="0" h="49814" w="10614">
                  <a:moveTo>
                    <a:pt x="1" y="1"/>
                  </a:moveTo>
                  <a:lnTo>
                    <a:pt x="5306" y="49813"/>
                  </a:lnTo>
                  <a:lnTo>
                    <a:pt x="10613" y="1"/>
                  </a:ln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1" name="Google Shape;2301;p7"/>
            <p:cNvSpPr/>
            <p:nvPr/>
          </p:nvSpPr>
          <p:spPr>
            <a:xfrm>
              <a:off x="4069825" y="300625"/>
              <a:ext cx="434500" cy="1239750"/>
            </a:xfrm>
            <a:custGeom>
              <a:rect b="b" l="l" r="r" t="t"/>
              <a:pathLst>
                <a:path extrusionOk="0" h="49590" w="17380">
                  <a:moveTo>
                    <a:pt x="10288" y="0"/>
                  </a:moveTo>
                  <a:lnTo>
                    <a:pt x="0" y="2607"/>
                  </a:lnTo>
                  <a:lnTo>
                    <a:pt x="17380" y="49590"/>
                  </a:lnTo>
                  <a:lnTo>
                    <a:pt x="10288" y="0"/>
                  </a:lnTo>
                  <a:close/>
                  <a:moveTo>
                    <a:pt x="17380" y="49590"/>
                  </a:moveTo>
                  <a:lnTo>
                    <a:pt x="17380" y="49590"/>
                  </a:lnTo>
                  <a:lnTo>
                    <a:pt x="17380" y="49590"/>
                  </a:ln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2" name="Google Shape;2302;p7"/>
            <p:cNvSpPr/>
            <p:nvPr/>
          </p:nvSpPr>
          <p:spPr>
            <a:xfrm>
              <a:off x="3454763" y="440875"/>
              <a:ext cx="709725" cy="1158250"/>
            </a:xfrm>
            <a:custGeom>
              <a:rect b="b" l="l" r="r" t="t"/>
              <a:pathLst>
                <a:path extrusionOk="0" h="46330" w="28389">
                  <a:moveTo>
                    <a:pt x="9332" y="1"/>
                  </a:moveTo>
                  <a:lnTo>
                    <a:pt x="0" y="5055"/>
                  </a:lnTo>
                  <a:lnTo>
                    <a:pt x="28388" y="46329"/>
                  </a:lnTo>
                  <a:lnTo>
                    <a:pt x="9332" y="1"/>
                  </a:ln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3" name="Google Shape;2303;p7"/>
            <p:cNvSpPr/>
            <p:nvPr/>
          </p:nvSpPr>
          <p:spPr>
            <a:xfrm>
              <a:off x="2614750" y="593400"/>
              <a:ext cx="941450" cy="1005725"/>
            </a:xfrm>
            <a:custGeom>
              <a:rect b="b" l="l" r="r" t="t"/>
              <a:pathLst>
                <a:path extrusionOk="0" h="40229" w="37658">
                  <a:moveTo>
                    <a:pt x="7806" y="0"/>
                  </a:moveTo>
                  <a:lnTo>
                    <a:pt x="1" y="7190"/>
                  </a:lnTo>
                  <a:lnTo>
                    <a:pt x="37657" y="40229"/>
                  </a:lnTo>
                  <a:lnTo>
                    <a:pt x="7806" y="0"/>
                  </a:ln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4" name="Google Shape;2304;p7"/>
            <p:cNvSpPr/>
            <p:nvPr/>
          </p:nvSpPr>
          <p:spPr>
            <a:xfrm>
              <a:off x="2057050" y="1098650"/>
              <a:ext cx="1115475" cy="791625"/>
            </a:xfrm>
            <a:custGeom>
              <a:rect b="b" l="l" r="r" t="t"/>
              <a:pathLst>
                <a:path extrusionOk="0" h="31665" w="44619">
                  <a:moveTo>
                    <a:pt x="5798" y="1"/>
                  </a:moveTo>
                  <a:lnTo>
                    <a:pt x="0" y="8889"/>
                  </a:lnTo>
                  <a:lnTo>
                    <a:pt x="44619" y="31664"/>
                  </a:lnTo>
                  <a:lnTo>
                    <a:pt x="5798" y="1"/>
                  </a:ln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5" name="Google Shape;2305;p7"/>
            <p:cNvSpPr/>
            <p:nvPr/>
          </p:nvSpPr>
          <p:spPr>
            <a:xfrm>
              <a:off x="2233150" y="1918525"/>
              <a:ext cx="1221175" cy="528950"/>
            </a:xfrm>
            <a:custGeom>
              <a:rect b="b" l="l" r="r" t="t"/>
              <a:pathLst>
                <a:path extrusionOk="0" h="21158" w="48847">
                  <a:moveTo>
                    <a:pt x="3439" y="1"/>
                  </a:moveTo>
                  <a:lnTo>
                    <a:pt x="1" y="10041"/>
                  </a:lnTo>
                  <a:lnTo>
                    <a:pt x="48846" y="21158"/>
                  </a:lnTo>
                  <a:lnTo>
                    <a:pt x="48846" y="21158"/>
                  </a:lnTo>
                  <a:lnTo>
                    <a:pt x="3439" y="1"/>
                  </a:ln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6" name="Google Shape;2306;p7"/>
            <p:cNvSpPr/>
            <p:nvPr/>
          </p:nvSpPr>
          <p:spPr>
            <a:xfrm>
              <a:off x="1981725" y="2637275"/>
              <a:ext cx="1574475" cy="332525"/>
            </a:xfrm>
            <a:custGeom>
              <a:rect b="b" l="l" r="r" t="t"/>
              <a:pathLst>
                <a:path extrusionOk="0" h="13301" w="62979">
                  <a:moveTo>
                    <a:pt x="1091" y="0"/>
                  </a:moveTo>
                  <a:lnTo>
                    <a:pt x="1" y="13301"/>
                  </a:lnTo>
                  <a:lnTo>
                    <a:pt x="62978" y="11765"/>
                  </a:lnTo>
                  <a:lnTo>
                    <a:pt x="1091" y="0"/>
                  </a:ln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7" name="Google Shape;2307;p7"/>
            <p:cNvSpPr/>
            <p:nvPr/>
          </p:nvSpPr>
          <p:spPr>
            <a:xfrm>
              <a:off x="1696350" y="3381625"/>
              <a:ext cx="1250125" cy="337150"/>
            </a:xfrm>
            <a:custGeom>
              <a:rect b="b" l="l" r="r" t="t"/>
              <a:pathLst>
                <a:path extrusionOk="0" h="13486" w="50005">
                  <a:moveTo>
                    <a:pt x="50004" y="0"/>
                  </a:moveTo>
                  <a:lnTo>
                    <a:pt x="0" y="3020"/>
                  </a:lnTo>
                  <a:lnTo>
                    <a:pt x="1759" y="13486"/>
                  </a:lnTo>
                  <a:lnTo>
                    <a:pt x="50004" y="0"/>
                  </a:ln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8" name="Google Shape;2308;p7"/>
            <p:cNvSpPr/>
            <p:nvPr/>
          </p:nvSpPr>
          <p:spPr>
            <a:xfrm>
              <a:off x="1986400" y="3705375"/>
              <a:ext cx="1394925" cy="740650"/>
            </a:xfrm>
            <a:custGeom>
              <a:rect b="b" l="l" r="r" t="t"/>
              <a:pathLst>
                <a:path extrusionOk="0" h="29626" w="55797">
                  <a:moveTo>
                    <a:pt x="55796" y="0"/>
                  </a:moveTo>
                  <a:lnTo>
                    <a:pt x="0" y="17055"/>
                  </a:lnTo>
                  <a:lnTo>
                    <a:pt x="5533" y="29626"/>
                  </a:lnTo>
                  <a:lnTo>
                    <a:pt x="55796" y="0"/>
                  </a:ln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9" name="Google Shape;2309;p7"/>
            <p:cNvSpPr/>
            <p:nvPr/>
          </p:nvSpPr>
          <p:spPr>
            <a:xfrm>
              <a:off x="2083125" y="4351375"/>
              <a:ext cx="1063300" cy="870875"/>
            </a:xfrm>
            <a:custGeom>
              <a:rect b="b" l="l" r="r" t="t"/>
              <a:pathLst>
                <a:path extrusionOk="0" h="34835" w="42532">
                  <a:moveTo>
                    <a:pt x="42532" y="1"/>
                  </a:moveTo>
                  <a:lnTo>
                    <a:pt x="0" y="26470"/>
                  </a:lnTo>
                  <a:lnTo>
                    <a:pt x="6530" y="34835"/>
                  </a:lnTo>
                  <a:lnTo>
                    <a:pt x="42532" y="1"/>
                  </a:ln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0" name="Google Shape;2310;p7"/>
            <p:cNvSpPr/>
            <p:nvPr/>
          </p:nvSpPr>
          <p:spPr>
            <a:xfrm>
              <a:off x="2513150" y="4993700"/>
              <a:ext cx="868175" cy="1065275"/>
            </a:xfrm>
            <a:custGeom>
              <a:rect b="b" l="l" r="r" t="t"/>
              <a:pathLst>
                <a:path extrusionOk="0" h="42611" w="34727">
                  <a:moveTo>
                    <a:pt x="34727" y="0"/>
                  </a:moveTo>
                  <a:lnTo>
                    <a:pt x="1" y="36105"/>
                  </a:lnTo>
                  <a:lnTo>
                    <a:pt x="8385" y="42610"/>
                  </a:lnTo>
                  <a:lnTo>
                    <a:pt x="34727" y="0"/>
                  </a:ln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1" name="Google Shape;2311;p7"/>
            <p:cNvSpPr/>
            <p:nvPr/>
          </p:nvSpPr>
          <p:spPr>
            <a:xfrm>
              <a:off x="5434075" y="238125"/>
              <a:ext cx="488825" cy="1136450"/>
            </a:xfrm>
            <a:custGeom>
              <a:rect b="b" l="l" r="r" t="t"/>
              <a:pathLst>
                <a:path extrusionOk="0" h="45458" w="19553">
                  <a:moveTo>
                    <a:pt x="10205" y="0"/>
                  </a:moveTo>
                  <a:lnTo>
                    <a:pt x="1" y="45457"/>
                  </a:lnTo>
                  <a:lnTo>
                    <a:pt x="19552" y="3169"/>
                  </a:lnTo>
                  <a:lnTo>
                    <a:pt x="10205" y="0"/>
                  </a:ln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2312" name="Shape 2312"/>
        <p:cNvGrpSpPr/>
        <p:nvPr/>
      </p:nvGrpSpPr>
      <p:grpSpPr>
        <a:xfrm>
          <a:off x="0" y="0"/>
          <a:ext cx="0" cy="0"/>
          <a:chOff x="0" y="0"/>
          <a:chExt cx="0" cy="0"/>
        </a:xfrm>
      </p:grpSpPr>
      <p:grpSp>
        <p:nvGrpSpPr>
          <p:cNvPr id="2313" name="Google Shape;2313;p8"/>
          <p:cNvGrpSpPr/>
          <p:nvPr/>
        </p:nvGrpSpPr>
        <p:grpSpPr>
          <a:xfrm>
            <a:off x="-1052883" y="-1127790"/>
            <a:ext cx="5023824" cy="5073397"/>
            <a:chOff x="1217525" y="238125"/>
            <a:chExt cx="5186150" cy="5237325"/>
          </a:xfrm>
        </p:grpSpPr>
        <p:sp>
          <p:nvSpPr>
            <p:cNvPr id="2314" name="Google Shape;2314;p8"/>
            <p:cNvSpPr/>
            <p:nvPr/>
          </p:nvSpPr>
          <p:spPr>
            <a:xfrm>
              <a:off x="3064700" y="2105425"/>
              <a:ext cx="1488400" cy="1501400"/>
            </a:xfrm>
            <a:custGeom>
              <a:rect b="b" l="l" r="r" t="t"/>
              <a:pathLst>
                <a:path extrusionOk="0" h="60056" w="59536">
                  <a:moveTo>
                    <a:pt x="35171" y="5672"/>
                  </a:moveTo>
                  <a:cubicBezTo>
                    <a:pt x="35857" y="6721"/>
                    <a:pt x="36948" y="7490"/>
                    <a:pt x="38284" y="7490"/>
                  </a:cubicBezTo>
                  <a:cubicBezTo>
                    <a:pt x="38312" y="7490"/>
                    <a:pt x="38341" y="7490"/>
                    <a:pt x="38370" y="7489"/>
                  </a:cubicBezTo>
                  <a:lnTo>
                    <a:pt x="38370" y="7489"/>
                  </a:lnTo>
                  <a:lnTo>
                    <a:pt x="36351" y="10618"/>
                  </a:lnTo>
                  <a:lnTo>
                    <a:pt x="33545" y="9039"/>
                  </a:lnTo>
                  <a:cubicBezTo>
                    <a:pt x="34040" y="8015"/>
                    <a:pt x="34614" y="6827"/>
                    <a:pt x="35171" y="5672"/>
                  </a:cubicBezTo>
                  <a:close/>
                  <a:moveTo>
                    <a:pt x="27767" y="8151"/>
                  </a:moveTo>
                  <a:lnTo>
                    <a:pt x="30691" y="9794"/>
                  </a:lnTo>
                  <a:lnTo>
                    <a:pt x="28892" y="12601"/>
                  </a:lnTo>
                  <a:lnTo>
                    <a:pt x="26273" y="11127"/>
                  </a:lnTo>
                  <a:cubicBezTo>
                    <a:pt x="26765" y="10146"/>
                    <a:pt x="27303" y="9075"/>
                    <a:pt x="27767" y="8151"/>
                  </a:cubicBezTo>
                  <a:close/>
                  <a:moveTo>
                    <a:pt x="20447" y="10270"/>
                  </a:moveTo>
                  <a:cubicBezTo>
                    <a:pt x="21294" y="10808"/>
                    <a:pt x="22283" y="11438"/>
                    <a:pt x="23213" y="12029"/>
                  </a:cubicBezTo>
                  <a:lnTo>
                    <a:pt x="21695" y="14729"/>
                  </a:lnTo>
                  <a:lnTo>
                    <a:pt x="18758" y="13273"/>
                  </a:lnTo>
                  <a:cubicBezTo>
                    <a:pt x="19285" y="12336"/>
                    <a:pt x="19897" y="11248"/>
                    <a:pt x="20447" y="10270"/>
                  </a:cubicBezTo>
                  <a:close/>
                  <a:moveTo>
                    <a:pt x="44513" y="11007"/>
                  </a:moveTo>
                  <a:cubicBezTo>
                    <a:pt x="45226" y="11938"/>
                    <a:pt x="46252" y="12716"/>
                    <a:pt x="47536" y="12716"/>
                  </a:cubicBezTo>
                  <a:cubicBezTo>
                    <a:pt x="47615" y="12716"/>
                    <a:pt x="47694" y="12713"/>
                    <a:pt x="47774" y="12707"/>
                  </a:cubicBezTo>
                  <a:lnTo>
                    <a:pt x="47774" y="12707"/>
                  </a:lnTo>
                  <a:lnTo>
                    <a:pt x="45710" y="15877"/>
                  </a:lnTo>
                  <a:lnTo>
                    <a:pt x="42913" y="14304"/>
                  </a:lnTo>
                  <a:cubicBezTo>
                    <a:pt x="43401" y="13297"/>
                    <a:pt x="43956" y="12154"/>
                    <a:pt x="44513" y="11007"/>
                  </a:cubicBezTo>
                  <a:close/>
                  <a:moveTo>
                    <a:pt x="12830" y="11513"/>
                  </a:moveTo>
                  <a:lnTo>
                    <a:pt x="12830" y="11513"/>
                  </a:lnTo>
                  <a:cubicBezTo>
                    <a:pt x="13700" y="12980"/>
                    <a:pt x="14705" y="13874"/>
                    <a:pt x="16122" y="13917"/>
                  </a:cubicBezTo>
                  <a:lnTo>
                    <a:pt x="16123" y="13917"/>
                  </a:lnTo>
                  <a:lnTo>
                    <a:pt x="14378" y="17019"/>
                  </a:lnTo>
                  <a:lnTo>
                    <a:pt x="10974" y="15469"/>
                  </a:lnTo>
                  <a:cubicBezTo>
                    <a:pt x="12166" y="14729"/>
                    <a:pt x="12887" y="13457"/>
                    <a:pt x="12830" y="11513"/>
                  </a:cubicBezTo>
                  <a:close/>
                  <a:moveTo>
                    <a:pt x="37204" y="13597"/>
                  </a:moveTo>
                  <a:lnTo>
                    <a:pt x="39925" y="15127"/>
                  </a:lnTo>
                  <a:lnTo>
                    <a:pt x="38315" y="17574"/>
                  </a:lnTo>
                  <a:lnTo>
                    <a:pt x="35937" y="16238"/>
                  </a:lnTo>
                  <a:lnTo>
                    <a:pt x="37204" y="13597"/>
                  </a:lnTo>
                  <a:close/>
                  <a:moveTo>
                    <a:pt x="29867" y="15955"/>
                  </a:moveTo>
                  <a:lnTo>
                    <a:pt x="32225" y="17281"/>
                  </a:lnTo>
                  <a:cubicBezTo>
                    <a:pt x="31790" y="17960"/>
                    <a:pt x="31338" y="18669"/>
                    <a:pt x="30866" y="19406"/>
                  </a:cubicBezTo>
                  <a:lnTo>
                    <a:pt x="28780" y="18233"/>
                  </a:lnTo>
                  <a:lnTo>
                    <a:pt x="29867" y="15955"/>
                  </a:lnTo>
                  <a:close/>
                  <a:moveTo>
                    <a:pt x="22541" y="18031"/>
                  </a:moveTo>
                  <a:cubicBezTo>
                    <a:pt x="23224" y="18498"/>
                    <a:pt x="23938" y="18983"/>
                    <a:pt x="24624" y="19452"/>
                  </a:cubicBezTo>
                  <a:lnTo>
                    <a:pt x="23419" y="21596"/>
                  </a:lnTo>
                  <a:lnTo>
                    <a:pt x="21149" y="20504"/>
                  </a:lnTo>
                  <a:cubicBezTo>
                    <a:pt x="21593" y="19717"/>
                    <a:pt x="22054" y="18893"/>
                    <a:pt x="22541" y="18031"/>
                  </a:cubicBezTo>
                  <a:close/>
                  <a:moveTo>
                    <a:pt x="46568" y="18718"/>
                  </a:moveTo>
                  <a:lnTo>
                    <a:pt x="49498" y="20365"/>
                  </a:lnTo>
                  <a:lnTo>
                    <a:pt x="47698" y="23125"/>
                  </a:lnTo>
                  <a:lnTo>
                    <a:pt x="45107" y="21668"/>
                  </a:lnTo>
                  <a:cubicBezTo>
                    <a:pt x="45598" y="20678"/>
                    <a:pt x="46084" y="19695"/>
                    <a:pt x="46568" y="18718"/>
                  </a:cubicBezTo>
                  <a:close/>
                  <a:moveTo>
                    <a:pt x="15096" y="19957"/>
                  </a:moveTo>
                  <a:lnTo>
                    <a:pt x="17551" y="21599"/>
                  </a:lnTo>
                  <a:lnTo>
                    <a:pt x="16163" y="24067"/>
                  </a:lnTo>
                  <a:lnTo>
                    <a:pt x="13481" y="22829"/>
                  </a:lnTo>
                  <a:lnTo>
                    <a:pt x="15096" y="19957"/>
                  </a:lnTo>
                  <a:close/>
                  <a:moveTo>
                    <a:pt x="39356" y="21292"/>
                  </a:moveTo>
                  <a:lnTo>
                    <a:pt x="41706" y="22613"/>
                  </a:lnTo>
                  <a:lnTo>
                    <a:pt x="40334" y="24726"/>
                  </a:lnTo>
                  <a:lnTo>
                    <a:pt x="38265" y="23563"/>
                  </a:lnTo>
                  <a:cubicBezTo>
                    <a:pt x="38620" y="22823"/>
                    <a:pt x="38974" y="22088"/>
                    <a:pt x="39356" y="21292"/>
                  </a:cubicBezTo>
                  <a:close/>
                  <a:moveTo>
                    <a:pt x="32036" y="23833"/>
                  </a:moveTo>
                  <a:lnTo>
                    <a:pt x="33850" y="24852"/>
                  </a:lnTo>
                  <a:lnTo>
                    <a:pt x="32838" y="26400"/>
                  </a:lnTo>
                  <a:lnTo>
                    <a:pt x="31254" y="25508"/>
                  </a:lnTo>
                  <a:lnTo>
                    <a:pt x="32036" y="23833"/>
                  </a:lnTo>
                  <a:close/>
                  <a:moveTo>
                    <a:pt x="7495" y="21569"/>
                  </a:moveTo>
                  <a:lnTo>
                    <a:pt x="10643" y="23738"/>
                  </a:lnTo>
                  <a:lnTo>
                    <a:pt x="8883" y="26868"/>
                  </a:lnTo>
                  <a:cubicBezTo>
                    <a:pt x="8157" y="25803"/>
                    <a:pt x="7066" y="25308"/>
                    <a:pt x="5548" y="25308"/>
                  </a:cubicBezTo>
                  <a:cubicBezTo>
                    <a:pt x="5382" y="25308"/>
                    <a:pt x="5211" y="25314"/>
                    <a:pt x="5034" y="25325"/>
                  </a:cubicBezTo>
                  <a:cubicBezTo>
                    <a:pt x="6680" y="24337"/>
                    <a:pt x="7533" y="23106"/>
                    <a:pt x="7495" y="21569"/>
                  </a:cubicBezTo>
                  <a:close/>
                  <a:moveTo>
                    <a:pt x="24561" y="25944"/>
                  </a:moveTo>
                  <a:lnTo>
                    <a:pt x="26176" y="26994"/>
                  </a:lnTo>
                  <a:lnTo>
                    <a:pt x="25208" y="28718"/>
                  </a:lnTo>
                  <a:lnTo>
                    <a:pt x="23488" y="27851"/>
                  </a:lnTo>
                  <a:lnTo>
                    <a:pt x="24561" y="25944"/>
                  </a:lnTo>
                  <a:close/>
                  <a:moveTo>
                    <a:pt x="48560" y="26304"/>
                  </a:moveTo>
                  <a:lnTo>
                    <a:pt x="51478" y="27699"/>
                  </a:lnTo>
                  <a:lnTo>
                    <a:pt x="49773" y="30731"/>
                  </a:lnTo>
                  <a:lnTo>
                    <a:pt x="47063" y="28967"/>
                  </a:lnTo>
                  <a:lnTo>
                    <a:pt x="48560" y="26304"/>
                  </a:lnTo>
                  <a:close/>
                  <a:moveTo>
                    <a:pt x="17079" y="27695"/>
                  </a:moveTo>
                  <a:lnTo>
                    <a:pt x="19313" y="29098"/>
                  </a:lnTo>
                  <a:cubicBezTo>
                    <a:pt x="18895" y="29844"/>
                    <a:pt x="18479" y="30583"/>
                    <a:pt x="18065" y="31317"/>
                  </a:cubicBezTo>
                  <a:lnTo>
                    <a:pt x="15696" y="30157"/>
                  </a:lnTo>
                  <a:lnTo>
                    <a:pt x="17079" y="27695"/>
                  </a:lnTo>
                  <a:close/>
                  <a:moveTo>
                    <a:pt x="41457" y="28918"/>
                  </a:moveTo>
                  <a:lnTo>
                    <a:pt x="43731" y="29975"/>
                  </a:lnTo>
                  <a:lnTo>
                    <a:pt x="42356" y="32421"/>
                  </a:lnTo>
                  <a:lnTo>
                    <a:pt x="40250" y="31065"/>
                  </a:lnTo>
                  <a:lnTo>
                    <a:pt x="41457" y="28918"/>
                  </a:lnTo>
                  <a:close/>
                  <a:moveTo>
                    <a:pt x="9766" y="29422"/>
                  </a:moveTo>
                  <a:lnTo>
                    <a:pt x="12507" y="31154"/>
                  </a:lnTo>
                  <a:lnTo>
                    <a:pt x="10948" y="33930"/>
                  </a:lnTo>
                  <a:lnTo>
                    <a:pt x="7892" y="32439"/>
                  </a:lnTo>
                  <a:cubicBezTo>
                    <a:pt x="8447" y="31546"/>
                    <a:pt x="9147" y="30418"/>
                    <a:pt x="9766" y="29422"/>
                  </a:cubicBezTo>
                  <a:close/>
                  <a:moveTo>
                    <a:pt x="34175" y="31534"/>
                  </a:moveTo>
                  <a:lnTo>
                    <a:pt x="35962" y="32310"/>
                  </a:lnTo>
                  <a:lnTo>
                    <a:pt x="34894" y="34211"/>
                  </a:lnTo>
                  <a:lnTo>
                    <a:pt x="33203" y="33261"/>
                  </a:lnTo>
                  <a:lnTo>
                    <a:pt x="34175" y="31534"/>
                  </a:lnTo>
                  <a:close/>
                  <a:moveTo>
                    <a:pt x="26533" y="33625"/>
                  </a:moveTo>
                  <a:lnTo>
                    <a:pt x="28370" y="34658"/>
                  </a:lnTo>
                  <a:lnTo>
                    <a:pt x="27377" y="36425"/>
                  </a:lnTo>
                  <a:lnTo>
                    <a:pt x="25538" y="35392"/>
                  </a:lnTo>
                  <a:lnTo>
                    <a:pt x="26533" y="33625"/>
                  </a:lnTo>
                  <a:close/>
                  <a:moveTo>
                    <a:pt x="50598" y="33318"/>
                  </a:moveTo>
                  <a:cubicBezTo>
                    <a:pt x="51296" y="34276"/>
                    <a:pt x="52310" y="34826"/>
                    <a:pt x="53784" y="34826"/>
                  </a:cubicBezTo>
                  <a:cubicBezTo>
                    <a:pt x="53996" y="34826"/>
                    <a:pt x="54217" y="34815"/>
                    <a:pt x="54448" y="34792"/>
                  </a:cubicBezTo>
                  <a:lnTo>
                    <a:pt x="54448" y="34792"/>
                  </a:lnTo>
                  <a:cubicBezTo>
                    <a:pt x="52730" y="35837"/>
                    <a:pt x="51925" y="37060"/>
                    <a:pt x="51970" y="38530"/>
                  </a:cubicBezTo>
                  <a:lnTo>
                    <a:pt x="48869" y="36395"/>
                  </a:lnTo>
                  <a:lnTo>
                    <a:pt x="50598" y="33318"/>
                  </a:lnTo>
                  <a:close/>
                  <a:moveTo>
                    <a:pt x="19142" y="35281"/>
                  </a:moveTo>
                  <a:lnTo>
                    <a:pt x="21347" y="36520"/>
                  </a:lnTo>
                  <a:cubicBezTo>
                    <a:pt x="20917" y="37400"/>
                    <a:pt x="20544" y="38163"/>
                    <a:pt x="20155" y="38959"/>
                  </a:cubicBezTo>
                  <a:lnTo>
                    <a:pt x="17664" y="37559"/>
                  </a:lnTo>
                  <a:cubicBezTo>
                    <a:pt x="18112" y="36871"/>
                    <a:pt x="18625" y="36078"/>
                    <a:pt x="19142" y="35281"/>
                  </a:cubicBezTo>
                  <a:close/>
                  <a:moveTo>
                    <a:pt x="43302" y="36072"/>
                  </a:moveTo>
                  <a:lnTo>
                    <a:pt x="45978" y="37321"/>
                  </a:lnTo>
                  <a:lnTo>
                    <a:pt x="44362" y="40196"/>
                  </a:lnTo>
                  <a:lnTo>
                    <a:pt x="41914" y="38541"/>
                  </a:lnTo>
                  <a:lnTo>
                    <a:pt x="43302" y="36072"/>
                  </a:lnTo>
                  <a:close/>
                  <a:moveTo>
                    <a:pt x="11785" y="36908"/>
                  </a:moveTo>
                  <a:lnTo>
                    <a:pt x="14489" y="38427"/>
                  </a:lnTo>
                  <a:lnTo>
                    <a:pt x="12928" y="41537"/>
                  </a:lnTo>
                  <a:lnTo>
                    <a:pt x="9840" y="39799"/>
                  </a:lnTo>
                  <a:lnTo>
                    <a:pt x="11785" y="36908"/>
                  </a:lnTo>
                  <a:close/>
                  <a:moveTo>
                    <a:pt x="35983" y="38469"/>
                  </a:moveTo>
                  <a:lnTo>
                    <a:pt x="38342" y="39639"/>
                  </a:lnTo>
                  <a:lnTo>
                    <a:pt x="36949" y="42116"/>
                  </a:lnTo>
                  <a:lnTo>
                    <a:pt x="34733" y="40694"/>
                  </a:lnTo>
                  <a:cubicBezTo>
                    <a:pt x="35141" y="39966"/>
                    <a:pt x="35574" y="39196"/>
                    <a:pt x="35983" y="38469"/>
                  </a:cubicBezTo>
                  <a:close/>
                  <a:moveTo>
                    <a:pt x="28560" y="40610"/>
                  </a:moveTo>
                  <a:cubicBezTo>
                    <a:pt x="29266" y="41008"/>
                    <a:pt x="30043" y="41444"/>
                    <a:pt x="30775" y="41855"/>
                  </a:cubicBezTo>
                  <a:lnTo>
                    <a:pt x="29602" y="44270"/>
                  </a:lnTo>
                  <a:lnTo>
                    <a:pt x="27118" y="42875"/>
                  </a:lnTo>
                  <a:lnTo>
                    <a:pt x="28560" y="40610"/>
                  </a:lnTo>
                  <a:close/>
                  <a:moveTo>
                    <a:pt x="21139" y="42437"/>
                  </a:moveTo>
                  <a:lnTo>
                    <a:pt x="23637" y="43841"/>
                  </a:lnTo>
                  <a:lnTo>
                    <a:pt x="22308" y="46640"/>
                  </a:lnTo>
                  <a:lnTo>
                    <a:pt x="19436" y="45026"/>
                  </a:lnTo>
                  <a:lnTo>
                    <a:pt x="21139" y="42437"/>
                  </a:lnTo>
                  <a:close/>
                  <a:moveTo>
                    <a:pt x="45072" y="43062"/>
                  </a:moveTo>
                  <a:lnTo>
                    <a:pt x="48470" y="44659"/>
                  </a:lnTo>
                  <a:cubicBezTo>
                    <a:pt x="47334" y="45414"/>
                    <a:pt x="46517" y="46671"/>
                    <a:pt x="46688" y="48760"/>
                  </a:cubicBezTo>
                  <a:cubicBezTo>
                    <a:pt x="45770" y="47147"/>
                    <a:pt x="44730" y="46237"/>
                    <a:pt x="43292" y="46228"/>
                  </a:cubicBezTo>
                  <a:lnTo>
                    <a:pt x="45072" y="43062"/>
                  </a:lnTo>
                  <a:close/>
                  <a:moveTo>
                    <a:pt x="13507" y="44000"/>
                  </a:moveTo>
                  <a:lnTo>
                    <a:pt x="16851" y="45879"/>
                  </a:lnTo>
                  <a:cubicBezTo>
                    <a:pt x="15827" y="46762"/>
                    <a:pt x="15128" y="47967"/>
                    <a:pt x="15224" y="49565"/>
                  </a:cubicBezTo>
                  <a:cubicBezTo>
                    <a:pt x="14342" y="48171"/>
                    <a:pt x="13158" y="47461"/>
                    <a:pt x="11371" y="47461"/>
                  </a:cubicBezTo>
                  <a:cubicBezTo>
                    <a:pt x="11227" y="47461"/>
                    <a:pt x="11079" y="47466"/>
                    <a:pt x="10927" y="47475"/>
                  </a:cubicBezTo>
                  <a:cubicBezTo>
                    <a:pt x="12554" y="46556"/>
                    <a:pt x="13471" y="45462"/>
                    <a:pt x="13507" y="44000"/>
                  </a:cubicBezTo>
                  <a:close/>
                  <a:moveTo>
                    <a:pt x="37873" y="45409"/>
                  </a:moveTo>
                  <a:lnTo>
                    <a:pt x="40797" y="46856"/>
                  </a:lnTo>
                  <a:cubicBezTo>
                    <a:pt x="40246" y="47836"/>
                    <a:pt x="39599" y="48990"/>
                    <a:pt x="39052" y="49960"/>
                  </a:cubicBezTo>
                  <a:lnTo>
                    <a:pt x="36204" y="48079"/>
                  </a:lnTo>
                  <a:cubicBezTo>
                    <a:pt x="36665" y="47341"/>
                    <a:pt x="37279" y="46361"/>
                    <a:pt x="37873" y="45409"/>
                  </a:cubicBezTo>
                  <a:close/>
                  <a:moveTo>
                    <a:pt x="30517" y="47440"/>
                  </a:moveTo>
                  <a:lnTo>
                    <a:pt x="33226" y="48963"/>
                  </a:lnTo>
                  <a:lnTo>
                    <a:pt x="31712" y="52113"/>
                  </a:lnTo>
                  <a:lnTo>
                    <a:pt x="28762" y="50229"/>
                  </a:lnTo>
                  <a:lnTo>
                    <a:pt x="30517" y="47440"/>
                  </a:lnTo>
                  <a:close/>
                  <a:moveTo>
                    <a:pt x="23140" y="49413"/>
                  </a:moveTo>
                  <a:lnTo>
                    <a:pt x="26233" y="51153"/>
                  </a:lnTo>
                  <a:cubicBezTo>
                    <a:pt x="25155" y="52004"/>
                    <a:pt x="24495" y="53237"/>
                    <a:pt x="24693" y="55151"/>
                  </a:cubicBezTo>
                  <a:cubicBezTo>
                    <a:pt x="23725" y="53585"/>
                    <a:pt x="22615" y="52666"/>
                    <a:pt x="21236" y="52666"/>
                  </a:cubicBezTo>
                  <a:cubicBezTo>
                    <a:pt x="21137" y="52666"/>
                    <a:pt x="21038" y="52671"/>
                    <a:pt x="20937" y="52680"/>
                  </a:cubicBezTo>
                  <a:cubicBezTo>
                    <a:pt x="21653" y="51617"/>
                    <a:pt x="22415" y="50489"/>
                    <a:pt x="23140" y="49413"/>
                  </a:cubicBezTo>
                  <a:close/>
                  <a:moveTo>
                    <a:pt x="38465" y="1"/>
                  </a:moveTo>
                  <a:cubicBezTo>
                    <a:pt x="38343" y="1"/>
                    <a:pt x="38220" y="7"/>
                    <a:pt x="38097" y="19"/>
                  </a:cubicBezTo>
                  <a:cubicBezTo>
                    <a:pt x="36239" y="204"/>
                    <a:pt x="35219" y="1366"/>
                    <a:pt x="34547" y="4138"/>
                  </a:cubicBezTo>
                  <a:cubicBezTo>
                    <a:pt x="33728" y="2800"/>
                    <a:pt x="32640" y="2040"/>
                    <a:pt x="31269" y="2040"/>
                  </a:cubicBezTo>
                  <a:cubicBezTo>
                    <a:pt x="30935" y="2040"/>
                    <a:pt x="30584" y="2085"/>
                    <a:pt x="30217" y="2178"/>
                  </a:cubicBezTo>
                  <a:cubicBezTo>
                    <a:pt x="28338" y="2653"/>
                    <a:pt x="27470" y="4084"/>
                    <a:pt x="27200" y="6260"/>
                  </a:cubicBezTo>
                  <a:cubicBezTo>
                    <a:pt x="26092" y="4297"/>
                    <a:pt x="24455" y="4113"/>
                    <a:pt x="22744" y="4104"/>
                  </a:cubicBezTo>
                  <a:lnTo>
                    <a:pt x="22726" y="4109"/>
                  </a:lnTo>
                  <a:cubicBezTo>
                    <a:pt x="21231" y="5040"/>
                    <a:pt x="19932" y="6119"/>
                    <a:pt x="19968" y="8410"/>
                  </a:cubicBezTo>
                  <a:cubicBezTo>
                    <a:pt x="18961" y="7026"/>
                    <a:pt x="17879" y="6301"/>
                    <a:pt x="16602" y="6301"/>
                  </a:cubicBezTo>
                  <a:cubicBezTo>
                    <a:pt x="16245" y="6301"/>
                    <a:pt x="15873" y="6358"/>
                    <a:pt x="15484" y="6472"/>
                  </a:cubicBezTo>
                  <a:cubicBezTo>
                    <a:pt x="13471" y="7065"/>
                    <a:pt x="12676" y="8630"/>
                    <a:pt x="12634" y="10774"/>
                  </a:cubicBezTo>
                  <a:cubicBezTo>
                    <a:pt x="11614" y="9261"/>
                    <a:pt x="10437" y="8514"/>
                    <a:pt x="9182" y="8514"/>
                  </a:cubicBezTo>
                  <a:cubicBezTo>
                    <a:pt x="8759" y="8514"/>
                    <a:pt x="8328" y="8599"/>
                    <a:pt x="7890" y="8768"/>
                  </a:cubicBezTo>
                  <a:cubicBezTo>
                    <a:pt x="6350" y="9363"/>
                    <a:pt x="5348" y="10956"/>
                    <a:pt x="5478" y="12608"/>
                  </a:cubicBezTo>
                  <a:cubicBezTo>
                    <a:pt x="5630" y="14564"/>
                    <a:pt x="6906" y="15675"/>
                    <a:pt x="9554" y="16070"/>
                  </a:cubicBezTo>
                  <a:cubicBezTo>
                    <a:pt x="7971" y="16978"/>
                    <a:pt x="7265" y="18333"/>
                    <a:pt x="7271" y="20172"/>
                  </a:cubicBezTo>
                  <a:cubicBezTo>
                    <a:pt x="6205" y="18717"/>
                    <a:pt x="5061" y="18006"/>
                    <a:pt x="3850" y="18006"/>
                  </a:cubicBezTo>
                  <a:cubicBezTo>
                    <a:pt x="3408" y="18006"/>
                    <a:pt x="2956" y="18101"/>
                    <a:pt x="2497" y="18289"/>
                  </a:cubicBezTo>
                  <a:cubicBezTo>
                    <a:pt x="967" y="18915"/>
                    <a:pt x="0" y="20529"/>
                    <a:pt x="167" y="22176"/>
                  </a:cubicBezTo>
                  <a:cubicBezTo>
                    <a:pt x="364" y="24141"/>
                    <a:pt x="1590" y="25141"/>
                    <a:pt x="4396" y="25557"/>
                  </a:cubicBezTo>
                  <a:cubicBezTo>
                    <a:pt x="2637" y="26513"/>
                    <a:pt x="1764" y="27925"/>
                    <a:pt x="2136" y="29846"/>
                  </a:cubicBezTo>
                  <a:cubicBezTo>
                    <a:pt x="2539" y="31929"/>
                    <a:pt x="4003" y="32842"/>
                    <a:pt x="6225" y="32926"/>
                  </a:cubicBezTo>
                  <a:cubicBezTo>
                    <a:pt x="4445" y="34102"/>
                    <a:pt x="3659" y="35570"/>
                    <a:pt x="4153" y="37459"/>
                  </a:cubicBezTo>
                  <a:cubicBezTo>
                    <a:pt x="4658" y="39391"/>
                    <a:pt x="6081" y="40250"/>
                    <a:pt x="8281" y="40288"/>
                  </a:cubicBezTo>
                  <a:cubicBezTo>
                    <a:pt x="6359" y="41528"/>
                    <a:pt x="5612" y="43082"/>
                    <a:pt x="6241" y="45038"/>
                  </a:cubicBezTo>
                  <a:cubicBezTo>
                    <a:pt x="6822" y="46844"/>
                    <a:pt x="8189" y="47588"/>
                    <a:pt x="10013" y="47588"/>
                  </a:cubicBezTo>
                  <a:cubicBezTo>
                    <a:pt x="10124" y="47588"/>
                    <a:pt x="10236" y="47585"/>
                    <a:pt x="10350" y="47580"/>
                  </a:cubicBezTo>
                  <a:lnTo>
                    <a:pt x="10350" y="47580"/>
                  </a:lnTo>
                  <a:cubicBezTo>
                    <a:pt x="8158" y="49453"/>
                    <a:pt x="7615" y="50931"/>
                    <a:pt x="8419" y="52718"/>
                  </a:cubicBezTo>
                  <a:cubicBezTo>
                    <a:pt x="9008" y="54029"/>
                    <a:pt x="10307" y="54849"/>
                    <a:pt x="11711" y="54849"/>
                  </a:cubicBezTo>
                  <a:cubicBezTo>
                    <a:pt x="11884" y="54849"/>
                    <a:pt x="12059" y="54836"/>
                    <a:pt x="12234" y="54811"/>
                  </a:cubicBezTo>
                  <a:cubicBezTo>
                    <a:pt x="14113" y="54535"/>
                    <a:pt x="15130" y="53268"/>
                    <a:pt x="15500" y="50820"/>
                  </a:cubicBezTo>
                  <a:cubicBezTo>
                    <a:pt x="16046" y="51326"/>
                    <a:pt x="16559" y="51993"/>
                    <a:pt x="17236" y="52369"/>
                  </a:cubicBezTo>
                  <a:cubicBezTo>
                    <a:pt x="17903" y="52742"/>
                    <a:pt x="18736" y="52817"/>
                    <a:pt x="19492" y="53022"/>
                  </a:cubicBezTo>
                  <a:cubicBezTo>
                    <a:pt x="17701" y="54291"/>
                    <a:pt x="17038" y="55827"/>
                    <a:pt x="17555" y="57522"/>
                  </a:cubicBezTo>
                  <a:cubicBezTo>
                    <a:pt x="17981" y="58922"/>
                    <a:pt x="19262" y="60055"/>
                    <a:pt x="20674" y="60055"/>
                  </a:cubicBezTo>
                  <a:cubicBezTo>
                    <a:pt x="20807" y="60055"/>
                    <a:pt x="20941" y="60045"/>
                    <a:pt x="21076" y="60024"/>
                  </a:cubicBezTo>
                  <a:cubicBezTo>
                    <a:pt x="22031" y="59877"/>
                    <a:pt x="23124" y="59389"/>
                    <a:pt x="23768" y="58691"/>
                  </a:cubicBezTo>
                  <a:cubicBezTo>
                    <a:pt x="24425" y="57976"/>
                    <a:pt x="24609" y="56816"/>
                    <a:pt x="24971" y="55925"/>
                  </a:cubicBezTo>
                  <a:cubicBezTo>
                    <a:pt x="25853" y="57332"/>
                    <a:pt x="26854" y="58053"/>
                    <a:pt x="28151" y="58053"/>
                  </a:cubicBezTo>
                  <a:cubicBezTo>
                    <a:pt x="28355" y="58053"/>
                    <a:pt x="28565" y="58035"/>
                    <a:pt x="28784" y="58000"/>
                  </a:cubicBezTo>
                  <a:cubicBezTo>
                    <a:pt x="31024" y="57637"/>
                    <a:pt x="32014" y="56100"/>
                    <a:pt x="32212" y="53792"/>
                  </a:cubicBezTo>
                  <a:cubicBezTo>
                    <a:pt x="33079" y="55195"/>
                    <a:pt x="34155" y="55952"/>
                    <a:pt x="35514" y="55952"/>
                  </a:cubicBezTo>
                  <a:cubicBezTo>
                    <a:pt x="35786" y="55952"/>
                    <a:pt x="36069" y="55921"/>
                    <a:pt x="36364" y="55860"/>
                  </a:cubicBezTo>
                  <a:cubicBezTo>
                    <a:pt x="38470" y="55422"/>
                    <a:pt x="39394" y="53897"/>
                    <a:pt x="39553" y="51678"/>
                  </a:cubicBezTo>
                  <a:cubicBezTo>
                    <a:pt x="40446" y="53048"/>
                    <a:pt x="41517" y="53801"/>
                    <a:pt x="42829" y="53801"/>
                  </a:cubicBezTo>
                  <a:cubicBezTo>
                    <a:pt x="43212" y="53801"/>
                    <a:pt x="43616" y="53737"/>
                    <a:pt x="44042" y="53605"/>
                  </a:cubicBezTo>
                  <a:cubicBezTo>
                    <a:pt x="46018" y="52995"/>
                    <a:pt x="46815" y="51469"/>
                    <a:pt x="46778" y="49385"/>
                  </a:cubicBezTo>
                  <a:lnTo>
                    <a:pt x="46778" y="49385"/>
                  </a:lnTo>
                  <a:cubicBezTo>
                    <a:pt x="47978" y="50907"/>
                    <a:pt x="49082" y="51619"/>
                    <a:pt x="50275" y="51619"/>
                  </a:cubicBezTo>
                  <a:cubicBezTo>
                    <a:pt x="50691" y="51619"/>
                    <a:pt x="51117" y="51533"/>
                    <a:pt x="51562" y="51364"/>
                  </a:cubicBezTo>
                  <a:cubicBezTo>
                    <a:pt x="53026" y="50808"/>
                    <a:pt x="54161" y="49314"/>
                    <a:pt x="53952" y="47771"/>
                  </a:cubicBezTo>
                  <a:cubicBezTo>
                    <a:pt x="53823" y="46840"/>
                    <a:pt x="53389" y="45786"/>
                    <a:pt x="52742" y="45150"/>
                  </a:cubicBezTo>
                  <a:cubicBezTo>
                    <a:pt x="52080" y="44501"/>
                    <a:pt x="50991" y="44295"/>
                    <a:pt x="50132" y="43913"/>
                  </a:cubicBezTo>
                  <a:cubicBezTo>
                    <a:pt x="51538" y="43134"/>
                    <a:pt x="52186" y="41781"/>
                    <a:pt x="52198" y="39982"/>
                  </a:cubicBezTo>
                  <a:cubicBezTo>
                    <a:pt x="53282" y="41428"/>
                    <a:pt x="54416" y="42128"/>
                    <a:pt x="55621" y="42128"/>
                  </a:cubicBezTo>
                  <a:cubicBezTo>
                    <a:pt x="56033" y="42128"/>
                    <a:pt x="56453" y="42046"/>
                    <a:pt x="56883" y="41884"/>
                  </a:cubicBezTo>
                  <a:cubicBezTo>
                    <a:pt x="58386" y="41318"/>
                    <a:pt x="59535" y="39761"/>
                    <a:pt x="59283" y="38186"/>
                  </a:cubicBezTo>
                  <a:cubicBezTo>
                    <a:pt x="59136" y="37259"/>
                    <a:pt x="58661" y="36223"/>
                    <a:pt x="57995" y="35604"/>
                  </a:cubicBezTo>
                  <a:cubicBezTo>
                    <a:pt x="57317" y="34975"/>
                    <a:pt x="56225" y="34798"/>
                    <a:pt x="55375" y="34447"/>
                  </a:cubicBezTo>
                  <a:cubicBezTo>
                    <a:pt x="57065" y="33259"/>
                    <a:pt x="57754" y="31864"/>
                    <a:pt x="57351" y="30153"/>
                  </a:cubicBezTo>
                  <a:cubicBezTo>
                    <a:pt x="56896" y="28214"/>
                    <a:pt x="55486" y="27356"/>
                    <a:pt x="53303" y="27107"/>
                  </a:cubicBezTo>
                  <a:cubicBezTo>
                    <a:pt x="55278" y="26005"/>
                    <a:pt x="55475" y="24404"/>
                    <a:pt x="55559" y="22754"/>
                  </a:cubicBezTo>
                  <a:lnTo>
                    <a:pt x="55461" y="22389"/>
                  </a:lnTo>
                  <a:cubicBezTo>
                    <a:pt x="54599" y="20977"/>
                    <a:pt x="53549" y="19827"/>
                    <a:pt x="51419" y="19827"/>
                  </a:cubicBezTo>
                  <a:cubicBezTo>
                    <a:pt x="51390" y="19827"/>
                    <a:pt x="51360" y="19827"/>
                    <a:pt x="51330" y="19828"/>
                  </a:cubicBezTo>
                  <a:cubicBezTo>
                    <a:pt x="53209" y="18481"/>
                    <a:pt x="53860" y="16951"/>
                    <a:pt x="53290" y="15106"/>
                  </a:cubicBezTo>
                  <a:cubicBezTo>
                    <a:pt x="52720" y="13264"/>
                    <a:pt x="51274" y="12499"/>
                    <a:pt x="49320" y="12457"/>
                  </a:cubicBezTo>
                  <a:cubicBezTo>
                    <a:pt x="51289" y="10756"/>
                    <a:pt x="51830" y="9254"/>
                    <a:pt x="51170" y="7558"/>
                  </a:cubicBezTo>
                  <a:cubicBezTo>
                    <a:pt x="50632" y="6181"/>
                    <a:pt x="49334" y="5238"/>
                    <a:pt x="47877" y="5238"/>
                  </a:cubicBezTo>
                  <a:cubicBezTo>
                    <a:pt x="47782" y="5238"/>
                    <a:pt x="47685" y="5242"/>
                    <a:pt x="47589" y="5251"/>
                  </a:cubicBezTo>
                  <a:cubicBezTo>
                    <a:pt x="45250" y="5450"/>
                    <a:pt x="44208" y="6982"/>
                    <a:pt x="43964" y="8933"/>
                  </a:cubicBezTo>
                  <a:lnTo>
                    <a:pt x="40406" y="6934"/>
                  </a:lnTo>
                  <a:cubicBezTo>
                    <a:pt x="42077" y="5320"/>
                    <a:pt x="42543" y="3829"/>
                    <a:pt x="41790" y="2156"/>
                  </a:cubicBezTo>
                  <a:cubicBezTo>
                    <a:pt x="41198" y="836"/>
                    <a:pt x="39890" y="1"/>
                    <a:pt x="38465"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5" name="Google Shape;2315;p8"/>
            <p:cNvSpPr/>
            <p:nvPr/>
          </p:nvSpPr>
          <p:spPr>
            <a:xfrm>
              <a:off x="4444725" y="2552100"/>
              <a:ext cx="190550" cy="183550"/>
            </a:xfrm>
            <a:custGeom>
              <a:rect b="b" l="l" r="r" t="t"/>
              <a:pathLst>
                <a:path extrusionOk="0" h="7342" w="7622">
                  <a:moveTo>
                    <a:pt x="3875" y="0"/>
                  </a:moveTo>
                  <a:cubicBezTo>
                    <a:pt x="3254" y="0"/>
                    <a:pt x="2625" y="187"/>
                    <a:pt x="2004" y="566"/>
                  </a:cubicBezTo>
                  <a:cubicBezTo>
                    <a:pt x="537" y="1462"/>
                    <a:pt x="0" y="2836"/>
                    <a:pt x="260" y="4522"/>
                  </a:cubicBezTo>
                  <a:lnTo>
                    <a:pt x="358" y="4887"/>
                  </a:lnTo>
                  <a:cubicBezTo>
                    <a:pt x="1086" y="6485"/>
                    <a:pt x="2261" y="7342"/>
                    <a:pt x="3704" y="7342"/>
                  </a:cubicBezTo>
                  <a:cubicBezTo>
                    <a:pt x="3854" y="7342"/>
                    <a:pt x="4007" y="7333"/>
                    <a:pt x="4162" y="7314"/>
                  </a:cubicBezTo>
                  <a:cubicBezTo>
                    <a:pt x="5743" y="7124"/>
                    <a:pt x="7041" y="5952"/>
                    <a:pt x="7337" y="4395"/>
                  </a:cubicBezTo>
                  <a:cubicBezTo>
                    <a:pt x="7622" y="2896"/>
                    <a:pt x="7188" y="1638"/>
                    <a:pt x="5973" y="745"/>
                  </a:cubicBezTo>
                  <a:cubicBezTo>
                    <a:pt x="5301" y="251"/>
                    <a:pt x="4593" y="0"/>
                    <a:pt x="3875"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6" name="Google Shape;2316;p8"/>
            <p:cNvSpPr/>
            <p:nvPr/>
          </p:nvSpPr>
          <p:spPr>
            <a:xfrm>
              <a:off x="3510175" y="2029875"/>
              <a:ext cx="200650" cy="181350"/>
            </a:xfrm>
            <a:custGeom>
              <a:rect b="b" l="l" r="r" t="t"/>
              <a:pathLst>
                <a:path extrusionOk="0" h="7254" w="8026">
                  <a:moveTo>
                    <a:pt x="4030" y="0"/>
                  </a:moveTo>
                  <a:cubicBezTo>
                    <a:pt x="3696" y="0"/>
                    <a:pt x="3357" y="48"/>
                    <a:pt x="3021" y="147"/>
                  </a:cubicBezTo>
                  <a:cubicBezTo>
                    <a:pt x="1141" y="697"/>
                    <a:pt x="0" y="2660"/>
                    <a:pt x="457" y="4564"/>
                  </a:cubicBezTo>
                  <a:cubicBezTo>
                    <a:pt x="856" y="6230"/>
                    <a:pt x="2220" y="7253"/>
                    <a:pt x="3889" y="7253"/>
                  </a:cubicBezTo>
                  <a:cubicBezTo>
                    <a:pt x="4218" y="7253"/>
                    <a:pt x="4559" y="7213"/>
                    <a:pt x="4907" y="7131"/>
                  </a:cubicBezTo>
                  <a:lnTo>
                    <a:pt x="4925" y="7126"/>
                  </a:lnTo>
                  <a:cubicBezTo>
                    <a:pt x="6981" y="6407"/>
                    <a:pt x="8025" y="4487"/>
                    <a:pt x="7429" y="2526"/>
                  </a:cubicBezTo>
                  <a:cubicBezTo>
                    <a:pt x="6964" y="991"/>
                    <a:pt x="5555" y="0"/>
                    <a:pt x="4030"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7" name="Google Shape;2317;p8"/>
            <p:cNvSpPr/>
            <p:nvPr/>
          </p:nvSpPr>
          <p:spPr>
            <a:xfrm>
              <a:off x="3689650" y="1977200"/>
              <a:ext cx="205175" cy="181775"/>
            </a:xfrm>
            <a:custGeom>
              <a:rect b="b" l="l" r="r" t="t"/>
              <a:pathLst>
                <a:path extrusionOk="0" h="7271" w="8207">
                  <a:moveTo>
                    <a:pt x="4153" y="1"/>
                  </a:moveTo>
                  <a:cubicBezTo>
                    <a:pt x="2899" y="1"/>
                    <a:pt x="1685" y="671"/>
                    <a:pt x="1006" y="1873"/>
                  </a:cubicBezTo>
                  <a:cubicBezTo>
                    <a:pt x="1" y="3650"/>
                    <a:pt x="590" y="5838"/>
                    <a:pt x="2342" y="6814"/>
                  </a:cubicBezTo>
                  <a:cubicBezTo>
                    <a:pt x="2896" y="7123"/>
                    <a:pt x="3490" y="7270"/>
                    <a:pt x="4075" y="7270"/>
                  </a:cubicBezTo>
                  <a:cubicBezTo>
                    <a:pt x="5343" y="7270"/>
                    <a:pt x="6567" y="6578"/>
                    <a:pt x="7246" y="5346"/>
                  </a:cubicBezTo>
                  <a:cubicBezTo>
                    <a:pt x="8207" y="3601"/>
                    <a:pt x="7626" y="1453"/>
                    <a:pt x="5932" y="480"/>
                  </a:cubicBezTo>
                  <a:cubicBezTo>
                    <a:pt x="5366" y="155"/>
                    <a:pt x="4755" y="1"/>
                    <a:pt x="4153"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8" name="Google Shape;2318;p8"/>
            <p:cNvSpPr/>
            <p:nvPr/>
          </p:nvSpPr>
          <p:spPr>
            <a:xfrm>
              <a:off x="4486650" y="2737400"/>
              <a:ext cx="205300" cy="181675"/>
            </a:xfrm>
            <a:custGeom>
              <a:rect b="b" l="l" r="r" t="t"/>
              <a:pathLst>
                <a:path extrusionOk="0" h="7267" w="8212">
                  <a:moveTo>
                    <a:pt x="4158" y="0"/>
                  </a:moveTo>
                  <a:cubicBezTo>
                    <a:pt x="2904" y="0"/>
                    <a:pt x="1690" y="670"/>
                    <a:pt x="1011" y="1871"/>
                  </a:cubicBezTo>
                  <a:cubicBezTo>
                    <a:pt x="0" y="3655"/>
                    <a:pt x="585" y="5830"/>
                    <a:pt x="2343" y="6812"/>
                  </a:cubicBezTo>
                  <a:cubicBezTo>
                    <a:pt x="2895" y="7120"/>
                    <a:pt x="3488" y="7267"/>
                    <a:pt x="4073" y="7267"/>
                  </a:cubicBezTo>
                  <a:cubicBezTo>
                    <a:pt x="5342" y="7267"/>
                    <a:pt x="6572" y="6576"/>
                    <a:pt x="7249" y="5347"/>
                  </a:cubicBezTo>
                  <a:cubicBezTo>
                    <a:pt x="8211" y="3602"/>
                    <a:pt x="7632" y="1454"/>
                    <a:pt x="5937" y="480"/>
                  </a:cubicBezTo>
                  <a:cubicBezTo>
                    <a:pt x="5372" y="155"/>
                    <a:pt x="4760" y="0"/>
                    <a:pt x="4158"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9" name="Google Shape;2319;p8"/>
            <p:cNvSpPr/>
            <p:nvPr/>
          </p:nvSpPr>
          <p:spPr>
            <a:xfrm>
              <a:off x="3324450" y="2083775"/>
              <a:ext cx="204650" cy="181225"/>
            </a:xfrm>
            <a:custGeom>
              <a:rect b="b" l="l" r="r" t="t"/>
              <a:pathLst>
                <a:path extrusionOk="0" h="7249" w="8186">
                  <a:moveTo>
                    <a:pt x="4134" y="0"/>
                  </a:moveTo>
                  <a:cubicBezTo>
                    <a:pt x="2869" y="0"/>
                    <a:pt x="1639" y="683"/>
                    <a:pt x="965" y="1896"/>
                  </a:cubicBezTo>
                  <a:cubicBezTo>
                    <a:pt x="1" y="3629"/>
                    <a:pt x="571" y="5788"/>
                    <a:pt x="2248" y="6762"/>
                  </a:cubicBezTo>
                  <a:cubicBezTo>
                    <a:pt x="2815" y="7092"/>
                    <a:pt x="3431" y="7249"/>
                    <a:pt x="4038" y="7249"/>
                  </a:cubicBezTo>
                  <a:cubicBezTo>
                    <a:pt x="5285" y="7249"/>
                    <a:pt x="6495" y="6587"/>
                    <a:pt x="7173" y="5402"/>
                  </a:cubicBezTo>
                  <a:cubicBezTo>
                    <a:pt x="8185" y="3637"/>
                    <a:pt x="7605" y="1438"/>
                    <a:pt x="5870" y="460"/>
                  </a:cubicBezTo>
                  <a:cubicBezTo>
                    <a:pt x="5319" y="148"/>
                    <a:pt x="4723" y="0"/>
                    <a:pt x="4134"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0" name="Google Shape;2320;p8"/>
            <p:cNvSpPr/>
            <p:nvPr/>
          </p:nvSpPr>
          <p:spPr>
            <a:xfrm>
              <a:off x="4087475" y="3449425"/>
              <a:ext cx="204300" cy="180300"/>
            </a:xfrm>
            <a:custGeom>
              <a:rect b="b" l="l" r="r" t="t"/>
              <a:pathLst>
                <a:path extrusionOk="0" h="7212" w="8172">
                  <a:moveTo>
                    <a:pt x="4155" y="1"/>
                  </a:moveTo>
                  <a:cubicBezTo>
                    <a:pt x="2905" y="1"/>
                    <a:pt x="1678" y="662"/>
                    <a:pt x="1006" y="1832"/>
                  </a:cubicBezTo>
                  <a:cubicBezTo>
                    <a:pt x="1" y="3581"/>
                    <a:pt x="598" y="5815"/>
                    <a:pt x="2326" y="6776"/>
                  </a:cubicBezTo>
                  <a:cubicBezTo>
                    <a:pt x="2859" y="7072"/>
                    <a:pt x="3440" y="7212"/>
                    <a:pt x="4016" y="7212"/>
                  </a:cubicBezTo>
                  <a:cubicBezTo>
                    <a:pt x="5266" y="7212"/>
                    <a:pt x="6495" y="6550"/>
                    <a:pt x="7167" y="5382"/>
                  </a:cubicBezTo>
                  <a:cubicBezTo>
                    <a:pt x="8172" y="3632"/>
                    <a:pt x="7575" y="1398"/>
                    <a:pt x="5847" y="438"/>
                  </a:cubicBezTo>
                  <a:cubicBezTo>
                    <a:pt x="5313" y="141"/>
                    <a:pt x="4731" y="1"/>
                    <a:pt x="4155"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1" name="Google Shape;2321;p8"/>
            <p:cNvSpPr/>
            <p:nvPr/>
          </p:nvSpPr>
          <p:spPr>
            <a:xfrm>
              <a:off x="2924475" y="2795625"/>
              <a:ext cx="204325" cy="180275"/>
            </a:xfrm>
            <a:custGeom>
              <a:rect b="b" l="l" r="r" t="t"/>
              <a:pathLst>
                <a:path extrusionOk="0" h="7211" w="8173">
                  <a:moveTo>
                    <a:pt x="4156" y="0"/>
                  </a:moveTo>
                  <a:cubicBezTo>
                    <a:pt x="2906" y="0"/>
                    <a:pt x="1678" y="662"/>
                    <a:pt x="1006" y="1830"/>
                  </a:cubicBezTo>
                  <a:cubicBezTo>
                    <a:pt x="1" y="3579"/>
                    <a:pt x="598" y="5813"/>
                    <a:pt x="2326" y="6774"/>
                  </a:cubicBezTo>
                  <a:cubicBezTo>
                    <a:pt x="2859" y="7070"/>
                    <a:pt x="3439" y="7211"/>
                    <a:pt x="4015" y="7211"/>
                  </a:cubicBezTo>
                  <a:cubicBezTo>
                    <a:pt x="5266" y="7211"/>
                    <a:pt x="6495" y="6549"/>
                    <a:pt x="7167" y="5380"/>
                  </a:cubicBezTo>
                  <a:cubicBezTo>
                    <a:pt x="8172" y="3631"/>
                    <a:pt x="7575" y="1399"/>
                    <a:pt x="5845" y="438"/>
                  </a:cubicBezTo>
                  <a:cubicBezTo>
                    <a:pt x="5312" y="141"/>
                    <a:pt x="4732" y="0"/>
                    <a:pt x="4156"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2" name="Google Shape;2322;p8"/>
            <p:cNvSpPr/>
            <p:nvPr/>
          </p:nvSpPr>
          <p:spPr>
            <a:xfrm>
              <a:off x="3722100" y="3555800"/>
              <a:ext cx="203250" cy="180300"/>
            </a:xfrm>
            <a:custGeom>
              <a:rect b="b" l="l" r="r" t="t"/>
              <a:pathLst>
                <a:path extrusionOk="0" h="7212" w="8130">
                  <a:moveTo>
                    <a:pt x="4133" y="0"/>
                  </a:moveTo>
                  <a:cubicBezTo>
                    <a:pt x="2873" y="0"/>
                    <a:pt x="1638" y="671"/>
                    <a:pt x="967" y="1860"/>
                  </a:cubicBezTo>
                  <a:cubicBezTo>
                    <a:pt x="1" y="3579"/>
                    <a:pt x="570" y="5764"/>
                    <a:pt x="2239" y="6737"/>
                  </a:cubicBezTo>
                  <a:cubicBezTo>
                    <a:pt x="2791" y="7058"/>
                    <a:pt x="3397" y="7211"/>
                    <a:pt x="3998" y="7211"/>
                  </a:cubicBezTo>
                  <a:cubicBezTo>
                    <a:pt x="5257" y="7211"/>
                    <a:pt x="6493" y="6541"/>
                    <a:pt x="7162" y="5351"/>
                  </a:cubicBezTo>
                  <a:cubicBezTo>
                    <a:pt x="8129" y="3633"/>
                    <a:pt x="7560" y="1448"/>
                    <a:pt x="5892" y="475"/>
                  </a:cubicBezTo>
                  <a:cubicBezTo>
                    <a:pt x="5340" y="153"/>
                    <a:pt x="4733" y="0"/>
                    <a:pt x="4133"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3" name="Google Shape;2323;p8"/>
            <p:cNvSpPr/>
            <p:nvPr/>
          </p:nvSpPr>
          <p:spPr>
            <a:xfrm>
              <a:off x="4105650" y="2055275"/>
              <a:ext cx="204750" cy="180700"/>
            </a:xfrm>
            <a:custGeom>
              <a:rect b="b" l="l" r="r" t="t"/>
              <a:pathLst>
                <a:path extrusionOk="0" h="7228" w="8190">
                  <a:moveTo>
                    <a:pt x="4154" y="0"/>
                  </a:moveTo>
                  <a:cubicBezTo>
                    <a:pt x="2912" y="0"/>
                    <a:pt x="1696" y="654"/>
                    <a:pt x="1022" y="1818"/>
                  </a:cubicBezTo>
                  <a:cubicBezTo>
                    <a:pt x="0" y="3576"/>
                    <a:pt x="579" y="5798"/>
                    <a:pt x="2314" y="6775"/>
                  </a:cubicBezTo>
                  <a:cubicBezTo>
                    <a:pt x="2858" y="7082"/>
                    <a:pt x="3450" y="7227"/>
                    <a:pt x="4036" y="7227"/>
                  </a:cubicBezTo>
                  <a:cubicBezTo>
                    <a:pt x="5277" y="7227"/>
                    <a:pt x="6492" y="6573"/>
                    <a:pt x="7168" y="5410"/>
                  </a:cubicBezTo>
                  <a:cubicBezTo>
                    <a:pt x="8189" y="3651"/>
                    <a:pt x="7610" y="1429"/>
                    <a:pt x="5876" y="452"/>
                  </a:cubicBezTo>
                  <a:cubicBezTo>
                    <a:pt x="5332" y="146"/>
                    <a:pt x="4740" y="0"/>
                    <a:pt x="4154"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4" name="Google Shape;2324;p8"/>
            <p:cNvSpPr/>
            <p:nvPr/>
          </p:nvSpPr>
          <p:spPr>
            <a:xfrm>
              <a:off x="3024250" y="3163500"/>
              <a:ext cx="203375" cy="180325"/>
            </a:xfrm>
            <a:custGeom>
              <a:rect b="b" l="l" r="r" t="t"/>
              <a:pathLst>
                <a:path extrusionOk="0" h="7213" w="8135">
                  <a:moveTo>
                    <a:pt x="4134" y="1"/>
                  </a:moveTo>
                  <a:cubicBezTo>
                    <a:pt x="2857" y="1"/>
                    <a:pt x="1605" y="693"/>
                    <a:pt x="942" y="1910"/>
                  </a:cubicBezTo>
                  <a:cubicBezTo>
                    <a:pt x="0" y="3639"/>
                    <a:pt x="603" y="5815"/>
                    <a:pt x="2287" y="6763"/>
                  </a:cubicBezTo>
                  <a:cubicBezTo>
                    <a:pt x="2828" y="7068"/>
                    <a:pt x="3416" y="7212"/>
                    <a:pt x="3999" y="7212"/>
                  </a:cubicBezTo>
                  <a:cubicBezTo>
                    <a:pt x="5277" y="7212"/>
                    <a:pt x="6529" y="6519"/>
                    <a:pt x="7192" y="5302"/>
                  </a:cubicBezTo>
                  <a:cubicBezTo>
                    <a:pt x="8135" y="3572"/>
                    <a:pt x="7532" y="1399"/>
                    <a:pt x="5846" y="450"/>
                  </a:cubicBezTo>
                  <a:cubicBezTo>
                    <a:pt x="5306" y="145"/>
                    <a:pt x="4718" y="1"/>
                    <a:pt x="4134"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5" name="Google Shape;2325;p8"/>
            <p:cNvSpPr/>
            <p:nvPr/>
          </p:nvSpPr>
          <p:spPr>
            <a:xfrm>
              <a:off x="2973775" y="2979125"/>
              <a:ext cx="205125" cy="181175"/>
            </a:xfrm>
            <a:custGeom>
              <a:rect b="b" l="l" r="r" t="t"/>
              <a:pathLst>
                <a:path extrusionOk="0" h="7247" w="8205">
                  <a:moveTo>
                    <a:pt x="4153" y="0"/>
                  </a:moveTo>
                  <a:cubicBezTo>
                    <a:pt x="2911" y="0"/>
                    <a:pt x="1698" y="657"/>
                    <a:pt x="1022" y="1824"/>
                  </a:cubicBezTo>
                  <a:cubicBezTo>
                    <a:pt x="1" y="3585"/>
                    <a:pt x="566" y="5791"/>
                    <a:pt x="2292" y="6777"/>
                  </a:cubicBezTo>
                  <a:cubicBezTo>
                    <a:pt x="2849" y="7095"/>
                    <a:pt x="3452" y="7246"/>
                    <a:pt x="4048" y="7246"/>
                  </a:cubicBezTo>
                  <a:cubicBezTo>
                    <a:pt x="5306" y="7246"/>
                    <a:pt x="6531" y="6573"/>
                    <a:pt x="7207" y="5373"/>
                  </a:cubicBezTo>
                  <a:cubicBezTo>
                    <a:pt x="8204" y="3600"/>
                    <a:pt x="7606" y="1412"/>
                    <a:pt x="5860" y="444"/>
                  </a:cubicBezTo>
                  <a:cubicBezTo>
                    <a:pt x="5319" y="143"/>
                    <a:pt x="4733" y="0"/>
                    <a:pt x="4153"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6" name="Google Shape;2326;p8"/>
            <p:cNvSpPr/>
            <p:nvPr/>
          </p:nvSpPr>
          <p:spPr>
            <a:xfrm>
              <a:off x="3904175" y="3502150"/>
              <a:ext cx="204550" cy="181225"/>
            </a:xfrm>
            <a:custGeom>
              <a:rect b="b" l="l" r="r" t="t"/>
              <a:pathLst>
                <a:path extrusionOk="0" h="7249" w="8182">
                  <a:moveTo>
                    <a:pt x="4146" y="1"/>
                  </a:moveTo>
                  <a:cubicBezTo>
                    <a:pt x="2898" y="1"/>
                    <a:pt x="1686" y="663"/>
                    <a:pt x="1008" y="1851"/>
                  </a:cubicBezTo>
                  <a:cubicBezTo>
                    <a:pt x="0" y="3614"/>
                    <a:pt x="582" y="5815"/>
                    <a:pt x="2317" y="6792"/>
                  </a:cubicBezTo>
                  <a:cubicBezTo>
                    <a:pt x="2867" y="7101"/>
                    <a:pt x="3461" y="7248"/>
                    <a:pt x="4049" y="7248"/>
                  </a:cubicBezTo>
                  <a:cubicBezTo>
                    <a:pt x="5315" y="7248"/>
                    <a:pt x="6547" y="6564"/>
                    <a:pt x="7221" y="5349"/>
                  </a:cubicBezTo>
                  <a:cubicBezTo>
                    <a:pt x="8182" y="3616"/>
                    <a:pt x="7610" y="1457"/>
                    <a:pt x="5931" y="485"/>
                  </a:cubicBezTo>
                  <a:cubicBezTo>
                    <a:pt x="5366" y="157"/>
                    <a:pt x="4751" y="1"/>
                    <a:pt x="4146"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7" name="Google Shape;2327;p8"/>
            <p:cNvSpPr/>
            <p:nvPr/>
          </p:nvSpPr>
          <p:spPr>
            <a:xfrm>
              <a:off x="4387350" y="2369550"/>
              <a:ext cx="205225" cy="181600"/>
            </a:xfrm>
            <a:custGeom>
              <a:rect b="b" l="l" r="r" t="t"/>
              <a:pathLst>
                <a:path extrusionOk="0" h="7264" w="8209">
                  <a:moveTo>
                    <a:pt x="4160" y="0"/>
                  </a:moveTo>
                  <a:cubicBezTo>
                    <a:pt x="2912" y="0"/>
                    <a:pt x="1703" y="661"/>
                    <a:pt x="1024" y="1847"/>
                  </a:cubicBezTo>
                  <a:cubicBezTo>
                    <a:pt x="1" y="3630"/>
                    <a:pt x="573" y="5807"/>
                    <a:pt x="2322" y="6799"/>
                  </a:cubicBezTo>
                  <a:cubicBezTo>
                    <a:pt x="2879" y="7114"/>
                    <a:pt x="3480" y="7264"/>
                    <a:pt x="4072" y="7264"/>
                  </a:cubicBezTo>
                  <a:cubicBezTo>
                    <a:pt x="5335" y="7264"/>
                    <a:pt x="6560" y="6582"/>
                    <a:pt x="7238" y="5368"/>
                  </a:cubicBezTo>
                  <a:cubicBezTo>
                    <a:pt x="8209" y="3626"/>
                    <a:pt x="7643" y="1470"/>
                    <a:pt x="5960" y="490"/>
                  </a:cubicBezTo>
                  <a:cubicBezTo>
                    <a:pt x="5389" y="158"/>
                    <a:pt x="4770" y="0"/>
                    <a:pt x="4160"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8" name="Google Shape;2328;p8"/>
            <p:cNvSpPr/>
            <p:nvPr/>
          </p:nvSpPr>
          <p:spPr>
            <a:xfrm>
              <a:off x="4404375" y="3159375"/>
              <a:ext cx="203025" cy="179825"/>
            </a:xfrm>
            <a:custGeom>
              <a:rect b="b" l="l" r="r" t="t"/>
              <a:pathLst>
                <a:path extrusionOk="0" h="7193" w="8121">
                  <a:moveTo>
                    <a:pt x="4134" y="0"/>
                  </a:moveTo>
                  <a:cubicBezTo>
                    <a:pt x="2848" y="0"/>
                    <a:pt x="1584" y="701"/>
                    <a:pt x="929" y="1925"/>
                  </a:cubicBezTo>
                  <a:cubicBezTo>
                    <a:pt x="1" y="3664"/>
                    <a:pt x="631" y="5851"/>
                    <a:pt x="2330" y="6775"/>
                  </a:cubicBezTo>
                  <a:cubicBezTo>
                    <a:pt x="2853" y="7058"/>
                    <a:pt x="3422" y="7193"/>
                    <a:pt x="3986" y="7193"/>
                  </a:cubicBezTo>
                  <a:cubicBezTo>
                    <a:pt x="5255" y="7193"/>
                    <a:pt x="6503" y="6512"/>
                    <a:pt x="7165" y="5317"/>
                  </a:cubicBezTo>
                  <a:cubicBezTo>
                    <a:pt x="8120" y="3592"/>
                    <a:pt x="7525" y="1397"/>
                    <a:pt x="5839" y="447"/>
                  </a:cubicBezTo>
                  <a:cubicBezTo>
                    <a:pt x="5303" y="144"/>
                    <a:pt x="4716" y="0"/>
                    <a:pt x="4134"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9" name="Google Shape;2329;p8"/>
            <p:cNvSpPr/>
            <p:nvPr/>
          </p:nvSpPr>
          <p:spPr>
            <a:xfrm>
              <a:off x="3008750" y="2374775"/>
              <a:ext cx="203050" cy="179825"/>
            </a:xfrm>
            <a:custGeom>
              <a:rect b="b" l="l" r="r" t="t"/>
              <a:pathLst>
                <a:path extrusionOk="0" h="7193" w="8122">
                  <a:moveTo>
                    <a:pt x="4136" y="0"/>
                  </a:moveTo>
                  <a:cubicBezTo>
                    <a:pt x="2865" y="0"/>
                    <a:pt x="1613" y="684"/>
                    <a:pt x="951" y="1887"/>
                  </a:cubicBezTo>
                  <a:cubicBezTo>
                    <a:pt x="0" y="3616"/>
                    <a:pt x="606" y="5807"/>
                    <a:pt x="2294" y="6753"/>
                  </a:cubicBezTo>
                  <a:cubicBezTo>
                    <a:pt x="2827" y="7051"/>
                    <a:pt x="3410" y="7193"/>
                    <a:pt x="3988" y="7193"/>
                  </a:cubicBezTo>
                  <a:cubicBezTo>
                    <a:pt x="5241" y="7193"/>
                    <a:pt x="6475" y="6528"/>
                    <a:pt x="7144" y="5355"/>
                  </a:cubicBezTo>
                  <a:cubicBezTo>
                    <a:pt x="8121" y="3641"/>
                    <a:pt x="7549" y="1439"/>
                    <a:pt x="5877" y="467"/>
                  </a:cubicBezTo>
                  <a:cubicBezTo>
                    <a:pt x="5331" y="150"/>
                    <a:pt x="4731" y="0"/>
                    <a:pt x="4136"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0" name="Google Shape;2330;p8"/>
            <p:cNvSpPr/>
            <p:nvPr/>
          </p:nvSpPr>
          <p:spPr>
            <a:xfrm>
              <a:off x="4272025" y="3397550"/>
              <a:ext cx="201050" cy="177675"/>
            </a:xfrm>
            <a:custGeom>
              <a:rect b="b" l="l" r="r" t="t"/>
              <a:pathLst>
                <a:path extrusionOk="0" h="7107" w="8042">
                  <a:moveTo>
                    <a:pt x="4118" y="0"/>
                  </a:moveTo>
                  <a:cubicBezTo>
                    <a:pt x="2863" y="0"/>
                    <a:pt x="1619" y="663"/>
                    <a:pt x="962" y="1817"/>
                  </a:cubicBezTo>
                  <a:cubicBezTo>
                    <a:pt x="0" y="3507"/>
                    <a:pt x="609" y="5761"/>
                    <a:pt x="2275" y="6687"/>
                  </a:cubicBezTo>
                  <a:cubicBezTo>
                    <a:pt x="2787" y="6972"/>
                    <a:pt x="3353" y="7106"/>
                    <a:pt x="3919" y="7106"/>
                  </a:cubicBezTo>
                  <a:cubicBezTo>
                    <a:pt x="5196" y="7106"/>
                    <a:pt x="6470" y="6422"/>
                    <a:pt x="7110" y="5243"/>
                  </a:cubicBezTo>
                  <a:cubicBezTo>
                    <a:pt x="8041" y="3528"/>
                    <a:pt x="7398" y="1282"/>
                    <a:pt x="5721" y="394"/>
                  </a:cubicBezTo>
                  <a:cubicBezTo>
                    <a:pt x="5216" y="127"/>
                    <a:pt x="4666" y="0"/>
                    <a:pt x="4118"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1" name="Google Shape;2331;p8"/>
            <p:cNvSpPr/>
            <p:nvPr/>
          </p:nvSpPr>
          <p:spPr>
            <a:xfrm>
              <a:off x="3874375" y="1925425"/>
              <a:ext cx="202075" cy="178850"/>
            </a:xfrm>
            <a:custGeom>
              <a:rect b="b" l="l" r="r" t="t"/>
              <a:pathLst>
                <a:path extrusionOk="0" h="7154" w="8083">
                  <a:moveTo>
                    <a:pt x="4133" y="0"/>
                  </a:moveTo>
                  <a:cubicBezTo>
                    <a:pt x="2882" y="0"/>
                    <a:pt x="1639" y="660"/>
                    <a:pt x="974" y="1820"/>
                  </a:cubicBezTo>
                  <a:cubicBezTo>
                    <a:pt x="0" y="3516"/>
                    <a:pt x="584" y="5747"/>
                    <a:pt x="2252" y="6705"/>
                  </a:cubicBezTo>
                  <a:cubicBezTo>
                    <a:pt x="2782" y="7010"/>
                    <a:pt x="3367" y="7154"/>
                    <a:pt x="3952" y="7154"/>
                  </a:cubicBezTo>
                  <a:cubicBezTo>
                    <a:pt x="5202" y="7154"/>
                    <a:pt x="6444" y="6494"/>
                    <a:pt x="7110" y="5335"/>
                  </a:cubicBezTo>
                  <a:cubicBezTo>
                    <a:pt x="8083" y="3637"/>
                    <a:pt x="7501" y="1408"/>
                    <a:pt x="5833" y="448"/>
                  </a:cubicBezTo>
                  <a:cubicBezTo>
                    <a:pt x="5303" y="144"/>
                    <a:pt x="4717" y="0"/>
                    <a:pt x="4133"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2" name="Google Shape;2332;p8"/>
            <p:cNvSpPr/>
            <p:nvPr/>
          </p:nvSpPr>
          <p:spPr>
            <a:xfrm>
              <a:off x="3142775" y="2138425"/>
              <a:ext cx="201675" cy="178300"/>
            </a:xfrm>
            <a:custGeom>
              <a:rect b="b" l="l" r="r" t="t"/>
              <a:pathLst>
                <a:path extrusionOk="0" h="7132" w="8067">
                  <a:moveTo>
                    <a:pt x="4129" y="1"/>
                  </a:moveTo>
                  <a:cubicBezTo>
                    <a:pt x="2886" y="1"/>
                    <a:pt x="1650" y="651"/>
                    <a:pt x="983" y="1791"/>
                  </a:cubicBezTo>
                  <a:cubicBezTo>
                    <a:pt x="0" y="3469"/>
                    <a:pt x="587" y="5736"/>
                    <a:pt x="2249" y="6689"/>
                  </a:cubicBezTo>
                  <a:cubicBezTo>
                    <a:pt x="2772" y="6989"/>
                    <a:pt x="3354" y="7131"/>
                    <a:pt x="3934" y="7131"/>
                  </a:cubicBezTo>
                  <a:cubicBezTo>
                    <a:pt x="5196" y="7131"/>
                    <a:pt x="6455" y="6460"/>
                    <a:pt x="7110" y="5291"/>
                  </a:cubicBezTo>
                  <a:cubicBezTo>
                    <a:pt x="8066" y="3586"/>
                    <a:pt x="7448" y="1336"/>
                    <a:pt x="5768" y="415"/>
                  </a:cubicBezTo>
                  <a:cubicBezTo>
                    <a:pt x="5255" y="134"/>
                    <a:pt x="4691" y="1"/>
                    <a:pt x="4129"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3" name="Google Shape;2333;p8"/>
            <p:cNvSpPr/>
            <p:nvPr/>
          </p:nvSpPr>
          <p:spPr>
            <a:xfrm>
              <a:off x="2877150" y="2613250"/>
              <a:ext cx="199650" cy="177150"/>
            </a:xfrm>
            <a:custGeom>
              <a:rect b="b" l="l" r="r" t="t"/>
              <a:pathLst>
                <a:path extrusionOk="0" h="7086" w="7986">
                  <a:moveTo>
                    <a:pt x="4096" y="0"/>
                  </a:moveTo>
                  <a:cubicBezTo>
                    <a:pt x="2821" y="0"/>
                    <a:pt x="1546" y="685"/>
                    <a:pt x="910" y="1866"/>
                  </a:cubicBezTo>
                  <a:cubicBezTo>
                    <a:pt x="0" y="3554"/>
                    <a:pt x="603" y="5735"/>
                    <a:pt x="2234" y="6657"/>
                  </a:cubicBezTo>
                  <a:cubicBezTo>
                    <a:pt x="2748" y="6948"/>
                    <a:pt x="3319" y="7085"/>
                    <a:pt x="3890" y="7085"/>
                  </a:cubicBezTo>
                  <a:cubicBezTo>
                    <a:pt x="5165" y="7085"/>
                    <a:pt x="6439" y="6400"/>
                    <a:pt x="7077" y="5219"/>
                  </a:cubicBezTo>
                  <a:cubicBezTo>
                    <a:pt x="7986" y="3532"/>
                    <a:pt x="7383" y="1351"/>
                    <a:pt x="5752" y="428"/>
                  </a:cubicBezTo>
                  <a:cubicBezTo>
                    <a:pt x="5238" y="137"/>
                    <a:pt x="4667" y="0"/>
                    <a:pt x="4096"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4" name="Google Shape;2334;p8"/>
            <p:cNvSpPr/>
            <p:nvPr/>
          </p:nvSpPr>
          <p:spPr>
            <a:xfrm>
              <a:off x="3307150" y="3478950"/>
              <a:ext cx="202075" cy="178825"/>
            </a:xfrm>
            <a:custGeom>
              <a:rect b="b" l="l" r="r" t="t"/>
              <a:pathLst>
                <a:path extrusionOk="0" h="7153" w="8083">
                  <a:moveTo>
                    <a:pt x="4133" y="0"/>
                  </a:moveTo>
                  <a:cubicBezTo>
                    <a:pt x="2879" y="0"/>
                    <a:pt x="1633" y="664"/>
                    <a:pt x="970" y="1827"/>
                  </a:cubicBezTo>
                  <a:cubicBezTo>
                    <a:pt x="0" y="3524"/>
                    <a:pt x="588" y="5755"/>
                    <a:pt x="2258" y="6709"/>
                  </a:cubicBezTo>
                  <a:cubicBezTo>
                    <a:pt x="2786" y="7010"/>
                    <a:pt x="3369" y="7153"/>
                    <a:pt x="3950" y="7153"/>
                  </a:cubicBezTo>
                  <a:cubicBezTo>
                    <a:pt x="5204" y="7153"/>
                    <a:pt x="6450" y="6489"/>
                    <a:pt x="7113" y="5326"/>
                  </a:cubicBezTo>
                  <a:cubicBezTo>
                    <a:pt x="8083" y="3627"/>
                    <a:pt x="7493" y="1398"/>
                    <a:pt x="5825" y="444"/>
                  </a:cubicBezTo>
                  <a:cubicBezTo>
                    <a:pt x="5297" y="143"/>
                    <a:pt x="4714" y="0"/>
                    <a:pt x="4133"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5" name="Google Shape;2335;p8"/>
            <p:cNvSpPr/>
            <p:nvPr/>
          </p:nvSpPr>
          <p:spPr>
            <a:xfrm>
              <a:off x="4538325" y="2923050"/>
              <a:ext cx="201175" cy="178250"/>
            </a:xfrm>
            <a:custGeom>
              <a:rect b="b" l="l" r="r" t="t"/>
              <a:pathLst>
                <a:path extrusionOk="0" h="7130" w="8047">
                  <a:moveTo>
                    <a:pt x="4141" y="0"/>
                  </a:moveTo>
                  <a:cubicBezTo>
                    <a:pt x="2888" y="0"/>
                    <a:pt x="1634" y="660"/>
                    <a:pt x="972" y="1814"/>
                  </a:cubicBezTo>
                  <a:cubicBezTo>
                    <a:pt x="1" y="3510"/>
                    <a:pt x="602" y="5764"/>
                    <a:pt x="2276" y="6702"/>
                  </a:cubicBezTo>
                  <a:cubicBezTo>
                    <a:pt x="2794" y="6992"/>
                    <a:pt x="3366" y="7129"/>
                    <a:pt x="3937" y="7129"/>
                  </a:cubicBezTo>
                  <a:cubicBezTo>
                    <a:pt x="5210" y="7129"/>
                    <a:pt x="6478" y="6448"/>
                    <a:pt x="7127" y="5265"/>
                  </a:cubicBezTo>
                  <a:cubicBezTo>
                    <a:pt x="8047" y="3587"/>
                    <a:pt x="7464" y="1406"/>
                    <a:pt x="5843" y="454"/>
                  </a:cubicBezTo>
                  <a:cubicBezTo>
                    <a:pt x="5317" y="146"/>
                    <a:pt x="4729" y="0"/>
                    <a:pt x="4141"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6" name="Google Shape;2336;p8"/>
            <p:cNvSpPr/>
            <p:nvPr/>
          </p:nvSpPr>
          <p:spPr>
            <a:xfrm>
              <a:off x="4339575" y="2186975"/>
              <a:ext cx="202100" cy="178800"/>
            </a:xfrm>
            <a:custGeom>
              <a:rect b="b" l="l" r="r" t="t"/>
              <a:pathLst>
                <a:path extrusionOk="0" h="7152" w="8084">
                  <a:moveTo>
                    <a:pt x="4130" y="0"/>
                  </a:moveTo>
                  <a:cubicBezTo>
                    <a:pt x="2858" y="0"/>
                    <a:pt x="1599" y="682"/>
                    <a:pt x="947" y="1868"/>
                  </a:cubicBezTo>
                  <a:cubicBezTo>
                    <a:pt x="1" y="3586"/>
                    <a:pt x="618" y="5807"/>
                    <a:pt x="2299" y="6731"/>
                  </a:cubicBezTo>
                  <a:cubicBezTo>
                    <a:pt x="2818" y="7016"/>
                    <a:pt x="3387" y="7151"/>
                    <a:pt x="3953" y="7151"/>
                  </a:cubicBezTo>
                  <a:cubicBezTo>
                    <a:pt x="5225" y="7151"/>
                    <a:pt x="6485" y="6470"/>
                    <a:pt x="7137" y="5284"/>
                  </a:cubicBezTo>
                  <a:cubicBezTo>
                    <a:pt x="8083" y="3567"/>
                    <a:pt x="7466" y="1346"/>
                    <a:pt x="5785" y="421"/>
                  </a:cubicBezTo>
                  <a:cubicBezTo>
                    <a:pt x="5265" y="135"/>
                    <a:pt x="4697" y="0"/>
                    <a:pt x="4130"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7" name="Google Shape;2337;p8"/>
            <p:cNvSpPr/>
            <p:nvPr/>
          </p:nvSpPr>
          <p:spPr>
            <a:xfrm>
              <a:off x="3076000" y="3349125"/>
              <a:ext cx="199125" cy="176950"/>
            </a:xfrm>
            <a:custGeom>
              <a:rect b="b" l="l" r="r" t="t"/>
              <a:pathLst>
                <a:path extrusionOk="0" h="7078" w="7965">
                  <a:moveTo>
                    <a:pt x="4096" y="0"/>
                  </a:moveTo>
                  <a:cubicBezTo>
                    <a:pt x="2910" y="0"/>
                    <a:pt x="1709" y="604"/>
                    <a:pt x="1015" y="1690"/>
                  </a:cubicBezTo>
                  <a:cubicBezTo>
                    <a:pt x="1" y="3275"/>
                    <a:pt x="472" y="5472"/>
                    <a:pt x="2057" y="6536"/>
                  </a:cubicBezTo>
                  <a:cubicBezTo>
                    <a:pt x="2602" y="6903"/>
                    <a:pt x="3234" y="7077"/>
                    <a:pt x="3870" y="7077"/>
                  </a:cubicBezTo>
                  <a:cubicBezTo>
                    <a:pt x="5055" y="7077"/>
                    <a:pt x="6256" y="6473"/>
                    <a:pt x="6950" y="5388"/>
                  </a:cubicBezTo>
                  <a:cubicBezTo>
                    <a:pt x="7964" y="3803"/>
                    <a:pt x="7493" y="1606"/>
                    <a:pt x="5908" y="540"/>
                  </a:cubicBezTo>
                  <a:cubicBezTo>
                    <a:pt x="5363" y="174"/>
                    <a:pt x="4731" y="0"/>
                    <a:pt x="4096"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8" name="Google Shape;2338;p8"/>
            <p:cNvSpPr/>
            <p:nvPr/>
          </p:nvSpPr>
          <p:spPr>
            <a:xfrm>
              <a:off x="3540625" y="3610700"/>
              <a:ext cx="200300" cy="176875"/>
            </a:xfrm>
            <a:custGeom>
              <a:rect b="b" l="l" r="r" t="t"/>
              <a:pathLst>
                <a:path extrusionOk="0" h="7075" w="8012">
                  <a:moveTo>
                    <a:pt x="4108" y="0"/>
                  </a:moveTo>
                  <a:cubicBezTo>
                    <a:pt x="2902" y="0"/>
                    <a:pt x="1695" y="622"/>
                    <a:pt x="1013" y="1726"/>
                  </a:cubicBezTo>
                  <a:cubicBezTo>
                    <a:pt x="1" y="3365"/>
                    <a:pt x="556" y="5641"/>
                    <a:pt x="2210" y="6618"/>
                  </a:cubicBezTo>
                  <a:cubicBezTo>
                    <a:pt x="2733" y="6928"/>
                    <a:pt x="3318" y="7074"/>
                    <a:pt x="3903" y="7074"/>
                  </a:cubicBezTo>
                  <a:cubicBezTo>
                    <a:pt x="5109" y="7074"/>
                    <a:pt x="6317" y="6452"/>
                    <a:pt x="6999" y="5348"/>
                  </a:cubicBezTo>
                  <a:cubicBezTo>
                    <a:pt x="8011" y="3709"/>
                    <a:pt x="7456" y="1433"/>
                    <a:pt x="5801" y="456"/>
                  </a:cubicBezTo>
                  <a:cubicBezTo>
                    <a:pt x="5277" y="147"/>
                    <a:pt x="4693" y="0"/>
                    <a:pt x="4108"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9" name="Google Shape;2339;p8"/>
            <p:cNvSpPr/>
            <p:nvPr/>
          </p:nvSpPr>
          <p:spPr>
            <a:xfrm>
              <a:off x="4674675" y="2688875"/>
              <a:ext cx="195200" cy="172375"/>
            </a:xfrm>
            <a:custGeom>
              <a:rect b="b" l="l" r="r" t="t"/>
              <a:pathLst>
                <a:path extrusionOk="0" h="6895" w="7808">
                  <a:moveTo>
                    <a:pt x="3932" y="0"/>
                  </a:moveTo>
                  <a:cubicBezTo>
                    <a:pt x="2766" y="0"/>
                    <a:pt x="1646" y="618"/>
                    <a:pt x="998" y="1737"/>
                  </a:cubicBezTo>
                  <a:cubicBezTo>
                    <a:pt x="0" y="3458"/>
                    <a:pt x="544" y="5517"/>
                    <a:pt x="2245" y="6460"/>
                  </a:cubicBezTo>
                  <a:cubicBezTo>
                    <a:pt x="2774" y="6754"/>
                    <a:pt x="3339" y="6894"/>
                    <a:pt x="3893" y="6894"/>
                  </a:cubicBezTo>
                  <a:cubicBezTo>
                    <a:pt x="5074" y="6894"/>
                    <a:pt x="6209" y="6255"/>
                    <a:pt x="6856" y="5106"/>
                  </a:cubicBezTo>
                  <a:cubicBezTo>
                    <a:pt x="7808" y="3418"/>
                    <a:pt x="7276" y="1401"/>
                    <a:pt x="5630" y="459"/>
                  </a:cubicBezTo>
                  <a:cubicBezTo>
                    <a:pt x="5086" y="149"/>
                    <a:pt x="4504" y="0"/>
                    <a:pt x="3932"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0" name="Google Shape;2340;p8"/>
            <p:cNvSpPr/>
            <p:nvPr/>
          </p:nvSpPr>
          <p:spPr>
            <a:xfrm>
              <a:off x="4142400" y="3637900"/>
              <a:ext cx="193750" cy="171275"/>
            </a:xfrm>
            <a:custGeom>
              <a:rect b="b" l="l" r="r" t="t"/>
              <a:pathLst>
                <a:path extrusionOk="0" h="6851" w="7750">
                  <a:moveTo>
                    <a:pt x="3900" y="1"/>
                  </a:moveTo>
                  <a:cubicBezTo>
                    <a:pt x="2729" y="1"/>
                    <a:pt x="1603" y="626"/>
                    <a:pt x="959" y="1754"/>
                  </a:cubicBezTo>
                  <a:cubicBezTo>
                    <a:pt x="1" y="3433"/>
                    <a:pt x="531" y="5463"/>
                    <a:pt x="2172" y="6398"/>
                  </a:cubicBezTo>
                  <a:cubicBezTo>
                    <a:pt x="2708" y="6705"/>
                    <a:pt x="3284" y="6851"/>
                    <a:pt x="3850" y="6851"/>
                  </a:cubicBezTo>
                  <a:cubicBezTo>
                    <a:pt x="5021" y="6851"/>
                    <a:pt x="6147" y="6225"/>
                    <a:pt x="6791" y="5097"/>
                  </a:cubicBezTo>
                  <a:cubicBezTo>
                    <a:pt x="7749" y="3419"/>
                    <a:pt x="7219" y="1388"/>
                    <a:pt x="5579" y="452"/>
                  </a:cubicBezTo>
                  <a:cubicBezTo>
                    <a:pt x="5042" y="147"/>
                    <a:pt x="4466" y="1"/>
                    <a:pt x="3900"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1" name="Google Shape;2341;p8"/>
            <p:cNvSpPr/>
            <p:nvPr/>
          </p:nvSpPr>
          <p:spPr>
            <a:xfrm>
              <a:off x="3360900" y="3666625"/>
              <a:ext cx="193875" cy="171375"/>
            </a:xfrm>
            <a:custGeom>
              <a:rect b="b" l="l" r="r" t="t"/>
              <a:pathLst>
                <a:path extrusionOk="0" h="6855" w="7755">
                  <a:moveTo>
                    <a:pt x="3903" y="1"/>
                  </a:moveTo>
                  <a:cubicBezTo>
                    <a:pt x="2721" y="1"/>
                    <a:pt x="1583" y="641"/>
                    <a:pt x="942" y="1789"/>
                  </a:cubicBezTo>
                  <a:cubicBezTo>
                    <a:pt x="0" y="3472"/>
                    <a:pt x="553" y="5495"/>
                    <a:pt x="2206" y="6419"/>
                  </a:cubicBezTo>
                  <a:cubicBezTo>
                    <a:pt x="2734" y="6714"/>
                    <a:pt x="3297" y="6854"/>
                    <a:pt x="3851" y="6854"/>
                  </a:cubicBezTo>
                  <a:cubicBezTo>
                    <a:pt x="5033" y="6854"/>
                    <a:pt x="6170" y="6213"/>
                    <a:pt x="6811" y="5065"/>
                  </a:cubicBezTo>
                  <a:cubicBezTo>
                    <a:pt x="7754" y="3378"/>
                    <a:pt x="7200" y="1360"/>
                    <a:pt x="5547" y="435"/>
                  </a:cubicBezTo>
                  <a:cubicBezTo>
                    <a:pt x="5020" y="141"/>
                    <a:pt x="4457" y="1"/>
                    <a:pt x="3903"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2" name="Google Shape;2342;p8"/>
            <p:cNvSpPr/>
            <p:nvPr/>
          </p:nvSpPr>
          <p:spPr>
            <a:xfrm>
              <a:off x="3128350" y="3535900"/>
              <a:ext cx="193700" cy="171275"/>
            </a:xfrm>
            <a:custGeom>
              <a:rect b="b" l="l" r="r" t="t"/>
              <a:pathLst>
                <a:path extrusionOk="0" h="6851" w="7748">
                  <a:moveTo>
                    <a:pt x="3901" y="1"/>
                  </a:moveTo>
                  <a:cubicBezTo>
                    <a:pt x="2729" y="1"/>
                    <a:pt x="1602" y="627"/>
                    <a:pt x="959" y="1755"/>
                  </a:cubicBezTo>
                  <a:cubicBezTo>
                    <a:pt x="1" y="3433"/>
                    <a:pt x="531" y="5464"/>
                    <a:pt x="2171" y="6399"/>
                  </a:cubicBezTo>
                  <a:cubicBezTo>
                    <a:pt x="2708" y="6705"/>
                    <a:pt x="3283" y="6851"/>
                    <a:pt x="3849" y="6851"/>
                  </a:cubicBezTo>
                  <a:cubicBezTo>
                    <a:pt x="5020" y="6851"/>
                    <a:pt x="6147" y="6225"/>
                    <a:pt x="6791" y="5097"/>
                  </a:cubicBezTo>
                  <a:cubicBezTo>
                    <a:pt x="7748" y="3417"/>
                    <a:pt x="7219" y="1388"/>
                    <a:pt x="5577" y="452"/>
                  </a:cubicBezTo>
                  <a:cubicBezTo>
                    <a:pt x="5041" y="146"/>
                    <a:pt x="4466" y="1"/>
                    <a:pt x="3901"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3" name="Google Shape;2343;p8"/>
            <p:cNvSpPr/>
            <p:nvPr/>
          </p:nvSpPr>
          <p:spPr>
            <a:xfrm>
              <a:off x="3462050" y="1850575"/>
              <a:ext cx="195600" cy="173375"/>
            </a:xfrm>
            <a:custGeom>
              <a:rect b="b" l="l" r="r" t="t"/>
              <a:pathLst>
                <a:path extrusionOk="0" h="6935" w="7824">
                  <a:moveTo>
                    <a:pt x="3939" y="0"/>
                  </a:moveTo>
                  <a:cubicBezTo>
                    <a:pt x="2742" y="0"/>
                    <a:pt x="1590" y="648"/>
                    <a:pt x="941" y="1812"/>
                  </a:cubicBezTo>
                  <a:cubicBezTo>
                    <a:pt x="1" y="3498"/>
                    <a:pt x="539" y="5526"/>
                    <a:pt x="2176" y="6469"/>
                  </a:cubicBezTo>
                  <a:cubicBezTo>
                    <a:pt x="2722" y="6784"/>
                    <a:pt x="3310" y="6935"/>
                    <a:pt x="3886" y="6935"/>
                  </a:cubicBezTo>
                  <a:cubicBezTo>
                    <a:pt x="5083" y="6935"/>
                    <a:pt x="6234" y="6287"/>
                    <a:pt x="6884" y="5124"/>
                  </a:cubicBezTo>
                  <a:cubicBezTo>
                    <a:pt x="7824" y="3438"/>
                    <a:pt x="7286" y="1409"/>
                    <a:pt x="5649" y="466"/>
                  </a:cubicBezTo>
                  <a:cubicBezTo>
                    <a:pt x="5102" y="150"/>
                    <a:pt x="4515" y="0"/>
                    <a:pt x="3939"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4" name="Google Shape;2344;p8"/>
            <p:cNvSpPr/>
            <p:nvPr/>
          </p:nvSpPr>
          <p:spPr>
            <a:xfrm>
              <a:off x="2962950" y="2194300"/>
              <a:ext cx="195275" cy="172875"/>
            </a:xfrm>
            <a:custGeom>
              <a:rect b="b" l="l" r="r" t="t"/>
              <a:pathLst>
                <a:path extrusionOk="0" h="6915" w="7811">
                  <a:moveTo>
                    <a:pt x="3927" y="1"/>
                  </a:moveTo>
                  <a:cubicBezTo>
                    <a:pt x="2737" y="1"/>
                    <a:pt x="1596" y="644"/>
                    <a:pt x="946" y="1808"/>
                  </a:cubicBezTo>
                  <a:cubicBezTo>
                    <a:pt x="0" y="3502"/>
                    <a:pt x="546" y="5523"/>
                    <a:pt x="2202" y="6463"/>
                  </a:cubicBezTo>
                  <a:cubicBezTo>
                    <a:pt x="2741" y="6768"/>
                    <a:pt x="3318" y="6914"/>
                    <a:pt x="3885" y="6914"/>
                  </a:cubicBezTo>
                  <a:cubicBezTo>
                    <a:pt x="5060" y="6914"/>
                    <a:pt x="6190" y="6288"/>
                    <a:pt x="6841" y="5157"/>
                  </a:cubicBezTo>
                  <a:cubicBezTo>
                    <a:pt x="7810" y="3471"/>
                    <a:pt x="7296" y="1435"/>
                    <a:pt x="5662" y="480"/>
                  </a:cubicBezTo>
                  <a:cubicBezTo>
                    <a:pt x="5107" y="155"/>
                    <a:pt x="4511" y="1"/>
                    <a:pt x="3927"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5" name="Google Shape;2345;p8"/>
            <p:cNvSpPr/>
            <p:nvPr/>
          </p:nvSpPr>
          <p:spPr>
            <a:xfrm>
              <a:off x="4591150" y="3109650"/>
              <a:ext cx="195400" cy="172925"/>
            </a:xfrm>
            <a:custGeom>
              <a:rect b="b" l="l" r="r" t="t"/>
              <a:pathLst>
                <a:path extrusionOk="0" h="6917" w="7816">
                  <a:moveTo>
                    <a:pt x="3932" y="1"/>
                  </a:moveTo>
                  <a:cubicBezTo>
                    <a:pt x="2741" y="1"/>
                    <a:pt x="1597" y="647"/>
                    <a:pt x="948" y="1805"/>
                  </a:cubicBezTo>
                  <a:cubicBezTo>
                    <a:pt x="1" y="3500"/>
                    <a:pt x="545" y="5522"/>
                    <a:pt x="2198" y="6462"/>
                  </a:cubicBezTo>
                  <a:cubicBezTo>
                    <a:pt x="2740" y="6770"/>
                    <a:pt x="3319" y="6916"/>
                    <a:pt x="3886" y="6916"/>
                  </a:cubicBezTo>
                  <a:cubicBezTo>
                    <a:pt x="5093" y="6916"/>
                    <a:pt x="6249" y="6253"/>
                    <a:pt x="6896" y="5062"/>
                  </a:cubicBezTo>
                  <a:cubicBezTo>
                    <a:pt x="7815" y="3366"/>
                    <a:pt x="7239" y="1347"/>
                    <a:pt x="5570" y="429"/>
                  </a:cubicBezTo>
                  <a:cubicBezTo>
                    <a:pt x="5043" y="139"/>
                    <a:pt x="4482" y="1"/>
                    <a:pt x="3932"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6" name="Google Shape;2346;p8"/>
            <p:cNvSpPr/>
            <p:nvPr/>
          </p:nvSpPr>
          <p:spPr>
            <a:xfrm>
              <a:off x="4060075" y="1875000"/>
              <a:ext cx="196575" cy="173350"/>
            </a:xfrm>
            <a:custGeom>
              <a:rect b="b" l="l" r="r" t="t"/>
              <a:pathLst>
                <a:path extrusionOk="0" h="6934" w="7863">
                  <a:moveTo>
                    <a:pt x="3960" y="0"/>
                  </a:moveTo>
                  <a:cubicBezTo>
                    <a:pt x="2784" y="0"/>
                    <a:pt x="1648" y="625"/>
                    <a:pt x="995" y="1749"/>
                  </a:cubicBezTo>
                  <a:cubicBezTo>
                    <a:pt x="0" y="3460"/>
                    <a:pt x="543" y="5538"/>
                    <a:pt x="2230" y="6488"/>
                  </a:cubicBezTo>
                  <a:cubicBezTo>
                    <a:pt x="2765" y="6789"/>
                    <a:pt x="3339" y="6933"/>
                    <a:pt x="3904" y="6933"/>
                  </a:cubicBezTo>
                  <a:cubicBezTo>
                    <a:pt x="5080" y="6933"/>
                    <a:pt x="6216" y="6309"/>
                    <a:pt x="6869" y="5185"/>
                  </a:cubicBezTo>
                  <a:cubicBezTo>
                    <a:pt x="7862" y="3473"/>
                    <a:pt x="7321" y="1395"/>
                    <a:pt x="5633" y="445"/>
                  </a:cubicBezTo>
                  <a:cubicBezTo>
                    <a:pt x="5098" y="144"/>
                    <a:pt x="4524" y="0"/>
                    <a:pt x="3960"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7" name="Google Shape;2347;p8"/>
            <p:cNvSpPr/>
            <p:nvPr/>
          </p:nvSpPr>
          <p:spPr>
            <a:xfrm>
              <a:off x="3279075" y="1904300"/>
              <a:ext cx="195150" cy="172350"/>
            </a:xfrm>
            <a:custGeom>
              <a:rect b="b" l="l" r="r" t="t"/>
              <a:pathLst>
                <a:path extrusionOk="0" h="6894" w="7806">
                  <a:moveTo>
                    <a:pt x="3932" y="0"/>
                  </a:moveTo>
                  <a:cubicBezTo>
                    <a:pt x="2767" y="0"/>
                    <a:pt x="1648" y="617"/>
                    <a:pt x="999" y="1734"/>
                  </a:cubicBezTo>
                  <a:cubicBezTo>
                    <a:pt x="0" y="3455"/>
                    <a:pt x="543" y="5514"/>
                    <a:pt x="2243" y="6458"/>
                  </a:cubicBezTo>
                  <a:cubicBezTo>
                    <a:pt x="2773" y="6753"/>
                    <a:pt x="3338" y="6894"/>
                    <a:pt x="3893" y="6894"/>
                  </a:cubicBezTo>
                  <a:cubicBezTo>
                    <a:pt x="5074" y="6894"/>
                    <a:pt x="6208" y="6255"/>
                    <a:pt x="6855" y="5107"/>
                  </a:cubicBezTo>
                  <a:cubicBezTo>
                    <a:pt x="7806" y="3421"/>
                    <a:pt x="7275" y="1402"/>
                    <a:pt x="5631" y="461"/>
                  </a:cubicBezTo>
                  <a:cubicBezTo>
                    <a:pt x="5087" y="149"/>
                    <a:pt x="4504" y="0"/>
                    <a:pt x="3932"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8" name="Google Shape;2348;p8"/>
            <p:cNvSpPr/>
            <p:nvPr/>
          </p:nvSpPr>
          <p:spPr>
            <a:xfrm>
              <a:off x="4293225" y="2005750"/>
              <a:ext cx="195500" cy="173400"/>
            </a:xfrm>
            <a:custGeom>
              <a:rect b="b" l="l" r="r" t="t"/>
              <a:pathLst>
                <a:path extrusionOk="0" h="6936" w="7820">
                  <a:moveTo>
                    <a:pt x="3935" y="0"/>
                  </a:moveTo>
                  <a:cubicBezTo>
                    <a:pt x="2749" y="0"/>
                    <a:pt x="1607" y="635"/>
                    <a:pt x="954" y="1783"/>
                  </a:cubicBezTo>
                  <a:cubicBezTo>
                    <a:pt x="1" y="3460"/>
                    <a:pt x="521" y="5499"/>
                    <a:pt x="2145" y="6454"/>
                  </a:cubicBezTo>
                  <a:cubicBezTo>
                    <a:pt x="2700" y="6780"/>
                    <a:pt x="3297" y="6935"/>
                    <a:pt x="3884" y="6935"/>
                  </a:cubicBezTo>
                  <a:cubicBezTo>
                    <a:pt x="5070" y="6935"/>
                    <a:pt x="6212" y="6299"/>
                    <a:pt x="6865" y="5151"/>
                  </a:cubicBezTo>
                  <a:cubicBezTo>
                    <a:pt x="7820" y="3474"/>
                    <a:pt x="7300" y="1435"/>
                    <a:pt x="5674" y="482"/>
                  </a:cubicBezTo>
                  <a:cubicBezTo>
                    <a:pt x="5120" y="156"/>
                    <a:pt x="4522" y="0"/>
                    <a:pt x="3935"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9" name="Google Shape;2349;p8"/>
            <p:cNvSpPr/>
            <p:nvPr/>
          </p:nvSpPr>
          <p:spPr>
            <a:xfrm>
              <a:off x="3959175" y="3690800"/>
              <a:ext cx="194325" cy="171850"/>
            </a:xfrm>
            <a:custGeom>
              <a:rect b="b" l="l" r="r" t="t"/>
              <a:pathLst>
                <a:path extrusionOk="0" h="6874" w="7773">
                  <a:moveTo>
                    <a:pt x="3908" y="0"/>
                  </a:moveTo>
                  <a:cubicBezTo>
                    <a:pt x="2730" y="0"/>
                    <a:pt x="1599" y="635"/>
                    <a:pt x="954" y="1777"/>
                  </a:cubicBezTo>
                  <a:cubicBezTo>
                    <a:pt x="0" y="3466"/>
                    <a:pt x="540" y="5491"/>
                    <a:pt x="2196" y="6426"/>
                  </a:cubicBezTo>
                  <a:cubicBezTo>
                    <a:pt x="2731" y="6729"/>
                    <a:pt x="3303" y="6873"/>
                    <a:pt x="3864" y="6873"/>
                  </a:cubicBezTo>
                  <a:cubicBezTo>
                    <a:pt x="5042" y="6873"/>
                    <a:pt x="6173" y="6239"/>
                    <a:pt x="6819" y="5096"/>
                  </a:cubicBezTo>
                  <a:cubicBezTo>
                    <a:pt x="7772" y="3407"/>
                    <a:pt x="7233" y="1382"/>
                    <a:pt x="5576" y="447"/>
                  </a:cubicBezTo>
                  <a:cubicBezTo>
                    <a:pt x="5041" y="144"/>
                    <a:pt x="4469" y="0"/>
                    <a:pt x="3908"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0" name="Google Shape;2350;p8"/>
            <p:cNvSpPr/>
            <p:nvPr/>
          </p:nvSpPr>
          <p:spPr>
            <a:xfrm>
              <a:off x="4624575" y="2504400"/>
              <a:ext cx="196600" cy="173400"/>
            </a:xfrm>
            <a:custGeom>
              <a:rect b="b" l="l" r="r" t="t"/>
              <a:pathLst>
                <a:path extrusionOk="0" h="6936" w="7864">
                  <a:moveTo>
                    <a:pt x="3960" y="0"/>
                  </a:moveTo>
                  <a:cubicBezTo>
                    <a:pt x="2772" y="0"/>
                    <a:pt x="1627" y="639"/>
                    <a:pt x="976" y="1783"/>
                  </a:cubicBezTo>
                  <a:cubicBezTo>
                    <a:pt x="0" y="3500"/>
                    <a:pt x="565" y="5573"/>
                    <a:pt x="2264" y="6508"/>
                  </a:cubicBezTo>
                  <a:cubicBezTo>
                    <a:pt x="2790" y="6797"/>
                    <a:pt x="3351" y="6935"/>
                    <a:pt x="3904" y="6935"/>
                  </a:cubicBezTo>
                  <a:cubicBezTo>
                    <a:pt x="5092" y="6935"/>
                    <a:pt x="6237" y="6297"/>
                    <a:pt x="6888" y="5152"/>
                  </a:cubicBezTo>
                  <a:cubicBezTo>
                    <a:pt x="7863" y="3435"/>
                    <a:pt x="7299" y="1362"/>
                    <a:pt x="5600" y="428"/>
                  </a:cubicBezTo>
                  <a:cubicBezTo>
                    <a:pt x="5074" y="138"/>
                    <a:pt x="4512" y="0"/>
                    <a:pt x="3960"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1" name="Google Shape;2351;p8"/>
            <p:cNvSpPr/>
            <p:nvPr/>
          </p:nvSpPr>
          <p:spPr>
            <a:xfrm>
              <a:off x="2829925" y="2431675"/>
              <a:ext cx="194725" cy="172375"/>
            </a:xfrm>
            <a:custGeom>
              <a:rect b="b" l="l" r="r" t="t"/>
              <a:pathLst>
                <a:path extrusionOk="0" h="6895" w="7789">
                  <a:moveTo>
                    <a:pt x="3913" y="1"/>
                  </a:moveTo>
                  <a:cubicBezTo>
                    <a:pt x="2724" y="1"/>
                    <a:pt x="1585" y="647"/>
                    <a:pt x="937" y="1814"/>
                  </a:cubicBezTo>
                  <a:cubicBezTo>
                    <a:pt x="0" y="3506"/>
                    <a:pt x="550" y="5518"/>
                    <a:pt x="2206" y="6449"/>
                  </a:cubicBezTo>
                  <a:cubicBezTo>
                    <a:pt x="2742" y="6751"/>
                    <a:pt x="3315" y="6895"/>
                    <a:pt x="3877" y="6895"/>
                  </a:cubicBezTo>
                  <a:cubicBezTo>
                    <a:pt x="5051" y="6895"/>
                    <a:pt x="6178" y="6265"/>
                    <a:pt x="6826" y="5130"/>
                  </a:cubicBezTo>
                  <a:cubicBezTo>
                    <a:pt x="7788" y="3446"/>
                    <a:pt x="7269" y="1421"/>
                    <a:pt x="5634" y="473"/>
                  </a:cubicBezTo>
                  <a:cubicBezTo>
                    <a:pt x="5082" y="153"/>
                    <a:pt x="4492" y="1"/>
                    <a:pt x="3913"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2" name="Google Shape;2352;p8"/>
            <p:cNvSpPr/>
            <p:nvPr/>
          </p:nvSpPr>
          <p:spPr>
            <a:xfrm>
              <a:off x="4575350" y="2320950"/>
              <a:ext cx="195275" cy="172425"/>
            </a:xfrm>
            <a:custGeom>
              <a:rect b="b" l="l" r="r" t="t"/>
              <a:pathLst>
                <a:path extrusionOk="0" h="6897" w="7811">
                  <a:moveTo>
                    <a:pt x="3934" y="1"/>
                  </a:moveTo>
                  <a:cubicBezTo>
                    <a:pt x="2761" y="1"/>
                    <a:pt x="1635" y="629"/>
                    <a:pt x="986" y="1762"/>
                  </a:cubicBezTo>
                  <a:cubicBezTo>
                    <a:pt x="1" y="3485"/>
                    <a:pt x="561" y="5539"/>
                    <a:pt x="2270" y="6475"/>
                  </a:cubicBezTo>
                  <a:cubicBezTo>
                    <a:pt x="2791" y="6760"/>
                    <a:pt x="3346" y="6896"/>
                    <a:pt x="3891" y="6896"/>
                  </a:cubicBezTo>
                  <a:cubicBezTo>
                    <a:pt x="5082" y="6896"/>
                    <a:pt x="6226" y="6246"/>
                    <a:pt x="6872" y="5084"/>
                  </a:cubicBezTo>
                  <a:cubicBezTo>
                    <a:pt x="7811" y="3392"/>
                    <a:pt x="7263" y="1381"/>
                    <a:pt x="5608" y="448"/>
                  </a:cubicBezTo>
                  <a:cubicBezTo>
                    <a:pt x="5071" y="145"/>
                    <a:pt x="4497" y="1"/>
                    <a:pt x="3934"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3" name="Google Shape;2353;p8"/>
            <p:cNvSpPr/>
            <p:nvPr/>
          </p:nvSpPr>
          <p:spPr>
            <a:xfrm>
              <a:off x="2796075" y="3036950"/>
              <a:ext cx="194500" cy="171925"/>
            </a:xfrm>
            <a:custGeom>
              <a:rect b="b" l="l" r="r" t="t"/>
              <a:pathLst>
                <a:path extrusionOk="0" h="6877" w="7780">
                  <a:moveTo>
                    <a:pt x="3915" y="0"/>
                  </a:moveTo>
                  <a:cubicBezTo>
                    <a:pt x="2725" y="0"/>
                    <a:pt x="1583" y="649"/>
                    <a:pt x="939" y="1812"/>
                  </a:cubicBezTo>
                  <a:cubicBezTo>
                    <a:pt x="0" y="3503"/>
                    <a:pt x="563" y="5522"/>
                    <a:pt x="2230" y="6446"/>
                  </a:cubicBezTo>
                  <a:cubicBezTo>
                    <a:pt x="2755" y="6737"/>
                    <a:pt x="3315" y="6876"/>
                    <a:pt x="3865" y="6876"/>
                  </a:cubicBezTo>
                  <a:cubicBezTo>
                    <a:pt x="5054" y="6876"/>
                    <a:pt x="6197" y="6227"/>
                    <a:pt x="6840" y="5064"/>
                  </a:cubicBezTo>
                  <a:cubicBezTo>
                    <a:pt x="7779" y="3371"/>
                    <a:pt x="7216" y="1353"/>
                    <a:pt x="5550" y="429"/>
                  </a:cubicBezTo>
                  <a:cubicBezTo>
                    <a:pt x="5024" y="139"/>
                    <a:pt x="4465" y="0"/>
                    <a:pt x="3915"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4" name="Google Shape;2354;p8"/>
            <p:cNvSpPr/>
            <p:nvPr/>
          </p:nvSpPr>
          <p:spPr>
            <a:xfrm>
              <a:off x="3645375" y="1797875"/>
              <a:ext cx="194825" cy="172425"/>
            </a:xfrm>
            <a:custGeom>
              <a:rect b="b" l="l" r="r" t="t"/>
              <a:pathLst>
                <a:path extrusionOk="0" h="6897" w="7793">
                  <a:moveTo>
                    <a:pt x="3918" y="0"/>
                  </a:moveTo>
                  <a:cubicBezTo>
                    <a:pt x="2714" y="0"/>
                    <a:pt x="1563" y="664"/>
                    <a:pt x="917" y="1854"/>
                  </a:cubicBezTo>
                  <a:cubicBezTo>
                    <a:pt x="0" y="3548"/>
                    <a:pt x="578" y="5555"/>
                    <a:pt x="2246" y="6471"/>
                  </a:cubicBezTo>
                  <a:cubicBezTo>
                    <a:pt x="2770" y="6759"/>
                    <a:pt x="3328" y="6897"/>
                    <a:pt x="3876" y="6897"/>
                  </a:cubicBezTo>
                  <a:cubicBezTo>
                    <a:pt x="5064" y="6897"/>
                    <a:pt x="6204" y="6250"/>
                    <a:pt x="6850" y="5090"/>
                  </a:cubicBezTo>
                  <a:cubicBezTo>
                    <a:pt x="7793" y="3400"/>
                    <a:pt x="7249" y="1387"/>
                    <a:pt x="5597" y="452"/>
                  </a:cubicBezTo>
                  <a:cubicBezTo>
                    <a:pt x="5057" y="146"/>
                    <a:pt x="4482" y="0"/>
                    <a:pt x="3918"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5" name="Google Shape;2355;p8"/>
            <p:cNvSpPr/>
            <p:nvPr/>
          </p:nvSpPr>
          <p:spPr>
            <a:xfrm>
              <a:off x="4457675" y="3347050"/>
              <a:ext cx="195300" cy="172400"/>
            </a:xfrm>
            <a:custGeom>
              <a:rect b="b" l="l" r="r" t="t"/>
              <a:pathLst>
                <a:path extrusionOk="0" h="6896" w="7812">
                  <a:moveTo>
                    <a:pt x="3935" y="1"/>
                  </a:moveTo>
                  <a:cubicBezTo>
                    <a:pt x="2765" y="1"/>
                    <a:pt x="1642" y="624"/>
                    <a:pt x="993" y="1751"/>
                  </a:cubicBezTo>
                  <a:cubicBezTo>
                    <a:pt x="1" y="3472"/>
                    <a:pt x="554" y="5527"/>
                    <a:pt x="2259" y="6468"/>
                  </a:cubicBezTo>
                  <a:cubicBezTo>
                    <a:pt x="2784" y="6757"/>
                    <a:pt x="3343" y="6895"/>
                    <a:pt x="3892" y="6895"/>
                  </a:cubicBezTo>
                  <a:cubicBezTo>
                    <a:pt x="5079" y="6895"/>
                    <a:pt x="6218" y="6251"/>
                    <a:pt x="6865" y="5096"/>
                  </a:cubicBezTo>
                  <a:cubicBezTo>
                    <a:pt x="7811" y="3404"/>
                    <a:pt x="7270" y="1391"/>
                    <a:pt x="5620" y="454"/>
                  </a:cubicBezTo>
                  <a:cubicBezTo>
                    <a:pt x="5080" y="147"/>
                    <a:pt x="4502" y="1"/>
                    <a:pt x="3935"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6" name="Google Shape;2356;p8"/>
            <p:cNvSpPr/>
            <p:nvPr/>
          </p:nvSpPr>
          <p:spPr>
            <a:xfrm>
              <a:off x="2746950" y="2853475"/>
              <a:ext cx="193525" cy="170900"/>
            </a:xfrm>
            <a:custGeom>
              <a:rect b="b" l="l" r="r" t="t"/>
              <a:pathLst>
                <a:path extrusionOk="0" h="6836" w="7741">
                  <a:moveTo>
                    <a:pt x="3904" y="1"/>
                  </a:moveTo>
                  <a:cubicBezTo>
                    <a:pt x="2732" y="1"/>
                    <a:pt x="1596" y="631"/>
                    <a:pt x="957" y="1756"/>
                  </a:cubicBezTo>
                  <a:cubicBezTo>
                    <a:pt x="1" y="3438"/>
                    <a:pt x="546" y="5476"/>
                    <a:pt x="2199" y="6401"/>
                  </a:cubicBezTo>
                  <a:cubicBezTo>
                    <a:pt x="2724" y="6695"/>
                    <a:pt x="3287" y="6836"/>
                    <a:pt x="3839" y="6836"/>
                  </a:cubicBezTo>
                  <a:cubicBezTo>
                    <a:pt x="5027" y="6836"/>
                    <a:pt x="6170" y="6188"/>
                    <a:pt x="6809" y="5032"/>
                  </a:cubicBezTo>
                  <a:cubicBezTo>
                    <a:pt x="7740" y="3346"/>
                    <a:pt x="7161" y="1317"/>
                    <a:pt x="5490" y="408"/>
                  </a:cubicBezTo>
                  <a:cubicBezTo>
                    <a:pt x="4983" y="132"/>
                    <a:pt x="4440" y="1"/>
                    <a:pt x="3904"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7" name="Google Shape;2357;p8"/>
            <p:cNvSpPr/>
            <p:nvPr/>
          </p:nvSpPr>
          <p:spPr>
            <a:xfrm>
              <a:off x="3776750" y="3744500"/>
              <a:ext cx="193325" cy="170775"/>
            </a:xfrm>
            <a:custGeom>
              <a:rect b="b" l="l" r="r" t="t"/>
              <a:pathLst>
                <a:path extrusionOk="0" h="6831" w="7733">
                  <a:moveTo>
                    <a:pt x="3895" y="1"/>
                  </a:moveTo>
                  <a:cubicBezTo>
                    <a:pt x="2737" y="1"/>
                    <a:pt x="1616" y="612"/>
                    <a:pt x="977" y="1711"/>
                  </a:cubicBezTo>
                  <a:cubicBezTo>
                    <a:pt x="0" y="3388"/>
                    <a:pt x="516" y="5434"/>
                    <a:pt x="2153" y="6375"/>
                  </a:cubicBezTo>
                  <a:cubicBezTo>
                    <a:pt x="2690" y="6684"/>
                    <a:pt x="3268" y="6831"/>
                    <a:pt x="3836" y="6831"/>
                  </a:cubicBezTo>
                  <a:cubicBezTo>
                    <a:pt x="5009" y="6831"/>
                    <a:pt x="6140" y="6202"/>
                    <a:pt x="6782" y="5071"/>
                  </a:cubicBezTo>
                  <a:cubicBezTo>
                    <a:pt x="7732" y="3391"/>
                    <a:pt x="7184" y="1353"/>
                    <a:pt x="5528" y="429"/>
                  </a:cubicBezTo>
                  <a:cubicBezTo>
                    <a:pt x="5007" y="139"/>
                    <a:pt x="4447" y="1"/>
                    <a:pt x="3895"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8" name="Google Shape;2358;p8"/>
            <p:cNvSpPr/>
            <p:nvPr/>
          </p:nvSpPr>
          <p:spPr>
            <a:xfrm>
              <a:off x="2846275" y="3221400"/>
              <a:ext cx="193475" cy="170825"/>
            </a:xfrm>
            <a:custGeom>
              <a:rect b="b" l="l" r="r" t="t"/>
              <a:pathLst>
                <a:path extrusionOk="0" h="6833" w="7739">
                  <a:moveTo>
                    <a:pt x="3899" y="1"/>
                  </a:moveTo>
                  <a:cubicBezTo>
                    <a:pt x="2735" y="1"/>
                    <a:pt x="1609" y="621"/>
                    <a:pt x="969" y="1731"/>
                  </a:cubicBezTo>
                  <a:cubicBezTo>
                    <a:pt x="1" y="3409"/>
                    <a:pt x="530" y="5452"/>
                    <a:pt x="2174" y="6386"/>
                  </a:cubicBezTo>
                  <a:cubicBezTo>
                    <a:pt x="2706" y="6689"/>
                    <a:pt x="3277" y="6833"/>
                    <a:pt x="3838" y="6833"/>
                  </a:cubicBezTo>
                  <a:cubicBezTo>
                    <a:pt x="5017" y="6833"/>
                    <a:pt x="6154" y="6196"/>
                    <a:pt x="6794" y="5054"/>
                  </a:cubicBezTo>
                  <a:cubicBezTo>
                    <a:pt x="7738" y="3368"/>
                    <a:pt x="7175" y="1339"/>
                    <a:pt x="5512" y="421"/>
                  </a:cubicBezTo>
                  <a:cubicBezTo>
                    <a:pt x="4997" y="136"/>
                    <a:pt x="4444" y="1"/>
                    <a:pt x="3899"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9" name="Google Shape;2359;p8"/>
            <p:cNvSpPr/>
            <p:nvPr/>
          </p:nvSpPr>
          <p:spPr>
            <a:xfrm>
              <a:off x="3829575" y="1746025"/>
              <a:ext cx="192350" cy="169750"/>
            </a:xfrm>
            <a:custGeom>
              <a:rect b="b" l="l" r="r" t="t"/>
              <a:pathLst>
                <a:path extrusionOk="0" h="6790" w="7694">
                  <a:moveTo>
                    <a:pt x="3893" y="0"/>
                  </a:moveTo>
                  <a:cubicBezTo>
                    <a:pt x="2742" y="0"/>
                    <a:pt x="1620" y="600"/>
                    <a:pt x="982" y="1675"/>
                  </a:cubicBezTo>
                  <a:cubicBezTo>
                    <a:pt x="0" y="3330"/>
                    <a:pt x="519" y="5409"/>
                    <a:pt x="2146" y="6345"/>
                  </a:cubicBezTo>
                  <a:cubicBezTo>
                    <a:pt x="2669" y="6646"/>
                    <a:pt x="3239" y="6790"/>
                    <a:pt x="3802" y="6790"/>
                  </a:cubicBezTo>
                  <a:cubicBezTo>
                    <a:pt x="4953" y="6790"/>
                    <a:pt x="6076" y="6190"/>
                    <a:pt x="6714" y="5115"/>
                  </a:cubicBezTo>
                  <a:cubicBezTo>
                    <a:pt x="7694" y="3460"/>
                    <a:pt x="7177" y="1381"/>
                    <a:pt x="5550" y="445"/>
                  </a:cubicBezTo>
                  <a:cubicBezTo>
                    <a:pt x="5026" y="144"/>
                    <a:pt x="4456" y="0"/>
                    <a:pt x="3893"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0" name="Google Shape;2360;p8"/>
            <p:cNvSpPr/>
            <p:nvPr/>
          </p:nvSpPr>
          <p:spPr>
            <a:xfrm>
              <a:off x="3098375" y="1958950"/>
              <a:ext cx="191150" cy="169325"/>
            </a:xfrm>
            <a:custGeom>
              <a:rect b="b" l="l" r="r" t="t"/>
              <a:pathLst>
                <a:path extrusionOk="0" h="6773" w="7646">
                  <a:moveTo>
                    <a:pt x="3875" y="1"/>
                  </a:moveTo>
                  <a:cubicBezTo>
                    <a:pt x="2701" y="1"/>
                    <a:pt x="1555" y="629"/>
                    <a:pt x="923" y="1743"/>
                  </a:cubicBezTo>
                  <a:cubicBezTo>
                    <a:pt x="0" y="3373"/>
                    <a:pt x="537" y="5416"/>
                    <a:pt x="2122" y="6329"/>
                  </a:cubicBezTo>
                  <a:cubicBezTo>
                    <a:pt x="2644" y="6630"/>
                    <a:pt x="3210" y="6773"/>
                    <a:pt x="3771" y="6773"/>
                  </a:cubicBezTo>
                  <a:cubicBezTo>
                    <a:pt x="4962" y="6773"/>
                    <a:pt x="6123" y="6127"/>
                    <a:pt x="6751" y="4982"/>
                  </a:cubicBezTo>
                  <a:cubicBezTo>
                    <a:pt x="7645" y="3345"/>
                    <a:pt x="7077" y="1309"/>
                    <a:pt x="5475" y="417"/>
                  </a:cubicBezTo>
                  <a:cubicBezTo>
                    <a:pt x="4967" y="135"/>
                    <a:pt x="4418" y="1"/>
                    <a:pt x="3875"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1" name="Google Shape;2361;p8"/>
            <p:cNvSpPr/>
            <p:nvPr/>
          </p:nvSpPr>
          <p:spPr>
            <a:xfrm>
              <a:off x="4726650" y="2874375"/>
              <a:ext cx="191050" cy="169250"/>
            </a:xfrm>
            <a:custGeom>
              <a:rect b="b" l="l" r="r" t="t"/>
              <a:pathLst>
                <a:path extrusionOk="0" h="6770" w="7642">
                  <a:moveTo>
                    <a:pt x="3874" y="0"/>
                  </a:moveTo>
                  <a:cubicBezTo>
                    <a:pt x="2716" y="0"/>
                    <a:pt x="1585" y="606"/>
                    <a:pt x="950" y="1688"/>
                  </a:cubicBezTo>
                  <a:cubicBezTo>
                    <a:pt x="1" y="3306"/>
                    <a:pt x="500" y="5360"/>
                    <a:pt x="2070" y="6299"/>
                  </a:cubicBezTo>
                  <a:cubicBezTo>
                    <a:pt x="2604" y="6618"/>
                    <a:pt x="3190" y="6770"/>
                    <a:pt x="3769" y="6770"/>
                  </a:cubicBezTo>
                  <a:cubicBezTo>
                    <a:pt x="4942" y="6770"/>
                    <a:pt x="6086" y="6147"/>
                    <a:pt x="6719" y="5032"/>
                  </a:cubicBezTo>
                  <a:cubicBezTo>
                    <a:pt x="7641" y="3405"/>
                    <a:pt x="7108" y="1358"/>
                    <a:pt x="5522" y="443"/>
                  </a:cubicBezTo>
                  <a:cubicBezTo>
                    <a:pt x="5003" y="143"/>
                    <a:pt x="4435" y="0"/>
                    <a:pt x="3874"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2" name="Google Shape;2362;p8"/>
            <p:cNvSpPr/>
            <p:nvPr/>
          </p:nvSpPr>
          <p:spPr>
            <a:xfrm>
              <a:off x="4527400" y="2138325"/>
              <a:ext cx="192400" cy="169750"/>
            </a:xfrm>
            <a:custGeom>
              <a:rect b="b" l="l" r="r" t="t"/>
              <a:pathLst>
                <a:path extrusionOk="0" h="6790" w="7696">
                  <a:moveTo>
                    <a:pt x="3893" y="1"/>
                  </a:moveTo>
                  <a:cubicBezTo>
                    <a:pt x="2740" y="1"/>
                    <a:pt x="1617" y="602"/>
                    <a:pt x="979" y="1680"/>
                  </a:cubicBezTo>
                  <a:cubicBezTo>
                    <a:pt x="0" y="3336"/>
                    <a:pt x="522" y="5414"/>
                    <a:pt x="2150" y="6348"/>
                  </a:cubicBezTo>
                  <a:cubicBezTo>
                    <a:pt x="2672" y="6648"/>
                    <a:pt x="3240" y="6790"/>
                    <a:pt x="3801" y="6790"/>
                  </a:cubicBezTo>
                  <a:cubicBezTo>
                    <a:pt x="4954" y="6790"/>
                    <a:pt x="6078" y="6189"/>
                    <a:pt x="6715" y="5111"/>
                  </a:cubicBezTo>
                  <a:cubicBezTo>
                    <a:pt x="7695" y="3454"/>
                    <a:pt x="7173" y="1377"/>
                    <a:pt x="5544" y="442"/>
                  </a:cubicBezTo>
                  <a:cubicBezTo>
                    <a:pt x="5022" y="143"/>
                    <a:pt x="4454" y="1"/>
                    <a:pt x="3893"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3" name="Google Shape;2363;p8"/>
            <p:cNvSpPr/>
            <p:nvPr/>
          </p:nvSpPr>
          <p:spPr>
            <a:xfrm>
              <a:off x="3595375" y="3798975"/>
              <a:ext cx="190075" cy="168150"/>
            </a:xfrm>
            <a:custGeom>
              <a:rect b="b" l="l" r="r" t="t"/>
              <a:pathLst>
                <a:path extrusionOk="0" h="6726" w="7603">
                  <a:moveTo>
                    <a:pt x="3880" y="1"/>
                  </a:moveTo>
                  <a:cubicBezTo>
                    <a:pt x="2685" y="1"/>
                    <a:pt x="1505" y="643"/>
                    <a:pt x="889" y="1763"/>
                  </a:cubicBezTo>
                  <a:cubicBezTo>
                    <a:pt x="1" y="3381"/>
                    <a:pt x="581" y="5461"/>
                    <a:pt x="2168" y="6332"/>
                  </a:cubicBezTo>
                  <a:cubicBezTo>
                    <a:pt x="2656" y="6599"/>
                    <a:pt x="3190" y="6726"/>
                    <a:pt x="3721" y="6726"/>
                  </a:cubicBezTo>
                  <a:cubicBezTo>
                    <a:pt x="4917" y="6726"/>
                    <a:pt x="6098" y="6084"/>
                    <a:pt x="6714" y="4964"/>
                  </a:cubicBezTo>
                  <a:cubicBezTo>
                    <a:pt x="7603" y="3346"/>
                    <a:pt x="7022" y="1267"/>
                    <a:pt x="5435" y="396"/>
                  </a:cubicBezTo>
                  <a:cubicBezTo>
                    <a:pt x="4946" y="128"/>
                    <a:pt x="4412" y="1"/>
                    <a:pt x="3880"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4" name="Google Shape;2364;p8"/>
            <p:cNvSpPr/>
            <p:nvPr/>
          </p:nvSpPr>
          <p:spPr>
            <a:xfrm>
              <a:off x="2698950" y="2670900"/>
              <a:ext cx="190150" cy="168200"/>
            </a:xfrm>
            <a:custGeom>
              <a:rect b="b" l="l" r="r" t="t"/>
              <a:pathLst>
                <a:path extrusionOk="0" h="6728" w="7606">
                  <a:moveTo>
                    <a:pt x="3882" y="0"/>
                  </a:moveTo>
                  <a:cubicBezTo>
                    <a:pt x="2705" y="0"/>
                    <a:pt x="1541" y="623"/>
                    <a:pt x="916" y="1718"/>
                  </a:cubicBezTo>
                  <a:cubicBezTo>
                    <a:pt x="1" y="3322"/>
                    <a:pt x="552" y="5408"/>
                    <a:pt x="2126" y="6306"/>
                  </a:cubicBezTo>
                  <a:cubicBezTo>
                    <a:pt x="2626" y="6592"/>
                    <a:pt x="3177" y="6727"/>
                    <a:pt x="3725" y="6727"/>
                  </a:cubicBezTo>
                  <a:cubicBezTo>
                    <a:pt x="4901" y="6727"/>
                    <a:pt x="6065" y="6104"/>
                    <a:pt x="6689" y="5010"/>
                  </a:cubicBezTo>
                  <a:cubicBezTo>
                    <a:pt x="7606" y="3405"/>
                    <a:pt x="7055" y="1318"/>
                    <a:pt x="5481" y="421"/>
                  </a:cubicBezTo>
                  <a:cubicBezTo>
                    <a:pt x="4981" y="135"/>
                    <a:pt x="4430" y="0"/>
                    <a:pt x="3882"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5" name="Google Shape;2365;p8"/>
            <p:cNvSpPr/>
            <p:nvPr/>
          </p:nvSpPr>
          <p:spPr>
            <a:xfrm>
              <a:off x="4326475" y="3586000"/>
              <a:ext cx="191025" cy="168750"/>
            </a:xfrm>
            <a:custGeom>
              <a:rect b="b" l="l" r="r" t="t"/>
              <a:pathLst>
                <a:path extrusionOk="0" h="6750" w="7641">
                  <a:moveTo>
                    <a:pt x="3902" y="0"/>
                  </a:moveTo>
                  <a:cubicBezTo>
                    <a:pt x="2718" y="0"/>
                    <a:pt x="1553" y="633"/>
                    <a:pt x="928" y="1743"/>
                  </a:cubicBezTo>
                  <a:cubicBezTo>
                    <a:pt x="0" y="3392"/>
                    <a:pt x="598" y="5504"/>
                    <a:pt x="2240" y="6373"/>
                  </a:cubicBezTo>
                  <a:cubicBezTo>
                    <a:pt x="2722" y="6629"/>
                    <a:pt x="3243" y="6750"/>
                    <a:pt x="3760" y="6750"/>
                  </a:cubicBezTo>
                  <a:cubicBezTo>
                    <a:pt x="4963" y="6750"/>
                    <a:pt x="6144" y="6095"/>
                    <a:pt x="6759" y="4957"/>
                  </a:cubicBezTo>
                  <a:cubicBezTo>
                    <a:pt x="7641" y="3330"/>
                    <a:pt x="7060" y="1279"/>
                    <a:pt x="5470" y="402"/>
                  </a:cubicBezTo>
                  <a:cubicBezTo>
                    <a:pt x="4976" y="130"/>
                    <a:pt x="4437" y="0"/>
                    <a:pt x="3902"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6" name="Google Shape;2366;p8"/>
            <p:cNvSpPr/>
            <p:nvPr/>
          </p:nvSpPr>
          <p:spPr>
            <a:xfrm>
              <a:off x="2897700" y="3406925"/>
              <a:ext cx="189800" cy="167650"/>
            </a:xfrm>
            <a:custGeom>
              <a:rect b="b" l="l" r="r" t="t"/>
              <a:pathLst>
                <a:path extrusionOk="0" h="6706" w="7592">
                  <a:moveTo>
                    <a:pt x="3881" y="1"/>
                  </a:moveTo>
                  <a:cubicBezTo>
                    <a:pt x="2699" y="1"/>
                    <a:pt x="1529" y="628"/>
                    <a:pt x="910" y="1721"/>
                  </a:cubicBezTo>
                  <a:cubicBezTo>
                    <a:pt x="1" y="3328"/>
                    <a:pt x="572" y="5433"/>
                    <a:pt x="2157" y="6309"/>
                  </a:cubicBezTo>
                  <a:cubicBezTo>
                    <a:pt x="2643" y="6579"/>
                    <a:pt x="3177" y="6706"/>
                    <a:pt x="3710" y="6706"/>
                  </a:cubicBezTo>
                  <a:cubicBezTo>
                    <a:pt x="4911" y="6706"/>
                    <a:pt x="6102" y="6059"/>
                    <a:pt x="6710" y="4938"/>
                  </a:cubicBezTo>
                  <a:cubicBezTo>
                    <a:pt x="7591" y="3312"/>
                    <a:pt x="6984" y="1215"/>
                    <a:pt x="5388" y="371"/>
                  </a:cubicBezTo>
                  <a:cubicBezTo>
                    <a:pt x="4913" y="120"/>
                    <a:pt x="4396" y="1"/>
                    <a:pt x="3881"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7" name="Google Shape;2367;p8"/>
            <p:cNvSpPr/>
            <p:nvPr/>
          </p:nvSpPr>
          <p:spPr>
            <a:xfrm>
              <a:off x="2784125" y="2250825"/>
              <a:ext cx="187125" cy="166175"/>
            </a:xfrm>
            <a:custGeom>
              <a:rect b="b" l="l" r="r" t="t"/>
              <a:pathLst>
                <a:path extrusionOk="0" h="6647" w="7485">
                  <a:moveTo>
                    <a:pt x="3847" y="1"/>
                  </a:moveTo>
                  <a:cubicBezTo>
                    <a:pt x="2692" y="1"/>
                    <a:pt x="1528" y="604"/>
                    <a:pt x="902" y="1666"/>
                  </a:cubicBezTo>
                  <a:cubicBezTo>
                    <a:pt x="1" y="3197"/>
                    <a:pt x="503" y="5260"/>
                    <a:pt x="2006" y="6191"/>
                  </a:cubicBezTo>
                  <a:cubicBezTo>
                    <a:pt x="2504" y="6500"/>
                    <a:pt x="3070" y="6646"/>
                    <a:pt x="3638" y="6646"/>
                  </a:cubicBezTo>
                  <a:cubicBezTo>
                    <a:pt x="4793" y="6646"/>
                    <a:pt x="5956" y="6043"/>
                    <a:pt x="6582" y="4983"/>
                  </a:cubicBezTo>
                  <a:cubicBezTo>
                    <a:pt x="7485" y="3450"/>
                    <a:pt x="6982" y="1387"/>
                    <a:pt x="5479" y="456"/>
                  </a:cubicBezTo>
                  <a:cubicBezTo>
                    <a:pt x="4981" y="147"/>
                    <a:pt x="4415" y="1"/>
                    <a:pt x="3847"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8" name="Google Shape;2368;p8"/>
            <p:cNvSpPr/>
            <p:nvPr/>
          </p:nvSpPr>
          <p:spPr>
            <a:xfrm>
              <a:off x="4644675" y="3296775"/>
              <a:ext cx="187625" cy="166550"/>
            </a:xfrm>
            <a:custGeom>
              <a:rect b="b" l="l" r="r" t="t"/>
              <a:pathLst>
                <a:path extrusionOk="0" h="6662" w="7505">
                  <a:moveTo>
                    <a:pt x="3850" y="1"/>
                  </a:moveTo>
                  <a:cubicBezTo>
                    <a:pt x="2649" y="1"/>
                    <a:pt x="1450" y="647"/>
                    <a:pt x="851" y="1760"/>
                  </a:cubicBezTo>
                  <a:cubicBezTo>
                    <a:pt x="1" y="3345"/>
                    <a:pt x="571" y="5399"/>
                    <a:pt x="2102" y="6261"/>
                  </a:cubicBezTo>
                  <a:cubicBezTo>
                    <a:pt x="2586" y="6533"/>
                    <a:pt x="3121" y="6662"/>
                    <a:pt x="3657" y="6662"/>
                  </a:cubicBezTo>
                  <a:cubicBezTo>
                    <a:pt x="4858" y="6662"/>
                    <a:pt x="6057" y="6015"/>
                    <a:pt x="6654" y="4902"/>
                  </a:cubicBezTo>
                  <a:cubicBezTo>
                    <a:pt x="7504" y="3317"/>
                    <a:pt x="6934" y="1265"/>
                    <a:pt x="5405" y="402"/>
                  </a:cubicBezTo>
                  <a:cubicBezTo>
                    <a:pt x="4921" y="129"/>
                    <a:pt x="4386" y="1"/>
                    <a:pt x="3850"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9" name="Google Shape;2369;p8"/>
            <p:cNvSpPr/>
            <p:nvPr/>
          </p:nvSpPr>
          <p:spPr>
            <a:xfrm>
              <a:off x="4246750" y="1824900"/>
              <a:ext cx="189125" cy="167175"/>
            </a:xfrm>
            <a:custGeom>
              <a:rect b="b" l="l" r="r" t="t"/>
              <a:pathLst>
                <a:path extrusionOk="0" h="6687" w="7565">
                  <a:moveTo>
                    <a:pt x="3882" y="1"/>
                  </a:moveTo>
                  <a:cubicBezTo>
                    <a:pt x="2718" y="1"/>
                    <a:pt x="1550" y="609"/>
                    <a:pt x="924" y="1678"/>
                  </a:cubicBezTo>
                  <a:cubicBezTo>
                    <a:pt x="0" y="3255"/>
                    <a:pt x="550" y="5378"/>
                    <a:pt x="2112" y="6273"/>
                  </a:cubicBezTo>
                  <a:cubicBezTo>
                    <a:pt x="2601" y="6553"/>
                    <a:pt x="3145" y="6686"/>
                    <a:pt x="3688" y="6686"/>
                  </a:cubicBezTo>
                  <a:cubicBezTo>
                    <a:pt x="4833" y="6686"/>
                    <a:pt x="5977" y="6097"/>
                    <a:pt x="6614" y="5057"/>
                  </a:cubicBezTo>
                  <a:cubicBezTo>
                    <a:pt x="7564" y="3504"/>
                    <a:pt x="7051" y="1370"/>
                    <a:pt x="5503" y="442"/>
                  </a:cubicBezTo>
                  <a:cubicBezTo>
                    <a:pt x="5004" y="142"/>
                    <a:pt x="4443" y="1"/>
                    <a:pt x="3882"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0" name="Google Shape;2370;p8"/>
            <p:cNvSpPr/>
            <p:nvPr/>
          </p:nvSpPr>
          <p:spPr>
            <a:xfrm>
              <a:off x="4479975" y="1956475"/>
              <a:ext cx="187325" cy="165550"/>
            </a:xfrm>
            <a:custGeom>
              <a:rect b="b" l="l" r="r" t="t"/>
              <a:pathLst>
                <a:path extrusionOk="0" h="6622" w="7493">
                  <a:moveTo>
                    <a:pt x="3856" y="0"/>
                  </a:moveTo>
                  <a:cubicBezTo>
                    <a:pt x="2715" y="0"/>
                    <a:pt x="1569" y="593"/>
                    <a:pt x="941" y="1638"/>
                  </a:cubicBezTo>
                  <a:cubicBezTo>
                    <a:pt x="1" y="3198"/>
                    <a:pt x="556" y="5348"/>
                    <a:pt x="2127" y="6226"/>
                  </a:cubicBezTo>
                  <a:cubicBezTo>
                    <a:pt x="2607" y="6494"/>
                    <a:pt x="3137" y="6621"/>
                    <a:pt x="3666" y="6621"/>
                  </a:cubicBezTo>
                  <a:cubicBezTo>
                    <a:pt x="4830" y="6621"/>
                    <a:pt x="5989" y="6008"/>
                    <a:pt x="6602" y="4937"/>
                  </a:cubicBezTo>
                  <a:cubicBezTo>
                    <a:pt x="7492" y="3384"/>
                    <a:pt x="6959" y="1319"/>
                    <a:pt x="5438" y="423"/>
                  </a:cubicBezTo>
                  <a:cubicBezTo>
                    <a:pt x="4950" y="136"/>
                    <a:pt x="4404" y="0"/>
                    <a:pt x="3856"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1" name="Google Shape;2371;p8"/>
            <p:cNvSpPr/>
            <p:nvPr/>
          </p:nvSpPr>
          <p:spPr>
            <a:xfrm>
              <a:off x="3181625" y="3723025"/>
              <a:ext cx="186475" cy="164975"/>
            </a:xfrm>
            <a:custGeom>
              <a:rect b="b" l="l" r="r" t="t"/>
              <a:pathLst>
                <a:path extrusionOk="0" h="6599" w="7459">
                  <a:moveTo>
                    <a:pt x="3819" y="0"/>
                  </a:moveTo>
                  <a:cubicBezTo>
                    <a:pt x="2664" y="0"/>
                    <a:pt x="1512" y="610"/>
                    <a:pt x="897" y="1679"/>
                  </a:cubicBezTo>
                  <a:cubicBezTo>
                    <a:pt x="1" y="3236"/>
                    <a:pt x="541" y="5302"/>
                    <a:pt x="2077" y="6187"/>
                  </a:cubicBezTo>
                  <a:cubicBezTo>
                    <a:pt x="2563" y="6466"/>
                    <a:pt x="3102" y="6598"/>
                    <a:pt x="3641" y="6598"/>
                  </a:cubicBezTo>
                  <a:cubicBezTo>
                    <a:pt x="4796" y="6598"/>
                    <a:pt x="5947" y="5989"/>
                    <a:pt x="6561" y="4921"/>
                  </a:cubicBezTo>
                  <a:cubicBezTo>
                    <a:pt x="7459" y="3360"/>
                    <a:pt x="6918" y="1296"/>
                    <a:pt x="5381" y="412"/>
                  </a:cubicBezTo>
                  <a:cubicBezTo>
                    <a:pt x="4895" y="132"/>
                    <a:pt x="4357" y="0"/>
                    <a:pt x="3819"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2" name="Google Shape;2372;p8"/>
            <p:cNvSpPr/>
            <p:nvPr/>
          </p:nvSpPr>
          <p:spPr>
            <a:xfrm>
              <a:off x="2651475" y="2488875"/>
              <a:ext cx="185800" cy="164350"/>
            </a:xfrm>
            <a:custGeom>
              <a:rect b="b" l="l" r="r" t="t"/>
              <a:pathLst>
                <a:path extrusionOk="0" h="6574" w="7432">
                  <a:moveTo>
                    <a:pt x="3788" y="1"/>
                  </a:moveTo>
                  <a:cubicBezTo>
                    <a:pt x="2616" y="1"/>
                    <a:pt x="1464" y="632"/>
                    <a:pt x="867" y="1731"/>
                  </a:cubicBezTo>
                  <a:cubicBezTo>
                    <a:pt x="0" y="3324"/>
                    <a:pt x="573" y="5349"/>
                    <a:pt x="2128" y="6192"/>
                  </a:cubicBezTo>
                  <a:cubicBezTo>
                    <a:pt x="2606" y="6451"/>
                    <a:pt x="3127" y="6573"/>
                    <a:pt x="3644" y="6573"/>
                  </a:cubicBezTo>
                  <a:cubicBezTo>
                    <a:pt x="4816" y="6573"/>
                    <a:pt x="5969" y="5943"/>
                    <a:pt x="6565" y="4843"/>
                  </a:cubicBezTo>
                  <a:cubicBezTo>
                    <a:pt x="7431" y="3249"/>
                    <a:pt x="6858" y="1225"/>
                    <a:pt x="5304" y="383"/>
                  </a:cubicBezTo>
                  <a:cubicBezTo>
                    <a:pt x="4825" y="123"/>
                    <a:pt x="4305" y="1"/>
                    <a:pt x="3788"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3" name="Google Shape;2373;p8"/>
            <p:cNvSpPr/>
            <p:nvPr/>
          </p:nvSpPr>
          <p:spPr>
            <a:xfrm>
              <a:off x="4512325" y="3535000"/>
              <a:ext cx="185775" cy="164350"/>
            </a:xfrm>
            <a:custGeom>
              <a:rect b="b" l="l" r="r" t="t"/>
              <a:pathLst>
                <a:path extrusionOk="0" h="6574" w="7431">
                  <a:moveTo>
                    <a:pt x="3788" y="1"/>
                  </a:moveTo>
                  <a:cubicBezTo>
                    <a:pt x="2622" y="1"/>
                    <a:pt x="1473" y="626"/>
                    <a:pt x="873" y="1718"/>
                  </a:cubicBezTo>
                  <a:cubicBezTo>
                    <a:pt x="0" y="3304"/>
                    <a:pt x="563" y="5332"/>
                    <a:pt x="2113" y="6183"/>
                  </a:cubicBezTo>
                  <a:cubicBezTo>
                    <a:pt x="2595" y="6448"/>
                    <a:pt x="3121" y="6573"/>
                    <a:pt x="3642" y="6573"/>
                  </a:cubicBezTo>
                  <a:cubicBezTo>
                    <a:pt x="4808" y="6573"/>
                    <a:pt x="5956" y="5948"/>
                    <a:pt x="6556" y="4857"/>
                  </a:cubicBezTo>
                  <a:cubicBezTo>
                    <a:pt x="7430" y="3270"/>
                    <a:pt x="6866" y="1242"/>
                    <a:pt x="5316" y="391"/>
                  </a:cubicBezTo>
                  <a:cubicBezTo>
                    <a:pt x="4834" y="126"/>
                    <a:pt x="4309" y="1"/>
                    <a:pt x="3788"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4" name="Google Shape;2374;p8"/>
            <p:cNvSpPr/>
            <p:nvPr/>
          </p:nvSpPr>
          <p:spPr>
            <a:xfrm>
              <a:off x="4014750" y="1694925"/>
              <a:ext cx="187375" cy="165525"/>
            </a:xfrm>
            <a:custGeom>
              <a:rect b="b" l="l" r="r" t="t"/>
              <a:pathLst>
                <a:path extrusionOk="0" h="6621" w="7495">
                  <a:moveTo>
                    <a:pt x="3858" y="1"/>
                  </a:moveTo>
                  <a:cubicBezTo>
                    <a:pt x="2715" y="1"/>
                    <a:pt x="1569" y="594"/>
                    <a:pt x="940" y="1639"/>
                  </a:cubicBezTo>
                  <a:cubicBezTo>
                    <a:pt x="1" y="3201"/>
                    <a:pt x="558" y="5351"/>
                    <a:pt x="2129" y="6227"/>
                  </a:cubicBezTo>
                  <a:cubicBezTo>
                    <a:pt x="2608" y="6494"/>
                    <a:pt x="3137" y="6621"/>
                    <a:pt x="3666" y="6621"/>
                  </a:cubicBezTo>
                  <a:cubicBezTo>
                    <a:pt x="4831" y="6621"/>
                    <a:pt x="5991" y="6007"/>
                    <a:pt x="6606" y="4935"/>
                  </a:cubicBezTo>
                  <a:cubicBezTo>
                    <a:pt x="7494" y="3383"/>
                    <a:pt x="6959" y="1319"/>
                    <a:pt x="5437" y="423"/>
                  </a:cubicBezTo>
                  <a:cubicBezTo>
                    <a:pt x="4949" y="136"/>
                    <a:pt x="4404" y="1"/>
                    <a:pt x="3858"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5" name="Google Shape;2375;p8"/>
            <p:cNvSpPr/>
            <p:nvPr/>
          </p:nvSpPr>
          <p:spPr>
            <a:xfrm>
              <a:off x="2917825" y="2014350"/>
              <a:ext cx="186350" cy="164900"/>
            </a:xfrm>
            <a:custGeom>
              <a:rect b="b" l="l" r="r" t="t"/>
              <a:pathLst>
                <a:path extrusionOk="0" h="6596" w="7454">
                  <a:moveTo>
                    <a:pt x="3810" y="0"/>
                  </a:moveTo>
                  <a:cubicBezTo>
                    <a:pt x="2628" y="0"/>
                    <a:pt x="1458" y="635"/>
                    <a:pt x="862" y="1733"/>
                  </a:cubicBezTo>
                  <a:cubicBezTo>
                    <a:pt x="0" y="3323"/>
                    <a:pt x="581" y="5378"/>
                    <a:pt x="2130" y="6216"/>
                  </a:cubicBezTo>
                  <a:cubicBezTo>
                    <a:pt x="2605" y="6474"/>
                    <a:pt x="3125" y="6595"/>
                    <a:pt x="3642" y="6595"/>
                  </a:cubicBezTo>
                  <a:cubicBezTo>
                    <a:pt x="4825" y="6595"/>
                    <a:pt x="5995" y="5961"/>
                    <a:pt x="6590" y="4862"/>
                  </a:cubicBezTo>
                  <a:cubicBezTo>
                    <a:pt x="7454" y="3272"/>
                    <a:pt x="6872" y="1218"/>
                    <a:pt x="5323" y="379"/>
                  </a:cubicBezTo>
                  <a:cubicBezTo>
                    <a:pt x="4848" y="122"/>
                    <a:pt x="4328" y="0"/>
                    <a:pt x="3810"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6" name="Google Shape;2376;p8"/>
            <p:cNvSpPr/>
            <p:nvPr/>
          </p:nvSpPr>
          <p:spPr>
            <a:xfrm>
              <a:off x="4778625" y="3060475"/>
              <a:ext cx="186375" cy="164900"/>
            </a:xfrm>
            <a:custGeom>
              <a:rect b="b" l="l" r="r" t="t"/>
              <a:pathLst>
                <a:path extrusionOk="0" h="6596" w="7455">
                  <a:moveTo>
                    <a:pt x="3812" y="1"/>
                  </a:moveTo>
                  <a:cubicBezTo>
                    <a:pt x="2634" y="1"/>
                    <a:pt x="1467" y="631"/>
                    <a:pt x="869" y="1725"/>
                  </a:cubicBezTo>
                  <a:cubicBezTo>
                    <a:pt x="1" y="3311"/>
                    <a:pt x="576" y="5367"/>
                    <a:pt x="2123" y="6212"/>
                  </a:cubicBezTo>
                  <a:cubicBezTo>
                    <a:pt x="2599" y="6473"/>
                    <a:pt x="3121" y="6596"/>
                    <a:pt x="3642" y="6596"/>
                  </a:cubicBezTo>
                  <a:cubicBezTo>
                    <a:pt x="4820" y="6596"/>
                    <a:pt x="5987" y="5965"/>
                    <a:pt x="6586" y="4872"/>
                  </a:cubicBezTo>
                  <a:cubicBezTo>
                    <a:pt x="7454" y="3286"/>
                    <a:pt x="6880" y="1230"/>
                    <a:pt x="5332" y="384"/>
                  </a:cubicBezTo>
                  <a:cubicBezTo>
                    <a:pt x="4855" y="124"/>
                    <a:pt x="4332" y="1"/>
                    <a:pt x="3812"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7" name="Google Shape;2377;p8"/>
            <p:cNvSpPr/>
            <p:nvPr/>
          </p:nvSpPr>
          <p:spPr>
            <a:xfrm>
              <a:off x="4813125" y="2456000"/>
              <a:ext cx="185425" cy="163850"/>
            </a:xfrm>
            <a:custGeom>
              <a:rect b="b" l="l" r="r" t="t"/>
              <a:pathLst>
                <a:path extrusionOk="0" h="6554" w="7417">
                  <a:moveTo>
                    <a:pt x="3765" y="0"/>
                  </a:moveTo>
                  <a:cubicBezTo>
                    <a:pt x="2657" y="0"/>
                    <a:pt x="1570" y="577"/>
                    <a:pt x="943" y="1609"/>
                  </a:cubicBezTo>
                  <a:cubicBezTo>
                    <a:pt x="0" y="3165"/>
                    <a:pt x="492" y="5193"/>
                    <a:pt x="2035" y="6111"/>
                  </a:cubicBezTo>
                  <a:cubicBezTo>
                    <a:pt x="2539" y="6411"/>
                    <a:pt x="3095" y="6553"/>
                    <a:pt x="3646" y="6553"/>
                  </a:cubicBezTo>
                  <a:cubicBezTo>
                    <a:pt x="4773" y="6553"/>
                    <a:pt x="5883" y="5957"/>
                    <a:pt x="6500" y="4895"/>
                  </a:cubicBezTo>
                  <a:cubicBezTo>
                    <a:pt x="7417" y="3317"/>
                    <a:pt x="6891" y="1303"/>
                    <a:pt x="5332" y="416"/>
                  </a:cubicBezTo>
                  <a:cubicBezTo>
                    <a:pt x="4838" y="134"/>
                    <a:pt x="4299" y="0"/>
                    <a:pt x="3765"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8" name="Google Shape;2378;p8"/>
            <p:cNvSpPr/>
            <p:nvPr/>
          </p:nvSpPr>
          <p:spPr>
            <a:xfrm>
              <a:off x="3417475" y="1671425"/>
              <a:ext cx="185450" cy="163775"/>
            </a:xfrm>
            <a:custGeom>
              <a:rect b="b" l="l" r="r" t="t"/>
              <a:pathLst>
                <a:path extrusionOk="0" h="6551" w="7418">
                  <a:moveTo>
                    <a:pt x="3765" y="1"/>
                  </a:moveTo>
                  <a:cubicBezTo>
                    <a:pt x="2636" y="1"/>
                    <a:pt x="1533" y="598"/>
                    <a:pt x="917" y="1658"/>
                  </a:cubicBezTo>
                  <a:cubicBezTo>
                    <a:pt x="1" y="3234"/>
                    <a:pt x="527" y="5249"/>
                    <a:pt x="2084" y="6137"/>
                  </a:cubicBezTo>
                  <a:cubicBezTo>
                    <a:pt x="2578" y="6418"/>
                    <a:pt x="3117" y="6551"/>
                    <a:pt x="3650" y="6551"/>
                  </a:cubicBezTo>
                  <a:cubicBezTo>
                    <a:pt x="4799" y="6551"/>
                    <a:pt x="5924" y="5935"/>
                    <a:pt x="6530" y="4845"/>
                  </a:cubicBezTo>
                  <a:cubicBezTo>
                    <a:pt x="7417" y="3246"/>
                    <a:pt x="6859" y="1241"/>
                    <a:pt x="5285" y="387"/>
                  </a:cubicBezTo>
                  <a:cubicBezTo>
                    <a:pt x="4802" y="125"/>
                    <a:pt x="4281" y="1"/>
                    <a:pt x="3765"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9" name="Google Shape;2379;p8"/>
            <p:cNvSpPr/>
            <p:nvPr/>
          </p:nvSpPr>
          <p:spPr>
            <a:xfrm>
              <a:off x="4863250" y="2640575"/>
              <a:ext cx="184425" cy="162575"/>
            </a:xfrm>
            <a:custGeom>
              <a:rect b="b" l="l" r="r" t="t"/>
              <a:pathLst>
                <a:path extrusionOk="0" h="6503" w="7377">
                  <a:moveTo>
                    <a:pt x="3715" y="0"/>
                  </a:moveTo>
                  <a:cubicBezTo>
                    <a:pt x="2600" y="0"/>
                    <a:pt x="1526" y="600"/>
                    <a:pt x="916" y="1675"/>
                  </a:cubicBezTo>
                  <a:cubicBezTo>
                    <a:pt x="1" y="3286"/>
                    <a:pt x="534" y="5232"/>
                    <a:pt x="2130" y="6105"/>
                  </a:cubicBezTo>
                  <a:cubicBezTo>
                    <a:pt x="2622" y="6374"/>
                    <a:pt x="3146" y="6502"/>
                    <a:pt x="3662" y="6502"/>
                  </a:cubicBezTo>
                  <a:cubicBezTo>
                    <a:pt x="4777" y="6502"/>
                    <a:pt x="5850" y="5903"/>
                    <a:pt x="6461" y="4829"/>
                  </a:cubicBezTo>
                  <a:cubicBezTo>
                    <a:pt x="7376" y="3217"/>
                    <a:pt x="6843" y="1270"/>
                    <a:pt x="5247" y="398"/>
                  </a:cubicBezTo>
                  <a:cubicBezTo>
                    <a:pt x="4755" y="129"/>
                    <a:pt x="4231" y="0"/>
                    <a:pt x="3715"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0" name="Google Shape;2380;p8"/>
            <p:cNvSpPr/>
            <p:nvPr/>
          </p:nvSpPr>
          <p:spPr>
            <a:xfrm>
              <a:off x="3414925" y="3854675"/>
              <a:ext cx="185050" cy="163150"/>
            </a:xfrm>
            <a:custGeom>
              <a:rect b="b" l="l" r="r" t="t"/>
              <a:pathLst>
                <a:path extrusionOk="0" h="6526" w="7402">
                  <a:moveTo>
                    <a:pt x="3737" y="0"/>
                  </a:moveTo>
                  <a:cubicBezTo>
                    <a:pt x="2628" y="0"/>
                    <a:pt x="1552" y="587"/>
                    <a:pt x="935" y="1641"/>
                  </a:cubicBezTo>
                  <a:cubicBezTo>
                    <a:pt x="1" y="3239"/>
                    <a:pt x="517" y="5221"/>
                    <a:pt x="2099" y="6111"/>
                  </a:cubicBezTo>
                  <a:cubicBezTo>
                    <a:pt x="2599" y="6392"/>
                    <a:pt x="3137" y="6526"/>
                    <a:pt x="3667" y="6526"/>
                  </a:cubicBezTo>
                  <a:cubicBezTo>
                    <a:pt x="4776" y="6526"/>
                    <a:pt x="5850" y="5939"/>
                    <a:pt x="6467" y="4885"/>
                  </a:cubicBezTo>
                  <a:cubicBezTo>
                    <a:pt x="7401" y="3287"/>
                    <a:pt x="6886" y="1305"/>
                    <a:pt x="5304" y="415"/>
                  </a:cubicBezTo>
                  <a:cubicBezTo>
                    <a:pt x="4805" y="134"/>
                    <a:pt x="4267" y="0"/>
                    <a:pt x="3737"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1" name="Google Shape;2381;p8"/>
            <p:cNvSpPr/>
            <p:nvPr/>
          </p:nvSpPr>
          <p:spPr>
            <a:xfrm>
              <a:off x="2949800" y="3593125"/>
              <a:ext cx="184925" cy="163175"/>
            </a:xfrm>
            <a:custGeom>
              <a:rect b="b" l="l" r="r" t="t"/>
              <a:pathLst>
                <a:path extrusionOk="0" h="6527" w="7397">
                  <a:moveTo>
                    <a:pt x="3736" y="1"/>
                  </a:moveTo>
                  <a:cubicBezTo>
                    <a:pt x="2644" y="1"/>
                    <a:pt x="1583" y="568"/>
                    <a:pt x="960" y="1596"/>
                  </a:cubicBezTo>
                  <a:cubicBezTo>
                    <a:pt x="0" y="3179"/>
                    <a:pt x="484" y="5170"/>
                    <a:pt x="2050" y="6085"/>
                  </a:cubicBezTo>
                  <a:cubicBezTo>
                    <a:pt x="2561" y="6384"/>
                    <a:pt x="3115" y="6526"/>
                    <a:pt x="3662" y="6526"/>
                  </a:cubicBezTo>
                  <a:cubicBezTo>
                    <a:pt x="4753" y="6526"/>
                    <a:pt x="5814" y="5959"/>
                    <a:pt x="6437" y="4931"/>
                  </a:cubicBezTo>
                  <a:cubicBezTo>
                    <a:pt x="7396" y="3349"/>
                    <a:pt x="6913" y="1358"/>
                    <a:pt x="5347" y="441"/>
                  </a:cubicBezTo>
                  <a:cubicBezTo>
                    <a:pt x="4836" y="143"/>
                    <a:pt x="4282" y="1"/>
                    <a:pt x="3736"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2" name="Google Shape;2382;p8"/>
            <p:cNvSpPr/>
            <p:nvPr/>
          </p:nvSpPr>
          <p:spPr>
            <a:xfrm>
              <a:off x="3601025" y="1618875"/>
              <a:ext cx="184275" cy="162525"/>
            </a:xfrm>
            <a:custGeom>
              <a:rect b="b" l="l" r="r" t="t"/>
              <a:pathLst>
                <a:path extrusionOk="0" h="6501" w="7371">
                  <a:moveTo>
                    <a:pt x="3710" y="0"/>
                  </a:moveTo>
                  <a:cubicBezTo>
                    <a:pt x="2616" y="0"/>
                    <a:pt x="1560" y="576"/>
                    <a:pt x="945" y="1617"/>
                  </a:cubicBezTo>
                  <a:cubicBezTo>
                    <a:pt x="0" y="3216"/>
                    <a:pt x="495" y="5173"/>
                    <a:pt x="2072" y="6073"/>
                  </a:cubicBezTo>
                  <a:cubicBezTo>
                    <a:pt x="2579" y="6362"/>
                    <a:pt x="3124" y="6501"/>
                    <a:pt x="3661" y="6501"/>
                  </a:cubicBezTo>
                  <a:cubicBezTo>
                    <a:pt x="4755" y="6501"/>
                    <a:pt x="5811" y="5925"/>
                    <a:pt x="6426" y="4884"/>
                  </a:cubicBezTo>
                  <a:cubicBezTo>
                    <a:pt x="7371" y="3285"/>
                    <a:pt x="6876" y="1328"/>
                    <a:pt x="5299" y="428"/>
                  </a:cubicBezTo>
                  <a:cubicBezTo>
                    <a:pt x="4792" y="138"/>
                    <a:pt x="4247" y="0"/>
                    <a:pt x="3710"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3" name="Google Shape;2383;p8"/>
            <p:cNvSpPr/>
            <p:nvPr/>
          </p:nvSpPr>
          <p:spPr>
            <a:xfrm>
              <a:off x="4197825" y="3826825"/>
              <a:ext cx="182225" cy="161300"/>
            </a:xfrm>
            <a:custGeom>
              <a:rect b="b" l="l" r="r" t="t"/>
              <a:pathLst>
                <a:path extrusionOk="0" h="6452" w="7289">
                  <a:moveTo>
                    <a:pt x="3659" y="1"/>
                  </a:moveTo>
                  <a:cubicBezTo>
                    <a:pt x="2580" y="1"/>
                    <a:pt x="1544" y="564"/>
                    <a:pt x="935" y="1593"/>
                  </a:cubicBezTo>
                  <a:cubicBezTo>
                    <a:pt x="0" y="3171"/>
                    <a:pt x="456" y="5083"/>
                    <a:pt x="1982" y="5990"/>
                  </a:cubicBezTo>
                  <a:cubicBezTo>
                    <a:pt x="2508" y="6302"/>
                    <a:pt x="3075" y="6452"/>
                    <a:pt x="3630" y="6452"/>
                  </a:cubicBezTo>
                  <a:cubicBezTo>
                    <a:pt x="4709" y="6452"/>
                    <a:pt x="5744" y="5888"/>
                    <a:pt x="6354" y="4859"/>
                  </a:cubicBezTo>
                  <a:cubicBezTo>
                    <a:pt x="7289" y="3283"/>
                    <a:pt x="6833" y="1369"/>
                    <a:pt x="5307" y="462"/>
                  </a:cubicBezTo>
                  <a:cubicBezTo>
                    <a:pt x="4781" y="150"/>
                    <a:pt x="4214" y="1"/>
                    <a:pt x="3659"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4" name="Google Shape;2384;p8"/>
            <p:cNvSpPr/>
            <p:nvPr/>
          </p:nvSpPr>
          <p:spPr>
            <a:xfrm>
              <a:off x="4014550" y="3879675"/>
              <a:ext cx="182825" cy="161950"/>
            </a:xfrm>
            <a:custGeom>
              <a:rect b="b" l="l" r="r" t="t"/>
              <a:pathLst>
                <a:path extrusionOk="0" h="6478" w="7313">
                  <a:moveTo>
                    <a:pt x="3675" y="1"/>
                  </a:moveTo>
                  <a:cubicBezTo>
                    <a:pt x="2572" y="1"/>
                    <a:pt x="1514" y="590"/>
                    <a:pt x="902" y="1661"/>
                  </a:cubicBezTo>
                  <a:cubicBezTo>
                    <a:pt x="0" y="3244"/>
                    <a:pt x="486" y="5142"/>
                    <a:pt x="2025" y="6035"/>
                  </a:cubicBezTo>
                  <a:cubicBezTo>
                    <a:pt x="2541" y="6335"/>
                    <a:pt x="3096" y="6478"/>
                    <a:pt x="3640" y="6478"/>
                  </a:cubicBezTo>
                  <a:cubicBezTo>
                    <a:pt x="4727" y="6478"/>
                    <a:pt x="5771" y="5906"/>
                    <a:pt x="6384" y="4867"/>
                  </a:cubicBezTo>
                  <a:cubicBezTo>
                    <a:pt x="7312" y="3294"/>
                    <a:pt x="6857" y="1385"/>
                    <a:pt x="5337" y="472"/>
                  </a:cubicBezTo>
                  <a:cubicBezTo>
                    <a:pt x="4807" y="153"/>
                    <a:pt x="4235" y="1"/>
                    <a:pt x="3675"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5" name="Google Shape;2385;p8"/>
            <p:cNvSpPr/>
            <p:nvPr/>
          </p:nvSpPr>
          <p:spPr>
            <a:xfrm>
              <a:off x="3235525" y="1725225"/>
              <a:ext cx="183900" cy="162550"/>
            </a:xfrm>
            <a:custGeom>
              <a:rect b="b" l="l" r="r" t="t"/>
              <a:pathLst>
                <a:path extrusionOk="0" h="6502" w="7356">
                  <a:moveTo>
                    <a:pt x="3695" y="0"/>
                  </a:moveTo>
                  <a:cubicBezTo>
                    <a:pt x="2553" y="0"/>
                    <a:pt x="1456" y="629"/>
                    <a:pt x="855" y="1750"/>
                  </a:cubicBezTo>
                  <a:cubicBezTo>
                    <a:pt x="1" y="3337"/>
                    <a:pt x="537" y="5229"/>
                    <a:pt x="2087" y="6091"/>
                  </a:cubicBezTo>
                  <a:cubicBezTo>
                    <a:pt x="2586" y="6369"/>
                    <a:pt x="3119" y="6501"/>
                    <a:pt x="3644" y="6501"/>
                  </a:cubicBezTo>
                  <a:cubicBezTo>
                    <a:pt x="4750" y="6501"/>
                    <a:pt x="5816" y="5912"/>
                    <a:pt x="6428" y="4850"/>
                  </a:cubicBezTo>
                  <a:cubicBezTo>
                    <a:pt x="7355" y="3246"/>
                    <a:pt x="6838" y="1295"/>
                    <a:pt x="5251" y="410"/>
                  </a:cubicBezTo>
                  <a:cubicBezTo>
                    <a:pt x="4752" y="132"/>
                    <a:pt x="4219" y="0"/>
                    <a:pt x="3695"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6" name="Google Shape;2386;p8"/>
            <p:cNvSpPr/>
            <p:nvPr/>
          </p:nvSpPr>
          <p:spPr>
            <a:xfrm>
              <a:off x="2618975" y="3095100"/>
              <a:ext cx="182675" cy="161925"/>
            </a:xfrm>
            <a:custGeom>
              <a:rect b="b" l="l" r="r" t="t"/>
              <a:pathLst>
                <a:path extrusionOk="0" h="6477" w="7307">
                  <a:moveTo>
                    <a:pt x="3668" y="0"/>
                  </a:moveTo>
                  <a:cubicBezTo>
                    <a:pt x="2580" y="0"/>
                    <a:pt x="1535" y="574"/>
                    <a:pt x="921" y="1622"/>
                  </a:cubicBezTo>
                  <a:cubicBezTo>
                    <a:pt x="0" y="3198"/>
                    <a:pt x="463" y="5105"/>
                    <a:pt x="1987" y="6014"/>
                  </a:cubicBezTo>
                  <a:cubicBezTo>
                    <a:pt x="2513" y="6327"/>
                    <a:pt x="3080" y="6477"/>
                    <a:pt x="3637" y="6477"/>
                  </a:cubicBezTo>
                  <a:cubicBezTo>
                    <a:pt x="4711" y="6477"/>
                    <a:pt x="5744" y="5920"/>
                    <a:pt x="6360" y="4903"/>
                  </a:cubicBezTo>
                  <a:cubicBezTo>
                    <a:pt x="7307" y="3336"/>
                    <a:pt x="6878" y="1422"/>
                    <a:pt x="5370" y="494"/>
                  </a:cubicBezTo>
                  <a:cubicBezTo>
                    <a:pt x="4829" y="160"/>
                    <a:pt x="4242" y="0"/>
                    <a:pt x="3668"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7" name="Google Shape;2387;p8"/>
            <p:cNvSpPr/>
            <p:nvPr/>
          </p:nvSpPr>
          <p:spPr>
            <a:xfrm>
              <a:off x="4764000" y="2272700"/>
              <a:ext cx="184350" cy="162550"/>
            </a:xfrm>
            <a:custGeom>
              <a:rect b="b" l="l" r="r" t="t"/>
              <a:pathLst>
                <a:path extrusionOk="0" h="6502" w="7374">
                  <a:moveTo>
                    <a:pt x="3712" y="0"/>
                  </a:moveTo>
                  <a:cubicBezTo>
                    <a:pt x="2611" y="0"/>
                    <a:pt x="1549" y="584"/>
                    <a:pt x="935" y="1637"/>
                  </a:cubicBezTo>
                  <a:cubicBezTo>
                    <a:pt x="1" y="3240"/>
                    <a:pt x="509" y="5194"/>
                    <a:pt x="2092" y="6084"/>
                  </a:cubicBezTo>
                  <a:cubicBezTo>
                    <a:pt x="2594" y="6366"/>
                    <a:pt x="3132" y="6501"/>
                    <a:pt x="3661" y="6501"/>
                  </a:cubicBezTo>
                  <a:cubicBezTo>
                    <a:pt x="4762" y="6501"/>
                    <a:pt x="5825" y="5917"/>
                    <a:pt x="6439" y="4864"/>
                  </a:cubicBezTo>
                  <a:cubicBezTo>
                    <a:pt x="7373" y="3262"/>
                    <a:pt x="6865" y="1308"/>
                    <a:pt x="5282" y="418"/>
                  </a:cubicBezTo>
                  <a:cubicBezTo>
                    <a:pt x="4780" y="135"/>
                    <a:pt x="4242" y="0"/>
                    <a:pt x="3712"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8" name="Google Shape;2388;p8"/>
            <p:cNvSpPr/>
            <p:nvPr/>
          </p:nvSpPr>
          <p:spPr>
            <a:xfrm>
              <a:off x="4715775" y="2089925"/>
              <a:ext cx="181075" cy="160250"/>
            </a:xfrm>
            <a:custGeom>
              <a:rect b="b" l="l" r="r" t="t"/>
              <a:pathLst>
                <a:path extrusionOk="0" h="6410" w="7243">
                  <a:moveTo>
                    <a:pt x="3654" y="1"/>
                  </a:moveTo>
                  <a:cubicBezTo>
                    <a:pt x="2551" y="1"/>
                    <a:pt x="1491" y="595"/>
                    <a:pt x="890" y="1665"/>
                  </a:cubicBezTo>
                  <a:cubicBezTo>
                    <a:pt x="1" y="3249"/>
                    <a:pt x="523" y="5147"/>
                    <a:pt x="2086" y="6011"/>
                  </a:cubicBezTo>
                  <a:cubicBezTo>
                    <a:pt x="2574" y="6281"/>
                    <a:pt x="3094" y="6409"/>
                    <a:pt x="3605" y="6409"/>
                  </a:cubicBezTo>
                  <a:cubicBezTo>
                    <a:pt x="4724" y="6409"/>
                    <a:pt x="5799" y="5793"/>
                    <a:pt x="6398" y="4693"/>
                  </a:cubicBezTo>
                  <a:cubicBezTo>
                    <a:pt x="7242" y="3145"/>
                    <a:pt x="6729" y="1285"/>
                    <a:pt x="5223" y="424"/>
                  </a:cubicBezTo>
                  <a:cubicBezTo>
                    <a:pt x="4721" y="138"/>
                    <a:pt x="4182" y="1"/>
                    <a:pt x="3654"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9" name="Google Shape;2389;p8"/>
            <p:cNvSpPr/>
            <p:nvPr/>
          </p:nvSpPr>
          <p:spPr>
            <a:xfrm>
              <a:off x="2569800" y="2911725"/>
              <a:ext cx="181825" cy="160775"/>
            </a:xfrm>
            <a:custGeom>
              <a:rect b="b" l="l" r="r" t="t"/>
              <a:pathLst>
                <a:path extrusionOk="0" h="6431" w="7273">
                  <a:moveTo>
                    <a:pt x="3655" y="0"/>
                  </a:moveTo>
                  <a:cubicBezTo>
                    <a:pt x="2557" y="0"/>
                    <a:pt x="1504" y="589"/>
                    <a:pt x="899" y="1653"/>
                  </a:cubicBezTo>
                  <a:cubicBezTo>
                    <a:pt x="0" y="3234"/>
                    <a:pt x="498" y="5128"/>
                    <a:pt x="2044" y="6007"/>
                  </a:cubicBezTo>
                  <a:cubicBezTo>
                    <a:pt x="2548" y="6294"/>
                    <a:pt x="3087" y="6431"/>
                    <a:pt x="3617" y="6431"/>
                  </a:cubicBezTo>
                  <a:cubicBezTo>
                    <a:pt x="4715" y="6431"/>
                    <a:pt x="5769" y="5841"/>
                    <a:pt x="6375" y="4778"/>
                  </a:cubicBezTo>
                  <a:cubicBezTo>
                    <a:pt x="7272" y="3197"/>
                    <a:pt x="6774" y="1304"/>
                    <a:pt x="5229" y="424"/>
                  </a:cubicBezTo>
                  <a:cubicBezTo>
                    <a:pt x="4724" y="137"/>
                    <a:pt x="4185" y="0"/>
                    <a:pt x="3655"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0" name="Google Shape;2390;p8"/>
            <p:cNvSpPr/>
            <p:nvPr/>
          </p:nvSpPr>
          <p:spPr>
            <a:xfrm>
              <a:off x="3785400" y="1566850"/>
              <a:ext cx="181025" cy="160250"/>
            </a:xfrm>
            <a:custGeom>
              <a:rect b="b" l="l" r="r" t="t"/>
              <a:pathLst>
                <a:path extrusionOk="0" h="6410" w="7241">
                  <a:moveTo>
                    <a:pt x="3650" y="1"/>
                  </a:moveTo>
                  <a:cubicBezTo>
                    <a:pt x="2551" y="1"/>
                    <a:pt x="1495" y="592"/>
                    <a:pt x="893" y="1657"/>
                  </a:cubicBezTo>
                  <a:cubicBezTo>
                    <a:pt x="0" y="3238"/>
                    <a:pt x="518" y="5141"/>
                    <a:pt x="2077" y="6007"/>
                  </a:cubicBezTo>
                  <a:cubicBezTo>
                    <a:pt x="2567" y="6279"/>
                    <a:pt x="3091" y="6409"/>
                    <a:pt x="3605" y="6409"/>
                  </a:cubicBezTo>
                  <a:cubicBezTo>
                    <a:pt x="4720" y="6409"/>
                    <a:pt x="5792" y="5797"/>
                    <a:pt x="6391" y="4701"/>
                  </a:cubicBezTo>
                  <a:cubicBezTo>
                    <a:pt x="7240" y="3153"/>
                    <a:pt x="6733" y="1292"/>
                    <a:pt x="5230" y="430"/>
                  </a:cubicBezTo>
                  <a:cubicBezTo>
                    <a:pt x="4724" y="139"/>
                    <a:pt x="4182" y="1"/>
                    <a:pt x="3650"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1" name="Google Shape;2391;p8"/>
            <p:cNvSpPr/>
            <p:nvPr/>
          </p:nvSpPr>
          <p:spPr>
            <a:xfrm>
              <a:off x="3832025" y="3933400"/>
              <a:ext cx="182000" cy="160875"/>
            </a:xfrm>
            <a:custGeom>
              <a:rect b="b" l="l" r="r" t="t"/>
              <a:pathLst>
                <a:path extrusionOk="0" h="6435" w="7280">
                  <a:moveTo>
                    <a:pt x="3660" y="0"/>
                  </a:moveTo>
                  <a:cubicBezTo>
                    <a:pt x="2547" y="0"/>
                    <a:pt x="1479" y="609"/>
                    <a:pt x="876" y="1700"/>
                  </a:cubicBezTo>
                  <a:cubicBezTo>
                    <a:pt x="1" y="3287"/>
                    <a:pt x="529" y="5171"/>
                    <a:pt x="2092" y="6034"/>
                  </a:cubicBezTo>
                  <a:cubicBezTo>
                    <a:pt x="2583" y="6305"/>
                    <a:pt x="3106" y="6434"/>
                    <a:pt x="3619" y="6434"/>
                  </a:cubicBezTo>
                  <a:cubicBezTo>
                    <a:pt x="4733" y="6434"/>
                    <a:pt x="5800" y="5826"/>
                    <a:pt x="6402" y="4734"/>
                  </a:cubicBezTo>
                  <a:cubicBezTo>
                    <a:pt x="7279" y="3147"/>
                    <a:pt x="6751" y="1264"/>
                    <a:pt x="5187" y="401"/>
                  </a:cubicBezTo>
                  <a:cubicBezTo>
                    <a:pt x="4696" y="129"/>
                    <a:pt x="4173" y="0"/>
                    <a:pt x="3660"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2" name="Google Shape;2392;p8"/>
            <p:cNvSpPr/>
            <p:nvPr/>
          </p:nvSpPr>
          <p:spPr>
            <a:xfrm>
              <a:off x="2669075" y="3279600"/>
              <a:ext cx="181875" cy="160800"/>
            </a:xfrm>
            <a:custGeom>
              <a:rect b="b" l="l" r="r" t="t"/>
              <a:pathLst>
                <a:path extrusionOk="0" h="6432" w="7275">
                  <a:moveTo>
                    <a:pt x="3655" y="1"/>
                  </a:moveTo>
                  <a:cubicBezTo>
                    <a:pt x="2559" y="1"/>
                    <a:pt x="1507" y="588"/>
                    <a:pt x="902" y="1649"/>
                  </a:cubicBezTo>
                  <a:cubicBezTo>
                    <a:pt x="1" y="3230"/>
                    <a:pt x="496" y="5123"/>
                    <a:pt x="2040" y="6005"/>
                  </a:cubicBezTo>
                  <a:cubicBezTo>
                    <a:pt x="2546" y="6293"/>
                    <a:pt x="3088" y="6431"/>
                    <a:pt x="3619" y="6431"/>
                  </a:cubicBezTo>
                  <a:cubicBezTo>
                    <a:pt x="4715" y="6431"/>
                    <a:pt x="5768" y="5844"/>
                    <a:pt x="6372" y="4783"/>
                  </a:cubicBezTo>
                  <a:cubicBezTo>
                    <a:pt x="7274" y="3203"/>
                    <a:pt x="6779" y="1308"/>
                    <a:pt x="5235" y="427"/>
                  </a:cubicBezTo>
                  <a:cubicBezTo>
                    <a:pt x="4728" y="138"/>
                    <a:pt x="4186" y="1"/>
                    <a:pt x="3655"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3" name="Google Shape;2393;p8"/>
            <p:cNvSpPr/>
            <p:nvPr/>
          </p:nvSpPr>
          <p:spPr>
            <a:xfrm>
              <a:off x="4434375" y="1775500"/>
              <a:ext cx="180275" cy="159625"/>
            </a:xfrm>
            <a:custGeom>
              <a:rect b="b" l="l" r="r" t="t"/>
              <a:pathLst>
                <a:path extrusionOk="0" h="6385" w="7211">
                  <a:moveTo>
                    <a:pt x="3626" y="1"/>
                  </a:moveTo>
                  <a:cubicBezTo>
                    <a:pt x="2519" y="1"/>
                    <a:pt x="1452" y="599"/>
                    <a:pt x="855" y="1672"/>
                  </a:cubicBezTo>
                  <a:cubicBezTo>
                    <a:pt x="0" y="3209"/>
                    <a:pt x="489" y="5081"/>
                    <a:pt x="1973" y="5946"/>
                  </a:cubicBezTo>
                  <a:cubicBezTo>
                    <a:pt x="2482" y="6243"/>
                    <a:pt x="3031" y="6385"/>
                    <a:pt x="3571" y="6385"/>
                  </a:cubicBezTo>
                  <a:cubicBezTo>
                    <a:pt x="4660" y="6385"/>
                    <a:pt x="5710" y="5806"/>
                    <a:pt x="6310" y="4762"/>
                  </a:cubicBezTo>
                  <a:cubicBezTo>
                    <a:pt x="7211" y="3193"/>
                    <a:pt x="6709" y="1283"/>
                    <a:pt x="5170" y="412"/>
                  </a:cubicBezTo>
                  <a:cubicBezTo>
                    <a:pt x="4676" y="133"/>
                    <a:pt x="4147" y="1"/>
                    <a:pt x="3626"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4" name="Google Shape;2394;p8"/>
            <p:cNvSpPr/>
            <p:nvPr/>
          </p:nvSpPr>
          <p:spPr>
            <a:xfrm>
              <a:off x="3053950" y="1779850"/>
              <a:ext cx="180275" cy="159625"/>
            </a:xfrm>
            <a:custGeom>
              <a:rect b="b" l="l" r="r" t="t"/>
              <a:pathLst>
                <a:path extrusionOk="0" h="6385" w="7211">
                  <a:moveTo>
                    <a:pt x="3638" y="1"/>
                  </a:moveTo>
                  <a:cubicBezTo>
                    <a:pt x="2549" y="1"/>
                    <a:pt x="1500" y="579"/>
                    <a:pt x="901" y="1623"/>
                  </a:cubicBezTo>
                  <a:cubicBezTo>
                    <a:pt x="0" y="3193"/>
                    <a:pt x="500" y="5103"/>
                    <a:pt x="2040" y="5974"/>
                  </a:cubicBezTo>
                  <a:cubicBezTo>
                    <a:pt x="2532" y="6252"/>
                    <a:pt x="3062" y="6385"/>
                    <a:pt x="3583" y="6385"/>
                  </a:cubicBezTo>
                  <a:cubicBezTo>
                    <a:pt x="4690" y="6385"/>
                    <a:pt x="5758" y="5785"/>
                    <a:pt x="6354" y="4712"/>
                  </a:cubicBezTo>
                  <a:cubicBezTo>
                    <a:pt x="7210" y="3177"/>
                    <a:pt x="6720" y="1305"/>
                    <a:pt x="5236" y="440"/>
                  </a:cubicBezTo>
                  <a:cubicBezTo>
                    <a:pt x="4727" y="143"/>
                    <a:pt x="4177" y="1"/>
                    <a:pt x="3638"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5" name="Google Shape;2395;p8"/>
            <p:cNvSpPr/>
            <p:nvPr/>
          </p:nvSpPr>
          <p:spPr>
            <a:xfrm>
              <a:off x="4914750" y="2825975"/>
              <a:ext cx="180800" cy="159625"/>
            </a:xfrm>
            <a:custGeom>
              <a:rect b="b" l="l" r="r" t="t"/>
              <a:pathLst>
                <a:path extrusionOk="0" h="6385" w="7232">
                  <a:moveTo>
                    <a:pt x="3647" y="1"/>
                  </a:moveTo>
                  <a:cubicBezTo>
                    <a:pt x="2558" y="1"/>
                    <a:pt x="1503" y="580"/>
                    <a:pt x="906" y="1617"/>
                  </a:cubicBezTo>
                  <a:cubicBezTo>
                    <a:pt x="1" y="3186"/>
                    <a:pt x="496" y="5096"/>
                    <a:pt x="2034" y="5970"/>
                  </a:cubicBezTo>
                  <a:cubicBezTo>
                    <a:pt x="2529" y="6251"/>
                    <a:pt x="3061" y="6385"/>
                    <a:pt x="3584" y="6385"/>
                  </a:cubicBezTo>
                  <a:cubicBezTo>
                    <a:pt x="4688" y="6385"/>
                    <a:pt x="5754" y="5789"/>
                    <a:pt x="6352" y="4720"/>
                  </a:cubicBezTo>
                  <a:cubicBezTo>
                    <a:pt x="7232" y="3144"/>
                    <a:pt x="6703" y="1244"/>
                    <a:pt x="5147" y="389"/>
                  </a:cubicBezTo>
                  <a:cubicBezTo>
                    <a:pt x="4668" y="126"/>
                    <a:pt x="4154" y="1"/>
                    <a:pt x="3647"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6" name="Google Shape;2396;p8"/>
            <p:cNvSpPr/>
            <p:nvPr/>
          </p:nvSpPr>
          <p:spPr>
            <a:xfrm>
              <a:off x="4201350" y="1644725"/>
              <a:ext cx="180700" cy="159625"/>
            </a:xfrm>
            <a:custGeom>
              <a:rect b="b" l="l" r="r" t="t"/>
              <a:pathLst>
                <a:path extrusionOk="0" h="6385" w="7228">
                  <a:moveTo>
                    <a:pt x="3644" y="1"/>
                  </a:moveTo>
                  <a:cubicBezTo>
                    <a:pt x="2561" y="1"/>
                    <a:pt x="1513" y="572"/>
                    <a:pt x="914" y="1597"/>
                  </a:cubicBezTo>
                  <a:cubicBezTo>
                    <a:pt x="1" y="3163"/>
                    <a:pt x="481" y="5077"/>
                    <a:pt x="2011" y="5957"/>
                  </a:cubicBezTo>
                  <a:cubicBezTo>
                    <a:pt x="2513" y="6247"/>
                    <a:pt x="3054" y="6385"/>
                    <a:pt x="3586" y="6385"/>
                  </a:cubicBezTo>
                  <a:cubicBezTo>
                    <a:pt x="4683" y="6385"/>
                    <a:pt x="5740" y="5797"/>
                    <a:pt x="6339" y="4740"/>
                  </a:cubicBezTo>
                  <a:cubicBezTo>
                    <a:pt x="7227" y="3172"/>
                    <a:pt x="6713" y="1262"/>
                    <a:pt x="5166" y="400"/>
                  </a:cubicBezTo>
                  <a:cubicBezTo>
                    <a:pt x="4681" y="130"/>
                    <a:pt x="4158" y="1"/>
                    <a:pt x="3644"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7" name="Google Shape;2397;p8"/>
            <p:cNvSpPr/>
            <p:nvPr/>
          </p:nvSpPr>
          <p:spPr>
            <a:xfrm>
              <a:off x="2738125" y="2070750"/>
              <a:ext cx="179350" cy="158475"/>
            </a:xfrm>
            <a:custGeom>
              <a:rect b="b" l="l" r="r" t="t"/>
              <a:pathLst>
                <a:path extrusionOk="0" h="6339" w="7174">
                  <a:moveTo>
                    <a:pt x="3640" y="0"/>
                  </a:moveTo>
                  <a:cubicBezTo>
                    <a:pt x="2564" y="0"/>
                    <a:pt x="1514" y="560"/>
                    <a:pt x="920" y="1566"/>
                  </a:cubicBezTo>
                  <a:cubicBezTo>
                    <a:pt x="0" y="3119"/>
                    <a:pt x="500" y="5076"/>
                    <a:pt x="2037" y="5941"/>
                  </a:cubicBezTo>
                  <a:cubicBezTo>
                    <a:pt x="2516" y="6210"/>
                    <a:pt x="3036" y="6339"/>
                    <a:pt x="3549" y="6339"/>
                  </a:cubicBezTo>
                  <a:cubicBezTo>
                    <a:pt x="4643" y="6339"/>
                    <a:pt x="5710" y="5757"/>
                    <a:pt x="6301" y="4723"/>
                  </a:cubicBezTo>
                  <a:cubicBezTo>
                    <a:pt x="7174" y="3200"/>
                    <a:pt x="6686" y="1289"/>
                    <a:pt x="5205" y="425"/>
                  </a:cubicBezTo>
                  <a:cubicBezTo>
                    <a:pt x="4711" y="137"/>
                    <a:pt x="4172" y="0"/>
                    <a:pt x="3640"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8" name="Google Shape;2398;p8"/>
            <p:cNvSpPr/>
            <p:nvPr/>
          </p:nvSpPr>
          <p:spPr>
            <a:xfrm>
              <a:off x="4832050" y="3247650"/>
              <a:ext cx="178875" cy="158450"/>
            </a:xfrm>
            <a:custGeom>
              <a:rect b="b" l="l" r="r" t="t"/>
              <a:pathLst>
                <a:path extrusionOk="0" h="6338" w="7155">
                  <a:moveTo>
                    <a:pt x="3621" y="1"/>
                  </a:moveTo>
                  <a:cubicBezTo>
                    <a:pt x="2537" y="1"/>
                    <a:pt x="1479" y="570"/>
                    <a:pt x="886" y="1587"/>
                  </a:cubicBezTo>
                  <a:cubicBezTo>
                    <a:pt x="1" y="3108"/>
                    <a:pt x="469" y="5025"/>
                    <a:pt x="1941" y="5897"/>
                  </a:cubicBezTo>
                  <a:cubicBezTo>
                    <a:pt x="2443" y="6196"/>
                    <a:pt x="2991" y="6337"/>
                    <a:pt x="3532" y="6337"/>
                  </a:cubicBezTo>
                  <a:cubicBezTo>
                    <a:pt x="4632" y="6337"/>
                    <a:pt x="5702" y="5750"/>
                    <a:pt x="6294" y="4701"/>
                  </a:cubicBezTo>
                  <a:cubicBezTo>
                    <a:pt x="7155" y="3173"/>
                    <a:pt x="6652" y="1267"/>
                    <a:pt x="5163" y="413"/>
                  </a:cubicBezTo>
                  <a:cubicBezTo>
                    <a:pt x="4675" y="133"/>
                    <a:pt x="4145" y="1"/>
                    <a:pt x="3621"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9" name="Google Shape;2399;p8"/>
            <p:cNvSpPr/>
            <p:nvPr/>
          </p:nvSpPr>
          <p:spPr>
            <a:xfrm>
              <a:off x="4698225" y="3484775"/>
              <a:ext cx="179350" cy="158500"/>
            </a:xfrm>
            <a:custGeom>
              <a:rect b="b" l="l" r="r" t="t"/>
              <a:pathLst>
                <a:path extrusionOk="0" h="6340" w="7174">
                  <a:moveTo>
                    <a:pt x="3642" y="1"/>
                  </a:moveTo>
                  <a:cubicBezTo>
                    <a:pt x="2560" y="1"/>
                    <a:pt x="1505" y="567"/>
                    <a:pt x="911" y="1582"/>
                  </a:cubicBezTo>
                  <a:cubicBezTo>
                    <a:pt x="0" y="3138"/>
                    <a:pt x="510" y="5092"/>
                    <a:pt x="2053" y="5950"/>
                  </a:cubicBezTo>
                  <a:cubicBezTo>
                    <a:pt x="2528" y="6214"/>
                    <a:pt x="3042" y="6339"/>
                    <a:pt x="3550" y="6339"/>
                  </a:cubicBezTo>
                  <a:cubicBezTo>
                    <a:pt x="4648" y="6339"/>
                    <a:pt x="5719" y="5751"/>
                    <a:pt x="6310" y="4707"/>
                  </a:cubicBezTo>
                  <a:cubicBezTo>
                    <a:pt x="7174" y="3181"/>
                    <a:pt x="6677" y="1272"/>
                    <a:pt x="5189" y="416"/>
                  </a:cubicBezTo>
                  <a:cubicBezTo>
                    <a:pt x="4700" y="135"/>
                    <a:pt x="4168" y="1"/>
                    <a:pt x="3642"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0" name="Google Shape;2400;p8"/>
            <p:cNvSpPr/>
            <p:nvPr/>
          </p:nvSpPr>
          <p:spPr>
            <a:xfrm>
              <a:off x="2605150" y="2308150"/>
              <a:ext cx="178675" cy="157925"/>
            </a:xfrm>
            <a:custGeom>
              <a:rect b="b" l="l" r="r" t="t"/>
              <a:pathLst>
                <a:path extrusionOk="0" h="6317" w="7147">
                  <a:moveTo>
                    <a:pt x="3639" y="0"/>
                  </a:moveTo>
                  <a:cubicBezTo>
                    <a:pt x="2571" y="0"/>
                    <a:pt x="1521" y="549"/>
                    <a:pt x="925" y="1534"/>
                  </a:cubicBezTo>
                  <a:cubicBezTo>
                    <a:pt x="1" y="3063"/>
                    <a:pt x="489" y="5043"/>
                    <a:pt x="2003" y="5911"/>
                  </a:cubicBezTo>
                  <a:cubicBezTo>
                    <a:pt x="2483" y="6186"/>
                    <a:pt x="3007" y="6316"/>
                    <a:pt x="3526" y="6316"/>
                  </a:cubicBezTo>
                  <a:cubicBezTo>
                    <a:pt x="4613" y="6316"/>
                    <a:pt x="5678" y="5746"/>
                    <a:pt x="6270" y="4732"/>
                  </a:cubicBezTo>
                  <a:cubicBezTo>
                    <a:pt x="7146" y="3229"/>
                    <a:pt x="6672" y="1300"/>
                    <a:pt x="5210" y="432"/>
                  </a:cubicBezTo>
                  <a:cubicBezTo>
                    <a:pt x="4719" y="140"/>
                    <a:pt x="4177" y="0"/>
                    <a:pt x="3639"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1" name="Google Shape;2401;p8"/>
            <p:cNvSpPr/>
            <p:nvPr/>
          </p:nvSpPr>
          <p:spPr>
            <a:xfrm>
              <a:off x="3235525" y="3910725"/>
              <a:ext cx="177950" cy="157425"/>
            </a:xfrm>
            <a:custGeom>
              <a:rect b="b" l="l" r="r" t="t"/>
              <a:pathLst>
                <a:path extrusionOk="0" h="6297" w="7118">
                  <a:moveTo>
                    <a:pt x="3627" y="0"/>
                  </a:moveTo>
                  <a:cubicBezTo>
                    <a:pt x="2529" y="0"/>
                    <a:pt x="1446" y="582"/>
                    <a:pt x="860" y="1607"/>
                  </a:cubicBezTo>
                  <a:cubicBezTo>
                    <a:pt x="1" y="3113"/>
                    <a:pt x="512" y="5056"/>
                    <a:pt x="1988" y="5901"/>
                  </a:cubicBezTo>
                  <a:cubicBezTo>
                    <a:pt x="2460" y="6169"/>
                    <a:pt x="2977" y="6297"/>
                    <a:pt x="3491" y="6297"/>
                  </a:cubicBezTo>
                  <a:cubicBezTo>
                    <a:pt x="4589" y="6297"/>
                    <a:pt x="5672" y="5715"/>
                    <a:pt x="6257" y="4689"/>
                  </a:cubicBezTo>
                  <a:cubicBezTo>
                    <a:pt x="7118" y="3183"/>
                    <a:pt x="6607" y="1240"/>
                    <a:pt x="5130" y="397"/>
                  </a:cubicBezTo>
                  <a:cubicBezTo>
                    <a:pt x="4659" y="128"/>
                    <a:pt x="4141" y="0"/>
                    <a:pt x="3627"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2" name="Google Shape;2402;p8"/>
            <p:cNvSpPr/>
            <p:nvPr/>
          </p:nvSpPr>
          <p:spPr>
            <a:xfrm>
              <a:off x="3002875" y="3779925"/>
              <a:ext cx="178050" cy="157475"/>
            </a:xfrm>
            <a:custGeom>
              <a:rect b="b" l="l" r="r" t="t"/>
              <a:pathLst>
                <a:path extrusionOk="0" h="6299" w="7122">
                  <a:moveTo>
                    <a:pt x="3629" y="0"/>
                  </a:moveTo>
                  <a:cubicBezTo>
                    <a:pt x="2506" y="0"/>
                    <a:pt x="1400" y="611"/>
                    <a:pt x="826" y="1674"/>
                  </a:cubicBezTo>
                  <a:cubicBezTo>
                    <a:pt x="1" y="3199"/>
                    <a:pt x="558" y="5129"/>
                    <a:pt x="2053" y="5937"/>
                  </a:cubicBezTo>
                  <a:cubicBezTo>
                    <a:pt x="2508" y="6183"/>
                    <a:pt x="3003" y="6299"/>
                    <a:pt x="3493" y="6299"/>
                  </a:cubicBezTo>
                  <a:cubicBezTo>
                    <a:pt x="4617" y="6299"/>
                    <a:pt x="5723" y="5689"/>
                    <a:pt x="6296" y="4627"/>
                  </a:cubicBezTo>
                  <a:cubicBezTo>
                    <a:pt x="7121" y="3100"/>
                    <a:pt x="6564" y="1170"/>
                    <a:pt x="5068" y="362"/>
                  </a:cubicBezTo>
                  <a:cubicBezTo>
                    <a:pt x="4614" y="116"/>
                    <a:pt x="4120" y="0"/>
                    <a:pt x="3629"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3" name="Google Shape;2403;p8"/>
            <p:cNvSpPr/>
            <p:nvPr/>
          </p:nvSpPr>
          <p:spPr>
            <a:xfrm>
              <a:off x="3651075" y="3988075"/>
              <a:ext cx="178075" cy="157900"/>
            </a:xfrm>
            <a:custGeom>
              <a:rect b="b" l="l" r="r" t="t"/>
              <a:pathLst>
                <a:path extrusionOk="0" h="6316" w="7123">
                  <a:moveTo>
                    <a:pt x="3615" y="0"/>
                  </a:moveTo>
                  <a:cubicBezTo>
                    <a:pt x="2550" y="0"/>
                    <a:pt x="1502" y="546"/>
                    <a:pt x="905" y="1526"/>
                  </a:cubicBezTo>
                  <a:cubicBezTo>
                    <a:pt x="1" y="3014"/>
                    <a:pt x="438" y="4957"/>
                    <a:pt x="1878" y="5851"/>
                  </a:cubicBezTo>
                  <a:cubicBezTo>
                    <a:pt x="2384" y="6166"/>
                    <a:pt x="2946" y="6315"/>
                    <a:pt x="3503" y="6315"/>
                  </a:cubicBezTo>
                  <a:cubicBezTo>
                    <a:pt x="4585" y="6315"/>
                    <a:pt x="5648" y="5752"/>
                    <a:pt x="6241" y="4740"/>
                  </a:cubicBezTo>
                  <a:cubicBezTo>
                    <a:pt x="7123" y="3238"/>
                    <a:pt x="6652" y="1308"/>
                    <a:pt x="5194" y="436"/>
                  </a:cubicBezTo>
                  <a:cubicBezTo>
                    <a:pt x="4701" y="141"/>
                    <a:pt x="4156" y="0"/>
                    <a:pt x="3615"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4" name="Google Shape;2404;p8"/>
            <p:cNvSpPr/>
            <p:nvPr/>
          </p:nvSpPr>
          <p:spPr>
            <a:xfrm>
              <a:off x="2720000" y="3465000"/>
              <a:ext cx="178825" cy="157975"/>
            </a:xfrm>
            <a:custGeom>
              <a:rect b="b" l="l" r="r" t="t"/>
              <a:pathLst>
                <a:path extrusionOk="0" h="6319" w="7153">
                  <a:moveTo>
                    <a:pt x="3642" y="1"/>
                  </a:moveTo>
                  <a:cubicBezTo>
                    <a:pt x="2552" y="1"/>
                    <a:pt x="1482" y="576"/>
                    <a:pt x="893" y="1596"/>
                  </a:cubicBezTo>
                  <a:cubicBezTo>
                    <a:pt x="0" y="3142"/>
                    <a:pt x="529" y="5106"/>
                    <a:pt x="2066" y="5946"/>
                  </a:cubicBezTo>
                  <a:cubicBezTo>
                    <a:pt x="2528" y="6199"/>
                    <a:pt x="3030" y="6319"/>
                    <a:pt x="3527" y="6319"/>
                  </a:cubicBezTo>
                  <a:cubicBezTo>
                    <a:pt x="4636" y="6319"/>
                    <a:pt x="5723" y="5722"/>
                    <a:pt x="6307" y="4673"/>
                  </a:cubicBezTo>
                  <a:cubicBezTo>
                    <a:pt x="7153" y="3154"/>
                    <a:pt x="6637" y="1240"/>
                    <a:pt x="5153" y="400"/>
                  </a:cubicBezTo>
                  <a:cubicBezTo>
                    <a:pt x="4677" y="129"/>
                    <a:pt x="4158" y="1"/>
                    <a:pt x="3642"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5" name="Google Shape;2405;p8"/>
            <p:cNvSpPr/>
            <p:nvPr/>
          </p:nvSpPr>
          <p:spPr>
            <a:xfrm>
              <a:off x="2521050" y="2728900"/>
              <a:ext cx="179550" cy="158525"/>
            </a:xfrm>
            <a:custGeom>
              <a:rect b="b" l="l" r="r" t="t"/>
              <a:pathLst>
                <a:path extrusionOk="0" h="6341" w="7182">
                  <a:moveTo>
                    <a:pt x="3647" y="0"/>
                  </a:moveTo>
                  <a:cubicBezTo>
                    <a:pt x="2549" y="0"/>
                    <a:pt x="1479" y="587"/>
                    <a:pt x="888" y="1629"/>
                  </a:cubicBezTo>
                  <a:cubicBezTo>
                    <a:pt x="1" y="3194"/>
                    <a:pt x="544" y="5139"/>
                    <a:pt x="2102" y="5976"/>
                  </a:cubicBezTo>
                  <a:cubicBezTo>
                    <a:pt x="2563" y="6223"/>
                    <a:pt x="3059" y="6341"/>
                    <a:pt x="3549" y="6341"/>
                  </a:cubicBezTo>
                  <a:cubicBezTo>
                    <a:pt x="4666" y="6341"/>
                    <a:pt x="5755" y="5733"/>
                    <a:pt x="6340" y="4663"/>
                  </a:cubicBezTo>
                  <a:cubicBezTo>
                    <a:pt x="7181" y="3127"/>
                    <a:pt x="6651" y="1229"/>
                    <a:pt x="5148" y="392"/>
                  </a:cubicBezTo>
                  <a:cubicBezTo>
                    <a:pt x="4672" y="127"/>
                    <a:pt x="4156" y="0"/>
                    <a:pt x="3647"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6" name="Google Shape;2406;p8"/>
            <p:cNvSpPr/>
            <p:nvPr/>
          </p:nvSpPr>
          <p:spPr>
            <a:xfrm>
              <a:off x="4382375" y="3775050"/>
              <a:ext cx="178925" cy="158500"/>
            </a:xfrm>
            <a:custGeom>
              <a:rect b="b" l="l" r="r" t="t"/>
              <a:pathLst>
                <a:path extrusionOk="0" h="6340" w="7157">
                  <a:moveTo>
                    <a:pt x="3625" y="1"/>
                  </a:moveTo>
                  <a:cubicBezTo>
                    <a:pt x="2519" y="1"/>
                    <a:pt x="1444" y="594"/>
                    <a:pt x="854" y="1654"/>
                  </a:cubicBezTo>
                  <a:cubicBezTo>
                    <a:pt x="1" y="3186"/>
                    <a:pt x="514" y="5087"/>
                    <a:pt x="2009" y="5936"/>
                  </a:cubicBezTo>
                  <a:cubicBezTo>
                    <a:pt x="2492" y="6209"/>
                    <a:pt x="3016" y="6339"/>
                    <a:pt x="3534" y="6339"/>
                  </a:cubicBezTo>
                  <a:cubicBezTo>
                    <a:pt x="4624" y="6339"/>
                    <a:pt x="5686" y="5764"/>
                    <a:pt x="6278" y="4736"/>
                  </a:cubicBezTo>
                  <a:cubicBezTo>
                    <a:pt x="7157" y="3214"/>
                    <a:pt x="6676" y="1300"/>
                    <a:pt x="5200" y="432"/>
                  </a:cubicBezTo>
                  <a:cubicBezTo>
                    <a:pt x="4702" y="140"/>
                    <a:pt x="4160" y="1"/>
                    <a:pt x="3625"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7" name="Google Shape;2407;p8"/>
            <p:cNvSpPr/>
            <p:nvPr/>
          </p:nvSpPr>
          <p:spPr>
            <a:xfrm>
              <a:off x="4567400" y="3723500"/>
              <a:ext cx="174875" cy="155225"/>
            </a:xfrm>
            <a:custGeom>
              <a:rect b="b" l="l" r="r" t="t"/>
              <a:pathLst>
                <a:path extrusionOk="0" h="6209" w="6995">
                  <a:moveTo>
                    <a:pt x="3589" y="1"/>
                  </a:moveTo>
                  <a:cubicBezTo>
                    <a:pt x="2470" y="1"/>
                    <a:pt x="1352" y="602"/>
                    <a:pt x="795" y="1639"/>
                  </a:cubicBezTo>
                  <a:cubicBezTo>
                    <a:pt x="0" y="3113"/>
                    <a:pt x="528" y="5024"/>
                    <a:pt x="1953" y="5832"/>
                  </a:cubicBezTo>
                  <a:cubicBezTo>
                    <a:pt x="2404" y="6088"/>
                    <a:pt x="2905" y="6209"/>
                    <a:pt x="3406" y="6209"/>
                  </a:cubicBezTo>
                  <a:cubicBezTo>
                    <a:pt x="4524" y="6209"/>
                    <a:pt x="5642" y="5608"/>
                    <a:pt x="6200" y="4572"/>
                  </a:cubicBezTo>
                  <a:cubicBezTo>
                    <a:pt x="6994" y="3097"/>
                    <a:pt x="6466" y="1187"/>
                    <a:pt x="5042" y="378"/>
                  </a:cubicBezTo>
                  <a:cubicBezTo>
                    <a:pt x="4591" y="122"/>
                    <a:pt x="4090" y="1"/>
                    <a:pt x="3589"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8" name="Google Shape;2408;p8"/>
            <p:cNvSpPr/>
            <p:nvPr/>
          </p:nvSpPr>
          <p:spPr>
            <a:xfrm>
              <a:off x="4966400" y="3011825"/>
              <a:ext cx="176725" cy="155825"/>
            </a:xfrm>
            <a:custGeom>
              <a:rect b="b" l="l" r="r" t="t"/>
              <a:pathLst>
                <a:path extrusionOk="0" h="6233" w="7069">
                  <a:moveTo>
                    <a:pt x="3619" y="0"/>
                  </a:moveTo>
                  <a:cubicBezTo>
                    <a:pt x="2514" y="0"/>
                    <a:pt x="1418" y="587"/>
                    <a:pt x="845" y="1605"/>
                  </a:cubicBezTo>
                  <a:cubicBezTo>
                    <a:pt x="1" y="3107"/>
                    <a:pt x="556" y="5092"/>
                    <a:pt x="2042" y="5885"/>
                  </a:cubicBezTo>
                  <a:cubicBezTo>
                    <a:pt x="2484" y="6121"/>
                    <a:pt x="2968" y="6233"/>
                    <a:pt x="3451" y="6233"/>
                  </a:cubicBezTo>
                  <a:cubicBezTo>
                    <a:pt x="4555" y="6233"/>
                    <a:pt x="5651" y="5647"/>
                    <a:pt x="6224" y="4629"/>
                  </a:cubicBezTo>
                  <a:cubicBezTo>
                    <a:pt x="7068" y="3128"/>
                    <a:pt x="6513" y="1141"/>
                    <a:pt x="5027" y="348"/>
                  </a:cubicBezTo>
                  <a:cubicBezTo>
                    <a:pt x="4585" y="112"/>
                    <a:pt x="4101" y="0"/>
                    <a:pt x="3619"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9" name="Google Shape;2409;p8"/>
            <p:cNvSpPr/>
            <p:nvPr/>
          </p:nvSpPr>
          <p:spPr>
            <a:xfrm>
              <a:off x="3971075" y="1515550"/>
              <a:ext cx="176525" cy="156475"/>
            </a:xfrm>
            <a:custGeom>
              <a:rect b="b" l="l" r="r" t="t"/>
              <a:pathLst>
                <a:path extrusionOk="0" h="6259" w="7061">
                  <a:moveTo>
                    <a:pt x="3600" y="0"/>
                  </a:moveTo>
                  <a:cubicBezTo>
                    <a:pt x="2497" y="0"/>
                    <a:pt x="1402" y="586"/>
                    <a:pt x="824" y="1612"/>
                  </a:cubicBezTo>
                  <a:cubicBezTo>
                    <a:pt x="0" y="3075"/>
                    <a:pt x="485" y="4981"/>
                    <a:pt x="1901" y="5835"/>
                  </a:cubicBezTo>
                  <a:cubicBezTo>
                    <a:pt x="2376" y="6123"/>
                    <a:pt x="2907" y="6259"/>
                    <a:pt x="3438" y="6259"/>
                  </a:cubicBezTo>
                  <a:cubicBezTo>
                    <a:pt x="4520" y="6259"/>
                    <a:pt x="5599" y="5694"/>
                    <a:pt x="6188" y="4695"/>
                  </a:cubicBezTo>
                  <a:cubicBezTo>
                    <a:pt x="7060" y="3214"/>
                    <a:pt x="6558" y="1241"/>
                    <a:pt x="5092" y="395"/>
                  </a:cubicBezTo>
                  <a:cubicBezTo>
                    <a:pt x="4627" y="127"/>
                    <a:pt x="4112" y="0"/>
                    <a:pt x="3600"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0" name="Google Shape;2410;p8"/>
            <p:cNvSpPr/>
            <p:nvPr/>
          </p:nvSpPr>
          <p:spPr>
            <a:xfrm>
              <a:off x="2873575" y="1834875"/>
              <a:ext cx="175525" cy="155950"/>
            </a:xfrm>
            <a:custGeom>
              <a:rect b="b" l="l" r="r" t="t"/>
              <a:pathLst>
                <a:path extrusionOk="0" h="6238" w="7021">
                  <a:moveTo>
                    <a:pt x="3605" y="1"/>
                  </a:moveTo>
                  <a:cubicBezTo>
                    <a:pt x="2537" y="1"/>
                    <a:pt x="1460" y="551"/>
                    <a:pt x="865" y="1528"/>
                  </a:cubicBezTo>
                  <a:cubicBezTo>
                    <a:pt x="0" y="2953"/>
                    <a:pt x="445" y="4891"/>
                    <a:pt x="1845" y="5787"/>
                  </a:cubicBezTo>
                  <a:cubicBezTo>
                    <a:pt x="2323" y="6093"/>
                    <a:pt x="2868" y="6237"/>
                    <a:pt x="3416" y="6237"/>
                  </a:cubicBezTo>
                  <a:cubicBezTo>
                    <a:pt x="4485" y="6237"/>
                    <a:pt x="5561" y="5687"/>
                    <a:pt x="6156" y="4710"/>
                  </a:cubicBezTo>
                  <a:cubicBezTo>
                    <a:pt x="7021" y="3285"/>
                    <a:pt x="6576" y="1347"/>
                    <a:pt x="5176" y="451"/>
                  </a:cubicBezTo>
                  <a:cubicBezTo>
                    <a:pt x="4698" y="145"/>
                    <a:pt x="4153" y="1"/>
                    <a:pt x="3605"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1" name="Google Shape;2411;p8"/>
            <p:cNvSpPr/>
            <p:nvPr/>
          </p:nvSpPr>
          <p:spPr>
            <a:xfrm>
              <a:off x="4668350" y="1907825"/>
              <a:ext cx="177075" cy="156475"/>
            </a:xfrm>
            <a:custGeom>
              <a:rect b="b" l="l" r="r" t="t"/>
              <a:pathLst>
                <a:path extrusionOk="0" h="6259" w="7083">
                  <a:moveTo>
                    <a:pt x="3618" y="1"/>
                  </a:moveTo>
                  <a:cubicBezTo>
                    <a:pt x="2518" y="1"/>
                    <a:pt x="1431" y="584"/>
                    <a:pt x="852" y="1602"/>
                  </a:cubicBezTo>
                  <a:cubicBezTo>
                    <a:pt x="0" y="3100"/>
                    <a:pt x="530" y="5065"/>
                    <a:pt x="2009" y="5885"/>
                  </a:cubicBezTo>
                  <a:cubicBezTo>
                    <a:pt x="2464" y="6138"/>
                    <a:pt x="2965" y="6258"/>
                    <a:pt x="3463" y="6258"/>
                  </a:cubicBezTo>
                  <a:cubicBezTo>
                    <a:pt x="4581" y="6258"/>
                    <a:pt x="5690" y="5656"/>
                    <a:pt x="6258" y="4609"/>
                  </a:cubicBezTo>
                  <a:cubicBezTo>
                    <a:pt x="7082" y="3091"/>
                    <a:pt x="6516" y="1136"/>
                    <a:pt x="5026" y="348"/>
                  </a:cubicBezTo>
                  <a:cubicBezTo>
                    <a:pt x="4582" y="112"/>
                    <a:pt x="4099" y="1"/>
                    <a:pt x="3618"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2" name="Google Shape;2412;p8"/>
            <p:cNvSpPr/>
            <p:nvPr/>
          </p:nvSpPr>
          <p:spPr>
            <a:xfrm>
              <a:off x="3470150" y="4043250"/>
              <a:ext cx="173925" cy="153925"/>
            </a:xfrm>
            <a:custGeom>
              <a:rect b="b" l="l" r="r" t="t"/>
              <a:pathLst>
                <a:path extrusionOk="0" h="6157" w="6957">
                  <a:moveTo>
                    <a:pt x="3566" y="0"/>
                  </a:moveTo>
                  <a:cubicBezTo>
                    <a:pt x="2458" y="0"/>
                    <a:pt x="1355" y="594"/>
                    <a:pt x="801" y="1618"/>
                  </a:cubicBezTo>
                  <a:cubicBezTo>
                    <a:pt x="1" y="3096"/>
                    <a:pt x="549" y="5029"/>
                    <a:pt x="1989" y="5807"/>
                  </a:cubicBezTo>
                  <a:cubicBezTo>
                    <a:pt x="2427" y="6045"/>
                    <a:pt x="2910" y="6156"/>
                    <a:pt x="3391" y="6156"/>
                  </a:cubicBezTo>
                  <a:cubicBezTo>
                    <a:pt x="4499" y="6156"/>
                    <a:pt x="5602" y="5562"/>
                    <a:pt x="6156" y="4539"/>
                  </a:cubicBezTo>
                  <a:cubicBezTo>
                    <a:pt x="6956" y="3061"/>
                    <a:pt x="6408" y="1127"/>
                    <a:pt x="4968" y="349"/>
                  </a:cubicBezTo>
                  <a:cubicBezTo>
                    <a:pt x="4530" y="112"/>
                    <a:pt x="4047" y="0"/>
                    <a:pt x="3566"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3" name="Google Shape;2413;p8"/>
            <p:cNvSpPr/>
            <p:nvPr/>
          </p:nvSpPr>
          <p:spPr>
            <a:xfrm>
              <a:off x="2772350" y="3650925"/>
              <a:ext cx="173900" cy="153925"/>
            </a:xfrm>
            <a:custGeom>
              <a:rect b="b" l="l" r="r" t="t"/>
              <a:pathLst>
                <a:path extrusionOk="0" h="6157" w="6956">
                  <a:moveTo>
                    <a:pt x="3568" y="0"/>
                  </a:moveTo>
                  <a:cubicBezTo>
                    <a:pt x="2472" y="0"/>
                    <a:pt x="1379" y="582"/>
                    <a:pt x="816" y="1592"/>
                  </a:cubicBezTo>
                  <a:cubicBezTo>
                    <a:pt x="0" y="3054"/>
                    <a:pt x="528" y="4993"/>
                    <a:pt x="1961" y="5793"/>
                  </a:cubicBezTo>
                  <a:cubicBezTo>
                    <a:pt x="2405" y="6040"/>
                    <a:pt x="2896" y="6157"/>
                    <a:pt x="3387" y="6157"/>
                  </a:cubicBezTo>
                  <a:cubicBezTo>
                    <a:pt x="4483" y="6157"/>
                    <a:pt x="5578" y="5575"/>
                    <a:pt x="6140" y="4566"/>
                  </a:cubicBezTo>
                  <a:cubicBezTo>
                    <a:pt x="6955" y="3104"/>
                    <a:pt x="6428" y="1165"/>
                    <a:pt x="4994" y="365"/>
                  </a:cubicBezTo>
                  <a:cubicBezTo>
                    <a:pt x="4550" y="117"/>
                    <a:pt x="4058" y="0"/>
                    <a:pt x="3568"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4" name="Google Shape;2414;p8"/>
            <p:cNvSpPr/>
            <p:nvPr/>
          </p:nvSpPr>
          <p:spPr>
            <a:xfrm>
              <a:off x="2474200" y="2546925"/>
              <a:ext cx="174425" cy="154625"/>
            </a:xfrm>
            <a:custGeom>
              <a:rect b="b" l="l" r="r" t="t"/>
              <a:pathLst>
                <a:path extrusionOk="0" h="6185" w="6977">
                  <a:moveTo>
                    <a:pt x="3580" y="1"/>
                  </a:moveTo>
                  <a:cubicBezTo>
                    <a:pt x="2488" y="1"/>
                    <a:pt x="1398" y="577"/>
                    <a:pt x="825" y="1580"/>
                  </a:cubicBezTo>
                  <a:cubicBezTo>
                    <a:pt x="0" y="3028"/>
                    <a:pt x="504" y="4963"/>
                    <a:pt x="1922" y="5794"/>
                  </a:cubicBezTo>
                  <a:cubicBezTo>
                    <a:pt x="2375" y="6059"/>
                    <a:pt x="2883" y="6184"/>
                    <a:pt x="3392" y="6184"/>
                  </a:cubicBezTo>
                  <a:cubicBezTo>
                    <a:pt x="4505" y="6184"/>
                    <a:pt x="5622" y="5587"/>
                    <a:pt x="6179" y="4556"/>
                  </a:cubicBezTo>
                  <a:cubicBezTo>
                    <a:pt x="6976" y="3083"/>
                    <a:pt x="6437" y="1157"/>
                    <a:pt x="5008" y="364"/>
                  </a:cubicBezTo>
                  <a:cubicBezTo>
                    <a:pt x="4562" y="117"/>
                    <a:pt x="4071" y="1"/>
                    <a:pt x="3580"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5" name="Google Shape;2415;p8"/>
            <p:cNvSpPr/>
            <p:nvPr/>
          </p:nvSpPr>
          <p:spPr>
            <a:xfrm>
              <a:off x="3557275" y="1440125"/>
              <a:ext cx="172525" cy="152125"/>
            </a:xfrm>
            <a:custGeom>
              <a:rect b="b" l="l" r="r" t="t"/>
              <a:pathLst>
                <a:path extrusionOk="0" h="6085" w="6901">
                  <a:moveTo>
                    <a:pt x="3499" y="1"/>
                  </a:moveTo>
                  <a:cubicBezTo>
                    <a:pt x="2463" y="1"/>
                    <a:pt x="1449" y="544"/>
                    <a:pt x="873" y="1515"/>
                  </a:cubicBezTo>
                  <a:cubicBezTo>
                    <a:pt x="1" y="2989"/>
                    <a:pt x="481" y="4868"/>
                    <a:pt x="1943" y="5697"/>
                  </a:cubicBezTo>
                  <a:cubicBezTo>
                    <a:pt x="2404" y="5960"/>
                    <a:pt x="2906" y="6084"/>
                    <a:pt x="3402" y="6084"/>
                  </a:cubicBezTo>
                  <a:cubicBezTo>
                    <a:pt x="4438" y="6084"/>
                    <a:pt x="5451" y="5541"/>
                    <a:pt x="6026" y="4570"/>
                  </a:cubicBezTo>
                  <a:cubicBezTo>
                    <a:pt x="6900" y="3097"/>
                    <a:pt x="6418" y="1218"/>
                    <a:pt x="4957" y="387"/>
                  </a:cubicBezTo>
                  <a:cubicBezTo>
                    <a:pt x="4496" y="125"/>
                    <a:pt x="3995" y="1"/>
                    <a:pt x="3499"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6" name="Google Shape;2416;p8"/>
            <p:cNvSpPr/>
            <p:nvPr/>
          </p:nvSpPr>
          <p:spPr>
            <a:xfrm>
              <a:off x="4953400" y="2224725"/>
              <a:ext cx="171475" cy="152125"/>
            </a:xfrm>
            <a:custGeom>
              <a:rect b="b" l="l" r="r" t="t"/>
              <a:pathLst>
                <a:path extrusionOk="0" h="6085" w="6859">
                  <a:moveTo>
                    <a:pt x="3479" y="1"/>
                  </a:moveTo>
                  <a:cubicBezTo>
                    <a:pt x="2418" y="1"/>
                    <a:pt x="1381" y="570"/>
                    <a:pt x="816" y="1582"/>
                  </a:cubicBezTo>
                  <a:cubicBezTo>
                    <a:pt x="1" y="3040"/>
                    <a:pt x="477" y="4852"/>
                    <a:pt x="1891" y="5680"/>
                  </a:cubicBezTo>
                  <a:cubicBezTo>
                    <a:pt x="2360" y="5954"/>
                    <a:pt x="2873" y="6085"/>
                    <a:pt x="3380" y="6085"/>
                  </a:cubicBezTo>
                  <a:cubicBezTo>
                    <a:pt x="4440" y="6085"/>
                    <a:pt x="5478" y="5515"/>
                    <a:pt x="6044" y="4503"/>
                  </a:cubicBezTo>
                  <a:cubicBezTo>
                    <a:pt x="6859" y="3044"/>
                    <a:pt x="6383" y="1233"/>
                    <a:pt x="4967" y="405"/>
                  </a:cubicBezTo>
                  <a:cubicBezTo>
                    <a:pt x="4498" y="131"/>
                    <a:pt x="3986" y="1"/>
                    <a:pt x="3479"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7" name="Google Shape;2417;p8"/>
            <p:cNvSpPr/>
            <p:nvPr/>
          </p:nvSpPr>
          <p:spPr>
            <a:xfrm>
              <a:off x="3374075" y="1492950"/>
              <a:ext cx="173000" cy="152850"/>
            </a:xfrm>
            <a:custGeom>
              <a:rect b="b" l="l" r="r" t="t"/>
              <a:pathLst>
                <a:path extrusionOk="0" h="6114" w="6920">
                  <a:moveTo>
                    <a:pt x="3529" y="1"/>
                  </a:moveTo>
                  <a:cubicBezTo>
                    <a:pt x="2495" y="1"/>
                    <a:pt x="1471" y="534"/>
                    <a:pt x="883" y="1486"/>
                  </a:cubicBezTo>
                  <a:cubicBezTo>
                    <a:pt x="1" y="2920"/>
                    <a:pt x="458" y="4837"/>
                    <a:pt x="1885" y="5699"/>
                  </a:cubicBezTo>
                  <a:cubicBezTo>
                    <a:pt x="2351" y="5981"/>
                    <a:pt x="2870" y="6114"/>
                    <a:pt x="3387" y="6114"/>
                  </a:cubicBezTo>
                  <a:cubicBezTo>
                    <a:pt x="4441" y="6114"/>
                    <a:pt x="5487" y="5561"/>
                    <a:pt x="6065" y="4579"/>
                  </a:cubicBezTo>
                  <a:cubicBezTo>
                    <a:pt x="6919" y="3123"/>
                    <a:pt x="6427" y="1215"/>
                    <a:pt x="4986" y="387"/>
                  </a:cubicBezTo>
                  <a:cubicBezTo>
                    <a:pt x="4530" y="125"/>
                    <a:pt x="4028" y="1"/>
                    <a:pt x="3529"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8" name="Google Shape;2418;p8"/>
            <p:cNvSpPr/>
            <p:nvPr/>
          </p:nvSpPr>
          <p:spPr>
            <a:xfrm>
              <a:off x="4388125" y="1594975"/>
              <a:ext cx="173025" cy="152800"/>
            </a:xfrm>
            <a:custGeom>
              <a:rect b="b" l="l" r="r" t="t"/>
              <a:pathLst>
                <a:path extrusionOk="0" h="6112" w="6921">
                  <a:moveTo>
                    <a:pt x="3525" y="0"/>
                  </a:moveTo>
                  <a:cubicBezTo>
                    <a:pt x="2479" y="0"/>
                    <a:pt x="1447" y="545"/>
                    <a:pt x="867" y="1513"/>
                  </a:cubicBezTo>
                  <a:cubicBezTo>
                    <a:pt x="1" y="2959"/>
                    <a:pt x="478" y="4873"/>
                    <a:pt x="1915" y="5715"/>
                  </a:cubicBezTo>
                  <a:cubicBezTo>
                    <a:pt x="2375" y="5984"/>
                    <a:pt x="2883" y="6112"/>
                    <a:pt x="3390" y="6112"/>
                  </a:cubicBezTo>
                  <a:cubicBezTo>
                    <a:pt x="4456" y="6112"/>
                    <a:pt x="5513" y="5546"/>
                    <a:pt x="6082" y="4548"/>
                  </a:cubicBezTo>
                  <a:cubicBezTo>
                    <a:pt x="6921" y="3077"/>
                    <a:pt x="6408" y="1176"/>
                    <a:pt x="4958" y="370"/>
                  </a:cubicBezTo>
                  <a:cubicBezTo>
                    <a:pt x="4507" y="119"/>
                    <a:pt x="4015" y="0"/>
                    <a:pt x="3525"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9" name="Google Shape;2419;p8"/>
            <p:cNvSpPr/>
            <p:nvPr/>
          </p:nvSpPr>
          <p:spPr>
            <a:xfrm>
              <a:off x="3191875" y="1546475"/>
              <a:ext cx="171475" cy="152125"/>
            </a:xfrm>
            <a:custGeom>
              <a:rect b="b" l="l" r="r" t="t"/>
              <a:pathLst>
                <a:path extrusionOk="0" h="6085" w="6859">
                  <a:moveTo>
                    <a:pt x="3478" y="1"/>
                  </a:moveTo>
                  <a:cubicBezTo>
                    <a:pt x="2420" y="1"/>
                    <a:pt x="1386" y="566"/>
                    <a:pt x="820" y="1573"/>
                  </a:cubicBezTo>
                  <a:cubicBezTo>
                    <a:pt x="0" y="3029"/>
                    <a:pt x="472" y="4845"/>
                    <a:pt x="1884" y="5676"/>
                  </a:cubicBezTo>
                  <a:cubicBezTo>
                    <a:pt x="2354" y="5953"/>
                    <a:pt x="2870" y="6085"/>
                    <a:pt x="3380" y="6085"/>
                  </a:cubicBezTo>
                  <a:cubicBezTo>
                    <a:pt x="4438" y="6085"/>
                    <a:pt x="5472" y="5519"/>
                    <a:pt x="6039" y="4512"/>
                  </a:cubicBezTo>
                  <a:cubicBezTo>
                    <a:pt x="6858" y="3057"/>
                    <a:pt x="6387" y="1242"/>
                    <a:pt x="4975" y="410"/>
                  </a:cubicBezTo>
                  <a:cubicBezTo>
                    <a:pt x="4504" y="133"/>
                    <a:pt x="3988" y="1"/>
                    <a:pt x="3478"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0" name="Google Shape;2420;p8"/>
            <p:cNvSpPr/>
            <p:nvPr/>
          </p:nvSpPr>
          <p:spPr>
            <a:xfrm>
              <a:off x="5052700" y="2592625"/>
              <a:ext cx="171475" cy="152125"/>
            </a:xfrm>
            <a:custGeom>
              <a:rect b="b" l="l" r="r" t="t"/>
              <a:pathLst>
                <a:path extrusionOk="0" h="6085" w="6859">
                  <a:moveTo>
                    <a:pt x="3478" y="0"/>
                  </a:moveTo>
                  <a:cubicBezTo>
                    <a:pt x="2420" y="0"/>
                    <a:pt x="1384" y="567"/>
                    <a:pt x="818" y="1576"/>
                  </a:cubicBezTo>
                  <a:cubicBezTo>
                    <a:pt x="0" y="3030"/>
                    <a:pt x="473" y="4846"/>
                    <a:pt x="1885" y="5677"/>
                  </a:cubicBezTo>
                  <a:cubicBezTo>
                    <a:pt x="2355" y="5953"/>
                    <a:pt x="2870" y="6084"/>
                    <a:pt x="3379" y="6084"/>
                  </a:cubicBezTo>
                  <a:cubicBezTo>
                    <a:pt x="4438" y="6084"/>
                    <a:pt x="5473" y="5517"/>
                    <a:pt x="6040" y="4508"/>
                  </a:cubicBezTo>
                  <a:cubicBezTo>
                    <a:pt x="6858" y="3054"/>
                    <a:pt x="6387" y="1238"/>
                    <a:pt x="4972" y="407"/>
                  </a:cubicBezTo>
                  <a:cubicBezTo>
                    <a:pt x="4502" y="131"/>
                    <a:pt x="3988" y="0"/>
                    <a:pt x="3478"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1" name="Google Shape;2421;p8"/>
            <p:cNvSpPr/>
            <p:nvPr/>
          </p:nvSpPr>
          <p:spPr>
            <a:xfrm>
              <a:off x="5002850" y="2408375"/>
              <a:ext cx="172400" cy="152725"/>
            </a:xfrm>
            <a:custGeom>
              <a:rect b="b" l="l" r="r" t="t"/>
              <a:pathLst>
                <a:path extrusionOk="0" h="6109" w="6896">
                  <a:moveTo>
                    <a:pt x="3504" y="1"/>
                  </a:moveTo>
                  <a:cubicBezTo>
                    <a:pt x="2399" y="1"/>
                    <a:pt x="1313" y="604"/>
                    <a:pt x="768" y="1649"/>
                  </a:cubicBezTo>
                  <a:cubicBezTo>
                    <a:pt x="0" y="3118"/>
                    <a:pt x="519" y="4939"/>
                    <a:pt x="1929" y="5733"/>
                  </a:cubicBezTo>
                  <a:cubicBezTo>
                    <a:pt x="2381" y="5988"/>
                    <a:pt x="2877" y="6109"/>
                    <a:pt x="3370" y="6109"/>
                  </a:cubicBezTo>
                  <a:cubicBezTo>
                    <a:pt x="4453" y="6109"/>
                    <a:pt x="5521" y="5527"/>
                    <a:pt x="6079" y="4510"/>
                  </a:cubicBezTo>
                  <a:cubicBezTo>
                    <a:pt x="6895" y="3025"/>
                    <a:pt x="6357" y="1128"/>
                    <a:pt x="4898" y="347"/>
                  </a:cubicBezTo>
                  <a:cubicBezTo>
                    <a:pt x="4458" y="112"/>
                    <a:pt x="3979" y="1"/>
                    <a:pt x="3504"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2" name="Google Shape;2422;p8"/>
            <p:cNvSpPr/>
            <p:nvPr/>
          </p:nvSpPr>
          <p:spPr>
            <a:xfrm>
              <a:off x="4885150" y="3435125"/>
              <a:ext cx="171350" cy="151400"/>
            </a:xfrm>
            <a:custGeom>
              <a:rect b="b" l="l" r="r" t="t"/>
              <a:pathLst>
                <a:path extrusionOk="0" h="6056" w="6854">
                  <a:moveTo>
                    <a:pt x="3469" y="1"/>
                  </a:moveTo>
                  <a:cubicBezTo>
                    <a:pt x="2453" y="1"/>
                    <a:pt x="1467" y="531"/>
                    <a:pt x="892" y="1490"/>
                  </a:cubicBezTo>
                  <a:cubicBezTo>
                    <a:pt x="0" y="2977"/>
                    <a:pt x="469" y="4829"/>
                    <a:pt x="1945" y="5666"/>
                  </a:cubicBezTo>
                  <a:cubicBezTo>
                    <a:pt x="2411" y="5930"/>
                    <a:pt x="2913" y="6055"/>
                    <a:pt x="3407" y="6055"/>
                  </a:cubicBezTo>
                  <a:cubicBezTo>
                    <a:pt x="4441" y="6055"/>
                    <a:pt x="5442" y="5505"/>
                    <a:pt x="6011" y="4517"/>
                  </a:cubicBezTo>
                  <a:cubicBezTo>
                    <a:pt x="6854" y="3057"/>
                    <a:pt x="6401" y="1256"/>
                    <a:pt x="4979" y="417"/>
                  </a:cubicBezTo>
                  <a:cubicBezTo>
                    <a:pt x="4501" y="135"/>
                    <a:pt x="3981" y="1"/>
                    <a:pt x="3469"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3" name="Google Shape;2423;p8"/>
            <p:cNvSpPr/>
            <p:nvPr/>
          </p:nvSpPr>
          <p:spPr>
            <a:xfrm>
              <a:off x="4753075" y="3673125"/>
              <a:ext cx="169525" cy="149600"/>
            </a:xfrm>
            <a:custGeom>
              <a:rect b="b" l="l" r="r" t="t"/>
              <a:pathLst>
                <a:path extrusionOk="0" h="5984" w="6781">
                  <a:moveTo>
                    <a:pt x="3404" y="0"/>
                  </a:moveTo>
                  <a:cubicBezTo>
                    <a:pt x="2391" y="0"/>
                    <a:pt x="1418" y="541"/>
                    <a:pt x="855" y="1518"/>
                  </a:cubicBezTo>
                  <a:cubicBezTo>
                    <a:pt x="0" y="2998"/>
                    <a:pt x="459" y="4765"/>
                    <a:pt x="1912" y="5591"/>
                  </a:cubicBezTo>
                  <a:cubicBezTo>
                    <a:pt x="2381" y="5857"/>
                    <a:pt x="2882" y="5984"/>
                    <a:pt x="3373" y="5984"/>
                  </a:cubicBezTo>
                  <a:cubicBezTo>
                    <a:pt x="4402" y="5984"/>
                    <a:pt x="5388" y="5426"/>
                    <a:pt x="5951" y="4418"/>
                  </a:cubicBezTo>
                  <a:cubicBezTo>
                    <a:pt x="6780" y="2929"/>
                    <a:pt x="6290" y="1174"/>
                    <a:pt x="4817" y="368"/>
                  </a:cubicBezTo>
                  <a:cubicBezTo>
                    <a:pt x="4363" y="119"/>
                    <a:pt x="3879" y="0"/>
                    <a:pt x="3404"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4" name="Google Shape;2424;p8"/>
            <p:cNvSpPr/>
            <p:nvPr/>
          </p:nvSpPr>
          <p:spPr>
            <a:xfrm>
              <a:off x="4156850" y="1465225"/>
              <a:ext cx="170300" cy="150750"/>
            </a:xfrm>
            <a:custGeom>
              <a:rect b="b" l="l" r="r" t="t"/>
              <a:pathLst>
                <a:path extrusionOk="0" h="6030" w="6812">
                  <a:moveTo>
                    <a:pt x="3430" y="1"/>
                  </a:moveTo>
                  <a:cubicBezTo>
                    <a:pt x="2376" y="1"/>
                    <a:pt x="1364" y="579"/>
                    <a:pt x="802" y="1615"/>
                  </a:cubicBezTo>
                  <a:cubicBezTo>
                    <a:pt x="1" y="3095"/>
                    <a:pt x="503" y="4856"/>
                    <a:pt x="1955" y="5656"/>
                  </a:cubicBezTo>
                  <a:cubicBezTo>
                    <a:pt x="2414" y="5909"/>
                    <a:pt x="2903" y="6029"/>
                    <a:pt x="3384" y="6029"/>
                  </a:cubicBezTo>
                  <a:cubicBezTo>
                    <a:pt x="4421" y="6029"/>
                    <a:pt x="5419" y="5468"/>
                    <a:pt x="5985" y="4464"/>
                  </a:cubicBezTo>
                  <a:cubicBezTo>
                    <a:pt x="6812" y="2993"/>
                    <a:pt x="6343" y="1223"/>
                    <a:pt x="4908" y="401"/>
                  </a:cubicBezTo>
                  <a:cubicBezTo>
                    <a:pt x="4435" y="130"/>
                    <a:pt x="3928" y="1"/>
                    <a:pt x="3430"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5" name="Google Shape;2425;p8"/>
            <p:cNvSpPr/>
            <p:nvPr/>
          </p:nvSpPr>
          <p:spPr>
            <a:xfrm>
              <a:off x="4622150" y="1726775"/>
              <a:ext cx="170100" cy="150675"/>
            </a:xfrm>
            <a:custGeom>
              <a:rect b="b" l="l" r="r" t="t"/>
              <a:pathLst>
                <a:path extrusionOk="0" h="6027" w="6804">
                  <a:moveTo>
                    <a:pt x="3424" y="0"/>
                  </a:moveTo>
                  <a:cubicBezTo>
                    <a:pt x="2394" y="0"/>
                    <a:pt x="1403" y="552"/>
                    <a:pt x="834" y="1551"/>
                  </a:cubicBezTo>
                  <a:cubicBezTo>
                    <a:pt x="0" y="3019"/>
                    <a:pt x="460" y="4793"/>
                    <a:pt x="1888" y="5619"/>
                  </a:cubicBezTo>
                  <a:cubicBezTo>
                    <a:pt x="2364" y="5895"/>
                    <a:pt x="2877" y="6027"/>
                    <a:pt x="3381" y="6027"/>
                  </a:cubicBezTo>
                  <a:cubicBezTo>
                    <a:pt x="4396" y="6027"/>
                    <a:pt x="5376" y="5493"/>
                    <a:pt x="5945" y="4528"/>
                  </a:cubicBezTo>
                  <a:cubicBezTo>
                    <a:pt x="6804" y="3069"/>
                    <a:pt x="6376" y="1284"/>
                    <a:pt x="4968" y="437"/>
                  </a:cubicBezTo>
                  <a:cubicBezTo>
                    <a:pt x="4476" y="141"/>
                    <a:pt x="3945" y="0"/>
                    <a:pt x="3424"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6" name="Google Shape;2426;p8"/>
            <p:cNvSpPr/>
            <p:nvPr/>
          </p:nvSpPr>
          <p:spPr>
            <a:xfrm>
              <a:off x="4904550" y="2041775"/>
              <a:ext cx="169825" cy="150150"/>
            </a:xfrm>
            <a:custGeom>
              <a:rect b="b" l="l" r="r" t="t"/>
              <a:pathLst>
                <a:path extrusionOk="0" h="6006" w="6793">
                  <a:moveTo>
                    <a:pt x="3412" y="0"/>
                  </a:moveTo>
                  <a:cubicBezTo>
                    <a:pt x="2392" y="0"/>
                    <a:pt x="1415" y="545"/>
                    <a:pt x="848" y="1532"/>
                  </a:cubicBezTo>
                  <a:cubicBezTo>
                    <a:pt x="1" y="3007"/>
                    <a:pt x="458" y="4774"/>
                    <a:pt x="1899" y="5601"/>
                  </a:cubicBezTo>
                  <a:cubicBezTo>
                    <a:pt x="2374" y="5875"/>
                    <a:pt x="2883" y="6005"/>
                    <a:pt x="3382" y="6005"/>
                  </a:cubicBezTo>
                  <a:cubicBezTo>
                    <a:pt x="4402" y="6005"/>
                    <a:pt x="5379" y="5460"/>
                    <a:pt x="5945" y="4474"/>
                  </a:cubicBezTo>
                  <a:cubicBezTo>
                    <a:pt x="6792" y="2997"/>
                    <a:pt x="6337" y="1232"/>
                    <a:pt x="4896" y="404"/>
                  </a:cubicBezTo>
                  <a:cubicBezTo>
                    <a:pt x="4420" y="131"/>
                    <a:pt x="3911" y="0"/>
                    <a:pt x="3412"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7" name="Google Shape;2427;p8"/>
            <p:cNvSpPr/>
            <p:nvPr/>
          </p:nvSpPr>
          <p:spPr>
            <a:xfrm>
              <a:off x="4070475" y="4069250"/>
              <a:ext cx="170250" cy="150725"/>
            </a:xfrm>
            <a:custGeom>
              <a:rect b="b" l="l" r="r" t="t"/>
              <a:pathLst>
                <a:path extrusionOk="0" h="6029" w="6810">
                  <a:moveTo>
                    <a:pt x="3428" y="0"/>
                  </a:moveTo>
                  <a:cubicBezTo>
                    <a:pt x="2379" y="0"/>
                    <a:pt x="1371" y="574"/>
                    <a:pt x="808" y="1602"/>
                  </a:cubicBezTo>
                  <a:cubicBezTo>
                    <a:pt x="0" y="3079"/>
                    <a:pt x="495" y="4844"/>
                    <a:pt x="1941" y="5649"/>
                  </a:cubicBezTo>
                  <a:cubicBezTo>
                    <a:pt x="2404" y="5906"/>
                    <a:pt x="2898" y="6029"/>
                    <a:pt x="3384" y="6029"/>
                  </a:cubicBezTo>
                  <a:cubicBezTo>
                    <a:pt x="4416" y="6029"/>
                    <a:pt x="5409" y="5474"/>
                    <a:pt x="5975" y="4476"/>
                  </a:cubicBezTo>
                  <a:cubicBezTo>
                    <a:pt x="6810" y="3006"/>
                    <a:pt x="6348" y="1234"/>
                    <a:pt x="4919" y="407"/>
                  </a:cubicBezTo>
                  <a:cubicBezTo>
                    <a:pt x="4442" y="131"/>
                    <a:pt x="3930" y="0"/>
                    <a:pt x="3428"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8" name="Google Shape;2428;p8"/>
            <p:cNvSpPr/>
            <p:nvPr/>
          </p:nvSpPr>
          <p:spPr>
            <a:xfrm>
              <a:off x="2441850" y="3153925"/>
              <a:ext cx="170625" cy="150700"/>
            </a:xfrm>
            <a:custGeom>
              <a:rect b="b" l="l" r="r" t="t"/>
              <a:pathLst>
                <a:path extrusionOk="0" h="6028" w="6825">
                  <a:moveTo>
                    <a:pt x="3446" y="0"/>
                  </a:moveTo>
                  <a:cubicBezTo>
                    <a:pt x="2432" y="0"/>
                    <a:pt x="1454" y="531"/>
                    <a:pt x="885" y="1495"/>
                  </a:cubicBezTo>
                  <a:cubicBezTo>
                    <a:pt x="0" y="2989"/>
                    <a:pt x="468" y="4812"/>
                    <a:pt x="1949" y="5643"/>
                  </a:cubicBezTo>
                  <a:cubicBezTo>
                    <a:pt x="2414" y="5903"/>
                    <a:pt x="2911" y="6027"/>
                    <a:pt x="3400" y="6027"/>
                  </a:cubicBezTo>
                  <a:cubicBezTo>
                    <a:pt x="4430" y="6027"/>
                    <a:pt x="5421" y="5475"/>
                    <a:pt x="5988" y="4482"/>
                  </a:cubicBezTo>
                  <a:cubicBezTo>
                    <a:pt x="6825" y="3017"/>
                    <a:pt x="6371" y="1240"/>
                    <a:pt x="4943" y="410"/>
                  </a:cubicBezTo>
                  <a:cubicBezTo>
                    <a:pt x="4466" y="133"/>
                    <a:pt x="3952" y="0"/>
                    <a:pt x="3446"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9" name="Google Shape;2429;p8"/>
            <p:cNvSpPr/>
            <p:nvPr/>
          </p:nvSpPr>
          <p:spPr>
            <a:xfrm>
              <a:off x="3056825" y="3967775"/>
              <a:ext cx="169525" cy="149650"/>
            </a:xfrm>
            <a:custGeom>
              <a:rect b="b" l="l" r="r" t="t"/>
              <a:pathLst>
                <a:path extrusionOk="0" h="5986" w="6781">
                  <a:moveTo>
                    <a:pt x="3408" y="1"/>
                  </a:moveTo>
                  <a:cubicBezTo>
                    <a:pt x="2390" y="1"/>
                    <a:pt x="1411" y="548"/>
                    <a:pt x="849" y="1531"/>
                  </a:cubicBezTo>
                  <a:cubicBezTo>
                    <a:pt x="0" y="3012"/>
                    <a:pt x="467" y="4777"/>
                    <a:pt x="1923" y="5598"/>
                  </a:cubicBezTo>
                  <a:cubicBezTo>
                    <a:pt x="2389" y="5860"/>
                    <a:pt x="2886" y="5986"/>
                    <a:pt x="3372" y="5986"/>
                  </a:cubicBezTo>
                  <a:cubicBezTo>
                    <a:pt x="4405" y="5986"/>
                    <a:pt x="5395" y="5422"/>
                    <a:pt x="5956" y="4407"/>
                  </a:cubicBezTo>
                  <a:cubicBezTo>
                    <a:pt x="6780" y="2919"/>
                    <a:pt x="6282" y="1164"/>
                    <a:pt x="4807" y="362"/>
                  </a:cubicBezTo>
                  <a:cubicBezTo>
                    <a:pt x="4357" y="118"/>
                    <a:pt x="3879" y="1"/>
                    <a:pt x="3408"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0" name="Google Shape;2430;p8"/>
            <p:cNvSpPr/>
            <p:nvPr/>
          </p:nvSpPr>
          <p:spPr>
            <a:xfrm>
              <a:off x="3887800" y="4122725"/>
              <a:ext cx="169725" cy="150100"/>
            </a:xfrm>
            <a:custGeom>
              <a:rect b="b" l="l" r="r" t="t"/>
              <a:pathLst>
                <a:path extrusionOk="0" h="6004" w="6789">
                  <a:moveTo>
                    <a:pt x="3411" y="1"/>
                  </a:moveTo>
                  <a:cubicBezTo>
                    <a:pt x="2396" y="1"/>
                    <a:pt x="1421" y="539"/>
                    <a:pt x="854" y="1516"/>
                  </a:cubicBezTo>
                  <a:cubicBezTo>
                    <a:pt x="1" y="2986"/>
                    <a:pt x="447" y="4759"/>
                    <a:pt x="1880" y="5592"/>
                  </a:cubicBezTo>
                  <a:cubicBezTo>
                    <a:pt x="2360" y="5870"/>
                    <a:pt x="2874" y="6004"/>
                    <a:pt x="3379" y="6004"/>
                  </a:cubicBezTo>
                  <a:cubicBezTo>
                    <a:pt x="4393" y="6004"/>
                    <a:pt x="5367" y="5466"/>
                    <a:pt x="5934" y="4490"/>
                  </a:cubicBezTo>
                  <a:cubicBezTo>
                    <a:pt x="6788" y="3017"/>
                    <a:pt x="6343" y="1245"/>
                    <a:pt x="4908" y="412"/>
                  </a:cubicBezTo>
                  <a:cubicBezTo>
                    <a:pt x="4429" y="134"/>
                    <a:pt x="3915" y="1"/>
                    <a:pt x="3411"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1" name="Google Shape;2431;p8"/>
            <p:cNvSpPr/>
            <p:nvPr/>
          </p:nvSpPr>
          <p:spPr>
            <a:xfrm>
              <a:off x="5019725" y="3198900"/>
              <a:ext cx="169475" cy="149600"/>
            </a:xfrm>
            <a:custGeom>
              <a:rect b="b" l="l" r="r" t="t"/>
              <a:pathLst>
                <a:path extrusionOk="0" h="5984" w="6779">
                  <a:moveTo>
                    <a:pt x="3406" y="0"/>
                  </a:moveTo>
                  <a:cubicBezTo>
                    <a:pt x="2388" y="0"/>
                    <a:pt x="1410" y="546"/>
                    <a:pt x="847" y="1529"/>
                  </a:cubicBezTo>
                  <a:cubicBezTo>
                    <a:pt x="0" y="3010"/>
                    <a:pt x="466" y="4777"/>
                    <a:pt x="1922" y="5596"/>
                  </a:cubicBezTo>
                  <a:cubicBezTo>
                    <a:pt x="2388" y="5858"/>
                    <a:pt x="2885" y="5984"/>
                    <a:pt x="3373" y="5984"/>
                  </a:cubicBezTo>
                  <a:cubicBezTo>
                    <a:pt x="4405" y="5984"/>
                    <a:pt x="5393" y="5420"/>
                    <a:pt x="5955" y="4405"/>
                  </a:cubicBezTo>
                  <a:cubicBezTo>
                    <a:pt x="6779" y="2918"/>
                    <a:pt x="6281" y="1162"/>
                    <a:pt x="4806" y="362"/>
                  </a:cubicBezTo>
                  <a:cubicBezTo>
                    <a:pt x="4355" y="117"/>
                    <a:pt x="3876" y="0"/>
                    <a:pt x="3406"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2" name="Google Shape;2432;p8"/>
            <p:cNvSpPr/>
            <p:nvPr/>
          </p:nvSpPr>
          <p:spPr>
            <a:xfrm>
              <a:off x="2492050" y="3338075"/>
              <a:ext cx="169975" cy="150200"/>
            </a:xfrm>
            <a:custGeom>
              <a:rect b="b" l="l" r="r" t="t"/>
              <a:pathLst>
                <a:path extrusionOk="0" h="6008" w="6799">
                  <a:moveTo>
                    <a:pt x="3419" y="1"/>
                  </a:moveTo>
                  <a:cubicBezTo>
                    <a:pt x="2374" y="1"/>
                    <a:pt x="1372" y="577"/>
                    <a:pt x="811" y="1606"/>
                  </a:cubicBezTo>
                  <a:cubicBezTo>
                    <a:pt x="1" y="3089"/>
                    <a:pt x="506" y="4845"/>
                    <a:pt x="1971" y="5643"/>
                  </a:cubicBezTo>
                  <a:cubicBezTo>
                    <a:pt x="2424" y="5890"/>
                    <a:pt x="2906" y="6008"/>
                    <a:pt x="3379" y="6008"/>
                  </a:cubicBezTo>
                  <a:cubicBezTo>
                    <a:pt x="4424" y="6008"/>
                    <a:pt x="5427" y="5432"/>
                    <a:pt x="5988" y="4404"/>
                  </a:cubicBezTo>
                  <a:cubicBezTo>
                    <a:pt x="6799" y="2920"/>
                    <a:pt x="6293" y="1165"/>
                    <a:pt x="4828" y="366"/>
                  </a:cubicBezTo>
                  <a:cubicBezTo>
                    <a:pt x="4374" y="119"/>
                    <a:pt x="3892" y="1"/>
                    <a:pt x="3419"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3" name="Google Shape;2433;p8"/>
            <p:cNvSpPr/>
            <p:nvPr/>
          </p:nvSpPr>
          <p:spPr>
            <a:xfrm>
              <a:off x="2392775" y="2970200"/>
              <a:ext cx="169975" cy="150175"/>
            </a:xfrm>
            <a:custGeom>
              <a:rect b="b" l="l" r="r" t="t"/>
              <a:pathLst>
                <a:path extrusionOk="0" h="6007" w="6799">
                  <a:moveTo>
                    <a:pt x="3414" y="0"/>
                  </a:moveTo>
                  <a:cubicBezTo>
                    <a:pt x="2379" y="0"/>
                    <a:pt x="1388" y="564"/>
                    <a:pt x="826" y="1577"/>
                  </a:cubicBezTo>
                  <a:cubicBezTo>
                    <a:pt x="1" y="3061"/>
                    <a:pt x="487" y="4816"/>
                    <a:pt x="1946" y="5627"/>
                  </a:cubicBezTo>
                  <a:cubicBezTo>
                    <a:pt x="2409" y="5884"/>
                    <a:pt x="2901" y="6007"/>
                    <a:pt x="3384" y="6007"/>
                  </a:cubicBezTo>
                  <a:cubicBezTo>
                    <a:pt x="4418" y="6007"/>
                    <a:pt x="5409" y="5443"/>
                    <a:pt x="5973" y="4430"/>
                  </a:cubicBezTo>
                  <a:cubicBezTo>
                    <a:pt x="6798" y="2946"/>
                    <a:pt x="6312" y="1190"/>
                    <a:pt x="4853" y="381"/>
                  </a:cubicBezTo>
                  <a:cubicBezTo>
                    <a:pt x="4390" y="123"/>
                    <a:pt x="3897" y="0"/>
                    <a:pt x="3414"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4" name="Google Shape;2434;p8"/>
            <p:cNvSpPr/>
            <p:nvPr/>
          </p:nvSpPr>
          <p:spPr>
            <a:xfrm>
              <a:off x="3742175" y="1388175"/>
              <a:ext cx="169125" cy="149650"/>
            </a:xfrm>
            <a:custGeom>
              <a:rect b="b" l="l" r="r" t="t"/>
              <a:pathLst>
                <a:path extrusionOk="0" h="5986" w="6765">
                  <a:moveTo>
                    <a:pt x="3391" y="1"/>
                  </a:moveTo>
                  <a:cubicBezTo>
                    <a:pt x="2344" y="1"/>
                    <a:pt x="1341" y="582"/>
                    <a:pt x="782" y="1620"/>
                  </a:cubicBezTo>
                  <a:cubicBezTo>
                    <a:pt x="1" y="3072"/>
                    <a:pt x="484" y="4791"/>
                    <a:pt x="1897" y="5593"/>
                  </a:cubicBezTo>
                  <a:cubicBezTo>
                    <a:pt x="2367" y="5859"/>
                    <a:pt x="2867" y="5986"/>
                    <a:pt x="3358" y="5986"/>
                  </a:cubicBezTo>
                  <a:cubicBezTo>
                    <a:pt x="4387" y="5986"/>
                    <a:pt x="5373" y="5426"/>
                    <a:pt x="5935" y="4417"/>
                  </a:cubicBezTo>
                  <a:cubicBezTo>
                    <a:pt x="6765" y="2927"/>
                    <a:pt x="6271" y="1172"/>
                    <a:pt x="4800" y="368"/>
                  </a:cubicBezTo>
                  <a:cubicBezTo>
                    <a:pt x="4346" y="119"/>
                    <a:pt x="3864" y="1"/>
                    <a:pt x="3391"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5" name="Google Shape;2435;p8"/>
            <p:cNvSpPr/>
            <p:nvPr/>
          </p:nvSpPr>
          <p:spPr>
            <a:xfrm>
              <a:off x="2559950" y="2127775"/>
              <a:ext cx="170225" cy="150750"/>
            </a:xfrm>
            <a:custGeom>
              <a:rect b="b" l="l" r="r" t="t"/>
              <a:pathLst>
                <a:path extrusionOk="0" h="6030" w="6809">
                  <a:moveTo>
                    <a:pt x="3427" y="1"/>
                  </a:moveTo>
                  <a:cubicBezTo>
                    <a:pt x="2378" y="1"/>
                    <a:pt x="1370" y="574"/>
                    <a:pt x="807" y="1603"/>
                  </a:cubicBezTo>
                  <a:cubicBezTo>
                    <a:pt x="1" y="3079"/>
                    <a:pt x="494" y="4844"/>
                    <a:pt x="1940" y="5649"/>
                  </a:cubicBezTo>
                  <a:cubicBezTo>
                    <a:pt x="2403" y="5907"/>
                    <a:pt x="2897" y="6030"/>
                    <a:pt x="3383" y="6030"/>
                  </a:cubicBezTo>
                  <a:cubicBezTo>
                    <a:pt x="4416" y="6030"/>
                    <a:pt x="5409" y="5475"/>
                    <a:pt x="5975" y="4476"/>
                  </a:cubicBezTo>
                  <a:cubicBezTo>
                    <a:pt x="6809" y="3008"/>
                    <a:pt x="6348" y="1236"/>
                    <a:pt x="4918" y="409"/>
                  </a:cubicBezTo>
                  <a:cubicBezTo>
                    <a:pt x="4441" y="133"/>
                    <a:pt x="3929" y="1"/>
                    <a:pt x="3427"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6" name="Google Shape;2436;p8"/>
            <p:cNvSpPr/>
            <p:nvPr/>
          </p:nvSpPr>
          <p:spPr>
            <a:xfrm>
              <a:off x="4253600" y="4016325"/>
              <a:ext cx="169925" cy="150200"/>
            </a:xfrm>
            <a:custGeom>
              <a:rect b="b" l="l" r="r" t="t"/>
              <a:pathLst>
                <a:path extrusionOk="0" h="6008" w="6797">
                  <a:moveTo>
                    <a:pt x="3416" y="1"/>
                  </a:moveTo>
                  <a:cubicBezTo>
                    <a:pt x="2379" y="1"/>
                    <a:pt x="1385" y="567"/>
                    <a:pt x="821" y="1584"/>
                  </a:cubicBezTo>
                  <a:cubicBezTo>
                    <a:pt x="0" y="3068"/>
                    <a:pt x="490" y="4823"/>
                    <a:pt x="1950" y="5630"/>
                  </a:cubicBezTo>
                  <a:cubicBezTo>
                    <a:pt x="2411" y="5886"/>
                    <a:pt x="2902" y="6008"/>
                    <a:pt x="3383" y="6008"/>
                  </a:cubicBezTo>
                  <a:cubicBezTo>
                    <a:pt x="4420" y="6008"/>
                    <a:pt x="5413" y="5441"/>
                    <a:pt x="5976" y="4423"/>
                  </a:cubicBezTo>
                  <a:cubicBezTo>
                    <a:pt x="6797" y="2941"/>
                    <a:pt x="6307" y="1185"/>
                    <a:pt x="4848" y="377"/>
                  </a:cubicBezTo>
                  <a:cubicBezTo>
                    <a:pt x="4387" y="122"/>
                    <a:pt x="3897" y="1"/>
                    <a:pt x="3416"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7" name="Google Shape;2437;p8"/>
            <p:cNvSpPr/>
            <p:nvPr/>
          </p:nvSpPr>
          <p:spPr>
            <a:xfrm>
              <a:off x="3009950" y="1600925"/>
              <a:ext cx="169450" cy="149600"/>
            </a:xfrm>
            <a:custGeom>
              <a:rect b="b" l="l" r="r" t="t"/>
              <a:pathLst>
                <a:path extrusionOk="0" h="5984" w="6778">
                  <a:moveTo>
                    <a:pt x="3403" y="0"/>
                  </a:moveTo>
                  <a:cubicBezTo>
                    <a:pt x="2394" y="0"/>
                    <a:pt x="1425" y="536"/>
                    <a:pt x="861" y="1504"/>
                  </a:cubicBezTo>
                  <a:cubicBezTo>
                    <a:pt x="1" y="2983"/>
                    <a:pt x="450" y="4753"/>
                    <a:pt x="1897" y="5583"/>
                  </a:cubicBezTo>
                  <a:cubicBezTo>
                    <a:pt x="2371" y="5854"/>
                    <a:pt x="2877" y="5983"/>
                    <a:pt x="3373" y="5983"/>
                  </a:cubicBezTo>
                  <a:cubicBezTo>
                    <a:pt x="4398" y="5983"/>
                    <a:pt x="5379" y="5430"/>
                    <a:pt x="5942" y="4430"/>
                  </a:cubicBezTo>
                  <a:cubicBezTo>
                    <a:pt x="6778" y="2948"/>
                    <a:pt x="6294" y="1186"/>
                    <a:pt x="4830" y="375"/>
                  </a:cubicBezTo>
                  <a:cubicBezTo>
                    <a:pt x="4371" y="121"/>
                    <a:pt x="3883" y="0"/>
                    <a:pt x="3403"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8" name="Google Shape;2438;p8"/>
            <p:cNvSpPr/>
            <p:nvPr/>
          </p:nvSpPr>
          <p:spPr>
            <a:xfrm>
              <a:off x="5103300" y="2777825"/>
              <a:ext cx="169050" cy="149625"/>
            </a:xfrm>
            <a:custGeom>
              <a:rect b="b" l="l" r="r" t="t"/>
              <a:pathLst>
                <a:path extrusionOk="0" h="5985" w="6762">
                  <a:moveTo>
                    <a:pt x="3403" y="1"/>
                  </a:moveTo>
                  <a:cubicBezTo>
                    <a:pt x="2385" y="1"/>
                    <a:pt x="1410" y="547"/>
                    <a:pt x="845" y="1537"/>
                  </a:cubicBezTo>
                  <a:cubicBezTo>
                    <a:pt x="1" y="3020"/>
                    <a:pt x="472" y="4784"/>
                    <a:pt x="1933" y="5600"/>
                  </a:cubicBezTo>
                  <a:cubicBezTo>
                    <a:pt x="2398" y="5860"/>
                    <a:pt x="2892" y="5985"/>
                    <a:pt x="3377" y="5985"/>
                  </a:cubicBezTo>
                  <a:cubicBezTo>
                    <a:pt x="4412" y="5985"/>
                    <a:pt x="5402" y="5417"/>
                    <a:pt x="5963" y="4398"/>
                  </a:cubicBezTo>
                  <a:cubicBezTo>
                    <a:pt x="6762" y="2948"/>
                    <a:pt x="6300" y="1225"/>
                    <a:pt x="4897" y="411"/>
                  </a:cubicBezTo>
                  <a:cubicBezTo>
                    <a:pt x="4418" y="134"/>
                    <a:pt x="3906" y="1"/>
                    <a:pt x="3403"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9" name="Google Shape;2439;p8"/>
            <p:cNvSpPr/>
            <p:nvPr/>
          </p:nvSpPr>
          <p:spPr>
            <a:xfrm>
              <a:off x="2694125" y="1891225"/>
              <a:ext cx="168975" cy="149600"/>
            </a:xfrm>
            <a:custGeom>
              <a:rect b="b" l="l" r="r" t="t"/>
              <a:pathLst>
                <a:path extrusionOk="0" h="5984" w="6759">
                  <a:moveTo>
                    <a:pt x="3386" y="0"/>
                  </a:moveTo>
                  <a:cubicBezTo>
                    <a:pt x="2353" y="0"/>
                    <a:pt x="1365" y="563"/>
                    <a:pt x="804" y="1577"/>
                  </a:cubicBezTo>
                  <a:cubicBezTo>
                    <a:pt x="1" y="3026"/>
                    <a:pt x="456" y="4753"/>
                    <a:pt x="1856" y="5568"/>
                  </a:cubicBezTo>
                  <a:cubicBezTo>
                    <a:pt x="2338" y="5849"/>
                    <a:pt x="2853" y="5983"/>
                    <a:pt x="3358" y="5983"/>
                  </a:cubicBezTo>
                  <a:cubicBezTo>
                    <a:pt x="4374" y="5983"/>
                    <a:pt x="5346" y="5441"/>
                    <a:pt x="5911" y="4455"/>
                  </a:cubicBezTo>
                  <a:cubicBezTo>
                    <a:pt x="6758" y="2974"/>
                    <a:pt x="6293" y="1209"/>
                    <a:pt x="4837" y="388"/>
                  </a:cubicBezTo>
                  <a:cubicBezTo>
                    <a:pt x="4370" y="126"/>
                    <a:pt x="3873" y="0"/>
                    <a:pt x="3386"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0" name="Google Shape;2440;p8"/>
            <p:cNvSpPr/>
            <p:nvPr/>
          </p:nvSpPr>
          <p:spPr>
            <a:xfrm>
              <a:off x="2427850" y="2365750"/>
              <a:ext cx="168300" cy="149025"/>
            </a:xfrm>
            <a:custGeom>
              <a:rect b="b" l="l" r="r" t="t"/>
              <a:pathLst>
                <a:path extrusionOk="0" h="5961" w="6732">
                  <a:moveTo>
                    <a:pt x="3375" y="0"/>
                  </a:moveTo>
                  <a:cubicBezTo>
                    <a:pt x="2344" y="0"/>
                    <a:pt x="1356" y="563"/>
                    <a:pt x="796" y="1575"/>
                  </a:cubicBezTo>
                  <a:cubicBezTo>
                    <a:pt x="0" y="3016"/>
                    <a:pt x="457" y="4740"/>
                    <a:pt x="1851" y="5551"/>
                  </a:cubicBezTo>
                  <a:cubicBezTo>
                    <a:pt x="2328" y="5828"/>
                    <a:pt x="2840" y="5960"/>
                    <a:pt x="3341" y="5960"/>
                  </a:cubicBezTo>
                  <a:cubicBezTo>
                    <a:pt x="4356" y="5960"/>
                    <a:pt x="5329" y="5418"/>
                    <a:pt x="5890" y="4435"/>
                  </a:cubicBezTo>
                  <a:cubicBezTo>
                    <a:pt x="6732" y="2962"/>
                    <a:pt x="6265" y="1199"/>
                    <a:pt x="4815" y="384"/>
                  </a:cubicBezTo>
                  <a:cubicBezTo>
                    <a:pt x="4352" y="124"/>
                    <a:pt x="3859" y="0"/>
                    <a:pt x="3375"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1" name="Google Shape;2441;p8"/>
            <p:cNvSpPr/>
            <p:nvPr/>
          </p:nvSpPr>
          <p:spPr>
            <a:xfrm>
              <a:off x="2824900" y="3837650"/>
              <a:ext cx="168100" cy="148375"/>
            </a:xfrm>
            <a:custGeom>
              <a:rect b="b" l="l" r="r" t="t"/>
              <a:pathLst>
                <a:path extrusionOk="0" h="5935" w="6724">
                  <a:moveTo>
                    <a:pt x="3384" y="1"/>
                  </a:moveTo>
                  <a:cubicBezTo>
                    <a:pt x="2390" y="1"/>
                    <a:pt x="1430" y="519"/>
                    <a:pt x="872" y="1457"/>
                  </a:cubicBezTo>
                  <a:cubicBezTo>
                    <a:pt x="1" y="2920"/>
                    <a:pt x="440" y="4709"/>
                    <a:pt x="1874" y="5536"/>
                  </a:cubicBezTo>
                  <a:cubicBezTo>
                    <a:pt x="2341" y="5806"/>
                    <a:pt x="2845" y="5934"/>
                    <a:pt x="3341" y="5934"/>
                  </a:cubicBezTo>
                  <a:cubicBezTo>
                    <a:pt x="4334" y="5934"/>
                    <a:pt x="5294" y="5417"/>
                    <a:pt x="5852" y="4480"/>
                  </a:cubicBezTo>
                  <a:cubicBezTo>
                    <a:pt x="6723" y="3015"/>
                    <a:pt x="6284" y="1226"/>
                    <a:pt x="4850" y="399"/>
                  </a:cubicBezTo>
                  <a:cubicBezTo>
                    <a:pt x="4383" y="130"/>
                    <a:pt x="3879" y="1"/>
                    <a:pt x="3384"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2" name="Google Shape;2442;p8"/>
            <p:cNvSpPr/>
            <p:nvPr/>
          </p:nvSpPr>
          <p:spPr>
            <a:xfrm>
              <a:off x="3705825" y="4177100"/>
              <a:ext cx="167275" cy="147750"/>
            </a:xfrm>
            <a:custGeom>
              <a:rect b="b" l="l" r="r" t="t"/>
              <a:pathLst>
                <a:path extrusionOk="0" h="5910" w="6691">
                  <a:moveTo>
                    <a:pt x="3385" y="0"/>
                  </a:moveTo>
                  <a:cubicBezTo>
                    <a:pt x="2392" y="0"/>
                    <a:pt x="1428" y="515"/>
                    <a:pt x="871" y="1447"/>
                  </a:cubicBezTo>
                  <a:cubicBezTo>
                    <a:pt x="0" y="2904"/>
                    <a:pt x="453" y="4712"/>
                    <a:pt x="1894" y="5528"/>
                  </a:cubicBezTo>
                  <a:cubicBezTo>
                    <a:pt x="2349" y="5787"/>
                    <a:pt x="2840" y="5910"/>
                    <a:pt x="3324" y="5910"/>
                  </a:cubicBezTo>
                  <a:cubicBezTo>
                    <a:pt x="4334" y="5910"/>
                    <a:pt x="5312" y="5375"/>
                    <a:pt x="5867" y="4414"/>
                  </a:cubicBezTo>
                  <a:cubicBezTo>
                    <a:pt x="6691" y="2985"/>
                    <a:pt x="6250" y="1221"/>
                    <a:pt x="4866" y="408"/>
                  </a:cubicBezTo>
                  <a:cubicBezTo>
                    <a:pt x="4398" y="132"/>
                    <a:pt x="3888" y="0"/>
                    <a:pt x="3385"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3" name="Google Shape;2443;p8"/>
            <p:cNvSpPr/>
            <p:nvPr/>
          </p:nvSpPr>
          <p:spPr>
            <a:xfrm>
              <a:off x="2543275" y="3523225"/>
              <a:ext cx="166950" cy="147825"/>
            </a:xfrm>
            <a:custGeom>
              <a:rect b="b" l="l" r="r" t="t"/>
              <a:pathLst>
                <a:path extrusionOk="0" h="5913" w="6678">
                  <a:moveTo>
                    <a:pt x="3370" y="0"/>
                  </a:moveTo>
                  <a:cubicBezTo>
                    <a:pt x="2348" y="0"/>
                    <a:pt x="1359" y="550"/>
                    <a:pt x="806" y="1531"/>
                  </a:cubicBezTo>
                  <a:cubicBezTo>
                    <a:pt x="0" y="2963"/>
                    <a:pt x="461" y="4720"/>
                    <a:pt x="1860" y="5521"/>
                  </a:cubicBezTo>
                  <a:cubicBezTo>
                    <a:pt x="2321" y="5786"/>
                    <a:pt x="2818" y="5912"/>
                    <a:pt x="3306" y="5912"/>
                  </a:cubicBezTo>
                  <a:cubicBezTo>
                    <a:pt x="4343" y="5912"/>
                    <a:pt x="5345" y="5345"/>
                    <a:pt x="5895" y="4332"/>
                  </a:cubicBezTo>
                  <a:cubicBezTo>
                    <a:pt x="6677" y="2892"/>
                    <a:pt x="6180" y="1146"/>
                    <a:pt x="4766" y="364"/>
                  </a:cubicBezTo>
                  <a:cubicBezTo>
                    <a:pt x="4320" y="117"/>
                    <a:pt x="3842" y="0"/>
                    <a:pt x="3370"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4" name="Google Shape;2444;p8"/>
            <p:cNvSpPr/>
            <p:nvPr/>
          </p:nvSpPr>
          <p:spPr>
            <a:xfrm>
              <a:off x="2344000" y="2787175"/>
              <a:ext cx="168225" cy="148350"/>
            </a:xfrm>
            <a:custGeom>
              <a:rect b="b" l="l" r="r" t="t"/>
              <a:pathLst>
                <a:path extrusionOk="0" h="5934" w="6729">
                  <a:moveTo>
                    <a:pt x="3388" y="0"/>
                  </a:moveTo>
                  <a:cubicBezTo>
                    <a:pt x="2388" y="0"/>
                    <a:pt x="1422" y="525"/>
                    <a:pt x="864" y="1473"/>
                  </a:cubicBezTo>
                  <a:cubicBezTo>
                    <a:pt x="1" y="2939"/>
                    <a:pt x="450" y="4724"/>
                    <a:pt x="1891" y="5544"/>
                  </a:cubicBezTo>
                  <a:cubicBezTo>
                    <a:pt x="2354" y="5808"/>
                    <a:pt x="2852" y="5934"/>
                    <a:pt x="3341" y="5934"/>
                  </a:cubicBezTo>
                  <a:cubicBezTo>
                    <a:pt x="4341" y="5934"/>
                    <a:pt x="5306" y="5409"/>
                    <a:pt x="5864" y="4461"/>
                  </a:cubicBezTo>
                  <a:cubicBezTo>
                    <a:pt x="6729" y="2995"/>
                    <a:pt x="6278" y="1210"/>
                    <a:pt x="4837" y="390"/>
                  </a:cubicBezTo>
                  <a:cubicBezTo>
                    <a:pt x="4375" y="126"/>
                    <a:pt x="3877" y="0"/>
                    <a:pt x="3388"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5" name="Google Shape;2445;p8"/>
            <p:cNvSpPr/>
            <p:nvPr/>
          </p:nvSpPr>
          <p:spPr>
            <a:xfrm>
              <a:off x="4437900" y="3964050"/>
              <a:ext cx="167250" cy="148375"/>
            </a:xfrm>
            <a:custGeom>
              <a:rect b="b" l="l" r="r" t="t"/>
              <a:pathLst>
                <a:path extrusionOk="0" h="5935" w="6690">
                  <a:moveTo>
                    <a:pt x="3366" y="1"/>
                  </a:moveTo>
                  <a:cubicBezTo>
                    <a:pt x="2354" y="1"/>
                    <a:pt x="1382" y="539"/>
                    <a:pt x="823" y="1513"/>
                  </a:cubicBezTo>
                  <a:cubicBezTo>
                    <a:pt x="1" y="2948"/>
                    <a:pt x="434" y="4693"/>
                    <a:pt x="1816" y="5512"/>
                  </a:cubicBezTo>
                  <a:cubicBezTo>
                    <a:pt x="2297" y="5798"/>
                    <a:pt x="2817" y="5935"/>
                    <a:pt x="3326" y="5935"/>
                  </a:cubicBezTo>
                  <a:cubicBezTo>
                    <a:pt x="4338" y="5935"/>
                    <a:pt x="5310" y="5397"/>
                    <a:pt x="5869" y="4422"/>
                  </a:cubicBezTo>
                  <a:cubicBezTo>
                    <a:pt x="6689" y="2988"/>
                    <a:pt x="6256" y="1243"/>
                    <a:pt x="4875" y="423"/>
                  </a:cubicBezTo>
                  <a:cubicBezTo>
                    <a:pt x="4394" y="137"/>
                    <a:pt x="3875" y="1"/>
                    <a:pt x="3366"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6" name="Google Shape;2446;p8"/>
            <p:cNvSpPr/>
            <p:nvPr/>
          </p:nvSpPr>
          <p:spPr>
            <a:xfrm>
              <a:off x="3290525" y="4099175"/>
              <a:ext cx="167250" cy="148400"/>
            </a:xfrm>
            <a:custGeom>
              <a:rect b="b" l="l" r="r" t="t"/>
              <a:pathLst>
                <a:path extrusionOk="0" h="5936" w="6690">
                  <a:moveTo>
                    <a:pt x="3365" y="0"/>
                  </a:moveTo>
                  <a:cubicBezTo>
                    <a:pt x="2348" y="0"/>
                    <a:pt x="1369" y="546"/>
                    <a:pt x="811" y="1532"/>
                  </a:cubicBezTo>
                  <a:cubicBezTo>
                    <a:pt x="1" y="2968"/>
                    <a:pt x="447" y="4711"/>
                    <a:pt x="1834" y="5524"/>
                  </a:cubicBezTo>
                  <a:cubicBezTo>
                    <a:pt x="2309" y="5803"/>
                    <a:pt x="2821" y="5936"/>
                    <a:pt x="3323" y="5936"/>
                  </a:cubicBezTo>
                  <a:cubicBezTo>
                    <a:pt x="4342" y="5936"/>
                    <a:pt x="5320" y="5390"/>
                    <a:pt x="5879" y="4403"/>
                  </a:cubicBezTo>
                  <a:cubicBezTo>
                    <a:pt x="6689" y="2969"/>
                    <a:pt x="6243" y="1226"/>
                    <a:pt x="4856" y="412"/>
                  </a:cubicBezTo>
                  <a:cubicBezTo>
                    <a:pt x="4380" y="133"/>
                    <a:pt x="3868" y="0"/>
                    <a:pt x="3365"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7" name="Google Shape;2447;p8"/>
            <p:cNvSpPr/>
            <p:nvPr/>
          </p:nvSpPr>
          <p:spPr>
            <a:xfrm>
              <a:off x="4856850" y="1859525"/>
              <a:ext cx="165975" cy="146775"/>
            </a:xfrm>
            <a:custGeom>
              <a:rect b="b" l="l" r="r" t="t"/>
              <a:pathLst>
                <a:path extrusionOk="0" h="5871" w="6639">
                  <a:moveTo>
                    <a:pt x="3365" y="0"/>
                  </a:moveTo>
                  <a:cubicBezTo>
                    <a:pt x="2337" y="0"/>
                    <a:pt x="1335" y="555"/>
                    <a:pt x="792" y="1537"/>
                  </a:cubicBezTo>
                  <a:cubicBezTo>
                    <a:pt x="0" y="2966"/>
                    <a:pt x="491" y="4736"/>
                    <a:pt x="1894" y="5513"/>
                  </a:cubicBezTo>
                  <a:cubicBezTo>
                    <a:pt x="2332" y="5755"/>
                    <a:pt x="2806" y="5870"/>
                    <a:pt x="3274" y="5870"/>
                  </a:cubicBezTo>
                  <a:cubicBezTo>
                    <a:pt x="4302" y="5870"/>
                    <a:pt x="5304" y="5315"/>
                    <a:pt x="5848" y="4334"/>
                  </a:cubicBezTo>
                  <a:cubicBezTo>
                    <a:pt x="6639" y="2904"/>
                    <a:pt x="6147" y="1135"/>
                    <a:pt x="4745" y="358"/>
                  </a:cubicBezTo>
                  <a:cubicBezTo>
                    <a:pt x="4307" y="115"/>
                    <a:pt x="3833" y="0"/>
                    <a:pt x="3365"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8" name="Google Shape;2448;p8"/>
            <p:cNvSpPr/>
            <p:nvPr/>
          </p:nvSpPr>
          <p:spPr>
            <a:xfrm>
              <a:off x="2829325" y="1656150"/>
              <a:ext cx="164675" cy="145500"/>
            </a:xfrm>
            <a:custGeom>
              <a:rect b="b" l="l" r="r" t="t"/>
              <a:pathLst>
                <a:path extrusionOk="0" h="5820" w="6587">
                  <a:moveTo>
                    <a:pt x="3365" y="1"/>
                  </a:moveTo>
                  <a:cubicBezTo>
                    <a:pt x="2343" y="1"/>
                    <a:pt x="1332" y="544"/>
                    <a:pt x="793" y="1491"/>
                  </a:cubicBezTo>
                  <a:cubicBezTo>
                    <a:pt x="1" y="2886"/>
                    <a:pt x="494" y="4710"/>
                    <a:pt x="1872" y="5474"/>
                  </a:cubicBezTo>
                  <a:cubicBezTo>
                    <a:pt x="2296" y="5708"/>
                    <a:pt x="2760" y="5819"/>
                    <a:pt x="3223" y="5819"/>
                  </a:cubicBezTo>
                  <a:cubicBezTo>
                    <a:pt x="4265" y="5819"/>
                    <a:pt x="5295" y="5257"/>
                    <a:pt x="5823" y="4282"/>
                  </a:cubicBezTo>
                  <a:cubicBezTo>
                    <a:pt x="6586" y="2871"/>
                    <a:pt x="6059" y="1051"/>
                    <a:pt x="4669" y="320"/>
                  </a:cubicBezTo>
                  <a:cubicBezTo>
                    <a:pt x="4258" y="103"/>
                    <a:pt x="3810" y="1"/>
                    <a:pt x="3365"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9" name="Google Shape;2449;p8"/>
            <p:cNvSpPr/>
            <p:nvPr/>
          </p:nvSpPr>
          <p:spPr>
            <a:xfrm>
              <a:off x="5155925" y="2963825"/>
              <a:ext cx="164175" cy="145475"/>
            </a:xfrm>
            <a:custGeom>
              <a:rect b="b" l="l" r="r" t="t"/>
              <a:pathLst>
                <a:path extrusionOk="0" h="5819" w="6567">
                  <a:moveTo>
                    <a:pt x="3344" y="0"/>
                  </a:moveTo>
                  <a:cubicBezTo>
                    <a:pt x="2310" y="0"/>
                    <a:pt x="1285" y="555"/>
                    <a:pt x="753" y="1523"/>
                  </a:cubicBezTo>
                  <a:cubicBezTo>
                    <a:pt x="0" y="2892"/>
                    <a:pt x="464" y="4656"/>
                    <a:pt x="1785" y="5437"/>
                  </a:cubicBezTo>
                  <a:cubicBezTo>
                    <a:pt x="2223" y="5696"/>
                    <a:pt x="2711" y="5819"/>
                    <a:pt x="3198" y="5819"/>
                  </a:cubicBezTo>
                  <a:cubicBezTo>
                    <a:pt x="4212" y="5819"/>
                    <a:pt x="5221" y="5286"/>
                    <a:pt x="5763" y="4346"/>
                  </a:cubicBezTo>
                  <a:cubicBezTo>
                    <a:pt x="6566" y="2955"/>
                    <a:pt x="6083" y="1129"/>
                    <a:pt x="4711" y="356"/>
                  </a:cubicBezTo>
                  <a:cubicBezTo>
                    <a:pt x="4283" y="114"/>
                    <a:pt x="3813" y="0"/>
                    <a:pt x="3344"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0" name="Google Shape;2450;p8"/>
            <p:cNvSpPr/>
            <p:nvPr/>
          </p:nvSpPr>
          <p:spPr>
            <a:xfrm>
              <a:off x="3926725" y="1336750"/>
              <a:ext cx="165275" cy="146150"/>
            </a:xfrm>
            <a:custGeom>
              <a:rect b="b" l="l" r="r" t="t"/>
              <a:pathLst>
                <a:path extrusionOk="0" h="5846" w="6611">
                  <a:moveTo>
                    <a:pt x="3370" y="1"/>
                  </a:moveTo>
                  <a:cubicBezTo>
                    <a:pt x="2377" y="1"/>
                    <a:pt x="1394" y="513"/>
                    <a:pt x="840" y="1431"/>
                  </a:cubicBezTo>
                  <a:cubicBezTo>
                    <a:pt x="0" y="2820"/>
                    <a:pt x="444" y="4644"/>
                    <a:pt x="1814" y="5456"/>
                  </a:cubicBezTo>
                  <a:cubicBezTo>
                    <a:pt x="2261" y="5720"/>
                    <a:pt x="2756" y="5846"/>
                    <a:pt x="3248" y="5846"/>
                  </a:cubicBezTo>
                  <a:cubicBezTo>
                    <a:pt x="4223" y="5846"/>
                    <a:pt x="5187" y="5352"/>
                    <a:pt x="5747" y="4464"/>
                  </a:cubicBezTo>
                  <a:cubicBezTo>
                    <a:pt x="6611" y="3094"/>
                    <a:pt x="6204" y="1258"/>
                    <a:pt x="4850" y="419"/>
                  </a:cubicBezTo>
                  <a:cubicBezTo>
                    <a:pt x="4392" y="135"/>
                    <a:pt x="3880" y="1"/>
                    <a:pt x="3370"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1" name="Google Shape;2451;p8"/>
            <p:cNvSpPr/>
            <p:nvPr/>
          </p:nvSpPr>
          <p:spPr>
            <a:xfrm>
              <a:off x="4622950" y="3912650"/>
              <a:ext cx="163075" cy="144850"/>
            </a:xfrm>
            <a:custGeom>
              <a:rect b="b" l="l" r="r" t="t"/>
              <a:pathLst>
                <a:path extrusionOk="0" h="5794" w="6523">
                  <a:moveTo>
                    <a:pt x="3348" y="1"/>
                  </a:moveTo>
                  <a:cubicBezTo>
                    <a:pt x="2325" y="1"/>
                    <a:pt x="1301" y="541"/>
                    <a:pt x="767" y="1485"/>
                  </a:cubicBezTo>
                  <a:cubicBezTo>
                    <a:pt x="1" y="2838"/>
                    <a:pt x="459" y="4629"/>
                    <a:pt x="1773" y="5414"/>
                  </a:cubicBezTo>
                  <a:cubicBezTo>
                    <a:pt x="2205" y="5672"/>
                    <a:pt x="2690" y="5794"/>
                    <a:pt x="3176" y="5794"/>
                  </a:cubicBezTo>
                  <a:cubicBezTo>
                    <a:pt x="4198" y="5794"/>
                    <a:pt x="5222" y="5254"/>
                    <a:pt x="5756" y="4310"/>
                  </a:cubicBezTo>
                  <a:cubicBezTo>
                    <a:pt x="6523" y="2956"/>
                    <a:pt x="6064" y="1166"/>
                    <a:pt x="4750" y="380"/>
                  </a:cubicBezTo>
                  <a:cubicBezTo>
                    <a:pt x="4318" y="122"/>
                    <a:pt x="3833" y="1"/>
                    <a:pt x="3348"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2" name="Google Shape;2452;p8"/>
            <p:cNvSpPr/>
            <p:nvPr/>
          </p:nvSpPr>
          <p:spPr>
            <a:xfrm>
              <a:off x="3525450" y="4232075"/>
              <a:ext cx="162600" cy="144125"/>
            </a:xfrm>
            <a:custGeom>
              <a:rect b="b" l="l" r="r" t="t"/>
              <a:pathLst>
                <a:path extrusionOk="0" h="5765" w="6504">
                  <a:moveTo>
                    <a:pt x="3346" y="0"/>
                  </a:moveTo>
                  <a:cubicBezTo>
                    <a:pt x="2312" y="0"/>
                    <a:pt x="1270" y="552"/>
                    <a:pt x="748" y="1507"/>
                  </a:cubicBezTo>
                  <a:cubicBezTo>
                    <a:pt x="1" y="2871"/>
                    <a:pt x="496" y="4675"/>
                    <a:pt x="1824" y="5421"/>
                  </a:cubicBezTo>
                  <a:cubicBezTo>
                    <a:pt x="2239" y="5654"/>
                    <a:pt x="2701" y="5765"/>
                    <a:pt x="3163" y="5765"/>
                  </a:cubicBezTo>
                  <a:cubicBezTo>
                    <a:pt x="4177" y="5765"/>
                    <a:pt x="5193" y="5234"/>
                    <a:pt x="5729" y="4309"/>
                  </a:cubicBezTo>
                  <a:cubicBezTo>
                    <a:pt x="6504" y="2968"/>
                    <a:pt x="6042" y="1153"/>
                    <a:pt x="4729" y="372"/>
                  </a:cubicBezTo>
                  <a:cubicBezTo>
                    <a:pt x="4305" y="119"/>
                    <a:pt x="3826" y="0"/>
                    <a:pt x="3346"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3" name="Google Shape;2453;p8"/>
            <p:cNvSpPr/>
            <p:nvPr/>
          </p:nvSpPr>
          <p:spPr>
            <a:xfrm>
              <a:off x="2595100" y="3709000"/>
              <a:ext cx="162575" cy="144125"/>
            </a:xfrm>
            <a:custGeom>
              <a:rect b="b" l="l" r="r" t="t"/>
              <a:pathLst>
                <a:path extrusionOk="0" h="5765" w="6503">
                  <a:moveTo>
                    <a:pt x="3341" y="1"/>
                  </a:moveTo>
                  <a:cubicBezTo>
                    <a:pt x="2290" y="1"/>
                    <a:pt x="1236" y="570"/>
                    <a:pt x="724" y="1544"/>
                  </a:cubicBezTo>
                  <a:cubicBezTo>
                    <a:pt x="1" y="2925"/>
                    <a:pt x="524" y="4723"/>
                    <a:pt x="1859" y="5442"/>
                  </a:cubicBezTo>
                  <a:cubicBezTo>
                    <a:pt x="2265" y="5661"/>
                    <a:pt x="2713" y="5764"/>
                    <a:pt x="3161" y="5764"/>
                  </a:cubicBezTo>
                  <a:cubicBezTo>
                    <a:pt x="4192" y="5764"/>
                    <a:pt x="5224" y="5216"/>
                    <a:pt x="5748" y="4270"/>
                  </a:cubicBezTo>
                  <a:cubicBezTo>
                    <a:pt x="6502" y="2912"/>
                    <a:pt x="6014" y="1107"/>
                    <a:pt x="4690" y="351"/>
                  </a:cubicBezTo>
                  <a:cubicBezTo>
                    <a:pt x="4272" y="113"/>
                    <a:pt x="3807" y="1"/>
                    <a:pt x="3341"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4" name="Google Shape;2454;p8"/>
            <p:cNvSpPr/>
            <p:nvPr/>
          </p:nvSpPr>
          <p:spPr>
            <a:xfrm>
              <a:off x="4343750" y="1415375"/>
              <a:ext cx="162550" cy="144100"/>
            </a:xfrm>
            <a:custGeom>
              <a:rect b="b" l="l" r="r" t="t"/>
              <a:pathLst>
                <a:path extrusionOk="0" h="5764" w="6502">
                  <a:moveTo>
                    <a:pt x="3341" y="0"/>
                  </a:moveTo>
                  <a:cubicBezTo>
                    <a:pt x="2290" y="0"/>
                    <a:pt x="1235" y="569"/>
                    <a:pt x="724" y="1543"/>
                  </a:cubicBezTo>
                  <a:cubicBezTo>
                    <a:pt x="0" y="2925"/>
                    <a:pt x="523" y="4722"/>
                    <a:pt x="1858" y="5441"/>
                  </a:cubicBezTo>
                  <a:cubicBezTo>
                    <a:pt x="2265" y="5660"/>
                    <a:pt x="2713" y="5763"/>
                    <a:pt x="3161" y="5763"/>
                  </a:cubicBezTo>
                  <a:cubicBezTo>
                    <a:pt x="4192" y="5763"/>
                    <a:pt x="5223" y="5215"/>
                    <a:pt x="5747" y="4269"/>
                  </a:cubicBezTo>
                  <a:cubicBezTo>
                    <a:pt x="6502" y="2911"/>
                    <a:pt x="6014" y="1105"/>
                    <a:pt x="4689" y="350"/>
                  </a:cubicBezTo>
                  <a:cubicBezTo>
                    <a:pt x="4272" y="112"/>
                    <a:pt x="3807" y="0"/>
                    <a:pt x="3341"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5" name="Google Shape;2455;p8"/>
            <p:cNvSpPr/>
            <p:nvPr/>
          </p:nvSpPr>
          <p:spPr>
            <a:xfrm>
              <a:off x="4575750" y="1546125"/>
              <a:ext cx="163125" cy="144125"/>
            </a:xfrm>
            <a:custGeom>
              <a:rect b="b" l="l" r="r" t="t"/>
              <a:pathLst>
                <a:path extrusionOk="0" h="5765" w="6525">
                  <a:moveTo>
                    <a:pt x="3364" y="0"/>
                  </a:moveTo>
                  <a:cubicBezTo>
                    <a:pt x="2350" y="0"/>
                    <a:pt x="1332" y="531"/>
                    <a:pt x="797" y="1456"/>
                  </a:cubicBezTo>
                  <a:cubicBezTo>
                    <a:pt x="1" y="2834"/>
                    <a:pt x="517" y="4717"/>
                    <a:pt x="1893" y="5448"/>
                  </a:cubicBezTo>
                  <a:cubicBezTo>
                    <a:pt x="2297" y="5663"/>
                    <a:pt x="2741" y="5764"/>
                    <a:pt x="3185" y="5764"/>
                  </a:cubicBezTo>
                  <a:cubicBezTo>
                    <a:pt x="4222" y="5764"/>
                    <a:pt x="5256" y="5210"/>
                    <a:pt x="5777" y="4259"/>
                  </a:cubicBezTo>
                  <a:cubicBezTo>
                    <a:pt x="6524" y="2894"/>
                    <a:pt x="6029" y="1091"/>
                    <a:pt x="4702" y="343"/>
                  </a:cubicBezTo>
                  <a:cubicBezTo>
                    <a:pt x="4287" y="110"/>
                    <a:pt x="3826" y="0"/>
                    <a:pt x="3364"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6" name="Google Shape;2456;p8"/>
            <p:cNvSpPr/>
            <p:nvPr/>
          </p:nvSpPr>
          <p:spPr>
            <a:xfrm>
              <a:off x="2296925" y="2604975"/>
              <a:ext cx="163075" cy="144825"/>
            </a:xfrm>
            <a:custGeom>
              <a:rect b="b" l="l" r="r" t="t"/>
              <a:pathLst>
                <a:path extrusionOk="0" h="5793" w="6523">
                  <a:moveTo>
                    <a:pt x="3347" y="1"/>
                  </a:moveTo>
                  <a:cubicBezTo>
                    <a:pt x="2326" y="1"/>
                    <a:pt x="1304" y="539"/>
                    <a:pt x="768" y="1481"/>
                  </a:cubicBezTo>
                  <a:cubicBezTo>
                    <a:pt x="0" y="2832"/>
                    <a:pt x="456" y="4624"/>
                    <a:pt x="1769" y="5411"/>
                  </a:cubicBezTo>
                  <a:cubicBezTo>
                    <a:pt x="2201" y="5671"/>
                    <a:pt x="2687" y="5793"/>
                    <a:pt x="3174" y="5793"/>
                  </a:cubicBezTo>
                  <a:cubicBezTo>
                    <a:pt x="4195" y="5793"/>
                    <a:pt x="5218" y="5255"/>
                    <a:pt x="5753" y="4313"/>
                  </a:cubicBezTo>
                  <a:cubicBezTo>
                    <a:pt x="6522" y="2962"/>
                    <a:pt x="6067" y="1170"/>
                    <a:pt x="4753" y="383"/>
                  </a:cubicBezTo>
                  <a:cubicBezTo>
                    <a:pt x="4320" y="123"/>
                    <a:pt x="3834" y="1"/>
                    <a:pt x="3347"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7" name="Google Shape;2457;p8"/>
            <p:cNvSpPr/>
            <p:nvPr/>
          </p:nvSpPr>
          <p:spPr>
            <a:xfrm>
              <a:off x="2514750" y="1947825"/>
              <a:ext cx="161350" cy="142775"/>
            </a:xfrm>
            <a:custGeom>
              <a:rect b="b" l="l" r="r" t="t"/>
              <a:pathLst>
                <a:path extrusionOk="0" h="5711" w="6454">
                  <a:moveTo>
                    <a:pt x="3313" y="0"/>
                  </a:moveTo>
                  <a:cubicBezTo>
                    <a:pt x="2277" y="0"/>
                    <a:pt x="1245" y="557"/>
                    <a:pt x="735" y="1511"/>
                  </a:cubicBezTo>
                  <a:cubicBezTo>
                    <a:pt x="1" y="2884"/>
                    <a:pt x="519" y="4682"/>
                    <a:pt x="1854" y="5395"/>
                  </a:cubicBezTo>
                  <a:cubicBezTo>
                    <a:pt x="2257" y="5609"/>
                    <a:pt x="2699" y="5710"/>
                    <a:pt x="3141" y="5710"/>
                  </a:cubicBezTo>
                  <a:cubicBezTo>
                    <a:pt x="4177" y="5710"/>
                    <a:pt x="5209" y="5154"/>
                    <a:pt x="5720" y="4200"/>
                  </a:cubicBezTo>
                  <a:cubicBezTo>
                    <a:pt x="6454" y="2827"/>
                    <a:pt x="5935" y="1029"/>
                    <a:pt x="4600" y="316"/>
                  </a:cubicBezTo>
                  <a:cubicBezTo>
                    <a:pt x="4197" y="101"/>
                    <a:pt x="3755" y="0"/>
                    <a:pt x="3313"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8" name="Google Shape;2458;p8"/>
            <p:cNvSpPr/>
            <p:nvPr/>
          </p:nvSpPr>
          <p:spPr>
            <a:xfrm>
              <a:off x="2381425" y="2184900"/>
              <a:ext cx="161400" cy="142850"/>
            </a:xfrm>
            <a:custGeom>
              <a:rect b="b" l="l" r="r" t="t"/>
              <a:pathLst>
                <a:path extrusionOk="0" h="5714" w="6456">
                  <a:moveTo>
                    <a:pt x="3314" y="1"/>
                  </a:moveTo>
                  <a:cubicBezTo>
                    <a:pt x="2294" y="1"/>
                    <a:pt x="1274" y="543"/>
                    <a:pt x="754" y="1481"/>
                  </a:cubicBezTo>
                  <a:cubicBezTo>
                    <a:pt x="1" y="2838"/>
                    <a:pt x="496" y="4642"/>
                    <a:pt x="1824" y="5378"/>
                  </a:cubicBezTo>
                  <a:cubicBezTo>
                    <a:pt x="2234" y="5606"/>
                    <a:pt x="2688" y="5713"/>
                    <a:pt x="3141" y="5713"/>
                  </a:cubicBezTo>
                  <a:cubicBezTo>
                    <a:pt x="4162" y="5713"/>
                    <a:pt x="5182" y="5171"/>
                    <a:pt x="5702" y="4233"/>
                  </a:cubicBezTo>
                  <a:cubicBezTo>
                    <a:pt x="6455" y="2876"/>
                    <a:pt x="5960" y="1073"/>
                    <a:pt x="4632" y="336"/>
                  </a:cubicBezTo>
                  <a:cubicBezTo>
                    <a:pt x="4222" y="108"/>
                    <a:pt x="3768" y="1"/>
                    <a:pt x="3314"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9" name="Google Shape;2459;p8"/>
            <p:cNvSpPr/>
            <p:nvPr/>
          </p:nvSpPr>
          <p:spPr>
            <a:xfrm>
              <a:off x="4940075" y="3623350"/>
              <a:ext cx="161350" cy="142825"/>
            </a:xfrm>
            <a:custGeom>
              <a:rect b="b" l="l" r="r" t="t"/>
              <a:pathLst>
                <a:path extrusionOk="0" h="5713" w="6454">
                  <a:moveTo>
                    <a:pt x="3313" y="1"/>
                  </a:moveTo>
                  <a:cubicBezTo>
                    <a:pt x="2277" y="1"/>
                    <a:pt x="1245" y="558"/>
                    <a:pt x="734" y="1512"/>
                  </a:cubicBezTo>
                  <a:cubicBezTo>
                    <a:pt x="0" y="2885"/>
                    <a:pt x="519" y="4683"/>
                    <a:pt x="1855" y="5396"/>
                  </a:cubicBezTo>
                  <a:cubicBezTo>
                    <a:pt x="2258" y="5611"/>
                    <a:pt x="2700" y="5713"/>
                    <a:pt x="3142" y="5713"/>
                  </a:cubicBezTo>
                  <a:cubicBezTo>
                    <a:pt x="4177" y="5713"/>
                    <a:pt x="5209" y="5156"/>
                    <a:pt x="5719" y="4201"/>
                  </a:cubicBezTo>
                  <a:cubicBezTo>
                    <a:pt x="6453" y="2828"/>
                    <a:pt x="5936" y="1030"/>
                    <a:pt x="4599" y="317"/>
                  </a:cubicBezTo>
                  <a:cubicBezTo>
                    <a:pt x="4196" y="102"/>
                    <a:pt x="3754" y="1"/>
                    <a:pt x="3313"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0" name="Google Shape;2460;p8"/>
            <p:cNvSpPr/>
            <p:nvPr/>
          </p:nvSpPr>
          <p:spPr>
            <a:xfrm>
              <a:off x="5073350" y="3386225"/>
              <a:ext cx="161425" cy="142850"/>
            </a:xfrm>
            <a:custGeom>
              <a:rect b="b" l="l" r="r" t="t"/>
              <a:pathLst>
                <a:path extrusionOk="0" h="5714" w="6457">
                  <a:moveTo>
                    <a:pt x="3314" y="0"/>
                  </a:moveTo>
                  <a:cubicBezTo>
                    <a:pt x="2294" y="0"/>
                    <a:pt x="1274" y="543"/>
                    <a:pt x="754" y="1480"/>
                  </a:cubicBezTo>
                  <a:cubicBezTo>
                    <a:pt x="1" y="2837"/>
                    <a:pt x="496" y="4641"/>
                    <a:pt x="1825" y="5378"/>
                  </a:cubicBezTo>
                  <a:cubicBezTo>
                    <a:pt x="2235" y="5606"/>
                    <a:pt x="2689" y="5713"/>
                    <a:pt x="3143" y="5713"/>
                  </a:cubicBezTo>
                  <a:cubicBezTo>
                    <a:pt x="4163" y="5713"/>
                    <a:pt x="5182" y="5170"/>
                    <a:pt x="5702" y="4233"/>
                  </a:cubicBezTo>
                  <a:cubicBezTo>
                    <a:pt x="6457" y="2876"/>
                    <a:pt x="5960" y="1072"/>
                    <a:pt x="4632" y="335"/>
                  </a:cubicBezTo>
                  <a:cubicBezTo>
                    <a:pt x="4222" y="108"/>
                    <a:pt x="3768" y="0"/>
                    <a:pt x="3314"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1" name="Google Shape;2461;p8"/>
            <p:cNvSpPr/>
            <p:nvPr/>
          </p:nvSpPr>
          <p:spPr>
            <a:xfrm>
              <a:off x="3331200" y="1314625"/>
              <a:ext cx="159475" cy="141575"/>
            </a:xfrm>
            <a:custGeom>
              <a:rect b="b" l="l" r="r" t="t"/>
              <a:pathLst>
                <a:path extrusionOk="0" h="5663" w="6379">
                  <a:moveTo>
                    <a:pt x="3257" y="1"/>
                  </a:moveTo>
                  <a:cubicBezTo>
                    <a:pt x="2260" y="1"/>
                    <a:pt x="1269" y="533"/>
                    <a:pt x="748" y="1466"/>
                  </a:cubicBezTo>
                  <a:cubicBezTo>
                    <a:pt x="0" y="2806"/>
                    <a:pt x="450" y="4527"/>
                    <a:pt x="1748" y="5293"/>
                  </a:cubicBezTo>
                  <a:cubicBezTo>
                    <a:pt x="2174" y="5544"/>
                    <a:pt x="2647" y="5663"/>
                    <a:pt x="3118" y="5663"/>
                  </a:cubicBezTo>
                  <a:cubicBezTo>
                    <a:pt x="4117" y="5663"/>
                    <a:pt x="5108" y="5131"/>
                    <a:pt x="5630" y="4197"/>
                  </a:cubicBezTo>
                  <a:cubicBezTo>
                    <a:pt x="6378" y="2859"/>
                    <a:pt x="5927" y="1138"/>
                    <a:pt x="4629" y="371"/>
                  </a:cubicBezTo>
                  <a:cubicBezTo>
                    <a:pt x="4203" y="120"/>
                    <a:pt x="3729" y="1"/>
                    <a:pt x="3257"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2" name="Google Shape;2462;p8"/>
            <p:cNvSpPr/>
            <p:nvPr/>
          </p:nvSpPr>
          <p:spPr>
            <a:xfrm>
              <a:off x="5191675" y="2360725"/>
              <a:ext cx="160100" cy="141700"/>
            </a:xfrm>
            <a:custGeom>
              <a:rect b="b" l="l" r="r" t="t"/>
              <a:pathLst>
                <a:path extrusionOk="0" h="5668" w="6404">
                  <a:moveTo>
                    <a:pt x="3269" y="0"/>
                  </a:moveTo>
                  <a:cubicBezTo>
                    <a:pt x="2359" y="0"/>
                    <a:pt x="1450" y="451"/>
                    <a:pt x="887" y="1276"/>
                  </a:cubicBezTo>
                  <a:cubicBezTo>
                    <a:pt x="1" y="2573"/>
                    <a:pt x="356" y="4371"/>
                    <a:pt x="1668" y="5232"/>
                  </a:cubicBezTo>
                  <a:cubicBezTo>
                    <a:pt x="2117" y="5526"/>
                    <a:pt x="2626" y="5667"/>
                    <a:pt x="3135" y="5667"/>
                  </a:cubicBezTo>
                  <a:cubicBezTo>
                    <a:pt x="4045" y="5667"/>
                    <a:pt x="4955" y="5217"/>
                    <a:pt x="5518" y="4392"/>
                  </a:cubicBezTo>
                  <a:cubicBezTo>
                    <a:pt x="6404" y="3093"/>
                    <a:pt x="6049" y="1296"/>
                    <a:pt x="4737" y="436"/>
                  </a:cubicBezTo>
                  <a:cubicBezTo>
                    <a:pt x="4288" y="141"/>
                    <a:pt x="3778" y="0"/>
                    <a:pt x="3269"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3" name="Google Shape;2463;p8"/>
            <p:cNvSpPr/>
            <p:nvPr/>
          </p:nvSpPr>
          <p:spPr>
            <a:xfrm>
              <a:off x="5142100" y="2177175"/>
              <a:ext cx="159500" cy="140875"/>
            </a:xfrm>
            <a:custGeom>
              <a:rect b="b" l="l" r="r" t="t"/>
              <a:pathLst>
                <a:path extrusionOk="0" h="5635" w="6380">
                  <a:moveTo>
                    <a:pt x="3245" y="0"/>
                  </a:moveTo>
                  <a:cubicBezTo>
                    <a:pt x="2297" y="0"/>
                    <a:pt x="1367" y="491"/>
                    <a:pt x="830" y="1376"/>
                  </a:cubicBezTo>
                  <a:cubicBezTo>
                    <a:pt x="0" y="2743"/>
                    <a:pt x="440" y="4501"/>
                    <a:pt x="1807" y="5276"/>
                  </a:cubicBezTo>
                  <a:cubicBezTo>
                    <a:pt x="2235" y="5519"/>
                    <a:pt x="2699" y="5634"/>
                    <a:pt x="3158" y="5634"/>
                  </a:cubicBezTo>
                  <a:cubicBezTo>
                    <a:pt x="4124" y="5634"/>
                    <a:pt x="5068" y="5123"/>
                    <a:pt x="5597" y="4209"/>
                  </a:cubicBezTo>
                  <a:cubicBezTo>
                    <a:pt x="6380" y="2863"/>
                    <a:pt x="5954" y="1168"/>
                    <a:pt x="4642" y="385"/>
                  </a:cubicBezTo>
                  <a:cubicBezTo>
                    <a:pt x="4203" y="125"/>
                    <a:pt x="3722" y="0"/>
                    <a:pt x="3245"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4" name="Google Shape;2464;p8"/>
            <p:cNvSpPr/>
            <p:nvPr/>
          </p:nvSpPr>
          <p:spPr>
            <a:xfrm>
              <a:off x="3110900" y="4155750"/>
              <a:ext cx="160575" cy="141575"/>
            </a:xfrm>
            <a:custGeom>
              <a:rect b="b" l="l" r="r" t="t"/>
              <a:pathLst>
                <a:path extrusionOk="0" h="5663" w="6423">
                  <a:moveTo>
                    <a:pt x="3277" y="1"/>
                  </a:moveTo>
                  <a:cubicBezTo>
                    <a:pt x="2300" y="1"/>
                    <a:pt x="1333" y="512"/>
                    <a:pt x="801" y="1415"/>
                  </a:cubicBezTo>
                  <a:cubicBezTo>
                    <a:pt x="0" y="2769"/>
                    <a:pt x="469" y="4564"/>
                    <a:pt x="1817" y="5319"/>
                  </a:cubicBezTo>
                  <a:cubicBezTo>
                    <a:pt x="2234" y="5552"/>
                    <a:pt x="2692" y="5663"/>
                    <a:pt x="3147" y="5663"/>
                  </a:cubicBezTo>
                  <a:cubicBezTo>
                    <a:pt x="4124" y="5663"/>
                    <a:pt x="5091" y="5152"/>
                    <a:pt x="5624" y="4249"/>
                  </a:cubicBezTo>
                  <a:cubicBezTo>
                    <a:pt x="6422" y="2896"/>
                    <a:pt x="5955" y="1101"/>
                    <a:pt x="4605" y="345"/>
                  </a:cubicBezTo>
                  <a:cubicBezTo>
                    <a:pt x="4189" y="112"/>
                    <a:pt x="3732" y="1"/>
                    <a:pt x="3277"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5" name="Google Shape;2465;p8"/>
            <p:cNvSpPr/>
            <p:nvPr/>
          </p:nvSpPr>
          <p:spPr>
            <a:xfrm>
              <a:off x="3148425" y="1368150"/>
              <a:ext cx="159000" cy="140875"/>
            </a:xfrm>
            <a:custGeom>
              <a:rect b="b" l="l" r="r" t="t"/>
              <a:pathLst>
                <a:path extrusionOk="0" h="5635" w="6360">
                  <a:moveTo>
                    <a:pt x="3227" y="1"/>
                  </a:moveTo>
                  <a:cubicBezTo>
                    <a:pt x="2242" y="1"/>
                    <a:pt x="1278" y="532"/>
                    <a:pt x="755" y="1475"/>
                  </a:cubicBezTo>
                  <a:cubicBezTo>
                    <a:pt x="1" y="2837"/>
                    <a:pt x="459" y="4523"/>
                    <a:pt x="1787" y="5276"/>
                  </a:cubicBezTo>
                  <a:cubicBezTo>
                    <a:pt x="2215" y="5519"/>
                    <a:pt x="2680" y="5634"/>
                    <a:pt x="3140" y="5634"/>
                  </a:cubicBezTo>
                  <a:cubicBezTo>
                    <a:pt x="4106" y="5634"/>
                    <a:pt x="5048" y="5123"/>
                    <a:pt x="5579" y="4210"/>
                  </a:cubicBezTo>
                  <a:cubicBezTo>
                    <a:pt x="6360" y="2863"/>
                    <a:pt x="5937" y="1169"/>
                    <a:pt x="4624" y="386"/>
                  </a:cubicBezTo>
                  <a:cubicBezTo>
                    <a:pt x="4185" y="125"/>
                    <a:pt x="3703" y="1"/>
                    <a:pt x="3227"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6" name="Google Shape;2466;p8"/>
            <p:cNvSpPr/>
            <p:nvPr/>
          </p:nvSpPr>
          <p:spPr>
            <a:xfrm>
              <a:off x="4810725" y="1678525"/>
              <a:ext cx="158950" cy="140850"/>
            </a:xfrm>
            <a:custGeom>
              <a:rect b="b" l="l" r="r" t="t"/>
              <a:pathLst>
                <a:path extrusionOk="0" h="5634" w="6358">
                  <a:moveTo>
                    <a:pt x="3223" y="0"/>
                  </a:moveTo>
                  <a:cubicBezTo>
                    <a:pt x="2270" y="0"/>
                    <a:pt x="1337" y="497"/>
                    <a:pt x="802" y="1390"/>
                  </a:cubicBezTo>
                  <a:cubicBezTo>
                    <a:pt x="0" y="2725"/>
                    <a:pt x="403" y="4427"/>
                    <a:pt x="1704" y="5227"/>
                  </a:cubicBezTo>
                  <a:cubicBezTo>
                    <a:pt x="2152" y="5503"/>
                    <a:pt x="2646" y="5634"/>
                    <a:pt x="3135" y="5634"/>
                  </a:cubicBezTo>
                  <a:cubicBezTo>
                    <a:pt x="4105" y="5634"/>
                    <a:pt x="5055" y="5119"/>
                    <a:pt x="5584" y="4196"/>
                  </a:cubicBezTo>
                  <a:cubicBezTo>
                    <a:pt x="6358" y="2846"/>
                    <a:pt x="5924" y="1153"/>
                    <a:pt x="4608" y="379"/>
                  </a:cubicBezTo>
                  <a:cubicBezTo>
                    <a:pt x="4172" y="123"/>
                    <a:pt x="3695" y="0"/>
                    <a:pt x="3223"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7" name="Google Shape;2467;p8"/>
            <p:cNvSpPr/>
            <p:nvPr/>
          </p:nvSpPr>
          <p:spPr>
            <a:xfrm>
              <a:off x="4112900" y="1286225"/>
              <a:ext cx="159000" cy="140850"/>
            </a:xfrm>
            <a:custGeom>
              <a:rect b="b" l="l" r="r" t="t"/>
              <a:pathLst>
                <a:path extrusionOk="0" h="5634" w="6360">
                  <a:moveTo>
                    <a:pt x="3222" y="0"/>
                  </a:moveTo>
                  <a:cubicBezTo>
                    <a:pt x="2248" y="0"/>
                    <a:pt x="1298" y="520"/>
                    <a:pt x="771" y="1444"/>
                  </a:cubicBezTo>
                  <a:cubicBezTo>
                    <a:pt x="1" y="2797"/>
                    <a:pt x="437" y="4488"/>
                    <a:pt x="1756" y="5259"/>
                  </a:cubicBezTo>
                  <a:cubicBezTo>
                    <a:pt x="2191" y="5513"/>
                    <a:pt x="2666" y="5634"/>
                    <a:pt x="3135" y="5634"/>
                  </a:cubicBezTo>
                  <a:cubicBezTo>
                    <a:pt x="4128" y="5634"/>
                    <a:pt x="5096" y="5095"/>
                    <a:pt x="5615" y="4141"/>
                  </a:cubicBezTo>
                  <a:cubicBezTo>
                    <a:pt x="6359" y="2773"/>
                    <a:pt x="5889" y="1090"/>
                    <a:pt x="4554" y="348"/>
                  </a:cubicBezTo>
                  <a:cubicBezTo>
                    <a:pt x="4131" y="112"/>
                    <a:pt x="3674" y="0"/>
                    <a:pt x="3222"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8" name="Google Shape;2468;p8"/>
            <p:cNvSpPr/>
            <p:nvPr/>
          </p:nvSpPr>
          <p:spPr>
            <a:xfrm>
              <a:off x="5241900" y="2545075"/>
              <a:ext cx="158975" cy="140850"/>
            </a:xfrm>
            <a:custGeom>
              <a:rect b="b" l="l" r="r" t="t"/>
              <a:pathLst>
                <a:path extrusionOk="0" h="5634" w="6359">
                  <a:moveTo>
                    <a:pt x="3223" y="0"/>
                  </a:moveTo>
                  <a:cubicBezTo>
                    <a:pt x="2268" y="0"/>
                    <a:pt x="1334" y="500"/>
                    <a:pt x="799" y="1396"/>
                  </a:cubicBezTo>
                  <a:cubicBezTo>
                    <a:pt x="0" y="2732"/>
                    <a:pt x="407" y="4436"/>
                    <a:pt x="1710" y="5231"/>
                  </a:cubicBezTo>
                  <a:cubicBezTo>
                    <a:pt x="2156" y="5504"/>
                    <a:pt x="2648" y="5634"/>
                    <a:pt x="3135" y="5634"/>
                  </a:cubicBezTo>
                  <a:cubicBezTo>
                    <a:pt x="4108" y="5634"/>
                    <a:pt x="5060" y="5117"/>
                    <a:pt x="5588" y="4190"/>
                  </a:cubicBezTo>
                  <a:cubicBezTo>
                    <a:pt x="6359" y="2837"/>
                    <a:pt x="5921" y="1145"/>
                    <a:pt x="4602" y="374"/>
                  </a:cubicBezTo>
                  <a:cubicBezTo>
                    <a:pt x="4168" y="121"/>
                    <a:pt x="3693" y="0"/>
                    <a:pt x="3223"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9" name="Google Shape;2469;p8"/>
            <p:cNvSpPr/>
            <p:nvPr/>
          </p:nvSpPr>
          <p:spPr>
            <a:xfrm>
              <a:off x="2878325" y="4025025"/>
              <a:ext cx="160525" cy="141550"/>
            </a:xfrm>
            <a:custGeom>
              <a:rect b="b" l="l" r="r" t="t"/>
              <a:pathLst>
                <a:path extrusionOk="0" h="5662" w="6421">
                  <a:moveTo>
                    <a:pt x="3275" y="0"/>
                  </a:moveTo>
                  <a:cubicBezTo>
                    <a:pt x="2279" y="0"/>
                    <a:pt x="1298" y="530"/>
                    <a:pt x="776" y="1457"/>
                  </a:cubicBezTo>
                  <a:cubicBezTo>
                    <a:pt x="1" y="2829"/>
                    <a:pt x="499" y="4615"/>
                    <a:pt x="1859" y="5341"/>
                  </a:cubicBezTo>
                  <a:cubicBezTo>
                    <a:pt x="2265" y="5559"/>
                    <a:pt x="2707" y="5662"/>
                    <a:pt x="3146" y="5662"/>
                  </a:cubicBezTo>
                  <a:cubicBezTo>
                    <a:pt x="4142" y="5662"/>
                    <a:pt x="5123" y="5132"/>
                    <a:pt x="5646" y="4205"/>
                  </a:cubicBezTo>
                  <a:cubicBezTo>
                    <a:pt x="6421" y="2832"/>
                    <a:pt x="5923" y="1046"/>
                    <a:pt x="4563" y="321"/>
                  </a:cubicBezTo>
                  <a:cubicBezTo>
                    <a:pt x="4156" y="103"/>
                    <a:pt x="3714" y="0"/>
                    <a:pt x="3275"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0" name="Google Shape;2470;p8"/>
            <p:cNvSpPr/>
            <p:nvPr/>
          </p:nvSpPr>
          <p:spPr>
            <a:xfrm>
              <a:off x="3514375" y="1261825"/>
              <a:ext cx="159025" cy="140850"/>
            </a:xfrm>
            <a:custGeom>
              <a:rect b="b" l="l" r="r" t="t"/>
              <a:pathLst>
                <a:path extrusionOk="0" h="5634" w="6361">
                  <a:moveTo>
                    <a:pt x="3222" y="1"/>
                  </a:moveTo>
                  <a:cubicBezTo>
                    <a:pt x="2247" y="1"/>
                    <a:pt x="1297" y="521"/>
                    <a:pt x="771" y="1446"/>
                  </a:cubicBezTo>
                  <a:cubicBezTo>
                    <a:pt x="0" y="2799"/>
                    <a:pt x="439" y="4490"/>
                    <a:pt x="1758" y="5260"/>
                  </a:cubicBezTo>
                  <a:cubicBezTo>
                    <a:pt x="2193" y="5513"/>
                    <a:pt x="2667" y="5634"/>
                    <a:pt x="3136" y="5634"/>
                  </a:cubicBezTo>
                  <a:cubicBezTo>
                    <a:pt x="4129" y="5634"/>
                    <a:pt x="5099" y="5093"/>
                    <a:pt x="5617" y="4138"/>
                  </a:cubicBezTo>
                  <a:cubicBezTo>
                    <a:pt x="6360" y="2769"/>
                    <a:pt x="5887" y="1088"/>
                    <a:pt x="4552" y="347"/>
                  </a:cubicBezTo>
                  <a:cubicBezTo>
                    <a:pt x="4130" y="112"/>
                    <a:pt x="3673" y="1"/>
                    <a:pt x="3222"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1" name="Google Shape;2471;p8"/>
            <p:cNvSpPr/>
            <p:nvPr/>
          </p:nvSpPr>
          <p:spPr>
            <a:xfrm>
              <a:off x="4126425" y="4258800"/>
              <a:ext cx="157700" cy="139500"/>
            </a:xfrm>
            <a:custGeom>
              <a:rect b="b" l="l" r="r" t="t"/>
              <a:pathLst>
                <a:path extrusionOk="0" h="5580" w="6308">
                  <a:moveTo>
                    <a:pt x="3166" y="0"/>
                  </a:moveTo>
                  <a:cubicBezTo>
                    <a:pt x="2226" y="0"/>
                    <a:pt x="1325" y="500"/>
                    <a:pt x="796" y="1407"/>
                  </a:cubicBezTo>
                  <a:cubicBezTo>
                    <a:pt x="0" y="2775"/>
                    <a:pt x="412" y="4416"/>
                    <a:pt x="1745" y="5194"/>
                  </a:cubicBezTo>
                  <a:cubicBezTo>
                    <a:pt x="2193" y="5455"/>
                    <a:pt x="2672" y="5580"/>
                    <a:pt x="3142" y="5580"/>
                  </a:cubicBezTo>
                  <a:cubicBezTo>
                    <a:pt x="4082" y="5580"/>
                    <a:pt x="4983" y="5081"/>
                    <a:pt x="5512" y="4173"/>
                  </a:cubicBezTo>
                  <a:cubicBezTo>
                    <a:pt x="6307" y="2806"/>
                    <a:pt x="5898" y="1164"/>
                    <a:pt x="4563" y="386"/>
                  </a:cubicBezTo>
                  <a:cubicBezTo>
                    <a:pt x="4115" y="125"/>
                    <a:pt x="3636" y="0"/>
                    <a:pt x="3166"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2" name="Google Shape;2472;p8"/>
            <p:cNvSpPr/>
            <p:nvPr/>
          </p:nvSpPr>
          <p:spPr>
            <a:xfrm>
              <a:off x="2649600" y="1712000"/>
              <a:ext cx="158325" cy="140175"/>
            </a:xfrm>
            <a:custGeom>
              <a:rect b="b" l="l" r="r" t="t"/>
              <a:pathLst>
                <a:path extrusionOk="0" h="5607" w="6333">
                  <a:moveTo>
                    <a:pt x="3187" y="0"/>
                  </a:moveTo>
                  <a:cubicBezTo>
                    <a:pt x="2228" y="0"/>
                    <a:pt x="1304" y="515"/>
                    <a:pt x="777" y="1440"/>
                  </a:cubicBezTo>
                  <a:cubicBezTo>
                    <a:pt x="0" y="2802"/>
                    <a:pt x="427" y="4454"/>
                    <a:pt x="1754" y="5226"/>
                  </a:cubicBezTo>
                  <a:cubicBezTo>
                    <a:pt x="2196" y="5484"/>
                    <a:pt x="2673" y="5606"/>
                    <a:pt x="3141" y="5606"/>
                  </a:cubicBezTo>
                  <a:cubicBezTo>
                    <a:pt x="4119" y="5606"/>
                    <a:pt x="5061" y="5073"/>
                    <a:pt x="5582" y="4118"/>
                  </a:cubicBezTo>
                  <a:cubicBezTo>
                    <a:pt x="6332" y="2743"/>
                    <a:pt x="5872" y="1101"/>
                    <a:pt x="4530" y="354"/>
                  </a:cubicBezTo>
                  <a:cubicBezTo>
                    <a:pt x="4100" y="115"/>
                    <a:pt x="3640" y="0"/>
                    <a:pt x="3187"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3" name="Google Shape;2473;p8"/>
            <p:cNvSpPr/>
            <p:nvPr/>
          </p:nvSpPr>
          <p:spPr>
            <a:xfrm>
              <a:off x="2249900" y="2423675"/>
              <a:ext cx="157825" cy="139550"/>
            </a:xfrm>
            <a:custGeom>
              <a:rect b="b" l="l" r="r" t="t"/>
              <a:pathLst>
                <a:path extrusionOk="0" h="5582" w="6313">
                  <a:moveTo>
                    <a:pt x="3167" y="1"/>
                  </a:moveTo>
                  <a:cubicBezTo>
                    <a:pt x="2216" y="1"/>
                    <a:pt x="1307" y="514"/>
                    <a:pt x="781" y="1442"/>
                  </a:cubicBezTo>
                  <a:cubicBezTo>
                    <a:pt x="1" y="2817"/>
                    <a:pt x="433" y="4449"/>
                    <a:pt x="1781" y="5214"/>
                  </a:cubicBezTo>
                  <a:cubicBezTo>
                    <a:pt x="2219" y="5463"/>
                    <a:pt x="2687" y="5582"/>
                    <a:pt x="3145" y="5582"/>
                  </a:cubicBezTo>
                  <a:cubicBezTo>
                    <a:pt x="4096" y="5582"/>
                    <a:pt x="5007" y="5069"/>
                    <a:pt x="5533" y="4141"/>
                  </a:cubicBezTo>
                  <a:cubicBezTo>
                    <a:pt x="6312" y="2765"/>
                    <a:pt x="5881" y="1134"/>
                    <a:pt x="4532" y="369"/>
                  </a:cubicBezTo>
                  <a:cubicBezTo>
                    <a:pt x="4093" y="120"/>
                    <a:pt x="3625" y="1"/>
                    <a:pt x="3167"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4" name="Google Shape;2474;p8"/>
            <p:cNvSpPr/>
            <p:nvPr/>
          </p:nvSpPr>
          <p:spPr>
            <a:xfrm>
              <a:off x="5208225" y="3150425"/>
              <a:ext cx="158300" cy="140175"/>
            </a:xfrm>
            <a:custGeom>
              <a:rect b="b" l="l" r="r" t="t"/>
              <a:pathLst>
                <a:path extrusionOk="0" h="5607" w="6332">
                  <a:moveTo>
                    <a:pt x="3188" y="1"/>
                  </a:moveTo>
                  <a:cubicBezTo>
                    <a:pt x="2225" y="1"/>
                    <a:pt x="1299" y="519"/>
                    <a:pt x="773" y="1447"/>
                  </a:cubicBezTo>
                  <a:cubicBezTo>
                    <a:pt x="1" y="2810"/>
                    <a:pt x="431" y="4459"/>
                    <a:pt x="1759" y="5229"/>
                  </a:cubicBezTo>
                  <a:cubicBezTo>
                    <a:pt x="2200" y="5484"/>
                    <a:pt x="2675" y="5606"/>
                    <a:pt x="3142" y="5606"/>
                  </a:cubicBezTo>
                  <a:cubicBezTo>
                    <a:pt x="4122" y="5606"/>
                    <a:pt x="5065" y="5070"/>
                    <a:pt x="5585" y="4112"/>
                  </a:cubicBezTo>
                  <a:cubicBezTo>
                    <a:pt x="6331" y="2737"/>
                    <a:pt x="5867" y="1095"/>
                    <a:pt x="4524" y="351"/>
                  </a:cubicBezTo>
                  <a:cubicBezTo>
                    <a:pt x="4096" y="114"/>
                    <a:pt x="3638" y="1"/>
                    <a:pt x="3188"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5" name="Google Shape;2475;p8"/>
            <p:cNvSpPr/>
            <p:nvPr/>
          </p:nvSpPr>
          <p:spPr>
            <a:xfrm>
              <a:off x="4808475" y="3862100"/>
              <a:ext cx="157925" cy="139550"/>
            </a:xfrm>
            <a:custGeom>
              <a:rect b="b" l="l" r="r" t="t"/>
              <a:pathLst>
                <a:path extrusionOk="0" h="5582" w="6317">
                  <a:moveTo>
                    <a:pt x="3171" y="1"/>
                  </a:moveTo>
                  <a:cubicBezTo>
                    <a:pt x="2208" y="1"/>
                    <a:pt x="1287" y="527"/>
                    <a:pt x="764" y="1474"/>
                  </a:cubicBezTo>
                  <a:cubicBezTo>
                    <a:pt x="1" y="2855"/>
                    <a:pt x="456" y="4481"/>
                    <a:pt x="1815" y="5232"/>
                  </a:cubicBezTo>
                  <a:cubicBezTo>
                    <a:pt x="2244" y="5469"/>
                    <a:pt x="2700" y="5582"/>
                    <a:pt x="3146" y="5582"/>
                  </a:cubicBezTo>
                  <a:cubicBezTo>
                    <a:pt x="4110" y="5582"/>
                    <a:pt x="5031" y="5055"/>
                    <a:pt x="5553" y="4109"/>
                  </a:cubicBezTo>
                  <a:cubicBezTo>
                    <a:pt x="6316" y="2728"/>
                    <a:pt x="5863" y="1101"/>
                    <a:pt x="4502" y="351"/>
                  </a:cubicBezTo>
                  <a:cubicBezTo>
                    <a:pt x="4073" y="114"/>
                    <a:pt x="3617" y="1"/>
                    <a:pt x="3171"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6" name="Google Shape;2476;p8"/>
            <p:cNvSpPr/>
            <p:nvPr/>
          </p:nvSpPr>
          <p:spPr>
            <a:xfrm>
              <a:off x="2265450" y="3212625"/>
              <a:ext cx="157975" cy="139600"/>
            </a:xfrm>
            <a:custGeom>
              <a:rect b="b" l="l" r="r" t="t"/>
              <a:pathLst>
                <a:path extrusionOk="0" h="5584" w="6319">
                  <a:moveTo>
                    <a:pt x="3171" y="1"/>
                  </a:moveTo>
                  <a:cubicBezTo>
                    <a:pt x="2212" y="1"/>
                    <a:pt x="1296" y="523"/>
                    <a:pt x="772" y="1463"/>
                  </a:cubicBezTo>
                  <a:cubicBezTo>
                    <a:pt x="1" y="2844"/>
                    <a:pt x="449" y="4471"/>
                    <a:pt x="1805" y="5227"/>
                  </a:cubicBezTo>
                  <a:cubicBezTo>
                    <a:pt x="2238" y="5468"/>
                    <a:pt x="2698" y="5583"/>
                    <a:pt x="3149" y="5583"/>
                  </a:cubicBezTo>
                  <a:cubicBezTo>
                    <a:pt x="4108" y="5583"/>
                    <a:pt x="5023" y="5062"/>
                    <a:pt x="5547" y="4121"/>
                  </a:cubicBezTo>
                  <a:cubicBezTo>
                    <a:pt x="6318" y="2738"/>
                    <a:pt x="5872" y="1114"/>
                    <a:pt x="4514" y="358"/>
                  </a:cubicBezTo>
                  <a:cubicBezTo>
                    <a:pt x="4081" y="116"/>
                    <a:pt x="3621" y="1"/>
                    <a:pt x="3171"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7" name="Google Shape;2477;p8"/>
            <p:cNvSpPr/>
            <p:nvPr/>
          </p:nvSpPr>
          <p:spPr>
            <a:xfrm>
              <a:off x="3698675" y="1209650"/>
              <a:ext cx="156775" cy="138850"/>
            </a:xfrm>
            <a:custGeom>
              <a:rect b="b" l="l" r="r" t="t"/>
              <a:pathLst>
                <a:path extrusionOk="0" h="5554" w="6271">
                  <a:moveTo>
                    <a:pt x="3133" y="1"/>
                  </a:moveTo>
                  <a:cubicBezTo>
                    <a:pt x="2184" y="1"/>
                    <a:pt x="1277" y="516"/>
                    <a:pt x="755" y="1449"/>
                  </a:cubicBezTo>
                  <a:cubicBezTo>
                    <a:pt x="1" y="2793"/>
                    <a:pt x="407" y="4388"/>
                    <a:pt x="1700" y="5154"/>
                  </a:cubicBezTo>
                  <a:cubicBezTo>
                    <a:pt x="2154" y="5424"/>
                    <a:pt x="2642" y="5553"/>
                    <a:pt x="3119" y="5553"/>
                  </a:cubicBezTo>
                  <a:cubicBezTo>
                    <a:pt x="4052" y="5553"/>
                    <a:pt x="4944" y="5059"/>
                    <a:pt x="5469" y="4155"/>
                  </a:cubicBezTo>
                  <a:cubicBezTo>
                    <a:pt x="6271" y="2778"/>
                    <a:pt x="5854" y="1144"/>
                    <a:pt x="4504" y="374"/>
                  </a:cubicBezTo>
                  <a:cubicBezTo>
                    <a:pt x="4063" y="121"/>
                    <a:pt x="3593" y="1"/>
                    <a:pt x="3133"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8" name="Google Shape;2478;p8"/>
            <p:cNvSpPr/>
            <p:nvPr/>
          </p:nvSpPr>
          <p:spPr>
            <a:xfrm>
              <a:off x="3762375" y="4366800"/>
              <a:ext cx="153975" cy="136225"/>
            </a:xfrm>
            <a:custGeom>
              <a:rect b="b" l="l" r="r" t="t"/>
              <a:pathLst>
                <a:path extrusionOk="0" h="5449" w="6159">
                  <a:moveTo>
                    <a:pt x="3113" y="1"/>
                  </a:moveTo>
                  <a:cubicBezTo>
                    <a:pt x="2178" y="1"/>
                    <a:pt x="1269" y="498"/>
                    <a:pt x="758" y="1389"/>
                  </a:cubicBezTo>
                  <a:cubicBezTo>
                    <a:pt x="0" y="2712"/>
                    <a:pt x="425" y="4349"/>
                    <a:pt x="1719" y="5092"/>
                  </a:cubicBezTo>
                  <a:cubicBezTo>
                    <a:pt x="2140" y="5334"/>
                    <a:pt x="2596" y="5449"/>
                    <a:pt x="3046" y="5449"/>
                  </a:cubicBezTo>
                  <a:cubicBezTo>
                    <a:pt x="3981" y="5449"/>
                    <a:pt x="4889" y="4952"/>
                    <a:pt x="5400" y="4060"/>
                  </a:cubicBezTo>
                  <a:cubicBezTo>
                    <a:pt x="6159" y="2737"/>
                    <a:pt x="5734" y="1100"/>
                    <a:pt x="4440" y="357"/>
                  </a:cubicBezTo>
                  <a:cubicBezTo>
                    <a:pt x="4019" y="116"/>
                    <a:pt x="3563" y="1"/>
                    <a:pt x="3113"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9" name="Google Shape;2479;p8"/>
            <p:cNvSpPr/>
            <p:nvPr/>
          </p:nvSpPr>
          <p:spPr>
            <a:xfrm>
              <a:off x="2167900" y="2846100"/>
              <a:ext cx="154575" cy="136875"/>
            </a:xfrm>
            <a:custGeom>
              <a:rect b="b" l="l" r="r" t="t"/>
              <a:pathLst>
                <a:path extrusionOk="0" h="5475" w="6183">
                  <a:moveTo>
                    <a:pt x="3113" y="0"/>
                  </a:moveTo>
                  <a:cubicBezTo>
                    <a:pt x="2176" y="0"/>
                    <a:pt x="1272" y="502"/>
                    <a:pt x="760" y="1403"/>
                  </a:cubicBezTo>
                  <a:cubicBezTo>
                    <a:pt x="1" y="2733"/>
                    <a:pt x="413" y="4349"/>
                    <a:pt x="1707" y="5100"/>
                  </a:cubicBezTo>
                  <a:cubicBezTo>
                    <a:pt x="2143" y="5354"/>
                    <a:pt x="2610" y="5475"/>
                    <a:pt x="3070" y="5475"/>
                  </a:cubicBezTo>
                  <a:cubicBezTo>
                    <a:pt x="4022" y="5475"/>
                    <a:pt x="4938" y="4955"/>
                    <a:pt x="5449" y="4021"/>
                  </a:cubicBezTo>
                  <a:cubicBezTo>
                    <a:pt x="6183" y="2683"/>
                    <a:pt x="5736" y="1080"/>
                    <a:pt x="4425" y="346"/>
                  </a:cubicBezTo>
                  <a:cubicBezTo>
                    <a:pt x="4005" y="112"/>
                    <a:pt x="3555" y="0"/>
                    <a:pt x="3113"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0" name="Google Shape;2480;p8"/>
            <p:cNvSpPr/>
            <p:nvPr/>
          </p:nvSpPr>
          <p:spPr>
            <a:xfrm>
              <a:off x="4309675" y="4205975"/>
              <a:ext cx="157200" cy="138825"/>
            </a:xfrm>
            <a:custGeom>
              <a:rect b="b" l="l" r="r" t="t"/>
              <a:pathLst>
                <a:path extrusionOk="0" h="5553" w="6288">
                  <a:moveTo>
                    <a:pt x="3151" y="0"/>
                  </a:moveTo>
                  <a:cubicBezTo>
                    <a:pt x="2228" y="0"/>
                    <a:pt x="1343" y="484"/>
                    <a:pt x="818" y="1364"/>
                  </a:cubicBezTo>
                  <a:cubicBezTo>
                    <a:pt x="0" y="2733"/>
                    <a:pt x="395" y="4378"/>
                    <a:pt x="1730" y="5160"/>
                  </a:cubicBezTo>
                  <a:cubicBezTo>
                    <a:pt x="2181" y="5425"/>
                    <a:pt x="2664" y="5552"/>
                    <a:pt x="3136" y="5552"/>
                  </a:cubicBezTo>
                  <a:cubicBezTo>
                    <a:pt x="4073" y="5552"/>
                    <a:pt x="4969" y="5052"/>
                    <a:pt x="5494" y="4139"/>
                  </a:cubicBezTo>
                  <a:cubicBezTo>
                    <a:pt x="6288" y="2760"/>
                    <a:pt x="5861" y="1129"/>
                    <a:pt x="4506" y="364"/>
                  </a:cubicBezTo>
                  <a:cubicBezTo>
                    <a:pt x="4071" y="118"/>
                    <a:pt x="3606" y="0"/>
                    <a:pt x="3151"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1" name="Google Shape;2481;p8"/>
            <p:cNvSpPr/>
            <p:nvPr/>
          </p:nvSpPr>
          <p:spPr>
            <a:xfrm>
              <a:off x="2966850" y="1422700"/>
              <a:ext cx="156375" cy="138150"/>
            </a:xfrm>
            <a:custGeom>
              <a:rect b="b" l="l" r="r" t="t"/>
              <a:pathLst>
                <a:path extrusionOk="0" h="5526" w="6255">
                  <a:moveTo>
                    <a:pt x="3135" y="0"/>
                  </a:moveTo>
                  <a:cubicBezTo>
                    <a:pt x="2223" y="0"/>
                    <a:pt x="1346" y="474"/>
                    <a:pt x="823" y="1339"/>
                  </a:cubicBezTo>
                  <a:cubicBezTo>
                    <a:pt x="1" y="2700"/>
                    <a:pt x="382" y="4342"/>
                    <a:pt x="1701" y="5127"/>
                  </a:cubicBezTo>
                  <a:cubicBezTo>
                    <a:pt x="2155" y="5397"/>
                    <a:pt x="2641" y="5526"/>
                    <a:pt x="3117" y="5526"/>
                  </a:cubicBezTo>
                  <a:cubicBezTo>
                    <a:pt x="4046" y="5526"/>
                    <a:pt x="4935" y="5035"/>
                    <a:pt x="5457" y="4138"/>
                  </a:cubicBezTo>
                  <a:cubicBezTo>
                    <a:pt x="6255" y="2769"/>
                    <a:pt x="5842" y="1140"/>
                    <a:pt x="4502" y="372"/>
                  </a:cubicBezTo>
                  <a:cubicBezTo>
                    <a:pt x="4065" y="121"/>
                    <a:pt x="3595" y="0"/>
                    <a:pt x="3135"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2" name="Google Shape;2482;p8"/>
            <p:cNvSpPr/>
            <p:nvPr/>
          </p:nvSpPr>
          <p:spPr>
            <a:xfrm>
              <a:off x="4493450" y="4153800"/>
              <a:ext cx="154950" cy="136825"/>
            </a:xfrm>
            <a:custGeom>
              <a:rect b="b" l="l" r="r" t="t"/>
              <a:pathLst>
                <a:path extrusionOk="0" h="5473" w="6198">
                  <a:moveTo>
                    <a:pt x="3130" y="0"/>
                  </a:moveTo>
                  <a:cubicBezTo>
                    <a:pt x="2214" y="0"/>
                    <a:pt x="1330" y="476"/>
                    <a:pt x="814" y="1338"/>
                  </a:cubicBezTo>
                  <a:cubicBezTo>
                    <a:pt x="1" y="2697"/>
                    <a:pt x="418" y="4359"/>
                    <a:pt x="1760" y="5118"/>
                  </a:cubicBezTo>
                  <a:cubicBezTo>
                    <a:pt x="2184" y="5358"/>
                    <a:pt x="2640" y="5473"/>
                    <a:pt x="3088" y="5473"/>
                  </a:cubicBezTo>
                  <a:cubicBezTo>
                    <a:pt x="4019" y="5473"/>
                    <a:pt x="4918" y="4976"/>
                    <a:pt x="5433" y="4084"/>
                  </a:cubicBezTo>
                  <a:cubicBezTo>
                    <a:pt x="6197" y="2756"/>
                    <a:pt x="5794" y="1138"/>
                    <a:pt x="4506" y="380"/>
                  </a:cubicBezTo>
                  <a:cubicBezTo>
                    <a:pt x="4069" y="123"/>
                    <a:pt x="3595" y="0"/>
                    <a:pt x="3130"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3" name="Google Shape;2483;p8"/>
            <p:cNvSpPr/>
            <p:nvPr/>
          </p:nvSpPr>
          <p:spPr>
            <a:xfrm>
              <a:off x="5292725" y="2730300"/>
              <a:ext cx="156675" cy="138275"/>
            </a:xfrm>
            <a:custGeom>
              <a:rect b="b" l="l" r="r" t="t"/>
              <a:pathLst>
                <a:path extrusionOk="0" h="5531" w="6267">
                  <a:moveTo>
                    <a:pt x="3148" y="1"/>
                  </a:moveTo>
                  <a:cubicBezTo>
                    <a:pt x="2202" y="1"/>
                    <a:pt x="1295" y="515"/>
                    <a:pt x="775" y="1436"/>
                  </a:cubicBezTo>
                  <a:cubicBezTo>
                    <a:pt x="1" y="2811"/>
                    <a:pt x="443" y="4432"/>
                    <a:pt x="1800" y="5182"/>
                  </a:cubicBezTo>
                  <a:cubicBezTo>
                    <a:pt x="2226" y="5418"/>
                    <a:pt x="2678" y="5530"/>
                    <a:pt x="3121" y="5530"/>
                  </a:cubicBezTo>
                  <a:cubicBezTo>
                    <a:pt x="4082" y="5530"/>
                    <a:pt x="4999" y="4999"/>
                    <a:pt x="5517" y="4047"/>
                  </a:cubicBezTo>
                  <a:cubicBezTo>
                    <a:pt x="6267" y="2668"/>
                    <a:pt x="5789" y="1054"/>
                    <a:pt x="4416" y="323"/>
                  </a:cubicBezTo>
                  <a:cubicBezTo>
                    <a:pt x="4006" y="105"/>
                    <a:pt x="3573" y="1"/>
                    <a:pt x="3148"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4" name="Google Shape;2484;p8"/>
            <p:cNvSpPr/>
            <p:nvPr/>
          </p:nvSpPr>
          <p:spPr>
            <a:xfrm>
              <a:off x="2216125" y="3029075"/>
              <a:ext cx="156850" cy="138850"/>
            </a:xfrm>
            <a:custGeom>
              <a:rect b="b" l="l" r="r" t="t"/>
              <a:pathLst>
                <a:path extrusionOk="0" h="5554" w="6274">
                  <a:moveTo>
                    <a:pt x="3154" y="0"/>
                  </a:moveTo>
                  <a:cubicBezTo>
                    <a:pt x="2212" y="0"/>
                    <a:pt x="1313" y="505"/>
                    <a:pt x="789" y="1424"/>
                  </a:cubicBezTo>
                  <a:cubicBezTo>
                    <a:pt x="1" y="2805"/>
                    <a:pt x="434" y="4433"/>
                    <a:pt x="1793" y="5195"/>
                  </a:cubicBezTo>
                  <a:cubicBezTo>
                    <a:pt x="2227" y="5438"/>
                    <a:pt x="2687" y="5554"/>
                    <a:pt x="3138" y="5554"/>
                  </a:cubicBezTo>
                  <a:cubicBezTo>
                    <a:pt x="4097" y="5554"/>
                    <a:pt x="5011" y="5028"/>
                    <a:pt x="5533" y="4081"/>
                  </a:cubicBezTo>
                  <a:cubicBezTo>
                    <a:pt x="6274" y="2732"/>
                    <a:pt x="5851" y="1144"/>
                    <a:pt x="4550" y="386"/>
                  </a:cubicBezTo>
                  <a:cubicBezTo>
                    <a:pt x="4101" y="125"/>
                    <a:pt x="3622" y="0"/>
                    <a:pt x="3154"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5" name="Google Shape;2485;p8"/>
            <p:cNvSpPr/>
            <p:nvPr/>
          </p:nvSpPr>
          <p:spPr>
            <a:xfrm>
              <a:off x="3943775" y="4312325"/>
              <a:ext cx="157175" cy="138825"/>
            </a:xfrm>
            <a:custGeom>
              <a:rect b="b" l="l" r="r" t="t"/>
              <a:pathLst>
                <a:path extrusionOk="0" h="5553" w="6287">
                  <a:moveTo>
                    <a:pt x="3150" y="0"/>
                  </a:moveTo>
                  <a:cubicBezTo>
                    <a:pt x="2230" y="0"/>
                    <a:pt x="1348" y="480"/>
                    <a:pt x="823" y="1356"/>
                  </a:cubicBezTo>
                  <a:cubicBezTo>
                    <a:pt x="0" y="2723"/>
                    <a:pt x="389" y="4369"/>
                    <a:pt x="1720" y="5156"/>
                  </a:cubicBezTo>
                  <a:cubicBezTo>
                    <a:pt x="2174" y="5424"/>
                    <a:pt x="2659" y="5553"/>
                    <a:pt x="3134" y="5553"/>
                  </a:cubicBezTo>
                  <a:cubicBezTo>
                    <a:pt x="4070" y="5553"/>
                    <a:pt x="4963" y="5055"/>
                    <a:pt x="5488" y="4148"/>
                  </a:cubicBezTo>
                  <a:cubicBezTo>
                    <a:pt x="6287" y="2770"/>
                    <a:pt x="5865" y="1138"/>
                    <a:pt x="4514" y="369"/>
                  </a:cubicBezTo>
                  <a:cubicBezTo>
                    <a:pt x="4076" y="120"/>
                    <a:pt x="3609" y="0"/>
                    <a:pt x="3150"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6" name="Google Shape;2486;p8"/>
            <p:cNvSpPr/>
            <p:nvPr/>
          </p:nvSpPr>
          <p:spPr>
            <a:xfrm>
              <a:off x="3345500" y="4288225"/>
              <a:ext cx="156150" cy="138200"/>
            </a:xfrm>
            <a:custGeom>
              <a:rect b="b" l="l" r="r" t="t"/>
              <a:pathLst>
                <a:path extrusionOk="0" h="5528" w="6246">
                  <a:moveTo>
                    <a:pt x="3140" y="0"/>
                  </a:moveTo>
                  <a:cubicBezTo>
                    <a:pt x="2195" y="0"/>
                    <a:pt x="1291" y="513"/>
                    <a:pt x="771" y="1440"/>
                  </a:cubicBezTo>
                  <a:cubicBezTo>
                    <a:pt x="0" y="2815"/>
                    <a:pt x="448" y="4434"/>
                    <a:pt x="1807" y="5183"/>
                  </a:cubicBezTo>
                  <a:cubicBezTo>
                    <a:pt x="2231" y="5417"/>
                    <a:pt x="2680" y="5528"/>
                    <a:pt x="3120" y="5528"/>
                  </a:cubicBezTo>
                  <a:cubicBezTo>
                    <a:pt x="4083" y="5528"/>
                    <a:pt x="5003" y="4995"/>
                    <a:pt x="5520" y="4038"/>
                  </a:cubicBezTo>
                  <a:cubicBezTo>
                    <a:pt x="6245" y="2696"/>
                    <a:pt x="5809" y="1117"/>
                    <a:pt x="4505" y="372"/>
                  </a:cubicBezTo>
                  <a:cubicBezTo>
                    <a:pt x="4066" y="120"/>
                    <a:pt x="3598" y="0"/>
                    <a:pt x="3140"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7" name="Google Shape;2487;p8"/>
            <p:cNvSpPr/>
            <p:nvPr/>
          </p:nvSpPr>
          <p:spPr>
            <a:xfrm>
              <a:off x="2315900" y="3396925"/>
              <a:ext cx="156850" cy="138850"/>
            </a:xfrm>
            <a:custGeom>
              <a:rect b="b" l="l" r="r" t="t"/>
              <a:pathLst>
                <a:path extrusionOk="0" h="5554" w="6274">
                  <a:moveTo>
                    <a:pt x="3136" y="1"/>
                  </a:moveTo>
                  <a:cubicBezTo>
                    <a:pt x="2179" y="1"/>
                    <a:pt x="1266" y="525"/>
                    <a:pt x="744" y="1471"/>
                  </a:cubicBezTo>
                  <a:cubicBezTo>
                    <a:pt x="0" y="2818"/>
                    <a:pt x="420" y="4406"/>
                    <a:pt x="1721" y="5165"/>
                  </a:cubicBezTo>
                  <a:cubicBezTo>
                    <a:pt x="2171" y="5428"/>
                    <a:pt x="2652" y="5554"/>
                    <a:pt x="3121" y="5554"/>
                  </a:cubicBezTo>
                  <a:cubicBezTo>
                    <a:pt x="4061" y="5554"/>
                    <a:pt x="4959" y="5050"/>
                    <a:pt x="5483" y="4134"/>
                  </a:cubicBezTo>
                  <a:cubicBezTo>
                    <a:pt x="6273" y="2754"/>
                    <a:pt x="5843" y="1125"/>
                    <a:pt x="4486" y="363"/>
                  </a:cubicBezTo>
                  <a:cubicBezTo>
                    <a:pt x="4050" y="118"/>
                    <a:pt x="3588" y="1"/>
                    <a:pt x="3136"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8" name="Google Shape;2488;p8"/>
            <p:cNvSpPr/>
            <p:nvPr/>
          </p:nvSpPr>
          <p:spPr>
            <a:xfrm>
              <a:off x="5093875" y="1994275"/>
              <a:ext cx="156675" cy="138825"/>
            </a:xfrm>
            <a:custGeom>
              <a:rect b="b" l="l" r="r" t="t"/>
              <a:pathLst>
                <a:path extrusionOk="0" h="5553" w="6267">
                  <a:moveTo>
                    <a:pt x="3148" y="0"/>
                  </a:moveTo>
                  <a:cubicBezTo>
                    <a:pt x="2225" y="0"/>
                    <a:pt x="1342" y="483"/>
                    <a:pt x="815" y="1369"/>
                  </a:cubicBezTo>
                  <a:cubicBezTo>
                    <a:pt x="0" y="2740"/>
                    <a:pt x="400" y="4383"/>
                    <a:pt x="1736" y="5164"/>
                  </a:cubicBezTo>
                  <a:cubicBezTo>
                    <a:pt x="2185" y="5426"/>
                    <a:pt x="2665" y="5552"/>
                    <a:pt x="3135" y="5552"/>
                  </a:cubicBezTo>
                  <a:cubicBezTo>
                    <a:pt x="4074" y="5552"/>
                    <a:pt x="4972" y="5048"/>
                    <a:pt x="5497" y="4132"/>
                  </a:cubicBezTo>
                  <a:cubicBezTo>
                    <a:pt x="6266" y="2791"/>
                    <a:pt x="5879" y="1194"/>
                    <a:pt x="4597" y="416"/>
                  </a:cubicBezTo>
                  <a:cubicBezTo>
                    <a:pt x="4134" y="135"/>
                    <a:pt x="3635" y="0"/>
                    <a:pt x="3148"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9" name="Google Shape;2489;p8"/>
            <p:cNvSpPr/>
            <p:nvPr/>
          </p:nvSpPr>
          <p:spPr>
            <a:xfrm>
              <a:off x="4530925" y="1366150"/>
              <a:ext cx="154025" cy="136200"/>
            </a:xfrm>
            <a:custGeom>
              <a:rect b="b" l="l" r="r" t="t"/>
              <a:pathLst>
                <a:path extrusionOk="0" h="5448" w="6161">
                  <a:moveTo>
                    <a:pt x="3111" y="0"/>
                  </a:moveTo>
                  <a:cubicBezTo>
                    <a:pt x="2181" y="0"/>
                    <a:pt x="1278" y="492"/>
                    <a:pt x="767" y="1375"/>
                  </a:cubicBezTo>
                  <a:cubicBezTo>
                    <a:pt x="0" y="2697"/>
                    <a:pt x="416" y="4334"/>
                    <a:pt x="1707" y="5083"/>
                  </a:cubicBezTo>
                  <a:cubicBezTo>
                    <a:pt x="2133" y="5330"/>
                    <a:pt x="2595" y="5447"/>
                    <a:pt x="3050" y="5447"/>
                  </a:cubicBezTo>
                  <a:cubicBezTo>
                    <a:pt x="3980" y="5447"/>
                    <a:pt x="4882" y="4956"/>
                    <a:pt x="5394" y="4072"/>
                  </a:cubicBezTo>
                  <a:cubicBezTo>
                    <a:pt x="6160" y="2750"/>
                    <a:pt x="5745" y="1112"/>
                    <a:pt x="4454" y="365"/>
                  </a:cubicBezTo>
                  <a:cubicBezTo>
                    <a:pt x="4028" y="118"/>
                    <a:pt x="3566" y="0"/>
                    <a:pt x="3111"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0" name="Google Shape;2490;p8"/>
            <p:cNvSpPr/>
            <p:nvPr/>
          </p:nvSpPr>
          <p:spPr>
            <a:xfrm>
              <a:off x="2647825" y="3895925"/>
              <a:ext cx="156450" cy="138175"/>
            </a:xfrm>
            <a:custGeom>
              <a:rect b="b" l="l" r="r" t="t"/>
              <a:pathLst>
                <a:path extrusionOk="0" h="5527" w="6258">
                  <a:moveTo>
                    <a:pt x="3135" y="1"/>
                  </a:moveTo>
                  <a:cubicBezTo>
                    <a:pt x="2217" y="1"/>
                    <a:pt x="1337" y="480"/>
                    <a:pt x="815" y="1353"/>
                  </a:cubicBezTo>
                  <a:cubicBezTo>
                    <a:pt x="0" y="2716"/>
                    <a:pt x="391" y="4356"/>
                    <a:pt x="1716" y="5136"/>
                  </a:cubicBezTo>
                  <a:cubicBezTo>
                    <a:pt x="2165" y="5400"/>
                    <a:pt x="2646" y="5526"/>
                    <a:pt x="3118" y="5526"/>
                  </a:cubicBezTo>
                  <a:cubicBezTo>
                    <a:pt x="4051" y="5526"/>
                    <a:pt x="4944" y="5030"/>
                    <a:pt x="5466" y="4126"/>
                  </a:cubicBezTo>
                  <a:cubicBezTo>
                    <a:pt x="6257" y="2756"/>
                    <a:pt x="5834" y="1127"/>
                    <a:pt x="4489" y="365"/>
                  </a:cubicBezTo>
                  <a:cubicBezTo>
                    <a:pt x="4054" y="119"/>
                    <a:pt x="3590" y="1"/>
                    <a:pt x="3135"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1" name="Google Shape;2491;p8"/>
            <p:cNvSpPr/>
            <p:nvPr/>
          </p:nvSpPr>
          <p:spPr>
            <a:xfrm>
              <a:off x="2366725" y="3582175"/>
              <a:ext cx="154025" cy="136250"/>
            </a:xfrm>
            <a:custGeom>
              <a:rect b="b" l="l" r="r" t="t"/>
              <a:pathLst>
                <a:path extrusionOk="0" h="5450" w="6161">
                  <a:moveTo>
                    <a:pt x="3113" y="1"/>
                  </a:moveTo>
                  <a:cubicBezTo>
                    <a:pt x="2172" y="1"/>
                    <a:pt x="1260" y="505"/>
                    <a:pt x="751" y="1405"/>
                  </a:cubicBezTo>
                  <a:cubicBezTo>
                    <a:pt x="1" y="2730"/>
                    <a:pt x="435" y="4364"/>
                    <a:pt x="1735" y="5101"/>
                  </a:cubicBezTo>
                  <a:cubicBezTo>
                    <a:pt x="2152" y="5337"/>
                    <a:pt x="2603" y="5449"/>
                    <a:pt x="3047" y="5449"/>
                  </a:cubicBezTo>
                  <a:cubicBezTo>
                    <a:pt x="3988" y="5449"/>
                    <a:pt x="4901" y="4946"/>
                    <a:pt x="5410" y="4046"/>
                  </a:cubicBezTo>
                  <a:cubicBezTo>
                    <a:pt x="6160" y="2721"/>
                    <a:pt x="5727" y="1087"/>
                    <a:pt x="4426" y="350"/>
                  </a:cubicBezTo>
                  <a:cubicBezTo>
                    <a:pt x="4008" y="114"/>
                    <a:pt x="3557" y="1"/>
                    <a:pt x="3113"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2" name="Google Shape;2492;p8"/>
            <p:cNvSpPr/>
            <p:nvPr/>
          </p:nvSpPr>
          <p:spPr>
            <a:xfrm>
              <a:off x="2933025" y="4212925"/>
              <a:ext cx="150450" cy="133625"/>
            </a:xfrm>
            <a:custGeom>
              <a:rect b="b" l="l" r="r" t="t"/>
              <a:pathLst>
                <a:path extrusionOk="0" h="5345" w="6018">
                  <a:moveTo>
                    <a:pt x="3086" y="1"/>
                  </a:moveTo>
                  <a:cubicBezTo>
                    <a:pt x="2123" y="1"/>
                    <a:pt x="1162" y="520"/>
                    <a:pt x="680" y="1416"/>
                  </a:cubicBezTo>
                  <a:cubicBezTo>
                    <a:pt x="1" y="2681"/>
                    <a:pt x="456" y="4325"/>
                    <a:pt x="1678" y="5019"/>
                  </a:cubicBezTo>
                  <a:cubicBezTo>
                    <a:pt x="2067" y="5240"/>
                    <a:pt x="2499" y="5344"/>
                    <a:pt x="2931" y="5344"/>
                  </a:cubicBezTo>
                  <a:cubicBezTo>
                    <a:pt x="3895" y="5344"/>
                    <a:pt x="4857" y="4825"/>
                    <a:pt x="5338" y="3929"/>
                  </a:cubicBezTo>
                  <a:cubicBezTo>
                    <a:pt x="6018" y="2665"/>
                    <a:pt x="5561" y="1020"/>
                    <a:pt x="4339" y="326"/>
                  </a:cubicBezTo>
                  <a:cubicBezTo>
                    <a:pt x="3950" y="105"/>
                    <a:pt x="3518" y="1"/>
                    <a:pt x="3086"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3" name="Google Shape;2493;p8"/>
            <p:cNvSpPr/>
            <p:nvPr/>
          </p:nvSpPr>
          <p:spPr>
            <a:xfrm>
              <a:off x="5046975" y="1812275"/>
              <a:ext cx="152175" cy="134900"/>
            </a:xfrm>
            <a:custGeom>
              <a:rect b="b" l="l" r="r" t="t"/>
              <a:pathLst>
                <a:path extrusionOk="0" h="5396" w="6087">
                  <a:moveTo>
                    <a:pt x="3095" y="1"/>
                  </a:moveTo>
                  <a:cubicBezTo>
                    <a:pt x="2145" y="1"/>
                    <a:pt x="1206" y="507"/>
                    <a:pt x="708" y="1396"/>
                  </a:cubicBezTo>
                  <a:cubicBezTo>
                    <a:pt x="1" y="2661"/>
                    <a:pt x="418" y="4293"/>
                    <a:pt x="1633" y="5027"/>
                  </a:cubicBezTo>
                  <a:cubicBezTo>
                    <a:pt x="2049" y="5277"/>
                    <a:pt x="2511" y="5395"/>
                    <a:pt x="2971" y="5395"/>
                  </a:cubicBezTo>
                  <a:cubicBezTo>
                    <a:pt x="3901" y="5395"/>
                    <a:pt x="4823" y="4911"/>
                    <a:pt x="5329" y="4049"/>
                  </a:cubicBezTo>
                  <a:cubicBezTo>
                    <a:pt x="6087" y="2759"/>
                    <a:pt x="5655" y="1072"/>
                    <a:pt x="4383" y="341"/>
                  </a:cubicBezTo>
                  <a:cubicBezTo>
                    <a:pt x="3980" y="110"/>
                    <a:pt x="3536" y="1"/>
                    <a:pt x="3095"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4" name="Google Shape;2494;p8"/>
            <p:cNvSpPr/>
            <p:nvPr/>
          </p:nvSpPr>
          <p:spPr>
            <a:xfrm>
              <a:off x="3883550" y="1158450"/>
              <a:ext cx="152575" cy="134875"/>
            </a:xfrm>
            <a:custGeom>
              <a:rect b="b" l="l" r="r" t="t"/>
              <a:pathLst>
                <a:path extrusionOk="0" h="5395" w="6103">
                  <a:moveTo>
                    <a:pt x="3109" y="0"/>
                  </a:moveTo>
                  <a:cubicBezTo>
                    <a:pt x="2198" y="0"/>
                    <a:pt x="1295" y="465"/>
                    <a:pt x="783" y="1294"/>
                  </a:cubicBezTo>
                  <a:cubicBezTo>
                    <a:pt x="0" y="2563"/>
                    <a:pt x="393" y="4266"/>
                    <a:pt x="1646" y="5024"/>
                  </a:cubicBezTo>
                  <a:cubicBezTo>
                    <a:pt x="2062" y="5275"/>
                    <a:pt x="2526" y="5395"/>
                    <a:pt x="2987" y="5395"/>
                  </a:cubicBezTo>
                  <a:cubicBezTo>
                    <a:pt x="3916" y="5395"/>
                    <a:pt x="4837" y="4912"/>
                    <a:pt x="5343" y="4051"/>
                  </a:cubicBezTo>
                  <a:cubicBezTo>
                    <a:pt x="6102" y="2763"/>
                    <a:pt x="5675" y="1076"/>
                    <a:pt x="4403" y="344"/>
                  </a:cubicBezTo>
                  <a:cubicBezTo>
                    <a:pt x="4000" y="111"/>
                    <a:pt x="3554" y="0"/>
                    <a:pt x="3109"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5" name="Google Shape;2495;p8"/>
            <p:cNvSpPr/>
            <p:nvPr/>
          </p:nvSpPr>
          <p:spPr>
            <a:xfrm>
              <a:off x="4764350" y="1497600"/>
              <a:ext cx="152500" cy="134850"/>
            </a:xfrm>
            <a:custGeom>
              <a:rect b="b" l="l" r="r" t="t"/>
              <a:pathLst>
                <a:path extrusionOk="0" h="5394" w="6100">
                  <a:moveTo>
                    <a:pt x="3109" y="0"/>
                  </a:moveTo>
                  <a:cubicBezTo>
                    <a:pt x="2209" y="0"/>
                    <a:pt x="1316" y="452"/>
                    <a:pt x="800" y="1263"/>
                  </a:cubicBezTo>
                  <a:cubicBezTo>
                    <a:pt x="0" y="2522"/>
                    <a:pt x="373" y="4231"/>
                    <a:pt x="1615" y="5005"/>
                  </a:cubicBezTo>
                  <a:cubicBezTo>
                    <a:pt x="2038" y="5268"/>
                    <a:pt x="2513" y="5393"/>
                    <a:pt x="2986" y="5393"/>
                  </a:cubicBezTo>
                  <a:cubicBezTo>
                    <a:pt x="3904" y="5393"/>
                    <a:pt x="4814" y="4923"/>
                    <a:pt x="5326" y="4081"/>
                  </a:cubicBezTo>
                  <a:cubicBezTo>
                    <a:pt x="6099" y="2805"/>
                    <a:pt x="5691" y="1107"/>
                    <a:pt x="4433" y="360"/>
                  </a:cubicBezTo>
                  <a:cubicBezTo>
                    <a:pt x="4022" y="116"/>
                    <a:pt x="3565" y="0"/>
                    <a:pt x="3109"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6" name="Google Shape;2496;p8"/>
            <p:cNvSpPr/>
            <p:nvPr/>
          </p:nvSpPr>
          <p:spPr>
            <a:xfrm>
              <a:off x="5261300" y="3337650"/>
              <a:ext cx="151400" cy="133625"/>
            </a:xfrm>
            <a:custGeom>
              <a:rect b="b" l="l" r="r" t="t"/>
              <a:pathLst>
                <a:path extrusionOk="0" h="5345" w="6056">
                  <a:moveTo>
                    <a:pt x="3107" y="1"/>
                  </a:moveTo>
                  <a:cubicBezTo>
                    <a:pt x="2199" y="1"/>
                    <a:pt x="1288" y="462"/>
                    <a:pt x="778" y="1279"/>
                  </a:cubicBezTo>
                  <a:cubicBezTo>
                    <a:pt x="1" y="2523"/>
                    <a:pt x="412" y="4256"/>
                    <a:pt x="1659" y="4997"/>
                  </a:cubicBezTo>
                  <a:cubicBezTo>
                    <a:pt x="2056" y="5233"/>
                    <a:pt x="2502" y="5344"/>
                    <a:pt x="2949" y="5344"/>
                  </a:cubicBezTo>
                  <a:cubicBezTo>
                    <a:pt x="3857" y="5344"/>
                    <a:pt x="4768" y="4884"/>
                    <a:pt x="5279" y="4066"/>
                  </a:cubicBezTo>
                  <a:cubicBezTo>
                    <a:pt x="6056" y="2822"/>
                    <a:pt x="5645" y="1089"/>
                    <a:pt x="4397" y="348"/>
                  </a:cubicBezTo>
                  <a:cubicBezTo>
                    <a:pt x="4000" y="112"/>
                    <a:pt x="3554" y="1"/>
                    <a:pt x="3107"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7" name="Google Shape;2497;p8"/>
            <p:cNvSpPr/>
            <p:nvPr/>
          </p:nvSpPr>
          <p:spPr>
            <a:xfrm>
              <a:off x="2336200" y="2004950"/>
              <a:ext cx="152100" cy="134900"/>
            </a:xfrm>
            <a:custGeom>
              <a:rect b="b" l="l" r="r" t="t"/>
              <a:pathLst>
                <a:path extrusionOk="0" h="5396" w="6084">
                  <a:moveTo>
                    <a:pt x="3113" y="1"/>
                  </a:moveTo>
                  <a:cubicBezTo>
                    <a:pt x="2193" y="1"/>
                    <a:pt x="1281" y="473"/>
                    <a:pt x="771" y="1318"/>
                  </a:cubicBezTo>
                  <a:cubicBezTo>
                    <a:pt x="0" y="2596"/>
                    <a:pt x="410" y="4292"/>
                    <a:pt x="1673" y="5038"/>
                  </a:cubicBezTo>
                  <a:cubicBezTo>
                    <a:pt x="2084" y="5280"/>
                    <a:pt x="2539" y="5395"/>
                    <a:pt x="2991" y="5395"/>
                  </a:cubicBezTo>
                  <a:cubicBezTo>
                    <a:pt x="3929" y="5395"/>
                    <a:pt x="4857" y="4901"/>
                    <a:pt x="5360" y="4027"/>
                  </a:cubicBezTo>
                  <a:cubicBezTo>
                    <a:pt x="6083" y="2771"/>
                    <a:pt x="5687" y="1134"/>
                    <a:pt x="4477" y="385"/>
                  </a:cubicBezTo>
                  <a:cubicBezTo>
                    <a:pt x="4056" y="124"/>
                    <a:pt x="3583" y="1"/>
                    <a:pt x="3113"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8" name="Google Shape;2498;p8"/>
            <p:cNvSpPr/>
            <p:nvPr/>
          </p:nvSpPr>
          <p:spPr>
            <a:xfrm>
              <a:off x="5127350" y="3574125"/>
              <a:ext cx="152750" cy="134900"/>
            </a:xfrm>
            <a:custGeom>
              <a:rect b="b" l="l" r="r" t="t"/>
              <a:pathLst>
                <a:path extrusionOk="0" h="5396" w="6110">
                  <a:moveTo>
                    <a:pt x="3115" y="1"/>
                  </a:moveTo>
                  <a:cubicBezTo>
                    <a:pt x="2183" y="1"/>
                    <a:pt x="1262" y="489"/>
                    <a:pt x="757" y="1349"/>
                  </a:cubicBezTo>
                  <a:cubicBezTo>
                    <a:pt x="1" y="2638"/>
                    <a:pt x="431" y="4325"/>
                    <a:pt x="1703" y="5055"/>
                  </a:cubicBezTo>
                  <a:cubicBezTo>
                    <a:pt x="2107" y="5286"/>
                    <a:pt x="2551" y="5396"/>
                    <a:pt x="2993" y="5396"/>
                  </a:cubicBezTo>
                  <a:cubicBezTo>
                    <a:pt x="3943" y="5396"/>
                    <a:pt x="4880" y="4890"/>
                    <a:pt x="5378" y="4000"/>
                  </a:cubicBezTo>
                  <a:cubicBezTo>
                    <a:pt x="6109" y="2697"/>
                    <a:pt x="5642" y="1017"/>
                    <a:pt x="4357" y="316"/>
                  </a:cubicBezTo>
                  <a:cubicBezTo>
                    <a:pt x="3966" y="102"/>
                    <a:pt x="3539" y="1"/>
                    <a:pt x="3115"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9" name="Google Shape;2499;p8"/>
            <p:cNvSpPr/>
            <p:nvPr/>
          </p:nvSpPr>
          <p:spPr>
            <a:xfrm>
              <a:off x="4678400" y="4102200"/>
              <a:ext cx="151475" cy="133625"/>
            </a:xfrm>
            <a:custGeom>
              <a:rect b="b" l="l" r="r" t="t"/>
              <a:pathLst>
                <a:path extrusionOk="0" h="5345" w="6059">
                  <a:moveTo>
                    <a:pt x="3107" y="1"/>
                  </a:moveTo>
                  <a:cubicBezTo>
                    <a:pt x="2184" y="1"/>
                    <a:pt x="1260" y="478"/>
                    <a:pt x="756" y="1316"/>
                  </a:cubicBezTo>
                  <a:cubicBezTo>
                    <a:pt x="0" y="2577"/>
                    <a:pt x="438" y="4301"/>
                    <a:pt x="1696" y="5019"/>
                  </a:cubicBezTo>
                  <a:cubicBezTo>
                    <a:pt x="2086" y="5240"/>
                    <a:pt x="2518" y="5345"/>
                    <a:pt x="2951" y="5345"/>
                  </a:cubicBezTo>
                  <a:cubicBezTo>
                    <a:pt x="3875" y="5345"/>
                    <a:pt x="4799" y="4868"/>
                    <a:pt x="5302" y="4030"/>
                  </a:cubicBezTo>
                  <a:cubicBezTo>
                    <a:pt x="6058" y="2769"/>
                    <a:pt x="5621" y="1043"/>
                    <a:pt x="4362" y="327"/>
                  </a:cubicBezTo>
                  <a:cubicBezTo>
                    <a:pt x="3973" y="105"/>
                    <a:pt x="3540" y="1"/>
                    <a:pt x="3107"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0" name="Google Shape;2500;p8"/>
            <p:cNvSpPr/>
            <p:nvPr/>
          </p:nvSpPr>
          <p:spPr>
            <a:xfrm>
              <a:off x="4299750" y="1236325"/>
              <a:ext cx="151175" cy="134300"/>
            </a:xfrm>
            <a:custGeom>
              <a:rect b="b" l="l" r="r" t="t"/>
              <a:pathLst>
                <a:path extrusionOk="0" h="5372" w="6047">
                  <a:moveTo>
                    <a:pt x="3095" y="1"/>
                  </a:moveTo>
                  <a:cubicBezTo>
                    <a:pt x="2155" y="1"/>
                    <a:pt x="1219" y="495"/>
                    <a:pt x="720" y="1365"/>
                  </a:cubicBezTo>
                  <a:cubicBezTo>
                    <a:pt x="1" y="2621"/>
                    <a:pt x="413" y="4273"/>
                    <a:pt x="1629" y="5008"/>
                  </a:cubicBezTo>
                  <a:cubicBezTo>
                    <a:pt x="2037" y="5255"/>
                    <a:pt x="2494" y="5371"/>
                    <a:pt x="2951" y="5371"/>
                  </a:cubicBezTo>
                  <a:cubicBezTo>
                    <a:pt x="3890" y="5371"/>
                    <a:pt x="4827" y="4877"/>
                    <a:pt x="5326" y="4006"/>
                  </a:cubicBezTo>
                  <a:cubicBezTo>
                    <a:pt x="6047" y="2752"/>
                    <a:pt x="5634" y="1100"/>
                    <a:pt x="4417" y="365"/>
                  </a:cubicBezTo>
                  <a:cubicBezTo>
                    <a:pt x="4009" y="117"/>
                    <a:pt x="3552" y="1"/>
                    <a:pt x="3095"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1" name="Google Shape;2501;p8"/>
            <p:cNvSpPr/>
            <p:nvPr/>
          </p:nvSpPr>
          <p:spPr>
            <a:xfrm>
              <a:off x="2120300" y="2663775"/>
              <a:ext cx="150425" cy="133625"/>
            </a:xfrm>
            <a:custGeom>
              <a:rect b="b" l="l" r="r" t="t"/>
              <a:pathLst>
                <a:path extrusionOk="0" h="5345" w="6017">
                  <a:moveTo>
                    <a:pt x="3086" y="0"/>
                  </a:moveTo>
                  <a:cubicBezTo>
                    <a:pt x="2123" y="0"/>
                    <a:pt x="1162" y="520"/>
                    <a:pt x="680" y="1416"/>
                  </a:cubicBezTo>
                  <a:cubicBezTo>
                    <a:pt x="1" y="2679"/>
                    <a:pt x="456" y="4324"/>
                    <a:pt x="1678" y="5019"/>
                  </a:cubicBezTo>
                  <a:cubicBezTo>
                    <a:pt x="2067" y="5240"/>
                    <a:pt x="2499" y="5344"/>
                    <a:pt x="2931" y="5344"/>
                  </a:cubicBezTo>
                  <a:cubicBezTo>
                    <a:pt x="3894" y="5344"/>
                    <a:pt x="4855" y="4825"/>
                    <a:pt x="5337" y="3929"/>
                  </a:cubicBezTo>
                  <a:cubicBezTo>
                    <a:pt x="6016" y="2664"/>
                    <a:pt x="5561" y="1020"/>
                    <a:pt x="4339" y="326"/>
                  </a:cubicBezTo>
                  <a:cubicBezTo>
                    <a:pt x="3950" y="105"/>
                    <a:pt x="3518" y="0"/>
                    <a:pt x="3086"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2" name="Google Shape;2502;p8"/>
            <p:cNvSpPr/>
            <p:nvPr/>
          </p:nvSpPr>
          <p:spPr>
            <a:xfrm>
              <a:off x="5345075" y="2916250"/>
              <a:ext cx="151200" cy="134275"/>
            </a:xfrm>
            <a:custGeom>
              <a:rect b="b" l="l" r="r" t="t"/>
              <a:pathLst>
                <a:path extrusionOk="0" h="5371" w="6048">
                  <a:moveTo>
                    <a:pt x="3093" y="1"/>
                  </a:moveTo>
                  <a:cubicBezTo>
                    <a:pt x="2131" y="1"/>
                    <a:pt x="1176" y="520"/>
                    <a:pt x="689" y="1423"/>
                  </a:cubicBezTo>
                  <a:cubicBezTo>
                    <a:pt x="1" y="2698"/>
                    <a:pt x="455" y="4338"/>
                    <a:pt x="1688" y="5039"/>
                  </a:cubicBezTo>
                  <a:cubicBezTo>
                    <a:pt x="2084" y="5265"/>
                    <a:pt x="2520" y="5371"/>
                    <a:pt x="2955" y="5371"/>
                  </a:cubicBezTo>
                  <a:cubicBezTo>
                    <a:pt x="3918" y="5371"/>
                    <a:pt x="4873" y="4851"/>
                    <a:pt x="5360" y="3947"/>
                  </a:cubicBezTo>
                  <a:cubicBezTo>
                    <a:pt x="6047" y="2674"/>
                    <a:pt x="5595" y="1034"/>
                    <a:pt x="4361" y="333"/>
                  </a:cubicBezTo>
                  <a:cubicBezTo>
                    <a:pt x="3965" y="107"/>
                    <a:pt x="3529" y="1"/>
                    <a:pt x="3093"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3" name="Google Shape;2503;p8"/>
            <p:cNvSpPr/>
            <p:nvPr/>
          </p:nvSpPr>
          <p:spPr>
            <a:xfrm>
              <a:off x="2785975" y="1477825"/>
              <a:ext cx="152175" cy="134275"/>
            </a:xfrm>
            <a:custGeom>
              <a:rect b="b" l="l" r="r" t="t"/>
              <a:pathLst>
                <a:path extrusionOk="0" h="5371" w="6087">
                  <a:moveTo>
                    <a:pt x="3112" y="1"/>
                  </a:moveTo>
                  <a:cubicBezTo>
                    <a:pt x="2196" y="1"/>
                    <a:pt x="1283" y="470"/>
                    <a:pt x="774" y="1304"/>
                  </a:cubicBezTo>
                  <a:cubicBezTo>
                    <a:pt x="0" y="2571"/>
                    <a:pt x="422" y="4293"/>
                    <a:pt x="1686" y="5028"/>
                  </a:cubicBezTo>
                  <a:cubicBezTo>
                    <a:pt x="2086" y="5260"/>
                    <a:pt x="2530" y="5370"/>
                    <a:pt x="2974" y="5370"/>
                  </a:cubicBezTo>
                  <a:cubicBezTo>
                    <a:pt x="3890" y="5370"/>
                    <a:pt x="4803" y="4900"/>
                    <a:pt x="5313" y="4067"/>
                  </a:cubicBezTo>
                  <a:cubicBezTo>
                    <a:pt x="6086" y="2798"/>
                    <a:pt x="5665" y="1079"/>
                    <a:pt x="4400" y="343"/>
                  </a:cubicBezTo>
                  <a:cubicBezTo>
                    <a:pt x="4000" y="111"/>
                    <a:pt x="3556" y="1"/>
                    <a:pt x="3112"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4" name="Google Shape;2504;p8"/>
            <p:cNvSpPr/>
            <p:nvPr/>
          </p:nvSpPr>
          <p:spPr>
            <a:xfrm>
              <a:off x="2470575" y="1768450"/>
              <a:ext cx="150425" cy="133625"/>
            </a:xfrm>
            <a:custGeom>
              <a:rect b="b" l="l" r="r" t="t"/>
              <a:pathLst>
                <a:path extrusionOk="0" h="5345" w="6017">
                  <a:moveTo>
                    <a:pt x="3089" y="1"/>
                  </a:moveTo>
                  <a:cubicBezTo>
                    <a:pt x="2146" y="1"/>
                    <a:pt x="1200" y="497"/>
                    <a:pt x="707" y="1366"/>
                  </a:cubicBezTo>
                  <a:cubicBezTo>
                    <a:pt x="1" y="2611"/>
                    <a:pt x="422" y="4266"/>
                    <a:pt x="1629" y="4991"/>
                  </a:cubicBezTo>
                  <a:cubicBezTo>
                    <a:pt x="2029" y="5231"/>
                    <a:pt x="2478" y="5345"/>
                    <a:pt x="2928" y="5345"/>
                  </a:cubicBezTo>
                  <a:cubicBezTo>
                    <a:pt x="3871" y="5345"/>
                    <a:pt x="4816" y="4848"/>
                    <a:pt x="5310" y="3979"/>
                  </a:cubicBezTo>
                  <a:cubicBezTo>
                    <a:pt x="6016" y="2734"/>
                    <a:pt x="5595" y="1079"/>
                    <a:pt x="4388" y="354"/>
                  </a:cubicBezTo>
                  <a:cubicBezTo>
                    <a:pt x="3988" y="114"/>
                    <a:pt x="3539" y="1"/>
                    <a:pt x="3089"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5" name="Google Shape;2505;p8"/>
            <p:cNvSpPr/>
            <p:nvPr/>
          </p:nvSpPr>
          <p:spPr>
            <a:xfrm>
              <a:off x="4994875" y="3812225"/>
              <a:ext cx="150500" cy="132950"/>
            </a:xfrm>
            <a:custGeom>
              <a:rect b="b" l="l" r="r" t="t"/>
              <a:pathLst>
                <a:path extrusionOk="0" h="5318" w="6020">
                  <a:moveTo>
                    <a:pt x="3106" y="1"/>
                  </a:moveTo>
                  <a:cubicBezTo>
                    <a:pt x="2176" y="1"/>
                    <a:pt x="1242" y="485"/>
                    <a:pt x="745" y="1329"/>
                  </a:cubicBezTo>
                  <a:cubicBezTo>
                    <a:pt x="1" y="2595"/>
                    <a:pt x="471" y="4338"/>
                    <a:pt x="1740" y="5021"/>
                  </a:cubicBezTo>
                  <a:cubicBezTo>
                    <a:pt x="2115" y="5223"/>
                    <a:pt x="2528" y="5318"/>
                    <a:pt x="2940" y="5318"/>
                  </a:cubicBezTo>
                  <a:cubicBezTo>
                    <a:pt x="3891" y="5318"/>
                    <a:pt x="4841" y="4812"/>
                    <a:pt x="5325" y="3940"/>
                  </a:cubicBezTo>
                  <a:cubicBezTo>
                    <a:pt x="6019" y="2688"/>
                    <a:pt x="5573" y="1024"/>
                    <a:pt x="4352" y="326"/>
                  </a:cubicBezTo>
                  <a:cubicBezTo>
                    <a:pt x="3967" y="105"/>
                    <a:pt x="3537" y="1"/>
                    <a:pt x="3106"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6" name="Google Shape;2506;p8"/>
            <p:cNvSpPr/>
            <p:nvPr/>
          </p:nvSpPr>
          <p:spPr>
            <a:xfrm>
              <a:off x="2203800" y="2243025"/>
              <a:ext cx="150325" cy="132975"/>
            </a:xfrm>
            <a:custGeom>
              <a:rect b="b" l="l" r="r" t="t"/>
              <a:pathLst>
                <a:path extrusionOk="0" h="5319" w="6013">
                  <a:moveTo>
                    <a:pt x="3106" y="1"/>
                  </a:moveTo>
                  <a:cubicBezTo>
                    <a:pt x="2214" y="1"/>
                    <a:pt x="1309" y="446"/>
                    <a:pt x="791" y="1242"/>
                  </a:cubicBezTo>
                  <a:cubicBezTo>
                    <a:pt x="0" y="2464"/>
                    <a:pt x="404" y="4226"/>
                    <a:pt x="1646" y="4972"/>
                  </a:cubicBezTo>
                  <a:cubicBezTo>
                    <a:pt x="2039" y="5207"/>
                    <a:pt x="2482" y="5319"/>
                    <a:pt x="2928" y="5319"/>
                  </a:cubicBezTo>
                  <a:cubicBezTo>
                    <a:pt x="3841" y="5319"/>
                    <a:pt x="4762" y="4852"/>
                    <a:pt x="5268" y="4029"/>
                  </a:cubicBezTo>
                  <a:cubicBezTo>
                    <a:pt x="6012" y="2819"/>
                    <a:pt x="5626" y="1135"/>
                    <a:pt x="4431" y="376"/>
                  </a:cubicBezTo>
                  <a:cubicBezTo>
                    <a:pt x="4030" y="121"/>
                    <a:pt x="3570" y="1"/>
                    <a:pt x="3106"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7" name="Google Shape;2507;p8"/>
            <p:cNvSpPr/>
            <p:nvPr/>
          </p:nvSpPr>
          <p:spPr>
            <a:xfrm>
              <a:off x="3580900" y="4421600"/>
              <a:ext cx="150475" cy="132975"/>
            </a:xfrm>
            <a:custGeom>
              <a:rect b="b" l="l" r="r" t="t"/>
              <a:pathLst>
                <a:path extrusionOk="0" h="5319" w="6019">
                  <a:moveTo>
                    <a:pt x="3106" y="1"/>
                  </a:moveTo>
                  <a:cubicBezTo>
                    <a:pt x="2184" y="1"/>
                    <a:pt x="1255" y="477"/>
                    <a:pt x="753" y="1313"/>
                  </a:cubicBezTo>
                  <a:cubicBezTo>
                    <a:pt x="0" y="2568"/>
                    <a:pt x="457" y="4317"/>
                    <a:pt x="1722" y="5012"/>
                  </a:cubicBezTo>
                  <a:cubicBezTo>
                    <a:pt x="2101" y="5220"/>
                    <a:pt x="2521" y="5319"/>
                    <a:pt x="2940" y="5319"/>
                  </a:cubicBezTo>
                  <a:cubicBezTo>
                    <a:pt x="3882" y="5319"/>
                    <a:pt x="4824" y="4821"/>
                    <a:pt x="5313" y="3958"/>
                  </a:cubicBezTo>
                  <a:cubicBezTo>
                    <a:pt x="6019" y="2711"/>
                    <a:pt x="5584" y="1045"/>
                    <a:pt x="4367" y="334"/>
                  </a:cubicBezTo>
                  <a:cubicBezTo>
                    <a:pt x="3979" y="108"/>
                    <a:pt x="3543" y="1"/>
                    <a:pt x="3106"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8" name="Google Shape;2508;p8"/>
            <p:cNvSpPr/>
            <p:nvPr/>
          </p:nvSpPr>
          <p:spPr>
            <a:xfrm>
              <a:off x="2417875" y="3767775"/>
              <a:ext cx="150475" cy="132975"/>
            </a:xfrm>
            <a:custGeom>
              <a:rect b="b" l="l" r="r" t="t"/>
              <a:pathLst>
                <a:path extrusionOk="0" h="5319" w="6019">
                  <a:moveTo>
                    <a:pt x="3106" y="1"/>
                  </a:moveTo>
                  <a:cubicBezTo>
                    <a:pt x="2178" y="1"/>
                    <a:pt x="1243" y="483"/>
                    <a:pt x="746" y="1326"/>
                  </a:cubicBezTo>
                  <a:cubicBezTo>
                    <a:pt x="0" y="2590"/>
                    <a:pt x="467" y="4333"/>
                    <a:pt x="1735" y="5018"/>
                  </a:cubicBezTo>
                  <a:cubicBezTo>
                    <a:pt x="2111" y="5222"/>
                    <a:pt x="2526" y="5318"/>
                    <a:pt x="2940" y="5318"/>
                  </a:cubicBezTo>
                  <a:cubicBezTo>
                    <a:pt x="3890" y="5318"/>
                    <a:pt x="4837" y="4814"/>
                    <a:pt x="5321" y="3944"/>
                  </a:cubicBezTo>
                  <a:cubicBezTo>
                    <a:pt x="6018" y="2695"/>
                    <a:pt x="5575" y="1028"/>
                    <a:pt x="4355" y="327"/>
                  </a:cubicBezTo>
                  <a:cubicBezTo>
                    <a:pt x="3969" y="105"/>
                    <a:pt x="3538" y="1"/>
                    <a:pt x="3106"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9" name="Google Shape;2509;p8"/>
            <p:cNvSpPr/>
            <p:nvPr/>
          </p:nvSpPr>
          <p:spPr>
            <a:xfrm>
              <a:off x="3166375" y="4344650"/>
              <a:ext cx="148925" cy="131675"/>
            </a:xfrm>
            <a:custGeom>
              <a:rect b="b" l="l" r="r" t="t"/>
              <a:pathLst>
                <a:path extrusionOk="0" h="5267" w="5957">
                  <a:moveTo>
                    <a:pt x="3056" y="0"/>
                  </a:moveTo>
                  <a:cubicBezTo>
                    <a:pt x="2159" y="0"/>
                    <a:pt x="1261" y="458"/>
                    <a:pt x="755" y="1270"/>
                  </a:cubicBezTo>
                  <a:cubicBezTo>
                    <a:pt x="1" y="2482"/>
                    <a:pt x="400" y="4179"/>
                    <a:pt x="1616" y="4917"/>
                  </a:cubicBezTo>
                  <a:cubicBezTo>
                    <a:pt x="2007" y="5154"/>
                    <a:pt x="2450" y="5267"/>
                    <a:pt x="2894" y="5267"/>
                  </a:cubicBezTo>
                  <a:cubicBezTo>
                    <a:pt x="3812" y="5267"/>
                    <a:pt x="4737" y="4789"/>
                    <a:pt x="5230" y="3950"/>
                  </a:cubicBezTo>
                  <a:cubicBezTo>
                    <a:pt x="5957" y="2714"/>
                    <a:pt x="5521" y="1025"/>
                    <a:pt x="4295" y="324"/>
                  </a:cubicBezTo>
                  <a:cubicBezTo>
                    <a:pt x="3910" y="104"/>
                    <a:pt x="3483" y="0"/>
                    <a:pt x="3056"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0" name="Google Shape;2510;p8"/>
            <p:cNvSpPr/>
            <p:nvPr/>
          </p:nvSpPr>
          <p:spPr>
            <a:xfrm>
              <a:off x="2701125" y="4083150"/>
              <a:ext cx="148450" cy="131550"/>
            </a:xfrm>
            <a:custGeom>
              <a:rect b="b" l="l" r="r" t="t"/>
              <a:pathLst>
                <a:path extrusionOk="0" h="5262" w="5938">
                  <a:moveTo>
                    <a:pt x="3061" y="1"/>
                  </a:moveTo>
                  <a:cubicBezTo>
                    <a:pt x="2127" y="1"/>
                    <a:pt x="1191" y="496"/>
                    <a:pt x="708" y="1356"/>
                  </a:cubicBezTo>
                  <a:cubicBezTo>
                    <a:pt x="1" y="2611"/>
                    <a:pt x="463" y="4288"/>
                    <a:pt x="1703" y="4963"/>
                  </a:cubicBezTo>
                  <a:cubicBezTo>
                    <a:pt x="2075" y="5166"/>
                    <a:pt x="2487" y="5261"/>
                    <a:pt x="2899" y="5261"/>
                  </a:cubicBezTo>
                  <a:cubicBezTo>
                    <a:pt x="3856" y="5261"/>
                    <a:pt x="4814" y="4745"/>
                    <a:pt x="5282" y="3861"/>
                  </a:cubicBezTo>
                  <a:cubicBezTo>
                    <a:pt x="5938" y="2620"/>
                    <a:pt x="5496" y="1020"/>
                    <a:pt x="4308" y="330"/>
                  </a:cubicBezTo>
                  <a:cubicBezTo>
                    <a:pt x="3922" y="106"/>
                    <a:pt x="3492" y="1"/>
                    <a:pt x="3061"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1" name="Google Shape;2511;p8"/>
            <p:cNvSpPr/>
            <p:nvPr/>
          </p:nvSpPr>
          <p:spPr>
            <a:xfrm>
              <a:off x="4999150" y="1630675"/>
              <a:ext cx="147475" cy="130175"/>
            </a:xfrm>
            <a:custGeom>
              <a:rect b="b" l="l" r="r" t="t"/>
              <a:pathLst>
                <a:path extrusionOk="0" h="5207" w="5899">
                  <a:moveTo>
                    <a:pt x="3013" y="1"/>
                  </a:moveTo>
                  <a:cubicBezTo>
                    <a:pt x="2126" y="1"/>
                    <a:pt x="1250" y="462"/>
                    <a:pt x="755" y="1286"/>
                  </a:cubicBezTo>
                  <a:cubicBezTo>
                    <a:pt x="1" y="2542"/>
                    <a:pt x="431" y="4198"/>
                    <a:pt x="1691" y="4894"/>
                  </a:cubicBezTo>
                  <a:cubicBezTo>
                    <a:pt x="2075" y="5106"/>
                    <a:pt x="2493" y="5207"/>
                    <a:pt x="2908" y="5207"/>
                  </a:cubicBezTo>
                  <a:cubicBezTo>
                    <a:pt x="3817" y="5207"/>
                    <a:pt x="4709" y="4724"/>
                    <a:pt x="5192" y="3873"/>
                  </a:cubicBezTo>
                  <a:cubicBezTo>
                    <a:pt x="5898" y="2632"/>
                    <a:pt x="5486" y="1049"/>
                    <a:pt x="4277" y="342"/>
                  </a:cubicBezTo>
                  <a:cubicBezTo>
                    <a:pt x="3882" y="110"/>
                    <a:pt x="3446" y="1"/>
                    <a:pt x="3013"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2" name="Google Shape;2512;p8"/>
            <p:cNvSpPr/>
            <p:nvPr/>
          </p:nvSpPr>
          <p:spPr>
            <a:xfrm>
              <a:off x="4068775" y="1107625"/>
              <a:ext cx="147425" cy="130150"/>
            </a:xfrm>
            <a:custGeom>
              <a:rect b="b" l="l" r="r" t="t"/>
              <a:pathLst>
                <a:path extrusionOk="0" h="5206" w="5897">
                  <a:moveTo>
                    <a:pt x="3011" y="1"/>
                  </a:moveTo>
                  <a:cubicBezTo>
                    <a:pt x="2103" y="1"/>
                    <a:pt x="1212" y="483"/>
                    <a:pt x="727" y="1332"/>
                  </a:cubicBezTo>
                  <a:cubicBezTo>
                    <a:pt x="0" y="2608"/>
                    <a:pt x="463" y="4254"/>
                    <a:pt x="1736" y="4919"/>
                  </a:cubicBezTo>
                  <a:cubicBezTo>
                    <a:pt x="2109" y="5113"/>
                    <a:pt x="2510" y="5206"/>
                    <a:pt x="2907" y="5206"/>
                  </a:cubicBezTo>
                  <a:cubicBezTo>
                    <a:pt x="3836" y="5206"/>
                    <a:pt x="4744" y="4701"/>
                    <a:pt x="5218" y="3824"/>
                  </a:cubicBezTo>
                  <a:cubicBezTo>
                    <a:pt x="5896" y="2567"/>
                    <a:pt x="5451" y="992"/>
                    <a:pt x="4229" y="315"/>
                  </a:cubicBezTo>
                  <a:cubicBezTo>
                    <a:pt x="3845" y="102"/>
                    <a:pt x="3426" y="1"/>
                    <a:pt x="3011"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3" name="Google Shape;2513;p8"/>
            <p:cNvSpPr/>
            <p:nvPr/>
          </p:nvSpPr>
          <p:spPr>
            <a:xfrm>
              <a:off x="5397325" y="3102675"/>
              <a:ext cx="146025" cy="129325"/>
            </a:xfrm>
            <a:custGeom>
              <a:rect b="b" l="l" r="r" t="t"/>
              <a:pathLst>
                <a:path extrusionOk="0" h="5173" w="5841">
                  <a:moveTo>
                    <a:pt x="2950" y="0"/>
                  </a:moveTo>
                  <a:cubicBezTo>
                    <a:pt x="2050" y="0"/>
                    <a:pt x="1179" y="487"/>
                    <a:pt x="699" y="1350"/>
                  </a:cubicBezTo>
                  <a:cubicBezTo>
                    <a:pt x="0" y="2606"/>
                    <a:pt x="412" y="4138"/>
                    <a:pt x="1636" y="4837"/>
                  </a:cubicBezTo>
                  <a:cubicBezTo>
                    <a:pt x="2034" y="5064"/>
                    <a:pt x="2464" y="5172"/>
                    <a:pt x="2888" y="5172"/>
                  </a:cubicBezTo>
                  <a:cubicBezTo>
                    <a:pt x="3806" y="5172"/>
                    <a:pt x="4696" y="4667"/>
                    <a:pt x="5168" y="3773"/>
                  </a:cubicBezTo>
                  <a:cubicBezTo>
                    <a:pt x="5840" y="2506"/>
                    <a:pt x="5394" y="979"/>
                    <a:pt x="4156" y="309"/>
                  </a:cubicBezTo>
                  <a:cubicBezTo>
                    <a:pt x="3770" y="100"/>
                    <a:pt x="3357" y="0"/>
                    <a:pt x="2950"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4" name="Google Shape;2514;p8"/>
            <p:cNvSpPr/>
            <p:nvPr/>
          </p:nvSpPr>
          <p:spPr>
            <a:xfrm>
              <a:off x="4864350" y="4051550"/>
              <a:ext cx="145450" cy="128550"/>
            </a:xfrm>
            <a:custGeom>
              <a:rect b="b" l="l" r="r" t="t"/>
              <a:pathLst>
                <a:path extrusionOk="0" h="5142" w="5818">
                  <a:moveTo>
                    <a:pt x="2928" y="1"/>
                  </a:moveTo>
                  <a:cubicBezTo>
                    <a:pt x="2028" y="1"/>
                    <a:pt x="1165" y="498"/>
                    <a:pt x="688" y="1382"/>
                  </a:cubicBezTo>
                  <a:cubicBezTo>
                    <a:pt x="1" y="2655"/>
                    <a:pt x="440" y="4161"/>
                    <a:pt x="1696" y="4836"/>
                  </a:cubicBezTo>
                  <a:cubicBezTo>
                    <a:pt x="2080" y="5043"/>
                    <a:pt x="2489" y="5142"/>
                    <a:pt x="2891" y="5142"/>
                  </a:cubicBezTo>
                  <a:cubicBezTo>
                    <a:pt x="3791" y="5142"/>
                    <a:pt x="4655" y="4645"/>
                    <a:pt x="5132" y="3760"/>
                  </a:cubicBezTo>
                  <a:cubicBezTo>
                    <a:pt x="5817" y="2488"/>
                    <a:pt x="5378" y="982"/>
                    <a:pt x="4124" y="307"/>
                  </a:cubicBezTo>
                  <a:cubicBezTo>
                    <a:pt x="3739" y="100"/>
                    <a:pt x="3330" y="1"/>
                    <a:pt x="2928"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5" name="Google Shape;2515;p8"/>
            <p:cNvSpPr/>
            <p:nvPr/>
          </p:nvSpPr>
          <p:spPr>
            <a:xfrm>
              <a:off x="5381675" y="2313700"/>
              <a:ext cx="146025" cy="129350"/>
            </a:xfrm>
            <a:custGeom>
              <a:rect b="b" l="l" r="r" t="t"/>
              <a:pathLst>
                <a:path extrusionOk="0" h="5174" w="5841">
                  <a:moveTo>
                    <a:pt x="2951" y="1"/>
                  </a:moveTo>
                  <a:cubicBezTo>
                    <a:pt x="2058" y="1"/>
                    <a:pt x="1195" y="478"/>
                    <a:pt x="710" y="1332"/>
                  </a:cubicBezTo>
                  <a:cubicBezTo>
                    <a:pt x="0" y="2581"/>
                    <a:pt x="400" y="4118"/>
                    <a:pt x="1617" y="4827"/>
                  </a:cubicBezTo>
                  <a:cubicBezTo>
                    <a:pt x="2019" y="5062"/>
                    <a:pt x="2457" y="5174"/>
                    <a:pt x="2888" y="5174"/>
                  </a:cubicBezTo>
                  <a:cubicBezTo>
                    <a:pt x="3799" y="5174"/>
                    <a:pt x="4682" y="4677"/>
                    <a:pt x="5159" y="3794"/>
                  </a:cubicBezTo>
                  <a:cubicBezTo>
                    <a:pt x="5840" y="2530"/>
                    <a:pt x="5408" y="1002"/>
                    <a:pt x="4176" y="319"/>
                  </a:cubicBezTo>
                  <a:cubicBezTo>
                    <a:pt x="3785" y="103"/>
                    <a:pt x="3365" y="1"/>
                    <a:pt x="2951"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6" name="Google Shape;2516;p8"/>
            <p:cNvSpPr/>
            <p:nvPr/>
          </p:nvSpPr>
          <p:spPr>
            <a:xfrm>
              <a:off x="5332425" y="2130175"/>
              <a:ext cx="145225" cy="128500"/>
            </a:xfrm>
            <a:custGeom>
              <a:rect b="b" l="l" r="r" t="t"/>
              <a:pathLst>
                <a:path extrusionOk="0" h="5140" w="5809">
                  <a:moveTo>
                    <a:pt x="2922" y="0"/>
                  </a:moveTo>
                  <a:cubicBezTo>
                    <a:pt x="2046" y="0"/>
                    <a:pt x="1204" y="469"/>
                    <a:pt x="719" y="1315"/>
                  </a:cubicBezTo>
                  <a:cubicBezTo>
                    <a:pt x="0" y="2572"/>
                    <a:pt x="392" y="4091"/>
                    <a:pt x="1625" y="4799"/>
                  </a:cubicBezTo>
                  <a:cubicBezTo>
                    <a:pt x="2029" y="5029"/>
                    <a:pt x="2461" y="5140"/>
                    <a:pt x="2887" y="5140"/>
                  </a:cubicBezTo>
                  <a:cubicBezTo>
                    <a:pt x="3762" y="5140"/>
                    <a:pt x="4605" y="4672"/>
                    <a:pt x="5090" y="3826"/>
                  </a:cubicBezTo>
                  <a:cubicBezTo>
                    <a:pt x="5809" y="2569"/>
                    <a:pt x="5417" y="1050"/>
                    <a:pt x="4184" y="342"/>
                  </a:cubicBezTo>
                  <a:cubicBezTo>
                    <a:pt x="3780" y="111"/>
                    <a:pt x="3347" y="0"/>
                    <a:pt x="2922"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7" name="Google Shape;2517;p8"/>
            <p:cNvSpPr/>
            <p:nvPr/>
          </p:nvSpPr>
          <p:spPr>
            <a:xfrm>
              <a:off x="3471600" y="1084025"/>
              <a:ext cx="145275" cy="128525"/>
            </a:xfrm>
            <a:custGeom>
              <a:rect b="b" l="l" r="r" t="t"/>
              <a:pathLst>
                <a:path extrusionOk="0" h="5141" w="5811">
                  <a:moveTo>
                    <a:pt x="2921" y="1"/>
                  </a:moveTo>
                  <a:cubicBezTo>
                    <a:pt x="2055" y="1"/>
                    <a:pt x="1220" y="459"/>
                    <a:pt x="734" y="1290"/>
                  </a:cubicBezTo>
                  <a:cubicBezTo>
                    <a:pt x="0" y="2544"/>
                    <a:pt x="378" y="4066"/>
                    <a:pt x="1601" y="4786"/>
                  </a:cubicBezTo>
                  <a:cubicBezTo>
                    <a:pt x="2011" y="5026"/>
                    <a:pt x="2453" y="5141"/>
                    <a:pt x="2887" y="5141"/>
                  </a:cubicBezTo>
                  <a:cubicBezTo>
                    <a:pt x="3754" y="5141"/>
                    <a:pt x="4589" y="4683"/>
                    <a:pt x="5075" y="3851"/>
                  </a:cubicBezTo>
                  <a:cubicBezTo>
                    <a:pt x="5811" y="2599"/>
                    <a:pt x="5432" y="1075"/>
                    <a:pt x="4209" y="357"/>
                  </a:cubicBezTo>
                  <a:cubicBezTo>
                    <a:pt x="3798" y="116"/>
                    <a:pt x="3356" y="1"/>
                    <a:pt x="2921"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8" name="Google Shape;2518;p8"/>
            <p:cNvSpPr/>
            <p:nvPr/>
          </p:nvSpPr>
          <p:spPr>
            <a:xfrm>
              <a:off x="5431575" y="2498050"/>
              <a:ext cx="145525" cy="128550"/>
            </a:xfrm>
            <a:custGeom>
              <a:rect b="b" l="l" r="r" t="t"/>
              <a:pathLst>
                <a:path extrusionOk="0" h="5142" w="5821">
                  <a:moveTo>
                    <a:pt x="2927" y="0"/>
                  </a:moveTo>
                  <a:cubicBezTo>
                    <a:pt x="2038" y="0"/>
                    <a:pt x="1185" y="485"/>
                    <a:pt x="704" y="1354"/>
                  </a:cubicBezTo>
                  <a:cubicBezTo>
                    <a:pt x="1" y="2624"/>
                    <a:pt x="422" y="4130"/>
                    <a:pt x="1669" y="4820"/>
                  </a:cubicBezTo>
                  <a:cubicBezTo>
                    <a:pt x="2063" y="5037"/>
                    <a:pt x="2483" y="5141"/>
                    <a:pt x="2894" y="5141"/>
                  </a:cubicBezTo>
                  <a:cubicBezTo>
                    <a:pt x="3784" y="5141"/>
                    <a:pt x="4637" y="4656"/>
                    <a:pt x="5117" y="3788"/>
                  </a:cubicBezTo>
                  <a:cubicBezTo>
                    <a:pt x="5820" y="2516"/>
                    <a:pt x="5399" y="1012"/>
                    <a:pt x="4152" y="322"/>
                  </a:cubicBezTo>
                  <a:cubicBezTo>
                    <a:pt x="3758" y="104"/>
                    <a:pt x="3339" y="0"/>
                    <a:pt x="2927"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9" name="Google Shape;2519;p8"/>
            <p:cNvSpPr/>
            <p:nvPr/>
          </p:nvSpPr>
          <p:spPr>
            <a:xfrm>
              <a:off x="3288250" y="1136800"/>
              <a:ext cx="146050" cy="129350"/>
            </a:xfrm>
            <a:custGeom>
              <a:rect b="b" l="l" r="r" t="t"/>
              <a:pathLst>
                <a:path extrusionOk="0" h="5174" w="5842">
                  <a:moveTo>
                    <a:pt x="2955" y="1"/>
                  </a:moveTo>
                  <a:cubicBezTo>
                    <a:pt x="2049" y="1"/>
                    <a:pt x="1169" y="492"/>
                    <a:pt x="690" y="1367"/>
                  </a:cubicBezTo>
                  <a:cubicBezTo>
                    <a:pt x="0" y="2627"/>
                    <a:pt x="423" y="4157"/>
                    <a:pt x="1652" y="4847"/>
                  </a:cubicBezTo>
                  <a:cubicBezTo>
                    <a:pt x="2047" y="5068"/>
                    <a:pt x="2472" y="5174"/>
                    <a:pt x="2891" y="5174"/>
                  </a:cubicBezTo>
                  <a:cubicBezTo>
                    <a:pt x="3777" y="5174"/>
                    <a:pt x="4637" y="4702"/>
                    <a:pt x="5124" y="3856"/>
                  </a:cubicBezTo>
                  <a:cubicBezTo>
                    <a:pt x="5842" y="2610"/>
                    <a:pt x="5450" y="1070"/>
                    <a:pt x="4237" y="354"/>
                  </a:cubicBezTo>
                  <a:cubicBezTo>
                    <a:pt x="3831" y="114"/>
                    <a:pt x="3390" y="1"/>
                    <a:pt x="2955"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0" name="Google Shape;2520;p8"/>
            <p:cNvSpPr/>
            <p:nvPr/>
          </p:nvSpPr>
          <p:spPr>
            <a:xfrm>
              <a:off x="2605575" y="1533450"/>
              <a:ext cx="146575" cy="129350"/>
            </a:xfrm>
            <a:custGeom>
              <a:rect b="b" l="l" r="r" t="t"/>
              <a:pathLst>
                <a:path extrusionOk="0" h="5174" w="5863">
                  <a:moveTo>
                    <a:pt x="2972" y="1"/>
                  </a:moveTo>
                  <a:cubicBezTo>
                    <a:pt x="2096" y="1"/>
                    <a:pt x="1244" y="461"/>
                    <a:pt x="753" y="1291"/>
                  </a:cubicBezTo>
                  <a:cubicBezTo>
                    <a:pt x="0" y="2564"/>
                    <a:pt x="422" y="4162"/>
                    <a:pt x="1693" y="4859"/>
                  </a:cubicBezTo>
                  <a:cubicBezTo>
                    <a:pt x="2083" y="5072"/>
                    <a:pt x="2500" y="5174"/>
                    <a:pt x="2912" y="5174"/>
                  </a:cubicBezTo>
                  <a:cubicBezTo>
                    <a:pt x="3807" y="5174"/>
                    <a:pt x="4673" y="4693"/>
                    <a:pt x="5156" y="3834"/>
                  </a:cubicBezTo>
                  <a:cubicBezTo>
                    <a:pt x="5862" y="2583"/>
                    <a:pt x="5457" y="1048"/>
                    <a:pt x="4237" y="344"/>
                  </a:cubicBezTo>
                  <a:cubicBezTo>
                    <a:pt x="3836" y="111"/>
                    <a:pt x="3401" y="1"/>
                    <a:pt x="2972"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1" name="Google Shape;2521;p8"/>
            <p:cNvSpPr/>
            <p:nvPr/>
          </p:nvSpPr>
          <p:spPr>
            <a:xfrm>
              <a:off x="3106025" y="1190775"/>
              <a:ext cx="144700" cy="127750"/>
            </a:xfrm>
            <a:custGeom>
              <a:rect b="b" l="l" r="r" t="t"/>
              <a:pathLst>
                <a:path extrusionOk="0" h="5110" w="5788">
                  <a:moveTo>
                    <a:pt x="2903" y="1"/>
                  </a:moveTo>
                  <a:cubicBezTo>
                    <a:pt x="2049" y="1"/>
                    <a:pt x="1229" y="450"/>
                    <a:pt x="745" y="1264"/>
                  </a:cubicBezTo>
                  <a:cubicBezTo>
                    <a:pt x="1" y="2523"/>
                    <a:pt x="374" y="4042"/>
                    <a:pt x="1603" y="4758"/>
                  </a:cubicBezTo>
                  <a:cubicBezTo>
                    <a:pt x="2012" y="4996"/>
                    <a:pt x="2450" y="5110"/>
                    <a:pt x="2879" y="5110"/>
                  </a:cubicBezTo>
                  <a:cubicBezTo>
                    <a:pt x="3750" y="5110"/>
                    <a:pt x="4583" y="4642"/>
                    <a:pt x="5066" y="3796"/>
                  </a:cubicBezTo>
                  <a:cubicBezTo>
                    <a:pt x="5788" y="2527"/>
                    <a:pt x="5382" y="1021"/>
                    <a:pt x="4131" y="325"/>
                  </a:cubicBezTo>
                  <a:cubicBezTo>
                    <a:pt x="3737" y="106"/>
                    <a:pt x="3316" y="1"/>
                    <a:pt x="2903"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2" name="Google Shape;2522;p8"/>
            <p:cNvSpPr/>
            <p:nvPr/>
          </p:nvSpPr>
          <p:spPr>
            <a:xfrm>
              <a:off x="2073525" y="2482750"/>
              <a:ext cx="144725" cy="127775"/>
            </a:xfrm>
            <a:custGeom>
              <a:rect b="b" l="l" r="r" t="t"/>
              <a:pathLst>
                <a:path extrusionOk="0" h="5111" w="5789">
                  <a:moveTo>
                    <a:pt x="2906" y="0"/>
                  </a:moveTo>
                  <a:cubicBezTo>
                    <a:pt x="2049" y="0"/>
                    <a:pt x="1226" y="453"/>
                    <a:pt x="743" y="1272"/>
                  </a:cubicBezTo>
                  <a:cubicBezTo>
                    <a:pt x="0" y="2531"/>
                    <a:pt x="378" y="4048"/>
                    <a:pt x="1611" y="4762"/>
                  </a:cubicBezTo>
                  <a:cubicBezTo>
                    <a:pt x="2019" y="4998"/>
                    <a:pt x="2455" y="5111"/>
                    <a:pt x="2882" y="5111"/>
                  </a:cubicBezTo>
                  <a:cubicBezTo>
                    <a:pt x="3754" y="5111"/>
                    <a:pt x="4589" y="4641"/>
                    <a:pt x="5071" y="3790"/>
                  </a:cubicBezTo>
                  <a:cubicBezTo>
                    <a:pt x="5789" y="2521"/>
                    <a:pt x="5381" y="1015"/>
                    <a:pt x="4126" y="321"/>
                  </a:cubicBezTo>
                  <a:cubicBezTo>
                    <a:pt x="3734" y="104"/>
                    <a:pt x="3316" y="0"/>
                    <a:pt x="2906"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3" name="Google Shape;2523;p8"/>
            <p:cNvSpPr/>
            <p:nvPr/>
          </p:nvSpPr>
          <p:spPr>
            <a:xfrm>
              <a:off x="4000100" y="4502500"/>
              <a:ext cx="143300" cy="126400"/>
            </a:xfrm>
            <a:custGeom>
              <a:rect b="b" l="l" r="r" t="t"/>
              <a:pathLst>
                <a:path extrusionOk="0" h="5056" w="5732">
                  <a:moveTo>
                    <a:pt x="2888" y="1"/>
                  </a:moveTo>
                  <a:cubicBezTo>
                    <a:pt x="2024" y="1"/>
                    <a:pt x="1197" y="466"/>
                    <a:pt x="723" y="1304"/>
                  </a:cubicBezTo>
                  <a:cubicBezTo>
                    <a:pt x="0" y="2577"/>
                    <a:pt x="428" y="4086"/>
                    <a:pt x="1701" y="4762"/>
                  </a:cubicBezTo>
                  <a:cubicBezTo>
                    <a:pt x="2075" y="4961"/>
                    <a:pt x="2470" y="5055"/>
                    <a:pt x="2858" y="5055"/>
                  </a:cubicBezTo>
                  <a:cubicBezTo>
                    <a:pt x="3739" y="5055"/>
                    <a:pt x="4582" y="4568"/>
                    <a:pt x="5055" y="3700"/>
                  </a:cubicBezTo>
                  <a:cubicBezTo>
                    <a:pt x="5731" y="2458"/>
                    <a:pt x="5317" y="996"/>
                    <a:pt x="4097" y="320"/>
                  </a:cubicBezTo>
                  <a:cubicBezTo>
                    <a:pt x="3708" y="104"/>
                    <a:pt x="3294" y="1"/>
                    <a:pt x="2888"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4" name="Google Shape;2524;p8"/>
            <p:cNvSpPr/>
            <p:nvPr/>
          </p:nvSpPr>
          <p:spPr>
            <a:xfrm>
              <a:off x="2158850" y="2063075"/>
              <a:ext cx="141325" cy="125000"/>
            </a:xfrm>
            <a:custGeom>
              <a:rect b="b" l="l" r="r" t="t"/>
              <a:pathLst>
                <a:path extrusionOk="0" h="5000" w="5653">
                  <a:moveTo>
                    <a:pt x="2855" y="0"/>
                  </a:moveTo>
                  <a:cubicBezTo>
                    <a:pt x="1993" y="0"/>
                    <a:pt x="1157" y="463"/>
                    <a:pt x="690" y="1290"/>
                  </a:cubicBezTo>
                  <a:cubicBezTo>
                    <a:pt x="0" y="2508"/>
                    <a:pt x="400" y="4003"/>
                    <a:pt x="1593" y="4680"/>
                  </a:cubicBezTo>
                  <a:cubicBezTo>
                    <a:pt x="1976" y="4896"/>
                    <a:pt x="2390" y="4999"/>
                    <a:pt x="2797" y="4999"/>
                  </a:cubicBezTo>
                  <a:cubicBezTo>
                    <a:pt x="3661" y="4999"/>
                    <a:pt x="4497" y="4537"/>
                    <a:pt x="4965" y="3709"/>
                  </a:cubicBezTo>
                  <a:cubicBezTo>
                    <a:pt x="5653" y="2491"/>
                    <a:pt x="5255" y="996"/>
                    <a:pt x="4060" y="321"/>
                  </a:cubicBezTo>
                  <a:cubicBezTo>
                    <a:pt x="3676" y="104"/>
                    <a:pt x="3263" y="0"/>
                    <a:pt x="2855"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5" name="Google Shape;2525;p8"/>
            <p:cNvSpPr/>
            <p:nvPr/>
          </p:nvSpPr>
          <p:spPr>
            <a:xfrm>
              <a:off x="5182725" y="3763050"/>
              <a:ext cx="141250" cy="124950"/>
            </a:xfrm>
            <a:custGeom>
              <a:rect b="b" l="l" r="r" t="t"/>
              <a:pathLst>
                <a:path extrusionOk="0" h="4998" w="5650">
                  <a:moveTo>
                    <a:pt x="2854" y="1"/>
                  </a:moveTo>
                  <a:cubicBezTo>
                    <a:pt x="2001" y="1"/>
                    <a:pt x="1171" y="452"/>
                    <a:pt x="702" y="1263"/>
                  </a:cubicBezTo>
                  <a:cubicBezTo>
                    <a:pt x="1" y="2474"/>
                    <a:pt x="382" y="3978"/>
                    <a:pt x="1566" y="4664"/>
                  </a:cubicBezTo>
                  <a:cubicBezTo>
                    <a:pt x="1956" y="4890"/>
                    <a:pt x="2378" y="4998"/>
                    <a:pt x="2796" y="4998"/>
                  </a:cubicBezTo>
                  <a:cubicBezTo>
                    <a:pt x="3649" y="4998"/>
                    <a:pt x="4478" y="4546"/>
                    <a:pt x="4948" y="3735"/>
                  </a:cubicBezTo>
                  <a:cubicBezTo>
                    <a:pt x="5649" y="2524"/>
                    <a:pt x="5267" y="1021"/>
                    <a:pt x="4084" y="334"/>
                  </a:cubicBezTo>
                  <a:cubicBezTo>
                    <a:pt x="3694" y="108"/>
                    <a:pt x="3271" y="1"/>
                    <a:pt x="2854"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6" name="Google Shape;2526;p8"/>
            <p:cNvSpPr/>
            <p:nvPr/>
          </p:nvSpPr>
          <p:spPr>
            <a:xfrm>
              <a:off x="5315975" y="3525925"/>
              <a:ext cx="141375" cy="124975"/>
            </a:xfrm>
            <a:custGeom>
              <a:rect b="b" l="l" r="r" t="t"/>
              <a:pathLst>
                <a:path extrusionOk="0" h="4999" w="5655">
                  <a:moveTo>
                    <a:pt x="2860" y="0"/>
                  </a:moveTo>
                  <a:cubicBezTo>
                    <a:pt x="1980" y="0"/>
                    <a:pt x="1129" y="482"/>
                    <a:pt x="667" y="1333"/>
                  </a:cubicBezTo>
                  <a:cubicBezTo>
                    <a:pt x="1" y="2557"/>
                    <a:pt x="430" y="4047"/>
                    <a:pt x="1636" y="4701"/>
                  </a:cubicBezTo>
                  <a:cubicBezTo>
                    <a:pt x="2008" y="4903"/>
                    <a:pt x="2405" y="4999"/>
                    <a:pt x="2797" y="4999"/>
                  </a:cubicBezTo>
                  <a:cubicBezTo>
                    <a:pt x="3676" y="4999"/>
                    <a:pt x="4527" y="4518"/>
                    <a:pt x="4989" y="3667"/>
                  </a:cubicBezTo>
                  <a:cubicBezTo>
                    <a:pt x="5655" y="2441"/>
                    <a:pt x="5226" y="951"/>
                    <a:pt x="4019" y="297"/>
                  </a:cubicBezTo>
                  <a:cubicBezTo>
                    <a:pt x="3649" y="96"/>
                    <a:pt x="3251" y="0"/>
                    <a:pt x="2860"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7" name="Google Shape;2527;p8"/>
            <p:cNvSpPr/>
            <p:nvPr/>
          </p:nvSpPr>
          <p:spPr>
            <a:xfrm>
              <a:off x="2292175" y="1825950"/>
              <a:ext cx="141325" cy="124975"/>
            </a:xfrm>
            <a:custGeom>
              <a:rect b="b" l="l" r="r" t="t"/>
              <a:pathLst>
                <a:path extrusionOk="0" h="4999" w="5653">
                  <a:moveTo>
                    <a:pt x="2855" y="0"/>
                  </a:moveTo>
                  <a:cubicBezTo>
                    <a:pt x="1992" y="0"/>
                    <a:pt x="1156" y="463"/>
                    <a:pt x="688" y="1290"/>
                  </a:cubicBezTo>
                  <a:cubicBezTo>
                    <a:pt x="0" y="2507"/>
                    <a:pt x="398" y="4004"/>
                    <a:pt x="1593" y="4679"/>
                  </a:cubicBezTo>
                  <a:cubicBezTo>
                    <a:pt x="1976" y="4896"/>
                    <a:pt x="2389" y="4999"/>
                    <a:pt x="2796" y="4999"/>
                  </a:cubicBezTo>
                  <a:cubicBezTo>
                    <a:pt x="3659" y="4999"/>
                    <a:pt x="4496" y="4536"/>
                    <a:pt x="4963" y="3710"/>
                  </a:cubicBezTo>
                  <a:cubicBezTo>
                    <a:pt x="5653" y="2491"/>
                    <a:pt x="5254" y="995"/>
                    <a:pt x="4060" y="320"/>
                  </a:cubicBezTo>
                  <a:cubicBezTo>
                    <a:pt x="3676" y="103"/>
                    <a:pt x="3263" y="0"/>
                    <a:pt x="2855"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8" name="Google Shape;2528;p8"/>
            <p:cNvSpPr/>
            <p:nvPr/>
          </p:nvSpPr>
          <p:spPr>
            <a:xfrm>
              <a:off x="2139275" y="3456375"/>
              <a:ext cx="143300" cy="126400"/>
            </a:xfrm>
            <a:custGeom>
              <a:rect b="b" l="l" r="r" t="t"/>
              <a:pathLst>
                <a:path extrusionOk="0" h="5056" w="5732">
                  <a:moveTo>
                    <a:pt x="2888" y="0"/>
                  </a:moveTo>
                  <a:cubicBezTo>
                    <a:pt x="2025" y="0"/>
                    <a:pt x="1196" y="466"/>
                    <a:pt x="721" y="1305"/>
                  </a:cubicBezTo>
                  <a:cubicBezTo>
                    <a:pt x="1" y="2576"/>
                    <a:pt x="428" y="4087"/>
                    <a:pt x="1701" y="4762"/>
                  </a:cubicBezTo>
                  <a:cubicBezTo>
                    <a:pt x="2075" y="4961"/>
                    <a:pt x="2470" y="5055"/>
                    <a:pt x="2859" y="5055"/>
                  </a:cubicBezTo>
                  <a:cubicBezTo>
                    <a:pt x="3739" y="5055"/>
                    <a:pt x="4583" y="4568"/>
                    <a:pt x="5055" y="3699"/>
                  </a:cubicBezTo>
                  <a:cubicBezTo>
                    <a:pt x="5732" y="2457"/>
                    <a:pt x="5316" y="995"/>
                    <a:pt x="4096" y="319"/>
                  </a:cubicBezTo>
                  <a:cubicBezTo>
                    <a:pt x="3707" y="103"/>
                    <a:pt x="3294" y="0"/>
                    <a:pt x="2888"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9" name="Google Shape;2529;p8"/>
            <p:cNvSpPr/>
            <p:nvPr/>
          </p:nvSpPr>
          <p:spPr>
            <a:xfrm>
              <a:off x="4719650" y="1317900"/>
              <a:ext cx="142600" cy="126325"/>
            </a:xfrm>
            <a:custGeom>
              <a:rect b="b" l="l" r="r" t="t"/>
              <a:pathLst>
                <a:path extrusionOk="0" h="5053" w="5704">
                  <a:moveTo>
                    <a:pt x="2860" y="0"/>
                  </a:moveTo>
                  <a:cubicBezTo>
                    <a:pt x="2015" y="0"/>
                    <a:pt x="1205" y="443"/>
                    <a:pt x="727" y="1250"/>
                  </a:cubicBezTo>
                  <a:cubicBezTo>
                    <a:pt x="1" y="2476"/>
                    <a:pt x="347" y="3963"/>
                    <a:pt x="1526" y="4677"/>
                  </a:cubicBezTo>
                  <a:cubicBezTo>
                    <a:pt x="1945" y="4931"/>
                    <a:pt x="2396" y="5053"/>
                    <a:pt x="2837" y="5053"/>
                  </a:cubicBezTo>
                  <a:cubicBezTo>
                    <a:pt x="3698" y="5053"/>
                    <a:pt x="4522" y="4592"/>
                    <a:pt x="4999" y="3753"/>
                  </a:cubicBezTo>
                  <a:cubicBezTo>
                    <a:pt x="5704" y="2519"/>
                    <a:pt x="5325" y="1046"/>
                    <a:pt x="4125" y="348"/>
                  </a:cubicBezTo>
                  <a:cubicBezTo>
                    <a:pt x="3720" y="113"/>
                    <a:pt x="3286" y="0"/>
                    <a:pt x="2860"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0" name="Google Shape;2530;p8"/>
            <p:cNvSpPr/>
            <p:nvPr/>
          </p:nvSpPr>
          <p:spPr>
            <a:xfrm>
              <a:off x="3656225" y="1032000"/>
              <a:ext cx="142100" cy="126275"/>
            </a:xfrm>
            <a:custGeom>
              <a:rect b="b" l="l" r="r" t="t"/>
              <a:pathLst>
                <a:path extrusionOk="0" h="5051" w="5684">
                  <a:moveTo>
                    <a:pt x="2845" y="1"/>
                  </a:moveTo>
                  <a:cubicBezTo>
                    <a:pt x="2038" y="1"/>
                    <a:pt x="1260" y="402"/>
                    <a:pt x="779" y="1146"/>
                  </a:cubicBezTo>
                  <a:cubicBezTo>
                    <a:pt x="1" y="2353"/>
                    <a:pt x="277" y="3857"/>
                    <a:pt x="1416" y="4612"/>
                  </a:cubicBezTo>
                  <a:cubicBezTo>
                    <a:pt x="1862" y="4908"/>
                    <a:pt x="2353" y="5050"/>
                    <a:pt x="2832" y="5050"/>
                  </a:cubicBezTo>
                  <a:cubicBezTo>
                    <a:pt x="3655" y="5050"/>
                    <a:pt x="4445" y="4632"/>
                    <a:pt x="4927" y="3856"/>
                  </a:cubicBezTo>
                  <a:cubicBezTo>
                    <a:pt x="5683" y="2639"/>
                    <a:pt x="5374" y="1145"/>
                    <a:pt x="4214" y="408"/>
                  </a:cubicBezTo>
                  <a:cubicBezTo>
                    <a:pt x="3781" y="133"/>
                    <a:pt x="3308" y="1"/>
                    <a:pt x="2845"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1" name="Google Shape;2531;p8"/>
            <p:cNvSpPr/>
            <p:nvPr/>
          </p:nvSpPr>
          <p:spPr>
            <a:xfrm>
              <a:off x="2924000" y="1245025"/>
              <a:ext cx="142200" cy="125600"/>
            </a:xfrm>
            <a:custGeom>
              <a:rect b="b" l="l" r="r" t="t"/>
              <a:pathLst>
                <a:path extrusionOk="0" h="5024" w="5688">
                  <a:moveTo>
                    <a:pt x="2874" y="0"/>
                  </a:moveTo>
                  <a:cubicBezTo>
                    <a:pt x="2040" y="0"/>
                    <a:pt x="1234" y="430"/>
                    <a:pt x="758" y="1212"/>
                  </a:cubicBezTo>
                  <a:cubicBezTo>
                    <a:pt x="1" y="2455"/>
                    <a:pt x="374" y="3988"/>
                    <a:pt x="1604" y="4692"/>
                  </a:cubicBezTo>
                  <a:cubicBezTo>
                    <a:pt x="1996" y="4917"/>
                    <a:pt x="2419" y="5024"/>
                    <a:pt x="2834" y="5024"/>
                  </a:cubicBezTo>
                  <a:cubicBezTo>
                    <a:pt x="3684" y="5024"/>
                    <a:pt x="4505" y="4575"/>
                    <a:pt x="4979" y="3764"/>
                  </a:cubicBezTo>
                  <a:cubicBezTo>
                    <a:pt x="5687" y="2550"/>
                    <a:pt x="5326" y="1060"/>
                    <a:pt x="4153" y="358"/>
                  </a:cubicBezTo>
                  <a:cubicBezTo>
                    <a:pt x="3747" y="116"/>
                    <a:pt x="3307" y="0"/>
                    <a:pt x="2874"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2" name="Google Shape;2532;p8"/>
            <p:cNvSpPr/>
            <p:nvPr/>
          </p:nvSpPr>
          <p:spPr>
            <a:xfrm>
              <a:off x="5482575" y="2683450"/>
              <a:ext cx="142400" cy="125675"/>
            </a:xfrm>
            <a:custGeom>
              <a:rect b="b" l="l" r="r" t="t"/>
              <a:pathLst>
                <a:path extrusionOk="0" h="5027" w="5696">
                  <a:moveTo>
                    <a:pt x="2876" y="0"/>
                  </a:moveTo>
                  <a:cubicBezTo>
                    <a:pt x="2024" y="0"/>
                    <a:pt x="1202" y="452"/>
                    <a:pt x="730" y="1266"/>
                  </a:cubicBezTo>
                  <a:cubicBezTo>
                    <a:pt x="0" y="2518"/>
                    <a:pt x="410" y="4042"/>
                    <a:pt x="1658" y="4723"/>
                  </a:cubicBezTo>
                  <a:cubicBezTo>
                    <a:pt x="2035" y="4929"/>
                    <a:pt x="2438" y="5027"/>
                    <a:pt x="2834" y="5027"/>
                  </a:cubicBezTo>
                  <a:cubicBezTo>
                    <a:pt x="3703" y="5027"/>
                    <a:pt x="4541" y="4554"/>
                    <a:pt x="5011" y="3711"/>
                  </a:cubicBezTo>
                  <a:cubicBezTo>
                    <a:pt x="5696" y="2484"/>
                    <a:pt x="5298" y="1011"/>
                    <a:pt x="4103" y="330"/>
                  </a:cubicBezTo>
                  <a:cubicBezTo>
                    <a:pt x="3711" y="107"/>
                    <a:pt x="3290" y="0"/>
                    <a:pt x="2876"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3" name="Google Shape;2533;p8"/>
            <p:cNvSpPr/>
            <p:nvPr/>
          </p:nvSpPr>
          <p:spPr>
            <a:xfrm>
              <a:off x="4366100" y="4396150"/>
              <a:ext cx="143050" cy="126375"/>
            </a:xfrm>
            <a:custGeom>
              <a:rect b="b" l="l" r="r" t="t"/>
              <a:pathLst>
                <a:path extrusionOk="0" h="5055" w="5722">
                  <a:moveTo>
                    <a:pt x="2881" y="1"/>
                  </a:moveTo>
                  <a:cubicBezTo>
                    <a:pt x="2047" y="1"/>
                    <a:pt x="1246" y="431"/>
                    <a:pt x="767" y="1218"/>
                  </a:cubicBezTo>
                  <a:cubicBezTo>
                    <a:pt x="1" y="2478"/>
                    <a:pt x="371" y="4002"/>
                    <a:pt x="1613" y="4715"/>
                  </a:cubicBezTo>
                  <a:cubicBezTo>
                    <a:pt x="2013" y="4945"/>
                    <a:pt x="2441" y="5054"/>
                    <a:pt x="2861" y="5054"/>
                  </a:cubicBezTo>
                  <a:cubicBezTo>
                    <a:pt x="3711" y="5054"/>
                    <a:pt x="4525" y="4604"/>
                    <a:pt x="5002" y="3787"/>
                  </a:cubicBezTo>
                  <a:cubicBezTo>
                    <a:pt x="5721" y="2558"/>
                    <a:pt x="5363" y="1074"/>
                    <a:pt x="4177" y="366"/>
                  </a:cubicBezTo>
                  <a:cubicBezTo>
                    <a:pt x="3764" y="119"/>
                    <a:pt x="3318" y="1"/>
                    <a:pt x="2881"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4" name="Google Shape;2534;p8"/>
            <p:cNvSpPr/>
            <p:nvPr/>
          </p:nvSpPr>
          <p:spPr>
            <a:xfrm>
              <a:off x="2471025" y="3954725"/>
              <a:ext cx="144025" cy="126950"/>
            </a:xfrm>
            <a:custGeom>
              <a:rect b="b" l="l" r="r" t="t"/>
              <a:pathLst>
                <a:path extrusionOk="0" h="5078" w="5761">
                  <a:moveTo>
                    <a:pt x="2889" y="0"/>
                  </a:moveTo>
                  <a:cubicBezTo>
                    <a:pt x="2048" y="0"/>
                    <a:pt x="1241" y="436"/>
                    <a:pt x="761" y="1233"/>
                  </a:cubicBezTo>
                  <a:cubicBezTo>
                    <a:pt x="1" y="2493"/>
                    <a:pt x="366" y="4013"/>
                    <a:pt x="1601" y="4729"/>
                  </a:cubicBezTo>
                  <a:cubicBezTo>
                    <a:pt x="2008" y="4965"/>
                    <a:pt x="2445" y="5078"/>
                    <a:pt x="2873" y="5078"/>
                  </a:cubicBezTo>
                  <a:cubicBezTo>
                    <a:pt x="3713" y="5078"/>
                    <a:pt x="4520" y="4641"/>
                    <a:pt x="5000" y="3845"/>
                  </a:cubicBezTo>
                  <a:cubicBezTo>
                    <a:pt x="5761" y="2585"/>
                    <a:pt x="5397" y="1065"/>
                    <a:pt x="4160" y="349"/>
                  </a:cubicBezTo>
                  <a:cubicBezTo>
                    <a:pt x="3753" y="113"/>
                    <a:pt x="3317" y="0"/>
                    <a:pt x="2889"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5" name="Google Shape;2535;p8"/>
            <p:cNvSpPr/>
            <p:nvPr/>
          </p:nvSpPr>
          <p:spPr>
            <a:xfrm>
              <a:off x="4183375" y="4449000"/>
              <a:ext cx="143050" cy="127025"/>
            </a:xfrm>
            <a:custGeom>
              <a:rect b="b" l="l" r="r" t="t"/>
              <a:pathLst>
                <a:path extrusionOk="0" h="5081" w="5722">
                  <a:moveTo>
                    <a:pt x="2869" y="0"/>
                  </a:moveTo>
                  <a:cubicBezTo>
                    <a:pt x="2015" y="0"/>
                    <a:pt x="1197" y="453"/>
                    <a:pt x="715" y="1281"/>
                  </a:cubicBezTo>
                  <a:cubicBezTo>
                    <a:pt x="1" y="2511"/>
                    <a:pt x="354" y="3988"/>
                    <a:pt x="1532" y="4701"/>
                  </a:cubicBezTo>
                  <a:cubicBezTo>
                    <a:pt x="1955" y="4957"/>
                    <a:pt x="2410" y="5080"/>
                    <a:pt x="2855" y="5080"/>
                  </a:cubicBezTo>
                  <a:cubicBezTo>
                    <a:pt x="3709" y="5080"/>
                    <a:pt x="4526" y="4628"/>
                    <a:pt x="5008" y="3799"/>
                  </a:cubicBezTo>
                  <a:cubicBezTo>
                    <a:pt x="5721" y="2570"/>
                    <a:pt x="5369" y="1092"/>
                    <a:pt x="4192" y="379"/>
                  </a:cubicBezTo>
                  <a:cubicBezTo>
                    <a:pt x="3769" y="123"/>
                    <a:pt x="3314" y="0"/>
                    <a:pt x="2869"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6" name="Google Shape;2536;p8"/>
            <p:cNvSpPr/>
            <p:nvPr/>
          </p:nvSpPr>
          <p:spPr>
            <a:xfrm>
              <a:off x="2089875" y="3272050"/>
              <a:ext cx="143225" cy="127100"/>
            </a:xfrm>
            <a:custGeom>
              <a:rect b="b" l="l" r="r" t="t"/>
              <a:pathLst>
                <a:path extrusionOk="0" h="5084" w="5729">
                  <a:moveTo>
                    <a:pt x="2872" y="0"/>
                  </a:moveTo>
                  <a:cubicBezTo>
                    <a:pt x="2003" y="0"/>
                    <a:pt x="1174" y="471"/>
                    <a:pt x="695" y="1326"/>
                  </a:cubicBezTo>
                  <a:cubicBezTo>
                    <a:pt x="1" y="2564"/>
                    <a:pt x="381" y="4028"/>
                    <a:pt x="1576" y="4727"/>
                  </a:cubicBezTo>
                  <a:cubicBezTo>
                    <a:pt x="1988" y="4968"/>
                    <a:pt x="2428" y="5083"/>
                    <a:pt x="2857" y="5083"/>
                  </a:cubicBezTo>
                  <a:cubicBezTo>
                    <a:pt x="3727" y="5083"/>
                    <a:pt x="4555" y="4612"/>
                    <a:pt x="5034" y="3757"/>
                  </a:cubicBezTo>
                  <a:cubicBezTo>
                    <a:pt x="5729" y="2521"/>
                    <a:pt x="5348" y="1056"/>
                    <a:pt x="4153" y="356"/>
                  </a:cubicBezTo>
                  <a:cubicBezTo>
                    <a:pt x="3741" y="115"/>
                    <a:pt x="3302" y="0"/>
                    <a:pt x="2872"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7" name="Google Shape;2537;p8"/>
            <p:cNvSpPr/>
            <p:nvPr/>
          </p:nvSpPr>
          <p:spPr>
            <a:xfrm>
              <a:off x="2040525" y="3088475"/>
              <a:ext cx="142575" cy="126375"/>
            </a:xfrm>
            <a:custGeom>
              <a:rect b="b" l="l" r="r" t="t"/>
              <a:pathLst>
                <a:path extrusionOk="0" h="5055" w="5703">
                  <a:moveTo>
                    <a:pt x="2864" y="1"/>
                  </a:moveTo>
                  <a:cubicBezTo>
                    <a:pt x="2000" y="1"/>
                    <a:pt x="1172" y="466"/>
                    <a:pt x="696" y="1311"/>
                  </a:cubicBezTo>
                  <a:cubicBezTo>
                    <a:pt x="0" y="2548"/>
                    <a:pt x="386" y="4020"/>
                    <a:pt x="1590" y="4712"/>
                  </a:cubicBezTo>
                  <a:cubicBezTo>
                    <a:pt x="1992" y="4944"/>
                    <a:pt x="2422" y="5054"/>
                    <a:pt x="2843" y="5054"/>
                  </a:cubicBezTo>
                  <a:cubicBezTo>
                    <a:pt x="3691" y="5054"/>
                    <a:pt x="4504" y="4607"/>
                    <a:pt x="4982" y="3793"/>
                  </a:cubicBezTo>
                  <a:cubicBezTo>
                    <a:pt x="5703" y="2564"/>
                    <a:pt x="5348" y="1080"/>
                    <a:pt x="4164" y="370"/>
                  </a:cubicBezTo>
                  <a:cubicBezTo>
                    <a:pt x="3749" y="120"/>
                    <a:pt x="3302" y="1"/>
                    <a:pt x="2864"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8" name="Google Shape;2538;p8"/>
            <p:cNvSpPr/>
            <p:nvPr/>
          </p:nvSpPr>
          <p:spPr>
            <a:xfrm>
              <a:off x="5283925" y="1947300"/>
              <a:ext cx="142850" cy="126400"/>
            </a:xfrm>
            <a:custGeom>
              <a:rect b="b" l="l" r="r" t="t"/>
              <a:pathLst>
                <a:path extrusionOk="0" h="5056" w="5714">
                  <a:moveTo>
                    <a:pt x="2869" y="0"/>
                  </a:moveTo>
                  <a:cubicBezTo>
                    <a:pt x="1986" y="0"/>
                    <a:pt x="1143" y="489"/>
                    <a:pt x="671" y="1368"/>
                  </a:cubicBezTo>
                  <a:cubicBezTo>
                    <a:pt x="1" y="2615"/>
                    <a:pt x="424" y="4071"/>
                    <a:pt x="1650" y="4744"/>
                  </a:cubicBezTo>
                  <a:cubicBezTo>
                    <a:pt x="2035" y="4955"/>
                    <a:pt x="2444" y="5056"/>
                    <a:pt x="2845" y="5056"/>
                  </a:cubicBezTo>
                  <a:cubicBezTo>
                    <a:pt x="3713" y="5056"/>
                    <a:pt x="4545" y="4584"/>
                    <a:pt x="5020" y="3738"/>
                  </a:cubicBezTo>
                  <a:cubicBezTo>
                    <a:pt x="5714" y="2498"/>
                    <a:pt x="5322" y="1029"/>
                    <a:pt x="4117" y="339"/>
                  </a:cubicBezTo>
                  <a:cubicBezTo>
                    <a:pt x="3715" y="110"/>
                    <a:pt x="3287" y="0"/>
                    <a:pt x="2869"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9" name="Google Shape;2539;p8"/>
            <p:cNvSpPr/>
            <p:nvPr/>
          </p:nvSpPr>
          <p:spPr>
            <a:xfrm>
              <a:off x="4486975" y="1187125"/>
              <a:ext cx="142750" cy="126375"/>
            </a:xfrm>
            <a:custGeom>
              <a:rect b="b" l="l" r="r" t="t"/>
              <a:pathLst>
                <a:path extrusionOk="0" h="5055" w="5710">
                  <a:moveTo>
                    <a:pt x="2867" y="0"/>
                  </a:moveTo>
                  <a:cubicBezTo>
                    <a:pt x="2001" y="0"/>
                    <a:pt x="1171" y="468"/>
                    <a:pt x="696" y="1310"/>
                  </a:cubicBezTo>
                  <a:cubicBezTo>
                    <a:pt x="1" y="2543"/>
                    <a:pt x="385" y="4017"/>
                    <a:pt x="1589" y="4711"/>
                  </a:cubicBezTo>
                  <a:cubicBezTo>
                    <a:pt x="1993" y="4944"/>
                    <a:pt x="2424" y="5055"/>
                    <a:pt x="2844" y="5055"/>
                  </a:cubicBezTo>
                  <a:cubicBezTo>
                    <a:pt x="3724" y="5055"/>
                    <a:pt x="4563" y="4569"/>
                    <a:pt x="5037" y="3693"/>
                  </a:cubicBezTo>
                  <a:cubicBezTo>
                    <a:pt x="5709" y="2449"/>
                    <a:pt x="5291" y="990"/>
                    <a:pt x="4069" y="315"/>
                  </a:cubicBezTo>
                  <a:cubicBezTo>
                    <a:pt x="3682" y="102"/>
                    <a:pt x="3271" y="0"/>
                    <a:pt x="2867"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0" name="Google Shape;2540;p8"/>
            <p:cNvSpPr/>
            <p:nvPr/>
          </p:nvSpPr>
          <p:spPr>
            <a:xfrm>
              <a:off x="3401775" y="4477700"/>
              <a:ext cx="143300" cy="127125"/>
            </a:xfrm>
            <a:custGeom>
              <a:rect b="b" l="l" r="r" t="t"/>
              <a:pathLst>
                <a:path extrusionOk="0" h="5085" w="5732">
                  <a:moveTo>
                    <a:pt x="2872" y="1"/>
                  </a:moveTo>
                  <a:cubicBezTo>
                    <a:pt x="1999" y="1"/>
                    <a:pt x="1166" y="478"/>
                    <a:pt x="688" y="1341"/>
                  </a:cubicBezTo>
                  <a:cubicBezTo>
                    <a:pt x="1" y="2580"/>
                    <a:pt x="390" y="4042"/>
                    <a:pt x="1592" y="4736"/>
                  </a:cubicBezTo>
                  <a:cubicBezTo>
                    <a:pt x="2001" y="4972"/>
                    <a:pt x="2435" y="5085"/>
                    <a:pt x="2860" y="5085"/>
                  </a:cubicBezTo>
                  <a:cubicBezTo>
                    <a:pt x="3734" y="5085"/>
                    <a:pt x="4566" y="4608"/>
                    <a:pt x="5045" y="3745"/>
                  </a:cubicBezTo>
                  <a:cubicBezTo>
                    <a:pt x="5732" y="2505"/>
                    <a:pt x="5343" y="1043"/>
                    <a:pt x="4140" y="349"/>
                  </a:cubicBezTo>
                  <a:cubicBezTo>
                    <a:pt x="3732" y="114"/>
                    <a:pt x="3297" y="1"/>
                    <a:pt x="2872"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1" name="Google Shape;2541;p8"/>
            <p:cNvSpPr/>
            <p:nvPr/>
          </p:nvSpPr>
          <p:spPr>
            <a:xfrm>
              <a:off x="3818775" y="4557000"/>
              <a:ext cx="140425" cy="123700"/>
            </a:xfrm>
            <a:custGeom>
              <a:rect b="b" l="l" r="r" t="t"/>
              <a:pathLst>
                <a:path extrusionOk="0" h="4948" w="5617">
                  <a:moveTo>
                    <a:pt x="2860" y="1"/>
                  </a:moveTo>
                  <a:cubicBezTo>
                    <a:pt x="1992" y="1"/>
                    <a:pt x="1140" y="464"/>
                    <a:pt x="683" y="1277"/>
                  </a:cubicBezTo>
                  <a:cubicBezTo>
                    <a:pt x="0" y="2487"/>
                    <a:pt x="437" y="4030"/>
                    <a:pt x="1638" y="4669"/>
                  </a:cubicBezTo>
                  <a:cubicBezTo>
                    <a:pt x="1993" y="4858"/>
                    <a:pt x="2377" y="4948"/>
                    <a:pt x="2759" y="4948"/>
                  </a:cubicBezTo>
                  <a:cubicBezTo>
                    <a:pt x="3626" y="4948"/>
                    <a:pt x="4478" y="4484"/>
                    <a:pt x="4936" y="3671"/>
                  </a:cubicBezTo>
                  <a:cubicBezTo>
                    <a:pt x="5616" y="2462"/>
                    <a:pt x="5182" y="919"/>
                    <a:pt x="3981" y="279"/>
                  </a:cubicBezTo>
                  <a:cubicBezTo>
                    <a:pt x="3626" y="90"/>
                    <a:pt x="3241" y="1"/>
                    <a:pt x="2860"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2" name="Google Shape;2542;p8"/>
            <p:cNvSpPr/>
            <p:nvPr/>
          </p:nvSpPr>
          <p:spPr>
            <a:xfrm>
              <a:off x="2190625" y="3641650"/>
              <a:ext cx="140325" cy="123675"/>
            </a:xfrm>
            <a:custGeom>
              <a:rect b="b" l="l" r="r" t="t"/>
              <a:pathLst>
                <a:path extrusionOk="0" h="4947" w="5613">
                  <a:moveTo>
                    <a:pt x="2856" y="0"/>
                  </a:moveTo>
                  <a:cubicBezTo>
                    <a:pt x="2010" y="0"/>
                    <a:pt x="1176" y="440"/>
                    <a:pt x="710" y="1223"/>
                  </a:cubicBezTo>
                  <a:cubicBezTo>
                    <a:pt x="1" y="2414"/>
                    <a:pt x="397" y="3970"/>
                    <a:pt x="1584" y="4639"/>
                  </a:cubicBezTo>
                  <a:cubicBezTo>
                    <a:pt x="1953" y="4848"/>
                    <a:pt x="2357" y="4947"/>
                    <a:pt x="2758" y="4947"/>
                  </a:cubicBezTo>
                  <a:cubicBezTo>
                    <a:pt x="3604" y="4947"/>
                    <a:pt x="4438" y="4507"/>
                    <a:pt x="4904" y="3724"/>
                  </a:cubicBezTo>
                  <a:cubicBezTo>
                    <a:pt x="5612" y="2532"/>
                    <a:pt x="5216" y="977"/>
                    <a:pt x="4031" y="308"/>
                  </a:cubicBezTo>
                  <a:cubicBezTo>
                    <a:pt x="3662" y="99"/>
                    <a:pt x="3258" y="0"/>
                    <a:pt x="2856"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3" name="Google Shape;2543;p8"/>
            <p:cNvSpPr/>
            <p:nvPr/>
          </p:nvSpPr>
          <p:spPr>
            <a:xfrm>
              <a:off x="4256075" y="1057675"/>
              <a:ext cx="139225" cy="123700"/>
            </a:xfrm>
            <a:custGeom>
              <a:rect b="b" l="l" r="r" t="t"/>
              <a:pathLst>
                <a:path extrusionOk="0" h="4948" w="5569">
                  <a:moveTo>
                    <a:pt x="2839" y="1"/>
                  </a:moveTo>
                  <a:cubicBezTo>
                    <a:pt x="1980" y="1"/>
                    <a:pt x="1131" y="454"/>
                    <a:pt x="669" y="1258"/>
                  </a:cubicBezTo>
                  <a:cubicBezTo>
                    <a:pt x="0" y="2422"/>
                    <a:pt x="371" y="3922"/>
                    <a:pt x="1497" y="4605"/>
                  </a:cubicBezTo>
                  <a:cubicBezTo>
                    <a:pt x="1881" y="4837"/>
                    <a:pt x="2307" y="4948"/>
                    <a:pt x="2731" y="4948"/>
                  </a:cubicBezTo>
                  <a:cubicBezTo>
                    <a:pt x="3590" y="4948"/>
                    <a:pt x="4438" y="4495"/>
                    <a:pt x="4901" y="3690"/>
                  </a:cubicBezTo>
                  <a:cubicBezTo>
                    <a:pt x="5569" y="2527"/>
                    <a:pt x="5197" y="1027"/>
                    <a:pt x="4072" y="343"/>
                  </a:cubicBezTo>
                  <a:cubicBezTo>
                    <a:pt x="3689" y="111"/>
                    <a:pt x="3263" y="1"/>
                    <a:pt x="2839"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4" name="Google Shape;2544;p8"/>
            <p:cNvSpPr/>
            <p:nvPr/>
          </p:nvSpPr>
          <p:spPr>
            <a:xfrm>
              <a:off x="4953850" y="1449975"/>
              <a:ext cx="139300" cy="123700"/>
            </a:xfrm>
            <a:custGeom>
              <a:rect b="b" l="l" r="r" t="t"/>
              <a:pathLst>
                <a:path extrusionOk="0" h="4948" w="5572">
                  <a:moveTo>
                    <a:pt x="2838" y="0"/>
                  </a:moveTo>
                  <a:cubicBezTo>
                    <a:pt x="1972" y="0"/>
                    <a:pt x="1119" y="461"/>
                    <a:pt x="659" y="1276"/>
                  </a:cubicBezTo>
                  <a:cubicBezTo>
                    <a:pt x="0" y="2446"/>
                    <a:pt x="385" y="3942"/>
                    <a:pt x="1517" y="4615"/>
                  </a:cubicBezTo>
                  <a:cubicBezTo>
                    <a:pt x="1897" y="4841"/>
                    <a:pt x="2317" y="4948"/>
                    <a:pt x="2734" y="4948"/>
                  </a:cubicBezTo>
                  <a:cubicBezTo>
                    <a:pt x="3599" y="4948"/>
                    <a:pt x="4452" y="4488"/>
                    <a:pt x="4912" y="3672"/>
                  </a:cubicBezTo>
                  <a:cubicBezTo>
                    <a:pt x="5572" y="2502"/>
                    <a:pt x="5187" y="1006"/>
                    <a:pt x="4056" y="333"/>
                  </a:cubicBezTo>
                  <a:cubicBezTo>
                    <a:pt x="3675" y="107"/>
                    <a:pt x="3255" y="0"/>
                    <a:pt x="2838"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5" name="Google Shape;2545;p8"/>
            <p:cNvSpPr/>
            <p:nvPr/>
          </p:nvSpPr>
          <p:spPr>
            <a:xfrm>
              <a:off x="4550425" y="4343950"/>
              <a:ext cx="140900" cy="124350"/>
            </a:xfrm>
            <a:custGeom>
              <a:rect b="b" l="l" r="r" t="t"/>
              <a:pathLst>
                <a:path extrusionOk="0" h="4974" w="5636">
                  <a:moveTo>
                    <a:pt x="2858" y="0"/>
                  </a:moveTo>
                  <a:cubicBezTo>
                    <a:pt x="1994" y="0"/>
                    <a:pt x="1150" y="463"/>
                    <a:pt x="687" y="1279"/>
                  </a:cubicBezTo>
                  <a:cubicBezTo>
                    <a:pt x="0" y="2490"/>
                    <a:pt x="413" y="4009"/>
                    <a:pt x="1608" y="4671"/>
                  </a:cubicBezTo>
                  <a:cubicBezTo>
                    <a:pt x="1979" y="4876"/>
                    <a:pt x="2380" y="4973"/>
                    <a:pt x="2776" y="4973"/>
                  </a:cubicBezTo>
                  <a:cubicBezTo>
                    <a:pt x="3657" y="4973"/>
                    <a:pt x="4516" y="4492"/>
                    <a:pt x="4972" y="3647"/>
                  </a:cubicBezTo>
                  <a:cubicBezTo>
                    <a:pt x="5635" y="2419"/>
                    <a:pt x="5187" y="913"/>
                    <a:pt x="3976" y="276"/>
                  </a:cubicBezTo>
                  <a:cubicBezTo>
                    <a:pt x="3620" y="89"/>
                    <a:pt x="3237" y="0"/>
                    <a:pt x="2858"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6" name="Google Shape;2546;p8"/>
            <p:cNvSpPr/>
            <p:nvPr/>
          </p:nvSpPr>
          <p:spPr>
            <a:xfrm>
              <a:off x="2755050" y="4271050"/>
              <a:ext cx="140425" cy="123725"/>
            </a:xfrm>
            <a:custGeom>
              <a:rect b="b" l="l" r="r" t="t"/>
              <a:pathLst>
                <a:path extrusionOk="0" h="4949" w="5617">
                  <a:moveTo>
                    <a:pt x="2861" y="1"/>
                  </a:moveTo>
                  <a:cubicBezTo>
                    <a:pt x="1993" y="1"/>
                    <a:pt x="1141" y="464"/>
                    <a:pt x="683" y="1277"/>
                  </a:cubicBezTo>
                  <a:cubicBezTo>
                    <a:pt x="1" y="2485"/>
                    <a:pt x="436" y="4030"/>
                    <a:pt x="1637" y="4669"/>
                  </a:cubicBezTo>
                  <a:cubicBezTo>
                    <a:pt x="1992" y="4859"/>
                    <a:pt x="2377" y="4949"/>
                    <a:pt x="2759" y="4949"/>
                  </a:cubicBezTo>
                  <a:cubicBezTo>
                    <a:pt x="3627" y="4949"/>
                    <a:pt x="4479" y="4485"/>
                    <a:pt x="4936" y="3673"/>
                  </a:cubicBezTo>
                  <a:cubicBezTo>
                    <a:pt x="5617" y="2463"/>
                    <a:pt x="5184" y="919"/>
                    <a:pt x="3983" y="279"/>
                  </a:cubicBezTo>
                  <a:cubicBezTo>
                    <a:pt x="3627" y="90"/>
                    <a:pt x="3243" y="1"/>
                    <a:pt x="2861"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7" name="Google Shape;2547;p8"/>
            <p:cNvSpPr/>
            <p:nvPr/>
          </p:nvSpPr>
          <p:spPr>
            <a:xfrm>
              <a:off x="1991850" y="2905575"/>
              <a:ext cx="140750" cy="124300"/>
            </a:xfrm>
            <a:custGeom>
              <a:rect b="b" l="l" r="r" t="t"/>
              <a:pathLst>
                <a:path extrusionOk="0" h="4972" w="5630">
                  <a:moveTo>
                    <a:pt x="2854" y="0"/>
                  </a:moveTo>
                  <a:cubicBezTo>
                    <a:pt x="2010" y="0"/>
                    <a:pt x="1184" y="440"/>
                    <a:pt x="715" y="1225"/>
                  </a:cubicBezTo>
                  <a:cubicBezTo>
                    <a:pt x="0" y="2422"/>
                    <a:pt x="376" y="3953"/>
                    <a:pt x="1555" y="4641"/>
                  </a:cubicBezTo>
                  <a:cubicBezTo>
                    <a:pt x="1939" y="4865"/>
                    <a:pt x="2358" y="4972"/>
                    <a:pt x="2773" y="4972"/>
                  </a:cubicBezTo>
                  <a:cubicBezTo>
                    <a:pt x="3634" y="4972"/>
                    <a:pt x="4476" y="4514"/>
                    <a:pt x="4941" y="3698"/>
                  </a:cubicBezTo>
                  <a:cubicBezTo>
                    <a:pt x="5630" y="2488"/>
                    <a:pt x="5220" y="967"/>
                    <a:pt x="4025" y="304"/>
                  </a:cubicBezTo>
                  <a:cubicBezTo>
                    <a:pt x="3654" y="98"/>
                    <a:pt x="3252" y="0"/>
                    <a:pt x="2854"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8" name="Google Shape;2548;p8"/>
            <p:cNvSpPr/>
            <p:nvPr/>
          </p:nvSpPr>
          <p:spPr>
            <a:xfrm>
              <a:off x="2988225" y="4401825"/>
              <a:ext cx="139300" cy="123700"/>
            </a:xfrm>
            <a:custGeom>
              <a:rect b="b" l="l" r="r" t="t"/>
              <a:pathLst>
                <a:path extrusionOk="0" h="4948" w="5572">
                  <a:moveTo>
                    <a:pt x="2836" y="1"/>
                  </a:moveTo>
                  <a:cubicBezTo>
                    <a:pt x="1955" y="1"/>
                    <a:pt x="1089" y="479"/>
                    <a:pt x="637" y="1317"/>
                  </a:cubicBezTo>
                  <a:cubicBezTo>
                    <a:pt x="0" y="2499"/>
                    <a:pt x="413" y="3986"/>
                    <a:pt x="1556" y="4637"/>
                  </a:cubicBezTo>
                  <a:cubicBezTo>
                    <a:pt x="1927" y="4848"/>
                    <a:pt x="2333" y="4948"/>
                    <a:pt x="2736" y="4948"/>
                  </a:cubicBezTo>
                  <a:cubicBezTo>
                    <a:pt x="3617" y="4948"/>
                    <a:pt x="4483" y="4469"/>
                    <a:pt x="4935" y="3632"/>
                  </a:cubicBezTo>
                  <a:cubicBezTo>
                    <a:pt x="5572" y="2450"/>
                    <a:pt x="5161" y="963"/>
                    <a:pt x="4016" y="312"/>
                  </a:cubicBezTo>
                  <a:cubicBezTo>
                    <a:pt x="3645" y="101"/>
                    <a:pt x="3239" y="1"/>
                    <a:pt x="2836"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9" name="Google Shape;2549;p8"/>
            <p:cNvSpPr/>
            <p:nvPr/>
          </p:nvSpPr>
          <p:spPr>
            <a:xfrm>
              <a:off x="5534175" y="2869125"/>
              <a:ext cx="138375" cy="122250"/>
            </a:xfrm>
            <a:custGeom>
              <a:rect b="b" l="l" r="r" t="t"/>
              <a:pathLst>
                <a:path extrusionOk="0" h="4890" w="5535">
                  <a:moveTo>
                    <a:pt x="2854" y="0"/>
                  </a:moveTo>
                  <a:cubicBezTo>
                    <a:pt x="2009" y="0"/>
                    <a:pt x="1160" y="436"/>
                    <a:pt x="699" y="1202"/>
                  </a:cubicBezTo>
                  <a:cubicBezTo>
                    <a:pt x="1" y="2362"/>
                    <a:pt x="418" y="3962"/>
                    <a:pt x="1586" y="4605"/>
                  </a:cubicBezTo>
                  <a:cubicBezTo>
                    <a:pt x="1938" y="4798"/>
                    <a:pt x="2325" y="4889"/>
                    <a:pt x="2711" y="4889"/>
                  </a:cubicBezTo>
                  <a:cubicBezTo>
                    <a:pt x="3575" y="4889"/>
                    <a:pt x="4434" y="4432"/>
                    <a:pt x="4884" y="3637"/>
                  </a:cubicBezTo>
                  <a:cubicBezTo>
                    <a:pt x="5534" y="2489"/>
                    <a:pt x="5138" y="964"/>
                    <a:pt x="4018" y="309"/>
                  </a:cubicBezTo>
                  <a:cubicBezTo>
                    <a:pt x="3659" y="99"/>
                    <a:pt x="3257" y="0"/>
                    <a:pt x="2854"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0" name="Google Shape;2550;p8"/>
            <p:cNvSpPr/>
            <p:nvPr/>
          </p:nvSpPr>
          <p:spPr>
            <a:xfrm>
              <a:off x="2742950" y="1299900"/>
              <a:ext cx="138350" cy="122250"/>
            </a:xfrm>
            <a:custGeom>
              <a:rect b="b" l="l" r="r" t="t"/>
              <a:pathLst>
                <a:path extrusionOk="0" h="4890" w="5534">
                  <a:moveTo>
                    <a:pt x="2855" y="1"/>
                  </a:moveTo>
                  <a:cubicBezTo>
                    <a:pt x="2017" y="1"/>
                    <a:pt x="1173" y="429"/>
                    <a:pt x="709" y="1186"/>
                  </a:cubicBezTo>
                  <a:cubicBezTo>
                    <a:pt x="0" y="2340"/>
                    <a:pt x="405" y="3943"/>
                    <a:pt x="1569" y="4596"/>
                  </a:cubicBezTo>
                  <a:cubicBezTo>
                    <a:pt x="1924" y="4795"/>
                    <a:pt x="2317" y="4889"/>
                    <a:pt x="2709" y="4889"/>
                  </a:cubicBezTo>
                  <a:cubicBezTo>
                    <a:pt x="3565" y="4889"/>
                    <a:pt x="4420" y="4440"/>
                    <a:pt x="4875" y="3654"/>
                  </a:cubicBezTo>
                  <a:cubicBezTo>
                    <a:pt x="5533" y="2518"/>
                    <a:pt x="5146" y="984"/>
                    <a:pt x="4035" y="319"/>
                  </a:cubicBezTo>
                  <a:cubicBezTo>
                    <a:pt x="3673" y="103"/>
                    <a:pt x="3264" y="1"/>
                    <a:pt x="2855"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1" name="Google Shape;2551;p8"/>
            <p:cNvSpPr/>
            <p:nvPr/>
          </p:nvSpPr>
          <p:spPr>
            <a:xfrm>
              <a:off x="5235975" y="1765050"/>
              <a:ext cx="139575" cy="122975"/>
            </a:xfrm>
            <a:custGeom>
              <a:rect b="b" l="l" r="r" t="t"/>
              <a:pathLst>
                <a:path extrusionOk="0" h="4919" w="5583">
                  <a:moveTo>
                    <a:pt x="2852" y="0"/>
                  </a:moveTo>
                  <a:cubicBezTo>
                    <a:pt x="1988" y="0"/>
                    <a:pt x="1133" y="458"/>
                    <a:pt x="678" y="1258"/>
                  </a:cubicBezTo>
                  <a:cubicBezTo>
                    <a:pt x="0" y="2448"/>
                    <a:pt x="432" y="4007"/>
                    <a:pt x="1614" y="4641"/>
                  </a:cubicBezTo>
                  <a:cubicBezTo>
                    <a:pt x="1965" y="4830"/>
                    <a:pt x="2348" y="4919"/>
                    <a:pt x="2729" y="4919"/>
                  </a:cubicBezTo>
                  <a:cubicBezTo>
                    <a:pt x="3594" y="4919"/>
                    <a:pt x="4449" y="4461"/>
                    <a:pt x="4904" y="3661"/>
                  </a:cubicBezTo>
                  <a:cubicBezTo>
                    <a:pt x="5582" y="2472"/>
                    <a:pt x="5150" y="913"/>
                    <a:pt x="3967" y="278"/>
                  </a:cubicBezTo>
                  <a:cubicBezTo>
                    <a:pt x="3616" y="90"/>
                    <a:pt x="3233" y="0"/>
                    <a:pt x="2852"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2" name="Google Shape;2552;p8"/>
            <p:cNvSpPr/>
            <p:nvPr/>
          </p:nvSpPr>
          <p:spPr>
            <a:xfrm>
              <a:off x="5051100" y="4001525"/>
              <a:ext cx="137800" cy="122200"/>
            </a:xfrm>
            <a:custGeom>
              <a:rect b="b" l="l" r="r" t="t"/>
              <a:pathLst>
                <a:path extrusionOk="0" h="4888" w="5512">
                  <a:moveTo>
                    <a:pt x="2835" y="1"/>
                  </a:moveTo>
                  <a:cubicBezTo>
                    <a:pt x="1968" y="1"/>
                    <a:pt x="1096" y="459"/>
                    <a:pt x="646" y="1261"/>
                  </a:cubicBezTo>
                  <a:cubicBezTo>
                    <a:pt x="1" y="2413"/>
                    <a:pt x="401" y="3932"/>
                    <a:pt x="1526" y="4584"/>
                  </a:cubicBezTo>
                  <a:cubicBezTo>
                    <a:pt x="1883" y="4790"/>
                    <a:pt x="2283" y="4888"/>
                    <a:pt x="2683" y="4888"/>
                  </a:cubicBezTo>
                  <a:cubicBezTo>
                    <a:pt x="3531" y="4888"/>
                    <a:pt x="4382" y="4450"/>
                    <a:pt x="4841" y="3679"/>
                  </a:cubicBezTo>
                  <a:cubicBezTo>
                    <a:pt x="5512" y="2553"/>
                    <a:pt x="5142" y="1013"/>
                    <a:pt x="4038" y="334"/>
                  </a:cubicBezTo>
                  <a:cubicBezTo>
                    <a:pt x="3670" y="108"/>
                    <a:pt x="3253" y="1"/>
                    <a:pt x="2835"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3" name="Google Shape;2553;p8"/>
            <p:cNvSpPr/>
            <p:nvPr/>
          </p:nvSpPr>
          <p:spPr>
            <a:xfrm>
              <a:off x="3840350" y="980450"/>
              <a:ext cx="139550" cy="123000"/>
            </a:xfrm>
            <a:custGeom>
              <a:rect b="b" l="l" r="r" t="t"/>
              <a:pathLst>
                <a:path extrusionOk="0" h="4920" w="5582">
                  <a:moveTo>
                    <a:pt x="2853" y="0"/>
                  </a:moveTo>
                  <a:cubicBezTo>
                    <a:pt x="1993" y="0"/>
                    <a:pt x="1141" y="453"/>
                    <a:pt x="685" y="1247"/>
                  </a:cubicBezTo>
                  <a:cubicBezTo>
                    <a:pt x="1" y="2433"/>
                    <a:pt x="424" y="3993"/>
                    <a:pt x="1603" y="4636"/>
                  </a:cubicBezTo>
                  <a:cubicBezTo>
                    <a:pt x="1957" y="4829"/>
                    <a:pt x="2344" y="4920"/>
                    <a:pt x="2730" y="4920"/>
                  </a:cubicBezTo>
                  <a:cubicBezTo>
                    <a:pt x="3589" y="4920"/>
                    <a:pt x="4441" y="4467"/>
                    <a:pt x="4898" y="3674"/>
                  </a:cubicBezTo>
                  <a:cubicBezTo>
                    <a:pt x="5581" y="2487"/>
                    <a:pt x="5159" y="925"/>
                    <a:pt x="3980" y="284"/>
                  </a:cubicBezTo>
                  <a:cubicBezTo>
                    <a:pt x="3626" y="92"/>
                    <a:pt x="3239" y="0"/>
                    <a:pt x="2853"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4" name="Google Shape;2554;p8"/>
            <p:cNvSpPr/>
            <p:nvPr/>
          </p:nvSpPr>
          <p:spPr>
            <a:xfrm>
              <a:off x="2426400" y="1589825"/>
              <a:ext cx="139475" cy="122975"/>
            </a:xfrm>
            <a:custGeom>
              <a:rect b="b" l="l" r="r" t="t"/>
              <a:pathLst>
                <a:path extrusionOk="0" h="4919" w="5579">
                  <a:moveTo>
                    <a:pt x="2850" y="0"/>
                  </a:moveTo>
                  <a:cubicBezTo>
                    <a:pt x="2009" y="0"/>
                    <a:pt x="1172" y="433"/>
                    <a:pt x="707" y="1202"/>
                  </a:cubicBezTo>
                  <a:cubicBezTo>
                    <a:pt x="1" y="2371"/>
                    <a:pt x="394" y="3943"/>
                    <a:pt x="1559" y="4611"/>
                  </a:cubicBezTo>
                  <a:cubicBezTo>
                    <a:pt x="1923" y="4819"/>
                    <a:pt x="2326" y="4918"/>
                    <a:pt x="2728" y="4918"/>
                  </a:cubicBezTo>
                  <a:cubicBezTo>
                    <a:pt x="3570" y="4918"/>
                    <a:pt x="4407" y="4484"/>
                    <a:pt x="4873" y="3716"/>
                  </a:cubicBezTo>
                  <a:cubicBezTo>
                    <a:pt x="5579" y="2549"/>
                    <a:pt x="5185" y="977"/>
                    <a:pt x="4019" y="308"/>
                  </a:cubicBezTo>
                  <a:cubicBezTo>
                    <a:pt x="3655" y="99"/>
                    <a:pt x="3252" y="0"/>
                    <a:pt x="2850"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5" name="Google Shape;2555;p8"/>
            <p:cNvSpPr/>
            <p:nvPr/>
          </p:nvSpPr>
          <p:spPr>
            <a:xfrm>
              <a:off x="2027250" y="2301575"/>
              <a:ext cx="137800" cy="122200"/>
            </a:xfrm>
            <a:custGeom>
              <a:rect b="b" l="l" r="r" t="t"/>
              <a:pathLst>
                <a:path extrusionOk="0" h="4888" w="5512">
                  <a:moveTo>
                    <a:pt x="2835" y="0"/>
                  </a:moveTo>
                  <a:cubicBezTo>
                    <a:pt x="1968" y="0"/>
                    <a:pt x="1097" y="459"/>
                    <a:pt x="648" y="1260"/>
                  </a:cubicBezTo>
                  <a:cubicBezTo>
                    <a:pt x="1" y="2412"/>
                    <a:pt x="403" y="3933"/>
                    <a:pt x="1526" y="4583"/>
                  </a:cubicBezTo>
                  <a:cubicBezTo>
                    <a:pt x="1884" y="4790"/>
                    <a:pt x="2284" y="4888"/>
                    <a:pt x="2684" y="4888"/>
                  </a:cubicBezTo>
                  <a:cubicBezTo>
                    <a:pt x="3532" y="4888"/>
                    <a:pt x="4383" y="4449"/>
                    <a:pt x="4841" y="3679"/>
                  </a:cubicBezTo>
                  <a:cubicBezTo>
                    <a:pt x="5512" y="2553"/>
                    <a:pt x="5143" y="1014"/>
                    <a:pt x="4040" y="334"/>
                  </a:cubicBezTo>
                  <a:cubicBezTo>
                    <a:pt x="3671" y="107"/>
                    <a:pt x="3253" y="0"/>
                    <a:pt x="2835"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6" name="Google Shape;2556;p8"/>
            <p:cNvSpPr/>
            <p:nvPr/>
          </p:nvSpPr>
          <p:spPr>
            <a:xfrm>
              <a:off x="5450200" y="3289775"/>
              <a:ext cx="139525" cy="123025"/>
            </a:xfrm>
            <a:custGeom>
              <a:rect b="b" l="l" r="r" t="t"/>
              <a:pathLst>
                <a:path extrusionOk="0" h="4921" w="5581">
                  <a:moveTo>
                    <a:pt x="2852" y="1"/>
                  </a:moveTo>
                  <a:cubicBezTo>
                    <a:pt x="1996" y="1"/>
                    <a:pt x="1147" y="451"/>
                    <a:pt x="688" y="1240"/>
                  </a:cubicBezTo>
                  <a:cubicBezTo>
                    <a:pt x="0" y="2424"/>
                    <a:pt x="419" y="3986"/>
                    <a:pt x="1596" y="4632"/>
                  </a:cubicBezTo>
                  <a:cubicBezTo>
                    <a:pt x="1952" y="4828"/>
                    <a:pt x="2341" y="4920"/>
                    <a:pt x="2729" y="4920"/>
                  </a:cubicBezTo>
                  <a:cubicBezTo>
                    <a:pt x="3586" y="4920"/>
                    <a:pt x="4435" y="4470"/>
                    <a:pt x="4894" y="3681"/>
                  </a:cubicBezTo>
                  <a:cubicBezTo>
                    <a:pt x="5581" y="2497"/>
                    <a:pt x="5162" y="935"/>
                    <a:pt x="3985" y="288"/>
                  </a:cubicBezTo>
                  <a:cubicBezTo>
                    <a:pt x="3630" y="93"/>
                    <a:pt x="3240" y="1"/>
                    <a:pt x="2852"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7" name="Google Shape;2557;p8"/>
            <p:cNvSpPr/>
            <p:nvPr/>
          </p:nvSpPr>
          <p:spPr>
            <a:xfrm>
              <a:off x="4735525" y="4292625"/>
              <a:ext cx="135975" cy="120625"/>
            </a:xfrm>
            <a:custGeom>
              <a:rect b="b" l="l" r="r" t="t"/>
              <a:pathLst>
                <a:path extrusionOk="0" h="4825" w="5439">
                  <a:moveTo>
                    <a:pt x="2814" y="1"/>
                  </a:moveTo>
                  <a:cubicBezTo>
                    <a:pt x="1950" y="1"/>
                    <a:pt x="1079" y="458"/>
                    <a:pt x="640" y="1246"/>
                  </a:cubicBezTo>
                  <a:cubicBezTo>
                    <a:pt x="1" y="2391"/>
                    <a:pt x="434" y="3949"/>
                    <a:pt x="1564" y="4558"/>
                  </a:cubicBezTo>
                  <a:cubicBezTo>
                    <a:pt x="1901" y="4739"/>
                    <a:pt x="2274" y="4825"/>
                    <a:pt x="2648" y="4825"/>
                  </a:cubicBezTo>
                  <a:cubicBezTo>
                    <a:pt x="3534" y="4825"/>
                    <a:pt x="4424" y="4345"/>
                    <a:pt x="4849" y="3532"/>
                  </a:cubicBezTo>
                  <a:cubicBezTo>
                    <a:pt x="5438" y="2400"/>
                    <a:pt x="5026" y="919"/>
                    <a:pt x="3944" y="296"/>
                  </a:cubicBezTo>
                  <a:cubicBezTo>
                    <a:pt x="3597" y="95"/>
                    <a:pt x="3206" y="1"/>
                    <a:pt x="2814"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8" name="Google Shape;2558;p8"/>
            <p:cNvSpPr/>
            <p:nvPr/>
          </p:nvSpPr>
          <p:spPr>
            <a:xfrm>
              <a:off x="2524450" y="4141850"/>
              <a:ext cx="135950" cy="120600"/>
            </a:xfrm>
            <a:custGeom>
              <a:rect b="b" l="l" r="r" t="t"/>
              <a:pathLst>
                <a:path extrusionOk="0" h="4824" w="5438">
                  <a:moveTo>
                    <a:pt x="2812" y="0"/>
                  </a:moveTo>
                  <a:cubicBezTo>
                    <a:pt x="1941" y="0"/>
                    <a:pt x="1064" y="465"/>
                    <a:pt x="629" y="1262"/>
                  </a:cubicBezTo>
                  <a:cubicBezTo>
                    <a:pt x="0" y="2417"/>
                    <a:pt x="447" y="3971"/>
                    <a:pt x="1581" y="4566"/>
                  </a:cubicBezTo>
                  <a:cubicBezTo>
                    <a:pt x="1915" y="4741"/>
                    <a:pt x="2282" y="4824"/>
                    <a:pt x="2649" y="4824"/>
                  </a:cubicBezTo>
                  <a:cubicBezTo>
                    <a:pt x="3543" y="4824"/>
                    <a:pt x="4438" y="4335"/>
                    <a:pt x="4857" y="3512"/>
                  </a:cubicBezTo>
                  <a:cubicBezTo>
                    <a:pt x="5438" y="2373"/>
                    <a:pt x="5012" y="895"/>
                    <a:pt x="3926" y="285"/>
                  </a:cubicBezTo>
                  <a:cubicBezTo>
                    <a:pt x="3582" y="91"/>
                    <a:pt x="3198" y="0"/>
                    <a:pt x="2812"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9" name="Google Shape;2559;p8"/>
            <p:cNvSpPr/>
            <p:nvPr/>
          </p:nvSpPr>
          <p:spPr>
            <a:xfrm>
              <a:off x="3222325" y="4534075"/>
              <a:ext cx="136450" cy="120675"/>
            </a:xfrm>
            <a:custGeom>
              <a:rect b="b" l="l" r="r" t="t"/>
              <a:pathLst>
                <a:path extrusionOk="0" h="4827" w="5458">
                  <a:moveTo>
                    <a:pt x="2813" y="1"/>
                  </a:moveTo>
                  <a:cubicBezTo>
                    <a:pt x="2005" y="1"/>
                    <a:pt x="1186" y="403"/>
                    <a:pt x="714" y="1118"/>
                  </a:cubicBezTo>
                  <a:cubicBezTo>
                    <a:pt x="1" y="2203"/>
                    <a:pt x="337" y="3779"/>
                    <a:pt x="1433" y="4484"/>
                  </a:cubicBezTo>
                  <a:cubicBezTo>
                    <a:pt x="1796" y="4717"/>
                    <a:pt x="2215" y="4827"/>
                    <a:pt x="2638" y="4827"/>
                  </a:cubicBezTo>
                  <a:cubicBezTo>
                    <a:pt x="3467" y="4827"/>
                    <a:pt x="4310" y="4406"/>
                    <a:pt x="4771" y="3663"/>
                  </a:cubicBezTo>
                  <a:cubicBezTo>
                    <a:pt x="5458" y="2558"/>
                    <a:pt x="5083" y="984"/>
                    <a:pt x="3974" y="315"/>
                  </a:cubicBezTo>
                  <a:cubicBezTo>
                    <a:pt x="3620" y="102"/>
                    <a:pt x="3218" y="1"/>
                    <a:pt x="2813"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0" name="Google Shape;2560;p8"/>
            <p:cNvSpPr/>
            <p:nvPr/>
          </p:nvSpPr>
          <p:spPr>
            <a:xfrm>
              <a:off x="1944300" y="2723400"/>
              <a:ext cx="136550" cy="120700"/>
            </a:xfrm>
            <a:custGeom>
              <a:rect b="b" l="l" r="r" t="t"/>
              <a:pathLst>
                <a:path extrusionOk="0" h="4828" w="5462">
                  <a:moveTo>
                    <a:pt x="2810" y="1"/>
                  </a:moveTo>
                  <a:cubicBezTo>
                    <a:pt x="1987" y="1"/>
                    <a:pt x="1157" y="418"/>
                    <a:pt x="694" y="1153"/>
                  </a:cubicBezTo>
                  <a:cubicBezTo>
                    <a:pt x="0" y="2254"/>
                    <a:pt x="366" y="3829"/>
                    <a:pt x="1471" y="4507"/>
                  </a:cubicBezTo>
                  <a:cubicBezTo>
                    <a:pt x="1826" y="4725"/>
                    <a:pt x="2232" y="4828"/>
                    <a:pt x="2641" y="4828"/>
                  </a:cubicBezTo>
                  <a:cubicBezTo>
                    <a:pt x="3485" y="4828"/>
                    <a:pt x="4343" y="4391"/>
                    <a:pt x="4795" y="3627"/>
                  </a:cubicBezTo>
                  <a:cubicBezTo>
                    <a:pt x="5461" y="2502"/>
                    <a:pt x="5062" y="938"/>
                    <a:pt x="3940" y="296"/>
                  </a:cubicBezTo>
                  <a:cubicBezTo>
                    <a:pt x="3592" y="95"/>
                    <a:pt x="3202" y="1"/>
                    <a:pt x="2810"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1" name="Google Shape;2561;p8"/>
            <p:cNvSpPr/>
            <p:nvPr/>
          </p:nvSpPr>
          <p:spPr>
            <a:xfrm>
              <a:off x="2242400" y="3827500"/>
              <a:ext cx="136075" cy="119875"/>
            </a:xfrm>
            <a:custGeom>
              <a:rect b="b" l="l" r="r" t="t"/>
              <a:pathLst>
                <a:path extrusionOk="0" h="4795" w="5443">
                  <a:moveTo>
                    <a:pt x="2792" y="0"/>
                  </a:moveTo>
                  <a:cubicBezTo>
                    <a:pt x="1957" y="0"/>
                    <a:pt x="1121" y="435"/>
                    <a:pt x="672" y="1196"/>
                  </a:cubicBezTo>
                  <a:cubicBezTo>
                    <a:pt x="0" y="2332"/>
                    <a:pt x="410" y="3886"/>
                    <a:pt x="1546" y="4514"/>
                  </a:cubicBezTo>
                  <a:cubicBezTo>
                    <a:pt x="1890" y="4705"/>
                    <a:pt x="2270" y="4795"/>
                    <a:pt x="2650" y="4795"/>
                  </a:cubicBezTo>
                  <a:cubicBezTo>
                    <a:pt x="3486" y="4795"/>
                    <a:pt x="4322" y="4360"/>
                    <a:pt x="4770" y="3599"/>
                  </a:cubicBezTo>
                  <a:cubicBezTo>
                    <a:pt x="5442" y="2463"/>
                    <a:pt x="5033" y="908"/>
                    <a:pt x="3897" y="281"/>
                  </a:cubicBezTo>
                  <a:cubicBezTo>
                    <a:pt x="3553" y="90"/>
                    <a:pt x="3173" y="0"/>
                    <a:pt x="2792"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2" name="Google Shape;2562;p8"/>
            <p:cNvSpPr/>
            <p:nvPr/>
          </p:nvSpPr>
          <p:spPr>
            <a:xfrm>
              <a:off x="3638050" y="4612075"/>
              <a:ext cx="136000" cy="119925"/>
            </a:xfrm>
            <a:custGeom>
              <a:rect b="b" l="l" r="r" t="t"/>
              <a:pathLst>
                <a:path extrusionOk="0" h="4797" w="5440">
                  <a:moveTo>
                    <a:pt x="2792" y="1"/>
                  </a:moveTo>
                  <a:cubicBezTo>
                    <a:pt x="1966" y="1"/>
                    <a:pt x="1137" y="425"/>
                    <a:pt x="682" y="1172"/>
                  </a:cubicBezTo>
                  <a:cubicBezTo>
                    <a:pt x="0" y="2297"/>
                    <a:pt x="393" y="3859"/>
                    <a:pt x="1521" y="4503"/>
                  </a:cubicBezTo>
                  <a:cubicBezTo>
                    <a:pt x="1870" y="4702"/>
                    <a:pt x="2258" y="4796"/>
                    <a:pt x="2647" y="4796"/>
                  </a:cubicBezTo>
                  <a:cubicBezTo>
                    <a:pt x="3473" y="4796"/>
                    <a:pt x="4301" y="4372"/>
                    <a:pt x="4755" y="3624"/>
                  </a:cubicBezTo>
                  <a:cubicBezTo>
                    <a:pt x="5439" y="2500"/>
                    <a:pt x="5046" y="938"/>
                    <a:pt x="3918" y="294"/>
                  </a:cubicBezTo>
                  <a:cubicBezTo>
                    <a:pt x="3569" y="95"/>
                    <a:pt x="3181" y="1"/>
                    <a:pt x="2792"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3" name="Google Shape;2563;p8"/>
            <p:cNvSpPr/>
            <p:nvPr/>
          </p:nvSpPr>
          <p:spPr>
            <a:xfrm>
              <a:off x="4026300" y="929675"/>
              <a:ext cx="133600" cy="118175"/>
            </a:xfrm>
            <a:custGeom>
              <a:rect b="b" l="l" r="r" t="t"/>
              <a:pathLst>
                <a:path extrusionOk="0" h="4727" w="5344">
                  <a:moveTo>
                    <a:pt x="2712" y="1"/>
                  </a:moveTo>
                  <a:cubicBezTo>
                    <a:pt x="1897" y="1"/>
                    <a:pt x="1099" y="432"/>
                    <a:pt x="656" y="1200"/>
                  </a:cubicBezTo>
                  <a:cubicBezTo>
                    <a:pt x="0" y="2335"/>
                    <a:pt x="372" y="3776"/>
                    <a:pt x="1486" y="4420"/>
                  </a:cubicBezTo>
                  <a:cubicBezTo>
                    <a:pt x="1846" y="4628"/>
                    <a:pt x="2240" y="4727"/>
                    <a:pt x="2631" y="4727"/>
                  </a:cubicBezTo>
                  <a:cubicBezTo>
                    <a:pt x="3446" y="4727"/>
                    <a:pt x="4244" y="4295"/>
                    <a:pt x="4688" y="3528"/>
                  </a:cubicBezTo>
                  <a:cubicBezTo>
                    <a:pt x="5343" y="2392"/>
                    <a:pt x="4971" y="951"/>
                    <a:pt x="3858" y="308"/>
                  </a:cubicBezTo>
                  <a:cubicBezTo>
                    <a:pt x="3497" y="100"/>
                    <a:pt x="3103" y="1"/>
                    <a:pt x="2712"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4" name="Google Shape;2564;p8"/>
            <p:cNvSpPr/>
            <p:nvPr/>
          </p:nvSpPr>
          <p:spPr>
            <a:xfrm>
              <a:off x="5189300" y="1583500"/>
              <a:ext cx="133600" cy="118175"/>
            </a:xfrm>
            <a:custGeom>
              <a:rect b="b" l="l" r="r" t="t"/>
              <a:pathLst>
                <a:path extrusionOk="0" h="4727" w="5344">
                  <a:moveTo>
                    <a:pt x="2713" y="1"/>
                  </a:moveTo>
                  <a:cubicBezTo>
                    <a:pt x="1899" y="1"/>
                    <a:pt x="1101" y="431"/>
                    <a:pt x="657" y="1197"/>
                  </a:cubicBezTo>
                  <a:cubicBezTo>
                    <a:pt x="0" y="2332"/>
                    <a:pt x="371" y="3773"/>
                    <a:pt x="1484" y="4419"/>
                  </a:cubicBezTo>
                  <a:cubicBezTo>
                    <a:pt x="1845" y="4628"/>
                    <a:pt x="2240" y="4727"/>
                    <a:pt x="2631" y="4727"/>
                  </a:cubicBezTo>
                  <a:cubicBezTo>
                    <a:pt x="3445" y="4727"/>
                    <a:pt x="4244" y="4297"/>
                    <a:pt x="4688" y="3530"/>
                  </a:cubicBezTo>
                  <a:cubicBezTo>
                    <a:pt x="5343" y="2395"/>
                    <a:pt x="4973" y="954"/>
                    <a:pt x="3859" y="309"/>
                  </a:cubicBezTo>
                  <a:cubicBezTo>
                    <a:pt x="3498" y="100"/>
                    <a:pt x="3104" y="1"/>
                    <a:pt x="2713"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5" name="Google Shape;2565;p8"/>
            <p:cNvSpPr/>
            <p:nvPr/>
          </p:nvSpPr>
          <p:spPr>
            <a:xfrm>
              <a:off x="2295075" y="4013825"/>
              <a:ext cx="130025" cy="115100"/>
            </a:xfrm>
            <a:custGeom>
              <a:rect b="b" l="l" r="r" t="t"/>
              <a:pathLst>
                <a:path extrusionOk="0" h="4604" w="5201">
                  <a:moveTo>
                    <a:pt x="2605" y="0"/>
                  </a:moveTo>
                  <a:cubicBezTo>
                    <a:pt x="1823" y="0"/>
                    <a:pt x="1077" y="422"/>
                    <a:pt x="643" y="1187"/>
                  </a:cubicBezTo>
                  <a:cubicBezTo>
                    <a:pt x="1" y="2318"/>
                    <a:pt x="342" y="3645"/>
                    <a:pt x="1440" y="4283"/>
                  </a:cubicBezTo>
                  <a:cubicBezTo>
                    <a:pt x="1813" y="4500"/>
                    <a:pt x="2209" y="4603"/>
                    <a:pt x="2596" y="4603"/>
                  </a:cubicBezTo>
                  <a:cubicBezTo>
                    <a:pt x="3394" y="4603"/>
                    <a:pt x="4154" y="4163"/>
                    <a:pt x="4585" y="3367"/>
                  </a:cubicBezTo>
                  <a:cubicBezTo>
                    <a:pt x="5201" y="2231"/>
                    <a:pt x="4827" y="910"/>
                    <a:pt x="3711" y="293"/>
                  </a:cubicBezTo>
                  <a:cubicBezTo>
                    <a:pt x="3354" y="95"/>
                    <a:pt x="2976" y="0"/>
                    <a:pt x="2605"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6" name="Google Shape;2566;p8"/>
            <p:cNvSpPr/>
            <p:nvPr/>
          </p:nvSpPr>
          <p:spPr>
            <a:xfrm>
              <a:off x="3457600" y="4667650"/>
              <a:ext cx="130500" cy="115125"/>
            </a:xfrm>
            <a:custGeom>
              <a:rect b="b" l="l" r="r" t="t"/>
              <a:pathLst>
                <a:path extrusionOk="0" h="4605" w="5220">
                  <a:moveTo>
                    <a:pt x="2623" y="1"/>
                  </a:moveTo>
                  <a:cubicBezTo>
                    <a:pt x="1857" y="1"/>
                    <a:pt x="1124" y="405"/>
                    <a:pt x="689" y="1142"/>
                  </a:cubicBezTo>
                  <a:cubicBezTo>
                    <a:pt x="0" y="2303"/>
                    <a:pt x="358" y="3677"/>
                    <a:pt x="1511" y="4313"/>
                  </a:cubicBezTo>
                  <a:cubicBezTo>
                    <a:pt x="1867" y="4510"/>
                    <a:pt x="2244" y="4604"/>
                    <a:pt x="2614" y="4604"/>
                  </a:cubicBezTo>
                  <a:cubicBezTo>
                    <a:pt x="3398" y="4604"/>
                    <a:pt x="4145" y="4180"/>
                    <a:pt x="4579" y="3413"/>
                  </a:cubicBezTo>
                  <a:cubicBezTo>
                    <a:pt x="5220" y="2283"/>
                    <a:pt x="4875" y="956"/>
                    <a:pt x="3776" y="318"/>
                  </a:cubicBezTo>
                  <a:cubicBezTo>
                    <a:pt x="3406" y="104"/>
                    <a:pt x="3010" y="1"/>
                    <a:pt x="2623"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7" name="Google Shape;2567;p8"/>
            <p:cNvSpPr/>
            <p:nvPr/>
          </p:nvSpPr>
          <p:spPr>
            <a:xfrm>
              <a:off x="2810275" y="4459675"/>
              <a:ext cx="129300" cy="114350"/>
            </a:xfrm>
            <a:custGeom>
              <a:rect b="b" l="l" r="r" t="t"/>
              <a:pathLst>
                <a:path extrusionOk="0" h="4574" w="5172">
                  <a:moveTo>
                    <a:pt x="2599" y="0"/>
                  </a:moveTo>
                  <a:cubicBezTo>
                    <a:pt x="1827" y="0"/>
                    <a:pt x="1085" y="410"/>
                    <a:pt x="652" y="1154"/>
                  </a:cubicBezTo>
                  <a:cubicBezTo>
                    <a:pt x="1" y="2274"/>
                    <a:pt x="340" y="3623"/>
                    <a:pt x="1433" y="4259"/>
                  </a:cubicBezTo>
                  <a:cubicBezTo>
                    <a:pt x="1798" y="4472"/>
                    <a:pt x="2190" y="4574"/>
                    <a:pt x="2575" y="4574"/>
                  </a:cubicBezTo>
                  <a:cubicBezTo>
                    <a:pt x="3346" y="4574"/>
                    <a:pt x="4088" y="4164"/>
                    <a:pt x="4520" y="3421"/>
                  </a:cubicBezTo>
                  <a:cubicBezTo>
                    <a:pt x="5172" y="2299"/>
                    <a:pt x="4833" y="952"/>
                    <a:pt x="3739" y="314"/>
                  </a:cubicBezTo>
                  <a:cubicBezTo>
                    <a:pt x="3375" y="102"/>
                    <a:pt x="2983" y="0"/>
                    <a:pt x="2599"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8" name="Google Shape;2568;p8"/>
            <p:cNvSpPr/>
            <p:nvPr/>
          </p:nvSpPr>
          <p:spPr>
            <a:xfrm>
              <a:off x="4443325" y="1008375"/>
              <a:ext cx="130650" cy="115975"/>
            </a:xfrm>
            <a:custGeom>
              <a:rect b="b" l="l" r="r" t="t"/>
              <a:pathLst>
                <a:path extrusionOk="0" h="4639" w="5226">
                  <a:moveTo>
                    <a:pt x="2613" y="0"/>
                  </a:moveTo>
                  <a:cubicBezTo>
                    <a:pt x="1812" y="0"/>
                    <a:pt x="1054" y="443"/>
                    <a:pt x="618" y="1245"/>
                  </a:cubicBezTo>
                  <a:cubicBezTo>
                    <a:pt x="0" y="2381"/>
                    <a:pt x="366" y="3697"/>
                    <a:pt x="1469" y="4326"/>
                  </a:cubicBezTo>
                  <a:cubicBezTo>
                    <a:pt x="1840" y="4537"/>
                    <a:pt x="2232" y="4638"/>
                    <a:pt x="2614" y="4638"/>
                  </a:cubicBezTo>
                  <a:cubicBezTo>
                    <a:pt x="3415" y="4638"/>
                    <a:pt x="4174" y="4195"/>
                    <a:pt x="4610" y="3392"/>
                  </a:cubicBezTo>
                  <a:cubicBezTo>
                    <a:pt x="5226" y="2258"/>
                    <a:pt x="4862" y="940"/>
                    <a:pt x="3758" y="312"/>
                  </a:cubicBezTo>
                  <a:cubicBezTo>
                    <a:pt x="3387" y="101"/>
                    <a:pt x="2995" y="0"/>
                    <a:pt x="2613"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9" name="Google Shape;2569;p8"/>
            <p:cNvSpPr/>
            <p:nvPr/>
          </p:nvSpPr>
          <p:spPr>
            <a:xfrm>
              <a:off x="4675225" y="1138450"/>
              <a:ext cx="132550" cy="117350"/>
            </a:xfrm>
            <a:custGeom>
              <a:rect b="b" l="l" r="r" t="t"/>
              <a:pathLst>
                <a:path extrusionOk="0" h="4694" w="5302">
                  <a:moveTo>
                    <a:pt x="2661" y="0"/>
                  </a:moveTo>
                  <a:cubicBezTo>
                    <a:pt x="1827" y="0"/>
                    <a:pt x="1026" y="465"/>
                    <a:pt x="596" y="1287"/>
                  </a:cubicBezTo>
                  <a:cubicBezTo>
                    <a:pt x="1" y="2424"/>
                    <a:pt x="385" y="3767"/>
                    <a:pt x="1486" y="4389"/>
                  </a:cubicBezTo>
                  <a:cubicBezTo>
                    <a:pt x="1851" y="4595"/>
                    <a:pt x="2241" y="4694"/>
                    <a:pt x="2625" y="4694"/>
                  </a:cubicBezTo>
                  <a:cubicBezTo>
                    <a:pt x="3439" y="4694"/>
                    <a:pt x="4221" y="4250"/>
                    <a:pt x="4659" y="3456"/>
                  </a:cubicBezTo>
                  <a:cubicBezTo>
                    <a:pt x="5301" y="2290"/>
                    <a:pt x="4902" y="896"/>
                    <a:pt x="3748" y="277"/>
                  </a:cubicBezTo>
                  <a:cubicBezTo>
                    <a:pt x="3398" y="90"/>
                    <a:pt x="3026" y="0"/>
                    <a:pt x="2661"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0" name="Google Shape;2570;p8"/>
            <p:cNvSpPr/>
            <p:nvPr/>
          </p:nvSpPr>
          <p:spPr>
            <a:xfrm>
              <a:off x="4908725" y="1269975"/>
              <a:ext cx="130250" cy="115825"/>
            </a:xfrm>
            <a:custGeom>
              <a:rect b="b" l="l" r="r" t="t"/>
              <a:pathLst>
                <a:path extrusionOk="0" h="4633" w="5210">
                  <a:moveTo>
                    <a:pt x="2604" y="0"/>
                  </a:moveTo>
                  <a:cubicBezTo>
                    <a:pt x="1844" y="0"/>
                    <a:pt x="1118" y="395"/>
                    <a:pt x="677" y="1124"/>
                  </a:cubicBezTo>
                  <a:cubicBezTo>
                    <a:pt x="0" y="2240"/>
                    <a:pt x="288" y="3581"/>
                    <a:pt x="1347" y="4254"/>
                  </a:cubicBezTo>
                  <a:cubicBezTo>
                    <a:pt x="1749" y="4510"/>
                    <a:pt x="2183" y="4632"/>
                    <a:pt x="2607" y="4632"/>
                  </a:cubicBezTo>
                  <a:cubicBezTo>
                    <a:pt x="3367" y="4632"/>
                    <a:pt x="4093" y="4238"/>
                    <a:pt x="4534" y="3509"/>
                  </a:cubicBezTo>
                  <a:cubicBezTo>
                    <a:pt x="5209" y="2392"/>
                    <a:pt x="4922" y="1052"/>
                    <a:pt x="3862" y="377"/>
                  </a:cubicBezTo>
                  <a:cubicBezTo>
                    <a:pt x="3461" y="123"/>
                    <a:pt x="3027" y="0"/>
                    <a:pt x="2604"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1" name="Google Shape;2571;p8"/>
            <p:cNvSpPr/>
            <p:nvPr/>
          </p:nvSpPr>
          <p:spPr>
            <a:xfrm>
              <a:off x="3429850" y="907175"/>
              <a:ext cx="129450" cy="114350"/>
            </a:xfrm>
            <a:custGeom>
              <a:rect b="b" l="l" r="r" t="t"/>
              <a:pathLst>
                <a:path extrusionOk="0" h="4574" w="5178">
                  <a:moveTo>
                    <a:pt x="2602" y="0"/>
                  </a:moveTo>
                  <a:cubicBezTo>
                    <a:pt x="1810" y="0"/>
                    <a:pt x="1052" y="434"/>
                    <a:pt x="624" y="1210"/>
                  </a:cubicBezTo>
                  <a:cubicBezTo>
                    <a:pt x="1" y="2340"/>
                    <a:pt x="378" y="3678"/>
                    <a:pt x="1489" y="4290"/>
                  </a:cubicBezTo>
                  <a:cubicBezTo>
                    <a:pt x="1839" y="4482"/>
                    <a:pt x="2211" y="4574"/>
                    <a:pt x="2576" y="4574"/>
                  </a:cubicBezTo>
                  <a:cubicBezTo>
                    <a:pt x="3368" y="4574"/>
                    <a:pt x="4126" y="4141"/>
                    <a:pt x="4554" y="3364"/>
                  </a:cubicBezTo>
                  <a:cubicBezTo>
                    <a:pt x="5177" y="2234"/>
                    <a:pt x="4800" y="896"/>
                    <a:pt x="3688" y="284"/>
                  </a:cubicBezTo>
                  <a:cubicBezTo>
                    <a:pt x="3338" y="92"/>
                    <a:pt x="2967" y="0"/>
                    <a:pt x="2602"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2" name="Google Shape;2572;p8"/>
            <p:cNvSpPr/>
            <p:nvPr/>
          </p:nvSpPr>
          <p:spPr>
            <a:xfrm>
              <a:off x="5522950" y="2083700"/>
              <a:ext cx="130025" cy="115075"/>
            </a:xfrm>
            <a:custGeom>
              <a:rect b="b" l="l" r="r" t="t"/>
              <a:pathLst>
                <a:path extrusionOk="0" h="4603" w="5201">
                  <a:moveTo>
                    <a:pt x="2607" y="0"/>
                  </a:moveTo>
                  <a:cubicBezTo>
                    <a:pt x="1811" y="0"/>
                    <a:pt x="1053" y="438"/>
                    <a:pt x="621" y="1232"/>
                  </a:cubicBezTo>
                  <a:cubicBezTo>
                    <a:pt x="0" y="2369"/>
                    <a:pt x="372" y="3688"/>
                    <a:pt x="1486" y="4307"/>
                  </a:cubicBezTo>
                  <a:cubicBezTo>
                    <a:pt x="1845" y="4507"/>
                    <a:pt x="2225" y="4603"/>
                    <a:pt x="2598" y="4603"/>
                  </a:cubicBezTo>
                  <a:cubicBezTo>
                    <a:pt x="3378" y="4603"/>
                    <a:pt x="4122" y="4183"/>
                    <a:pt x="4557" y="3422"/>
                  </a:cubicBezTo>
                  <a:cubicBezTo>
                    <a:pt x="5201" y="2293"/>
                    <a:pt x="4862" y="962"/>
                    <a:pt x="3767" y="323"/>
                  </a:cubicBezTo>
                  <a:cubicBezTo>
                    <a:pt x="3394" y="105"/>
                    <a:pt x="2996" y="0"/>
                    <a:pt x="2607"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3" name="Google Shape;2573;p8"/>
            <p:cNvSpPr/>
            <p:nvPr/>
          </p:nvSpPr>
          <p:spPr>
            <a:xfrm>
              <a:off x="3246200" y="960000"/>
              <a:ext cx="130375" cy="115100"/>
            </a:xfrm>
            <a:custGeom>
              <a:rect b="b" l="l" r="r" t="t"/>
              <a:pathLst>
                <a:path extrusionOk="0" h="4604" w="5215">
                  <a:moveTo>
                    <a:pt x="2621" y="0"/>
                  </a:moveTo>
                  <a:cubicBezTo>
                    <a:pt x="1861" y="0"/>
                    <a:pt x="1133" y="396"/>
                    <a:pt x="696" y="1123"/>
                  </a:cubicBezTo>
                  <a:cubicBezTo>
                    <a:pt x="1" y="2280"/>
                    <a:pt x="346" y="3658"/>
                    <a:pt x="1492" y="4303"/>
                  </a:cubicBezTo>
                  <a:cubicBezTo>
                    <a:pt x="1854" y="4506"/>
                    <a:pt x="2237" y="4603"/>
                    <a:pt x="2613" y="4603"/>
                  </a:cubicBezTo>
                  <a:cubicBezTo>
                    <a:pt x="3390" y="4603"/>
                    <a:pt x="4131" y="4187"/>
                    <a:pt x="4568" y="3431"/>
                  </a:cubicBezTo>
                  <a:cubicBezTo>
                    <a:pt x="5214" y="2305"/>
                    <a:pt x="4881" y="970"/>
                    <a:pt x="3791" y="327"/>
                  </a:cubicBezTo>
                  <a:cubicBezTo>
                    <a:pt x="3416" y="106"/>
                    <a:pt x="3014" y="0"/>
                    <a:pt x="2621"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4" name="Google Shape;2574;p8"/>
            <p:cNvSpPr/>
            <p:nvPr/>
          </p:nvSpPr>
          <p:spPr>
            <a:xfrm>
              <a:off x="5572125" y="2267625"/>
              <a:ext cx="130550" cy="115175"/>
            </a:xfrm>
            <a:custGeom>
              <a:rect b="b" l="l" r="r" t="t"/>
              <a:pathLst>
                <a:path extrusionOk="0" h="4607" w="5222">
                  <a:moveTo>
                    <a:pt x="2626" y="0"/>
                  </a:moveTo>
                  <a:cubicBezTo>
                    <a:pt x="1841" y="0"/>
                    <a:pt x="1092" y="427"/>
                    <a:pt x="658" y="1199"/>
                  </a:cubicBezTo>
                  <a:cubicBezTo>
                    <a:pt x="1" y="2369"/>
                    <a:pt x="394" y="3732"/>
                    <a:pt x="1567" y="4345"/>
                  </a:cubicBezTo>
                  <a:cubicBezTo>
                    <a:pt x="1906" y="4522"/>
                    <a:pt x="2262" y="4606"/>
                    <a:pt x="2611" y="4606"/>
                  </a:cubicBezTo>
                  <a:cubicBezTo>
                    <a:pt x="3415" y="4606"/>
                    <a:pt x="4182" y="4158"/>
                    <a:pt x="4612" y="3357"/>
                  </a:cubicBezTo>
                  <a:cubicBezTo>
                    <a:pt x="5222" y="2221"/>
                    <a:pt x="4840" y="902"/>
                    <a:pt x="3723" y="288"/>
                  </a:cubicBezTo>
                  <a:cubicBezTo>
                    <a:pt x="3368" y="93"/>
                    <a:pt x="2993" y="0"/>
                    <a:pt x="2626"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5" name="Google Shape;2575;p8"/>
            <p:cNvSpPr/>
            <p:nvPr/>
          </p:nvSpPr>
          <p:spPr>
            <a:xfrm>
              <a:off x="3063950" y="1013525"/>
              <a:ext cx="129425" cy="114375"/>
            </a:xfrm>
            <a:custGeom>
              <a:rect b="b" l="l" r="r" t="t"/>
              <a:pathLst>
                <a:path extrusionOk="0" h="4575" w="5177">
                  <a:moveTo>
                    <a:pt x="2604" y="0"/>
                  </a:moveTo>
                  <a:cubicBezTo>
                    <a:pt x="1801" y="0"/>
                    <a:pt x="1033" y="445"/>
                    <a:pt x="608" y="1237"/>
                  </a:cubicBezTo>
                  <a:cubicBezTo>
                    <a:pt x="1" y="2370"/>
                    <a:pt x="396" y="3705"/>
                    <a:pt x="1516" y="4305"/>
                  </a:cubicBezTo>
                  <a:cubicBezTo>
                    <a:pt x="1857" y="4487"/>
                    <a:pt x="2219" y="4574"/>
                    <a:pt x="2574" y="4574"/>
                  </a:cubicBezTo>
                  <a:cubicBezTo>
                    <a:pt x="3376" y="4574"/>
                    <a:pt x="4144" y="4130"/>
                    <a:pt x="4569" y="3338"/>
                  </a:cubicBezTo>
                  <a:cubicBezTo>
                    <a:pt x="5176" y="2205"/>
                    <a:pt x="4783" y="870"/>
                    <a:pt x="3661" y="270"/>
                  </a:cubicBezTo>
                  <a:cubicBezTo>
                    <a:pt x="3320" y="87"/>
                    <a:pt x="2959" y="0"/>
                    <a:pt x="2604"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6" name="Google Shape;2576;p8"/>
            <p:cNvSpPr/>
            <p:nvPr/>
          </p:nvSpPr>
          <p:spPr>
            <a:xfrm>
              <a:off x="5622625" y="2451975"/>
              <a:ext cx="129350" cy="114350"/>
            </a:xfrm>
            <a:custGeom>
              <a:rect b="b" l="l" r="r" t="t"/>
              <a:pathLst>
                <a:path extrusionOk="0" h="4574" w="5174">
                  <a:moveTo>
                    <a:pt x="2599" y="0"/>
                  </a:moveTo>
                  <a:cubicBezTo>
                    <a:pt x="1822" y="0"/>
                    <a:pt x="1076" y="415"/>
                    <a:pt x="645" y="1167"/>
                  </a:cubicBezTo>
                  <a:cubicBezTo>
                    <a:pt x="1" y="2290"/>
                    <a:pt x="349" y="3636"/>
                    <a:pt x="1447" y="4266"/>
                  </a:cubicBezTo>
                  <a:cubicBezTo>
                    <a:pt x="1808" y="4474"/>
                    <a:pt x="2195" y="4573"/>
                    <a:pt x="2575" y="4573"/>
                  </a:cubicBezTo>
                  <a:cubicBezTo>
                    <a:pt x="3351" y="4573"/>
                    <a:pt x="4096" y="4158"/>
                    <a:pt x="4528" y="3406"/>
                  </a:cubicBezTo>
                  <a:cubicBezTo>
                    <a:pt x="5173" y="2283"/>
                    <a:pt x="4824" y="938"/>
                    <a:pt x="3728" y="307"/>
                  </a:cubicBezTo>
                  <a:cubicBezTo>
                    <a:pt x="3366" y="99"/>
                    <a:pt x="2978" y="0"/>
                    <a:pt x="2599"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7" name="Google Shape;2577;p8"/>
            <p:cNvSpPr/>
            <p:nvPr/>
          </p:nvSpPr>
          <p:spPr>
            <a:xfrm>
              <a:off x="2563275" y="1355900"/>
              <a:ext cx="132350" cy="116600"/>
            </a:xfrm>
            <a:custGeom>
              <a:rect b="b" l="l" r="r" t="t"/>
              <a:pathLst>
                <a:path extrusionOk="0" h="4664" w="5294">
                  <a:moveTo>
                    <a:pt x="2653" y="0"/>
                  </a:moveTo>
                  <a:cubicBezTo>
                    <a:pt x="1875" y="0"/>
                    <a:pt x="1131" y="411"/>
                    <a:pt x="689" y="1159"/>
                  </a:cubicBezTo>
                  <a:cubicBezTo>
                    <a:pt x="0" y="2322"/>
                    <a:pt x="354" y="3708"/>
                    <a:pt x="1502" y="4357"/>
                  </a:cubicBezTo>
                  <a:cubicBezTo>
                    <a:pt x="1869" y="4564"/>
                    <a:pt x="2260" y="4664"/>
                    <a:pt x="2642" y="4664"/>
                  </a:cubicBezTo>
                  <a:cubicBezTo>
                    <a:pt x="3419" y="4664"/>
                    <a:pt x="4163" y="4253"/>
                    <a:pt x="4605" y="3504"/>
                  </a:cubicBezTo>
                  <a:cubicBezTo>
                    <a:pt x="5294" y="2342"/>
                    <a:pt x="4940" y="956"/>
                    <a:pt x="3792" y="306"/>
                  </a:cubicBezTo>
                  <a:cubicBezTo>
                    <a:pt x="3425" y="99"/>
                    <a:pt x="3035" y="0"/>
                    <a:pt x="2653"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8" name="Google Shape;2578;p8"/>
            <p:cNvSpPr/>
            <p:nvPr/>
          </p:nvSpPr>
          <p:spPr>
            <a:xfrm>
              <a:off x="5587575" y="3055875"/>
              <a:ext cx="131375" cy="116575"/>
            </a:xfrm>
            <a:custGeom>
              <a:rect b="b" l="l" r="r" t="t"/>
              <a:pathLst>
                <a:path extrusionOk="0" h="4663" w="5255">
                  <a:moveTo>
                    <a:pt x="2635" y="0"/>
                  </a:moveTo>
                  <a:cubicBezTo>
                    <a:pt x="1842" y="0"/>
                    <a:pt x="1085" y="427"/>
                    <a:pt x="644" y="1205"/>
                  </a:cubicBezTo>
                  <a:cubicBezTo>
                    <a:pt x="0" y="2338"/>
                    <a:pt x="338" y="3676"/>
                    <a:pt x="1431" y="4328"/>
                  </a:cubicBezTo>
                  <a:cubicBezTo>
                    <a:pt x="1812" y="4554"/>
                    <a:pt x="2221" y="4663"/>
                    <a:pt x="2621" y="4663"/>
                  </a:cubicBezTo>
                  <a:cubicBezTo>
                    <a:pt x="3414" y="4663"/>
                    <a:pt x="4172" y="4236"/>
                    <a:pt x="4612" y="3458"/>
                  </a:cubicBezTo>
                  <a:cubicBezTo>
                    <a:pt x="5255" y="2323"/>
                    <a:pt x="4919" y="985"/>
                    <a:pt x="3826" y="336"/>
                  </a:cubicBezTo>
                  <a:cubicBezTo>
                    <a:pt x="3444" y="109"/>
                    <a:pt x="3035" y="0"/>
                    <a:pt x="2635"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9" name="Google Shape;2579;p8"/>
            <p:cNvSpPr/>
            <p:nvPr/>
          </p:nvSpPr>
          <p:spPr>
            <a:xfrm>
              <a:off x="2248575" y="1647350"/>
              <a:ext cx="129225" cy="114325"/>
            </a:xfrm>
            <a:custGeom>
              <a:rect b="b" l="l" r="r" t="t"/>
              <a:pathLst>
                <a:path extrusionOk="0" h="4573" w="5169">
                  <a:moveTo>
                    <a:pt x="2597" y="0"/>
                  </a:moveTo>
                  <a:cubicBezTo>
                    <a:pt x="1829" y="0"/>
                    <a:pt x="1091" y="404"/>
                    <a:pt x="658" y="1140"/>
                  </a:cubicBezTo>
                  <a:cubicBezTo>
                    <a:pt x="1" y="2255"/>
                    <a:pt x="331" y="3609"/>
                    <a:pt x="1417" y="4250"/>
                  </a:cubicBezTo>
                  <a:cubicBezTo>
                    <a:pt x="1786" y="4468"/>
                    <a:pt x="2182" y="4572"/>
                    <a:pt x="2572" y="4572"/>
                  </a:cubicBezTo>
                  <a:cubicBezTo>
                    <a:pt x="3339" y="4572"/>
                    <a:pt x="4077" y="4168"/>
                    <a:pt x="4510" y="3433"/>
                  </a:cubicBezTo>
                  <a:cubicBezTo>
                    <a:pt x="5169" y="2316"/>
                    <a:pt x="4837" y="963"/>
                    <a:pt x="3751" y="322"/>
                  </a:cubicBezTo>
                  <a:cubicBezTo>
                    <a:pt x="3383" y="104"/>
                    <a:pt x="2986" y="0"/>
                    <a:pt x="2597"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0" name="Google Shape;2580;p8"/>
            <p:cNvSpPr/>
            <p:nvPr/>
          </p:nvSpPr>
          <p:spPr>
            <a:xfrm>
              <a:off x="5505200" y="3478075"/>
              <a:ext cx="128800" cy="114300"/>
            </a:xfrm>
            <a:custGeom>
              <a:rect b="b" l="l" r="r" t="t"/>
              <a:pathLst>
                <a:path extrusionOk="0" h="4572" w="5152">
                  <a:moveTo>
                    <a:pt x="2586" y="1"/>
                  </a:moveTo>
                  <a:cubicBezTo>
                    <a:pt x="1852" y="1"/>
                    <a:pt x="1143" y="368"/>
                    <a:pt x="705" y="1048"/>
                  </a:cubicBezTo>
                  <a:cubicBezTo>
                    <a:pt x="0" y="2145"/>
                    <a:pt x="268" y="3517"/>
                    <a:pt x="1320" y="4197"/>
                  </a:cubicBezTo>
                  <a:cubicBezTo>
                    <a:pt x="1712" y="4450"/>
                    <a:pt x="2143" y="4572"/>
                    <a:pt x="2565" y="4572"/>
                  </a:cubicBezTo>
                  <a:cubicBezTo>
                    <a:pt x="3299" y="4572"/>
                    <a:pt x="4009" y="4205"/>
                    <a:pt x="4447" y="3524"/>
                  </a:cubicBezTo>
                  <a:cubicBezTo>
                    <a:pt x="5152" y="2428"/>
                    <a:pt x="4884" y="1056"/>
                    <a:pt x="3833" y="376"/>
                  </a:cubicBezTo>
                  <a:cubicBezTo>
                    <a:pt x="3440" y="123"/>
                    <a:pt x="3009" y="1"/>
                    <a:pt x="2586"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1" name="Google Shape;2581;p8"/>
            <p:cNvSpPr/>
            <p:nvPr/>
          </p:nvSpPr>
          <p:spPr>
            <a:xfrm>
              <a:off x="2114525" y="1883625"/>
              <a:ext cx="130700" cy="116000"/>
            </a:xfrm>
            <a:custGeom>
              <a:rect b="b" l="l" r="r" t="t"/>
              <a:pathLst>
                <a:path extrusionOk="0" h="4640" w="5228">
                  <a:moveTo>
                    <a:pt x="2612" y="0"/>
                  </a:moveTo>
                  <a:cubicBezTo>
                    <a:pt x="1811" y="0"/>
                    <a:pt x="1052" y="445"/>
                    <a:pt x="616" y="1251"/>
                  </a:cubicBezTo>
                  <a:cubicBezTo>
                    <a:pt x="1" y="2387"/>
                    <a:pt x="367" y="3703"/>
                    <a:pt x="1473" y="4329"/>
                  </a:cubicBezTo>
                  <a:cubicBezTo>
                    <a:pt x="1843" y="4539"/>
                    <a:pt x="2234" y="4640"/>
                    <a:pt x="2615" y="4640"/>
                  </a:cubicBezTo>
                  <a:cubicBezTo>
                    <a:pt x="3417" y="4640"/>
                    <a:pt x="4176" y="4195"/>
                    <a:pt x="4611" y="3390"/>
                  </a:cubicBezTo>
                  <a:cubicBezTo>
                    <a:pt x="5227" y="2254"/>
                    <a:pt x="4860" y="938"/>
                    <a:pt x="3754" y="311"/>
                  </a:cubicBezTo>
                  <a:cubicBezTo>
                    <a:pt x="3384" y="101"/>
                    <a:pt x="2993" y="0"/>
                    <a:pt x="2612"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2" name="Google Shape;2582;p8"/>
            <p:cNvSpPr/>
            <p:nvPr/>
          </p:nvSpPr>
          <p:spPr>
            <a:xfrm>
              <a:off x="5370725" y="3714450"/>
              <a:ext cx="131175" cy="115800"/>
            </a:xfrm>
            <a:custGeom>
              <a:rect b="b" l="l" r="r" t="t"/>
              <a:pathLst>
                <a:path extrusionOk="0" h="4632" w="5247">
                  <a:moveTo>
                    <a:pt x="2625" y="1"/>
                  </a:moveTo>
                  <a:cubicBezTo>
                    <a:pt x="1881" y="1"/>
                    <a:pt x="1167" y="378"/>
                    <a:pt x="724" y="1077"/>
                  </a:cubicBezTo>
                  <a:cubicBezTo>
                    <a:pt x="1" y="2222"/>
                    <a:pt x="297" y="3607"/>
                    <a:pt x="1412" y="4285"/>
                  </a:cubicBezTo>
                  <a:cubicBezTo>
                    <a:pt x="1798" y="4519"/>
                    <a:pt x="2214" y="4632"/>
                    <a:pt x="2621" y="4632"/>
                  </a:cubicBezTo>
                  <a:cubicBezTo>
                    <a:pt x="3365" y="4632"/>
                    <a:pt x="4079" y="4254"/>
                    <a:pt x="4522" y="3554"/>
                  </a:cubicBezTo>
                  <a:cubicBezTo>
                    <a:pt x="5247" y="2411"/>
                    <a:pt x="4949" y="1024"/>
                    <a:pt x="3835" y="348"/>
                  </a:cubicBezTo>
                  <a:cubicBezTo>
                    <a:pt x="3448" y="113"/>
                    <a:pt x="3032" y="1"/>
                    <a:pt x="2625"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3" name="Google Shape;2583;p8"/>
            <p:cNvSpPr/>
            <p:nvPr/>
          </p:nvSpPr>
          <p:spPr>
            <a:xfrm>
              <a:off x="5238275" y="3952275"/>
              <a:ext cx="129450" cy="114400"/>
            </a:xfrm>
            <a:custGeom>
              <a:rect b="b" l="l" r="r" t="t"/>
              <a:pathLst>
                <a:path extrusionOk="0" h="4576" w="5178">
                  <a:moveTo>
                    <a:pt x="2604" y="1"/>
                  </a:moveTo>
                  <a:cubicBezTo>
                    <a:pt x="1804" y="1"/>
                    <a:pt x="1037" y="444"/>
                    <a:pt x="611" y="1233"/>
                  </a:cubicBezTo>
                  <a:cubicBezTo>
                    <a:pt x="1" y="2366"/>
                    <a:pt x="391" y="3701"/>
                    <a:pt x="1511" y="4304"/>
                  </a:cubicBezTo>
                  <a:cubicBezTo>
                    <a:pt x="1854" y="4488"/>
                    <a:pt x="2218" y="4576"/>
                    <a:pt x="2575" y="4576"/>
                  </a:cubicBezTo>
                  <a:cubicBezTo>
                    <a:pt x="3375" y="4576"/>
                    <a:pt x="4141" y="4133"/>
                    <a:pt x="4566" y="3344"/>
                  </a:cubicBezTo>
                  <a:cubicBezTo>
                    <a:pt x="5178" y="2211"/>
                    <a:pt x="4786" y="876"/>
                    <a:pt x="3667" y="273"/>
                  </a:cubicBezTo>
                  <a:cubicBezTo>
                    <a:pt x="3324" y="89"/>
                    <a:pt x="2961" y="1"/>
                    <a:pt x="2604"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4" name="Google Shape;2584;p8"/>
            <p:cNvSpPr/>
            <p:nvPr/>
          </p:nvSpPr>
          <p:spPr>
            <a:xfrm>
              <a:off x="1897650" y="2541900"/>
              <a:ext cx="130500" cy="115825"/>
            </a:xfrm>
            <a:custGeom>
              <a:rect b="b" l="l" r="r" t="t"/>
              <a:pathLst>
                <a:path extrusionOk="0" h="4633" w="5220">
                  <a:moveTo>
                    <a:pt x="2614" y="0"/>
                  </a:moveTo>
                  <a:cubicBezTo>
                    <a:pt x="1833" y="0"/>
                    <a:pt x="1089" y="417"/>
                    <a:pt x="649" y="1181"/>
                  </a:cubicBezTo>
                  <a:cubicBezTo>
                    <a:pt x="0" y="2308"/>
                    <a:pt x="323" y="3636"/>
                    <a:pt x="1405" y="4289"/>
                  </a:cubicBezTo>
                  <a:cubicBezTo>
                    <a:pt x="1790" y="4521"/>
                    <a:pt x="2203" y="4632"/>
                    <a:pt x="2607" y="4632"/>
                  </a:cubicBezTo>
                  <a:cubicBezTo>
                    <a:pt x="3387" y="4632"/>
                    <a:pt x="4131" y="4216"/>
                    <a:pt x="4570" y="3453"/>
                  </a:cubicBezTo>
                  <a:cubicBezTo>
                    <a:pt x="5220" y="2326"/>
                    <a:pt x="4897" y="997"/>
                    <a:pt x="3816" y="344"/>
                  </a:cubicBezTo>
                  <a:cubicBezTo>
                    <a:pt x="3430" y="111"/>
                    <a:pt x="3017" y="0"/>
                    <a:pt x="2614"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5" name="Google Shape;2585;p8"/>
            <p:cNvSpPr/>
            <p:nvPr/>
          </p:nvSpPr>
          <p:spPr>
            <a:xfrm>
              <a:off x="4921425" y="4241825"/>
              <a:ext cx="130625" cy="115925"/>
            </a:xfrm>
            <a:custGeom>
              <a:rect b="b" l="l" r="r" t="t"/>
              <a:pathLst>
                <a:path extrusionOk="0" h="4637" w="5225">
                  <a:moveTo>
                    <a:pt x="2612" y="0"/>
                  </a:moveTo>
                  <a:cubicBezTo>
                    <a:pt x="1815" y="0"/>
                    <a:pt x="1059" y="438"/>
                    <a:pt x="622" y="1233"/>
                  </a:cubicBezTo>
                  <a:cubicBezTo>
                    <a:pt x="1" y="2368"/>
                    <a:pt x="357" y="3687"/>
                    <a:pt x="1458" y="4319"/>
                  </a:cubicBezTo>
                  <a:cubicBezTo>
                    <a:pt x="1831" y="4534"/>
                    <a:pt x="2227" y="4637"/>
                    <a:pt x="2613" y="4637"/>
                  </a:cubicBezTo>
                  <a:cubicBezTo>
                    <a:pt x="3410" y="4637"/>
                    <a:pt x="4166" y="4199"/>
                    <a:pt x="4603" y="3404"/>
                  </a:cubicBezTo>
                  <a:cubicBezTo>
                    <a:pt x="5224" y="2269"/>
                    <a:pt x="4868" y="950"/>
                    <a:pt x="3767" y="318"/>
                  </a:cubicBezTo>
                  <a:cubicBezTo>
                    <a:pt x="3394" y="103"/>
                    <a:pt x="2998" y="0"/>
                    <a:pt x="2612"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6" name="Google Shape;2586;p8"/>
            <p:cNvSpPr/>
            <p:nvPr/>
          </p:nvSpPr>
          <p:spPr>
            <a:xfrm>
              <a:off x="3044100" y="4591225"/>
              <a:ext cx="126875" cy="112800"/>
            </a:xfrm>
            <a:custGeom>
              <a:rect b="b" l="l" r="r" t="t"/>
              <a:pathLst>
                <a:path extrusionOk="0" h="4512" w="5075">
                  <a:moveTo>
                    <a:pt x="2576" y="0"/>
                  </a:moveTo>
                  <a:cubicBezTo>
                    <a:pt x="1804" y="0"/>
                    <a:pt x="1047" y="404"/>
                    <a:pt x="623" y="1129"/>
                  </a:cubicBezTo>
                  <a:cubicBezTo>
                    <a:pt x="1" y="2190"/>
                    <a:pt x="320" y="3548"/>
                    <a:pt x="1343" y="4181"/>
                  </a:cubicBezTo>
                  <a:cubicBezTo>
                    <a:pt x="1704" y="4405"/>
                    <a:pt x="2103" y="4512"/>
                    <a:pt x="2499" y="4512"/>
                  </a:cubicBezTo>
                  <a:cubicBezTo>
                    <a:pt x="3271" y="4512"/>
                    <a:pt x="4028" y="4108"/>
                    <a:pt x="4452" y="3383"/>
                  </a:cubicBezTo>
                  <a:cubicBezTo>
                    <a:pt x="5074" y="2322"/>
                    <a:pt x="4755" y="964"/>
                    <a:pt x="3732" y="331"/>
                  </a:cubicBezTo>
                  <a:cubicBezTo>
                    <a:pt x="3371" y="107"/>
                    <a:pt x="2972" y="0"/>
                    <a:pt x="2576"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7" name="Google Shape;2587;p8"/>
            <p:cNvSpPr/>
            <p:nvPr/>
          </p:nvSpPr>
          <p:spPr>
            <a:xfrm>
              <a:off x="4424025" y="4586875"/>
              <a:ext cx="126975" cy="112775"/>
            </a:xfrm>
            <a:custGeom>
              <a:rect b="b" l="l" r="r" t="t"/>
              <a:pathLst>
                <a:path extrusionOk="0" h="4511" w="5079">
                  <a:moveTo>
                    <a:pt x="2578" y="0"/>
                  </a:moveTo>
                  <a:cubicBezTo>
                    <a:pt x="1791" y="0"/>
                    <a:pt x="1021" y="421"/>
                    <a:pt x="601" y="1169"/>
                  </a:cubicBezTo>
                  <a:cubicBezTo>
                    <a:pt x="0" y="2241"/>
                    <a:pt x="348" y="3589"/>
                    <a:pt x="1384" y="4204"/>
                  </a:cubicBezTo>
                  <a:cubicBezTo>
                    <a:pt x="1735" y="4412"/>
                    <a:pt x="2119" y="4511"/>
                    <a:pt x="2501" y="4511"/>
                  </a:cubicBezTo>
                  <a:cubicBezTo>
                    <a:pt x="3287" y="4511"/>
                    <a:pt x="4057" y="4090"/>
                    <a:pt x="4477" y="3341"/>
                  </a:cubicBezTo>
                  <a:cubicBezTo>
                    <a:pt x="5078" y="2270"/>
                    <a:pt x="4730" y="922"/>
                    <a:pt x="3696" y="307"/>
                  </a:cubicBezTo>
                  <a:cubicBezTo>
                    <a:pt x="3345" y="99"/>
                    <a:pt x="2960" y="0"/>
                    <a:pt x="2578"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8" name="Google Shape;2588;p8"/>
            <p:cNvSpPr/>
            <p:nvPr/>
          </p:nvSpPr>
          <p:spPr>
            <a:xfrm>
              <a:off x="4057900" y="4693650"/>
              <a:ext cx="126825" cy="111950"/>
            </a:xfrm>
            <a:custGeom>
              <a:rect b="b" l="l" r="r" t="t"/>
              <a:pathLst>
                <a:path extrusionOk="0" h="4478" w="5073">
                  <a:moveTo>
                    <a:pt x="2603" y="0"/>
                  </a:moveTo>
                  <a:cubicBezTo>
                    <a:pt x="1826" y="0"/>
                    <a:pt x="1054" y="407"/>
                    <a:pt x="636" y="1123"/>
                  </a:cubicBezTo>
                  <a:cubicBezTo>
                    <a:pt x="1" y="2211"/>
                    <a:pt x="394" y="3649"/>
                    <a:pt x="1484" y="4230"/>
                  </a:cubicBezTo>
                  <a:cubicBezTo>
                    <a:pt x="1802" y="4398"/>
                    <a:pt x="2148" y="4478"/>
                    <a:pt x="2492" y="4478"/>
                  </a:cubicBezTo>
                  <a:cubicBezTo>
                    <a:pt x="3290" y="4478"/>
                    <a:pt x="4079" y="4049"/>
                    <a:pt x="4488" y="3306"/>
                  </a:cubicBezTo>
                  <a:cubicBezTo>
                    <a:pt x="5073" y="2240"/>
                    <a:pt x="4698" y="864"/>
                    <a:pt x="3661" y="276"/>
                  </a:cubicBezTo>
                  <a:cubicBezTo>
                    <a:pt x="3331" y="89"/>
                    <a:pt x="2967" y="0"/>
                    <a:pt x="2603"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9" name="Google Shape;2589;p8"/>
            <p:cNvSpPr/>
            <p:nvPr/>
          </p:nvSpPr>
          <p:spPr>
            <a:xfrm>
              <a:off x="1965000" y="3516725"/>
              <a:ext cx="126350" cy="112000"/>
            </a:xfrm>
            <a:custGeom>
              <a:rect b="b" l="l" r="r" t="t"/>
              <a:pathLst>
                <a:path extrusionOk="0" h="4480" w="5054">
                  <a:moveTo>
                    <a:pt x="2582" y="0"/>
                  </a:moveTo>
                  <a:cubicBezTo>
                    <a:pt x="1800" y="0"/>
                    <a:pt x="1025" y="411"/>
                    <a:pt x="609" y="1133"/>
                  </a:cubicBezTo>
                  <a:cubicBezTo>
                    <a:pt x="0" y="2189"/>
                    <a:pt x="351" y="3571"/>
                    <a:pt x="1377" y="4182"/>
                  </a:cubicBezTo>
                  <a:cubicBezTo>
                    <a:pt x="1716" y="4384"/>
                    <a:pt x="2094" y="4479"/>
                    <a:pt x="2470" y="4479"/>
                  </a:cubicBezTo>
                  <a:cubicBezTo>
                    <a:pt x="3270" y="4479"/>
                    <a:pt x="4064" y="4049"/>
                    <a:pt x="4473" y="3297"/>
                  </a:cubicBezTo>
                  <a:cubicBezTo>
                    <a:pt x="5053" y="2227"/>
                    <a:pt x="4670" y="852"/>
                    <a:pt x="3630" y="270"/>
                  </a:cubicBezTo>
                  <a:cubicBezTo>
                    <a:pt x="3302" y="87"/>
                    <a:pt x="2941" y="0"/>
                    <a:pt x="2582"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0" name="Google Shape;2590;p8"/>
            <p:cNvSpPr/>
            <p:nvPr/>
          </p:nvSpPr>
          <p:spPr>
            <a:xfrm>
              <a:off x="1915100" y="3332375"/>
              <a:ext cx="126875" cy="112800"/>
            </a:xfrm>
            <a:custGeom>
              <a:rect b="b" l="l" r="r" t="t"/>
              <a:pathLst>
                <a:path extrusionOk="0" h="4512" w="5075">
                  <a:moveTo>
                    <a:pt x="2576" y="0"/>
                  </a:moveTo>
                  <a:cubicBezTo>
                    <a:pt x="1804" y="0"/>
                    <a:pt x="1047" y="404"/>
                    <a:pt x="623" y="1129"/>
                  </a:cubicBezTo>
                  <a:cubicBezTo>
                    <a:pt x="1" y="2192"/>
                    <a:pt x="321" y="3547"/>
                    <a:pt x="1343" y="4182"/>
                  </a:cubicBezTo>
                  <a:cubicBezTo>
                    <a:pt x="1703" y="4406"/>
                    <a:pt x="2103" y="4512"/>
                    <a:pt x="2498" y="4512"/>
                  </a:cubicBezTo>
                  <a:cubicBezTo>
                    <a:pt x="3270" y="4512"/>
                    <a:pt x="4027" y="4108"/>
                    <a:pt x="4453" y="3382"/>
                  </a:cubicBezTo>
                  <a:cubicBezTo>
                    <a:pt x="5075" y="2321"/>
                    <a:pt x="4755" y="964"/>
                    <a:pt x="3732" y="331"/>
                  </a:cubicBezTo>
                  <a:cubicBezTo>
                    <a:pt x="3372" y="107"/>
                    <a:pt x="2972" y="0"/>
                    <a:pt x="2576"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1" name="Google Shape;2591;p8"/>
            <p:cNvSpPr/>
            <p:nvPr/>
          </p:nvSpPr>
          <p:spPr>
            <a:xfrm>
              <a:off x="1865050" y="3148450"/>
              <a:ext cx="127700" cy="112750"/>
            </a:xfrm>
            <a:custGeom>
              <a:rect b="b" l="l" r="r" t="t"/>
              <a:pathLst>
                <a:path extrusionOk="0" h="4510" w="5108">
                  <a:moveTo>
                    <a:pt x="2593" y="0"/>
                  </a:moveTo>
                  <a:cubicBezTo>
                    <a:pt x="1854" y="0"/>
                    <a:pt x="1125" y="369"/>
                    <a:pt x="691" y="1040"/>
                  </a:cubicBezTo>
                  <a:cubicBezTo>
                    <a:pt x="0" y="2110"/>
                    <a:pt x="305" y="3533"/>
                    <a:pt x="1366" y="4186"/>
                  </a:cubicBezTo>
                  <a:cubicBezTo>
                    <a:pt x="1723" y="4405"/>
                    <a:pt x="2120" y="4510"/>
                    <a:pt x="2514" y="4510"/>
                  </a:cubicBezTo>
                  <a:cubicBezTo>
                    <a:pt x="3253" y="4510"/>
                    <a:pt x="3982" y="4141"/>
                    <a:pt x="4415" y="3470"/>
                  </a:cubicBezTo>
                  <a:cubicBezTo>
                    <a:pt x="5108" y="2400"/>
                    <a:pt x="4801" y="978"/>
                    <a:pt x="3740" y="324"/>
                  </a:cubicBezTo>
                  <a:cubicBezTo>
                    <a:pt x="3383" y="105"/>
                    <a:pt x="2987" y="0"/>
                    <a:pt x="2593"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2" name="Google Shape;2592;p8"/>
            <p:cNvSpPr/>
            <p:nvPr/>
          </p:nvSpPr>
          <p:spPr>
            <a:xfrm>
              <a:off x="1982300" y="2121950"/>
              <a:ext cx="128600" cy="113575"/>
            </a:xfrm>
            <a:custGeom>
              <a:rect b="b" l="l" r="r" t="t"/>
              <a:pathLst>
                <a:path extrusionOk="0" h="4543" w="5144">
                  <a:moveTo>
                    <a:pt x="2594" y="1"/>
                  </a:moveTo>
                  <a:cubicBezTo>
                    <a:pt x="1836" y="1"/>
                    <a:pt x="1100" y="393"/>
                    <a:pt x="670" y="1100"/>
                  </a:cubicBezTo>
                  <a:cubicBezTo>
                    <a:pt x="1" y="2199"/>
                    <a:pt x="325" y="3583"/>
                    <a:pt x="1404" y="4226"/>
                  </a:cubicBezTo>
                  <a:cubicBezTo>
                    <a:pt x="1765" y="4440"/>
                    <a:pt x="2158" y="4543"/>
                    <a:pt x="2545" y="4543"/>
                  </a:cubicBezTo>
                  <a:cubicBezTo>
                    <a:pt x="3320" y="4543"/>
                    <a:pt x="4071" y="4133"/>
                    <a:pt x="4500" y="3395"/>
                  </a:cubicBezTo>
                  <a:cubicBezTo>
                    <a:pt x="5144" y="2282"/>
                    <a:pt x="4786" y="910"/>
                    <a:pt x="3689" y="291"/>
                  </a:cubicBezTo>
                  <a:cubicBezTo>
                    <a:pt x="3341" y="95"/>
                    <a:pt x="2965" y="1"/>
                    <a:pt x="2594"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3" name="Google Shape;2593;p8"/>
            <p:cNvSpPr/>
            <p:nvPr/>
          </p:nvSpPr>
          <p:spPr>
            <a:xfrm>
              <a:off x="5673250" y="2637100"/>
              <a:ext cx="126875" cy="111975"/>
            </a:xfrm>
            <a:custGeom>
              <a:rect b="b" l="l" r="r" t="t"/>
              <a:pathLst>
                <a:path extrusionOk="0" h="4479" w="5075">
                  <a:moveTo>
                    <a:pt x="2606" y="1"/>
                  </a:moveTo>
                  <a:cubicBezTo>
                    <a:pt x="1845" y="1"/>
                    <a:pt x="1086" y="388"/>
                    <a:pt x="661" y="1079"/>
                  </a:cubicBezTo>
                  <a:cubicBezTo>
                    <a:pt x="1" y="2149"/>
                    <a:pt x="362" y="3597"/>
                    <a:pt x="1439" y="4206"/>
                  </a:cubicBezTo>
                  <a:cubicBezTo>
                    <a:pt x="1768" y="4391"/>
                    <a:pt x="2130" y="4479"/>
                    <a:pt x="2492" y="4479"/>
                  </a:cubicBezTo>
                  <a:cubicBezTo>
                    <a:pt x="3271" y="4479"/>
                    <a:pt x="4045" y="4070"/>
                    <a:pt x="4463" y="3351"/>
                  </a:cubicBezTo>
                  <a:cubicBezTo>
                    <a:pt x="5074" y="2300"/>
                    <a:pt x="4728" y="915"/>
                    <a:pt x="3705" y="301"/>
                  </a:cubicBezTo>
                  <a:cubicBezTo>
                    <a:pt x="3366" y="97"/>
                    <a:pt x="2985" y="1"/>
                    <a:pt x="2606"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4" name="Google Shape;2594;p8"/>
            <p:cNvSpPr/>
            <p:nvPr/>
          </p:nvSpPr>
          <p:spPr>
            <a:xfrm>
              <a:off x="2578825" y="4329700"/>
              <a:ext cx="127050" cy="112775"/>
            </a:xfrm>
            <a:custGeom>
              <a:rect b="b" l="l" r="r" t="t"/>
              <a:pathLst>
                <a:path extrusionOk="0" h="4511" w="5082">
                  <a:moveTo>
                    <a:pt x="2577" y="0"/>
                  </a:moveTo>
                  <a:cubicBezTo>
                    <a:pt x="1776" y="0"/>
                    <a:pt x="994" y="437"/>
                    <a:pt x="581" y="1208"/>
                  </a:cubicBezTo>
                  <a:cubicBezTo>
                    <a:pt x="0" y="2289"/>
                    <a:pt x="373" y="3629"/>
                    <a:pt x="1422" y="4224"/>
                  </a:cubicBezTo>
                  <a:cubicBezTo>
                    <a:pt x="1764" y="4418"/>
                    <a:pt x="2136" y="4510"/>
                    <a:pt x="2503" y="4510"/>
                  </a:cubicBezTo>
                  <a:cubicBezTo>
                    <a:pt x="3304" y="4510"/>
                    <a:pt x="4086" y="4073"/>
                    <a:pt x="4499" y="3303"/>
                  </a:cubicBezTo>
                  <a:cubicBezTo>
                    <a:pt x="5081" y="2221"/>
                    <a:pt x="4707" y="883"/>
                    <a:pt x="3659" y="287"/>
                  </a:cubicBezTo>
                  <a:cubicBezTo>
                    <a:pt x="3317" y="92"/>
                    <a:pt x="2945" y="0"/>
                    <a:pt x="2577"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5" name="Google Shape;2595;p8"/>
            <p:cNvSpPr/>
            <p:nvPr/>
          </p:nvSpPr>
          <p:spPr>
            <a:xfrm>
              <a:off x="2882625" y="1067900"/>
              <a:ext cx="126250" cy="112000"/>
            </a:xfrm>
            <a:custGeom>
              <a:rect b="b" l="l" r="r" t="t"/>
              <a:pathLst>
                <a:path extrusionOk="0" h="4480" w="5050">
                  <a:moveTo>
                    <a:pt x="2579" y="0"/>
                  </a:moveTo>
                  <a:cubicBezTo>
                    <a:pt x="1810" y="0"/>
                    <a:pt x="1045" y="398"/>
                    <a:pt x="623" y="1103"/>
                  </a:cubicBezTo>
                  <a:cubicBezTo>
                    <a:pt x="1" y="2143"/>
                    <a:pt x="328" y="3537"/>
                    <a:pt x="1342" y="4165"/>
                  </a:cubicBezTo>
                  <a:cubicBezTo>
                    <a:pt x="1689" y="4379"/>
                    <a:pt x="2078" y="4480"/>
                    <a:pt x="2466" y="4480"/>
                  </a:cubicBezTo>
                  <a:cubicBezTo>
                    <a:pt x="3253" y="4480"/>
                    <a:pt x="4037" y="4063"/>
                    <a:pt x="4451" y="3326"/>
                  </a:cubicBezTo>
                  <a:cubicBezTo>
                    <a:pt x="5049" y="2268"/>
                    <a:pt x="4687" y="887"/>
                    <a:pt x="3655" y="288"/>
                  </a:cubicBezTo>
                  <a:cubicBezTo>
                    <a:pt x="3321" y="93"/>
                    <a:pt x="2950" y="0"/>
                    <a:pt x="2579"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6" name="Google Shape;2596;p8"/>
            <p:cNvSpPr/>
            <p:nvPr/>
          </p:nvSpPr>
          <p:spPr>
            <a:xfrm>
              <a:off x="3614025" y="854775"/>
              <a:ext cx="127050" cy="112800"/>
            </a:xfrm>
            <a:custGeom>
              <a:rect b="b" l="l" r="r" t="t"/>
              <a:pathLst>
                <a:path extrusionOk="0" h="4512" w="5082">
                  <a:moveTo>
                    <a:pt x="2577" y="0"/>
                  </a:moveTo>
                  <a:cubicBezTo>
                    <a:pt x="1783" y="0"/>
                    <a:pt x="1008" y="430"/>
                    <a:pt x="591" y="1190"/>
                  </a:cubicBezTo>
                  <a:cubicBezTo>
                    <a:pt x="0" y="2268"/>
                    <a:pt x="360" y="3609"/>
                    <a:pt x="1405" y="4215"/>
                  </a:cubicBezTo>
                  <a:cubicBezTo>
                    <a:pt x="1751" y="4416"/>
                    <a:pt x="2129" y="4512"/>
                    <a:pt x="2503" y="4512"/>
                  </a:cubicBezTo>
                  <a:cubicBezTo>
                    <a:pt x="3297" y="4512"/>
                    <a:pt x="4072" y="4082"/>
                    <a:pt x="4489" y="3322"/>
                  </a:cubicBezTo>
                  <a:cubicBezTo>
                    <a:pt x="5081" y="2243"/>
                    <a:pt x="4720" y="902"/>
                    <a:pt x="3677" y="297"/>
                  </a:cubicBezTo>
                  <a:cubicBezTo>
                    <a:pt x="3330" y="96"/>
                    <a:pt x="2951" y="0"/>
                    <a:pt x="2577"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7" name="Google Shape;2597;p8"/>
            <p:cNvSpPr/>
            <p:nvPr/>
          </p:nvSpPr>
          <p:spPr>
            <a:xfrm>
              <a:off x="5474800" y="1900875"/>
              <a:ext cx="127075" cy="112850"/>
            </a:xfrm>
            <a:custGeom>
              <a:rect b="b" l="l" r="r" t="t"/>
              <a:pathLst>
                <a:path extrusionOk="0" h="4514" w="5083">
                  <a:moveTo>
                    <a:pt x="2578" y="1"/>
                  </a:moveTo>
                  <a:cubicBezTo>
                    <a:pt x="1783" y="1"/>
                    <a:pt x="1006" y="432"/>
                    <a:pt x="590" y="1196"/>
                  </a:cubicBezTo>
                  <a:cubicBezTo>
                    <a:pt x="0" y="2275"/>
                    <a:pt x="364" y="3616"/>
                    <a:pt x="1411" y="4220"/>
                  </a:cubicBezTo>
                  <a:cubicBezTo>
                    <a:pt x="1756" y="4419"/>
                    <a:pt x="2133" y="4513"/>
                    <a:pt x="2505" y="4513"/>
                  </a:cubicBezTo>
                  <a:cubicBezTo>
                    <a:pt x="3301" y="4513"/>
                    <a:pt x="4078" y="4082"/>
                    <a:pt x="4493" y="3319"/>
                  </a:cubicBezTo>
                  <a:cubicBezTo>
                    <a:pt x="5083" y="2239"/>
                    <a:pt x="4719" y="898"/>
                    <a:pt x="3674" y="296"/>
                  </a:cubicBezTo>
                  <a:cubicBezTo>
                    <a:pt x="3328" y="96"/>
                    <a:pt x="2951" y="1"/>
                    <a:pt x="2578"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8" name="Google Shape;2598;p8"/>
            <p:cNvSpPr/>
            <p:nvPr/>
          </p:nvSpPr>
          <p:spPr>
            <a:xfrm>
              <a:off x="4241025" y="4640050"/>
              <a:ext cx="127050" cy="112800"/>
            </a:xfrm>
            <a:custGeom>
              <a:rect b="b" l="l" r="r" t="t"/>
              <a:pathLst>
                <a:path extrusionOk="0" h="4512" w="5082">
                  <a:moveTo>
                    <a:pt x="2579" y="1"/>
                  </a:moveTo>
                  <a:cubicBezTo>
                    <a:pt x="1776" y="1"/>
                    <a:pt x="991" y="440"/>
                    <a:pt x="578" y="1213"/>
                  </a:cubicBezTo>
                  <a:cubicBezTo>
                    <a:pt x="1" y="2296"/>
                    <a:pt x="380" y="3636"/>
                    <a:pt x="1429" y="4228"/>
                  </a:cubicBezTo>
                  <a:cubicBezTo>
                    <a:pt x="1769" y="4420"/>
                    <a:pt x="2139" y="4511"/>
                    <a:pt x="2504" y="4511"/>
                  </a:cubicBezTo>
                  <a:cubicBezTo>
                    <a:pt x="3308" y="4511"/>
                    <a:pt x="4092" y="4071"/>
                    <a:pt x="4504" y="3298"/>
                  </a:cubicBezTo>
                  <a:cubicBezTo>
                    <a:pt x="5082" y="2215"/>
                    <a:pt x="4703" y="876"/>
                    <a:pt x="3654" y="283"/>
                  </a:cubicBezTo>
                  <a:cubicBezTo>
                    <a:pt x="3314" y="92"/>
                    <a:pt x="2945" y="1"/>
                    <a:pt x="2579"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9" name="Google Shape;2599;p8"/>
            <p:cNvSpPr/>
            <p:nvPr/>
          </p:nvSpPr>
          <p:spPr>
            <a:xfrm>
              <a:off x="5143250" y="1403075"/>
              <a:ext cx="125850" cy="111175"/>
            </a:xfrm>
            <a:custGeom>
              <a:rect b="b" l="l" r="r" t="t"/>
              <a:pathLst>
                <a:path extrusionOk="0" h="4447" w="5034">
                  <a:moveTo>
                    <a:pt x="2596" y="0"/>
                  </a:moveTo>
                  <a:cubicBezTo>
                    <a:pt x="1827" y="0"/>
                    <a:pt x="1054" y="396"/>
                    <a:pt x="637" y="1092"/>
                  </a:cubicBezTo>
                  <a:cubicBezTo>
                    <a:pt x="0" y="2152"/>
                    <a:pt x="383" y="3613"/>
                    <a:pt x="1450" y="4194"/>
                  </a:cubicBezTo>
                  <a:cubicBezTo>
                    <a:pt x="1765" y="4365"/>
                    <a:pt x="2112" y="4446"/>
                    <a:pt x="2460" y="4446"/>
                  </a:cubicBezTo>
                  <a:cubicBezTo>
                    <a:pt x="3250" y="4446"/>
                    <a:pt x="4040" y="4028"/>
                    <a:pt x="4447" y="3304"/>
                  </a:cubicBezTo>
                  <a:cubicBezTo>
                    <a:pt x="5034" y="2264"/>
                    <a:pt x="4668" y="871"/>
                    <a:pt x="3655" y="280"/>
                  </a:cubicBezTo>
                  <a:cubicBezTo>
                    <a:pt x="3329" y="90"/>
                    <a:pt x="2963" y="0"/>
                    <a:pt x="2596"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0" name="Google Shape;2600;p8"/>
            <p:cNvSpPr/>
            <p:nvPr/>
          </p:nvSpPr>
          <p:spPr>
            <a:xfrm>
              <a:off x="4212850" y="880000"/>
              <a:ext cx="125875" cy="111150"/>
            </a:xfrm>
            <a:custGeom>
              <a:rect b="b" l="l" r="r" t="t"/>
              <a:pathLst>
                <a:path extrusionOk="0" h="4446" w="5035">
                  <a:moveTo>
                    <a:pt x="2595" y="1"/>
                  </a:moveTo>
                  <a:cubicBezTo>
                    <a:pt x="1821" y="1"/>
                    <a:pt x="1044" y="402"/>
                    <a:pt x="630" y="1105"/>
                  </a:cubicBezTo>
                  <a:cubicBezTo>
                    <a:pt x="0" y="2169"/>
                    <a:pt x="392" y="3629"/>
                    <a:pt x="1461" y="4199"/>
                  </a:cubicBezTo>
                  <a:cubicBezTo>
                    <a:pt x="1773" y="4367"/>
                    <a:pt x="2116" y="4446"/>
                    <a:pt x="2459" y="4446"/>
                  </a:cubicBezTo>
                  <a:cubicBezTo>
                    <a:pt x="3255" y="4446"/>
                    <a:pt x="4049" y="4021"/>
                    <a:pt x="4454" y="3292"/>
                  </a:cubicBezTo>
                  <a:cubicBezTo>
                    <a:pt x="5034" y="2248"/>
                    <a:pt x="4660" y="857"/>
                    <a:pt x="3642" y="274"/>
                  </a:cubicBezTo>
                  <a:cubicBezTo>
                    <a:pt x="3318" y="88"/>
                    <a:pt x="2957" y="1"/>
                    <a:pt x="2595"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1" name="Google Shape;2601;p8"/>
            <p:cNvSpPr/>
            <p:nvPr/>
          </p:nvSpPr>
          <p:spPr>
            <a:xfrm>
              <a:off x="5725450" y="2822650"/>
              <a:ext cx="122275" cy="108750"/>
            </a:xfrm>
            <a:custGeom>
              <a:rect b="b" l="l" r="r" t="t"/>
              <a:pathLst>
                <a:path extrusionOk="0" h="4350" w="4891">
                  <a:moveTo>
                    <a:pt x="2519" y="1"/>
                  </a:moveTo>
                  <a:cubicBezTo>
                    <a:pt x="1748" y="1"/>
                    <a:pt x="970" y="406"/>
                    <a:pt x="570" y="1112"/>
                  </a:cubicBezTo>
                  <a:cubicBezTo>
                    <a:pt x="1" y="2114"/>
                    <a:pt x="344" y="3470"/>
                    <a:pt x="1314" y="4060"/>
                  </a:cubicBezTo>
                  <a:cubicBezTo>
                    <a:pt x="1637" y="4257"/>
                    <a:pt x="2003" y="4350"/>
                    <a:pt x="2372" y="4350"/>
                  </a:cubicBezTo>
                  <a:cubicBezTo>
                    <a:pt x="3142" y="4350"/>
                    <a:pt x="3921" y="3944"/>
                    <a:pt x="4321" y="3238"/>
                  </a:cubicBezTo>
                  <a:cubicBezTo>
                    <a:pt x="4890" y="2236"/>
                    <a:pt x="4547" y="882"/>
                    <a:pt x="3577" y="290"/>
                  </a:cubicBezTo>
                  <a:cubicBezTo>
                    <a:pt x="3254" y="93"/>
                    <a:pt x="2888" y="1"/>
                    <a:pt x="2519"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2" name="Google Shape;2602;p8"/>
            <p:cNvSpPr/>
            <p:nvPr/>
          </p:nvSpPr>
          <p:spPr>
            <a:xfrm>
              <a:off x="5426725" y="1718575"/>
              <a:ext cx="123425" cy="109550"/>
            </a:xfrm>
            <a:custGeom>
              <a:rect b="b" l="l" r="r" t="t"/>
              <a:pathLst>
                <a:path extrusionOk="0" h="4382" w="4937">
                  <a:moveTo>
                    <a:pt x="2557" y="1"/>
                  </a:moveTo>
                  <a:cubicBezTo>
                    <a:pt x="1772" y="1"/>
                    <a:pt x="979" y="417"/>
                    <a:pt x="580" y="1132"/>
                  </a:cubicBezTo>
                  <a:cubicBezTo>
                    <a:pt x="0" y="2171"/>
                    <a:pt x="395" y="3590"/>
                    <a:pt x="1422" y="4141"/>
                  </a:cubicBezTo>
                  <a:cubicBezTo>
                    <a:pt x="1727" y="4304"/>
                    <a:pt x="2064" y="4381"/>
                    <a:pt x="2402" y="4381"/>
                  </a:cubicBezTo>
                  <a:cubicBezTo>
                    <a:pt x="3209" y="4381"/>
                    <a:pt x="4022" y="3943"/>
                    <a:pt x="4406" y="3202"/>
                  </a:cubicBezTo>
                  <a:cubicBezTo>
                    <a:pt x="4937" y="2179"/>
                    <a:pt x="4560" y="834"/>
                    <a:pt x="3584" y="270"/>
                  </a:cubicBezTo>
                  <a:cubicBezTo>
                    <a:pt x="3269" y="87"/>
                    <a:pt x="2914" y="1"/>
                    <a:pt x="2557"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3" name="Google Shape;2603;p8"/>
            <p:cNvSpPr/>
            <p:nvPr/>
          </p:nvSpPr>
          <p:spPr>
            <a:xfrm>
              <a:off x="3798475" y="803225"/>
              <a:ext cx="123475" cy="109550"/>
            </a:xfrm>
            <a:custGeom>
              <a:rect b="b" l="l" r="r" t="t"/>
              <a:pathLst>
                <a:path extrusionOk="0" h="4382" w="4939">
                  <a:moveTo>
                    <a:pt x="2564" y="0"/>
                  </a:moveTo>
                  <a:cubicBezTo>
                    <a:pt x="1802" y="0"/>
                    <a:pt x="1026" y="390"/>
                    <a:pt x="614" y="1074"/>
                  </a:cubicBezTo>
                  <a:cubicBezTo>
                    <a:pt x="1" y="2086"/>
                    <a:pt x="357" y="3518"/>
                    <a:pt x="1368" y="4109"/>
                  </a:cubicBezTo>
                  <a:cubicBezTo>
                    <a:pt x="1685" y="4295"/>
                    <a:pt x="2043" y="4382"/>
                    <a:pt x="2402" y="4382"/>
                  </a:cubicBezTo>
                  <a:cubicBezTo>
                    <a:pt x="3184" y="4382"/>
                    <a:pt x="3975" y="3970"/>
                    <a:pt x="4376" y="3259"/>
                  </a:cubicBezTo>
                  <a:cubicBezTo>
                    <a:pt x="4939" y="2260"/>
                    <a:pt x="4601" y="901"/>
                    <a:pt x="3642" y="300"/>
                  </a:cubicBezTo>
                  <a:cubicBezTo>
                    <a:pt x="3317" y="96"/>
                    <a:pt x="2942" y="0"/>
                    <a:pt x="2564"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4" name="Google Shape;2604;p8"/>
            <p:cNvSpPr/>
            <p:nvPr/>
          </p:nvSpPr>
          <p:spPr>
            <a:xfrm>
              <a:off x="2016375" y="3701900"/>
              <a:ext cx="123450" cy="109550"/>
            </a:xfrm>
            <a:custGeom>
              <a:rect b="b" l="l" r="r" t="t"/>
              <a:pathLst>
                <a:path extrusionOk="0" h="4382" w="4938">
                  <a:moveTo>
                    <a:pt x="2537" y="0"/>
                  </a:moveTo>
                  <a:cubicBezTo>
                    <a:pt x="1760" y="0"/>
                    <a:pt x="972" y="408"/>
                    <a:pt x="568" y="1114"/>
                  </a:cubicBezTo>
                  <a:cubicBezTo>
                    <a:pt x="1" y="2108"/>
                    <a:pt x="331" y="3467"/>
                    <a:pt x="1289" y="4076"/>
                  </a:cubicBezTo>
                  <a:cubicBezTo>
                    <a:pt x="1616" y="4283"/>
                    <a:pt x="1994" y="4381"/>
                    <a:pt x="2375" y="4381"/>
                  </a:cubicBezTo>
                  <a:cubicBezTo>
                    <a:pt x="3133" y="4381"/>
                    <a:pt x="3905" y="3996"/>
                    <a:pt x="4320" y="3317"/>
                  </a:cubicBezTo>
                  <a:cubicBezTo>
                    <a:pt x="4937" y="2309"/>
                    <a:pt x="4588" y="875"/>
                    <a:pt x="3580" y="278"/>
                  </a:cubicBezTo>
                  <a:cubicBezTo>
                    <a:pt x="3262" y="89"/>
                    <a:pt x="2901" y="0"/>
                    <a:pt x="2537"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5" name="Google Shape;2605;p8"/>
            <p:cNvSpPr/>
            <p:nvPr/>
          </p:nvSpPr>
          <p:spPr>
            <a:xfrm>
              <a:off x="2384150" y="1412200"/>
              <a:ext cx="124650" cy="110350"/>
            </a:xfrm>
            <a:custGeom>
              <a:rect b="b" l="l" r="r" t="t"/>
              <a:pathLst>
                <a:path extrusionOk="0" h="4414" w="4986">
                  <a:moveTo>
                    <a:pt x="2570" y="1"/>
                  </a:moveTo>
                  <a:cubicBezTo>
                    <a:pt x="1767" y="1"/>
                    <a:pt x="960" y="432"/>
                    <a:pt x="565" y="1168"/>
                  </a:cubicBezTo>
                  <a:cubicBezTo>
                    <a:pt x="1" y="2220"/>
                    <a:pt x="406" y="3623"/>
                    <a:pt x="1433" y="4172"/>
                  </a:cubicBezTo>
                  <a:cubicBezTo>
                    <a:pt x="1739" y="4336"/>
                    <a:pt x="2078" y="4414"/>
                    <a:pt x="2417" y="4414"/>
                  </a:cubicBezTo>
                  <a:cubicBezTo>
                    <a:pt x="3221" y="4414"/>
                    <a:pt x="4028" y="3981"/>
                    <a:pt x="4422" y="3247"/>
                  </a:cubicBezTo>
                  <a:cubicBezTo>
                    <a:pt x="4986" y="2195"/>
                    <a:pt x="4581" y="790"/>
                    <a:pt x="3555" y="242"/>
                  </a:cubicBezTo>
                  <a:cubicBezTo>
                    <a:pt x="3248" y="78"/>
                    <a:pt x="2909" y="1"/>
                    <a:pt x="2570"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6" name="Google Shape;2606;p8"/>
            <p:cNvSpPr/>
            <p:nvPr/>
          </p:nvSpPr>
          <p:spPr>
            <a:xfrm>
              <a:off x="5107700" y="4191850"/>
              <a:ext cx="123900" cy="109550"/>
            </a:xfrm>
            <a:custGeom>
              <a:rect b="b" l="l" r="r" t="t"/>
              <a:pathLst>
                <a:path extrusionOk="0" h="4382" w="4956">
                  <a:moveTo>
                    <a:pt x="2556" y="0"/>
                  </a:moveTo>
                  <a:cubicBezTo>
                    <a:pt x="1789" y="0"/>
                    <a:pt x="1016" y="397"/>
                    <a:pt x="607" y="1084"/>
                  </a:cubicBezTo>
                  <a:cubicBezTo>
                    <a:pt x="0" y="2102"/>
                    <a:pt x="363" y="3530"/>
                    <a:pt x="1376" y="4115"/>
                  </a:cubicBezTo>
                  <a:cubicBezTo>
                    <a:pt x="1691" y="4296"/>
                    <a:pt x="2045" y="4381"/>
                    <a:pt x="2401" y="4381"/>
                  </a:cubicBezTo>
                  <a:cubicBezTo>
                    <a:pt x="3187" y="4381"/>
                    <a:pt x="3982" y="3965"/>
                    <a:pt x="4380" y="3248"/>
                  </a:cubicBezTo>
                  <a:cubicBezTo>
                    <a:pt x="4956" y="2208"/>
                    <a:pt x="4561" y="789"/>
                    <a:pt x="3534" y="239"/>
                  </a:cubicBezTo>
                  <a:cubicBezTo>
                    <a:pt x="3230" y="77"/>
                    <a:pt x="2894" y="0"/>
                    <a:pt x="2556"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7" name="Google Shape;2607;p8"/>
            <p:cNvSpPr/>
            <p:nvPr/>
          </p:nvSpPr>
          <p:spPr>
            <a:xfrm>
              <a:off x="3876350" y="4747650"/>
              <a:ext cx="124625" cy="110325"/>
            </a:xfrm>
            <a:custGeom>
              <a:rect b="b" l="l" r="r" t="t"/>
              <a:pathLst>
                <a:path extrusionOk="0" h="4413" w="4985">
                  <a:moveTo>
                    <a:pt x="2568" y="0"/>
                  </a:moveTo>
                  <a:cubicBezTo>
                    <a:pt x="1760" y="0"/>
                    <a:pt x="948" y="437"/>
                    <a:pt x="558" y="1178"/>
                  </a:cubicBezTo>
                  <a:cubicBezTo>
                    <a:pt x="1" y="2235"/>
                    <a:pt x="415" y="3636"/>
                    <a:pt x="1443" y="4178"/>
                  </a:cubicBezTo>
                  <a:cubicBezTo>
                    <a:pt x="1747" y="4338"/>
                    <a:pt x="2081" y="4413"/>
                    <a:pt x="2416" y="4413"/>
                  </a:cubicBezTo>
                  <a:cubicBezTo>
                    <a:pt x="3225" y="4413"/>
                    <a:pt x="4036" y="3975"/>
                    <a:pt x="4427" y="3234"/>
                  </a:cubicBezTo>
                  <a:cubicBezTo>
                    <a:pt x="4984" y="2177"/>
                    <a:pt x="4570" y="776"/>
                    <a:pt x="3542" y="235"/>
                  </a:cubicBezTo>
                  <a:cubicBezTo>
                    <a:pt x="3238" y="75"/>
                    <a:pt x="2903" y="0"/>
                    <a:pt x="2568"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8" name="Google Shape;2608;p8"/>
            <p:cNvSpPr/>
            <p:nvPr/>
          </p:nvSpPr>
          <p:spPr>
            <a:xfrm>
              <a:off x="5640625" y="3242900"/>
              <a:ext cx="124600" cy="110375"/>
            </a:xfrm>
            <a:custGeom>
              <a:rect b="b" l="l" r="r" t="t"/>
              <a:pathLst>
                <a:path extrusionOk="0" h="4415" w="4984">
                  <a:moveTo>
                    <a:pt x="2568" y="1"/>
                  </a:moveTo>
                  <a:cubicBezTo>
                    <a:pt x="1791" y="1"/>
                    <a:pt x="1007" y="405"/>
                    <a:pt x="597" y="1108"/>
                  </a:cubicBezTo>
                  <a:cubicBezTo>
                    <a:pt x="0" y="2134"/>
                    <a:pt x="361" y="3548"/>
                    <a:pt x="1372" y="4139"/>
                  </a:cubicBezTo>
                  <a:cubicBezTo>
                    <a:pt x="1692" y="4327"/>
                    <a:pt x="2053" y="4415"/>
                    <a:pt x="2416" y="4415"/>
                  </a:cubicBezTo>
                  <a:cubicBezTo>
                    <a:pt x="3193" y="4415"/>
                    <a:pt x="3977" y="4010"/>
                    <a:pt x="4387" y="3307"/>
                  </a:cubicBezTo>
                  <a:cubicBezTo>
                    <a:pt x="4984" y="2281"/>
                    <a:pt x="4623" y="867"/>
                    <a:pt x="3612" y="276"/>
                  </a:cubicBezTo>
                  <a:cubicBezTo>
                    <a:pt x="3292" y="89"/>
                    <a:pt x="2931" y="1"/>
                    <a:pt x="2568"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9" name="Google Shape;2609;p8"/>
            <p:cNvSpPr/>
            <p:nvPr/>
          </p:nvSpPr>
          <p:spPr>
            <a:xfrm>
              <a:off x="1851300" y="2361100"/>
              <a:ext cx="123950" cy="109550"/>
            </a:xfrm>
            <a:custGeom>
              <a:rect b="b" l="l" r="r" t="t"/>
              <a:pathLst>
                <a:path extrusionOk="0" h="4382" w="4958">
                  <a:moveTo>
                    <a:pt x="2555" y="0"/>
                  </a:moveTo>
                  <a:cubicBezTo>
                    <a:pt x="1813" y="0"/>
                    <a:pt x="1060" y="372"/>
                    <a:pt x="639" y="1030"/>
                  </a:cubicBezTo>
                  <a:cubicBezTo>
                    <a:pt x="1" y="2022"/>
                    <a:pt x="322" y="3461"/>
                    <a:pt x="1320" y="4083"/>
                  </a:cubicBezTo>
                  <a:cubicBezTo>
                    <a:pt x="1644" y="4286"/>
                    <a:pt x="2017" y="4381"/>
                    <a:pt x="2394" y="4381"/>
                  </a:cubicBezTo>
                  <a:cubicBezTo>
                    <a:pt x="3157" y="4381"/>
                    <a:pt x="3934" y="3990"/>
                    <a:pt x="4346" y="3304"/>
                  </a:cubicBezTo>
                  <a:cubicBezTo>
                    <a:pt x="4958" y="2289"/>
                    <a:pt x="4600" y="859"/>
                    <a:pt x="3587" y="271"/>
                  </a:cubicBezTo>
                  <a:cubicBezTo>
                    <a:pt x="3271" y="87"/>
                    <a:pt x="2915" y="0"/>
                    <a:pt x="2555"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0" name="Google Shape;2610;p8"/>
            <p:cNvSpPr/>
            <p:nvPr/>
          </p:nvSpPr>
          <p:spPr>
            <a:xfrm>
              <a:off x="1816975" y="2965750"/>
              <a:ext cx="124550" cy="110325"/>
            </a:xfrm>
            <a:custGeom>
              <a:rect b="b" l="l" r="r" t="t"/>
              <a:pathLst>
                <a:path extrusionOk="0" h="4413" w="4982">
                  <a:moveTo>
                    <a:pt x="2566" y="1"/>
                  </a:moveTo>
                  <a:cubicBezTo>
                    <a:pt x="1774" y="1"/>
                    <a:pt x="976" y="421"/>
                    <a:pt x="576" y="1142"/>
                  </a:cubicBezTo>
                  <a:cubicBezTo>
                    <a:pt x="0" y="2183"/>
                    <a:pt x="386" y="3593"/>
                    <a:pt x="1406" y="4157"/>
                  </a:cubicBezTo>
                  <a:cubicBezTo>
                    <a:pt x="1719" y="4331"/>
                    <a:pt x="2067" y="4412"/>
                    <a:pt x="2416" y="4412"/>
                  </a:cubicBezTo>
                  <a:cubicBezTo>
                    <a:pt x="3208" y="4412"/>
                    <a:pt x="4006" y="3991"/>
                    <a:pt x="4405" y="3270"/>
                  </a:cubicBezTo>
                  <a:cubicBezTo>
                    <a:pt x="4981" y="2230"/>
                    <a:pt x="4595" y="818"/>
                    <a:pt x="3575" y="255"/>
                  </a:cubicBezTo>
                  <a:cubicBezTo>
                    <a:pt x="3263" y="82"/>
                    <a:pt x="2915" y="1"/>
                    <a:pt x="2566"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1" name="Google Shape;2611;p8"/>
            <p:cNvSpPr/>
            <p:nvPr/>
          </p:nvSpPr>
          <p:spPr>
            <a:xfrm>
              <a:off x="4608175" y="4534925"/>
              <a:ext cx="124575" cy="110325"/>
            </a:xfrm>
            <a:custGeom>
              <a:rect b="b" l="l" r="r" t="t"/>
              <a:pathLst>
                <a:path extrusionOk="0" h="4413" w="4983">
                  <a:moveTo>
                    <a:pt x="2569" y="0"/>
                  </a:moveTo>
                  <a:cubicBezTo>
                    <a:pt x="1776" y="0"/>
                    <a:pt x="977" y="421"/>
                    <a:pt x="577" y="1143"/>
                  </a:cubicBezTo>
                  <a:cubicBezTo>
                    <a:pt x="1" y="2182"/>
                    <a:pt x="388" y="3592"/>
                    <a:pt x="1408" y="4158"/>
                  </a:cubicBezTo>
                  <a:cubicBezTo>
                    <a:pt x="1720" y="4331"/>
                    <a:pt x="2067" y="4412"/>
                    <a:pt x="2416" y="4412"/>
                  </a:cubicBezTo>
                  <a:cubicBezTo>
                    <a:pt x="3208" y="4412"/>
                    <a:pt x="4007" y="3992"/>
                    <a:pt x="4407" y="3270"/>
                  </a:cubicBezTo>
                  <a:cubicBezTo>
                    <a:pt x="4983" y="2231"/>
                    <a:pt x="4595" y="819"/>
                    <a:pt x="3577" y="255"/>
                  </a:cubicBezTo>
                  <a:cubicBezTo>
                    <a:pt x="3265" y="82"/>
                    <a:pt x="2917" y="0"/>
                    <a:pt x="2569"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2" name="Google Shape;2612;p8"/>
            <p:cNvSpPr/>
            <p:nvPr/>
          </p:nvSpPr>
          <p:spPr>
            <a:xfrm>
              <a:off x="2701675" y="1122675"/>
              <a:ext cx="122150" cy="108800"/>
            </a:xfrm>
            <a:custGeom>
              <a:rect b="b" l="l" r="r" t="t"/>
              <a:pathLst>
                <a:path extrusionOk="0" h="4352" w="4886">
                  <a:moveTo>
                    <a:pt x="2519" y="1"/>
                  </a:moveTo>
                  <a:cubicBezTo>
                    <a:pt x="1755" y="1"/>
                    <a:pt x="980" y="400"/>
                    <a:pt x="575" y="1098"/>
                  </a:cubicBezTo>
                  <a:cubicBezTo>
                    <a:pt x="1" y="2092"/>
                    <a:pt x="332" y="3453"/>
                    <a:pt x="1297" y="4053"/>
                  </a:cubicBezTo>
                  <a:cubicBezTo>
                    <a:pt x="1623" y="4256"/>
                    <a:pt x="1994" y="4351"/>
                    <a:pt x="2368" y="4351"/>
                  </a:cubicBezTo>
                  <a:cubicBezTo>
                    <a:pt x="3132" y="4351"/>
                    <a:pt x="3906" y="3952"/>
                    <a:pt x="4311" y="3253"/>
                  </a:cubicBezTo>
                  <a:cubicBezTo>
                    <a:pt x="4886" y="2260"/>
                    <a:pt x="4554" y="899"/>
                    <a:pt x="3589" y="298"/>
                  </a:cubicBezTo>
                  <a:cubicBezTo>
                    <a:pt x="3264" y="96"/>
                    <a:pt x="2893" y="1"/>
                    <a:pt x="2519"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3" name="Google Shape;2613;p8"/>
            <p:cNvSpPr/>
            <p:nvPr/>
          </p:nvSpPr>
          <p:spPr>
            <a:xfrm>
              <a:off x="2348350" y="4201375"/>
              <a:ext cx="122225" cy="107900"/>
            </a:xfrm>
            <a:custGeom>
              <a:rect b="b" l="l" r="r" t="t"/>
              <a:pathLst>
                <a:path extrusionOk="0" h="4316" w="4889">
                  <a:moveTo>
                    <a:pt x="2508" y="1"/>
                  </a:moveTo>
                  <a:cubicBezTo>
                    <a:pt x="1773" y="1"/>
                    <a:pt x="1042" y="379"/>
                    <a:pt x="631" y="1053"/>
                  </a:cubicBezTo>
                  <a:cubicBezTo>
                    <a:pt x="0" y="2088"/>
                    <a:pt x="359" y="3482"/>
                    <a:pt x="1403" y="4059"/>
                  </a:cubicBezTo>
                  <a:cubicBezTo>
                    <a:pt x="1718" y="4233"/>
                    <a:pt x="2063" y="4315"/>
                    <a:pt x="2405" y="4315"/>
                  </a:cubicBezTo>
                  <a:cubicBezTo>
                    <a:pt x="3160" y="4315"/>
                    <a:pt x="3905" y="3916"/>
                    <a:pt x="4306" y="3214"/>
                  </a:cubicBezTo>
                  <a:cubicBezTo>
                    <a:pt x="4888" y="2194"/>
                    <a:pt x="4548" y="872"/>
                    <a:pt x="3555" y="284"/>
                  </a:cubicBezTo>
                  <a:cubicBezTo>
                    <a:pt x="3230" y="92"/>
                    <a:pt x="2868" y="1"/>
                    <a:pt x="2508"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4" name="Google Shape;2614;p8"/>
            <p:cNvSpPr/>
            <p:nvPr/>
          </p:nvSpPr>
          <p:spPr>
            <a:xfrm>
              <a:off x="4792975" y="4483425"/>
              <a:ext cx="120925" cy="106975"/>
            </a:xfrm>
            <a:custGeom>
              <a:rect b="b" l="l" r="r" t="t"/>
              <a:pathLst>
                <a:path extrusionOk="0" h="4279" w="4837">
                  <a:moveTo>
                    <a:pt x="2442" y="0"/>
                  </a:moveTo>
                  <a:cubicBezTo>
                    <a:pt x="1712" y="0"/>
                    <a:pt x="1003" y="388"/>
                    <a:pt x="600" y="1086"/>
                  </a:cubicBezTo>
                  <a:cubicBezTo>
                    <a:pt x="0" y="2121"/>
                    <a:pt x="327" y="3404"/>
                    <a:pt x="1344" y="3993"/>
                  </a:cubicBezTo>
                  <a:cubicBezTo>
                    <a:pt x="1677" y="4186"/>
                    <a:pt x="2038" y="4278"/>
                    <a:pt x="2394" y="4278"/>
                  </a:cubicBezTo>
                  <a:cubicBezTo>
                    <a:pt x="3125" y="4278"/>
                    <a:pt x="3834" y="3891"/>
                    <a:pt x="4237" y="3194"/>
                  </a:cubicBezTo>
                  <a:cubicBezTo>
                    <a:pt x="4837" y="2157"/>
                    <a:pt x="4509" y="875"/>
                    <a:pt x="3493" y="285"/>
                  </a:cubicBezTo>
                  <a:cubicBezTo>
                    <a:pt x="3159" y="92"/>
                    <a:pt x="2798" y="0"/>
                    <a:pt x="2442"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5" name="Google Shape;2615;p8"/>
            <p:cNvSpPr/>
            <p:nvPr/>
          </p:nvSpPr>
          <p:spPr>
            <a:xfrm>
              <a:off x="3278800" y="4724450"/>
              <a:ext cx="122150" cy="107875"/>
            </a:xfrm>
            <a:custGeom>
              <a:rect b="b" l="l" r="r" t="t"/>
              <a:pathLst>
                <a:path extrusionOk="0" h="4315" w="4886">
                  <a:moveTo>
                    <a:pt x="2504" y="1"/>
                  </a:moveTo>
                  <a:cubicBezTo>
                    <a:pt x="1761" y="1"/>
                    <a:pt x="1025" y="388"/>
                    <a:pt x="618" y="1075"/>
                  </a:cubicBezTo>
                  <a:cubicBezTo>
                    <a:pt x="1" y="2118"/>
                    <a:pt x="374" y="3509"/>
                    <a:pt x="1423" y="4070"/>
                  </a:cubicBezTo>
                  <a:cubicBezTo>
                    <a:pt x="1733" y="4236"/>
                    <a:pt x="2070" y="4314"/>
                    <a:pt x="2405" y="4314"/>
                  </a:cubicBezTo>
                  <a:cubicBezTo>
                    <a:pt x="3169" y="4314"/>
                    <a:pt x="3922" y="3905"/>
                    <a:pt x="4317" y="3192"/>
                  </a:cubicBezTo>
                  <a:cubicBezTo>
                    <a:pt x="4886" y="2166"/>
                    <a:pt x="4532" y="846"/>
                    <a:pt x="3533" y="273"/>
                  </a:cubicBezTo>
                  <a:cubicBezTo>
                    <a:pt x="3212" y="88"/>
                    <a:pt x="2857" y="1"/>
                    <a:pt x="2504"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6" name="Google Shape;2616;p8"/>
            <p:cNvSpPr/>
            <p:nvPr/>
          </p:nvSpPr>
          <p:spPr>
            <a:xfrm>
              <a:off x="1769150" y="2783450"/>
              <a:ext cx="120900" cy="106975"/>
            </a:xfrm>
            <a:custGeom>
              <a:rect b="b" l="l" r="r" t="t"/>
              <a:pathLst>
                <a:path extrusionOk="0" h="4279" w="4836">
                  <a:moveTo>
                    <a:pt x="2443" y="0"/>
                  </a:moveTo>
                  <a:cubicBezTo>
                    <a:pt x="1713" y="0"/>
                    <a:pt x="1005" y="387"/>
                    <a:pt x="600" y="1084"/>
                  </a:cubicBezTo>
                  <a:cubicBezTo>
                    <a:pt x="1" y="2121"/>
                    <a:pt x="328" y="3403"/>
                    <a:pt x="1343" y="3993"/>
                  </a:cubicBezTo>
                  <a:cubicBezTo>
                    <a:pt x="1677" y="4187"/>
                    <a:pt x="2038" y="4279"/>
                    <a:pt x="2394" y="4279"/>
                  </a:cubicBezTo>
                  <a:cubicBezTo>
                    <a:pt x="3124" y="4279"/>
                    <a:pt x="3833" y="3891"/>
                    <a:pt x="4236" y="3194"/>
                  </a:cubicBezTo>
                  <a:cubicBezTo>
                    <a:pt x="4835" y="2158"/>
                    <a:pt x="4510" y="876"/>
                    <a:pt x="3493" y="285"/>
                  </a:cubicBezTo>
                  <a:cubicBezTo>
                    <a:pt x="3160" y="92"/>
                    <a:pt x="2799" y="0"/>
                    <a:pt x="2443"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7" name="Google Shape;2617;p8"/>
            <p:cNvSpPr/>
            <p:nvPr/>
          </p:nvSpPr>
          <p:spPr>
            <a:xfrm>
              <a:off x="5559675" y="3666675"/>
              <a:ext cx="119175" cy="105000"/>
            </a:xfrm>
            <a:custGeom>
              <a:rect b="b" l="l" r="r" t="t"/>
              <a:pathLst>
                <a:path extrusionOk="0" h="4200" w="4767">
                  <a:moveTo>
                    <a:pt x="2383" y="0"/>
                  </a:moveTo>
                  <a:cubicBezTo>
                    <a:pt x="1696" y="0"/>
                    <a:pt x="1039" y="357"/>
                    <a:pt x="639" y="1014"/>
                  </a:cubicBezTo>
                  <a:cubicBezTo>
                    <a:pt x="1" y="2060"/>
                    <a:pt x="297" y="3310"/>
                    <a:pt x="1327" y="3908"/>
                  </a:cubicBezTo>
                  <a:cubicBezTo>
                    <a:pt x="1666" y="4105"/>
                    <a:pt x="2029" y="4200"/>
                    <a:pt x="2383" y="4200"/>
                  </a:cubicBezTo>
                  <a:cubicBezTo>
                    <a:pt x="3070" y="4200"/>
                    <a:pt x="3727" y="3843"/>
                    <a:pt x="4128" y="3187"/>
                  </a:cubicBezTo>
                  <a:cubicBezTo>
                    <a:pt x="4766" y="2141"/>
                    <a:pt x="4470" y="891"/>
                    <a:pt x="3440" y="293"/>
                  </a:cubicBezTo>
                  <a:cubicBezTo>
                    <a:pt x="3100" y="95"/>
                    <a:pt x="2737" y="0"/>
                    <a:pt x="2383"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8" name="Google Shape;2618;p8"/>
            <p:cNvSpPr/>
            <p:nvPr/>
          </p:nvSpPr>
          <p:spPr>
            <a:xfrm>
              <a:off x="4632025" y="960175"/>
              <a:ext cx="119700" cy="106025"/>
            </a:xfrm>
            <a:custGeom>
              <a:rect b="b" l="l" r="r" t="t"/>
              <a:pathLst>
                <a:path extrusionOk="0" h="4241" w="4788">
                  <a:moveTo>
                    <a:pt x="2391" y="1"/>
                  </a:moveTo>
                  <a:cubicBezTo>
                    <a:pt x="1644" y="1"/>
                    <a:pt x="932" y="418"/>
                    <a:pt x="541" y="1162"/>
                  </a:cubicBezTo>
                  <a:cubicBezTo>
                    <a:pt x="0" y="2192"/>
                    <a:pt x="337" y="3387"/>
                    <a:pt x="1332" y="3956"/>
                  </a:cubicBezTo>
                  <a:cubicBezTo>
                    <a:pt x="1668" y="4148"/>
                    <a:pt x="2026" y="4240"/>
                    <a:pt x="2377" y="4240"/>
                  </a:cubicBezTo>
                  <a:cubicBezTo>
                    <a:pt x="3105" y="4240"/>
                    <a:pt x="3799" y="3844"/>
                    <a:pt x="4198" y="3127"/>
                  </a:cubicBezTo>
                  <a:cubicBezTo>
                    <a:pt x="4788" y="2066"/>
                    <a:pt x="4434" y="823"/>
                    <a:pt x="3386" y="257"/>
                  </a:cubicBezTo>
                  <a:cubicBezTo>
                    <a:pt x="3064" y="83"/>
                    <a:pt x="2724" y="1"/>
                    <a:pt x="2391"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9" name="Google Shape;2619;p8"/>
            <p:cNvSpPr/>
            <p:nvPr/>
          </p:nvSpPr>
          <p:spPr>
            <a:xfrm>
              <a:off x="3695575" y="4802975"/>
              <a:ext cx="120200" cy="106000"/>
            </a:xfrm>
            <a:custGeom>
              <a:rect b="b" l="l" r="r" t="t"/>
              <a:pathLst>
                <a:path extrusionOk="0" h="4240" w="4808">
                  <a:moveTo>
                    <a:pt x="2414" y="1"/>
                  </a:moveTo>
                  <a:cubicBezTo>
                    <a:pt x="1696" y="1"/>
                    <a:pt x="1010" y="386"/>
                    <a:pt x="609" y="1080"/>
                  </a:cubicBezTo>
                  <a:cubicBezTo>
                    <a:pt x="1" y="2132"/>
                    <a:pt x="331" y="3383"/>
                    <a:pt x="1370" y="3965"/>
                  </a:cubicBezTo>
                  <a:cubicBezTo>
                    <a:pt x="1701" y="4151"/>
                    <a:pt x="2053" y="4240"/>
                    <a:pt x="2398" y="4240"/>
                  </a:cubicBezTo>
                  <a:cubicBezTo>
                    <a:pt x="3132" y="4240"/>
                    <a:pt x="3832" y="3837"/>
                    <a:pt x="4227" y="3112"/>
                  </a:cubicBezTo>
                  <a:cubicBezTo>
                    <a:pt x="4808" y="2049"/>
                    <a:pt x="4445" y="807"/>
                    <a:pt x="3393" y="249"/>
                  </a:cubicBezTo>
                  <a:cubicBezTo>
                    <a:pt x="3076" y="81"/>
                    <a:pt x="2742" y="1"/>
                    <a:pt x="2414"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0" name="Google Shape;2620;p8"/>
            <p:cNvSpPr/>
            <p:nvPr/>
          </p:nvSpPr>
          <p:spPr>
            <a:xfrm>
              <a:off x="4864100" y="1090925"/>
              <a:ext cx="120200" cy="106050"/>
            </a:xfrm>
            <a:custGeom>
              <a:rect b="b" l="l" r="r" t="t"/>
              <a:pathLst>
                <a:path extrusionOk="0" h="4242" w="4808">
                  <a:moveTo>
                    <a:pt x="2415" y="0"/>
                  </a:moveTo>
                  <a:cubicBezTo>
                    <a:pt x="1694" y="0"/>
                    <a:pt x="1004" y="390"/>
                    <a:pt x="603" y="1089"/>
                  </a:cubicBezTo>
                  <a:cubicBezTo>
                    <a:pt x="1" y="2143"/>
                    <a:pt x="337" y="3391"/>
                    <a:pt x="1377" y="3970"/>
                  </a:cubicBezTo>
                  <a:cubicBezTo>
                    <a:pt x="1706" y="4154"/>
                    <a:pt x="2056" y="4241"/>
                    <a:pt x="2397" y="4241"/>
                  </a:cubicBezTo>
                  <a:cubicBezTo>
                    <a:pt x="3135" y="4241"/>
                    <a:pt x="3838" y="3833"/>
                    <a:pt x="4233" y="3102"/>
                  </a:cubicBezTo>
                  <a:cubicBezTo>
                    <a:pt x="4808" y="2040"/>
                    <a:pt x="4439" y="798"/>
                    <a:pt x="3383" y="243"/>
                  </a:cubicBezTo>
                  <a:cubicBezTo>
                    <a:pt x="3069" y="79"/>
                    <a:pt x="2739" y="0"/>
                    <a:pt x="2415"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1" name="Google Shape;2621;p8"/>
            <p:cNvSpPr/>
            <p:nvPr/>
          </p:nvSpPr>
          <p:spPr>
            <a:xfrm>
              <a:off x="2067550" y="3887625"/>
              <a:ext cx="119425" cy="106000"/>
            </a:xfrm>
            <a:custGeom>
              <a:rect b="b" l="l" r="r" t="t"/>
              <a:pathLst>
                <a:path extrusionOk="0" h="4240" w="4777">
                  <a:moveTo>
                    <a:pt x="2403" y="0"/>
                  </a:moveTo>
                  <a:cubicBezTo>
                    <a:pt x="1719" y="0"/>
                    <a:pt x="1059" y="350"/>
                    <a:pt x="651" y="998"/>
                  </a:cubicBezTo>
                  <a:cubicBezTo>
                    <a:pt x="1" y="2027"/>
                    <a:pt x="275" y="3298"/>
                    <a:pt x="1280" y="3919"/>
                  </a:cubicBezTo>
                  <a:cubicBezTo>
                    <a:pt x="1631" y="4136"/>
                    <a:pt x="2012" y="4239"/>
                    <a:pt x="2386" y="4239"/>
                  </a:cubicBezTo>
                  <a:cubicBezTo>
                    <a:pt x="3090" y="4239"/>
                    <a:pt x="3768" y="3870"/>
                    <a:pt x="4174" y="3194"/>
                  </a:cubicBezTo>
                  <a:cubicBezTo>
                    <a:pt x="4777" y="2187"/>
                    <a:pt x="4513" y="975"/>
                    <a:pt x="3559" y="353"/>
                  </a:cubicBezTo>
                  <a:cubicBezTo>
                    <a:pt x="3194" y="115"/>
                    <a:pt x="2795" y="0"/>
                    <a:pt x="2403"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2" name="Google Shape;2622;p8"/>
            <p:cNvSpPr/>
            <p:nvPr/>
          </p:nvSpPr>
          <p:spPr>
            <a:xfrm>
              <a:off x="3984625" y="752700"/>
              <a:ext cx="117650" cy="104200"/>
            </a:xfrm>
            <a:custGeom>
              <a:rect b="b" l="l" r="r" t="t"/>
              <a:pathLst>
                <a:path extrusionOk="0" h="4168" w="4706">
                  <a:moveTo>
                    <a:pt x="2356" y="1"/>
                  </a:moveTo>
                  <a:cubicBezTo>
                    <a:pt x="1646" y="1"/>
                    <a:pt x="971" y="387"/>
                    <a:pt x="578" y="1085"/>
                  </a:cubicBezTo>
                  <a:cubicBezTo>
                    <a:pt x="1" y="2107"/>
                    <a:pt x="314" y="3305"/>
                    <a:pt x="1309" y="3880"/>
                  </a:cubicBezTo>
                  <a:cubicBezTo>
                    <a:pt x="1644" y="4074"/>
                    <a:pt x="2000" y="4167"/>
                    <a:pt x="2348" y="4167"/>
                  </a:cubicBezTo>
                  <a:cubicBezTo>
                    <a:pt x="3075" y="4167"/>
                    <a:pt x="3767" y="3763"/>
                    <a:pt x="4156" y="3036"/>
                  </a:cubicBezTo>
                  <a:cubicBezTo>
                    <a:pt x="4706" y="2006"/>
                    <a:pt x="4359" y="815"/>
                    <a:pt x="3349" y="261"/>
                  </a:cubicBezTo>
                  <a:cubicBezTo>
                    <a:pt x="3027" y="85"/>
                    <a:pt x="2688" y="1"/>
                    <a:pt x="2356"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3" name="Google Shape;2623;p8"/>
            <p:cNvSpPr/>
            <p:nvPr/>
          </p:nvSpPr>
          <p:spPr>
            <a:xfrm>
              <a:off x="5098325" y="1223025"/>
              <a:ext cx="116950" cy="103350"/>
            </a:xfrm>
            <a:custGeom>
              <a:rect b="b" l="l" r="r" t="t"/>
              <a:pathLst>
                <a:path extrusionOk="0" h="4134" w="4678">
                  <a:moveTo>
                    <a:pt x="2349" y="1"/>
                  </a:moveTo>
                  <a:cubicBezTo>
                    <a:pt x="1639" y="1"/>
                    <a:pt x="960" y="387"/>
                    <a:pt x="573" y="1081"/>
                  </a:cubicBezTo>
                  <a:cubicBezTo>
                    <a:pt x="1" y="2102"/>
                    <a:pt x="332" y="3309"/>
                    <a:pt x="1333" y="3869"/>
                  </a:cubicBezTo>
                  <a:cubicBezTo>
                    <a:pt x="1653" y="4048"/>
                    <a:pt x="1994" y="4133"/>
                    <a:pt x="2329" y="4133"/>
                  </a:cubicBezTo>
                  <a:cubicBezTo>
                    <a:pt x="3039" y="4133"/>
                    <a:pt x="3719" y="3748"/>
                    <a:pt x="4106" y="3054"/>
                  </a:cubicBezTo>
                  <a:cubicBezTo>
                    <a:pt x="4678" y="2033"/>
                    <a:pt x="4346" y="826"/>
                    <a:pt x="3346" y="266"/>
                  </a:cubicBezTo>
                  <a:cubicBezTo>
                    <a:pt x="3025" y="87"/>
                    <a:pt x="2684" y="1"/>
                    <a:pt x="2349"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4" name="Google Shape;2624;p8"/>
            <p:cNvSpPr/>
            <p:nvPr/>
          </p:nvSpPr>
          <p:spPr>
            <a:xfrm>
              <a:off x="1938075" y="1942725"/>
              <a:ext cx="117650" cy="104200"/>
            </a:xfrm>
            <a:custGeom>
              <a:rect b="b" l="l" r="r" t="t"/>
              <a:pathLst>
                <a:path extrusionOk="0" h="4168" w="4706">
                  <a:moveTo>
                    <a:pt x="2358" y="1"/>
                  </a:moveTo>
                  <a:cubicBezTo>
                    <a:pt x="1634" y="1"/>
                    <a:pt x="945" y="401"/>
                    <a:pt x="556" y="1125"/>
                  </a:cubicBezTo>
                  <a:cubicBezTo>
                    <a:pt x="0" y="2154"/>
                    <a:pt x="342" y="3344"/>
                    <a:pt x="1351" y="3903"/>
                  </a:cubicBezTo>
                  <a:cubicBezTo>
                    <a:pt x="1675" y="4082"/>
                    <a:pt x="2017" y="4167"/>
                    <a:pt x="2351" y="4167"/>
                  </a:cubicBezTo>
                  <a:cubicBezTo>
                    <a:pt x="3059" y="4167"/>
                    <a:pt x="3731" y="3784"/>
                    <a:pt x="4125" y="3089"/>
                  </a:cubicBezTo>
                  <a:cubicBezTo>
                    <a:pt x="4705" y="2068"/>
                    <a:pt x="4396" y="869"/>
                    <a:pt x="3404" y="291"/>
                  </a:cubicBezTo>
                  <a:cubicBezTo>
                    <a:pt x="3067" y="95"/>
                    <a:pt x="2708" y="1"/>
                    <a:pt x="2358"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5" name="Google Shape;2625;p8"/>
            <p:cNvSpPr/>
            <p:nvPr/>
          </p:nvSpPr>
          <p:spPr>
            <a:xfrm>
              <a:off x="2071525" y="1705625"/>
              <a:ext cx="117475" cy="104150"/>
            </a:xfrm>
            <a:custGeom>
              <a:rect b="b" l="l" r="r" t="t"/>
              <a:pathLst>
                <a:path extrusionOk="0" h="4166" w="4699">
                  <a:moveTo>
                    <a:pt x="2351" y="0"/>
                  </a:moveTo>
                  <a:cubicBezTo>
                    <a:pt x="1659" y="0"/>
                    <a:pt x="997" y="364"/>
                    <a:pt x="602" y="1029"/>
                  </a:cubicBezTo>
                  <a:cubicBezTo>
                    <a:pt x="1" y="2043"/>
                    <a:pt x="281" y="3254"/>
                    <a:pt x="1253" y="3850"/>
                  </a:cubicBezTo>
                  <a:cubicBezTo>
                    <a:pt x="1603" y="4063"/>
                    <a:pt x="1978" y="4165"/>
                    <a:pt x="2344" y="4165"/>
                  </a:cubicBezTo>
                  <a:cubicBezTo>
                    <a:pt x="3052" y="4165"/>
                    <a:pt x="3727" y="3783"/>
                    <a:pt x="4121" y="3085"/>
                  </a:cubicBezTo>
                  <a:cubicBezTo>
                    <a:pt x="4699" y="2062"/>
                    <a:pt x="4388" y="864"/>
                    <a:pt x="3395" y="288"/>
                  </a:cubicBezTo>
                  <a:cubicBezTo>
                    <a:pt x="3059" y="93"/>
                    <a:pt x="2701" y="0"/>
                    <a:pt x="2351"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6" name="Google Shape;2626;p8"/>
            <p:cNvSpPr/>
            <p:nvPr/>
          </p:nvSpPr>
          <p:spPr>
            <a:xfrm>
              <a:off x="5777800" y="3009350"/>
              <a:ext cx="116850" cy="103275"/>
            </a:xfrm>
            <a:custGeom>
              <a:rect b="b" l="l" r="r" t="t"/>
              <a:pathLst>
                <a:path extrusionOk="0" h="4131" w="4674">
                  <a:moveTo>
                    <a:pt x="2350" y="0"/>
                  </a:moveTo>
                  <a:cubicBezTo>
                    <a:pt x="1631" y="0"/>
                    <a:pt x="942" y="396"/>
                    <a:pt x="556" y="1103"/>
                  </a:cubicBezTo>
                  <a:cubicBezTo>
                    <a:pt x="1" y="2124"/>
                    <a:pt x="347" y="3331"/>
                    <a:pt x="1355" y="3879"/>
                  </a:cubicBezTo>
                  <a:cubicBezTo>
                    <a:pt x="1667" y="4049"/>
                    <a:pt x="1999" y="4130"/>
                    <a:pt x="2324" y="4130"/>
                  </a:cubicBezTo>
                  <a:cubicBezTo>
                    <a:pt x="3043" y="4130"/>
                    <a:pt x="3732" y="3735"/>
                    <a:pt x="4118" y="3028"/>
                  </a:cubicBezTo>
                  <a:cubicBezTo>
                    <a:pt x="4674" y="2006"/>
                    <a:pt x="4327" y="798"/>
                    <a:pt x="3319" y="251"/>
                  </a:cubicBezTo>
                  <a:cubicBezTo>
                    <a:pt x="3007" y="82"/>
                    <a:pt x="2676" y="0"/>
                    <a:pt x="2350"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7" name="Google Shape;2627;p8"/>
            <p:cNvSpPr/>
            <p:nvPr/>
          </p:nvSpPr>
          <p:spPr>
            <a:xfrm>
              <a:off x="5426675" y="3904225"/>
              <a:ext cx="118100" cy="104175"/>
            </a:xfrm>
            <a:custGeom>
              <a:rect b="b" l="l" r="r" t="t"/>
              <a:pathLst>
                <a:path extrusionOk="0" h="4167" w="4724">
                  <a:moveTo>
                    <a:pt x="2375" y="1"/>
                  </a:moveTo>
                  <a:cubicBezTo>
                    <a:pt x="1679" y="1"/>
                    <a:pt x="1014" y="369"/>
                    <a:pt x="618" y="1041"/>
                  </a:cubicBezTo>
                  <a:cubicBezTo>
                    <a:pt x="1" y="2094"/>
                    <a:pt x="332" y="3340"/>
                    <a:pt x="1383" y="3911"/>
                  </a:cubicBezTo>
                  <a:cubicBezTo>
                    <a:pt x="1702" y="4084"/>
                    <a:pt x="2038" y="4166"/>
                    <a:pt x="2366" y="4166"/>
                  </a:cubicBezTo>
                  <a:cubicBezTo>
                    <a:pt x="3079" y="4166"/>
                    <a:pt x="3758" y="3777"/>
                    <a:pt x="4151" y="3075"/>
                  </a:cubicBezTo>
                  <a:cubicBezTo>
                    <a:pt x="4724" y="2049"/>
                    <a:pt x="4406" y="856"/>
                    <a:pt x="3406" y="283"/>
                  </a:cubicBezTo>
                  <a:cubicBezTo>
                    <a:pt x="3074" y="92"/>
                    <a:pt x="2721" y="1"/>
                    <a:pt x="2375"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8" name="Google Shape;2628;p8"/>
            <p:cNvSpPr/>
            <p:nvPr/>
          </p:nvSpPr>
          <p:spPr>
            <a:xfrm>
              <a:off x="4400575" y="830750"/>
              <a:ext cx="116850" cy="103300"/>
            </a:xfrm>
            <a:custGeom>
              <a:rect b="b" l="l" r="r" t="t"/>
              <a:pathLst>
                <a:path extrusionOk="0" h="4132" w="4674">
                  <a:moveTo>
                    <a:pt x="2351" y="1"/>
                  </a:moveTo>
                  <a:cubicBezTo>
                    <a:pt x="1631" y="1"/>
                    <a:pt x="941" y="397"/>
                    <a:pt x="556" y="1103"/>
                  </a:cubicBezTo>
                  <a:cubicBezTo>
                    <a:pt x="1" y="2126"/>
                    <a:pt x="347" y="3333"/>
                    <a:pt x="1354" y="3881"/>
                  </a:cubicBezTo>
                  <a:cubicBezTo>
                    <a:pt x="1666" y="4050"/>
                    <a:pt x="1998" y="4131"/>
                    <a:pt x="2323" y="4131"/>
                  </a:cubicBezTo>
                  <a:cubicBezTo>
                    <a:pt x="3043" y="4131"/>
                    <a:pt x="3732" y="3735"/>
                    <a:pt x="4117" y="3029"/>
                  </a:cubicBezTo>
                  <a:cubicBezTo>
                    <a:pt x="4674" y="2008"/>
                    <a:pt x="4326" y="799"/>
                    <a:pt x="3319" y="251"/>
                  </a:cubicBezTo>
                  <a:cubicBezTo>
                    <a:pt x="3008" y="82"/>
                    <a:pt x="2676" y="1"/>
                    <a:pt x="2351"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9" name="Google Shape;2629;p8"/>
            <p:cNvSpPr/>
            <p:nvPr/>
          </p:nvSpPr>
          <p:spPr>
            <a:xfrm>
              <a:off x="5380350" y="1537350"/>
              <a:ext cx="117525" cy="104175"/>
            </a:xfrm>
            <a:custGeom>
              <a:rect b="b" l="l" r="r" t="t"/>
              <a:pathLst>
                <a:path extrusionOk="0" h="4167" w="4701">
                  <a:moveTo>
                    <a:pt x="2352" y="1"/>
                  </a:moveTo>
                  <a:cubicBezTo>
                    <a:pt x="1661" y="1"/>
                    <a:pt x="999" y="364"/>
                    <a:pt x="604" y="1027"/>
                  </a:cubicBezTo>
                  <a:cubicBezTo>
                    <a:pt x="0" y="2041"/>
                    <a:pt x="279" y="3253"/>
                    <a:pt x="1251" y="3849"/>
                  </a:cubicBezTo>
                  <a:cubicBezTo>
                    <a:pt x="1602" y="4064"/>
                    <a:pt x="1977" y="4167"/>
                    <a:pt x="2344" y="4167"/>
                  </a:cubicBezTo>
                  <a:cubicBezTo>
                    <a:pt x="3051" y="4167"/>
                    <a:pt x="3725" y="3785"/>
                    <a:pt x="4120" y="3088"/>
                  </a:cubicBezTo>
                  <a:cubicBezTo>
                    <a:pt x="4701" y="2066"/>
                    <a:pt x="4390" y="867"/>
                    <a:pt x="3397" y="289"/>
                  </a:cubicBezTo>
                  <a:cubicBezTo>
                    <a:pt x="3061" y="94"/>
                    <a:pt x="2703" y="1"/>
                    <a:pt x="2352"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0" name="Google Shape;2630;p8"/>
            <p:cNvSpPr/>
            <p:nvPr/>
          </p:nvSpPr>
          <p:spPr>
            <a:xfrm>
              <a:off x="4978725" y="4432925"/>
              <a:ext cx="114850" cy="101600"/>
            </a:xfrm>
            <a:custGeom>
              <a:rect b="b" l="l" r="r" t="t"/>
              <a:pathLst>
                <a:path extrusionOk="0" h="4064" w="4594">
                  <a:moveTo>
                    <a:pt x="2344" y="1"/>
                  </a:moveTo>
                  <a:cubicBezTo>
                    <a:pt x="1623" y="1"/>
                    <a:pt x="917" y="392"/>
                    <a:pt x="545" y="1079"/>
                  </a:cubicBezTo>
                  <a:cubicBezTo>
                    <a:pt x="0" y="2087"/>
                    <a:pt x="380" y="3346"/>
                    <a:pt x="1382" y="3854"/>
                  </a:cubicBezTo>
                  <a:cubicBezTo>
                    <a:pt x="1663" y="3996"/>
                    <a:pt x="1964" y="4064"/>
                    <a:pt x="2263" y="4064"/>
                  </a:cubicBezTo>
                  <a:cubicBezTo>
                    <a:pt x="2987" y="4064"/>
                    <a:pt x="3697" y="3669"/>
                    <a:pt x="4069" y="2985"/>
                  </a:cubicBezTo>
                  <a:cubicBezTo>
                    <a:pt x="4593" y="2017"/>
                    <a:pt x="4262" y="805"/>
                    <a:pt x="3327" y="264"/>
                  </a:cubicBezTo>
                  <a:cubicBezTo>
                    <a:pt x="3018" y="86"/>
                    <a:pt x="2679" y="1"/>
                    <a:pt x="2344"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1" name="Google Shape;2631;p8"/>
            <p:cNvSpPr/>
            <p:nvPr/>
          </p:nvSpPr>
          <p:spPr>
            <a:xfrm>
              <a:off x="3100700" y="4781550"/>
              <a:ext cx="112975" cy="100000"/>
            </a:xfrm>
            <a:custGeom>
              <a:rect b="b" l="l" r="r" t="t"/>
              <a:pathLst>
                <a:path extrusionOk="0" h="4000" w="4519">
                  <a:moveTo>
                    <a:pt x="2321" y="1"/>
                  </a:moveTo>
                  <a:cubicBezTo>
                    <a:pt x="1623" y="1"/>
                    <a:pt x="923" y="363"/>
                    <a:pt x="550" y="999"/>
                  </a:cubicBezTo>
                  <a:cubicBezTo>
                    <a:pt x="0" y="1934"/>
                    <a:pt x="318" y="3202"/>
                    <a:pt x="1239" y="3743"/>
                  </a:cubicBezTo>
                  <a:cubicBezTo>
                    <a:pt x="1535" y="3917"/>
                    <a:pt x="1867" y="4000"/>
                    <a:pt x="2199" y="4000"/>
                  </a:cubicBezTo>
                  <a:cubicBezTo>
                    <a:pt x="2896" y="4000"/>
                    <a:pt x="3595" y="3638"/>
                    <a:pt x="3969" y="3002"/>
                  </a:cubicBezTo>
                  <a:cubicBezTo>
                    <a:pt x="4518" y="2068"/>
                    <a:pt x="4200" y="799"/>
                    <a:pt x="3279" y="257"/>
                  </a:cubicBezTo>
                  <a:cubicBezTo>
                    <a:pt x="2984" y="83"/>
                    <a:pt x="2653" y="1"/>
                    <a:pt x="2321"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2" name="Google Shape;2632;p8"/>
            <p:cNvSpPr/>
            <p:nvPr/>
          </p:nvSpPr>
          <p:spPr>
            <a:xfrm>
              <a:off x="2866575" y="4649625"/>
              <a:ext cx="116075" cy="102400"/>
            </a:xfrm>
            <a:custGeom>
              <a:rect b="b" l="l" r="r" t="t"/>
              <a:pathLst>
                <a:path extrusionOk="0" h="4096" w="4643">
                  <a:moveTo>
                    <a:pt x="2347" y="0"/>
                  </a:moveTo>
                  <a:cubicBezTo>
                    <a:pt x="1649" y="0"/>
                    <a:pt x="970" y="369"/>
                    <a:pt x="585" y="1027"/>
                  </a:cubicBezTo>
                  <a:cubicBezTo>
                    <a:pt x="0" y="2028"/>
                    <a:pt x="319" y="3269"/>
                    <a:pt x="1306" y="3830"/>
                  </a:cubicBezTo>
                  <a:cubicBezTo>
                    <a:pt x="1622" y="4010"/>
                    <a:pt x="1962" y="4095"/>
                    <a:pt x="2298" y="4095"/>
                  </a:cubicBezTo>
                  <a:cubicBezTo>
                    <a:pt x="3011" y="4095"/>
                    <a:pt x="3701" y="3709"/>
                    <a:pt x="4082" y="3018"/>
                  </a:cubicBezTo>
                  <a:cubicBezTo>
                    <a:pt x="4642" y="2006"/>
                    <a:pt x="4289" y="774"/>
                    <a:pt x="3287" y="238"/>
                  </a:cubicBezTo>
                  <a:cubicBezTo>
                    <a:pt x="2987" y="77"/>
                    <a:pt x="2665" y="0"/>
                    <a:pt x="2347"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3" name="Google Shape;2633;p8"/>
            <p:cNvSpPr/>
            <p:nvPr/>
          </p:nvSpPr>
          <p:spPr>
            <a:xfrm>
              <a:off x="2634400" y="4518825"/>
              <a:ext cx="115650" cy="102425"/>
            </a:xfrm>
            <a:custGeom>
              <a:rect b="b" l="l" r="r" t="t"/>
              <a:pathLst>
                <a:path extrusionOk="0" h="4097" w="4626">
                  <a:moveTo>
                    <a:pt x="2328" y="0"/>
                  </a:moveTo>
                  <a:cubicBezTo>
                    <a:pt x="1600" y="0"/>
                    <a:pt x="896" y="403"/>
                    <a:pt x="520" y="1114"/>
                  </a:cubicBezTo>
                  <a:cubicBezTo>
                    <a:pt x="1" y="2094"/>
                    <a:pt x="331" y="3280"/>
                    <a:pt x="1276" y="3824"/>
                  </a:cubicBezTo>
                  <a:cubicBezTo>
                    <a:pt x="1595" y="4008"/>
                    <a:pt x="1940" y="4096"/>
                    <a:pt x="2280" y="4096"/>
                  </a:cubicBezTo>
                  <a:cubicBezTo>
                    <a:pt x="2989" y="4096"/>
                    <a:pt x="3674" y="3715"/>
                    <a:pt x="4058" y="3032"/>
                  </a:cubicBezTo>
                  <a:cubicBezTo>
                    <a:pt x="4625" y="2021"/>
                    <a:pt x="4282" y="789"/>
                    <a:pt x="3283" y="246"/>
                  </a:cubicBezTo>
                  <a:cubicBezTo>
                    <a:pt x="2977" y="79"/>
                    <a:pt x="2650" y="0"/>
                    <a:pt x="2328"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4" name="Google Shape;2634;p8"/>
            <p:cNvSpPr/>
            <p:nvPr/>
          </p:nvSpPr>
          <p:spPr>
            <a:xfrm>
              <a:off x="2521750" y="1179050"/>
              <a:ext cx="115550" cy="102425"/>
            </a:xfrm>
            <a:custGeom>
              <a:rect b="b" l="l" r="r" t="t"/>
              <a:pathLst>
                <a:path extrusionOk="0" h="4097" w="4622">
                  <a:moveTo>
                    <a:pt x="2345" y="1"/>
                  </a:moveTo>
                  <a:cubicBezTo>
                    <a:pt x="1646" y="1"/>
                    <a:pt x="967" y="371"/>
                    <a:pt x="581" y="1038"/>
                  </a:cubicBezTo>
                  <a:cubicBezTo>
                    <a:pt x="1" y="2041"/>
                    <a:pt x="326" y="3279"/>
                    <a:pt x="1317" y="3836"/>
                  </a:cubicBezTo>
                  <a:cubicBezTo>
                    <a:pt x="1630" y="4012"/>
                    <a:pt x="1967" y="4096"/>
                    <a:pt x="2299" y="4096"/>
                  </a:cubicBezTo>
                  <a:cubicBezTo>
                    <a:pt x="3017" y="4096"/>
                    <a:pt x="3710" y="3705"/>
                    <a:pt x="4090" y="3009"/>
                  </a:cubicBezTo>
                  <a:cubicBezTo>
                    <a:pt x="4622" y="2035"/>
                    <a:pt x="4309" y="843"/>
                    <a:pt x="3375" y="288"/>
                  </a:cubicBezTo>
                  <a:cubicBezTo>
                    <a:pt x="3049" y="93"/>
                    <a:pt x="2695" y="1"/>
                    <a:pt x="2345"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5" name="Google Shape;2635;p8"/>
            <p:cNvSpPr/>
            <p:nvPr/>
          </p:nvSpPr>
          <p:spPr>
            <a:xfrm>
              <a:off x="3515875" y="4858775"/>
              <a:ext cx="113650" cy="100825"/>
            </a:xfrm>
            <a:custGeom>
              <a:rect b="b" l="l" r="r" t="t"/>
              <a:pathLst>
                <a:path extrusionOk="0" h="4033" w="4546">
                  <a:moveTo>
                    <a:pt x="2327" y="0"/>
                  </a:moveTo>
                  <a:cubicBezTo>
                    <a:pt x="1610" y="0"/>
                    <a:pt x="897" y="384"/>
                    <a:pt x="528" y="1057"/>
                  </a:cubicBezTo>
                  <a:cubicBezTo>
                    <a:pt x="1" y="2016"/>
                    <a:pt x="338" y="3252"/>
                    <a:pt x="1272" y="3783"/>
                  </a:cubicBezTo>
                  <a:cubicBezTo>
                    <a:pt x="1570" y="3952"/>
                    <a:pt x="1898" y="4032"/>
                    <a:pt x="2226" y="4032"/>
                  </a:cubicBezTo>
                  <a:cubicBezTo>
                    <a:pt x="2924" y="4032"/>
                    <a:pt x="3617" y="3667"/>
                    <a:pt x="3994" y="3025"/>
                  </a:cubicBezTo>
                  <a:cubicBezTo>
                    <a:pt x="4545" y="2084"/>
                    <a:pt x="4242" y="833"/>
                    <a:pt x="3326" y="277"/>
                  </a:cubicBezTo>
                  <a:cubicBezTo>
                    <a:pt x="3017" y="89"/>
                    <a:pt x="2671" y="0"/>
                    <a:pt x="2327"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6" name="Google Shape;2636;p8"/>
            <p:cNvSpPr/>
            <p:nvPr/>
          </p:nvSpPr>
          <p:spPr>
            <a:xfrm>
              <a:off x="2119750" y="4074150"/>
              <a:ext cx="114200" cy="100850"/>
            </a:xfrm>
            <a:custGeom>
              <a:rect b="b" l="l" r="r" t="t"/>
              <a:pathLst>
                <a:path extrusionOk="0" h="4034" w="4568">
                  <a:moveTo>
                    <a:pt x="2345" y="1"/>
                  </a:moveTo>
                  <a:cubicBezTo>
                    <a:pt x="1648" y="1"/>
                    <a:pt x="955" y="364"/>
                    <a:pt x="577" y="1007"/>
                  </a:cubicBezTo>
                  <a:cubicBezTo>
                    <a:pt x="1" y="1985"/>
                    <a:pt x="354" y="3286"/>
                    <a:pt x="1339" y="3810"/>
                  </a:cubicBezTo>
                  <a:cubicBezTo>
                    <a:pt x="1624" y="3961"/>
                    <a:pt x="1934" y="4033"/>
                    <a:pt x="2244" y="4033"/>
                  </a:cubicBezTo>
                  <a:cubicBezTo>
                    <a:pt x="2961" y="4033"/>
                    <a:pt x="3672" y="3647"/>
                    <a:pt x="4040" y="2978"/>
                  </a:cubicBezTo>
                  <a:cubicBezTo>
                    <a:pt x="4567" y="2022"/>
                    <a:pt x="4233" y="783"/>
                    <a:pt x="3300" y="251"/>
                  </a:cubicBezTo>
                  <a:cubicBezTo>
                    <a:pt x="3002" y="81"/>
                    <a:pt x="2673" y="1"/>
                    <a:pt x="2345"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7" name="Google Shape;2637;p8"/>
            <p:cNvSpPr/>
            <p:nvPr/>
          </p:nvSpPr>
          <p:spPr>
            <a:xfrm>
              <a:off x="2402875" y="4389250"/>
              <a:ext cx="112975" cy="100025"/>
            </a:xfrm>
            <a:custGeom>
              <a:rect b="b" l="l" r="r" t="t"/>
              <a:pathLst>
                <a:path extrusionOk="0" h="4001" w="4519">
                  <a:moveTo>
                    <a:pt x="2321" y="0"/>
                  </a:moveTo>
                  <a:cubicBezTo>
                    <a:pt x="1591" y="0"/>
                    <a:pt x="863" y="398"/>
                    <a:pt x="507" y="1076"/>
                  </a:cubicBezTo>
                  <a:cubicBezTo>
                    <a:pt x="0" y="2039"/>
                    <a:pt x="375" y="3295"/>
                    <a:pt x="1316" y="3787"/>
                  </a:cubicBezTo>
                  <a:cubicBezTo>
                    <a:pt x="1593" y="3932"/>
                    <a:pt x="1896" y="4000"/>
                    <a:pt x="2199" y="4000"/>
                  </a:cubicBezTo>
                  <a:cubicBezTo>
                    <a:pt x="2929" y="4000"/>
                    <a:pt x="3658" y="3602"/>
                    <a:pt x="4013" y="2925"/>
                  </a:cubicBezTo>
                  <a:cubicBezTo>
                    <a:pt x="4518" y="1961"/>
                    <a:pt x="4144" y="706"/>
                    <a:pt x="3204" y="214"/>
                  </a:cubicBezTo>
                  <a:cubicBezTo>
                    <a:pt x="2927" y="69"/>
                    <a:pt x="2624" y="0"/>
                    <a:pt x="2321"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8" name="Google Shape;2638;p8"/>
            <p:cNvSpPr/>
            <p:nvPr/>
          </p:nvSpPr>
          <p:spPr>
            <a:xfrm>
              <a:off x="5695500" y="3431275"/>
              <a:ext cx="114125" cy="101550"/>
            </a:xfrm>
            <a:custGeom>
              <a:rect b="b" l="l" r="r" t="t"/>
              <a:pathLst>
                <a:path extrusionOk="0" h="4062" w="4565">
                  <a:moveTo>
                    <a:pt x="2322" y="0"/>
                  </a:moveTo>
                  <a:cubicBezTo>
                    <a:pt x="1629" y="0"/>
                    <a:pt x="947" y="359"/>
                    <a:pt x="564" y="1005"/>
                  </a:cubicBezTo>
                  <a:cubicBezTo>
                    <a:pt x="1" y="1951"/>
                    <a:pt x="282" y="3183"/>
                    <a:pt x="1190" y="3757"/>
                  </a:cubicBezTo>
                  <a:cubicBezTo>
                    <a:pt x="1516" y="3964"/>
                    <a:pt x="1881" y="4062"/>
                    <a:pt x="2243" y="4062"/>
                  </a:cubicBezTo>
                  <a:cubicBezTo>
                    <a:pt x="2936" y="4062"/>
                    <a:pt x="3618" y="3703"/>
                    <a:pt x="4002" y="3057"/>
                  </a:cubicBezTo>
                  <a:cubicBezTo>
                    <a:pt x="4564" y="2113"/>
                    <a:pt x="4284" y="881"/>
                    <a:pt x="3375" y="305"/>
                  </a:cubicBezTo>
                  <a:cubicBezTo>
                    <a:pt x="3049" y="98"/>
                    <a:pt x="2684" y="0"/>
                    <a:pt x="2322"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9" name="Google Shape;2639;p8"/>
            <p:cNvSpPr/>
            <p:nvPr/>
          </p:nvSpPr>
          <p:spPr>
            <a:xfrm>
              <a:off x="1722325" y="2602225"/>
              <a:ext cx="115225" cy="101525"/>
            </a:xfrm>
            <a:custGeom>
              <a:rect b="b" l="l" r="r" t="t"/>
              <a:pathLst>
                <a:path extrusionOk="0" h="4061" w="4609">
                  <a:moveTo>
                    <a:pt x="2342" y="1"/>
                  </a:moveTo>
                  <a:cubicBezTo>
                    <a:pt x="1659" y="1"/>
                    <a:pt x="986" y="349"/>
                    <a:pt x="602" y="974"/>
                  </a:cubicBezTo>
                  <a:cubicBezTo>
                    <a:pt x="1" y="1951"/>
                    <a:pt x="307" y="3231"/>
                    <a:pt x="1278" y="3796"/>
                  </a:cubicBezTo>
                  <a:cubicBezTo>
                    <a:pt x="1588" y="3975"/>
                    <a:pt x="1928" y="4061"/>
                    <a:pt x="2266" y="4061"/>
                  </a:cubicBezTo>
                  <a:cubicBezTo>
                    <a:pt x="2949" y="4061"/>
                    <a:pt x="3622" y="3712"/>
                    <a:pt x="4007" y="3087"/>
                  </a:cubicBezTo>
                  <a:cubicBezTo>
                    <a:pt x="4609" y="2111"/>
                    <a:pt x="4302" y="831"/>
                    <a:pt x="3331" y="266"/>
                  </a:cubicBezTo>
                  <a:cubicBezTo>
                    <a:pt x="3021" y="86"/>
                    <a:pt x="2680" y="1"/>
                    <a:pt x="2342"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0" name="Google Shape;2640;p8"/>
            <p:cNvSpPr/>
            <p:nvPr/>
          </p:nvSpPr>
          <p:spPr>
            <a:xfrm>
              <a:off x="1806275" y="2181500"/>
              <a:ext cx="114175" cy="100825"/>
            </a:xfrm>
            <a:custGeom>
              <a:rect b="b" l="l" r="r" t="t"/>
              <a:pathLst>
                <a:path extrusionOk="0" h="4033" w="4567">
                  <a:moveTo>
                    <a:pt x="2345" y="1"/>
                  </a:moveTo>
                  <a:cubicBezTo>
                    <a:pt x="1668" y="1"/>
                    <a:pt x="993" y="341"/>
                    <a:pt x="608" y="952"/>
                  </a:cubicBezTo>
                  <a:cubicBezTo>
                    <a:pt x="1" y="1911"/>
                    <a:pt x="315" y="3223"/>
                    <a:pt x="1283" y="3780"/>
                  </a:cubicBezTo>
                  <a:cubicBezTo>
                    <a:pt x="1582" y="3952"/>
                    <a:pt x="1913" y="4033"/>
                    <a:pt x="2243" y="4033"/>
                  </a:cubicBezTo>
                  <a:cubicBezTo>
                    <a:pt x="2939" y="4033"/>
                    <a:pt x="3630" y="3672"/>
                    <a:pt x="4009" y="3033"/>
                  </a:cubicBezTo>
                  <a:cubicBezTo>
                    <a:pt x="4566" y="2093"/>
                    <a:pt x="4266" y="843"/>
                    <a:pt x="3352" y="282"/>
                  </a:cubicBezTo>
                  <a:cubicBezTo>
                    <a:pt x="3042" y="91"/>
                    <a:pt x="2693" y="1"/>
                    <a:pt x="2345"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1" name="Google Shape;2641;p8"/>
            <p:cNvSpPr/>
            <p:nvPr/>
          </p:nvSpPr>
          <p:spPr>
            <a:xfrm>
              <a:off x="2205850" y="1469775"/>
              <a:ext cx="114850" cy="101600"/>
            </a:xfrm>
            <a:custGeom>
              <a:rect b="b" l="l" r="r" t="t"/>
              <a:pathLst>
                <a:path extrusionOk="0" h="4064" w="4594">
                  <a:moveTo>
                    <a:pt x="2346" y="1"/>
                  </a:moveTo>
                  <a:cubicBezTo>
                    <a:pt x="1625" y="1"/>
                    <a:pt x="919" y="391"/>
                    <a:pt x="547" y="1078"/>
                  </a:cubicBezTo>
                  <a:cubicBezTo>
                    <a:pt x="1" y="2086"/>
                    <a:pt x="381" y="3344"/>
                    <a:pt x="1384" y="3853"/>
                  </a:cubicBezTo>
                  <a:cubicBezTo>
                    <a:pt x="1665" y="3996"/>
                    <a:pt x="1967" y="4063"/>
                    <a:pt x="2266" y="4063"/>
                  </a:cubicBezTo>
                  <a:cubicBezTo>
                    <a:pt x="2989" y="4063"/>
                    <a:pt x="3698" y="3668"/>
                    <a:pt x="4069" y="2983"/>
                  </a:cubicBezTo>
                  <a:cubicBezTo>
                    <a:pt x="4594" y="2017"/>
                    <a:pt x="4264" y="804"/>
                    <a:pt x="3328" y="263"/>
                  </a:cubicBezTo>
                  <a:cubicBezTo>
                    <a:pt x="3019" y="85"/>
                    <a:pt x="2681" y="1"/>
                    <a:pt x="2346"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2" name="Google Shape;2642;p8"/>
            <p:cNvSpPr/>
            <p:nvPr/>
          </p:nvSpPr>
          <p:spPr>
            <a:xfrm>
              <a:off x="5295025" y="4142650"/>
              <a:ext cx="115225" cy="101525"/>
            </a:xfrm>
            <a:custGeom>
              <a:rect b="b" l="l" r="r" t="t"/>
              <a:pathLst>
                <a:path extrusionOk="0" h="4061" w="4609">
                  <a:moveTo>
                    <a:pt x="2343" y="1"/>
                  </a:moveTo>
                  <a:cubicBezTo>
                    <a:pt x="1664" y="1"/>
                    <a:pt x="995" y="344"/>
                    <a:pt x="609" y="962"/>
                  </a:cubicBezTo>
                  <a:cubicBezTo>
                    <a:pt x="0" y="1935"/>
                    <a:pt x="299" y="3218"/>
                    <a:pt x="1266" y="3788"/>
                  </a:cubicBezTo>
                  <a:cubicBezTo>
                    <a:pt x="1578" y="3973"/>
                    <a:pt x="1923" y="4061"/>
                    <a:pt x="2266" y="4061"/>
                  </a:cubicBezTo>
                  <a:cubicBezTo>
                    <a:pt x="2944" y="4061"/>
                    <a:pt x="3613" y="3718"/>
                    <a:pt x="4000" y="3100"/>
                  </a:cubicBezTo>
                  <a:cubicBezTo>
                    <a:pt x="4608" y="2128"/>
                    <a:pt x="4311" y="844"/>
                    <a:pt x="3342" y="272"/>
                  </a:cubicBezTo>
                  <a:cubicBezTo>
                    <a:pt x="3030" y="88"/>
                    <a:pt x="2685" y="1"/>
                    <a:pt x="2343"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3" name="Google Shape;2643;p8"/>
            <p:cNvSpPr/>
            <p:nvPr/>
          </p:nvSpPr>
          <p:spPr>
            <a:xfrm>
              <a:off x="3205500" y="783575"/>
              <a:ext cx="112975" cy="100025"/>
            </a:xfrm>
            <a:custGeom>
              <a:rect b="b" l="l" r="r" t="t"/>
              <a:pathLst>
                <a:path extrusionOk="0" h="4001" w="4519">
                  <a:moveTo>
                    <a:pt x="2321" y="1"/>
                  </a:moveTo>
                  <a:cubicBezTo>
                    <a:pt x="1625" y="1"/>
                    <a:pt x="925" y="362"/>
                    <a:pt x="550" y="996"/>
                  </a:cubicBezTo>
                  <a:cubicBezTo>
                    <a:pt x="1" y="1929"/>
                    <a:pt x="317" y="3199"/>
                    <a:pt x="1237" y="3743"/>
                  </a:cubicBezTo>
                  <a:cubicBezTo>
                    <a:pt x="1533" y="3918"/>
                    <a:pt x="1865" y="4000"/>
                    <a:pt x="2198" y="4000"/>
                  </a:cubicBezTo>
                  <a:cubicBezTo>
                    <a:pt x="2894" y="4000"/>
                    <a:pt x="3593" y="3639"/>
                    <a:pt x="3967" y="3005"/>
                  </a:cubicBezTo>
                  <a:cubicBezTo>
                    <a:pt x="4519" y="2072"/>
                    <a:pt x="4202" y="802"/>
                    <a:pt x="3282" y="258"/>
                  </a:cubicBezTo>
                  <a:cubicBezTo>
                    <a:pt x="2986" y="83"/>
                    <a:pt x="2654" y="1"/>
                    <a:pt x="2321"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4" name="Google Shape;2644;p8"/>
            <p:cNvSpPr/>
            <p:nvPr/>
          </p:nvSpPr>
          <p:spPr>
            <a:xfrm>
              <a:off x="5764100" y="2222000"/>
              <a:ext cx="113025" cy="100050"/>
            </a:xfrm>
            <a:custGeom>
              <a:rect b="b" l="l" r="r" t="t"/>
              <a:pathLst>
                <a:path extrusionOk="0" h="4002" w="4521">
                  <a:moveTo>
                    <a:pt x="2320" y="1"/>
                  </a:moveTo>
                  <a:cubicBezTo>
                    <a:pt x="1620" y="1"/>
                    <a:pt x="918" y="367"/>
                    <a:pt x="546" y="1008"/>
                  </a:cubicBezTo>
                  <a:cubicBezTo>
                    <a:pt x="1" y="1946"/>
                    <a:pt x="325" y="3212"/>
                    <a:pt x="1249" y="3750"/>
                  </a:cubicBezTo>
                  <a:cubicBezTo>
                    <a:pt x="1542" y="3921"/>
                    <a:pt x="1871" y="4001"/>
                    <a:pt x="2199" y="4001"/>
                  </a:cubicBezTo>
                  <a:cubicBezTo>
                    <a:pt x="2900" y="4001"/>
                    <a:pt x="3603" y="3635"/>
                    <a:pt x="3975" y="2994"/>
                  </a:cubicBezTo>
                  <a:cubicBezTo>
                    <a:pt x="4520" y="2057"/>
                    <a:pt x="4194" y="791"/>
                    <a:pt x="3272" y="253"/>
                  </a:cubicBezTo>
                  <a:cubicBezTo>
                    <a:pt x="2978" y="82"/>
                    <a:pt x="2649" y="1"/>
                    <a:pt x="2320"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5" name="Google Shape;2645;p8"/>
            <p:cNvSpPr/>
            <p:nvPr/>
          </p:nvSpPr>
          <p:spPr>
            <a:xfrm>
              <a:off x="3388850" y="730875"/>
              <a:ext cx="111625" cy="99075"/>
            </a:xfrm>
            <a:custGeom>
              <a:rect b="b" l="l" r="r" t="t"/>
              <a:pathLst>
                <a:path extrusionOk="0" h="3963" w="4465">
                  <a:moveTo>
                    <a:pt x="2312" y="1"/>
                  </a:moveTo>
                  <a:cubicBezTo>
                    <a:pt x="1602" y="1"/>
                    <a:pt x="886" y="377"/>
                    <a:pt x="525" y="1025"/>
                  </a:cubicBezTo>
                  <a:cubicBezTo>
                    <a:pt x="1" y="1967"/>
                    <a:pt x="360" y="3249"/>
                    <a:pt x="1291" y="3747"/>
                  </a:cubicBezTo>
                  <a:cubicBezTo>
                    <a:pt x="1566" y="3893"/>
                    <a:pt x="1869" y="3962"/>
                    <a:pt x="2173" y="3962"/>
                  </a:cubicBezTo>
                  <a:cubicBezTo>
                    <a:pt x="2905" y="3962"/>
                    <a:pt x="3641" y="3563"/>
                    <a:pt x="3988" y="2889"/>
                  </a:cubicBezTo>
                  <a:cubicBezTo>
                    <a:pt x="4464" y="1965"/>
                    <a:pt x="4124" y="752"/>
                    <a:pt x="3243" y="244"/>
                  </a:cubicBezTo>
                  <a:cubicBezTo>
                    <a:pt x="2956" y="79"/>
                    <a:pt x="2635" y="1"/>
                    <a:pt x="2312"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6" name="Google Shape;2646;p8"/>
            <p:cNvSpPr/>
            <p:nvPr/>
          </p:nvSpPr>
          <p:spPr>
            <a:xfrm>
              <a:off x="5714875" y="2038525"/>
              <a:ext cx="111625" cy="99100"/>
            </a:xfrm>
            <a:custGeom>
              <a:rect b="b" l="l" r="r" t="t"/>
              <a:pathLst>
                <a:path extrusionOk="0" h="3964" w="4465">
                  <a:moveTo>
                    <a:pt x="2315" y="1"/>
                  </a:moveTo>
                  <a:cubicBezTo>
                    <a:pt x="1623" y="1"/>
                    <a:pt x="921" y="356"/>
                    <a:pt x="551" y="980"/>
                  </a:cubicBezTo>
                  <a:cubicBezTo>
                    <a:pt x="1" y="1906"/>
                    <a:pt x="329" y="3195"/>
                    <a:pt x="1248" y="3722"/>
                  </a:cubicBezTo>
                  <a:cubicBezTo>
                    <a:pt x="1533" y="3886"/>
                    <a:pt x="1853" y="3963"/>
                    <a:pt x="2174" y="3963"/>
                  </a:cubicBezTo>
                  <a:cubicBezTo>
                    <a:pt x="2887" y="3963"/>
                    <a:pt x="3605" y="3584"/>
                    <a:pt x="3963" y="2934"/>
                  </a:cubicBezTo>
                  <a:cubicBezTo>
                    <a:pt x="4464" y="2028"/>
                    <a:pt x="4153" y="806"/>
                    <a:pt x="3287" y="268"/>
                  </a:cubicBezTo>
                  <a:cubicBezTo>
                    <a:pt x="2992" y="86"/>
                    <a:pt x="2655" y="1"/>
                    <a:pt x="2315"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7" name="Google Shape;2647;p8"/>
            <p:cNvSpPr/>
            <p:nvPr/>
          </p:nvSpPr>
          <p:spPr>
            <a:xfrm>
              <a:off x="5814725" y="2406425"/>
              <a:ext cx="111600" cy="99075"/>
            </a:xfrm>
            <a:custGeom>
              <a:rect b="b" l="l" r="r" t="t"/>
              <a:pathLst>
                <a:path extrusionOk="0" h="3963" w="4464">
                  <a:moveTo>
                    <a:pt x="2290" y="1"/>
                  </a:moveTo>
                  <a:cubicBezTo>
                    <a:pt x="1585" y="1"/>
                    <a:pt x="873" y="371"/>
                    <a:pt x="509" y="1013"/>
                  </a:cubicBezTo>
                  <a:cubicBezTo>
                    <a:pt x="0" y="1914"/>
                    <a:pt x="299" y="3138"/>
                    <a:pt x="1161" y="3685"/>
                  </a:cubicBezTo>
                  <a:cubicBezTo>
                    <a:pt x="1459" y="3874"/>
                    <a:pt x="1802" y="3963"/>
                    <a:pt x="2148" y="3963"/>
                  </a:cubicBezTo>
                  <a:cubicBezTo>
                    <a:pt x="2834" y="3963"/>
                    <a:pt x="3530" y="3613"/>
                    <a:pt x="3905" y="2998"/>
                  </a:cubicBezTo>
                  <a:cubicBezTo>
                    <a:pt x="4464" y="2082"/>
                    <a:pt x="4147" y="788"/>
                    <a:pt x="3232" y="250"/>
                  </a:cubicBezTo>
                  <a:cubicBezTo>
                    <a:pt x="2943" y="80"/>
                    <a:pt x="2617" y="1"/>
                    <a:pt x="2290"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8" name="Google Shape;2648;p8"/>
            <p:cNvSpPr/>
            <p:nvPr/>
          </p:nvSpPr>
          <p:spPr>
            <a:xfrm>
              <a:off x="3023475" y="837225"/>
              <a:ext cx="111625" cy="99075"/>
            </a:xfrm>
            <a:custGeom>
              <a:rect b="b" l="l" r="r" t="t"/>
              <a:pathLst>
                <a:path extrusionOk="0" h="3963" w="4465">
                  <a:moveTo>
                    <a:pt x="2292" y="1"/>
                  </a:moveTo>
                  <a:cubicBezTo>
                    <a:pt x="1583" y="1"/>
                    <a:pt x="868" y="375"/>
                    <a:pt x="506" y="1021"/>
                  </a:cubicBezTo>
                  <a:cubicBezTo>
                    <a:pt x="1" y="1924"/>
                    <a:pt x="306" y="3147"/>
                    <a:pt x="1169" y="3690"/>
                  </a:cubicBezTo>
                  <a:cubicBezTo>
                    <a:pt x="1465" y="3875"/>
                    <a:pt x="1806" y="3963"/>
                    <a:pt x="2149" y="3963"/>
                  </a:cubicBezTo>
                  <a:cubicBezTo>
                    <a:pt x="2837" y="3963"/>
                    <a:pt x="3536" y="3611"/>
                    <a:pt x="3908" y="2991"/>
                  </a:cubicBezTo>
                  <a:cubicBezTo>
                    <a:pt x="4464" y="2072"/>
                    <a:pt x="4143" y="779"/>
                    <a:pt x="3225" y="246"/>
                  </a:cubicBezTo>
                  <a:cubicBezTo>
                    <a:pt x="2938" y="79"/>
                    <a:pt x="2616" y="1"/>
                    <a:pt x="2292"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9" name="Google Shape;2649;p8"/>
            <p:cNvSpPr/>
            <p:nvPr/>
          </p:nvSpPr>
          <p:spPr>
            <a:xfrm>
              <a:off x="4299525" y="4831850"/>
              <a:ext cx="109375" cy="97075"/>
            </a:xfrm>
            <a:custGeom>
              <a:rect b="b" l="l" r="r" t="t"/>
              <a:pathLst>
                <a:path extrusionOk="0" h="3883" w="4375">
                  <a:moveTo>
                    <a:pt x="2255" y="1"/>
                  </a:moveTo>
                  <a:cubicBezTo>
                    <a:pt x="1540" y="1"/>
                    <a:pt x="818" y="390"/>
                    <a:pt x="478" y="1053"/>
                  </a:cubicBezTo>
                  <a:cubicBezTo>
                    <a:pt x="1" y="1980"/>
                    <a:pt x="360" y="3192"/>
                    <a:pt x="1256" y="3671"/>
                  </a:cubicBezTo>
                  <a:cubicBezTo>
                    <a:pt x="1526" y="3815"/>
                    <a:pt x="1824" y="3882"/>
                    <a:pt x="2122" y="3882"/>
                  </a:cubicBezTo>
                  <a:cubicBezTo>
                    <a:pt x="2818" y="3882"/>
                    <a:pt x="3518" y="3513"/>
                    <a:pt x="3871" y="2879"/>
                  </a:cubicBezTo>
                  <a:cubicBezTo>
                    <a:pt x="4374" y="1974"/>
                    <a:pt x="4049" y="751"/>
                    <a:pt x="3168" y="240"/>
                  </a:cubicBezTo>
                  <a:cubicBezTo>
                    <a:pt x="2887" y="77"/>
                    <a:pt x="2571" y="1"/>
                    <a:pt x="2255"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0" name="Google Shape;2650;p8"/>
            <p:cNvSpPr/>
            <p:nvPr/>
          </p:nvSpPr>
          <p:spPr>
            <a:xfrm>
              <a:off x="1740375" y="3393400"/>
              <a:ext cx="109875" cy="97100"/>
            </a:xfrm>
            <a:custGeom>
              <a:rect b="b" l="l" r="r" t="t"/>
              <a:pathLst>
                <a:path extrusionOk="0" h="3884" w="4395">
                  <a:moveTo>
                    <a:pt x="2274" y="1"/>
                  </a:moveTo>
                  <a:cubicBezTo>
                    <a:pt x="1611" y="1"/>
                    <a:pt x="939" y="336"/>
                    <a:pt x="570" y="928"/>
                  </a:cubicBezTo>
                  <a:cubicBezTo>
                    <a:pt x="1" y="1837"/>
                    <a:pt x="326" y="3138"/>
                    <a:pt x="1250" y="3656"/>
                  </a:cubicBezTo>
                  <a:cubicBezTo>
                    <a:pt x="1527" y="3810"/>
                    <a:pt x="1835" y="3883"/>
                    <a:pt x="2144" y="3883"/>
                  </a:cubicBezTo>
                  <a:cubicBezTo>
                    <a:pt x="2828" y="3883"/>
                    <a:pt x="3517" y="3526"/>
                    <a:pt x="3876" y="2907"/>
                  </a:cubicBezTo>
                  <a:cubicBezTo>
                    <a:pt x="4395" y="2011"/>
                    <a:pt x="4090" y="784"/>
                    <a:pt x="3215" y="256"/>
                  </a:cubicBezTo>
                  <a:cubicBezTo>
                    <a:pt x="2928" y="83"/>
                    <a:pt x="2602" y="1"/>
                    <a:pt x="2274"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1" name="Google Shape;2651;p8"/>
            <p:cNvSpPr/>
            <p:nvPr/>
          </p:nvSpPr>
          <p:spPr>
            <a:xfrm>
              <a:off x="4171700" y="703100"/>
              <a:ext cx="109375" cy="97075"/>
            </a:xfrm>
            <a:custGeom>
              <a:rect b="b" l="l" r="r" t="t"/>
              <a:pathLst>
                <a:path extrusionOk="0" h="3883" w="4375">
                  <a:moveTo>
                    <a:pt x="2253" y="1"/>
                  </a:moveTo>
                  <a:cubicBezTo>
                    <a:pt x="1571" y="1"/>
                    <a:pt x="883" y="357"/>
                    <a:pt x="524" y="973"/>
                  </a:cubicBezTo>
                  <a:cubicBezTo>
                    <a:pt x="0" y="1868"/>
                    <a:pt x="304" y="3095"/>
                    <a:pt x="1178" y="3626"/>
                  </a:cubicBezTo>
                  <a:cubicBezTo>
                    <a:pt x="1465" y="3801"/>
                    <a:pt x="1792" y="3883"/>
                    <a:pt x="2120" y="3883"/>
                  </a:cubicBezTo>
                  <a:cubicBezTo>
                    <a:pt x="2822" y="3883"/>
                    <a:pt x="3531" y="3508"/>
                    <a:pt x="3880" y="2861"/>
                  </a:cubicBezTo>
                  <a:cubicBezTo>
                    <a:pt x="4374" y="1947"/>
                    <a:pt x="4037" y="729"/>
                    <a:pt x="3150" y="231"/>
                  </a:cubicBezTo>
                  <a:cubicBezTo>
                    <a:pt x="2873" y="74"/>
                    <a:pt x="2563" y="1"/>
                    <a:pt x="2253"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2" name="Google Shape;2652;p8"/>
            <p:cNvSpPr/>
            <p:nvPr/>
          </p:nvSpPr>
          <p:spPr>
            <a:xfrm>
              <a:off x="3573275" y="678675"/>
              <a:ext cx="109325" cy="97100"/>
            </a:xfrm>
            <a:custGeom>
              <a:rect b="b" l="l" r="r" t="t"/>
              <a:pathLst>
                <a:path extrusionOk="0" h="3884" w="4373">
                  <a:moveTo>
                    <a:pt x="2250" y="0"/>
                  </a:moveTo>
                  <a:cubicBezTo>
                    <a:pt x="1586" y="0"/>
                    <a:pt x="914" y="337"/>
                    <a:pt x="544" y="931"/>
                  </a:cubicBezTo>
                  <a:cubicBezTo>
                    <a:pt x="0" y="1803"/>
                    <a:pt x="275" y="3044"/>
                    <a:pt x="1134" y="3601"/>
                  </a:cubicBezTo>
                  <a:cubicBezTo>
                    <a:pt x="1430" y="3793"/>
                    <a:pt x="1772" y="3883"/>
                    <a:pt x="2117" y="3883"/>
                  </a:cubicBezTo>
                  <a:cubicBezTo>
                    <a:pt x="2800" y="3883"/>
                    <a:pt x="3492" y="3528"/>
                    <a:pt x="3852" y="2904"/>
                  </a:cubicBezTo>
                  <a:cubicBezTo>
                    <a:pt x="4373" y="2008"/>
                    <a:pt x="4065" y="782"/>
                    <a:pt x="3189" y="254"/>
                  </a:cubicBezTo>
                  <a:cubicBezTo>
                    <a:pt x="2903" y="82"/>
                    <a:pt x="2577" y="0"/>
                    <a:pt x="2250"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3" name="Google Shape;2653;p8"/>
            <p:cNvSpPr/>
            <p:nvPr/>
          </p:nvSpPr>
          <p:spPr>
            <a:xfrm>
              <a:off x="5666075" y="1855600"/>
              <a:ext cx="109925" cy="97050"/>
            </a:xfrm>
            <a:custGeom>
              <a:rect b="b" l="l" r="r" t="t"/>
              <a:pathLst>
                <a:path extrusionOk="0" h="3882" w="4397">
                  <a:moveTo>
                    <a:pt x="2273" y="0"/>
                  </a:moveTo>
                  <a:cubicBezTo>
                    <a:pt x="1602" y="0"/>
                    <a:pt x="924" y="345"/>
                    <a:pt x="557" y="948"/>
                  </a:cubicBezTo>
                  <a:cubicBezTo>
                    <a:pt x="0" y="1869"/>
                    <a:pt x="339" y="3163"/>
                    <a:pt x="1271" y="3666"/>
                  </a:cubicBezTo>
                  <a:cubicBezTo>
                    <a:pt x="1542" y="3812"/>
                    <a:pt x="1843" y="3881"/>
                    <a:pt x="2143" y="3881"/>
                  </a:cubicBezTo>
                  <a:cubicBezTo>
                    <a:pt x="2837" y="3881"/>
                    <a:pt x="3533" y="3515"/>
                    <a:pt x="3888" y="2885"/>
                  </a:cubicBezTo>
                  <a:cubicBezTo>
                    <a:pt x="4396" y="1981"/>
                    <a:pt x="4075" y="758"/>
                    <a:pt x="3195" y="244"/>
                  </a:cubicBezTo>
                  <a:cubicBezTo>
                    <a:pt x="2912" y="78"/>
                    <a:pt x="2593" y="0"/>
                    <a:pt x="2273"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4" name="Google Shape;2654;p8"/>
            <p:cNvSpPr/>
            <p:nvPr/>
          </p:nvSpPr>
          <p:spPr>
            <a:xfrm>
              <a:off x="5334225" y="1356925"/>
              <a:ext cx="109875" cy="97050"/>
            </a:xfrm>
            <a:custGeom>
              <a:rect b="b" l="l" r="r" t="t"/>
              <a:pathLst>
                <a:path extrusionOk="0" h="3882" w="4395">
                  <a:moveTo>
                    <a:pt x="2276" y="1"/>
                  </a:moveTo>
                  <a:cubicBezTo>
                    <a:pt x="1614" y="1"/>
                    <a:pt x="943" y="333"/>
                    <a:pt x="572" y="921"/>
                  </a:cubicBezTo>
                  <a:cubicBezTo>
                    <a:pt x="0" y="1827"/>
                    <a:pt x="320" y="3130"/>
                    <a:pt x="1241" y="3651"/>
                  </a:cubicBezTo>
                  <a:cubicBezTo>
                    <a:pt x="1518" y="3808"/>
                    <a:pt x="1829" y="3882"/>
                    <a:pt x="2141" y="3882"/>
                  </a:cubicBezTo>
                  <a:cubicBezTo>
                    <a:pt x="2822" y="3882"/>
                    <a:pt x="3510" y="3528"/>
                    <a:pt x="3870" y="2914"/>
                  </a:cubicBezTo>
                  <a:cubicBezTo>
                    <a:pt x="4394" y="2020"/>
                    <a:pt x="4095" y="792"/>
                    <a:pt x="3221" y="259"/>
                  </a:cubicBezTo>
                  <a:cubicBezTo>
                    <a:pt x="2934" y="84"/>
                    <a:pt x="2606" y="1"/>
                    <a:pt x="2276"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5" name="Google Shape;2655;p8"/>
            <p:cNvSpPr/>
            <p:nvPr/>
          </p:nvSpPr>
          <p:spPr>
            <a:xfrm>
              <a:off x="4482875" y="4779150"/>
              <a:ext cx="108575" cy="96100"/>
            </a:xfrm>
            <a:custGeom>
              <a:rect b="b" l="l" r="r" t="t"/>
              <a:pathLst>
                <a:path extrusionOk="0" h="3844" w="4343">
                  <a:moveTo>
                    <a:pt x="2212" y="1"/>
                  </a:moveTo>
                  <a:cubicBezTo>
                    <a:pt x="1527" y="1"/>
                    <a:pt x="854" y="372"/>
                    <a:pt x="505" y="1019"/>
                  </a:cubicBezTo>
                  <a:cubicBezTo>
                    <a:pt x="1" y="1949"/>
                    <a:pt x="337" y="3128"/>
                    <a:pt x="1249" y="3621"/>
                  </a:cubicBezTo>
                  <a:cubicBezTo>
                    <a:pt x="1528" y="3772"/>
                    <a:pt x="1831" y="3843"/>
                    <a:pt x="2131" y="3843"/>
                  </a:cubicBezTo>
                  <a:cubicBezTo>
                    <a:pt x="2816" y="3843"/>
                    <a:pt x="3489" y="3473"/>
                    <a:pt x="3838" y="2825"/>
                  </a:cubicBezTo>
                  <a:cubicBezTo>
                    <a:pt x="4342" y="1896"/>
                    <a:pt x="4006" y="717"/>
                    <a:pt x="3094" y="223"/>
                  </a:cubicBezTo>
                  <a:cubicBezTo>
                    <a:pt x="2815" y="72"/>
                    <a:pt x="2512" y="1"/>
                    <a:pt x="2212"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6" name="Google Shape;2656;p8"/>
            <p:cNvSpPr/>
            <p:nvPr/>
          </p:nvSpPr>
          <p:spPr>
            <a:xfrm>
              <a:off x="1691600" y="3209950"/>
              <a:ext cx="108675" cy="96125"/>
            </a:xfrm>
            <a:custGeom>
              <a:rect b="b" l="l" r="r" t="t"/>
              <a:pathLst>
                <a:path extrusionOk="0" h="3845" w="4347">
                  <a:moveTo>
                    <a:pt x="2213" y="1"/>
                  </a:moveTo>
                  <a:cubicBezTo>
                    <a:pt x="1549" y="1"/>
                    <a:pt x="894" y="350"/>
                    <a:pt x="534" y="969"/>
                  </a:cubicBezTo>
                  <a:cubicBezTo>
                    <a:pt x="1" y="1885"/>
                    <a:pt x="304" y="3070"/>
                    <a:pt x="1203" y="3593"/>
                  </a:cubicBezTo>
                  <a:cubicBezTo>
                    <a:pt x="1495" y="3764"/>
                    <a:pt x="1816" y="3844"/>
                    <a:pt x="2135" y="3844"/>
                  </a:cubicBezTo>
                  <a:cubicBezTo>
                    <a:pt x="2798" y="3844"/>
                    <a:pt x="3453" y="3495"/>
                    <a:pt x="3813" y="2876"/>
                  </a:cubicBezTo>
                  <a:cubicBezTo>
                    <a:pt x="4346" y="1959"/>
                    <a:pt x="4044" y="774"/>
                    <a:pt x="3144" y="251"/>
                  </a:cubicBezTo>
                  <a:cubicBezTo>
                    <a:pt x="2853" y="81"/>
                    <a:pt x="2532" y="1"/>
                    <a:pt x="2213"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7" name="Google Shape;2657;p8"/>
            <p:cNvSpPr/>
            <p:nvPr/>
          </p:nvSpPr>
          <p:spPr>
            <a:xfrm>
              <a:off x="1790900" y="3577850"/>
              <a:ext cx="108650" cy="96100"/>
            </a:xfrm>
            <a:custGeom>
              <a:rect b="b" l="l" r="r" t="t"/>
              <a:pathLst>
                <a:path extrusionOk="0" h="3844" w="4346">
                  <a:moveTo>
                    <a:pt x="2214" y="1"/>
                  </a:moveTo>
                  <a:cubicBezTo>
                    <a:pt x="1551" y="1"/>
                    <a:pt x="896" y="349"/>
                    <a:pt x="535" y="967"/>
                  </a:cubicBezTo>
                  <a:cubicBezTo>
                    <a:pt x="0" y="1882"/>
                    <a:pt x="302" y="3068"/>
                    <a:pt x="1201" y="3593"/>
                  </a:cubicBezTo>
                  <a:cubicBezTo>
                    <a:pt x="1493" y="3763"/>
                    <a:pt x="1814" y="3844"/>
                    <a:pt x="2134" y="3844"/>
                  </a:cubicBezTo>
                  <a:cubicBezTo>
                    <a:pt x="2797" y="3844"/>
                    <a:pt x="3451" y="3496"/>
                    <a:pt x="3811" y="2878"/>
                  </a:cubicBezTo>
                  <a:cubicBezTo>
                    <a:pt x="4346" y="1961"/>
                    <a:pt x="4044" y="777"/>
                    <a:pt x="3146" y="252"/>
                  </a:cubicBezTo>
                  <a:cubicBezTo>
                    <a:pt x="2855" y="81"/>
                    <a:pt x="2534" y="1"/>
                    <a:pt x="2214"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8" name="Google Shape;2658;p8"/>
            <p:cNvSpPr/>
            <p:nvPr/>
          </p:nvSpPr>
          <p:spPr>
            <a:xfrm>
              <a:off x="4116950" y="4885525"/>
              <a:ext cx="108600" cy="96075"/>
            </a:xfrm>
            <a:custGeom>
              <a:rect b="b" l="l" r="r" t="t"/>
              <a:pathLst>
                <a:path extrusionOk="0" h="3843" w="4344">
                  <a:moveTo>
                    <a:pt x="2212" y="1"/>
                  </a:moveTo>
                  <a:cubicBezTo>
                    <a:pt x="1528" y="1"/>
                    <a:pt x="855" y="372"/>
                    <a:pt x="505" y="1018"/>
                  </a:cubicBezTo>
                  <a:cubicBezTo>
                    <a:pt x="1" y="1948"/>
                    <a:pt x="337" y="3127"/>
                    <a:pt x="1250" y="3620"/>
                  </a:cubicBezTo>
                  <a:cubicBezTo>
                    <a:pt x="1529" y="3771"/>
                    <a:pt x="1831" y="3842"/>
                    <a:pt x="2131" y="3842"/>
                  </a:cubicBezTo>
                  <a:cubicBezTo>
                    <a:pt x="2816" y="3842"/>
                    <a:pt x="3489" y="3472"/>
                    <a:pt x="3839" y="2825"/>
                  </a:cubicBezTo>
                  <a:cubicBezTo>
                    <a:pt x="4343" y="1895"/>
                    <a:pt x="4007" y="717"/>
                    <a:pt x="3094" y="222"/>
                  </a:cubicBezTo>
                  <a:cubicBezTo>
                    <a:pt x="2815" y="72"/>
                    <a:pt x="2513" y="1"/>
                    <a:pt x="2212"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9" name="Google Shape;2659;p8"/>
            <p:cNvSpPr/>
            <p:nvPr/>
          </p:nvSpPr>
          <p:spPr>
            <a:xfrm>
              <a:off x="5831600" y="3196875"/>
              <a:ext cx="108550" cy="96075"/>
            </a:xfrm>
            <a:custGeom>
              <a:rect b="b" l="l" r="r" t="t"/>
              <a:pathLst>
                <a:path extrusionOk="0" h="3843" w="4342">
                  <a:moveTo>
                    <a:pt x="2211" y="0"/>
                  </a:moveTo>
                  <a:cubicBezTo>
                    <a:pt x="1526" y="0"/>
                    <a:pt x="854" y="372"/>
                    <a:pt x="504" y="1019"/>
                  </a:cubicBezTo>
                  <a:cubicBezTo>
                    <a:pt x="0" y="1949"/>
                    <a:pt x="336" y="3127"/>
                    <a:pt x="1250" y="3621"/>
                  </a:cubicBezTo>
                  <a:cubicBezTo>
                    <a:pt x="1528" y="3772"/>
                    <a:pt x="1830" y="3843"/>
                    <a:pt x="2130" y="3843"/>
                  </a:cubicBezTo>
                  <a:cubicBezTo>
                    <a:pt x="2815" y="3843"/>
                    <a:pt x="3488" y="3472"/>
                    <a:pt x="3839" y="2825"/>
                  </a:cubicBezTo>
                  <a:cubicBezTo>
                    <a:pt x="4341" y="1896"/>
                    <a:pt x="4007" y="717"/>
                    <a:pt x="3093" y="223"/>
                  </a:cubicBezTo>
                  <a:cubicBezTo>
                    <a:pt x="2814" y="72"/>
                    <a:pt x="2511" y="0"/>
                    <a:pt x="2211"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0" name="Google Shape;2660;p8"/>
            <p:cNvSpPr/>
            <p:nvPr/>
          </p:nvSpPr>
          <p:spPr>
            <a:xfrm>
              <a:off x="5865550" y="2591850"/>
              <a:ext cx="108675" cy="96125"/>
            </a:xfrm>
            <a:custGeom>
              <a:rect b="b" l="l" r="r" t="t"/>
              <a:pathLst>
                <a:path extrusionOk="0" h="3845" w="4347">
                  <a:moveTo>
                    <a:pt x="2215" y="1"/>
                  </a:moveTo>
                  <a:cubicBezTo>
                    <a:pt x="1552" y="1"/>
                    <a:pt x="896" y="350"/>
                    <a:pt x="536" y="969"/>
                  </a:cubicBezTo>
                  <a:cubicBezTo>
                    <a:pt x="1" y="1884"/>
                    <a:pt x="303" y="3069"/>
                    <a:pt x="1202" y="3593"/>
                  </a:cubicBezTo>
                  <a:cubicBezTo>
                    <a:pt x="1494" y="3764"/>
                    <a:pt x="1815" y="3845"/>
                    <a:pt x="2134" y="3845"/>
                  </a:cubicBezTo>
                  <a:cubicBezTo>
                    <a:pt x="2798" y="3845"/>
                    <a:pt x="3452" y="3495"/>
                    <a:pt x="3813" y="2877"/>
                  </a:cubicBezTo>
                  <a:cubicBezTo>
                    <a:pt x="4346" y="1961"/>
                    <a:pt x="4044" y="776"/>
                    <a:pt x="3146" y="251"/>
                  </a:cubicBezTo>
                  <a:cubicBezTo>
                    <a:pt x="2855" y="81"/>
                    <a:pt x="2534" y="1"/>
                    <a:pt x="2215"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1" name="Google Shape;2661;p8"/>
            <p:cNvSpPr/>
            <p:nvPr/>
          </p:nvSpPr>
          <p:spPr>
            <a:xfrm>
              <a:off x="2841775" y="891900"/>
              <a:ext cx="108550" cy="96100"/>
            </a:xfrm>
            <a:custGeom>
              <a:rect b="b" l="l" r="r" t="t"/>
              <a:pathLst>
                <a:path extrusionOk="0" h="3844" w="4342">
                  <a:moveTo>
                    <a:pt x="2210" y="0"/>
                  </a:moveTo>
                  <a:cubicBezTo>
                    <a:pt x="1527" y="0"/>
                    <a:pt x="857" y="370"/>
                    <a:pt x="506" y="1016"/>
                  </a:cubicBezTo>
                  <a:cubicBezTo>
                    <a:pt x="1" y="1948"/>
                    <a:pt x="334" y="3125"/>
                    <a:pt x="1247" y="3620"/>
                  </a:cubicBezTo>
                  <a:cubicBezTo>
                    <a:pt x="1526" y="3772"/>
                    <a:pt x="1830" y="3843"/>
                    <a:pt x="2131" y="3843"/>
                  </a:cubicBezTo>
                  <a:cubicBezTo>
                    <a:pt x="2814" y="3843"/>
                    <a:pt x="3486" y="3474"/>
                    <a:pt x="3837" y="2827"/>
                  </a:cubicBezTo>
                  <a:cubicBezTo>
                    <a:pt x="4342" y="1897"/>
                    <a:pt x="4009" y="720"/>
                    <a:pt x="3097" y="225"/>
                  </a:cubicBezTo>
                  <a:cubicBezTo>
                    <a:pt x="2816" y="72"/>
                    <a:pt x="2512" y="0"/>
                    <a:pt x="2210"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2" name="Google Shape;2662;p8"/>
            <p:cNvSpPr/>
            <p:nvPr/>
          </p:nvSpPr>
          <p:spPr>
            <a:xfrm>
              <a:off x="2342525" y="1235375"/>
              <a:ext cx="108625" cy="96125"/>
            </a:xfrm>
            <a:custGeom>
              <a:rect b="b" l="l" r="r" t="t"/>
              <a:pathLst>
                <a:path extrusionOk="0" h="3845" w="4345">
                  <a:moveTo>
                    <a:pt x="2214" y="0"/>
                  </a:moveTo>
                  <a:cubicBezTo>
                    <a:pt x="1550" y="0"/>
                    <a:pt x="896" y="348"/>
                    <a:pt x="536" y="967"/>
                  </a:cubicBezTo>
                  <a:cubicBezTo>
                    <a:pt x="1" y="1882"/>
                    <a:pt x="303" y="3068"/>
                    <a:pt x="1200" y="3593"/>
                  </a:cubicBezTo>
                  <a:cubicBezTo>
                    <a:pt x="1492" y="3763"/>
                    <a:pt x="1813" y="3844"/>
                    <a:pt x="2132" y="3844"/>
                  </a:cubicBezTo>
                  <a:cubicBezTo>
                    <a:pt x="2796" y="3844"/>
                    <a:pt x="3450" y="3495"/>
                    <a:pt x="3811" y="2877"/>
                  </a:cubicBezTo>
                  <a:cubicBezTo>
                    <a:pt x="4345" y="1962"/>
                    <a:pt x="4044" y="777"/>
                    <a:pt x="3145" y="251"/>
                  </a:cubicBezTo>
                  <a:cubicBezTo>
                    <a:pt x="2854" y="81"/>
                    <a:pt x="2533" y="0"/>
                    <a:pt x="2214"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3" name="Google Shape;2663;p8"/>
            <p:cNvSpPr/>
            <p:nvPr/>
          </p:nvSpPr>
          <p:spPr>
            <a:xfrm>
              <a:off x="3934850" y="4939775"/>
              <a:ext cx="106425" cy="93975"/>
            </a:xfrm>
            <a:custGeom>
              <a:rect b="b" l="l" r="r" t="t"/>
              <a:pathLst>
                <a:path extrusionOk="0" h="3759" w="4257">
                  <a:moveTo>
                    <a:pt x="2141" y="0"/>
                  </a:moveTo>
                  <a:cubicBezTo>
                    <a:pt x="1530" y="0"/>
                    <a:pt x="945" y="314"/>
                    <a:pt x="584" y="893"/>
                  </a:cubicBezTo>
                  <a:cubicBezTo>
                    <a:pt x="1" y="1834"/>
                    <a:pt x="273" y="2971"/>
                    <a:pt x="1209" y="3506"/>
                  </a:cubicBezTo>
                  <a:cubicBezTo>
                    <a:pt x="1508" y="3677"/>
                    <a:pt x="1826" y="3759"/>
                    <a:pt x="2137" y="3759"/>
                  </a:cubicBezTo>
                  <a:cubicBezTo>
                    <a:pt x="2764" y="3759"/>
                    <a:pt x="3362" y="3425"/>
                    <a:pt x="3719" y="2815"/>
                  </a:cubicBezTo>
                  <a:cubicBezTo>
                    <a:pt x="4256" y="1900"/>
                    <a:pt x="3997" y="814"/>
                    <a:pt x="3114" y="279"/>
                  </a:cubicBezTo>
                  <a:cubicBezTo>
                    <a:pt x="2803" y="91"/>
                    <a:pt x="2468" y="0"/>
                    <a:pt x="2141"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4" name="Google Shape;2664;p8"/>
            <p:cNvSpPr/>
            <p:nvPr/>
          </p:nvSpPr>
          <p:spPr>
            <a:xfrm>
              <a:off x="1842275" y="3763300"/>
              <a:ext cx="105200" cy="93075"/>
            </a:xfrm>
            <a:custGeom>
              <a:rect b="b" l="l" r="r" t="t"/>
              <a:pathLst>
                <a:path extrusionOk="0" h="3723" w="4208">
                  <a:moveTo>
                    <a:pt x="2103" y="1"/>
                  </a:moveTo>
                  <a:cubicBezTo>
                    <a:pt x="1478" y="1"/>
                    <a:pt x="883" y="337"/>
                    <a:pt x="530" y="952"/>
                  </a:cubicBezTo>
                  <a:cubicBezTo>
                    <a:pt x="1" y="1872"/>
                    <a:pt x="275" y="2949"/>
                    <a:pt x="1177" y="3467"/>
                  </a:cubicBezTo>
                  <a:cubicBezTo>
                    <a:pt x="1476" y="3639"/>
                    <a:pt x="1794" y="3722"/>
                    <a:pt x="2104" y="3722"/>
                  </a:cubicBezTo>
                  <a:cubicBezTo>
                    <a:pt x="2730" y="3722"/>
                    <a:pt x="3325" y="3387"/>
                    <a:pt x="3679" y="2772"/>
                  </a:cubicBezTo>
                  <a:cubicBezTo>
                    <a:pt x="4208" y="1852"/>
                    <a:pt x="3932" y="775"/>
                    <a:pt x="3030" y="256"/>
                  </a:cubicBezTo>
                  <a:cubicBezTo>
                    <a:pt x="2731" y="84"/>
                    <a:pt x="2413" y="1"/>
                    <a:pt x="2103"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5" name="Google Shape;2665;p8"/>
            <p:cNvSpPr/>
            <p:nvPr/>
          </p:nvSpPr>
          <p:spPr>
            <a:xfrm>
              <a:off x="5054500" y="1044225"/>
              <a:ext cx="105375" cy="93050"/>
            </a:xfrm>
            <a:custGeom>
              <a:rect b="b" l="l" r="r" t="t"/>
              <a:pathLst>
                <a:path extrusionOk="0" h="3722" w="4215">
                  <a:moveTo>
                    <a:pt x="2107" y="0"/>
                  </a:moveTo>
                  <a:cubicBezTo>
                    <a:pt x="1462" y="0"/>
                    <a:pt x="853" y="357"/>
                    <a:pt x="504" y="1000"/>
                  </a:cubicBezTo>
                  <a:cubicBezTo>
                    <a:pt x="0" y="1932"/>
                    <a:pt x="310" y="2999"/>
                    <a:pt x="1228" y="3494"/>
                  </a:cubicBezTo>
                  <a:cubicBezTo>
                    <a:pt x="1513" y="3648"/>
                    <a:pt x="1813" y="3722"/>
                    <a:pt x="2106" y="3722"/>
                  </a:cubicBezTo>
                  <a:cubicBezTo>
                    <a:pt x="2751" y="3722"/>
                    <a:pt x="3361" y="3365"/>
                    <a:pt x="3709" y="2723"/>
                  </a:cubicBezTo>
                  <a:cubicBezTo>
                    <a:pt x="4215" y="1790"/>
                    <a:pt x="3905" y="726"/>
                    <a:pt x="2986" y="228"/>
                  </a:cubicBezTo>
                  <a:cubicBezTo>
                    <a:pt x="2700" y="74"/>
                    <a:pt x="2400" y="0"/>
                    <a:pt x="2107"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6" name="Google Shape;2666;p8"/>
            <p:cNvSpPr/>
            <p:nvPr/>
          </p:nvSpPr>
          <p:spPr>
            <a:xfrm>
              <a:off x="3337125" y="4915825"/>
              <a:ext cx="105325" cy="93050"/>
            </a:xfrm>
            <a:custGeom>
              <a:rect b="b" l="l" r="r" t="t"/>
              <a:pathLst>
                <a:path extrusionOk="0" h="3722" w="4213">
                  <a:moveTo>
                    <a:pt x="2106" y="1"/>
                  </a:moveTo>
                  <a:cubicBezTo>
                    <a:pt x="1471" y="1"/>
                    <a:pt x="868" y="347"/>
                    <a:pt x="518" y="975"/>
                  </a:cubicBezTo>
                  <a:cubicBezTo>
                    <a:pt x="1" y="1902"/>
                    <a:pt x="294" y="2973"/>
                    <a:pt x="1203" y="3480"/>
                  </a:cubicBezTo>
                  <a:cubicBezTo>
                    <a:pt x="1496" y="3643"/>
                    <a:pt x="1805" y="3722"/>
                    <a:pt x="2107" y="3722"/>
                  </a:cubicBezTo>
                  <a:cubicBezTo>
                    <a:pt x="2742" y="3722"/>
                    <a:pt x="3344" y="3375"/>
                    <a:pt x="3695" y="2747"/>
                  </a:cubicBezTo>
                  <a:cubicBezTo>
                    <a:pt x="4212" y="1820"/>
                    <a:pt x="3919" y="749"/>
                    <a:pt x="3010" y="242"/>
                  </a:cubicBezTo>
                  <a:cubicBezTo>
                    <a:pt x="2717" y="79"/>
                    <a:pt x="2408" y="1"/>
                    <a:pt x="2106"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7" name="Google Shape;2667;p8"/>
            <p:cNvSpPr/>
            <p:nvPr/>
          </p:nvSpPr>
          <p:spPr>
            <a:xfrm>
              <a:off x="1894600" y="1764325"/>
              <a:ext cx="105350" cy="93050"/>
            </a:xfrm>
            <a:custGeom>
              <a:rect b="b" l="l" r="r" t="t"/>
              <a:pathLst>
                <a:path extrusionOk="0" h="3722" w="4214">
                  <a:moveTo>
                    <a:pt x="2109" y="0"/>
                  </a:moveTo>
                  <a:cubicBezTo>
                    <a:pt x="1460" y="0"/>
                    <a:pt x="844" y="363"/>
                    <a:pt x="498" y="1013"/>
                  </a:cubicBezTo>
                  <a:cubicBezTo>
                    <a:pt x="0" y="1944"/>
                    <a:pt x="320" y="3011"/>
                    <a:pt x="1239" y="3500"/>
                  </a:cubicBezTo>
                  <a:cubicBezTo>
                    <a:pt x="1521" y="3650"/>
                    <a:pt x="1816" y="3722"/>
                    <a:pt x="2104" y="3722"/>
                  </a:cubicBezTo>
                  <a:cubicBezTo>
                    <a:pt x="2754" y="3722"/>
                    <a:pt x="3370" y="3359"/>
                    <a:pt x="3717" y="2710"/>
                  </a:cubicBezTo>
                  <a:cubicBezTo>
                    <a:pt x="4213" y="1779"/>
                    <a:pt x="3895" y="712"/>
                    <a:pt x="2974" y="221"/>
                  </a:cubicBezTo>
                  <a:cubicBezTo>
                    <a:pt x="2693" y="72"/>
                    <a:pt x="2398" y="0"/>
                    <a:pt x="2109"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8" name="Google Shape;2668;p8"/>
            <p:cNvSpPr/>
            <p:nvPr/>
          </p:nvSpPr>
          <p:spPr>
            <a:xfrm>
              <a:off x="1677225" y="2422075"/>
              <a:ext cx="106100" cy="93975"/>
            </a:xfrm>
            <a:custGeom>
              <a:rect b="b" l="l" r="r" t="t"/>
              <a:pathLst>
                <a:path extrusionOk="0" h="3759" w="4244">
                  <a:moveTo>
                    <a:pt x="2125" y="1"/>
                  </a:moveTo>
                  <a:cubicBezTo>
                    <a:pt x="1471" y="1"/>
                    <a:pt x="850" y="364"/>
                    <a:pt x="499" y="1020"/>
                  </a:cubicBezTo>
                  <a:cubicBezTo>
                    <a:pt x="1" y="1949"/>
                    <a:pt x="309" y="3018"/>
                    <a:pt x="1220" y="3520"/>
                  </a:cubicBezTo>
                  <a:cubicBezTo>
                    <a:pt x="1511" y="3681"/>
                    <a:pt x="1819" y="3758"/>
                    <a:pt x="2121" y="3758"/>
                  </a:cubicBezTo>
                  <a:cubicBezTo>
                    <a:pt x="2758" y="3758"/>
                    <a:pt x="3365" y="3414"/>
                    <a:pt x="3719" y="2789"/>
                  </a:cubicBezTo>
                  <a:cubicBezTo>
                    <a:pt x="4243" y="1867"/>
                    <a:pt x="3968" y="790"/>
                    <a:pt x="3075" y="267"/>
                  </a:cubicBezTo>
                  <a:cubicBezTo>
                    <a:pt x="2769" y="87"/>
                    <a:pt x="2443" y="1"/>
                    <a:pt x="2125"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9" name="Google Shape;2669;p8"/>
            <p:cNvSpPr/>
            <p:nvPr/>
          </p:nvSpPr>
          <p:spPr>
            <a:xfrm>
              <a:off x="3758200" y="627525"/>
              <a:ext cx="105250" cy="93025"/>
            </a:xfrm>
            <a:custGeom>
              <a:rect b="b" l="l" r="r" t="t"/>
              <a:pathLst>
                <a:path extrusionOk="0" h="3721" w="4210">
                  <a:moveTo>
                    <a:pt x="2106" y="0"/>
                  </a:moveTo>
                  <a:cubicBezTo>
                    <a:pt x="1475" y="0"/>
                    <a:pt x="875" y="342"/>
                    <a:pt x="523" y="965"/>
                  </a:cubicBezTo>
                  <a:cubicBezTo>
                    <a:pt x="1" y="1889"/>
                    <a:pt x="287" y="2962"/>
                    <a:pt x="1193" y="3475"/>
                  </a:cubicBezTo>
                  <a:cubicBezTo>
                    <a:pt x="1488" y="3641"/>
                    <a:pt x="1800" y="3721"/>
                    <a:pt x="2105" y="3721"/>
                  </a:cubicBezTo>
                  <a:cubicBezTo>
                    <a:pt x="2736" y="3721"/>
                    <a:pt x="3336" y="3379"/>
                    <a:pt x="3688" y="2757"/>
                  </a:cubicBezTo>
                  <a:cubicBezTo>
                    <a:pt x="4209" y="1835"/>
                    <a:pt x="3924" y="760"/>
                    <a:pt x="3019" y="247"/>
                  </a:cubicBezTo>
                  <a:cubicBezTo>
                    <a:pt x="2723" y="80"/>
                    <a:pt x="2411" y="0"/>
                    <a:pt x="2106"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0" name="Google Shape;2670;p8"/>
            <p:cNvSpPr/>
            <p:nvPr/>
          </p:nvSpPr>
          <p:spPr>
            <a:xfrm>
              <a:off x="4666675" y="4727075"/>
              <a:ext cx="106375" cy="93950"/>
            </a:xfrm>
            <a:custGeom>
              <a:rect b="b" l="l" r="r" t="t"/>
              <a:pathLst>
                <a:path extrusionOk="0" h="3758" w="4255">
                  <a:moveTo>
                    <a:pt x="2144" y="0"/>
                  </a:moveTo>
                  <a:cubicBezTo>
                    <a:pt x="1537" y="0"/>
                    <a:pt x="954" y="310"/>
                    <a:pt x="593" y="881"/>
                  </a:cubicBezTo>
                  <a:cubicBezTo>
                    <a:pt x="1" y="1818"/>
                    <a:pt x="263" y="2957"/>
                    <a:pt x="1196" y="3498"/>
                  </a:cubicBezTo>
                  <a:cubicBezTo>
                    <a:pt x="1498" y="3673"/>
                    <a:pt x="1820" y="3757"/>
                    <a:pt x="2135" y="3757"/>
                  </a:cubicBezTo>
                  <a:cubicBezTo>
                    <a:pt x="2758" y="3757"/>
                    <a:pt x="3353" y="3429"/>
                    <a:pt x="3711" y="2828"/>
                  </a:cubicBezTo>
                  <a:cubicBezTo>
                    <a:pt x="4255" y="1916"/>
                    <a:pt x="4004" y="825"/>
                    <a:pt x="3128" y="286"/>
                  </a:cubicBezTo>
                  <a:cubicBezTo>
                    <a:pt x="2814" y="93"/>
                    <a:pt x="2476" y="0"/>
                    <a:pt x="2144"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1" name="Google Shape;2671;p8"/>
            <p:cNvSpPr/>
            <p:nvPr/>
          </p:nvSpPr>
          <p:spPr>
            <a:xfrm>
              <a:off x="1643275" y="3027100"/>
              <a:ext cx="106050" cy="93950"/>
            </a:xfrm>
            <a:custGeom>
              <a:rect b="b" l="l" r="r" t="t"/>
              <a:pathLst>
                <a:path extrusionOk="0" h="3758" w="4242">
                  <a:moveTo>
                    <a:pt x="2121" y="0"/>
                  </a:moveTo>
                  <a:cubicBezTo>
                    <a:pt x="1489" y="0"/>
                    <a:pt x="887" y="339"/>
                    <a:pt x="531" y="958"/>
                  </a:cubicBezTo>
                  <a:cubicBezTo>
                    <a:pt x="0" y="1877"/>
                    <a:pt x="269" y="2957"/>
                    <a:pt x="1157" y="3486"/>
                  </a:cubicBezTo>
                  <a:cubicBezTo>
                    <a:pt x="1466" y="3670"/>
                    <a:pt x="1796" y="3758"/>
                    <a:pt x="2118" y="3758"/>
                  </a:cubicBezTo>
                  <a:cubicBezTo>
                    <a:pt x="2767" y="3758"/>
                    <a:pt x="3385" y="3400"/>
                    <a:pt x="3737" y="2751"/>
                  </a:cubicBezTo>
                  <a:cubicBezTo>
                    <a:pt x="4241" y="1823"/>
                    <a:pt x="3942" y="751"/>
                    <a:pt x="3034" y="244"/>
                  </a:cubicBezTo>
                  <a:cubicBezTo>
                    <a:pt x="2739" y="79"/>
                    <a:pt x="2427" y="0"/>
                    <a:pt x="2121"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2" name="Google Shape;2672;p8"/>
            <p:cNvSpPr/>
            <p:nvPr/>
          </p:nvSpPr>
          <p:spPr>
            <a:xfrm>
              <a:off x="5616300" y="3856575"/>
              <a:ext cx="105200" cy="93075"/>
            </a:xfrm>
            <a:custGeom>
              <a:rect b="b" l="l" r="r" t="t"/>
              <a:pathLst>
                <a:path extrusionOk="0" h="3723" w="4208">
                  <a:moveTo>
                    <a:pt x="2103" y="1"/>
                  </a:moveTo>
                  <a:cubicBezTo>
                    <a:pt x="1478" y="1"/>
                    <a:pt x="883" y="338"/>
                    <a:pt x="530" y="952"/>
                  </a:cubicBezTo>
                  <a:cubicBezTo>
                    <a:pt x="1" y="1872"/>
                    <a:pt x="276" y="2947"/>
                    <a:pt x="1178" y="3468"/>
                  </a:cubicBezTo>
                  <a:cubicBezTo>
                    <a:pt x="1478" y="3640"/>
                    <a:pt x="1796" y="3723"/>
                    <a:pt x="2106" y="3723"/>
                  </a:cubicBezTo>
                  <a:cubicBezTo>
                    <a:pt x="2731" y="3723"/>
                    <a:pt x="3325" y="3387"/>
                    <a:pt x="3679" y="2772"/>
                  </a:cubicBezTo>
                  <a:cubicBezTo>
                    <a:pt x="4208" y="1853"/>
                    <a:pt x="3934" y="775"/>
                    <a:pt x="3032" y="257"/>
                  </a:cubicBezTo>
                  <a:cubicBezTo>
                    <a:pt x="2732" y="84"/>
                    <a:pt x="2414" y="1"/>
                    <a:pt x="2103"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3" name="Google Shape;2673;p8"/>
            <p:cNvSpPr/>
            <p:nvPr/>
          </p:nvSpPr>
          <p:spPr>
            <a:xfrm>
              <a:off x="5165500" y="4383125"/>
              <a:ext cx="107650" cy="94825"/>
            </a:xfrm>
            <a:custGeom>
              <a:rect b="b" l="l" r="r" t="t"/>
              <a:pathLst>
                <a:path extrusionOk="0" h="3793" w="4306">
                  <a:moveTo>
                    <a:pt x="2172" y="1"/>
                  </a:moveTo>
                  <a:cubicBezTo>
                    <a:pt x="1548" y="1"/>
                    <a:pt x="941" y="319"/>
                    <a:pt x="578" y="899"/>
                  </a:cubicBezTo>
                  <a:cubicBezTo>
                    <a:pt x="0" y="1825"/>
                    <a:pt x="270" y="2992"/>
                    <a:pt x="1188" y="3533"/>
                  </a:cubicBezTo>
                  <a:cubicBezTo>
                    <a:pt x="1487" y="3709"/>
                    <a:pt x="1813" y="3793"/>
                    <a:pt x="2134" y="3793"/>
                  </a:cubicBezTo>
                  <a:cubicBezTo>
                    <a:pt x="2758" y="3793"/>
                    <a:pt x="3365" y="3475"/>
                    <a:pt x="3728" y="2895"/>
                  </a:cubicBezTo>
                  <a:cubicBezTo>
                    <a:pt x="4306" y="1969"/>
                    <a:pt x="4036" y="803"/>
                    <a:pt x="3118" y="261"/>
                  </a:cubicBezTo>
                  <a:cubicBezTo>
                    <a:pt x="2819" y="85"/>
                    <a:pt x="2493" y="1"/>
                    <a:pt x="2172"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4" name="Google Shape;2674;p8"/>
            <p:cNvSpPr/>
            <p:nvPr/>
          </p:nvSpPr>
          <p:spPr>
            <a:xfrm>
              <a:off x="5619000" y="1673650"/>
              <a:ext cx="105300" cy="93075"/>
            </a:xfrm>
            <a:custGeom>
              <a:rect b="b" l="l" r="r" t="t"/>
              <a:pathLst>
                <a:path extrusionOk="0" h="3723" w="4212">
                  <a:moveTo>
                    <a:pt x="2108" y="1"/>
                  </a:moveTo>
                  <a:cubicBezTo>
                    <a:pt x="1459" y="1"/>
                    <a:pt x="844" y="363"/>
                    <a:pt x="497" y="1013"/>
                  </a:cubicBezTo>
                  <a:cubicBezTo>
                    <a:pt x="0" y="1944"/>
                    <a:pt x="318" y="3011"/>
                    <a:pt x="1241" y="3502"/>
                  </a:cubicBezTo>
                  <a:cubicBezTo>
                    <a:pt x="1522" y="3651"/>
                    <a:pt x="1817" y="3723"/>
                    <a:pt x="2105" y="3723"/>
                  </a:cubicBezTo>
                  <a:cubicBezTo>
                    <a:pt x="2754" y="3723"/>
                    <a:pt x="3370" y="3360"/>
                    <a:pt x="3716" y="2709"/>
                  </a:cubicBezTo>
                  <a:cubicBezTo>
                    <a:pt x="4212" y="1778"/>
                    <a:pt x="3893" y="711"/>
                    <a:pt x="2972" y="222"/>
                  </a:cubicBezTo>
                  <a:cubicBezTo>
                    <a:pt x="2691" y="72"/>
                    <a:pt x="2396" y="1"/>
                    <a:pt x="2108"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5" name="Google Shape;2675;p8"/>
            <p:cNvSpPr/>
            <p:nvPr/>
          </p:nvSpPr>
          <p:spPr>
            <a:xfrm>
              <a:off x="2174100" y="4261975"/>
              <a:ext cx="105350" cy="93075"/>
            </a:xfrm>
            <a:custGeom>
              <a:rect b="b" l="l" r="r" t="t"/>
              <a:pathLst>
                <a:path extrusionOk="0" h="3723" w="4214">
                  <a:moveTo>
                    <a:pt x="2108" y="0"/>
                  </a:moveTo>
                  <a:cubicBezTo>
                    <a:pt x="1463" y="0"/>
                    <a:pt x="852" y="358"/>
                    <a:pt x="504" y="1002"/>
                  </a:cubicBezTo>
                  <a:cubicBezTo>
                    <a:pt x="0" y="1932"/>
                    <a:pt x="311" y="2998"/>
                    <a:pt x="1229" y="3495"/>
                  </a:cubicBezTo>
                  <a:cubicBezTo>
                    <a:pt x="1515" y="3649"/>
                    <a:pt x="1814" y="3723"/>
                    <a:pt x="2107" y="3723"/>
                  </a:cubicBezTo>
                  <a:cubicBezTo>
                    <a:pt x="2751" y="3723"/>
                    <a:pt x="3362" y="3365"/>
                    <a:pt x="3709" y="2721"/>
                  </a:cubicBezTo>
                  <a:cubicBezTo>
                    <a:pt x="4213" y="1790"/>
                    <a:pt x="3902" y="723"/>
                    <a:pt x="2984" y="228"/>
                  </a:cubicBezTo>
                  <a:cubicBezTo>
                    <a:pt x="2700" y="74"/>
                    <a:pt x="2400" y="0"/>
                    <a:pt x="2108"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6" name="Google Shape;2676;p8"/>
            <p:cNvSpPr/>
            <p:nvPr/>
          </p:nvSpPr>
          <p:spPr>
            <a:xfrm>
              <a:off x="4589350" y="782675"/>
              <a:ext cx="105250" cy="93050"/>
            </a:xfrm>
            <a:custGeom>
              <a:rect b="b" l="l" r="r" t="t"/>
              <a:pathLst>
                <a:path extrusionOk="0" h="3722" w="4210">
                  <a:moveTo>
                    <a:pt x="2105" y="1"/>
                  </a:moveTo>
                  <a:cubicBezTo>
                    <a:pt x="1474" y="1"/>
                    <a:pt x="875" y="343"/>
                    <a:pt x="522" y="964"/>
                  </a:cubicBezTo>
                  <a:cubicBezTo>
                    <a:pt x="1" y="1887"/>
                    <a:pt x="285" y="2961"/>
                    <a:pt x="1191" y="3474"/>
                  </a:cubicBezTo>
                  <a:cubicBezTo>
                    <a:pt x="1486" y="3641"/>
                    <a:pt x="1799" y="3721"/>
                    <a:pt x="2104" y="3721"/>
                  </a:cubicBezTo>
                  <a:cubicBezTo>
                    <a:pt x="2735" y="3721"/>
                    <a:pt x="3335" y="3379"/>
                    <a:pt x="3686" y="2758"/>
                  </a:cubicBezTo>
                  <a:cubicBezTo>
                    <a:pt x="4209" y="1835"/>
                    <a:pt x="3923" y="761"/>
                    <a:pt x="3019" y="248"/>
                  </a:cubicBezTo>
                  <a:cubicBezTo>
                    <a:pt x="2723" y="81"/>
                    <a:pt x="2410" y="1"/>
                    <a:pt x="2105"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7" name="Google Shape;2677;p8"/>
            <p:cNvSpPr/>
            <p:nvPr/>
          </p:nvSpPr>
          <p:spPr>
            <a:xfrm>
              <a:off x="4821150" y="912525"/>
              <a:ext cx="107375" cy="94925"/>
            </a:xfrm>
            <a:custGeom>
              <a:rect b="b" l="l" r="r" t="t"/>
              <a:pathLst>
                <a:path extrusionOk="0" h="3797" w="4295">
                  <a:moveTo>
                    <a:pt x="2159" y="1"/>
                  </a:moveTo>
                  <a:cubicBezTo>
                    <a:pt x="1490" y="1"/>
                    <a:pt x="844" y="370"/>
                    <a:pt x="496" y="1018"/>
                  </a:cubicBezTo>
                  <a:cubicBezTo>
                    <a:pt x="0" y="1936"/>
                    <a:pt x="300" y="3032"/>
                    <a:pt x="1190" y="3544"/>
                  </a:cubicBezTo>
                  <a:cubicBezTo>
                    <a:pt x="1486" y="3715"/>
                    <a:pt x="1806" y="3796"/>
                    <a:pt x="2120" y="3796"/>
                  </a:cubicBezTo>
                  <a:cubicBezTo>
                    <a:pt x="2785" y="3796"/>
                    <a:pt x="3427" y="3431"/>
                    <a:pt x="3777" y="2779"/>
                  </a:cubicBezTo>
                  <a:cubicBezTo>
                    <a:pt x="4295" y="1821"/>
                    <a:pt x="3942" y="680"/>
                    <a:pt x="2986" y="199"/>
                  </a:cubicBezTo>
                  <a:cubicBezTo>
                    <a:pt x="2719" y="64"/>
                    <a:pt x="2437" y="1"/>
                    <a:pt x="2159"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8" name="Google Shape;2678;p8"/>
            <p:cNvSpPr/>
            <p:nvPr/>
          </p:nvSpPr>
          <p:spPr>
            <a:xfrm>
              <a:off x="1762150" y="2002375"/>
              <a:ext cx="103625" cy="91200"/>
            </a:xfrm>
            <a:custGeom>
              <a:rect b="b" l="l" r="r" t="t"/>
              <a:pathLst>
                <a:path extrusionOk="0" h="3648" w="4145">
                  <a:moveTo>
                    <a:pt x="2087" y="0"/>
                  </a:moveTo>
                  <a:cubicBezTo>
                    <a:pt x="1483" y="0"/>
                    <a:pt x="898" y="312"/>
                    <a:pt x="550" y="880"/>
                  </a:cubicBezTo>
                  <a:cubicBezTo>
                    <a:pt x="1" y="1776"/>
                    <a:pt x="270" y="2890"/>
                    <a:pt x="1160" y="3403"/>
                  </a:cubicBezTo>
                  <a:cubicBezTo>
                    <a:pt x="1447" y="3568"/>
                    <a:pt x="1755" y="3647"/>
                    <a:pt x="2059" y="3647"/>
                  </a:cubicBezTo>
                  <a:cubicBezTo>
                    <a:pt x="2663" y="3647"/>
                    <a:pt x="3247" y="3336"/>
                    <a:pt x="3595" y="2768"/>
                  </a:cubicBezTo>
                  <a:cubicBezTo>
                    <a:pt x="4144" y="1872"/>
                    <a:pt x="3875" y="758"/>
                    <a:pt x="2985" y="244"/>
                  </a:cubicBezTo>
                  <a:cubicBezTo>
                    <a:pt x="2699" y="79"/>
                    <a:pt x="2390" y="0"/>
                    <a:pt x="2087"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9" name="Google Shape;2679;p8"/>
            <p:cNvSpPr/>
            <p:nvPr/>
          </p:nvSpPr>
          <p:spPr>
            <a:xfrm>
              <a:off x="1894050" y="3949125"/>
              <a:ext cx="100950" cy="89325"/>
            </a:xfrm>
            <a:custGeom>
              <a:rect b="b" l="l" r="r" t="t"/>
              <a:pathLst>
                <a:path extrusionOk="0" h="3573" w="4038">
                  <a:moveTo>
                    <a:pt x="2068" y="1"/>
                  </a:moveTo>
                  <a:cubicBezTo>
                    <a:pt x="1453" y="1"/>
                    <a:pt x="838" y="319"/>
                    <a:pt x="501" y="881"/>
                  </a:cubicBezTo>
                  <a:cubicBezTo>
                    <a:pt x="0" y="1720"/>
                    <a:pt x="276" y="2841"/>
                    <a:pt x="1096" y="3335"/>
                  </a:cubicBezTo>
                  <a:cubicBezTo>
                    <a:pt x="1367" y="3496"/>
                    <a:pt x="1669" y="3573"/>
                    <a:pt x="1970" y="3573"/>
                  </a:cubicBezTo>
                  <a:cubicBezTo>
                    <a:pt x="2586" y="3573"/>
                    <a:pt x="3200" y="3255"/>
                    <a:pt x="3537" y="2692"/>
                  </a:cubicBezTo>
                  <a:cubicBezTo>
                    <a:pt x="4038" y="1854"/>
                    <a:pt x="3762" y="732"/>
                    <a:pt x="2941" y="239"/>
                  </a:cubicBezTo>
                  <a:cubicBezTo>
                    <a:pt x="2672" y="77"/>
                    <a:pt x="2370" y="1"/>
                    <a:pt x="2068"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0" name="Google Shape;2680;p8"/>
            <p:cNvSpPr/>
            <p:nvPr/>
          </p:nvSpPr>
          <p:spPr>
            <a:xfrm>
              <a:off x="1595825" y="2844950"/>
              <a:ext cx="101725" cy="90350"/>
            </a:xfrm>
            <a:custGeom>
              <a:rect b="b" l="l" r="r" t="t"/>
              <a:pathLst>
                <a:path extrusionOk="0" h="3614" w="4069">
                  <a:moveTo>
                    <a:pt x="2062" y="1"/>
                  </a:moveTo>
                  <a:cubicBezTo>
                    <a:pt x="1455" y="1"/>
                    <a:pt x="860" y="314"/>
                    <a:pt x="516" y="877"/>
                  </a:cubicBezTo>
                  <a:cubicBezTo>
                    <a:pt x="0" y="1723"/>
                    <a:pt x="243" y="2822"/>
                    <a:pt x="1064" y="3341"/>
                  </a:cubicBezTo>
                  <a:cubicBezTo>
                    <a:pt x="1355" y="3525"/>
                    <a:pt x="1679" y="3613"/>
                    <a:pt x="2001" y="3613"/>
                  </a:cubicBezTo>
                  <a:cubicBezTo>
                    <a:pt x="2625" y="3613"/>
                    <a:pt x="3239" y="3281"/>
                    <a:pt x="3577" y="2687"/>
                  </a:cubicBezTo>
                  <a:cubicBezTo>
                    <a:pt x="4069" y="1825"/>
                    <a:pt x="3792" y="740"/>
                    <a:pt x="2953" y="245"/>
                  </a:cubicBezTo>
                  <a:cubicBezTo>
                    <a:pt x="2673" y="79"/>
                    <a:pt x="2366" y="1"/>
                    <a:pt x="2062"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1" name="Google Shape;2681;p8"/>
            <p:cNvSpPr/>
            <p:nvPr/>
          </p:nvSpPr>
          <p:spPr>
            <a:xfrm>
              <a:off x="3754900" y="4995275"/>
              <a:ext cx="100875" cy="89275"/>
            </a:xfrm>
            <a:custGeom>
              <a:rect b="b" l="l" r="r" t="t"/>
              <a:pathLst>
                <a:path extrusionOk="0" h="3571" w="4035">
                  <a:moveTo>
                    <a:pt x="2064" y="0"/>
                  </a:moveTo>
                  <a:cubicBezTo>
                    <a:pt x="1419" y="0"/>
                    <a:pt x="781" y="351"/>
                    <a:pt x="459" y="953"/>
                  </a:cubicBezTo>
                  <a:cubicBezTo>
                    <a:pt x="0" y="1812"/>
                    <a:pt x="324" y="2925"/>
                    <a:pt x="1169" y="3373"/>
                  </a:cubicBezTo>
                  <a:cubicBezTo>
                    <a:pt x="1421" y="3507"/>
                    <a:pt x="1696" y="3570"/>
                    <a:pt x="1970" y="3570"/>
                  </a:cubicBezTo>
                  <a:cubicBezTo>
                    <a:pt x="2615" y="3570"/>
                    <a:pt x="3255" y="3221"/>
                    <a:pt x="3577" y="2618"/>
                  </a:cubicBezTo>
                  <a:cubicBezTo>
                    <a:pt x="4035" y="1759"/>
                    <a:pt x="3711" y="647"/>
                    <a:pt x="2868" y="199"/>
                  </a:cubicBezTo>
                  <a:cubicBezTo>
                    <a:pt x="2615" y="64"/>
                    <a:pt x="2339" y="0"/>
                    <a:pt x="2064"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2" name="Google Shape;2682;p8"/>
            <p:cNvSpPr/>
            <p:nvPr/>
          </p:nvSpPr>
          <p:spPr>
            <a:xfrm>
              <a:off x="4851625" y="4675700"/>
              <a:ext cx="102400" cy="90325"/>
            </a:xfrm>
            <a:custGeom>
              <a:rect b="b" l="l" r="r" t="t"/>
              <a:pathLst>
                <a:path extrusionOk="0" h="3613" w="4096">
                  <a:moveTo>
                    <a:pt x="2086" y="0"/>
                  </a:moveTo>
                  <a:cubicBezTo>
                    <a:pt x="1462" y="0"/>
                    <a:pt x="854" y="332"/>
                    <a:pt x="516" y="922"/>
                  </a:cubicBezTo>
                  <a:cubicBezTo>
                    <a:pt x="0" y="1821"/>
                    <a:pt x="324" y="2955"/>
                    <a:pt x="1229" y="3419"/>
                  </a:cubicBezTo>
                  <a:cubicBezTo>
                    <a:pt x="1484" y="3550"/>
                    <a:pt x="1757" y="3612"/>
                    <a:pt x="2027" y="3612"/>
                  </a:cubicBezTo>
                  <a:cubicBezTo>
                    <a:pt x="2672" y="3612"/>
                    <a:pt x="3299" y="3258"/>
                    <a:pt x="3628" y="2641"/>
                  </a:cubicBezTo>
                  <a:cubicBezTo>
                    <a:pt x="4095" y="1766"/>
                    <a:pt x="3787" y="692"/>
                    <a:pt x="2936" y="220"/>
                  </a:cubicBezTo>
                  <a:cubicBezTo>
                    <a:pt x="2666" y="71"/>
                    <a:pt x="2374" y="0"/>
                    <a:pt x="2086"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3" name="Google Shape;2683;p8"/>
            <p:cNvSpPr/>
            <p:nvPr/>
          </p:nvSpPr>
          <p:spPr>
            <a:xfrm>
              <a:off x="5484225" y="4094650"/>
              <a:ext cx="103225" cy="91250"/>
            </a:xfrm>
            <a:custGeom>
              <a:rect b="b" l="l" r="r" t="t"/>
              <a:pathLst>
                <a:path extrusionOk="0" h="3650" w="4129">
                  <a:moveTo>
                    <a:pt x="2069" y="1"/>
                  </a:moveTo>
                  <a:cubicBezTo>
                    <a:pt x="1418" y="1"/>
                    <a:pt x="793" y="365"/>
                    <a:pt x="460" y="1011"/>
                  </a:cubicBezTo>
                  <a:cubicBezTo>
                    <a:pt x="1" y="1901"/>
                    <a:pt x="310" y="2945"/>
                    <a:pt x="1174" y="3423"/>
                  </a:cubicBezTo>
                  <a:cubicBezTo>
                    <a:pt x="1452" y="3576"/>
                    <a:pt x="1749" y="3649"/>
                    <a:pt x="2041" y="3649"/>
                  </a:cubicBezTo>
                  <a:cubicBezTo>
                    <a:pt x="2657" y="3649"/>
                    <a:pt x="3249" y="3324"/>
                    <a:pt x="3595" y="2738"/>
                  </a:cubicBezTo>
                  <a:cubicBezTo>
                    <a:pt x="4128" y="1830"/>
                    <a:pt x="3838" y="725"/>
                    <a:pt x="2936" y="228"/>
                  </a:cubicBezTo>
                  <a:cubicBezTo>
                    <a:pt x="2657" y="74"/>
                    <a:pt x="2360" y="1"/>
                    <a:pt x="2069"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4" name="Google Shape;2684;p8"/>
            <p:cNvSpPr/>
            <p:nvPr/>
          </p:nvSpPr>
          <p:spPr>
            <a:xfrm>
              <a:off x="2458575" y="4578550"/>
              <a:ext cx="100900" cy="89300"/>
            </a:xfrm>
            <a:custGeom>
              <a:rect b="b" l="l" r="r" t="t"/>
              <a:pathLst>
                <a:path extrusionOk="0" h="3572" w="4036">
                  <a:moveTo>
                    <a:pt x="2066" y="1"/>
                  </a:moveTo>
                  <a:cubicBezTo>
                    <a:pt x="1420" y="1"/>
                    <a:pt x="781" y="351"/>
                    <a:pt x="459" y="954"/>
                  </a:cubicBezTo>
                  <a:cubicBezTo>
                    <a:pt x="0" y="1812"/>
                    <a:pt x="325" y="2924"/>
                    <a:pt x="1168" y="3374"/>
                  </a:cubicBezTo>
                  <a:cubicBezTo>
                    <a:pt x="1419" y="3508"/>
                    <a:pt x="1695" y="3571"/>
                    <a:pt x="1969" y="3571"/>
                  </a:cubicBezTo>
                  <a:cubicBezTo>
                    <a:pt x="2614" y="3571"/>
                    <a:pt x="3255" y="3221"/>
                    <a:pt x="3577" y="2619"/>
                  </a:cubicBezTo>
                  <a:cubicBezTo>
                    <a:pt x="4035" y="1760"/>
                    <a:pt x="3711" y="648"/>
                    <a:pt x="2868" y="198"/>
                  </a:cubicBezTo>
                  <a:cubicBezTo>
                    <a:pt x="2615" y="64"/>
                    <a:pt x="2340" y="1"/>
                    <a:pt x="2066"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5" name="Google Shape;2685;p8"/>
            <p:cNvSpPr/>
            <p:nvPr/>
          </p:nvSpPr>
          <p:spPr>
            <a:xfrm>
              <a:off x="2690250" y="4708350"/>
              <a:ext cx="103225" cy="91250"/>
            </a:xfrm>
            <a:custGeom>
              <a:rect b="b" l="l" r="r" t="t"/>
              <a:pathLst>
                <a:path extrusionOk="0" h="3650" w="4129">
                  <a:moveTo>
                    <a:pt x="2070" y="1"/>
                  </a:moveTo>
                  <a:cubicBezTo>
                    <a:pt x="1419" y="1"/>
                    <a:pt x="794" y="366"/>
                    <a:pt x="461" y="1011"/>
                  </a:cubicBezTo>
                  <a:cubicBezTo>
                    <a:pt x="1" y="1900"/>
                    <a:pt x="310" y="2946"/>
                    <a:pt x="1174" y="3423"/>
                  </a:cubicBezTo>
                  <a:cubicBezTo>
                    <a:pt x="1452" y="3577"/>
                    <a:pt x="1749" y="3650"/>
                    <a:pt x="2041" y="3650"/>
                  </a:cubicBezTo>
                  <a:cubicBezTo>
                    <a:pt x="2657" y="3650"/>
                    <a:pt x="3249" y="3325"/>
                    <a:pt x="3595" y="2738"/>
                  </a:cubicBezTo>
                  <a:cubicBezTo>
                    <a:pt x="4128" y="1832"/>
                    <a:pt x="3838" y="725"/>
                    <a:pt x="2936" y="227"/>
                  </a:cubicBezTo>
                  <a:cubicBezTo>
                    <a:pt x="2658" y="74"/>
                    <a:pt x="2361" y="1"/>
                    <a:pt x="2070"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6" name="Google Shape;2686;p8"/>
            <p:cNvSpPr/>
            <p:nvPr/>
          </p:nvSpPr>
          <p:spPr>
            <a:xfrm>
              <a:off x="2660900" y="947075"/>
              <a:ext cx="104325" cy="92100"/>
            </a:xfrm>
            <a:custGeom>
              <a:rect b="b" l="l" r="r" t="t"/>
              <a:pathLst>
                <a:path extrusionOk="0" h="3684" w="4173">
                  <a:moveTo>
                    <a:pt x="2094" y="0"/>
                  </a:moveTo>
                  <a:cubicBezTo>
                    <a:pt x="1481" y="0"/>
                    <a:pt x="894" y="323"/>
                    <a:pt x="543" y="914"/>
                  </a:cubicBezTo>
                  <a:cubicBezTo>
                    <a:pt x="0" y="1826"/>
                    <a:pt x="272" y="2915"/>
                    <a:pt x="1169" y="3432"/>
                  </a:cubicBezTo>
                  <a:cubicBezTo>
                    <a:pt x="1464" y="3602"/>
                    <a:pt x="1778" y="3683"/>
                    <a:pt x="2087" y="3683"/>
                  </a:cubicBezTo>
                  <a:cubicBezTo>
                    <a:pt x="2682" y="3683"/>
                    <a:pt x="3253" y="3379"/>
                    <a:pt x="3606" y="2819"/>
                  </a:cubicBezTo>
                  <a:cubicBezTo>
                    <a:pt x="4172" y="1919"/>
                    <a:pt x="3933" y="816"/>
                    <a:pt x="3057" y="278"/>
                  </a:cubicBezTo>
                  <a:cubicBezTo>
                    <a:pt x="2749" y="90"/>
                    <a:pt x="2418" y="0"/>
                    <a:pt x="2094"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7" name="Google Shape;2687;p8"/>
            <p:cNvSpPr/>
            <p:nvPr/>
          </p:nvSpPr>
          <p:spPr>
            <a:xfrm>
              <a:off x="2923775" y="4840075"/>
              <a:ext cx="100900" cy="89325"/>
            </a:xfrm>
            <a:custGeom>
              <a:rect b="b" l="l" r="r" t="t"/>
              <a:pathLst>
                <a:path extrusionOk="0" h="3573" w="4036">
                  <a:moveTo>
                    <a:pt x="2064" y="1"/>
                  </a:moveTo>
                  <a:cubicBezTo>
                    <a:pt x="1427" y="1"/>
                    <a:pt x="795" y="343"/>
                    <a:pt x="470" y="937"/>
                  </a:cubicBezTo>
                  <a:cubicBezTo>
                    <a:pt x="1" y="1793"/>
                    <a:pt x="312" y="2905"/>
                    <a:pt x="1150" y="3365"/>
                  </a:cubicBezTo>
                  <a:cubicBezTo>
                    <a:pt x="1407" y="3506"/>
                    <a:pt x="1689" y="3572"/>
                    <a:pt x="1970" y="3572"/>
                  </a:cubicBezTo>
                  <a:cubicBezTo>
                    <a:pt x="2608" y="3572"/>
                    <a:pt x="3241" y="3230"/>
                    <a:pt x="3567" y="2637"/>
                  </a:cubicBezTo>
                  <a:cubicBezTo>
                    <a:pt x="4036" y="1781"/>
                    <a:pt x="3725" y="668"/>
                    <a:pt x="2885" y="209"/>
                  </a:cubicBezTo>
                  <a:cubicBezTo>
                    <a:pt x="2627" y="67"/>
                    <a:pt x="2345" y="1"/>
                    <a:pt x="2064"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8" name="Google Shape;2688;p8"/>
            <p:cNvSpPr/>
            <p:nvPr/>
          </p:nvSpPr>
          <p:spPr>
            <a:xfrm>
              <a:off x="2028825" y="1528125"/>
              <a:ext cx="103525" cy="91200"/>
            </a:xfrm>
            <a:custGeom>
              <a:rect b="b" l="l" r="r" t="t"/>
              <a:pathLst>
                <a:path extrusionOk="0" h="3648" w="4141">
                  <a:moveTo>
                    <a:pt x="2085" y="0"/>
                  </a:moveTo>
                  <a:cubicBezTo>
                    <a:pt x="1491" y="0"/>
                    <a:pt x="914" y="302"/>
                    <a:pt x="564" y="854"/>
                  </a:cubicBezTo>
                  <a:cubicBezTo>
                    <a:pt x="1" y="1743"/>
                    <a:pt x="251" y="2863"/>
                    <a:pt x="1133" y="3389"/>
                  </a:cubicBezTo>
                  <a:cubicBezTo>
                    <a:pt x="1425" y="3564"/>
                    <a:pt x="1744" y="3648"/>
                    <a:pt x="2057" y="3648"/>
                  </a:cubicBezTo>
                  <a:cubicBezTo>
                    <a:pt x="2650" y="3648"/>
                    <a:pt x="3226" y="3347"/>
                    <a:pt x="3576" y="2795"/>
                  </a:cubicBezTo>
                  <a:cubicBezTo>
                    <a:pt x="4140" y="1906"/>
                    <a:pt x="3888" y="785"/>
                    <a:pt x="3009" y="259"/>
                  </a:cubicBezTo>
                  <a:cubicBezTo>
                    <a:pt x="2716" y="84"/>
                    <a:pt x="2398" y="0"/>
                    <a:pt x="2085"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9" name="Google Shape;2689;p8"/>
            <p:cNvSpPr/>
            <p:nvPr/>
          </p:nvSpPr>
          <p:spPr>
            <a:xfrm>
              <a:off x="5917825" y="2777775"/>
              <a:ext cx="103925" cy="92125"/>
            </a:xfrm>
            <a:custGeom>
              <a:rect b="b" l="l" r="r" t="t"/>
              <a:pathLst>
                <a:path extrusionOk="0" h="3685" w="4157">
                  <a:moveTo>
                    <a:pt x="2072" y="0"/>
                  </a:moveTo>
                  <a:cubicBezTo>
                    <a:pt x="1444" y="0"/>
                    <a:pt x="844" y="341"/>
                    <a:pt x="497" y="960"/>
                  </a:cubicBezTo>
                  <a:cubicBezTo>
                    <a:pt x="1" y="1844"/>
                    <a:pt x="256" y="2886"/>
                    <a:pt x="1097" y="3405"/>
                  </a:cubicBezTo>
                  <a:cubicBezTo>
                    <a:pt x="1405" y="3594"/>
                    <a:pt x="1737" y="3685"/>
                    <a:pt x="2063" y="3685"/>
                  </a:cubicBezTo>
                  <a:cubicBezTo>
                    <a:pt x="2674" y="3685"/>
                    <a:pt x="3262" y="3364"/>
                    <a:pt x="3613" y="2776"/>
                  </a:cubicBezTo>
                  <a:cubicBezTo>
                    <a:pt x="4156" y="1864"/>
                    <a:pt x="3888" y="775"/>
                    <a:pt x="2992" y="254"/>
                  </a:cubicBezTo>
                  <a:cubicBezTo>
                    <a:pt x="2696" y="83"/>
                    <a:pt x="2381" y="0"/>
                    <a:pt x="2072"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0" name="Google Shape;2690;p8"/>
            <p:cNvSpPr/>
            <p:nvPr/>
          </p:nvSpPr>
          <p:spPr>
            <a:xfrm>
              <a:off x="5750100" y="3619950"/>
              <a:ext cx="104325" cy="92100"/>
            </a:xfrm>
            <a:custGeom>
              <a:rect b="b" l="l" r="r" t="t"/>
              <a:pathLst>
                <a:path extrusionOk="0" h="3684" w="4173">
                  <a:moveTo>
                    <a:pt x="2088" y="0"/>
                  </a:moveTo>
                  <a:cubicBezTo>
                    <a:pt x="1492" y="0"/>
                    <a:pt x="921" y="305"/>
                    <a:pt x="568" y="865"/>
                  </a:cubicBezTo>
                  <a:cubicBezTo>
                    <a:pt x="1" y="1766"/>
                    <a:pt x="239" y="2868"/>
                    <a:pt x="1116" y="3406"/>
                  </a:cubicBezTo>
                  <a:cubicBezTo>
                    <a:pt x="1423" y="3594"/>
                    <a:pt x="1754" y="3684"/>
                    <a:pt x="2078" y="3684"/>
                  </a:cubicBezTo>
                  <a:cubicBezTo>
                    <a:pt x="2692" y="3684"/>
                    <a:pt x="3280" y="3361"/>
                    <a:pt x="3632" y="2769"/>
                  </a:cubicBezTo>
                  <a:cubicBezTo>
                    <a:pt x="4172" y="1857"/>
                    <a:pt x="3901" y="768"/>
                    <a:pt x="3004" y="251"/>
                  </a:cubicBezTo>
                  <a:cubicBezTo>
                    <a:pt x="2710" y="82"/>
                    <a:pt x="2396" y="0"/>
                    <a:pt x="2088"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1" name="Google Shape;2691;p8"/>
            <p:cNvSpPr/>
            <p:nvPr/>
          </p:nvSpPr>
          <p:spPr>
            <a:xfrm>
              <a:off x="5572050" y="1492125"/>
              <a:ext cx="99375" cy="88225"/>
            </a:xfrm>
            <a:custGeom>
              <a:rect b="b" l="l" r="r" t="t"/>
              <a:pathLst>
                <a:path extrusionOk="0" h="3529" w="3975">
                  <a:moveTo>
                    <a:pt x="2066" y="1"/>
                  </a:moveTo>
                  <a:cubicBezTo>
                    <a:pt x="1431" y="1"/>
                    <a:pt x="787" y="336"/>
                    <a:pt x="466" y="910"/>
                  </a:cubicBezTo>
                  <a:cubicBezTo>
                    <a:pt x="1" y="1747"/>
                    <a:pt x="325" y="2898"/>
                    <a:pt x="1152" y="3339"/>
                  </a:cubicBezTo>
                  <a:cubicBezTo>
                    <a:pt x="1394" y="3468"/>
                    <a:pt x="1662" y="3529"/>
                    <a:pt x="1931" y="3529"/>
                  </a:cubicBezTo>
                  <a:cubicBezTo>
                    <a:pt x="2587" y="3529"/>
                    <a:pt x="3250" y="3170"/>
                    <a:pt x="3558" y="2568"/>
                  </a:cubicBezTo>
                  <a:cubicBezTo>
                    <a:pt x="3975" y="1752"/>
                    <a:pt x="3669" y="667"/>
                    <a:pt x="2893" y="216"/>
                  </a:cubicBezTo>
                  <a:cubicBezTo>
                    <a:pt x="2640" y="70"/>
                    <a:pt x="2354" y="1"/>
                    <a:pt x="2066"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2" name="Google Shape;2692;p8"/>
            <p:cNvSpPr/>
            <p:nvPr/>
          </p:nvSpPr>
          <p:spPr>
            <a:xfrm>
              <a:off x="4359425" y="654350"/>
              <a:ext cx="99325" cy="88225"/>
            </a:xfrm>
            <a:custGeom>
              <a:rect b="b" l="l" r="r" t="t"/>
              <a:pathLst>
                <a:path extrusionOk="0" h="3529" w="3973">
                  <a:moveTo>
                    <a:pt x="2065" y="1"/>
                  </a:moveTo>
                  <a:cubicBezTo>
                    <a:pt x="1458" y="1"/>
                    <a:pt x="840" y="304"/>
                    <a:pt x="505" y="841"/>
                  </a:cubicBezTo>
                  <a:cubicBezTo>
                    <a:pt x="1" y="1647"/>
                    <a:pt x="275" y="2814"/>
                    <a:pt x="1083" y="3301"/>
                  </a:cubicBezTo>
                  <a:cubicBezTo>
                    <a:pt x="1340" y="3456"/>
                    <a:pt x="1634" y="3529"/>
                    <a:pt x="1930" y="3529"/>
                  </a:cubicBezTo>
                  <a:cubicBezTo>
                    <a:pt x="2555" y="3529"/>
                    <a:pt x="3191" y="3203"/>
                    <a:pt x="3517" y="2639"/>
                  </a:cubicBezTo>
                  <a:cubicBezTo>
                    <a:pt x="3972" y="1851"/>
                    <a:pt x="3714" y="750"/>
                    <a:pt x="2960" y="258"/>
                  </a:cubicBezTo>
                  <a:cubicBezTo>
                    <a:pt x="2692" y="83"/>
                    <a:pt x="2380" y="1"/>
                    <a:pt x="2065"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3" name="Google Shape;2693;p8"/>
            <p:cNvSpPr/>
            <p:nvPr/>
          </p:nvSpPr>
          <p:spPr>
            <a:xfrm>
              <a:off x="5289825" y="1177425"/>
              <a:ext cx="99900" cy="88225"/>
            </a:xfrm>
            <a:custGeom>
              <a:rect b="b" l="l" r="r" t="t"/>
              <a:pathLst>
                <a:path extrusionOk="0" h="3529" w="3996">
                  <a:moveTo>
                    <a:pt x="2065" y="0"/>
                  </a:moveTo>
                  <a:cubicBezTo>
                    <a:pt x="1441" y="0"/>
                    <a:pt x="810" y="324"/>
                    <a:pt x="484" y="880"/>
                  </a:cubicBezTo>
                  <a:cubicBezTo>
                    <a:pt x="1" y="1704"/>
                    <a:pt x="301" y="2861"/>
                    <a:pt x="1120" y="3322"/>
                  </a:cubicBezTo>
                  <a:cubicBezTo>
                    <a:pt x="1370" y="3462"/>
                    <a:pt x="1650" y="3528"/>
                    <a:pt x="1931" y="3528"/>
                  </a:cubicBezTo>
                  <a:cubicBezTo>
                    <a:pt x="2573" y="3528"/>
                    <a:pt x="3223" y="3185"/>
                    <a:pt x="3539" y="2600"/>
                  </a:cubicBezTo>
                  <a:cubicBezTo>
                    <a:pt x="3995" y="1755"/>
                    <a:pt x="3658" y="609"/>
                    <a:pt x="2827" y="180"/>
                  </a:cubicBezTo>
                  <a:cubicBezTo>
                    <a:pt x="2590" y="58"/>
                    <a:pt x="2328" y="0"/>
                    <a:pt x="2065"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4" name="Google Shape;2694;p8"/>
            <p:cNvSpPr/>
            <p:nvPr/>
          </p:nvSpPr>
          <p:spPr>
            <a:xfrm>
              <a:off x="2481675" y="1003250"/>
              <a:ext cx="96950" cy="86125"/>
            </a:xfrm>
            <a:custGeom>
              <a:rect b="b" l="l" r="r" t="t"/>
              <a:pathLst>
                <a:path extrusionOk="0" h="3445" w="3878">
                  <a:moveTo>
                    <a:pt x="2004" y="0"/>
                  </a:moveTo>
                  <a:cubicBezTo>
                    <a:pt x="1363" y="0"/>
                    <a:pt x="715" y="350"/>
                    <a:pt x="416" y="940"/>
                  </a:cubicBezTo>
                  <a:cubicBezTo>
                    <a:pt x="0" y="1760"/>
                    <a:pt x="328" y="2843"/>
                    <a:pt x="1116" y="3261"/>
                  </a:cubicBezTo>
                  <a:cubicBezTo>
                    <a:pt x="1351" y="3386"/>
                    <a:pt x="1612" y="3445"/>
                    <a:pt x="1874" y="3445"/>
                  </a:cubicBezTo>
                  <a:cubicBezTo>
                    <a:pt x="2496" y="3445"/>
                    <a:pt x="3123" y="3114"/>
                    <a:pt x="3435" y="2552"/>
                  </a:cubicBezTo>
                  <a:cubicBezTo>
                    <a:pt x="3877" y="1754"/>
                    <a:pt x="3589" y="660"/>
                    <a:pt x="2811" y="211"/>
                  </a:cubicBezTo>
                  <a:cubicBezTo>
                    <a:pt x="2563" y="67"/>
                    <a:pt x="2284" y="0"/>
                    <a:pt x="2004"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5" name="Google Shape;2695;p8"/>
            <p:cNvSpPr/>
            <p:nvPr/>
          </p:nvSpPr>
          <p:spPr>
            <a:xfrm>
              <a:off x="2165000" y="1293050"/>
              <a:ext cx="97800" cy="87125"/>
            </a:xfrm>
            <a:custGeom>
              <a:rect b="b" l="l" r="r" t="t"/>
              <a:pathLst>
                <a:path extrusionOk="0" h="3485" w="3912">
                  <a:moveTo>
                    <a:pt x="2029" y="0"/>
                  </a:moveTo>
                  <a:cubicBezTo>
                    <a:pt x="1419" y="0"/>
                    <a:pt x="793" y="310"/>
                    <a:pt x="467" y="851"/>
                  </a:cubicBezTo>
                  <a:cubicBezTo>
                    <a:pt x="0" y="1625"/>
                    <a:pt x="251" y="2739"/>
                    <a:pt x="1001" y="3233"/>
                  </a:cubicBezTo>
                  <a:cubicBezTo>
                    <a:pt x="1262" y="3404"/>
                    <a:pt x="1569" y="3484"/>
                    <a:pt x="1880" y="3484"/>
                  </a:cubicBezTo>
                  <a:cubicBezTo>
                    <a:pt x="2491" y="3484"/>
                    <a:pt x="3117" y="3175"/>
                    <a:pt x="3444" y="2633"/>
                  </a:cubicBezTo>
                  <a:cubicBezTo>
                    <a:pt x="3911" y="1859"/>
                    <a:pt x="3661" y="747"/>
                    <a:pt x="2909" y="253"/>
                  </a:cubicBezTo>
                  <a:cubicBezTo>
                    <a:pt x="2648" y="81"/>
                    <a:pt x="2340" y="0"/>
                    <a:pt x="2029"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6" name="Google Shape;2696;p8"/>
            <p:cNvSpPr/>
            <p:nvPr/>
          </p:nvSpPr>
          <p:spPr>
            <a:xfrm>
              <a:off x="5886050" y="3385300"/>
              <a:ext cx="98975" cy="87125"/>
            </a:xfrm>
            <a:custGeom>
              <a:rect b="b" l="l" r="r" t="t"/>
              <a:pathLst>
                <a:path extrusionOk="0" h="3485" w="3959">
                  <a:moveTo>
                    <a:pt x="2050" y="0"/>
                  </a:moveTo>
                  <a:cubicBezTo>
                    <a:pt x="1431" y="0"/>
                    <a:pt x="802" y="322"/>
                    <a:pt x="481" y="869"/>
                  </a:cubicBezTo>
                  <a:cubicBezTo>
                    <a:pt x="0" y="1690"/>
                    <a:pt x="317" y="2857"/>
                    <a:pt x="1138" y="3297"/>
                  </a:cubicBezTo>
                  <a:cubicBezTo>
                    <a:pt x="1375" y="3425"/>
                    <a:pt x="1641" y="3484"/>
                    <a:pt x="1908" y="3484"/>
                  </a:cubicBezTo>
                  <a:cubicBezTo>
                    <a:pt x="2527" y="3484"/>
                    <a:pt x="3157" y="3164"/>
                    <a:pt x="3478" y="2617"/>
                  </a:cubicBezTo>
                  <a:cubicBezTo>
                    <a:pt x="3958" y="1796"/>
                    <a:pt x="3641" y="629"/>
                    <a:pt x="2821" y="188"/>
                  </a:cubicBezTo>
                  <a:cubicBezTo>
                    <a:pt x="2583" y="60"/>
                    <a:pt x="2318" y="0"/>
                    <a:pt x="2050"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7" name="Google Shape;2697;p8"/>
            <p:cNvSpPr/>
            <p:nvPr/>
          </p:nvSpPr>
          <p:spPr>
            <a:xfrm>
              <a:off x="3944875" y="577300"/>
              <a:ext cx="97825" cy="87150"/>
            </a:xfrm>
            <a:custGeom>
              <a:rect b="b" l="l" r="r" t="t"/>
              <a:pathLst>
                <a:path extrusionOk="0" h="3486" w="3913">
                  <a:moveTo>
                    <a:pt x="2028" y="0"/>
                  </a:moveTo>
                  <a:cubicBezTo>
                    <a:pt x="1391" y="0"/>
                    <a:pt x="740" y="341"/>
                    <a:pt x="429" y="920"/>
                  </a:cubicBezTo>
                  <a:cubicBezTo>
                    <a:pt x="1" y="1722"/>
                    <a:pt x="298" y="2821"/>
                    <a:pt x="1069" y="3272"/>
                  </a:cubicBezTo>
                  <a:cubicBezTo>
                    <a:pt x="1317" y="3417"/>
                    <a:pt x="1600" y="3485"/>
                    <a:pt x="1885" y="3485"/>
                  </a:cubicBezTo>
                  <a:cubicBezTo>
                    <a:pt x="2523" y="3485"/>
                    <a:pt x="3174" y="3144"/>
                    <a:pt x="3484" y="2566"/>
                  </a:cubicBezTo>
                  <a:cubicBezTo>
                    <a:pt x="3913" y="1764"/>
                    <a:pt x="3615" y="665"/>
                    <a:pt x="2845" y="214"/>
                  </a:cubicBezTo>
                  <a:cubicBezTo>
                    <a:pt x="2596" y="68"/>
                    <a:pt x="2313" y="0"/>
                    <a:pt x="2028"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8" name="Google Shape;2698;p8"/>
            <p:cNvSpPr/>
            <p:nvPr/>
          </p:nvSpPr>
          <p:spPr>
            <a:xfrm>
              <a:off x="5969750" y="2964250"/>
              <a:ext cx="98900" cy="87125"/>
            </a:xfrm>
            <a:custGeom>
              <a:rect b="b" l="l" r="r" t="t"/>
              <a:pathLst>
                <a:path extrusionOk="0" h="3485" w="3956">
                  <a:moveTo>
                    <a:pt x="2048" y="0"/>
                  </a:moveTo>
                  <a:cubicBezTo>
                    <a:pt x="1446" y="0"/>
                    <a:pt x="830" y="303"/>
                    <a:pt x="501" y="829"/>
                  </a:cubicBezTo>
                  <a:cubicBezTo>
                    <a:pt x="0" y="1631"/>
                    <a:pt x="288" y="2808"/>
                    <a:pt x="1098" y="3276"/>
                  </a:cubicBezTo>
                  <a:cubicBezTo>
                    <a:pt x="1344" y="3417"/>
                    <a:pt x="1624" y="3484"/>
                    <a:pt x="1907" y="3484"/>
                  </a:cubicBezTo>
                  <a:cubicBezTo>
                    <a:pt x="2509" y="3484"/>
                    <a:pt x="3124" y="3182"/>
                    <a:pt x="3454" y="2655"/>
                  </a:cubicBezTo>
                  <a:cubicBezTo>
                    <a:pt x="3955" y="1854"/>
                    <a:pt x="3668" y="676"/>
                    <a:pt x="2857" y="209"/>
                  </a:cubicBezTo>
                  <a:cubicBezTo>
                    <a:pt x="2612" y="67"/>
                    <a:pt x="2332" y="0"/>
                    <a:pt x="2048"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9" name="Google Shape;2699;p8"/>
            <p:cNvSpPr/>
            <p:nvPr/>
          </p:nvSpPr>
          <p:spPr>
            <a:xfrm>
              <a:off x="1632175" y="2242050"/>
              <a:ext cx="97000" cy="86125"/>
            </a:xfrm>
            <a:custGeom>
              <a:rect b="b" l="l" r="r" t="t"/>
              <a:pathLst>
                <a:path extrusionOk="0" h="3445" w="3880">
                  <a:moveTo>
                    <a:pt x="2003" y="0"/>
                  </a:moveTo>
                  <a:cubicBezTo>
                    <a:pt x="1358" y="0"/>
                    <a:pt x="706" y="355"/>
                    <a:pt x="410" y="950"/>
                  </a:cubicBezTo>
                  <a:cubicBezTo>
                    <a:pt x="1" y="1772"/>
                    <a:pt x="335" y="2855"/>
                    <a:pt x="1125" y="3266"/>
                  </a:cubicBezTo>
                  <a:cubicBezTo>
                    <a:pt x="1359" y="3388"/>
                    <a:pt x="1616" y="3445"/>
                    <a:pt x="1875" y="3445"/>
                  </a:cubicBezTo>
                  <a:cubicBezTo>
                    <a:pt x="2500" y="3445"/>
                    <a:pt x="3132" y="3110"/>
                    <a:pt x="3442" y="2543"/>
                  </a:cubicBezTo>
                  <a:cubicBezTo>
                    <a:pt x="3879" y="1738"/>
                    <a:pt x="3580" y="649"/>
                    <a:pt x="2801" y="206"/>
                  </a:cubicBezTo>
                  <a:cubicBezTo>
                    <a:pt x="2555" y="66"/>
                    <a:pt x="2280" y="0"/>
                    <a:pt x="2003"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0" name="Google Shape;2700;p8"/>
            <p:cNvSpPr/>
            <p:nvPr/>
          </p:nvSpPr>
          <p:spPr>
            <a:xfrm>
              <a:off x="5353275" y="4334300"/>
              <a:ext cx="97525" cy="86150"/>
            </a:xfrm>
            <a:custGeom>
              <a:rect b="b" l="l" r="r" t="t"/>
              <a:pathLst>
                <a:path extrusionOk="0" h="3446" w="3901">
                  <a:moveTo>
                    <a:pt x="2025" y="0"/>
                  </a:moveTo>
                  <a:cubicBezTo>
                    <a:pt x="1429" y="0"/>
                    <a:pt x="822" y="304"/>
                    <a:pt x="497" y="833"/>
                  </a:cubicBezTo>
                  <a:cubicBezTo>
                    <a:pt x="0" y="1647"/>
                    <a:pt x="302" y="2811"/>
                    <a:pt x="1129" y="3256"/>
                  </a:cubicBezTo>
                  <a:cubicBezTo>
                    <a:pt x="1367" y="3385"/>
                    <a:pt x="1632" y="3445"/>
                    <a:pt x="1898" y="3445"/>
                  </a:cubicBezTo>
                  <a:cubicBezTo>
                    <a:pt x="2515" y="3445"/>
                    <a:pt x="3138" y="3119"/>
                    <a:pt x="3451" y="2563"/>
                  </a:cubicBezTo>
                  <a:cubicBezTo>
                    <a:pt x="3901" y="1766"/>
                    <a:pt x="3616" y="673"/>
                    <a:pt x="2841" y="216"/>
                  </a:cubicBezTo>
                  <a:cubicBezTo>
                    <a:pt x="2593" y="69"/>
                    <a:pt x="2310" y="0"/>
                    <a:pt x="2025"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1" name="Google Shape;2701;p8"/>
            <p:cNvSpPr/>
            <p:nvPr/>
          </p:nvSpPr>
          <p:spPr>
            <a:xfrm>
              <a:off x="1548875" y="2663675"/>
              <a:ext cx="96300" cy="85000"/>
            </a:xfrm>
            <a:custGeom>
              <a:rect b="b" l="l" r="r" t="t"/>
              <a:pathLst>
                <a:path extrusionOk="0" h="3400" w="3852">
                  <a:moveTo>
                    <a:pt x="1967" y="1"/>
                  </a:moveTo>
                  <a:cubicBezTo>
                    <a:pt x="1391" y="1"/>
                    <a:pt x="818" y="295"/>
                    <a:pt x="495" y="816"/>
                  </a:cubicBezTo>
                  <a:cubicBezTo>
                    <a:pt x="1" y="1613"/>
                    <a:pt x="256" y="2698"/>
                    <a:pt x="1050" y="3172"/>
                  </a:cubicBezTo>
                  <a:cubicBezTo>
                    <a:pt x="1309" y="3327"/>
                    <a:pt x="1597" y="3400"/>
                    <a:pt x="1883" y="3400"/>
                  </a:cubicBezTo>
                  <a:cubicBezTo>
                    <a:pt x="2477" y="3400"/>
                    <a:pt x="3066" y="3087"/>
                    <a:pt x="3383" y="2534"/>
                  </a:cubicBezTo>
                  <a:cubicBezTo>
                    <a:pt x="3851" y="1716"/>
                    <a:pt x="3561" y="645"/>
                    <a:pt x="2752" y="200"/>
                  </a:cubicBezTo>
                  <a:cubicBezTo>
                    <a:pt x="2506" y="65"/>
                    <a:pt x="2236" y="1"/>
                    <a:pt x="1967"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2" name="Google Shape;2702;p8"/>
            <p:cNvSpPr/>
            <p:nvPr/>
          </p:nvSpPr>
          <p:spPr>
            <a:xfrm>
              <a:off x="5037850" y="4625150"/>
              <a:ext cx="95800" cy="85025"/>
            </a:xfrm>
            <a:custGeom>
              <a:rect b="b" l="l" r="r" t="t"/>
              <a:pathLst>
                <a:path extrusionOk="0" h="3401" w="3832">
                  <a:moveTo>
                    <a:pt x="1970" y="1"/>
                  </a:moveTo>
                  <a:cubicBezTo>
                    <a:pt x="1377" y="1"/>
                    <a:pt x="788" y="312"/>
                    <a:pt x="472" y="863"/>
                  </a:cubicBezTo>
                  <a:cubicBezTo>
                    <a:pt x="0" y="1681"/>
                    <a:pt x="289" y="2752"/>
                    <a:pt x="1098" y="3199"/>
                  </a:cubicBezTo>
                  <a:cubicBezTo>
                    <a:pt x="1345" y="3336"/>
                    <a:pt x="1616" y="3400"/>
                    <a:pt x="1885" y="3400"/>
                  </a:cubicBezTo>
                  <a:cubicBezTo>
                    <a:pt x="2498" y="3400"/>
                    <a:pt x="3104" y="3066"/>
                    <a:pt x="3410" y="2488"/>
                  </a:cubicBezTo>
                  <a:cubicBezTo>
                    <a:pt x="3831" y="1696"/>
                    <a:pt x="3560" y="683"/>
                    <a:pt x="2804" y="229"/>
                  </a:cubicBezTo>
                  <a:cubicBezTo>
                    <a:pt x="2546" y="74"/>
                    <a:pt x="2257" y="1"/>
                    <a:pt x="1970"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3" name="Google Shape;2703;p8"/>
            <p:cNvSpPr/>
            <p:nvPr/>
          </p:nvSpPr>
          <p:spPr>
            <a:xfrm>
              <a:off x="3574750" y="5051225"/>
              <a:ext cx="94775" cy="83775"/>
            </a:xfrm>
            <a:custGeom>
              <a:rect b="b" l="l" r="r" t="t"/>
              <a:pathLst>
                <a:path extrusionOk="0" h="3351" w="3791">
                  <a:moveTo>
                    <a:pt x="1913" y="0"/>
                  </a:moveTo>
                  <a:cubicBezTo>
                    <a:pt x="1328" y="0"/>
                    <a:pt x="769" y="323"/>
                    <a:pt x="457" y="903"/>
                  </a:cubicBezTo>
                  <a:cubicBezTo>
                    <a:pt x="0" y="1757"/>
                    <a:pt x="310" y="2753"/>
                    <a:pt x="1166" y="3177"/>
                  </a:cubicBezTo>
                  <a:cubicBezTo>
                    <a:pt x="1403" y="3295"/>
                    <a:pt x="1651" y="3351"/>
                    <a:pt x="1894" y="3351"/>
                  </a:cubicBezTo>
                  <a:cubicBezTo>
                    <a:pt x="2482" y="3351"/>
                    <a:pt x="3043" y="3024"/>
                    <a:pt x="3353" y="2446"/>
                  </a:cubicBezTo>
                  <a:cubicBezTo>
                    <a:pt x="3790" y="1630"/>
                    <a:pt x="3530" y="682"/>
                    <a:pt x="2741" y="227"/>
                  </a:cubicBezTo>
                  <a:cubicBezTo>
                    <a:pt x="2476" y="73"/>
                    <a:pt x="2192" y="0"/>
                    <a:pt x="1913"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4" name="Google Shape;2704;p8"/>
            <p:cNvSpPr/>
            <p:nvPr/>
          </p:nvSpPr>
          <p:spPr>
            <a:xfrm>
              <a:off x="1947050" y="4135825"/>
              <a:ext cx="94225" cy="83800"/>
            </a:xfrm>
            <a:custGeom>
              <a:rect b="b" l="l" r="r" t="t"/>
              <a:pathLst>
                <a:path extrusionOk="0" h="3352" w="3769">
                  <a:moveTo>
                    <a:pt x="1894" y="1"/>
                  </a:moveTo>
                  <a:cubicBezTo>
                    <a:pt x="1322" y="1"/>
                    <a:pt x="774" y="309"/>
                    <a:pt x="457" y="868"/>
                  </a:cubicBezTo>
                  <a:cubicBezTo>
                    <a:pt x="1" y="1676"/>
                    <a:pt x="239" y="2635"/>
                    <a:pt x="1013" y="3105"/>
                  </a:cubicBezTo>
                  <a:cubicBezTo>
                    <a:pt x="1288" y="3272"/>
                    <a:pt x="1585" y="3352"/>
                    <a:pt x="1876" y="3352"/>
                  </a:cubicBezTo>
                  <a:cubicBezTo>
                    <a:pt x="2447" y="3352"/>
                    <a:pt x="2995" y="3044"/>
                    <a:pt x="3312" y="2485"/>
                  </a:cubicBezTo>
                  <a:cubicBezTo>
                    <a:pt x="3769" y="1677"/>
                    <a:pt x="3531" y="719"/>
                    <a:pt x="2756" y="248"/>
                  </a:cubicBezTo>
                  <a:cubicBezTo>
                    <a:pt x="2481" y="81"/>
                    <a:pt x="2184" y="1"/>
                    <a:pt x="1894"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5" name="Google Shape;2705;p8"/>
            <p:cNvSpPr/>
            <p:nvPr/>
          </p:nvSpPr>
          <p:spPr>
            <a:xfrm>
              <a:off x="3159150" y="4973625"/>
              <a:ext cx="94825" cy="83800"/>
            </a:xfrm>
            <a:custGeom>
              <a:rect b="b" l="l" r="r" t="t"/>
              <a:pathLst>
                <a:path extrusionOk="0" h="3352" w="3793">
                  <a:moveTo>
                    <a:pt x="1914" y="1"/>
                  </a:moveTo>
                  <a:cubicBezTo>
                    <a:pt x="1329" y="1"/>
                    <a:pt x="770" y="324"/>
                    <a:pt x="459" y="904"/>
                  </a:cubicBezTo>
                  <a:cubicBezTo>
                    <a:pt x="1" y="1757"/>
                    <a:pt x="313" y="2755"/>
                    <a:pt x="1168" y="3178"/>
                  </a:cubicBezTo>
                  <a:cubicBezTo>
                    <a:pt x="1405" y="3295"/>
                    <a:pt x="1653" y="3351"/>
                    <a:pt x="1897" y="3351"/>
                  </a:cubicBezTo>
                  <a:cubicBezTo>
                    <a:pt x="2485" y="3351"/>
                    <a:pt x="3045" y="3025"/>
                    <a:pt x="3355" y="2447"/>
                  </a:cubicBezTo>
                  <a:cubicBezTo>
                    <a:pt x="3792" y="1629"/>
                    <a:pt x="3530" y="681"/>
                    <a:pt x="2743" y="228"/>
                  </a:cubicBezTo>
                  <a:cubicBezTo>
                    <a:pt x="2477" y="74"/>
                    <a:pt x="2193" y="1"/>
                    <a:pt x="1914"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6" name="Google Shape;2706;p8"/>
            <p:cNvSpPr/>
            <p:nvPr/>
          </p:nvSpPr>
          <p:spPr>
            <a:xfrm>
              <a:off x="2229325" y="4450550"/>
              <a:ext cx="94225" cy="83800"/>
            </a:xfrm>
            <a:custGeom>
              <a:rect b="b" l="l" r="r" t="t"/>
              <a:pathLst>
                <a:path extrusionOk="0" h="3352" w="3769">
                  <a:moveTo>
                    <a:pt x="1892" y="1"/>
                  </a:moveTo>
                  <a:cubicBezTo>
                    <a:pt x="1319" y="1"/>
                    <a:pt x="769" y="310"/>
                    <a:pt x="454" y="872"/>
                  </a:cubicBezTo>
                  <a:cubicBezTo>
                    <a:pt x="0" y="1681"/>
                    <a:pt x="240" y="2639"/>
                    <a:pt x="1017" y="3106"/>
                  </a:cubicBezTo>
                  <a:cubicBezTo>
                    <a:pt x="1291" y="3272"/>
                    <a:pt x="1586" y="3351"/>
                    <a:pt x="1875" y="3351"/>
                  </a:cubicBezTo>
                  <a:cubicBezTo>
                    <a:pt x="2449" y="3351"/>
                    <a:pt x="2999" y="3041"/>
                    <a:pt x="3314" y="2479"/>
                  </a:cubicBezTo>
                  <a:cubicBezTo>
                    <a:pt x="3768" y="1671"/>
                    <a:pt x="3527" y="713"/>
                    <a:pt x="2750" y="245"/>
                  </a:cubicBezTo>
                  <a:cubicBezTo>
                    <a:pt x="2476" y="80"/>
                    <a:pt x="2181" y="1"/>
                    <a:pt x="1892"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7" name="Google Shape;2707;p8"/>
            <p:cNvSpPr/>
            <p:nvPr/>
          </p:nvSpPr>
          <p:spPr>
            <a:xfrm>
              <a:off x="5526700" y="1312075"/>
              <a:ext cx="91325" cy="80425"/>
            </a:xfrm>
            <a:custGeom>
              <a:rect b="b" l="l" r="r" t="t"/>
              <a:pathLst>
                <a:path extrusionOk="0" h="3217" w="3653">
                  <a:moveTo>
                    <a:pt x="1834" y="1"/>
                  </a:moveTo>
                  <a:cubicBezTo>
                    <a:pt x="1316" y="1"/>
                    <a:pt x="816" y="262"/>
                    <a:pt x="506" y="744"/>
                  </a:cubicBezTo>
                  <a:cubicBezTo>
                    <a:pt x="1" y="1530"/>
                    <a:pt x="217" y="2516"/>
                    <a:pt x="997" y="2984"/>
                  </a:cubicBezTo>
                  <a:cubicBezTo>
                    <a:pt x="1258" y="3141"/>
                    <a:pt x="1541" y="3217"/>
                    <a:pt x="1819" y="3217"/>
                  </a:cubicBezTo>
                  <a:cubicBezTo>
                    <a:pt x="2337" y="3217"/>
                    <a:pt x="2837" y="2955"/>
                    <a:pt x="3147" y="2473"/>
                  </a:cubicBezTo>
                  <a:cubicBezTo>
                    <a:pt x="3652" y="1688"/>
                    <a:pt x="3436" y="700"/>
                    <a:pt x="2656" y="233"/>
                  </a:cubicBezTo>
                  <a:cubicBezTo>
                    <a:pt x="2395" y="76"/>
                    <a:pt x="2112" y="1"/>
                    <a:pt x="1834"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8" name="Google Shape;2708;p8"/>
            <p:cNvSpPr/>
            <p:nvPr/>
          </p:nvSpPr>
          <p:spPr>
            <a:xfrm>
              <a:off x="3349550" y="556250"/>
              <a:ext cx="91025" cy="80450"/>
            </a:xfrm>
            <a:custGeom>
              <a:rect b="b" l="l" r="r" t="t"/>
              <a:pathLst>
                <a:path extrusionOk="0" h="3218" w="3641">
                  <a:moveTo>
                    <a:pt x="1838" y="1"/>
                  </a:moveTo>
                  <a:cubicBezTo>
                    <a:pt x="1293" y="1"/>
                    <a:pt x="770" y="293"/>
                    <a:pt x="466" y="819"/>
                  </a:cubicBezTo>
                  <a:cubicBezTo>
                    <a:pt x="0" y="1626"/>
                    <a:pt x="267" y="2596"/>
                    <a:pt x="1073" y="3026"/>
                  </a:cubicBezTo>
                  <a:cubicBezTo>
                    <a:pt x="1315" y="3156"/>
                    <a:pt x="1571" y="3217"/>
                    <a:pt x="1821" y="3217"/>
                  </a:cubicBezTo>
                  <a:cubicBezTo>
                    <a:pt x="2403" y="3217"/>
                    <a:pt x="2958" y="2885"/>
                    <a:pt x="3248" y="2300"/>
                  </a:cubicBezTo>
                  <a:cubicBezTo>
                    <a:pt x="3640" y="1511"/>
                    <a:pt x="3353" y="601"/>
                    <a:pt x="2585" y="191"/>
                  </a:cubicBezTo>
                  <a:cubicBezTo>
                    <a:pt x="2344" y="62"/>
                    <a:pt x="2088" y="1"/>
                    <a:pt x="1838"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9" name="Google Shape;2709;p8"/>
            <p:cNvSpPr/>
            <p:nvPr/>
          </p:nvSpPr>
          <p:spPr>
            <a:xfrm>
              <a:off x="5908250" y="1994700"/>
              <a:ext cx="91325" cy="80400"/>
            </a:xfrm>
            <a:custGeom>
              <a:rect b="b" l="l" r="r" t="t"/>
              <a:pathLst>
                <a:path extrusionOk="0" h="3216" w="3653">
                  <a:moveTo>
                    <a:pt x="1835" y="0"/>
                  </a:moveTo>
                  <a:cubicBezTo>
                    <a:pt x="1315" y="0"/>
                    <a:pt x="811" y="264"/>
                    <a:pt x="502" y="750"/>
                  </a:cubicBezTo>
                  <a:cubicBezTo>
                    <a:pt x="1" y="1538"/>
                    <a:pt x="220" y="2521"/>
                    <a:pt x="1001" y="2987"/>
                  </a:cubicBezTo>
                  <a:cubicBezTo>
                    <a:pt x="1261" y="3141"/>
                    <a:pt x="1542" y="3215"/>
                    <a:pt x="1817" y="3215"/>
                  </a:cubicBezTo>
                  <a:cubicBezTo>
                    <a:pt x="2338" y="3215"/>
                    <a:pt x="2841" y="2951"/>
                    <a:pt x="3150" y="2466"/>
                  </a:cubicBezTo>
                  <a:cubicBezTo>
                    <a:pt x="3652" y="1678"/>
                    <a:pt x="3433" y="694"/>
                    <a:pt x="2650" y="228"/>
                  </a:cubicBezTo>
                  <a:cubicBezTo>
                    <a:pt x="2391" y="74"/>
                    <a:pt x="2111" y="0"/>
                    <a:pt x="1835"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0" name="Google Shape;2710;p8"/>
            <p:cNvSpPr/>
            <p:nvPr/>
          </p:nvSpPr>
          <p:spPr>
            <a:xfrm>
              <a:off x="4779625" y="735850"/>
              <a:ext cx="90550" cy="80425"/>
            </a:xfrm>
            <a:custGeom>
              <a:rect b="b" l="l" r="r" t="t"/>
              <a:pathLst>
                <a:path extrusionOk="0" h="3217" w="3622">
                  <a:moveTo>
                    <a:pt x="1819" y="0"/>
                  </a:moveTo>
                  <a:cubicBezTo>
                    <a:pt x="1250" y="0"/>
                    <a:pt x="707" y="317"/>
                    <a:pt x="410" y="883"/>
                  </a:cubicBezTo>
                  <a:cubicBezTo>
                    <a:pt x="1" y="1667"/>
                    <a:pt x="265" y="2581"/>
                    <a:pt x="1023" y="3007"/>
                  </a:cubicBezTo>
                  <a:cubicBezTo>
                    <a:pt x="1274" y="3149"/>
                    <a:pt x="1542" y="3216"/>
                    <a:pt x="1804" y="3216"/>
                  </a:cubicBezTo>
                  <a:cubicBezTo>
                    <a:pt x="2372" y="3216"/>
                    <a:pt x="2916" y="2898"/>
                    <a:pt x="3212" y="2332"/>
                  </a:cubicBezTo>
                  <a:cubicBezTo>
                    <a:pt x="3621" y="1548"/>
                    <a:pt x="3358" y="634"/>
                    <a:pt x="2600" y="209"/>
                  </a:cubicBezTo>
                  <a:cubicBezTo>
                    <a:pt x="2349" y="67"/>
                    <a:pt x="2081" y="0"/>
                    <a:pt x="1819"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1" name="Google Shape;2711;p8"/>
            <p:cNvSpPr/>
            <p:nvPr/>
          </p:nvSpPr>
          <p:spPr>
            <a:xfrm>
              <a:off x="3166050" y="608850"/>
              <a:ext cx="92550" cy="81625"/>
            </a:xfrm>
            <a:custGeom>
              <a:rect b="b" l="l" r="r" t="t"/>
              <a:pathLst>
                <a:path extrusionOk="0" h="3265" w="3702">
                  <a:moveTo>
                    <a:pt x="1845" y="1"/>
                  </a:moveTo>
                  <a:cubicBezTo>
                    <a:pt x="1277" y="1"/>
                    <a:pt x="743" y="319"/>
                    <a:pt x="439" y="894"/>
                  </a:cubicBezTo>
                  <a:cubicBezTo>
                    <a:pt x="0" y="1727"/>
                    <a:pt x="292" y="2661"/>
                    <a:pt x="1122" y="3084"/>
                  </a:cubicBezTo>
                  <a:cubicBezTo>
                    <a:pt x="1361" y="3206"/>
                    <a:pt x="1611" y="3264"/>
                    <a:pt x="1854" y="3264"/>
                  </a:cubicBezTo>
                  <a:cubicBezTo>
                    <a:pt x="2405" y="3264"/>
                    <a:pt x="2926" y="2963"/>
                    <a:pt x="3235" y="2418"/>
                  </a:cubicBezTo>
                  <a:cubicBezTo>
                    <a:pt x="3702" y="1594"/>
                    <a:pt x="3444" y="653"/>
                    <a:pt x="2628" y="208"/>
                  </a:cubicBezTo>
                  <a:cubicBezTo>
                    <a:pt x="2373" y="68"/>
                    <a:pt x="2105" y="1"/>
                    <a:pt x="1845"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2" name="Google Shape;2712;p8"/>
            <p:cNvSpPr/>
            <p:nvPr/>
          </p:nvSpPr>
          <p:spPr>
            <a:xfrm>
              <a:off x="5957250" y="2178025"/>
              <a:ext cx="92600" cy="81575"/>
            </a:xfrm>
            <a:custGeom>
              <a:rect b="b" l="l" r="r" t="t"/>
              <a:pathLst>
                <a:path extrusionOk="0" h="3263" w="3704">
                  <a:moveTo>
                    <a:pt x="1849" y="0"/>
                  </a:moveTo>
                  <a:cubicBezTo>
                    <a:pt x="1297" y="0"/>
                    <a:pt x="777" y="301"/>
                    <a:pt x="468" y="847"/>
                  </a:cubicBezTo>
                  <a:cubicBezTo>
                    <a:pt x="1" y="1670"/>
                    <a:pt x="259" y="2610"/>
                    <a:pt x="1076" y="3057"/>
                  </a:cubicBezTo>
                  <a:cubicBezTo>
                    <a:pt x="1331" y="3196"/>
                    <a:pt x="1598" y="3263"/>
                    <a:pt x="1858" y="3263"/>
                  </a:cubicBezTo>
                  <a:cubicBezTo>
                    <a:pt x="2426" y="3263"/>
                    <a:pt x="2960" y="2944"/>
                    <a:pt x="3265" y="2369"/>
                  </a:cubicBezTo>
                  <a:cubicBezTo>
                    <a:pt x="3704" y="1538"/>
                    <a:pt x="3411" y="602"/>
                    <a:pt x="2581" y="180"/>
                  </a:cubicBezTo>
                  <a:cubicBezTo>
                    <a:pt x="2341" y="59"/>
                    <a:pt x="2092" y="0"/>
                    <a:pt x="1849"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3" name="Google Shape;2713;p8"/>
            <p:cNvSpPr/>
            <p:nvPr/>
          </p:nvSpPr>
          <p:spPr>
            <a:xfrm>
              <a:off x="2983650" y="662625"/>
              <a:ext cx="91425" cy="80375"/>
            </a:xfrm>
            <a:custGeom>
              <a:rect b="b" l="l" r="r" t="t"/>
              <a:pathLst>
                <a:path extrusionOk="0" h="3215" w="3657">
                  <a:moveTo>
                    <a:pt x="1838" y="0"/>
                  </a:moveTo>
                  <a:cubicBezTo>
                    <a:pt x="1310" y="0"/>
                    <a:pt x="801" y="272"/>
                    <a:pt x="493" y="769"/>
                  </a:cubicBezTo>
                  <a:cubicBezTo>
                    <a:pt x="1" y="1564"/>
                    <a:pt x="235" y="2542"/>
                    <a:pt x="1025" y="2998"/>
                  </a:cubicBezTo>
                  <a:cubicBezTo>
                    <a:pt x="1279" y="3145"/>
                    <a:pt x="1552" y="3215"/>
                    <a:pt x="1821" y="3215"/>
                  </a:cubicBezTo>
                  <a:cubicBezTo>
                    <a:pt x="2349" y="3215"/>
                    <a:pt x="2858" y="2942"/>
                    <a:pt x="3166" y="2445"/>
                  </a:cubicBezTo>
                  <a:cubicBezTo>
                    <a:pt x="3657" y="1652"/>
                    <a:pt x="3424" y="674"/>
                    <a:pt x="2632" y="217"/>
                  </a:cubicBezTo>
                  <a:cubicBezTo>
                    <a:pt x="2379" y="70"/>
                    <a:pt x="2106" y="0"/>
                    <a:pt x="1838"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4" name="Google Shape;2714;p8"/>
            <p:cNvSpPr/>
            <p:nvPr/>
          </p:nvSpPr>
          <p:spPr>
            <a:xfrm>
              <a:off x="5012275" y="866600"/>
              <a:ext cx="90500" cy="80425"/>
            </a:xfrm>
            <a:custGeom>
              <a:rect b="b" l="l" r="r" t="t"/>
              <a:pathLst>
                <a:path extrusionOk="0" h="3217" w="3620">
                  <a:moveTo>
                    <a:pt x="1817" y="0"/>
                  </a:moveTo>
                  <a:cubicBezTo>
                    <a:pt x="1251" y="0"/>
                    <a:pt x="711" y="314"/>
                    <a:pt x="415" y="876"/>
                  </a:cubicBezTo>
                  <a:cubicBezTo>
                    <a:pt x="0" y="1658"/>
                    <a:pt x="257" y="2572"/>
                    <a:pt x="1013" y="3004"/>
                  </a:cubicBezTo>
                  <a:cubicBezTo>
                    <a:pt x="1266" y="3148"/>
                    <a:pt x="1536" y="3217"/>
                    <a:pt x="1801" y="3217"/>
                  </a:cubicBezTo>
                  <a:cubicBezTo>
                    <a:pt x="2366" y="3217"/>
                    <a:pt x="2907" y="2903"/>
                    <a:pt x="3206" y="2341"/>
                  </a:cubicBezTo>
                  <a:cubicBezTo>
                    <a:pt x="3620" y="1560"/>
                    <a:pt x="3362" y="645"/>
                    <a:pt x="2606" y="214"/>
                  </a:cubicBezTo>
                  <a:cubicBezTo>
                    <a:pt x="2352" y="69"/>
                    <a:pt x="2082" y="0"/>
                    <a:pt x="1817"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5" name="Google Shape;2715;p8"/>
            <p:cNvSpPr/>
            <p:nvPr/>
          </p:nvSpPr>
          <p:spPr>
            <a:xfrm>
              <a:off x="6008025" y="2362550"/>
              <a:ext cx="90375" cy="80475"/>
            </a:xfrm>
            <a:custGeom>
              <a:rect b="b" l="l" r="r" t="t"/>
              <a:pathLst>
                <a:path extrusionOk="0" h="3219" w="3615">
                  <a:moveTo>
                    <a:pt x="1818" y="1"/>
                  </a:moveTo>
                  <a:cubicBezTo>
                    <a:pt x="1271" y="1"/>
                    <a:pt x="744" y="294"/>
                    <a:pt x="439" y="826"/>
                  </a:cubicBezTo>
                  <a:cubicBezTo>
                    <a:pt x="0" y="1595"/>
                    <a:pt x="224" y="2522"/>
                    <a:pt x="960" y="2976"/>
                  </a:cubicBezTo>
                  <a:cubicBezTo>
                    <a:pt x="1226" y="3140"/>
                    <a:pt x="1514" y="3218"/>
                    <a:pt x="1797" y="3218"/>
                  </a:cubicBezTo>
                  <a:cubicBezTo>
                    <a:pt x="2344" y="3218"/>
                    <a:pt x="2869" y="2926"/>
                    <a:pt x="3174" y="2393"/>
                  </a:cubicBezTo>
                  <a:cubicBezTo>
                    <a:pt x="3615" y="1623"/>
                    <a:pt x="3391" y="696"/>
                    <a:pt x="2654" y="243"/>
                  </a:cubicBezTo>
                  <a:cubicBezTo>
                    <a:pt x="2388" y="79"/>
                    <a:pt x="2100" y="1"/>
                    <a:pt x="1818"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6" name="Google Shape;2716;p8"/>
            <p:cNvSpPr/>
            <p:nvPr/>
          </p:nvSpPr>
          <p:spPr>
            <a:xfrm>
              <a:off x="4131575" y="527475"/>
              <a:ext cx="90350" cy="80425"/>
            </a:xfrm>
            <a:custGeom>
              <a:rect b="b" l="l" r="r" t="t"/>
              <a:pathLst>
                <a:path extrusionOk="0" h="3217" w="3614">
                  <a:moveTo>
                    <a:pt x="1818" y="0"/>
                  </a:moveTo>
                  <a:cubicBezTo>
                    <a:pt x="1282" y="0"/>
                    <a:pt x="763" y="281"/>
                    <a:pt x="456" y="797"/>
                  </a:cubicBezTo>
                  <a:cubicBezTo>
                    <a:pt x="1" y="1560"/>
                    <a:pt x="207" y="2491"/>
                    <a:pt x="934" y="2959"/>
                  </a:cubicBezTo>
                  <a:cubicBezTo>
                    <a:pt x="1205" y="3133"/>
                    <a:pt x="1503" y="3217"/>
                    <a:pt x="1796" y="3217"/>
                  </a:cubicBezTo>
                  <a:cubicBezTo>
                    <a:pt x="2332" y="3217"/>
                    <a:pt x="2851" y="2936"/>
                    <a:pt x="3159" y="2421"/>
                  </a:cubicBezTo>
                  <a:cubicBezTo>
                    <a:pt x="3614" y="1656"/>
                    <a:pt x="3408" y="725"/>
                    <a:pt x="2681" y="258"/>
                  </a:cubicBezTo>
                  <a:cubicBezTo>
                    <a:pt x="2409" y="83"/>
                    <a:pt x="2111" y="0"/>
                    <a:pt x="1818"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7" name="Google Shape;2717;p8"/>
            <p:cNvSpPr/>
            <p:nvPr/>
          </p:nvSpPr>
          <p:spPr>
            <a:xfrm>
              <a:off x="5674500" y="4048000"/>
              <a:ext cx="88125" cy="78125"/>
            </a:xfrm>
            <a:custGeom>
              <a:rect b="b" l="l" r="r" t="t"/>
              <a:pathLst>
                <a:path extrusionOk="0" h="3125" w="3525">
                  <a:moveTo>
                    <a:pt x="1812" y="0"/>
                  </a:moveTo>
                  <a:cubicBezTo>
                    <a:pt x="1286" y="0"/>
                    <a:pt x="755" y="261"/>
                    <a:pt x="456" y="727"/>
                  </a:cubicBezTo>
                  <a:cubicBezTo>
                    <a:pt x="1" y="1437"/>
                    <a:pt x="214" y="2446"/>
                    <a:pt x="914" y="2896"/>
                  </a:cubicBezTo>
                  <a:cubicBezTo>
                    <a:pt x="1156" y="3051"/>
                    <a:pt x="1434" y="3124"/>
                    <a:pt x="1713" y="3124"/>
                  </a:cubicBezTo>
                  <a:cubicBezTo>
                    <a:pt x="2240" y="3124"/>
                    <a:pt x="2771" y="2864"/>
                    <a:pt x="3069" y="2398"/>
                  </a:cubicBezTo>
                  <a:cubicBezTo>
                    <a:pt x="3524" y="1689"/>
                    <a:pt x="3310" y="679"/>
                    <a:pt x="2611" y="228"/>
                  </a:cubicBezTo>
                  <a:cubicBezTo>
                    <a:pt x="2369" y="74"/>
                    <a:pt x="2091" y="0"/>
                    <a:pt x="1812"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8" name="Google Shape;2718;p8"/>
            <p:cNvSpPr/>
            <p:nvPr/>
          </p:nvSpPr>
          <p:spPr>
            <a:xfrm>
              <a:off x="6024675" y="3152650"/>
              <a:ext cx="88325" cy="78175"/>
            </a:xfrm>
            <a:custGeom>
              <a:rect b="b" l="l" r="r" t="t"/>
              <a:pathLst>
                <a:path extrusionOk="0" h="3127" w="3533">
                  <a:moveTo>
                    <a:pt x="1812" y="0"/>
                  </a:moveTo>
                  <a:cubicBezTo>
                    <a:pt x="1249" y="0"/>
                    <a:pt x="687" y="304"/>
                    <a:pt x="404" y="826"/>
                  </a:cubicBezTo>
                  <a:cubicBezTo>
                    <a:pt x="0" y="1574"/>
                    <a:pt x="280" y="2555"/>
                    <a:pt x="1014" y="2951"/>
                  </a:cubicBezTo>
                  <a:cubicBezTo>
                    <a:pt x="1235" y="3071"/>
                    <a:pt x="1478" y="3127"/>
                    <a:pt x="1721" y="3127"/>
                  </a:cubicBezTo>
                  <a:cubicBezTo>
                    <a:pt x="2284" y="3127"/>
                    <a:pt x="2846" y="2824"/>
                    <a:pt x="3129" y="2301"/>
                  </a:cubicBezTo>
                  <a:cubicBezTo>
                    <a:pt x="3533" y="1554"/>
                    <a:pt x="3253" y="573"/>
                    <a:pt x="2519" y="177"/>
                  </a:cubicBezTo>
                  <a:cubicBezTo>
                    <a:pt x="2298" y="57"/>
                    <a:pt x="2055" y="0"/>
                    <a:pt x="1812"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9" name="Google Shape;2719;p8"/>
            <p:cNvSpPr/>
            <p:nvPr/>
          </p:nvSpPr>
          <p:spPr>
            <a:xfrm>
              <a:off x="2303000" y="1060375"/>
              <a:ext cx="88325" cy="78200"/>
            </a:xfrm>
            <a:custGeom>
              <a:rect b="b" l="l" r="r" t="t"/>
              <a:pathLst>
                <a:path extrusionOk="0" h="3128" w="3533">
                  <a:moveTo>
                    <a:pt x="1814" y="1"/>
                  </a:moveTo>
                  <a:cubicBezTo>
                    <a:pt x="1272" y="1"/>
                    <a:pt x="730" y="279"/>
                    <a:pt x="437" y="770"/>
                  </a:cubicBezTo>
                  <a:cubicBezTo>
                    <a:pt x="0" y="1501"/>
                    <a:pt x="242" y="2493"/>
                    <a:pt x="958" y="2921"/>
                  </a:cubicBezTo>
                  <a:cubicBezTo>
                    <a:pt x="1193" y="3062"/>
                    <a:pt x="1457" y="3128"/>
                    <a:pt x="1721" y="3128"/>
                  </a:cubicBezTo>
                  <a:cubicBezTo>
                    <a:pt x="2262" y="3128"/>
                    <a:pt x="2803" y="2850"/>
                    <a:pt x="3096" y="2358"/>
                  </a:cubicBezTo>
                  <a:cubicBezTo>
                    <a:pt x="3533" y="1629"/>
                    <a:pt x="3292" y="636"/>
                    <a:pt x="2576" y="207"/>
                  </a:cubicBezTo>
                  <a:cubicBezTo>
                    <a:pt x="2342" y="67"/>
                    <a:pt x="2078" y="1"/>
                    <a:pt x="1814"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0" name="Google Shape;2720;p8"/>
            <p:cNvSpPr/>
            <p:nvPr/>
          </p:nvSpPr>
          <p:spPr>
            <a:xfrm>
              <a:off x="1720125" y="1824925"/>
              <a:ext cx="88400" cy="78225"/>
            </a:xfrm>
            <a:custGeom>
              <a:rect b="b" l="l" r="r" t="t"/>
              <a:pathLst>
                <a:path extrusionOk="0" h="3129" w="3536">
                  <a:moveTo>
                    <a:pt x="1814" y="1"/>
                  </a:moveTo>
                  <a:cubicBezTo>
                    <a:pt x="1262" y="1"/>
                    <a:pt x="711" y="292"/>
                    <a:pt x="422" y="799"/>
                  </a:cubicBezTo>
                  <a:cubicBezTo>
                    <a:pt x="0" y="1539"/>
                    <a:pt x="261" y="2523"/>
                    <a:pt x="988" y="2937"/>
                  </a:cubicBezTo>
                  <a:cubicBezTo>
                    <a:pt x="1216" y="3067"/>
                    <a:pt x="1469" y="3128"/>
                    <a:pt x="1722" y="3128"/>
                  </a:cubicBezTo>
                  <a:cubicBezTo>
                    <a:pt x="2274" y="3128"/>
                    <a:pt x="2825" y="2837"/>
                    <a:pt x="3114" y="2330"/>
                  </a:cubicBezTo>
                  <a:cubicBezTo>
                    <a:pt x="3535" y="1590"/>
                    <a:pt x="3273" y="604"/>
                    <a:pt x="2548" y="192"/>
                  </a:cubicBezTo>
                  <a:cubicBezTo>
                    <a:pt x="2320" y="62"/>
                    <a:pt x="2067" y="1"/>
                    <a:pt x="1814"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1" name="Google Shape;2721;p8"/>
            <p:cNvSpPr/>
            <p:nvPr/>
          </p:nvSpPr>
          <p:spPr>
            <a:xfrm>
              <a:off x="5860075" y="1811850"/>
              <a:ext cx="88350" cy="78200"/>
            </a:xfrm>
            <a:custGeom>
              <a:rect b="b" l="l" r="r" t="t"/>
              <a:pathLst>
                <a:path extrusionOk="0" h="3128" w="3534">
                  <a:moveTo>
                    <a:pt x="1813" y="0"/>
                  </a:moveTo>
                  <a:cubicBezTo>
                    <a:pt x="1262" y="0"/>
                    <a:pt x="712" y="290"/>
                    <a:pt x="423" y="796"/>
                  </a:cubicBezTo>
                  <a:cubicBezTo>
                    <a:pt x="0" y="1534"/>
                    <a:pt x="260" y="2520"/>
                    <a:pt x="985" y="2934"/>
                  </a:cubicBezTo>
                  <a:cubicBezTo>
                    <a:pt x="1214" y="3065"/>
                    <a:pt x="1469" y="3127"/>
                    <a:pt x="1723" y="3127"/>
                  </a:cubicBezTo>
                  <a:cubicBezTo>
                    <a:pt x="2274" y="3127"/>
                    <a:pt x="2823" y="2838"/>
                    <a:pt x="3111" y="2333"/>
                  </a:cubicBezTo>
                  <a:cubicBezTo>
                    <a:pt x="3534" y="1593"/>
                    <a:pt x="3276" y="607"/>
                    <a:pt x="2551" y="193"/>
                  </a:cubicBezTo>
                  <a:cubicBezTo>
                    <a:pt x="2322" y="62"/>
                    <a:pt x="2067" y="0"/>
                    <a:pt x="1813"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2" name="Google Shape;2722;p8"/>
            <p:cNvSpPr/>
            <p:nvPr/>
          </p:nvSpPr>
          <p:spPr>
            <a:xfrm>
              <a:off x="3534075" y="504200"/>
              <a:ext cx="88325" cy="78200"/>
            </a:xfrm>
            <a:custGeom>
              <a:rect b="b" l="l" r="r" t="t"/>
              <a:pathLst>
                <a:path extrusionOk="0" h="3128" w="3533">
                  <a:moveTo>
                    <a:pt x="1813" y="0"/>
                  </a:moveTo>
                  <a:cubicBezTo>
                    <a:pt x="1245" y="0"/>
                    <a:pt x="679" y="309"/>
                    <a:pt x="398" y="838"/>
                  </a:cubicBezTo>
                  <a:cubicBezTo>
                    <a:pt x="1" y="1589"/>
                    <a:pt x="289" y="2569"/>
                    <a:pt x="1025" y="2958"/>
                  </a:cubicBezTo>
                  <a:cubicBezTo>
                    <a:pt x="1242" y="3074"/>
                    <a:pt x="1480" y="3128"/>
                    <a:pt x="1718" y="3128"/>
                  </a:cubicBezTo>
                  <a:cubicBezTo>
                    <a:pt x="2286" y="3128"/>
                    <a:pt x="2854" y="2818"/>
                    <a:pt x="3135" y="2289"/>
                  </a:cubicBezTo>
                  <a:cubicBezTo>
                    <a:pt x="3533" y="1539"/>
                    <a:pt x="3244" y="559"/>
                    <a:pt x="2507" y="170"/>
                  </a:cubicBezTo>
                  <a:cubicBezTo>
                    <a:pt x="2289" y="55"/>
                    <a:pt x="2051" y="0"/>
                    <a:pt x="1813"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3" name="Google Shape;2723;p8"/>
            <p:cNvSpPr/>
            <p:nvPr/>
          </p:nvSpPr>
          <p:spPr>
            <a:xfrm>
              <a:off x="1568450" y="3456050"/>
              <a:ext cx="88325" cy="78175"/>
            </a:xfrm>
            <a:custGeom>
              <a:rect b="b" l="l" r="r" t="t"/>
              <a:pathLst>
                <a:path extrusionOk="0" h="3127" w="3533">
                  <a:moveTo>
                    <a:pt x="1814" y="0"/>
                  </a:moveTo>
                  <a:cubicBezTo>
                    <a:pt x="1272" y="0"/>
                    <a:pt x="730" y="278"/>
                    <a:pt x="437" y="770"/>
                  </a:cubicBezTo>
                  <a:cubicBezTo>
                    <a:pt x="0" y="1499"/>
                    <a:pt x="242" y="2491"/>
                    <a:pt x="958" y="2919"/>
                  </a:cubicBezTo>
                  <a:cubicBezTo>
                    <a:pt x="1193" y="3060"/>
                    <a:pt x="1457" y="3127"/>
                    <a:pt x="1721" y="3127"/>
                  </a:cubicBezTo>
                  <a:cubicBezTo>
                    <a:pt x="2262" y="3127"/>
                    <a:pt x="2803" y="2848"/>
                    <a:pt x="3096" y="2358"/>
                  </a:cubicBezTo>
                  <a:cubicBezTo>
                    <a:pt x="3533" y="1627"/>
                    <a:pt x="3291" y="635"/>
                    <a:pt x="2576" y="207"/>
                  </a:cubicBezTo>
                  <a:cubicBezTo>
                    <a:pt x="2342" y="66"/>
                    <a:pt x="2078" y="0"/>
                    <a:pt x="1814"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4" name="Google Shape;2724;p8"/>
            <p:cNvSpPr/>
            <p:nvPr/>
          </p:nvSpPr>
          <p:spPr>
            <a:xfrm>
              <a:off x="4359700" y="5025225"/>
              <a:ext cx="88325" cy="78175"/>
            </a:xfrm>
            <a:custGeom>
              <a:rect b="b" l="l" r="r" t="t"/>
              <a:pathLst>
                <a:path extrusionOk="0" h="3127" w="3533">
                  <a:moveTo>
                    <a:pt x="1813" y="1"/>
                  </a:moveTo>
                  <a:cubicBezTo>
                    <a:pt x="1244" y="1"/>
                    <a:pt x="676" y="311"/>
                    <a:pt x="397" y="841"/>
                  </a:cubicBezTo>
                  <a:cubicBezTo>
                    <a:pt x="0" y="1591"/>
                    <a:pt x="291" y="2573"/>
                    <a:pt x="1027" y="2959"/>
                  </a:cubicBezTo>
                  <a:cubicBezTo>
                    <a:pt x="1244" y="3073"/>
                    <a:pt x="1481" y="3126"/>
                    <a:pt x="1718" y="3126"/>
                  </a:cubicBezTo>
                  <a:cubicBezTo>
                    <a:pt x="2288" y="3126"/>
                    <a:pt x="2856" y="2816"/>
                    <a:pt x="3136" y="2287"/>
                  </a:cubicBezTo>
                  <a:cubicBezTo>
                    <a:pt x="3532" y="1535"/>
                    <a:pt x="3242" y="557"/>
                    <a:pt x="2505" y="169"/>
                  </a:cubicBezTo>
                  <a:cubicBezTo>
                    <a:pt x="2288" y="55"/>
                    <a:pt x="2050" y="1"/>
                    <a:pt x="1813"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5" name="Google Shape;2725;p8"/>
            <p:cNvSpPr/>
            <p:nvPr/>
          </p:nvSpPr>
          <p:spPr>
            <a:xfrm>
              <a:off x="5807175" y="3810275"/>
              <a:ext cx="89425" cy="79325"/>
            </a:xfrm>
            <a:custGeom>
              <a:rect b="b" l="l" r="r" t="t"/>
              <a:pathLst>
                <a:path extrusionOk="0" h="3173" w="3577">
                  <a:moveTo>
                    <a:pt x="1810" y="1"/>
                  </a:moveTo>
                  <a:cubicBezTo>
                    <a:pt x="1267" y="1"/>
                    <a:pt x="737" y="288"/>
                    <a:pt x="438" y="802"/>
                  </a:cubicBezTo>
                  <a:cubicBezTo>
                    <a:pt x="0" y="1555"/>
                    <a:pt x="235" y="2508"/>
                    <a:pt x="964" y="2949"/>
                  </a:cubicBezTo>
                  <a:cubicBezTo>
                    <a:pt x="1215" y="3101"/>
                    <a:pt x="1490" y="3173"/>
                    <a:pt x="1762" y="3173"/>
                  </a:cubicBezTo>
                  <a:cubicBezTo>
                    <a:pt x="2324" y="3173"/>
                    <a:pt x="2872" y="2866"/>
                    <a:pt x="3164" y="2322"/>
                  </a:cubicBezTo>
                  <a:cubicBezTo>
                    <a:pt x="3577" y="1556"/>
                    <a:pt x="3310" y="614"/>
                    <a:pt x="2563" y="197"/>
                  </a:cubicBezTo>
                  <a:cubicBezTo>
                    <a:pt x="2324" y="64"/>
                    <a:pt x="2066" y="1"/>
                    <a:pt x="1810"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6" name="Google Shape;2726;p8"/>
            <p:cNvSpPr/>
            <p:nvPr/>
          </p:nvSpPr>
          <p:spPr>
            <a:xfrm>
              <a:off x="1853475" y="1587775"/>
              <a:ext cx="88300" cy="78175"/>
            </a:xfrm>
            <a:custGeom>
              <a:rect b="b" l="l" r="r" t="t"/>
              <a:pathLst>
                <a:path extrusionOk="0" h="3127" w="3532">
                  <a:moveTo>
                    <a:pt x="1814" y="0"/>
                  </a:moveTo>
                  <a:cubicBezTo>
                    <a:pt x="1245" y="0"/>
                    <a:pt x="677" y="311"/>
                    <a:pt x="397" y="841"/>
                  </a:cubicBezTo>
                  <a:cubicBezTo>
                    <a:pt x="1" y="1592"/>
                    <a:pt x="291" y="2572"/>
                    <a:pt x="1028" y="2960"/>
                  </a:cubicBezTo>
                  <a:cubicBezTo>
                    <a:pt x="1244" y="3073"/>
                    <a:pt x="1481" y="3127"/>
                    <a:pt x="1718" y="3127"/>
                  </a:cubicBezTo>
                  <a:cubicBezTo>
                    <a:pt x="2288" y="3127"/>
                    <a:pt x="2857" y="2817"/>
                    <a:pt x="3136" y="2288"/>
                  </a:cubicBezTo>
                  <a:cubicBezTo>
                    <a:pt x="3531" y="1536"/>
                    <a:pt x="3243" y="558"/>
                    <a:pt x="2506" y="169"/>
                  </a:cubicBezTo>
                  <a:cubicBezTo>
                    <a:pt x="2289" y="54"/>
                    <a:pt x="2051" y="0"/>
                    <a:pt x="1814"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7" name="Google Shape;2727;p8"/>
            <p:cNvSpPr/>
            <p:nvPr/>
          </p:nvSpPr>
          <p:spPr>
            <a:xfrm>
              <a:off x="6059600" y="2548100"/>
              <a:ext cx="86950" cy="77475"/>
            </a:xfrm>
            <a:custGeom>
              <a:rect b="b" l="l" r="r" t="t"/>
              <a:pathLst>
                <a:path extrusionOk="0" h="3099" w="3478">
                  <a:moveTo>
                    <a:pt x="1773" y="1"/>
                  </a:moveTo>
                  <a:cubicBezTo>
                    <a:pt x="1200" y="1"/>
                    <a:pt x="621" y="308"/>
                    <a:pt x="378" y="840"/>
                  </a:cubicBezTo>
                  <a:cubicBezTo>
                    <a:pt x="0" y="1665"/>
                    <a:pt x="198" y="2387"/>
                    <a:pt x="939" y="2884"/>
                  </a:cubicBezTo>
                  <a:cubicBezTo>
                    <a:pt x="1159" y="3030"/>
                    <a:pt x="1414" y="3098"/>
                    <a:pt x="1673" y="3098"/>
                  </a:cubicBezTo>
                  <a:cubicBezTo>
                    <a:pt x="2219" y="3098"/>
                    <a:pt x="2781" y="2798"/>
                    <a:pt x="3062" y="2303"/>
                  </a:cubicBezTo>
                  <a:cubicBezTo>
                    <a:pt x="3478" y="1572"/>
                    <a:pt x="3202" y="567"/>
                    <a:pt x="2477" y="174"/>
                  </a:cubicBezTo>
                  <a:cubicBezTo>
                    <a:pt x="2261" y="56"/>
                    <a:pt x="2018" y="1"/>
                    <a:pt x="1773"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8" name="Google Shape;2728;p8"/>
            <p:cNvSpPr/>
            <p:nvPr/>
          </p:nvSpPr>
          <p:spPr>
            <a:xfrm>
              <a:off x="5542950" y="4286750"/>
              <a:ext cx="84600" cy="74900"/>
            </a:xfrm>
            <a:custGeom>
              <a:rect b="b" l="l" r="r" t="t"/>
              <a:pathLst>
                <a:path extrusionOk="0" h="2996" w="3384">
                  <a:moveTo>
                    <a:pt x="1743" y="0"/>
                  </a:moveTo>
                  <a:cubicBezTo>
                    <a:pt x="1219" y="0"/>
                    <a:pt x="689" y="272"/>
                    <a:pt x="410" y="746"/>
                  </a:cubicBezTo>
                  <a:cubicBezTo>
                    <a:pt x="1" y="1442"/>
                    <a:pt x="241" y="2401"/>
                    <a:pt x="926" y="2805"/>
                  </a:cubicBezTo>
                  <a:cubicBezTo>
                    <a:pt x="1146" y="2934"/>
                    <a:pt x="1394" y="2996"/>
                    <a:pt x="1642" y="2996"/>
                  </a:cubicBezTo>
                  <a:cubicBezTo>
                    <a:pt x="2167" y="2996"/>
                    <a:pt x="2694" y="2723"/>
                    <a:pt x="2974" y="2249"/>
                  </a:cubicBezTo>
                  <a:cubicBezTo>
                    <a:pt x="3384" y="1554"/>
                    <a:pt x="3142" y="594"/>
                    <a:pt x="2457" y="191"/>
                  </a:cubicBezTo>
                  <a:cubicBezTo>
                    <a:pt x="2238" y="61"/>
                    <a:pt x="1991" y="0"/>
                    <a:pt x="1743"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9" name="Google Shape;2729;p8"/>
            <p:cNvSpPr/>
            <p:nvPr/>
          </p:nvSpPr>
          <p:spPr>
            <a:xfrm>
              <a:off x="5245775" y="998725"/>
              <a:ext cx="88050" cy="77450"/>
            </a:xfrm>
            <a:custGeom>
              <a:rect b="b" l="l" r="r" t="t"/>
              <a:pathLst>
                <a:path extrusionOk="0" h="3098" w="3522">
                  <a:moveTo>
                    <a:pt x="1747" y="0"/>
                  </a:moveTo>
                  <a:cubicBezTo>
                    <a:pt x="1251" y="0"/>
                    <a:pt x="812" y="259"/>
                    <a:pt x="469" y="765"/>
                  </a:cubicBezTo>
                  <a:cubicBezTo>
                    <a:pt x="0" y="1456"/>
                    <a:pt x="277" y="2490"/>
                    <a:pt x="990" y="2906"/>
                  </a:cubicBezTo>
                  <a:cubicBezTo>
                    <a:pt x="1214" y="3036"/>
                    <a:pt x="1466" y="3098"/>
                    <a:pt x="1719" y="3098"/>
                  </a:cubicBezTo>
                  <a:cubicBezTo>
                    <a:pt x="2273" y="3098"/>
                    <a:pt x="2832" y="2804"/>
                    <a:pt x="3112" y="2299"/>
                  </a:cubicBezTo>
                  <a:cubicBezTo>
                    <a:pt x="3522" y="1563"/>
                    <a:pt x="3249" y="530"/>
                    <a:pt x="2505" y="184"/>
                  </a:cubicBezTo>
                  <a:cubicBezTo>
                    <a:pt x="2242" y="61"/>
                    <a:pt x="1988" y="0"/>
                    <a:pt x="1747"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0" name="Google Shape;2730;p8"/>
            <p:cNvSpPr/>
            <p:nvPr/>
          </p:nvSpPr>
          <p:spPr>
            <a:xfrm>
              <a:off x="2748500" y="4899900"/>
              <a:ext cx="85575" cy="76050"/>
            </a:xfrm>
            <a:custGeom>
              <a:rect b="b" l="l" r="r" t="t"/>
              <a:pathLst>
                <a:path extrusionOk="0" h="3042" w="3423">
                  <a:moveTo>
                    <a:pt x="1770" y="0"/>
                  </a:moveTo>
                  <a:cubicBezTo>
                    <a:pt x="1202" y="0"/>
                    <a:pt x="625" y="312"/>
                    <a:pt x="362" y="835"/>
                  </a:cubicBezTo>
                  <a:cubicBezTo>
                    <a:pt x="1" y="1553"/>
                    <a:pt x="294" y="2516"/>
                    <a:pt x="985" y="2882"/>
                  </a:cubicBezTo>
                  <a:cubicBezTo>
                    <a:pt x="1191" y="2991"/>
                    <a:pt x="1421" y="3042"/>
                    <a:pt x="1651" y="3042"/>
                  </a:cubicBezTo>
                  <a:cubicBezTo>
                    <a:pt x="2201" y="3042"/>
                    <a:pt x="2758" y="2751"/>
                    <a:pt x="3032" y="2256"/>
                  </a:cubicBezTo>
                  <a:cubicBezTo>
                    <a:pt x="3422" y="1553"/>
                    <a:pt x="3167" y="586"/>
                    <a:pt x="2485" y="188"/>
                  </a:cubicBezTo>
                  <a:cubicBezTo>
                    <a:pt x="2267" y="60"/>
                    <a:pt x="2019" y="0"/>
                    <a:pt x="1770"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1" name="Google Shape;2731;p8"/>
            <p:cNvSpPr/>
            <p:nvPr/>
          </p:nvSpPr>
          <p:spPr>
            <a:xfrm>
              <a:off x="2515850" y="4769125"/>
              <a:ext cx="85550" cy="76050"/>
            </a:xfrm>
            <a:custGeom>
              <a:rect b="b" l="l" r="r" t="t"/>
              <a:pathLst>
                <a:path extrusionOk="0" h="3042" w="3422">
                  <a:moveTo>
                    <a:pt x="1777" y="0"/>
                  </a:moveTo>
                  <a:cubicBezTo>
                    <a:pt x="1229" y="0"/>
                    <a:pt x="668" y="288"/>
                    <a:pt x="391" y="783"/>
                  </a:cubicBezTo>
                  <a:cubicBezTo>
                    <a:pt x="1" y="1486"/>
                    <a:pt x="256" y="2454"/>
                    <a:pt x="937" y="2854"/>
                  </a:cubicBezTo>
                  <a:cubicBezTo>
                    <a:pt x="1155" y="2982"/>
                    <a:pt x="1403" y="3042"/>
                    <a:pt x="1653" y="3042"/>
                  </a:cubicBezTo>
                  <a:cubicBezTo>
                    <a:pt x="2181" y="3042"/>
                    <a:pt x="2720" y="2774"/>
                    <a:pt x="3006" y="2307"/>
                  </a:cubicBezTo>
                  <a:cubicBezTo>
                    <a:pt x="3421" y="1631"/>
                    <a:pt x="3199" y="643"/>
                    <a:pt x="2537" y="216"/>
                  </a:cubicBezTo>
                  <a:cubicBezTo>
                    <a:pt x="2310" y="69"/>
                    <a:pt x="2045" y="0"/>
                    <a:pt x="1777"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2" name="Google Shape;2732;p8"/>
            <p:cNvSpPr/>
            <p:nvPr/>
          </p:nvSpPr>
          <p:spPr>
            <a:xfrm>
              <a:off x="5224625" y="4575650"/>
              <a:ext cx="88075" cy="77475"/>
            </a:xfrm>
            <a:custGeom>
              <a:rect b="b" l="l" r="r" t="t"/>
              <a:pathLst>
                <a:path extrusionOk="0" h="3099" w="3523">
                  <a:moveTo>
                    <a:pt x="1746" y="0"/>
                  </a:moveTo>
                  <a:cubicBezTo>
                    <a:pt x="1245" y="0"/>
                    <a:pt x="804" y="262"/>
                    <a:pt x="463" y="777"/>
                  </a:cubicBezTo>
                  <a:cubicBezTo>
                    <a:pt x="0" y="1474"/>
                    <a:pt x="285" y="2504"/>
                    <a:pt x="1002" y="2914"/>
                  </a:cubicBezTo>
                  <a:cubicBezTo>
                    <a:pt x="1223" y="3039"/>
                    <a:pt x="1470" y="3098"/>
                    <a:pt x="1718" y="3098"/>
                  </a:cubicBezTo>
                  <a:cubicBezTo>
                    <a:pt x="2277" y="3098"/>
                    <a:pt x="2842" y="2800"/>
                    <a:pt x="3120" y="2287"/>
                  </a:cubicBezTo>
                  <a:cubicBezTo>
                    <a:pt x="3522" y="1549"/>
                    <a:pt x="3241" y="515"/>
                    <a:pt x="2495" y="177"/>
                  </a:cubicBezTo>
                  <a:cubicBezTo>
                    <a:pt x="2235" y="59"/>
                    <a:pt x="1984" y="0"/>
                    <a:pt x="1746"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3" name="Google Shape;2733;p8"/>
            <p:cNvSpPr/>
            <p:nvPr/>
          </p:nvSpPr>
          <p:spPr>
            <a:xfrm>
              <a:off x="1502975" y="2483350"/>
              <a:ext cx="88075" cy="77450"/>
            </a:xfrm>
            <a:custGeom>
              <a:rect b="b" l="l" r="r" t="t"/>
              <a:pathLst>
                <a:path extrusionOk="0" h="3098" w="3523">
                  <a:moveTo>
                    <a:pt x="1748" y="1"/>
                  </a:moveTo>
                  <a:cubicBezTo>
                    <a:pt x="1246" y="1"/>
                    <a:pt x="805" y="263"/>
                    <a:pt x="464" y="777"/>
                  </a:cubicBezTo>
                  <a:cubicBezTo>
                    <a:pt x="1" y="1474"/>
                    <a:pt x="287" y="2505"/>
                    <a:pt x="1003" y="2913"/>
                  </a:cubicBezTo>
                  <a:cubicBezTo>
                    <a:pt x="1223" y="3038"/>
                    <a:pt x="1471" y="3097"/>
                    <a:pt x="1719" y="3097"/>
                  </a:cubicBezTo>
                  <a:cubicBezTo>
                    <a:pt x="2278" y="3097"/>
                    <a:pt x="2843" y="2799"/>
                    <a:pt x="3120" y="2288"/>
                  </a:cubicBezTo>
                  <a:cubicBezTo>
                    <a:pt x="3523" y="1550"/>
                    <a:pt x="3241" y="517"/>
                    <a:pt x="2496" y="178"/>
                  </a:cubicBezTo>
                  <a:cubicBezTo>
                    <a:pt x="2236" y="59"/>
                    <a:pt x="1985" y="1"/>
                    <a:pt x="1748"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4" name="Google Shape;2734;p8"/>
            <p:cNvSpPr/>
            <p:nvPr/>
          </p:nvSpPr>
          <p:spPr>
            <a:xfrm>
              <a:off x="3995650" y="5133250"/>
              <a:ext cx="84600" cy="74900"/>
            </a:xfrm>
            <a:custGeom>
              <a:rect b="b" l="l" r="r" t="t"/>
              <a:pathLst>
                <a:path extrusionOk="0" h="2996" w="3384">
                  <a:moveTo>
                    <a:pt x="1742" y="0"/>
                  </a:moveTo>
                  <a:cubicBezTo>
                    <a:pt x="1218" y="0"/>
                    <a:pt x="690" y="271"/>
                    <a:pt x="410" y="745"/>
                  </a:cubicBezTo>
                  <a:cubicBezTo>
                    <a:pt x="0" y="1440"/>
                    <a:pt x="240" y="2400"/>
                    <a:pt x="926" y="2805"/>
                  </a:cubicBezTo>
                  <a:cubicBezTo>
                    <a:pt x="1145" y="2934"/>
                    <a:pt x="1393" y="2996"/>
                    <a:pt x="1641" y="2996"/>
                  </a:cubicBezTo>
                  <a:cubicBezTo>
                    <a:pt x="2165" y="2996"/>
                    <a:pt x="2694" y="2724"/>
                    <a:pt x="2974" y="2249"/>
                  </a:cubicBezTo>
                  <a:cubicBezTo>
                    <a:pt x="3384" y="1554"/>
                    <a:pt x="3143" y="596"/>
                    <a:pt x="2458" y="191"/>
                  </a:cubicBezTo>
                  <a:cubicBezTo>
                    <a:pt x="2238" y="61"/>
                    <a:pt x="1991" y="0"/>
                    <a:pt x="1742"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5" name="Google Shape;2735;p8"/>
            <p:cNvSpPr/>
            <p:nvPr/>
          </p:nvSpPr>
          <p:spPr>
            <a:xfrm>
              <a:off x="4548950" y="606625"/>
              <a:ext cx="87075" cy="77500"/>
            </a:xfrm>
            <a:custGeom>
              <a:rect b="b" l="l" r="r" t="t"/>
              <a:pathLst>
                <a:path extrusionOk="0" h="3100" w="3483">
                  <a:moveTo>
                    <a:pt x="1777" y="1"/>
                  </a:moveTo>
                  <a:cubicBezTo>
                    <a:pt x="1213" y="1"/>
                    <a:pt x="645" y="298"/>
                    <a:pt x="394" y="820"/>
                  </a:cubicBezTo>
                  <a:cubicBezTo>
                    <a:pt x="0" y="1641"/>
                    <a:pt x="192" y="2364"/>
                    <a:pt x="923" y="2872"/>
                  </a:cubicBezTo>
                  <a:cubicBezTo>
                    <a:pt x="1145" y="3028"/>
                    <a:pt x="1408" y="3099"/>
                    <a:pt x="1675" y="3099"/>
                  </a:cubicBezTo>
                  <a:cubicBezTo>
                    <a:pt x="2212" y="3099"/>
                    <a:pt x="2768" y="2809"/>
                    <a:pt x="3055" y="2326"/>
                  </a:cubicBezTo>
                  <a:cubicBezTo>
                    <a:pt x="3482" y="1602"/>
                    <a:pt x="3221" y="593"/>
                    <a:pt x="2504" y="186"/>
                  </a:cubicBezTo>
                  <a:cubicBezTo>
                    <a:pt x="2282" y="60"/>
                    <a:pt x="2030" y="1"/>
                    <a:pt x="1777"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6" name="Google Shape;2736;p8"/>
            <p:cNvSpPr/>
            <p:nvPr/>
          </p:nvSpPr>
          <p:spPr>
            <a:xfrm>
              <a:off x="4543300" y="4972500"/>
              <a:ext cx="87125" cy="77450"/>
            </a:xfrm>
            <a:custGeom>
              <a:rect b="b" l="l" r="r" t="t"/>
              <a:pathLst>
                <a:path extrusionOk="0" h="3098" w="3485">
                  <a:moveTo>
                    <a:pt x="1784" y="1"/>
                  </a:moveTo>
                  <a:cubicBezTo>
                    <a:pt x="1238" y="1"/>
                    <a:pt x="685" y="278"/>
                    <a:pt x="425" y="777"/>
                  </a:cubicBezTo>
                  <a:cubicBezTo>
                    <a:pt x="1" y="1584"/>
                    <a:pt x="177" y="2314"/>
                    <a:pt x="886" y="2845"/>
                  </a:cubicBezTo>
                  <a:cubicBezTo>
                    <a:pt x="1116" y="3018"/>
                    <a:pt x="1394" y="3098"/>
                    <a:pt x="1678" y="3098"/>
                  </a:cubicBezTo>
                  <a:cubicBezTo>
                    <a:pt x="2200" y="3098"/>
                    <a:pt x="2741" y="2828"/>
                    <a:pt x="3036" y="2370"/>
                  </a:cubicBezTo>
                  <a:cubicBezTo>
                    <a:pt x="3484" y="1670"/>
                    <a:pt x="3254" y="642"/>
                    <a:pt x="2553" y="211"/>
                  </a:cubicBezTo>
                  <a:cubicBezTo>
                    <a:pt x="2322" y="68"/>
                    <a:pt x="2054" y="1"/>
                    <a:pt x="1784"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7" name="Google Shape;2737;p8"/>
            <p:cNvSpPr/>
            <p:nvPr/>
          </p:nvSpPr>
          <p:spPr>
            <a:xfrm>
              <a:off x="1518750" y="3272250"/>
              <a:ext cx="87925" cy="77500"/>
            </a:xfrm>
            <a:custGeom>
              <a:rect b="b" l="l" r="r" t="t"/>
              <a:pathLst>
                <a:path extrusionOk="0" h="3100" w="3517">
                  <a:moveTo>
                    <a:pt x="1751" y="0"/>
                  </a:moveTo>
                  <a:cubicBezTo>
                    <a:pt x="1275" y="0"/>
                    <a:pt x="846" y="246"/>
                    <a:pt x="496" y="718"/>
                  </a:cubicBezTo>
                  <a:cubicBezTo>
                    <a:pt x="1" y="1383"/>
                    <a:pt x="239" y="2435"/>
                    <a:pt x="933" y="2880"/>
                  </a:cubicBezTo>
                  <a:cubicBezTo>
                    <a:pt x="1165" y="3029"/>
                    <a:pt x="1436" y="3100"/>
                    <a:pt x="1709" y="3100"/>
                  </a:cubicBezTo>
                  <a:cubicBezTo>
                    <a:pt x="2243" y="3100"/>
                    <a:pt x="2789" y="2830"/>
                    <a:pt x="3079" y="2355"/>
                  </a:cubicBezTo>
                  <a:cubicBezTo>
                    <a:pt x="3517" y="1642"/>
                    <a:pt x="3284" y="596"/>
                    <a:pt x="2553" y="216"/>
                  </a:cubicBezTo>
                  <a:cubicBezTo>
                    <a:pt x="2276" y="71"/>
                    <a:pt x="2007" y="0"/>
                    <a:pt x="1751"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8" name="Google Shape;2738;p8"/>
            <p:cNvSpPr/>
            <p:nvPr/>
          </p:nvSpPr>
          <p:spPr>
            <a:xfrm>
              <a:off x="1618600" y="3640250"/>
              <a:ext cx="86775" cy="77425"/>
            </a:xfrm>
            <a:custGeom>
              <a:rect b="b" l="l" r="r" t="t"/>
              <a:pathLst>
                <a:path extrusionOk="0" h="3097" w="3471">
                  <a:moveTo>
                    <a:pt x="1799" y="1"/>
                  </a:moveTo>
                  <a:cubicBezTo>
                    <a:pt x="1245" y="1"/>
                    <a:pt x="677" y="311"/>
                    <a:pt x="401" y="820"/>
                  </a:cubicBezTo>
                  <a:cubicBezTo>
                    <a:pt x="0" y="1559"/>
                    <a:pt x="295" y="2561"/>
                    <a:pt x="1023" y="2939"/>
                  </a:cubicBezTo>
                  <a:cubicBezTo>
                    <a:pt x="1231" y="3046"/>
                    <a:pt x="1463" y="3097"/>
                    <a:pt x="1697" y="3097"/>
                  </a:cubicBezTo>
                  <a:cubicBezTo>
                    <a:pt x="2283" y="3097"/>
                    <a:pt x="2877" y="2778"/>
                    <a:pt x="3112" y="2233"/>
                  </a:cubicBezTo>
                  <a:cubicBezTo>
                    <a:pt x="3470" y="1403"/>
                    <a:pt x="3268" y="683"/>
                    <a:pt x="2514" y="202"/>
                  </a:cubicBezTo>
                  <a:cubicBezTo>
                    <a:pt x="2297" y="64"/>
                    <a:pt x="2049" y="1"/>
                    <a:pt x="1799"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9" name="Google Shape;2739;p8"/>
            <p:cNvSpPr/>
            <p:nvPr/>
          </p:nvSpPr>
          <p:spPr>
            <a:xfrm>
              <a:off x="4176625" y="5078575"/>
              <a:ext cx="87975" cy="77500"/>
            </a:xfrm>
            <a:custGeom>
              <a:rect b="b" l="l" r="r" t="t"/>
              <a:pathLst>
                <a:path extrusionOk="0" h="3100" w="3519">
                  <a:moveTo>
                    <a:pt x="1751" y="1"/>
                  </a:moveTo>
                  <a:cubicBezTo>
                    <a:pt x="1270" y="1"/>
                    <a:pt x="838" y="250"/>
                    <a:pt x="490" y="729"/>
                  </a:cubicBezTo>
                  <a:cubicBezTo>
                    <a:pt x="1" y="1399"/>
                    <a:pt x="250" y="2449"/>
                    <a:pt x="948" y="2888"/>
                  </a:cubicBezTo>
                  <a:cubicBezTo>
                    <a:pt x="1178" y="3032"/>
                    <a:pt x="1443" y="3100"/>
                    <a:pt x="1711" y="3100"/>
                  </a:cubicBezTo>
                  <a:cubicBezTo>
                    <a:pt x="2250" y="3100"/>
                    <a:pt x="2800" y="2824"/>
                    <a:pt x="3088" y="2342"/>
                  </a:cubicBezTo>
                  <a:cubicBezTo>
                    <a:pt x="3518" y="1622"/>
                    <a:pt x="3277" y="583"/>
                    <a:pt x="2543" y="209"/>
                  </a:cubicBezTo>
                  <a:cubicBezTo>
                    <a:pt x="2268" y="69"/>
                    <a:pt x="2003" y="1"/>
                    <a:pt x="1751"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0" name="Google Shape;2740;p8"/>
            <p:cNvSpPr/>
            <p:nvPr/>
          </p:nvSpPr>
          <p:spPr>
            <a:xfrm>
              <a:off x="5942325" y="3574750"/>
              <a:ext cx="85600" cy="76075"/>
            </a:xfrm>
            <a:custGeom>
              <a:rect b="b" l="l" r="r" t="t"/>
              <a:pathLst>
                <a:path extrusionOk="0" h="3043" w="3424">
                  <a:moveTo>
                    <a:pt x="1775" y="1"/>
                  </a:moveTo>
                  <a:cubicBezTo>
                    <a:pt x="1222" y="1"/>
                    <a:pt x="659" y="295"/>
                    <a:pt x="385" y="799"/>
                  </a:cubicBezTo>
                  <a:cubicBezTo>
                    <a:pt x="1" y="1508"/>
                    <a:pt x="266" y="2473"/>
                    <a:pt x="953" y="2862"/>
                  </a:cubicBezTo>
                  <a:cubicBezTo>
                    <a:pt x="1168" y="2985"/>
                    <a:pt x="1411" y="3043"/>
                    <a:pt x="1656" y="3043"/>
                  </a:cubicBezTo>
                  <a:cubicBezTo>
                    <a:pt x="2190" y="3043"/>
                    <a:pt x="2732" y="2768"/>
                    <a:pt x="3016" y="2295"/>
                  </a:cubicBezTo>
                  <a:cubicBezTo>
                    <a:pt x="3424" y="1611"/>
                    <a:pt x="3193" y="629"/>
                    <a:pt x="2524" y="209"/>
                  </a:cubicBezTo>
                  <a:cubicBezTo>
                    <a:pt x="2298" y="67"/>
                    <a:pt x="2037" y="1"/>
                    <a:pt x="1775"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1" name="Google Shape;2741;p8"/>
            <p:cNvSpPr/>
            <p:nvPr/>
          </p:nvSpPr>
          <p:spPr>
            <a:xfrm>
              <a:off x="3396700" y="5108275"/>
              <a:ext cx="85375" cy="76050"/>
            </a:xfrm>
            <a:custGeom>
              <a:rect b="b" l="l" r="r" t="t"/>
              <a:pathLst>
                <a:path extrusionOk="0" h="3042" w="3415">
                  <a:moveTo>
                    <a:pt x="1766" y="1"/>
                  </a:moveTo>
                  <a:cubicBezTo>
                    <a:pt x="1243" y="1"/>
                    <a:pt x="707" y="262"/>
                    <a:pt x="419" y="729"/>
                  </a:cubicBezTo>
                  <a:cubicBezTo>
                    <a:pt x="0" y="1406"/>
                    <a:pt x="217" y="2392"/>
                    <a:pt x="880" y="2824"/>
                  </a:cubicBezTo>
                  <a:cubicBezTo>
                    <a:pt x="1107" y="2972"/>
                    <a:pt x="1374" y="3042"/>
                    <a:pt x="1645" y="3042"/>
                  </a:cubicBezTo>
                  <a:cubicBezTo>
                    <a:pt x="2152" y="3042"/>
                    <a:pt x="2672" y="2796"/>
                    <a:pt x="2968" y="2358"/>
                  </a:cubicBezTo>
                  <a:cubicBezTo>
                    <a:pt x="3415" y="1700"/>
                    <a:pt x="3235" y="715"/>
                    <a:pt x="2582" y="251"/>
                  </a:cubicBezTo>
                  <a:cubicBezTo>
                    <a:pt x="2343" y="81"/>
                    <a:pt x="2056" y="1"/>
                    <a:pt x="1766"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2" name="Google Shape;2742;p8"/>
            <p:cNvSpPr/>
            <p:nvPr/>
          </p:nvSpPr>
          <p:spPr>
            <a:xfrm>
              <a:off x="2802725" y="717175"/>
              <a:ext cx="87150" cy="77475"/>
            </a:xfrm>
            <a:custGeom>
              <a:rect b="b" l="l" r="r" t="t"/>
              <a:pathLst>
                <a:path extrusionOk="0" h="3099" w="3486">
                  <a:moveTo>
                    <a:pt x="1810" y="0"/>
                  </a:moveTo>
                  <a:cubicBezTo>
                    <a:pt x="1279" y="0"/>
                    <a:pt x="728" y="281"/>
                    <a:pt x="438" y="754"/>
                  </a:cubicBezTo>
                  <a:cubicBezTo>
                    <a:pt x="1" y="1467"/>
                    <a:pt x="248" y="2484"/>
                    <a:pt x="959" y="2902"/>
                  </a:cubicBezTo>
                  <a:cubicBezTo>
                    <a:pt x="1185" y="3035"/>
                    <a:pt x="1445" y="3098"/>
                    <a:pt x="1705" y="3098"/>
                  </a:cubicBezTo>
                  <a:cubicBezTo>
                    <a:pt x="2261" y="3098"/>
                    <a:pt x="2822" y="2810"/>
                    <a:pt x="3078" y="2298"/>
                  </a:cubicBezTo>
                  <a:cubicBezTo>
                    <a:pt x="3486" y="1483"/>
                    <a:pt x="3297" y="757"/>
                    <a:pt x="2578" y="238"/>
                  </a:cubicBezTo>
                  <a:cubicBezTo>
                    <a:pt x="2353" y="75"/>
                    <a:pt x="2084" y="0"/>
                    <a:pt x="1810"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3" name="Google Shape;2743;p8"/>
            <p:cNvSpPr/>
            <p:nvPr/>
          </p:nvSpPr>
          <p:spPr>
            <a:xfrm>
              <a:off x="1988100" y="1351750"/>
              <a:ext cx="85675" cy="76025"/>
            </a:xfrm>
            <a:custGeom>
              <a:rect b="b" l="l" r="r" t="t"/>
              <a:pathLst>
                <a:path extrusionOk="0" h="3041" w="3427">
                  <a:moveTo>
                    <a:pt x="1772" y="0"/>
                  </a:moveTo>
                  <a:cubicBezTo>
                    <a:pt x="1229" y="0"/>
                    <a:pt x="679" y="284"/>
                    <a:pt x="400" y="771"/>
                  </a:cubicBezTo>
                  <a:cubicBezTo>
                    <a:pt x="0" y="1470"/>
                    <a:pt x="246" y="2439"/>
                    <a:pt x="924" y="2847"/>
                  </a:cubicBezTo>
                  <a:cubicBezTo>
                    <a:pt x="1144" y="2979"/>
                    <a:pt x="1395" y="3041"/>
                    <a:pt x="1649" y="3041"/>
                  </a:cubicBezTo>
                  <a:cubicBezTo>
                    <a:pt x="2212" y="3041"/>
                    <a:pt x="2788" y="2737"/>
                    <a:pt x="3055" y="2223"/>
                  </a:cubicBezTo>
                  <a:cubicBezTo>
                    <a:pt x="3426" y="1506"/>
                    <a:pt x="3145" y="546"/>
                    <a:pt x="2454" y="168"/>
                  </a:cubicBezTo>
                  <a:cubicBezTo>
                    <a:pt x="2243" y="54"/>
                    <a:pt x="2008" y="0"/>
                    <a:pt x="1772"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4" name="Google Shape;2744;p8"/>
            <p:cNvSpPr/>
            <p:nvPr/>
          </p:nvSpPr>
          <p:spPr>
            <a:xfrm>
              <a:off x="2001100" y="4323700"/>
              <a:ext cx="85525" cy="76000"/>
            </a:xfrm>
            <a:custGeom>
              <a:rect b="b" l="l" r="r" t="t"/>
              <a:pathLst>
                <a:path extrusionOk="0" h="3040" w="3421">
                  <a:moveTo>
                    <a:pt x="1770" y="0"/>
                  </a:moveTo>
                  <a:cubicBezTo>
                    <a:pt x="1246" y="0"/>
                    <a:pt x="709" y="263"/>
                    <a:pt x="422" y="721"/>
                  </a:cubicBezTo>
                  <a:cubicBezTo>
                    <a:pt x="0" y="1396"/>
                    <a:pt x="213" y="2382"/>
                    <a:pt x="874" y="2818"/>
                  </a:cubicBezTo>
                  <a:cubicBezTo>
                    <a:pt x="1104" y="2969"/>
                    <a:pt x="1372" y="3040"/>
                    <a:pt x="1645" y="3040"/>
                  </a:cubicBezTo>
                  <a:cubicBezTo>
                    <a:pt x="2187" y="3040"/>
                    <a:pt x="2743" y="2758"/>
                    <a:pt x="3023" y="2268"/>
                  </a:cubicBezTo>
                  <a:cubicBezTo>
                    <a:pt x="3421" y="1570"/>
                    <a:pt x="3174" y="600"/>
                    <a:pt x="2495" y="193"/>
                  </a:cubicBezTo>
                  <a:cubicBezTo>
                    <a:pt x="2276" y="62"/>
                    <a:pt x="2024" y="0"/>
                    <a:pt x="1770"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5" name="Google Shape;2745;p8"/>
            <p:cNvSpPr/>
            <p:nvPr/>
          </p:nvSpPr>
          <p:spPr>
            <a:xfrm>
              <a:off x="4727475" y="4920525"/>
              <a:ext cx="84600" cy="74900"/>
            </a:xfrm>
            <a:custGeom>
              <a:rect b="b" l="l" r="r" t="t"/>
              <a:pathLst>
                <a:path extrusionOk="0" h="2996" w="3384">
                  <a:moveTo>
                    <a:pt x="1742" y="1"/>
                  </a:moveTo>
                  <a:cubicBezTo>
                    <a:pt x="1197" y="1"/>
                    <a:pt x="651" y="295"/>
                    <a:pt x="383" y="795"/>
                  </a:cubicBezTo>
                  <a:cubicBezTo>
                    <a:pt x="0" y="1510"/>
                    <a:pt x="276" y="2459"/>
                    <a:pt x="974" y="2832"/>
                  </a:cubicBezTo>
                  <a:cubicBezTo>
                    <a:pt x="1183" y="2943"/>
                    <a:pt x="1413" y="2995"/>
                    <a:pt x="1642" y="2995"/>
                  </a:cubicBezTo>
                  <a:cubicBezTo>
                    <a:pt x="2187" y="2995"/>
                    <a:pt x="2733" y="2702"/>
                    <a:pt x="3000" y="2201"/>
                  </a:cubicBezTo>
                  <a:cubicBezTo>
                    <a:pt x="3383" y="1487"/>
                    <a:pt x="3108" y="538"/>
                    <a:pt x="2409" y="165"/>
                  </a:cubicBezTo>
                  <a:cubicBezTo>
                    <a:pt x="2201" y="53"/>
                    <a:pt x="1972" y="1"/>
                    <a:pt x="1742"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6" name="Google Shape;2746;p8"/>
            <p:cNvSpPr/>
            <p:nvPr/>
          </p:nvSpPr>
          <p:spPr>
            <a:xfrm>
              <a:off x="1471050" y="3089825"/>
              <a:ext cx="84575" cy="74875"/>
            </a:xfrm>
            <a:custGeom>
              <a:rect b="b" l="l" r="r" t="t"/>
              <a:pathLst>
                <a:path extrusionOk="0" h="2995" w="3383">
                  <a:moveTo>
                    <a:pt x="1741" y="0"/>
                  </a:moveTo>
                  <a:cubicBezTo>
                    <a:pt x="1218" y="0"/>
                    <a:pt x="689" y="271"/>
                    <a:pt x="410" y="744"/>
                  </a:cubicBezTo>
                  <a:cubicBezTo>
                    <a:pt x="0" y="1438"/>
                    <a:pt x="240" y="2399"/>
                    <a:pt x="926" y="2803"/>
                  </a:cubicBezTo>
                  <a:cubicBezTo>
                    <a:pt x="1145" y="2933"/>
                    <a:pt x="1393" y="2995"/>
                    <a:pt x="1642" y="2995"/>
                  </a:cubicBezTo>
                  <a:cubicBezTo>
                    <a:pt x="2165" y="2995"/>
                    <a:pt x="2693" y="2724"/>
                    <a:pt x="2973" y="2250"/>
                  </a:cubicBezTo>
                  <a:cubicBezTo>
                    <a:pt x="3382" y="1555"/>
                    <a:pt x="3143" y="596"/>
                    <a:pt x="2458" y="192"/>
                  </a:cubicBezTo>
                  <a:cubicBezTo>
                    <a:pt x="2239" y="62"/>
                    <a:pt x="1991" y="0"/>
                    <a:pt x="1741"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7" name="Google Shape;2747;p8"/>
            <p:cNvSpPr/>
            <p:nvPr/>
          </p:nvSpPr>
          <p:spPr>
            <a:xfrm>
              <a:off x="1588700" y="2063725"/>
              <a:ext cx="84625" cy="74875"/>
            </a:xfrm>
            <a:custGeom>
              <a:rect b="b" l="l" r="r" t="t"/>
              <a:pathLst>
                <a:path extrusionOk="0" h="2995" w="3385">
                  <a:moveTo>
                    <a:pt x="1743" y="0"/>
                  </a:moveTo>
                  <a:cubicBezTo>
                    <a:pt x="1219" y="0"/>
                    <a:pt x="692" y="271"/>
                    <a:pt x="412" y="744"/>
                  </a:cubicBezTo>
                  <a:cubicBezTo>
                    <a:pt x="1" y="1438"/>
                    <a:pt x="240" y="2398"/>
                    <a:pt x="925" y="2803"/>
                  </a:cubicBezTo>
                  <a:cubicBezTo>
                    <a:pt x="1145" y="2933"/>
                    <a:pt x="1393" y="2995"/>
                    <a:pt x="1643" y="2995"/>
                  </a:cubicBezTo>
                  <a:cubicBezTo>
                    <a:pt x="2166" y="2995"/>
                    <a:pt x="2694" y="2724"/>
                    <a:pt x="2973" y="2250"/>
                  </a:cubicBezTo>
                  <a:cubicBezTo>
                    <a:pt x="3384" y="1556"/>
                    <a:pt x="3144" y="597"/>
                    <a:pt x="2460" y="192"/>
                  </a:cubicBezTo>
                  <a:cubicBezTo>
                    <a:pt x="2240" y="61"/>
                    <a:pt x="1992" y="0"/>
                    <a:pt x="1743"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8" name="Google Shape;2748;p8"/>
            <p:cNvSpPr/>
            <p:nvPr/>
          </p:nvSpPr>
          <p:spPr>
            <a:xfrm>
              <a:off x="6111050" y="2733650"/>
              <a:ext cx="82125" cy="73950"/>
            </a:xfrm>
            <a:custGeom>
              <a:rect b="b" l="l" r="r" t="t"/>
              <a:pathLst>
                <a:path extrusionOk="0" h="2958" w="3285">
                  <a:moveTo>
                    <a:pt x="1677" y="0"/>
                  </a:moveTo>
                  <a:cubicBezTo>
                    <a:pt x="1168" y="0"/>
                    <a:pt x="662" y="276"/>
                    <a:pt x="408" y="762"/>
                  </a:cubicBezTo>
                  <a:cubicBezTo>
                    <a:pt x="1" y="1545"/>
                    <a:pt x="166" y="2236"/>
                    <a:pt x="879" y="2728"/>
                  </a:cubicBezTo>
                  <a:cubicBezTo>
                    <a:pt x="1104" y="2884"/>
                    <a:pt x="1361" y="2958"/>
                    <a:pt x="1619" y="2958"/>
                  </a:cubicBezTo>
                  <a:cubicBezTo>
                    <a:pt x="2130" y="2958"/>
                    <a:pt x="2646" y="2670"/>
                    <a:pt x="2938" y="2162"/>
                  </a:cubicBezTo>
                  <a:cubicBezTo>
                    <a:pt x="3284" y="1408"/>
                    <a:pt x="3151" y="726"/>
                    <a:pt x="2437" y="233"/>
                  </a:cubicBezTo>
                  <a:cubicBezTo>
                    <a:pt x="2207" y="75"/>
                    <a:pt x="1942" y="0"/>
                    <a:pt x="1677"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9" name="Google Shape;2749;p8"/>
            <p:cNvSpPr/>
            <p:nvPr/>
          </p:nvSpPr>
          <p:spPr>
            <a:xfrm>
              <a:off x="1670600" y="3826225"/>
              <a:ext cx="82625" cy="73725"/>
            </a:xfrm>
            <a:custGeom>
              <a:rect b="b" l="l" r="r" t="t"/>
              <a:pathLst>
                <a:path extrusionOk="0" h="2949" w="3305">
                  <a:moveTo>
                    <a:pt x="1669" y="0"/>
                  </a:moveTo>
                  <a:cubicBezTo>
                    <a:pt x="1134" y="0"/>
                    <a:pt x="612" y="292"/>
                    <a:pt x="371" y="812"/>
                  </a:cubicBezTo>
                  <a:cubicBezTo>
                    <a:pt x="1" y="1612"/>
                    <a:pt x="197" y="2294"/>
                    <a:pt x="932" y="2751"/>
                  </a:cubicBezTo>
                  <a:cubicBezTo>
                    <a:pt x="1149" y="2886"/>
                    <a:pt x="1389" y="2949"/>
                    <a:pt x="1628" y="2949"/>
                  </a:cubicBezTo>
                  <a:cubicBezTo>
                    <a:pt x="2156" y="2949"/>
                    <a:pt x="2681" y="2644"/>
                    <a:pt x="2943" y="2134"/>
                  </a:cubicBezTo>
                  <a:cubicBezTo>
                    <a:pt x="3305" y="1431"/>
                    <a:pt x="3054" y="567"/>
                    <a:pt x="2379" y="186"/>
                  </a:cubicBezTo>
                  <a:cubicBezTo>
                    <a:pt x="2156" y="60"/>
                    <a:pt x="1911" y="0"/>
                    <a:pt x="1669"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0" name="Google Shape;2750;p8"/>
            <p:cNvSpPr/>
            <p:nvPr/>
          </p:nvSpPr>
          <p:spPr>
            <a:xfrm>
              <a:off x="3719925" y="453150"/>
              <a:ext cx="81625" cy="73775"/>
            </a:xfrm>
            <a:custGeom>
              <a:rect b="b" l="l" r="r" t="t"/>
              <a:pathLst>
                <a:path extrusionOk="0" h="2951" w="3265">
                  <a:moveTo>
                    <a:pt x="1662" y="0"/>
                  </a:moveTo>
                  <a:cubicBezTo>
                    <a:pt x="1177" y="0"/>
                    <a:pt x="696" y="247"/>
                    <a:pt x="436" y="699"/>
                  </a:cubicBezTo>
                  <a:cubicBezTo>
                    <a:pt x="1" y="1458"/>
                    <a:pt x="117" y="2159"/>
                    <a:pt x="816" y="2685"/>
                  </a:cubicBezTo>
                  <a:cubicBezTo>
                    <a:pt x="1054" y="2865"/>
                    <a:pt x="1333" y="2950"/>
                    <a:pt x="1614" y="2950"/>
                  </a:cubicBezTo>
                  <a:cubicBezTo>
                    <a:pt x="2102" y="2950"/>
                    <a:pt x="2597" y="2691"/>
                    <a:pt x="2899" y="2217"/>
                  </a:cubicBezTo>
                  <a:cubicBezTo>
                    <a:pt x="3265" y="1486"/>
                    <a:pt x="3187" y="798"/>
                    <a:pt x="2485" y="272"/>
                  </a:cubicBezTo>
                  <a:cubicBezTo>
                    <a:pt x="2240" y="88"/>
                    <a:pt x="1950" y="0"/>
                    <a:pt x="1662"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1" name="Google Shape;2751;p8"/>
            <p:cNvSpPr/>
            <p:nvPr/>
          </p:nvSpPr>
          <p:spPr>
            <a:xfrm>
              <a:off x="5813250" y="1630000"/>
              <a:ext cx="82100" cy="73950"/>
            </a:xfrm>
            <a:custGeom>
              <a:rect b="b" l="l" r="r" t="t"/>
              <a:pathLst>
                <a:path extrusionOk="0" h="2958" w="3284">
                  <a:moveTo>
                    <a:pt x="1668" y="0"/>
                  </a:moveTo>
                  <a:cubicBezTo>
                    <a:pt x="1138" y="0"/>
                    <a:pt x="614" y="302"/>
                    <a:pt x="373" y="818"/>
                  </a:cubicBezTo>
                  <a:cubicBezTo>
                    <a:pt x="0" y="1617"/>
                    <a:pt x="196" y="2301"/>
                    <a:pt x="930" y="2759"/>
                  </a:cubicBezTo>
                  <a:cubicBezTo>
                    <a:pt x="1147" y="2895"/>
                    <a:pt x="1388" y="2958"/>
                    <a:pt x="1629" y="2958"/>
                  </a:cubicBezTo>
                  <a:cubicBezTo>
                    <a:pt x="2156" y="2958"/>
                    <a:pt x="2680" y="2654"/>
                    <a:pt x="2943" y="2145"/>
                  </a:cubicBezTo>
                  <a:cubicBezTo>
                    <a:pt x="3284" y="1333"/>
                    <a:pt x="3114" y="661"/>
                    <a:pt x="2379" y="202"/>
                  </a:cubicBezTo>
                  <a:cubicBezTo>
                    <a:pt x="2159" y="65"/>
                    <a:pt x="1913" y="0"/>
                    <a:pt x="1668"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2" name="Google Shape;2752;p8"/>
            <p:cNvSpPr/>
            <p:nvPr/>
          </p:nvSpPr>
          <p:spPr>
            <a:xfrm>
              <a:off x="2982725" y="5032600"/>
              <a:ext cx="82025" cy="72275"/>
            </a:xfrm>
            <a:custGeom>
              <a:rect b="b" l="l" r="r" t="t"/>
              <a:pathLst>
                <a:path extrusionOk="0" h="2891" w="3281">
                  <a:moveTo>
                    <a:pt x="1586" y="0"/>
                  </a:moveTo>
                  <a:cubicBezTo>
                    <a:pt x="1130" y="0"/>
                    <a:pt x="738" y="232"/>
                    <a:pt x="444" y="735"/>
                  </a:cubicBezTo>
                  <a:cubicBezTo>
                    <a:pt x="1" y="1497"/>
                    <a:pt x="172" y="2180"/>
                    <a:pt x="897" y="2659"/>
                  </a:cubicBezTo>
                  <a:cubicBezTo>
                    <a:pt x="1133" y="2816"/>
                    <a:pt x="1393" y="2890"/>
                    <a:pt x="1649" y="2890"/>
                  </a:cubicBezTo>
                  <a:cubicBezTo>
                    <a:pt x="2146" y="2890"/>
                    <a:pt x="2626" y="2609"/>
                    <a:pt x="2879" y="2107"/>
                  </a:cubicBezTo>
                  <a:cubicBezTo>
                    <a:pt x="3281" y="1312"/>
                    <a:pt x="3064" y="673"/>
                    <a:pt x="2354" y="188"/>
                  </a:cubicBezTo>
                  <a:cubicBezTo>
                    <a:pt x="2084" y="65"/>
                    <a:pt x="1826" y="0"/>
                    <a:pt x="1586"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3" name="Google Shape;2753;p8"/>
            <p:cNvSpPr/>
            <p:nvPr/>
          </p:nvSpPr>
          <p:spPr>
            <a:xfrm>
              <a:off x="2284950" y="4640275"/>
              <a:ext cx="82000" cy="72325"/>
            </a:xfrm>
            <a:custGeom>
              <a:rect b="b" l="l" r="r" t="t"/>
              <a:pathLst>
                <a:path extrusionOk="0" h="2893" w="3280">
                  <a:moveTo>
                    <a:pt x="1585" y="0"/>
                  </a:moveTo>
                  <a:cubicBezTo>
                    <a:pt x="1140" y="0"/>
                    <a:pt x="752" y="224"/>
                    <a:pt x="456" y="715"/>
                  </a:cubicBezTo>
                  <a:cubicBezTo>
                    <a:pt x="0" y="1469"/>
                    <a:pt x="157" y="2159"/>
                    <a:pt x="876" y="2650"/>
                  </a:cubicBezTo>
                  <a:cubicBezTo>
                    <a:pt x="1116" y="2814"/>
                    <a:pt x="1383" y="2892"/>
                    <a:pt x="1645" y="2892"/>
                  </a:cubicBezTo>
                  <a:cubicBezTo>
                    <a:pt x="2135" y="2892"/>
                    <a:pt x="2609" y="2620"/>
                    <a:pt x="2865" y="2129"/>
                  </a:cubicBezTo>
                  <a:cubicBezTo>
                    <a:pt x="3279" y="1341"/>
                    <a:pt x="3077" y="697"/>
                    <a:pt x="2371" y="199"/>
                  </a:cubicBezTo>
                  <a:cubicBezTo>
                    <a:pt x="2096" y="69"/>
                    <a:pt x="1832" y="0"/>
                    <a:pt x="1585"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4" name="Google Shape;2754;p8"/>
            <p:cNvSpPr/>
            <p:nvPr/>
          </p:nvSpPr>
          <p:spPr>
            <a:xfrm>
              <a:off x="2623500" y="773000"/>
              <a:ext cx="81450" cy="72625"/>
            </a:xfrm>
            <a:custGeom>
              <a:rect b="b" l="l" r="r" t="t"/>
              <a:pathLst>
                <a:path extrusionOk="0" h="2905" w="3258">
                  <a:moveTo>
                    <a:pt x="1557" y="1"/>
                  </a:moveTo>
                  <a:cubicBezTo>
                    <a:pt x="1090" y="1"/>
                    <a:pt x="692" y="268"/>
                    <a:pt x="362" y="762"/>
                  </a:cubicBezTo>
                  <a:cubicBezTo>
                    <a:pt x="1" y="1561"/>
                    <a:pt x="129" y="2243"/>
                    <a:pt x="886" y="2678"/>
                  </a:cubicBezTo>
                  <a:cubicBezTo>
                    <a:pt x="1152" y="2830"/>
                    <a:pt x="1408" y="2905"/>
                    <a:pt x="1649" y="2905"/>
                  </a:cubicBezTo>
                  <a:cubicBezTo>
                    <a:pt x="2092" y="2905"/>
                    <a:pt x="2485" y="2654"/>
                    <a:pt x="2796" y="2174"/>
                  </a:cubicBezTo>
                  <a:cubicBezTo>
                    <a:pt x="3257" y="1458"/>
                    <a:pt x="3016" y="554"/>
                    <a:pt x="2266" y="184"/>
                  </a:cubicBezTo>
                  <a:cubicBezTo>
                    <a:pt x="2014" y="60"/>
                    <a:pt x="1778" y="1"/>
                    <a:pt x="1557"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5" name="Google Shape;2755;p8"/>
            <p:cNvSpPr/>
            <p:nvPr/>
          </p:nvSpPr>
          <p:spPr>
            <a:xfrm>
              <a:off x="2125275" y="1118275"/>
              <a:ext cx="78100" cy="68700"/>
            </a:xfrm>
            <a:custGeom>
              <a:rect b="b" l="l" r="r" t="t"/>
              <a:pathLst>
                <a:path extrusionOk="0" h="2748" w="3124">
                  <a:moveTo>
                    <a:pt x="1573" y="1"/>
                  </a:moveTo>
                  <a:cubicBezTo>
                    <a:pt x="1121" y="1"/>
                    <a:pt x="674" y="238"/>
                    <a:pt x="425" y="667"/>
                  </a:cubicBezTo>
                  <a:cubicBezTo>
                    <a:pt x="1" y="1400"/>
                    <a:pt x="188" y="2019"/>
                    <a:pt x="791" y="2524"/>
                  </a:cubicBezTo>
                  <a:cubicBezTo>
                    <a:pt x="1076" y="2670"/>
                    <a:pt x="1350" y="2747"/>
                    <a:pt x="1606" y="2747"/>
                  </a:cubicBezTo>
                  <a:cubicBezTo>
                    <a:pt x="2010" y="2747"/>
                    <a:pt x="2370" y="2553"/>
                    <a:pt x="2658" y="2126"/>
                  </a:cubicBezTo>
                  <a:cubicBezTo>
                    <a:pt x="3123" y="1434"/>
                    <a:pt x="2994" y="766"/>
                    <a:pt x="2345" y="265"/>
                  </a:cubicBezTo>
                  <a:cubicBezTo>
                    <a:pt x="2114" y="86"/>
                    <a:pt x="1843" y="1"/>
                    <a:pt x="1573"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6" name="Google Shape;2756;p8"/>
            <p:cNvSpPr/>
            <p:nvPr/>
          </p:nvSpPr>
          <p:spPr>
            <a:xfrm>
              <a:off x="6079550" y="3341325"/>
              <a:ext cx="78100" cy="68600"/>
            </a:xfrm>
            <a:custGeom>
              <a:rect b="b" l="l" r="r" t="t"/>
              <a:pathLst>
                <a:path extrusionOk="0" h="2744" w="3124">
                  <a:moveTo>
                    <a:pt x="1569" y="1"/>
                  </a:moveTo>
                  <a:cubicBezTo>
                    <a:pt x="1096" y="1"/>
                    <a:pt x="630" y="263"/>
                    <a:pt x="390" y="727"/>
                  </a:cubicBezTo>
                  <a:cubicBezTo>
                    <a:pt x="1" y="1479"/>
                    <a:pt x="218" y="2086"/>
                    <a:pt x="859" y="2566"/>
                  </a:cubicBezTo>
                  <a:cubicBezTo>
                    <a:pt x="1121" y="2682"/>
                    <a:pt x="1372" y="2744"/>
                    <a:pt x="1606" y="2744"/>
                  </a:cubicBezTo>
                  <a:cubicBezTo>
                    <a:pt x="2036" y="2744"/>
                    <a:pt x="2409" y="2535"/>
                    <a:pt x="2692" y="2068"/>
                  </a:cubicBezTo>
                  <a:cubicBezTo>
                    <a:pt x="3124" y="1352"/>
                    <a:pt x="2961" y="695"/>
                    <a:pt x="2288" y="226"/>
                  </a:cubicBezTo>
                  <a:cubicBezTo>
                    <a:pt x="2067" y="73"/>
                    <a:pt x="1817" y="1"/>
                    <a:pt x="1569"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7" name="Google Shape;2757;p8"/>
            <p:cNvSpPr/>
            <p:nvPr/>
          </p:nvSpPr>
          <p:spPr>
            <a:xfrm>
              <a:off x="4320425" y="479650"/>
              <a:ext cx="77575" cy="69600"/>
            </a:xfrm>
            <a:custGeom>
              <a:rect b="b" l="l" r="r" t="t"/>
              <a:pathLst>
                <a:path extrusionOk="0" h="2784" w="3103">
                  <a:moveTo>
                    <a:pt x="1566" y="0"/>
                  </a:moveTo>
                  <a:cubicBezTo>
                    <a:pt x="1087" y="0"/>
                    <a:pt x="627" y="268"/>
                    <a:pt x="382" y="751"/>
                  </a:cubicBezTo>
                  <a:cubicBezTo>
                    <a:pt x="0" y="1502"/>
                    <a:pt x="168" y="2137"/>
                    <a:pt x="867" y="2579"/>
                  </a:cubicBezTo>
                  <a:cubicBezTo>
                    <a:pt x="1083" y="2716"/>
                    <a:pt x="1316" y="2783"/>
                    <a:pt x="1548" y="2783"/>
                  </a:cubicBezTo>
                  <a:cubicBezTo>
                    <a:pt x="2039" y="2783"/>
                    <a:pt x="2525" y="2482"/>
                    <a:pt x="2837" y="1907"/>
                  </a:cubicBezTo>
                  <a:cubicBezTo>
                    <a:pt x="3102" y="1286"/>
                    <a:pt x="2984" y="651"/>
                    <a:pt x="2277" y="209"/>
                  </a:cubicBezTo>
                  <a:cubicBezTo>
                    <a:pt x="2051" y="67"/>
                    <a:pt x="1806" y="0"/>
                    <a:pt x="1566"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8" name="Google Shape;2758;p8"/>
            <p:cNvSpPr/>
            <p:nvPr/>
          </p:nvSpPr>
          <p:spPr>
            <a:xfrm>
              <a:off x="1721675" y="4011950"/>
              <a:ext cx="79725" cy="70200"/>
            </a:xfrm>
            <a:custGeom>
              <a:rect b="b" l="l" r="r" t="t"/>
              <a:pathLst>
                <a:path extrusionOk="0" h="2808" w="3189">
                  <a:moveTo>
                    <a:pt x="1539" y="1"/>
                  </a:moveTo>
                  <a:cubicBezTo>
                    <a:pt x="1094" y="1"/>
                    <a:pt x="713" y="248"/>
                    <a:pt x="420" y="735"/>
                  </a:cubicBezTo>
                  <a:cubicBezTo>
                    <a:pt x="0" y="1430"/>
                    <a:pt x="252" y="2263"/>
                    <a:pt x="1092" y="2699"/>
                  </a:cubicBezTo>
                  <a:cubicBezTo>
                    <a:pt x="1273" y="2770"/>
                    <a:pt x="1455" y="2808"/>
                    <a:pt x="1632" y="2808"/>
                  </a:cubicBezTo>
                  <a:cubicBezTo>
                    <a:pt x="2061" y="2808"/>
                    <a:pt x="2465" y="2586"/>
                    <a:pt x="2773" y="2068"/>
                  </a:cubicBezTo>
                  <a:cubicBezTo>
                    <a:pt x="3189" y="1370"/>
                    <a:pt x="2947" y="521"/>
                    <a:pt x="2227" y="175"/>
                  </a:cubicBezTo>
                  <a:cubicBezTo>
                    <a:pt x="1984" y="59"/>
                    <a:pt x="1754" y="1"/>
                    <a:pt x="1539"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9" name="Google Shape;2759;p8"/>
            <p:cNvSpPr/>
            <p:nvPr/>
          </p:nvSpPr>
          <p:spPr>
            <a:xfrm>
              <a:off x="3815450" y="5189050"/>
              <a:ext cx="77900" cy="69825"/>
            </a:xfrm>
            <a:custGeom>
              <a:rect b="b" l="l" r="r" t="t"/>
              <a:pathLst>
                <a:path extrusionOk="0" h="2793" w="3116">
                  <a:moveTo>
                    <a:pt x="1590" y="0"/>
                  </a:moveTo>
                  <a:cubicBezTo>
                    <a:pt x="1133" y="0"/>
                    <a:pt x="688" y="245"/>
                    <a:pt x="422" y="685"/>
                  </a:cubicBezTo>
                  <a:cubicBezTo>
                    <a:pt x="1" y="1383"/>
                    <a:pt x="207" y="2228"/>
                    <a:pt x="912" y="2599"/>
                  </a:cubicBezTo>
                  <a:cubicBezTo>
                    <a:pt x="1160" y="2730"/>
                    <a:pt x="1394" y="2792"/>
                    <a:pt x="1614" y="2792"/>
                  </a:cubicBezTo>
                  <a:cubicBezTo>
                    <a:pt x="2046" y="2792"/>
                    <a:pt x="2422" y="2551"/>
                    <a:pt x="2743" y="2122"/>
                  </a:cubicBezTo>
                  <a:cubicBezTo>
                    <a:pt x="3116" y="1363"/>
                    <a:pt x="3029" y="720"/>
                    <a:pt x="2345" y="243"/>
                  </a:cubicBezTo>
                  <a:cubicBezTo>
                    <a:pt x="2110" y="78"/>
                    <a:pt x="1848" y="0"/>
                    <a:pt x="1590"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0" name="Google Shape;2760;p8"/>
            <p:cNvSpPr/>
            <p:nvPr/>
          </p:nvSpPr>
          <p:spPr>
            <a:xfrm>
              <a:off x="5483200" y="1133525"/>
              <a:ext cx="77900" cy="69825"/>
            </a:xfrm>
            <a:custGeom>
              <a:rect b="b" l="l" r="r" t="t"/>
              <a:pathLst>
                <a:path extrusionOk="0" h="2793" w="3116">
                  <a:moveTo>
                    <a:pt x="1590" y="0"/>
                  </a:moveTo>
                  <a:cubicBezTo>
                    <a:pt x="1133" y="0"/>
                    <a:pt x="688" y="245"/>
                    <a:pt x="422" y="685"/>
                  </a:cubicBezTo>
                  <a:cubicBezTo>
                    <a:pt x="0" y="1383"/>
                    <a:pt x="205" y="2228"/>
                    <a:pt x="911" y="2599"/>
                  </a:cubicBezTo>
                  <a:cubicBezTo>
                    <a:pt x="1160" y="2730"/>
                    <a:pt x="1394" y="2792"/>
                    <a:pt x="1613" y="2792"/>
                  </a:cubicBezTo>
                  <a:cubicBezTo>
                    <a:pt x="2045" y="2792"/>
                    <a:pt x="2420" y="2551"/>
                    <a:pt x="2741" y="2122"/>
                  </a:cubicBezTo>
                  <a:cubicBezTo>
                    <a:pt x="3116" y="1363"/>
                    <a:pt x="3027" y="720"/>
                    <a:pt x="2345" y="243"/>
                  </a:cubicBezTo>
                  <a:cubicBezTo>
                    <a:pt x="2109" y="78"/>
                    <a:pt x="1848" y="0"/>
                    <a:pt x="1590"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1" name="Google Shape;2761;p8"/>
            <p:cNvSpPr/>
            <p:nvPr/>
          </p:nvSpPr>
          <p:spPr>
            <a:xfrm>
              <a:off x="4912800" y="4869775"/>
              <a:ext cx="79750" cy="70225"/>
            </a:xfrm>
            <a:custGeom>
              <a:rect b="b" l="l" r="r" t="t"/>
              <a:pathLst>
                <a:path extrusionOk="0" h="2809" w="3190">
                  <a:moveTo>
                    <a:pt x="1540" y="1"/>
                  </a:moveTo>
                  <a:cubicBezTo>
                    <a:pt x="1097" y="1"/>
                    <a:pt x="716" y="246"/>
                    <a:pt x="422" y="730"/>
                  </a:cubicBezTo>
                  <a:cubicBezTo>
                    <a:pt x="1" y="1426"/>
                    <a:pt x="250" y="2260"/>
                    <a:pt x="1090" y="2697"/>
                  </a:cubicBezTo>
                  <a:cubicBezTo>
                    <a:pt x="1272" y="2770"/>
                    <a:pt x="1455" y="2808"/>
                    <a:pt x="1634" y="2808"/>
                  </a:cubicBezTo>
                  <a:cubicBezTo>
                    <a:pt x="2060" y="2808"/>
                    <a:pt x="2463" y="2587"/>
                    <a:pt x="2771" y="2072"/>
                  </a:cubicBezTo>
                  <a:cubicBezTo>
                    <a:pt x="3190" y="1374"/>
                    <a:pt x="2952" y="525"/>
                    <a:pt x="2232" y="177"/>
                  </a:cubicBezTo>
                  <a:cubicBezTo>
                    <a:pt x="1988" y="59"/>
                    <a:pt x="1756" y="1"/>
                    <a:pt x="1540"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2" name="Google Shape;2762;p8"/>
            <p:cNvSpPr/>
            <p:nvPr/>
          </p:nvSpPr>
          <p:spPr>
            <a:xfrm>
              <a:off x="1424400" y="2908400"/>
              <a:ext cx="77625" cy="69625"/>
            </a:xfrm>
            <a:custGeom>
              <a:rect b="b" l="l" r="r" t="t"/>
              <a:pathLst>
                <a:path extrusionOk="0" h="2785" w="3105">
                  <a:moveTo>
                    <a:pt x="1568" y="1"/>
                  </a:moveTo>
                  <a:cubicBezTo>
                    <a:pt x="1097" y="1"/>
                    <a:pt x="644" y="260"/>
                    <a:pt x="396" y="729"/>
                  </a:cubicBezTo>
                  <a:cubicBezTo>
                    <a:pt x="1" y="1473"/>
                    <a:pt x="155" y="2111"/>
                    <a:pt x="844" y="2568"/>
                  </a:cubicBezTo>
                  <a:cubicBezTo>
                    <a:pt x="1064" y="2714"/>
                    <a:pt x="1304" y="2785"/>
                    <a:pt x="1543" y="2785"/>
                  </a:cubicBezTo>
                  <a:cubicBezTo>
                    <a:pt x="2027" y="2785"/>
                    <a:pt x="2509" y="2493"/>
                    <a:pt x="2826" y="1933"/>
                  </a:cubicBezTo>
                  <a:cubicBezTo>
                    <a:pt x="3104" y="1317"/>
                    <a:pt x="2998" y="679"/>
                    <a:pt x="2300" y="224"/>
                  </a:cubicBezTo>
                  <a:cubicBezTo>
                    <a:pt x="2069" y="73"/>
                    <a:pt x="1816" y="1"/>
                    <a:pt x="1568"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3" name="Google Shape;2763;p8"/>
            <p:cNvSpPr/>
            <p:nvPr/>
          </p:nvSpPr>
          <p:spPr>
            <a:xfrm>
              <a:off x="5413825" y="4527825"/>
              <a:ext cx="77125" cy="67600"/>
            </a:xfrm>
            <a:custGeom>
              <a:rect b="b" l="l" r="r" t="t"/>
              <a:pathLst>
                <a:path extrusionOk="0" h="2704" w="3085">
                  <a:moveTo>
                    <a:pt x="1489" y="1"/>
                  </a:moveTo>
                  <a:cubicBezTo>
                    <a:pt x="1007" y="1"/>
                    <a:pt x="605" y="233"/>
                    <a:pt x="343" y="768"/>
                  </a:cubicBezTo>
                  <a:cubicBezTo>
                    <a:pt x="1" y="1471"/>
                    <a:pt x="188" y="2130"/>
                    <a:pt x="867" y="2503"/>
                  </a:cubicBezTo>
                  <a:cubicBezTo>
                    <a:pt x="1112" y="2637"/>
                    <a:pt x="1353" y="2703"/>
                    <a:pt x="1579" y="2703"/>
                  </a:cubicBezTo>
                  <a:cubicBezTo>
                    <a:pt x="2022" y="2703"/>
                    <a:pt x="2412" y="2450"/>
                    <a:pt x="2678" y="1959"/>
                  </a:cubicBezTo>
                  <a:cubicBezTo>
                    <a:pt x="3085" y="1213"/>
                    <a:pt x="2818" y="587"/>
                    <a:pt x="2146" y="123"/>
                  </a:cubicBezTo>
                  <a:cubicBezTo>
                    <a:pt x="1916" y="43"/>
                    <a:pt x="1695" y="1"/>
                    <a:pt x="1489"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4" name="Google Shape;2764;p8"/>
            <p:cNvSpPr/>
            <p:nvPr/>
          </p:nvSpPr>
          <p:spPr>
            <a:xfrm>
              <a:off x="4970175" y="688875"/>
              <a:ext cx="72075" cy="67075"/>
            </a:xfrm>
            <a:custGeom>
              <a:rect b="b" l="l" r="r" t="t"/>
              <a:pathLst>
                <a:path extrusionOk="0" h="2683" w="2883">
                  <a:moveTo>
                    <a:pt x="1467" y="1"/>
                  </a:moveTo>
                  <a:cubicBezTo>
                    <a:pt x="1036" y="1"/>
                    <a:pt x="625" y="282"/>
                    <a:pt x="367" y="763"/>
                  </a:cubicBezTo>
                  <a:cubicBezTo>
                    <a:pt x="0" y="1444"/>
                    <a:pt x="187" y="2120"/>
                    <a:pt x="850" y="2497"/>
                  </a:cubicBezTo>
                  <a:cubicBezTo>
                    <a:pt x="1067" y="2621"/>
                    <a:pt x="1275" y="2683"/>
                    <a:pt x="1480" y="2683"/>
                  </a:cubicBezTo>
                  <a:cubicBezTo>
                    <a:pt x="1951" y="2683"/>
                    <a:pt x="2402" y="2353"/>
                    <a:pt x="2883" y="1693"/>
                  </a:cubicBezTo>
                  <a:cubicBezTo>
                    <a:pt x="2689" y="1287"/>
                    <a:pt x="2566" y="573"/>
                    <a:pt x="2146" y="247"/>
                  </a:cubicBezTo>
                  <a:cubicBezTo>
                    <a:pt x="1927" y="79"/>
                    <a:pt x="1694" y="1"/>
                    <a:pt x="1467"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5" name="Google Shape;2765;p8"/>
            <p:cNvSpPr/>
            <p:nvPr/>
          </p:nvSpPr>
          <p:spPr>
            <a:xfrm>
              <a:off x="2054925" y="4509700"/>
              <a:ext cx="70125" cy="68700"/>
            </a:xfrm>
            <a:custGeom>
              <a:rect b="b" l="l" r="r" t="t"/>
              <a:pathLst>
                <a:path extrusionOk="0" h="2748" w="2805">
                  <a:moveTo>
                    <a:pt x="2018" y="1"/>
                  </a:moveTo>
                  <a:cubicBezTo>
                    <a:pt x="1483" y="278"/>
                    <a:pt x="777" y="428"/>
                    <a:pt x="453" y="864"/>
                  </a:cubicBezTo>
                  <a:cubicBezTo>
                    <a:pt x="0" y="1473"/>
                    <a:pt x="255" y="2211"/>
                    <a:pt x="935" y="2571"/>
                  </a:cubicBezTo>
                  <a:cubicBezTo>
                    <a:pt x="1157" y="2689"/>
                    <a:pt x="1389" y="2747"/>
                    <a:pt x="1608" y="2747"/>
                  </a:cubicBezTo>
                  <a:cubicBezTo>
                    <a:pt x="2056" y="2747"/>
                    <a:pt x="2453" y="2504"/>
                    <a:pt x="2623" y="2022"/>
                  </a:cubicBezTo>
                  <a:cubicBezTo>
                    <a:pt x="2805" y="1510"/>
                    <a:pt x="2538" y="842"/>
                    <a:pt x="2471" y="242"/>
                  </a:cubicBezTo>
                  <a:lnTo>
                    <a:pt x="2018" y="1"/>
                  </a:ln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6" name="Google Shape;2766;p8"/>
            <p:cNvSpPr/>
            <p:nvPr/>
          </p:nvSpPr>
          <p:spPr>
            <a:xfrm>
              <a:off x="1458625" y="2304150"/>
              <a:ext cx="77175" cy="67700"/>
            </a:xfrm>
            <a:custGeom>
              <a:rect b="b" l="l" r="r" t="t"/>
              <a:pathLst>
                <a:path extrusionOk="0" h="2708" w="3087">
                  <a:moveTo>
                    <a:pt x="1512" y="0"/>
                  </a:moveTo>
                  <a:cubicBezTo>
                    <a:pt x="1075" y="0"/>
                    <a:pt x="688" y="249"/>
                    <a:pt x="418" y="731"/>
                  </a:cubicBezTo>
                  <a:cubicBezTo>
                    <a:pt x="1" y="1472"/>
                    <a:pt x="261" y="2100"/>
                    <a:pt x="979" y="2613"/>
                  </a:cubicBezTo>
                  <a:cubicBezTo>
                    <a:pt x="1183" y="2673"/>
                    <a:pt x="1384" y="2708"/>
                    <a:pt x="1577" y="2708"/>
                  </a:cubicBezTo>
                  <a:cubicBezTo>
                    <a:pt x="2047" y="2708"/>
                    <a:pt x="2464" y="2501"/>
                    <a:pt x="2737" y="1952"/>
                  </a:cubicBezTo>
                  <a:cubicBezTo>
                    <a:pt x="3086" y="1251"/>
                    <a:pt x="2908" y="592"/>
                    <a:pt x="2235" y="211"/>
                  </a:cubicBezTo>
                  <a:cubicBezTo>
                    <a:pt x="1987" y="70"/>
                    <a:pt x="1743" y="0"/>
                    <a:pt x="1512"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7" name="Google Shape;2767;p8"/>
            <p:cNvSpPr/>
            <p:nvPr/>
          </p:nvSpPr>
          <p:spPr>
            <a:xfrm>
              <a:off x="2442700" y="828350"/>
              <a:ext cx="72000" cy="67100"/>
            </a:xfrm>
            <a:custGeom>
              <a:rect b="b" l="l" r="r" t="t"/>
              <a:pathLst>
                <a:path extrusionOk="0" h="2684" w="2880">
                  <a:moveTo>
                    <a:pt x="1477" y="1"/>
                  </a:moveTo>
                  <a:cubicBezTo>
                    <a:pt x="1052" y="1"/>
                    <a:pt x="643" y="274"/>
                    <a:pt x="380" y="744"/>
                  </a:cubicBezTo>
                  <a:cubicBezTo>
                    <a:pt x="0" y="1422"/>
                    <a:pt x="182" y="2098"/>
                    <a:pt x="834" y="2487"/>
                  </a:cubicBezTo>
                  <a:cubicBezTo>
                    <a:pt x="1054" y="2618"/>
                    <a:pt x="1267" y="2683"/>
                    <a:pt x="1477" y="2683"/>
                  </a:cubicBezTo>
                  <a:cubicBezTo>
                    <a:pt x="1943" y="2683"/>
                    <a:pt x="2395" y="2361"/>
                    <a:pt x="2880" y="1716"/>
                  </a:cubicBezTo>
                  <a:cubicBezTo>
                    <a:pt x="2694" y="1308"/>
                    <a:pt x="2582" y="590"/>
                    <a:pt x="2166" y="259"/>
                  </a:cubicBezTo>
                  <a:cubicBezTo>
                    <a:pt x="1946" y="83"/>
                    <a:pt x="1709" y="1"/>
                    <a:pt x="1477"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8" name="Google Shape;2768;p8"/>
            <p:cNvSpPr/>
            <p:nvPr/>
          </p:nvSpPr>
          <p:spPr>
            <a:xfrm>
              <a:off x="6164375" y="2920625"/>
              <a:ext cx="72000" cy="67075"/>
            </a:xfrm>
            <a:custGeom>
              <a:rect b="b" l="l" r="r" t="t"/>
              <a:pathLst>
                <a:path extrusionOk="0" h="2683" w="2880">
                  <a:moveTo>
                    <a:pt x="1475" y="0"/>
                  </a:moveTo>
                  <a:cubicBezTo>
                    <a:pt x="1048" y="0"/>
                    <a:pt x="638" y="276"/>
                    <a:pt x="376" y="749"/>
                  </a:cubicBezTo>
                  <a:cubicBezTo>
                    <a:pt x="0" y="1428"/>
                    <a:pt x="183" y="2104"/>
                    <a:pt x="839" y="2490"/>
                  </a:cubicBezTo>
                  <a:cubicBezTo>
                    <a:pt x="1057" y="2619"/>
                    <a:pt x="1268" y="2683"/>
                    <a:pt x="1476" y="2683"/>
                  </a:cubicBezTo>
                  <a:cubicBezTo>
                    <a:pt x="1944" y="2683"/>
                    <a:pt x="2396" y="2358"/>
                    <a:pt x="2880" y="1709"/>
                  </a:cubicBezTo>
                  <a:cubicBezTo>
                    <a:pt x="2692" y="1303"/>
                    <a:pt x="2577" y="587"/>
                    <a:pt x="2160" y="255"/>
                  </a:cubicBezTo>
                  <a:cubicBezTo>
                    <a:pt x="1941" y="81"/>
                    <a:pt x="1706" y="0"/>
                    <a:pt x="1475"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9" name="Google Shape;2769;p8"/>
            <p:cNvSpPr/>
            <p:nvPr/>
          </p:nvSpPr>
          <p:spPr>
            <a:xfrm>
              <a:off x="5765825" y="1448825"/>
              <a:ext cx="77475" cy="67825"/>
            </a:xfrm>
            <a:custGeom>
              <a:rect b="b" l="l" r="r" t="t"/>
              <a:pathLst>
                <a:path extrusionOk="0" h="2713" w="3099">
                  <a:moveTo>
                    <a:pt x="1524" y="1"/>
                  </a:moveTo>
                  <a:cubicBezTo>
                    <a:pt x="1102" y="1"/>
                    <a:pt x="721" y="237"/>
                    <a:pt x="443" y="693"/>
                  </a:cubicBezTo>
                  <a:cubicBezTo>
                    <a:pt x="1" y="1421"/>
                    <a:pt x="241" y="2056"/>
                    <a:pt x="926" y="2585"/>
                  </a:cubicBezTo>
                  <a:cubicBezTo>
                    <a:pt x="1153" y="2667"/>
                    <a:pt x="1376" y="2713"/>
                    <a:pt x="1587" y="2713"/>
                  </a:cubicBezTo>
                  <a:cubicBezTo>
                    <a:pt x="2037" y="2713"/>
                    <a:pt x="2436" y="2505"/>
                    <a:pt x="2717" y="1997"/>
                  </a:cubicBezTo>
                  <a:cubicBezTo>
                    <a:pt x="3098" y="1307"/>
                    <a:pt x="2930" y="643"/>
                    <a:pt x="2278" y="238"/>
                  </a:cubicBezTo>
                  <a:cubicBezTo>
                    <a:pt x="2021" y="78"/>
                    <a:pt x="1766" y="1"/>
                    <a:pt x="1524"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0" name="Google Shape;2770;p8"/>
            <p:cNvSpPr/>
            <p:nvPr/>
          </p:nvSpPr>
          <p:spPr>
            <a:xfrm>
              <a:off x="3905275" y="402725"/>
              <a:ext cx="75950" cy="68300"/>
            </a:xfrm>
            <a:custGeom>
              <a:rect b="b" l="l" r="r" t="t"/>
              <a:pathLst>
                <a:path extrusionOk="0" h="2732" w="3038">
                  <a:moveTo>
                    <a:pt x="1519" y="0"/>
                  </a:moveTo>
                  <a:cubicBezTo>
                    <a:pt x="1114" y="0"/>
                    <a:pt x="744" y="218"/>
                    <a:pt x="469" y="632"/>
                  </a:cubicBezTo>
                  <a:cubicBezTo>
                    <a:pt x="0" y="1337"/>
                    <a:pt x="146" y="2041"/>
                    <a:pt x="833" y="2493"/>
                  </a:cubicBezTo>
                  <a:cubicBezTo>
                    <a:pt x="1081" y="2657"/>
                    <a:pt x="1323" y="2732"/>
                    <a:pt x="1554" y="2732"/>
                  </a:cubicBezTo>
                  <a:cubicBezTo>
                    <a:pt x="1972" y="2732"/>
                    <a:pt x="2358" y="2487"/>
                    <a:pt x="2694" y="2075"/>
                  </a:cubicBezTo>
                  <a:cubicBezTo>
                    <a:pt x="3038" y="1313"/>
                    <a:pt x="2948" y="643"/>
                    <a:pt x="2231" y="215"/>
                  </a:cubicBezTo>
                  <a:cubicBezTo>
                    <a:pt x="1990" y="70"/>
                    <a:pt x="1749" y="0"/>
                    <a:pt x="1519"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1" name="Google Shape;2771;p8"/>
            <p:cNvSpPr/>
            <p:nvPr/>
          </p:nvSpPr>
          <p:spPr>
            <a:xfrm>
              <a:off x="3218175" y="5165375"/>
              <a:ext cx="77450" cy="63825"/>
            </a:xfrm>
            <a:custGeom>
              <a:rect b="b" l="l" r="r" t="t"/>
              <a:pathLst>
                <a:path extrusionOk="0" h="2553" w="3098">
                  <a:moveTo>
                    <a:pt x="1511" y="0"/>
                  </a:moveTo>
                  <a:cubicBezTo>
                    <a:pt x="1097" y="0"/>
                    <a:pt x="693" y="257"/>
                    <a:pt x="426" y="704"/>
                  </a:cubicBezTo>
                  <a:cubicBezTo>
                    <a:pt x="0" y="1417"/>
                    <a:pt x="171" y="2204"/>
                    <a:pt x="917" y="2487"/>
                  </a:cubicBezTo>
                  <a:cubicBezTo>
                    <a:pt x="1040" y="2533"/>
                    <a:pt x="1175" y="2552"/>
                    <a:pt x="1322" y="2552"/>
                  </a:cubicBezTo>
                  <a:cubicBezTo>
                    <a:pt x="1770" y="2552"/>
                    <a:pt x="2340" y="2380"/>
                    <a:pt x="3098" y="2298"/>
                  </a:cubicBezTo>
                  <a:cubicBezTo>
                    <a:pt x="2713" y="1356"/>
                    <a:pt x="2631" y="633"/>
                    <a:pt x="2227" y="284"/>
                  </a:cubicBezTo>
                  <a:cubicBezTo>
                    <a:pt x="2003" y="90"/>
                    <a:pt x="1755" y="0"/>
                    <a:pt x="1511"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2" name="Google Shape;2772;p8"/>
            <p:cNvSpPr/>
            <p:nvPr/>
          </p:nvSpPr>
          <p:spPr>
            <a:xfrm>
              <a:off x="1384350" y="2726775"/>
              <a:ext cx="63300" cy="60450"/>
            </a:xfrm>
            <a:custGeom>
              <a:rect b="b" l="l" r="r" t="t"/>
              <a:pathLst>
                <a:path extrusionOk="0" h="2418" w="2532">
                  <a:moveTo>
                    <a:pt x="1129" y="0"/>
                  </a:moveTo>
                  <a:cubicBezTo>
                    <a:pt x="719" y="0"/>
                    <a:pt x="332" y="247"/>
                    <a:pt x="167" y="698"/>
                  </a:cubicBezTo>
                  <a:cubicBezTo>
                    <a:pt x="1" y="1157"/>
                    <a:pt x="198" y="2066"/>
                    <a:pt x="549" y="2303"/>
                  </a:cubicBezTo>
                  <a:cubicBezTo>
                    <a:pt x="674" y="2388"/>
                    <a:pt x="835" y="2417"/>
                    <a:pt x="1016" y="2417"/>
                  </a:cubicBezTo>
                  <a:cubicBezTo>
                    <a:pt x="1401" y="2417"/>
                    <a:pt x="1876" y="2284"/>
                    <a:pt x="2279" y="2257"/>
                  </a:cubicBezTo>
                  <a:lnTo>
                    <a:pt x="2531" y="1811"/>
                  </a:lnTo>
                  <a:cubicBezTo>
                    <a:pt x="2312" y="1285"/>
                    <a:pt x="2226" y="598"/>
                    <a:pt x="1841" y="271"/>
                  </a:cubicBezTo>
                  <a:cubicBezTo>
                    <a:pt x="1624" y="87"/>
                    <a:pt x="1373" y="0"/>
                    <a:pt x="1129"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3" name="Google Shape;2773;p8"/>
            <p:cNvSpPr/>
            <p:nvPr/>
          </p:nvSpPr>
          <p:spPr>
            <a:xfrm>
              <a:off x="5210650" y="821150"/>
              <a:ext cx="63900" cy="60475"/>
            </a:xfrm>
            <a:custGeom>
              <a:rect b="b" l="l" r="r" t="t"/>
              <a:pathLst>
                <a:path extrusionOk="0" h="2419" w="2556">
                  <a:moveTo>
                    <a:pt x="1123" y="1"/>
                  </a:moveTo>
                  <a:cubicBezTo>
                    <a:pt x="699" y="1"/>
                    <a:pt x="302" y="263"/>
                    <a:pt x="150" y="734"/>
                  </a:cubicBezTo>
                  <a:cubicBezTo>
                    <a:pt x="1" y="1198"/>
                    <a:pt x="234" y="2097"/>
                    <a:pt x="593" y="2321"/>
                  </a:cubicBezTo>
                  <a:cubicBezTo>
                    <a:pt x="708" y="2393"/>
                    <a:pt x="850" y="2419"/>
                    <a:pt x="1009" y="2419"/>
                  </a:cubicBezTo>
                  <a:cubicBezTo>
                    <a:pt x="1404" y="2419"/>
                    <a:pt x="1900" y="2256"/>
                    <a:pt x="2322" y="2214"/>
                  </a:cubicBezTo>
                  <a:lnTo>
                    <a:pt x="2556" y="1754"/>
                  </a:lnTo>
                  <a:cubicBezTo>
                    <a:pt x="2317" y="1238"/>
                    <a:pt x="2205" y="557"/>
                    <a:pt x="1806" y="245"/>
                  </a:cubicBezTo>
                  <a:cubicBezTo>
                    <a:pt x="1594" y="79"/>
                    <a:pt x="1354" y="1"/>
                    <a:pt x="1123"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4" name="Google Shape;2774;p8"/>
            <p:cNvSpPr/>
            <p:nvPr/>
          </p:nvSpPr>
          <p:spPr>
            <a:xfrm>
              <a:off x="1683400" y="1652575"/>
              <a:ext cx="69025" cy="61950"/>
            </a:xfrm>
            <a:custGeom>
              <a:rect b="b" l="l" r="r" t="t"/>
              <a:pathLst>
                <a:path extrusionOk="0" h="2478" w="2761">
                  <a:moveTo>
                    <a:pt x="1511" y="1"/>
                  </a:moveTo>
                  <a:cubicBezTo>
                    <a:pt x="1043" y="1"/>
                    <a:pt x="442" y="209"/>
                    <a:pt x="258" y="496"/>
                  </a:cubicBezTo>
                  <a:cubicBezTo>
                    <a:pt x="0" y="900"/>
                    <a:pt x="270" y="1644"/>
                    <a:pt x="311" y="2241"/>
                  </a:cubicBezTo>
                  <a:lnTo>
                    <a:pt x="759" y="2478"/>
                  </a:lnTo>
                  <a:cubicBezTo>
                    <a:pt x="1276" y="2235"/>
                    <a:pt x="1954" y="2121"/>
                    <a:pt x="2275" y="1719"/>
                  </a:cubicBezTo>
                  <a:cubicBezTo>
                    <a:pt x="2760" y="1112"/>
                    <a:pt x="2557" y="282"/>
                    <a:pt x="1844" y="46"/>
                  </a:cubicBezTo>
                  <a:cubicBezTo>
                    <a:pt x="1749" y="15"/>
                    <a:pt x="1634" y="1"/>
                    <a:pt x="1511"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5" name="Google Shape;2775;p8"/>
            <p:cNvSpPr/>
            <p:nvPr/>
          </p:nvSpPr>
          <p:spPr>
            <a:xfrm>
              <a:off x="5104750" y="4824375"/>
              <a:ext cx="68675" cy="61075"/>
            </a:xfrm>
            <a:custGeom>
              <a:rect b="b" l="l" r="r" t="t"/>
              <a:pathLst>
                <a:path extrusionOk="0" h="2443" w="2747">
                  <a:moveTo>
                    <a:pt x="1470" y="1"/>
                  </a:moveTo>
                  <a:cubicBezTo>
                    <a:pt x="1016" y="1"/>
                    <a:pt x="463" y="176"/>
                    <a:pt x="276" y="439"/>
                  </a:cubicBezTo>
                  <a:cubicBezTo>
                    <a:pt x="0" y="828"/>
                    <a:pt x="234" y="1587"/>
                    <a:pt x="246" y="2184"/>
                  </a:cubicBezTo>
                  <a:lnTo>
                    <a:pt x="678" y="2443"/>
                  </a:lnTo>
                  <a:cubicBezTo>
                    <a:pt x="1207" y="2225"/>
                    <a:pt x="1888" y="2144"/>
                    <a:pt x="2230" y="1758"/>
                  </a:cubicBezTo>
                  <a:cubicBezTo>
                    <a:pt x="2747" y="1173"/>
                    <a:pt x="2575" y="336"/>
                    <a:pt x="1879" y="64"/>
                  </a:cubicBezTo>
                  <a:cubicBezTo>
                    <a:pt x="1766" y="21"/>
                    <a:pt x="1624" y="1"/>
                    <a:pt x="1470"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6" name="Google Shape;2776;p8"/>
            <p:cNvSpPr/>
            <p:nvPr/>
          </p:nvSpPr>
          <p:spPr>
            <a:xfrm>
              <a:off x="5870575" y="4001975"/>
              <a:ext cx="68700" cy="71300"/>
            </a:xfrm>
            <a:custGeom>
              <a:rect b="b" l="l" r="r" t="t"/>
              <a:pathLst>
                <a:path extrusionOk="0" h="2852" w="2748">
                  <a:moveTo>
                    <a:pt x="1163" y="1"/>
                  </a:moveTo>
                  <a:cubicBezTo>
                    <a:pt x="705" y="1"/>
                    <a:pt x="307" y="264"/>
                    <a:pt x="151" y="779"/>
                  </a:cubicBezTo>
                  <a:cubicBezTo>
                    <a:pt x="0" y="1272"/>
                    <a:pt x="285" y="1896"/>
                    <a:pt x="438" y="2852"/>
                  </a:cubicBezTo>
                  <a:cubicBezTo>
                    <a:pt x="1301" y="2410"/>
                    <a:pt x="1973" y="2273"/>
                    <a:pt x="2281" y="1859"/>
                  </a:cubicBezTo>
                  <a:cubicBezTo>
                    <a:pt x="2747" y="1237"/>
                    <a:pt x="2499" y="513"/>
                    <a:pt x="1804" y="163"/>
                  </a:cubicBezTo>
                  <a:cubicBezTo>
                    <a:pt x="1589" y="54"/>
                    <a:pt x="1370" y="1"/>
                    <a:pt x="1163"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7" name="Google Shape;2777;p8"/>
            <p:cNvSpPr/>
            <p:nvPr/>
          </p:nvSpPr>
          <p:spPr>
            <a:xfrm>
              <a:off x="4745475" y="559600"/>
              <a:ext cx="63875" cy="60475"/>
            </a:xfrm>
            <a:custGeom>
              <a:rect b="b" l="l" r="r" t="t"/>
              <a:pathLst>
                <a:path extrusionOk="0" h="2419" w="2555">
                  <a:moveTo>
                    <a:pt x="1123" y="1"/>
                  </a:moveTo>
                  <a:cubicBezTo>
                    <a:pt x="701" y="1"/>
                    <a:pt x="305" y="262"/>
                    <a:pt x="152" y="731"/>
                  </a:cubicBezTo>
                  <a:cubicBezTo>
                    <a:pt x="1" y="1193"/>
                    <a:pt x="229" y="2094"/>
                    <a:pt x="587" y="2319"/>
                  </a:cubicBezTo>
                  <a:cubicBezTo>
                    <a:pt x="703" y="2392"/>
                    <a:pt x="848" y="2419"/>
                    <a:pt x="1010" y="2419"/>
                  </a:cubicBezTo>
                  <a:cubicBezTo>
                    <a:pt x="1403" y="2419"/>
                    <a:pt x="1897" y="2260"/>
                    <a:pt x="2316" y="2220"/>
                  </a:cubicBezTo>
                  <a:lnTo>
                    <a:pt x="2554" y="1762"/>
                  </a:lnTo>
                  <a:cubicBezTo>
                    <a:pt x="2316" y="1245"/>
                    <a:pt x="2208" y="564"/>
                    <a:pt x="1810" y="249"/>
                  </a:cubicBezTo>
                  <a:cubicBezTo>
                    <a:pt x="1597" y="80"/>
                    <a:pt x="1356" y="1"/>
                    <a:pt x="1123"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8" name="Google Shape;2778;p8"/>
            <p:cNvSpPr/>
            <p:nvPr/>
          </p:nvSpPr>
          <p:spPr>
            <a:xfrm>
              <a:off x="3637075" y="5245500"/>
              <a:ext cx="67525" cy="58350"/>
            </a:xfrm>
            <a:custGeom>
              <a:rect b="b" l="l" r="r" t="t"/>
              <a:pathLst>
                <a:path extrusionOk="0" h="2334" w="2701">
                  <a:moveTo>
                    <a:pt x="1366" y="1"/>
                  </a:moveTo>
                  <a:cubicBezTo>
                    <a:pt x="1002" y="1"/>
                    <a:pt x="645" y="232"/>
                    <a:pt x="396" y="637"/>
                  </a:cubicBezTo>
                  <a:cubicBezTo>
                    <a:pt x="1" y="1281"/>
                    <a:pt x="99" y="1978"/>
                    <a:pt x="774" y="2254"/>
                  </a:cubicBezTo>
                  <a:cubicBezTo>
                    <a:pt x="920" y="2313"/>
                    <a:pt x="1082" y="2334"/>
                    <a:pt x="1253" y="2334"/>
                  </a:cubicBezTo>
                  <a:cubicBezTo>
                    <a:pt x="1626" y="2334"/>
                    <a:pt x="2040" y="2234"/>
                    <a:pt x="2422" y="2216"/>
                  </a:cubicBezTo>
                  <a:cubicBezTo>
                    <a:pt x="2515" y="2064"/>
                    <a:pt x="2607" y="1914"/>
                    <a:pt x="2700" y="1763"/>
                  </a:cubicBezTo>
                  <a:cubicBezTo>
                    <a:pt x="2479" y="1252"/>
                    <a:pt x="2385" y="596"/>
                    <a:pt x="2009" y="263"/>
                  </a:cubicBezTo>
                  <a:cubicBezTo>
                    <a:pt x="1806" y="84"/>
                    <a:pt x="1585" y="1"/>
                    <a:pt x="1366"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9" name="Google Shape;2779;p8"/>
            <p:cNvSpPr/>
            <p:nvPr/>
          </p:nvSpPr>
          <p:spPr>
            <a:xfrm>
              <a:off x="5732200" y="4245250"/>
              <a:ext cx="68400" cy="51800"/>
            </a:xfrm>
            <a:custGeom>
              <a:rect b="b" l="l" r="r" t="t"/>
              <a:pathLst>
                <a:path extrusionOk="0" h="2072" w="2736">
                  <a:moveTo>
                    <a:pt x="1647" y="0"/>
                  </a:moveTo>
                  <a:cubicBezTo>
                    <a:pt x="1256" y="0"/>
                    <a:pt x="742" y="188"/>
                    <a:pt x="504" y="436"/>
                  </a:cubicBezTo>
                  <a:cubicBezTo>
                    <a:pt x="0" y="962"/>
                    <a:pt x="155" y="1725"/>
                    <a:pt x="840" y="1996"/>
                  </a:cubicBezTo>
                  <a:cubicBezTo>
                    <a:pt x="980" y="2052"/>
                    <a:pt x="1134" y="2071"/>
                    <a:pt x="1296" y="2071"/>
                  </a:cubicBezTo>
                  <a:cubicBezTo>
                    <a:pt x="1665" y="2071"/>
                    <a:pt x="2076" y="1968"/>
                    <a:pt x="2454" y="1948"/>
                  </a:cubicBezTo>
                  <a:lnTo>
                    <a:pt x="2735" y="1462"/>
                  </a:lnTo>
                  <a:cubicBezTo>
                    <a:pt x="2494" y="974"/>
                    <a:pt x="2364" y="261"/>
                    <a:pt x="1975" y="65"/>
                  </a:cubicBezTo>
                  <a:cubicBezTo>
                    <a:pt x="1888" y="20"/>
                    <a:pt x="1774" y="0"/>
                    <a:pt x="1647"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0" name="Google Shape;2780;p8"/>
            <p:cNvSpPr/>
            <p:nvPr/>
          </p:nvSpPr>
          <p:spPr>
            <a:xfrm>
              <a:off x="4093700" y="353725"/>
              <a:ext cx="65125" cy="55850"/>
            </a:xfrm>
            <a:custGeom>
              <a:rect b="b" l="l" r="r" t="t"/>
              <a:pathLst>
                <a:path extrusionOk="0" h="2234" w="2605">
                  <a:moveTo>
                    <a:pt x="1286" y="0"/>
                  </a:moveTo>
                  <a:cubicBezTo>
                    <a:pt x="918" y="0"/>
                    <a:pt x="573" y="248"/>
                    <a:pt x="340" y="682"/>
                  </a:cubicBezTo>
                  <a:cubicBezTo>
                    <a:pt x="1" y="1313"/>
                    <a:pt x="145" y="1948"/>
                    <a:pt x="792" y="2174"/>
                  </a:cubicBezTo>
                  <a:cubicBezTo>
                    <a:pt x="918" y="2217"/>
                    <a:pt x="1053" y="2234"/>
                    <a:pt x="1193" y="2234"/>
                  </a:cubicBezTo>
                  <a:cubicBezTo>
                    <a:pt x="1557" y="2234"/>
                    <a:pt x="1960" y="2125"/>
                    <a:pt x="2334" y="2097"/>
                  </a:cubicBezTo>
                  <a:cubicBezTo>
                    <a:pt x="2423" y="1942"/>
                    <a:pt x="2515" y="1786"/>
                    <a:pt x="2605" y="1631"/>
                  </a:cubicBezTo>
                  <a:cubicBezTo>
                    <a:pt x="2384" y="1160"/>
                    <a:pt x="2278" y="548"/>
                    <a:pt x="1917" y="249"/>
                  </a:cubicBezTo>
                  <a:cubicBezTo>
                    <a:pt x="1710" y="79"/>
                    <a:pt x="1494" y="0"/>
                    <a:pt x="1286"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1" name="Google Shape;2781;p8"/>
            <p:cNvSpPr/>
            <p:nvPr/>
          </p:nvSpPr>
          <p:spPr>
            <a:xfrm>
              <a:off x="1812950" y="1411450"/>
              <a:ext cx="68000" cy="58400"/>
            </a:xfrm>
            <a:custGeom>
              <a:rect b="b" l="l" r="r" t="t"/>
              <a:pathLst>
                <a:path extrusionOk="0" h="2336" w="2720">
                  <a:moveTo>
                    <a:pt x="1359" y="0"/>
                  </a:moveTo>
                  <a:cubicBezTo>
                    <a:pt x="985" y="0"/>
                    <a:pt x="625" y="246"/>
                    <a:pt x="381" y="667"/>
                  </a:cubicBezTo>
                  <a:cubicBezTo>
                    <a:pt x="1" y="1323"/>
                    <a:pt x="126" y="2015"/>
                    <a:pt x="807" y="2269"/>
                  </a:cubicBezTo>
                  <a:cubicBezTo>
                    <a:pt x="938" y="2318"/>
                    <a:pt x="1080" y="2336"/>
                    <a:pt x="1230" y="2336"/>
                  </a:cubicBezTo>
                  <a:cubicBezTo>
                    <a:pt x="1618" y="2336"/>
                    <a:pt x="2052" y="2213"/>
                    <a:pt x="2451" y="2182"/>
                  </a:cubicBezTo>
                  <a:lnTo>
                    <a:pt x="2719" y="1719"/>
                  </a:lnTo>
                  <a:cubicBezTo>
                    <a:pt x="2484" y="1217"/>
                    <a:pt x="2367" y="567"/>
                    <a:pt x="1983" y="244"/>
                  </a:cubicBezTo>
                  <a:cubicBezTo>
                    <a:pt x="1783" y="78"/>
                    <a:pt x="1569" y="0"/>
                    <a:pt x="1359"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2" name="Google Shape;2782;p8"/>
            <p:cNvSpPr/>
            <p:nvPr/>
          </p:nvSpPr>
          <p:spPr>
            <a:xfrm>
              <a:off x="1549850" y="1891325"/>
              <a:ext cx="67100" cy="51400"/>
            </a:xfrm>
            <a:custGeom>
              <a:rect b="b" l="l" r="r" t="t"/>
              <a:pathLst>
                <a:path extrusionOk="0" h="2056" w="2684">
                  <a:moveTo>
                    <a:pt x="1323" y="0"/>
                  </a:moveTo>
                  <a:cubicBezTo>
                    <a:pt x="1000" y="0"/>
                    <a:pt x="651" y="56"/>
                    <a:pt x="328" y="56"/>
                  </a:cubicBezTo>
                  <a:cubicBezTo>
                    <a:pt x="320" y="56"/>
                    <a:pt x="313" y="56"/>
                    <a:pt x="305" y="56"/>
                  </a:cubicBezTo>
                  <a:lnTo>
                    <a:pt x="0" y="515"/>
                  </a:lnTo>
                  <a:cubicBezTo>
                    <a:pt x="210" y="1021"/>
                    <a:pt x="289" y="1743"/>
                    <a:pt x="665" y="1968"/>
                  </a:cubicBezTo>
                  <a:cubicBezTo>
                    <a:pt x="766" y="2029"/>
                    <a:pt x="910" y="2056"/>
                    <a:pt x="1071" y="2056"/>
                  </a:cubicBezTo>
                  <a:cubicBezTo>
                    <a:pt x="1449" y="2056"/>
                    <a:pt x="1921" y="1907"/>
                    <a:pt x="2155" y="1690"/>
                  </a:cubicBezTo>
                  <a:cubicBezTo>
                    <a:pt x="2684" y="1201"/>
                    <a:pt x="2592" y="424"/>
                    <a:pt x="1922" y="109"/>
                  </a:cubicBezTo>
                  <a:cubicBezTo>
                    <a:pt x="1744" y="25"/>
                    <a:pt x="1539" y="0"/>
                    <a:pt x="1323"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3" name="Google Shape;2783;p8"/>
            <p:cNvSpPr/>
            <p:nvPr/>
          </p:nvSpPr>
          <p:spPr>
            <a:xfrm>
              <a:off x="5999800" y="3765250"/>
              <a:ext cx="68250" cy="58475"/>
            </a:xfrm>
            <a:custGeom>
              <a:rect b="b" l="l" r="r" t="t"/>
              <a:pathLst>
                <a:path extrusionOk="0" h="2339" w="2730">
                  <a:moveTo>
                    <a:pt x="1351" y="1"/>
                  </a:moveTo>
                  <a:cubicBezTo>
                    <a:pt x="970" y="1"/>
                    <a:pt x="607" y="256"/>
                    <a:pt x="368" y="688"/>
                  </a:cubicBezTo>
                  <a:cubicBezTo>
                    <a:pt x="1" y="1353"/>
                    <a:pt x="141" y="2041"/>
                    <a:pt x="827" y="2280"/>
                  </a:cubicBezTo>
                  <a:cubicBezTo>
                    <a:pt x="948" y="2322"/>
                    <a:pt x="1078" y="2339"/>
                    <a:pt x="1214" y="2339"/>
                  </a:cubicBezTo>
                  <a:cubicBezTo>
                    <a:pt x="1611" y="2339"/>
                    <a:pt x="2059" y="2198"/>
                    <a:pt x="2470" y="2158"/>
                  </a:cubicBezTo>
                  <a:lnTo>
                    <a:pt x="2730" y="1690"/>
                  </a:lnTo>
                  <a:cubicBezTo>
                    <a:pt x="2482" y="1194"/>
                    <a:pt x="2354" y="548"/>
                    <a:pt x="1962" y="233"/>
                  </a:cubicBezTo>
                  <a:cubicBezTo>
                    <a:pt x="1764" y="74"/>
                    <a:pt x="1555" y="1"/>
                    <a:pt x="1351"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4" name="Google Shape;2784;p8"/>
            <p:cNvSpPr/>
            <p:nvPr/>
          </p:nvSpPr>
          <p:spPr>
            <a:xfrm>
              <a:off x="5721625" y="1269000"/>
              <a:ext cx="65425" cy="56025"/>
            </a:xfrm>
            <a:custGeom>
              <a:rect b="b" l="l" r="r" t="t"/>
              <a:pathLst>
                <a:path extrusionOk="0" h="2241" w="2617">
                  <a:moveTo>
                    <a:pt x="1314" y="1"/>
                  </a:moveTo>
                  <a:cubicBezTo>
                    <a:pt x="975" y="1"/>
                    <a:pt x="644" y="212"/>
                    <a:pt x="409" y="587"/>
                  </a:cubicBezTo>
                  <a:cubicBezTo>
                    <a:pt x="1" y="1236"/>
                    <a:pt x="105" y="1908"/>
                    <a:pt x="804" y="2174"/>
                  </a:cubicBezTo>
                  <a:cubicBezTo>
                    <a:pt x="929" y="2223"/>
                    <a:pt x="1065" y="2240"/>
                    <a:pt x="1209" y="2240"/>
                  </a:cubicBezTo>
                  <a:cubicBezTo>
                    <a:pt x="1569" y="2240"/>
                    <a:pt x="1973" y="2128"/>
                    <a:pt x="2344" y="2102"/>
                  </a:cubicBezTo>
                  <a:cubicBezTo>
                    <a:pt x="2435" y="1947"/>
                    <a:pt x="2525" y="1793"/>
                    <a:pt x="2616" y="1638"/>
                  </a:cubicBezTo>
                  <a:cubicBezTo>
                    <a:pt x="2395" y="1166"/>
                    <a:pt x="2286" y="568"/>
                    <a:pt x="1929" y="253"/>
                  </a:cubicBezTo>
                  <a:cubicBezTo>
                    <a:pt x="1735" y="81"/>
                    <a:pt x="1523" y="1"/>
                    <a:pt x="1314"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5" name="Google Shape;2785;p8"/>
            <p:cNvSpPr/>
            <p:nvPr/>
          </p:nvSpPr>
          <p:spPr>
            <a:xfrm>
              <a:off x="1774575" y="4197450"/>
              <a:ext cx="65875" cy="64550"/>
            </a:xfrm>
            <a:custGeom>
              <a:rect b="b" l="l" r="r" t="t"/>
              <a:pathLst>
                <a:path extrusionOk="0" h="2582" w="2635">
                  <a:moveTo>
                    <a:pt x="1942" y="0"/>
                  </a:moveTo>
                  <a:cubicBezTo>
                    <a:pt x="1440" y="247"/>
                    <a:pt x="794" y="373"/>
                    <a:pt x="469" y="768"/>
                  </a:cubicBezTo>
                  <a:cubicBezTo>
                    <a:pt x="0" y="1338"/>
                    <a:pt x="217" y="2006"/>
                    <a:pt x="861" y="2379"/>
                  </a:cubicBezTo>
                  <a:cubicBezTo>
                    <a:pt x="1093" y="2513"/>
                    <a:pt x="1330" y="2582"/>
                    <a:pt x="1551" y="2582"/>
                  </a:cubicBezTo>
                  <a:cubicBezTo>
                    <a:pt x="1944" y="2582"/>
                    <a:pt x="2286" y="2365"/>
                    <a:pt x="2454" y="1922"/>
                  </a:cubicBezTo>
                  <a:cubicBezTo>
                    <a:pt x="2635" y="1443"/>
                    <a:pt x="2429" y="820"/>
                    <a:pt x="2395" y="263"/>
                  </a:cubicBezTo>
                  <a:lnTo>
                    <a:pt x="1942" y="0"/>
                  </a:ln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6" name="Google Shape;2786;p8"/>
            <p:cNvSpPr/>
            <p:nvPr/>
          </p:nvSpPr>
          <p:spPr>
            <a:xfrm>
              <a:off x="2579850" y="4960075"/>
              <a:ext cx="56950" cy="64375"/>
            </a:xfrm>
            <a:custGeom>
              <a:rect b="b" l="l" r="r" t="t"/>
              <a:pathLst>
                <a:path extrusionOk="0" h="2575" w="2278">
                  <a:moveTo>
                    <a:pt x="1060" y="0"/>
                  </a:moveTo>
                  <a:cubicBezTo>
                    <a:pt x="685" y="0"/>
                    <a:pt x="329" y="247"/>
                    <a:pt x="170" y="689"/>
                  </a:cubicBezTo>
                  <a:cubicBezTo>
                    <a:pt x="0" y="1162"/>
                    <a:pt x="216" y="1769"/>
                    <a:pt x="260" y="2315"/>
                  </a:cubicBezTo>
                  <a:lnTo>
                    <a:pt x="745" y="2575"/>
                  </a:lnTo>
                  <a:cubicBezTo>
                    <a:pt x="1221" y="2302"/>
                    <a:pt x="1924" y="2133"/>
                    <a:pt x="2108" y="1727"/>
                  </a:cubicBezTo>
                  <a:cubicBezTo>
                    <a:pt x="2277" y="1361"/>
                    <a:pt x="2037" y="568"/>
                    <a:pt x="1704" y="266"/>
                  </a:cubicBezTo>
                  <a:cubicBezTo>
                    <a:pt x="1507" y="85"/>
                    <a:pt x="1280" y="0"/>
                    <a:pt x="1060"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7" name="Google Shape;2787;p8"/>
            <p:cNvSpPr/>
            <p:nvPr/>
          </p:nvSpPr>
          <p:spPr>
            <a:xfrm>
              <a:off x="6109850" y="1957600"/>
              <a:ext cx="58075" cy="49700"/>
            </a:xfrm>
            <a:custGeom>
              <a:rect b="b" l="l" r="r" t="t"/>
              <a:pathLst>
                <a:path extrusionOk="0" h="1988" w="2323">
                  <a:moveTo>
                    <a:pt x="1303" y="0"/>
                  </a:moveTo>
                  <a:cubicBezTo>
                    <a:pt x="886" y="0"/>
                    <a:pt x="341" y="191"/>
                    <a:pt x="192" y="442"/>
                  </a:cubicBezTo>
                  <a:cubicBezTo>
                    <a:pt x="0" y="767"/>
                    <a:pt x="223" y="1628"/>
                    <a:pt x="550" y="1884"/>
                  </a:cubicBezTo>
                  <a:cubicBezTo>
                    <a:pt x="648" y="1961"/>
                    <a:pt x="785" y="1988"/>
                    <a:pt x="943" y="1988"/>
                  </a:cubicBezTo>
                  <a:cubicBezTo>
                    <a:pt x="1277" y="1988"/>
                    <a:pt x="1705" y="1867"/>
                    <a:pt x="2056" y="1845"/>
                  </a:cubicBezTo>
                  <a:cubicBezTo>
                    <a:pt x="2146" y="1693"/>
                    <a:pt x="2234" y="1543"/>
                    <a:pt x="2323" y="1392"/>
                  </a:cubicBezTo>
                  <a:cubicBezTo>
                    <a:pt x="2100" y="924"/>
                    <a:pt x="1985" y="207"/>
                    <a:pt x="1627" y="54"/>
                  </a:cubicBezTo>
                  <a:cubicBezTo>
                    <a:pt x="1540" y="17"/>
                    <a:pt x="1427" y="0"/>
                    <a:pt x="1303"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8" name="Google Shape;2788;p8"/>
            <p:cNvSpPr/>
            <p:nvPr/>
          </p:nvSpPr>
          <p:spPr>
            <a:xfrm>
              <a:off x="3318925" y="380425"/>
              <a:ext cx="55575" cy="56725"/>
            </a:xfrm>
            <a:custGeom>
              <a:rect b="b" l="l" r="r" t="t"/>
              <a:pathLst>
                <a:path extrusionOk="0" h="2269" w="2223">
                  <a:moveTo>
                    <a:pt x="1442" y="1"/>
                  </a:moveTo>
                  <a:cubicBezTo>
                    <a:pt x="988" y="258"/>
                    <a:pt x="284" y="426"/>
                    <a:pt x="147" y="799"/>
                  </a:cubicBezTo>
                  <a:cubicBezTo>
                    <a:pt x="1" y="1196"/>
                    <a:pt x="257" y="2049"/>
                    <a:pt x="587" y="2218"/>
                  </a:cubicBezTo>
                  <a:cubicBezTo>
                    <a:pt x="654" y="2253"/>
                    <a:pt x="743" y="2268"/>
                    <a:pt x="843" y="2268"/>
                  </a:cubicBezTo>
                  <a:cubicBezTo>
                    <a:pt x="1235" y="2268"/>
                    <a:pt x="1809" y="2029"/>
                    <a:pt x="1999" y="1751"/>
                  </a:cubicBezTo>
                  <a:cubicBezTo>
                    <a:pt x="2223" y="1423"/>
                    <a:pt x="1952" y="754"/>
                    <a:pt x="1897" y="235"/>
                  </a:cubicBezTo>
                  <a:lnTo>
                    <a:pt x="1442" y="1"/>
                  </a:ln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9" name="Google Shape;2789;p8"/>
            <p:cNvSpPr/>
            <p:nvPr/>
          </p:nvSpPr>
          <p:spPr>
            <a:xfrm>
              <a:off x="6227000" y="3114325"/>
              <a:ext cx="56425" cy="50050"/>
            </a:xfrm>
            <a:custGeom>
              <a:rect b="b" l="l" r="r" t="t"/>
              <a:pathLst>
                <a:path extrusionOk="0" h="2002" w="2257">
                  <a:moveTo>
                    <a:pt x="1305" y="1"/>
                  </a:moveTo>
                  <a:cubicBezTo>
                    <a:pt x="926" y="1"/>
                    <a:pt x="431" y="320"/>
                    <a:pt x="0" y="464"/>
                  </a:cubicBezTo>
                  <a:cubicBezTo>
                    <a:pt x="158" y="970"/>
                    <a:pt x="174" y="1685"/>
                    <a:pt x="516" y="1919"/>
                  </a:cubicBezTo>
                  <a:cubicBezTo>
                    <a:pt x="603" y="1978"/>
                    <a:pt x="714" y="2001"/>
                    <a:pt x="842" y="2001"/>
                  </a:cubicBezTo>
                  <a:cubicBezTo>
                    <a:pt x="1186" y="2001"/>
                    <a:pt x="1644" y="1835"/>
                    <a:pt x="2019" y="1788"/>
                  </a:cubicBezTo>
                  <a:cubicBezTo>
                    <a:pt x="2099" y="1633"/>
                    <a:pt x="2177" y="1478"/>
                    <a:pt x="2256" y="1323"/>
                  </a:cubicBezTo>
                  <a:cubicBezTo>
                    <a:pt x="2007" y="870"/>
                    <a:pt x="1851" y="161"/>
                    <a:pt x="1484" y="30"/>
                  </a:cubicBezTo>
                  <a:cubicBezTo>
                    <a:pt x="1428" y="10"/>
                    <a:pt x="1368" y="1"/>
                    <a:pt x="1305"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0" name="Google Shape;2790;p8"/>
            <p:cNvSpPr/>
            <p:nvPr/>
          </p:nvSpPr>
          <p:spPr>
            <a:xfrm>
              <a:off x="2272800" y="891275"/>
              <a:ext cx="56375" cy="50000"/>
            </a:xfrm>
            <a:custGeom>
              <a:rect b="b" l="l" r="r" t="t"/>
              <a:pathLst>
                <a:path extrusionOk="0" h="2000" w="2255">
                  <a:moveTo>
                    <a:pt x="1304" y="1"/>
                  </a:moveTo>
                  <a:cubicBezTo>
                    <a:pt x="926" y="1"/>
                    <a:pt x="431" y="318"/>
                    <a:pt x="0" y="461"/>
                  </a:cubicBezTo>
                  <a:cubicBezTo>
                    <a:pt x="156" y="966"/>
                    <a:pt x="170" y="1682"/>
                    <a:pt x="511" y="1917"/>
                  </a:cubicBezTo>
                  <a:cubicBezTo>
                    <a:pt x="598" y="1976"/>
                    <a:pt x="711" y="1999"/>
                    <a:pt x="839" y="1999"/>
                  </a:cubicBezTo>
                  <a:cubicBezTo>
                    <a:pt x="1183" y="1999"/>
                    <a:pt x="1640" y="1835"/>
                    <a:pt x="2016" y="1790"/>
                  </a:cubicBezTo>
                  <a:lnTo>
                    <a:pt x="2255" y="1326"/>
                  </a:lnTo>
                  <a:cubicBezTo>
                    <a:pt x="2006" y="872"/>
                    <a:pt x="1851" y="163"/>
                    <a:pt x="1484" y="30"/>
                  </a:cubicBezTo>
                  <a:cubicBezTo>
                    <a:pt x="1428" y="10"/>
                    <a:pt x="1367" y="1"/>
                    <a:pt x="1304"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1" name="Google Shape;2791;p8"/>
            <p:cNvSpPr/>
            <p:nvPr/>
          </p:nvSpPr>
          <p:spPr>
            <a:xfrm>
              <a:off x="5446425" y="952450"/>
              <a:ext cx="55450" cy="56925"/>
            </a:xfrm>
            <a:custGeom>
              <a:rect b="b" l="l" r="r" t="t"/>
              <a:pathLst>
                <a:path extrusionOk="0" h="2277" w="2218">
                  <a:moveTo>
                    <a:pt x="1460" y="0"/>
                  </a:moveTo>
                  <a:cubicBezTo>
                    <a:pt x="1001" y="251"/>
                    <a:pt x="295" y="408"/>
                    <a:pt x="153" y="778"/>
                  </a:cubicBezTo>
                  <a:cubicBezTo>
                    <a:pt x="1" y="1173"/>
                    <a:pt x="381" y="1770"/>
                    <a:pt x="530" y="2277"/>
                  </a:cubicBezTo>
                  <a:cubicBezTo>
                    <a:pt x="1035" y="2119"/>
                    <a:pt x="1743" y="2106"/>
                    <a:pt x="1987" y="1761"/>
                  </a:cubicBezTo>
                  <a:cubicBezTo>
                    <a:pt x="2217" y="1438"/>
                    <a:pt x="1958" y="763"/>
                    <a:pt x="1914" y="243"/>
                  </a:cubicBezTo>
                  <a:lnTo>
                    <a:pt x="1460" y="0"/>
                  </a:ln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2" name="Google Shape;2792;p8"/>
            <p:cNvSpPr/>
            <p:nvPr/>
          </p:nvSpPr>
          <p:spPr>
            <a:xfrm>
              <a:off x="4513800" y="436125"/>
              <a:ext cx="55575" cy="57325"/>
            </a:xfrm>
            <a:custGeom>
              <a:rect b="b" l="l" r="r" t="t"/>
              <a:pathLst>
                <a:path extrusionOk="0" h="2293" w="2223">
                  <a:moveTo>
                    <a:pt x="1676" y="1"/>
                  </a:moveTo>
                  <a:cubicBezTo>
                    <a:pt x="1172" y="167"/>
                    <a:pt x="463" y="192"/>
                    <a:pt x="224" y="541"/>
                  </a:cubicBezTo>
                  <a:cubicBezTo>
                    <a:pt x="0" y="870"/>
                    <a:pt x="273" y="1539"/>
                    <a:pt x="326" y="2058"/>
                  </a:cubicBezTo>
                  <a:lnTo>
                    <a:pt x="781" y="2292"/>
                  </a:lnTo>
                  <a:cubicBezTo>
                    <a:pt x="1237" y="2034"/>
                    <a:pt x="1940" y="1866"/>
                    <a:pt x="2078" y="1493"/>
                  </a:cubicBezTo>
                  <a:cubicBezTo>
                    <a:pt x="2222" y="1095"/>
                    <a:pt x="1830" y="506"/>
                    <a:pt x="1676"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3" name="Google Shape;2793;p8"/>
            <p:cNvSpPr/>
            <p:nvPr/>
          </p:nvSpPr>
          <p:spPr>
            <a:xfrm>
              <a:off x="6209175" y="2325500"/>
              <a:ext cx="58025" cy="49675"/>
            </a:xfrm>
            <a:custGeom>
              <a:rect b="b" l="l" r="r" t="t"/>
              <a:pathLst>
                <a:path extrusionOk="0" h="1987" w="2321">
                  <a:moveTo>
                    <a:pt x="1300" y="1"/>
                  </a:moveTo>
                  <a:cubicBezTo>
                    <a:pt x="883" y="1"/>
                    <a:pt x="339" y="190"/>
                    <a:pt x="192" y="441"/>
                  </a:cubicBezTo>
                  <a:cubicBezTo>
                    <a:pt x="0" y="767"/>
                    <a:pt x="223" y="1629"/>
                    <a:pt x="550" y="1884"/>
                  </a:cubicBezTo>
                  <a:cubicBezTo>
                    <a:pt x="648" y="1960"/>
                    <a:pt x="784" y="1987"/>
                    <a:pt x="942" y="1987"/>
                  </a:cubicBezTo>
                  <a:cubicBezTo>
                    <a:pt x="1276" y="1987"/>
                    <a:pt x="1704" y="1866"/>
                    <a:pt x="2056" y="1844"/>
                  </a:cubicBezTo>
                  <a:lnTo>
                    <a:pt x="2321" y="1392"/>
                  </a:lnTo>
                  <a:cubicBezTo>
                    <a:pt x="2098" y="923"/>
                    <a:pt x="1984" y="207"/>
                    <a:pt x="1625" y="55"/>
                  </a:cubicBezTo>
                  <a:cubicBezTo>
                    <a:pt x="1538" y="18"/>
                    <a:pt x="1424" y="1"/>
                    <a:pt x="1300"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4" name="Google Shape;2794;p8"/>
            <p:cNvSpPr/>
            <p:nvPr/>
          </p:nvSpPr>
          <p:spPr>
            <a:xfrm>
              <a:off x="6157925" y="2141325"/>
              <a:ext cx="55100" cy="55950"/>
            </a:xfrm>
            <a:custGeom>
              <a:rect b="b" l="l" r="r" t="t"/>
              <a:pathLst>
                <a:path extrusionOk="0" h="2238" w="2204">
                  <a:moveTo>
                    <a:pt x="1364" y="1"/>
                  </a:moveTo>
                  <a:cubicBezTo>
                    <a:pt x="975" y="1"/>
                    <a:pt x="437" y="200"/>
                    <a:pt x="242" y="453"/>
                  </a:cubicBezTo>
                  <a:cubicBezTo>
                    <a:pt x="0" y="767"/>
                    <a:pt x="233" y="1452"/>
                    <a:pt x="257" y="1974"/>
                  </a:cubicBezTo>
                  <a:lnTo>
                    <a:pt x="696" y="2238"/>
                  </a:lnTo>
                  <a:cubicBezTo>
                    <a:pt x="1164" y="2004"/>
                    <a:pt x="1875" y="1875"/>
                    <a:pt x="2035" y="1510"/>
                  </a:cubicBezTo>
                  <a:cubicBezTo>
                    <a:pt x="2203" y="1124"/>
                    <a:pt x="1996" y="256"/>
                    <a:pt x="1676" y="67"/>
                  </a:cubicBezTo>
                  <a:cubicBezTo>
                    <a:pt x="1598" y="21"/>
                    <a:pt x="1489" y="1"/>
                    <a:pt x="1364"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5" name="Google Shape;2795;p8"/>
            <p:cNvSpPr/>
            <p:nvPr/>
          </p:nvSpPr>
          <p:spPr>
            <a:xfrm>
              <a:off x="2349150" y="4828550"/>
              <a:ext cx="55250" cy="56500"/>
            </a:xfrm>
            <a:custGeom>
              <a:rect b="b" l="l" r="r" t="t"/>
              <a:pathLst>
                <a:path extrusionOk="0" h="2260" w="2210">
                  <a:moveTo>
                    <a:pt x="1479" y="1"/>
                  </a:moveTo>
                  <a:cubicBezTo>
                    <a:pt x="1018" y="242"/>
                    <a:pt x="309" y="387"/>
                    <a:pt x="160" y="754"/>
                  </a:cubicBezTo>
                  <a:cubicBezTo>
                    <a:pt x="1" y="1146"/>
                    <a:pt x="369" y="1748"/>
                    <a:pt x="508" y="2260"/>
                  </a:cubicBezTo>
                  <a:cubicBezTo>
                    <a:pt x="1016" y="2112"/>
                    <a:pt x="1723" y="2112"/>
                    <a:pt x="1974" y="1773"/>
                  </a:cubicBezTo>
                  <a:cubicBezTo>
                    <a:pt x="2210" y="1454"/>
                    <a:pt x="1964" y="774"/>
                    <a:pt x="1930" y="254"/>
                  </a:cubicBezTo>
                  <a:lnTo>
                    <a:pt x="1479" y="1"/>
                  </a:ln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6" name="Google Shape;2796;p8"/>
            <p:cNvSpPr/>
            <p:nvPr/>
          </p:nvSpPr>
          <p:spPr>
            <a:xfrm>
              <a:off x="3135400" y="441225"/>
              <a:ext cx="58925" cy="50275"/>
            </a:xfrm>
            <a:custGeom>
              <a:rect b="b" l="l" r="r" t="t"/>
              <a:pathLst>
                <a:path extrusionOk="0" h="2011" w="2357">
                  <a:moveTo>
                    <a:pt x="1330" y="1"/>
                  </a:moveTo>
                  <a:cubicBezTo>
                    <a:pt x="905" y="1"/>
                    <a:pt x="314" y="235"/>
                    <a:pt x="173" y="510"/>
                  </a:cubicBezTo>
                  <a:cubicBezTo>
                    <a:pt x="0" y="847"/>
                    <a:pt x="273" y="1693"/>
                    <a:pt x="616" y="1929"/>
                  </a:cubicBezTo>
                  <a:cubicBezTo>
                    <a:pt x="703" y="1988"/>
                    <a:pt x="814" y="2010"/>
                    <a:pt x="940" y="2010"/>
                  </a:cubicBezTo>
                  <a:cubicBezTo>
                    <a:pt x="1284" y="2010"/>
                    <a:pt x="1742" y="1844"/>
                    <a:pt x="2119" y="1798"/>
                  </a:cubicBezTo>
                  <a:cubicBezTo>
                    <a:pt x="2197" y="1642"/>
                    <a:pt x="2277" y="1488"/>
                    <a:pt x="2357" y="1334"/>
                  </a:cubicBezTo>
                  <a:cubicBezTo>
                    <a:pt x="2108" y="878"/>
                    <a:pt x="1950" y="169"/>
                    <a:pt x="1583" y="38"/>
                  </a:cubicBezTo>
                  <a:cubicBezTo>
                    <a:pt x="1512" y="13"/>
                    <a:pt x="1425" y="1"/>
                    <a:pt x="1330"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7" name="Google Shape;2797;p8"/>
            <p:cNvSpPr/>
            <p:nvPr/>
          </p:nvSpPr>
          <p:spPr>
            <a:xfrm>
              <a:off x="2814325" y="5090075"/>
              <a:ext cx="55300" cy="56200"/>
            </a:xfrm>
            <a:custGeom>
              <a:rect b="b" l="l" r="r" t="t"/>
              <a:pathLst>
                <a:path extrusionOk="0" h="2248" w="2212">
                  <a:moveTo>
                    <a:pt x="1482" y="1"/>
                  </a:moveTo>
                  <a:cubicBezTo>
                    <a:pt x="1019" y="242"/>
                    <a:pt x="312" y="385"/>
                    <a:pt x="162" y="754"/>
                  </a:cubicBezTo>
                  <a:cubicBezTo>
                    <a:pt x="1" y="1144"/>
                    <a:pt x="225" y="2006"/>
                    <a:pt x="548" y="2188"/>
                  </a:cubicBezTo>
                  <a:cubicBezTo>
                    <a:pt x="622" y="2229"/>
                    <a:pt x="724" y="2248"/>
                    <a:pt x="840" y="2248"/>
                  </a:cubicBezTo>
                  <a:cubicBezTo>
                    <a:pt x="1230" y="2248"/>
                    <a:pt x="1781" y="2036"/>
                    <a:pt x="1974" y="1775"/>
                  </a:cubicBezTo>
                  <a:cubicBezTo>
                    <a:pt x="2211" y="1455"/>
                    <a:pt x="1965" y="776"/>
                    <a:pt x="1933" y="256"/>
                  </a:cubicBezTo>
                  <a:lnTo>
                    <a:pt x="1482" y="1"/>
                  </a:ln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8" name="Google Shape;2798;p8"/>
            <p:cNvSpPr/>
            <p:nvPr/>
          </p:nvSpPr>
          <p:spPr>
            <a:xfrm>
              <a:off x="1422150" y="2131175"/>
              <a:ext cx="58875" cy="47450"/>
            </a:xfrm>
            <a:custGeom>
              <a:rect b="b" l="l" r="r" t="t"/>
              <a:pathLst>
                <a:path extrusionOk="0" h="1898" w="2355">
                  <a:moveTo>
                    <a:pt x="1244" y="1"/>
                  </a:moveTo>
                  <a:cubicBezTo>
                    <a:pt x="847" y="1"/>
                    <a:pt x="328" y="181"/>
                    <a:pt x="186" y="419"/>
                  </a:cubicBezTo>
                  <a:cubicBezTo>
                    <a:pt x="1" y="731"/>
                    <a:pt x="210" y="1565"/>
                    <a:pt x="522" y="1804"/>
                  </a:cubicBezTo>
                  <a:cubicBezTo>
                    <a:pt x="612" y="1872"/>
                    <a:pt x="734" y="1898"/>
                    <a:pt x="885" y="1898"/>
                  </a:cubicBezTo>
                  <a:cubicBezTo>
                    <a:pt x="1235" y="1898"/>
                    <a:pt x="1740" y="1762"/>
                    <a:pt x="2354" y="1714"/>
                  </a:cubicBezTo>
                  <a:cubicBezTo>
                    <a:pt x="1998" y="907"/>
                    <a:pt x="1905" y="211"/>
                    <a:pt x="1563" y="56"/>
                  </a:cubicBezTo>
                  <a:cubicBezTo>
                    <a:pt x="1478" y="18"/>
                    <a:pt x="1367" y="1"/>
                    <a:pt x="1244"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9" name="Google Shape;2799;p8"/>
            <p:cNvSpPr/>
            <p:nvPr/>
          </p:nvSpPr>
          <p:spPr>
            <a:xfrm>
              <a:off x="5611300" y="4484975"/>
              <a:ext cx="57525" cy="47625"/>
            </a:xfrm>
            <a:custGeom>
              <a:rect b="b" l="l" r="r" t="t"/>
              <a:pathLst>
                <a:path extrusionOk="0" h="1905" w="2301">
                  <a:moveTo>
                    <a:pt x="1247" y="0"/>
                  </a:moveTo>
                  <a:cubicBezTo>
                    <a:pt x="889" y="0"/>
                    <a:pt x="411" y="296"/>
                    <a:pt x="0" y="427"/>
                  </a:cubicBezTo>
                  <a:cubicBezTo>
                    <a:pt x="145" y="913"/>
                    <a:pt x="147" y="1606"/>
                    <a:pt x="473" y="1828"/>
                  </a:cubicBezTo>
                  <a:cubicBezTo>
                    <a:pt x="553" y="1883"/>
                    <a:pt x="655" y="1905"/>
                    <a:pt x="779" y="1905"/>
                  </a:cubicBezTo>
                  <a:cubicBezTo>
                    <a:pt x="1130" y="1905"/>
                    <a:pt x="1652" y="1729"/>
                    <a:pt x="2300" y="1645"/>
                  </a:cubicBezTo>
                  <a:cubicBezTo>
                    <a:pt x="1904" y="857"/>
                    <a:pt x="1776" y="167"/>
                    <a:pt x="1428" y="32"/>
                  </a:cubicBezTo>
                  <a:cubicBezTo>
                    <a:pt x="1372" y="10"/>
                    <a:pt x="1312" y="0"/>
                    <a:pt x="1247"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0" name="Google Shape;2800;p8"/>
            <p:cNvSpPr/>
            <p:nvPr/>
          </p:nvSpPr>
          <p:spPr>
            <a:xfrm>
              <a:off x="5291125" y="4774400"/>
              <a:ext cx="53150" cy="58625"/>
            </a:xfrm>
            <a:custGeom>
              <a:rect b="b" l="l" r="r" t="t"/>
              <a:pathLst>
                <a:path extrusionOk="0" h="2345" w="2126">
                  <a:moveTo>
                    <a:pt x="1611" y="0"/>
                  </a:moveTo>
                  <a:cubicBezTo>
                    <a:pt x="1126" y="154"/>
                    <a:pt x="441" y="170"/>
                    <a:pt x="215" y="501"/>
                  </a:cubicBezTo>
                  <a:cubicBezTo>
                    <a:pt x="0" y="814"/>
                    <a:pt x="267" y="1459"/>
                    <a:pt x="366" y="2345"/>
                  </a:cubicBezTo>
                  <a:cubicBezTo>
                    <a:pt x="1154" y="1929"/>
                    <a:pt x="1838" y="1789"/>
                    <a:pt x="1978" y="1437"/>
                  </a:cubicBezTo>
                  <a:cubicBezTo>
                    <a:pt x="2125" y="1063"/>
                    <a:pt x="1755" y="488"/>
                    <a:pt x="1611"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1" name="Google Shape;2801;p8"/>
            <p:cNvSpPr/>
            <p:nvPr/>
          </p:nvSpPr>
          <p:spPr>
            <a:xfrm>
              <a:off x="3501075" y="335300"/>
              <a:ext cx="53175" cy="58675"/>
            </a:xfrm>
            <a:custGeom>
              <a:rect b="b" l="l" r="r" t="t"/>
              <a:pathLst>
                <a:path extrusionOk="0" h="2347" w="2127">
                  <a:moveTo>
                    <a:pt x="1609" y="0"/>
                  </a:moveTo>
                  <a:cubicBezTo>
                    <a:pt x="1125" y="155"/>
                    <a:pt x="439" y="171"/>
                    <a:pt x="214" y="504"/>
                  </a:cubicBezTo>
                  <a:cubicBezTo>
                    <a:pt x="0" y="818"/>
                    <a:pt x="270" y="1462"/>
                    <a:pt x="370" y="2346"/>
                  </a:cubicBezTo>
                  <a:cubicBezTo>
                    <a:pt x="1155" y="1931"/>
                    <a:pt x="1839" y="1789"/>
                    <a:pt x="1979" y="1434"/>
                  </a:cubicBezTo>
                  <a:cubicBezTo>
                    <a:pt x="2127" y="1061"/>
                    <a:pt x="1755" y="487"/>
                    <a:pt x="1609"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2" name="Google Shape;2802;p8"/>
            <p:cNvSpPr/>
            <p:nvPr/>
          </p:nvSpPr>
          <p:spPr>
            <a:xfrm>
              <a:off x="6059975" y="1774400"/>
              <a:ext cx="52725" cy="57000"/>
            </a:xfrm>
            <a:custGeom>
              <a:rect b="b" l="l" r="r" t="t"/>
              <a:pathLst>
                <a:path extrusionOk="0" h="2280" w="2109">
                  <a:moveTo>
                    <a:pt x="1647" y="1"/>
                  </a:moveTo>
                  <a:cubicBezTo>
                    <a:pt x="1157" y="129"/>
                    <a:pt x="473" y="110"/>
                    <a:pt x="230" y="430"/>
                  </a:cubicBezTo>
                  <a:cubicBezTo>
                    <a:pt x="0" y="732"/>
                    <a:pt x="233" y="1389"/>
                    <a:pt x="286" y="2279"/>
                  </a:cubicBezTo>
                  <a:cubicBezTo>
                    <a:pt x="1093" y="1905"/>
                    <a:pt x="1785" y="1800"/>
                    <a:pt x="1942" y="1454"/>
                  </a:cubicBezTo>
                  <a:cubicBezTo>
                    <a:pt x="2109" y="1090"/>
                    <a:pt x="1767" y="496"/>
                    <a:pt x="1647"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3" name="Google Shape;2803;p8"/>
            <p:cNvSpPr/>
            <p:nvPr/>
          </p:nvSpPr>
          <p:spPr>
            <a:xfrm>
              <a:off x="6137950" y="3534925"/>
              <a:ext cx="54400" cy="47750"/>
            </a:xfrm>
            <a:custGeom>
              <a:rect b="b" l="l" r="r" t="t"/>
              <a:pathLst>
                <a:path extrusionOk="0" h="1910" w="2176">
                  <a:moveTo>
                    <a:pt x="1357" y="1"/>
                  </a:moveTo>
                  <a:cubicBezTo>
                    <a:pt x="1011" y="1"/>
                    <a:pt x="580" y="137"/>
                    <a:pt x="213" y="170"/>
                  </a:cubicBezTo>
                  <a:lnTo>
                    <a:pt x="1" y="593"/>
                  </a:lnTo>
                  <a:cubicBezTo>
                    <a:pt x="213" y="1045"/>
                    <a:pt x="334" y="1772"/>
                    <a:pt x="661" y="1879"/>
                  </a:cubicBezTo>
                  <a:cubicBezTo>
                    <a:pt x="724" y="1900"/>
                    <a:pt x="792" y="1909"/>
                    <a:pt x="863" y="1909"/>
                  </a:cubicBezTo>
                  <a:cubicBezTo>
                    <a:pt x="1255" y="1909"/>
                    <a:pt x="1741" y="1626"/>
                    <a:pt x="2176" y="1499"/>
                  </a:cubicBezTo>
                  <a:cubicBezTo>
                    <a:pt x="2043" y="1010"/>
                    <a:pt x="2053" y="286"/>
                    <a:pt x="1738" y="90"/>
                  </a:cubicBezTo>
                  <a:cubicBezTo>
                    <a:pt x="1633" y="25"/>
                    <a:pt x="1502" y="1"/>
                    <a:pt x="1357"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4" name="Google Shape;2804;p8"/>
            <p:cNvSpPr/>
            <p:nvPr/>
          </p:nvSpPr>
          <p:spPr>
            <a:xfrm>
              <a:off x="1955600" y="1171200"/>
              <a:ext cx="53175" cy="58200"/>
            </a:xfrm>
            <a:custGeom>
              <a:rect b="b" l="l" r="r" t="t"/>
              <a:pathLst>
                <a:path extrusionOk="0" h="2328" w="2127">
                  <a:moveTo>
                    <a:pt x="1758" y="0"/>
                  </a:moveTo>
                  <a:cubicBezTo>
                    <a:pt x="973" y="417"/>
                    <a:pt x="289" y="559"/>
                    <a:pt x="148" y="914"/>
                  </a:cubicBezTo>
                  <a:cubicBezTo>
                    <a:pt x="0" y="1285"/>
                    <a:pt x="242" y="2110"/>
                    <a:pt x="556" y="2277"/>
                  </a:cubicBezTo>
                  <a:cubicBezTo>
                    <a:pt x="622" y="2312"/>
                    <a:pt x="710" y="2327"/>
                    <a:pt x="811" y="2327"/>
                  </a:cubicBezTo>
                  <a:cubicBezTo>
                    <a:pt x="1188" y="2327"/>
                    <a:pt x="1736" y="2105"/>
                    <a:pt x="1915" y="1842"/>
                  </a:cubicBezTo>
                  <a:cubicBezTo>
                    <a:pt x="2127" y="1528"/>
                    <a:pt x="1859" y="884"/>
                    <a:pt x="1758"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5" name="Google Shape;2805;p8"/>
            <p:cNvSpPr/>
            <p:nvPr/>
          </p:nvSpPr>
          <p:spPr>
            <a:xfrm>
              <a:off x="1338725" y="2540800"/>
              <a:ext cx="53175" cy="58675"/>
            </a:xfrm>
            <a:custGeom>
              <a:rect b="b" l="l" r="r" t="t"/>
              <a:pathLst>
                <a:path extrusionOk="0" h="2347" w="2127">
                  <a:moveTo>
                    <a:pt x="1758" y="0"/>
                  </a:moveTo>
                  <a:cubicBezTo>
                    <a:pt x="973" y="416"/>
                    <a:pt x="289" y="557"/>
                    <a:pt x="147" y="911"/>
                  </a:cubicBezTo>
                  <a:cubicBezTo>
                    <a:pt x="0" y="1284"/>
                    <a:pt x="373" y="1860"/>
                    <a:pt x="517" y="2346"/>
                  </a:cubicBezTo>
                  <a:cubicBezTo>
                    <a:pt x="1002" y="2191"/>
                    <a:pt x="1687" y="2175"/>
                    <a:pt x="1913" y="1842"/>
                  </a:cubicBezTo>
                  <a:cubicBezTo>
                    <a:pt x="2127" y="1528"/>
                    <a:pt x="1858" y="884"/>
                    <a:pt x="1758"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6" name="Google Shape;2806;p8"/>
            <p:cNvSpPr/>
            <p:nvPr/>
          </p:nvSpPr>
          <p:spPr>
            <a:xfrm>
              <a:off x="2955550" y="495875"/>
              <a:ext cx="57975" cy="48625"/>
            </a:xfrm>
            <a:custGeom>
              <a:rect b="b" l="l" r="r" t="t"/>
              <a:pathLst>
                <a:path extrusionOk="0" h="1945" w="2319">
                  <a:moveTo>
                    <a:pt x="1313" y="0"/>
                  </a:moveTo>
                  <a:cubicBezTo>
                    <a:pt x="922" y="0"/>
                    <a:pt x="434" y="281"/>
                    <a:pt x="0" y="406"/>
                  </a:cubicBezTo>
                  <a:cubicBezTo>
                    <a:pt x="164" y="916"/>
                    <a:pt x="189" y="1606"/>
                    <a:pt x="535" y="1874"/>
                  </a:cubicBezTo>
                  <a:cubicBezTo>
                    <a:pt x="600" y="1924"/>
                    <a:pt x="688" y="1944"/>
                    <a:pt x="796" y="1944"/>
                  </a:cubicBezTo>
                  <a:cubicBezTo>
                    <a:pt x="1139" y="1944"/>
                    <a:pt x="1680" y="1738"/>
                    <a:pt x="2318" y="1635"/>
                  </a:cubicBezTo>
                  <a:cubicBezTo>
                    <a:pt x="1962" y="867"/>
                    <a:pt x="1844" y="138"/>
                    <a:pt x="1515" y="30"/>
                  </a:cubicBezTo>
                  <a:cubicBezTo>
                    <a:pt x="1451" y="9"/>
                    <a:pt x="1384" y="0"/>
                    <a:pt x="1313"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7" name="Google Shape;2807;p8"/>
            <p:cNvSpPr/>
            <p:nvPr/>
          </p:nvSpPr>
          <p:spPr>
            <a:xfrm>
              <a:off x="4429875" y="5216100"/>
              <a:ext cx="49350" cy="55150"/>
            </a:xfrm>
            <a:custGeom>
              <a:rect b="b" l="l" r="r" t="t"/>
              <a:pathLst>
                <a:path extrusionOk="0" h="2206" w="1974">
                  <a:moveTo>
                    <a:pt x="1725" y="1"/>
                  </a:moveTo>
                  <a:cubicBezTo>
                    <a:pt x="935" y="355"/>
                    <a:pt x="251" y="456"/>
                    <a:pt x="142" y="761"/>
                  </a:cubicBezTo>
                  <a:cubicBezTo>
                    <a:pt x="0" y="1156"/>
                    <a:pt x="180" y="1862"/>
                    <a:pt x="485" y="2143"/>
                  </a:cubicBezTo>
                  <a:cubicBezTo>
                    <a:pt x="532" y="2186"/>
                    <a:pt x="620" y="2205"/>
                    <a:pt x="729" y="2205"/>
                  </a:cubicBezTo>
                  <a:cubicBezTo>
                    <a:pt x="1068" y="2205"/>
                    <a:pt x="1611" y="2023"/>
                    <a:pt x="1755" y="1800"/>
                  </a:cubicBezTo>
                  <a:cubicBezTo>
                    <a:pt x="1974" y="1464"/>
                    <a:pt x="1764" y="850"/>
                    <a:pt x="1725"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8" name="Google Shape;2808;p8"/>
            <p:cNvSpPr/>
            <p:nvPr/>
          </p:nvSpPr>
          <p:spPr>
            <a:xfrm>
              <a:off x="4612750" y="5163175"/>
              <a:ext cx="50600" cy="55175"/>
            </a:xfrm>
            <a:custGeom>
              <a:rect b="b" l="l" r="r" t="t"/>
              <a:pathLst>
                <a:path extrusionOk="0" h="2207" w="2024">
                  <a:moveTo>
                    <a:pt x="1604" y="0"/>
                  </a:moveTo>
                  <a:cubicBezTo>
                    <a:pt x="905" y="347"/>
                    <a:pt x="226" y="473"/>
                    <a:pt x="127" y="781"/>
                  </a:cubicBezTo>
                  <a:cubicBezTo>
                    <a:pt x="0" y="1182"/>
                    <a:pt x="335" y="1724"/>
                    <a:pt x="472" y="2206"/>
                  </a:cubicBezTo>
                  <a:cubicBezTo>
                    <a:pt x="942" y="2035"/>
                    <a:pt x="1582" y="1990"/>
                    <a:pt x="1831" y="1652"/>
                  </a:cubicBezTo>
                  <a:cubicBezTo>
                    <a:pt x="2024" y="1391"/>
                    <a:pt x="1730" y="767"/>
                    <a:pt x="1604"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9" name="Google Shape;2809;p8"/>
            <p:cNvSpPr/>
            <p:nvPr/>
          </p:nvSpPr>
          <p:spPr>
            <a:xfrm>
              <a:off x="1404250" y="3526725"/>
              <a:ext cx="56875" cy="44575"/>
            </a:xfrm>
            <a:custGeom>
              <a:rect b="b" l="l" r="r" t="t"/>
              <a:pathLst>
                <a:path extrusionOk="0" h="1783" w="2275">
                  <a:moveTo>
                    <a:pt x="1249" y="1"/>
                  </a:moveTo>
                  <a:cubicBezTo>
                    <a:pt x="868" y="1"/>
                    <a:pt x="399" y="168"/>
                    <a:pt x="179" y="409"/>
                  </a:cubicBezTo>
                  <a:cubicBezTo>
                    <a:pt x="1" y="604"/>
                    <a:pt x="204" y="1498"/>
                    <a:pt x="491" y="1688"/>
                  </a:cubicBezTo>
                  <a:cubicBezTo>
                    <a:pt x="596" y="1757"/>
                    <a:pt x="730" y="1782"/>
                    <a:pt x="891" y="1782"/>
                  </a:cubicBezTo>
                  <a:cubicBezTo>
                    <a:pt x="1234" y="1782"/>
                    <a:pt x="1701" y="1669"/>
                    <a:pt x="2274" y="1635"/>
                  </a:cubicBezTo>
                  <a:cubicBezTo>
                    <a:pt x="1941" y="843"/>
                    <a:pt x="1853" y="153"/>
                    <a:pt x="1555" y="47"/>
                  </a:cubicBezTo>
                  <a:cubicBezTo>
                    <a:pt x="1467" y="15"/>
                    <a:pt x="1362" y="1"/>
                    <a:pt x="1249"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0" name="Google Shape;2810;p8"/>
            <p:cNvSpPr/>
            <p:nvPr/>
          </p:nvSpPr>
          <p:spPr>
            <a:xfrm>
              <a:off x="2773375" y="540750"/>
              <a:ext cx="48825" cy="53475"/>
            </a:xfrm>
            <a:custGeom>
              <a:rect b="b" l="l" r="r" t="t"/>
              <a:pathLst>
                <a:path extrusionOk="0" h="2139" w="1953">
                  <a:moveTo>
                    <a:pt x="1774" y="1"/>
                  </a:moveTo>
                  <a:lnTo>
                    <a:pt x="1774" y="1"/>
                  </a:lnTo>
                  <a:cubicBezTo>
                    <a:pt x="971" y="317"/>
                    <a:pt x="286" y="388"/>
                    <a:pt x="161" y="689"/>
                  </a:cubicBezTo>
                  <a:cubicBezTo>
                    <a:pt x="0" y="1075"/>
                    <a:pt x="288" y="1647"/>
                    <a:pt x="383" y="2139"/>
                  </a:cubicBezTo>
                  <a:cubicBezTo>
                    <a:pt x="846" y="2040"/>
                    <a:pt x="1512" y="2089"/>
                    <a:pt x="1718" y="1801"/>
                  </a:cubicBezTo>
                  <a:cubicBezTo>
                    <a:pt x="1953" y="1479"/>
                    <a:pt x="1774" y="854"/>
                    <a:pt x="1774"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1" name="Google Shape;2811;p8"/>
            <p:cNvSpPr/>
            <p:nvPr/>
          </p:nvSpPr>
          <p:spPr>
            <a:xfrm>
              <a:off x="3466450" y="5308750"/>
              <a:ext cx="53700" cy="45450"/>
            </a:xfrm>
            <a:custGeom>
              <a:rect b="b" l="l" r="r" t="t"/>
              <a:pathLst>
                <a:path extrusionOk="0" h="1818" w="2148">
                  <a:moveTo>
                    <a:pt x="1230" y="1"/>
                  </a:moveTo>
                  <a:cubicBezTo>
                    <a:pt x="863" y="1"/>
                    <a:pt x="408" y="261"/>
                    <a:pt x="0" y="378"/>
                  </a:cubicBezTo>
                  <a:cubicBezTo>
                    <a:pt x="155" y="854"/>
                    <a:pt x="178" y="1500"/>
                    <a:pt x="504" y="1753"/>
                  </a:cubicBezTo>
                  <a:cubicBezTo>
                    <a:pt x="563" y="1799"/>
                    <a:pt x="642" y="1817"/>
                    <a:pt x="739" y="1817"/>
                  </a:cubicBezTo>
                  <a:cubicBezTo>
                    <a:pt x="1057" y="1817"/>
                    <a:pt x="1563" y="1619"/>
                    <a:pt x="2147" y="1519"/>
                  </a:cubicBezTo>
                  <a:cubicBezTo>
                    <a:pt x="1829" y="816"/>
                    <a:pt x="1724" y="129"/>
                    <a:pt x="1422" y="29"/>
                  </a:cubicBezTo>
                  <a:cubicBezTo>
                    <a:pt x="1362" y="9"/>
                    <a:pt x="1297" y="1"/>
                    <a:pt x="1230"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2" name="Google Shape;2812;p8"/>
            <p:cNvSpPr/>
            <p:nvPr/>
          </p:nvSpPr>
          <p:spPr>
            <a:xfrm>
              <a:off x="1837200" y="4382275"/>
              <a:ext cx="49450" cy="55675"/>
            </a:xfrm>
            <a:custGeom>
              <a:rect b="b" l="l" r="r" t="t"/>
              <a:pathLst>
                <a:path extrusionOk="0" h="2227" w="1978">
                  <a:moveTo>
                    <a:pt x="1699" y="0"/>
                  </a:moveTo>
                  <a:cubicBezTo>
                    <a:pt x="918" y="372"/>
                    <a:pt x="236" y="488"/>
                    <a:pt x="134" y="795"/>
                  </a:cubicBezTo>
                  <a:cubicBezTo>
                    <a:pt x="0" y="1193"/>
                    <a:pt x="193" y="1894"/>
                    <a:pt x="504" y="2170"/>
                  </a:cubicBezTo>
                  <a:cubicBezTo>
                    <a:pt x="549" y="2209"/>
                    <a:pt x="629" y="2226"/>
                    <a:pt x="729" y="2226"/>
                  </a:cubicBezTo>
                  <a:cubicBezTo>
                    <a:pt x="1066" y="2226"/>
                    <a:pt x="1624" y="2029"/>
                    <a:pt x="1767" y="1798"/>
                  </a:cubicBezTo>
                  <a:cubicBezTo>
                    <a:pt x="1978" y="1458"/>
                    <a:pt x="1757" y="849"/>
                    <a:pt x="1699"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3" name="Google Shape;2813;p8"/>
            <p:cNvSpPr/>
            <p:nvPr/>
          </p:nvSpPr>
          <p:spPr>
            <a:xfrm>
              <a:off x="6260250" y="2511850"/>
              <a:ext cx="57425" cy="44725"/>
            </a:xfrm>
            <a:custGeom>
              <a:rect b="b" l="l" r="r" t="t"/>
              <a:pathLst>
                <a:path extrusionOk="0" h="1789" w="2297">
                  <a:moveTo>
                    <a:pt x="1264" y="0"/>
                  </a:moveTo>
                  <a:cubicBezTo>
                    <a:pt x="878" y="0"/>
                    <a:pt x="394" y="181"/>
                    <a:pt x="173" y="433"/>
                  </a:cubicBezTo>
                  <a:cubicBezTo>
                    <a:pt x="1" y="629"/>
                    <a:pt x="223" y="1519"/>
                    <a:pt x="517" y="1703"/>
                  </a:cubicBezTo>
                  <a:cubicBezTo>
                    <a:pt x="615" y="1766"/>
                    <a:pt x="738" y="1789"/>
                    <a:pt x="885" y="1789"/>
                  </a:cubicBezTo>
                  <a:cubicBezTo>
                    <a:pt x="1231" y="1789"/>
                    <a:pt x="1707" y="1660"/>
                    <a:pt x="2297" y="1612"/>
                  </a:cubicBezTo>
                  <a:cubicBezTo>
                    <a:pt x="1946" y="827"/>
                    <a:pt x="1843" y="140"/>
                    <a:pt x="1542" y="40"/>
                  </a:cubicBezTo>
                  <a:cubicBezTo>
                    <a:pt x="1461" y="13"/>
                    <a:pt x="1366" y="0"/>
                    <a:pt x="1264"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4" name="Google Shape;2814;p8"/>
            <p:cNvSpPr/>
            <p:nvPr/>
          </p:nvSpPr>
          <p:spPr>
            <a:xfrm>
              <a:off x="1456425" y="3710625"/>
              <a:ext cx="54325" cy="45600"/>
            </a:xfrm>
            <a:custGeom>
              <a:rect b="b" l="l" r="r" t="t"/>
              <a:pathLst>
                <a:path extrusionOk="0" h="1824" w="2173">
                  <a:moveTo>
                    <a:pt x="1239" y="1"/>
                  </a:moveTo>
                  <a:cubicBezTo>
                    <a:pt x="868" y="1"/>
                    <a:pt x="410" y="277"/>
                    <a:pt x="0" y="405"/>
                  </a:cubicBezTo>
                  <a:cubicBezTo>
                    <a:pt x="165" y="877"/>
                    <a:pt x="205" y="1519"/>
                    <a:pt x="535" y="1764"/>
                  </a:cubicBezTo>
                  <a:cubicBezTo>
                    <a:pt x="592" y="1806"/>
                    <a:pt x="668" y="1824"/>
                    <a:pt x="759" y="1824"/>
                  </a:cubicBezTo>
                  <a:cubicBezTo>
                    <a:pt x="1076" y="1824"/>
                    <a:pt x="1583" y="1612"/>
                    <a:pt x="2172" y="1500"/>
                  </a:cubicBezTo>
                  <a:cubicBezTo>
                    <a:pt x="1838" y="800"/>
                    <a:pt x="1718" y="116"/>
                    <a:pt x="1415" y="25"/>
                  </a:cubicBezTo>
                  <a:cubicBezTo>
                    <a:pt x="1359" y="8"/>
                    <a:pt x="1300" y="1"/>
                    <a:pt x="1239"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5" name="Google Shape;2815;p8"/>
            <p:cNvSpPr/>
            <p:nvPr/>
          </p:nvSpPr>
          <p:spPr>
            <a:xfrm>
              <a:off x="4246900" y="5269825"/>
              <a:ext cx="50550" cy="54700"/>
            </a:xfrm>
            <a:custGeom>
              <a:rect b="b" l="l" r="r" t="t"/>
              <a:pathLst>
                <a:path extrusionOk="0" h="2188" w="2022">
                  <a:moveTo>
                    <a:pt x="1620" y="0"/>
                  </a:moveTo>
                  <a:cubicBezTo>
                    <a:pt x="918" y="333"/>
                    <a:pt x="236" y="450"/>
                    <a:pt x="133" y="756"/>
                  </a:cubicBezTo>
                  <a:cubicBezTo>
                    <a:pt x="0" y="1154"/>
                    <a:pt x="326" y="1702"/>
                    <a:pt x="454" y="2187"/>
                  </a:cubicBezTo>
                  <a:cubicBezTo>
                    <a:pt x="928" y="2024"/>
                    <a:pt x="1568" y="1988"/>
                    <a:pt x="1824" y="1657"/>
                  </a:cubicBezTo>
                  <a:cubicBezTo>
                    <a:pt x="2022" y="1400"/>
                    <a:pt x="1736" y="768"/>
                    <a:pt x="1620"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6" name="Google Shape;2816;p8"/>
            <p:cNvSpPr/>
            <p:nvPr/>
          </p:nvSpPr>
          <p:spPr>
            <a:xfrm>
              <a:off x="1356325" y="3332600"/>
              <a:ext cx="50600" cy="54900"/>
            </a:xfrm>
            <a:custGeom>
              <a:rect b="b" l="l" r="r" t="t"/>
              <a:pathLst>
                <a:path extrusionOk="0" h="2196" w="2024">
                  <a:moveTo>
                    <a:pt x="1614" y="0"/>
                  </a:moveTo>
                  <a:cubicBezTo>
                    <a:pt x="914" y="339"/>
                    <a:pt x="232" y="460"/>
                    <a:pt x="132" y="768"/>
                  </a:cubicBezTo>
                  <a:cubicBezTo>
                    <a:pt x="1" y="1166"/>
                    <a:pt x="331" y="1713"/>
                    <a:pt x="463" y="2196"/>
                  </a:cubicBezTo>
                  <a:cubicBezTo>
                    <a:pt x="936" y="2029"/>
                    <a:pt x="1574" y="1990"/>
                    <a:pt x="1828" y="1655"/>
                  </a:cubicBezTo>
                  <a:cubicBezTo>
                    <a:pt x="2024" y="1397"/>
                    <a:pt x="1736" y="768"/>
                    <a:pt x="1614"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7" name="Google Shape;2817;p8"/>
            <p:cNvSpPr/>
            <p:nvPr/>
          </p:nvSpPr>
          <p:spPr>
            <a:xfrm>
              <a:off x="4799925" y="5122125"/>
              <a:ext cx="48800" cy="41300"/>
            </a:xfrm>
            <a:custGeom>
              <a:rect b="b" l="l" r="r" t="t"/>
              <a:pathLst>
                <a:path extrusionOk="0" h="1652" w="1952">
                  <a:moveTo>
                    <a:pt x="1045" y="1"/>
                  </a:moveTo>
                  <a:cubicBezTo>
                    <a:pt x="740" y="1"/>
                    <a:pt x="343" y="210"/>
                    <a:pt x="1" y="294"/>
                  </a:cubicBezTo>
                  <a:cubicBezTo>
                    <a:pt x="116" y="738"/>
                    <a:pt x="105" y="1324"/>
                    <a:pt x="388" y="1580"/>
                  </a:cubicBezTo>
                  <a:cubicBezTo>
                    <a:pt x="445" y="1632"/>
                    <a:pt x="529" y="1652"/>
                    <a:pt x="638" y="1652"/>
                  </a:cubicBezTo>
                  <a:cubicBezTo>
                    <a:pt x="930" y="1652"/>
                    <a:pt x="1396" y="1507"/>
                    <a:pt x="1952" y="1443"/>
                  </a:cubicBezTo>
                  <a:cubicBezTo>
                    <a:pt x="1623" y="751"/>
                    <a:pt x="1532" y="169"/>
                    <a:pt x="1237" y="38"/>
                  </a:cubicBezTo>
                  <a:cubicBezTo>
                    <a:pt x="1179" y="12"/>
                    <a:pt x="1114" y="1"/>
                    <a:pt x="1045"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8" name="Google Shape;2818;p8"/>
            <p:cNvSpPr/>
            <p:nvPr/>
          </p:nvSpPr>
          <p:spPr>
            <a:xfrm>
              <a:off x="1310450" y="3160375"/>
              <a:ext cx="49925" cy="41725"/>
            </a:xfrm>
            <a:custGeom>
              <a:rect b="b" l="l" r="r" t="t"/>
              <a:pathLst>
                <a:path extrusionOk="0" h="1669" w="1997">
                  <a:moveTo>
                    <a:pt x="1058" y="1"/>
                  </a:moveTo>
                  <a:cubicBezTo>
                    <a:pt x="751" y="1"/>
                    <a:pt x="348" y="236"/>
                    <a:pt x="1" y="336"/>
                  </a:cubicBezTo>
                  <a:cubicBezTo>
                    <a:pt x="132" y="777"/>
                    <a:pt x="144" y="1362"/>
                    <a:pt x="436" y="1606"/>
                  </a:cubicBezTo>
                  <a:cubicBezTo>
                    <a:pt x="489" y="1650"/>
                    <a:pt x="563" y="1668"/>
                    <a:pt x="656" y="1668"/>
                  </a:cubicBezTo>
                  <a:cubicBezTo>
                    <a:pt x="947" y="1668"/>
                    <a:pt x="1420" y="1495"/>
                    <a:pt x="1996" y="1405"/>
                  </a:cubicBezTo>
                  <a:cubicBezTo>
                    <a:pt x="1641" y="727"/>
                    <a:pt x="1525" y="152"/>
                    <a:pt x="1224" y="30"/>
                  </a:cubicBezTo>
                  <a:cubicBezTo>
                    <a:pt x="1173" y="9"/>
                    <a:pt x="1117" y="1"/>
                    <a:pt x="1058"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9" name="Google Shape;2819;p8"/>
            <p:cNvSpPr/>
            <p:nvPr/>
          </p:nvSpPr>
          <p:spPr>
            <a:xfrm>
              <a:off x="4063200" y="5334250"/>
              <a:ext cx="46550" cy="51050"/>
            </a:xfrm>
            <a:custGeom>
              <a:rect b="b" l="l" r="r" t="t"/>
              <a:pathLst>
                <a:path extrusionOk="0" h="2042" w="1862">
                  <a:moveTo>
                    <a:pt x="1443" y="1"/>
                  </a:moveTo>
                  <a:cubicBezTo>
                    <a:pt x="1007" y="144"/>
                    <a:pt x="427" y="167"/>
                    <a:pt x="182" y="469"/>
                  </a:cubicBezTo>
                  <a:cubicBezTo>
                    <a:pt x="1" y="693"/>
                    <a:pt x="256" y="1275"/>
                    <a:pt x="368" y="2042"/>
                  </a:cubicBezTo>
                  <a:cubicBezTo>
                    <a:pt x="1043" y="1666"/>
                    <a:pt x="1614" y="1535"/>
                    <a:pt x="1735" y="1230"/>
                  </a:cubicBezTo>
                  <a:cubicBezTo>
                    <a:pt x="1862" y="907"/>
                    <a:pt x="1558" y="416"/>
                    <a:pt x="1443"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0" name="Google Shape;2820;p8"/>
            <p:cNvSpPr/>
            <p:nvPr/>
          </p:nvSpPr>
          <p:spPr>
            <a:xfrm>
              <a:off x="3051475" y="5231225"/>
              <a:ext cx="53025" cy="43225"/>
            </a:xfrm>
            <a:custGeom>
              <a:rect b="b" l="l" r="r" t="t"/>
              <a:pathLst>
                <a:path extrusionOk="0" h="1729" w="2121">
                  <a:moveTo>
                    <a:pt x="1051" y="0"/>
                  </a:moveTo>
                  <a:cubicBezTo>
                    <a:pt x="699" y="0"/>
                    <a:pt x="212" y="166"/>
                    <a:pt x="142" y="346"/>
                  </a:cubicBezTo>
                  <a:cubicBezTo>
                    <a:pt x="0" y="712"/>
                    <a:pt x="127" y="1409"/>
                    <a:pt x="406" y="1637"/>
                  </a:cubicBezTo>
                  <a:cubicBezTo>
                    <a:pt x="488" y="1704"/>
                    <a:pt x="605" y="1729"/>
                    <a:pt x="753" y="1729"/>
                  </a:cubicBezTo>
                  <a:cubicBezTo>
                    <a:pt x="1073" y="1729"/>
                    <a:pt x="1540" y="1616"/>
                    <a:pt x="2121" y="1580"/>
                  </a:cubicBezTo>
                  <a:cubicBezTo>
                    <a:pt x="1750" y="815"/>
                    <a:pt x="1646" y="226"/>
                    <a:pt x="1322" y="52"/>
                  </a:cubicBezTo>
                  <a:cubicBezTo>
                    <a:pt x="1255" y="16"/>
                    <a:pt x="1160" y="0"/>
                    <a:pt x="1051"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1" name="Google Shape;2821;p8"/>
            <p:cNvSpPr/>
            <p:nvPr/>
          </p:nvSpPr>
          <p:spPr>
            <a:xfrm>
              <a:off x="2120925" y="4707950"/>
              <a:ext cx="53825" cy="43550"/>
            </a:xfrm>
            <a:custGeom>
              <a:rect b="b" l="l" r="r" t="t"/>
              <a:pathLst>
                <a:path extrusionOk="0" h="1742" w="2153">
                  <a:moveTo>
                    <a:pt x="1067" y="1"/>
                  </a:moveTo>
                  <a:cubicBezTo>
                    <a:pt x="713" y="1"/>
                    <a:pt x="197" y="194"/>
                    <a:pt x="131" y="386"/>
                  </a:cubicBezTo>
                  <a:cubicBezTo>
                    <a:pt x="1" y="755"/>
                    <a:pt x="154" y="1447"/>
                    <a:pt x="442" y="1662"/>
                  </a:cubicBezTo>
                  <a:cubicBezTo>
                    <a:pt x="518" y="1720"/>
                    <a:pt x="620" y="1742"/>
                    <a:pt x="747" y="1742"/>
                  </a:cubicBezTo>
                  <a:cubicBezTo>
                    <a:pt x="1068" y="1742"/>
                    <a:pt x="1546" y="1601"/>
                    <a:pt x="2152" y="1540"/>
                  </a:cubicBezTo>
                  <a:cubicBezTo>
                    <a:pt x="1752" y="788"/>
                    <a:pt x="1628" y="203"/>
                    <a:pt x="1298" y="43"/>
                  </a:cubicBezTo>
                  <a:cubicBezTo>
                    <a:pt x="1238" y="14"/>
                    <a:pt x="1158" y="1"/>
                    <a:pt x="1067"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2" name="Google Shape;2822;p8"/>
            <p:cNvSpPr/>
            <p:nvPr/>
          </p:nvSpPr>
          <p:spPr>
            <a:xfrm>
              <a:off x="5170975" y="642625"/>
              <a:ext cx="41400" cy="46500"/>
            </a:xfrm>
            <a:custGeom>
              <a:rect b="b" l="l" r="r" t="t"/>
              <a:pathLst>
                <a:path extrusionOk="0" h="1860" w="1656">
                  <a:moveTo>
                    <a:pt x="1489" y="0"/>
                  </a:moveTo>
                  <a:lnTo>
                    <a:pt x="1489" y="0"/>
                  </a:lnTo>
                  <a:cubicBezTo>
                    <a:pt x="817" y="274"/>
                    <a:pt x="234" y="341"/>
                    <a:pt x="133" y="595"/>
                  </a:cubicBezTo>
                  <a:cubicBezTo>
                    <a:pt x="1" y="934"/>
                    <a:pt x="124" y="1531"/>
                    <a:pt x="372" y="1796"/>
                  </a:cubicBezTo>
                  <a:cubicBezTo>
                    <a:pt x="412" y="1840"/>
                    <a:pt x="502" y="1859"/>
                    <a:pt x="615" y="1859"/>
                  </a:cubicBezTo>
                  <a:cubicBezTo>
                    <a:pt x="904" y="1859"/>
                    <a:pt x="1342" y="1732"/>
                    <a:pt x="1460" y="1558"/>
                  </a:cubicBezTo>
                  <a:cubicBezTo>
                    <a:pt x="1656" y="1270"/>
                    <a:pt x="1496" y="741"/>
                    <a:pt x="1489"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3" name="Google Shape;2823;p8"/>
            <p:cNvSpPr/>
            <p:nvPr/>
          </p:nvSpPr>
          <p:spPr>
            <a:xfrm>
              <a:off x="6313825" y="2698175"/>
              <a:ext cx="49575" cy="39750"/>
            </a:xfrm>
            <a:custGeom>
              <a:rect b="b" l="l" r="r" t="t"/>
              <a:pathLst>
                <a:path extrusionOk="0" h="1590" w="1983">
                  <a:moveTo>
                    <a:pt x="1029" y="0"/>
                  </a:moveTo>
                  <a:cubicBezTo>
                    <a:pt x="700" y="0"/>
                    <a:pt x="284" y="136"/>
                    <a:pt x="163" y="328"/>
                  </a:cubicBezTo>
                  <a:cubicBezTo>
                    <a:pt x="1" y="585"/>
                    <a:pt x="157" y="1288"/>
                    <a:pt x="415" y="1499"/>
                  </a:cubicBezTo>
                  <a:cubicBezTo>
                    <a:pt x="497" y="1566"/>
                    <a:pt x="614" y="1589"/>
                    <a:pt x="764" y="1589"/>
                  </a:cubicBezTo>
                  <a:cubicBezTo>
                    <a:pt x="1057" y="1589"/>
                    <a:pt x="1472" y="1500"/>
                    <a:pt x="1983" y="1480"/>
                  </a:cubicBezTo>
                  <a:cubicBezTo>
                    <a:pt x="1680" y="771"/>
                    <a:pt x="1611" y="188"/>
                    <a:pt x="1327" y="53"/>
                  </a:cubicBezTo>
                  <a:cubicBezTo>
                    <a:pt x="1249" y="17"/>
                    <a:pt x="1145" y="0"/>
                    <a:pt x="1029"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4" name="Google Shape;2824;p8"/>
            <p:cNvSpPr/>
            <p:nvPr/>
          </p:nvSpPr>
          <p:spPr>
            <a:xfrm>
              <a:off x="3688650" y="286675"/>
              <a:ext cx="44250" cy="48200"/>
            </a:xfrm>
            <a:custGeom>
              <a:rect b="b" l="l" r="r" t="t"/>
              <a:pathLst>
                <a:path extrusionOk="0" h="1928" w="1770">
                  <a:moveTo>
                    <a:pt x="1393" y="0"/>
                  </a:moveTo>
                  <a:cubicBezTo>
                    <a:pt x="979" y="103"/>
                    <a:pt x="407" y="81"/>
                    <a:pt x="198" y="346"/>
                  </a:cubicBezTo>
                  <a:cubicBezTo>
                    <a:pt x="1" y="598"/>
                    <a:pt x="185" y="1153"/>
                    <a:pt x="214" y="1928"/>
                  </a:cubicBezTo>
                  <a:cubicBezTo>
                    <a:pt x="914" y="1603"/>
                    <a:pt x="1491" y="1515"/>
                    <a:pt x="1626" y="1223"/>
                  </a:cubicBezTo>
                  <a:cubicBezTo>
                    <a:pt x="1769" y="917"/>
                    <a:pt x="1489" y="416"/>
                    <a:pt x="1393"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5" name="Google Shape;2825;p8"/>
            <p:cNvSpPr/>
            <p:nvPr/>
          </p:nvSpPr>
          <p:spPr>
            <a:xfrm>
              <a:off x="2592225" y="595100"/>
              <a:ext cx="44850" cy="50625"/>
            </a:xfrm>
            <a:custGeom>
              <a:rect b="b" l="l" r="r" t="t"/>
              <a:pathLst>
                <a:path extrusionOk="0" h="2025" w="1794">
                  <a:moveTo>
                    <a:pt x="1465" y="0"/>
                  </a:moveTo>
                  <a:cubicBezTo>
                    <a:pt x="792" y="388"/>
                    <a:pt x="223" y="526"/>
                    <a:pt x="116" y="827"/>
                  </a:cubicBezTo>
                  <a:cubicBezTo>
                    <a:pt x="1" y="1145"/>
                    <a:pt x="325" y="1620"/>
                    <a:pt x="456" y="2025"/>
                  </a:cubicBezTo>
                  <a:cubicBezTo>
                    <a:pt x="860" y="1883"/>
                    <a:pt x="1433" y="1855"/>
                    <a:pt x="1619" y="1571"/>
                  </a:cubicBezTo>
                  <a:cubicBezTo>
                    <a:pt x="1794" y="1304"/>
                    <a:pt x="1563" y="769"/>
                    <a:pt x="1465"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6" name="Google Shape;2826;p8"/>
            <p:cNvSpPr/>
            <p:nvPr/>
          </p:nvSpPr>
          <p:spPr>
            <a:xfrm>
              <a:off x="4938375" y="511825"/>
              <a:ext cx="41400" cy="46500"/>
            </a:xfrm>
            <a:custGeom>
              <a:rect b="b" l="l" r="r" t="t"/>
              <a:pathLst>
                <a:path extrusionOk="0" h="1860" w="1656">
                  <a:moveTo>
                    <a:pt x="1489" y="1"/>
                  </a:moveTo>
                  <a:cubicBezTo>
                    <a:pt x="817" y="275"/>
                    <a:pt x="233" y="343"/>
                    <a:pt x="133" y="596"/>
                  </a:cubicBezTo>
                  <a:cubicBezTo>
                    <a:pt x="0" y="935"/>
                    <a:pt x="124" y="1533"/>
                    <a:pt x="372" y="1797"/>
                  </a:cubicBezTo>
                  <a:cubicBezTo>
                    <a:pt x="412" y="1841"/>
                    <a:pt x="502" y="1860"/>
                    <a:pt x="615" y="1860"/>
                  </a:cubicBezTo>
                  <a:cubicBezTo>
                    <a:pt x="904" y="1860"/>
                    <a:pt x="1342" y="1733"/>
                    <a:pt x="1459" y="1560"/>
                  </a:cubicBezTo>
                  <a:cubicBezTo>
                    <a:pt x="1655" y="1273"/>
                    <a:pt x="1496" y="742"/>
                    <a:pt x="1489"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7" name="Google Shape;2827;p8"/>
            <p:cNvSpPr/>
            <p:nvPr/>
          </p:nvSpPr>
          <p:spPr>
            <a:xfrm>
              <a:off x="5683950" y="1096825"/>
              <a:ext cx="49150" cy="37775"/>
            </a:xfrm>
            <a:custGeom>
              <a:rect b="b" l="l" r="r" t="t"/>
              <a:pathLst>
                <a:path extrusionOk="0" h="1511" w="1966">
                  <a:moveTo>
                    <a:pt x="1081" y="0"/>
                  </a:moveTo>
                  <a:cubicBezTo>
                    <a:pt x="751" y="0"/>
                    <a:pt x="346" y="148"/>
                    <a:pt x="147" y="360"/>
                  </a:cubicBezTo>
                  <a:cubicBezTo>
                    <a:pt x="0" y="514"/>
                    <a:pt x="181" y="1289"/>
                    <a:pt x="426" y="1438"/>
                  </a:cubicBezTo>
                  <a:cubicBezTo>
                    <a:pt x="513" y="1491"/>
                    <a:pt x="620" y="1511"/>
                    <a:pt x="747" y="1511"/>
                  </a:cubicBezTo>
                  <a:cubicBezTo>
                    <a:pt x="1045" y="1511"/>
                    <a:pt x="1453" y="1403"/>
                    <a:pt x="1966" y="1362"/>
                  </a:cubicBezTo>
                  <a:cubicBezTo>
                    <a:pt x="1667" y="700"/>
                    <a:pt x="1578" y="117"/>
                    <a:pt x="1325" y="34"/>
                  </a:cubicBezTo>
                  <a:cubicBezTo>
                    <a:pt x="1253" y="11"/>
                    <a:pt x="1169" y="0"/>
                    <a:pt x="1081"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8" name="Google Shape;2828;p8"/>
            <p:cNvSpPr/>
            <p:nvPr/>
          </p:nvSpPr>
          <p:spPr>
            <a:xfrm>
              <a:off x="4290225" y="303500"/>
              <a:ext cx="41375" cy="46500"/>
            </a:xfrm>
            <a:custGeom>
              <a:rect b="b" l="l" r="r" t="t"/>
              <a:pathLst>
                <a:path extrusionOk="0" h="1860" w="1655">
                  <a:moveTo>
                    <a:pt x="1488" y="1"/>
                  </a:moveTo>
                  <a:cubicBezTo>
                    <a:pt x="816" y="275"/>
                    <a:pt x="233" y="341"/>
                    <a:pt x="133" y="596"/>
                  </a:cubicBezTo>
                  <a:cubicBezTo>
                    <a:pt x="0" y="933"/>
                    <a:pt x="124" y="1532"/>
                    <a:pt x="371" y="1797"/>
                  </a:cubicBezTo>
                  <a:cubicBezTo>
                    <a:pt x="411" y="1840"/>
                    <a:pt x="501" y="1859"/>
                    <a:pt x="613" y="1859"/>
                  </a:cubicBezTo>
                  <a:cubicBezTo>
                    <a:pt x="902" y="1859"/>
                    <a:pt x="1341" y="1731"/>
                    <a:pt x="1459" y="1558"/>
                  </a:cubicBezTo>
                  <a:cubicBezTo>
                    <a:pt x="1655" y="1271"/>
                    <a:pt x="1496" y="742"/>
                    <a:pt x="1488"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9" name="Google Shape;2829;p8"/>
            <p:cNvSpPr/>
            <p:nvPr/>
          </p:nvSpPr>
          <p:spPr>
            <a:xfrm>
              <a:off x="1506075" y="3896725"/>
              <a:ext cx="44225" cy="48200"/>
            </a:xfrm>
            <a:custGeom>
              <a:rect b="b" l="l" r="r" t="t"/>
              <a:pathLst>
                <a:path extrusionOk="0" h="1928" w="1769">
                  <a:moveTo>
                    <a:pt x="1393" y="0"/>
                  </a:moveTo>
                  <a:cubicBezTo>
                    <a:pt x="979" y="104"/>
                    <a:pt x="407" y="82"/>
                    <a:pt x="198" y="347"/>
                  </a:cubicBezTo>
                  <a:cubicBezTo>
                    <a:pt x="1" y="597"/>
                    <a:pt x="185" y="1153"/>
                    <a:pt x="214" y="1928"/>
                  </a:cubicBezTo>
                  <a:cubicBezTo>
                    <a:pt x="914" y="1604"/>
                    <a:pt x="1490" y="1515"/>
                    <a:pt x="1626" y="1224"/>
                  </a:cubicBezTo>
                  <a:cubicBezTo>
                    <a:pt x="1769" y="917"/>
                    <a:pt x="1488" y="416"/>
                    <a:pt x="1393"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0" name="Google Shape;2830;p8"/>
            <p:cNvSpPr/>
            <p:nvPr/>
          </p:nvSpPr>
          <p:spPr>
            <a:xfrm>
              <a:off x="6016050" y="1584100"/>
              <a:ext cx="44675" cy="49500"/>
            </a:xfrm>
            <a:custGeom>
              <a:rect b="b" l="l" r="r" t="t"/>
              <a:pathLst>
                <a:path extrusionOk="0" h="1980" w="1787">
                  <a:moveTo>
                    <a:pt x="1493" y="0"/>
                  </a:moveTo>
                  <a:cubicBezTo>
                    <a:pt x="811" y="369"/>
                    <a:pt x="239" y="493"/>
                    <a:pt x="124" y="790"/>
                  </a:cubicBezTo>
                  <a:cubicBezTo>
                    <a:pt x="0" y="1106"/>
                    <a:pt x="199" y="1797"/>
                    <a:pt x="463" y="1937"/>
                  </a:cubicBezTo>
                  <a:cubicBezTo>
                    <a:pt x="519" y="1966"/>
                    <a:pt x="593" y="1980"/>
                    <a:pt x="678" y="1980"/>
                  </a:cubicBezTo>
                  <a:cubicBezTo>
                    <a:pt x="994" y="1980"/>
                    <a:pt x="1452" y="1794"/>
                    <a:pt x="1604" y="1576"/>
                  </a:cubicBezTo>
                  <a:cubicBezTo>
                    <a:pt x="1786" y="1313"/>
                    <a:pt x="1568" y="771"/>
                    <a:pt x="1493"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1" name="Google Shape;2831;p8"/>
            <p:cNvSpPr/>
            <p:nvPr/>
          </p:nvSpPr>
          <p:spPr>
            <a:xfrm>
              <a:off x="1646250" y="1470475"/>
              <a:ext cx="38925" cy="42950"/>
            </a:xfrm>
            <a:custGeom>
              <a:rect b="b" l="l" r="r" t="t"/>
              <a:pathLst>
                <a:path extrusionOk="0" h="1718" w="1557">
                  <a:moveTo>
                    <a:pt x="1272" y="1"/>
                  </a:moveTo>
                  <a:cubicBezTo>
                    <a:pt x="696" y="321"/>
                    <a:pt x="200" y="434"/>
                    <a:pt x="102" y="693"/>
                  </a:cubicBezTo>
                  <a:cubicBezTo>
                    <a:pt x="1" y="969"/>
                    <a:pt x="186" y="1567"/>
                    <a:pt x="418" y="1684"/>
                  </a:cubicBezTo>
                  <a:cubicBezTo>
                    <a:pt x="464" y="1707"/>
                    <a:pt x="524" y="1717"/>
                    <a:pt x="593" y="1717"/>
                  </a:cubicBezTo>
                  <a:cubicBezTo>
                    <a:pt x="869" y="1717"/>
                    <a:pt x="1275" y="1546"/>
                    <a:pt x="1405" y="1349"/>
                  </a:cubicBezTo>
                  <a:cubicBezTo>
                    <a:pt x="1557" y="1118"/>
                    <a:pt x="1355" y="651"/>
                    <a:pt x="1272"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2" name="Google Shape;2832;p8"/>
            <p:cNvSpPr/>
            <p:nvPr/>
          </p:nvSpPr>
          <p:spPr>
            <a:xfrm>
              <a:off x="6064425" y="3963300"/>
              <a:ext cx="38700" cy="42650"/>
            </a:xfrm>
            <a:custGeom>
              <a:rect b="b" l="l" r="r" t="t"/>
              <a:pathLst>
                <a:path extrusionOk="0" h="1706" w="1548">
                  <a:moveTo>
                    <a:pt x="1184" y="0"/>
                  </a:moveTo>
                  <a:cubicBezTo>
                    <a:pt x="828" y="108"/>
                    <a:pt x="330" y="112"/>
                    <a:pt x="161" y="352"/>
                  </a:cubicBezTo>
                  <a:cubicBezTo>
                    <a:pt x="0" y="576"/>
                    <a:pt x="186" y="1051"/>
                    <a:pt x="248" y="1705"/>
                  </a:cubicBezTo>
                  <a:cubicBezTo>
                    <a:pt x="833" y="1405"/>
                    <a:pt x="1332" y="1307"/>
                    <a:pt x="1437" y="1052"/>
                  </a:cubicBezTo>
                  <a:cubicBezTo>
                    <a:pt x="1548" y="780"/>
                    <a:pt x="1284" y="357"/>
                    <a:pt x="1184"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3" name="Google Shape;2833;p8"/>
            <p:cNvSpPr/>
            <p:nvPr/>
          </p:nvSpPr>
          <p:spPr>
            <a:xfrm>
              <a:off x="6280225" y="3305075"/>
              <a:ext cx="41800" cy="44200"/>
            </a:xfrm>
            <a:custGeom>
              <a:rect b="b" l="l" r="r" t="t"/>
              <a:pathLst>
                <a:path extrusionOk="0" h="1768" w="1672">
                  <a:moveTo>
                    <a:pt x="978" y="0"/>
                  </a:moveTo>
                  <a:cubicBezTo>
                    <a:pt x="678" y="0"/>
                    <a:pt x="338" y="98"/>
                    <a:pt x="194" y="267"/>
                  </a:cubicBezTo>
                  <a:cubicBezTo>
                    <a:pt x="1" y="494"/>
                    <a:pt x="172" y="1033"/>
                    <a:pt x="189" y="1767"/>
                  </a:cubicBezTo>
                  <a:cubicBezTo>
                    <a:pt x="849" y="1456"/>
                    <a:pt x="1359" y="1374"/>
                    <a:pt x="1529" y="1089"/>
                  </a:cubicBezTo>
                  <a:cubicBezTo>
                    <a:pt x="1672" y="849"/>
                    <a:pt x="1517" y="133"/>
                    <a:pt x="1322" y="56"/>
                  </a:cubicBezTo>
                  <a:cubicBezTo>
                    <a:pt x="1227" y="18"/>
                    <a:pt x="1106" y="0"/>
                    <a:pt x="978"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4" name="Google Shape;2834;p8"/>
            <p:cNvSpPr/>
            <p:nvPr/>
          </p:nvSpPr>
          <p:spPr>
            <a:xfrm>
              <a:off x="2093900" y="941675"/>
              <a:ext cx="41975" cy="44550"/>
            </a:xfrm>
            <a:custGeom>
              <a:rect b="b" l="l" r="r" t="t"/>
              <a:pathLst>
                <a:path extrusionOk="0" h="1782" w="1679">
                  <a:moveTo>
                    <a:pt x="1467" y="1"/>
                  </a:moveTo>
                  <a:cubicBezTo>
                    <a:pt x="814" y="323"/>
                    <a:pt x="305" y="415"/>
                    <a:pt x="139" y="705"/>
                  </a:cubicBezTo>
                  <a:cubicBezTo>
                    <a:pt x="0" y="947"/>
                    <a:pt x="170" y="1662"/>
                    <a:pt x="364" y="1734"/>
                  </a:cubicBezTo>
                  <a:cubicBezTo>
                    <a:pt x="453" y="1766"/>
                    <a:pt x="563" y="1782"/>
                    <a:pt x="680" y="1782"/>
                  </a:cubicBezTo>
                  <a:cubicBezTo>
                    <a:pt x="988" y="1782"/>
                    <a:pt x="1344" y="1676"/>
                    <a:pt x="1490" y="1498"/>
                  </a:cubicBezTo>
                  <a:cubicBezTo>
                    <a:pt x="1679" y="1268"/>
                    <a:pt x="1499" y="733"/>
                    <a:pt x="1467"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5" name="Google Shape;2835;p8"/>
            <p:cNvSpPr/>
            <p:nvPr/>
          </p:nvSpPr>
          <p:spPr>
            <a:xfrm>
              <a:off x="1561200" y="4083150"/>
              <a:ext cx="42650" cy="34950"/>
            </a:xfrm>
            <a:custGeom>
              <a:rect b="b" l="l" r="r" t="t"/>
              <a:pathLst>
                <a:path extrusionOk="0" h="1398" w="1706">
                  <a:moveTo>
                    <a:pt x="914" y="0"/>
                  </a:moveTo>
                  <a:cubicBezTo>
                    <a:pt x="650" y="0"/>
                    <a:pt x="302" y="226"/>
                    <a:pt x="0" y="328"/>
                  </a:cubicBezTo>
                  <a:cubicBezTo>
                    <a:pt x="112" y="682"/>
                    <a:pt x="125" y="1186"/>
                    <a:pt x="366" y="1345"/>
                  </a:cubicBezTo>
                  <a:cubicBezTo>
                    <a:pt x="422" y="1383"/>
                    <a:pt x="493" y="1398"/>
                    <a:pt x="578" y="1398"/>
                  </a:cubicBezTo>
                  <a:cubicBezTo>
                    <a:pt x="835" y="1398"/>
                    <a:pt x="1219" y="1260"/>
                    <a:pt x="1705" y="1189"/>
                  </a:cubicBezTo>
                  <a:cubicBezTo>
                    <a:pt x="1397" y="613"/>
                    <a:pt x="1292" y="112"/>
                    <a:pt x="1038" y="20"/>
                  </a:cubicBezTo>
                  <a:cubicBezTo>
                    <a:pt x="999" y="6"/>
                    <a:pt x="957" y="0"/>
                    <a:pt x="914"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6" name="Google Shape;2836;p8"/>
            <p:cNvSpPr/>
            <p:nvPr/>
          </p:nvSpPr>
          <p:spPr>
            <a:xfrm>
              <a:off x="3884425" y="5389925"/>
              <a:ext cx="39000" cy="43775"/>
            </a:xfrm>
            <a:custGeom>
              <a:rect b="b" l="l" r="r" t="t"/>
              <a:pathLst>
                <a:path extrusionOk="0" h="1751" w="1560">
                  <a:moveTo>
                    <a:pt x="1156" y="0"/>
                  </a:moveTo>
                  <a:cubicBezTo>
                    <a:pt x="805" y="126"/>
                    <a:pt x="305" y="157"/>
                    <a:pt x="149" y="406"/>
                  </a:cubicBezTo>
                  <a:cubicBezTo>
                    <a:pt x="0" y="640"/>
                    <a:pt x="211" y="1103"/>
                    <a:pt x="305" y="1751"/>
                  </a:cubicBezTo>
                  <a:cubicBezTo>
                    <a:pt x="876" y="1421"/>
                    <a:pt x="1372" y="1299"/>
                    <a:pt x="1462" y="1038"/>
                  </a:cubicBezTo>
                  <a:cubicBezTo>
                    <a:pt x="1559" y="759"/>
                    <a:pt x="1274" y="351"/>
                    <a:pt x="1156"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7" name="Google Shape;2837;p8"/>
            <p:cNvSpPr/>
            <p:nvPr/>
          </p:nvSpPr>
          <p:spPr>
            <a:xfrm>
              <a:off x="1296250" y="2367025"/>
              <a:ext cx="38325" cy="41325"/>
            </a:xfrm>
            <a:custGeom>
              <a:rect b="b" l="l" r="r" t="t"/>
              <a:pathLst>
                <a:path extrusionOk="0" h="1653" w="1533">
                  <a:moveTo>
                    <a:pt x="1348" y="0"/>
                  </a:moveTo>
                  <a:cubicBezTo>
                    <a:pt x="749" y="266"/>
                    <a:pt x="245" y="335"/>
                    <a:pt x="125" y="585"/>
                  </a:cubicBezTo>
                  <a:cubicBezTo>
                    <a:pt x="0" y="851"/>
                    <a:pt x="239" y="1290"/>
                    <a:pt x="318" y="1652"/>
                  </a:cubicBezTo>
                  <a:cubicBezTo>
                    <a:pt x="679" y="1565"/>
                    <a:pt x="1177" y="1589"/>
                    <a:pt x="1360" y="1359"/>
                  </a:cubicBezTo>
                  <a:cubicBezTo>
                    <a:pt x="1533" y="1142"/>
                    <a:pt x="1373" y="659"/>
                    <a:pt x="1348"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8" name="Google Shape;2838;p8"/>
            <p:cNvSpPr/>
            <p:nvPr/>
          </p:nvSpPr>
          <p:spPr>
            <a:xfrm>
              <a:off x="5485050" y="4728725"/>
              <a:ext cx="40500" cy="34250"/>
            </a:xfrm>
            <a:custGeom>
              <a:rect b="b" l="l" r="r" t="t"/>
              <a:pathLst>
                <a:path extrusionOk="0" h="1370" w="1620">
                  <a:moveTo>
                    <a:pt x="892" y="0"/>
                  </a:moveTo>
                  <a:cubicBezTo>
                    <a:pt x="635" y="0"/>
                    <a:pt x="292" y="177"/>
                    <a:pt x="0" y="248"/>
                  </a:cubicBezTo>
                  <a:cubicBezTo>
                    <a:pt x="81" y="610"/>
                    <a:pt x="49" y="1113"/>
                    <a:pt x="273" y="1294"/>
                  </a:cubicBezTo>
                  <a:cubicBezTo>
                    <a:pt x="342" y="1349"/>
                    <a:pt x="439" y="1369"/>
                    <a:pt x="561" y="1369"/>
                  </a:cubicBezTo>
                  <a:cubicBezTo>
                    <a:pt x="816" y="1369"/>
                    <a:pt x="1179" y="1284"/>
                    <a:pt x="1620" y="1260"/>
                  </a:cubicBezTo>
                  <a:cubicBezTo>
                    <a:pt x="1366" y="659"/>
                    <a:pt x="1306" y="150"/>
                    <a:pt x="1060" y="34"/>
                  </a:cubicBezTo>
                  <a:cubicBezTo>
                    <a:pt x="1010" y="10"/>
                    <a:pt x="954" y="0"/>
                    <a:pt x="892"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9" name="Google Shape;2839;p8"/>
            <p:cNvSpPr/>
            <p:nvPr/>
          </p:nvSpPr>
          <p:spPr>
            <a:xfrm>
              <a:off x="1511525" y="1715550"/>
              <a:ext cx="38975" cy="43425"/>
            </a:xfrm>
            <a:custGeom>
              <a:rect b="b" l="l" r="r" t="t"/>
              <a:pathLst>
                <a:path extrusionOk="0" h="1737" w="1559">
                  <a:moveTo>
                    <a:pt x="1166" y="0"/>
                  </a:moveTo>
                  <a:cubicBezTo>
                    <a:pt x="816" y="120"/>
                    <a:pt x="316" y="140"/>
                    <a:pt x="154" y="386"/>
                  </a:cubicBezTo>
                  <a:cubicBezTo>
                    <a:pt x="1" y="618"/>
                    <a:pt x="204" y="1085"/>
                    <a:pt x="287" y="1736"/>
                  </a:cubicBezTo>
                  <a:cubicBezTo>
                    <a:pt x="863" y="1416"/>
                    <a:pt x="1359" y="1303"/>
                    <a:pt x="1455" y="1043"/>
                  </a:cubicBezTo>
                  <a:cubicBezTo>
                    <a:pt x="1558" y="766"/>
                    <a:pt x="1278" y="352"/>
                    <a:pt x="1166"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0" name="Google Shape;2840;p8"/>
            <p:cNvSpPr/>
            <p:nvPr/>
          </p:nvSpPr>
          <p:spPr>
            <a:xfrm>
              <a:off x="1259375" y="2977800"/>
              <a:ext cx="49125" cy="37675"/>
            </a:xfrm>
            <a:custGeom>
              <a:rect b="b" l="l" r="r" t="t"/>
              <a:pathLst>
                <a:path extrusionOk="0" h="1507" w="1965">
                  <a:moveTo>
                    <a:pt x="1049" y="1"/>
                  </a:moveTo>
                  <a:cubicBezTo>
                    <a:pt x="739" y="1"/>
                    <a:pt x="298" y="225"/>
                    <a:pt x="124" y="469"/>
                  </a:cubicBezTo>
                  <a:cubicBezTo>
                    <a:pt x="0" y="644"/>
                    <a:pt x="237" y="1332"/>
                    <a:pt x="482" y="1456"/>
                  </a:cubicBezTo>
                  <a:cubicBezTo>
                    <a:pt x="553" y="1492"/>
                    <a:pt x="634" y="1506"/>
                    <a:pt x="727" y="1506"/>
                  </a:cubicBezTo>
                  <a:cubicBezTo>
                    <a:pt x="1017" y="1506"/>
                    <a:pt x="1420" y="1365"/>
                    <a:pt x="1964" y="1286"/>
                  </a:cubicBezTo>
                  <a:cubicBezTo>
                    <a:pt x="1600" y="654"/>
                    <a:pt x="1466" y="105"/>
                    <a:pt x="1186" y="19"/>
                  </a:cubicBezTo>
                  <a:cubicBezTo>
                    <a:pt x="1145" y="7"/>
                    <a:pt x="1099" y="1"/>
                    <a:pt x="1049"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1" name="Google Shape;2841;p8"/>
            <p:cNvSpPr/>
            <p:nvPr/>
          </p:nvSpPr>
          <p:spPr>
            <a:xfrm>
              <a:off x="4981450" y="5060825"/>
              <a:ext cx="42450" cy="45650"/>
            </a:xfrm>
            <a:custGeom>
              <a:rect b="b" l="l" r="r" t="t"/>
              <a:pathLst>
                <a:path extrusionOk="0" h="1826" w="1698">
                  <a:moveTo>
                    <a:pt x="1412" y="1"/>
                  </a:moveTo>
                  <a:cubicBezTo>
                    <a:pt x="775" y="363"/>
                    <a:pt x="273" y="485"/>
                    <a:pt x="124" y="783"/>
                  </a:cubicBezTo>
                  <a:cubicBezTo>
                    <a:pt x="0" y="1032"/>
                    <a:pt x="214" y="1731"/>
                    <a:pt x="416" y="1794"/>
                  </a:cubicBezTo>
                  <a:cubicBezTo>
                    <a:pt x="485" y="1816"/>
                    <a:pt x="568" y="1826"/>
                    <a:pt x="656" y="1826"/>
                  </a:cubicBezTo>
                  <a:cubicBezTo>
                    <a:pt x="978" y="1826"/>
                    <a:pt x="1377" y="1692"/>
                    <a:pt x="1522" y="1490"/>
                  </a:cubicBezTo>
                  <a:cubicBezTo>
                    <a:pt x="1698" y="1247"/>
                    <a:pt x="1487" y="727"/>
                    <a:pt x="1412"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2" name="Google Shape;2842;p8"/>
            <p:cNvSpPr/>
            <p:nvPr/>
          </p:nvSpPr>
          <p:spPr>
            <a:xfrm>
              <a:off x="5932100" y="4200775"/>
              <a:ext cx="44050" cy="34950"/>
            </a:xfrm>
            <a:custGeom>
              <a:rect b="b" l="l" r="r" t="t"/>
              <a:pathLst>
                <a:path extrusionOk="0" h="1398" w="1762">
                  <a:moveTo>
                    <a:pt x="925" y="0"/>
                  </a:moveTo>
                  <a:cubicBezTo>
                    <a:pt x="630" y="0"/>
                    <a:pt x="224" y="156"/>
                    <a:pt x="124" y="345"/>
                  </a:cubicBezTo>
                  <a:cubicBezTo>
                    <a:pt x="0" y="579"/>
                    <a:pt x="183" y="1177"/>
                    <a:pt x="420" y="1341"/>
                  </a:cubicBezTo>
                  <a:cubicBezTo>
                    <a:pt x="479" y="1382"/>
                    <a:pt x="554" y="1398"/>
                    <a:pt x="645" y="1398"/>
                  </a:cubicBezTo>
                  <a:cubicBezTo>
                    <a:pt x="902" y="1398"/>
                    <a:pt x="1283" y="1271"/>
                    <a:pt x="1761" y="1210"/>
                  </a:cubicBezTo>
                  <a:cubicBezTo>
                    <a:pt x="1463" y="628"/>
                    <a:pt x="1368" y="127"/>
                    <a:pt x="1114" y="30"/>
                  </a:cubicBezTo>
                  <a:cubicBezTo>
                    <a:pt x="1062" y="9"/>
                    <a:pt x="997" y="0"/>
                    <a:pt x="925"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3" name="Google Shape;2843;p8"/>
            <p:cNvSpPr/>
            <p:nvPr/>
          </p:nvSpPr>
          <p:spPr>
            <a:xfrm>
              <a:off x="6202750" y="3728475"/>
              <a:ext cx="36100" cy="30225"/>
            </a:xfrm>
            <a:custGeom>
              <a:rect b="b" l="l" r="r" t="t"/>
              <a:pathLst>
                <a:path extrusionOk="0" h="1209" w="1444">
                  <a:moveTo>
                    <a:pt x="714" y="0"/>
                  </a:moveTo>
                  <a:cubicBezTo>
                    <a:pt x="471" y="0"/>
                    <a:pt x="137" y="109"/>
                    <a:pt x="98" y="222"/>
                  </a:cubicBezTo>
                  <a:cubicBezTo>
                    <a:pt x="1" y="493"/>
                    <a:pt x="63" y="978"/>
                    <a:pt x="254" y="1141"/>
                  </a:cubicBezTo>
                  <a:cubicBezTo>
                    <a:pt x="312" y="1191"/>
                    <a:pt x="397" y="1209"/>
                    <a:pt x="506" y="1209"/>
                  </a:cubicBezTo>
                  <a:cubicBezTo>
                    <a:pt x="730" y="1209"/>
                    <a:pt x="1054" y="1134"/>
                    <a:pt x="1443" y="1115"/>
                  </a:cubicBezTo>
                  <a:cubicBezTo>
                    <a:pt x="1200" y="587"/>
                    <a:pt x="1138" y="180"/>
                    <a:pt x="911" y="40"/>
                  </a:cubicBezTo>
                  <a:cubicBezTo>
                    <a:pt x="865" y="12"/>
                    <a:pt x="795" y="0"/>
                    <a:pt x="714"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4" name="Google Shape;2844;p8"/>
            <p:cNvSpPr/>
            <p:nvPr/>
          </p:nvSpPr>
          <p:spPr>
            <a:xfrm>
              <a:off x="1781225" y="1245050"/>
              <a:ext cx="33900" cy="35725"/>
            </a:xfrm>
            <a:custGeom>
              <a:rect b="b" l="l" r="r" t="t"/>
              <a:pathLst>
                <a:path extrusionOk="0" h="1429" w="1356">
                  <a:moveTo>
                    <a:pt x="808" y="0"/>
                  </a:moveTo>
                  <a:cubicBezTo>
                    <a:pt x="557" y="0"/>
                    <a:pt x="268" y="84"/>
                    <a:pt x="151" y="229"/>
                  </a:cubicBezTo>
                  <a:cubicBezTo>
                    <a:pt x="1" y="415"/>
                    <a:pt x="153" y="845"/>
                    <a:pt x="188" y="1429"/>
                  </a:cubicBezTo>
                  <a:cubicBezTo>
                    <a:pt x="707" y="1162"/>
                    <a:pt x="1109" y="1082"/>
                    <a:pt x="1246" y="848"/>
                  </a:cubicBezTo>
                  <a:cubicBezTo>
                    <a:pt x="1355" y="660"/>
                    <a:pt x="1209" y="83"/>
                    <a:pt x="1059" y="35"/>
                  </a:cubicBezTo>
                  <a:cubicBezTo>
                    <a:pt x="987" y="11"/>
                    <a:pt x="900" y="0"/>
                    <a:pt x="808"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5" name="Google Shape;2845;p8"/>
            <p:cNvSpPr/>
            <p:nvPr/>
          </p:nvSpPr>
          <p:spPr>
            <a:xfrm>
              <a:off x="5171750" y="5022000"/>
              <a:ext cx="32700" cy="28025"/>
            </a:xfrm>
            <a:custGeom>
              <a:rect b="b" l="l" r="r" t="t"/>
              <a:pathLst>
                <a:path extrusionOk="0" h="1121" w="1308">
                  <a:moveTo>
                    <a:pt x="732" y="1"/>
                  </a:moveTo>
                  <a:cubicBezTo>
                    <a:pt x="522" y="1"/>
                    <a:pt x="240" y="147"/>
                    <a:pt x="1" y="204"/>
                  </a:cubicBezTo>
                  <a:cubicBezTo>
                    <a:pt x="67" y="502"/>
                    <a:pt x="42" y="916"/>
                    <a:pt x="226" y="1061"/>
                  </a:cubicBezTo>
                  <a:cubicBezTo>
                    <a:pt x="281" y="1105"/>
                    <a:pt x="358" y="1121"/>
                    <a:pt x="453" y="1121"/>
                  </a:cubicBezTo>
                  <a:cubicBezTo>
                    <a:pt x="660" y="1121"/>
                    <a:pt x="956" y="1046"/>
                    <a:pt x="1308" y="1023"/>
                  </a:cubicBezTo>
                  <a:cubicBezTo>
                    <a:pt x="1113" y="544"/>
                    <a:pt x="1068" y="126"/>
                    <a:pt x="867" y="28"/>
                  </a:cubicBezTo>
                  <a:cubicBezTo>
                    <a:pt x="827" y="9"/>
                    <a:pt x="781" y="1"/>
                    <a:pt x="732"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6" name="Google Shape;2846;p8"/>
            <p:cNvSpPr/>
            <p:nvPr/>
          </p:nvSpPr>
          <p:spPr>
            <a:xfrm>
              <a:off x="6368125" y="2879125"/>
              <a:ext cx="35550" cy="37500"/>
            </a:xfrm>
            <a:custGeom>
              <a:rect b="b" l="l" r="r" t="t"/>
              <a:pathLst>
                <a:path extrusionOk="0" h="1500" w="1422">
                  <a:moveTo>
                    <a:pt x="1163" y="1"/>
                  </a:moveTo>
                  <a:cubicBezTo>
                    <a:pt x="658" y="245"/>
                    <a:pt x="216" y="321"/>
                    <a:pt x="111" y="549"/>
                  </a:cubicBezTo>
                  <a:cubicBezTo>
                    <a:pt x="1" y="789"/>
                    <a:pt x="214" y="1177"/>
                    <a:pt x="285" y="1499"/>
                  </a:cubicBezTo>
                  <a:cubicBezTo>
                    <a:pt x="628" y="1402"/>
                    <a:pt x="1072" y="1399"/>
                    <a:pt x="1280" y="1174"/>
                  </a:cubicBezTo>
                  <a:cubicBezTo>
                    <a:pt x="1421" y="1020"/>
                    <a:pt x="1234" y="558"/>
                    <a:pt x="1163"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7" name="Google Shape;2847;p8"/>
            <p:cNvSpPr/>
            <p:nvPr/>
          </p:nvSpPr>
          <p:spPr>
            <a:xfrm>
              <a:off x="2416575" y="663450"/>
              <a:ext cx="35275" cy="31275"/>
            </a:xfrm>
            <a:custGeom>
              <a:rect b="b" l="l" r="r" t="t"/>
              <a:pathLst>
                <a:path extrusionOk="0" h="1251" w="1411">
                  <a:moveTo>
                    <a:pt x="775" y="1"/>
                  </a:moveTo>
                  <a:cubicBezTo>
                    <a:pt x="547" y="1"/>
                    <a:pt x="252" y="126"/>
                    <a:pt x="1" y="169"/>
                  </a:cubicBezTo>
                  <a:cubicBezTo>
                    <a:pt x="70" y="520"/>
                    <a:pt x="37" y="968"/>
                    <a:pt x="244" y="1189"/>
                  </a:cubicBezTo>
                  <a:cubicBezTo>
                    <a:pt x="286" y="1234"/>
                    <a:pt x="358" y="1251"/>
                    <a:pt x="454" y="1251"/>
                  </a:cubicBezTo>
                  <a:cubicBezTo>
                    <a:pt x="676" y="1251"/>
                    <a:pt x="1024" y="1162"/>
                    <a:pt x="1411" y="1133"/>
                  </a:cubicBezTo>
                  <a:cubicBezTo>
                    <a:pt x="1213" y="611"/>
                    <a:pt x="1176" y="157"/>
                    <a:pt x="960" y="41"/>
                  </a:cubicBezTo>
                  <a:cubicBezTo>
                    <a:pt x="906" y="12"/>
                    <a:pt x="844" y="1"/>
                    <a:pt x="775"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8" name="Google Shape;2848;p8"/>
            <p:cNvSpPr/>
            <p:nvPr/>
          </p:nvSpPr>
          <p:spPr>
            <a:xfrm>
              <a:off x="5802625" y="4439575"/>
              <a:ext cx="37275" cy="30675"/>
            </a:xfrm>
            <a:custGeom>
              <a:rect b="b" l="l" r="r" t="t"/>
              <a:pathLst>
                <a:path extrusionOk="0" h="1227" w="1491">
                  <a:moveTo>
                    <a:pt x="731" y="0"/>
                  </a:moveTo>
                  <a:cubicBezTo>
                    <a:pt x="490" y="0"/>
                    <a:pt x="113" y="151"/>
                    <a:pt x="78" y="280"/>
                  </a:cubicBezTo>
                  <a:cubicBezTo>
                    <a:pt x="1" y="553"/>
                    <a:pt x="104" y="1033"/>
                    <a:pt x="307" y="1177"/>
                  </a:cubicBezTo>
                  <a:cubicBezTo>
                    <a:pt x="356" y="1213"/>
                    <a:pt x="420" y="1227"/>
                    <a:pt x="498" y="1227"/>
                  </a:cubicBezTo>
                  <a:cubicBezTo>
                    <a:pt x="723" y="1227"/>
                    <a:pt x="1064" y="1110"/>
                    <a:pt x="1491" y="1051"/>
                  </a:cubicBezTo>
                  <a:cubicBezTo>
                    <a:pt x="1206" y="548"/>
                    <a:pt x="1111" y="149"/>
                    <a:pt x="870" y="26"/>
                  </a:cubicBezTo>
                  <a:cubicBezTo>
                    <a:pt x="835" y="8"/>
                    <a:pt x="787" y="0"/>
                    <a:pt x="731"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9" name="Google Shape;2849;p8"/>
            <p:cNvSpPr/>
            <p:nvPr/>
          </p:nvSpPr>
          <p:spPr>
            <a:xfrm>
              <a:off x="4706900" y="392725"/>
              <a:ext cx="35775" cy="38050"/>
            </a:xfrm>
            <a:custGeom>
              <a:rect b="b" l="l" r="r" t="t"/>
              <a:pathLst>
                <a:path extrusionOk="0" h="1522" w="1431">
                  <a:moveTo>
                    <a:pt x="1125" y="1"/>
                  </a:moveTo>
                  <a:cubicBezTo>
                    <a:pt x="785" y="107"/>
                    <a:pt x="341" y="122"/>
                    <a:pt x="139" y="353"/>
                  </a:cubicBezTo>
                  <a:cubicBezTo>
                    <a:pt x="1" y="509"/>
                    <a:pt x="203" y="967"/>
                    <a:pt x="288" y="1521"/>
                  </a:cubicBezTo>
                  <a:cubicBezTo>
                    <a:pt x="786" y="1264"/>
                    <a:pt x="1227" y="1177"/>
                    <a:pt x="1326" y="947"/>
                  </a:cubicBezTo>
                  <a:cubicBezTo>
                    <a:pt x="1430" y="704"/>
                    <a:pt x="1206" y="322"/>
                    <a:pt x="1125"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0" name="Google Shape;2850;p8"/>
            <p:cNvSpPr/>
            <p:nvPr/>
          </p:nvSpPr>
          <p:spPr>
            <a:xfrm>
              <a:off x="1383450" y="1955325"/>
              <a:ext cx="35750" cy="30175"/>
            </a:xfrm>
            <a:custGeom>
              <a:rect b="b" l="l" r="r" t="t"/>
              <a:pathLst>
                <a:path extrusionOk="0" h="1207" w="1430">
                  <a:moveTo>
                    <a:pt x="706" y="0"/>
                  </a:moveTo>
                  <a:cubicBezTo>
                    <a:pt x="465" y="0"/>
                    <a:pt x="140" y="101"/>
                    <a:pt x="100" y="210"/>
                  </a:cubicBezTo>
                  <a:cubicBezTo>
                    <a:pt x="0" y="481"/>
                    <a:pt x="52" y="967"/>
                    <a:pt x="240" y="1135"/>
                  </a:cubicBezTo>
                  <a:cubicBezTo>
                    <a:pt x="300" y="1189"/>
                    <a:pt x="391" y="1207"/>
                    <a:pt x="508" y="1207"/>
                  </a:cubicBezTo>
                  <a:cubicBezTo>
                    <a:pt x="731" y="1207"/>
                    <a:pt x="1050" y="1140"/>
                    <a:pt x="1429" y="1127"/>
                  </a:cubicBezTo>
                  <a:cubicBezTo>
                    <a:pt x="1197" y="596"/>
                    <a:pt x="1141" y="186"/>
                    <a:pt x="917" y="44"/>
                  </a:cubicBezTo>
                  <a:cubicBezTo>
                    <a:pt x="869" y="13"/>
                    <a:pt x="793" y="0"/>
                    <a:pt x="706"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1" name="Google Shape;2851;p8"/>
            <p:cNvSpPr/>
            <p:nvPr/>
          </p:nvSpPr>
          <p:spPr>
            <a:xfrm>
              <a:off x="1611800" y="4269550"/>
              <a:ext cx="31875" cy="35125"/>
            </a:xfrm>
            <a:custGeom>
              <a:rect b="b" l="l" r="r" t="t"/>
              <a:pathLst>
                <a:path extrusionOk="0" h="1405" w="1275">
                  <a:moveTo>
                    <a:pt x="951" y="0"/>
                  </a:moveTo>
                  <a:cubicBezTo>
                    <a:pt x="664" y="99"/>
                    <a:pt x="251" y="117"/>
                    <a:pt x="123" y="317"/>
                  </a:cubicBezTo>
                  <a:cubicBezTo>
                    <a:pt x="1" y="509"/>
                    <a:pt x="172" y="890"/>
                    <a:pt x="245" y="1405"/>
                  </a:cubicBezTo>
                  <a:cubicBezTo>
                    <a:pt x="699" y="1157"/>
                    <a:pt x="1109" y="1066"/>
                    <a:pt x="1189" y="853"/>
                  </a:cubicBezTo>
                  <a:cubicBezTo>
                    <a:pt x="1274" y="631"/>
                    <a:pt x="1044" y="291"/>
                    <a:pt x="951"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2" name="Google Shape;2852;p8"/>
            <p:cNvSpPr/>
            <p:nvPr/>
          </p:nvSpPr>
          <p:spPr>
            <a:xfrm>
              <a:off x="3706275" y="5447200"/>
              <a:ext cx="34500" cy="28250"/>
            </a:xfrm>
            <a:custGeom>
              <a:rect b="b" l="l" r="r" t="t"/>
              <a:pathLst>
                <a:path extrusionOk="0" h="1130" w="1380">
                  <a:moveTo>
                    <a:pt x="735" y="0"/>
                  </a:moveTo>
                  <a:cubicBezTo>
                    <a:pt x="501" y="0"/>
                    <a:pt x="200" y="101"/>
                    <a:pt x="115" y="238"/>
                  </a:cubicBezTo>
                  <a:cubicBezTo>
                    <a:pt x="0" y="422"/>
                    <a:pt x="115" y="925"/>
                    <a:pt x="299" y="1071"/>
                  </a:cubicBezTo>
                  <a:cubicBezTo>
                    <a:pt x="354" y="1114"/>
                    <a:pt x="430" y="1130"/>
                    <a:pt x="525" y="1130"/>
                  </a:cubicBezTo>
                  <a:cubicBezTo>
                    <a:pt x="732" y="1130"/>
                    <a:pt x="1028" y="1055"/>
                    <a:pt x="1379" y="1032"/>
                  </a:cubicBezTo>
                  <a:cubicBezTo>
                    <a:pt x="1185" y="553"/>
                    <a:pt x="1142" y="135"/>
                    <a:pt x="940" y="38"/>
                  </a:cubicBezTo>
                  <a:cubicBezTo>
                    <a:pt x="887" y="12"/>
                    <a:pt x="815" y="0"/>
                    <a:pt x="735"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3" name="Google Shape;2853;p8"/>
            <p:cNvSpPr/>
            <p:nvPr/>
          </p:nvSpPr>
          <p:spPr>
            <a:xfrm>
              <a:off x="5406525" y="778450"/>
              <a:ext cx="35400" cy="37000"/>
            </a:xfrm>
            <a:custGeom>
              <a:rect b="b" l="l" r="r" t="t"/>
              <a:pathLst>
                <a:path extrusionOk="0" h="1480" w="1416">
                  <a:moveTo>
                    <a:pt x="1181" y="0"/>
                  </a:moveTo>
                  <a:cubicBezTo>
                    <a:pt x="670" y="233"/>
                    <a:pt x="225" y="296"/>
                    <a:pt x="117" y="523"/>
                  </a:cubicBezTo>
                  <a:cubicBezTo>
                    <a:pt x="1" y="762"/>
                    <a:pt x="204" y="1154"/>
                    <a:pt x="269" y="1480"/>
                  </a:cubicBezTo>
                  <a:cubicBezTo>
                    <a:pt x="614" y="1390"/>
                    <a:pt x="1057" y="1396"/>
                    <a:pt x="1271" y="1175"/>
                  </a:cubicBezTo>
                  <a:cubicBezTo>
                    <a:pt x="1416" y="1026"/>
                    <a:pt x="1239" y="557"/>
                    <a:pt x="1181"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4" name="Google Shape;2854;p8"/>
            <p:cNvSpPr/>
            <p:nvPr/>
          </p:nvSpPr>
          <p:spPr>
            <a:xfrm>
              <a:off x="1217525" y="2798975"/>
              <a:ext cx="32725" cy="28025"/>
            </a:xfrm>
            <a:custGeom>
              <a:rect b="b" l="l" r="r" t="t"/>
              <a:pathLst>
                <a:path extrusionOk="0" h="1121" w="1309">
                  <a:moveTo>
                    <a:pt x="731" y="1"/>
                  </a:moveTo>
                  <a:cubicBezTo>
                    <a:pt x="520" y="1"/>
                    <a:pt x="238" y="147"/>
                    <a:pt x="0" y="205"/>
                  </a:cubicBezTo>
                  <a:cubicBezTo>
                    <a:pt x="66" y="501"/>
                    <a:pt x="41" y="917"/>
                    <a:pt x="225" y="1061"/>
                  </a:cubicBezTo>
                  <a:cubicBezTo>
                    <a:pt x="280" y="1105"/>
                    <a:pt x="357" y="1120"/>
                    <a:pt x="451" y="1120"/>
                  </a:cubicBezTo>
                  <a:cubicBezTo>
                    <a:pt x="659" y="1120"/>
                    <a:pt x="956" y="1045"/>
                    <a:pt x="1309" y="1021"/>
                  </a:cubicBezTo>
                  <a:cubicBezTo>
                    <a:pt x="1113" y="542"/>
                    <a:pt x="1067" y="124"/>
                    <a:pt x="866" y="28"/>
                  </a:cubicBezTo>
                  <a:cubicBezTo>
                    <a:pt x="826" y="9"/>
                    <a:pt x="780" y="1"/>
                    <a:pt x="731"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5" name="Google Shape;2855;p8"/>
            <p:cNvSpPr/>
            <p:nvPr/>
          </p:nvSpPr>
          <p:spPr>
            <a:xfrm>
              <a:off x="3880475" y="238125"/>
              <a:ext cx="34650" cy="31150"/>
            </a:xfrm>
            <a:custGeom>
              <a:rect b="b" l="l" r="r" t="t"/>
              <a:pathLst>
                <a:path extrusionOk="0" h="1246" w="1386">
                  <a:moveTo>
                    <a:pt x="766" y="0"/>
                  </a:moveTo>
                  <a:cubicBezTo>
                    <a:pt x="540" y="0"/>
                    <a:pt x="248" y="115"/>
                    <a:pt x="1" y="152"/>
                  </a:cubicBezTo>
                  <a:cubicBezTo>
                    <a:pt x="61" y="505"/>
                    <a:pt x="20" y="952"/>
                    <a:pt x="219" y="1177"/>
                  </a:cubicBezTo>
                  <a:cubicBezTo>
                    <a:pt x="263" y="1227"/>
                    <a:pt x="343" y="1245"/>
                    <a:pt x="450" y="1245"/>
                  </a:cubicBezTo>
                  <a:cubicBezTo>
                    <a:pt x="673" y="1245"/>
                    <a:pt x="1012" y="1168"/>
                    <a:pt x="1386" y="1148"/>
                  </a:cubicBezTo>
                  <a:cubicBezTo>
                    <a:pt x="1202" y="622"/>
                    <a:pt x="1178" y="168"/>
                    <a:pt x="963" y="44"/>
                  </a:cubicBezTo>
                  <a:cubicBezTo>
                    <a:pt x="907" y="13"/>
                    <a:pt x="840" y="0"/>
                    <a:pt x="766"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6" name="Google Shape;2856;p8"/>
            <p:cNvSpPr/>
            <p:nvPr/>
          </p:nvSpPr>
          <p:spPr>
            <a:xfrm>
              <a:off x="5972625" y="1414425"/>
              <a:ext cx="37775" cy="32175"/>
            </a:xfrm>
            <a:custGeom>
              <a:rect b="b" l="l" r="r" t="t"/>
              <a:pathLst>
                <a:path extrusionOk="0" h="1287" w="1511">
                  <a:moveTo>
                    <a:pt x="810" y="1"/>
                  </a:moveTo>
                  <a:cubicBezTo>
                    <a:pt x="575" y="1"/>
                    <a:pt x="267" y="183"/>
                    <a:pt x="0" y="262"/>
                  </a:cubicBezTo>
                  <a:cubicBezTo>
                    <a:pt x="108" y="603"/>
                    <a:pt x="124" y="1051"/>
                    <a:pt x="354" y="1245"/>
                  </a:cubicBezTo>
                  <a:cubicBezTo>
                    <a:pt x="388" y="1274"/>
                    <a:pt x="436" y="1286"/>
                    <a:pt x="496" y="1286"/>
                  </a:cubicBezTo>
                  <a:cubicBezTo>
                    <a:pt x="712" y="1286"/>
                    <a:pt x="1082" y="1131"/>
                    <a:pt x="1511" y="1046"/>
                  </a:cubicBezTo>
                  <a:cubicBezTo>
                    <a:pt x="1253" y="556"/>
                    <a:pt x="1164" y="113"/>
                    <a:pt x="934" y="22"/>
                  </a:cubicBezTo>
                  <a:cubicBezTo>
                    <a:pt x="896" y="7"/>
                    <a:pt x="854" y="1"/>
                    <a:pt x="810"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7" name="Google Shape;2857;p8"/>
            <p:cNvSpPr/>
            <p:nvPr/>
          </p:nvSpPr>
          <p:spPr>
            <a:xfrm>
              <a:off x="1893700" y="4577375"/>
              <a:ext cx="35100" cy="36050"/>
            </a:xfrm>
            <a:custGeom>
              <a:rect b="b" l="l" r="r" t="t"/>
              <a:pathLst>
                <a:path extrusionOk="0" h="1442" w="1404">
                  <a:moveTo>
                    <a:pt x="1215" y="1"/>
                  </a:moveTo>
                  <a:cubicBezTo>
                    <a:pt x="695" y="210"/>
                    <a:pt x="247" y="253"/>
                    <a:pt x="128" y="474"/>
                  </a:cubicBezTo>
                  <a:cubicBezTo>
                    <a:pt x="1" y="708"/>
                    <a:pt x="188" y="1112"/>
                    <a:pt x="238" y="1442"/>
                  </a:cubicBezTo>
                  <a:cubicBezTo>
                    <a:pt x="586" y="1365"/>
                    <a:pt x="1029" y="1390"/>
                    <a:pt x="1252" y="1178"/>
                  </a:cubicBezTo>
                  <a:cubicBezTo>
                    <a:pt x="1404" y="1035"/>
                    <a:pt x="1247" y="559"/>
                    <a:pt x="1215"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8" name="Google Shape;2858;p8"/>
            <p:cNvSpPr/>
            <p:nvPr/>
          </p:nvSpPr>
          <p:spPr>
            <a:xfrm>
              <a:off x="3289100" y="5360825"/>
              <a:ext cx="35725" cy="37950"/>
            </a:xfrm>
            <a:custGeom>
              <a:rect b="b" l="l" r="r" t="t"/>
              <a:pathLst>
                <a:path extrusionOk="0" h="1518" w="1429">
                  <a:moveTo>
                    <a:pt x="1144" y="0"/>
                  </a:moveTo>
                  <a:cubicBezTo>
                    <a:pt x="647" y="257"/>
                    <a:pt x="205" y="342"/>
                    <a:pt x="105" y="573"/>
                  </a:cubicBezTo>
                  <a:cubicBezTo>
                    <a:pt x="0" y="815"/>
                    <a:pt x="223" y="1198"/>
                    <a:pt x="302" y="1518"/>
                  </a:cubicBezTo>
                  <a:cubicBezTo>
                    <a:pt x="643" y="1413"/>
                    <a:pt x="1086" y="1400"/>
                    <a:pt x="1290" y="1170"/>
                  </a:cubicBezTo>
                  <a:cubicBezTo>
                    <a:pt x="1428" y="1014"/>
                    <a:pt x="1228" y="556"/>
                    <a:pt x="1144"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9" name="Google Shape;2859;p8"/>
            <p:cNvSpPr/>
            <p:nvPr/>
          </p:nvSpPr>
          <p:spPr>
            <a:xfrm>
              <a:off x="2177375" y="4892950"/>
              <a:ext cx="31850" cy="34725"/>
            </a:xfrm>
            <a:custGeom>
              <a:rect b="b" l="l" r="r" t="t"/>
              <a:pathLst>
                <a:path extrusionOk="0" h="1389" w="1274">
                  <a:moveTo>
                    <a:pt x="1029" y="0"/>
                  </a:moveTo>
                  <a:cubicBezTo>
                    <a:pt x="574" y="248"/>
                    <a:pt x="166" y="338"/>
                    <a:pt x="86" y="550"/>
                  </a:cubicBezTo>
                  <a:cubicBezTo>
                    <a:pt x="0" y="774"/>
                    <a:pt x="154" y="1265"/>
                    <a:pt x="344" y="1361"/>
                  </a:cubicBezTo>
                  <a:cubicBezTo>
                    <a:pt x="381" y="1380"/>
                    <a:pt x="430" y="1388"/>
                    <a:pt x="486" y="1388"/>
                  </a:cubicBezTo>
                  <a:cubicBezTo>
                    <a:pt x="712" y="1388"/>
                    <a:pt x="1047" y="1247"/>
                    <a:pt x="1150" y="1087"/>
                  </a:cubicBezTo>
                  <a:cubicBezTo>
                    <a:pt x="1274" y="896"/>
                    <a:pt x="1101" y="513"/>
                    <a:pt x="1029"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0" name="Google Shape;2860;p8"/>
            <p:cNvSpPr/>
            <p:nvPr/>
          </p:nvSpPr>
          <p:spPr>
            <a:xfrm>
              <a:off x="2408400" y="5030375"/>
              <a:ext cx="33625" cy="35150"/>
            </a:xfrm>
            <a:custGeom>
              <a:rect b="b" l="l" r="r" t="t"/>
              <a:pathLst>
                <a:path extrusionOk="0" h="1406" w="1345">
                  <a:moveTo>
                    <a:pt x="777" y="1"/>
                  </a:moveTo>
                  <a:cubicBezTo>
                    <a:pt x="537" y="1"/>
                    <a:pt x="273" y="71"/>
                    <a:pt x="158" y="203"/>
                  </a:cubicBezTo>
                  <a:cubicBezTo>
                    <a:pt x="0" y="383"/>
                    <a:pt x="134" y="821"/>
                    <a:pt x="146" y="1406"/>
                  </a:cubicBezTo>
                  <a:cubicBezTo>
                    <a:pt x="674" y="1163"/>
                    <a:pt x="1079" y="1098"/>
                    <a:pt x="1226" y="868"/>
                  </a:cubicBezTo>
                  <a:cubicBezTo>
                    <a:pt x="1344" y="685"/>
                    <a:pt x="1222" y="100"/>
                    <a:pt x="1075" y="46"/>
                  </a:cubicBezTo>
                  <a:cubicBezTo>
                    <a:pt x="991" y="16"/>
                    <a:pt x="887" y="1"/>
                    <a:pt x="777"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1" name="Google Shape;2861;p8"/>
            <p:cNvSpPr/>
            <p:nvPr/>
          </p:nvSpPr>
          <p:spPr>
            <a:xfrm>
              <a:off x="2642925" y="5159925"/>
              <a:ext cx="36075" cy="30225"/>
            </a:xfrm>
            <a:custGeom>
              <a:rect b="b" l="l" r="r" t="t"/>
              <a:pathLst>
                <a:path extrusionOk="0" h="1209" w="1443">
                  <a:moveTo>
                    <a:pt x="714" y="0"/>
                  </a:moveTo>
                  <a:cubicBezTo>
                    <a:pt x="472" y="0"/>
                    <a:pt x="137" y="109"/>
                    <a:pt x="98" y="222"/>
                  </a:cubicBezTo>
                  <a:cubicBezTo>
                    <a:pt x="0" y="493"/>
                    <a:pt x="62" y="978"/>
                    <a:pt x="254" y="1141"/>
                  </a:cubicBezTo>
                  <a:cubicBezTo>
                    <a:pt x="312" y="1191"/>
                    <a:pt x="397" y="1209"/>
                    <a:pt x="506" y="1209"/>
                  </a:cubicBezTo>
                  <a:cubicBezTo>
                    <a:pt x="730" y="1209"/>
                    <a:pt x="1053" y="1135"/>
                    <a:pt x="1443" y="1115"/>
                  </a:cubicBezTo>
                  <a:cubicBezTo>
                    <a:pt x="1200" y="587"/>
                    <a:pt x="1138" y="180"/>
                    <a:pt x="911" y="40"/>
                  </a:cubicBezTo>
                  <a:cubicBezTo>
                    <a:pt x="865" y="12"/>
                    <a:pt x="795" y="0"/>
                    <a:pt x="714"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2" name="Google Shape;2862;p8"/>
            <p:cNvSpPr/>
            <p:nvPr/>
          </p:nvSpPr>
          <p:spPr>
            <a:xfrm>
              <a:off x="2877000" y="5292275"/>
              <a:ext cx="32700" cy="28025"/>
            </a:xfrm>
            <a:custGeom>
              <a:rect b="b" l="l" r="r" t="t"/>
              <a:pathLst>
                <a:path extrusionOk="0" h="1121" w="1308">
                  <a:moveTo>
                    <a:pt x="732" y="0"/>
                  </a:moveTo>
                  <a:cubicBezTo>
                    <a:pt x="522" y="0"/>
                    <a:pt x="240" y="146"/>
                    <a:pt x="1" y="203"/>
                  </a:cubicBezTo>
                  <a:cubicBezTo>
                    <a:pt x="67" y="501"/>
                    <a:pt x="40" y="915"/>
                    <a:pt x="224" y="1061"/>
                  </a:cubicBezTo>
                  <a:cubicBezTo>
                    <a:pt x="280" y="1104"/>
                    <a:pt x="357" y="1120"/>
                    <a:pt x="452" y="1120"/>
                  </a:cubicBezTo>
                  <a:cubicBezTo>
                    <a:pt x="660" y="1120"/>
                    <a:pt x="956" y="1046"/>
                    <a:pt x="1308" y="1022"/>
                  </a:cubicBezTo>
                  <a:cubicBezTo>
                    <a:pt x="1112" y="544"/>
                    <a:pt x="1067" y="125"/>
                    <a:pt x="868" y="28"/>
                  </a:cubicBezTo>
                  <a:cubicBezTo>
                    <a:pt x="828" y="8"/>
                    <a:pt x="782" y="0"/>
                    <a:pt x="732"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863" name="Google Shape;2863;p8"/>
          <p:cNvSpPr txBox="1"/>
          <p:nvPr>
            <p:ph type="title"/>
          </p:nvPr>
        </p:nvSpPr>
        <p:spPr>
          <a:xfrm>
            <a:off x="846075" y="499167"/>
            <a:ext cx="2804700" cy="3763500"/>
          </a:xfrm>
          <a:prstGeom prst="rect">
            <a:avLst/>
          </a:prstGeom>
        </p:spPr>
        <p:txBody>
          <a:bodyPr anchorCtr="0" anchor="t" bIns="91425" lIns="91425" spcFirstLastPara="1" rIns="91425" wrap="square" tIns="91425">
            <a:noAutofit/>
          </a:bodyPr>
          <a:lstStyle>
            <a:lvl1pPr lvl="0" rtl="0">
              <a:spcBef>
                <a:spcPts val="0"/>
              </a:spcBef>
              <a:spcAft>
                <a:spcPts val="0"/>
              </a:spcAft>
              <a:buSzPts val="4000"/>
              <a:buNone/>
              <a:defRPr sz="4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grpSp>
        <p:nvGrpSpPr>
          <p:cNvPr id="2864" name="Google Shape;2864;p8"/>
          <p:cNvGrpSpPr/>
          <p:nvPr/>
        </p:nvGrpSpPr>
        <p:grpSpPr>
          <a:xfrm>
            <a:off x="5879667" y="1868860"/>
            <a:ext cx="5023824" cy="5073397"/>
            <a:chOff x="1217525" y="238125"/>
            <a:chExt cx="5186150" cy="5237325"/>
          </a:xfrm>
        </p:grpSpPr>
        <p:sp>
          <p:nvSpPr>
            <p:cNvPr id="2865" name="Google Shape;2865;p8"/>
            <p:cNvSpPr/>
            <p:nvPr/>
          </p:nvSpPr>
          <p:spPr>
            <a:xfrm>
              <a:off x="3064700" y="2105425"/>
              <a:ext cx="1488400" cy="1501400"/>
            </a:xfrm>
            <a:custGeom>
              <a:rect b="b" l="l" r="r" t="t"/>
              <a:pathLst>
                <a:path extrusionOk="0" h="60056" w="59536">
                  <a:moveTo>
                    <a:pt x="35171" y="5672"/>
                  </a:moveTo>
                  <a:cubicBezTo>
                    <a:pt x="35857" y="6721"/>
                    <a:pt x="36948" y="7490"/>
                    <a:pt x="38284" y="7490"/>
                  </a:cubicBezTo>
                  <a:cubicBezTo>
                    <a:pt x="38312" y="7490"/>
                    <a:pt x="38341" y="7490"/>
                    <a:pt x="38370" y="7489"/>
                  </a:cubicBezTo>
                  <a:lnTo>
                    <a:pt x="38370" y="7489"/>
                  </a:lnTo>
                  <a:lnTo>
                    <a:pt x="36351" y="10618"/>
                  </a:lnTo>
                  <a:lnTo>
                    <a:pt x="33545" y="9039"/>
                  </a:lnTo>
                  <a:cubicBezTo>
                    <a:pt x="34040" y="8015"/>
                    <a:pt x="34614" y="6827"/>
                    <a:pt x="35171" y="5672"/>
                  </a:cubicBezTo>
                  <a:close/>
                  <a:moveTo>
                    <a:pt x="27767" y="8151"/>
                  </a:moveTo>
                  <a:lnTo>
                    <a:pt x="30691" y="9794"/>
                  </a:lnTo>
                  <a:lnTo>
                    <a:pt x="28892" y="12601"/>
                  </a:lnTo>
                  <a:lnTo>
                    <a:pt x="26273" y="11127"/>
                  </a:lnTo>
                  <a:cubicBezTo>
                    <a:pt x="26765" y="10146"/>
                    <a:pt x="27303" y="9075"/>
                    <a:pt x="27767" y="8151"/>
                  </a:cubicBezTo>
                  <a:close/>
                  <a:moveTo>
                    <a:pt x="20447" y="10270"/>
                  </a:moveTo>
                  <a:cubicBezTo>
                    <a:pt x="21294" y="10808"/>
                    <a:pt x="22283" y="11438"/>
                    <a:pt x="23213" y="12029"/>
                  </a:cubicBezTo>
                  <a:lnTo>
                    <a:pt x="21695" y="14729"/>
                  </a:lnTo>
                  <a:lnTo>
                    <a:pt x="18758" y="13273"/>
                  </a:lnTo>
                  <a:cubicBezTo>
                    <a:pt x="19285" y="12336"/>
                    <a:pt x="19897" y="11248"/>
                    <a:pt x="20447" y="10270"/>
                  </a:cubicBezTo>
                  <a:close/>
                  <a:moveTo>
                    <a:pt x="44513" y="11007"/>
                  </a:moveTo>
                  <a:cubicBezTo>
                    <a:pt x="45226" y="11938"/>
                    <a:pt x="46252" y="12716"/>
                    <a:pt x="47536" y="12716"/>
                  </a:cubicBezTo>
                  <a:cubicBezTo>
                    <a:pt x="47615" y="12716"/>
                    <a:pt x="47694" y="12713"/>
                    <a:pt x="47774" y="12707"/>
                  </a:cubicBezTo>
                  <a:lnTo>
                    <a:pt x="47774" y="12707"/>
                  </a:lnTo>
                  <a:lnTo>
                    <a:pt x="45710" y="15877"/>
                  </a:lnTo>
                  <a:lnTo>
                    <a:pt x="42913" y="14304"/>
                  </a:lnTo>
                  <a:cubicBezTo>
                    <a:pt x="43401" y="13297"/>
                    <a:pt x="43956" y="12154"/>
                    <a:pt x="44513" y="11007"/>
                  </a:cubicBezTo>
                  <a:close/>
                  <a:moveTo>
                    <a:pt x="12830" y="11513"/>
                  </a:moveTo>
                  <a:lnTo>
                    <a:pt x="12830" y="11513"/>
                  </a:lnTo>
                  <a:cubicBezTo>
                    <a:pt x="13700" y="12980"/>
                    <a:pt x="14705" y="13874"/>
                    <a:pt x="16122" y="13917"/>
                  </a:cubicBezTo>
                  <a:lnTo>
                    <a:pt x="16123" y="13917"/>
                  </a:lnTo>
                  <a:lnTo>
                    <a:pt x="14378" y="17019"/>
                  </a:lnTo>
                  <a:lnTo>
                    <a:pt x="10974" y="15469"/>
                  </a:lnTo>
                  <a:cubicBezTo>
                    <a:pt x="12166" y="14729"/>
                    <a:pt x="12887" y="13457"/>
                    <a:pt x="12830" y="11513"/>
                  </a:cubicBezTo>
                  <a:close/>
                  <a:moveTo>
                    <a:pt x="37204" y="13597"/>
                  </a:moveTo>
                  <a:lnTo>
                    <a:pt x="39925" y="15127"/>
                  </a:lnTo>
                  <a:lnTo>
                    <a:pt x="38315" y="17574"/>
                  </a:lnTo>
                  <a:lnTo>
                    <a:pt x="35937" y="16238"/>
                  </a:lnTo>
                  <a:lnTo>
                    <a:pt x="37204" y="13597"/>
                  </a:lnTo>
                  <a:close/>
                  <a:moveTo>
                    <a:pt x="29867" y="15955"/>
                  </a:moveTo>
                  <a:lnTo>
                    <a:pt x="32225" y="17281"/>
                  </a:lnTo>
                  <a:cubicBezTo>
                    <a:pt x="31790" y="17960"/>
                    <a:pt x="31338" y="18669"/>
                    <a:pt x="30866" y="19406"/>
                  </a:cubicBezTo>
                  <a:lnTo>
                    <a:pt x="28780" y="18233"/>
                  </a:lnTo>
                  <a:lnTo>
                    <a:pt x="29867" y="15955"/>
                  </a:lnTo>
                  <a:close/>
                  <a:moveTo>
                    <a:pt x="22541" y="18031"/>
                  </a:moveTo>
                  <a:cubicBezTo>
                    <a:pt x="23224" y="18498"/>
                    <a:pt x="23938" y="18983"/>
                    <a:pt x="24624" y="19452"/>
                  </a:cubicBezTo>
                  <a:lnTo>
                    <a:pt x="23419" y="21596"/>
                  </a:lnTo>
                  <a:lnTo>
                    <a:pt x="21149" y="20504"/>
                  </a:lnTo>
                  <a:cubicBezTo>
                    <a:pt x="21593" y="19717"/>
                    <a:pt x="22054" y="18893"/>
                    <a:pt x="22541" y="18031"/>
                  </a:cubicBezTo>
                  <a:close/>
                  <a:moveTo>
                    <a:pt x="46568" y="18718"/>
                  </a:moveTo>
                  <a:lnTo>
                    <a:pt x="49498" y="20365"/>
                  </a:lnTo>
                  <a:lnTo>
                    <a:pt x="47698" y="23125"/>
                  </a:lnTo>
                  <a:lnTo>
                    <a:pt x="45107" y="21668"/>
                  </a:lnTo>
                  <a:cubicBezTo>
                    <a:pt x="45598" y="20678"/>
                    <a:pt x="46084" y="19695"/>
                    <a:pt x="46568" y="18718"/>
                  </a:cubicBezTo>
                  <a:close/>
                  <a:moveTo>
                    <a:pt x="15096" y="19957"/>
                  </a:moveTo>
                  <a:lnTo>
                    <a:pt x="17551" y="21599"/>
                  </a:lnTo>
                  <a:lnTo>
                    <a:pt x="16163" y="24067"/>
                  </a:lnTo>
                  <a:lnTo>
                    <a:pt x="13481" y="22829"/>
                  </a:lnTo>
                  <a:lnTo>
                    <a:pt x="15096" y="19957"/>
                  </a:lnTo>
                  <a:close/>
                  <a:moveTo>
                    <a:pt x="39356" y="21292"/>
                  </a:moveTo>
                  <a:lnTo>
                    <a:pt x="41706" y="22613"/>
                  </a:lnTo>
                  <a:lnTo>
                    <a:pt x="40334" y="24726"/>
                  </a:lnTo>
                  <a:lnTo>
                    <a:pt x="38265" y="23563"/>
                  </a:lnTo>
                  <a:cubicBezTo>
                    <a:pt x="38620" y="22823"/>
                    <a:pt x="38974" y="22088"/>
                    <a:pt x="39356" y="21292"/>
                  </a:cubicBezTo>
                  <a:close/>
                  <a:moveTo>
                    <a:pt x="32036" y="23833"/>
                  </a:moveTo>
                  <a:lnTo>
                    <a:pt x="33850" y="24852"/>
                  </a:lnTo>
                  <a:lnTo>
                    <a:pt x="32838" y="26400"/>
                  </a:lnTo>
                  <a:lnTo>
                    <a:pt x="31254" y="25508"/>
                  </a:lnTo>
                  <a:lnTo>
                    <a:pt x="32036" y="23833"/>
                  </a:lnTo>
                  <a:close/>
                  <a:moveTo>
                    <a:pt x="7495" y="21569"/>
                  </a:moveTo>
                  <a:lnTo>
                    <a:pt x="10643" y="23738"/>
                  </a:lnTo>
                  <a:lnTo>
                    <a:pt x="8883" y="26868"/>
                  </a:lnTo>
                  <a:cubicBezTo>
                    <a:pt x="8157" y="25803"/>
                    <a:pt x="7066" y="25308"/>
                    <a:pt x="5548" y="25308"/>
                  </a:cubicBezTo>
                  <a:cubicBezTo>
                    <a:pt x="5382" y="25308"/>
                    <a:pt x="5211" y="25314"/>
                    <a:pt x="5034" y="25325"/>
                  </a:cubicBezTo>
                  <a:cubicBezTo>
                    <a:pt x="6680" y="24337"/>
                    <a:pt x="7533" y="23106"/>
                    <a:pt x="7495" y="21569"/>
                  </a:cubicBezTo>
                  <a:close/>
                  <a:moveTo>
                    <a:pt x="24561" y="25944"/>
                  </a:moveTo>
                  <a:lnTo>
                    <a:pt x="26176" y="26994"/>
                  </a:lnTo>
                  <a:lnTo>
                    <a:pt x="25208" y="28718"/>
                  </a:lnTo>
                  <a:lnTo>
                    <a:pt x="23488" y="27851"/>
                  </a:lnTo>
                  <a:lnTo>
                    <a:pt x="24561" y="25944"/>
                  </a:lnTo>
                  <a:close/>
                  <a:moveTo>
                    <a:pt x="48560" y="26304"/>
                  </a:moveTo>
                  <a:lnTo>
                    <a:pt x="51478" y="27699"/>
                  </a:lnTo>
                  <a:lnTo>
                    <a:pt x="49773" y="30731"/>
                  </a:lnTo>
                  <a:lnTo>
                    <a:pt x="47063" y="28967"/>
                  </a:lnTo>
                  <a:lnTo>
                    <a:pt x="48560" y="26304"/>
                  </a:lnTo>
                  <a:close/>
                  <a:moveTo>
                    <a:pt x="17079" y="27695"/>
                  </a:moveTo>
                  <a:lnTo>
                    <a:pt x="19313" y="29098"/>
                  </a:lnTo>
                  <a:cubicBezTo>
                    <a:pt x="18895" y="29844"/>
                    <a:pt x="18479" y="30583"/>
                    <a:pt x="18065" y="31317"/>
                  </a:cubicBezTo>
                  <a:lnTo>
                    <a:pt x="15696" y="30157"/>
                  </a:lnTo>
                  <a:lnTo>
                    <a:pt x="17079" y="27695"/>
                  </a:lnTo>
                  <a:close/>
                  <a:moveTo>
                    <a:pt x="41457" y="28918"/>
                  </a:moveTo>
                  <a:lnTo>
                    <a:pt x="43731" y="29975"/>
                  </a:lnTo>
                  <a:lnTo>
                    <a:pt x="42356" y="32421"/>
                  </a:lnTo>
                  <a:lnTo>
                    <a:pt x="40250" y="31065"/>
                  </a:lnTo>
                  <a:lnTo>
                    <a:pt x="41457" y="28918"/>
                  </a:lnTo>
                  <a:close/>
                  <a:moveTo>
                    <a:pt x="9766" y="29422"/>
                  </a:moveTo>
                  <a:lnTo>
                    <a:pt x="12507" y="31154"/>
                  </a:lnTo>
                  <a:lnTo>
                    <a:pt x="10948" y="33930"/>
                  </a:lnTo>
                  <a:lnTo>
                    <a:pt x="7892" y="32439"/>
                  </a:lnTo>
                  <a:cubicBezTo>
                    <a:pt x="8447" y="31546"/>
                    <a:pt x="9147" y="30418"/>
                    <a:pt x="9766" y="29422"/>
                  </a:cubicBezTo>
                  <a:close/>
                  <a:moveTo>
                    <a:pt x="34175" y="31534"/>
                  </a:moveTo>
                  <a:lnTo>
                    <a:pt x="35962" y="32310"/>
                  </a:lnTo>
                  <a:lnTo>
                    <a:pt x="34894" y="34211"/>
                  </a:lnTo>
                  <a:lnTo>
                    <a:pt x="33203" y="33261"/>
                  </a:lnTo>
                  <a:lnTo>
                    <a:pt x="34175" y="31534"/>
                  </a:lnTo>
                  <a:close/>
                  <a:moveTo>
                    <a:pt x="26533" y="33625"/>
                  </a:moveTo>
                  <a:lnTo>
                    <a:pt x="28370" y="34658"/>
                  </a:lnTo>
                  <a:lnTo>
                    <a:pt x="27377" y="36425"/>
                  </a:lnTo>
                  <a:lnTo>
                    <a:pt x="25538" y="35392"/>
                  </a:lnTo>
                  <a:lnTo>
                    <a:pt x="26533" y="33625"/>
                  </a:lnTo>
                  <a:close/>
                  <a:moveTo>
                    <a:pt x="50598" y="33318"/>
                  </a:moveTo>
                  <a:cubicBezTo>
                    <a:pt x="51296" y="34276"/>
                    <a:pt x="52310" y="34826"/>
                    <a:pt x="53784" y="34826"/>
                  </a:cubicBezTo>
                  <a:cubicBezTo>
                    <a:pt x="53996" y="34826"/>
                    <a:pt x="54217" y="34815"/>
                    <a:pt x="54448" y="34792"/>
                  </a:cubicBezTo>
                  <a:lnTo>
                    <a:pt x="54448" y="34792"/>
                  </a:lnTo>
                  <a:cubicBezTo>
                    <a:pt x="52730" y="35837"/>
                    <a:pt x="51925" y="37060"/>
                    <a:pt x="51970" y="38530"/>
                  </a:cubicBezTo>
                  <a:lnTo>
                    <a:pt x="48869" y="36395"/>
                  </a:lnTo>
                  <a:lnTo>
                    <a:pt x="50598" y="33318"/>
                  </a:lnTo>
                  <a:close/>
                  <a:moveTo>
                    <a:pt x="19142" y="35281"/>
                  </a:moveTo>
                  <a:lnTo>
                    <a:pt x="21347" y="36520"/>
                  </a:lnTo>
                  <a:cubicBezTo>
                    <a:pt x="20917" y="37400"/>
                    <a:pt x="20544" y="38163"/>
                    <a:pt x="20155" y="38959"/>
                  </a:cubicBezTo>
                  <a:lnTo>
                    <a:pt x="17664" y="37559"/>
                  </a:lnTo>
                  <a:cubicBezTo>
                    <a:pt x="18112" y="36871"/>
                    <a:pt x="18625" y="36078"/>
                    <a:pt x="19142" y="35281"/>
                  </a:cubicBezTo>
                  <a:close/>
                  <a:moveTo>
                    <a:pt x="43302" y="36072"/>
                  </a:moveTo>
                  <a:lnTo>
                    <a:pt x="45978" y="37321"/>
                  </a:lnTo>
                  <a:lnTo>
                    <a:pt x="44362" y="40196"/>
                  </a:lnTo>
                  <a:lnTo>
                    <a:pt x="41914" y="38541"/>
                  </a:lnTo>
                  <a:lnTo>
                    <a:pt x="43302" y="36072"/>
                  </a:lnTo>
                  <a:close/>
                  <a:moveTo>
                    <a:pt x="11785" y="36908"/>
                  </a:moveTo>
                  <a:lnTo>
                    <a:pt x="14489" y="38427"/>
                  </a:lnTo>
                  <a:lnTo>
                    <a:pt x="12928" y="41537"/>
                  </a:lnTo>
                  <a:lnTo>
                    <a:pt x="9840" y="39799"/>
                  </a:lnTo>
                  <a:lnTo>
                    <a:pt x="11785" y="36908"/>
                  </a:lnTo>
                  <a:close/>
                  <a:moveTo>
                    <a:pt x="35983" y="38469"/>
                  </a:moveTo>
                  <a:lnTo>
                    <a:pt x="38342" y="39639"/>
                  </a:lnTo>
                  <a:lnTo>
                    <a:pt x="36949" y="42116"/>
                  </a:lnTo>
                  <a:lnTo>
                    <a:pt x="34733" y="40694"/>
                  </a:lnTo>
                  <a:cubicBezTo>
                    <a:pt x="35141" y="39966"/>
                    <a:pt x="35574" y="39196"/>
                    <a:pt x="35983" y="38469"/>
                  </a:cubicBezTo>
                  <a:close/>
                  <a:moveTo>
                    <a:pt x="28560" y="40610"/>
                  </a:moveTo>
                  <a:cubicBezTo>
                    <a:pt x="29266" y="41008"/>
                    <a:pt x="30043" y="41444"/>
                    <a:pt x="30775" y="41855"/>
                  </a:cubicBezTo>
                  <a:lnTo>
                    <a:pt x="29602" y="44270"/>
                  </a:lnTo>
                  <a:lnTo>
                    <a:pt x="27118" y="42875"/>
                  </a:lnTo>
                  <a:lnTo>
                    <a:pt x="28560" y="40610"/>
                  </a:lnTo>
                  <a:close/>
                  <a:moveTo>
                    <a:pt x="21139" y="42437"/>
                  </a:moveTo>
                  <a:lnTo>
                    <a:pt x="23637" y="43841"/>
                  </a:lnTo>
                  <a:lnTo>
                    <a:pt x="22308" y="46640"/>
                  </a:lnTo>
                  <a:lnTo>
                    <a:pt x="19436" y="45026"/>
                  </a:lnTo>
                  <a:lnTo>
                    <a:pt x="21139" y="42437"/>
                  </a:lnTo>
                  <a:close/>
                  <a:moveTo>
                    <a:pt x="45072" y="43062"/>
                  </a:moveTo>
                  <a:lnTo>
                    <a:pt x="48470" y="44659"/>
                  </a:lnTo>
                  <a:cubicBezTo>
                    <a:pt x="47334" y="45414"/>
                    <a:pt x="46517" y="46671"/>
                    <a:pt x="46688" y="48760"/>
                  </a:cubicBezTo>
                  <a:cubicBezTo>
                    <a:pt x="45770" y="47147"/>
                    <a:pt x="44730" y="46237"/>
                    <a:pt x="43292" y="46228"/>
                  </a:cubicBezTo>
                  <a:lnTo>
                    <a:pt x="45072" y="43062"/>
                  </a:lnTo>
                  <a:close/>
                  <a:moveTo>
                    <a:pt x="13507" y="44000"/>
                  </a:moveTo>
                  <a:lnTo>
                    <a:pt x="16851" y="45879"/>
                  </a:lnTo>
                  <a:cubicBezTo>
                    <a:pt x="15827" y="46762"/>
                    <a:pt x="15128" y="47967"/>
                    <a:pt x="15224" y="49565"/>
                  </a:cubicBezTo>
                  <a:cubicBezTo>
                    <a:pt x="14342" y="48171"/>
                    <a:pt x="13158" y="47461"/>
                    <a:pt x="11371" y="47461"/>
                  </a:cubicBezTo>
                  <a:cubicBezTo>
                    <a:pt x="11227" y="47461"/>
                    <a:pt x="11079" y="47466"/>
                    <a:pt x="10927" y="47475"/>
                  </a:cubicBezTo>
                  <a:cubicBezTo>
                    <a:pt x="12554" y="46556"/>
                    <a:pt x="13471" y="45462"/>
                    <a:pt x="13507" y="44000"/>
                  </a:cubicBezTo>
                  <a:close/>
                  <a:moveTo>
                    <a:pt x="37873" y="45409"/>
                  </a:moveTo>
                  <a:lnTo>
                    <a:pt x="40797" y="46856"/>
                  </a:lnTo>
                  <a:cubicBezTo>
                    <a:pt x="40246" y="47836"/>
                    <a:pt x="39599" y="48990"/>
                    <a:pt x="39052" y="49960"/>
                  </a:cubicBezTo>
                  <a:lnTo>
                    <a:pt x="36204" y="48079"/>
                  </a:lnTo>
                  <a:cubicBezTo>
                    <a:pt x="36665" y="47341"/>
                    <a:pt x="37279" y="46361"/>
                    <a:pt x="37873" y="45409"/>
                  </a:cubicBezTo>
                  <a:close/>
                  <a:moveTo>
                    <a:pt x="30517" y="47440"/>
                  </a:moveTo>
                  <a:lnTo>
                    <a:pt x="33226" y="48963"/>
                  </a:lnTo>
                  <a:lnTo>
                    <a:pt x="31712" y="52113"/>
                  </a:lnTo>
                  <a:lnTo>
                    <a:pt x="28762" y="50229"/>
                  </a:lnTo>
                  <a:lnTo>
                    <a:pt x="30517" y="47440"/>
                  </a:lnTo>
                  <a:close/>
                  <a:moveTo>
                    <a:pt x="23140" y="49413"/>
                  </a:moveTo>
                  <a:lnTo>
                    <a:pt x="26233" y="51153"/>
                  </a:lnTo>
                  <a:cubicBezTo>
                    <a:pt x="25155" y="52004"/>
                    <a:pt x="24495" y="53237"/>
                    <a:pt x="24693" y="55151"/>
                  </a:cubicBezTo>
                  <a:cubicBezTo>
                    <a:pt x="23725" y="53585"/>
                    <a:pt x="22615" y="52666"/>
                    <a:pt x="21236" y="52666"/>
                  </a:cubicBezTo>
                  <a:cubicBezTo>
                    <a:pt x="21137" y="52666"/>
                    <a:pt x="21038" y="52671"/>
                    <a:pt x="20937" y="52680"/>
                  </a:cubicBezTo>
                  <a:cubicBezTo>
                    <a:pt x="21653" y="51617"/>
                    <a:pt x="22415" y="50489"/>
                    <a:pt x="23140" y="49413"/>
                  </a:cubicBezTo>
                  <a:close/>
                  <a:moveTo>
                    <a:pt x="38465" y="1"/>
                  </a:moveTo>
                  <a:cubicBezTo>
                    <a:pt x="38343" y="1"/>
                    <a:pt x="38220" y="7"/>
                    <a:pt x="38097" y="19"/>
                  </a:cubicBezTo>
                  <a:cubicBezTo>
                    <a:pt x="36239" y="204"/>
                    <a:pt x="35219" y="1366"/>
                    <a:pt x="34547" y="4138"/>
                  </a:cubicBezTo>
                  <a:cubicBezTo>
                    <a:pt x="33728" y="2800"/>
                    <a:pt x="32640" y="2040"/>
                    <a:pt x="31269" y="2040"/>
                  </a:cubicBezTo>
                  <a:cubicBezTo>
                    <a:pt x="30935" y="2040"/>
                    <a:pt x="30584" y="2085"/>
                    <a:pt x="30217" y="2178"/>
                  </a:cubicBezTo>
                  <a:cubicBezTo>
                    <a:pt x="28338" y="2653"/>
                    <a:pt x="27470" y="4084"/>
                    <a:pt x="27200" y="6260"/>
                  </a:cubicBezTo>
                  <a:cubicBezTo>
                    <a:pt x="26092" y="4297"/>
                    <a:pt x="24455" y="4113"/>
                    <a:pt x="22744" y="4104"/>
                  </a:cubicBezTo>
                  <a:lnTo>
                    <a:pt x="22726" y="4109"/>
                  </a:lnTo>
                  <a:cubicBezTo>
                    <a:pt x="21231" y="5040"/>
                    <a:pt x="19932" y="6119"/>
                    <a:pt x="19968" y="8410"/>
                  </a:cubicBezTo>
                  <a:cubicBezTo>
                    <a:pt x="18961" y="7026"/>
                    <a:pt x="17879" y="6301"/>
                    <a:pt x="16602" y="6301"/>
                  </a:cubicBezTo>
                  <a:cubicBezTo>
                    <a:pt x="16245" y="6301"/>
                    <a:pt x="15873" y="6358"/>
                    <a:pt x="15484" y="6472"/>
                  </a:cubicBezTo>
                  <a:cubicBezTo>
                    <a:pt x="13471" y="7065"/>
                    <a:pt x="12676" y="8630"/>
                    <a:pt x="12634" y="10774"/>
                  </a:cubicBezTo>
                  <a:cubicBezTo>
                    <a:pt x="11614" y="9261"/>
                    <a:pt x="10437" y="8514"/>
                    <a:pt x="9182" y="8514"/>
                  </a:cubicBezTo>
                  <a:cubicBezTo>
                    <a:pt x="8759" y="8514"/>
                    <a:pt x="8328" y="8599"/>
                    <a:pt x="7890" y="8768"/>
                  </a:cubicBezTo>
                  <a:cubicBezTo>
                    <a:pt x="6350" y="9363"/>
                    <a:pt x="5348" y="10956"/>
                    <a:pt x="5478" y="12608"/>
                  </a:cubicBezTo>
                  <a:cubicBezTo>
                    <a:pt x="5630" y="14564"/>
                    <a:pt x="6906" y="15675"/>
                    <a:pt x="9554" y="16070"/>
                  </a:cubicBezTo>
                  <a:cubicBezTo>
                    <a:pt x="7971" y="16978"/>
                    <a:pt x="7265" y="18333"/>
                    <a:pt x="7271" y="20172"/>
                  </a:cubicBezTo>
                  <a:cubicBezTo>
                    <a:pt x="6205" y="18717"/>
                    <a:pt x="5061" y="18006"/>
                    <a:pt x="3850" y="18006"/>
                  </a:cubicBezTo>
                  <a:cubicBezTo>
                    <a:pt x="3408" y="18006"/>
                    <a:pt x="2956" y="18101"/>
                    <a:pt x="2497" y="18289"/>
                  </a:cubicBezTo>
                  <a:cubicBezTo>
                    <a:pt x="967" y="18915"/>
                    <a:pt x="0" y="20529"/>
                    <a:pt x="167" y="22176"/>
                  </a:cubicBezTo>
                  <a:cubicBezTo>
                    <a:pt x="364" y="24141"/>
                    <a:pt x="1590" y="25141"/>
                    <a:pt x="4396" y="25557"/>
                  </a:cubicBezTo>
                  <a:cubicBezTo>
                    <a:pt x="2637" y="26513"/>
                    <a:pt x="1764" y="27925"/>
                    <a:pt x="2136" y="29846"/>
                  </a:cubicBezTo>
                  <a:cubicBezTo>
                    <a:pt x="2539" y="31929"/>
                    <a:pt x="4003" y="32842"/>
                    <a:pt x="6225" y="32926"/>
                  </a:cubicBezTo>
                  <a:cubicBezTo>
                    <a:pt x="4445" y="34102"/>
                    <a:pt x="3659" y="35570"/>
                    <a:pt x="4153" y="37459"/>
                  </a:cubicBezTo>
                  <a:cubicBezTo>
                    <a:pt x="4658" y="39391"/>
                    <a:pt x="6081" y="40250"/>
                    <a:pt x="8281" y="40288"/>
                  </a:cubicBezTo>
                  <a:cubicBezTo>
                    <a:pt x="6359" y="41528"/>
                    <a:pt x="5612" y="43082"/>
                    <a:pt x="6241" y="45038"/>
                  </a:cubicBezTo>
                  <a:cubicBezTo>
                    <a:pt x="6822" y="46844"/>
                    <a:pt x="8189" y="47588"/>
                    <a:pt x="10013" y="47588"/>
                  </a:cubicBezTo>
                  <a:cubicBezTo>
                    <a:pt x="10124" y="47588"/>
                    <a:pt x="10236" y="47585"/>
                    <a:pt x="10350" y="47580"/>
                  </a:cubicBezTo>
                  <a:lnTo>
                    <a:pt x="10350" y="47580"/>
                  </a:lnTo>
                  <a:cubicBezTo>
                    <a:pt x="8158" y="49453"/>
                    <a:pt x="7615" y="50931"/>
                    <a:pt x="8419" y="52718"/>
                  </a:cubicBezTo>
                  <a:cubicBezTo>
                    <a:pt x="9008" y="54029"/>
                    <a:pt x="10307" y="54849"/>
                    <a:pt x="11711" y="54849"/>
                  </a:cubicBezTo>
                  <a:cubicBezTo>
                    <a:pt x="11884" y="54849"/>
                    <a:pt x="12059" y="54836"/>
                    <a:pt x="12234" y="54811"/>
                  </a:cubicBezTo>
                  <a:cubicBezTo>
                    <a:pt x="14113" y="54535"/>
                    <a:pt x="15130" y="53268"/>
                    <a:pt x="15500" y="50820"/>
                  </a:cubicBezTo>
                  <a:cubicBezTo>
                    <a:pt x="16046" y="51326"/>
                    <a:pt x="16559" y="51993"/>
                    <a:pt x="17236" y="52369"/>
                  </a:cubicBezTo>
                  <a:cubicBezTo>
                    <a:pt x="17903" y="52742"/>
                    <a:pt x="18736" y="52817"/>
                    <a:pt x="19492" y="53022"/>
                  </a:cubicBezTo>
                  <a:cubicBezTo>
                    <a:pt x="17701" y="54291"/>
                    <a:pt x="17038" y="55827"/>
                    <a:pt x="17555" y="57522"/>
                  </a:cubicBezTo>
                  <a:cubicBezTo>
                    <a:pt x="17981" y="58922"/>
                    <a:pt x="19262" y="60055"/>
                    <a:pt x="20674" y="60055"/>
                  </a:cubicBezTo>
                  <a:cubicBezTo>
                    <a:pt x="20807" y="60055"/>
                    <a:pt x="20941" y="60045"/>
                    <a:pt x="21076" y="60024"/>
                  </a:cubicBezTo>
                  <a:cubicBezTo>
                    <a:pt x="22031" y="59877"/>
                    <a:pt x="23124" y="59389"/>
                    <a:pt x="23768" y="58691"/>
                  </a:cubicBezTo>
                  <a:cubicBezTo>
                    <a:pt x="24425" y="57976"/>
                    <a:pt x="24609" y="56816"/>
                    <a:pt x="24971" y="55925"/>
                  </a:cubicBezTo>
                  <a:cubicBezTo>
                    <a:pt x="25853" y="57332"/>
                    <a:pt x="26854" y="58053"/>
                    <a:pt x="28151" y="58053"/>
                  </a:cubicBezTo>
                  <a:cubicBezTo>
                    <a:pt x="28355" y="58053"/>
                    <a:pt x="28565" y="58035"/>
                    <a:pt x="28784" y="58000"/>
                  </a:cubicBezTo>
                  <a:cubicBezTo>
                    <a:pt x="31024" y="57637"/>
                    <a:pt x="32014" y="56100"/>
                    <a:pt x="32212" y="53792"/>
                  </a:cubicBezTo>
                  <a:cubicBezTo>
                    <a:pt x="33079" y="55195"/>
                    <a:pt x="34155" y="55952"/>
                    <a:pt x="35514" y="55952"/>
                  </a:cubicBezTo>
                  <a:cubicBezTo>
                    <a:pt x="35786" y="55952"/>
                    <a:pt x="36069" y="55921"/>
                    <a:pt x="36364" y="55860"/>
                  </a:cubicBezTo>
                  <a:cubicBezTo>
                    <a:pt x="38470" y="55422"/>
                    <a:pt x="39394" y="53897"/>
                    <a:pt x="39553" y="51678"/>
                  </a:cubicBezTo>
                  <a:cubicBezTo>
                    <a:pt x="40446" y="53048"/>
                    <a:pt x="41517" y="53801"/>
                    <a:pt x="42829" y="53801"/>
                  </a:cubicBezTo>
                  <a:cubicBezTo>
                    <a:pt x="43212" y="53801"/>
                    <a:pt x="43616" y="53737"/>
                    <a:pt x="44042" y="53605"/>
                  </a:cubicBezTo>
                  <a:cubicBezTo>
                    <a:pt x="46018" y="52995"/>
                    <a:pt x="46815" y="51469"/>
                    <a:pt x="46778" y="49385"/>
                  </a:cubicBezTo>
                  <a:lnTo>
                    <a:pt x="46778" y="49385"/>
                  </a:lnTo>
                  <a:cubicBezTo>
                    <a:pt x="47978" y="50907"/>
                    <a:pt x="49082" y="51619"/>
                    <a:pt x="50275" y="51619"/>
                  </a:cubicBezTo>
                  <a:cubicBezTo>
                    <a:pt x="50691" y="51619"/>
                    <a:pt x="51117" y="51533"/>
                    <a:pt x="51562" y="51364"/>
                  </a:cubicBezTo>
                  <a:cubicBezTo>
                    <a:pt x="53026" y="50808"/>
                    <a:pt x="54161" y="49314"/>
                    <a:pt x="53952" y="47771"/>
                  </a:cubicBezTo>
                  <a:cubicBezTo>
                    <a:pt x="53823" y="46840"/>
                    <a:pt x="53389" y="45786"/>
                    <a:pt x="52742" y="45150"/>
                  </a:cubicBezTo>
                  <a:cubicBezTo>
                    <a:pt x="52080" y="44501"/>
                    <a:pt x="50991" y="44295"/>
                    <a:pt x="50132" y="43913"/>
                  </a:cubicBezTo>
                  <a:cubicBezTo>
                    <a:pt x="51538" y="43134"/>
                    <a:pt x="52186" y="41781"/>
                    <a:pt x="52198" y="39982"/>
                  </a:cubicBezTo>
                  <a:cubicBezTo>
                    <a:pt x="53282" y="41428"/>
                    <a:pt x="54416" y="42128"/>
                    <a:pt x="55621" y="42128"/>
                  </a:cubicBezTo>
                  <a:cubicBezTo>
                    <a:pt x="56033" y="42128"/>
                    <a:pt x="56453" y="42046"/>
                    <a:pt x="56883" y="41884"/>
                  </a:cubicBezTo>
                  <a:cubicBezTo>
                    <a:pt x="58386" y="41318"/>
                    <a:pt x="59535" y="39761"/>
                    <a:pt x="59283" y="38186"/>
                  </a:cubicBezTo>
                  <a:cubicBezTo>
                    <a:pt x="59136" y="37259"/>
                    <a:pt x="58661" y="36223"/>
                    <a:pt x="57995" y="35604"/>
                  </a:cubicBezTo>
                  <a:cubicBezTo>
                    <a:pt x="57317" y="34975"/>
                    <a:pt x="56225" y="34798"/>
                    <a:pt x="55375" y="34447"/>
                  </a:cubicBezTo>
                  <a:cubicBezTo>
                    <a:pt x="57065" y="33259"/>
                    <a:pt x="57754" y="31864"/>
                    <a:pt x="57351" y="30153"/>
                  </a:cubicBezTo>
                  <a:cubicBezTo>
                    <a:pt x="56896" y="28214"/>
                    <a:pt x="55486" y="27356"/>
                    <a:pt x="53303" y="27107"/>
                  </a:cubicBezTo>
                  <a:cubicBezTo>
                    <a:pt x="55278" y="26005"/>
                    <a:pt x="55475" y="24404"/>
                    <a:pt x="55559" y="22754"/>
                  </a:cubicBezTo>
                  <a:lnTo>
                    <a:pt x="55461" y="22389"/>
                  </a:lnTo>
                  <a:cubicBezTo>
                    <a:pt x="54599" y="20977"/>
                    <a:pt x="53549" y="19827"/>
                    <a:pt x="51419" y="19827"/>
                  </a:cubicBezTo>
                  <a:cubicBezTo>
                    <a:pt x="51390" y="19827"/>
                    <a:pt x="51360" y="19827"/>
                    <a:pt x="51330" y="19828"/>
                  </a:cubicBezTo>
                  <a:cubicBezTo>
                    <a:pt x="53209" y="18481"/>
                    <a:pt x="53860" y="16951"/>
                    <a:pt x="53290" y="15106"/>
                  </a:cubicBezTo>
                  <a:cubicBezTo>
                    <a:pt x="52720" y="13264"/>
                    <a:pt x="51274" y="12499"/>
                    <a:pt x="49320" y="12457"/>
                  </a:cubicBezTo>
                  <a:cubicBezTo>
                    <a:pt x="51289" y="10756"/>
                    <a:pt x="51830" y="9254"/>
                    <a:pt x="51170" y="7558"/>
                  </a:cubicBezTo>
                  <a:cubicBezTo>
                    <a:pt x="50632" y="6181"/>
                    <a:pt x="49334" y="5238"/>
                    <a:pt x="47877" y="5238"/>
                  </a:cubicBezTo>
                  <a:cubicBezTo>
                    <a:pt x="47782" y="5238"/>
                    <a:pt x="47685" y="5242"/>
                    <a:pt x="47589" y="5251"/>
                  </a:cubicBezTo>
                  <a:cubicBezTo>
                    <a:pt x="45250" y="5450"/>
                    <a:pt x="44208" y="6982"/>
                    <a:pt x="43964" y="8933"/>
                  </a:cubicBezTo>
                  <a:lnTo>
                    <a:pt x="40406" y="6934"/>
                  </a:lnTo>
                  <a:cubicBezTo>
                    <a:pt x="42077" y="5320"/>
                    <a:pt x="42543" y="3829"/>
                    <a:pt x="41790" y="2156"/>
                  </a:cubicBezTo>
                  <a:cubicBezTo>
                    <a:pt x="41198" y="836"/>
                    <a:pt x="39890" y="1"/>
                    <a:pt x="38465"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6" name="Google Shape;2866;p8"/>
            <p:cNvSpPr/>
            <p:nvPr/>
          </p:nvSpPr>
          <p:spPr>
            <a:xfrm>
              <a:off x="4444725" y="2552100"/>
              <a:ext cx="190550" cy="183550"/>
            </a:xfrm>
            <a:custGeom>
              <a:rect b="b" l="l" r="r" t="t"/>
              <a:pathLst>
                <a:path extrusionOk="0" h="7342" w="7622">
                  <a:moveTo>
                    <a:pt x="3875" y="0"/>
                  </a:moveTo>
                  <a:cubicBezTo>
                    <a:pt x="3254" y="0"/>
                    <a:pt x="2625" y="187"/>
                    <a:pt x="2004" y="566"/>
                  </a:cubicBezTo>
                  <a:cubicBezTo>
                    <a:pt x="537" y="1462"/>
                    <a:pt x="0" y="2836"/>
                    <a:pt x="260" y="4522"/>
                  </a:cubicBezTo>
                  <a:lnTo>
                    <a:pt x="358" y="4887"/>
                  </a:lnTo>
                  <a:cubicBezTo>
                    <a:pt x="1086" y="6485"/>
                    <a:pt x="2261" y="7342"/>
                    <a:pt x="3704" y="7342"/>
                  </a:cubicBezTo>
                  <a:cubicBezTo>
                    <a:pt x="3854" y="7342"/>
                    <a:pt x="4007" y="7333"/>
                    <a:pt x="4162" y="7314"/>
                  </a:cubicBezTo>
                  <a:cubicBezTo>
                    <a:pt x="5743" y="7124"/>
                    <a:pt x="7041" y="5952"/>
                    <a:pt x="7337" y="4395"/>
                  </a:cubicBezTo>
                  <a:cubicBezTo>
                    <a:pt x="7622" y="2896"/>
                    <a:pt x="7188" y="1638"/>
                    <a:pt x="5973" y="745"/>
                  </a:cubicBezTo>
                  <a:cubicBezTo>
                    <a:pt x="5301" y="251"/>
                    <a:pt x="4593" y="0"/>
                    <a:pt x="3875"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7" name="Google Shape;2867;p8"/>
            <p:cNvSpPr/>
            <p:nvPr/>
          </p:nvSpPr>
          <p:spPr>
            <a:xfrm>
              <a:off x="3510175" y="2029875"/>
              <a:ext cx="200650" cy="181350"/>
            </a:xfrm>
            <a:custGeom>
              <a:rect b="b" l="l" r="r" t="t"/>
              <a:pathLst>
                <a:path extrusionOk="0" h="7254" w="8026">
                  <a:moveTo>
                    <a:pt x="4030" y="0"/>
                  </a:moveTo>
                  <a:cubicBezTo>
                    <a:pt x="3696" y="0"/>
                    <a:pt x="3357" y="48"/>
                    <a:pt x="3021" y="147"/>
                  </a:cubicBezTo>
                  <a:cubicBezTo>
                    <a:pt x="1141" y="697"/>
                    <a:pt x="0" y="2660"/>
                    <a:pt x="457" y="4564"/>
                  </a:cubicBezTo>
                  <a:cubicBezTo>
                    <a:pt x="856" y="6230"/>
                    <a:pt x="2220" y="7253"/>
                    <a:pt x="3889" y="7253"/>
                  </a:cubicBezTo>
                  <a:cubicBezTo>
                    <a:pt x="4218" y="7253"/>
                    <a:pt x="4559" y="7213"/>
                    <a:pt x="4907" y="7131"/>
                  </a:cubicBezTo>
                  <a:lnTo>
                    <a:pt x="4925" y="7126"/>
                  </a:lnTo>
                  <a:cubicBezTo>
                    <a:pt x="6981" y="6407"/>
                    <a:pt x="8025" y="4487"/>
                    <a:pt x="7429" y="2526"/>
                  </a:cubicBezTo>
                  <a:cubicBezTo>
                    <a:pt x="6964" y="991"/>
                    <a:pt x="5555" y="0"/>
                    <a:pt x="4030"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8" name="Google Shape;2868;p8"/>
            <p:cNvSpPr/>
            <p:nvPr/>
          </p:nvSpPr>
          <p:spPr>
            <a:xfrm>
              <a:off x="3689650" y="1977200"/>
              <a:ext cx="205175" cy="181775"/>
            </a:xfrm>
            <a:custGeom>
              <a:rect b="b" l="l" r="r" t="t"/>
              <a:pathLst>
                <a:path extrusionOk="0" h="7271" w="8207">
                  <a:moveTo>
                    <a:pt x="4153" y="1"/>
                  </a:moveTo>
                  <a:cubicBezTo>
                    <a:pt x="2899" y="1"/>
                    <a:pt x="1685" y="671"/>
                    <a:pt x="1006" y="1873"/>
                  </a:cubicBezTo>
                  <a:cubicBezTo>
                    <a:pt x="1" y="3650"/>
                    <a:pt x="590" y="5838"/>
                    <a:pt x="2342" y="6814"/>
                  </a:cubicBezTo>
                  <a:cubicBezTo>
                    <a:pt x="2896" y="7123"/>
                    <a:pt x="3490" y="7270"/>
                    <a:pt x="4075" y="7270"/>
                  </a:cubicBezTo>
                  <a:cubicBezTo>
                    <a:pt x="5343" y="7270"/>
                    <a:pt x="6567" y="6578"/>
                    <a:pt x="7246" y="5346"/>
                  </a:cubicBezTo>
                  <a:cubicBezTo>
                    <a:pt x="8207" y="3601"/>
                    <a:pt x="7626" y="1453"/>
                    <a:pt x="5932" y="480"/>
                  </a:cubicBezTo>
                  <a:cubicBezTo>
                    <a:pt x="5366" y="155"/>
                    <a:pt x="4755" y="1"/>
                    <a:pt x="4153"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9" name="Google Shape;2869;p8"/>
            <p:cNvSpPr/>
            <p:nvPr/>
          </p:nvSpPr>
          <p:spPr>
            <a:xfrm>
              <a:off x="4486650" y="2737400"/>
              <a:ext cx="205300" cy="181675"/>
            </a:xfrm>
            <a:custGeom>
              <a:rect b="b" l="l" r="r" t="t"/>
              <a:pathLst>
                <a:path extrusionOk="0" h="7267" w="8212">
                  <a:moveTo>
                    <a:pt x="4158" y="0"/>
                  </a:moveTo>
                  <a:cubicBezTo>
                    <a:pt x="2904" y="0"/>
                    <a:pt x="1690" y="670"/>
                    <a:pt x="1011" y="1871"/>
                  </a:cubicBezTo>
                  <a:cubicBezTo>
                    <a:pt x="0" y="3655"/>
                    <a:pt x="585" y="5830"/>
                    <a:pt x="2343" y="6812"/>
                  </a:cubicBezTo>
                  <a:cubicBezTo>
                    <a:pt x="2895" y="7120"/>
                    <a:pt x="3488" y="7267"/>
                    <a:pt x="4073" y="7267"/>
                  </a:cubicBezTo>
                  <a:cubicBezTo>
                    <a:pt x="5342" y="7267"/>
                    <a:pt x="6572" y="6576"/>
                    <a:pt x="7249" y="5347"/>
                  </a:cubicBezTo>
                  <a:cubicBezTo>
                    <a:pt x="8211" y="3602"/>
                    <a:pt x="7632" y="1454"/>
                    <a:pt x="5937" y="480"/>
                  </a:cubicBezTo>
                  <a:cubicBezTo>
                    <a:pt x="5372" y="155"/>
                    <a:pt x="4760" y="0"/>
                    <a:pt x="4158"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0" name="Google Shape;2870;p8"/>
            <p:cNvSpPr/>
            <p:nvPr/>
          </p:nvSpPr>
          <p:spPr>
            <a:xfrm>
              <a:off x="3324450" y="2083775"/>
              <a:ext cx="204650" cy="181225"/>
            </a:xfrm>
            <a:custGeom>
              <a:rect b="b" l="l" r="r" t="t"/>
              <a:pathLst>
                <a:path extrusionOk="0" h="7249" w="8186">
                  <a:moveTo>
                    <a:pt x="4134" y="0"/>
                  </a:moveTo>
                  <a:cubicBezTo>
                    <a:pt x="2869" y="0"/>
                    <a:pt x="1639" y="683"/>
                    <a:pt x="965" y="1896"/>
                  </a:cubicBezTo>
                  <a:cubicBezTo>
                    <a:pt x="1" y="3629"/>
                    <a:pt x="571" y="5788"/>
                    <a:pt x="2248" y="6762"/>
                  </a:cubicBezTo>
                  <a:cubicBezTo>
                    <a:pt x="2815" y="7092"/>
                    <a:pt x="3431" y="7249"/>
                    <a:pt x="4038" y="7249"/>
                  </a:cubicBezTo>
                  <a:cubicBezTo>
                    <a:pt x="5285" y="7249"/>
                    <a:pt x="6495" y="6587"/>
                    <a:pt x="7173" y="5402"/>
                  </a:cubicBezTo>
                  <a:cubicBezTo>
                    <a:pt x="8185" y="3637"/>
                    <a:pt x="7605" y="1438"/>
                    <a:pt x="5870" y="460"/>
                  </a:cubicBezTo>
                  <a:cubicBezTo>
                    <a:pt x="5319" y="148"/>
                    <a:pt x="4723" y="0"/>
                    <a:pt x="4134"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1" name="Google Shape;2871;p8"/>
            <p:cNvSpPr/>
            <p:nvPr/>
          </p:nvSpPr>
          <p:spPr>
            <a:xfrm>
              <a:off x="4087475" y="3449425"/>
              <a:ext cx="204300" cy="180300"/>
            </a:xfrm>
            <a:custGeom>
              <a:rect b="b" l="l" r="r" t="t"/>
              <a:pathLst>
                <a:path extrusionOk="0" h="7212" w="8172">
                  <a:moveTo>
                    <a:pt x="4155" y="1"/>
                  </a:moveTo>
                  <a:cubicBezTo>
                    <a:pt x="2905" y="1"/>
                    <a:pt x="1678" y="662"/>
                    <a:pt x="1006" y="1832"/>
                  </a:cubicBezTo>
                  <a:cubicBezTo>
                    <a:pt x="1" y="3581"/>
                    <a:pt x="598" y="5815"/>
                    <a:pt x="2326" y="6776"/>
                  </a:cubicBezTo>
                  <a:cubicBezTo>
                    <a:pt x="2859" y="7072"/>
                    <a:pt x="3440" y="7212"/>
                    <a:pt x="4016" y="7212"/>
                  </a:cubicBezTo>
                  <a:cubicBezTo>
                    <a:pt x="5266" y="7212"/>
                    <a:pt x="6495" y="6550"/>
                    <a:pt x="7167" y="5382"/>
                  </a:cubicBezTo>
                  <a:cubicBezTo>
                    <a:pt x="8172" y="3632"/>
                    <a:pt x="7575" y="1398"/>
                    <a:pt x="5847" y="438"/>
                  </a:cubicBezTo>
                  <a:cubicBezTo>
                    <a:pt x="5313" y="141"/>
                    <a:pt x="4731" y="1"/>
                    <a:pt x="4155"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2" name="Google Shape;2872;p8"/>
            <p:cNvSpPr/>
            <p:nvPr/>
          </p:nvSpPr>
          <p:spPr>
            <a:xfrm>
              <a:off x="2924475" y="2795625"/>
              <a:ext cx="204325" cy="180275"/>
            </a:xfrm>
            <a:custGeom>
              <a:rect b="b" l="l" r="r" t="t"/>
              <a:pathLst>
                <a:path extrusionOk="0" h="7211" w="8173">
                  <a:moveTo>
                    <a:pt x="4156" y="0"/>
                  </a:moveTo>
                  <a:cubicBezTo>
                    <a:pt x="2906" y="0"/>
                    <a:pt x="1678" y="662"/>
                    <a:pt x="1006" y="1830"/>
                  </a:cubicBezTo>
                  <a:cubicBezTo>
                    <a:pt x="1" y="3579"/>
                    <a:pt x="598" y="5813"/>
                    <a:pt x="2326" y="6774"/>
                  </a:cubicBezTo>
                  <a:cubicBezTo>
                    <a:pt x="2859" y="7070"/>
                    <a:pt x="3439" y="7211"/>
                    <a:pt x="4015" y="7211"/>
                  </a:cubicBezTo>
                  <a:cubicBezTo>
                    <a:pt x="5266" y="7211"/>
                    <a:pt x="6495" y="6549"/>
                    <a:pt x="7167" y="5380"/>
                  </a:cubicBezTo>
                  <a:cubicBezTo>
                    <a:pt x="8172" y="3631"/>
                    <a:pt x="7575" y="1399"/>
                    <a:pt x="5845" y="438"/>
                  </a:cubicBezTo>
                  <a:cubicBezTo>
                    <a:pt x="5312" y="141"/>
                    <a:pt x="4732" y="0"/>
                    <a:pt x="4156"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3" name="Google Shape;2873;p8"/>
            <p:cNvSpPr/>
            <p:nvPr/>
          </p:nvSpPr>
          <p:spPr>
            <a:xfrm>
              <a:off x="3722100" y="3555800"/>
              <a:ext cx="203250" cy="180300"/>
            </a:xfrm>
            <a:custGeom>
              <a:rect b="b" l="l" r="r" t="t"/>
              <a:pathLst>
                <a:path extrusionOk="0" h="7212" w="8130">
                  <a:moveTo>
                    <a:pt x="4133" y="0"/>
                  </a:moveTo>
                  <a:cubicBezTo>
                    <a:pt x="2873" y="0"/>
                    <a:pt x="1638" y="671"/>
                    <a:pt x="967" y="1860"/>
                  </a:cubicBezTo>
                  <a:cubicBezTo>
                    <a:pt x="1" y="3579"/>
                    <a:pt x="570" y="5764"/>
                    <a:pt x="2239" y="6737"/>
                  </a:cubicBezTo>
                  <a:cubicBezTo>
                    <a:pt x="2791" y="7058"/>
                    <a:pt x="3397" y="7211"/>
                    <a:pt x="3998" y="7211"/>
                  </a:cubicBezTo>
                  <a:cubicBezTo>
                    <a:pt x="5257" y="7211"/>
                    <a:pt x="6493" y="6541"/>
                    <a:pt x="7162" y="5351"/>
                  </a:cubicBezTo>
                  <a:cubicBezTo>
                    <a:pt x="8129" y="3633"/>
                    <a:pt x="7560" y="1448"/>
                    <a:pt x="5892" y="475"/>
                  </a:cubicBezTo>
                  <a:cubicBezTo>
                    <a:pt x="5340" y="153"/>
                    <a:pt x="4733" y="0"/>
                    <a:pt x="4133"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4" name="Google Shape;2874;p8"/>
            <p:cNvSpPr/>
            <p:nvPr/>
          </p:nvSpPr>
          <p:spPr>
            <a:xfrm>
              <a:off x="4105650" y="2055275"/>
              <a:ext cx="204750" cy="180700"/>
            </a:xfrm>
            <a:custGeom>
              <a:rect b="b" l="l" r="r" t="t"/>
              <a:pathLst>
                <a:path extrusionOk="0" h="7228" w="8190">
                  <a:moveTo>
                    <a:pt x="4154" y="0"/>
                  </a:moveTo>
                  <a:cubicBezTo>
                    <a:pt x="2912" y="0"/>
                    <a:pt x="1696" y="654"/>
                    <a:pt x="1022" y="1818"/>
                  </a:cubicBezTo>
                  <a:cubicBezTo>
                    <a:pt x="0" y="3576"/>
                    <a:pt x="579" y="5798"/>
                    <a:pt x="2314" y="6775"/>
                  </a:cubicBezTo>
                  <a:cubicBezTo>
                    <a:pt x="2858" y="7082"/>
                    <a:pt x="3450" y="7227"/>
                    <a:pt x="4036" y="7227"/>
                  </a:cubicBezTo>
                  <a:cubicBezTo>
                    <a:pt x="5277" y="7227"/>
                    <a:pt x="6492" y="6573"/>
                    <a:pt x="7168" y="5410"/>
                  </a:cubicBezTo>
                  <a:cubicBezTo>
                    <a:pt x="8189" y="3651"/>
                    <a:pt x="7610" y="1429"/>
                    <a:pt x="5876" y="452"/>
                  </a:cubicBezTo>
                  <a:cubicBezTo>
                    <a:pt x="5332" y="146"/>
                    <a:pt x="4740" y="0"/>
                    <a:pt x="4154"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5" name="Google Shape;2875;p8"/>
            <p:cNvSpPr/>
            <p:nvPr/>
          </p:nvSpPr>
          <p:spPr>
            <a:xfrm>
              <a:off x="3024250" y="3163500"/>
              <a:ext cx="203375" cy="180325"/>
            </a:xfrm>
            <a:custGeom>
              <a:rect b="b" l="l" r="r" t="t"/>
              <a:pathLst>
                <a:path extrusionOk="0" h="7213" w="8135">
                  <a:moveTo>
                    <a:pt x="4134" y="1"/>
                  </a:moveTo>
                  <a:cubicBezTo>
                    <a:pt x="2857" y="1"/>
                    <a:pt x="1605" y="693"/>
                    <a:pt x="942" y="1910"/>
                  </a:cubicBezTo>
                  <a:cubicBezTo>
                    <a:pt x="0" y="3639"/>
                    <a:pt x="603" y="5815"/>
                    <a:pt x="2287" y="6763"/>
                  </a:cubicBezTo>
                  <a:cubicBezTo>
                    <a:pt x="2828" y="7068"/>
                    <a:pt x="3416" y="7212"/>
                    <a:pt x="3999" y="7212"/>
                  </a:cubicBezTo>
                  <a:cubicBezTo>
                    <a:pt x="5277" y="7212"/>
                    <a:pt x="6529" y="6519"/>
                    <a:pt x="7192" y="5302"/>
                  </a:cubicBezTo>
                  <a:cubicBezTo>
                    <a:pt x="8135" y="3572"/>
                    <a:pt x="7532" y="1399"/>
                    <a:pt x="5846" y="450"/>
                  </a:cubicBezTo>
                  <a:cubicBezTo>
                    <a:pt x="5306" y="145"/>
                    <a:pt x="4718" y="1"/>
                    <a:pt x="4134"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6" name="Google Shape;2876;p8"/>
            <p:cNvSpPr/>
            <p:nvPr/>
          </p:nvSpPr>
          <p:spPr>
            <a:xfrm>
              <a:off x="2973775" y="2979125"/>
              <a:ext cx="205125" cy="181175"/>
            </a:xfrm>
            <a:custGeom>
              <a:rect b="b" l="l" r="r" t="t"/>
              <a:pathLst>
                <a:path extrusionOk="0" h="7247" w="8205">
                  <a:moveTo>
                    <a:pt x="4153" y="0"/>
                  </a:moveTo>
                  <a:cubicBezTo>
                    <a:pt x="2911" y="0"/>
                    <a:pt x="1698" y="657"/>
                    <a:pt x="1022" y="1824"/>
                  </a:cubicBezTo>
                  <a:cubicBezTo>
                    <a:pt x="1" y="3585"/>
                    <a:pt x="566" y="5791"/>
                    <a:pt x="2292" y="6777"/>
                  </a:cubicBezTo>
                  <a:cubicBezTo>
                    <a:pt x="2849" y="7095"/>
                    <a:pt x="3452" y="7246"/>
                    <a:pt x="4048" y="7246"/>
                  </a:cubicBezTo>
                  <a:cubicBezTo>
                    <a:pt x="5306" y="7246"/>
                    <a:pt x="6531" y="6573"/>
                    <a:pt x="7207" y="5373"/>
                  </a:cubicBezTo>
                  <a:cubicBezTo>
                    <a:pt x="8204" y="3600"/>
                    <a:pt x="7606" y="1412"/>
                    <a:pt x="5860" y="444"/>
                  </a:cubicBezTo>
                  <a:cubicBezTo>
                    <a:pt x="5319" y="143"/>
                    <a:pt x="4733" y="0"/>
                    <a:pt x="4153"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7" name="Google Shape;2877;p8"/>
            <p:cNvSpPr/>
            <p:nvPr/>
          </p:nvSpPr>
          <p:spPr>
            <a:xfrm>
              <a:off x="3904175" y="3502150"/>
              <a:ext cx="204550" cy="181225"/>
            </a:xfrm>
            <a:custGeom>
              <a:rect b="b" l="l" r="r" t="t"/>
              <a:pathLst>
                <a:path extrusionOk="0" h="7249" w="8182">
                  <a:moveTo>
                    <a:pt x="4146" y="1"/>
                  </a:moveTo>
                  <a:cubicBezTo>
                    <a:pt x="2898" y="1"/>
                    <a:pt x="1686" y="663"/>
                    <a:pt x="1008" y="1851"/>
                  </a:cubicBezTo>
                  <a:cubicBezTo>
                    <a:pt x="0" y="3614"/>
                    <a:pt x="582" y="5815"/>
                    <a:pt x="2317" y="6792"/>
                  </a:cubicBezTo>
                  <a:cubicBezTo>
                    <a:pt x="2867" y="7101"/>
                    <a:pt x="3461" y="7248"/>
                    <a:pt x="4049" y="7248"/>
                  </a:cubicBezTo>
                  <a:cubicBezTo>
                    <a:pt x="5315" y="7248"/>
                    <a:pt x="6547" y="6564"/>
                    <a:pt x="7221" y="5349"/>
                  </a:cubicBezTo>
                  <a:cubicBezTo>
                    <a:pt x="8182" y="3616"/>
                    <a:pt x="7610" y="1457"/>
                    <a:pt x="5931" y="485"/>
                  </a:cubicBezTo>
                  <a:cubicBezTo>
                    <a:pt x="5366" y="157"/>
                    <a:pt x="4751" y="1"/>
                    <a:pt x="4146"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8" name="Google Shape;2878;p8"/>
            <p:cNvSpPr/>
            <p:nvPr/>
          </p:nvSpPr>
          <p:spPr>
            <a:xfrm>
              <a:off x="4387350" y="2369550"/>
              <a:ext cx="205225" cy="181600"/>
            </a:xfrm>
            <a:custGeom>
              <a:rect b="b" l="l" r="r" t="t"/>
              <a:pathLst>
                <a:path extrusionOk="0" h="7264" w="8209">
                  <a:moveTo>
                    <a:pt x="4160" y="0"/>
                  </a:moveTo>
                  <a:cubicBezTo>
                    <a:pt x="2912" y="0"/>
                    <a:pt x="1703" y="661"/>
                    <a:pt x="1024" y="1847"/>
                  </a:cubicBezTo>
                  <a:cubicBezTo>
                    <a:pt x="1" y="3630"/>
                    <a:pt x="573" y="5807"/>
                    <a:pt x="2322" y="6799"/>
                  </a:cubicBezTo>
                  <a:cubicBezTo>
                    <a:pt x="2879" y="7114"/>
                    <a:pt x="3480" y="7264"/>
                    <a:pt x="4072" y="7264"/>
                  </a:cubicBezTo>
                  <a:cubicBezTo>
                    <a:pt x="5335" y="7264"/>
                    <a:pt x="6560" y="6582"/>
                    <a:pt x="7238" y="5368"/>
                  </a:cubicBezTo>
                  <a:cubicBezTo>
                    <a:pt x="8209" y="3626"/>
                    <a:pt x="7643" y="1470"/>
                    <a:pt x="5960" y="490"/>
                  </a:cubicBezTo>
                  <a:cubicBezTo>
                    <a:pt x="5389" y="158"/>
                    <a:pt x="4770" y="0"/>
                    <a:pt x="4160"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9" name="Google Shape;2879;p8"/>
            <p:cNvSpPr/>
            <p:nvPr/>
          </p:nvSpPr>
          <p:spPr>
            <a:xfrm>
              <a:off x="4404375" y="3159375"/>
              <a:ext cx="203025" cy="179825"/>
            </a:xfrm>
            <a:custGeom>
              <a:rect b="b" l="l" r="r" t="t"/>
              <a:pathLst>
                <a:path extrusionOk="0" h="7193" w="8121">
                  <a:moveTo>
                    <a:pt x="4134" y="0"/>
                  </a:moveTo>
                  <a:cubicBezTo>
                    <a:pt x="2848" y="0"/>
                    <a:pt x="1584" y="701"/>
                    <a:pt x="929" y="1925"/>
                  </a:cubicBezTo>
                  <a:cubicBezTo>
                    <a:pt x="1" y="3664"/>
                    <a:pt x="631" y="5851"/>
                    <a:pt x="2330" y="6775"/>
                  </a:cubicBezTo>
                  <a:cubicBezTo>
                    <a:pt x="2853" y="7058"/>
                    <a:pt x="3422" y="7193"/>
                    <a:pt x="3986" y="7193"/>
                  </a:cubicBezTo>
                  <a:cubicBezTo>
                    <a:pt x="5255" y="7193"/>
                    <a:pt x="6503" y="6512"/>
                    <a:pt x="7165" y="5317"/>
                  </a:cubicBezTo>
                  <a:cubicBezTo>
                    <a:pt x="8120" y="3592"/>
                    <a:pt x="7525" y="1397"/>
                    <a:pt x="5839" y="447"/>
                  </a:cubicBezTo>
                  <a:cubicBezTo>
                    <a:pt x="5303" y="144"/>
                    <a:pt x="4716" y="0"/>
                    <a:pt x="4134"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0" name="Google Shape;2880;p8"/>
            <p:cNvSpPr/>
            <p:nvPr/>
          </p:nvSpPr>
          <p:spPr>
            <a:xfrm>
              <a:off x="3008750" y="2374775"/>
              <a:ext cx="203050" cy="179825"/>
            </a:xfrm>
            <a:custGeom>
              <a:rect b="b" l="l" r="r" t="t"/>
              <a:pathLst>
                <a:path extrusionOk="0" h="7193" w="8122">
                  <a:moveTo>
                    <a:pt x="4136" y="0"/>
                  </a:moveTo>
                  <a:cubicBezTo>
                    <a:pt x="2865" y="0"/>
                    <a:pt x="1613" y="684"/>
                    <a:pt x="951" y="1887"/>
                  </a:cubicBezTo>
                  <a:cubicBezTo>
                    <a:pt x="0" y="3616"/>
                    <a:pt x="606" y="5807"/>
                    <a:pt x="2294" y="6753"/>
                  </a:cubicBezTo>
                  <a:cubicBezTo>
                    <a:pt x="2827" y="7051"/>
                    <a:pt x="3410" y="7193"/>
                    <a:pt x="3988" y="7193"/>
                  </a:cubicBezTo>
                  <a:cubicBezTo>
                    <a:pt x="5241" y="7193"/>
                    <a:pt x="6475" y="6528"/>
                    <a:pt x="7144" y="5355"/>
                  </a:cubicBezTo>
                  <a:cubicBezTo>
                    <a:pt x="8121" y="3641"/>
                    <a:pt x="7549" y="1439"/>
                    <a:pt x="5877" y="467"/>
                  </a:cubicBezTo>
                  <a:cubicBezTo>
                    <a:pt x="5331" y="150"/>
                    <a:pt x="4731" y="0"/>
                    <a:pt x="4136"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1" name="Google Shape;2881;p8"/>
            <p:cNvSpPr/>
            <p:nvPr/>
          </p:nvSpPr>
          <p:spPr>
            <a:xfrm>
              <a:off x="4272025" y="3397550"/>
              <a:ext cx="201050" cy="177675"/>
            </a:xfrm>
            <a:custGeom>
              <a:rect b="b" l="l" r="r" t="t"/>
              <a:pathLst>
                <a:path extrusionOk="0" h="7107" w="8042">
                  <a:moveTo>
                    <a:pt x="4118" y="0"/>
                  </a:moveTo>
                  <a:cubicBezTo>
                    <a:pt x="2863" y="0"/>
                    <a:pt x="1619" y="663"/>
                    <a:pt x="962" y="1817"/>
                  </a:cubicBezTo>
                  <a:cubicBezTo>
                    <a:pt x="0" y="3507"/>
                    <a:pt x="609" y="5761"/>
                    <a:pt x="2275" y="6687"/>
                  </a:cubicBezTo>
                  <a:cubicBezTo>
                    <a:pt x="2787" y="6972"/>
                    <a:pt x="3353" y="7106"/>
                    <a:pt x="3919" y="7106"/>
                  </a:cubicBezTo>
                  <a:cubicBezTo>
                    <a:pt x="5196" y="7106"/>
                    <a:pt x="6470" y="6422"/>
                    <a:pt x="7110" y="5243"/>
                  </a:cubicBezTo>
                  <a:cubicBezTo>
                    <a:pt x="8041" y="3528"/>
                    <a:pt x="7398" y="1282"/>
                    <a:pt x="5721" y="394"/>
                  </a:cubicBezTo>
                  <a:cubicBezTo>
                    <a:pt x="5216" y="127"/>
                    <a:pt x="4666" y="0"/>
                    <a:pt x="4118"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2" name="Google Shape;2882;p8"/>
            <p:cNvSpPr/>
            <p:nvPr/>
          </p:nvSpPr>
          <p:spPr>
            <a:xfrm>
              <a:off x="3874375" y="1925425"/>
              <a:ext cx="202075" cy="178850"/>
            </a:xfrm>
            <a:custGeom>
              <a:rect b="b" l="l" r="r" t="t"/>
              <a:pathLst>
                <a:path extrusionOk="0" h="7154" w="8083">
                  <a:moveTo>
                    <a:pt x="4133" y="0"/>
                  </a:moveTo>
                  <a:cubicBezTo>
                    <a:pt x="2882" y="0"/>
                    <a:pt x="1639" y="660"/>
                    <a:pt x="974" y="1820"/>
                  </a:cubicBezTo>
                  <a:cubicBezTo>
                    <a:pt x="0" y="3516"/>
                    <a:pt x="584" y="5747"/>
                    <a:pt x="2252" y="6705"/>
                  </a:cubicBezTo>
                  <a:cubicBezTo>
                    <a:pt x="2782" y="7010"/>
                    <a:pt x="3367" y="7154"/>
                    <a:pt x="3952" y="7154"/>
                  </a:cubicBezTo>
                  <a:cubicBezTo>
                    <a:pt x="5202" y="7154"/>
                    <a:pt x="6444" y="6494"/>
                    <a:pt x="7110" y="5335"/>
                  </a:cubicBezTo>
                  <a:cubicBezTo>
                    <a:pt x="8083" y="3637"/>
                    <a:pt x="7501" y="1408"/>
                    <a:pt x="5833" y="448"/>
                  </a:cubicBezTo>
                  <a:cubicBezTo>
                    <a:pt x="5303" y="144"/>
                    <a:pt x="4717" y="0"/>
                    <a:pt x="4133"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3" name="Google Shape;2883;p8"/>
            <p:cNvSpPr/>
            <p:nvPr/>
          </p:nvSpPr>
          <p:spPr>
            <a:xfrm>
              <a:off x="3142775" y="2138425"/>
              <a:ext cx="201675" cy="178300"/>
            </a:xfrm>
            <a:custGeom>
              <a:rect b="b" l="l" r="r" t="t"/>
              <a:pathLst>
                <a:path extrusionOk="0" h="7132" w="8067">
                  <a:moveTo>
                    <a:pt x="4129" y="1"/>
                  </a:moveTo>
                  <a:cubicBezTo>
                    <a:pt x="2886" y="1"/>
                    <a:pt x="1650" y="651"/>
                    <a:pt x="983" y="1791"/>
                  </a:cubicBezTo>
                  <a:cubicBezTo>
                    <a:pt x="0" y="3469"/>
                    <a:pt x="587" y="5736"/>
                    <a:pt x="2249" y="6689"/>
                  </a:cubicBezTo>
                  <a:cubicBezTo>
                    <a:pt x="2772" y="6989"/>
                    <a:pt x="3354" y="7131"/>
                    <a:pt x="3934" y="7131"/>
                  </a:cubicBezTo>
                  <a:cubicBezTo>
                    <a:pt x="5196" y="7131"/>
                    <a:pt x="6455" y="6460"/>
                    <a:pt x="7110" y="5291"/>
                  </a:cubicBezTo>
                  <a:cubicBezTo>
                    <a:pt x="8066" y="3586"/>
                    <a:pt x="7448" y="1336"/>
                    <a:pt x="5768" y="415"/>
                  </a:cubicBezTo>
                  <a:cubicBezTo>
                    <a:pt x="5255" y="134"/>
                    <a:pt x="4691" y="1"/>
                    <a:pt x="4129"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4" name="Google Shape;2884;p8"/>
            <p:cNvSpPr/>
            <p:nvPr/>
          </p:nvSpPr>
          <p:spPr>
            <a:xfrm>
              <a:off x="2877150" y="2613250"/>
              <a:ext cx="199650" cy="177150"/>
            </a:xfrm>
            <a:custGeom>
              <a:rect b="b" l="l" r="r" t="t"/>
              <a:pathLst>
                <a:path extrusionOk="0" h="7086" w="7986">
                  <a:moveTo>
                    <a:pt x="4096" y="0"/>
                  </a:moveTo>
                  <a:cubicBezTo>
                    <a:pt x="2821" y="0"/>
                    <a:pt x="1546" y="685"/>
                    <a:pt x="910" y="1866"/>
                  </a:cubicBezTo>
                  <a:cubicBezTo>
                    <a:pt x="0" y="3554"/>
                    <a:pt x="603" y="5735"/>
                    <a:pt x="2234" y="6657"/>
                  </a:cubicBezTo>
                  <a:cubicBezTo>
                    <a:pt x="2748" y="6948"/>
                    <a:pt x="3319" y="7085"/>
                    <a:pt x="3890" y="7085"/>
                  </a:cubicBezTo>
                  <a:cubicBezTo>
                    <a:pt x="5165" y="7085"/>
                    <a:pt x="6439" y="6400"/>
                    <a:pt x="7077" y="5219"/>
                  </a:cubicBezTo>
                  <a:cubicBezTo>
                    <a:pt x="7986" y="3532"/>
                    <a:pt x="7383" y="1351"/>
                    <a:pt x="5752" y="428"/>
                  </a:cubicBezTo>
                  <a:cubicBezTo>
                    <a:pt x="5238" y="137"/>
                    <a:pt x="4667" y="0"/>
                    <a:pt x="4096"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5" name="Google Shape;2885;p8"/>
            <p:cNvSpPr/>
            <p:nvPr/>
          </p:nvSpPr>
          <p:spPr>
            <a:xfrm>
              <a:off x="3307150" y="3478950"/>
              <a:ext cx="202075" cy="178825"/>
            </a:xfrm>
            <a:custGeom>
              <a:rect b="b" l="l" r="r" t="t"/>
              <a:pathLst>
                <a:path extrusionOk="0" h="7153" w="8083">
                  <a:moveTo>
                    <a:pt x="4133" y="0"/>
                  </a:moveTo>
                  <a:cubicBezTo>
                    <a:pt x="2879" y="0"/>
                    <a:pt x="1633" y="664"/>
                    <a:pt x="970" y="1827"/>
                  </a:cubicBezTo>
                  <a:cubicBezTo>
                    <a:pt x="0" y="3524"/>
                    <a:pt x="588" y="5755"/>
                    <a:pt x="2258" y="6709"/>
                  </a:cubicBezTo>
                  <a:cubicBezTo>
                    <a:pt x="2786" y="7010"/>
                    <a:pt x="3369" y="7153"/>
                    <a:pt x="3950" y="7153"/>
                  </a:cubicBezTo>
                  <a:cubicBezTo>
                    <a:pt x="5204" y="7153"/>
                    <a:pt x="6450" y="6489"/>
                    <a:pt x="7113" y="5326"/>
                  </a:cubicBezTo>
                  <a:cubicBezTo>
                    <a:pt x="8083" y="3627"/>
                    <a:pt x="7493" y="1398"/>
                    <a:pt x="5825" y="444"/>
                  </a:cubicBezTo>
                  <a:cubicBezTo>
                    <a:pt x="5297" y="143"/>
                    <a:pt x="4714" y="0"/>
                    <a:pt x="4133"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6" name="Google Shape;2886;p8"/>
            <p:cNvSpPr/>
            <p:nvPr/>
          </p:nvSpPr>
          <p:spPr>
            <a:xfrm>
              <a:off x="4538325" y="2923050"/>
              <a:ext cx="201175" cy="178250"/>
            </a:xfrm>
            <a:custGeom>
              <a:rect b="b" l="l" r="r" t="t"/>
              <a:pathLst>
                <a:path extrusionOk="0" h="7130" w="8047">
                  <a:moveTo>
                    <a:pt x="4141" y="0"/>
                  </a:moveTo>
                  <a:cubicBezTo>
                    <a:pt x="2888" y="0"/>
                    <a:pt x="1634" y="660"/>
                    <a:pt x="972" y="1814"/>
                  </a:cubicBezTo>
                  <a:cubicBezTo>
                    <a:pt x="1" y="3510"/>
                    <a:pt x="602" y="5764"/>
                    <a:pt x="2276" y="6702"/>
                  </a:cubicBezTo>
                  <a:cubicBezTo>
                    <a:pt x="2794" y="6992"/>
                    <a:pt x="3366" y="7129"/>
                    <a:pt x="3937" y="7129"/>
                  </a:cubicBezTo>
                  <a:cubicBezTo>
                    <a:pt x="5210" y="7129"/>
                    <a:pt x="6478" y="6448"/>
                    <a:pt x="7127" y="5265"/>
                  </a:cubicBezTo>
                  <a:cubicBezTo>
                    <a:pt x="8047" y="3587"/>
                    <a:pt x="7464" y="1406"/>
                    <a:pt x="5843" y="454"/>
                  </a:cubicBezTo>
                  <a:cubicBezTo>
                    <a:pt x="5317" y="146"/>
                    <a:pt x="4729" y="0"/>
                    <a:pt x="4141"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7" name="Google Shape;2887;p8"/>
            <p:cNvSpPr/>
            <p:nvPr/>
          </p:nvSpPr>
          <p:spPr>
            <a:xfrm>
              <a:off x="4339575" y="2186975"/>
              <a:ext cx="202100" cy="178800"/>
            </a:xfrm>
            <a:custGeom>
              <a:rect b="b" l="l" r="r" t="t"/>
              <a:pathLst>
                <a:path extrusionOk="0" h="7152" w="8084">
                  <a:moveTo>
                    <a:pt x="4130" y="0"/>
                  </a:moveTo>
                  <a:cubicBezTo>
                    <a:pt x="2858" y="0"/>
                    <a:pt x="1599" y="682"/>
                    <a:pt x="947" y="1868"/>
                  </a:cubicBezTo>
                  <a:cubicBezTo>
                    <a:pt x="1" y="3586"/>
                    <a:pt x="618" y="5807"/>
                    <a:pt x="2299" y="6731"/>
                  </a:cubicBezTo>
                  <a:cubicBezTo>
                    <a:pt x="2818" y="7016"/>
                    <a:pt x="3387" y="7151"/>
                    <a:pt x="3953" y="7151"/>
                  </a:cubicBezTo>
                  <a:cubicBezTo>
                    <a:pt x="5225" y="7151"/>
                    <a:pt x="6485" y="6470"/>
                    <a:pt x="7137" y="5284"/>
                  </a:cubicBezTo>
                  <a:cubicBezTo>
                    <a:pt x="8083" y="3567"/>
                    <a:pt x="7466" y="1346"/>
                    <a:pt x="5785" y="421"/>
                  </a:cubicBezTo>
                  <a:cubicBezTo>
                    <a:pt x="5265" y="135"/>
                    <a:pt x="4697" y="0"/>
                    <a:pt x="4130"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8" name="Google Shape;2888;p8"/>
            <p:cNvSpPr/>
            <p:nvPr/>
          </p:nvSpPr>
          <p:spPr>
            <a:xfrm>
              <a:off x="3076000" y="3349125"/>
              <a:ext cx="199125" cy="176950"/>
            </a:xfrm>
            <a:custGeom>
              <a:rect b="b" l="l" r="r" t="t"/>
              <a:pathLst>
                <a:path extrusionOk="0" h="7078" w="7965">
                  <a:moveTo>
                    <a:pt x="4096" y="0"/>
                  </a:moveTo>
                  <a:cubicBezTo>
                    <a:pt x="2910" y="0"/>
                    <a:pt x="1709" y="604"/>
                    <a:pt x="1015" y="1690"/>
                  </a:cubicBezTo>
                  <a:cubicBezTo>
                    <a:pt x="1" y="3275"/>
                    <a:pt x="472" y="5472"/>
                    <a:pt x="2057" y="6536"/>
                  </a:cubicBezTo>
                  <a:cubicBezTo>
                    <a:pt x="2602" y="6903"/>
                    <a:pt x="3234" y="7077"/>
                    <a:pt x="3870" y="7077"/>
                  </a:cubicBezTo>
                  <a:cubicBezTo>
                    <a:pt x="5055" y="7077"/>
                    <a:pt x="6256" y="6473"/>
                    <a:pt x="6950" y="5388"/>
                  </a:cubicBezTo>
                  <a:cubicBezTo>
                    <a:pt x="7964" y="3803"/>
                    <a:pt x="7493" y="1606"/>
                    <a:pt x="5908" y="540"/>
                  </a:cubicBezTo>
                  <a:cubicBezTo>
                    <a:pt x="5363" y="174"/>
                    <a:pt x="4731" y="0"/>
                    <a:pt x="4096"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9" name="Google Shape;2889;p8"/>
            <p:cNvSpPr/>
            <p:nvPr/>
          </p:nvSpPr>
          <p:spPr>
            <a:xfrm>
              <a:off x="3540625" y="3610700"/>
              <a:ext cx="200300" cy="176875"/>
            </a:xfrm>
            <a:custGeom>
              <a:rect b="b" l="l" r="r" t="t"/>
              <a:pathLst>
                <a:path extrusionOk="0" h="7075" w="8012">
                  <a:moveTo>
                    <a:pt x="4108" y="0"/>
                  </a:moveTo>
                  <a:cubicBezTo>
                    <a:pt x="2902" y="0"/>
                    <a:pt x="1695" y="622"/>
                    <a:pt x="1013" y="1726"/>
                  </a:cubicBezTo>
                  <a:cubicBezTo>
                    <a:pt x="1" y="3365"/>
                    <a:pt x="556" y="5641"/>
                    <a:pt x="2210" y="6618"/>
                  </a:cubicBezTo>
                  <a:cubicBezTo>
                    <a:pt x="2733" y="6928"/>
                    <a:pt x="3318" y="7074"/>
                    <a:pt x="3903" y="7074"/>
                  </a:cubicBezTo>
                  <a:cubicBezTo>
                    <a:pt x="5109" y="7074"/>
                    <a:pt x="6317" y="6452"/>
                    <a:pt x="6999" y="5348"/>
                  </a:cubicBezTo>
                  <a:cubicBezTo>
                    <a:pt x="8011" y="3709"/>
                    <a:pt x="7456" y="1433"/>
                    <a:pt x="5801" y="456"/>
                  </a:cubicBezTo>
                  <a:cubicBezTo>
                    <a:pt x="5277" y="147"/>
                    <a:pt x="4693" y="0"/>
                    <a:pt x="4108"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0" name="Google Shape;2890;p8"/>
            <p:cNvSpPr/>
            <p:nvPr/>
          </p:nvSpPr>
          <p:spPr>
            <a:xfrm>
              <a:off x="4674675" y="2688875"/>
              <a:ext cx="195200" cy="172375"/>
            </a:xfrm>
            <a:custGeom>
              <a:rect b="b" l="l" r="r" t="t"/>
              <a:pathLst>
                <a:path extrusionOk="0" h="6895" w="7808">
                  <a:moveTo>
                    <a:pt x="3932" y="0"/>
                  </a:moveTo>
                  <a:cubicBezTo>
                    <a:pt x="2766" y="0"/>
                    <a:pt x="1646" y="618"/>
                    <a:pt x="998" y="1737"/>
                  </a:cubicBezTo>
                  <a:cubicBezTo>
                    <a:pt x="0" y="3458"/>
                    <a:pt x="544" y="5517"/>
                    <a:pt x="2245" y="6460"/>
                  </a:cubicBezTo>
                  <a:cubicBezTo>
                    <a:pt x="2774" y="6754"/>
                    <a:pt x="3339" y="6894"/>
                    <a:pt x="3893" y="6894"/>
                  </a:cubicBezTo>
                  <a:cubicBezTo>
                    <a:pt x="5074" y="6894"/>
                    <a:pt x="6209" y="6255"/>
                    <a:pt x="6856" y="5106"/>
                  </a:cubicBezTo>
                  <a:cubicBezTo>
                    <a:pt x="7808" y="3418"/>
                    <a:pt x="7276" y="1401"/>
                    <a:pt x="5630" y="459"/>
                  </a:cubicBezTo>
                  <a:cubicBezTo>
                    <a:pt x="5086" y="149"/>
                    <a:pt x="4504" y="0"/>
                    <a:pt x="3932"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1" name="Google Shape;2891;p8"/>
            <p:cNvSpPr/>
            <p:nvPr/>
          </p:nvSpPr>
          <p:spPr>
            <a:xfrm>
              <a:off x="4142400" y="3637900"/>
              <a:ext cx="193750" cy="171275"/>
            </a:xfrm>
            <a:custGeom>
              <a:rect b="b" l="l" r="r" t="t"/>
              <a:pathLst>
                <a:path extrusionOk="0" h="6851" w="7750">
                  <a:moveTo>
                    <a:pt x="3900" y="1"/>
                  </a:moveTo>
                  <a:cubicBezTo>
                    <a:pt x="2729" y="1"/>
                    <a:pt x="1603" y="626"/>
                    <a:pt x="959" y="1754"/>
                  </a:cubicBezTo>
                  <a:cubicBezTo>
                    <a:pt x="1" y="3433"/>
                    <a:pt x="531" y="5463"/>
                    <a:pt x="2172" y="6398"/>
                  </a:cubicBezTo>
                  <a:cubicBezTo>
                    <a:pt x="2708" y="6705"/>
                    <a:pt x="3284" y="6851"/>
                    <a:pt x="3850" y="6851"/>
                  </a:cubicBezTo>
                  <a:cubicBezTo>
                    <a:pt x="5021" y="6851"/>
                    <a:pt x="6147" y="6225"/>
                    <a:pt x="6791" y="5097"/>
                  </a:cubicBezTo>
                  <a:cubicBezTo>
                    <a:pt x="7749" y="3419"/>
                    <a:pt x="7219" y="1388"/>
                    <a:pt x="5579" y="452"/>
                  </a:cubicBezTo>
                  <a:cubicBezTo>
                    <a:pt x="5042" y="147"/>
                    <a:pt x="4466" y="1"/>
                    <a:pt x="3900"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2" name="Google Shape;2892;p8"/>
            <p:cNvSpPr/>
            <p:nvPr/>
          </p:nvSpPr>
          <p:spPr>
            <a:xfrm>
              <a:off x="3360900" y="3666625"/>
              <a:ext cx="193875" cy="171375"/>
            </a:xfrm>
            <a:custGeom>
              <a:rect b="b" l="l" r="r" t="t"/>
              <a:pathLst>
                <a:path extrusionOk="0" h="6855" w="7755">
                  <a:moveTo>
                    <a:pt x="3903" y="1"/>
                  </a:moveTo>
                  <a:cubicBezTo>
                    <a:pt x="2721" y="1"/>
                    <a:pt x="1583" y="641"/>
                    <a:pt x="942" y="1789"/>
                  </a:cubicBezTo>
                  <a:cubicBezTo>
                    <a:pt x="0" y="3472"/>
                    <a:pt x="553" y="5495"/>
                    <a:pt x="2206" y="6419"/>
                  </a:cubicBezTo>
                  <a:cubicBezTo>
                    <a:pt x="2734" y="6714"/>
                    <a:pt x="3297" y="6854"/>
                    <a:pt x="3851" y="6854"/>
                  </a:cubicBezTo>
                  <a:cubicBezTo>
                    <a:pt x="5033" y="6854"/>
                    <a:pt x="6170" y="6213"/>
                    <a:pt x="6811" y="5065"/>
                  </a:cubicBezTo>
                  <a:cubicBezTo>
                    <a:pt x="7754" y="3378"/>
                    <a:pt x="7200" y="1360"/>
                    <a:pt x="5547" y="435"/>
                  </a:cubicBezTo>
                  <a:cubicBezTo>
                    <a:pt x="5020" y="141"/>
                    <a:pt x="4457" y="1"/>
                    <a:pt x="3903"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3" name="Google Shape;2893;p8"/>
            <p:cNvSpPr/>
            <p:nvPr/>
          </p:nvSpPr>
          <p:spPr>
            <a:xfrm>
              <a:off x="3128350" y="3535900"/>
              <a:ext cx="193700" cy="171275"/>
            </a:xfrm>
            <a:custGeom>
              <a:rect b="b" l="l" r="r" t="t"/>
              <a:pathLst>
                <a:path extrusionOk="0" h="6851" w="7748">
                  <a:moveTo>
                    <a:pt x="3901" y="1"/>
                  </a:moveTo>
                  <a:cubicBezTo>
                    <a:pt x="2729" y="1"/>
                    <a:pt x="1602" y="627"/>
                    <a:pt x="959" y="1755"/>
                  </a:cubicBezTo>
                  <a:cubicBezTo>
                    <a:pt x="1" y="3433"/>
                    <a:pt x="531" y="5464"/>
                    <a:pt x="2171" y="6399"/>
                  </a:cubicBezTo>
                  <a:cubicBezTo>
                    <a:pt x="2708" y="6705"/>
                    <a:pt x="3283" y="6851"/>
                    <a:pt x="3849" y="6851"/>
                  </a:cubicBezTo>
                  <a:cubicBezTo>
                    <a:pt x="5020" y="6851"/>
                    <a:pt x="6147" y="6225"/>
                    <a:pt x="6791" y="5097"/>
                  </a:cubicBezTo>
                  <a:cubicBezTo>
                    <a:pt x="7748" y="3417"/>
                    <a:pt x="7219" y="1388"/>
                    <a:pt x="5577" y="452"/>
                  </a:cubicBezTo>
                  <a:cubicBezTo>
                    <a:pt x="5041" y="146"/>
                    <a:pt x="4466" y="1"/>
                    <a:pt x="3901"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4" name="Google Shape;2894;p8"/>
            <p:cNvSpPr/>
            <p:nvPr/>
          </p:nvSpPr>
          <p:spPr>
            <a:xfrm>
              <a:off x="3462050" y="1850575"/>
              <a:ext cx="195600" cy="173375"/>
            </a:xfrm>
            <a:custGeom>
              <a:rect b="b" l="l" r="r" t="t"/>
              <a:pathLst>
                <a:path extrusionOk="0" h="6935" w="7824">
                  <a:moveTo>
                    <a:pt x="3939" y="0"/>
                  </a:moveTo>
                  <a:cubicBezTo>
                    <a:pt x="2742" y="0"/>
                    <a:pt x="1590" y="648"/>
                    <a:pt x="941" y="1812"/>
                  </a:cubicBezTo>
                  <a:cubicBezTo>
                    <a:pt x="1" y="3498"/>
                    <a:pt x="539" y="5526"/>
                    <a:pt x="2176" y="6469"/>
                  </a:cubicBezTo>
                  <a:cubicBezTo>
                    <a:pt x="2722" y="6784"/>
                    <a:pt x="3310" y="6935"/>
                    <a:pt x="3886" y="6935"/>
                  </a:cubicBezTo>
                  <a:cubicBezTo>
                    <a:pt x="5083" y="6935"/>
                    <a:pt x="6234" y="6287"/>
                    <a:pt x="6884" y="5124"/>
                  </a:cubicBezTo>
                  <a:cubicBezTo>
                    <a:pt x="7824" y="3438"/>
                    <a:pt x="7286" y="1409"/>
                    <a:pt x="5649" y="466"/>
                  </a:cubicBezTo>
                  <a:cubicBezTo>
                    <a:pt x="5102" y="150"/>
                    <a:pt x="4515" y="0"/>
                    <a:pt x="3939"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5" name="Google Shape;2895;p8"/>
            <p:cNvSpPr/>
            <p:nvPr/>
          </p:nvSpPr>
          <p:spPr>
            <a:xfrm>
              <a:off x="2962950" y="2194300"/>
              <a:ext cx="195275" cy="172875"/>
            </a:xfrm>
            <a:custGeom>
              <a:rect b="b" l="l" r="r" t="t"/>
              <a:pathLst>
                <a:path extrusionOk="0" h="6915" w="7811">
                  <a:moveTo>
                    <a:pt x="3927" y="1"/>
                  </a:moveTo>
                  <a:cubicBezTo>
                    <a:pt x="2737" y="1"/>
                    <a:pt x="1596" y="644"/>
                    <a:pt x="946" y="1808"/>
                  </a:cubicBezTo>
                  <a:cubicBezTo>
                    <a:pt x="0" y="3502"/>
                    <a:pt x="546" y="5523"/>
                    <a:pt x="2202" y="6463"/>
                  </a:cubicBezTo>
                  <a:cubicBezTo>
                    <a:pt x="2741" y="6768"/>
                    <a:pt x="3318" y="6914"/>
                    <a:pt x="3885" y="6914"/>
                  </a:cubicBezTo>
                  <a:cubicBezTo>
                    <a:pt x="5060" y="6914"/>
                    <a:pt x="6190" y="6288"/>
                    <a:pt x="6841" y="5157"/>
                  </a:cubicBezTo>
                  <a:cubicBezTo>
                    <a:pt x="7810" y="3471"/>
                    <a:pt x="7296" y="1435"/>
                    <a:pt x="5662" y="480"/>
                  </a:cubicBezTo>
                  <a:cubicBezTo>
                    <a:pt x="5107" y="155"/>
                    <a:pt x="4511" y="1"/>
                    <a:pt x="3927"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6" name="Google Shape;2896;p8"/>
            <p:cNvSpPr/>
            <p:nvPr/>
          </p:nvSpPr>
          <p:spPr>
            <a:xfrm>
              <a:off x="4591150" y="3109650"/>
              <a:ext cx="195400" cy="172925"/>
            </a:xfrm>
            <a:custGeom>
              <a:rect b="b" l="l" r="r" t="t"/>
              <a:pathLst>
                <a:path extrusionOk="0" h="6917" w="7816">
                  <a:moveTo>
                    <a:pt x="3932" y="1"/>
                  </a:moveTo>
                  <a:cubicBezTo>
                    <a:pt x="2741" y="1"/>
                    <a:pt x="1597" y="647"/>
                    <a:pt x="948" y="1805"/>
                  </a:cubicBezTo>
                  <a:cubicBezTo>
                    <a:pt x="1" y="3500"/>
                    <a:pt x="545" y="5522"/>
                    <a:pt x="2198" y="6462"/>
                  </a:cubicBezTo>
                  <a:cubicBezTo>
                    <a:pt x="2740" y="6770"/>
                    <a:pt x="3319" y="6916"/>
                    <a:pt x="3886" y="6916"/>
                  </a:cubicBezTo>
                  <a:cubicBezTo>
                    <a:pt x="5093" y="6916"/>
                    <a:pt x="6249" y="6253"/>
                    <a:pt x="6896" y="5062"/>
                  </a:cubicBezTo>
                  <a:cubicBezTo>
                    <a:pt x="7815" y="3366"/>
                    <a:pt x="7239" y="1347"/>
                    <a:pt x="5570" y="429"/>
                  </a:cubicBezTo>
                  <a:cubicBezTo>
                    <a:pt x="5043" y="139"/>
                    <a:pt x="4482" y="1"/>
                    <a:pt x="3932"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7" name="Google Shape;2897;p8"/>
            <p:cNvSpPr/>
            <p:nvPr/>
          </p:nvSpPr>
          <p:spPr>
            <a:xfrm>
              <a:off x="4060075" y="1875000"/>
              <a:ext cx="196575" cy="173350"/>
            </a:xfrm>
            <a:custGeom>
              <a:rect b="b" l="l" r="r" t="t"/>
              <a:pathLst>
                <a:path extrusionOk="0" h="6934" w="7863">
                  <a:moveTo>
                    <a:pt x="3960" y="0"/>
                  </a:moveTo>
                  <a:cubicBezTo>
                    <a:pt x="2784" y="0"/>
                    <a:pt x="1648" y="625"/>
                    <a:pt x="995" y="1749"/>
                  </a:cubicBezTo>
                  <a:cubicBezTo>
                    <a:pt x="0" y="3460"/>
                    <a:pt x="543" y="5538"/>
                    <a:pt x="2230" y="6488"/>
                  </a:cubicBezTo>
                  <a:cubicBezTo>
                    <a:pt x="2765" y="6789"/>
                    <a:pt x="3339" y="6933"/>
                    <a:pt x="3904" y="6933"/>
                  </a:cubicBezTo>
                  <a:cubicBezTo>
                    <a:pt x="5080" y="6933"/>
                    <a:pt x="6216" y="6309"/>
                    <a:pt x="6869" y="5185"/>
                  </a:cubicBezTo>
                  <a:cubicBezTo>
                    <a:pt x="7862" y="3473"/>
                    <a:pt x="7321" y="1395"/>
                    <a:pt x="5633" y="445"/>
                  </a:cubicBezTo>
                  <a:cubicBezTo>
                    <a:pt x="5098" y="144"/>
                    <a:pt x="4524" y="0"/>
                    <a:pt x="3960"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8" name="Google Shape;2898;p8"/>
            <p:cNvSpPr/>
            <p:nvPr/>
          </p:nvSpPr>
          <p:spPr>
            <a:xfrm>
              <a:off x="3279075" y="1904300"/>
              <a:ext cx="195150" cy="172350"/>
            </a:xfrm>
            <a:custGeom>
              <a:rect b="b" l="l" r="r" t="t"/>
              <a:pathLst>
                <a:path extrusionOk="0" h="6894" w="7806">
                  <a:moveTo>
                    <a:pt x="3932" y="0"/>
                  </a:moveTo>
                  <a:cubicBezTo>
                    <a:pt x="2767" y="0"/>
                    <a:pt x="1648" y="617"/>
                    <a:pt x="999" y="1734"/>
                  </a:cubicBezTo>
                  <a:cubicBezTo>
                    <a:pt x="0" y="3455"/>
                    <a:pt x="543" y="5514"/>
                    <a:pt x="2243" y="6458"/>
                  </a:cubicBezTo>
                  <a:cubicBezTo>
                    <a:pt x="2773" y="6753"/>
                    <a:pt x="3338" y="6894"/>
                    <a:pt x="3893" y="6894"/>
                  </a:cubicBezTo>
                  <a:cubicBezTo>
                    <a:pt x="5074" y="6894"/>
                    <a:pt x="6208" y="6255"/>
                    <a:pt x="6855" y="5107"/>
                  </a:cubicBezTo>
                  <a:cubicBezTo>
                    <a:pt x="7806" y="3421"/>
                    <a:pt x="7275" y="1402"/>
                    <a:pt x="5631" y="461"/>
                  </a:cubicBezTo>
                  <a:cubicBezTo>
                    <a:pt x="5087" y="149"/>
                    <a:pt x="4504" y="0"/>
                    <a:pt x="3932"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9" name="Google Shape;2899;p8"/>
            <p:cNvSpPr/>
            <p:nvPr/>
          </p:nvSpPr>
          <p:spPr>
            <a:xfrm>
              <a:off x="4293225" y="2005750"/>
              <a:ext cx="195500" cy="173400"/>
            </a:xfrm>
            <a:custGeom>
              <a:rect b="b" l="l" r="r" t="t"/>
              <a:pathLst>
                <a:path extrusionOk="0" h="6936" w="7820">
                  <a:moveTo>
                    <a:pt x="3935" y="0"/>
                  </a:moveTo>
                  <a:cubicBezTo>
                    <a:pt x="2749" y="0"/>
                    <a:pt x="1607" y="635"/>
                    <a:pt x="954" y="1783"/>
                  </a:cubicBezTo>
                  <a:cubicBezTo>
                    <a:pt x="1" y="3460"/>
                    <a:pt x="521" y="5499"/>
                    <a:pt x="2145" y="6454"/>
                  </a:cubicBezTo>
                  <a:cubicBezTo>
                    <a:pt x="2700" y="6780"/>
                    <a:pt x="3297" y="6935"/>
                    <a:pt x="3884" y="6935"/>
                  </a:cubicBezTo>
                  <a:cubicBezTo>
                    <a:pt x="5070" y="6935"/>
                    <a:pt x="6212" y="6299"/>
                    <a:pt x="6865" y="5151"/>
                  </a:cubicBezTo>
                  <a:cubicBezTo>
                    <a:pt x="7820" y="3474"/>
                    <a:pt x="7300" y="1435"/>
                    <a:pt x="5674" y="482"/>
                  </a:cubicBezTo>
                  <a:cubicBezTo>
                    <a:pt x="5120" y="156"/>
                    <a:pt x="4522" y="0"/>
                    <a:pt x="3935"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0" name="Google Shape;2900;p8"/>
            <p:cNvSpPr/>
            <p:nvPr/>
          </p:nvSpPr>
          <p:spPr>
            <a:xfrm>
              <a:off x="3959175" y="3690800"/>
              <a:ext cx="194325" cy="171850"/>
            </a:xfrm>
            <a:custGeom>
              <a:rect b="b" l="l" r="r" t="t"/>
              <a:pathLst>
                <a:path extrusionOk="0" h="6874" w="7773">
                  <a:moveTo>
                    <a:pt x="3908" y="0"/>
                  </a:moveTo>
                  <a:cubicBezTo>
                    <a:pt x="2730" y="0"/>
                    <a:pt x="1599" y="635"/>
                    <a:pt x="954" y="1777"/>
                  </a:cubicBezTo>
                  <a:cubicBezTo>
                    <a:pt x="0" y="3466"/>
                    <a:pt x="540" y="5491"/>
                    <a:pt x="2196" y="6426"/>
                  </a:cubicBezTo>
                  <a:cubicBezTo>
                    <a:pt x="2731" y="6729"/>
                    <a:pt x="3303" y="6873"/>
                    <a:pt x="3864" y="6873"/>
                  </a:cubicBezTo>
                  <a:cubicBezTo>
                    <a:pt x="5042" y="6873"/>
                    <a:pt x="6173" y="6239"/>
                    <a:pt x="6819" y="5096"/>
                  </a:cubicBezTo>
                  <a:cubicBezTo>
                    <a:pt x="7772" y="3407"/>
                    <a:pt x="7233" y="1382"/>
                    <a:pt x="5576" y="447"/>
                  </a:cubicBezTo>
                  <a:cubicBezTo>
                    <a:pt x="5041" y="144"/>
                    <a:pt x="4469" y="0"/>
                    <a:pt x="3908"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1" name="Google Shape;2901;p8"/>
            <p:cNvSpPr/>
            <p:nvPr/>
          </p:nvSpPr>
          <p:spPr>
            <a:xfrm>
              <a:off x="4624575" y="2504400"/>
              <a:ext cx="196600" cy="173400"/>
            </a:xfrm>
            <a:custGeom>
              <a:rect b="b" l="l" r="r" t="t"/>
              <a:pathLst>
                <a:path extrusionOk="0" h="6936" w="7864">
                  <a:moveTo>
                    <a:pt x="3960" y="0"/>
                  </a:moveTo>
                  <a:cubicBezTo>
                    <a:pt x="2772" y="0"/>
                    <a:pt x="1627" y="639"/>
                    <a:pt x="976" y="1783"/>
                  </a:cubicBezTo>
                  <a:cubicBezTo>
                    <a:pt x="0" y="3500"/>
                    <a:pt x="565" y="5573"/>
                    <a:pt x="2264" y="6508"/>
                  </a:cubicBezTo>
                  <a:cubicBezTo>
                    <a:pt x="2790" y="6797"/>
                    <a:pt x="3351" y="6935"/>
                    <a:pt x="3904" y="6935"/>
                  </a:cubicBezTo>
                  <a:cubicBezTo>
                    <a:pt x="5092" y="6935"/>
                    <a:pt x="6237" y="6297"/>
                    <a:pt x="6888" y="5152"/>
                  </a:cubicBezTo>
                  <a:cubicBezTo>
                    <a:pt x="7863" y="3435"/>
                    <a:pt x="7299" y="1362"/>
                    <a:pt x="5600" y="428"/>
                  </a:cubicBezTo>
                  <a:cubicBezTo>
                    <a:pt x="5074" y="138"/>
                    <a:pt x="4512" y="0"/>
                    <a:pt x="3960"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2" name="Google Shape;2902;p8"/>
            <p:cNvSpPr/>
            <p:nvPr/>
          </p:nvSpPr>
          <p:spPr>
            <a:xfrm>
              <a:off x="2829925" y="2431675"/>
              <a:ext cx="194725" cy="172375"/>
            </a:xfrm>
            <a:custGeom>
              <a:rect b="b" l="l" r="r" t="t"/>
              <a:pathLst>
                <a:path extrusionOk="0" h="6895" w="7789">
                  <a:moveTo>
                    <a:pt x="3913" y="1"/>
                  </a:moveTo>
                  <a:cubicBezTo>
                    <a:pt x="2724" y="1"/>
                    <a:pt x="1585" y="647"/>
                    <a:pt x="937" y="1814"/>
                  </a:cubicBezTo>
                  <a:cubicBezTo>
                    <a:pt x="0" y="3506"/>
                    <a:pt x="550" y="5518"/>
                    <a:pt x="2206" y="6449"/>
                  </a:cubicBezTo>
                  <a:cubicBezTo>
                    <a:pt x="2742" y="6751"/>
                    <a:pt x="3315" y="6895"/>
                    <a:pt x="3877" y="6895"/>
                  </a:cubicBezTo>
                  <a:cubicBezTo>
                    <a:pt x="5051" y="6895"/>
                    <a:pt x="6178" y="6265"/>
                    <a:pt x="6826" y="5130"/>
                  </a:cubicBezTo>
                  <a:cubicBezTo>
                    <a:pt x="7788" y="3446"/>
                    <a:pt x="7269" y="1421"/>
                    <a:pt x="5634" y="473"/>
                  </a:cubicBezTo>
                  <a:cubicBezTo>
                    <a:pt x="5082" y="153"/>
                    <a:pt x="4492" y="1"/>
                    <a:pt x="3913"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3" name="Google Shape;2903;p8"/>
            <p:cNvSpPr/>
            <p:nvPr/>
          </p:nvSpPr>
          <p:spPr>
            <a:xfrm>
              <a:off x="4575350" y="2320950"/>
              <a:ext cx="195275" cy="172425"/>
            </a:xfrm>
            <a:custGeom>
              <a:rect b="b" l="l" r="r" t="t"/>
              <a:pathLst>
                <a:path extrusionOk="0" h="6897" w="7811">
                  <a:moveTo>
                    <a:pt x="3934" y="1"/>
                  </a:moveTo>
                  <a:cubicBezTo>
                    <a:pt x="2761" y="1"/>
                    <a:pt x="1635" y="629"/>
                    <a:pt x="986" y="1762"/>
                  </a:cubicBezTo>
                  <a:cubicBezTo>
                    <a:pt x="1" y="3485"/>
                    <a:pt x="561" y="5539"/>
                    <a:pt x="2270" y="6475"/>
                  </a:cubicBezTo>
                  <a:cubicBezTo>
                    <a:pt x="2791" y="6760"/>
                    <a:pt x="3346" y="6896"/>
                    <a:pt x="3891" y="6896"/>
                  </a:cubicBezTo>
                  <a:cubicBezTo>
                    <a:pt x="5082" y="6896"/>
                    <a:pt x="6226" y="6246"/>
                    <a:pt x="6872" y="5084"/>
                  </a:cubicBezTo>
                  <a:cubicBezTo>
                    <a:pt x="7811" y="3392"/>
                    <a:pt x="7263" y="1381"/>
                    <a:pt x="5608" y="448"/>
                  </a:cubicBezTo>
                  <a:cubicBezTo>
                    <a:pt x="5071" y="145"/>
                    <a:pt x="4497" y="1"/>
                    <a:pt x="3934"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4" name="Google Shape;2904;p8"/>
            <p:cNvSpPr/>
            <p:nvPr/>
          </p:nvSpPr>
          <p:spPr>
            <a:xfrm>
              <a:off x="2796075" y="3036950"/>
              <a:ext cx="194500" cy="171925"/>
            </a:xfrm>
            <a:custGeom>
              <a:rect b="b" l="l" r="r" t="t"/>
              <a:pathLst>
                <a:path extrusionOk="0" h="6877" w="7780">
                  <a:moveTo>
                    <a:pt x="3915" y="0"/>
                  </a:moveTo>
                  <a:cubicBezTo>
                    <a:pt x="2725" y="0"/>
                    <a:pt x="1583" y="649"/>
                    <a:pt x="939" y="1812"/>
                  </a:cubicBezTo>
                  <a:cubicBezTo>
                    <a:pt x="0" y="3503"/>
                    <a:pt x="563" y="5522"/>
                    <a:pt x="2230" y="6446"/>
                  </a:cubicBezTo>
                  <a:cubicBezTo>
                    <a:pt x="2755" y="6737"/>
                    <a:pt x="3315" y="6876"/>
                    <a:pt x="3865" y="6876"/>
                  </a:cubicBezTo>
                  <a:cubicBezTo>
                    <a:pt x="5054" y="6876"/>
                    <a:pt x="6197" y="6227"/>
                    <a:pt x="6840" y="5064"/>
                  </a:cubicBezTo>
                  <a:cubicBezTo>
                    <a:pt x="7779" y="3371"/>
                    <a:pt x="7216" y="1353"/>
                    <a:pt x="5550" y="429"/>
                  </a:cubicBezTo>
                  <a:cubicBezTo>
                    <a:pt x="5024" y="139"/>
                    <a:pt x="4465" y="0"/>
                    <a:pt x="3915"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5" name="Google Shape;2905;p8"/>
            <p:cNvSpPr/>
            <p:nvPr/>
          </p:nvSpPr>
          <p:spPr>
            <a:xfrm>
              <a:off x="3645375" y="1797875"/>
              <a:ext cx="194825" cy="172425"/>
            </a:xfrm>
            <a:custGeom>
              <a:rect b="b" l="l" r="r" t="t"/>
              <a:pathLst>
                <a:path extrusionOk="0" h="6897" w="7793">
                  <a:moveTo>
                    <a:pt x="3918" y="0"/>
                  </a:moveTo>
                  <a:cubicBezTo>
                    <a:pt x="2714" y="0"/>
                    <a:pt x="1563" y="664"/>
                    <a:pt x="917" y="1854"/>
                  </a:cubicBezTo>
                  <a:cubicBezTo>
                    <a:pt x="0" y="3548"/>
                    <a:pt x="578" y="5555"/>
                    <a:pt x="2246" y="6471"/>
                  </a:cubicBezTo>
                  <a:cubicBezTo>
                    <a:pt x="2770" y="6759"/>
                    <a:pt x="3328" y="6897"/>
                    <a:pt x="3876" y="6897"/>
                  </a:cubicBezTo>
                  <a:cubicBezTo>
                    <a:pt x="5064" y="6897"/>
                    <a:pt x="6204" y="6250"/>
                    <a:pt x="6850" y="5090"/>
                  </a:cubicBezTo>
                  <a:cubicBezTo>
                    <a:pt x="7793" y="3400"/>
                    <a:pt x="7249" y="1387"/>
                    <a:pt x="5597" y="452"/>
                  </a:cubicBezTo>
                  <a:cubicBezTo>
                    <a:pt x="5057" y="146"/>
                    <a:pt x="4482" y="0"/>
                    <a:pt x="3918"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6" name="Google Shape;2906;p8"/>
            <p:cNvSpPr/>
            <p:nvPr/>
          </p:nvSpPr>
          <p:spPr>
            <a:xfrm>
              <a:off x="4457675" y="3347050"/>
              <a:ext cx="195300" cy="172400"/>
            </a:xfrm>
            <a:custGeom>
              <a:rect b="b" l="l" r="r" t="t"/>
              <a:pathLst>
                <a:path extrusionOk="0" h="6896" w="7812">
                  <a:moveTo>
                    <a:pt x="3935" y="1"/>
                  </a:moveTo>
                  <a:cubicBezTo>
                    <a:pt x="2765" y="1"/>
                    <a:pt x="1642" y="624"/>
                    <a:pt x="993" y="1751"/>
                  </a:cubicBezTo>
                  <a:cubicBezTo>
                    <a:pt x="1" y="3472"/>
                    <a:pt x="554" y="5527"/>
                    <a:pt x="2259" y="6468"/>
                  </a:cubicBezTo>
                  <a:cubicBezTo>
                    <a:pt x="2784" y="6757"/>
                    <a:pt x="3343" y="6895"/>
                    <a:pt x="3892" y="6895"/>
                  </a:cubicBezTo>
                  <a:cubicBezTo>
                    <a:pt x="5079" y="6895"/>
                    <a:pt x="6218" y="6251"/>
                    <a:pt x="6865" y="5096"/>
                  </a:cubicBezTo>
                  <a:cubicBezTo>
                    <a:pt x="7811" y="3404"/>
                    <a:pt x="7270" y="1391"/>
                    <a:pt x="5620" y="454"/>
                  </a:cubicBezTo>
                  <a:cubicBezTo>
                    <a:pt x="5080" y="147"/>
                    <a:pt x="4502" y="1"/>
                    <a:pt x="3935"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7" name="Google Shape;2907;p8"/>
            <p:cNvSpPr/>
            <p:nvPr/>
          </p:nvSpPr>
          <p:spPr>
            <a:xfrm>
              <a:off x="2746950" y="2853475"/>
              <a:ext cx="193525" cy="170900"/>
            </a:xfrm>
            <a:custGeom>
              <a:rect b="b" l="l" r="r" t="t"/>
              <a:pathLst>
                <a:path extrusionOk="0" h="6836" w="7741">
                  <a:moveTo>
                    <a:pt x="3904" y="1"/>
                  </a:moveTo>
                  <a:cubicBezTo>
                    <a:pt x="2732" y="1"/>
                    <a:pt x="1596" y="631"/>
                    <a:pt x="957" y="1756"/>
                  </a:cubicBezTo>
                  <a:cubicBezTo>
                    <a:pt x="1" y="3438"/>
                    <a:pt x="546" y="5476"/>
                    <a:pt x="2199" y="6401"/>
                  </a:cubicBezTo>
                  <a:cubicBezTo>
                    <a:pt x="2724" y="6695"/>
                    <a:pt x="3287" y="6836"/>
                    <a:pt x="3839" y="6836"/>
                  </a:cubicBezTo>
                  <a:cubicBezTo>
                    <a:pt x="5027" y="6836"/>
                    <a:pt x="6170" y="6188"/>
                    <a:pt x="6809" y="5032"/>
                  </a:cubicBezTo>
                  <a:cubicBezTo>
                    <a:pt x="7740" y="3346"/>
                    <a:pt x="7161" y="1317"/>
                    <a:pt x="5490" y="408"/>
                  </a:cubicBezTo>
                  <a:cubicBezTo>
                    <a:pt x="4983" y="132"/>
                    <a:pt x="4440" y="1"/>
                    <a:pt x="3904"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8" name="Google Shape;2908;p8"/>
            <p:cNvSpPr/>
            <p:nvPr/>
          </p:nvSpPr>
          <p:spPr>
            <a:xfrm>
              <a:off x="3776750" y="3744500"/>
              <a:ext cx="193325" cy="170775"/>
            </a:xfrm>
            <a:custGeom>
              <a:rect b="b" l="l" r="r" t="t"/>
              <a:pathLst>
                <a:path extrusionOk="0" h="6831" w="7733">
                  <a:moveTo>
                    <a:pt x="3895" y="1"/>
                  </a:moveTo>
                  <a:cubicBezTo>
                    <a:pt x="2737" y="1"/>
                    <a:pt x="1616" y="612"/>
                    <a:pt x="977" y="1711"/>
                  </a:cubicBezTo>
                  <a:cubicBezTo>
                    <a:pt x="0" y="3388"/>
                    <a:pt x="516" y="5434"/>
                    <a:pt x="2153" y="6375"/>
                  </a:cubicBezTo>
                  <a:cubicBezTo>
                    <a:pt x="2690" y="6684"/>
                    <a:pt x="3268" y="6831"/>
                    <a:pt x="3836" y="6831"/>
                  </a:cubicBezTo>
                  <a:cubicBezTo>
                    <a:pt x="5009" y="6831"/>
                    <a:pt x="6140" y="6202"/>
                    <a:pt x="6782" y="5071"/>
                  </a:cubicBezTo>
                  <a:cubicBezTo>
                    <a:pt x="7732" y="3391"/>
                    <a:pt x="7184" y="1353"/>
                    <a:pt x="5528" y="429"/>
                  </a:cubicBezTo>
                  <a:cubicBezTo>
                    <a:pt x="5007" y="139"/>
                    <a:pt x="4447" y="1"/>
                    <a:pt x="3895"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9" name="Google Shape;2909;p8"/>
            <p:cNvSpPr/>
            <p:nvPr/>
          </p:nvSpPr>
          <p:spPr>
            <a:xfrm>
              <a:off x="2846275" y="3221400"/>
              <a:ext cx="193475" cy="170825"/>
            </a:xfrm>
            <a:custGeom>
              <a:rect b="b" l="l" r="r" t="t"/>
              <a:pathLst>
                <a:path extrusionOk="0" h="6833" w="7739">
                  <a:moveTo>
                    <a:pt x="3899" y="1"/>
                  </a:moveTo>
                  <a:cubicBezTo>
                    <a:pt x="2735" y="1"/>
                    <a:pt x="1609" y="621"/>
                    <a:pt x="969" y="1731"/>
                  </a:cubicBezTo>
                  <a:cubicBezTo>
                    <a:pt x="1" y="3409"/>
                    <a:pt x="530" y="5452"/>
                    <a:pt x="2174" y="6386"/>
                  </a:cubicBezTo>
                  <a:cubicBezTo>
                    <a:pt x="2706" y="6689"/>
                    <a:pt x="3277" y="6833"/>
                    <a:pt x="3838" y="6833"/>
                  </a:cubicBezTo>
                  <a:cubicBezTo>
                    <a:pt x="5017" y="6833"/>
                    <a:pt x="6154" y="6196"/>
                    <a:pt x="6794" y="5054"/>
                  </a:cubicBezTo>
                  <a:cubicBezTo>
                    <a:pt x="7738" y="3368"/>
                    <a:pt x="7175" y="1339"/>
                    <a:pt x="5512" y="421"/>
                  </a:cubicBezTo>
                  <a:cubicBezTo>
                    <a:pt x="4997" y="136"/>
                    <a:pt x="4444" y="1"/>
                    <a:pt x="3899"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0" name="Google Shape;2910;p8"/>
            <p:cNvSpPr/>
            <p:nvPr/>
          </p:nvSpPr>
          <p:spPr>
            <a:xfrm>
              <a:off x="3829575" y="1746025"/>
              <a:ext cx="192350" cy="169750"/>
            </a:xfrm>
            <a:custGeom>
              <a:rect b="b" l="l" r="r" t="t"/>
              <a:pathLst>
                <a:path extrusionOk="0" h="6790" w="7694">
                  <a:moveTo>
                    <a:pt x="3893" y="0"/>
                  </a:moveTo>
                  <a:cubicBezTo>
                    <a:pt x="2742" y="0"/>
                    <a:pt x="1620" y="600"/>
                    <a:pt x="982" y="1675"/>
                  </a:cubicBezTo>
                  <a:cubicBezTo>
                    <a:pt x="0" y="3330"/>
                    <a:pt x="519" y="5409"/>
                    <a:pt x="2146" y="6345"/>
                  </a:cubicBezTo>
                  <a:cubicBezTo>
                    <a:pt x="2669" y="6646"/>
                    <a:pt x="3239" y="6790"/>
                    <a:pt x="3802" y="6790"/>
                  </a:cubicBezTo>
                  <a:cubicBezTo>
                    <a:pt x="4953" y="6790"/>
                    <a:pt x="6076" y="6190"/>
                    <a:pt x="6714" y="5115"/>
                  </a:cubicBezTo>
                  <a:cubicBezTo>
                    <a:pt x="7694" y="3460"/>
                    <a:pt x="7177" y="1381"/>
                    <a:pt x="5550" y="445"/>
                  </a:cubicBezTo>
                  <a:cubicBezTo>
                    <a:pt x="5026" y="144"/>
                    <a:pt x="4456" y="0"/>
                    <a:pt x="3893"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1" name="Google Shape;2911;p8"/>
            <p:cNvSpPr/>
            <p:nvPr/>
          </p:nvSpPr>
          <p:spPr>
            <a:xfrm>
              <a:off x="3098375" y="1958950"/>
              <a:ext cx="191150" cy="169325"/>
            </a:xfrm>
            <a:custGeom>
              <a:rect b="b" l="l" r="r" t="t"/>
              <a:pathLst>
                <a:path extrusionOk="0" h="6773" w="7646">
                  <a:moveTo>
                    <a:pt x="3875" y="1"/>
                  </a:moveTo>
                  <a:cubicBezTo>
                    <a:pt x="2701" y="1"/>
                    <a:pt x="1555" y="629"/>
                    <a:pt x="923" y="1743"/>
                  </a:cubicBezTo>
                  <a:cubicBezTo>
                    <a:pt x="0" y="3373"/>
                    <a:pt x="537" y="5416"/>
                    <a:pt x="2122" y="6329"/>
                  </a:cubicBezTo>
                  <a:cubicBezTo>
                    <a:pt x="2644" y="6630"/>
                    <a:pt x="3210" y="6773"/>
                    <a:pt x="3771" y="6773"/>
                  </a:cubicBezTo>
                  <a:cubicBezTo>
                    <a:pt x="4962" y="6773"/>
                    <a:pt x="6123" y="6127"/>
                    <a:pt x="6751" y="4982"/>
                  </a:cubicBezTo>
                  <a:cubicBezTo>
                    <a:pt x="7645" y="3345"/>
                    <a:pt x="7077" y="1309"/>
                    <a:pt x="5475" y="417"/>
                  </a:cubicBezTo>
                  <a:cubicBezTo>
                    <a:pt x="4967" y="135"/>
                    <a:pt x="4418" y="1"/>
                    <a:pt x="3875"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2" name="Google Shape;2912;p8"/>
            <p:cNvSpPr/>
            <p:nvPr/>
          </p:nvSpPr>
          <p:spPr>
            <a:xfrm>
              <a:off x="4726650" y="2874375"/>
              <a:ext cx="191050" cy="169250"/>
            </a:xfrm>
            <a:custGeom>
              <a:rect b="b" l="l" r="r" t="t"/>
              <a:pathLst>
                <a:path extrusionOk="0" h="6770" w="7642">
                  <a:moveTo>
                    <a:pt x="3874" y="0"/>
                  </a:moveTo>
                  <a:cubicBezTo>
                    <a:pt x="2716" y="0"/>
                    <a:pt x="1585" y="606"/>
                    <a:pt x="950" y="1688"/>
                  </a:cubicBezTo>
                  <a:cubicBezTo>
                    <a:pt x="1" y="3306"/>
                    <a:pt x="500" y="5360"/>
                    <a:pt x="2070" y="6299"/>
                  </a:cubicBezTo>
                  <a:cubicBezTo>
                    <a:pt x="2604" y="6618"/>
                    <a:pt x="3190" y="6770"/>
                    <a:pt x="3769" y="6770"/>
                  </a:cubicBezTo>
                  <a:cubicBezTo>
                    <a:pt x="4942" y="6770"/>
                    <a:pt x="6086" y="6147"/>
                    <a:pt x="6719" y="5032"/>
                  </a:cubicBezTo>
                  <a:cubicBezTo>
                    <a:pt x="7641" y="3405"/>
                    <a:pt x="7108" y="1358"/>
                    <a:pt x="5522" y="443"/>
                  </a:cubicBezTo>
                  <a:cubicBezTo>
                    <a:pt x="5003" y="143"/>
                    <a:pt x="4435" y="0"/>
                    <a:pt x="3874"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3" name="Google Shape;2913;p8"/>
            <p:cNvSpPr/>
            <p:nvPr/>
          </p:nvSpPr>
          <p:spPr>
            <a:xfrm>
              <a:off x="4527400" y="2138325"/>
              <a:ext cx="192400" cy="169750"/>
            </a:xfrm>
            <a:custGeom>
              <a:rect b="b" l="l" r="r" t="t"/>
              <a:pathLst>
                <a:path extrusionOk="0" h="6790" w="7696">
                  <a:moveTo>
                    <a:pt x="3893" y="1"/>
                  </a:moveTo>
                  <a:cubicBezTo>
                    <a:pt x="2740" y="1"/>
                    <a:pt x="1617" y="602"/>
                    <a:pt x="979" y="1680"/>
                  </a:cubicBezTo>
                  <a:cubicBezTo>
                    <a:pt x="0" y="3336"/>
                    <a:pt x="522" y="5414"/>
                    <a:pt x="2150" y="6348"/>
                  </a:cubicBezTo>
                  <a:cubicBezTo>
                    <a:pt x="2672" y="6648"/>
                    <a:pt x="3240" y="6790"/>
                    <a:pt x="3801" y="6790"/>
                  </a:cubicBezTo>
                  <a:cubicBezTo>
                    <a:pt x="4954" y="6790"/>
                    <a:pt x="6078" y="6189"/>
                    <a:pt x="6715" y="5111"/>
                  </a:cubicBezTo>
                  <a:cubicBezTo>
                    <a:pt x="7695" y="3454"/>
                    <a:pt x="7173" y="1377"/>
                    <a:pt x="5544" y="442"/>
                  </a:cubicBezTo>
                  <a:cubicBezTo>
                    <a:pt x="5022" y="143"/>
                    <a:pt x="4454" y="1"/>
                    <a:pt x="3893"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4" name="Google Shape;2914;p8"/>
            <p:cNvSpPr/>
            <p:nvPr/>
          </p:nvSpPr>
          <p:spPr>
            <a:xfrm>
              <a:off x="3595375" y="3798975"/>
              <a:ext cx="190075" cy="168150"/>
            </a:xfrm>
            <a:custGeom>
              <a:rect b="b" l="l" r="r" t="t"/>
              <a:pathLst>
                <a:path extrusionOk="0" h="6726" w="7603">
                  <a:moveTo>
                    <a:pt x="3880" y="1"/>
                  </a:moveTo>
                  <a:cubicBezTo>
                    <a:pt x="2685" y="1"/>
                    <a:pt x="1505" y="643"/>
                    <a:pt x="889" y="1763"/>
                  </a:cubicBezTo>
                  <a:cubicBezTo>
                    <a:pt x="1" y="3381"/>
                    <a:pt x="581" y="5461"/>
                    <a:pt x="2168" y="6332"/>
                  </a:cubicBezTo>
                  <a:cubicBezTo>
                    <a:pt x="2656" y="6599"/>
                    <a:pt x="3190" y="6726"/>
                    <a:pt x="3721" y="6726"/>
                  </a:cubicBezTo>
                  <a:cubicBezTo>
                    <a:pt x="4917" y="6726"/>
                    <a:pt x="6098" y="6084"/>
                    <a:pt x="6714" y="4964"/>
                  </a:cubicBezTo>
                  <a:cubicBezTo>
                    <a:pt x="7603" y="3346"/>
                    <a:pt x="7022" y="1267"/>
                    <a:pt x="5435" y="396"/>
                  </a:cubicBezTo>
                  <a:cubicBezTo>
                    <a:pt x="4946" y="128"/>
                    <a:pt x="4412" y="1"/>
                    <a:pt x="3880"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5" name="Google Shape;2915;p8"/>
            <p:cNvSpPr/>
            <p:nvPr/>
          </p:nvSpPr>
          <p:spPr>
            <a:xfrm>
              <a:off x="2698950" y="2670900"/>
              <a:ext cx="190150" cy="168200"/>
            </a:xfrm>
            <a:custGeom>
              <a:rect b="b" l="l" r="r" t="t"/>
              <a:pathLst>
                <a:path extrusionOk="0" h="6728" w="7606">
                  <a:moveTo>
                    <a:pt x="3882" y="0"/>
                  </a:moveTo>
                  <a:cubicBezTo>
                    <a:pt x="2705" y="0"/>
                    <a:pt x="1541" y="623"/>
                    <a:pt x="916" y="1718"/>
                  </a:cubicBezTo>
                  <a:cubicBezTo>
                    <a:pt x="1" y="3322"/>
                    <a:pt x="552" y="5408"/>
                    <a:pt x="2126" y="6306"/>
                  </a:cubicBezTo>
                  <a:cubicBezTo>
                    <a:pt x="2626" y="6592"/>
                    <a:pt x="3177" y="6727"/>
                    <a:pt x="3725" y="6727"/>
                  </a:cubicBezTo>
                  <a:cubicBezTo>
                    <a:pt x="4901" y="6727"/>
                    <a:pt x="6065" y="6104"/>
                    <a:pt x="6689" y="5010"/>
                  </a:cubicBezTo>
                  <a:cubicBezTo>
                    <a:pt x="7606" y="3405"/>
                    <a:pt x="7055" y="1318"/>
                    <a:pt x="5481" y="421"/>
                  </a:cubicBezTo>
                  <a:cubicBezTo>
                    <a:pt x="4981" y="135"/>
                    <a:pt x="4430" y="0"/>
                    <a:pt x="3882"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6" name="Google Shape;2916;p8"/>
            <p:cNvSpPr/>
            <p:nvPr/>
          </p:nvSpPr>
          <p:spPr>
            <a:xfrm>
              <a:off x="4326475" y="3586000"/>
              <a:ext cx="191025" cy="168750"/>
            </a:xfrm>
            <a:custGeom>
              <a:rect b="b" l="l" r="r" t="t"/>
              <a:pathLst>
                <a:path extrusionOk="0" h="6750" w="7641">
                  <a:moveTo>
                    <a:pt x="3902" y="0"/>
                  </a:moveTo>
                  <a:cubicBezTo>
                    <a:pt x="2718" y="0"/>
                    <a:pt x="1553" y="633"/>
                    <a:pt x="928" y="1743"/>
                  </a:cubicBezTo>
                  <a:cubicBezTo>
                    <a:pt x="0" y="3392"/>
                    <a:pt x="598" y="5504"/>
                    <a:pt x="2240" y="6373"/>
                  </a:cubicBezTo>
                  <a:cubicBezTo>
                    <a:pt x="2722" y="6629"/>
                    <a:pt x="3243" y="6750"/>
                    <a:pt x="3760" y="6750"/>
                  </a:cubicBezTo>
                  <a:cubicBezTo>
                    <a:pt x="4963" y="6750"/>
                    <a:pt x="6144" y="6095"/>
                    <a:pt x="6759" y="4957"/>
                  </a:cubicBezTo>
                  <a:cubicBezTo>
                    <a:pt x="7641" y="3330"/>
                    <a:pt x="7060" y="1279"/>
                    <a:pt x="5470" y="402"/>
                  </a:cubicBezTo>
                  <a:cubicBezTo>
                    <a:pt x="4976" y="130"/>
                    <a:pt x="4437" y="0"/>
                    <a:pt x="3902"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7" name="Google Shape;2917;p8"/>
            <p:cNvSpPr/>
            <p:nvPr/>
          </p:nvSpPr>
          <p:spPr>
            <a:xfrm>
              <a:off x="2897700" y="3406925"/>
              <a:ext cx="189800" cy="167650"/>
            </a:xfrm>
            <a:custGeom>
              <a:rect b="b" l="l" r="r" t="t"/>
              <a:pathLst>
                <a:path extrusionOk="0" h="6706" w="7592">
                  <a:moveTo>
                    <a:pt x="3881" y="1"/>
                  </a:moveTo>
                  <a:cubicBezTo>
                    <a:pt x="2699" y="1"/>
                    <a:pt x="1529" y="628"/>
                    <a:pt x="910" y="1721"/>
                  </a:cubicBezTo>
                  <a:cubicBezTo>
                    <a:pt x="1" y="3328"/>
                    <a:pt x="572" y="5433"/>
                    <a:pt x="2157" y="6309"/>
                  </a:cubicBezTo>
                  <a:cubicBezTo>
                    <a:pt x="2643" y="6579"/>
                    <a:pt x="3177" y="6706"/>
                    <a:pt x="3710" y="6706"/>
                  </a:cubicBezTo>
                  <a:cubicBezTo>
                    <a:pt x="4911" y="6706"/>
                    <a:pt x="6102" y="6059"/>
                    <a:pt x="6710" y="4938"/>
                  </a:cubicBezTo>
                  <a:cubicBezTo>
                    <a:pt x="7591" y="3312"/>
                    <a:pt x="6984" y="1215"/>
                    <a:pt x="5388" y="371"/>
                  </a:cubicBezTo>
                  <a:cubicBezTo>
                    <a:pt x="4913" y="120"/>
                    <a:pt x="4396" y="1"/>
                    <a:pt x="3881"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8" name="Google Shape;2918;p8"/>
            <p:cNvSpPr/>
            <p:nvPr/>
          </p:nvSpPr>
          <p:spPr>
            <a:xfrm>
              <a:off x="2784125" y="2250825"/>
              <a:ext cx="187125" cy="166175"/>
            </a:xfrm>
            <a:custGeom>
              <a:rect b="b" l="l" r="r" t="t"/>
              <a:pathLst>
                <a:path extrusionOk="0" h="6647" w="7485">
                  <a:moveTo>
                    <a:pt x="3847" y="1"/>
                  </a:moveTo>
                  <a:cubicBezTo>
                    <a:pt x="2692" y="1"/>
                    <a:pt x="1528" y="604"/>
                    <a:pt x="902" y="1666"/>
                  </a:cubicBezTo>
                  <a:cubicBezTo>
                    <a:pt x="1" y="3197"/>
                    <a:pt x="503" y="5260"/>
                    <a:pt x="2006" y="6191"/>
                  </a:cubicBezTo>
                  <a:cubicBezTo>
                    <a:pt x="2504" y="6500"/>
                    <a:pt x="3070" y="6646"/>
                    <a:pt x="3638" y="6646"/>
                  </a:cubicBezTo>
                  <a:cubicBezTo>
                    <a:pt x="4793" y="6646"/>
                    <a:pt x="5956" y="6043"/>
                    <a:pt x="6582" y="4983"/>
                  </a:cubicBezTo>
                  <a:cubicBezTo>
                    <a:pt x="7485" y="3450"/>
                    <a:pt x="6982" y="1387"/>
                    <a:pt x="5479" y="456"/>
                  </a:cubicBezTo>
                  <a:cubicBezTo>
                    <a:pt x="4981" y="147"/>
                    <a:pt x="4415" y="1"/>
                    <a:pt x="3847"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9" name="Google Shape;2919;p8"/>
            <p:cNvSpPr/>
            <p:nvPr/>
          </p:nvSpPr>
          <p:spPr>
            <a:xfrm>
              <a:off x="4644675" y="3296775"/>
              <a:ext cx="187625" cy="166550"/>
            </a:xfrm>
            <a:custGeom>
              <a:rect b="b" l="l" r="r" t="t"/>
              <a:pathLst>
                <a:path extrusionOk="0" h="6662" w="7505">
                  <a:moveTo>
                    <a:pt x="3850" y="1"/>
                  </a:moveTo>
                  <a:cubicBezTo>
                    <a:pt x="2649" y="1"/>
                    <a:pt x="1450" y="647"/>
                    <a:pt x="851" y="1760"/>
                  </a:cubicBezTo>
                  <a:cubicBezTo>
                    <a:pt x="1" y="3345"/>
                    <a:pt x="571" y="5399"/>
                    <a:pt x="2102" y="6261"/>
                  </a:cubicBezTo>
                  <a:cubicBezTo>
                    <a:pt x="2586" y="6533"/>
                    <a:pt x="3121" y="6662"/>
                    <a:pt x="3657" y="6662"/>
                  </a:cubicBezTo>
                  <a:cubicBezTo>
                    <a:pt x="4858" y="6662"/>
                    <a:pt x="6057" y="6015"/>
                    <a:pt x="6654" y="4902"/>
                  </a:cubicBezTo>
                  <a:cubicBezTo>
                    <a:pt x="7504" y="3317"/>
                    <a:pt x="6934" y="1265"/>
                    <a:pt x="5405" y="402"/>
                  </a:cubicBezTo>
                  <a:cubicBezTo>
                    <a:pt x="4921" y="129"/>
                    <a:pt x="4386" y="1"/>
                    <a:pt x="3850"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0" name="Google Shape;2920;p8"/>
            <p:cNvSpPr/>
            <p:nvPr/>
          </p:nvSpPr>
          <p:spPr>
            <a:xfrm>
              <a:off x="4246750" y="1824900"/>
              <a:ext cx="189125" cy="167175"/>
            </a:xfrm>
            <a:custGeom>
              <a:rect b="b" l="l" r="r" t="t"/>
              <a:pathLst>
                <a:path extrusionOk="0" h="6687" w="7565">
                  <a:moveTo>
                    <a:pt x="3882" y="1"/>
                  </a:moveTo>
                  <a:cubicBezTo>
                    <a:pt x="2718" y="1"/>
                    <a:pt x="1550" y="609"/>
                    <a:pt x="924" y="1678"/>
                  </a:cubicBezTo>
                  <a:cubicBezTo>
                    <a:pt x="0" y="3255"/>
                    <a:pt x="550" y="5378"/>
                    <a:pt x="2112" y="6273"/>
                  </a:cubicBezTo>
                  <a:cubicBezTo>
                    <a:pt x="2601" y="6553"/>
                    <a:pt x="3145" y="6686"/>
                    <a:pt x="3688" y="6686"/>
                  </a:cubicBezTo>
                  <a:cubicBezTo>
                    <a:pt x="4833" y="6686"/>
                    <a:pt x="5977" y="6097"/>
                    <a:pt x="6614" y="5057"/>
                  </a:cubicBezTo>
                  <a:cubicBezTo>
                    <a:pt x="7564" y="3504"/>
                    <a:pt x="7051" y="1370"/>
                    <a:pt x="5503" y="442"/>
                  </a:cubicBezTo>
                  <a:cubicBezTo>
                    <a:pt x="5004" y="142"/>
                    <a:pt x="4443" y="1"/>
                    <a:pt x="3882"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1" name="Google Shape;2921;p8"/>
            <p:cNvSpPr/>
            <p:nvPr/>
          </p:nvSpPr>
          <p:spPr>
            <a:xfrm>
              <a:off x="4479975" y="1956475"/>
              <a:ext cx="187325" cy="165550"/>
            </a:xfrm>
            <a:custGeom>
              <a:rect b="b" l="l" r="r" t="t"/>
              <a:pathLst>
                <a:path extrusionOk="0" h="6622" w="7493">
                  <a:moveTo>
                    <a:pt x="3856" y="0"/>
                  </a:moveTo>
                  <a:cubicBezTo>
                    <a:pt x="2715" y="0"/>
                    <a:pt x="1569" y="593"/>
                    <a:pt x="941" y="1638"/>
                  </a:cubicBezTo>
                  <a:cubicBezTo>
                    <a:pt x="1" y="3198"/>
                    <a:pt x="556" y="5348"/>
                    <a:pt x="2127" y="6226"/>
                  </a:cubicBezTo>
                  <a:cubicBezTo>
                    <a:pt x="2607" y="6494"/>
                    <a:pt x="3137" y="6621"/>
                    <a:pt x="3666" y="6621"/>
                  </a:cubicBezTo>
                  <a:cubicBezTo>
                    <a:pt x="4830" y="6621"/>
                    <a:pt x="5989" y="6008"/>
                    <a:pt x="6602" y="4937"/>
                  </a:cubicBezTo>
                  <a:cubicBezTo>
                    <a:pt x="7492" y="3384"/>
                    <a:pt x="6959" y="1319"/>
                    <a:pt x="5438" y="423"/>
                  </a:cubicBezTo>
                  <a:cubicBezTo>
                    <a:pt x="4950" y="136"/>
                    <a:pt x="4404" y="0"/>
                    <a:pt x="3856"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2" name="Google Shape;2922;p8"/>
            <p:cNvSpPr/>
            <p:nvPr/>
          </p:nvSpPr>
          <p:spPr>
            <a:xfrm>
              <a:off x="3181625" y="3723025"/>
              <a:ext cx="186475" cy="164975"/>
            </a:xfrm>
            <a:custGeom>
              <a:rect b="b" l="l" r="r" t="t"/>
              <a:pathLst>
                <a:path extrusionOk="0" h="6599" w="7459">
                  <a:moveTo>
                    <a:pt x="3819" y="0"/>
                  </a:moveTo>
                  <a:cubicBezTo>
                    <a:pt x="2664" y="0"/>
                    <a:pt x="1512" y="610"/>
                    <a:pt x="897" y="1679"/>
                  </a:cubicBezTo>
                  <a:cubicBezTo>
                    <a:pt x="1" y="3236"/>
                    <a:pt x="541" y="5302"/>
                    <a:pt x="2077" y="6187"/>
                  </a:cubicBezTo>
                  <a:cubicBezTo>
                    <a:pt x="2563" y="6466"/>
                    <a:pt x="3102" y="6598"/>
                    <a:pt x="3641" y="6598"/>
                  </a:cubicBezTo>
                  <a:cubicBezTo>
                    <a:pt x="4796" y="6598"/>
                    <a:pt x="5947" y="5989"/>
                    <a:pt x="6561" y="4921"/>
                  </a:cubicBezTo>
                  <a:cubicBezTo>
                    <a:pt x="7459" y="3360"/>
                    <a:pt x="6918" y="1296"/>
                    <a:pt x="5381" y="412"/>
                  </a:cubicBezTo>
                  <a:cubicBezTo>
                    <a:pt x="4895" y="132"/>
                    <a:pt x="4357" y="0"/>
                    <a:pt x="3819"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3" name="Google Shape;2923;p8"/>
            <p:cNvSpPr/>
            <p:nvPr/>
          </p:nvSpPr>
          <p:spPr>
            <a:xfrm>
              <a:off x="2651475" y="2488875"/>
              <a:ext cx="185800" cy="164350"/>
            </a:xfrm>
            <a:custGeom>
              <a:rect b="b" l="l" r="r" t="t"/>
              <a:pathLst>
                <a:path extrusionOk="0" h="6574" w="7432">
                  <a:moveTo>
                    <a:pt x="3788" y="1"/>
                  </a:moveTo>
                  <a:cubicBezTo>
                    <a:pt x="2616" y="1"/>
                    <a:pt x="1464" y="632"/>
                    <a:pt x="867" y="1731"/>
                  </a:cubicBezTo>
                  <a:cubicBezTo>
                    <a:pt x="0" y="3324"/>
                    <a:pt x="573" y="5349"/>
                    <a:pt x="2128" y="6192"/>
                  </a:cubicBezTo>
                  <a:cubicBezTo>
                    <a:pt x="2606" y="6451"/>
                    <a:pt x="3127" y="6573"/>
                    <a:pt x="3644" y="6573"/>
                  </a:cubicBezTo>
                  <a:cubicBezTo>
                    <a:pt x="4816" y="6573"/>
                    <a:pt x="5969" y="5943"/>
                    <a:pt x="6565" y="4843"/>
                  </a:cubicBezTo>
                  <a:cubicBezTo>
                    <a:pt x="7431" y="3249"/>
                    <a:pt x="6858" y="1225"/>
                    <a:pt x="5304" y="383"/>
                  </a:cubicBezTo>
                  <a:cubicBezTo>
                    <a:pt x="4825" y="123"/>
                    <a:pt x="4305" y="1"/>
                    <a:pt x="3788"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4" name="Google Shape;2924;p8"/>
            <p:cNvSpPr/>
            <p:nvPr/>
          </p:nvSpPr>
          <p:spPr>
            <a:xfrm>
              <a:off x="4512325" y="3535000"/>
              <a:ext cx="185775" cy="164350"/>
            </a:xfrm>
            <a:custGeom>
              <a:rect b="b" l="l" r="r" t="t"/>
              <a:pathLst>
                <a:path extrusionOk="0" h="6574" w="7431">
                  <a:moveTo>
                    <a:pt x="3788" y="1"/>
                  </a:moveTo>
                  <a:cubicBezTo>
                    <a:pt x="2622" y="1"/>
                    <a:pt x="1473" y="626"/>
                    <a:pt x="873" y="1718"/>
                  </a:cubicBezTo>
                  <a:cubicBezTo>
                    <a:pt x="0" y="3304"/>
                    <a:pt x="563" y="5332"/>
                    <a:pt x="2113" y="6183"/>
                  </a:cubicBezTo>
                  <a:cubicBezTo>
                    <a:pt x="2595" y="6448"/>
                    <a:pt x="3121" y="6573"/>
                    <a:pt x="3642" y="6573"/>
                  </a:cubicBezTo>
                  <a:cubicBezTo>
                    <a:pt x="4808" y="6573"/>
                    <a:pt x="5956" y="5948"/>
                    <a:pt x="6556" y="4857"/>
                  </a:cubicBezTo>
                  <a:cubicBezTo>
                    <a:pt x="7430" y="3270"/>
                    <a:pt x="6866" y="1242"/>
                    <a:pt x="5316" y="391"/>
                  </a:cubicBezTo>
                  <a:cubicBezTo>
                    <a:pt x="4834" y="126"/>
                    <a:pt x="4309" y="1"/>
                    <a:pt x="3788"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5" name="Google Shape;2925;p8"/>
            <p:cNvSpPr/>
            <p:nvPr/>
          </p:nvSpPr>
          <p:spPr>
            <a:xfrm>
              <a:off x="4014750" y="1694925"/>
              <a:ext cx="187375" cy="165525"/>
            </a:xfrm>
            <a:custGeom>
              <a:rect b="b" l="l" r="r" t="t"/>
              <a:pathLst>
                <a:path extrusionOk="0" h="6621" w="7495">
                  <a:moveTo>
                    <a:pt x="3858" y="1"/>
                  </a:moveTo>
                  <a:cubicBezTo>
                    <a:pt x="2715" y="1"/>
                    <a:pt x="1569" y="594"/>
                    <a:pt x="940" y="1639"/>
                  </a:cubicBezTo>
                  <a:cubicBezTo>
                    <a:pt x="1" y="3201"/>
                    <a:pt x="558" y="5351"/>
                    <a:pt x="2129" y="6227"/>
                  </a:cubicBezTo>
                  <a:cubicBezTo>
                    <a:pt x="2608" y="6494"/>
                    <a:pt x="3137" y="6621"/>
                    <a:pt x="3666" y="6621"/>
                  </a:cubicBezTo>
                  <a:cubicBezTo>
                    <a:pt x="4831" y="6621"/>
                    <a:pt x="5991" y="6007"/>
                    <a:pt x="6606" y="4935"/>
                  </a:cubicBezTo>
                  <a:cubicBezTo>
                    <a:pt x="7494" y="3383"/>
                    <a:pt x="6959" y="1319"/>
                    <a:pt x="5437" y="423"/>
                  </a:cubicBezTo>
                  <a:cubicBezTo>
                    <a:pt x="4949" y="136"/>
                    <a:pt x="4404" y="1"/>
                    <a:pt x="3858"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6" name="Google Shape;2926;p8"/>
            <p:cNvSpPr/>
            <p:nvPr/>
          </p:nvSpPr>
          <p:spPr>
            <a:xfrm>
              <a:off x="2917825" y="2014350"/>
              <a:ext cx="186350" cy="164900"/>
            </a:xfrm>
            <a:custGeom>
              <a:rect b="b" l="l" r="r" t="t"/>
              <a:pathLst>
                <a:path extrusionOk="0" h="6596" w="7454">
                  <a:moveTo>
                    <a:pt x="3810" y="0"/>
                  </a:moveTo>
                  <a:cubicBezTo>
                    <a:pt x="2628" y="0"/>
                    <a:pt x="1458" y="635"/>
                    <a:pt x="862" y="1733"/>
                  </a:cubicBezTo>
                  <a:cubicBezTo>
                    <a:pt x="0" y="3323"/>
                    <a:pt x="581" y="5378"/>
                    <a:pt x="2130" y="6216"/>
                  </a:cubicBezTo>
                  <a:cubicBezTo>
                    <a:pt x="2605" y="6474"/>
                    <a:pt x="3125" y="6595"/>
                    <a:pt x="3642" y="6595"/>
                  </a:cubicBezTo>
                  <a:cubicBezTo>
                    <a:pt x="4825" y="6595"/>
                    <a:pt x="5995" y="5961"/>
                    <a:pt x="6590" y="4862"/>
                  </a:cubicBezTo>
                  <a:cubicBezTo>
                    <a:pt x="7454" y="3272"/>
                    <a:pt x="6872" y="1218"/>
                    <a:pt x="5323" y="379"/>
                  </a:cubicBezTo>
                  <a:cubicBezTo>
                    <a:pt x="4848" y="122"/>
                    <a:pt x="4328" y="0"/>
                    <a:pt x="3810"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7" name="Google Shape;2927;p8"/>
            <p:cNvSpPr/>
            <p:nvPr/>
          </p:nvSpPr>
          <p:spPr>
            <a:xfrm>
              <a:off x="4778625" y="3060475"/>
              <a:ext cx="186375" cy="164900"/>
            </a:xfrm>
            <a:custGeom>
              <a:rect b="b" l="l" r="r" t="t"/>
              <a:pathLst>
                <a:path extrusionOk="0" h="6596" w="7455">
                  <a:moveTo>
                    <a:pt x="3812" y="1"/>
                  </a:moveTo>
                  <a:cubicBezTo>
                    <a:pt x="2634" y="1"/>
                    <a:pt x="1467" y="631"/>
                    <a:pt x="869" y="1725"/>
                  </a:cubicBezTo>
                  <a:cubicBezTo>
                    <a:pt x="1" y="3311"/>
                    <a:pt x="576" y="5367"/>
                    <a:pt x="2123" y="6212"/>
                  </a:cubicBezTo>
                  <a:cubicBezTo>
                    <a:pt x="2599" y="6473"/>
                    <a:pt x="3121" y="6596"/>
                    <a:pt x="3642" y="6596"/>
                  </a:cubicBezTo>
                  <a:cubicBezTo>
                    <a:pt x="4820" y="6596"/>
                    <a:pt x="5987" y="5965"/>
                    <a:pt x="6586" y="4872"/>
                  </a:cubicBezTo>
                  <a:cubicBezTo>
                    <a:pt x="7454" y="3286"/>
                    <a:pt x="6880" y="1230"/>
                    <a:pt x="5332" y="384"/>
                  </a:cubicBezTo>
                  <a:cubicBezTo>
                    <a:pt x="4855" y="124"/>
                    <a:pt x="4332" y="1"/>
                    <a:pt x="3812"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8" name="Google Shape;2928;p8"/>
            <p:cNvSpPr/>
            <p:nvPr/>
          </p:nvSpPr>
          <p:spPr>
            <a:xfrm>
              <a:off x="4813125" y="2456000"/>
              <a:ext cx="185425" cy="163850"/>
            </a:xfrm>
            <a:custGeom>
              <a:rect b="b" l="l" r="r" t="t"/>
              <a:pathLst>
                <a:path extrusionOk="0" h="6554" w="7417">
                  <a:moveTo>
                    <a:pt x="3765" y="0"/>
                  </a:moveTo>
                  <a:cubicBezTo>
                    <a:pt x="2657" y="0"/>
                    <a:pt x="1570" y="577"/>
                    <a:pt x="943" y="1609"/>
                  </a:cubicBezTo>
                  <a:cubicBezTo>
                    <a:pt x="0" y="3165"/>
                    <a:pt x="492" y="5193"/>
                    <a:pt x="2035" y="6111"/>
                  </a:cubicBezTo>
                  <a:cubicBezTo>
                    <a:pt x="2539" y="6411"/>
                    <a:pt x="3095" y="6553"/>
                    <a:pt x="3646" y="6553"/>
                  </a:cubicBezTo>
                  <a:cubicBezTo>
                    <a:pt x="4773" y="6553"/>
                    <a:pt x="5883" y="5957"/>
                    <a:pt x="6500" y="4895"/>
                  </a:cubicBezTo>
                  <a:cubicBezTo>
                    <a:pt x="7417" y="3317"/>
                    <a:pt x="6891" y="1303"/>
                    <a:pt x="5332" y="416"/>
                  </a:cubicBezTo>
                  <a:cubicBezTo>
                    <a:pt x="4838" y="134"/>
                    <a:pt x="4299" y="0"/>
                    <a:pt x="3765"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9" name="Google Shape;2929;p8"/>
            <p:cNvSpPr/>
            <p:nvPr/>
          </p:nvSpPr>
          <p:spPr>
            <a:xfrm>
              <a:off x="3417475" y="1671425"/>
              <a:ext cx="185450" cy="163775"/>
            </a:xfrm>
            <a:custGeom>
              <a:rect b="b" l="l" r="r" t="t"/>
              <a:pathLst>
                <a:path extrusionOk="0" h="6551" w="7418">
                  <a:moveTo>
                    <a:pt x="3765" y="1"/>
                  </a:moveTo>
                  <a:cubicBezTo>
                    <a:pt x="2636" y="1"/>
                    <a:pt x="1533" y="598"/>
                    <a:pt x="917" y="1658"/>
                  </a:cubicBezTo>
                  <a:cubicBezTo>
                    <a:pt x="1" y="3234"/>
                    <a:pt x="527" y="5249"/>
                    <a:pt x="2084" y="6137"/>
                  </a:cubicBezTo>
                  <a:cubicBezTo>
                    <a:pt x="2578" y="6418"/>
                    <a:pt x="3117" y="6551"/>
                    <a:pt x="3650" y="6551"/>
                  </a:cubicBezTo>
                  <a:cubicBezTo>
                    <a:pt x="4799" y="6551"/>
                    <a:pt x="5924" y="5935"/>
                    <a:pt x="6530" y="4845"/>
                  </a:cubicBezTo>
                  <a:cubicBezTo>
                    <a:pt x="7417" y="3246"/>
                    <a:pt x="6859" y="1241"/>
                    <a:pt x="5285" y="387"/>
                  </a:cubicBezTo>
                  <a:cubicBezTo>
                    <a:pt x="4802" y="125"/>
                    <a:pt x="4281" y="1"/>
                    <a:pt x="3765"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0" name="Google Shape;2930;p8"/>
            <p:cNvSpPr/>
            <p:nvPr/>
          </p:nvSpPr>
          <p:spPr>
            <a:xfrm>
              <a:off x="4863250" y="2640575"/>
              <a:ext cx="184425" cy="162575"/>
            </a:xfrm>
            <a:custGeom>
              <a:rect b="b" l="l" r="r" t="t"/>
              <a:pathLst>
                <a:path extrusionOk="0" h="6503" w="7377">
                  <a:moveTo>
                    <a:pt x="3715" y="0"/>
                  </a:moveTo>
                  <a:cubicBezTo>
                    <a:pt x="2600" y="0"/>
                    <a:pt x="1526" y="600"/>
                    <a:pt x="916" y="1675"/>
                  </a:cubicBezTo>
                  <a:cubicBezTo>
                    <a:pt x="1" y="3286"/>
                    <a:pt x="534" y="5232"/>
                    <a:pt x="2130" y="6105"/>
                  </a:cubicBezTo>
                  <a:cubicBezTo>
                    <a:pt x="2622" y="6374"/>
                    <a:pt x="3146" y="6502"/>
                    <a:pt x="3662" y="6502"/>
                  </a:cubicBezTo>
                  <a:cubicBezTo>
                    <a:pt x="4777" y="6502"/>
                    <a:pt x="5850" y="5903"/>
                    <a:pt x="6461" y="4829"/>
                  </a:cubicBezTo>
                  <a:cubicBezTo>
                    <a:pt x="7376" y="3217"/>
                    <a:pt x="6843" y="1270"/>
                    <a:pt x="5247" y="398"/>
                  </a:cubicBezTo>
                  <a:cubicBezTo>
                    <a:pt x="4755" y="129"/>
                    <a:pt x="4231" y="0"/>
                    <a:pt x="3715"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1" name="Google Shape;2931;p8"/>
            <p:cNvSpPr/>
            <p:nvPr/>
          </p:nvSpPr>
          <p:spPr>
            <a:xfrm>
              <a:off x="3414925" y="3854675"/>
              <a:ext cx="185050" cy="163150"/>
            </a:xfrm>
            <a:custGeom>
              <a:rect b="b" l="l" r="r" t="t"/>
              <a:pathLst>
                <a:path extrusionOk="0" h="6526" w="7402">
                  <a:moveTo>
                    <a:pt x="3737" y="0"/>
                  </a:moveTo>
                  <a:cubicBezTo>
                    <a:pt x="2628" y="0"/>
                    <a:pt x="1552" y="587"/>
                    <a:pt x="935" y="1641"/>
                  </a:cubicBezTo>
                  <a:cubicBezTo>
                    <a:pt x="1" y="3239"/>
                    <a:pt x="517" y="5221"/>
                    <a:pt x="2099" y="6111"/>
                  </a:cubicBezTo>
                  <a:cubicBezTo>
                    <a:pt x="2599" y="6392"/>
                    <a:pt x="3137" y="6526"/>
                    <a:pt x="3667" y="6526"/>
                  </a:cubicBezTo>
                  <a:cubicBezTo>
                    <a:pt x="4776" y="6526"/>
                    <a:pt x="5850" y="5939"/>
                    <a:pt x="6467" y="4885"/>
                  </a:cubicBezTo>
                  <a:cubicBezTo>
                    <a:pt x="7401" y="3287"/>
                    <a:pt x="6886" y="1305"/>
                    <a:pt x="5304" y="415"/>
                  </a:cubicBezTo>
                  <a:cubicBezTo>
                    <a:pt x="4805" y="134"/>
                    <a:pt x="4267" y="0"/>
                    <a:pt x="3737"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2" name="Google Shape;2932;p8"/>
            <p:cNvSpPr/>
            <p:nvPr/>
          </p:nvSpPr>
          <p:spPr>
            <a:xfrm>
              <a:off x="2949800" y="3593125"/>
              <a:ext cx="184925" cy="163175"/>
            </a:xfrm>
            <a:custGeom>
              <a:rect b="b" l="l" r="r" t="t"/>
              <a:pathLst>
                <a:path extrusionOk="0" h="6527" w="7397">
                  <a:moveTo>
                    <a:pt x="3736" y="1"/>
                  </a:moveTo>
                  <a:cubicBezTo>
                    <a:pt x="2644" y="1"/>
                    <a:pt x="1583" y="568"/>
                    <a:pt x="960" y="1596"/>
                  </a:cubicBezTo>
                  <a:cubicBezTo>
                    <a:pt x="0" y="3179"/>
                    <a:pt x="484" y="5170"/>
                    <a:pt x="2050" y="6085"/>
                  </a:cubicBezTo>
                  <a:cubicBezTo>
                    <a:pt x="2561" y="6384"/>
                    <a:pt x="3115" y="6526"/>
                    <a:pt x="3662" y="6526"/>
                  </a:cubicBezTo>
                  <a:cubicBezTo>
                    <a:pt x="4753" y="6526"/>
                    <a:pt x="5814" y="5959"/>
                    <a:pt x="6437" y="4931"/>
                  </a:cubicBezTo>
                  <a:cubicBezTo>
                    <a:pt x="7396" y="3349"/>
                    <a:pt x="6913" y="1358"/>
                    <a:pt x="5347" y="441"/>
                  </a:cubicBezTo>
                  <a:cubicBezTo>
                    <a:pt x="4836" y="143"/>
                    <a:pt x="4282" y="1"/>
                    <a:pt x="3736"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3" name="Google Shape;2933;p8"/>
            <p:cNvSpPr/>
            <p:nvPr/>
          </p:nvSpPr>
          <p:spPr>
            <a:xfrm>
              <a:off x="3601025" y="1618875"/>
              <a:ext cx="184275" cy="162525"/>
            </a:xfrm>
            <a:custGeom>
              <a:rect b="b" l="l" r="r" t="t"/>
              <a:pathLst>
                <a:path extrusionOk="0" h="6501" w="7371">
                  <a:moveTo>
                    <a:pt x="3710" y="0"/>
                  </a:moveTo>
                  <a:cubicBezTo>
                    <a:pt x="2616" y="0"/>
                    <a:pt x="1560" y="576"/>
                    <a:pt x="945" y="1617"/>
                  </a:cubicBezTo>
                  <a:cubicBezTo>
                    <a:pt x="0" y="3216"/>
                    <a:pt x="495" y="5173"/>
                    <a:pt x="2072" y="6073"/>
                  </a:cubicBezTo>
                  <a:cubicBezTo>
                    <a:pt x="2579" y="6362"/>
                    <a:pt x="3124" y="6501"/>
                    <a:pt x="3661" y="6501"/>
                  </a:cubicBezTo>
                  <a:cubicBezTo>
                    <a:pt x="4755" y="6501"/>
                    <a:pt x="5811" y="5925"/>
                    <a:pt x="6426" y="4884"/>
                  </a:cubicBezTo>
                  <a:cubicBezTo>
                    <a:pt x="7371" y="3285"/>
                    <a:pt x="6876" y="1328"/>
                    <a:pt x="5299" y="428"/>
                  </a:cubicBezTo>
                  <a:cubicBezTo>
                    <a:pt x="4792" y="138"/>
                    <a:pt x="4247" y="0"/>
                    <a:pt x="3710"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4" name="Google Shape;2934;p8"/>
            <p:cNvSpPr/>
            <p:nvPr/>
          </p:nvSpPr>
          <p:spPr>
            <a:xfrm>
              <a:off x="4197825" y="3826825"/>
              <a:ext cx="182225" cy="161300"/>
            </a:xfrm>
            <a:custGeom>
              <a:rect b="b" l="l" r="r" t="t"/>
              <a:pathLst>
                <a:path extrusionOk="0" h="6452" w="7289">
                  <a:moveTo>
                    <a:pt x="3659" y="1"/>
                  </a:moveTo>
                  <a:cubicBezTo>
                    <a:pt x="2580" y="1"/>
                    <a:pt x="1544" y="564"/>
                    <a:pt x="935" y="1593"/>
                  </a:cubicBezTo>
                  <a:cubicBezTo>
                    <a:pt x="0" y="3171"/>
                    <a:pt x="456" y="5083"/>
                    <a:pt x="1982" y="5990"/>
                  </a:cubicBezTo>
                  <a:cubicBezTo>
                    <a:pt x="2508" y="6302"/>
                    <a:pt x="3075" y="6452"/>
                    <a:pt x="3630" y="6452"/>
                  </a:cubicBezTo>
                  <a:cubicBezTo>
                    <a:pt x="4709" y="6452"/>
                    <a:pt x="5744" y="5888"/>
                    <a:pt x="6354" y="4859"/>
                  </a:cubicBezTo>
                  <a:cubicBezTo>
                    <a:pt x="7289" y="3283"/>
                    <a:pt x="6833" y="1369"/>
                    <a:pt x="5307" y="462"/>
                  </a:cubicBezTo>
                  <a:cubicBezTo>
                    <a:pt x="4781" y="150"/>
                    <a:pt x="4214" y="1"/>
                    <a:pt x="3659"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5" name="Google Shape;2935;p8"/>
            <p:cNvSpPr/>
            <p:nvPr/>
          </p:nvSpPr>
          <p:spPr>
            <a:xfrm>
              <a:off x="4014550" y="3879675"/>
              <a:ext cx="182825" cy="161950"/>
            </a:xfrm>
            <a:custGeom>
              <a:rect b="b" l="l" r="r" t="t"/>
              <a:pathLst>
                <a:path extrusionOk="0" h="6478" w="7313">
                  <a:moveTo>
                    <a:pt x="3675" y="1"/>
                  </a:moveTo>
                  <a:cubicBezTo>
                    <a:pt x="2572" y="1"/>
                    <a:pt x="1514" y="590"/>
                    <a:pt x="902" y="1661"/>
                  </a:cubicBezTo>
                  <a:cubicBezTo>
                    <a:pt x="0" y="3244"/>
                    <a:pt x="486" y="5142"/>
                    <a:pt x="2025" y="6035"/>
                  </a:cubicBezTo>
                  <a:cubicBezTo>
                    <a:pt x="2541" y="6335"/>
                    <a:pt x="3096" y="6478"/>
                    <a:pt x="3640" y="6478"/>
                  </a:cubicBezTo>
                  <a:cubicBezTo>
                    <a:pt x="4727" y="6478"/>
                    <a:pt x="5771" y="5906"/>
                    <a:pt x="6384" y="4867"/>
                  </a:cubicBezTo>
                  <a:cubicBezTo>
                    <a:pt x="7312" y="3294"/>
                    <a:pt x="6857" y="1385"/>
                    <a:pt x="5337" y="472"/>
                  </a:cubicBezTo>
                  <a:cubicBezTo>
                    <a:pt x="4807" y="153"/>
                    <a:pt x="4235" y="1"/>
                    <a:pt x="3675"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6" name="Google Shape;2936;p8"/>
            <p:cNvSpPr/>
            <p:nvPr/>
          </p:nvSpPr>
          <p:spPr>
            <a:xfrm>
              <a:off x="3235525" y="1725225"/>
              <a:ext cx="183900" cy="162550"/>
            </a:xfrm>
            <a:custGeom>
              <a:rect b="b" l="l" r="r" t="t"/>
              <a:pathLst>
                <a:path extrusionOk="0" h="6502" w="7356">
                  <a:moveTo>
                    <a:pt x="3695" y="0"/>
                  </a:moveTo>
                  <a:cubicBezTo>
                    <a:pt x="2553" y="0"/>
                    <a:pt x="1456" y="629"/>
                    <a:pt x="855" y="1750"/>
                  </a:cubicBezTo>
                  <a:cubicBezTo>
                    <a:pt x="1" y="3337"/>
                    <a:pt x="537" y="5229"/>
                    <a:pt x="2087" y="6091"/>
                  </a:cubicBezTo>
                  <a:cubicBezTo>
                    <a:pt x="2586" y="6369"/>
                    <a:pt x="3119" y="6501"/>
                    <a:pt x="3644" y="6501"/>
                  </a:cubicBezTo>
                  <a:cubicBezTo>
                    <a:pt x="4750" y="6501"/>
                    <a:pt x="5816" y="5912"/>
                    <a:pt x="6428" y="4850"/>
                  </a:cubicBezTo>
                  <a:cubicBezTo>
                    <a:pt x="7355" y="3246"/>
                    <a:pt x="6838" y="1295"/>
                    <a:pt x="5251" y="410"/>
                  </a:cubicBezTo>
                  <a:cubicBezTo>
                    <a:pt x="4752" y="132"/>
                    <a:pt x="4219" y="0"/>
                    <a:pt x="3695"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7" name="Google Shape;2937;p8"/>
            <p:cNvSpPr/>
            <p:nvPr/>
          </p:nvSpPr>
          <p:spPr>
            <a:xfrm>
              <a:off x="2618975" y="3095100"/>
              <a:ext cx="182675" cy="161925"/>
            </a:xfrm>
            <a:custGeom>
              <a:rect b="b" l="l" r="r" t="t"/>
              <a:pathLst>
                <a:path extrusionOk="0" h="6477" w="7307">
                  <a:moveTo>
                    <a:pt x="3668" y="0"/>
                  </a:moveTo>
                  <a:cubicBezTo>
                    <a:pt x="2580" y="0"/>
                    <a:pt x="1535" y="574"/>
                    <a:pt x="921" y="1622"/>
                  </a:cubicBezTo>
                  <a:cubicBezTo>
                    <a:pt x="0" y="3198"/>
                    <a:pt x="463" y="5105"/>
                    <a:pt x="1987" y="6014"/>
                  </a:cubicBezTo>
                  <a:cubicBezTo>
                    <a:pt x="2513" y="6327"/>
                    <a:pt x="3080" y="6477"/>
                    <a:pt x="3637" y="6477"/>
                  </a:cubicBezTo>
                  <a:cubicBezTo>
                    <a:pt x="4711" y="6477"/>
                    <a:pt x="5744" y="5920"/>
                    <a:pt x="6360" y="4903"/>
                  </a:cubicBezTo>
                  <a:cubicBezTo>
                    <a:pt x="7307" y="3336"/>
                    <a:pt x="6878" y="1422"/>
                    <a:pt x="5370" y="494"/>
                  </a:cubicBezTo>
                  <a:cubicBezTo>
                    <a:pt x="4829" y="160"/>
                    <a:pt x="4242" y="0"/>
                    <a:pt x="3668"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8" name="Google Shape;2938;p8"/>
            <p:cNvSpPr/>
            <p:nvPr/>
          </p:nvSpPr>
          <p:spPr>
            <a:xfrm>
              <a:off x="4764000" y="2272700"/>
              <a:ext cx="184350" cy="162550"/>
            </a:xfrm>
            <a:custGeom>
              <a:rect b="b" l="l" r="r" t="t"/>
              <a:pathLst>
                <a:path extrusionOk="0" h="6502" w="7374">
                  <a:moveTo>
                    <a:pt x="3712" y="0"/>
                  </a:moveTo>
                  <a:cubicBezTo>
                    <a:pt x="2611" y="0"/>
                    <a:pt x="1549" y="584"/>
                    <a:pt x="935" y="1637"/>
                  </a:cubicBezTo>
                  <a:cubicBezTo>
                    <a:pt x="1" y="3240"/>
                    <a:pt x="509" y="5194"/>
                    <a:pt x="2092" y="6084"/>
                  </a:cubicBezTo>
                  <a:cubicBezTo>
                    <a:pt x="2594" y="6366"/>
                    <a:pt x="3132" y="6501"/>
                    <a:pt x="3661" y="6501"/>
                  </a:cubicBezTo>
                  <a:cubicBezTo>
                    <a:pt x="4762" y="6501"/>
                    <a:pt x="5825" y="5917"/>
                    <a:pt x="6439" y="4864"/>
                  </a:cubicBezTo>
                  <a:cubicBezTo>
                    <a:pt x="7373" y="3262"/>
                    <a:pt x="6865" y="1308"/>
                    <a:pt x="5282" y="418"/>
                  </a:cubicBezTo>
                  <a:cubicBezTo>
                    <a:pt x="4780" y="135"/>
                    <a:pt x="4242" y="0"/>
                    <a:pt x="3712"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9" name="Google Shape;2939;p8"/>
            <p:cNvSpPr/>
            <p:nvPr/>
          </p:nvSpPr>
          <p:spPr>
            <a:xfrm>
              <a:off x="4715775" y="2089925"/>
              <a:ext cx="181075" cy="160250"/>
            </a:xfrm>
            <a:custGeom>
              <a:rect b="b" l="l" r="r" t="t"/>
              <a:pathLst>
                <a:path extrusionOk="0" h="6410" w="7243">
                  <a:moveTo>
                    <a:pt x="3654" y="1"/>
                  </a:moveTo>
                  <a:cubicBezTo>
                    <a:pt x="2551" y="1"/>
                    <a:pt x="1491" y="595"/>
                    <a:pt x="890" y="1665"/>
                  </a:cubicBezTo>
                  <a:cubicBezTo>
                    <a:pt x="1" y="3249"/>
                    <a:pt x="523" y="5147"/>
                    <a:pt x="2086" y="6011"/>
                  </a:cubicBezTo>
                  <a:cubicBezTo>
                    <a:pt x="2574" y="6281"/>
                    <a:pt x="3094" y="6409"/>
                    <a:pt x="3605" y="6409"/>
                  </a:cubicBezTo>
                  <a:cubicBezTo>
                    <a:pt x="4724" y="6409"/>
                    <a:pt x="5799" y="5793"/>
                    <a:pt x="6398" y="4693"/>
                  </a:cubicBezTo>
                  <a:cubicBezTo>
                    <a:pt x="7242" y="3145"/>
                    <a:pt x="6729" y="1285"/>
                    <a:pt x="5223" y="424"/>
                  </a:cubicBezTo>
                  <a:cubicBezTo>
                    <a:pt x="4721" y="138"/>
                    <a:pt x="4182" y="1"/>
                    <a:pt x="3654"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0" name="Google Shape;2940;p8"/>
            <p:cNvSpPr/>
            <p:nvPr/>
          </p:nvSpPr>
          <p:spPr>
            <a:xfrm>
              <a:off x="2569800" y="2911725"/>
              <a:ext cx="181825" cy="160775"/>
            </a:xfrm>
            <a:custGeom>
              <a:rect b="b" l="l" r="r" t="t"/>
              <a:pathLst>
                <a:path extrusionOk="0" h="6431" w="7273">
                  <a:moveTo>
                    <a:pt x="3655" y="0"/>
                  </a:moveTo>
                  <a:cubicBezTo>
                    <a:pt x="2557" y="0"/>
                    <a:pt x="1504" y="589"/>
                    <a:pt x="899" y="1653"/>
                  </a:cubicBezTo>
                  <a:cubicBezTo>
                    <a:pt x="0" y="3234"/>
                    <a:pt x="498" y="5128"/>
                    <a:pt x="2044" y="6007"/>
                  </a:cubicBezTo>
                  <a:cubicBezTo>
                    <a:pt x="2548" y="6294"/>
                    <a:pt x="3087" y="6431"/>
                    <a:pt x="3617" y="6431"/>
                  </a:cubicBezTo>
                  <a:cubicBezTo>
                    <a:pt x="4715" y="6431"/>
                    <a:pt x="5769" y="5841"/>
                    <a:pt x="6375" y="4778"/>
                  </a:cubicBezTo>
                  <a:cubicBezTo>
                    <a:pt x="7272" y="3197"/>
                    <a:pt x="6774" y="1304"/>
                    <a:pt x="5229" y="424"/>
                  </a:cubicBezTo>
                  <a:cubicBezTo>
                    <a:pt x="4724" y="137"/>
                    <a:pt x="4185" y="0"/>
                    <a:pt x="3655"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1" name="Google Shape;2941;p8"/>
            <p:cNvSpPr/>
            <p:nvPr/>
          </p:nvSpPr>
          <p:spPr>
            <a:xfrm>
              <a:off x="3785400" y="1566850"/>
              <a:ext cx="181025" cy="160250"/>
            </a:xfrm>
            <a:custGeom>
              <a:rect b="b" l="l" r="r" t="t"/>
              <a:pathLst>
                <a:path extrusionOk="0" h="6410" w="7241">
                  <a:moveTo>
                    <a:pt x="3650" y="1"/>
                  </a:moveTo>
                  <a:cubicBezTo>
                    <a:pt x="2551" y="1"/>
                    <a:pt x="1495" y="592"/>
                    <a:pt x="893" y="1657"/>
                  </a:cubicBezTo>
                  <a:cubicBezTo>
                    <a:pt x="0" y="3238"/>
                    <a:pt x="518" y="5141"/>
                    <a:pt x="2077" y="6007"/>
                  </a:cubicBezTo>
                  <a:cubicBezTo>
                    <a:pt x="2567" y="6279"/>
                    <a:pt x="3091" y="6409"/>
                    <a:pt x="3605" y="6409"/>
                  </a:cubicBezTo>
                  <a:cubicBezTo>
                    <a:pt x="4720" y="6409"/>
                    <a:pt x="5792" y="5797"/>
                    <a:pt x="6391" y="4701"/>
                  </a:cubicBezTo>
                  <a:cubicBezTo>
                    <a:pt x="7240" y="3153"/>
                    <a:pt x="6733" y="1292"/>
                    <a:pt x="5230" y="430"/>
                  </a:cubicBezTo>
                  <a:cubicBezTo>
                    <a:pt x="4724" y="139"/>
                    <a:pt x="4182" y="1"/>
                    <a:pt x="3650"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2" name="Google Shape;2942;p8"/>
            <p:cNvSpPr/>
            <p:nvPr/>
          </p:nvSpPr>
          <p:spPr>
            <a:xfrm>
              <a:off x="3832025" y="3933400"/>
              <a:ext cx="182000" cy="160875"/>
            </a:xfrm>
            <a:custGeom>
              <a:rect b="b" l="l" r="r" t="t"/>
              <a:pathLst>
                <a:path extrusionOk="0" h="6435" w="7280">
                  <a:moveTo>
                    <a:pt x="3660" y="0"/>
                  </a:moveTo>
                  <a:cubicBezTo>
                    <a:pt x="2547" y="0"/>
                    <a:pt x="1479" y="609"/>
                    <a:pt x="876" y="1700"/>
                  </a:cubicBezTo>
                  <a:cubicBezTo>
                    <a:pt x="1" y="3287"/>
                    <a:pt x="529" y="5171"/>
                    <a:pt x="2092" y="6034"/>
                  </a:cubicBezTo>
                  <a:cubicBezTo>
                    <a:pt x="2583" y="6305"/>
                    <a:pt x="3106" y="6434"/>
                    <a:pt x="3619" y="6434"/>
                  </a:cubicBezTo>
                  <a:cubicBezTo>
                    <a:pt x="4733" y="6434"/>
                    <a:pt x="5800" y="5826"/>
                    <a:pt x="6402" y="4734"/>
                  </a:cubicBezTo>
                  <a:cubicBezTo>
                    <a:pt x="7279" y="3147"/>
                    <a:pt x="6751" y="1264"/>
                    <a:pt x="5187" y="401"/>
                  </a:cubicBezTo>
                  <a:cubicBezTo>
                    <a:pt x="4696" y="129"/>
                    <a:pt x="4173" y="0"/>
                    <a:pt x="3660"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3" name="Google Shape;2943;p8"/>
            <p:cNvSpPr/>
            <p:nvPr/>
          </p:nvSpPr>
          <p:spPr>
            <a:xfrm>
              <a:off x="2669075" y="3279600"/>
              <a:ext cx="181875" cy="160800"/>
            </a:xfrm>
            <a:custGeom>
              <a:rect b="b" l="l" r="r" t="t"/>
              <a:pathLst>
                <a:path extrusionOk="0" h="6432" w="7275">
                  <a:moveTo>
                    <a:pt x="3655" y="1"/>
                  </a:moveTo>
                  <a:cubicBezTo>
                    <a:pt x="2559" y="1"/>
                    <a:pt x="1507" y="588"/>
                    <a:pt x="902" y="1649"/>
                  </a:cubicBezTo>
                  <a:cubicBezTo>
                    <a:pt x="1" y="3230"/>
                    <a:pt x="496" y="5123"/>
                    <a:pt x="2040" y="6005"/>
                  </a:cubicBezTo>
                  <a:cubicBezTo>
                    <a:pt x="2546" y="6293"/>
                    <a:pt x="3088" y="6431"/>
                    <a:pt x="3619" y="6431"/>
                  </a:cubicBezTo>
                  <a:cubicBezTo>
                    <a:pt x="4715" y="6431"/>
                    <a:pt x="5768" y="5844"/>
                    <a:pt x="6372" y="4783"/>
                  </a:cubicBezTo>
                  <a:cubicBezTo>
                    <a:pt x="7274" y="3203"/>
                    <a:pt x="6779" y="1308"/>
                    <a:pt x="5235" y="427"/>
                  </a:cubicBezTo>
                  <a:cubicBezTo>
                    <a:pt x="4728" y="138"/>
                    <a:pt x="4186" y="1"/>
                    <a:pt x="3655"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4" name="Google Shape;2944;p8"/>
            <p:cNvSpPr/>
            <p:nvPr/>
          </p:nvSpPr>
          <p:spPr>
            <a:xfrm>
              <a:off x="4434375" y="1775500"/>
              <a:ext cx="180275" cy="159625"/>
            </a:xfrm>
            <a:custGeom>
              <a:rect b="b" l="l" r="r" t="t"/>
              <a:pathLst>
                <a:path extrusionOk="0" h="6385" w="7211">
                  <a:moveTo>
                    <a:pt x="3626" y="1"/>
                  </a:moveTo>
                  <a:cubicBezTo>
                    <a:pt x="2519" y="1"/>
                    <a:pt x="1452" y="599"/>
                    <a:pt x="855" y="1672"/>
                  </a:cubicBezTo>
                  <a:cubicBezTo>
                    <a:pt x="0" y="3209"/>
                    <a:pt x="489" y="5081"/>
                    <a:pt x="1973" y="5946"/>
                  </a:cubicBezTo>
                  <a:cubicBezTo>
                    <a:pt x="2482" y="6243"/>
                    <a:pt x="3031" y="6385"/>
                    <a:pt x="3571" y="6385"/>
                  </a:cubicBezTo>
                  <a:cubicBezTo>
                    <a:pt x="4660" y="6385"/>
                    <a:pt x="5710" y="5806"/>
                    <a:pt x="6310" y="4762"/>
                  </a:cubicBezTo>
                  <a:cubicBezTo>
                    <a:pt x="7211" y="3193"/>
                    <a:pt x="6709" y="1283"/>
                    <a:pt x="5170" y="412"/>
                  </a:cubicBezTo>
                  <a:cubicBezTo>
                    <a:pt x="4676" y="133"/>
                    <a:pt x="4147" y="1"/>
                    <a:pt x="3626"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5" name="Google Shape;2945;p8"/>
            <p:cNvSpPr/>
            <p:nvPr/>
          </p:nvSpPr>
          <p:spPr>
            <a:xfrm>
              <a:off x="3053950" y="1779850"/>
              <a:ext cx="180275" cy="159625"/>
            </a:xfrm>
            <a:custGeom>
              <a:rect b="b" l="l" r="r" t="t"/>
              <a:pathLst>
                <a:path extrusionOk="0" h="6385" w="7211">
                  <a:moveTo>
                    <a:pt x="3638" y="1"/>
                  </a:moveTo>
                  <a:cubicBezTo>
                    <a:pt x="2549" y="1"/>
                    <a:pt x="1500" y="579"/>
                    <a:pt x="901" y="1623"/>
                  </a:cubicBezTo>
                  <a:cubicBezTo>
                    <a:pt x="0" y="3193"/>
                    <a:pt x="500" y="5103"/>
                    <a:pt x="2040" y="5974"/>
                  </a:cubicBezTo>
                  <a:cubicBezTo>
                    <a:pt x="2532" y="6252"/>
                    <a:pt x="3062" y="6385"/>
                    <a:pt x="3583" y="6385"/>
                  </a:cubicBezTo>
                  <a:cubicBezTo>
                    <a:pt x="4690" y="6385"/>
                    <a:pt x="5758" y="5785"/>
                    <a:pt x="6354" y="4712"/>
                  </a:cubicBezTo>
                  <a:cubicBezTo>
                    <a:pt x="7210" y="3177"/>
                    <a:pt x="6720" y="1305"/>
                    <a:pt x="5236" y="440"/>
                  </a:cubicBezTo>
                  <a:cubicBezTo>
                    <a:pt x="4727" y="143"/>
                    <a:pt x="4177" y="1"/>
                    <a:pt x="3638"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6" name="Google Shape;2946;p8"/>
            <p:cNvSpPr/>
            <p:nvPr/>
          </p:nvSpPr>
          <p:spPr>
            <a:xfrm>
              <a:off x="4914750" y="2825975"/>
              <a:ext cx="180800" cy="159625"/>
            </a:xfrm>
            <a:custGeom>
              <a:rect b="b" l="l" r="r" t="t"/>
              <a:pathLst>
                <a:path extrusionOk="0" h="6385" w="7232">
                  <a:moveTo>
                    <a:pt x="3647" y="1"/>
                  </a:moveTo>
                  <a:cubicBezTo>
                    <a:pt x="2558" y="1"/>
                    <a:pt x="1503" y="580"/>
                    <a:pt x="906" y="1617"/>
                  </a:cubicBezTo>
                  <a:cubicBezTo>
                    <a:pt x="1" y="3186"/>
                    <a:pt x="496" y="5096"/>
                    <a:pt x="2034" y="5970"/>
                  </a:cubicBezTo>
                  <a:cubicBezTo>
                    <a:pt x="2529" y="6251"/>
                    <a:pt x="3061" y="6385"/>
                    <a:pt x="3584" y="6385"/>
                  </a:cubicBezTo>
                  <a:cubicBezTo>
                    <a:pt x="4688" y="6385"/>
                    <a:pt x="5754" y="5789"/>
                    <a:pt x="6352" y="4720"/>
                  </a:cubicBezTo>
                  <a:cubicBezTo>
                    <a:pt x="7232" y="3144"/>
                    <a:pt x="6703" y="1244"/>
                    <a:pt x="5147" y="389"/>
                  </a:cubicBezTo>
                  <a:cubicBezTo>
                    <a:pt x="4668" y="126"/>
                    <a:pt x="4154" y="1"/>
                    <a:pt x="3647"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7" name="Google Shape;2947;p8"/>
            <p:cNvSpPr/>
            <p:nvPr/>
          </p:nvSpPr>
          <p:spPr>
            <a:xfrm>
              <a:off x="4201350" y="1644725"/>
              <a:ext cx="180700" cy="159625"/>
            </a:xfrm>
            <a:custGeom>
              <a:rect b="b" l="l" r="r" t="t"/>
              <a:pathLst>
                <a:path extrusionOk="0" h="6385" w="7228">
                  <a:moveTo>
                    <a:pt x="3644" y="1"/>
                  </a:moveTo>
                  <a:cubicBezTo>
                    <a:pt x="2561" y="1"/>
                    <a:pt x="1513" y="572"/>
                    <a:pt x="914" y="1597"/>
                  </a:cubicBezTo>
                  <a:cubicBezTo>
                    <a:pt x="1" y="3163"/>
                    <a:pt x="481" y="5077"/>
                    <a:pt x="2011" y="5957"/>
                  </a:cubicBezTo>
                  <a:cubicBezTo>
                    <a:pt x="2513" y="6247"/>
                    <a:pt x="3054" y="6385"/>
                    <a:pt x="3586" y="6385"/>
                  </a:cubicBezTo>
                  <a:cubicBezTo>
                    <a:pt x="4683" y="6385"/>
                    <a:pt x="5740" y="5797"/>
                    <a:pt x="6339" y="4740"/>
                  </a:cubicBezTo>
                  <a:cubicBezTo>
                    <a:pt x="7227" y="3172"/>
                    <a:pt x="6713" y="1262"/>
                    <a:pt x="5166" y="400"/>
                  </a:cubicBezTo>
                  <a:cubicBezTo>
                    <a:pt x="4681" y="130"/>
                    <a:pt x="4158" y="1"/>
                    <a:pt x="3644"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8" name="Google Shape;2948;p8"/>
            <p:cNvSpPr/>
            <p:nvPr/>
          </p:nvSpPr>
          <p:spPr>
            <a:xfrm>
              <a:off x="2738125" y="2070750"/>
              <a:ext cx="179350" cy="158475"/>
            </a:xfrm>
            <a:custGeom>
              <a:rect b="b" l="l" r="r" t="t"/>
              <a:pathLst>
                <a:path extrusionOk="0" h="6339" w="7174">
                  <a:moveTo>
                    <a:pt x="3640" y="0"/>
                  </a:moveTo>
                  <a:cubicBezTo>
                    <a:pt x="2564" y="0"/>
                    <a:pt x="1514" y="560"/>
                    <a:pt x="920" y="1566"/>
                  </a:cubicBezTo>
                  <a:cubicBezTo>
                    <a:pt x="0" y="3119"/>
                    <a:pt x="500" y="5076"/>
                    <a:pt x="2037" y="5941"/>
                  </a:cubicBezTo>
                  <a:cubicBezTo>
                    <a:pt x="2516" y="6210"/>
                    <a:pt x="3036" y="6339"/>
                    <a:pt x="3549" y="6339"/>
                  </a:cubicBezTo>
                  <a:cubicBezTo>
                    <a:pt x="4643" y="6339"/>
                    <a:pt x="5710" y="5757"/>
                    <a:pt x="6301" y="4723"/>
                  </a:cubicBezTo>
                  <a:cubicBezTo>
                    <a:pt x="7174" y="3200"/>
                    <a:pt x="6686" y="1289"/>
                    <a:pt x="5205" y="425"/>
                  </a:cubicBezTo>
                  <a:cubicBezTo>
                    <a:pt x="4711" y="137"/>
                    <a:pt x="4172" y="0"/>
                    <a:pt x="3640"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9" name="Google Shape;2949;p8"/>
            <p:cNvSpPr/>
            <p:nvPr/>
          </p:nvSpPr>
          <p:spPr>
            <a:xfrm>
              <a:off x="4832050" y="3247650"/>
              <a:ext cx="178875" cy="158450"/>
            </a:xfrm>
            <a:custGeom>
              <a:rect b="b" l="l" r="r" t="t"/>
              <a:pathLst>
                <a:path extrusionOk="0" h="6338" w="7155">
                  <a:moveTo>
                    <a:pt x="3621" y="1"/>
                  </a:moveTo>
                  <a:cubicBezTo>
                    <a:pt x="2537" y="1"/>
                    <a:pt x="1479" y="570"/>
                    <a:pt x="886" y="1587"/>
                  </a:cubicBezTo>
                  <a:cubicBezTo>
                    <a:pt x="1" y="3108"/>
                    <a:pt x="469" y="5025"/>
                    <a:pt x="1941" y="5897"/>
                  </a:cubicBezTo>
                  <a:cubicBezTo>
                    <a:pt x="2443" y="6196"/>
                    <a:pt x="2991" y="6337"/>
                    <a:pt x="3532" y="6337"/>
                  </a:cubicBezTo>
                  <a:cubicBezTo>
                    <a:pt x="4632" y="6337"/>
                    <a:pt x="5702" y="5750"/>
                    <a:pt x="6294" y="4701"/>
                  </a:cubicBezTo>
                  <a:cubicBezTo>
                    <a:pt x="7155" y="3173"/>
                    <a:pt x="6652" y="1267"/>
                    <a:pt x="5163" y="413"/>
                  </a:cubicBezTo>
                  <a:cubicBezTo>
                    <a:pt x="4675" y="133"/>
                    <a:pt x="4145" y="1"/>
                    <a:pt x="3621"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0" name="Google Shape;2950;p8"/>
            <p:cNvSpPr/>
            <p:nvPr/>
          </p:nvSpPr>
          <p:spPr>
            <a:xfrm>
              <a:off x="4698225" y="3484775"/>
              <a:ext cx="179350" cy="158500"/>
            </a:xfrm>
            <a:custGeom>
              <a:rect b="b" l="l" r="r" t="t"/>
              <a:pathLst>
                <a:path extrusionOk="0" h="6340" w="7174">
                  <a:moveTo>
                    <a:pt x="3642" y="1"/>
                  </a:moveTo>
                  <a:cubicBezTo>
                    <a:pt x="2560" y="1"/>
                    <a:pt x="1505" y="567"/>
                    <a:pt x="911" y="1582"/>
                  </a:cubicBezTo>
                  <a:cubicBezTo>
                    <a:pt x="0" y="3138"/>
                    <a:pt x="510" y="5092"/>
                    <a:pt x="2053" y="5950"/>
                  </a:cubicBezTo>
                  <a:cubicBezTo>
                    <a:pt x="2528" y="6214"/>
                    <a:pt x="3042" y="6339"/>
                    <a:pt x="3550" y="6339"/>
                  </a:cubicBezTo>
                  <a:cubicBezTo>
                    <a:pt x="4648" y="6339"/>
                    <a:pt x="5719" y="5751"/>
                    <a:pt x="6310" y="4707"/>
                  </a:cubicBezTo>
                  <a:cubicBezTo>
                    <a:pt x="7174" y="3181"/>
                    <a:pt x="6677" y="1272"/>
                    <a:pt x="5189" y="416"/>
                  </a:cubicBezTo>
                  <a:cubicBezTo>
                    <a:pt x="4700" y="135"/>
                    <a:pt x="4168" y="1"/>
                    <a:pt x="3642"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1" name="Google Shape;2951;p8"/>
            <p:cNvSpPr/>
            <p:nvPr/>
          </p:nvSpPr>
          <p:spPr>
            <a:xfrm>
              <a:off x="2605150" y="2308150"/>
              <a:ext cx="178675" cy="157925"/>
            </a:xfrm>
            <a:custGeom>
              <a:rect b="b" l="l" r="r" t="t"/>
              <a:pathLst>
                <a:path extrusionOk="0" h="6317" w="7147">
                  <a:moveTo>
                    <a:pt x="3639" y="0"/>
                  </a:moveTo>
                  <a:cubicBezTo>
                    <a:pt x="2571" y="0"/>
                    <a:pt x="1521" y="549"/>
                    <a:pt x="925" y="1534"/>
                  </a:cubicBezTo>
                  <a:cubicBezTo>
                    <a:pt x="1" y="3063"/>
                    <a:pt x="489" y="5043"/>
                    <a:pt x="2003" y="5911"/>
                  </a:cubicBezTo>
                  <a:cubicBezTo>
                    <a:pt x="2483" y="6186"/>
                    <a:pt x="3007" y="6316"/>
                    <a:pt x="3526" y="6316"/>
                  </a:cubicBezTo>
                  <a:cubicBezTo>
                    <a:pt x="4613" y="6316"/>
                    <a:pt x="5678" y="5746"/>
                    <a:pt x="6270" y="4732"/>
                  </a:cubicBezTo>
                  <a:cubicBezTo>
                    <a:pt x="7146" y="3229"/>
                    <a:pt x="6672" y="1300"/>
                    <a:pt x="5210" y="432"/>
                  </a:cubicBezTo>
                  <a:cubicBezTo>
                    <a:pt x="4719" y="140"/>
                    <a:pt x="4177" y="0"/>
                    <a:pt x="3639"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2" name="Google Shape;2952;p8"/>
            <p:cNvSpPr/>
            <p:nvPr/>
          </p:nvSpPr>
          <p:spPr>
            <a:xfrm>
              <a:off x="3235525" y="3910725"/>
              <a:ext cx="177950" cy="157425"/>
            </a:xfrm>
            <a:custGeom>
              <a:rect b="b" l="l" r="r" t="t"/>
              <a:pathLst>
                <a:path extrusionOk="0" h="6297" w="7118">
                  <a:moveTo>
                    <a:pt x="3627" y="0"/>
                  </a:moveTo>
                  <a:cubicBezTo>
                    <a:pt x="2529" y="0"/>
                    <a:pt x="1446" y="582"/>
                    <a:pt x="860" y="1607"/>
                  </a:cubicBezTo>
                  <a:cubicBezTo>
                    <a:pt x="1" y="3113"/>
                    <a:pt x="512" y="5056"/>
                    <a:pt x="1988" y="5901"/>
                  </a:cubicBezTo>
                  <a:cubicBezTo>
                    <a:pt x="2460" y="6169"/>
                    <a:pt x="2977" y="6297"/>
                    <a:pt x="3491" y="6297"/>
                  </a:cubicBezTo>
                  <a:cubicBezTo>
                    <a:pt x="4589" y="6297"/>
                    <a:pt x="5672" y="5715"/>
                    <a:pt x="6257" y="4689"/>
                  </a:cubicBezTo>
                  <a:cubicBezTo>
                    <a:pt x="7118" y="3183"/>
                    <a:pt x="6607" y="1240"/>
                    <a:pt x="5130" y="397"/>
                  </a:cubicBezTo>
                  <a:cubicBezTo>
                    <a:pt x="4659" y="128"/>
                    <a:pt x="4141" y="0"/>
                    <a:pt x="3627"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3" name="Google Shape;2953;p8"/>
            <p:cNvSpPr/>
            <p:nvPr/>
          </p:nvSpPr>
          <p:spPr>
            <a:xfrm>
              <a:off x="3002875" y="3779925"/>
              <a:ext cx="178050" cy="157475"/>
            </a:xfrm>
            <a:custGeom>
              <a:rect b="b" l="l" r="r" t="t"/>
              <a:pathLst>
                <a:path extrusionOk="0" h="6299" w="7122">
                  <a:moveTo>
                    <a:pt x="3629" y="0"/>
                  </a:moveTo>
                  <a:cubicBezTo>
                    <a:pt x="2506" y="0"/>
                    <a:pt x="1400" y="611"/>
                    <a:pt x="826" y="1674"/>
                  </a:cubicBezTo>
                  <a:cubicBezTo>
                    <a:pt x="1" y="3199"/>
                    <a:pt x="558" y="5129"/>
                    <a:pt x="2053" y="5937"/>
                  </a:cubicBezTo>
                  <a:cubicBezTo>
                    <a:pt x="2508" y="6183"/>
                    <a:pt x="3003" y="6299"/>
                    <a:pt x="3493" y="6299"/>
                  </a:cubicBezTo>
                  <a:cubicBezTo>
                    <a:pt x="4617" y="6299"/>
                    <a:pt x="5723" y="5689"/>
                    <a:pt x="6296" y="4627"/>
                  </a:cubicBezTo>
                  <a:cubicBezTo>
                    <a:pt x="7121" y="3100"/>
                    <a:pt x="6564" y="1170"/>
                    <a:pt x="5068" y="362"/>
                  </a:cubicBezTo>
                  <a:cubicBezTo>
                    <a:pt x="4614" y="116"/>
                    <a:pt x="4120" y="0"/>
                    <a:pt x="3629"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4" name="Google Shape;2954;p8"/>
            <p:cNvSpPr/>
            <p:nvPr/>
          </p:nvSpPr>
          <p:spPr>
            <a:xfrm>
              <a:off x="3651075" y="3988075"/>
              <a:ext cx="178075" cy="157900"/>
            </a:xfrm>
            <a:custGeom>
              <a:rect b="b" l="l" r="r" t="t"/>
              <a:pathLst>
                <a:path extrusionOk="0" h="6316" w="7123">
                  <a:moveTo>
                    <a:pt x="3615" y="0"/>
                  </a:moveTo>
                  <a:cubicBezTo>
                    <a:pt x="2550" y="0"/>
                    <a:pt x="1502" y="546"/>
                    <a:pt x="905" y="1526"/>
                  </a:cubicBezTo>
                  <a:cubicBezTo>
                    <a:pt x="1" y="3014"/>
                    <a:pt x="438" y="4957"/>
                    <a:pt x="1878" y="5851"/>
                  </a:cubicBezTo>
                  <a:cubicBezTo>
                    <a:pt x="2384" y="6166"/>
                    <a:pt x="2946" y="6315"/>
                    <a:pt x="3503" y="6315"/>
                  </a:cubicBezTo>
                  <a:cubicBezTo>
                    <a:pt x="4585" y="6315"/>
                    <a:pt x="5648" y="5752"/>
                    <a:pt x="6241" y="4740"/>
                  </a:cubicBezTo>
                  <a:cubicBezTo>
                    <a:pt x="7123" y="3238"/>
                    <a:pt x="6652" y="1308"/>
                    <a:pt x="5194" y="436"/>
                  </a:cubicBezTo>
                  <a:cubicBezTo>
                    <a:pt x="4701" y="141"/>
                    <a:pt x="4156" y="0"/>
                    <a:pt x="3615"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5" name="Google Shape;2955;p8"/>
            <p:cNvSpPr/>
            <p:nvPr/>
          </p:nvSpPr>
          <p:spPr>
            <a:xfrm>
              <a:off x="2720000" y="3465000"/>
              <a:ext cx="178825" cy="157975"/>
            </a:xfrm>
            <a:custGeom>
              <a:rect b="b" l="l" r="r" t="t"/>
              <a:pathLst>
                <a:path extrusionOk="0" h="6319" w="7153">
                  <a:moveTo>
                    <a:pt x="3642" y="1"/>
                  </a:moveTo>
                  <a:cubicBezTo>
                    <a:pt x="2552" y="1"/>
                    <a:pt x="1482" y="576"/>
                    <a:pt x="893" y="1596"/>
                  </a:cubicBezTo>
                  <a:cubicBezTo>
                    <a:pt x="0" y="3142"/>
                    <a:pt x="529" y="5106"/>
                    <a:pt x="2066" y="5946"/>
                  </a:cubicBezTo>
                  <a:cubicBezTo>
                    <a:pt x="2528" y="6199"/>
                    <a:pt x="3030" y="6319"/>
                    <a:pt x="3527" y="6319"/>
                  </a:cubicBezTo>
                  <a:cubicBezTo>
                    <a:pt x="4636" y="6319"/>
                    <a:pt x="5723" y="5722"/>
                    <a:pt x="6307" y="4673"/>
                  </a:cubicBezTo>
                  <a:cubicBezTo>
                    <a:pt x="7153" y="3154"/>
                    <a:pt x="6637" y="1240"/>
                    <a:pt x="5153" y="400"/>
                  </a:cubicBezTo>
                  <a:cubicBezTo>
                    <a:pt x="4677" y="129"/>
                    <a:pt x="4158" y="1"/>
                    <a:pt x="3642"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6" name="Google Shape;2956;p8"/>
            <p:cNvSpPr/>
            <p:nvPr/>
          </p:nvSpPr>
          <p:spPr>
            <a:xfrm>
              <a:off x="2521050" y="2728900"/>
              <a:ext cx="179550" cy="158525"/>
            </a:xfrm>
            <a:custGeom>
              <a:rect b="b" l="l" r="r" t="t"/>
              <a:pathLst>
                <a:path extrusionOk="0" h="6341" w="7182">
                  <a:moveTo>
                    <a:pt x="3647" y="0"/>
                  </a:moveTo>
                  <a:cubicBezTo>
                    <a:pt x="2549" y="0"/>
                    <a:pt x="1479" y="587"/>
                    <a:pt x="888" y="1629"/>
                  </a:cubicBezTo>
                  <a:cubicBezTo>
                    <a:pt x="1" y="3194"/>
                    <a:pt x="544" y="5139"/>
                    <a:pt x="2102" y="5976"/>
                  </a:cubicBezTo>
                  <a:cubicBezTo>
                    <a:pt x="2563" y="6223"/>
                    <a:pt x="3059" y="6341"/>
                    <a:pt x="3549" y="6341"/>
                  </a:cubicBezTo>
                  <a:cubicBezTo>
                    <a:pt x="4666" y="6341"/>
                    <a:pt x="5755" y="5733"/>
                    <a:pt x="6340" y="4663"/>
                  </a:cubicBezTo>
                  <a:cubicBezTo>
                    <a:pt x="7181" y="3127"/>
                    <a:pt x="6651" y="1229"/>
                    <a:pt x="5148" y="392"/>
                  </a:cubicBezTo>
                  <a:cubicBezTo>
                    <a:pt x="4672" y="127"/>
                    <a:pt x="4156" y="0"/>
                    <a:pt x="3647"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7" name="Google Shape;2957;p8"/>
            <p:cNvSpPr/>
            <p:nvPr/>
          </p:nvSpPr>
          <p:spPr>
            <a:xfrm>
              <a:off x="4382375" y="3775050"/>
              <a:ext cx="178925" cy="158500"/>
            </a:xfrm>
            <a:custGeom>
              <a:rect b="b" l="l" r="r" t="t"/>
              <a:pathLst>
                <a:path extrusionOk="0" h="6340" w="7157">
                  <a:moveTo>
                    <a:pt x="3625" y="1"/>
                  </a:moveTo>
                  <a:cubicBezTo>
                    <a:pt x="2519" y="1"/>
                    <a:pt x="1444" y="594"/>
                    <a:pt x="854" y="1654"/>
                  </a:cubicBezTo>
                  <a:cubicBezTo>
                    <a:pt x="1" y="3186"/>
                    <a:pt x="514" y="5087"/>
                    <a:pt x="2009" y="5936"/>
                  </a:cubicBezTo>
                  <a:cubicBezTo>
                    <a:pt x="2492" y="6209"/>
                    <a:pt x="3016" y="6339"/>
                    <a:pt x="3534" y="6339"/>
                  </a:cubicBezTo>
                  <a:cubicBezTo>
                    <a:pt x="4624" y="6339"/>
                    <a:pt x="5686" y="5764"/>
                    <a:pt x="6278" y="4736"/>
                  </a:cubicBezTo>
                  <a:cubicBezTo>
                    <a:pt x="7157" y="3214"/>
                    <a:pt x="6676" y="1300"/>
                    <a:pt x="5200" y="432"/>
                  </a:cubicBezTo>
                  <a:cubicBezTo>
                    <a:pt x="4702" y="140"/>
                    <a:pt x="4160" y="1"/>
                    <a:pt x="3625"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8" name="Google Shape;2958;p8"/>
            <p:cNvSpPr/>
            <p:nvPr/>
          </p:nvSpPr>
          <p:spPr>
            <a:xfrm>
              <a:off x="4567400" y="3723500"/>
              <a:ext cx="174875" cy="155225"/>
            </a:xfrm>
            <a:custGeom>
              <a:rect b="b" l="l" r="r" t="t"/>
              <a:pathLst>
                <a:path extrusionOk="0" h="6209" w="6995">
                  <a:moveTo>
                    <a:pt x="3589" y="1"/>
                  </a:moveTo>
                  <a:cubicBezTo>
                    <a:pt x="2470" y="1"/>
                    <a:pt x="1352" y="602"/>
                    <a:pt x="795" y="1639"/>
                  </a:cubicBezTo>
                  <a:cubicBezTo>
                    <a:pt x="0" y="3113"/>
                    <a:pt x="528" y="5024"/>
                    <a:pt x="1953" y="5832"/>
                  </a:cubicBezTo>
                  <a:cubicBezTo>
                    <a:pt x="2404" y="6088"/>
                    <a:pt x="2905" y="6209"/>
                    <a:pt x="3406" y="6209"/>
                  </a:cubicBezTo>
                  <a:cubicBezTo>
                    <a:pt x="4524" y="6209"/>
                    <a:pt x="5642" y="5608"/>
                    <a:pt x="6200" y="4572"/>
                  </a:cubicBezTo>
                  <a:cubicBezTo>
                    <a:pt x="6994" y="3097"/>
                    <a:pt x="6466" y="1187"/>
                    <a:pt x="5042" y="378"/>
                  </a:cubicBezTo>
                  <a:cubicBezTo>
                    <a:pt x="4591" y="122"/>
                    <a:pt x="4090" y="1"/>
                    <a:pt x="3589"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9" name="Google Shape;2959;p8"/>
            <p:cNvSpPr/>
            <p:nvPr/>
          </p:nvSpPr>
          <p:spPr>
            <a:xfrm>
              <a:off x="4966400" y="3011825"/>
              <a:ext cx="176725" cy="155825"/>
            </a:xfrm>
            <a:custGeom>
              <a:rect b="b" l="l" r="r" t="t"/>
              <a:pathLst>
                <a:path extrusionOk="0" h="6233" w="7069">
                  <a:moveTo>
                    <a:pt x="3619" y="0"/>
                  </a:moveTo>
                  <a:cubicBezTo>
                    <a:pt x="2514" y="0"/>
                    <a:pt x="1418" y="587"/>
                    <a:pt x="845" y="1605"/>
                  </a:cubicBezTo>
                  <a:cubicBezTo>
                    <a:pt x="1" y="3107"/>
                    <a:pt x="556" y="5092"/>
                    <a:pt x="2042" y="5885"/>
                  </a:cubicBezTo>
                  <a:cubicBezTo>
                    <a:pt x="2484" y="6121"/>
                    <a:pt x="2968" y="6233"/>
                    <a:pt x="3451" y="6233"/>
                  </a:cubicBezTo>
                  <a:cubicBezTo>
                    <a:pt x="4555" y="6233"/>
                    <a:pt x="5651" y="5647"/>
                    <a:pt x="6224" y="4629"/>
                  </a:cubicBezTo>
                  <a:cubicBezTo>
                    <a:pt x="7068" y="3128"/>
                    <a:pt x="6513" y="1141"/>
                    <a:pt x="5027" y="348"/>
                  </a:cubicBezTo>
                  <a:cubicBezTo>
                    <a:pt x="4585" y="112"/>
                    <a:pt x="4101" y="0"/>
                    <a:pt x="3619"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0" name="Google Shape;2960;p8"/>
            <p:cNvSpPr/>
            <p:nvPr/>
          </p:nvSpPr>
          <p:spPr>
            <a:xfrm>
              <a:off x="3971075" y="1515550"/>
              <a:ext cx="176525" cy="156475"/>
            </a:xfrm>
            <a:custGeom>
              <a:rect b="b" l="l" r="r" t="t"/>
              <a:pathLst>
                <a:path extrusionOk="0" h="6259" w="7061">
                  <a:moveTo>
                    <a:pt x="3600" y="0"/>
                  </a:moveTo>
                  <a:cubicBezTo>
                    <a:pt x="2497" y="0"/>
                    <a:pt x="1402" y="586"/>
                    <a:pt x="824" y="1612"/>
                  </a:cubicBezTo>
                  <a:cubicBezTo>
                    <a:pt x="0" y="3075"/>
                    <a:pt x="485" y="4981"/>
                    <a:pt x="1901" y="5835"/>
                  </a:cubicBezTo>
                  <a:cubicBezTo>
                    <a:pt x="2376" y="6123"/>
                    <a:pt x="2907" y="6259"/>
                    <a:pt x="3438" y="6259"/>
                  </a:cubicBezTo>
                  <a:cubicBezTo>
                    <a:pt x="4520" y="6259"/>
                    <a:pt x="5599" y="5694"/>
                    <a:pt x="6188" y="4695"/>
                  </a:cubicBezTo>
                  <a:cubicBezTo>
                    <a:pt x="7060" y="3214"/>
                    <a:pt x="6558" y="1241"/>
                    <a:pt x="5092" y="395"/>
                  </a:cubicBezTo>
                  <a:cubicBezTo>
                    <a:pt x="4627" y="127"/>
                    <a:pt x="4112" y="0"/>
                    <a:pt x="3600"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1" name="Google Shape;2961;p8"/>
            <p:cNvSpPr/>
            <p:nvPr/>
          </p:nvSpPr>
          <p:spPr>
            <a:xfrm>
              <a:off x="2873575" y="1834875"/>
              <a:ext cx="175525" cy="155950"/>
            </a:xfrm>
            <a:custGeom>
              <a:rect b="b" l="l" r="r" t="t"/>
              <a:pathLst>
                <a:path extrusionOk="0" h="6238" w="7021">
                  <a:moveTo>
                    <a:pt x="3605" y="1"/>
                  </a:moveTo>
                  <a:cubicBezTo>
                    <a:pt x="2537" y="1"/>
                    <a:pt x="1460" y="551"/>
                    <a:pt x="865" y="1528"/>
                  </a:cubicBezTo>
                  <a:cubicBezTo>
                    <a:pt x="0" y="2953"/>
                    <a:pt x="445" y="4891"/>
                    <a:pt x="1845" y="5787"/>
                  </a:cubicBezTo>
                  <a:cubicBezTo>
                    <a:pt x="2323" y="6093"/>
                    <a:pt x="2868" y="6237"/>
                    <a:pt x="3416" y="6237"/>
                  </a:cubicBezTo>
                  <a:cubicBezTo>
                    <a:pt x="4485" y="6237"/>
                    <a:pt x="5561" y="5687"/>
                    <a:pt x="6156" y="4710"/>
                  </a:cubicBezTo>
                  <a:cubicBezTo>
                    <a:pt x="7021" y="3285"/>
                    <a:pt x="6576" y="1347"/>
                    <a:pt x="5176" y="451"/>
                  </a:cubicBezTo>
                  <a:cubicBezTo>
                    <a:pt x="4698" y="145"/>
                    <a:pt x="4153" y="1"/>
                    <a:pt x="3605"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2" name="Google Shape;2962;p8"/>
            <p:cNvSpPr/>
            <p:nvPr/>
          </p:nvSpPr>
          <p:spPr>
            <a:xfrm>
              <a:off x="4668350" y="1907825"/>
              <a:ext cx="177075" cy="156475"/>
            </a:xfrm>
            <a:custGeom>
              <a:rect b="b" l="l" r="r" t="t"/>
              <a:pathLst>
                <a:path extrusionOk="0" h="6259" w="7083">
                  <a:moveTo>
                    <a:pt x="3618" y="1"/>
                  </a:moveTo>
                  <a:cubicBezTo>
                    <a:pt x="2518" y="1"/>
                    <a:pt x="1431" y="584"/>
                    <a:pt x="852" y="1602"/>
                  </a:cubicBezTo>
                  <a:cubicBezTo>
                    <a:pt x="0" y="3100"/>
                    <a:pt x="530" y="5065"/>
                    <a:pt x="2009" y="5885"/>
                  </a:cubicBezTo>
                  <a:cubicBezTo>
                    <a:pt x="2464" y="6138"/>
                    <a:pt x="2965" y="6258"/>
                    <a:pt x="3463" y="6258"/>
                  </a:cubicBezTo>
                  <a:cubicBezTo>
                    <a:pt x="4581" y="6258"/>
                    <a:pt x="5690" y="5656"/>
                    <a:pt x="6258" y="4609"/>
                  </a:cubicBezTo>
                  <a:cubicBezTo>
                    <a:pt x="7082" y="3091"/>
                    <a:pt x="6516" y="1136"/>
                    <a:pt x="5026" y="348"/>
                  </a:cubicBezTo>
                  <a:cubicBezTo>
                    <a:pt x="4582" y="112"/>
                    <a:pt x="4099" y="1"/>
                    <a:pt x="3618"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3" name="Google Shape;2963;p8"/>
            <p:cNvSpPr/>
            <p:nvPr/>
          </p:nvSpPr>
          <p:spPr>
            <a:xfrm>
              <a:off x="3470150" y="4043250"/>
              <a:ext cx="173925" cy="153925"/>
            </a:xfrm>
            <a:custGeom>
              <a:rect b="b" l="l" r="r" t="t"/>
              <a:pathLst>
                <a:path extrusionOk="0" h="6157" w="6957">
                  <a:moveTo>
                    <a:pt x="3566" y="0"/>
                  </a:moveTo>
                  <a:cubicBezTo>
                    <a:pt x="2458" y="0"/>
                    <a:pt x="1355" y="594"/>
                    <a:pt x="801" y="1618"/>
                  </a:cubicBezTo>
                  <a:cubicBezTo>
                    <a:pt x="1" y="3096"/>
                    <a:pt x="549" y="5029"/>
                    <a:pt x="1989" y="5807"/>
                  </a:cubicBezTo>
                  <a:cubicBezTo>
                    <a:pt x="2427" y="6045"/>
                    <a:pt x="2910" y="6156"/>
                    <a:pt x="3391" y="6156"/>
                  </a:cubicBezTo>
                  <a:cubicBezTo>
                    <a:pt x="4499" y="6156"/>
                    <a:pt x="5602" y="5562"/>
                    <a:pt x="6156" y="4539"/>
                  </a:cubicBezTo>
                  <a:cubicBezTo>
                    <a:pt x="6956" y="3061"/>
                    <a:pt x="6408" y="1127"/>
                    <a:pt x="4968" y="349"/>
                  </a:cubicBezTo>
                  <a:cubicBezTo>
                    <a:pt x="4530" y="112"/>
                    <a:pt x="4047" y="0"/>
                    <a:pt x="3566"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4" name="Google Shape;2964;p8"/>
            <p:cNvSpPr/>
            <p:nvPr/>
          </p:nvSpPr>
          <p:spPr>
            <a:xfrm>
              <a:off x="2772350" y="3650925"/>
              <a:ext cx="173900" cy="153925"/>
            </a:xfrm>
            <a:custGeom>
              <a:rect b="b" l="l" r="r" t="t"/>
              <a:pathLst>
                <a:path extrusionOk="0" h="6157" w="6956">
                  <a:moveTo>
                    <a:pt x="3568" y="0"/>
                  </a:moveTo>
                  <a:cubicBezTo>
                    <a:pt x="2472" y="0"/>
                    <a:pt x="1379" y="582"/>
                    <a:pt x="816" y="1592"/>
                  </a:cubicBezTo>
                  <a:cubicBezTo>
                    <a:pt x="0" y="3054"/>
                    <a:pt x="528" y="4993"/>
                    <a:pt x="1961" y="5793"/>
                  </a:cubicBezTo>
                  <a:cubicBezTo>
                    <a:pt x="2405" y="6040"/>
                    <a:pt x="2896" y="6157"/>
                    <a:pt x="3387" y="6157"/>
                  </a:cubicBezTo>
                  <a:cubicBezTo>
                    <a:pt x="4483" y="6157"/>
                    <a:pt x="5578" y="5575"/>
                    <a:pt x="6140" y="4566"/>
                  </a:cubicBezTo>
                  <a:cubicBezTo>
                    <a:pt x="6955" y="3104"/>
                    <a:pt x="6428" y="1165"/>
                    <a:pt x="4994" y="365"/>
                  </a:cubicBezTo>
                  <a:cubicBezTo>
                    <a:pt x="4550" y="117"/>
                    <a:pt x="4058" y="0"/>
                    <a:pt x="3568"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5" name="Google Shape;2965;p8"/>
            <p:cNvSpPr/>
            <p:nvPr/>
          </p:nvSpPr>
          <p:spPr>
            <a:xfrm>
              <a:off x="2474200" y="2546925"/>
              <a:ext cx="174425" cy="154625"/>
            </a:xfrm>
            <a:custGeom>
              <a:rect b="b" l="l" r="r" t="t"/>
              <a:pathLst>
                <a:path extrusionOk="0" h="6185" w="6977">
                  <a:moveTo>
                    <a:pt x="3580" y="1"/>
                  </a:moveTo>
                  <a:cubicBezTo>
                    <a:pt x="2488" y="1"/>
                    <a:pt x="1398" y="577"/>
                    <a:pt x="825" y="1580"/>
                  </a:cubicBezTo>
                  <a:cubicBezTo>
                    <a:pt x="0" y="3028"/>
                    <a:pt x="504" y="4963"/>
                    <a:pt x="1922" y="5794"/>
                  </a:cubicBezTo>
                  <a:cubicBezTo>
                    <a:pt x="2375" y="6059"/>
                    <a:pt x="2883" y="6184"/>
                    <a:pt x="3392" y="6184"/>
                  </a:cubicBezTo>
                  <a:cubicBezTo>
                    <a:pt x="4505" y="6184"/>
                    <a:pt x="5622" y="5587"/>
                    <a:pt x="6179" y="4556"/>
                  </a:cubicBezTo>
                  <a:cubicBezTo>
                    <a:pt x="6976" y="3083"/>
                    <a:pt x="6437" y="1157"/>
                    <a:pt x="5008" y="364"/>
                  </a:cubicBezTo>
                  <a:cubicBezTo>
                    <a:pt x="4562" y="117"/>
                    <a:pt x="4071" y="1"/>
                    <a:pt x="3580"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6" name="Google Shape;2966;p8"/>
            <p:cNvSpPr/>
            <p:nvPr/>
          </p:nvSpPr>
          <p:spPr>
            <a:xfrm>
              <a:off x="3557275" y="1440125"/>
              <a:ext cx="172525" cy="152125"/>
            </a:xfrm>
            <a:custGeom>
              <a:rect b="b" l="l" r="r" t="t"/>
              <a:pathLst>
                <a:path extrusionOk="0" h="6085" w="6901">
                  <a:moveTo>
                    <a:pt x="3499" y="1"/>
                  </a:moveTo>
                  <a:cubicBezTo>
                    <a:pt x="2463" y="1"/>
                    <a:pt x="1449" y="544"/>
                    <a:pt x="873" y="1515"/>
                  </a:cubicBezTo>
                  <a:cubicBezTo>
                    <a:pt x="1" y="2989"/>
                    <a:pt x="481" y="4868"/>
                    <a:pt x="1943" y="5697"/>
                  </a:cubicBezTo>
                  <a:cubicBezTo>
                    <a:pt x="2404" y="5960"/>
                    <a:pt x="2906" y="6084"/>
                    <a:pt x="3402" y="6084"/>
                  </a:cubicBezTo>
                  <a:cubicBezTo>
                    <a:pt x="4438" y="6084"/>
                    <a:pt x="5451" y="5541"/>
                    <a:pt x="6026" y="4570"/>
                  </a:cubicBezTo>
                  <a:cubicBezTo>
                    <a:pt x="6900" y="3097"/>
                    <a:pt x="6418" y="1218"/>
                    <a:pt x="4957" y="387"/>
                  </a:cubicBezTo>
                  <a:cubicBezTo>
                    <a:pt x="4496" y="125"/>
                    <a:pt x="3995" y="1"/>
                    <a:pt x="3499"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7" name="Google Shape;2967;p8"/>
            <p:cNvSpPr/>
            <p:nvPr/>
          </p:nvSpPr>
          <p:spPr>
            <a:xfrm>
              <a:off x="4953400" y="2224725"/>
              <a:ext cx="171475" cy="152125"/>
            </a:xfrm>
            <a:custGeom>
              <a:rect b="b" l="l" r="r" t="t"/>
              <a:pathLst>
                <a:path extrusionOk="0" h="6085" w="6859">
                  <a:moveTo>
                    <a:pt x="3479" y="1"/>
                  </a:moveTo>
                  <a:cubicBezTo>
                    <a:pt x="2418" y="1"/>
                    <a:pt x="1381" y="570"/>
                    <a:pt x="816" y="1582"/>
                  </a:cubicBezTo>
                  <a:cubicBezTo>
                    <a:pt x="1" y="3040"/>
                    <a:pt x="477" y="4852"/>
                    <a:pt x="1891" y="5680"/>
                  </a:cubicBezTo>
                  <a:cubicBezTo>
                    <a:pt x="2360" y="5954"/>
                    <a:pt x="2873" y="6085"/>
                    <a:pt x="3380" y="6085"/>
                  </a:cubicBezTo>
                  <a:cubicBezTo>
                    <a:pt x="4440" y="6085"/>
                    <a:pt x="5478" y="5515"/>
                    <a:pt x="6044" y="4503"/>
                  </a:cubicBezTo>
                  <a:cubicBezTo>
                    <a:pt x="6859" y="3044"/>
                    <a:pt x="6383" y="1233"/>
                    <a:pt x="4967" y="405"/>
                  </a:cubicBezTo>
                  <a:cubicBezTo>
                    <a:pt x="4498" y="131"/>
                    <a:pt x="3986" y="1"/>
                    <a:pt x="3479"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8" name="Google Shape;2968;p8"/>
            <p:cNvSpPr/>
            <p:nvPr/>
          </p:nvSpPr>
          <p:spPr>
            <a:xfrm>
              <a:off x="3374075" y="1492950"/>
              <a:ext cx="173000" cy="152850"/>
            </a:xfrm>
            <a:custGeom>
              <a:rect b="b" l="l" r="r" t="t"/>
              <a:pathLst>
                <a:path extrusionOk="0" h="6114" w="6920">
                  <a:moveTo>
                    <a:pt x="3529" y="1"/>
                  </a:moveTo>
                  <a:cubicBezTo>
                    <a:pt x="2495" y="1"/>
                    <a:pt x="1471" y="534"/>
                    <a:pt x="883" y="1486"/>
                  </a:cubicBezTo>
                  <a:cubicBezTo>
                    <a:pt x="1" y="2920"/>
                    <a:pt x="458" y="4837"/>
                    <a:pt x="1885" y="5699"/>
                  </a:cubicBezTo>
                  <a:cubicBezTo>
                    <a:pt x="2351" y="5981"/>
                    <a:pt x="2870" y="6114"/>
                    <a:pt x="3387" y="6114"/>
                  </a:cubicBezTo>
                  <a:cubicBezTo>
                    <a:pt x="4441" y="6114"/>
                    <a:pt x="5487" y="5561"/>
                    <a:pt x="6065" y="4579"/>
                  </a:cubicBezTo>
                  <a:cubicBezTo>
                    <a:pt x="6919" y="3123"/>
                    <a:pt x="6427" y="1215"/>
                    <a:pt x="4986" y="387"/>
                  </a:cubicBezTo>
                  <a:cubicBezTo>
                    <a:pt x="4530" y="125"/>
                    <a:pt x="4028" y="1"/>
                    <a:pt x="3529"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9" name="Google Shape;2969;p8"/>
            <p:cNvSpPr/>
            <p:nvPr/>
          </p:nvSpPr>
          <p:spPr>
            <a:xfrm>
              <a:off x="4388125" y="1594975"/>
              <a:ext cx="173025" cy="152800"/>
            </a:xfrm>
            <a:custGeom>
              <a:rect b="b" l="l" r="r" t="t"/>
              <a:pathLst>
                <a:path extrusionOk="0" h="6112" w="6921">
                  <a:moveTo>
                    <a:pt x="3525" y="0"/>
                  </a:moveTo>
                  <a:cubicBezTo>
                    <a:pt x="2479" y="0"/>
                    <a:pt x="1447" y="545"/>
                    <a:pt x="867" y="1513"/>
                  </a:cubicBezTo>
                  <a:cubicBezTo>
                    <a:pt x="1" y="2959"/>
                    <a:pt x="478" y="4873"/>
                    <a:pt x="1915" y="5715"/>
                  </a:cubicBezTo>
                  <a:cubicBezTo>
                    <a:pt x="2375" y="5984"/>
                    <a:pt x="2883" y="6112"/>
                    <a:pt x="3390" y="6112"/>
                  </a:cubicBezTo>
                  <a:cubicBezTo>
                    <a:pt x="4456" y="6112"/>
                    <a:pt x="5513" y="5546"/>
                    <a:pt x="6082" y="4548"/>
                  </a:cubicBezTo>
                  <a:cubicBezTo>
                    <a:pt x="6921" y="3077"/>
                    <a:pt x="6408" y="1176"/>
                    <a:pt x="4958" y="370"/>
                  </a:cubicBezTo>
                  <a:cubicBezTo>
                    <a:pt x="4507" y="119"/>
                    <a:pt x="4015" y="0"/>
                    <a:pt x="3525"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0" name="Google Shape;2970;p8"/>
            <p:cNvSpPr/>
            <p:nvPr/>
          </p:nvSpPr>
          <p:spPr>
            <a:xfrm>
              <a:off x="3191875" y="1546475"/>
              <a:ext cx="171475" cy="152125"/>
            </a:xfrm>
            <a:custGeom>
              <a:rect b="b" l="l" r="r" t="t"/>
              <a:pathLst>
                <a:path extrusionOk="0" h="6085" w="6859">
                  <a:moveTo>
                    <a:pt x="3478" y="1"/>
                  </a:moveTo>
                  <a:cubicBezTo>
                    <a:pt x="2420" y="1"/>
                    <a:pt x="1386" y="566"/>
                    <a:pt x="820" y="1573"/>
                  </a:cubicBezTo>
                  <a:cubicBezTo>
                    <a:pt x="0" y="3029"/>
                    <a:pt x="472" y="4845"/>
                    <a:pt x="1884" y="5676"/>
                  </a:cubicBezTo>
                  <a:cubicBezTo>
                    <a:pt x="2354" y="5953"/>
                    <a:pt x="2870" y="6085"/>
                    <a:pt x="3380" y="6085"/>
                  </a:cubicBezTo>
                  <a:cubicBezTo>
                    <a:pt x="4438" y="6085"/>
                    <a:pt x="5472" y="5519"/>
                    <a:pt x="6039" y="4512"/>
                  </a:cubicBezTo>
                  <a:cubicBezTo>
                    <a:pt x="6858" y="3057"/>
                    <a:pt x="6387" y="1242"/>
                    <a:pt x="4975" y="410"/>
                  </a:cubicBezTo>
                  <a:cubicBezTo>
                    <a:pt x="4504" y="133"/>
                    <a:pt x="3988" y="1"/>
                    <a:pt x="3478"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1" name="Google Shape;2971;p8"/>
            <p:cNvSpPr/>
            <p:nvPr/>
          </p:nvSpPr>
          <p:spPr>
            <a:xfrm>
              <a:off x="5052700" y="2592625"/>
              <a:ext cx="171475" cy="152125"/>
            </a:xfrm>
            <a:custGeom>
              <a:rect b="b" l="l" r="r" t="t"/>
              <a:pathLst>
                <a:path extrusionOk="0" h="6085" w="6859">
                  <a:moveTo>
                    <a:pt x="3478" y="0"/>
                  </a:moveTo>
                  <a:cubicBezTo>
                    <a:pt x="2420" y="0"/>
                    <a:pt x="1384" y="567"/>
                    <a:pt x="818" y="1576"/>
                  </a:cubicBezTo>
                  <a:cubicBezTo>
                    <a:pt x="0" y="3030"/>
                    <a:pt x="473" y="4846"/>
                    <a:pt x="1885" y="5677"/>
                  </a:cubicBezTo>
                  <a:cubicBezTo>
                    <a:pt x="2355" y="5953"/>
                    <a:pt x="2870" y="6084"/>
                    <a:pt x="3379" y="6084"/>
                  </a:cubicBezTo>
                  <a:cubicBezTo>
                    <a:pt x="4438" y="6084"/>
                    <a:pt x="5473" y="5517"/>
                    <a:pt x="6040" y="4508"/>
                  </a:cubicBezTo>
                  <a:cubicBezTo>
                    <a:pt x="6858" y="3054"/>
                    <a:pt x="6387" y="1238"/>
                    <a:pt x="4972" y="407"/>
                  </a:cubicBezTo>
                  <a:cubicBezTo>
                    <a:pt x="4502" y="131"/>
                    <a:pt x="3988" y="0"/>
                    <a:pt x="3478"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2" name="Google Shape;2972;p8"/>
            <p:cNvSpPr/>
            <p:nvPr/>
          </p:nvSpPr>
          <p:spPr>
            <a:xfrm>
              <a:off x="5002850" y="2408375"/>
              <a:ext cx="172400" cy="152725"/>
            </a:xfrm>
            <a:custGeom>
              <a:rect b="b" l="l" r="r" t="t"/>
              <a:pathLst>
                <a:path extrusionOk="0" h="6109" w="6896">
                  <a:moveTo>
                    <a:pt x="3504" y="1"/>
                  </a:moveTo>
                  <a:cubicBezTo>
                    <a:pt x="2399" y="1"/>
                    <a:pt x="1313" y="604"/>
                    <a:pt x="768" y="1649"/>
                  </a:cubicBezTo>
                  <a:cubicBezTo>
                    <a:pt x="0" y="3118"/>
                    <a:pt x="519" y="4939"/>
                    <a:pt x="1929" y="5733"/>
                  </a:cubicBezTo>
                  <a:cubicBezTo>
                    <a:pt x="2381" y="5988"/>
                    <a:pt x="2877" y="6109"/>
                    <a:pt x="3370" y="6109"/>
                  </a:cubicBezTo>
                  <a:cubicBezTo>
                    <a:pt x="4453" y="6109"/>
                    <a:pt x="5521" y="5527"/>
                    <a:pt x="6079" y="4510"/>
                  </a:cubicBezTo>
                  <a:cubicBezTo>
                    <a:pt x="6895" y="3025"/>
                    <a:pt x="6357" y="1128"/>
                    <a:pt x="4898" y="347"/>
                  </a:cubicBezTo>
                  <a:cubicBezTo>
                    <a:pt x="4458" y="112"/>
                    <a:pt x="3979" y="1"/>
                    <a:pt x="3504"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3" name="Google Shape;2973;p8"/>
            <p:cNvSpPr/>
            <p:nvPr/>
          </p:nvSpPr>
          <p:spPr>
            <a:xfrm>
              <a:off x="4885150" y="3435125"/>
              <a:ext cx="171350" cy="151400"/>
            </a:xfrm>
            <a:custGeom>
              <a:rect b="b" l="l" r="r" t="t"/>
              <a:pathLst>
                <a:path extrusionOk="0" h="6056" w="6854">
                  <a:moveTo>
                    <a:pt x="3469" y="1"/>
                  </a:moveTo>
                  <a:cubicBezTo>
                    <a:pt x="2453" y="1"/>
                    <a:pt x="1467" y="531"/>
                    <a:pt x="892" y="1490"/>
                  </a:cubicBezTo>
                  <a:cubicBezTo>
                    <a:pt x="0" y="2977"/>
                    <a:pt x="469" y="4829"/>
                    <a:pt x="1945" y="5666"/>
                  </a:cubicBezTo>
                  <a:cubicBezTo>
                    <a:pt x="2411" y="5930"/>
                    <a:pt x="2913" y="6055"/>
                    <a:pt x="3407" y="6055"/>
                  </a:cubicBezTo>
                  <a:cubicBezTo>
                    <a:pt x="4441" y="6055"/>
                    <a:pt x="5442" y="5505"/>
                    <a:pt x="6011" y="4517"/>
                  </a:cubicBezTo>
                  <a:cubicBezTo>
                    <a:pt x="6854" y="3057"/>
                    <a:pt x="6401" y="1256"/>
                    <a:pt x="4979" y="417"/>
                  </a:cubicBezTo>
                  <a:cubicBezTo>
                    <a:pt x="4501" y="135"/>
                    <a:pt x="3981" y="1"/>
                    <a:pt x="3469"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4" name="Google Shape;2974;p8"/>
            <p:cNvSpPr/>
            <p:nvPr/>
          </p:nvSpPr>
          <p:spPr>
            <a:xfrm>
              <a:off x="4753075" y="3673125"/>
              <a:ext cx="169525" cy="149600"/>
            </a:xfrm>
            <a:custGeom>
              <a:rect b="b" l="l" r="r" t="t"/>
              <a:pathLst>
                <a:path extrusionOk="0" h="5984" w="6781">
                  <a:moveTo>
                    <a:pt x="3404" y="0"/>
                  </a:moveTo>
                  <a:cubicBezTo>
                    <a:pt x="2391" y="0"/>
                    <a:pt x="1418" y="541"/>
                    <a:pt x="855" y="1518"/>
                  </a:cubicBezTo>
                  <a:cubicBezTo>
                    <a:pt x="0" y="2998"/>
                    <a:pt x="459" y="4765"/>
                    <a:pt x="1912" y="5591"/>
                  </a:cubicBezTo>
                  <a:cubicBezTo>
                    <a:pt x="2381" y="5857"/>
                    <a:pt x="2882" y="5984"/>
                    <a:pt x="3373" y="5984"/>
                  </a:cubicBezTo>
                  <a:cubicBezTo>
                    <a:pt x="4402" y="5984"/>
                    <a:pt x="5388" y="5426"/>
                    <a:pt x="5951" y="4418"/>
                  </a:cubicBezTo>
                  <a:cubicBezTo>
                    <a:pt x="6780" y="2929"/>
                    <a:pt x="6290" y="1174"/>
                    <a:pt x="4817" y="368"/>
                  </a:cubicBezTo>
                  <a:cubicBezTo>
                    <a:pt x="4363" y="119"/>
                    <a:pt x="3879" y="0"/>
                    <a:pt x="3404"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5" name="Google Shape;2975;p8"/>
            <p:cNvSpPr/>
            <p:nvPr/>
          </p:nvSpPr>
          <p:spPr>
            <a:xfrm>
              <a:off x="4156850" y="1465225"/>
              <a:ext cx="170300" cy="150750"/>
            </a:xfrm>
            <a:custGeom>
              <a:rect b="b" l="l" r="r" t="t"/>
              <a:pathLst>
                <a:path extrusionOk="0" h="6030" w="6812">
                  <a:moveTo>
                    <a:pt x="3430" y="1"/>
                  </a:moveTo>
                  <a:cubicBezTo>
                    <a:pt x="2376" y="1"/>
                    <a:pt x="1364" y="579"/>
                    <a:pt x="802" y="1615"/>
                  </a:cubicBezTo>
                  <a:cubicBezTo>
                    <a:pt x="1" y="3095"/>
                    <a:pt x="503" y="4856"/>
                    <a:pt x="1955" y="5656"/>
                  </a:cubicBezTo>
                  <a:cubicBezTo>
                    <a:pt x="2414" y="5909"/>
                    <a:pt x="2903" y="6029"/>
                    <a:pt x="3384" y="6029"/>
                  </a:cubicBezTo>
                  <a:cubicBezTo>
                    <a:pt x="4421" y="6029"/>
                    <a:pt x="5419" y="5468"/>
                    <a:pt x="5985" y="4464"/>
                  </a:cubicBezTo>
                  <a:cubicBezTo>
                    <a:pt x="6812" y="2993"/>
                    <a:pt x="6343" y="1223"/>
                    <a:pt x="4908" y="401"/>
                  </a:cubicBezTo>
                  <a:cubicBezTo>
                    <a:pt x="4435" y="130"/>
                    <a:pt x="3928" y="1"/>
                    <a:pt x="3430"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6" name="Google Shape;2976;p8"/>
            <p:cNvSpPr/>
            <p:nvPr/>
          </p:nvSpPr>
          <p:spPr>
            <a:xfrm>
              <a:off x="4622150" y="1726775"/>
              <a:ext cx="170100" cy="150675"/>
            </a:xfrm>
            <a:custGeom>
              <a:rect b="b" l="l" r="r" t="t"/>
              <a:pathLst>
                <a:path extrusionOk="0" h="6027" w="6804">
                  <a:moveTo>
                    <a:pt x="3424" y="0"/>
                  </a:moveTo>
                  <a:cubicBezTo>
                    <a:pt x="2394" y="0"/>
                    <a:pt x="1403" y="552"/>
                    <a:pt x="834" y="1551"/>
                  </a:cubicBezTo>
                  <a:cubicBezTo>
                    <a:pt x="0" y="3019"/>
                    <a:pt x="460" y="4793"/>
                    <a:pt x="1888" y="5619"/>
                  </a:cubicBezTo>
                  <a:cubicBezTo>
                    <a:pt x="2364" y="5895"/>
                    <a:pt x="2877" y="6027"/>
                    <a:pt x="3381" y="6027"/>
                  </a:cubicBezTo>
                  <a:cubicBezTo>
                    <a:pt x="4396" y="6027"/>
                    <a:pt x="5376" y="5493"/>
                    <a:pt x="5945" y="4528"/>
                  </a:cubicBezTo>
                  <a:cubicBezTo>
                    <a:pt x="6804" y="3069"/>
                    <a:pt x="6376" y="1284"/>
                    <a:pt x="4968" y="437"/>
                  </a:cubicBezTo>
                  <a:cubicBezTo>
                    <a:pt x="4476" y="141"/>
                    <a:pt x="3945" y="0"/>
                    <a:pt x="3424"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7" name="Google Shape;2977;p8"/>
            <p:cNvSpPr/>
            <p:nvPr/>
          </p:nvSpPr>
          <p:spPr>
            <a:xfrm>
              <a:off x="4904550" y="2041775"/>
              <a:ext cx="169825" cy="150150"/>
            </a:xfrm>
            <a:custGeom>
              <a:rect b="b" l="l" r="r" t="t"/>
              <a:pathLst>
                <a:path extrusionOk="0" h="6006" w="6793">
                  <a:moveTo>
                    <a:pt x="3412" y="0"/>
                  </a:moveTo>
                  <a:cubicBezTo>
                    <a:pt x="2392" y="0"/>
                    <a:pt x="1415" y="545"/>
                    <a:pt x="848" y="1532"/>
                  </a:cubicBezTo>
                  <a:cubicBezTo>
                    <a:pt x="1" y="3007"/>
                    <a:pt x="458" y="4774"/>
                    <a:pt x="1899" y="5601"/>
                  </a:cubicBezTo>
                  <a:cubicBezTo>
                    <a:pt x="2374" y="5875"/>
                    <a:pt x="2883" y="6005"/>
                    <a:pt x="3382" y="6005"/>
                  </a:cubicBezTo>
                  <a:cubicBezTo>
                    <a:pt x="4402" y="6005"/>
                    <a:pt x="5379" y="5460"/>
                    <a:pt x="5945" y="4474"/>
                  </a:cubicBezTo>
                  <a:cubicBezTo>
                    <a:pt x="6792" y="2997"/>
                    <a:pt x="6337" y="1232"/>
                    <a:pt x="4896" y="404"/>
                  </a:cubicBezTo>
                  <a:cubicBezTo>
                    <a:pt x="4420" y="131"/>
                    <a:pt x="3911" y="0"/>
                    <a:pt x="3412"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8" name="Google Shape;2978;p8"/>
            <p:cNvSpPr/>
            <p:nvPr/>
          </p:nvSpPr>
          <p:spPr>
            <a:xfrm>
              <a:off x="4070475" y="4069250"/>
              <a:ext cx="170250" cy="150725"/>
            </a:xfrm>
            <a:custGeom>
              <a:rect b="b" l="l" r="r" t="t"/>
              <a:pathLst>
                <a:path extrusionOk="0" h="6029" w="6810">
                  <a:moveTo>
                    <a:pt x="3428" y="0"/>
                  </a:moveTo>
                  <a:cubicBezTo>
                    <a:pt x="2379" y="0"/>
                    <a:pt x="1371" y="574"/>
                    <a:pt x="808" y="1602"/>
                  </a:cubicBezTo>
                  <a:cubicBezTo>
                    <a:pt x="0" y="3079"/>
                    <a:pt x="495" y="4844"/>
                    <a:pt x="1941" y="5649"/>
                  </a:cubicBezTo>
                  <a:cubicBezTo>
                    <a:pt x="2404" y="5906"/>
                    <a:pt x="2898" y="6029"/>
                    <a:pt x="3384" y="6029"/>
                  </a:cubicBezTo>
                  <a:cubicBezTo>
                    <a:pt x="4416" y="6029"/>
                    <a:pt x="5409" y="5474"/>
                    <a:pt x="5975" y="4476"/>
                  </a:cubicBezTo>
                  <a:cubicBezTo>
                    <a:pt x="6810" y="3006"/>
                    <a:pt x="6348" y="1234"/>
                    <a:pt x="4919" y="407"/>
                  </a:cubicBezTo>
                  <a:cubicBezTo>
                    <a:pt x="4442" y="131"/>
                    <a:pt x="3930" y="0"/>
                    <a:pt x="3428"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9" name="Google Shape;2979;p8"/>
            <p:cNvSpPr/>
            <p:nvPr/>
          </p:nvSpPr>
          <p:spPr>
            <a:xfrm>
              <a:off x="2441850" y="3153925"/>
              <a:ext cx="170625" cy="150700"/>
            </a:xfrm>
            <a:custGeom>
              <a:rect b="b" l="l" r="r" t="t"/>
              <a:pathLst>
                <a:path extrusionOk="0" h="6028" w="6825">
                  <a:moveTo>
                    <a:pt x="3446" y="0"/>
                  </a:moveTo>
                  <a:cubicBezTo>
                    <a:pt x="2432" y="0"/>
                    <a:pt x="1454" y="531"/>
                    <a:pt x="885" y="1495"/>
                  </a:cubicBezTo>
                  <a:cubicBezTo>
                    <a:pt x="0" y="2989"/>
                    <a:pt x="468" y="4812"/>
                    <a:pt x="1949" y="5643"/>
                  </a:cubicBezTo>
                  <a:cubicBezTo>
                    <a:pt x="2414" y="5903"/>
                    <a:pt x="2911" y="6027"/>
                    <a:pt x="3400" y="6027"/>
                  </a:cubicBezTo>
                  <a:cubicBezTo>
                    <a:pt x="4430" y="6027"/>
                    <a:pt x="5421" y="5475"/>
                    <a:pt x="5988" y="4482"/>
                  </a:cubicBezTo>
                  <a:cubicBezTo>
                    <a:pt x="6825" y="3017"/>
                    <a:pt x="6371" y="1240"/>
                    <a:pt x="4943" y="410"/>
                  </a:cubicBezTo>
                  <a:cubicBezTo>
                    <a:pt x="4466" y="133"/>
                    <a:pt x="3952" y="0"/>
                    <a:pt x="3446"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0" name="Google Shape;2980;p8"/>
            <p:cNvSpPr/>
            <p:nvPr/>
          </p:nvSpPr>
          <p:spPr>
            <a:xfrm>
              <a:off x="3056825" y="3967775"/>
              <a:ext cx="169525" cy="149650"/>
            </a:xfrm>
            <a:custGeom>
              <a:rect b="b" l="l" r="r" t="t"/>
              <a:pathLst>
                <a:path extrusionOk="0" h="5986" w="6781">
                  <a:moveTo>
                    <a:pt x="3408" y="1"/>
                  </a:moveTo>
                  <a:cubicBezTo>
                    <a:pt x="2390" y="1"/>
                    <a:pt x="1411" y="548"/>
                    <a:pt x="849" y="1531"/>
                  </a:cubicBezTo>
                  <a:cubicBezTo>
                    <a:pt x="0" y="3012"/>
                    <a:pt x="467" y="4777"/>
                    <a:pt x="1923" y="5598"/>
                  </a:cubicBezTo>
                  <a:cubicBezTo>
                    <a:pt x="2389" y="5860"/>
                    <a:pt x="2886" y="5986"/>
                    <a:pt x="3372" y="5986"/>
                  </a:cubicBezTo>
                  <a:cubicBezTo>
                    <a:pt x="4405" y="5986"/>
                    <a:pt x="5395" y="5422"/>
                    <a:pt x="5956" y="4407"/>
                  </a:cubicBezTo>
                  <a:cubicBezTo>
                    <a:pt x="6780" y="2919"/>
                    <a:pt x="6282" y="1164"/>
                    <a:pt x="4807" y="362"/>
                  </a:cubicBezTo>
                  <a:cubicBezTo>
                    <a:pt x="4357" y="118"/>
                    <a:pt x="3879" y="1"/>
                    <a:pt x="3408"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1" name="Google Shape;2981;p8"/>
            <p:cNvSpPr/>
            <p:nvPr/>
          </p:nvSpPr>
          <p:spPr>
            <a:xfrm>
              <a:off x="3887800" y="4122725"/>
              <a:ext cx="169725" cy="150100"/>
            </a:xfrm>
            <a:custGeom>
              <a:rect b="b" l="l" r="r" t="t"/>
              <a:pathLst>
                <a:path extrusionOk="0" h="6004" w="6789">
                  <a:moveTo>
                    <a:pt x="3411" y="1"/>
                  </a:moveTo>
                  <a:cubicBezTo>
                    <a:pt x="2396" y="1"/>
                    <a:pt x="1421" y="539"/>
                    <a:pt x="854" y="1516"/>
                  </a:cubicBezTo>
                  <a:cubicBezTo>
                    <a:pt x="1" y="2986"/>
                    <a:pt x="447" y="4759"/>
                    <a:pt x="1880" y="5592"/>
                  </a:cubicBezTo>
                  <a:cubicBezTo>
                    <a:pt x="2360" y="5870"/>
                    <a:pt x="2874" y="6004"/>
                    <a:pt x="3379" y="6004"/>
                  </a:cubicBezTo>
                  <a:cubicBezTo>
                    <a:pt x="4393" y="6004"/>
                    <a:pt x="5367" y="5466"/>
                    <a:pt x="5934" y="4490"/>
                  </a:cubicBezTo>
                  <a:cubicBezTo>
                    <a:pt x="6788" y="3017"/>
                    <a:pt x="6343" y="1245"/>
                    <a:pt x="4908" y="412"/>
                  </a:cubicBezTo>
                  <a:cubicBezTo>
                    <a:pt x="4429" y="134"/>
                    <a:pt x="3915" y="1"/>
                    <a:pt x="3411"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2" name="Google Shape;2982;p8"/>
            <p:cNvSpPr/>
            <p:nvPr/>
          </p:nvSpPr>
          <p:spPr>
            <a:xfrm>
              <a:off x="5019725" y="3198900"/>
              <a:ext cx="169475" cy="149600"/>
            </a:xfrm>
            <a:custGeom>
              <a:rect b="b" l="l" r="r" t="t"/>
              <a:pathLst>
                <a:path extrusionOk="0" h="5984" w="6779">
                  <a:moveTo>
                    <a:pt x="3406" y="0"/>
                  </a:moveTo>
                  <a:cubicBezTo>
                    <a:pt x="2388" y="0"/>
                    <a:pt x="1410" y="546"/>
                    <a:pt x="847" y="1529"/>
                  </a:cubicBezTo>
                  <a:cubicBezTo>
                    <a:pt x="0" y="3010"/>
                    <a:pt x="466" y="4777"/>
                    <a:pt x="1922" y="5596"/>
                  </a:cubicBezTo>
                  <a:cubicBezTo>
                    <a:pt x="2388" y="5858"/>
                    <a:pt x="2885" y="5984"/>
                    <a:pt x="3373" y="5984"/>
                  </a:cubicBezTo>
                  <a:cubicBezTo>
                    <a:pt x="4405" y="5984"/>
                    <a:pt x="5393" y="5420"/>
                    <a:pt x="5955" y="4405"/>
                  </a:cubicBezTo>
                  <a:cubicBezTo>
                    <a:pt x="6779" y="2918"/>
                    <a:pt x="6281" y="1162"/>
                    <a:pt x="4806" y="362"/>
                  </a:cubicBezTo>
                  <a:cubicBezTo>
                    <a:pt x="4355" y="117"/>
                    <a:pt x="3876" y="0"/>
                    <a:pt x="3406"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3" name="Google Shape;2983;p8"/>
            <p:cNvSpPr/>
            <p:nvPr/>
          </p:nvSpPr>
          <p:spPr>
            <a:xfrm>
              <a:off x="2492050" y="3338075"/>
              <a:ext cx="169975" cy="150200"/>
            </a:xfrm>
            <a:custGeom>
              <a:rect b="b" l="l" r="r" t="t"/>
              <a:pathLst>
                <a:path extrusionOk="0" h="6008" w="6799">
                  <a:moveTo>
                    <a:pt x="3419" y="1"/>
                  </a:moveTo>
                  <a:cubicBezTo>
                    <a:pt x="2374" y="1"/>
                    <a:pt x="1372" y="577"/>
                    <a:pt x="811" y="1606"/>
                  </a:cubicBezTo>
                  <a:cubicBezTo>
                    <a:pt x="1" y="3089"/>
                    <a:pt x="506" y="4845"/>
                    <a:pt x="1971" y="5643"/>
                  </a:cubicBezTo>
                  <a:cubicBezTo>
                    <a:pt x="2424" y="5890"/>
                    <a:pt x="2906" y="6008"/>
                    <a:pt x="3379" y="6008"/>
                  </a:cubicBezTo>
                  <a:cubicBezTo>
                    <a:pt x="4424" y="6008"/>
                    <a:pt x="5427" y="5432"/>
                    <a:pt x="5988" y="4404"/>
                  </a:cubicBezTo>
                  <a:cubicBezTo>
                    <a:pt x="6799" y="2920"/>
                    <a:pt x="6293" y="1165"/>
                    <a:pt x="4828" y="366"/>
                  </a:cubicBezTo>
                  <a:cubicBezTo>
                    <a:pt x="4374" y="119"/>
                    <a:pt x="3892" y="1"/>
                    <a:pt x="3419"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4" name="Google Shape;2984;p8"/>
            <p:cNvSpPr/>
            <p:nvPr/>
          </p:nvSpPr>
          <p:spPr>
            <a:xfrm>
              <a:off x="2392775" y="2970200"/>
              <a:ext cx="169975" cy="150175"/>
            </a:xfrm>
            <a:custGeom>
              <a:rect b="b" l="l" r="r" t="t"/>
              <a:pathLst>
                <a:path extrusionOk="0" h="6007" w="6799">
                  <a:moveTo>
                    <a:pt x="3414" y="0"/>
                  </a:moveTo>
                  <a:cubicBezTo>
                    <a:pt x="2379" y="0"/>
                    <a:pt x="1388" y="564"/>
                    <a:pt x="826" y="1577"/>
                  </a:cubicBezTo>
                  <a:cubicBezTo>
                    <a:pt x="1" y="3061"/>
                    <a:pt x="487" y="4816"/>
                    <a:pt x="1946" y="5627"/>
                  </a:cubicBezTo>
                  <a:cubicBezTo>
                    <a:pt x="2409" y="5884"/>
                    <a:pt x="2901" y="6007"/>
                    <a:pt x="3384" y="6007"/>
                  </a:cubicBezTo>
                  <a:cubicBezTo>
                    <a:pt x="4418" y="6007"/>
                    <a:pt x="5409" y="5443"/>
                    <a:pt x="5973" y="4430"/>
                  </a:cubicBezTo>
                  <a:cubicBezTo>
                    <a:pt x="6798" y="2946"/>
                    <a:pt x="6312" y="1190"/>
                    <a:pt x="4853" y="381"/>
                  </a:cubicBezTo>
                  <a:cubicBezTo>
                    <a:pt x="4390" y="123"/>
                    <a:pt x="3897" y="0"/>
                    <a:pt x="3414"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5" name="Google Shape;2985;p8"/>
            <p:cNvSpPr/>
            <p:nvPr/>
          </p:nvSpPr>
          <p:spPr>
            <a:xfrm>
              <a:off x="3742175" y="1388175"/>
              <a:ext cx="169125" cy="149650"/>
            </a:xfrm>
            <a:custGeom>
              <a:rect b="b" l="l" r="r" t="t"/>
              <a:pathLst>
                <a:path extrusionOk="0" h="5986" w="6765">
                  <a:moveTo>
                    <a:pt x="3391" y="1"/>
                  </a:moveTo>
                  <a:cubicBezTo>
                    <a:pt x="2344" y="1"/>
                    <a:pt x="1341" y="582"/>
                    <a:pt x="782" y="1620"/>
                  </a:cubicBezTo>
                  <a:cubicBezTo>
                    <a:pt x="1" y="3072"/>
                    <a:pt x="484" y="4791"/>
                    <a:pt x="1897" y="5593"/>
                  </a:cubicBezTo>
                  <a:cubicBezTo>
                    <a:pt x="2367" y="5859"/>
                    <a:pt x="2867" y="5986"/>
                    <a:pt x="3358" y="5986"/>
                  </a:cubicBezTo>
                  <a:cubicBezTo>
                    <a:pt x="4387" y="5986"/>
                    <a:pt x="5373" y="5426"/>
                    <a:pt x="5935" y="4417"/>
                  </a:cubicBezTo>
                  <a:cubicBezTo>
                    <a:pt x="6765" y="2927"/>
                    <a:pt x="6271" y="1172"/>
                    <a:pt x="4800" y="368"/>
                  </a:cubicBezTo>
                  <a:cubicBezTo>
                    <a:pt x="4346" y="119"/>
                    <a:pt x="3864" y="1"/>
                    <a:pt x="3391"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6" name="Google Shape;2986;p8"/>
            <p:cNvSpPr/>
            <p:nvPr/>
          </p:nvSpPr>
          <p:spPr>
            <a:xfrm>
              <a:off x="2559950" y="2127775"/>
              <a:ext cx="170225" cy="150750"/>
            </a:xfrm>
            <a:custGeom>
              <a:rect b="b" l="l" r="r" t="t"/>
              <a:pathLst>
                <a:path extrusionOk="0" h="6030" w="6809">
                  <a:moveTo>
                    <a:pt x="3427" y="1"/>
                  </a:moveTo>
                  <a:cubicBezTo>
                    <a:pt x="2378" y="1"/>
                    <a:pt x="1370" y="574"/>
                    <a:pt x="807" y="1603"/>
                  </a:cubicBezTo>
                  <a:cubicBezTo>
                    <a:pt x="1" y="3079"/>
                    <a:pt x="494" y="4844"/>
                    <a:pt x="1940" y="5649"/>
                  </a:cubicBezTo>
                  <a:cubicBezTo>
                    <a:pt x="2403" y="5907"/>
                    <a:pt x="2897" y="6030"/>
                    <a:pt x="3383" y="6030"/>
                  </a:cubicBezTo>
                  <a:cubicBezTo>
                    <a:pt x="4416" y="6030"/>
                    <a:pt x="5409" y="5475"/>
                    <a:pt x="5975" y="4476"/>
                  </a:cubicBezTo>
                  <a:cubicBezTo>
                    <a:pt x="6809" y="3008"/>
                    <a:pt x="6348" y="1236"/>
                    <a:pt x="4918" y="409"/>
                  </a:cubicBezTo>
                  <a:cubicBezTo>
                    <a:pt x="4441" y="133"/>
                    <a:pt x="3929" y="1"/>
                    <a:pt x="3427"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7" name="Google Shape;2987;p8"/>
            <p:cNvSpPr/>
            <p:nvPr/>
          </p:nvSpPr>
          <p:spPr>
            <a:xfrm>
              <a:off x="4253600" y="4016325"/>
              <a:ext cx="169925" cy="150200"/>
            </a:xfrm>
            <a:custGeom>
              <a:rect b="b" l="l" r="r" t="t"/>
              <a:pathLst>
                <a:path extrusionOk="0" h="6008" w="6797">
                  <a:moveTo>
                    <a:pt x="3416" y="1"/>
                  </a:moveTo>
                  <a:cubicBezTo>
                    <a:pt x="2379" y="1"/>
                    <a:pt x="1385" y="567"/>
                    <a:pt x="821" y="1584"/>
                  </a:cubicBezTo>
                  <a:cubicBezTo>
                    <a:pt x="0" y="3068"/>
                    <a:pt x="490" y="4823"/>
                    <a:pt x="1950" y="5630"/>
                  </a:cubicBezTo>
                  <a:cubicBezTo>
                    <a:pt x="2411" y="5886"/>
                    <a:pt x="2902" y="6008"/>
                    <a:pt x="3383" y="6008"/>
                  </a:cubicBezTo>
                  <a:cubicBezTo>
                    <a:pt x="4420" y="6008"/>
                    <a:pt x="5413" y="5441"/>
                    <a:pt x="5976" y="4423"/>
                  </a:cubicBezTo>
                  <a:cubicBezTo>
                    <a:pt x="6797" y="2941"/>
                    <a:pt x="6307" y="1185"/>
                    <a:pt x="4848" y="377"/>
                  </a:cubicBezTo>
                  <a:cubicBezTo>
                    <a:pt x="4387" y="122"/>
                    <a:pt x="3897" y="1"/>
                    <a:pt x="3416"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8" name="Google Shape;2988;p8"/>
            <p:cNvSpPr/>
            <p:nvPr/>
          </p:nvSpPr>
          <p:spPr>
            <a:xfrm>
              <a:off x="3009950" y="1600925"/>
              <a:ext cx="169450" cy="149600"/>
            </a:xfrm>
            <a:custGeom>
              <a:rect b="b" l="l" r="r" t="t"/>
              <a:pathLst>
                <a:path extrusionOk="0" h="5984" w="6778">
                  <a:moveTo>
                    <a:pt x="3403" y="0"/>
                  </a:moveTo>
                  <a:cubicBezTo>
                    <a:pt x="2394" y="0"/>
                    <a:pt x="1425" y="536"/>
                    <a:pt x="861" y="1504"/>
                  </a:cubicBezTo>
                  <a:cubicBezTo>
                    <a:pt x="1" y="2983"/>
                    <a:pt x="450" y="4753"/>
                    <a:pt x="1897" y="5583"/>
                  </a:cubicBezTo>
                  <a:cubicBezTo>
                    <a:pt x="2371" y="5854"/>
                    <a:pt x="2877" y="5983"/>
                    <a:pt x="3373" y="5983"/>
                  </a:cubicBezTo>
                  <a:cubicBezTo>
                    <a:pt x="4398" y="5983"/>
                    <a:pt x="5379" y="5430"/>
                    <a:pt x="5942" y="4430"/>
                  </a:cubicBezTo>
                  <a:cubicBezTo>
                    <a:pt x="6778" y="2948"/>
                    <a:pt x="6294" y="1186"/>
                    <a:pt x="4830" y="375"/>
                  </a:cubicBezTo>
                  <a:cubicBezTo>
                    <a:pt x="4371" y="121"/>
                    <a:pt x="3883" y="0"/>
                    <a:pt x="3403"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9" name="Google Shape;2989;p8"/>
            <p:cNvSpPr/>
            <p:nvPr/>
          </p:nvSpPr>
          <p:spPr>
            <a:xfrm>
              <a:off x="5103300" y="2777825"/>
              <a:ext cx="169050" cy="149625"/>
            </a:xfrm>
            <a:custGeom>
              <a:rect b="b" l="l" r="r" t="t"/>
              <a:pathLst>
                <a:path extrusionOk="0" h="5985" w="6762">
                  <a:moveTo>
                    <a:pt x="3403" y="1"/>
                  </a:moveTo>
                  <a:cubicBezTo>
                    <a:pt x="2385" y="1"/>
                    <a:pt x="1410" y="547"/>
                    <a:pt x="845" y="1537"/>
                  </a:cubicBezTo>
                  <a:cubicBezTo>
                    <a:pt x="1" y="3020"/>
                    <a:pt x="472" y="4784"/>
                    <a:pt x="1933" y="5600"/>
                  </a:cubicBezTo>
                  <a:cubicBezTo>
                    <a:pt x="2398" y="5860"/>
                    <a:pt x="2892" y="5985"/>
                    <a:pt x="3377" y="5985"/>
                  </a:cubicBezTo>
                  <a:cubicBezTo>
                    <a:pt x="4412" y="5985"/>
                    <a:pt x="5402" y="5417"/>
                    <a:pt x="5963" y="4398"/>
                  </a:cubicBezTo>
                  <a:cubicBezTo>
                    <a:pt x="6762" y="2948"/>
                    <a:pt x="6300" y="1225"/>
                    <a:pt x="4897" y="411"/>
                  </a:cubicBezTo>
                  <a:cubicBezTo>
                    <a:pt x="4418" y="134"/>
                    <a:pt x="3906" y="1"/>
                    <a:pt x="3403"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0" name="Google Shape;2990;p8"/>
            <p:cNvSpPr/>
            <p:nvPr/>
          </p:nvSpPr>
          <p:spPr>
            <a:xfrm>
              <a:off x="2694125" y="1891225"/>
              <a:ext cx="168975" cy="149600"/>
            </a:xfrm>
            <a:custGeom>
              <a:rect b="b" l="l" r="r" t="t"/>
              <a:pathLst>
                <a:path extrusionOk="0" h="5984" w="6759">
                  <a:moveTo>
                    <a:pt x="3386" y="0"/>
                  </a:moveTo>
                  <a:cubicBezTo>
                    <a:pt x="2353" y="0"/>
                    <a:pt x="1365" y="563"/>
                    <a:pt x="804" y="1577"/>
                  </a:cubicBezTo>
                  <a:cubicBezTo>
                    <a:pt x="1" y="3026"/>
                    <a:pt x="456" y="4753"/>
                    <a:pt x="1856" y="5568"/>
                  </a:cubicBezTo>
                  <a:cubicBezTo>
                    <a:pt x="2338" y="5849"/>
                    <a:pt x="2853" y="5983"/>
                    <a:pt x="3358" y="5983"/>
                  </a:cubicBezTo>
                  <a:cubicBezTo>
                    <a:pt x="4374" y="5983"/>
                    <a:pt x="5346" y="5441"/>
                    <a:pt x="5911" y="4455"/>
                  </a:cubicBezTo>
                  <a:cubicBezTo>
                    <a:pt x="6758" y="2974"/>
                    <a:pt x="6293" y="1209"/>
                    <a:pt x="4837" y="388"/>
                  </a:cubicBezTo>
                  <a:cubicBezTo>
                    <a:pt x="4370" y="126"/>
                    <a:pt x="3873" y="0"/>
                    <a:pt x="3386"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1" name="Google Shape;2991;p8"/>
            <p:cNvSpPr/>
            <p:nvPr/>
          </p:nvSpPr>
          <p:spPr>
            <a:xfrm>
              <a:off x="2427850" y="2365750"/>
              <a:ext cx="168300" cy="149025"/>
            </a:xfrm>
            <a:custGeom>
              <a:rect b="b" l="l" r="r" t="t"/>
              <a:pathLst>
                <a:path extrusionOk="0" h="5961" w="6732">
                  <a:moveTo>
                    <a:pt x="3375" y="0"/>
                  </a:moveTo>
                  <a:cubicBezTo>
                    <a:pt x="2344" y="0"/>
                    <a:pt x="1356" y="563"/>
                    <a:pt x="796" y="1575"/>
                  </a:cubicBezTo>
                  <a:cubicBezTo>
                    <a:pt x="0" y="3016"/>
                    <a:pt x="457" y="4740"/>
                    <a:pt x="1851" y="5551"/>
                  </a:cubicBezTo>
                  <a:cubicBezTo>
                    <a:pt x="2328" y="5828"/>
                    <a:pt x="2840" y="5960"/>
                    <a:pt x="3341" y="5960"/>
                  </a:cubicBezTo>
                  <a:cubicBezTo>
                    <a:pt x="4356" y="5960"/>
                    <a:pt x="5329" y="5418"/>
                    <a:pt x="5890" y="4435"/>
                  </a:cubicBezTo>
                  <a:cubicBezTo>
                    <a:pt x="6732" y="2962"/>
                    <a:pt x="6265" y="1199"/>
                    <a:pt x="4815" y="384"/>
                  </a:cubicBezTo>
                  <a:cubicBezTo>
                    <a:pt x="4352" y="124"/>
                    <a:pt x="3859" y="0"/>
                    <a:pt x="3375"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2" name="Google Shape;2992;p8"/>
            <p:cNvSpPr/>
            <p:nvPr/>
          </p:nvSpPr>
          <p:spPr>
            <a:xfrm>
              <a:off x="2824900" y="3837650"/>
              <a:ext cx="168100" cy="148375"/>
            </a:xfrm>
            <a:custGeom>
              <a:rect b="b" l="l" r="r" t="t"/>
              <a:pathLst>
                <a:path extrusionOk="0" h="5935" w="6724">
                  <a:moveTo>
                    <a:pt x="3384" y="1"/>
                  </a:moveTo>
                  <a:cubicBezTo>
                    <a:pt x="2390" y="1"/>
                    <a:pt x="1430" y="519"/>
                    <a:pt x="872" y="1457"/>
                  </a:cubicBezTo>
                  <a:cubicBezTo>
                    <a:pt x="1" y="2920"/>
                    <a:pt x="440" y="4709"/>
                    <a:pt x="1874" y="5536"/>
                  </a:cubicBezTo>
                  <a:cubicBezTo>
                    <a:pt x="2341" y="5806"/>
                    <a:pt x="2845" y="5934"/>
                    <a:pt x="3341" y="5934"/>
                  </a:cubicBezTo>
                  <a:cubicBezTo>
                    <a:pt x="4334" y="5934"/>
                    <a:pt x="5294" y="5417"/>
                    <a:pt x="5852" y="4480"/>
                  </a:cubicBezTo>
                  <a:cubicBezTo>
                    <a:pt x="6723" y="3015"/>
                    <a:pt x="6284" y="1226"/>
                    <a:pt x="4850" y="399"/>
                  </a:cubicBezTo>
                  <a:cubicBezTo>
                    <a:pt x="4383" y="130"/>
                    <a:pt x="3879" y="1"/>
                    <a:pt x="3384"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3" name="Google Shape;2993;p8"/>
            <p:cNvSpPr/>
            <p:nvPr/>
          </p:nvSpPr>
          <p:spPr>
            <a:xfrm>
              <a:off x="3705825" y="4177100"/>
              <a:ext cx="167275" cy="147750"/>
            </a:xfrm>
            <a:custGeom>
              <a:rect b="b" l="l" r="r" t="t"/>
              <a:pathLst>
                <a:path extrusionOk="0" h="5910" w="6691">
                  <a:moveTo>
                    <a:pt x="3385" y="0"/>
                  </a:moveTo>
                  <a:cubicBezTo>
                    <a:pt x="2392" y="0"/>
                    <a:pt x="1428" y="515"/>
                    <a:pt x="871" y="1447"/>
                  </a:cubicBezTo>
                  <a:cubicBezTo>
                    <a:pt x="0" y="2904"/>
                    <a:pt x="453" y="4712"/>
                    <a:pt x="1894" y="5528"/>
                  </a:cubicBezTo>
                  <a:cubicBezTo>
                    <a:pt x="2349" y="5787"/>
                    <a:pt x="2840" y="5910"/>
                    <a:pt x="3324" y="5910"/>
                  </a:cubicBezTo>
                  <a:cubicBezTo>
                    <a:pt x="4334" y="5910"/>
                    <a:pt x="5312" y="5375"/>
                    <a:pt x="5867" y="4414"/>
                  </a:cubicBezTo>
                  <a:cubicBezTo>
                    <a:pt x="6691" y="2985"/>
                    <a:pt x="6250" y="1221"/>
                    <a:pt x="4866" y="408"/>
                  </a:cubicBezTo>
                  <a:cubicBezTo>
                    <a:pt x="4398" y="132"/>
                    <a:pt x="3888" y="0"/>
                    <a:pt x="3385"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4" name="Google Shape;2994;p8"/>
            <p:cNvSpPr/>
            <p:nvPr/>
          </p:nvSpPr>
          <p:spPr>
            <a:xfrm>
              <a:off x="2543275" y="3523225"/>
              <a:ext cx="166950" cy="147825"/>
            </a:xfrm>
            <a:custGeom>
              <a:rect b="b" l="l" r="r" t="t"/>
              <a:pathLst>
                <a:path extrusionOk="0" h="5913" w="6678">
                  <a:moveTo>
                    <a:pt x="3370" y="0"/>
                  </a:moveTo>
                  <a:cubicBezTo>
                    <a:pt x="2348" y="0"/>
                    <a:pt x="1359" y="550"/>
                    <a:pt x="806" y="1531"/>
                  </a:cubicBezTo>
                  <a:cubicBezTo>
                    <a:pt x="0" y="2963"/>
                    <a:pt x="461" y="4720"/>
                    <a:pt x="1860" y="5521"/>
                  </a:cubicBezTo>
                  <a:cubicBezTo>
                    <a:pt x="2321" y="5786"/>
                    <a:pt x="2818" y="5912"/>
                    <a:pt x="3306" y="5912"/>
                  </a:cubicBezTo>
                  <a:cubicBezTo>
                    <a:pt x="4343" y="5912"/>
                    <a:pt x="5345" y="5345"/>
                    <a:pt x="5895" y="4332"/>
                  </a:cubicBezTo>
                  <a:cubicBezTo>
                    <a:pt x="6677" y="2892"/>
                    <a:pt x="6180" y="1146"/>
                    <a:pt x="4766" y="364"/>
                  </a:cubicBezTo>
                  <a:cubicBezTo>
                    <a:pt x="4320" y="117"/>
                    <a:pt x="3842" y="0"/>
                    <a:pt x="3370"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5" name="Google Shape;2995;p8"/>
            <p:cNvSpPr/>
            <p:nvPr/>
          </p:nvSpPr>
          <p:spPr>
            <a:xfrm>
              <a:off x="2344000" y="2787175"/>
              <a:ext cx="168225" cy="148350"/>
            </a:xfrm>
            <a:custGeom>
              <a:rect b="b" l="l" r="r" t="t"/>
              <a:pathLst>
                <a:path extrusionOk="0" h="5934" w="6729">
                  <a:moveTo>
                    <a:pt x="3388" y="0"/>
                  </a:moveTo>
                  <a:cubicBezTo>
                    <a:pt x="2388" y="0"/>
                    <a:pt x="1422" y="525"/>
                    <a:pt x="864" y="1473"/>
                  </a:cubicBezTo>
                  <a:cubicBezTo>
                    <a:pt x="1" y="2939"/>
                    <a:pt x="450" y="4724"/>
                    <a:pt x="1891" y="5544"/>
                  </a:cubicBezTo>
                  <a:cubicBezTo>
                    <a:pt x="2354" y="5808"/>
                    <a:pt x="2852" y="5934"/>
                    <a:pt x="3341" y="5934"/>
                  </a:cubicBezTo>
                  <a:cubicBezTo>
                    <a:pt x="4341" y="5934"/>
                    <a:pt x="5306" y="5409"/>
                    <a:pt x="5864" y="4461"/>
                  </a:cubicBezTo>
                  <a:cubicBezTo>
                    <a:pt x="6729" y="2995"/>
                    <a:pt x="6278" y="1210"/>
                    <a:pt x="4837" y="390"/>
                  </a:cubicBezTo>
                  <a:cubicBezTo>
                    <a:pt x="4375" y="126"/>
                    <a:pt x="3877" y="0"/>
                    <a:pt x="3388"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6" name="Google Shape;2996;p8"/>
            <p:cNvSpPr/>
            <p:nvPr/>
          </p:nvSpPr>
          <p:spPr>
            <a:xfrm>
              <a:off x="4437900" y="3964050"/>
              <a:ext cx="167250" cy="148375"/>
            </a:xfrm>
            <a:custGeom>
              <a:rect b="b" l="l" r="r" t="t"/>
              <a:pathLst>
                <a:path extrusionOk="0" h="5935" w="6690">
                  <a:moveTo>
                    <a:pt x="3366" y="1"/>
                  </a:moveTo>
                  <a:cubicBezTo>
                    <a:pt x="2354" y="1"/>
                    <a:pt x="1382" y="539"/>
                    <a:pt x="823" y="1513"/>
                  </a:cubicBezTo>
                  <a:cubicBezTo>
                    <a:pt x="1" y="2948"/>
                    <a:pt x="434" y="4693"/>
                    <a:pt x="1816" y="5512"/>
                  </a:cubicBezTo>
                  <a:cubicBezTo>
                    <a:pt x="2297" y="5798"/>
                    <a:pt x="2817" y="5935"/>
                    <a:pt x="3326" y="5935"/>
                  </a:cubicBezTo>
                  <a:cubicBezTo>
                    <a:pt x="4338" y="5935"/>
                    <a:pt x="5310" y="5397"/>
                    <a:pt x="5869" y="4422"/>
                  </a:cubicBezTo>
                  <a:cubicBezTo>
                    <a:pt x="6689" y="2988"/>
                    <a:pt x="6256" y="1243"/>
                    <a:pt x="4875" y="423"/>
                  </a:cubicBezTo>
                  <a:cubicBezTo>
                    <a:pt x="4394" y="137"/>
                    <a:pt x="3875" y="1"/>
                    <a:pt x="3366"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7" name="Google Shape;2997;p8"/>
            <p:cNvSpPr/>
            <p:nvPr/>
          </p:nvSpPr>
          <p:spPr>
            <a:xfrm>
              <a:off x="3290525" y="4099175"/>
              <a:ext cx="167250" cy="148400"/>
            </a:xfrm>
            <a:custGeom>
              <a:rect b="b" l="l" r="r" t="t"/>
              <a:pathLst>
                <a:path extrusionOk="0" h="5936" w="6690">
                  <a:moveTo>
                    <a:pt x="3365" y="0"/>
                  </a:moveTo>
                  <a:cubicBezTo>
                    <a:pt x="2348" y="0"/>
                    <a:pt x="1369" y="546"/>
                    <a:pt x="811" y="1532"/>
                  </a:cubicBezTo>
                  <a:cubicBezTo>
                    <a:pt x="1" y="2968"/>
                    <a:pt x="447" y="4711"/>
                    <a:pt x="1834" y="5524"/>
                  </a:cubicBezTo>
                  <a:cubicBezTo>
                    <a:pt x="2309" y="5803"/>
                    <a:pt x="2821" y="5936"/>
                    <a:pt x="3323" y="5936"/>
                  </a:cubicBezTo>
                  <a:cubicBezTo>
                    <a:pt x="4342" y="5936"/>
                    <a:pt x="5320" y="5390"/>
                    <a:pt x="5879" y="4403"/>
                  </a:cubicBezTo>
                  <a:cubicBezTo>
                    <a:pt x="6689" y="2969"/>
                    <a:pt x="6243" y="1226"/>
                    <a:pt x="4856" y="412"/>
                  </a:cubicBezTo>
                  <a:cubicBezTo>
                    <a:pt x="4380" y="133"/>
                    <a:pt x="3868" y="0"/>
                    <a:pt x="3365"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8" name="Google Shape;2998;p8"/>
            <p:cNvSpPr/>
            <p:nvPr/>
          </p:nvSpPr>
          <p:spPr>
            <a:xfrm>
              <a:off x="4856850" y="1859525"/>
              <a:ext cx="165975" cy="146775"/>
            </a:xfrm>
            <a:custGeom>
              <a:rect b="b" l="l" r="r" t="t"/>
              <a:pathLst>
                <a:path extrusionOk="0" h="5871" w="6639">
                  <a:moveTo>
                    <a:pt x="3365" y="0"/>
                  </a:moveTo>
                  <a:cubicBezTo>
                    <a:pt x="2337" y="0"/>
                    <a:pt x="1335" y="555"/>
                    <a:pt x="792" y="1537"/>
                  </a:cubicBezTo>
                  <a:cubicBezTo>
                    <a:pt x="0" y="2966"/>
                    <a:pt x="491" y="4736"/>
                    <a:pt x="1894" y="5513"/>
                  </a:cubicBezTo>
                  <a:cubicBezTo>
                    <a:pt x="2332" y="5755"/>
                    <a:pt x="2806" y="5870"/>
                    <a:pt x="3274" y="5870"/>
                  </a:cubicBezTo>
                  <a:cubicBezTo>
                    <a:pt x="4302" y="5870"/>
                    <a:pt x="5304" y="5315"/>
                    <a:pt x="5848" y="4334"/>
                  </a:cubicBezTo>
                  <a:cubicBezTo>
                    <a:pt x="6639" y="2904"/>
                    <a:pt x="6147" y="1135"/>
                    <a:pt x="4745" y="358"/>
                  </a:cubicBezTo>
                  <a:cubicBezTo>
                    <a:pt x="4307" y="115"/>
                    <a:pt x="3833" y="0"/>
                    <a:pt x="3365"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9" name="Google Shape;2999;p8"/>
            <p:cNvSpPr/>
            <p:nvPr/>
          </p:nvSpPr>
          <p:spPr>
            <a:xfrm>
              <a:off x="2829325" y="1656150"/>
              <a:ext cx="164675" cy="145500"/>
            </a:xfrm>
            <a:custGeom>
              <a:rect b="b" l="l" r="r" t="t"/>
              <a:pathLst>
                <a:path extrusionOk="0" h="5820" w="6587">
                  <a:moveTo>
                    <a:pt x="3365" y="1"/>
                  </a:moveTo>
                  <a:cubicBezTo>
                    <a:pt x="2343" y="1"/>
                    <a:pt x="1332" y="544"/>
                    <a:pt x="793" y="1491"/>
                  </a:cubicBezTo>
                  <a:cubicBezTo>
                    <a:pt x="1" y="2886"/>
                    <a:pt x="494" y="4710"/>
                    <a:pt x="1872" y="5474"/>
                  </a:cubicBezTo>
                  <a:cubicBezTo>
                    <a:pt x="2296" y="5708"/>
                    <a:pt x="2760" y="5819"/>
                    <a:pt x="3223" y="5819"/>
                  </a:cubicBezTo>
                  <a:cubicBezTo>
                    <a:pt x="4265" y="5819"/>
                    <a:pt x="5295" y="5257"/>
                    <a:pt x="5823" y="4282"/>
                  </a:cubicBezTo>
                  <a:cubicBezTo>
                    <a:pt x="6586" y="2871"/>
                    <a:pt x="6059" y="1051"/>
                    <a:pt x="4669" y="320"/>
                  </a:cubicBezTo>
                  <a:cubicBezTo>
                    <a:pt x="4258" y="103"/>
                    <a:pt x="3810" y="1"/>
                    <a:pt x="3365"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0" name="Google Shape;3000;p8"/>
            <p:cNvSpPr/>
            <p:nvPr/>
          </p:nvSpPr>
          <p:spPr>
            <a:xfrm>
              <a:off x="5155925" y="2963825"/>
              <a:ext cx="164175" cy="145475"/>
            </a:xfrm>
            <a:custGeom>
              <a:rect b="b" l="l" r="r" t="t"/>
              <a:pathLst>
                <a:path extrusionOk="0" h="5819" w="6567">
                  <a:moveTo>
                    <a:pt x="3344" y="0"/>
                  </a:moveTo>
                  <a:cubicBezTo>
                    <a:pt x="2310" y="0"/>
                    <a:pt x="1285" y="555"/>
                    <a:pt x="753" y="1523"/>
                  </a:cubicBezTo>
                  <a:cubicBezTo>
                    <a:pt x="0" y="2892"/>
                    <a:pt x="464" y="4656"/>
                    <a:pt x="1785" y="5437"/>
                  </a:cubicBezTo>
                  <a:cubicBezTo>
                    <a:pt x="2223" y="5696"/>
                    <a:pt x="2711" y="5819"/>
                    <a:pt x="3198" y="5819"/>
                  </a:cubicBezTo>
                  <a:cubicBezTo>
                    <a:pt x="4212" y="5819"/>
                    <a:pt x="5221" y="5286"/>
                    <a:pt x="5763" y="4346"/>
                  </a:cubicBezTo>
                  <a:cubicBezTo>
                    <a:pt x="6566" y="2955"/>
                    <a:pt x="6083" y="1129"/>
                    <a:pt x="4711" y="356"/>
                  </a:cubicBezTo>
                  <a:cubicBezTo>
                    <a:pt x="4283" y="114"/>
                    <a:pt x="3813" y="0"/>
                    <a:pt x="3344"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1" name="Google Shape;3001;p8"/>
            <p:cNvSpPr/>
            <p:nvPr/>
          </p:nvSpPr>
          <p:spPr>
            <a:xfrm>
              <a:off x="3926725" y="1336750"/>
              <a:ext cx="165275" cy="146150"/>
            </a:xfrm>
            <a:custGeom>
              <a:rect b="b" l="l" r="r" t="t"/>
              <a:pathLst>
                <a:path extrusionOk="0" h="5846" w="6611">
                  <a:moveTo>
                    <a:pt x="3370" y="1"/>
                  </a:moveTo>
                  <a:cubicBezTo>
                    <a:pt x="2377" y="1"/>
                    <a:pt x="1394" y="513"/>
                    <a:pt x="840" y="1431"/>
                  </a:cubicBezTo>
                  <a:cubicBezTo>
                    <a:pt x="0" y="2820"/>
                    <a:pt x="444" y="4644"/>
                    <a:pt x="1814" y="5456"/>
                  </a:cubicBezTo>
                  <a:cubicBezTo>
                    <a:pt x="2261" y="5720"/>
                    <a:pt x="2756" y="5846"/>
                    <a:pt x="3248" y="5846"/>
                  </a:cubicBezTo>
                  <a:cubicBezTo>
                    <a:pt x="4223" y="5846"/>
                    <a:pt x="5187" y="5352"/>
                    <a:pt x="5747" y="4464"/>
                  </a:cubicBezTo>
                  <a:cubicBezTo>
                    <a:pt x="6611" y="3094"/>
                    <a:pt x="6204" y="1258"/>
                    <a:pt x="4850" y="419"/>
                  </a:cubicBezTo>
                  <a:cubicBezTo>
                    <a:pt x="4392" y="135"/>
                    <a:pt x="3880" y="1"/>
                    <a:pt x="3370"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2" name="Google Shape;3002;p8"/>
            <p:cNvSpPr/>
            <p:nvPr/>
          </p:nvSpPr>
          <p:spPr>
            <a:xfrm>
              <a:off x="4622950" y="3912650"/>
              <a:ext cx="163075" cy="144850"/>
            </a:xfrm>
            <a:custGeom>
              <a:rect b="b" l="l" r="r" t="t"/>
              <a:pathLst>
                <a:path extrusionOk="0" h="5794" w="6523">
                  <a:moveTo>
                    <a:pt x="3348" y="1"/>
                  </a:moveTo>
                  <a:cubicBezTo>
                    <a:pt x="2325" y="1"/>
                    <a:pt x="1301" y="541"/>
                    <a:pt x="767" y="1485"/>
                  </a:cubicBezTo>
                  <a:cubicBezTo>
                    <a:pt x="1" y="2838"/>
                    <a:pt x="459" y="4629"/>
                    <a:pt x="1773" y="5414"/>
                  </a:cubicBezTo>
                  <a:cubicBezTo>
                    <a:pt x="2205" y="5672"/>
                    <a:pt x="2690" y="5794"/>
                    <a:pt x="3176" y="5794"/>
                  </a:cubicBezTo>
                  <a:cubicBezTo>
                    <a:pt x="4198" y="5794"/>
                    <a:pt x="5222" y="5254"/>
                    <a:pt x="5756" y="4310"/>
                  </a:cubicBezTo>
                  <a:cubicBezTo>
                    <a:pt x="6523" y="2956"/>
                    <a:pt x="6064" y="1166"/>
                    <a:pt x="4750" y="380"/>
                  </a:cubicBezTo>
                  <a:cubicBezTo>
                    <a:pt x="4318" y="122"/>
                    <a:pt x="3833" y="1"/>
                    <a:pt x="3348"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3" name="Google Shape;3003;p8"/>
            <p:cNvSpPr/>
            <p:nvPr/>
          </p:nvSpPr>
          <p:spPr>
            <a:xfrm>
              <a:off x="3525450" y="4232075"/>
              <a:ext cx="162600" cy="144125"/>
            </a:xfrm>
            <a:custGeom>
              <a:rect b="b" l="l" r="r" t="t"/>
              <a:pathLst>
                <a:path extrusionOk="0" h="5765" w="6504">
                  <a:moveTo>
                    <a:pt x="3346" y="0"/>
                  </a:moveTo>
                  <a:cubicBezTo>
                    <a:pt x="2312" y="0"/>
                    <a:pt x="1270" y="552"/>
                    <a:pt x="748" y="1507"/>
                  </a:cubicBezTo>
                  <a:cubicBezTo>
                    <a:pt x="1" y="2871"/>
                    <a:pt x="496" y="4675"/>
                    <a:pt x="1824" y="5421"/>
                  </a:cubicBezTo>
                  <a:cubicBezTo>
                    <a:pt x="2239" y="5654"/>
                    <a:pt x="2701" y="5765"/>
                    <a:pt x="3163" y="5765"/>
                  </a:cubicBezTo>
                  <a:cubicBezTo>
                    <a:pt x="4177" y="5765"/>
                    <a:pt x="5193" y="5234"/>
                    <a:pt x="5729" y="4309"/>
                  </a:cubicBezTo>
                  <a:cubicBezTo>
                    <a:pt x="6504" y="2968"/>
                    <a:pt x="6042" y="1153"/>
                    <a:pt x="4729" y="372"/>
                  </a:cubicBezTo>
                  <a:cubicBezTo>
                    <a:pt x="4305" y="119"/>
                    <a:pt x="3826" y="0"/>
                    <a:pt x="3346"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4" name="Google Shape;3004;p8"/>
            <p:cNvSpPr/>
            <p:nvPr/>
          </p:nvSpPr>
          <p:spPr>
            <a:xfrm>
              <a:off x="2595100" y="3709000"/>
              <a:ext cx="162575" cy="144125"/>
            </a:xfrm>
            <a:custGeom>
              <a:rect b="b" l="l" r="r" t="t"/>
              <a:pathLst>
                <a:path extrusionOk="0" h="5765" w="6503">
                  <a:moveTo>
                    <a:pt x="3341" y="1"/>
                  </a:moveTo>
                  <a:cubicBezTo>
                    <a:pt x="2290" y="1"/>
                    <a:pt x="1236" y="570"/>
                    <a:pt x="724" y="1544"/>
                  </a:cubicBezTo>
                  <a:cubicBezTo>
                    <a:pt x="1" y="2925"/>
                    <a:pt x="524" y="4723"/>
                    <a:pt x="1859" y="5442"/>
                  </a:cubicBezTo>
                  <a:cubicBezTo>
                    <a:pt x="2265" y="5661"/>
                    <a:pt x="2713" y="5764"/>
                    <a:pt x="3161" y="5764"/>
                  </a:cubicBezTo>
                  <a:cubicBezTo>
                    <a:pt x="4192" y="5764"/>
                    <a:pt x="5224" y="5216"/>
                    <a:pt x="5748" y="4270"/>
                  </a:cubicBezTo>
                  <a:cubicBezTo>
                    <a:pt x="6502" y="2912"/>
                    <a:pt x="6014" y="1107"/>
                    <a:pt x="4690" y="351"/>
                  </a:cubicBezTo>
                  <a:cubicBezTo>
                    <a:pt x="4272" y="113"/>
                    <a:pt x="3807" y="1"/>
                    <a:pt x="3341"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5" name="Google Shape;3005;p8"/>
            <p:cNvSpPr/>
            <p:nvPr/>
          </p:nvSpPr>
          <p:spPr>
            <a:xfrm>
              <a:off x="4343750" y="1415375"/>
              <a:ext cx="162550" cy="144100"/>
            </a:xfrm>
            <a:custGeom>
              <a:rect b="b" l="l" r="r" t="t"/>
              <a:pathLst>
                <a:path extrusionOk="0" h="5764" w="6502">
                  <a:moveTo>
                    <a:pt x="3341" y="0"/>
                  </a:moveTo>
                  <a:cubicBezTo>
                    <a:pt x="2290" y="0"/>
                    <a:pt x="1235" y="569"/>
                    <a:pt x="724" y="1543"/>
                  </a:cubicBezTo>
                  <a:cubicBezTo>
                    <a:pt x="0" y="2925"/>
                    <a:pt x="523" y="4722"/>
                    <a:pt x="1858" y="5441"/>
                  </a:cubicBezTo>
                  <a:cubicBezTo>
                    <a:pt x="2265" y="5660"/>
                    <a:pt x="2713" y="5763"/>
                    <a:pt x="3161" y="5763"/>
                  </a:cubicBezTo>
                  <a:cubicBezTo>
                    <a:pt x="4192" y="5763"/>
                    <a:pt x="5223" y="5215"/>
                    <a:pt x="5747" y="4269"/>
                  </a:cubicBezTo>
                  <a:cubicBezTo>
                    <a:pt x="6502" y="2911"/>
                    <a:pt x="6014" y="1105"/>
                    <a:pt x="4689" y="350"/>
                  </a:cubicBezTo>
                  <a:cubicBezTo>
                    <a:pt x="4272" y="112"/>
                    <a:pt x="3807" y="0"/>
                    <a:pt x="3341"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6" name="Google Shape;3006;p8"/>
            <p:cNvSpPr/>
            <p:nvPr/>
          </p:nvSpPr>
          <p:spPr>
            <a:xfrm>
              <a:off x="4575750" y="1546125"/>
              <a:ext cx="163125" cy="144125"/>
            </a:xfrm>
            <a:custGeom>
              <a:rect b="b" l="l" r="r" t="t"/>
              <a:pathLst>
                <a:path extrusionOk="0" h="5765" w="6525">
                  <a:moveTo>
                    <a:pt x="3364" y="0"/>
                  </a:moveTo>
                  <a:cubicBezTo>
                    <a:pt x="2350" y="0"/>
                    <a:pt x="1332" y="531"/>
                    <a:pt x="797" y="1456"/>
                  </a:cubicBezTo>
                  <a:cubicBezTo>
                    <a:pt x="1" y="2834"/>
                    <a:pt x="517" y="4717"/>
                    <a:pt x="1893" y="5448"/>
                  </a:cubicBezTo>
                  <a:cubicBezTo>
                    <a:pt x="2297" y="5663"/>
                    <a:pt x="2741" y="5764"/>
                    <a:pt x="3185" y="5764"/>
                  </a:cubicBezTo>
                  <a:cubicBezTo>
                    <a:pt x="4222" y="5764"/>
                    <a:pt x="5256" y="5210"/>
                    <a:pt x="5777" y="4259"/>
                  </a:cubicBezTo>
                  <a:cubicBezTo>
                    <a:pt x="6524" y="2894"/>
                    <a:pt x="6029" y="1091"/>
                    <a:pt x="4702" y="343"/>
                  </a:cubicBezTo>
                  <a:cubicBezTo>
                    <a:pt x="4287" y="110"/>
                    <a:pt x="3826" y="0"/>
                    <a:pt x="3364"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7" name="Google Shape;3007;p8"/>
            <p:cNvSpPr/>
            <p:nvPr/>
          </p:nvSpPr>
          <p:spPr>
            <a:xfrm>
              <a:off x="2296925" y="2604975"/>
              <a:ext cx="163075" cy="144825"/>
            </a:xfrm>
            <a:custGeom>
              <a:rect b="b" l="l" r="r" t="t"/>
              <a:pathLst>
                <a:path extrusionOk="0" h="5793" w="6523">
                  <a:moveTo>
                    <a:pt x="3347" y="1"/>
                  </a:moveTo>
                  <a:cubicBezTo>
                    <a:pt x="2326" y="1"/>
                    <a:pt x="1304" y="539"/>
                    <a:pt x="768" y="1481"/>
                  </a:cubicBezTo>
                  <a:cubicBezTo>
                    <a:pt x="0" y="2832"/>
                    <a:pt x="456" y="4624"/>
                    <a:pt x="1769" y="5411"/>
                  </a:cubicBezTo>
                  <a:cubicBezTo>
                    <a:pt x="2201" y="5671"/>
                    <a:pt x="2687" y="5793"/>
                    <a:pt x="3174" y="5793"/>
                  </a:cubicBezTo>
                  <a:cubicBezTo>
                    <a:pt x="4195" y="5793"/>
                    <a:pt x="5218" y="5255"/>
                    <a:pt x="5753" y="4313"/>
                  </a:cubicBezTo>
                  <a:cubicBezTo>
                    <a:pt x="6522" y="2962"/>
                    <a:pt x="6067" y="1170"/>
                    <a:pt x="4753" y="383"/>
                  </a:cubicBezTo>
                  <a:cubicBezTo>
                    <a:pt x="4320" y="123"/>
                    <a:pt x="3834" y="1"/>
                    <a:pt x="3347"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8" name="Google Shape;3008;p8"/>
            <p:cNvSpPr/>
            <p:nvPr/>
          </p:nvSpPr>
          <p:spPr>
            <a:xfrm>
              <a:off x="2514750" y="1947825"/>
              <a:ext cx="161350" cy="142775"/>
            </a:xfrm>
            <a:custGeom>
              <a:rect b="b" l="l" r="r" t="t"/>
              <a:pathLst>
                <a:path extrusionOk="0" h="5711" w="6454">
                  <a:moveTo>
                    <a:pt x="3313" y="0"/>
                  </a:moveTo>
                  <a:cubicBezTo>
                    <a:pt x="2277" y="0"/>
                    <a:pt x="1245" y="557"/>
                    <a:pt x="735" y="1511"/>
                  </a:cubicBezTo>
                  <a:cubicBezTo>
                    <a:pt x="1" y="2884"/>
                    <a:pt x="519" y="4682"/>
                    <a:pt x="1854" y="5395"/>
                  </a:cubicBezTo>
                  <a:cubicBezTo>
                    <a:pt x="2257" y="5609"/>
                    <a:pt x="2699" y="5710"/>
                    <a:pt x="3141" y="5710"/>
                  </a:cubicBezTo>
                  <a:cubicBezTo>
                    <a:pt x="4177" y="5710"/>
                    <a:pt x="5209" y="5154"/>
                    <a:pt x="5720" y="4200"/>
                  </a:cubicBezTo>
                  <a:cubicBezTo>
                    <a:pt x="6454" y="2827"/>
                    <a:pt x="5935" y="1029"/>
                    <a:pt x="4600" y="316"/>
                  </a:cubicBezTo>
                  <a:cubicBezTo>
                    <a:pt x="4197" y="101"/>
                    <a:pt x="3755" y="0"/>
                    <a:pt x="3313"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9" name="Google Shape;3009;p8"/>
            <p:cNvSpPr/>
            <p:nvPr/>
          </p:nvSpPr>
          <p:spPr>
            <a:xfrm>
              <a:off x="2381425" y="2184900"/>
              <a:ext cx="161400" cy="142850"/>
            </a:xfrm>
            <a:custGeom>
              <a:rect b="b" l="l" r="r" t="t"/>
              <a:pathLst>
                <a:path extrusionOk="0" h="5714" w="6456">
                  <a:moveTo>
                    <a:pt x="3314" y="1"/>
                  </a:moveTo>
                  <a:cubicBezTo>
                    <a:pt x="2294" y="1"/>
                    <a:pt x="1274" y="543"/>
                    <a:pt x="754" y="1481"/>
                  </a:cubicBezTo>
                  <a:cubicBezTo>
                    <a:pt x="1" y="2838"/>
                    <a:pt x="496" y="4642"/>
                    <a:pt x="1824" y="5378"/>
                  </a:cubicBezTo>
                  <a:cubicBezTo>
                    <a:pt x="2234" y="5606"/>
                    <a:pt x="2688" y="5713"/>
                    <a:pt x="3141" y="5713"/>
                  </a:cubicBezTo>
                  <a:cubicBezTo>
                    <a:pt x="4162" y="5713"/>
                    <a:pt x="5182" y="5171"/>
                    <a:pt x="5702" y="4233"/>
                  </a:cubicBezTo>
                  <a:cubicBezTo>
                    <a:pt x="6455" y="2876"/>
                    <a:pt x="5960" y="1073"/>
                    <a:pt x="4632" y="336"/>
                  </a:cubicBezTo>
                  <a:cubicBezTo>
                    <a:pt x="4222" y="108"/>
                    <a:pt x="3768" y="1"/>
                    <a:pt x="3314"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0" name="Google Shape;3010;p8"/>
            <p:cNvSpPr/>
            <p:nvPr/>
          </p:nvSpPr>
          <p:spPr>
            <a:xfrm>
              <a:off x="4940075" y="3623350"/>
              <a:ext cx="161350" cy="142825"/>
            </a:xfrm>
            <a:custGeom>
              <a:rect b="b" l="l" r="r" t="t"/>
              <a:pathLst>
                <a:path extrusionOk="0" h="5713" w="6454">
                  <a:moveTo>
                    <a:pt x="3313" y="1"/>
                  </a:moveTo>
                  <a:cubicBezTo>
                    <a:pt x="2277" y="1"/>
                    <a:pt x="1245" y="558"/>
                    <a:pt x="734" y="1512"/>
                  </a:cubicBezTo>
                  <a:cubicBezTo>
                    <a:pt x="0" y="2885"/>
                    <a:pt x="519" y="4683"/>
                    <a:pt x="1855" y="5396"/>
                  </a:cubicBezTo>
                  <a:cubicBezTo>
                    <a:pt x="2258" y="5611"/>
                    <a:pt x="2700" y="5713"/>
                    <a:pt x="3142" y="5713"/>
                  </a:cubicBezTo>
                  <a:cubicBezTo>
                    <a:pt x="4177" y="5713"/>
                    <a:pt x="5209" y="5156"/>
                    <a:pt x="5719" y="4201"/>
                  </a:cubicBezTo>
                  <a:cubicBezTo>
                    <a:pt x="6453" y="2828"/>
                    <a:pt x="5936" y="1030"/>
                    <a:pt x="4599" y="317"/>
                  </a:cubicBezTo>
                  <a:cubicBezTo>
                    <a:pt x="4196" y="102"/>
                    <a:pt x="3754" y="1"/>
                    <a:pt x="3313"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1" name="Google Shape;3011;p8"/>
            <p:cNvSpPr/>
            <p:nvPr/>
          </p:nvSpPr>
          <p:spPr>
            <a:xfrm>
              <a:off x="5073350" y="3386225"/>
              <a:ext cx="161425" cy="142850"/>
            </a:xfrm>
            <a:custGeom>
              <a:rect b="b" l="l" r="r" t="t"/>
              <a:pathLst>
                <a:path extrusionOk="0" h="5714" w="6457">
                  <a:moveTo>
                    <a:pt x="3314" y="0"/>
                  </a:moveTo>
                  <a:cubicBezTo>
                    <a:pt x="2294" y="0"/>
                    <a:pt x="1274" y="543"/>
                    <a:pt x="754" y="1480"/>
                  </a:cubicBezTo>
                  <a:cubicBezTo>
                    <a:pt x="1" y="2837"/>
                    <a:pt x="496" y="4641"/>
                    <a:pt x="1825" y="5378"/>
                  </a:cubicBezTo>
                  <a:cubicBezTo>
                    <a:pt x="2235" y="5606"/>
                    <a:pt x="2689" y="5713"/>
                    <a:pt x="3143" y="5713"/>
                  </a:cubicBezTo>
                  <a:cubicBezTo>
                    <a:pt x="4163" y="5713"/>
                    <a:pt x="5182" y="5170"/>
                    <a:pt x="5702" y="4233"/>
                  </a:cubicBezTo>
                  <a:cubicBezTo>
                    <a:pt x="6457" y="2876"/>
                    <a:pt x="5960" y="1072"/>
                    <a:pt x="4632" y="335"/>
                  </a:cubicBezTo>
                  <a:cubicBezTo>
                    <a:pt x="4222" y="108"/>
                    <a:pt x="3768" y="0"/>
                    <a:pt x="3314"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2" name="Google Shape;3012;p8"/>
            <p:cNvSpPr/>
            <p:nvPr/>
          </p:nvSpPr>
          <p:spPr>
            <a:xfrm>
              <a:off x="3331200" y="1314625"/>
              <a:ext cx="159475" cy="141575"/>
            </a:xfrm>
            <a:custGeom>
              <a:rect b="b" l="l" r="r" t="t"/>
              <a:pathLst>
                <a:path extrusionOk="0" h="5663" w="6379">
                  <a:moveTo>
                    <a:pt x="3257" y="1"/>
                  </a:moveTo>
                  <a:cubicBezTo>
                    <a:pt x="2260" y="1"/>
                    <a:pt x="1269" y="533"/>
                    <a:pt x="748" y="1466"/>
                  </a:cubicBezTo>
                  <a:cubicBezTo>
                    <a:pt x="0" y="2806"/>
                    <a:pt x="450" y="4527"/>
                    <a:pt x="1748" y="5293"/>
                  </a:cubicBezTo>
                  <a:cubicBezTo>
                    <a:pt x="2174" y="5544"/>
                    <a:pt x="2647" y="5663"/>
                    <a:pt x="3118" y="5663"/>
                  </a:cubicBezTo>
                  <a:cubicBezTo>
                    <a:pt x="4117" y="5663"/>
                    <a:pt x="5108" y="5131"/>
                    <a:pt x="5630" y="4197"/>
                  </a:cubicBezTo>
                  <a:cubicBezTo>
                    <a:pt x="6378" y="2859"/>
                    <a:pt x="5927" y="1138"/>
                    <a:pt x="4629" y="371"/>
                  </a:cubicBezTo>
                  <a:cubicBezTo>
                    <a:pt x="4203" y="120"/>
                    <a:pt x="3729" y="1"/>
                    <a:pt x="3257"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3" name="Google Shape;3013;p8"/>
            <p:cNvSpPr/>
            <p:nvPr/>
          </p:nvSpPr>
          <p:spPr>
            <a:xfrm>
              <a:off x="5191675" y="2360725"/>
              <a:ext cx="160100" cy="141700"/>
            </a:xfrm>
            <a:custGeom>
              <a:rect b="b" l="l" r="r" t="t"/>
              <a:pathLst>
                <a:path extrusionOk="0" h="5668" w="6404">
                  <a:moveTo>
                    <a:pt x="3269" y="0"/>
                  </a:moveTo>
                  <a:cubicBezTo>
                    <a:pt x="2359" y="0"/>
                    <a:pt x="1450" y="451"/>
                    <a:pt x="887" y="1276"/>
                  </a:cubicBezTo>
                  <a:cubicBezTo>
                    <a:pt x="1" y="2573"/>
                    <a:pt x="356" y="4371"/>
                    <a:pt x="1668" y="5232"/>
                  </a:cubicBezTo>
                  <a:cubicBezTo>
                    <a:pt x="2117" y="5526"/>
                    <a:pt x="2626" y="5667"/>
                    <a:pt x="3135" y="5667"/>
                  </a:cubicBezTo>
                  <a:cubicBezTo>
                    <a:pt x="4045" y="5667"/>
                    <a:pt x="4955" y="5217"/>
                    <a:pt x="5518" y="4392"/>
                  </a:cubicBezTo>
                  <a:cubicBezTo>
                    <a:pt x="6404" y="3093"/>
                    <a:pt x="6049" y="1296"/>
                    <a:pt x="4737" y="436"/>
                  </a:cubicBezTo>
                  <a:cubicBezTo>
                    <a:pt x="4288" y="141"/>
                    <a:pt x="3778" y="0"/>
                    <a:pt x="3269"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4" name="Google Shape;3014;p8"/>
            <p:cNvSpPr/>
            <p:nvPr/>
          </p:nvSpPr>
          <p:spPr>
            <a:xfrm>
              <a:off x="5142100" y="2177175"/>
              <a:ext cx="159500" cy="140875"/>
            </a:xfrm>
            <a:custGeom>
              <a:rect b="b" l="l" r="r" t="t"/>
              <a:pathLst>
                <a:path extrusionOk="0" h="5635" w="6380">
                  <a:moveTo>
                    <a:pt x="3245" y="0"/>
                  </a:moveTo>
                  <a:cubicBezTo>
                    <a:pt x="2297" y="0"/>
                    <a:pt x="1367" y="491"/>
                    <a:pt x="830" y="1376"/>
                  </a:cubicBezTo>
                  <a:cubicBezTo>
                    <a:pt x="0" y="2743"/>
                    <a:pt x="440" y="4501"/>
                    <a:pt x="1807" y="5276"/>
                  </a:cubicBezTo>
                  <a:cubicBezTo>
                    <a:pt x="2235" y="5519"/>
                    <a:pt x="2699" y="5634"/>
                    <a:pt x="3158" y="5634"/>
                  </a:cubicBezTo>
                  <a:cubicBezTo>
                    <a:pt x="4124" y="5634"/>
                    <a:pt x="5068" y="5123"/>
                    <a:pt x="5597" y="4209"/>
                  </a:cubicBezTo>
                  <a:cubicBezTo>
                    <a:pt x="6380" y="2863"/>
                    <a:pt x="5954" y="1168"/>
                    <a:pt x="4642" y="385"/>
                  </a:cubicBezTo>
                  <a:cubicBezTo>
                    <a:pt x="4203" y="125"/>
                    <a:pt x="3722" y="0"/>
                    <a:pt x="3245"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5" name="Google Shape;3015;p8"/>
            <p:cNvSpPr/>
            <p:nvPr/>
          </p:nvSpPr>
          <p:spPr>
            <a:xfrm>
              <a:off x="3110900" y="4155750"/>
              <a:ext cx="160575" cy="141575"/>
            </a:xfrm>
            <a:custGeom>
              <a:rect b="b" l="l" r="r" t="t"/>
              <a:pathLst>
                <a:path extrusionOk="0" h="5663" w="6423">
                  <a:moveTo>
                    <a:pt x="3277" y="1"/>
                  </a:moveTo>
                  <a:cubicBezTo>
                    <a:pt x="2300" y="1"/>
                    <a:pt x="1333" y="512"/>
                    <a:pt x="801" y="1415"/>
                  </a:cubicBezTo>
                  <a:cubicBezTo>
                    <a:pt x="0" y="2769"/>
                    <a:pt x="469" y="4564"/>
                    <a:pt x="1817" y="5319"/>
                  </a:cubicBezTo>
                  <a:cubicBezTo>
                    <a:pt x="2234" y="5552"/>
                    <a:pt x="2692" y="5663"/>
                    <a:pt x="3147" y="5663"/>
                  </a:cubicBezTo>
                  <a:cubicBezTo>
                    <a:pt x="4124" y="5663"/>
                    <a:pt x="5091" y="5152"/>
                    <a:pt x="5624" y="4249"/>
                  </a:cubicBezTo>
                  <a:cubicBezTo>
                    <a:pt x="6422" y="2896"/>
                    <a:pt x="5955" y="1101"/>
                    <a:pt x="4605" y="345"/>
                  </a:cubicBezTo>
                  <a:cubicBezTo>
                    <a:pt x="4189" y="112"/>
                    <a:pt x="3732" y="1"/>
                    <a:pt x="3277"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6" name="Google Shape;3016;p8"/>
            <p:cNvSpPr/>
            <p:nvPr/>
          </p:nvSpPr>
          <p:spPr>
            <a:xfrm>
              <a:off x="3148425" y="1368150"/>
              <a:ext cx="159000" cy="140875"/>
            </a:xfrm>
            <a:custGeom>
              <a:rect b="b" l="l" r="r" t="t"/>
              <a:pathLst>
                <a:path extrusionOk="0" h="5635" w="6360">
                  <a:moveTo>
                    <a:pt x="3227" y="1"/>
                  </a:moveTo>
                  <a:cubicBezTo>
                    <a:pt x="2242" y="1"/>
                    <a:pt x="1278" y="532"/>
                    <a:pt x="755" y="1475"/>
                  </a:cubicBezTo>
                  <a:cubicBezTo>
                    <a:pt x="1" y="2837"/>
                    <a:pt x="459" y="4523"/>
                    <a:pt x="1787" y="5276"/>
                  </a:cubicBezTo>
                  <a:cubicBezTo>
                    <a:pt x="2215" y="5519"/>
                    <a:pt x="2680" y="5634"/>
                    <a:pt x="3140" y="5634"/>
                  </a:cubicBezTo>
                  <a:cubicBezTo>
                    <a:pt x="4106" y="5634"/>
                    <a:pt x="5048" y="5123"/>
                    <a:pt x="5579" y="4210"/>
                  </a:cubicBezTo>
                  <a:cubicBezTo>
                    <a:pt x="6360" y="2863"/>
                    <a:pt x="5937" y="1169"/>
                    <a:pt x="4624" y="386"/>
                  </a:cubicBezTo>
                  <a:cubicBezTo>
                    <a:pt x="4185" y="125"/>
                    <a:pt x="3703" y="1"/>
                    <a:pt x="3227"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7" name="Google Shape;3017;p8"/>
            <p:cNvSpPr/>
            <p:nvPr/>
          </p:nvSpPr>
          <p:spPr>
            <a:xfrm>
              <a:off x="4810725" y="1678525"/>
              <a:ext cx="158950" cy="140850"/>
            </a:xfrm>
            <a:custGeom>
              <a:rect b="b" l="l" r="r" t="t"/>
              <a:pathLst>
                <a:path extrusionOk="0" h="5634" w="6358">
                  <a:moveTo>
                    <a:pt x="3223" y="0"/>
                  </a:moveTo>
                  <a:cubicBezTo>
                    <a:pt x="2270" y="0"/>
                    <a:pt x="1337" y="497"/>
                    <a:pt x="802" y="1390"/>
                  </a:cubicBezTo>
                  <a:cubicBezTo>
                    <a:pt x="0" y="2725"/>
                    <a:pt x="403" y="4427"/>
                    <a:pt x="1704" y="5227"/>
                  </a:cubicBezTo>
                  <a:cubicBezTo>
                    <a:pt x="2152" y="5503"/>
                    <a:pt x="2646" y="5634"/>
                    <a:pt x="3135" y="5634"/>
                  </a:cubicBezTo>
                  <a:cubicBezTo>
                    <a:pt x="4105" y="5634"/>
                    <a:pt x="5055" y="5119"/>
                    <a:pt x="5584" y="4196"/>
                  </a:cubicBezTo>
                  <a:cubicBezTo>
                    <a:pt x="6358" y="2846"/>
                    <a:pt x="5924" y="1153"/>
                    <a:pt x="4608" y="379"/>
                  </a:cubicBezTo>
                  <a:cubicBezTo>
                    <a:pt x="4172" y="123"/>
                    <a:pt x="3695" y="0"/>
                    <a:pt x="3223"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8" name="Google Shape;3018;p8"/>
            <p:cNvSpPr/>
            <p:nvPr/>
          </p:nvSpPr>
          <p:spPr>
            <a:xfrm>
              <a:off x="4112900" y="1286225"/>
              <a:ext cx="159000" cy="140850"/>
            </a:xfrm>
            <a:custGeom>
              <a:rect b="b" l="l" r="r" t="t"/>
              <a:pathLst>
                <a:path extrusionOk="0" h="5634" w="6360">
                  <a:moveTo>
                    <a:pt x="3222" y="0"/>
                  </a:moveTo>
                  <a:cubicBezTo>
                    <a:pt x="2248" y="0"/>
                    <a:pt x="1298" y="520"/>
                    <a:pt x="771" y="1444"/>
                  </a:cubicBezTo>
                  <a:cubicBezTo>
                    <a:pt x="1" y="2797"/>
                    <a:pt x="437" y="4488"/>
                    <a:pt x="1756" y="5259"/>
                  </a:cubicBezTo>
                  <a:cubicBezTo>
                    <a:pt x="2191" y="5513"/>
                    <a:pt x="2666" y="5634"/>
                    <a:pt x="3135" y="5634"/>
                  </a:cubicBezTo>
                  <a:cubicBezTo>
                    <a:pt x="4128" y="5634"/>
                    <a:pt x="5096" y="5095"/>
                    <a:pt x="5615" y="4141"/>
                  </a:cubicBezTo>
                  <a:cubicBezTo>
                    <a:pt x="6359" y="2773"/>
                    <a:pt x="5889" y="1090"/>
                    <a:pt x="4554" y="348"/>
                  </a:cubicBezTo>
                  <a:cubicBezTo>
                    <a:pt x="4131" y="112"/>
                    <a:pt x="3674" y="0"/>
                    <a:pt x="3222"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9" name="Google Shape;3019;p8"/>
            <p:cNvSpPr/>
            <p:nvPr/>
          </p:nvSpPr>
          <p:spPr>
            <a:xfrm>
              <a:off x="5241900" y="2545075"/>
              <a:ext cx="158975" cy="140850"/>
            </a:xfrm>
            <a:custGeom>
              <a:rect b="b" l="l" r="r" t="t"/>
              <a:pathLst>
                <a:path extrusionOk="0" h="5634" w="6359">
                  <a:moveTo>
                    <a:pt x="3223" y="0"/>
                  </a:moveTo>
                  <a:cubicBezTo>
                    <a:pt x="2268" y="0"/>
                    <a:pt x="1334" y="500"/>
                    <a:pt x="799" y="1396"/>
                  </a:cubicBezTo>
                  <a:cubicBezTo>
                    <a:pt x="0" y="2732"/>
                    <a:pt x="407" y="4436"/>
                    <a:pt x="1710" y="5231"/>
                  </a:cubicBezTo>
                  <a:cubicBezTo>
                    <a:pt x="2156" y="5504"/>
                    <a:pt x="2648" y="5634"/>
                    <a:pt x="3135" y="5634"/>
                  </a:cubicBezTo>
                  <a:cubicBezTo>
                    <a:pt x="4108" y="5634"/>
                    <a:pt x="5060" y="5117"/>
                    <a:pt x="5588" y="4190"/>
                  </a:cubicBezTo>
                  <a:cubicBezTo>
                    <a:pt x="6359" y="2837"/>
                    <a:pt x="5921" y="1145"/>
                    <a:pt x="4602" y="374"/>
                  </a:cubicBezTo>
                  <a:cubicBezTo>
                    <a:pt x="4168" y="121"/>
                    <a:pt x="3693" y="0"/>
                    <a:pt x="3223"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0" name="Google Shape;3020;p8"/>
            <p:cNvSpPr/>
            <p:nvPr/>
          </p:nvSpPr>
          <p:spPr>
            <a:xfrm>
              <a:off x="2878325" y="4025025"/>
              <a:ext cx="160525" cy="141550"/>
            </a:xfrm>
            <a:custGeom>
              <a:rect b="b" l="l" r="r" t="t"/>
              <a:pathLst>
                <a:path extrusionOk="0" h="5662" w="6421">
                  <a:moveTo>
                    <a:pt x="3275" y="0"/>
                  </a:moveTo>
                  <a:cubicBezTo>
                    <a:pt x="2279" y="0"/>
                    <a:pt x="1298" y="530"/>
                    <a:pt x="776" y="1457"/>
                  </a:cubicBezTo>
                  <a:cubicBezTo>
                    <a:pt x="1" y="2829"/>
                    <a:pt x="499" y="4615"/>
                    <a:pt x="1859" y="5341"/>
                  </a:cubicBezTo>
                  <a:cubicBezTo>
                    <a:pt x="2265" y="5559"/>
                    <a:pt x="2707" y="5662"/>
                    <a:pt x="3146" y="5662"/>
                  </a:cubicBezTo>
                  <a:cubicBezTo>
                    <a:pt x="4142" y="5662"/>
                    <a:pt x="5123" y="5132"/>
                    <a:pt x="5646" y="4205"/>
                  </a:cubicBezTo>
                  <a:cubicBezTo>
                    <a:pt x="6421" y="2832"/>
                    <a:pt x="5923" y="1046"/>
                    <a:pt x="4563" y="321"/>
                  </a:cubicBezTo>
                  <a:cubicBezTo>
                    <a:pt x="4156" y="103"/>
                    <a:pt x="3714" y="0"/>
                    <a:pt x="3275"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1" name="Google Shape;3021;p8"/>
            <p:cNvSpPr/>
            <p:nvPr/>
          </p:nvSpPr>
          <p:spPr>
            <a:xfrm>
              <a:off x="3514375" y="1261825"/>
              <a:ext cx="159025" cy="140850"/>
            </a:xfrm>
            <a:custGeom>
              <a:rect b="b" l="l" r="r" t="t"/>
              <a:pathLst>
                <a:path extrusionOk="0" h="5634" w="6361">
                  <a:moveTo>
                    <a:pt x="3222" y="1"/>
                  </a:moveTo>
                  <a:cubicBezTo>
                    <a:pt x="2247" y="1"/>
                    <a:pt x="1297" y="521"/>
                    <a:pt x="771" y="1446"/>
                  </a:cubicBezTo>
                  <a:cubicBezTo>
                    <a:pt x="0" y="2799"/>
                    <a:pt x="439" y="4490"/>
                    <a:pt x="1758" y="5260"/>
                  </a:cubicBezTo>
                  <a:cubicBezTo>
                    <a:pt x="2193" y="5513"/>
                    <a:pt x="2667" y="5634"/>
                    <a:pt x="3136" y="5634"/>
                  </a:cubicBezTo>
                  <a:cubicBezTo>
                    <a:pt x="4129" y="5634"/>
                    <a:pt x="5099" y="5093"/>
                    <a:pt x="5617" y="4138"/>
                  </a:cubicBezTo>
                  <a:cubicBezTo>
                    <a:pt x="6360" y="2769"/>
                    <a:pt x="5887" y="1088"/>
                    <a:pt x="4552" y="347"/>
                  </a:cubicBezTo>
                  <a:cubicBezTo>
                    <a:pt x="4130" y="112"/>
                    <a:pt x="3673" y="1"/>
                    <a:pt x="3222"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2" name="Google Shape;3022;p8"/>
            <p:cNvSpPr/>
            <p:nvPr/>
          </p:nvSpPr>
          <p:spPr>
            <a:xfrm>
              <a:off x="4126425" y="4258800"/>
              <a:ext cx="157700" cy="139500"/>
            </a:xfrm>
            <a:custGeom>
              <a:rect b="b" l="l" r="r" t="t"/>
              <a:pathLst>
                <a:path extrusionOk="0" h="5580" w="6308">
                  <a:moveTo>
                    <a:pt x="3166" y="0"/>
                  </a:moveTo>
                  <a:cubicBezTo>
                    <a:pt x="2226" y="0"/>
                    <a:pt x="1325" y="500"/>
                    <a:pt x="796" y="1407"/>
                  </a:cubicBezTo>
                  <a:cubicBezTo>
                    <a:pt x="0" y="2775"/>
                    <a:pt x="412" y="4416"/>
                    <a:pt x="1745" y="5194"/>
                  </a:cubicBezTo>
                  <a:cubicBezTo>
                    <a:pt x="2193" y="5455"/>
                    <a:pt x="2672" y="5580"/>
                    <a:pt x="3142" y="5580"/>
                  </a:cubicBezTo>
                  <a:cubicBezTo>
                    <a:pt x="4082" y="5580"/>
                    <a:pt x="4983" y="5081"/>
                    <a:pt x="5512" y="4173"/>
                  </a:cubicBezTo>
                  <a:cubicBezTo>
                    <a:pt x="6307" y="2806"/>
                    <a:pt x="5898" y="1164"/>
                    <a:pt x="4563" y="386"/>
                  </a:cubicBezTo>
                  <a:cubicBezTo>
                    <a:pt x="4115" y="125"/>
                    <a:pt x="3636" y="0"/>
                    <a:pt x="3166"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3" name="Google Shape;3023;p8"/>
            <p:cNvSpPr/>
            <p:nvPr/>
          </p:nvSpPr>
          <p:spPr>
            <a:xfrm>
              <a:off x="2649600" y="1712000"/>
              <a:ext cx="158325" cy="140175"/>
            </a:xfrm>
            <a:custGeom>
              <a:rect b="b" l="l" r="r" t="t"/>
              <a:pathLst>
                <a:path extrusionOk="0" h="5607" w="6333">
                  <a:moveTo>
                    <a:pt x="3187" y="0"/>
                  </a:moveTo>
                  <a:cubicBezTo>
                    <a:pt x="2228" y="0"/>
                    <a:pt x="1304" y="515"/>
                    <a:pt x="777" y="1440"/>
                  </a:cubicBezTo>
                  <a:cubicBezTo>
                    <a:pt x="0" y="2802"/>
                    <a:pt x="427" y="4454"/>
                    <a:pt x="1754" y="5226"/>
                  </a:cubicBezTo>
                  <a:cubicBezTo>
                    <a:pt x="2196" y="5484"/>
                    <a:pt x="2673" y="5606"/>
                    <a:pt x="3141" y="5606"/>
                  </a:cubicBezTo>
                  <a:cubicBezTo>
                    <a:pt x="4119" y="5606"/>
                    <a:pt x="5061" y="5073"/>
                    <a:pt x="5582" y="4118"/>
                  </a:cubicBezTo>
                  <a:cubicBezTo>
                    <a:pt x="6332" y="2743"/>
                    <a:pt x="5872" y="1101"/>
                    <a:pt x="4530" y="354"/>
                  </a:cubicBezTo>
                  <a:cubicBezTo>
                    <a:pt x="4100" y="115"/>
                    <a:pt x="3640" y="0"/>
                    <a:pt x="3187"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4" name="Google Shape;3024;p8"/>
            <p:cNvSpPr/>
            <p:nvPr/>
          </p:nvSpPr>
          <p:spPr>
            <a:xfrm>
              <a:off x="2249900" y="2423675"/>
              <a:ext cx="157825" cy="139550"/>
            </a:xfrm>
            <a:custGeom>
              <a:rect b="b" l="l" r="r" t="t"/>
              <a:pathLst>
                <a:path extrusionOk="0" h="5582" w="6313">
                  <a:moveTo>
                    <a:pt x="3167" y="1"/>
                  </a:moveTo>
                  <a:cubicBezTo>
                    <a:pt x="2216" y="1"/>
                    <a:pt x="1307" y="514"/>
                    <a:pt x="781" y="1442"/>
                  </a:cubicBezTo>
                  <a:cubicBezTo>
                    <a:pt x="1" y="2817"/>
                    <a:pt x="433" y="4449"/>
                    <a:pt x="1781" y="5214"/>
                  </a:cubicBezTo>
                  <a:cubicBezTo>
                    <a:pt x="2219" y="5463"/>
                    <a:pt x="2687" y="5582"/>
                    <a:pt x="3145" y="5582"/>
                  </a:cubicBezTo>
                  <a:cubicBezTo>
                    <a:pt x="4096" y="5582"/>
                    <a:pt x="5007" y="5069"/>
                    <a:pt x="5533" y="4141"/>
                  </a:cubicBezTo>
                  <a:cubicBezTo>
                    <a:pt x="6312" y="2765"/>
                    <a:pt x="5881" y="1134"/>
                    <a:pt x="4532" y="369"/>
                  </a:cubicBezTo>
                  <a:cubicBezTo>
                    <a:pt x="4093" y="120"/>
                    <a:pt x="3625" y="1"/>
                    <a:pt x="3167"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5" name="Google Shape;3025;p8"/>
            <p:cNvSpPr/>
            <p:nvPr/>
          </p:nvSpPr>
          <p:spPr>
            <a:xfrm>
              <a:off x="5208225" y="3150425"/>
              <a:ext cx="158300" cy="140175"/>
            </a:xfrm>
            <a:custGeom>
              <a:rect b="b" l="l" r="r" t="t"/>
              <a:pathLst>
                <a:path extrusionOk="0" h="5607" w="6332">
                  <a:moveTo>
                    <a:pt x="3188" y="1"/>
                  </a:moveTo>
                  <a:cubicBezTo>
                    <a:pt x="2225" y="1"/>
                    <a:pt x="1299" y="519"/>
                    <a:pt x="773" y="1447"/>
                  </a:cubicBezTo>
                  <a:cubicBezTo>
                    <a:pt x="1" y="2810"/>
                    <a:pt x="431" y="4459"/>
                    <a:pt x="1759" y="5229"/>
                  </a:cubicBezTo>
                  <a:cubicBezTo>
                    <a:pt x="2200" y="5484"/>
                    <a:pt x="2675" y="5606"/>
                    <a:pt x="3142" y="5606"/>
                  </a:cubicBezTo>
                  <a:cubicBezTo>
                    <a:pt x="4122" y="5606"/>
                    <a:pt x="5065" y="5070"/>
                    <a:pt x="5585" y="4112"/>
                  </a:cubicBezTo>
                  <a:cubicBezTo>
                    <a:pt x="6331" y="2737"/>
                    <a:pt x="5867" y="1095"/>
                    <a:pt x="4524" y="351"/>
                  </a:cubicBezTo>
                  <a:cubicBezTo>
                    <a:pt x="4096" y="114"/>
                    <a:pt x="3638" y="1"/>
                    <a:pt x="3188"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6" name="Google Shape;3026;p8"/>
            <p:cNvSpPr/>
            <p:nvPr/>
          </p:nvSpPr>
          <p:spPr>
            <a:xfrm>
              <a:off x="4808475" y="3862100"/>
              <a:ext cx="157925" cy="139550"/>
            </a:xfrm>
            <a:custGeom>
              <a:rect b="b" l="l" r="r" t="t"/>
              <a:pathLst>
                <a:path extrusionOk="0" h="5582" w="6317">
                  <a:moveTo>
                    <a:pt x="3171" y="1"/>
                  </a:moveTo>
                  <a:cubicBezTo>
                    <a:pt x="2208" y="1"/>
                    <a:pt x="1287" y="527"/>
                    <a:pt x="764" y="1474"/>
                  </a:cubicBezTo>
                  <a:cubicBezTo>
                    <a:pt x="1" y="2855"/>
                    <a:pt x="456" y="4481"/>
                    <a:pt x="1815" y="5232"/>
                  </a:cubicBezTo>
                  <a:cubicBezTo>
                    <a:pt x="2244" y="5469"/>
                    <a:pt x="2700" y="5582"/>
                    <a:pt x="3146" y="5582"/>
                  </a:cubicBezTo>
                  <a:cubicBezTo>
                    <a:pt x="4110" y="5582"/>
                    <a:pt x="5031" y="5055"/>
                    <a:pt x="5553" y="4109"/>
                  </a:cubicBezTo>
                  <a:cubicBezTo>
                    <a:pt x="6316" y="2728"/>
                    <a:pt x="5863" y="1101"/>
                    <a:pt x="4502" y="351"/>
                  </a:cubicBezTo>
                  <a:cubicBezTo>
                    <a:pt x="4073" y="114"/>
                    <a:pt x="3617" y="1"/>
                    <a:pt x="3171"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7" name="Google Shape;3027;p8"/>
            <p:cNvSpPr/>
            <p:nvPr/>
          </p:nvSpPr>
          <p:spPr>
            <a:xfrm>
              <a:off x="2265450" y="3212625"/>
              <a:ext cx="157975" cy="139600"/>
            </a:xfrm>
            <a:custGeom>
              <a:rect b="b" l="l" r="r" t="t"/>
              <a:pathLst>
                <a:path extrusionOk="0" h="5584" w="6319">
                  <a:moveTo>
                    <a:pt x="3171" y="1"/>
                  </a:moveTo>
                  <a:cubicBezTo>
                    <a:pt x="2212" y="1"/>
                    <a:pt x="1296" y="523"/>
                    <a:pt x="772" y="1463"/>
                  </a:cubicBezTo>
                  <a:cubicBezTo>
                    <a:pt x="1" y="2844"/>
                    <a:pt x="449" y="4471"/>
                    <a:pt x="1805" y="5227"/>
                  </a:cubicBezTo>
                  <a:cubicBezTo>
                    <a:pt x="2238" y="5468"/>
                    <a:pt x="2698" y="5583"/>
                    <a:pt x="3149" y="5583"/>
                  </a:cubicBezTo>
                  <a:cubicBezTo>
                    <a:pt x="4108" y="5583"/>
                    <a:pt x="5023" y="5062"/>
                    <a:pt x="5547" y="4121"/>
                  </a:cubicBezTo>
                  <a:cubicBezTo>
                    <a:pt x="6318" y="2738"/>
                    <a:pt x="5872" y="1114"/>
                    <a:pt x="4514" y="358"/>
                  </a:cubicBezTo>
                  <a:cubicBezTo>
                    <a:pt x="4081" y="116"/>
                    <a:pt x="3621" y="1"/>
                    <a:pt x="3171"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8" name="Google Shape;3028;p8"/>
            <p:cNvSpPr/>
            <p:nvPr/>
          </p:nvSpPr>
          <p:spPr>
            <a:xfrm>
              <a:off x="3698675" y="1209650"/>
              <a:ext cx="156775" cy="138850"/>
            </a:xfrm>
            <a:custGeom>
              <a:rect b="b" l="l" r="r" t="t"/>
              <a:pathLst>
                <a:path extrusionOk="0" h="5554" w="6271">
                  <a:moveTo>
                    <a:pt x="3133" y="1"/>
                  </a:moveTo>
                  <a:cubicBezTo>
                    <a:pt x="2184" y="1"/>
                    <a:pt x="1277" y="516"/>
                    <a:pt x="755" y="1449"/>
                  </a:cubicBezTo>
                  <a:cubicBezTo>
                    <a:pt x="1" y="2793"/>
                    <a:pt x="407" y="4388"/>
                    <a:pt x="1700" y="5154"/>
                  </a:cubicBezTo>
                  <a:cubicBezTo>
                    <a:pt x="2154" y="5424"/>
                    <a:pt x="2642" y="5553"/>
                    <a:pt x="3119" y="5553"/>
                  </a:cubicBezTo>
                  <a:cubicBezTo>
                    <a:pt x="4052" y="5553"/>
                    <a:pt x="4944" y="5059"/>
                    <a:pt x="5469" y="4155"/>
                  </a:cubicBezTo>
                  <a:cubicBezTo>
                    <a:pt x="6271" y="2778"/>
                    <a:pt x="5854" y="1144"/>
                    <a:pt x="4504" y="374"/>
                  </a:cubicBezTo>
                  <a:cubicBezTo>
                    <a:pt x="4063" y="121"/>
                    <a:pt x="3593" y="1"/>
                    <a:pt x="3133"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9" name="Google Shape;3029;p8"/>
            <p:cNvSpPr/>
            <p:nvPr/>
          </p:nvSpPr>
          <p:spPr>
            <a:xfrm>
              <a:off x="3762375" y="4366800"/>
              <a:ext cx="153975" cy="136225"/>
            </a:xfrm>
            <a:custGeom>
              <a:rect b="b" l="l" r="r" t="t"/>
              <a:pathLst>
                <a:path extrusionOk="0" h="5449" w="6159">
                  <a:moveTo>
                    <a:pt x="3113" y="1"/>
                  </a:moveTo>
                  <a:cubicBezTo>
                    <a:pt x="2178" y="1"/>
                    <a:pt x="1269" y="498"/>
                    <a:pt x="758" y="1389"/>
                  </a:cubicBezTo>
                  <a:cubicBezTo>
                    <a:pt x="0" y="2712"/>
                    <a:pt x="425" y="4349"/>
                    <a:pt x="1719" y="5092"/>
                  </a:cubicBezTo>
                  <a:cubicBezTo>
                    <a:pt x="2140" y="5334"/>
                    <a:pt x="2596" y="5449"/>
                    <a:pt x="3046" y="5449"/>
                  </a:cubicBezTo>
                  <a:cubicBezTo>
                    <a:pt x="3981" y="5449"/>
                    <a:pt x="4889" y="4952"/>
                    <a:pt x="5400" y="4060"/>
                  </a:cubicBezTo>
                  <a:cubicBezTo>
                    <a:pt x="6159" y="2737"/>
                    <a:pt x="5734" y="1100"/>
                    <a:pt x="4440" y="357"/>
                  </a:cubicBezTo>
                  <a:cubicBezTo>
                    <a:pt x="4019" y="116"/>
                    <a:pt x="3563" y="1"/>
                    <a:pt x="3113"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0" name="Google Shape;3030;p8"/>
            <p:cNvSpPr/>
            <p:nvPr/>
          </p:nvSpPr>
          <p:spPr>
            <a:xfrm>
              <a:off x="2167900" y="2846100"/>
              <a:ext cx="154575" cy="136875"/>
            </a:xfrm>
            <a:custGeom>
              <a:rect b="b" l="l" r="r" t="t"/>
              <a:pathLst>
                <a:path extrusionOk="0" h="5475" w="6183">
                  <a:moveTo>
                    <a:pt x="3113" y="0"/>
                  </a:moveTo>
                  <a:cubicBezTo>
                    <a:pt x="2176" y="0"/>
                    <a:pt x="1272" y="502"/>
                    <a:pt x="760" y="1403"/>
                  </a:cubicBezTo>
                  <a:cubicBezTo>
                    <a:pt x="1" y="2733"/>
                    <a:pt x="413" y="4349"/>
                    <a:pt x="1707" y="5100"/>
                  </a:cubicBezTo>
                  <a:cubicBezTo>
                    <a:pt x="2143" y="5354"/>
                    <a:pt x="2610" y="5475"/>
                    <a:pt x="3070" y="5475"/>
                  </a:cubicBezTo>
                  <a:cubicBezTo>
                    <a:pt x="4022" y="5475"/>
                    <a:pt x="4938" y="4955"/>
                    <a:pt x="5449" y="4021"/>
                  </a:cubicBezTo>
                  <a:cubicBezTo>
                    <a:pt x="6183" y="2683"/>
                    <a:pt x="5736" y="1080"/>
                    <a:pt x="4425" y="346"/>
                  </a:cubicBezTo>
                  <a:cubicBezTo>
                    <a:pt x="4005" y="112"/>
                    <a:pt x="3555" y="0"/>
                    <a:pt x="3113"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1" name="Google Shape;3031;p8"/>
            <p:cNvSpPr/>
            <p:nvPr/>
          </p:nvSpPr>
          <p:spPr>
            <a:xfrm>
              <a:off x="4309675" y="4205975"/>
              <a:ext cx="157200" cy="138825"/>
            </a:xfrm>
            <a:custGeom>
              <a:rect b="b" l="l" r="r" t="t"/>
              <a:pathLst>
                <a:path extrusionOk="0" h="5553" w="6288">
                  <a:moveTo>
                    <a:pt x="3151" y="0"/>
                  </a:moveTo>
                  <a:cubicBezTo>
                    <a:pt x="2228" y="0"/>
                    <a:pt x="1343" y="484"/>
                    <a:pt x="818" y="1364"/>
                  </a:cubicBezTo>
                  <a:cubicBezTo>
                    <a:pt x="0" y="2733"/>
                    <a:pt x="395" y="4378"/>
                    <a:pt x="1730" y="5160"/>
                  </a:cubicBezTo>
                  <a:cubicBezTo>
                    <a:pt x="2181" y="5425"/>
                    <a:pt x="2664" y="5552"/>
                    <a:pt x="3136" y="5552"/>
                  </a:cubicBezTo>
                  <a:cubicBezTo>
                    <a:pt x="4073" y="5552"/>
                    <a:pt x="4969" y="5052"/>
                    <a:pt x="5494" y="4139"/>
                  </a:cubicBezTo>
                  <a:cubicBezTo>
                    <a:pt x="6288" y="2760"/>
                    <a:pt x="5861" y="1129"/>
                    <a:pt x="4506" y="364"/>
                  </a:cubicBezTo>
                  <a:cubicBezTo>
                    <a:pt x="4071" y="118"/>
                    <a:pt x="3606" y="0"/>
                    <a:pt x="3151"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2" name="Google Shape;3032;p8"/>
            <p:cNvSpPr/>
            <p:nvPr/>
          </p:nvSpPr>
          <p:spPr>
            <a:xfrm>
              <a:off x="2966850" y="1422700"/>
              <a:ext cx="156375" cy="138150"/>
            </a:xfrm>
            <a:custGeom>
              <a:rect b="b" l="l" r="r" t="t"/>
              <a:pathLst>
                <a:path extrusionOk="0" h="5526" w="6255">
                  <a:moveTo>
                    <a:pt x="3135" y="0"/>
                  </a:moveTo>
                  <a:cubicBezTo>
                    <a:pt x="2223" y="0"/>
                    <a:pt x="1346" y="474"/>
                    <a:pt x="823" y="1339"/>
                  </a:cubicBezTo>
                  <a:cubicBezTo>
                    <a:pt x="1" y="2700"/>
                    <a:pt x="382" y="4342"/>
                    <a:pt x="1701" y="5127"/>
                  </a:cubicBezTo>
                  <a:cubicBezTo>
                    <a:pt x="2155" y="5397"/>
                    <a:pt x="2641" y="5526"/>
                    <a:pt x="3117" y="5526"/>
                  </a:cubicBezTo>
                  <a:cubicBezTo>
                    <a:pt x="4046" y="5526"/>
                    <a:pt x="4935" y="5035"/>
                    <a:pt x="5457" y="4138"/>
                  </a:cubicBezTo>
                  <a:cubicBezTo>
                    <a:pt x="6255" y="2769"/>
                    <a:pt x="5842" y="1140"/>
                    <a:pt x="4502" y="372"/>
                  </a:cubicBezTo>
                  <a:cubicBezTo>
                    <a:pt x="4065" y="121"/>
                    <a:pt x="3595" y="0"/>
                    <a:pt x="3135"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3" name="Google Shape;3033;p8"/>
            <p:cNvSpPr/>
            <p:nvPr/>
          </p:nvSpPr>
          <p:spPr>
            <a:xfrm>
              <a:off x="4493450" y="4153800"/>
              <a:ext cx="154950" cy="136825"/>
            </a:xfrm>
            <a:custGeom>
              <a:rect b="b" l="l" r="r" t="t"/>
              <a:pathLst>
                <a:path extrusionOk="0" h="5473" w="6198">
                  <a:moveTo>
                    <a:pt x="3130" y="0"/>
                  </a:moveTo>
                  <a:cubicBezTo>
                    <a:pt x="2214" y="0"/>
                    <a:pt x="1330" y="476"/>
                    <a:pt x="814" y="1338"/>
                  </a:cubicBezTo>
                  <a:cubicBezTo>
                    <a:pt x="1" y="2697"/>
                    <a:pt x="418" y="4359"/>
                    <a:pt x="1760" y="5118"/>
                  </a:cubicBezTo>
                  <a:cubicBezTo>
                    <a:pt x="2184" y="5358"/>
                    <a:pt x="2640" y="5473"/>
                    <a:pt x="3088" y="5473"/>
                  </a:cubicBezTo>
                  <a:cubicBezTo>
                    <a:pt x="4019" y="5473"/>
                    <a:pt x="4918" y="4976"/>
                    <a:pt x="5433" y="4084"/>
                  </a:cubicBezTo>
                  <a:cubicBezTo>
                    <a:pt x="6197" y="2756"/>
                    <a:pt x="5794" y="1138"/>
                    <a:pt x="4506" y="380"/>
                  </a:cubicBezTo>
                  <a:cubicBezTo>
                    <a:pt x="4069" y="123"/>
                    <a:pt x="3595" y="0"/>
                    <a:pt x="3130"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4" name="Google Shape;3034;p8"/>
            <p:cNvSpPr/>
            <p:nvPr/>
          </p:nvSpPr>
          <p:spPr>
            <a:xfrm>
              <a:off x="5292725" y="2730300"/>
              <a:ext cx="156675" cy="138275"/>
            </a:xfrm>
            <a:custGeom>
              <a:rect b="b" l="l" r="r" t="t"/>
              <a:pathLst>
                <a:path extrusionOk="0" h="5531" w="6267">
                  <a:moveTo>
                    <a:pt x="3148" y="1"/>
                  </a:moveTo>
                  <a:cubicBezTo>
                    <a:pt x="2202" y="1"/>
                    <a:pt x="1295" y="515"/>
                    <a:pt x="775" y="1436"/>
                  </a:cubicBezTo>
                  <a:cubicBezTo>
                    <a:pt x="1" y="2811"/>
                    <a:pt x="443" y="4432"/>
                    <a:pt x="1800" y="5182"/>
                  </a:cubicBezTo>
                  <a:cubicBezTo>
                    <a:pt x="2226" y="5418"/>
                    <a:pt x="2678" y="5530"/>
                    <a:pt x="3121" y="5530"/>
                  </a:cubicBezTo>
                  <a:cubicBezTo>
                    <a:pt x="4082" y="5530"/>
                    <a:pt x="4999" y="4999"/>
                    <a:pt x="5517" y="4047"/>
                  </a:cubicBezTo>
                  <a:cubicBezTo>
                    <a:pt x="6267" y="2668"/>
                    <a:pt x="5789" y="1054"/>
                    <a:pt x="4416" y="323"/>
                  </a:cubicBezTo>
                  <a:cubicBezTo>
                    <a:pt x="4006" y="105"/>
                    <a:pt x="3573" y="1"/>
                    <a:pt x="3148"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5" name="Google Shape;3035;p8"/>
            <p:cNvSpPr/>
            <p:nvPr/>
          </p:nvSpPr>
          <p:spPr>
            <a:xfrm>
              <a:off x="2216125" y="3029075"/>
              <a:ext cx="156850" cy="138850"/>
            </a:xfrm>
            <a:custGeom>
              <a:rect b="b" l="l" r="r" t="t"/>
              <a:pathLst>
                <a:path extrusionOk="0" h="5554" w="6274">
                  <a:moveTo>
                    <a:pt x="3154" y="0"/>
                  </a:moveTo>
                  <a:cubicBezTo>
                    <a:pt x="2212" y="0"/>
                    <a:pt x="1313" y="505"/>
                    <a:pt x="789" y="1424"/>
                  </a:cubicBezTo>
                  <a:cubicBezTo>
                    <a:pt x="1" y="2805"/>
                    <a:pt x="434" y="4433"/>
                    <a:pt x="1793" y="5195"/>
                  </a:cubicBezTo>
                  <a:cubicBezTo>
                    <a:pt x="2227" y="5438"/>
                    <a:pt x="2687" y="5554"/>
                    <a:pt x="3138" y="5554"/>
                  </a:cubicBezTo>
                  <a:cubicBezTo>
                    <a:pt x="4097" y="5554"/>
                    <a:pt x="5011" y="5028"/>
                    <a:pt x="5533" y="4081"/>
                  </a:cubicBezTo>
                  <a:cubicBezTo>
                    <a:pt x="6274" y="2732"/>
                    <a:pt x="5851" y="1144"/>
                    <a:pt x="4550" y="386"/>
                  </a:cubicBezTo>
                  <a:cubicBezTo>
                    <a:pt x="4101" y="125"/>
                    <a:pt x="3622" y="0"/>
                    <a:pt x="3154"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6" name="Google Shape;3036;p8"/>
            <p:cNvSpPr/>
            <p:nvPr/>
          </p:nvSpPr>
          <p:spPr>
            <a:xfrm>
              <a:off x="3943775" y="4312325"/>
              <a:ext cx="157175" cy="138825"/>
            </a:xfrm>
            <a:custGeom>
              <a:rect b="b" l="l" r="r" t="t"/>
              <a:pathLst>
                <a:path extrusionOk="0" h="5553" w="6287">
                  <a:moveTo>
                    <a:pt x="3150" y="0"/>
                  </a:moveTo>
                  <a:cubicBezTo>
                    <a:pt x="2230" y="0"/>
                    <a:pt x="1348" y="480"/>
                    <a:pt x="823" y="1356"/>
                  </a:cubicBezTo>
                  <a:cubicBezTo>
                    <a:pt x="0" y="2723"/>
                    <a:pt x="389" y="4369"/>
                    <a:pt x="1720" y="5156"/>
                  </a:cubicBezTo>
                  <a:cubicBezTo>
                    <a:pt x="2174" y="5424"/>
                    <a:pt x="2659" y="5553"/>
                    <a:pt x="3134" y="5553"/>
                  </a:cubicBezTo>
                  <a:cubicBezTo>
                    <a:pt x="4070" y="5553"/>
                    <a:pt x="4963" y="5055"/>
                    <a:pt x="5488" y="4148"/>
                  </a:cubicBezTo>
                  <a:cubicBezTo>
                    <a:pt x="6287" y="2770"/>
                    <a:pt x="5865" y="1138"/>
                    <a:pt x="4514" y="369"/>
                  </a:cubicBezTo>
                  <a:cubicBezTo>
                    <a:pt x="4076" y="120"/>
                    <a:pt x="3609" y="0"/>
                    <a:pt x="3150"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7" name="Google Shape;3037;p8"/>
            <p:cNvSpPr/>
            <p:nvPr/>
          </p:nvSpPr>
          <p:spPr>
            <a:xfrm>
              <a:off x="3345500" y="4288225"/>
              <a:ext cx="156150" cy="138200"/>
            </a:xfrm>
            <a:custGeom>
              <a:rect b="b" l="l" r="r" t="t"/>
              <a:pathLst>
                <a:path extrusionOk="0" h="5528" w="6246">
                  <a:moveTo>
                    <a:pt x="3140" y="0"/>
                  </a:moveTo>
                  <a:cubicBezTo>
                    <a:pt x="2195" y="0"/>
                    <a:pt x="1291" y="513"/>
                    <a:pt x="771" y="1440"/>
                  </a:cubicBezTo>
                  <a:cubicBezTo>
                    <a:pt x="0" y="2815"/>
                    <a:pt x="448" y="4434"/>
                    <a:pt x="1807" y="5183"/>
                  </a:cubicBezTo>
                  <a:cubicBezTo>
                    <a:pt x="2231" y="5417"/>
                    <a:pt x="2680" y="5528"/>
                    <a:pt x="3120" y="5528"/>
                  </a:cubicBezTo>
                  <a:cubicBezTo>
                    <a:pt x="4083" y="5528"/>
                    <a:pt x="5003" y="4995"/>
                    <a:pt x="5520" y="4038"/>
                  </a:cubicBezTo>
                  <a:cubicBezTo>
                    <a:pt x="6245" y="2696"/>
                    <a:pt x="5809" y="1117"/>
                    <a:pt x="4505" y="372"/>
                  </a:cubicBezTo>
                  <a:cubicBezTo>
                    <a:pt x="4066" y="120"/>
                    <a:pt x="3598" y="0"/>
                    <a:pt x="3140"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8" name="Google Shape;3038;p8"/>
            <p:cNvSpPr/>
            <p:nvPr/>
          </p:nvSpPr>
          <p:spPr>
            <a:xfrm>
              <a:off x="2315900" y="3396925"/>
              <a:ext cx="156850" cy="138850"/>
            </a:xfrm>
            <a:custGeom>
              <a:rect b="b" l="l" r="r" t="t"/>
              <a:pathLst>
                <a:path extrusionOk="0" h="5554" w="6274">
                  <a:moveTo>
                    <a:pt x="3136" y="1"/>
                  </a:moveTo>
                  <a:cubicBezTo>
                    <a:pt x="2179" y="1"/>
                    <a:pt x="1266" y="525"/>
                    <a:pt x="744" y="1471"/>
                  </a:cubicBezTo>
                  <a:cubicBezTo>
                    <a:pt x="0" y="2818"/>
                    <a:pt x="420" y="4406"/>
                    <a:pt x="1721" y="5165"/>
                  </a:cubicBezTo>
                  <a:cubicBezTo>
                    <a:pt x="2171" y="5428"/>
                    <a:pt x="2652" y="5554"/>
                    <a:pt x="3121" y="5554"/>
                  </a:cubicBezTo>
                  <a:cubicBezTo>
                    <a:pt x="4061" y="5554"/>
                    <a:pt x="4959" y="5050"/>
                    <a:pt x="5483" y="4134"/>
                  </a:cubicBezTo>
                  <a:cubicBezTo>
                    <a:pt x="6273" y="2754"/>
                    <a:pt x="5843" y="1125"/>
                    <a:pt x="4486" y="363"/>
                  </a:cubicBezTo>
                  <a:cubicBezTo>
                    <a:pt x="4050" y="118"/>
                    <a:pt x="3588" y="1"/>
                    <a:pt x="3136"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9" name="Google Shape;3039;p8"/>
            <p:cNvSpPr/>
            <p:nvPr/>
          </p:nvSpPr>
          <p:spPr>
            <a:xfrm>
              <a:off x="5093875" y="1994275"/>
              <a:ext cx="156675" cy="138825"/>
            </a:xfrm>
            <a:custGeom>
              <a:rect b="b" l="l" r="r" t="t"/>
              <a:pathLst>
                <a:path extrusionOk="0" h="5553" w="6267">
                  <a:moveTo>
                    <a:pt x="3148" y="0"/>
                  </a:moveTo>
                  <a:cubicBezTo>
                    <a:pt x="2225" y="0"/>
                    <a:pt x="1342" y="483"/>
                    <a:pt x="815" y="1369"/>
                  </a:cubicBezTo>
                  <a:cubicBezTo>
                    <a:pt x="0" y="2740"/>
                    <a:pt x="400" y="4383"/>
                    <a:pt x="1736" y="5164"/>
                  </a:cubicBezTo>
                  <a:cubicBezTo>
                    <a:pt x="2185" y="5426"/>
                    <a:pt x="2665" y="5552"/>
                    <a:pt x="3135" y="5552"/>
                  </a:cubicBezTo>
                  <a:cubicBezTo>
                    <a:pt x="4074" y="5552"/>
                    <a:pt x="4972" y="5048"/>
                    <a:pt x="5497" y="4132"/>
                  </a:cubicBezTo>
                  <a:cubicBezTo>
                    <a:pt x="6266" y="2791"/>
                    <a:pt x="5879" y="1194"/>
                    <a:pt x="4597" y="416"/>
                  </a:cubicBezTo>
                  <a:cubicBezTo>
                    <a:pt x="4134" y="135"/>
                    <a:pt x="3635" y="0"/>
                    <a:pt x="3148"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0" name="Google Shape;3040;p8"/>
            <p:cNvSpPr/>
            <p:nvPr/>
          </p:nvSpPr>
          <p:spPr>
            <a:xfrm>
              <a:off x="4530925" y="1366150"/>
              <a:ext cx="154025" cy="136200"/>
            </a:xfrm>
            <a:custGeom>
              <a:rect b="b" l="l" r="r" t="t"/>
              <a:pathLst>
                <a:path extrusionOk="0" h="5448" w="6161">
                  <a:moveTo>
                    <a:pt x="3111" y="0"/>
                  </a:moveTo>
                  <a:cubicBezTo>
                    <a:pt x="2181" y="0"/>
                    <a:pt x="1278" y="492"/>
                    <a:pt x="767" y="1375"/>
                  </a:cubicBezTo>
                  <a:cubicBezTo>
                    <a:pt x="0" y="2697"/>
                    <a:pt x="416" y="4334"/>
                    <a:pt x="1707" y="5083"/>
                  </a:cubicBezTo>
                  <a:cubicBezTo>
                    <a:pt x="2133" y="5330"/>
                    <a:pt x="2595" y="5447"/>
                    <a:pt x="3050" y="5447"/>
                  </a:cubicBezTo>
                  <a:cubicBezTo>
                    <a:pt x="3980" y="5447"/>
                    <a:pt x="4882" y="4956"/>
                    <a:pt x="5394" y="4072"/>
                  </a:cubicBezTo>
                  <a:cubicBezTo>
                    <a:pt x="6160" y="2750"/>
                    <a:pt x="5745" y="1112"/>
                    <a:pt x="4454" y="365"/>
                  </a:cubicBezTo>
                  <a:cubicBezTo>
                    <a:pt x="4028" y="118"/>
                    <a:pt x="3566" y="0"/>
                    <a:pt x="3111"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1" name="Google Shape;3041;p8"/>
            <p:cNvSpPr/>
            <p:nvPr/>
          </p:nvSpPr>
          <p:spPr>
            <a:xfrm>
              <a:off x="2647825" y="3895925"/>
              <a:ext cx="156450" cy="138175"/>
            </a:xfrm>
            <a:custGeom>
              <a:rect b="b" l="l" r="r" t="t"/>
              <a:pathLst>
                <a:path extrusionOk="0" h="5527" w="6258">
                  <a:moveTo>
                    <a:pt x="3135" y="1"/>
                  </a:moveTo>
                  <a:cubicBezTo>
                    <a:pt x="2217" y="1"/>
                    <a:pt x="1337" y="480"/>
                    <a:pt x="815" y="1353"/>
                  </a:cubicBezTo>
                  <a:cubicBezTo>
                    <a:pt x="0" y="2716"/>
                    <a:pt x="391" y="4356"/>
                    <a:pt x="1716" y="5136"/>
                  </a:cubicBezTo>
                  <a:cubicBezTo>
                    <a:pt x="2165" y="5400"/>
                    <a:pt x="2646" y="5526"/>
                    <a:pt x="3118" y="5526"/>
                  </a:cubicBezTo>
                  <a:cubicBezTo>
                    <a:pt x="4051" y="5526"/>
                    <a:pt x="4944" y="5030"/>
                    <a:pt x="5466" y="4126"/>
                  </a:cubicBezTo>
                  <a:cubicBezTo>
                    <a:pt x="6257" y="2756"/>
                    <a:pt x="5834" y="1127"/>
                    <a:pt x="4489" y="365"/>
                  </a:cubicBezTo>
                  <a:cubicBezTo>
                    <a:pt x="4054" y="119"/>
                    <a:pt x="3590" y="1"/>
                    <a:pt x="3135"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2" name="Google Shape;3042;p8"/>
            <p:cNvSpPr/>
            <p:nvPr/>
          </p:nvSpPr>
          <p:spPr>
            <a:xfrm>
              <a:off x="2366725" y="3582175"/>
              <a:ext cx="154025" cy="136250"/>
            </a:xfrm>
            <a:custGeom>
              <a:rect b="b" l="l" r="r" t="t"/>
              <a:pathLst>
                <a:path extrusionOk="0" h="5450" w="6161">
                  <a:moveTo>
                    <a:pt x="3113" y="1"/>
                  </a:moveTo>
                  <a:cubicBezTo>
                    <a:pt x="2172" y="1"/>
                    <a:pt x="1260" y="505"/>
                    <a:pt x="751" y="1405"/>
                  </a:cubicBezTo>
                  <a:cubicBezTo>
                    <a:pt x="1" y="2730"/>
                    <a:pt x="435" y="4364"/>
                    <a:pt x="1735" y="5101"/>
                  </a:cubicBezTo>
                  <a:cubicBezTo>
                    <a:pt x="2152" y="5337"/>
                    <a:pt x="2603" y="5449"/>
                    <a:pt x="3047" y="5449"/>
                  </a:cubicBezTo>
                  <a:cubicBezTo>
                    <a:pt x="3988" y="5449"/>
                    <a:pt x="4901" y="4946"/>
                    <a:pt x="5410" y="4046"/>
                  </a:cubicBezTo>
                  <a:cubicBezTo>
                    <a:pt x="6160" y="2721"/>
                    <a:pt x="5727" y="1087"/>
                    <a:pt x="4426" y="350"/>
                  </a:cubicBezTo>
                  <a:cubicBezTo>
                    <a:pt x="4008" y="114"/>
                    <a:pt x="3557" y="1"/>
                    <a:pt x="3113"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3" name="Google Shape;3043;p8"/>
            <p:cNvSpPr/>
            <p:nvPr/>
          </p:nvSpPr>
          <p:spPr>
            <a:xfrm>
              <a:off x="2933025" y="4212925"/>
              <a:ext cx="150450" cy="133625"/>
            </a:xfrm>
            <a:custGeom>
              <a:rect b="b" l="l" r="r" t="t"/>
              <a:pathLst>
                <a:path extrusionOk="0" h="5345" w="6018">
                  <a:moveTo>
                    <a:pt x="3086" y="1"/>
                  </a:moveTo>
                  <a:cubicBezTo>
                    <a:pt x="2123" y="1"/>
                    <a:pt x="1162" y="520"/>
                    <a:pt x="680" y="1416"/>
                  </a:cubicBezTo>
                  <a:cubicBezTo>
                    <a:pt x="1" y="2681"/>
                    <a:pt x="456" y="4325"/>
                    <a:pt x="1678" y="5019"/>
                  </a:cubicBezTo>
                  <a:cubicBezTo>
                    <a:pt x="2067" y="5240"/>
                    <a:pt x="2499" y="5344"/>
                    <a:pt x="2931" y="5344"/>
                  </a:cubicBezTo>
                  <a:cubicBezTo>
                    <a:pt x="3895" y="5344"/>
                    <a:pt x="4857" y="4825"/>
                    <a:pt x="5338" y="3929"/>
                  </a:cubicBezTo>
                  <a:cubicBezTo>
                    <a:pt x="6018" y="2665"/>
                    <a:pt x="5561" y="1020"/>
                    <a:pt x="4339" y="326"/>
                  </a:cubicBezTo>
                  <a:cubicBezTo>
                    <a:pt x="3950" y="105"/>
                    <a:pt x="3518" y="1"/>
                    <a:pt x="3086"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4" name="Google Shape;3044;p8"/>
            <p:cNvSpPr/>
            <p:nvPr/>
          </p:nvSpPr>
          <p:spPr>
            <a:xfrm>
              <a:off x="5046975" y="1812275"/>
              <a:ext cx="152175" cy="134900"/>
            </a:xfrm>
            <a:custGeom>
              <a:rect b="b" l="l" r="r" t="t"/>
              <a:pathLst>
                <a:path extrusionOk="0" h="5396" w="6087">
                  <a:moveTo>
                    <a:pt x="3095" y="1"/>
                  </a:moveTo>
                  <a:cubicBezTo>
                    <a:pt x="2145" y="1"/>
                    <a:pt x="1206" y="507"/>
                    <a:pt x="708" y="1396"/>
                  </a:cubicBezTo>
                  <a:cubicBezTo>
                    <a:pt x="1" y="2661"/>
                    <a:pt x="418" y="4293"/>
                    <a:pt x="1633" y="5027"/>
                  </a:cubicBezTo>
                  <a:cubicBezTo>
                    <a:pt x="2049" y="5277"/>
                    <a:pt x="2511" y="5395"/>
                    <a:pt x="2971" y="5395"/>
                  </a:cubicBezTo>
                  <a:cubicBezTo>
                    <a:pt x="3901" y="5395"/>
                    <a:pt x="4823" y="4911"/>
                    <a:pt x="5329" y="4049"/>
                  </a:cubicBezTo>
                  <a:cubicBezTo>
                    <a:pt x="6087" y="2759"/>
                    <a:pt x="5655" y="1072"/>
                    <a:pt x="4383" y="341"/>
                  </a:cubicBezTo>
                  <a:cubicBezTo>
                    <a:pt x="3980" y="110"/>
                    <a:pt x="3536" y="1"/>
                    <a:pt x="3095"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5" name="Google Shape;3045;p8"/>
            <p:cNvSpPr/>
            <p:nvPr/>
          </p:nvSpPr>
          <p:spPr>
            <a:xfrm>
              <a:off x="3883550" y="1158450"/>
              <a:ext cx="152575" cy="134875"/>
            </a:xfrm>
            <a:custGeom>
              <a:rect b="b" l="l" r="r" t="t"/>
              <a:pathLst>
                <a:path extrusionOk="0" h="5395" w="6103">
                  <a:moveTo>
                    <a:pt x="3109" y="0"/>
                  </a:moveTo>
                  <a:cubicBezTo>
                    <a:pt x="2198" y="0"/>
                    <a:pt x="1295" y="465"/>
                    <a:pt x="783" y="1294"/>
                  </a:cubicBezTo>
                  <a:cubicBezTo>
                    <a:pt x="0" y="2563"/>
                    <a:pt x="393" y="4266"/>
                    <a:pt x="1646" y="5024"/>
                  </a:cubicBezTo>
                  <a:cubicBezTo>
                    <a:pt x="2062" y="5275"/>
                    <a:pt x="2526" y="5395"/>
                    <a:pt x="2987" y="5395"/>
                  </a:cubicBezTo>
                  <a:cubicBezTo>
                    <a:pt x="3916" y="5395"/>
                    <a:pt x="4837" y="4912"/>
                    <a:pt x="5343" y="4051"/>
                  </a:cubicBezTo>
                  <a:cubicBezTo>
                    <a:pt x="6102" y="2763"/>
                    <a:pt x="5675" y="1076"/>
                    <a:pt x="4403" y="344"/>
                  </a:cubicBezTo>
                  <a:cubicBezTo>
                    <a:pt x="4000" y="111"/>
                    <a:pt x="3554" y="0"/>
                    <a:pt x="3109"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6" name="Google Shape;3046;p8"/>
            <p:cNvSpPr/>
            <p:nvPr/>
          </p:nvSpPr>
          <p:spPr>
            <a:xfrm>
              <a:off x="4764350" y="1497600"/>
              <a:ext cx="152500" cy="134850"/>
            </a:xfrm>
            <a:custGeom>
              <a:rect b="b" l="l" r="r" t="t"/>
              <a:pathLst>
                <a:path extrusionOk="0" h="5394" w="6100">
                  <a:moveTo>
                    <a:pt x="3109" y="0"/>
                  </a:moveTo>
                  <a:cubicBezTo>
                    <a:pt x="2209" y="0"/>
                    <a:pt x="1316" y="452"/>
                    <a:pt x="800" y="1263"/>
                  </a:cubicBezTo>
                  <a:cubicBezTo>
                    <a:pt x="0" y="2522"/>
                    <a:pt x="373" y="4231"/>
                    <a:pt x="1615" y="5005"/>
                  </a:cubicBezTo>
                  <a:cubicBezTo>
                    <a:pt x="2038" y="5268"/>
                    <a:pt x="2513" y="5393"/>
                    <a:pt x="2986" y="5393"/>
                  </a:cubicBezTo>
                  <a:cubicBezTo>
                    <a:pt x="3904" y="5393"/>
                    <a:pt x="4814" y="4923"/>
                    <a:pt x="5326" y="4081"/>
                  </a:cubicBezTo>
                  <a:cubicBezTo>
                    <a:pt x="6099" y="2805"/>
                    <a:pt x="5691" y="1107"/>
                    <a:pt x="4433" y="360"/>
                  </a:cubicBezTo>
                  <a:cubicBezTo>
                    <a:pt x="4022" y="116"/>
                    <a:pt x="3565" y="0"/>
                    <a:pt x="3109"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7" name="Google Shape;3047;p8"/>
            <p:cNvSpPr/>
            <p:nvPr/>
          </p:nvSpPr>
          <p:spPr>
            <a:xfrm>
              <a:off x="5261300" y="3337650"/>
              <a:ext cx="151400" cy="133625"/>
            </a:xfrm>
            <a:custGeom>
              <a:rect b="b" l="l" r="r" t="t"/>
              <a:pathLst>
                <a:path extrusionOk="0" h="5345" w="6056">
                  <a:moveTo>
                    <a:pt x="3107" y="1"/>
                  </a:moveTo>
                  <a:cubicBezTo>
                    <a:pt x="2199" y="1"/>
                    <a:pt x="1288" y="462"/>
                    <a:pt x="778" y="1279"/>
                  </a:cubicBezTo>
                  <a:cubicBezTo>
                    <a:pt x="1" y="2523"/>
                    <a:pt x="412" y="4256"/>
                    <a:pt x="1659" y="4997"/>
                  </a:cubicBezTo>
                  <a:cubicBezTo>
                    <a:pt x="2056" y="5233"/>
                    <a:pt x="2502" y="5344"/>
                    <a:pt x="2949" y="5344"/>
                  </a:cubicBezTo>
                  <a:cubicBezTo>
                    <a:pt x="3857" y="5344"/>
                    <a:pt x="4768" y="4884"/>
                    <a:pt x="5279" y="4066"/>
                  </a:cubicBezTo>
                  <a:cubicBezTo>
                    <a:pt x="6056" y="2822"/>
                    <a:pt x="5645" y="1089"/>
                    <a:pt x="4397" y="348"/>
                  </a:cubicBezTo>
                  <a:cubicBezTo>
                    <a:pt x="4000" y="112"/>
                    <a:pt x="3554" y="1"/>
                    <a:pt x="3107"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8" name="Google Shape;3048;p8"/>
            <p:cNvSpPr/>
            <p:nvPr/>
          </p:nvSpPr>
          <p:spPr>
            <a:xfrm>
              <a:off x="2336200" y="2004950"/>
              <a:ext cx="152100" cy="134900"/>
            </a:xfrm>
            <a:custGeom>
              <a:rect b="b" l="l" r="r" t="t"/>
              <a:pathLst>
                <a:path extrusionOk="0" h="5396" w="6084">
                  <a:moveTo>
                    <a:pt x="3113" y="1"/>
                  </a:moveTo>
                  <a:cubicBezTo>
                    <a:pt x="2193" y="1"/>
                    <a:pt x="1281" y="473"/>
                    <a:pt x="771" y="1318"/>
                  </a:cubicBezTo>
                  <a:cubicBezTo>
                    <a:pt x="0" y="2596"/>
                    <a:pt x="410" y="4292"/>
                    <a:pt x="1673" y="5038"/>
                  </a:cubicBezTo>
                  <a:cubicBezTo>
                    <a:pt x="2084" y="5280"/>
                    <a:pt x="2539" y="5395"/>
                    <a:pt x="2991" y="5395"/>
                  </a:cubicBezTo>
                  <a:cubicBezTo>
                    <a:pt x="3929" y="5395"/>
                    <a:pt x="4857" y="4901"/>
                    <a:pt x="5360" y="4027"/>
                  </a:cubicBezTo>
                  <a:cubicBezTo>
                    <a:pt x="6083" y="2771"/>
                    <a:pt x="5687" y="1134"/>
                    <a:pt x="4477" y="385"/>
                  </a:cubicBezTo>
                  <a:cubicBezTo>
                    <a:pt x="4056" y="124"/>
                    <a:pt x="3583" y="1"/>
                    <a:pt x="3113"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9" name="Google Shape;3049;p8"/>
            <p:cNvSpPr/>
            <p:nvPr/>
          </p:nvSpPr>
          <p:spPr>
            <a:xfrm>
              <a:off x="5127350" y="3574125"/>
              <a:ext cx="152750" cy="134900"/>
            </a:xfrm>
            <a:custGeom>
              <a:rect b="b" l="l" r="r" t="t"/>
              <a:pathLst>
                <a:path extrusionOk="0" h="5396" w="6110">
                  <a:moveTo>
                    <a:pt x="3115" y="1"/>
                  </a:moveTo>
                  <a:cubicBezTo>
                    <a:pt x="2183" y="1"/>
                    <a:pt x="1262" y="489"/>
                    <a:pt x="757" y="1349"/>
                  </a:cubicBezTo>
                  <a:cubicBezTo>
                    <a:pt x="1" y="2638"/>
                    <a:pt x="431" y="4325"/>
                    <a:pt x="1703" y="5055"/>
                  </a:cubicBezTo>
                  <a:cubicBezTo>
                    <a:pt x="2107" y="5286"/>
                    <a:pt x="2551" y="5396"/>
                    <a:pt x="2993" y="5396"/>
                  </a:cubicBezTo>
                  <a:cubicBezTo>
                    <a:pt x="3943" y="5396"/>
                    <a:pt x="4880" y="4890"/>
                    <a:pt x="5378" y="4000"/>
                  </a:cubicBezTo>
                  <a:cubicBezTo>
                    <a:pt x="6109" y="2697"/>
                    <a:pt x="5642" y="1017"/>
                    <a:pt x="4357" y="316"/>
                  </a:cubicBezTo>
                  <a:cubicBezTo>
                    <a:pt x="3966" y="102"/>
                    <a:pt x="3539" y="1"/>
                    <a:pt x="3115"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0" name="Google Shape;3050;p8"/>
            <p:cNvSpPr/>
            <p:nvPr/>
          </p:nvSpPr>
          <p:spPr>
            <a:xfrm>
              <a:off x="4678400" y="4102200"/>
              <a:ext cx="151475" cy="133625"/>
            </a:xfrm>
            <a:custGeom>
              <a:rect b="b" l="l" r="r" t="t"/>
              <a:pathLst>
                <a:path extrusionOk="0" h="5345" w="6059">
                  <a:moveTo>
                    <a:pt x="3107" y="1"/>
                  </a:moveTo>
                  <a:cubicBezTo>
                    <a:pt x="2184" y="1"/>
                    <a:pt x="1260" y="478"/>
                    <a:pt x="756" y="1316"/>
                  </a:cubicBezTo>
                  <a:cubicBezTo>
                    <a:pt x="0" y="2577"/>
                    <a:pt x="438" y="4301"/>
                    <a:pt x="1696" y="5019"/>
                  </a:cubicBezTo>
                  <a:cubicBezTo>
                    <a:pt x="2086" y="5240"/>
                    <a:pt x="2518" y="5345"/>
                    <a:pt x="2951" y="5345"/>
                  </a:cubicBezTo>
                  <a:cubicBezTo>
                    <a:pt x="3875" y="5345"/>
                    <a:pt x="4799" y="4868"/>
                    <a:pt x="5302" y="4030"/>
                  </a:cubicBezTo>
                  <a:cubicBezTo>
                    <a:pt x="6058" y="2769"/>
                    <a:pt x="5621" y="1043"/>
                    <a:pt x="4362" y="327"/>
                  </a:cubicBezTo>
                  <a:cubicBezTo>
                    <a:pt x="3973" y="105"/>
                    <a:pt x="3540" y="1"/>
                    <a:pt x="3107"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1" name="Google Shape;3051;p8"/>
            <p:cNvSpPr/>
            <p:nvPr/>
          </p:nvSpPr>
          <p:spPr>
            <a:xfrm>
              <a:off x="4299750" y="1236325"/>
              <a:ext cx="151175" cy="134300"/>
            </a:xfrm>
            <a:custGeom>
              <a:rect b="b" l="l" r="r" t="t"/>
              <a:pathLst>
                <a:path extrusionOk="0" h="5372" w="6047">
                  <a:moveTo>
                    <a:pt x="3095" y="1"/>
                  </a:moveTo>
                  <a:cubicBezTo>
                    <a:pt x="2155" y="1"/>
                    <a:pt x="1219" y="495"/>
                    <a:pt x="720" y="1365"/>
                  </a:cubicBezTo>
                  <a:cubicBezTo>
                    <a:pt x="1" y="2621"/>
                    <a:pt x="413" y="4273"/>
                    <a:pt x="1629" y="5008"/>
                  </a:cubicBezTo>
                  <a:cubicBezTo>
                    <a:pt x="2037" y="5255"/>
                    <a:pt x="2494" y="5371"/>
                    <a:pt x="2951" y="5371"/>
                  </a:cubicBezTo>
                  <a:cubicBezTo>
                    <a:pt x="3890" y="5371"/>
                    <a:pt x="4827" y="4877"/>
                    <a:pt x="5326" y="4006"/>
                  </a:cubicBezTo>
                  <a:cubicBezTo>
                    <a:pt x="6047" y="2752"/>
                    <a:pt x="5634" y="1100"/>
                    <a:pt x="4417" y="365"/>
                  </a:cubicBezTo>
                  <a:cubicBezTo>
                    <a:pt x="4009" y="117"/>
                    <a:pt x="3552" y="1"/>
                    <a:pt x="3095"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2" name="Google Shape;3052;p8"/>
            <p:cNvSpPr/>
            <p:nvPr/>
          </p:nvSpPr>
          <p:spPr>
            <a:xfrm>
              <a:off x="2120300" y="2663775"/>
              <a:ext cx="150425" cy="133625"/>
            </a:xfrm>
            <a:custGeom>
              <a:rect b="b" l="l" r="r" t="t"/>
              <a:pathLst>
                <a:path extrusionOk="0" h="5345" w="6017">
                  <a:moveTo>
                    <a:pt x="3086" y="0"/>
                  </a:moveTo>
                  <a:cubicBezTo>
                    <a:pt x="2123" y="0"/>
                    <a:pt x="1162" y="520"/>
                    <a:pt x="680" y="1416"/>
                  </a:cubicBezTo>
                  <a:cubicBezTo>
                    <a:pt x="1" y="2679"/>
                    <a:pt x="456" y="4324"/>
                    <a:pt x="1678" y="5019"/>
                  </a:cubicBezTo>
                  <a:cubicBezTo>
                    <a:pt x="2067" y="5240"/>
                    <a:pt x="2499" y="5344"/>
                    <a:pt x="2931" y="5344"/>
                  </a:cubicBezTo>
                  <a:cubicBezTo>
                    <a:pt x="3894" y="5344"/>
                    <a:pt x="4855" y="4825"/>
                    <a:pt x="5337" y="3929"/>
                  </a:cubicBezTo>
                  <a:cubicBezTo>
                    <a:pt x="6016" y="2664"/>
                    <a:pt x="5561" y="1020"/>
                    <a:pt x="4339" y="326"/>
                  </a:cubicBezTo>
                  <a:cubicBezTo>
                    <a:pt x="3950" y="105"/>
                    <a:pt x="3518" y="0"/>
                    <a:pt x="3086"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3" name="Google Shape;3053;p8"/>
            <p:cNvSpPr/>
            <p:nvPr/>
          </p:nvSpPr>
          <p:spPr>
            <a:xfrm>
              <a:off x="5345075" y="2916250"/>
              <a:ext cx="151200" cy="134275"/>
            </a:xfrm>
            <a:custGeom>
              <a:rect b="b" l="l" r="r" t="t"/>
              <a:pathLst>
                <a:path extrusionOk="0" h="5371" w="6048">
                  <a:moveTo>
                    <a:pt x="3093" y="1"/>
                  </a:moveTo>
                  <a:cubicBezTo>
                    <a:pt x="2131" y="1"/>
                    <a:pt x="1176" y="520"/>
                    <a:pt x="689" y="1423"/>
                  </a:cubicBezTo>
                  <a:cubicBezTo>
                    <a:pt x="1" y="2698"/>
                    <a:pt x="455" y="4338"/>
                    <a:pt x="1688" y="5039"/>
                  </a:cubicBezTo>
                  <a:cubicBezTo>
                    <a:pt x="2084" y="5265"/>
                    <a:pt x="2520" y="5371"/>
                    <a:pt x="2955" y="5371"/>
                  </a:cubicBezTo>
                  <a:cubicBezTo>
                    <a:pt x="3918" y="5371"/>
                    <a:pt x="4873" y="4851"/>
                    <a:pt x="5360" y="3947"/>
                  </a:cubicBezTo>
                  <a:cubicBezTo>
                    <a:pt x="6047" y="2674"/>
                    <a:pt x="5595" y="1034"/>
                    <a:pt x="4361" y="333"/>
                  </a:cubicBezTo>
                  <a:cubicBezTo>
                    <a:pt x="3965" y="107"/>
                    <a:pt x="3529" y="1"/>
                    <a:pt x="3093"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4" name="Google Shape;3054;p8"/>
            <p:cNvSpPr/>
            <p:nvPr/>
          </p:nvSpPr>
          <p:spPr>
            <a:xfrm>
              <a:off x="2785975" y="1477825"/>
              <a:ext cx="152175" cy="134275"/>
            </a:xfrm>
            <a:custGeom>
              <a:rect b="b" l="l" r="r" t="t"/>
              <a:pathLst>
                <a:path extrusionOk="0" h="5371" w="6087">
                  <a:moveTo>
                    <a:pt x="3112" y="1"/>
                  </a:moveTo>
                  <a:cubicBezTo>
                    <a:pt x="2196" y="1"/>
                    <a:pt x="1283" y="470"/>
                    <a:pt x="774" y="1304"/>
                  </a:cubicBezTo>
                  <a:cubicBezTo>
                    <a:pt x="0" y="2571"/>
                    <a:pt x="422" y="4293"/>
                    <a:pt x="1686" y="5028"/>
                  </a:cubicBezTo>
                  <a:cubicBezTo>
                    <a:pt x="2086" y="5260"/>
                    <a:pt x="2530" y="5370"/>
                    <a:pt x="2974" y="5370"/>
                  </a:cubicBezTo>
                  <a:cubicBezTo>
                    <a:pt x="3890" y="5370"/>
                    <a:pt x="4803" y="4900"/>
                    <a:pt x="5313" y="4067"/>
                  </a:cubicBezTo>
                  <a:cubicBezTo>
                    <a:pt x="6086" y="2798"/>
                    <a:pt x="5665" y="1079"/>
                    <a:pt x="4400" y="343"/>
                  </a:cubicBezTo>
                  <a:cubicBezTo>
                    <a:pt x="4000" y="111"/>
                    <a:pt x="3556" y="1"/>
                    <a:pt x="3112"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5" name="Google Shape;3055;p8"/>
            <p:cNvSpPr/>
            <p:nvPr/>
          </p:nvSpPr>
          <p:spPr>
            <a:xfrm>
              <a:off x="2470575" y="1768450"/>
              <a:ext cx="150425" cy="133625"/>
            </a:xfrm>
            <a:custGeom>
              <a:rect b="b" l="l" r="r" t="t"/>
              <a:pathLst>
                <a:path extrusionOk="0" h="5345" w="6017">
                  <a:moveTo>
                    <a:pt x="3089" y="1"/>
                  </a:moveTo>
                  <a:cubicBezTo>
                    <a:pt x="2146" y="1"/>
                    <a:pt x="1200" y="497"/>
                    <a:pt x="707" y="1366"/>
                  </a:cubicBezTo>
                  <a:cubicBezTo>
                    <a:pt x="1" y="2611"/>
                    <a:pt x="422" y="4266"/>
                    <a:pt x="1629" y="4991"/>
                  </a:cubicBezTo>
                  <a:cubicBezTo>
                    <a:pt x="2029" y="5231"/>
                    <a:pt x="2478" y="5345"/>
                    <a:pt x="2928" y="5345"/>
                  </a:cubicBezTo>
                  <a:cubicBezTo>
                    <a:pt x="3871" y="5345"/>
                    <a:pt x="4816" y="4848"/>
                    <a:pt x="5310" y="3979"/>
                  </a:cubicBezTo>
                  <a:cubicBezTo>
                    <a:pt x="6016" y="2734"/>
                    <a:pt x="5595" y="1079"/>
                    <a:pt x="4388" y="354"/>
                  </a:cubicBezTo>
                  <a:cubicBezTo>
                    <a:pt x="3988" y="114"/>
                    <a:pt x="3539" y="1"/>
                    <a:pt x="3089"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6" name="Google Shape;3056;p8"/>
            <p:cNvSpPr/>
            <p:nvPr/>
          </p:nvSpPr>
          <p:spPr>
            <a:xfrm>
              <a:off x="4994875" y="3812225"/>
              <a:ext cx="150500" cy="132950"/>
            </a:xfrm>
            <a:custGeom>
              <a:rect b="b" l="l" r="r" t="t"/>
              <a:pathLst>
                <a:path extrusionOk="0" h="5318" w="6020">
                  <a:moveTo>
                    <a:pt x="3106" y="1"/>
                  </a:moveTo>
                  <a:cubicBezTo>
                    <a:pt x="2176" y="1"/>
                    <a:pt x="1242" y="485"/>
                    <a:pt x="745" y="1329"/>
                  </a:cubicBezTo>
                  <a:cubicBezTo>
                    <a:pt x="1" y="2595"/>
                    <a:pt x="471" y="4338"/>
                    <a:pt x="1740" y="5021"/>
                  </a:cubicBezTo>
                  <a:cubicBezTo>
                    <a:pt x="2115" y="5223"/>
                    <a:pt x="2528" y="5318"/>
                    <a:pt x="2940" y="5318"/>
                  </a:cubicBezTo>
                  <a:cubicBezTo>
                    <a:pt x="3891" y="5318"/>
                    <a:pt x="4841" y="4812"/>
                    <a:pt x="5325" y="3940"/>
                  </a:cubicBezTo>
                  <a:cubicBezTo>
                    <a:pt x="6019" y="2688"/>
                    <a:pt x="5573" y="1024"/>
                    <a:pt x="4352" y="326"/>
                  </a:cubicBezTo>
                  <a:cubicBezTo>
                    <a:pt x="3967" y="105"/>
                    <a:pt x="3537" y="1"/>
                    <a:pt x="3106"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7" name="Google Shape;3057;p8"/>
            <p:cNvSpPr/>
            <p:nvPr/>
          </p:nvSpPr>
          <p:spPr>
            <a:xfrm>
              <a:off x="2203800" y="2243025"/>
              <a:ext cx="150325" cy="132975"/>
            </a:xfrm>
            <a:custGeom>
              <a:rect b="b" l="l" r="r" t="t"/>
              <a:pathLst>
                <a:path extrusionOk="0" h="5319" w="6013">
                  <a:moveTo>
                    <a:pt x="3106" y="1"/>
                  </a:moveTo>
                  <a:cubicBezTo>
                    <a:pt x="2214" y="1"/>
                    <a:pt x="1309" y="446"/>
                    <a:pt x="791" y="1242"/>
                  </a:cubicBezTo>
                  <a:cubicBezTo>
                    <a:pt x="0" y="2464"/>
                    <a:pt x="404" y="4226"/>
                    <a:pt x="1646" y="4972"/>
                  </a:cubicBezTo>
                  <a:cubicBezTo>
                    <a:pt x="2039" y="5207"/>
                    <a:pt x="2482" y="5319"/>
                    <a:pt x="2928" y="5319"/>
                  </a:cubicBezTo>
                  <a:cubicBezTo>
                    <a:pt x="3841" y="5319"/>
                    <a:pt x="4762" y="4852"/>
                    <a:pt x="5268" y="4029"/>
                  </a:cubicBezTo>
                  <a:cubicBezTo>
                    <a:pt x="6012" y="2819"/>
                    <a:pt x="5626" y="1135"/>
                    <a:pt x="4431" y="376"/>
                  </a:cubicBezTo>
                  <a:cubicBezTo>
                    <a:pt x="4030" y="121"/>
                    <a:pt x="3570" y="1"/>
                    <a:pt x="3106"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8" name="Google Shape;3058;p8"/>
            <p:cNvSpPr/>
            <p:nvPr/>
          </p:nvSpPr>
          <p:spPr>
            <a:xfrm>
              <a:off x="3580900" y="4421600"/>
              <a:ext cx="150475" cy="132975"/>
            </a:xfrm>
            <a:custGeom>
              <a:rect b="b" l="l" r="r" t="t"/>
              <a:pathLst>
                <a:path extrusionOk="0" h="5319" w="6019">
                  <a:moveTo>
                    <a:pt x="3106" y="1"/>
                  </a:moveTo>
                  <a:cubicBezTo>
                    <a:pt x="2184" y="1"/>
                    <a:pt x="1255" y="477"/>
                    <a:pt x="753" y="1313"/>
                  </a:cubicBezTo>
                  <a:cubicBezTo>
                    <a:pt x="0" y="2568"/>
                    <a:pt x="457" y="4317"/>
                    <a:pt x="1722" y="5012"/>
                  </a:cubicBezTo>
                  <a:cubicBezTo>
                    <a:pt x="2101" y="5220"/>
                    <a:pt x="2521" y="5319"/>
                    <a:pt x="2940" y="5319"/>
                  </a:cubicBezTo>
                  <a:cubicBezTo>
                    <a:pt x="3882" y="5319"/>
                    <a:pt x="4824" y="4821"/>
                    <a:pt x="5313" y="3958"/>
                  </a:cubicBezTo>
                  <a:cubicBezTo>
                    <a:pt x="6019" y="2711"/>
                    <a:pt x="5584" y="1045"/>
                    <a:pt x="4367" y="334"/>
                  </a:cubicBezTo>
                  <a:cubicBezTo>
                    <a:pt x="3979" y="108"/>
                    <a:pt x="3543" y="1"/>
                    <a:pt x="3106"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9" name="Google Shape;3059;p8"/>
            <p:cNvSpPr/>
            <p:nvPr/>
          </p:nvSpPr>
          <p:spPr>
            <a:xfrm>
              <a:off x="2417875" y="3767775"/>
              <a:ext cx="150475" cy="132975"/>
            </a:xfrm>
            <a:custGeom>
              <a:rect b="b" l="l" r="r" t="t"/>
              <a:pathLst>
                <a:path extrusionOk="0" h="5319" w="6019">
                  <a:moveTo>
                    <a:pt x="3106" y="1"/>
                  </a:moveTo>
                  <a:cubicBezTo>
                    <a:pt x="2178" y="1"/>
                    <a:pt x="1243" y="483"/>
                    <a:pt x="746" y="1326"/>
                  </a:cubicBezTo>
                  <a:cubicBezTo>
                    <a:pt x="0" y="2590"/>
                    <a:pt x="467" y="4333"/>
                    <a:pt x="1735" y="5018"/>
                  </a:cubicBezTo>
                  <a:cubicBezTo>
                    <a:pt x="2111" y="5222"/>
                    <a:pt x="2526" y="5318"/>
                    <a:pt x="2940" y="5318"/>
                  </a:cubicBezTo>
                  <a:cubicBezTo>
                    <a:pt x="3890" y="5318"/>
                    <a:pt x="4837" y="4814"/>
                    <a:pt x="5321" y="3944"/>
                  </a:cubicBezTo>
                  <a:cubicBezTo>
                    <a:pt x="6018" y="2695"/>
                    <a:pt x="5575" y="1028"/>
                    <a:pt x="4355" y="327"/>
                  </a:cubicBezTo>
                  <a:cubicBezTo>
                    <a:pt x="3969" y="105"/>
                    <a:pt x="3538" y="1"/>
                    <a:pt x="3106"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0" name="Google Shape;3060;p8"/>
            <p:cNvSpPr/>
            <p:nvPr/>
          </p:nvSpPr>
          <p:spPr>
            <a:xfrm>
              <a:off x="3166375" y="4344650"/>
              <a:ext cx="148925" cy="131675"/>
            </a:xfrm>
            <a:custGeom>
              <a:rect b="b" l="l" r="r" t="t"/>
              <a:pathLst>
                <a:path extrusionOk="0" h="5267" w="5957">
                  <a:moveTo>
                    <a:pt x="3056" y="0"/>
                  </a:moveTo>
                  <a:cubicBezTo>
                    <a:pt x="2159" y="0"/>
                    <a:pt x="1261" y="458"/>
                    <a:pt x="755" y="1270"/>
                  </a:cubicBezTo>
                  <a:cubicBezTo>
                    <a:pt x="1" y="2482"/>
                    <a:pt x="400" y="4179"/>
                    <a:pt x="1616" y="4917"/>
                  </a:cubicBezTo>
                  <a:cubicBezTo>
                    <a:pt x="2007" y="5154"/>
                    <a:pt x="2450" y="5267"/>
                    <a:pt x="2894" y="5267"/>
                  </a:cubicBezTo>
                  <a:cubicBezTo>
                    <a:pt x="3812" y="5267"/>
                    <a:pt x="4737" y="4789"/>
                    <a:pt x="5230" y="3950"/>
                  </a:cubicBezTo>
                  <a:cubicBezTo>
                    <a:pt x="5957" y="2714"/>
                    <a:pt x="5521" y="1025"/>
                    <a:pt x="4295" y="324"/>
                  </a:cubicBezTo>
                  <a:cubicBezTo>
                    <a:pt x="3910" y="104"/>
                    <a:pt x="3483" y="0"/>
                    <a:pt x="3056"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1" name="Google Shape;3061;p8"/>
            <p:cNvSpPr/>
            <p:nvPr/>
          </p:nvSpPr>
          <p:spPr>
            <a:xfrm>
              <a:off x="2701125" y="4083150"/>
              <a:ext cx="148450" cy="131550"/>
            </a:xfrm>
            <a:custGeom>
              <a:rect b="b" l="l" r="r" t="t"/>
              <a:pathLst>
                <a:path extrusionOk="0" h="5262" w="5938">
                  <a:moveTo>
                    <a:pt x="3061" y="1"/>
                  </a:moveTo>
                  <a:cubicBezTo>
                    <a:pt x="2127" y="1"/>
                    <a:pt x="1191" y="496"/>
                    <a:pt x="708" y="1356"/>
                  </a:cubicBezTo>
                  <a:cubicBezTo>
                    <a:pt x="1" y="2611"/>
                    <a:pt x="463" y="4288"/>
                    <a:pt x="1703" y="4963"/>
                  </a:cubicBezTo>
                  <a:cubicBezTo>
                    <a:pt x="2075" y="5166"/>
                    <a:pt x="2487" y="5261"/>
                    <a:pt x="2899" y="5261"/>
                  </a:cubicBezTo>
                  <a:cubicBezTo>
                    <a:pt x="3856" y="5261"/>
                    <a:pt x="4814" y="4745"/>
                    <a:pt x="5282" y="3861"/>
                  </a:cubicBezTo>
                  <a:cubicBezTo>
                    <a:pt x="5938" y="2620"/>
                    <a:pt x="5496" y="1020"/>
                    <a:pt x="4308" y="330"/>
                  </a:cubicBezTo>
                  <a:cubicBezTo>
                    <a:pt x="3922" y="106"/>
                    <a:pt x="3492" y="1"/>
                    <a:pt x="3061"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2" name="Google Shape;3062;p8"/>
            <p:cNvSpPr/>
            <p:nvPr/>
          </p:nvSpPr>
          <p:spPr>
            <a:xfrm>
              <a:off x="4999150" y="1630675"/>
              <a:ext cx="147475" cy="130175"/>
            </a:xfrm>
            <a:custGeom>
              <a:rect b="b" l="l" r="r" t="t"/>
              <a:pathLst>
                <a:path extrusionOk="0" h="5207" w="5899">
                  <a:moveTo>
                    <a:pt x="3013" y="1"/>
                  </a:moveTo>
                  <a:cubicBezTo>
                    <a:pt x="2126" y="1"/>
                    <a:pt x="1250" y="462"/>
                    <a:pt x="755" y="1286"/>
                  </a:cubicBezTo>
                  <a:cubicBezTo>
                    <a:pt x="1" y="2542"/>
                    <a:pt x="431" y="4198"/>
                    <a:pt x="1691" y="4894"/>
                  </a:cubicBezTo>
                  <a:cubicBezTo>
                    <a:pt x="2075" y="5106"/>
                    <a:pt x="2493" y="5207"/>
                    <a:pt x="2908" y="5207"/>
                  </a:cubicBezTo>
                  <a:cubicBezTo>
                    <a:pt x="3817" y="5207"/>
                    <a:pt x="4709" y="4724"/>
                    <a:pt x="5192" y="3873"/>
                  </a:cubicBezTo>
                  <a:cubicBezTo>
                    <a:pt x="5898" y="2632"/>
                    <a:pt x="5486" y="1049"/>
                    <a:pt x="4277" y="342"/>
                  </a:cubicBezTo>
                  <a:cubicBezTo>
                    <a:pt x="3882" y="110"/>
                    <a:pt x="3446" y="1"/>
                    <a:pt x="3013"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3" name="Google Shape;3063;p8"/>
            <p:cNvSpPr/>
            <p:nvPr/>
          </p:nvSpPr>
          <p:spPr>
            <a:xfrm>
              <a:off x="4068775" y="1107625"/>
              <a:ext cx="147425" cy="130150"/>
            </a:xfrm>
            <a:custGeom>
              <a:rect b="b" l="l" r="r" t="t"/>
              <a:pathLst>
                <a:path extrusionOk="0" h="5206" w="5897">
                  <a:moveTo>
                    <a:pt x="3011" y="1"/>
                  </a:moveTo>
                  <a:cubicBezTo>
                    <a:pt x="2103" y="1"/>
                    <a:pt x="1212" y="483"/>
                    <a:pt x="727" y="1332"/>
                  </a:cubicBezTo>
                  <a:cubicBezTo>
                    <a:pt x="0" y="2608"/>
                    <a:pt x="463" y="4254"/>
                    <a:pt x="1736" y="4919"/>
                  </a:cubicBezTo>
                  <a:cubicBezTo>
                    <a:pt x="2109" y="5113"/>
                    <a:pt x="2510" y="5206"/>
                    <a:pt x="2907" y="5206"/>
                  </a:cubicBezTo>
                  <a:cubicBezTo>
                    <a:pt x="3836" y="5206"/>
                    <a:pt x="4744" y="4701"/>
                    <a:pt x="5218" y="3824"/>
                  </a:cubicBezTo>
                  <a:cubicBezTo>
                    <a:pt x="5896" y="2567"/>
                    <a:pt x="5451" y="992"/>
                    <a:pt x="4229" y="315"/>
                  </a:cubicBezTo>
                  <a:cubicBezTo>
                    <a:pt x="3845" y="102"/>
                    <a:pt x="3426" y="1"/>
                    <a:pt x="3011"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4" name="Google Shape;3064;p8"/>
            <p:cNvSpPr/>
            <p:nvPr/>
          </p:nvSpPr>
          <p:spPr>
            <a:xfrm>
              <a:off x="5397325" y="3102675"/>
              <a:ext cx="146025" cy="129325"/>
            </a:xfrm>
            <a:custGeom>
              <a:rect b="b" l="l" r="r" t="t"/>
              <a:pathLst>
                <a:path extrusionOk="0" h="5173" w="5841">
                  <a:moveTo>
                    <a:pt x="2950" y="0"/>
                  </a:moveTo>
                  <a:cubicBezTo>
                    <a:pt x="2050" y="0"/>
                    <a:pt x="1179" y="487"/>
                    <a:pt x="699" y="1350"/>
                  </a:cubicBezTo>
                  <a:cubicBezTo>
                    <a:pt x="0" y="2606"/>
                    <a:pt x="412" y="4138"/>
                    <a:pt x="1636" y="4837"/>
                  </a:cubicBezTo>
                  <a:cubicBezTo>
                    <a:pt x="2034" y="5064"/>
                    <a:pt x="2464" y="5172"/>
                    <a:pt x="2888" y="5172"/>
                  </a:cubicBezTo>
                  <a:cubicBezTo>
                    <a:pt x="3806" y="5172"/>
                    <a:pt x="4696" y="4667"/>
                    <a:pt x="5168" y="3773"/>
                  </a:cubicBezTo>
                  <a:cubicBezTo>
                    <a:pt x="5840" y="2506"/>
                    <a:pt x="5394" y="979"/>
                    <a:pt x="4156" y="309"/>
                  </a:cubicBezTo>
                  <a:cubicBezTo>
                    <a:pt x="3770" y="100"/>
                    <a:pt x="3357" y="0"/>
                    <a:pt x="2950"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5" name="Google Shape;3065;p8"/>
            <p:cNvSpPr/>
            <p:nvPr/>
          </p:nvSpPr>
          <p:spPr>
            <a:xfrm>
              <a:off x="4864350" y="4051550"/>
              <a:ext cx="145450" cy="128550"/>
            </a:xfrm>
            <a:custGeom>
              <a:rect b="b" l="l" r="r" t="t"/>
              <a:pathLst>
                <a:path extrusionOk="0" h="5142" w="5818">
                  <a:moveTo>
                    <a:pt x="2928" y="1"/>
                  </a:moveTo>
                  <a:cubicBezTo>
                    <a:pt x="2028" y="1"/>
                    <a:pt x="1165" y="498"/>
                    <a:pt x="688" y="1382"/>
                  </a:cubicBezTo>
                  <a:cubicBezTo>
                    <a:pt x="1" y="2655"/>
                    <a:pt x="440" y="4161"/>
                    <a:pt x="1696" y="4836"/>
                  </a:cubicBezTo>
                  <a:cubicBezTo>
                    <a:pt x="2080" y="5043"/>
                    <a:pt x="2489" y="5142"/>
                    <a:pt x="2891" y="5142"/>
                  </a:cubicBezTo>
                  <a:cubicBezTo>
                    <a:pt x="3791" y="5142"/>
                    <a:pt x="4655" y="4645"/>
                    <a:pt x="5132" y="3760"/>
                  </a:cubicBezTo>
                  <a:cubicBezTo>
                    <a:pt x="5817" y="2488"/>
                    <a:pt x="5378" y="982"/>
                    <a:pt x="4124" y="307"/>
                  </a:cubicBezTo>
                  <a:cubicBezTo>
                    <a:pt x="3739" y="100"/>
                    <a:pt x="3330" y="1"/>
                    <a:pt x="2928"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6" name="Google Shape;3066;p8"/>
            <p:cNvSpPr/>
            <p:nvPr/>
          </p:nvSpPr>
          <p:spPr>
            <a:xfrm>
              <a:off x="5381675" y="2313700"/>
              <a:ext cx="146025" cy="129350"/>
            </a:xfrm>
            <a:custGeom>
              <a:rect b="b" l="l" r="r" t="t"/>
              <a:pathLst>
                <a:path extrusionOk="0" h="5174" w="5841">
                  <a:moveTo>
                    <a:pt x="2951" y="1"/>
                  </a:moveTo>
                  <a:cubicBezTo>
                    <a:pt x="2058" y="1"/>
                    <a:pt x="1195" y="478"/>
                    <a:pt x="710" y="1332"/>
                  </a:cubicBezTo>
                  <a:cubicBezTo>
                    <a:pt x="0" y="2581"/>
                    <a:pt x="400" y="4118"/>
                    <a:pt x="1617" y="4827"/>
                  </a:cubicBezTo>
                  <a:cubicBezTo>
                    <a:pt x="2019" y="5062"/>
                    <a:pt x="2457" y="5174"/>
                    <a:pt x="2888" y="5174"/>
                  </a:cubicBezTo>
                  <a:cubicBezTo>
                    <a:pt x="3799" y="5174"/>
                    <a:pt x="4682" y="4677"/>
                    <a:pt x="5159" y="3794"/>
                  </a:cubicBezTo>
                  <a:cubicBezTo>
                    <a:pt x="5840" y="2530"/>
                    <a:pt x="5408" y="1002"/>
                    <a:pt x="4176" y="319"/>
                  </a:cubicBezTo>
                  <a:cubicBezTo>
                    <a:pt x="3785" y="103"/>
                    <a:pt x="3365" y="1"/>
                    <a:pt x="2951"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7" name="Google Shape;3067;p8"/>
            <p:cNvSpPr/>
            <p:nvPr/>
          </p:nvSpPr>
          <p:spPr>
            <a:xfrm>
              <a:off x="5332425" y="2130175"/>
              <a:ext cx="145225" cy="128500"/>
            </a:xfrm>
            <a:custGeom>
              <a:rect b="b" l="l" r="r" t="t"/>
              <a:pathLst>
                <a:path extrusionOk="0" h="5140" w="5809">
                  <a:moveTo>
                    <a:pt x="2922" y="0"/>
                  </a:moveTo>
                  <a:cubicBezTo>
                    <a:pt x="2046" y="0"/>
                    <a:pt x="1204" y="469"/>
                    <a:pt x="719" y="1315"/>
                  </a:cubicBezTo>
                  <a:cubicBezTo>
                    <a:pt x="0" y="2572"/>
                    <a:pt x="392" y="4091"/>
                    <a:pt x="1625" y="4799"/>
                  </a:cubicBezTo>
                  <a:cubicBezTo>
                    <a:pt x="2029" y="5029"/>
                    <a:pt x="2461" y="5140"/>
                    <a:pt x="2887" y="5140"/>
                  </a:cubicBezTo>
                  <a:cubicBezTo>
                    <a:pt x="3762" y="5140"/>
                    <a:pt x="4605" y="4672"/>
                    <a:pt x="5090" y="3826"/>
                  </a:cubicBezTo>
                  <a:cubicBezTo>
                    <a:pt x="5809" y="2569"/>
                    <a:pt x="5417" y="1050"/>
                    <a:pt x="4184" y="342"/>
                  </a:cubicBezTo>
                  <a:cubicBezTo>
                    <a:pt x="3780" y="111"/>
                    <a:pt x="3347" y="0"/>
                    <a:pt x="2922"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8" name="Google Shape;3068;p8"/>
            <p:cNvSpPr/>
            <p:nvPr/>
          </p:nvSpPr>
          <p:spPr>
            <a:xfrm>
              <a:off x="3471600" y="1084025"/>
              <a:ext cx="145275" cy="128525"/>
            </a:xfrm>
            <a:custGeom>
              <a:rect b="b" l="l" r="r" t="t"/>
              <a:pathLst>
                <a:path extrusionOk="0" h="5141" w="5811">
                  <a:moveTo>
                    <a:pt x="2921" y="1"/>
                  </a:moveTo>
                  <a:cubicBezTo>
                    <a:pt x="2055" y="1"/>
                    <a:pt x="1220" y="459"/>
                    <a:pt x="734" y="1290"/>
                  </a:cubicBezTo>
                  <a:cubicBezTo>
                    <a:pt x="0" y="2544"/>
                    <a:pt x="378" y="4066"/>
                    <a:pt x="1601" y="4786"/>
                  </a:cubicBezTo>
                  <a:cubicBezTo>
                    <a:pt x="2011" y="5026"/>
                    <a:pt x="2453" y="5141"/>
                    <a:pt x="2887" y="5141"/>
                  </a:cubicBezTo>
                  <a:cubicBezTo>
                    <a:pt x="3754" y="5141"/>
                    <a:pt x="4589" y="4683"/>
                    <a:pt x="5075" y="3851"/>
                  </a:cubicBezTo>
                  <a:cubicBezTo>
                    <a:pt x="5811" y="2599"/>
                    <a:pt x="5432" y="1075"/>
                    <a:pt x="4209" y="357"/>
                  </a:cubicBezTo>
                  <a:cubicBezTo>
                    <a:pt x="3798" y="116"/>
                    <a:pt x="3356" y="1"/>
                    <a:pt x="2921"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9" name="Google Shape;3069;p8"/>
            <p:cNvSpPr/>
            <p:nvPr/>
          </p:nvSpPr>
          <p:spPr>
            <a:xfrm>
              <a:off x="5431575" y="2498050"/>
              <a:ext cx="145525" cy="128550"/>
            </a:xfrm>
            <a:custGeom>
              <a:rect b="b" l="l" r="r" t="t"/>
              <a:pathLst>
                <a:path extrusionOk="0" h="5142" w="5821">
                  <a:moveTo>
                    <a:pt x="2927" y="0"/>
                  </a:moveTo>
                  <a:cubicBezTo>
                    <a:pt x="2038" y="0"/>
                    <a:pt x="1185" y="485"/>
                    <a:pt x="704" y="1354"/>
                  </a:cubicBezTo>
                  <a:cubicBezTo>
                    <a:pt x="1" y="2624"/>
                    <a:pt x="422" y="4130"/>
                    <a:pt x="1669" y="4820"/>
                  </a:cubicBezTo>
                  <a:cubicBezTo>
                    <a:pt x="2063" y="5037"/>
                    <a:pt x="2483" y="5141"/>
                    <a:pt x="2894" y="5141"/>
                  </a:cubicBezTo>
                  <a:cubicBezTo>
                    <a:pt x="3784" y="5141"/>
                    <a:pt x="4637" y="4656"/>
                    <a:pt x="5117" y="3788"/>
                  </a:cubicBezTo>
                  <a:cubicBezTo>
                    <a:pt x="5820" y="2516"/>
                    <a:pt x="5399" y="1012"/>
                    <a:pt x="4152" y="322"/>
                  </a:cubicBezTo>
                  <a:cubicBezTo>
                    <a:pt x="3758" y="104"/>
                    <a:pt x="3339" y="0"/>
                    <a:pt x="2927"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0" name="Google Shape;3070;p8"/>
            <p:cNvSpPr/>
            <p:nvPr/>
          </p:nvSpPr>
          <p:spPr>
            <a:xfrm>
              <a:off x="3288250" y="1136800"/>
              <a:ext cx="146050" cy="129350"/>
            </a:xfrm>
            <a:custGeom>
              <a:rect b="b" l="l" r="r" t="t"/>
              <a:pathLst>
                <a:path extrusionOk="0" h="5174" w="5842">
                  <a:moveTo>
                    <a:pt x="2955" y="1"/>
                  </a:moveTo>
                  <a:cubicBezTo>
                    <a:pt x="2049" y="1"/>
                    <a:pt x="1169" y="492"/>
                    <a:pt x="690" y="1367"/>
                  </a:cubicBezTo>
                  <a:cubicBezTo>
                    <a:pt x="0" y="2627"/>
                    <a:pt x="423" y="4157"/>
                    <a:pt x="1652" y="4847"/>
                  </a:cubicBezTo>
                  <a:cubicBezTo>
                    <a:pt x="2047" y="5068"/>
                    <a:pt x="2472" y="5174"/>
                    <a:pt x="2891" y="5174"/>
                  </a:cubicBezTo>
                  <a:cubicBezTo>
                    <a:pt x="3777" y="5174"/>
                    <a:pt x="4637" y="4702"/>
                    <a:pt x="5124" y="3856"/>
                  </a:cubicBezTo>
                  <a:cubicBezTo>
                    <a:pt x="5842" y="2610"/>
                    <a:pt x="5450" y="1070"/>
                    <a:pt x="4237" y="354"/>
                  </a:cubicBezTo>
                  <a:cubicBezTo>
                    <a:pt x="3831" y="114"/>
                    <a:pt x="3390" y="1"/>
                    <a:pt x="2955"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1" name="Google Shape;3071;p8"/>
            <p:cNvSpPr/>
            <p:nvPr/>
          </p:nvSpPr>
          <p:spPr>
            <a:xfrm>
              <a:off x="2605575" y="1533450"/>
              <a:ext cx="146575" cy="129350"/>
            </a:xfrm>
            <a:custGeom>
              <a:rect b="b" l="l" r="r" t="t"/>
              <a:pathLst>
                <a:path extrusionOk="0" h="5174" w="5863">
                  <a:moveTo>
                    <a:pt x="2972" y="1"/>
                  </a:moveTo>
                  <a:cubicBezTo>
                    <a:pt x="2096" y="1"/>
                    <a:pt x="1244" y="461"/>
                    <a:pt x="753" y="1291"/>
                  </a:cubicBezTo>
                  <a:cubicBezTo>
                    <a:pt x="0" y="2564"/>
                    <a:pt x="422" y="4162"/>
                    <a:pt x="1693" y="4859"/>
                  </a:cubicBezTo>
                  <a:cubicBezTo>
                    <a:pt x="2083" y="5072"/>
                    <a:pt x="2500" y="5174"/>
                    <a:pt x="2912" y="5174"/>
                  </a:cubicBezTo>
                  <a:cubicBezTo>
                    <a:pt x="3807" y="5174"/>
                    <a:pt x="4673" y="4693"/>
                    <a:pt x="5156" y="3834"/>
                  </a:cubicBezTo>
                  <a:cubicBezTo>
                    <a:pt x="5862" y="2583"/>
                    <a:pt x="5457" y="1048"/>
                    <a:pt x="4237" y="344"/>
                  </a:cubicBezTo>
                  <a:cubicBezTo>
                    <a:pt x="3836" y="111"/>
                    <a:pt x="3401" y="1"/>
                    <a:pt x="2972"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2" name="Google Shape;3072;p8"/>
            <p:cNvSpPr/>
            <p:nvPr/>
          </p:nvSpPr>
          <p:spPr>
            <a:xfrm>
              <a:off x="3106025" y="1190775"/>
              <a:ext cx="144700" cy="127750"/>
            </a:xfrm>
            <a:custGeom>
              <a:rect b="b" l="l" r="r" t="t"/>
              <a:pathLst>
                <a:path extrusionOk="0" h="5110" w="5788">
                  <a:moveTo>
                    <a:pt x="2903" y="1"/>
                  </a:moveTo>
                  <a:cubicBezTo>
                    <a:pt x="2049" y="1"/>
                    <a:pt x="1229" y="450"/>
                    <a:pt x="745" y="1264"/>
                  </a:cubicBezTo>
                  <a:cubicBezTo>
                    <a:pt x="1" y="2523"/>
                    <a:pt x="374" y="4042"/>
                    <a:pt x="1603" y="4758"/>
                  </a:cubicBezTo>
                  <a:cubicBezTo>
                    <a:pt x="2012" y="4996"/>
                    <a:pt x="2450" y="5110"/>
                    <a:pt x="2879" y="5110"/>
                  </a:cubicBezTo>
                  <a:cubicBezTo>
                    <a:pt x="3750" y="5110"/>
                    <a:pt x="4583" y="4642"/>
                    <a:pt x="5066" y="3796"/>
                  </a:cubicBezTo>
                  <a:cubicBezTo>
                    <a:pt x="5788" y="2527"/>
                    <a:pt x="5382" y="1021"/>
                    <a:pt x="4131" y="325"/>
                  </a:cubicBezTo>
                  <a:cubicBezTo>
                    <a:pt x="3737" y="106"/>
                    <a:pt x="3316" y="1"/>
                    <a:pt x="2903"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3" name="Google Shape;3073;p8"/>
            <p:cNvSpPr/>
            <p:nvPr/>
          </p:nvSpPr>
          <p:spPr>
            <a:xfrm>
              <a:off x="2073525" y="2482750"/>
              <a:ext cx="144725" cy="127775"/>
            </a:xfrm>
            <a:custGeom>
              <a:rect b="b" l="l" r="r" t="t"/>
              <a:pathLst>
                <a:path extrusionOk="0" h="5111" w="5789">
                  <a:moveTo>
                    <a:pt x="2906" y="0"/>
                  </a:moveTo>
                  <a:cubicBezTo>
                    <a:pt x="2049" y="0"/>
                    <a:pt x="1226" y="453"/>
                    <a:pt x="743" y="1272"/>
                  </a:cubicBezTo>
                  <a:cubicBezTo>
                    <a:pt x="0" y="2531"/>
                    <a:pt x="378" y="4048"/>
                    <a:pt x="1611" y="4762"/>
                  </a:cubicBezTo>
                  <a:cubicBezTo>
                    <a:pt x="2019" y="4998"/>
                    <a:pt x="2455" y="5111"/>
                    <a:pt x="2882" y="5111"/>
                  </a:cubicBezTo>
                  <a:cubicBezTo>
                    <a:pt x="3754" y="5111"/>
                    <a:pt x="4589" y="4641"/>
                    <a:pt x="5071" y="3790"/>
                  </a:cubicBezTo>
                  <a:cubicBezTo>
                    <a:pt x="5789" y="2521"/>
                    <a:pt x="5381" y="1015"/>
                    <a:pt x="4126" y="321"/>
                  </a:cubicBezTo>
                  <a:cubicBezTo>
                    <a:pt x="3734" y="104"/>
                    <a:pt x="3316" y="0"/>
                    <a:pt x="2906"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4" name="Google Shape;3074;p8"/>
            <p:cNvSpPr/>
            <p:nvPr/>
          </p:nvSpPr>
          <p:spPr>
            <a:xfrm>
              <a:off x="4000100" y="4502500"/>
              <a:ext cx="143300" cy="126400"/>
            </a:xfrm>
            <a:custGeom>
              <a:rect b="b" l="l" r="r" t="t"/>
              <a:pathLst>
                <a:path extrusionOk="0" h="5056" w="5732">
                  <a:moveTo>
                    <a:pt x="2888" y="1"/>
                  </a:moveTo>
                  <a:cubicBezTo>
                    <a:pt x="2024" y="1"/>
                    <a:pt x="1197" y="466"/>
                    <a:pt x="723" y="1304"/>
                  </a:cubicBezTo>
                  <a:cubicBezTo>
                    <a:pt x="0" y="2577"/>
                    <a:pt x="428" y="4086"/>
                    <a:pt x="1701" y="4762"/>
                  </a:cubicBezTo>
                  <a:cubicBezTo>
                    <a:pt x="2075" y="4961"/>
                    <a:pt x="2470" y="5055"/>
                    <a:pt x="2858" y="5055"/>
                  </a:cubicBezTo>
                  <a:cubicBezTo>
                    <a:pt x="3739" y="5055"/>
                    <a:pt x="4582" y="4568"/>
                    <a:pt x="5055" y="3700"/>
                  </a:cubicBezTo>
                  <a:cubicBezTo>
                    <a:pt x="5731" y="2458"/>
                    <a:pt x="5317" y="996"/>
                    <a:pt x="4097" y="320"/>
                  </a:cubicBezTo>
                  <a:cubicBezTo>
                    <a:pt x="3708" y="104"/>
                    <a:pt x="3294" y="1"/>
                    <a:pt x="2888"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5" name="Google Shape;3075;p8"/>
            <p:cNvSpPr/>
            <p:nvPr/>
          </p:nvSpPr>
          <p:spPr>
            <a:xfrm>
              <a:off x="2158850" y="2063075"/>
              <a:ext cx="141325" cy="125000"/>
            </a:xfrm>
            <a:custGeom>
              <a:rect b="b" l="l" r="r" t="t"/>
              <a:pathLst>
                <a:path extrusionOk="0" h="5000" w="5653">
                  <a:moveTo>
                    <a:pt x="2855" y="0"/>
                  </a:moveTo>
                  <a:cubicBezTo>
                    <a:pt x="1993" y="0"/>
                    <a:pt x="1157" y="463"/>
                    <a:pt x="690" y="1290"/>
                  </a:cubicBezTo>
                  <a:cubicBezTo>
                    <a:pt x="0" y="2508"/>
                    <a:pt x="400" y="4003"/>
                    <a:pt x="1593" y="4680"/>
                  </a:cubicBezTo>
                  <a:cubicBezTo>
                    <a:pt x="1976" y="4896"/>
                    <a:pt x="2390" y="4999"/>
                    <a:pt x="2797" y="4999"/>
                  </a:cubicBezTo>
                  <a:cubicBezTo>
                    <a:pt x="3661" y="4999"/>
                    <a:pt x="4497" y="4537"/>
                    <a:pt x="4965" y="3709"/>
                  </a:cubicBezTo>
                  <a:cubicBezTo>
                    <a:pt x="5653" y="2491"/>
                    <a:pt x="5255" y="996"/>
                    <a:pt x="4060" y="321"/>
                  </a:cubicBezTo>
                  <a:cubicBezTo>
                    <a:pt x="3676" y="104"/>
                    <a:pt x="3263" y="0"/>
                    <a:pt x="2855"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6" name="Google Shape;3076;p8"/>
            <p:cNvSpPr/>
            <p:nvPr/>
          </p:nvSpPr>
          <p:spPr>
            <a:xfrm>
              <a:off x="5182725" y="3763050"/>
              <a:ext cx="141250" cy="124950"/>
            </a:xfrm>
            <a:custGeom>
              <a:rect b="b" l="l" r="r" t="t"/>
              <a:pathLst>
                <a:path extrusionOk="0" h="4998" w="5650">
                  <a:moveTo>
                    <a:pt x="2854" y="1"/>
                  </a:moveTo>
                  <a:cubicBezTo>
                    <a:pt x="2001" y="1"/>
                    <a:pt x="1171" y="452"/>
                    <a:pt x="702" y="1263"/>
                  </a:cubicBezTo>
                  <a:cubicBezTo>
                    <a:pt x="1" y="2474"/>
                    <a:pt x="382" y="3978"/>
                    <a:pt x="1566" y="4664"/>
                  </a:cubicBezTo>
                  <a:cubicBezTo>
                    <a:pt x="1956" y="4890"/>
                    <a:pt x="2378" y="4998"/>
                    <a:pt x="2796" y="4998"/>
                  </a:cubicBezTo>
                  <a:cubicBezTo>
                    <a:pt x="3649" y="4998"/>
                    <a:pt x="4478" y="4546"/>
                    <a:pt x="4948" y="3735"/>
                  </a:cubicBezTo>
                  <a:cubicBezTo>
                    <a:pt x="5649" y="2524"/>
                    <a:pt x="5267" y="1021"/>
                    <a:pt x="4084" y="334"/>
                  </a:cubicBezTo>
                  <a:cubicBezTo>
                    <a:pt x="3694" y="108"/>
                    <a:pt x="3271" y="1"/>
                    <a:pt x="2854"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7" name="Google Shape;3077;p8"/>
            <p:cNvSpPr/>
            <p:nvPr/>
          </p:nvSpPr>
          <p:spPr>
            <a:xfrm>
              <a:off x="5315975" y="3525925"/>
              <a:ext cx="141375" cy="124975"/>
            </a:xfrm>
            <a:custGeom>
              <a:rect b="b" l="l" r="r" t="t"/>
              <a:pathLst>
                <a:path extrusionOk="0" h="4999" w="5655">
                  <a:moveTo>
                    <a:pt x="2860" y="0"/>
                  </a:moveTo>
                  <a:cubicBezTo>
                    <a:pt x="1980" y="0"/>
                    <a:pt x="1129" y="482"/>
                    <a:pt x="667" y="1333"/>
                  </a:cubicBezTo>
                  <a:cubicBezTo>
                    <a:pt x="1" y="2557"/>
                    <a:pt x="430" y="4047"/>
                    <a:pt x="1636" y="4701"/>
                  </a:cubicBezTo>
                  <a:cubicBezTo>
                    <a:pt x="2008" y="4903"/>
                    <a:pt x="2405" y="4999"/>
                    <a:pt x="2797" y="4999"/>
                  </a:cubicBezTo>
                  <a:cubicBezTo>
                    <a:pt x="3676" y="4999"/>
                    <a:pt x="4527" y="4518"/>
                    <a:pt x="4989" y="3667"/>
                  </a:cubicBezTo>
                  <a:cubicBezTo>
                    <a:pt x="5655" y="2441"/>
                    <a:pt x="5226" y="951"/>
                    <a:pt x="4019" y="297"/>
                  </a:cubicBezTo>
                  <a:cubicBezTo>
                    <a:pt x="3649" y="96"/>
                    <a:pt x="3251" y="0"/>
                    <a:pt x="2860"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8" name="Google Shape;3078;p8"/>
            <p:cNvSpPr/>
            <p:nvPr/>
          </p:nvSpPr>
          <p:spPr>
            <a:xfrm>
              <a:off x="2292175" y="1825950"/>
              <a:ext cx="141325" cy="124975"/>
            </a:xfrm>
            <a:custGeom>
              <a:rect b="b" l="l" r="r" t="t"/>
              <a:pathLst>
                <a:path extrusionOk="0" h="4999" w="5653">
                  <a:moveTo>
                    <a:pt x="2855" y="0"/>
                  </a:moveTo>
                  <a:cubicBezTo>
                    <a:pt x="1992" y="0"/>
                    <a:pt x="1156" y="463"/>
                    <a:pt x="688" y="1290"/>
                  </a:cubicBezTo>
                  <a:cubicBezTo>
                    <a:pt x="0" y="2507"/>
                    <a:pt x="398" y="4004"/>
                    <a:pt x="1593" y="4679"/>
                  </a:cubicBezTo>
                  <a:cubicBezTo>
                    <a:pt x="1976" y="4896"/>
                    <a:pt x="2389" y="4999"/>
                    <a:pt x="2796" y="4999"/>
                  </a:cubicBezTo>
                  <a:cubicBezTo>
                    <a:pt x="3659" y="4999"/>
                    <a:pt x="4496" y="4536"/>
                    <a:pt x="4963" y="3710"/>
                  </a:cubicBezTo>
                  <a:cubicBezTo>
                    <a:pt x="5653" y="2491"/>
                    <a:pt x="5254" y="995"/>
                    <a:pt x="4060" y="320"/>
                  </a:cubicBezTo>
                  <a:cubicBezTo>
                    <a:pt x="3676" y="103"/>
                    <a:pt x="3263" y="0"/>
                    <a:pt x="2855"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9" name="Google Shape;3079;p8"/>
            <p:cNvSpPr/>
            <p:nvPr/>
          </p:nvSpPr>
          <p:spPr>
            <a:xfrm>
              <a:off x="2139275" y="3456375"/>
              <a:ext cx="143300" cy="126400"/>
            </a:xfrm>
            <a:custGeom>
              <a:rect b="b" l="l" r="r" t="t"/>
              <a:pathLst>
                <a:path extrusionOk="0" h="5056" w="5732">
                  <a:moveTo>
                    <a:pt x="2888" y="0"/>
                  </a:moveTo>
                  <a:cubicBezTo>
                    <a:pt x="2025" y="0"/>
                    <a:pt x="1196" y="466"/>
                    <a:pt x="721" y="1305"/>
                  </a:cubicBezTo>
                  <a:cubicBezTo>
                    <a:pt x="1" y="2576"/>
                    <a:pt x="428" y="4087"/>
                    <a:pt x="1701" y="4762"/>
                  </a:cubicBezTo>
                  <a:cubicBezTo>
                    <a:pt x="2075" y="4961"/>
                    <a:pt x="2470" y="5055"/>
                    <a:pt x="2859" y="5055"/>
                  </a:cubicBezTo>
                  <a:cubicBezTo>
                    <a:pt x="3739" y="5055"/>
                    <a:pt x="4583" y="4568"/>
                    <a:pt x="5055" y="3699"/>
                  </a:cubicBezTo>
                  <a:cubicBezTo>
                    <a:pt x="5732" y="2457"/>
                    <a:pt x="5316" y="995"/>
                    <a:pt x="4096" y="319"/>
                  </a:cubicBezTo>
                  <a:cubicBezTo>
                    <a:pt x="3707" y="103"/>
                    <a:pt x="3294" y="0"/>
                    <a:pt x="2888"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0" name="Google Shape;3080;p8"/>
            <p:cNvSpPr/>
            <p:nvPr/>
          </p:nvSpPr>
          <p:spPr>
            <a:xfrm>
              <a:off x="4719650" y="1317900"/>
              <a:ext cx="142600" cy="126325"/>
            </a:xfrm>
            <a:custGeom>
              <a:rect b="b" l="l" r="r" t="t"/>
              <a:pathLst>
                <a:path extrusionOk="0" h="5053" w="5704">
                  <a:moveTo>
                    <a:pt x="2860" y="0"/>
                  </a:moveTo>
                  <a:cubicBezTo>
                    <a:pt x="2015" y="0"/>
                    <a:pt x="1205" y="443"/>
                    <a:pt x="727" y="1250"/>
                  </a:cubicBezTo>
                  <a:cubicBezTo>
                    <a:pt x="1" y="2476"/>
                    <a:pt x="347" y="3963"/>
                    <a:pt x="1526" y="4677"/>
                  </a:cubicBezTo>
                  <a:cubicBezTo>
                    <a:pt x="1945" y="4931"/>
                    <a:pt x="2396" y="5053"/>
                    <a:pt x="2837" y="5053"/>
                  </a:cubicBezTo>
                  <a:cubicBezTo>
                    <a:pt x="3698" y="5053"/>
                    <a:pt x="4522" y="4592"/>
                    <a:pt x="4999" y="3753"/>
                  </a:cubicBezTo>
                  <a:cubicBezTo>
                    <a:pt x="5704" y="2519"/>
                    <a:pt x="5325" y="1046"/>
                    <a:pt x="4125" y="348"/>
                  </a:cubicBezTo>
                  <a:cubicBezTo>
                    <a:pt x="3720" y="113"/>
                    <a:pt x="3286" y="0"/>
                    <a:pt x="2860"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1" name="Google Shape;3081;p8"/>
            <p:cNvSpPr/>
            <p:nvPr/>
          </p:nvSpPr>
          <p:spPr>
            <a:xfrm>
              <a:off x="3656225" y="1032000"/>
              <a:ext cx="142100" cy="126275"/>
            </a:xfrm>
            <a:custGeom>
              <a:rect b="b" l="l" r="r" t="t"/>
              <a:pathLst>
                <a:path extrusionOk="0" h="5051" w="5684">
                  <a:moveTo>
                    <a:pt x="2845" y="1"/>
                  </a:moveTo>
                  <a:cubicBezTo>
                    <a:pt x="2038" y="1"/>
                    <a:pt x="1260" y="402"/>
                    <a:pt x="779" y="1146"/>
                  </a:cubicBezTo>
                  <a:cubicBezTo>
                    <a:pt x="1" y="2353"/>
                    <a:pt x="277" y="3857"/>
                    <a:pt x="1416" y="4612"/>
                  </a:cubicBezTo>
                  <a:cubicBezTo>
                    <a:pt x="1862" y="4908"/>
                    <a:pt x="2353" y="5050"/>
                    <a:pt x="2832" y="5050"/>
                  </a:cubicBezTo>
                  <a:cubicBezTo>
                    <a:pt x="3655" y="5050"/>
                    <a:pt x="4445" y="4632"/>
                    <a:pt x="4927" y="3856"/>
                  </a:cubicBezTo>
                  <a:cubicBezTo>
                    <a:pt x="5683" y="2639"/>
                    <a:pt x="5374" y="1145"/>
                    <a:pt x="4214" y="408"/>
                  </a:cubicBezTo>
                  <a:cubicBezTo>
                    <a:pt x="3781" y="133"/>
                    <a:pt x="3308" y="1"/>
                    <a:pt x="2845"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2" name="Google Shape;3082;p8"/>
            <p:cNvSpPr/>
            <p:nvPr/>
          </p:nvSpPr>
          <p:spPr>
            <a:xfrm>
              <a:off x="2924000" y="1245025"/>
              <a:ext cx="142200" cy="125600"/>
            </a:xfrm>
            <a:custGeom>
              <a:rect b="b" l="l" r="r" t="t"/>
              <a:pathLst>
                <a:path extrusionOk="0" h="5024" w="5688">
                  <a:moveTo>
                    <a:pt x="2874" y="0"/>
                  </a:moveTo>
                  <a:cubicBezTo>
                    <a:pt x="2040" y="0"/>
                    <a:pt x="1234" y="430"/>
                    <a:pt x="758" y="1212"/>
                  </a:cubicBezTo>
                  <a:cubicBezTo>
                    <a:pt x="1" y="2455"/>
                    <a:pt x="374" y="3988"/>
                    <a:pt x="1604" y="4692"/>
                  </a:cubicBezTo>
                  <a:cubicBezTo>
                    <a:pt x="1996" y="4917"/>
                    <a:pt x="2419" y="5024"/>
                    <a:pt x="2834" y="5024"/>
                  </a:cubicBezTo>
                  <a:cubicBezTo>
                    <a:pt x="3684" y="5024"/>
                    <a:pt x="4505" y="4575"/>
                    <a:pt x="4979" y="3764"/>
                  </a:cubicBezTo>
                  <a:cubicBezTo>
                    <a:pt x="5687" y="2550"/>
                    <a:pt x="5326" y="1060"/>
                    <a:pt x="4153" y="358"/>
                  </a:cubicBezTo>
                  <a:cubicBezTo>
                    <a:pt x="3747" y="116"/>
                    <a:pt x="3307" y="0"/>
                    <a:pt x="2874"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3" name="Google Shape;3083;p8"/>
            <p:cNvSpPr/>
            <p:nvPr/>
          </p:nvSpPr>
          <p:spPr>
            <a:xfrm>
              <a:off x="5482575" y="2683450"/>
              <a:ext cx="142400" cy="125675"/>
            </a:xfrm>
            <a:custGeom>
              <a:rect b="b" l="l" r="r" t="t"/>
              <a:pathLst>
                <a:path extrusionOk="0" h="5027" w="5696">
                  <a:moveTo>
                    <a:pt x="2876" y="0"/>
                  </a:moveTo>
                  <a:cubicBezTo>
                    <a:pt x="2024" y="0"/>
                    <a:pt x="1202" y="452"/>
                    <a:pt x="730" y="1266"/>
                  </a:cubicBezTo>
                  <a:cubicBezTo>
                    <a:pt x="0" y="2518"/>
                    <a:pt x="410" y="4042"/>
                    <a:pt x="1658" y="4723"/>
                  </a:cubicBezTo>
                  <a:cubicBezTo>
                    <a:pt x="2035" y="4929"/>
                    <a:pt x="2438" y="5027"/>
                    <a:pt x="2834" y="5027"/>
                  </a:cubicBezTo>
                  <a:cubicBezTo>
                    <a:pt x="3703" y="5027"/>
                    <a:pt x="4541" y="4554"/>
                    <a:pt x="5011" y="3711"/>
                  </a:cubicBezTo>
                  <a:cubicBezTo>
                    <a:pt x="5696" y="2484"/>
                    <a:pt x="5298" y="1011"/>
                    <a:pt x="4103" y="330"/>
                  </a:cubicBezTo>
                  <a:cubicBezTo>
                    <a:pt x="3711" y="107"/>
                    <a:pt x="3290" y="0"/>
                    <a:pt x="2876"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4" name="Google Shape;3084;p8"/>
            <p:cNvSpPr/>
            <p:nvPr/>
          </p:nvSpPr>
          <p:spPr>
            <a:xfrm>
              <a:off x="4366100" y="4396150"/>
              <a:ext cx="143050" cy="126375"/>
            </a:xfrm>
            <a:custGeom>
              <a:rect b="b" l="l" r="r" t="t"/>
              <a:pathLst>
                <a:path extrusionOk="0" h="5055" w="5722">
                  <a:moveTo>
                    <a:pt x="2881" y="1"/>
                  </a:moveTo>
                  <a:cubicBezTo>
                    <a:pt x="2047" y="1"/>
                    <a:pt x="1246" y="431"/>
                    <a:pt x="767" y="1218"/>
                  </a:cubicBezTo>
                  <a:cubicBezTo>
                    <a:pt x="1" y="2478"/>
                    <a:pt x="371" y="4002"/>
                    <a:pt x="1613" y="4715"/>
                  </a:cubicBezTo>
                  <a:cubicBezTo>
                    <a:pt x="2013" y="4945"/>
                    <a:pt x="2441" y="5054"/>
                    <a:pt x="2861" y="5054"/>
                  </a:cubicBezTo>
                  <a:cubicBezTo>
                    <a:pt x="3711" y="5054"/>
                    <a:pt x="4525" y="4604"/>
                    <a:pt x="5002" y="3787"/>
                  </a:cubicBezTo>
                  <a:cubicBezTo>
                    <a:pt x="5721" y="2558"/>
                    <a:pt x="5363" y="1074"/>
                    <a:pt x="4177" y="366"/>
                  </a:cubicBezTo>
                  <a:cubicBezTo>
                    <a:pt x="3764" y="119"/>
                    <a:pt x="3318" y="1"/>
                    <a:pt x="2881"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5" name="Google Shape;3085;p8"/>
            <p:cNvSpPr/>
            <p:nvPr/>
          </p:nvSpPr>
          <p:spPr>
            <a:xfrm>
              <a:off x="2471025" y="3954725"/>
              <a:ext cx="144025" cy="126950"/>
            </a:xfrm>
            <a:custGeom>
              <a:rect b="b" l="l" r="r" t="t"/>
              <a:pathLst>
                <a:path extrusionOk="0" h="5078" w="5761">
                  <a:moveTo>
                    <a:pt x="2889" y="0"/>
                  </a:moveTo>
                  <a:cubicBezTo>
                    <a:pt x="2048" y="0"/>
                    <a:pt x="1241" y="436"/>
                    <a:pt x="761" y="1233"/>
                  </a:cubicBezTo>
                  <a:cubicBezTo>
                    <a:pt x="1" y="2493"/>
                    <a:pt x="366" y="4013"/>
                    <a:pt x="1601" y="4729"/>
                  </a:cubicBezTo>
                  <a:cubicBezTo>
                    <a:pt x="2008" y="4965"/>
                    <a:pt x="2445" y="5078"/>
                    <a:pt x="2873" y="5078"/>
                  </a:cubicBezTo>
                  <a:cubicBezTo>
                    <a:pt x="3713" y="5078"/>
                    <a:pt x="4520" y="4641"/>
                    <a:pt x="5000" y="3845"/>
                  </a:cubicBezTo>
                  <a:cubicBezTo>
                    <a:pt x="5761" y="2585"/>
                    <a:pt x="5397" y="1065"/>
                    <a:pt x="4160" y="349"/>
                  </a:cubicBezTo>
                  <a:cubicBezTo>
                    <a:pt x="3753" y="113"/>
                    <a:pt x="3317" y="0"/>
                    <a:pt x="2889"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6" name="Google Shape;3086;p8"/>
            <p:cNvSpPr/>
            <p:nvPr/>
          </p:nvSpPr>
          <p:spPr>
            <a:xfrm>
              <a:off x="4183375" y="4449000"/>
              <a:ext cx="143050" cy="127025"/>
            </a:xfrm>
            <a:custGeom>
              <a:rect b="b" l="l" r="r" t="t"/>
              <a:pathLst>
                <a:path extrusionOk="0" h="5081" w="5722">
                  <a:moveTo>
                    <a:pt x="2869" y="0"/>
                  </a:moveTo>
                  <a:cubicBezTo>
                    <a:pt x="2015" y="0"/>
                    <a:pt x="1197" y="453"/>
                    <a:pt x="715" y="1281"/>
                  </a:cubicBezTo>
                  <a:cubicBezTo>
                    <a:pt x="1" y="2511"/>
                    <a:pt x="354" y="3988"/>
                    <a:pt x="1532" y="4701"/>
                  </a:cubicBezTo>
                  <a:cubicBezTo>
                    <a:pt x="1955" y="4957"/>
                    <a:pt x="2410" y="5080"/>
                    <a:pt x="2855" y="5080"/>
                  </a:cubicBezTo>
                  <a:cubicBezTo>
                    <a:pt x="3709" y="5080"/>
                    <a:pt x="4526" y="4628"/>
                    <a:pt x="5008" y="3799"/>
                  </a:cubicBezTo>
                  <a:cubicBezTo>
                    <a:pt x="5721" y="2570"/>
                    <a:pt x="5369" y="1092"/>
                    <a:pt x="4192" y="379"/>
                  </a:cubicBezTo>
                  <a:cubicBezTo>
                    <a:pt x="3769" y="123"/>
                    <a:pt x="3314" y="0"/>
                    <a:pt x="2869"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7" name="Google Shape;3087;p8"/>
            <p:cNvSpPr/>
            <p:nvPr/>
          </p:nvSpPr>
          <p:spPr>
            <a:xfrm>
              <a:off x="2089875" y="3272050"/>
              <a:ext cx="143225" cy="127100"/>
            </a:xfrm>
            <a:custGeom>
              <a:rect b="b" l="l" r="r" t="t"/>
              <a:pathLst>
                <a:path extrusionOk="0" h="5084" w="5729">
                  <a:moveTo>
                    <a:pt x="2872" y="0"/>
                  </a:moveTo>
                  <a:cubicBezTo>
                    <a:pt x="2003" y="0"/>
                    <a:pt x="1174" y="471"/>
                    <a:pt x="695" y="1326"/>
                  </a:cubicBezTo>
                  <a:cubicBezTo>
                    <a:pt x="1" y="2564"/>
                    <a:pt x="381" y="4028"/>
                    <a:pt x="1576" y="4727"/>
                  </a:cubicBezTo>
                  <a:cubicBezTo>
                    <a:pt x="1988" y="4968"/>
                    <a:pt x="2428" y="5083"/>
                    <a:pt x="2857" y="5083"/>
                  </a:cubicBezTo>
                  <a:cubicBezTo>
                    <a:pt x="3727" y="5083"/>
                    <a:pt x="4555" y="4612"/>
                    <a:pt x="5034" y="3757"/>
                  </a:cubicBezTo>
                  <a:cubicBezTo>
                    <a:pt x="5729" y="2521"/>
                    <a:pt x="5348" y="1056"/>
                    <a:pt x="4153" y="356"/>
                  </a:cubicBezTo>
                  <a:cubicBezTo>
                    <a:pt x="3741" y="115"/>
                    <a:pt x="3302" y="0"/>
                    <a:pt x="2872"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8" name="Google Shape;3088;p8"/>
            <p:cNvSpPr/>
            <p:nvPr/>
          </p:nvSpPr>
          <p:spPr>
            <a:xfrm>
              <a:off x="2040525" y="3088475"/>
              <a:ext cx="142575" cy="126375"/>
            </a:xfrm>
            <a:custGeom>
              <a:rect b="b" l="l" r="r" t="t"/>
              <a:pathLst>
                <a:path extrusionOk="0" h="5055" w="5703">
                  <a:moveTo>
                    <a:pt x="2864" y="1"/>
                  </a:moveTo>
                  <a:cubicBezTo>
                    <a:pt x="2000" y="1"/>
                    <a:pt x="1172" y="466"/>
                    <a:pt x="696" y="1311"/>
                  </a:cubicBezTo>
                  <a:cubicBezTo>
                    <a:pt x="0" y="2548"/>
                    <a:pt x="386" y="4020"/>
                    <a:pt x="1590" y="4712"/>
                  </a:cubicBezTo>
                  <a:cubicBezTo>
                    <a:pt x="1992" y="4944"/>
                    <a:pt x="2422" y="5054"/>
                    <a:pt x="2843" y="5054"/>
                  </a:cubicBezTo>
                  <a:cubicBezTo>
                    <a:pt x="3691" y="5054"/>
                    <a:pt x="4504" y="4607"/>
                    <a:pt x="4982" y="3793"/>
                  </a:cubicBezTo>
                  <a:cubicBezTo>
                    <a:pt x="5703" y="2564"/>
                    <a:pt x="5348" y="1080"/>
                    <a:pt x="4164" y="370"/>
                  </a:cubicBezTo>
                  <a:cubicBezTo>
                    <a:pt x="3749" y="120"/>
                    <a:pt x="3302" y="1"/>
                    <a:pt x="2864"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9" name="Google Shape;3089;p8"/>
            <p:cNvSpPr/>
            <p:nvPr/>
          </p:nvSpPr>
          <p:spPr>
            <a:xfrm>
              <a:off x="5283925" y="1947300"/>
              <a:ext cx="142850" cy="126400"/>
            </a:xfrm>
            <a:custGeom>
              <a:rect b="b" l="l" r="r" t="t"/>
              <a:pathLst>
                <a:path extrusionOk="0" h="5056" w="5714">
                  <a:moveTo>
                    <a:pt x="2869" y="0"/>
                  </a:moveTo>
                  <a:cubicBezTo>
                    <a:pt x="1986" y="0"/>
                    <a:pt x="1143" y="489"/>
                    <a:pt x="671" y="1368"/>
                  </a:cubicBezTo>
                  <a:cubicBezTo>
                    <a:pt x="1" y="2615"/>
                    <a:pt x="424" y="4071"/>
                    <a:pt x="1650" y="4744"/>
                  </a:cubicBezTo>
                  <a:cubicBezTo>
                    <a:pt x="2035" y="4955"/>
                    <a:pt x="2444" y="5056"/>
                    <a:pt x="2845" y="5056"/>
                  </a:cubicBezTo>
                  <a:cubicBezTo>
                    <a:pt x="3713" y="5056"/>
                    <a:pt x="4545" y="4584"/>
                    <a:pt x="5020" y="3738"/>
                  </a:cubicBezTo>
                  <a:cubicBezTo>
                    <a:pt x="5714" y="2498"/>
                    <a:pt x="5322" y="1029"/>
                    <a:pt x="4117" y="339"/>
                  </a:cubicBezTo>
                  <a:cubicBezTo>
                    <a:pt x="3715" y="110"/>
                    <a:pt x="3287" y="0"/>
                    <a:pt x="2869"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0" name="Google Shape;3090;p8"/>
            <p:cNvSpPr/>
            <p:nvPr/>
          </p:nvSpPr>
          <p:spPr>
            <a:xfrm>
              <a:off x="4486975" y="1187125"/>
              <a:ext cx="142750" cy="126375"/>
            </a:xfrm>
            <a:custGeom>
              <a:rect b="b" l="l" r="r" t="t"/>
              <a:pathLst>
                <a:path extrusionOk="0" h="5055" w="5710">
                  <a:moveTo>
                    <a:pt x="2867" y="0"/>
                  </a:moveTo>
                  <a:cubicBezTo>
                    <a:pt x="2001" y="0"/>
                    <a:pt x="1171" y="468"/>
                    <a:pt x="696" y="1310"/>
                  </a:cubicBezTo>
                  <a:cubicBezTo>
                    <a:pt x="1" y="2543"/>
                    <a:pt x="385" y="4017"/>
                    <a:pt x="1589" y="4711"/>
                  </a:cubicBezTo>
                  <a:cubicBezTo>
                    <a:pt x="1993" y="4944"/>
                    <a:pt x="2424" y="5055"/>
                    <a:pt x="2844" y="5055"/>
                  </a:cubicBezTo>
                  <a:cubicBezTo>
                    <a:pt x="3724" y="5055"/>
                    <a:pt x="4563" y="4569"/>
                    <a:pt x="5037" y="3693"/>
                  </a:cubicBezTo>
                  <a:cubicBezTo>
                    <a:pt x="5709" y="2449"/>
                    <a:pt x="5291" y="990"/>
                    <a:pt x="4069" y="315"/>
                  </a:cubicBezTo>
                  <a:cubicBezTo>
                    <a:pt x="3682" y="102"/>
                    <a:pt x="3271" y="0"/>
                    <a:pt x="2867"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1" name="Google Shape;3091;p8"/>
            <p:cNvSpPr/>
            <p:nvPr/>
          </p:nvSpPr>
          <p:spPr>
            <a:xfrm>
              <a:off x="3401775" y="4477700"/>
              <a:ext cx="143300" cy="127125"/>
            </a:xfrm>
            <a:custGeom>
              <a:rect b="b" l="l" r="r" t="t"/>
              <a:pathLst>
                <a:path extrusionOk="0" h="5085" w="5732">
                  <a:moveTo>
                    <a:pt x="2872" y="1"/>
                  </a:moveTo>
                  <a:cubicBezTo>
                    <a:pt x="1999" y="1"/>
                    <a:pt x="1166" y="478"/>
                    <a:pt x="688" y="1341"/>
                  </a:cubicBezTo>
                  <a:cubicBezTo>
                    <a:pt x="1" y="2580"/>
                    <a:pt x="390" y="4042"/>
                    <a:pt x="1592" y="4736"/>
                  </a:cubicBezTo>
                  <a:cubicBezTo>
                    <a:pt x="2001" y="4972"/>
                    <a:pt x="2435" y="5085"/>
                    <a:pt x="2860" y="5085"/>
                  </a:cubicBezTo>
                  <a:cubicBezTo>
                    <a:pt x="3734" y="5085"/>
                    <a:pt x="4566" y="4608"/>
                    <a:pt x="5045" y="3745"/>
                  </a:cubicBezTo>
                  <a:cubicBezTo>
                    <a:pt x="5732" y="2505"/>
                    <a:pt x="5343" y="1043"/>
                    <a:pt x="4140" y="349"/>
                  </a:cubicBezTo>
                  <a:cubicBezTo>
                    <a:pt x="3732" y="114"/>
                    <a:pt x="3297" y="1"/>
                    <a:pt x="2872"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2" name="Google Shape;3092;p8"/>
            <p:cNvSpPr/>
            <p:nvPr/>
          </p:nvSpPr>
          <p:spPr>
            <a:xfrm>
              <a:off x="3818775" y="4557000"/>
              <a:ext cx="140425" cy="123700"/>
            </a:xfrm>
            <a:custGeom>
              <a:rect b="b" l="l" r="r" t="t"/>
              <a:pathLst>
                <a:path extrusionOk="0" h="4948" w="5617">
                  <a:moveTo>
                    <a:pt x="2860" y="1"/>
                  </a:moveTo>
                  <a:cubicBezTo>
                    <a:pt x="1992" y="1"/>
                    <a:pt x="1140" y="464"/>
                    <a:pt x="683" y="1277"/>
                  </a:cubicBezTo>
                  <a:cubicBezTo>
                    <a:pt x="0" y="2487"/>
                    <a:pt x="437" y="4030"/>
                    <a:pt x="1638" y="4669"/>
                  </a:cubicBezTo>
                  <a:cubicBezTo>
                    <a:pt x="1993" y="4858"/>
                    <a:pt x="2377" y="4948"/>
                    <a:pt x="2759" y="4948"/>
                  </a:cubicBezTo>
                  <a:cubicBezTo>
                    <a:pt x="3626" y="4948"/>
                    <a:pt x="4478" y="4484"/>
                    <a:pt x="4936" y="3671"/>
                  </a:cubicBezTo>
                  <a:cubicBezTo>
                    <a:pt x="5616" y="2462"/>
                    <a:pt x="5182" y="919"/>
                    <a:pt x="3981" y="279"/>
                  </a:cubicBezTo>
                  <a:cubicBezTo>
                    <a:pt x="3626" y="90"/>
                    <a:pt x="3241" y="1"/>
                    <a:pt x="2860"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3" name="Google Shape;3093;p8"/>
            <p:cNvSpPr/>
            <p:nvPr/>
          </p:nvSpPr>
          <p:spPr>
            <a:xfrm>
              <a:off x="2190625" y="3641650"/>
              <a:ext cx="140325" cy="123675"/>
            </a:xfrm>
            <a:custGeom>
              <a:rect b="b" l="l" r="r" t="t"/>
              <a:pathLst>
                <a:path extrusionOk="0" h="4947" w="5613">
                  <a:moveTo>
                    <a:pt x="2856" y="0"/>
                  </a:moveTo>
                  <a:cubicBezTo>
                    <a:pt x="2010" y="0"/>
                    <a:pt x="1176" y="440"/>
                    <a:pt x="710" y="1223"/>
                  </a:cubicBezTo>
                  <a:cubicBezTo>
                    <a:pt x="1" y="2414"/>
                    <a:pt x="397" y="3970"/>
                    <a:pt x="1584" y="4639"/>
                  </a:cubicBezTo>
                  <a:cubicBezTo>
                    <a:pt x="1953" y="4848"/>
                    <a:pt x="2357" y="4947"/>
                    <a:pt x="2758" y="4947"/>
                  </a:cubicBezTo>
                  <a:cubicBezTo>
                    <a:pt x="3604" y="4947"/>
                    <a:pt x="4438" y="4507"/>
                    <a:pt x="4904" y="3724"/>
                  </a:cubicBezTo>
                  <a:cubicBezTo>
                    <a:pt x="5612" y="2532"/>
                    <a:pt x="5216" y="977"/>
                    <a:pt x="4031" y="308"/>
                  </a:cubicBezTo>
                  <a:cubicBezTo>
                    <a:pt x="3662" y="99"/>
                    <a:pt x="3258" y="0"/>
                    <a:pt x="2856"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4" name="Google Shape;3094;p8"/>
            <p:cNvSpPr/>
            <p:nvPr/>
          </p:nvSpPr>
          <p:spPr>
            <a:xfrm>
              <a:off x="4256075" y="1057675"/>
              <a:ext cx="139225" cy="123700"/>
            </a:xfrm>
            <a:custGeom>
              <a:rect b="b" l="l" r="r" t="t"/>
              <a:pathLst>
                <a:path extrusionOk="0" h="4948" w="5569">
                  <a:moveTo>
                    <a:pt x="2839" y="1"/>
                  </a:moveTo>
                  <a:cubicBezTo>
                    <a:pt x="1980" y="1"/>
                    <a:pt x="1131" y="454"/>
                    <a:pt x="669" y="1258"/>
                  </a:cubicBezTo>
                  <a:cubicBezTo>
                    <a:pt x="0" y="2422"/>
                    <a:pt x="371" y="3922"/>
                    <a:pt x="1497" y="4605"/>
                  </a:cubicBezTo>
                  <a:cubicBezTo>
                    <a:pt x="1881" y="4837"/>
                    <a:pt x="2307" y="4948"/>
                    <a:pt x="2731" y="4948"/>
                  </a:cubicBezTo>
                  <a:cubicBezTo>
                    <a:pt x="3590" y="4948"/>
                    <a:pt x="4438" y="4495"/>
                    <a:pt x="4901" y="3690"/>
                  </a:cubicBezTo>
                  <a:cubicBezTo>
                    <a:pt x="5569" y="2527"/>
                    <a:pt x="5197" y="1027"/>
                    <a:pt x="4072" y="343"/>
                  </a:cubicBezTo>
                  <a:cubicBezTo>
                    <a:pt x="3689" y="111"/>
                    <a:pt x="3263" y="1"/>
                    <a:pt x="2839"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5" name="Google Shape;3095;p8"/>
            <p:cNvSpPr/>
            <p:nvPr/>
          </p:nvSpPr>
          <p:spPr>
            <a:xfrm>
              <a:off x="4953850" y="1449975"/>
              <a:ext cx="139300" cy="123700"/>
            </a:xfrm>
            <a:custGeom>
              <a:rect b="b" l="l" r="r" t="t"/>
              <a:pathLst>
                <a:path extrusionOk="0" h="4948" w="5572">
                  <a:moveTo>
                    <a:pt x="2838" y="0"/>
                  </a:moveTo>
                  <a:cubicBezTo>
                    <a:pt x="1972" y="0"/>
                    <a:pt x="1119" y="461"/>
                    <a:pt x="659" y="1276"/>
                  </a:cubicBezTo>
                  <a:cubicBezTo>
                    <a:pt x="0" y="2446"/>
                    <a:pt x="385" y="3942"/>
                    <a:pt x="1517" y="4615"/>
                  </a:cubicBezTo>
                  <a:cubicBezTo>
                    <a:pt x="1897" y="4841"/>
                    <a:pt x="2317" y="4948"/>
                    <a:pt x="2734" y="4948"/>
                  </a:cubicBezTo>
                  <a:cubicBezTo>
                    <a:pt x="3599" y="4948"/>
                    <a:pt x="4452" y="4488"/>
                    <a:pt x="4912" y="3672"/>
                  </a:cubicBezTo>
                  <a:cubicBezTo>
                    <a:pt x="5572" y="2502"/>
                    <a:pt x="5187" y="1006"/>
                    <a:pt x="4056" y="333"/>
                  </a:cubicBezTo>
                  <a:cubicBezTo>
                    <a:pt x="3675" y="107"/>
                    <a:pt x="3255" y="0"/>
                    <a:pt x="2838"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6" name="Google Shape;3096;p8"/>
            <p:cNvSpPr/>
            <p:nvPr/>
          </p:nvSpPr>
          <p:spPr>
            <a:xfrm>
              <a:off x="4550425" y="4343950"/>
              <a:ext cx="140900" cy="124350"/>
            </a:xfrm>
            <a:custGeom>
              <a:rect b="b" l="l" r="r" t="t"/>
              <a:pathLst>
                <a:path extrusionOk="0" h="4974" w="5636">
                  <a:moveTo>
                    <a:pt x="2858" y="0"/>
                  </a:moveTo>
                  <a:cubicBezTo>
                    <a:pt x="1994" y="0"/>
                    <a:pt x="1150" y="463"/>
                    <a:pt x="687" y="1279"/>
                  </a:cubicBezTo>
                  <a:cubicBezTo>
                    <a:pt x="0" y="2490"/>
                    <a:pt x="413" y="4009"/>
                    <a:pt x="1608" y="4671"/>
                  </a:cubicBezTo>
                  <a:cubicBezTo>
                    <a:pt x="1979" y="4876"/>
                    <a:pt x="2380" y="4973"/>
                    <a:pt x="2776" y="4973"/>
                  </a:cubicBezTo>
                  <a:cubicBezTo>
                    <a:pt x="3657" y="4973"/>
                    <a:pt x="4516" y="4492"/>
                    <a:pt x="4972" y="3647"/>
                  </a:cubicBezTo>
                  <a:cubicBezTo>
                    <a:pt x="5635" y="2419"/>
                    <a:pt x="5187" y="913"/>
                    <a:pt x="3976" y="276"/>
                  </a:cubicBezTo>
                  <a:cubicBezTo>
                    <a:pt x="3620" y="89"/>
                    <a:pt x="3237" y="0"/>
                    <a:pt x="2858"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7" name="Google Shape;3097;p8"/>
            <p:cNvSpPr/>
            <p:nvPr/>
          </p:nvSpPr>
          <p:spPr>
            <a:xfrm>
              <a:off x="2755050" y="4271050"/>
              <a:ext cx="140425" cy="123725"/>
            </a:xfrm>
            <a:custGeom>
              <a:rect b="b" l="l" r="r" t="t"/>
              <a:pathLst>
                <a:path extrusionOk="0" h="4949" w="5617">
                  <a:moveTo>
                    <a:pt x="2861" y="1"/>
                  </a:moveTo>
                  <a:cubicBezTo>
                    <a:pt x="1993" y="1"/>
                    <a:pt x="1141" y="464"/>
                    <a:pt x="683" y="1277"/>
                  </a:cubicBezTo>
                  <a:cubicBezTo>
                    <a:pt x="1" y="2485"/>
                    <a:pt x="436" y="4030"/>
                    <a:pt x="1637" y="4669"/>
                  </a:cubicBezTo>
                  <a:cubicBezTo>
                    <a:pt x="1992" y="4859"/>
                    <a:pt x="2377" y="4949"/>
                    <a:pt x="2759" y="4949"/>
                  </a:cubicBezTo>
                  <a:cubicBezTo>
                    <a:pt x="3627" y="4949"/>
                    <a:pt x="4479" y="4485"/>
                    <a:pt x="4936" y="3673"/>
                  </a:cubicBezTo>
                  <a:cubicBezTo>
                    <a:pt x="5617" y="2463"/>
                    <a:pt x="5184" y="919"/>
                    <a:pt x="3983" y="279"/>
                  </a:cubicBezTo>
                  <a:cubicBezTo>
                    <a:pt x="3627" y="90"/>
                    <a:pt x="3243" y="1"/>
                    <a:pt x="2861"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8" name="Google Shape;3098;p8"/>
            <p:cNvSpPr/>
            <p:nvPr/>
          </p:nvSpPr>
          <p:spPr>
            <a:xfrm>
              <a:off x="1991850" y="2905575"/>
              <a:ext cx="140750" cy="124300"/>
            </a:xfrm>
            <a:custGeom>
              <a:rect b="b" l="l" r="r" t="t"/>
              <a:pathLst>
                <a:path extrusionOk="0" h="4972" w="5630">
                  <a:moveTo>
                    <a:pt x="2854" y="0"/>
                  </a:moveTo>
                  <a:cubicBezTo>
                    <a:pt x="2010" y="0"/>
                    <a:pt x="1184" y="440"/>
                    <a:pt x="715" y="1225"/>
                  </a:cubicBezTo>
                  <a:cubicBezTo>
                    <a:pt x="0" y="2422"/>
                    <a:pt x="376" y="3953"/>
                    <a:pt x="1555" y="4641"/>
                  </a:cubicBezTo>
                  <a:cubicBezTo>
                    <a:pt x="1939" y="4865"/>
                    <a:pt x="2358" y="4972"/>
                    <a:pt x="2773" y="4972"/>
                  </a:cubicBezTo>
                  <a:cubicBezTo>
                    <a:pt x="3634" y="4972"/>
                    <a:pt x="4476" y="4514"/>
                    <a:pt x="4941" y="3698"/>
                  </a:cubicBezTo>
                  <a:cubicBezTo>
                    <a:pt x="5630" y="2488"/>
                    <a:pt x="5220" y="967"/>
                    <a:pt x="4025" y="304"/>
                  </a:cubicBezTo>
                  <a:cubicBezTo>
                    <a:pt x="3654" y="98"/>
                    <a:pt x="3252" y="0"/>
                    <a:pt x="2854"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9" name="Google Shape;3099;p8"/>
            <p:cNvSpPr/>
            <p:nvPr/>
          </p:nvSpPr>
          <p:spPr>
            <a:xfrm>
              <a:off x="2988225" y="4401825"/>
              <a:ext cx="139300" cy="123700"/>
            </a:xfrm>
            <a:custGeom>
              <a:rect b="b" l="l" r="r" t="t"/>
              <a:pathLst>
                <a:path extrusionOk="0" h="4948" w="5572">
                  <a:moveTo>
                    <a:pt x="2836" y="1"/>
                  </a:moveTo>
                  <a:cubicBezTo>
                    <a:pt x="1955" y="1"/>
                    <a:pt x="1089" y="479"/>
                    <a:pt x="637" y="1317"/>
                  </a:cubicBezTo>
                  <a:cubicBezTo>
                    <a:pt x="0" y="2499"/>
                    <a:pt x="413" y="3986"/>
                    <a:pt x="1556" y="4637"/>
                  </a:cubicBezTo>
                  <a:cubicBezTo>
                    <a:pt x="1927" y="4848"/>
                    <a:pt x="2333" y="4948"/>
                    <a:pt x="2736" y="4948"/>
                  </a:cubicBezTo>
                  <a:cubicBezTo>
                    <a:pt x="3617" y="4948"/>
                    <a:pt x="4483" y="4469"/>
                    <a:pt x="4935" y="3632"/>
                  </a:cubicBezTo>
                  <a:cubicBezTo>
                    <a:pt x="5572" y="2450"/>
                    <a:pt x="5161" y="963"/>
                    <a:pt x="4016" y="312"/>
                  </a:cubicBezTo>
                  <a:cubicBezTo>
                    <a:pt x="3645" y="101"/>
                    <a:pt x="3239" y="1"/>
                    <a:pt x="2836"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0" name="Google Shape;3100;p8"/>
            <p:cNvSpPr/>
            <p:nvPr/>
          </p:nvSpPr>
          <p:spPr>
            <a:xfrm>
              <a:off x="5534175" y="2869125"/>
              <a:ext cx="138375" cy="122250"/>
            </a:xfrm>
            <a:custGeom>
              <a:rect b="b" l="l" r="r" t="t"/>
              <a:pathLst>
                <a:path extrusionOk="0" h="4890" w="5535">
                  <a:moveTo>
                    <a:pt x="2854" y="0"/>
                  </a:moveTo>
                  <a:cubicBezTo>
                    <a:pt x="2009" y="0"/>
                    <a:pt x="1160" y="436"/>
                    <a:pt x="699" y="1202"/>
                  </a:cubicBezTo>
                  <a:cubicBezTo>
                    <a:pt x="1" y="2362"/>
                    <a:pt x="418" y="3962"/>
                    <a:pt x="1586" y="4605"/>
                  </a:cubicBezTo>
                  <a:cubicBezTo>
                    <a:pt x="1938" y="4798"/>
                    <a:pt x="2325" y="4889"/>
                    <a:pt x="2711" y="4889"/>
                  </a:cubicBezTo>
                  <a:cubicBezTo>
                    <a:pt x="3575" y="4889"/>
                    <a:pt x="4434" y="4432"/>
                    <a:pt x="4884" y="3637"/>
                  </a:cubicBezTo>
                  <a:cubicBezTo>
                    <a:pt x="5534" y="2489"/>
                    <a:pt x="5138" y="964"/>
                    <a:pt x="4018" y="309"/>
                  </a:cubicBezTo>
                  <a:cubicBezTo>
                    <a:pt x="3659" y="99"/>
                    <a:pt x="3257" y="0"/>
                    <a:pt x="2854"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1" name="Google Shape;3101;p8"/>
            <p:cNvSpPr/>
            <p:nvPr/>
          </p:nvSpPr>
          <p:spPr>
            <a:xfrm>
              <a:off x="2742950" y="1299900"/>
              <a:ext cx="138350" cy="122250"/>
            </a:xfrm>
            <a:custGeom>
              <a:rect b="b" l="l" r="r" t="t"/>
              <a:pathLst>
                <a:path extrusionOk="0" h="4890" w="5534">
                  <a:moveTo>
                    <a:pt x="2855" y="1"/>
                  </a:moveTo>
                  <a:cubicBezTo>
                    <a:pt x="2017" y="1"/>
                    <a:pt x="1173" y="429"/>
                    <a:pt x="709" y="1186"/>
                  </a:cubicBezTo>
                  <a:cubicBezTo>
                    <a:pt x="0" y="2340"/>
                    <a:pt x="405" y="3943"/>
                    <a:pt x="1569" y="4596"/>
                  </a:cubicBezTo>
                  <a:cubicBezTo>
                    <a:pt x="1924" y="4795"/>
                    <a:pt x="2317" y="4889"/>
                    <a:pt x="2709" y="4889"/>
                  </a:cubicBezTo>
                  <a:cubicBezTo>
                    <a:pt x="3565" y="4889"/>
                    <a:pt x="4420" y="4440"/>
                    <a:pt x="4875" y="3654"/>
                  </a:cubicBezTo>
                  <a:cubicBezTo>
                    <a:pt x="5533" y="2518"/>
                    <a:pt x="5146" y="984"/>
                    <a:pt x="4035" y="319"/>
                  </a:cubicBezTo>
                  <a:cubicBezTo>
                    <a:pt x="3673" y="103"/>
                    <a:pt x="3264" y="1"/>
                    <a:pt x="2855"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2" name="Google Shape;3102;p8"/>
            <p:cNvSpPr/>
            <p:nvPr/>
          </p:nvSpPr>
          <p:spPr>
            <a:xfrm>
              <a:off x="5235975" y="1765050"/>
              <a:ext cx="139575" cy="122975"/>
            </a:xfrm>
            <a:custGeom>
              <a:rect b="b" l="l" r="r" t="t"/>
              <a:pathLst>
                <a:path extrusionOk="0" h="4919" w="5583">
                  <a:moveTo>
                    <a:pt x="2852" y="0"/>
                  </a:moveTo>
                  <a:cubicBezTo>
                    <a:pt x="1988" y="0"/>
                    <a:pt x="1133" y="458"/>
                    <a:pt x="678" y="1258"/>
                  </a:cubicBezTo>
                  <a:cubicBezTo>
                    <a:pt x="0" y="2448"/>
                    <a:pt x="432" y="4007"/>
                    <a:pt x="1614" y="4641"/>
                  </a:cubicBezTo>
                  <a:cubicBezTo>
                    <a:pt x="1965" y="4830"/>
                    <a:pt x="2348" y="4919"/>
                    <a:pt x="2729" y="4919"/>
                  </a:cubicBezTo>
                  <a:cubicBezTo>
                    <a:pt x="3594" y="4919"/>
                    <a:pt x="4449" y="4461"/>
                    <a:pt x="4904" y="3661"/>
                  </a:cubicBezTo>
                  <a:cubicBezTo>
                    <a:pt x="5582" y="2472"/>
                    <a:pt x="5150" y="913"/>
                    <a:pt x="3967" y="278"/>
                  </a:cubicBezTo>
                  <a:cubicBezTo>
                    <a:pt x="3616" y="90"/>
                    <a:pt x="3233" y="0"/>
                    <a:pt x="2852"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3" name="Google Shape;3103;p8"/>
            <p:cNvSpPr/>
            <p:nvPr/>
          </p:nvSpPr>
          <p:spPr>
            <a:xfrm>
              <a:off x="5051100" y="4001525"/>
              <a:ext cx="137800" cy="122200"/>
            </a:xfrm>
            <a:custGeom>
              <a:rect b="b" l="l" r="r" t="t"/>
              <a:pathLst>
                <a:path extrusionOk="0" h="4888" w="5512">
                  <a:moveTo>
                    <a:pt x="2835" y="1"/>
                  </a:moveTo>
                  <a:cubicBezTo>
                    <a:pt x="1968" y="1"/>
                    <a:pt x="1096" y="459"/>
                    <a:pt x="646" y="1261"/>
                  </a:cubicBezTo>
                  <a:cubicBezTo>
                    <a:pt x="1" y="2413"/>
                    <a:pt x="401" y="3932"/>
                    <a:pt x="1526" y="4584"/>
                  </a:cubicBezTo>
                  <a:cubicBezTo>
                    <a:pt x="1883" y="4790"/>
                    <a:pt x="2283" y="4888"/>
                    <a:pt x="2683" y="4888"/>
                  </a:cubicBezTo>
                  <a:cubicBezTo>
                    <a:pt x="3531" y="4888"/>
                    <a:pt x="4382" y="4450"/>
                    <a:pt x="4841" y="3679"/>
                  </a:cubicBezTo>
                  <a:cubicBezTo>
                    <a:pt x="5512" y="2553"/>
                    <a:pt x="5142" y="1013"/>
                    <a:pt x="4038" y="334"/>
                  </a:cubicBezTo>
                  <a:cubicBezTo>
                    <a:pt x="3670" y="108"/>
                    <a:pt x="3253" y="1"/>
                    <a:pt x="2835"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4" name="Google Shape;3104;p8"/>
            <p:cNvSpPr/>
            <p:nvPr/>
          </p:nvSpPr>
          <p:spPr>
            <a:xfrm>
              <a:off x="3840350" y="980450"/>
              <a:ext cx="139550" cy="123000"/>
            </a:xfrm>
            <a:custGeom>
              <a:rect b="b" l="l" r="r" t="t"/>
              <a:pathLst>
                <a:path extrusionOk="0" h="4920" w="5582">
                  <a:moveTo>
                    <a:pt x="2853" y="0"/>
                  </a:moveTo>
                  <a:cubicBezTo>
                    <a:pt x="1993" y="0"/>
                    <a:pt x="1141" y="453"/>
                    <a:pt x="685" y="1247"/>
                  </a:cubicBezTo>
                  <a:cubicBezTo>
                    <a:pt x="1" y="2433"/>
                    <a:pt x="424" y="3993"/>
                    <a:pt x="1603" y="4636"/>
                  </a:cubicBezTo>
                  <a:cubicBezTo>
                    <a:pt x="1957" y="4829"/>
                    <a:pt x="2344" y="4920"/>
                    <a:pt x="2730" y="4920"/>
                  </a:cubicBezTo>
                  <a:cubicBezTo>
                    <a:pt x="3589" y="4920"/>
                    <a:pt x="4441" y="4467"/>
                    <a:pt x="4898" y="3674"/>
                  </a:cubicBezTo>
                  <a:cubicBezTo>
                    <a:pt x="5581" y="2487"/>
                    <a:pt x="5159" y="925"/>
                    <a:pt x="3980" y="284"/>
                  </a:cubicBezTo>
                  <a:cubicBezTo>
                    <a:pt x="3626" y="92"/>
                    <a:pt x="3239" y="0"/>
                    <a:pt x="2853"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5" name="Google Shape;3105;p8"/>
            <p:cNvSpPr/>
            <p:nvPr/>
          </p:nvSpPr>
          <p:spPr>
            <a:xfrm>
              <a:off x="2426400" y="1589825"/>
              <a:ext cx="139475" cy="122975"/>
            </a:xfrm>
            <a:custGeom>
              <a:rect b="b" l="l" r="r" t="t"/>
              <a:pathLst>
                <a:path extrusionOk="0" h="4919" w="5579">
                  <a:moveTo>
                    <a:pt x="2850" y="0"/>
                  </a:moveTo>
                  <a:cubicBezTo>
                    <a:pt x="2009" y="0"/>
                    <a:pt x="1172" y="433"/>
                    <a:pt x="707" y="1202"/>
                  </a:cubicBezTo>
                  <a:cubicBezTo>
                    <a:pt x="1" y="2371"/>
                    <a:pt x="394" y="3943"/>
                    <a:pt x="1559" y="4611"/>
                  </a:cubicBezTo>
                  <a:cubicBezTo>
                    <a:pt x="1923" y="4819"/>
                    <a:pt x="2326" y="4918"/>
                    <a:pt x="2728" y="4918"/>
                  </a:cubicBezTo>
                  <a:cubicBezTo>
                    <a:pt x="3570" y="4918"/>
                    <a:pt x="4407" y="4484"/>
                    <a:pt x="4873" y="3716"/>
                  </a:cubicBezTo>
                  <a:cubicBezTo>
                    <a:pt x="5579" y="2549"/>
                    <a:pt x="5185" y="977"/>
                    <a:pt x="4019" y="308"/>
                  </a:cubicBezTo>
                  <a:cubicBezTo>
                    <a:pt x="3655" y="99"/>
                    <a:pt x="3252" y="0"/>
                    <a:pt x="2850"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6" name="Google Shape;3106;p8"/>
            <p:cNvSpPr/>
            <p:nvPr/>
          </p:nvSpPr>
          <p:spPr>
            <a:xfrm>
              <a:off x="2027250" y="2301575"/>
              <a:ext cx="137800" cy="122200"/>
            </a:xfrm>
            <a:custGeom>
              <a:rect b="b" l="l" r="r" t="t"/>
              <a:pathLst>
                <a:path extrusionOk="0" h="4888" w="5512">
                  <a:moveTo>
                    <a:pt x="2835" y="0"/>
                  </a:moveTo>
                  <a:cubicBezTo>
                    <a:pt x="1968" y="0"/>
                    <a:pt x="1097" y="459"/>
                    <a:pt x="648" y="1260"/>
                  </a:cubicBezTo>
                  <a:cubicBezTo>
                    <a:pt x="1" y="2412"/>
                    <a:pt x="403" y="3933"/>
                    <a:pt x="1526" y="4583"/>
                  </a:cubicBezTo>
                  <a:cubicBezTo>
                    <a:pt x="1884" y="4790"/>
                    <a:pt x="2284" y="4888"/>
                    <a:pt x="2684" y="4888"/>
                  </a:cubicBezTo>
                  <a:cubicBezTo>
                    <a:pt x="3532" y="4888"/>
                    <a:pt x="4383" y="4449"/>
                    <a:pt x="4841" y="3679"/>
                  </a:cubicBezTo>
                  <a:cubicBezTo>
                    <a:pt x="5512" y="2553"/>
                    <a:pt x="5143" y="1014"/>
                    <a:pt x="4040" y="334"/>
                  </a:cubicBezTo>
                  <a:cubicBezTo>
                    <a:pt x="3671" y="107"/>
                    <a:pt x="3253" y="0"/>
                    <a:pt x="2835"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7" name="Google Shape;3107;p8"/>
            <p:cNvSpPr/>
            <p:nvPr/>
          </p:nvSpPr>
          <p:spPr>
            <a:xfrm>
              <a:off x="5450200" y="3289775"/>
              <a:ext cx="139525" cy="123025"/>
            </a:xfrm>
            <a:custGeom>
              <a:rect b="b" l="l" r="r" t="t"/>
              <a:pathLst>
                <a:path extrusionOk="0" h="4921" w="5581">
                  <a:moveTo>
                    <a:pt x="2852" y="1"/>
                  </a:moveTo>
                  <a:cubicBezTo>
                    <a:pt x="1996" y="1"/>
                    <a:pt x="1147" y="451"/>
                    <a:pt x="688" y="1240"/>
                  </a:cubicBezTo>
                  <a:cubicBezTo>
                    <a:pt x="0" y="2424"/>
                    <a:pt x="419" y="3986"/>
                    <a:pt x="1596" y="4632"/>
                  </a:cubicBezTo>
                  <a:cubicBezTo>
                    <a:pt x="1952" y="4828"/>
                    <a:pt x="2341" y="4920"/>
                    <a:pt x="2729" y="4920"/>
                  </a:cubicBezTo>
                  <a:cubicBezTo>
                    <a:pt x="3586" y="4920"/>
                    <a:pt x="4435" y="4470"/>
                    <a:pt x="4894" y="3681"/>
                  </a:cubicBezTo>
                  <a:cubicBezTo>
                    <a:pt x="5581" y="2497"/>
                    <a:pt x="5162" y="935"/>
                    <a:pt x="3985" y="288"/>
                  </a:cubicBezTo>
                  <a:cubicBezTo>
                    <a:pt x="3630" y="93"/>
                    <a:pt x="3240" y="1"/>
                    <a:pt x="2852"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8" name="Google Shape;3108;p8"/>
            <p:cNvSpPr/>
            <p:nvPr/>
          </p:nvSpPr>
          <p:spPr>
            <a:xfrm>
              <a:off x="4735525" y="4292625"/>
              <a:ext cx="135975" cy="120625"/>
            </a:xfrm>
            <a:custGeom>
              <a:rect b="b" l="l" r="r" t="t"/>
              <a:pathLst>
                <a:path extrusionOk="0" h="4825" w="5439">
                  <a:moveTo>
                    <a:pt x="2814" y="1"/>
                  </a:moveTo>
                  <a:cubicBezTo>
                    <a:pt x="1950" y="1"/>
                    <a:pt x="1079" y="458"/>
                    <a:pt x="640" y="1246"/>
                  </a:cubicBezTo>
                  <a:cubicBezTo>
                    <a:pt x="1" y="2391"/>
                    <a:pt x="434" y="3949"/>
                    <a:pt x="1564" y="4558"/>
                  </a:cubicBezTo>
                  <a:cubicBezTo>
                    <a:pt x="1901" y="4739"/>
                    <a:pt x="2274" y="4825"/>
                    <a:pt x="2648" y="4825"/>
                  </a:cubicBezTo>
                  <a:cubicBezTo>
                    <a:pt x="3534" y="4825"/>
                    <a:pt x="4424" y="4345"/>
                    <a:pt x="4849" y="3532"/>
                  </a:cubicBezTo>
                  <a:cubicBezTo>
                    <a:pt x="5438" y="2400"/>
                    <a:pt x="5026" y="919"/>
                    <a:pt x="3944" y="296"/>
                  </a:cubicBezTo>
                  <a:cubicBezTo>
                    <a:pt x="3597" y="95"/>
                    <a:pt x="3206" y="1"/>
                    <a:pt x="2814"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9" name="Google Shape;3109;p8"/>
            <p:cNvSpPr/>
            <p:nvPr/>
          </p:nvSpPr>
          <p:spPr>
            <a:xfrm>
              <a:off x="2524450" y="4141850"/>
              <a:ext cx="135950" cy="120600"/>
            </a:xfrm>
            <a:custGeom>
              <a:rect b="b" l="l" r="r" t="t"/>
              <a:pathLst>
                <a:path extrusionOk="0" h="4824" w="5438">
                  <a:moveTo>
                    <a:pt x="2812" y="0"/>
                  </a:moveTo>
                  <a:cubicBezTo>
                    <a:pt x="1941" y="0"/>
                    <a:pt x="1064" y="465"/>
                    <a:pt x="629" y="1262"/>
                  </a:cubicBezTo>
                  <a:cubicBezTo>
                    <a:pt x="0" y="2417"/>
                    <a:pt x="447" y="3971"/>
                    <a:pt x="1581" y="4566"/>
                  </a:cubicBezTo>
                  <a:cubicBezTo>
                    <a:pt x="1915" y="4741"/>
                    <a:pt x="2282" y="4824"/>
                    <a:pt x="2649" y="4824"/>
                  </a:cubicBezTo>
                  <a:cubicBezTo>
                    <a:pt x="3543" y="4824"/>
                    <a:pt x="4438" y="4335"/>
                    <a:pt x="4857" y="3512"/>
                  </a:cubicBezTo>
                  <a:cubicBezTo>
                    <a:pt x="5438" y="2373"/>
                    <a:pt x="5012" y="895"/>
                    <a:pt x="3926" y="285"/>
                  </a:cubicBezTo>
                  <a:cubicBezTo>
                    <a:pt x="3582" y="91"/>
                    <a:pt x="3198" y="0"/>
                    <a:pt x="2812"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0" name="Google Shape;3110;p8"/>
            <p:cNvSpPr/>
            <p:nvPr/>
          </p:nvSpPr>
          <p:spPr>
            <a:xfrm>
              <a:off x="3222325" y="4534075"/>
              <a:ext cx="136450" cy="120675"/>
            </a:xfrm>
            <a:custGeom>
              <a:rect b="b" l="l" r="r" t="t"/>
              <a:pathLst>
                <a:path extrusionOk="0" h="4827" w="5458">
                  <a:moveTo>
                    <a:pt x="2813" y="1"/>
                  </a:moveTo>
                  <a:cubicBezTo>
                    <a:pt x="2005" y="1"/>
                    <a:pt x="1186" y="403"/>
                    <a:pt x="714" y="1118"/>
                  </a:cubicBezTo>
                  <a:cubicBezTo>
                    <a:pt x="1" y="2203"/>
                    <a:pt x="337" y="3779"/>
                    <a:pt x="1433" y="4484"/>
                  </a:cubicBezTo>
                  <a:cubicBezTo>
                    <a:pt x="1796" y="4717"/>
                    <a:pt x="2215" y="4827"/>
                    <a:pt x="2638" y="4827"/>
                  </a:cubicBezTo>
                  <a:cubicBezTo>
                    <a:pt x="3467" y="4827"/>
                    <a:pt x="4310" y="4406"/>
                    <a:pt x="4771" y="3663"/>
                  </a:cubicBezTo>
                  <a:cubicBezTo>
                    <a:pt x="5458" y="2558"/>
                    <a:pt x="5083" y="984"/>
                    <a:pt x="3974" y="315"/>
                  </a:cubicBezTo>
                  <a:cubicBezTo>
                    <a:pt x="3620" y="102"/>
                    <a:pt x="3218" y="1"/>
                    <a:pt x="2813"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1" name="Google Shape;3111;p8"/>
            <p:cNvSpPr/>
            <p:nvPr/>
          </p:nvSpPr>
          <p:spPr>
            <a:xfrm>
              <a:off x="1944300" y="2723400"/>
              <a:ext cx="136550" cy="120700"/>
            </a:xfrm>
            <a:custGeom>
              <a:rect b="b" l="l" r="r" t="t"/>
              <a:pathLst>
                <a:path extrusionOk="0" h="4828" w="5462">
                  <a:moveTo>
                    <a:pt x="2810" y="1"/>
                  </a:moveTo>
                  <a:cubicBezTo>
                    <a:pt x="1987" y="1"/>
                    <a:pt x="1157" y="418"/>
                    <a:pt x="694" y="1153"/>
                  </a:cubicBezTo>
                  <a:cubicBezTo>
                    <a:pt x="0" y="2254"/>
                    <a:pt x="366" y="3829"/>
                    <a:pt x="1471" y="4507"/>
                  </a:cubicBezTo>
                  <a:cubicBezTo>
                    <a:pt x="1826" y="4725"/>
                    <a:pt x="2232" y="4828"/>
                    <a:pt x="2641" y="4828"/>
                  </a:cubicBezTo>
                  <a:cubicBezTo>
                    <a:pt x="3485" y="4828"/>
                    <a:pt x="4343" y="4391"/>
                    <a:pt x="4795" y="3627"/>
                  </a:cubicBezTo>
                  <a:cubicBezTo>
                    <a:pt x="5461" y="2502"/>
                    <a:pt x="5062" y="938"/>
                    <a:pt x="3940" y="296"/>
                  </a:cubicBezTo>
                  <a:cubicBezTo>
                    <a:pt x="3592" y="95"/>
                    <a:pt x="3202" y="1"/>
                    <a:pt x="2810"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2" name="Google Shape;3112;p8"/>
            <p:cNvSpPr/>
            <p:nvPr/>
          </p:nvSpPr>
          <p:spPr>
            <a:xfrm>
              <a:off x="2242400" y="3827500"/>
              <a:ext cx="136075" cy="119875"/>
            </a:xfrm>
            <a:custGeom>
              <a:rect b="b" l="l" r="r" t="t"/>
              <a:pathLst>
                <a:path extrusionOk="0" h="4795" w="5443">
                  <a:moveTo>
                    <a:pt x="2792" y="0"/>
                  </a:moveTo>
                  <a:cubicBezTo>
                    <a:pt x="1957" y="0"/>
                    <a:pt x="1121" y="435"/>
                    <a:pt x="672" y="1196"/>
                  </a:cubicBezTo>
                  <a:cubicBezTo>
                    <a:pt x="0" y="2332"/>
                    <a:pt x="410" y="3886"/>
                    <a:pt x="1546" y="4514"/>
                  </a:cubicBezTo>
                  <a:cubicBezTo>
                    <a:pt x="1890" y="4705"/>
                    <a:pt x="2270" y="4795"/>
                    <a:pt x="2650" y="4795"/>
                  </a:cubicBezTo>
                  <a:cubicBezTo>
                    <a:pt x="3486" y="4795"/>
                    <a:pt x="4322" y="4360"/>
                    <a:pt x="4770" y="3599"/>
                  </a:cubicBezTo>
                  <a:cubicBezTo>
                    <a:pt x="5442" y="2463"/>
                    <a:pt x="5033" y="908"/>
                    <a:pt x="3897" y="281"/>
                  </a:cubicBezTo>
                  <a:cubicBezTo>
                    <a:pt x="3553" y="90"/>
                    <a:pt x="3173" y="0"/>
                    <a:pt x="2792"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3" name="Google Shape;3113;p8"/>
            <p:cNvSpPr/>
            <p:nvPr/>
          </p:nvSpPr>
          <p:spPr>
            <a:xfrm>
              <a:off x="3638050" y="4612075"/>
              <a:ext cx="136000" cy="119925"/>
            </a:xfrm>
            <a:custGeom>
              <a:rect b="b" l="l" r="r" t="t"/>
              <a:pathLst>
                <a:path extrusionOk="0" h="4797" w="5440">
                  <a:moveTo>
                    <a:pt x="2792" y="1"/>
                  </a:moveTo>
                  <a:cubicBezTo>
                    <a:pt x="1966" y="1"/>
                    <a:pt x="1137" y="425"/>
                    <a:pt x="682" y="1172"/>
                  </a:cubicBezTo>
                  <a:cubicBezTo>
                    <a:pt x="0" y="2297"/>
                    <a:pt x="393" y="3859"/>
                    <a:pt x="1521" y="4503"/>
                  </a:cubicBezTo>
                  <a:cubicBezTo>
                    <a:pt x="1870" y="4702"/>
                    <a:pt x="2258" y="4796"/>
                    <a:pt x="2647" y="4796"/>
                  </a:cubicBezTo>
                  <a:cubicBezTo>
                    <a:pt x="3473" y="4796"/>
                    <a:pt x="4301" y="4372"/>
                    <a:pt x="4755" y="3624"/>
                  </a:cubicBezTo>
                  <a:cubicBezTo>
                    <a:pt x="5439" y="2500"/>
                    <a:pt x="5046" y="938"/>
                    <a:pt x="3918" y="294"/>
                  </a:cubicBezTo>
                  <a:cubicBezTo>
                    <a:pt x="3569" y="95"/>
                    <a:pt x="3181" y="1"/>
                    <a:pt x="2792"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4" name="Google Shape;3114;p8"/>
            <p:cNvSpPr/>
            <p:nvPr/>
          </p:nvSpPr>
          <p:spPr>
            <a:xfrm>
              <a:off x="4026300" y="929675"/>
              <a:ext cx="133600" cy="118175"/>
            </a:xfrm>
            <a:custGeom>
              <a:rect b="b" l="l" r="r" t="t"/>
              <a:pathLst>
                <a:path extrusionOk="0" h="4727" w="5344">
                  <a:moveTo>
                    <a:pt x="2712" y="1"/>
                  </a:moveTo>
                  <a:cubicBezTo>
                    <a:pt x="1897" y="1"/>
                    <a:pt x="1099" y="432"/>
                    <a:pt x="656" y="1200"/>
                  </a:cubicBezTo>
                  <a:cubicBezTo>
                    <a:pt x="0" y="2335"/>
                    <a:pt x="372" y="3776"/>
                    <a:pt x="1486" y="4420"/>
                  </a:cubicBezTo>
                  <a:cubicBezTo>
                    <a:pt x="1846" y="4628"/>
                    <a:pt x="2240" y="4727"/>
                    <a:pt x="2631" y="4727"/>
                  </a:cubicBezTo>
                  <a:cubicBezTo>
                    <a:pt x="3446" y="4727"/>
                    <a:pt x="4244" y="4295"/>
                    <a:pt x="4688" y="3528"/>
                  </a:cubicBezTo>
                  <a:cubicBezTo>
                    <a:pt x="5343" y="2392"/>
                    <a:pt x="4971" y="951"/>
                    <a:pt x="3858" y="308"/>
                  </a:cubicBezTo>
                  <a:cubicBezTo>
                    <a:pt x="3497" y="100"/>
                    <a:pt x="3103" y="1"/>
                    <a:pt x="2712"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5" name="Google Shape;3115;p8"/>
            <p:cNvSpPr/>
            <p:nvPr/>
          </p:nvSpPr>
          <p:spPr>
            <a:xfrm>
              <a:off x="5189300" y="1583500"/>
              <a:ext cx="133600" cy="118175"/>
            </a:xfrm>
            <a:custGeom>
              <a:rect b="b" l="l" r="r" t="t"/>
              <a:pathLst>
                <a:path extrusionOk="0" h="4727" w="5344">
                  <a:moveTo>
                    <a:pt x="2713" y="1"/>
                  </a:moveTo>
                  <a:cubicBezTo>
                    <a:pt x="1899" y="1"/>
                    <a:pt x="1101" y="431"/>
                    <a:pt x="657" y="1197"/>
                  </a:cubicBezTo>
                  <a:cubicBezTo>
                    <a:pt x="0" y="2332"/>
                    <a:pt x="371" y="3773"/>
                    <a:pt x="1484" y="4419"/>
                  </a:cubicBezTo>
                  <a:cubicBezTo>
                    <a:pt x="1845" y="4628"/>
                    <a:pt x="2240" y="4727"/>
                    <a:pt x="2631" y="4727"/>
                  </a:cubicBezTo>
                  <a:cubicBezTo>
                    <a:pt x="3445" y="4727"/>
                    <a:pt x="4244" y="4297"/>
                    <a:pt x="4688" y="3530"/>
                  </a:cubicBezTo>
                  <a:cubicBezTo>
                    <a:pt x="5343" y="2395"/>
                    <a:pt x="4973" y="954"/>
                    <a:pt x="3859" y="309"/>
                  </a:cubicBezTo>
                  <a:cubicBezTo>
                    <a:pt x="3498" y="100"/>
                    <a:pt x="3104" y="1"/>
                    <a:pt x="2713"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6" name="Google Shape;3116;p8"/>
            <p:cNvSpPr/>
            <p:nvPr/>
          </p:nvSpPr>
          <p:spPr>
            <a:xfrm>
              <a:off x="2295075" y="4013825"/>
              <a:ext cx="130025" cy="115100"/>
            </a:xfrm>
            <a:custGeom>
              <a:rect b="b" l="l" r="r" t="t"/>
              <a:pathLst>
                <a:path extrusionOk="0" h="4604" w="5201">
                  <a:moveTo>
                    <a:pt x="2605" y="0"/>
                  </a:moveTo>
                  <a:cubicBezTo>
                    <a:pt x="1823" y="0"/>
                    <a:pt x="1077" y="422"/>
                    <a:pt x="643" y="1187"/>
                  </a:cubicBezTo>
                  <a:cubicBezTo>
                    <a:pt x="1" y="2318"/>
                    <a:pt x="342" y="3645"/>
                    <a:pt x="1440" y="4283"/>
                  </a:cubicBezTo>
                  <a:cubicBezTo>
                    <a:pt x="1813" y="4500"/>
                    <a:pt x="2209" y="4603"/>
                    <a:pt x="2596" y="4603"/>
                  </a:cubicBezTo>
                  <a:cubicBezTo>
                    <a:pt x="3394" y="4603"/>
                    <a:pt x="4154" y="4163"/>
                    <a:pt x="4585" y="3367"/>
                  </a:cubicBezTo>
                  <a:cubicBezTo>
                    <a:pt x="5201" y="2231"/>
                    <a:pt x="4827" y="910"/>
                    <a:pt x="3711" y="293"/>
                  </a:cubicBezTo>
                  <a:cubicBezTo>
                    <a:pt x="3354" y="95"/>
                    <a:pt x="2976" y="0"/>
                    <a:pt x="2605"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7" name="Google Shape;3117;p8"/>
            <p:cNvSpPr/>
            <p:nvPr/>
          </p:nvSpPr>
          <p:spPr>
            <a:xfrm>
              <a:off x="3457600" y="4667650"/>
              <a:ext cx="130500" cy="115125"/>
            </a:xfrm>
            <a:custGeom>
              <a:rect b="b" l="l" r="r" t="t"/>
              <a:pathLst>
                <a:path extrusionOk="0" h="4605" w="5220">
                  <a:moveTo>
                    <a:pt x="2623" y="1"/>
                  </a:moveTo>
                  <a:cubicBezTo>
                    <a:pt x="1857" y="1"/>
                    <a:pt x="1124" y="405"/>
                    <a:pt x="689" y="1142"/>
                  </a:cubicBezTo>
                  <a:cubicBezTo>
                    <a:pt x="0" y="2303"/>
                    <a:pt x="358" y="3677"/>
                    <a:pt x="1511" y="4313"/>
                  </a:cubicBezTo>
                  <a:cubicBezTo>
                    <a:pt x="1867" y="4510"/>
                    <a:pt x="2244" y="4604"/>
                    <a:pt x="2614" y="4604"/>
                  </a:cubicBezTo>
                  <a:cubicBezTo>
                    <a:pt x="3398" y="4604"/>
                    <a:pt x="4145" y="4180"/>
                    <a:pt x="4579" y="3413"/>
                  </a:cubicBezTo>
                  <a:cubicBezTo>
                    <a:pt x="5220" y="2283"/>
                    <a:pt x="4875" y="956"/>
                    <a:pt x="3776" y="318"/>
                  </a:cubicBezTo>
                  <a:cubicBezTo>
                    <a:pt x="3406" y="104"/>
                    <a:pt x="3010" y="1"/>
                    <a:pt x="2623"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8" name="Google Shape;3118;p8"/>
            <p:cNvSpPr/>
            <p:nvPr/>
          </p:nvSpPr>
          <p:spPr>
            <a:xfrm>
              <a:off x="2810275" y="4459675"/>
              <a:ext cx="129300" cy="114350"/>
            </a:xfrm>
            <a:custGeom>
              <a:rect b="b" l="l" r="r" t="t"/>
              <a:pathLst>
                <a:path extrusionOk="0" h="4574" w="5172">
                  <a:moveTo>
                    <a:pt x="2599" y="0"/>
                  </a:moveTo>
                  <a:cubicBezTo>
                    <a:pt x="1827" y="0"/>
                    <a:pt x="1085" y="410"/>
                    <a:pt x="652" y="1154"/>
                  </a:cubicBezTo>
                  <a:cubicBezTo>
                    <a:pt x="1" y="2274"/>
                    <a:pt x="340" y="3623"/>
                    <a:pt x="1433" y="4259"/>
                  </a:cubicBezTo>
                  <a:cubicBezTo>
                    <a:pt x="1798" y="4472"/>
                    <a:pt x="2190" y="4574"/>
                    <a:pt x="2575" y="4574"/>
                  </a:cubicBezTo>
                  <a:cubicBezTo>
                    <a:pt x="3346" y="4574"/>
                    <a:pt x="4088" y="4164"/>
                    <a:pt x="4520" y="3421"/>
                  </a:cubicBezTo>
                  <a:cubicBezTo>
                    <a:pt x="5172" y="2299"/>
                    <a:pt x="4833" y="952"/>
                    <a:pt x="3739" y="314"/>
                  </a:cubicBezTo>
                  <a:cubicBezTo>
                    <a:pt x="3375" y="102"/>
                    <a:pt x="2983" y="0"/>
                    <a:pt x="2599"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9" name="Google Shape;3119;p8"/>
            <p:cNvSpPr/>
            <p:nvPr/>
          </p:nvSpPr>
          <p:spPr>
            <a:xfrm>
              <a:off x="4443325" y="1008375"/>
              <a:ext cx="130650" cy="115975"/>
            </a:xfrm>
            <a:custGeom>
              <a:rect b="b" l="l" r="r" t="t"/>
              <a:pathLst>
                <a:path extrusionOk="0" h="4639" w="5226">
                  <a:moveTo>
                    <a:pt x="2613" y="0"/>
                  </a:moveTo>
                  <a:cubicBezTo>
                    <a:pt x="1812" y="0"/>
                    <a:pt x="1054" y="443"/>
                    <a:pt x="618" y="1245"/>
                  </a:cubicBezTo>
                  <a:cubicBezTo>
                    <a:pt x="0" y="2381"/>
                    <a:pt x="366" y="3697"/>
                    <a:pt x="1469" y="4326"/>
                  </a:cubicBezTo>
                  <a:cubicBezTo>
                    <a:pt x="1840" y="4537"/>
                    <a:pt x="2232" y="4638"/>
                    <a:pt x="2614" y="4638"/>
                  </a:cubicBezTo>
                  <a:cubicBezTo>
                    <a:pt x="3415" y="4638"/>
                    <a:pt x="4174" y="4195"/>
                    <a:pt x="4610" y="3392"/>
                  </a:cubicBezTo>
                  <a:cubicBezTo>
                    <a:pt x="5226" y="2258"/>
                    <a:pt x="4862" y="940"/>
                    <a:pt x="3758" y="312"/>
                  </a:cubicBezTo>
                  <a:cubicBezTo>
                    <a:pt x="3387" y="101"/>
                    <a:pt x="2995" y="0"/>
                    <a:pt x="2613"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0" name="Google Shape;3120;p8"/>
            <p:cNvSpPr/>
            <p:nvPr/>
          </p:nvSpPr>
          <p:spPr>
            <a:xfrm>
              <a:off x="4675225" y="1138450"/>
              <a:ext cx="132550" cy="117350"/>
            </a:xfrm>
            <a:custGeom>
              <a:rect b="b" l="l" r="r" t="t"/>
              <a:pathLst>
                <a:path extrusionOk="0" h="4694" w="5302">
                  <a:moveTo>
                    <a:pt x="2661" y="0"/>
                  </a:moveTo>
                  <a:cubicBezTo>
                    <a:pt x="1827" y="0"/>
                    <a:pt x="1026" y="465"/>
                    <a:pt x="596" y="1287"/>
                  </a:cubicBezTo>
                  <a:cubicBezTo>
                    <a:pt x="1" y="2424"/>
                    <a:pt x="385" y="3767"/>
                    <a:pt x="1486" y="4389"/>
                  </a:cubicBezTo>
                  <a:cubicBezTo>
                    <a:pt x="1851" y="4595"/>
                    <a:pt x="2241" y="4694"/>
                    <a:pt x="2625" y="4694"/>
                  </a:cubicBezTo>
                  <a:cubicBezTo>
                    <a:pt x="3439" y="4694"/>
                    <a:pt x="4221" y="4250"/>
                    <a:pt x="4659" y="3456"/>
                  </a:cubicBezTo>
                  <a:cubicBezTo>
                    <a:pt x="5301" y="2290"/>
                    <a:pt x="4902" y="896"/>
                    <a:pt x="3748" y="277"/>
                  </a:cubicBezTo>
                  <a:cubicBezTo>
                    <a:pt x="3398" y="90"/>
                    <a:pt x="3026" y="0"/>
                    <a:pt x="2661"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1" name="Google Shape;3121;p8"/>
            <p:cNvSpPr/>
            <p:nvPr/>
          </p:nvSpPr>
          <p:spPr>
            <a:xfrm>
              <a:off x="4908725" y="1269975"/>
              <a:ext cx="130250" cy="115825"/>
            </a:xfrm>
            <a:custGeom>
              <a:rect b="b" l="l" r="r" t="t"/>
              <a:pathLst>
                <a:path extrusionOk="0" h="4633" w="5210">
                  <a:moveTo>
                    <a:pt x="2604" y="0"/>
                  </a:moveTo>
                  <a:cubicBezTo>
                    <a:pt x="1844" y="0"/>
                    <a:pt x="1118" y="395"/>
                    <a:pt x="677" y="1124"/>
                  </a:cubicBezTo>
                  <a:cubicBezTo>
                    <a:pt x="0" y="2240"/>
                    <a:pt x="288" y="3581"/>
                    <a:pt x="1347" y="4254"/>
                  </a:cubicBezTo>
                  <a:cubicBezTo>
                    <a:pt x="1749" y="4510"/>
                    <a:pt x="2183" y="4632"/>
                    <a:pt x="2607" y="4632"/>
                  </a:cubicBezTo>
                  <a:cubicBezTo>
                    <a:pt x="3367" y="4632"/>
                    <a:pt x="4093" y="4238"/>
                    <a:pt x="4534" y="3509"/>
                  </a:cubicBezTo>
                  <a:cubicBezTo>
                    <a:pt x="5209" y="2392"/>
                    <a:pt x="4922" y="1052"/>
                    <a:pt x="3862" y="377"/>
                  </a:cubicBezTo>
                  <a:cubicBezTo>
                    <a:pt x="3461" y="123"/>
                    <a:pt x="3027" y="0"/>
                    <a:pt x="2604"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2" name="Google Shape;3122;p8"/>
            <p:cNvSpPr/>
            <p:nvPr/>
          </p:nvSpPr>
          <p:spPr>
            <a:xfrm>
              <a:off x="3429850" y="907175"/>
              <a:ext cx="129450" cy="114350"/>
            </a:xfrm>
            <a:custGeom>
              <a:rect b="b" l="l" r="r" t="t"/>
              <a:pathLst>
                <a:path extrusionOk="0" h="4574" w="5178">
                  <a:moveTo>
                    <a:pt x="2602" y="0"/>
                  </a:moveTo>
                  <a:cubicBezTo>
                    <a:pt x="1810" y="0"/>
                    <a:pt x="1052" y="434"/>
                    <a:pt x="624" y="1210"/>
                  </a:cubicBezTo>
                  <a:cubicBezTo>
                    <a:pt x="1" y="2340"/>
                    <a:pt x="378" y="3678"/>
                    <a:pt x="1489" y="4290"/>
                  </a:cubicBezTo>
                  <a:cubicBezTo>
                    <a:pt x="1839" y="4482"/>
                    <a:pt x="2211" y="4574"/>
                    <a:pt x="2576" y="4574"/>
                  </a:cubicBezTo>
                  <a:cubicBezTo>
                    <a:pt x="3368" y="4574"/>
                    <a:pt x="4126" y="4141"/>
                    <a:pt x="4554" y="3364"/>
                  </a:cubicBezTo>
                  <a:cubicBezTo>
                    <a:pt x="5177" y="2234"/>
                    <a:pt x="4800" y="896"/>
                    <a:pt x="3688" y="284"/>
                  </a:cubicBezTo>
                  <a:cubicBezTo>
                    <a:pt x="3338" y="92"/>
                    <a:pt x="2967" y="0"/>
                    <a:pt x="2602"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3" name="Google Shape;3123;p8"/>
            <p:cNvSpPr/>
            <p:nvPr/>
          </p:nvSpPr>
          <p:spPr>
            <a:xfrm>
              <a:off x="5522950" y="2083700"/>
              <a:ext cx="130025" cy="115075"/>
            </a:xfrm>
            <a:custGeom>
              <a:rect b="b" l="l" r="r" t="t"/>
              <a:pathLst>
                <a:path extrusionOk="0" h="4603" w="5201">
                  <a:moveTo>
                    <a:pt x="2607" y="0"/>
                  </a:moveTo>
                  <a:cubicBezTo>
                    <a:pt x="1811" y="0"/>
                    <a:pt x="1053" y="438"/>
                    <a:pt x="621" y="1232"/>
                  </a:cubicBezTo>
                  <a:cubicBezTo>
                    <a:pt x="0" y="2369"/>
                    <a:pt x="372" y="3688"/>
                    <a:pt x="1486" y="4307"/>
                  </a:cubicBezTo>
                  <a:cubicBezTo>
                    <a:pt x="1845" y="4507"/>
                    <a:pt x="2225" y="4603"/>
                    <a:pt x="2598" y="4603"/>
                  </a:cubicBezTo>
                  <a:cubicBezTo>
                    <a:pt x="3378" y="4603"/>
                    <a:pt x="4122" y="4183"/>
                    <a:pt x="4557" y="3422"/>
                  </a:cubicBezTo>
                  <a:cubicBezTo>
                    <a:pt x="5201" y="2293"/>
                    <a:pt x="4862" y="962"/>
                    <a:pt x="3767" y="323"/>
                  </a:cubicBezTo>
                  <a:cubicBezTo>
                    <a:pt x="3394" y="105"/>
                    <a:pt x="2996" y="0"/>
                    <a:pt x="2607"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4" name="Google Shape;3124;p8"/>
            <p:cNvSpPr/>
            <p:nvPr/>
          </p:nvSpPr>
          <p:spPr>
            <a:xfrm>
              <a:off x="3246200" y="960000"/>
              <a:ext cx="130375" cy="115100"/>
            </a:xfrm>
            <a:custGeom>
              <a:rect b="b" l="l" r="r" t="t"/>
              <a:pathLst>
                <a:path extrusionOk="0" h="4604" w="5215">
                  <a:moveTo>
                    <a:pt x="2621" y="0"/>
                  </a:moveTo>
                  <a:cubicBezTo>
                    <a:pt x="1861" y="0"/>
                    <a:pt x="1133" y="396"/>
                    <a:pt x="696" y="1123"/>
                  </a:cubicBezTo>
                  <a:cubicBezTo>
                    <a:pt x="1" y="2280"/>
                    <a:pt x="346" y="3658"/>
                    <a:pt x="1492" y="4303"/>
                  </a:cubicBezTo>
                  <a:cubicBezTo>
                    <a:pt x="1854" y="4506"/>
                    <a:pt x="2237" y="4603"/>
                    <a:pt x="2613" y="4603"/>
                  </a:cubicBezTo>
                  <a:cubicBezTo>
                    <a:pt x="3390" y="4603"/>
                    <a:pt x="4131" y="4187"/>
                    <a:pt x="4568" y="3431"/>
                  </a:cubicBezTo>
                  <a:cubicBezTo>
                    <a:pt x="5214" y="2305"/>
                    <a:pt x="4881" y="970"/>
                    <a:pt x="3791" y="327"/>
                  </a:cubicBezTo>
                  <a:cubicBezTo>
                    <a:pt x="3416" y="106"/>
                    <a:pt x="3014" y="0"/>
                    <a:pt x="2621"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5" name="Google Shape;3125;p8"/>
            <p:cNvSpPr/>
            <p:nvPr/>
          </p:nvSpPr>
          <p:spPr>
            <a:xfrm>
              <a:off x="5572125" y="2267625"/>
              <a:ext cx="130550" cy="115175"/>
            </a:xfrm>
            <a:custGeom>
              <a:rect b="b" l="l" r="r" t="t"/>
              <a:pathLst>
                <a:path extrusionOk="0" h="4607" w="5222">
                  <a:moveTo>
                    <a:pt x="2626" y="0"/>
                  </a:moveTo>
                  <a:cubicBezTo>
                    <a:pt x="1841" y="0"/>
                    <a:pt x="1092" y="427"/>
                    <a:pt x="658" y="1199"/>
                  </a:cubicBezTo>
                  <a:cubicBezTo>
                    <a:pt x="1" y="2369"/>
                    <a:pt x="394" y="3732"/>
                    <a:pt x="1567" y="4345"/>
                  </a:cubicBezTo>
                  <a:cubicBezTo>
                    <a:pt x="1906" y="4522"/>
                    <a:pt x="2262" y="4606"/>
                    <a:pt x="2611" y="4606"/>
                  </a:cubicBezTo>
                  <a:cubicBezTo>
                    <a:pt x="3415" y="4606"/>
                    <a:pt x="4182" y="4158"/>
                    <a:pt x="4612" y="3357"/>
                  </a:cubicBezTo>
                  <a:cubicBezTo>
                    <a:pt x="5222" y="2221"/>
                    <a:pt x="4840" y="902"/>
                    <a:pt x="3723" y="288"/>
                  </a:cubicBezTo>
                  <a:cubicBezTo>
                    <a:pt x="3368" y="93"/>
                    <a:pt x="2993" y="0"/>
                    <a:pt x="2626"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6" name="Google Shape;3126;p8"/>
            <p:cNvSpPr/>
            <p:nvPr/>
          </p:nvSpPr>
          <p:spPr>
            <a:xfrm>
              <a:off x="3063950" y="1013525"/>
              <a:ext cx="129425" cy="114375"/>
            </a:xfrm>
            <a:custGeom>
              <a:rect b="b" l="l" r="r" t="t"/>
              <a:pathLst>
                <a:path extrusionOk="0" h="4575" w="5177">
                  <a:moveTo>
                    <a:pt x="2604" y="0"/>
                  </a:moveTo>
                  <a:cubicBezTo>
                    <a:pt x="1801" y="0"/>
                    <a:pt x="1033" y="445"/>
                    <a:pt x="608" y="1237"/>
                  </a:cubicBezTo>
                  <a:cubicBezTo>
                    <a:pt x="1" y="2370"/>
                    <a:pt x="396" y="3705"/>
                    <a:pt x="1516" y="4305"/>
                  </a:cubicBezTo>
                  <a:cubicBezTo>
                    <a:pt x="1857" y="4487"/>
                    <a:pt x="2219" y="4574"/>
                    <a:pt x="2574" y="4574"/>
                  </a:cubicBezTo>
                  <a:cubicBezTo>
                    <a:pt x="3376" y="4574"/>
                    <a:pt x="4144" y="4130"/>
                    <a:pt x="4569" y="3338"/>
                  </a:cubicBezTo>
                  <a:cubicBezTo>
                    <a:pt x="5176" y="2205"/>
                    <a:pt x="4783" y="870"/>
                    <a:pt x="3661" y="270"/>
                  </a:cubicBezTo>
                  <a:cubicBezTo>
                    <a:pt x="3320" y="87"/>
                    <a:pt x="2959" y="0"/>
                    <a:pt x="2604"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7" name="Google Shape;3127;p8"/>
            <p:cNvSpPr/>
            <p:nvPr/>
          </p:nvSpPr>
          <p:spPr>
            <a:xfrm>
              <a:off x="5622625" y="2451975"/>
              <a:ext cx="129350" cy="114350"/>
            </a:xfrm>
            <a:custGeom>
              <a:rect b="b" l="l" r="r" t="t"/>
              <a:pathLst>
                <a:path extrusionOk="0" h="4574" w="5174">
                  <a:moveTo>
                    <a:pt x="2599" y="0"/>
                  </a:moveTo>
                  <a:cubicBezTo>
                    <a:pt x="1822" y="0"/>
                    <a:pt x="1076" y="415"/>
                    <a:pt x="645" y="1167"/>
                  </a:cubicBezTo>
                  <a:cubicBezTo>
                    <a:pt x="1" y="2290"/>
                    <a:pt x="349" y="3636"/>
                    <a:pt x="1447" y="4266"/>
                  </a:cubicBezTo>
                  <a:cubicBezTo>
                    <a:pt x="1808" y="4474"/>
                    <a:pt x="2195" y="4573"/>
                    <a:pt x="2575" y="4573"/>
                  </a:cubicBezTo>
                  <a:cubicBezTo>
                    <a:pt x="3351" y="4573"/>
                    <a:pt x="4096" y="4158"/>
                    <a:pt x="4528" y="3406"/>
                  </a:cubicBezTo>
                  <a:cubicBezTo>
                    <a:pt x="5173" y="2283"/>
                    <a:pt x="4824" y="938"/>
                    <a:pt x="3728" y="307"/>
                  </a:cubicBezTo>
                  <a:cubicBezTo>
                    <a:pt x="3366" y="99"/>
                    <a:pt x="2978" y="0"/>
                    <a:pt x="2599"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8" name="Google Shape;3128;p8"/>
            <p:cNvSpPr/>
            <p:nvPr/>
          </p:nvSpPr>
          <p:spPr>
            <a:xfrm>
              <a:off x="2563275" y="1355900"/>
              <a:ext cx="132350" cy="116600"/>
            </a:xfrm>
            <a:custGeom>
              <a:rect b="b" l="l" r="r" t="t"/>
              <a:pathLst>
                <a:path extrusionOk="0" h="4664" w="5294">
                  <a:moveTo>
                    <a:pt x="2653" y="0"/>
                  </a:moveTo>
                  <a:cubicBezTo>
                    <a:pt x="1875" y="0"/>
                    <a:pt x="1131" y="411"/>
                    <a:pt x="689" y="1159"/>
                  </a:cubicBezTo>
                  <a:cubicBezTo>
                    <a:pt x="0" y="2322"/>
                    <a:pt x="354" y="3708"/>
                    <a:pt x="1502" y="4357"/>
                  </a:cubicBezTo>
                  <a:cubicBezTo>
                    <a:pt x="1869" y="4564"/>
                    <a:pt x="2260" y="4664"/>
                    <a:pt x="2642" y="4664"/>
                  </a:cubicBezTo>
                  <a:cubicBezTo>
                    <a:pt x="3419" y="4664"/>
                    <a:pt x="4163" y="4253"/>
                    <a:pt x="4605" y="3504"/>
                  </a:cubicBezTo>
                  <a:cubicBezTo>
                    <a:pt x="5294" y="2342"/>
                    <a:pt x="4940" y="956"/>
                    <a:pt x="3792" y="306"/>
                  </a:cubicBezTo>
                  <a:cubicBezTo>
                    <a:pt x="3425" y="99"/>
                    <a:pt x="3035" y="0"/>
                    <a:pt x="2653"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9" name="Google Shape;3129;p8"/>
            <p:cNvSpPr/>
            <p:nvPr/>
          </p:nvSpPr>
          <p:spPr>
            <a:xfrm>
              <a:off x="5587575" y="3055875"/>
              <a:ext cx="131375" cy="116575"/>
            </a:xfrm>
            <a:custGeom>
              <a:rect b="b" l="l" r="r" t="t"/>
              <a:pathLst>
                <a:path extrusionOk="0" h="4663" w="5255">
                  <a:moveTo>
                    <a:pt x="2635" y="0"/>
                  </a:moveTo>
                  <a:cubicBezTo>
                    <a:pt x="1842" y="0"/>
                    <a:pt x="1085" y="427"/>
                    <a:pt x="644" y="1205"/>
                  </a:cubicBezTo>
                  <a:cubicBezTo>
                    <a:pt x="0" y="2338"/>
                    <a:pt x="338" y="3676"/>
                    <a:pt x="1431" y="4328"/>
                  </a:cubicBezTo>
                  <a:cubicBezTo>
                    <a:pt x="1812" y="4554"/>
                    <a:pt x="2221" y="4663"/>
                    <a:pt x="2621" y="4663"/>
                  </a:cubicBezTo>
                  <a:cubicBezTo>
                    <a:pt x="3414" y="4663"/>
                    <a:pt x="4172" y="4236"/>
                    <a:pt x="4612" y="3458"/>
                  </a:cubicBezTo>
                  <a:cubicBezTo>
                    <a:pt x="5255" y="2323"/>
                    <a:pt x="4919" y="985"/>
                    <a:pt x="3826" y="336"/>
                  </a:cubicBezTo>
                  <a:cubicBezTo>
                    <a:pt x="3444" y="109"/>
                    <a:pt x="3035" y="0"/>
                    <a:pt x="2635"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0" name="Google Shape;3130;p8"/>
            <p:cNvSpPr/>
            <p:nvPr/>
          </p:nvSpPr>
          <p:spPr>
            <a:xfrm>
              <a:off x="2248575" y="1647350"/>
              <a:ext cx="129225" cy="114325"/>
            </a:xfrm>
            <a:custGeom>
              <a:rect b="b" l="l" r="r" t="t"/>
              <a:pathLst>
                <a:path extrusionOk="0" h="4573" w="5169">
                  <a:moveTo>
                    <a:pt x="2597" y="0"/>
                  </a:moveTo>
                  <a:cubicBezTo>
                    <a:pt x="1829" y="0"/>
                    <a:pt x="1091" y="404"/>
                    <a:pt x="658" y="1140"/>
                  </a:cubicBezTo>
                  <a:cubicBezTo>
                    <a:pt x="1" y="2255"/>
                    <a:pt x="331" y="3609"/>
                    <a:pt x="1417" y="4250"/>
                  </a:cubicBezTo>
                  <a:cubicBezTo>
                    <a:pt x="1786" y="4468"/>
                    <a:pt x="2182" y="4572"/>
                    <a:pt x="2572" y="4572"/>
                  </a:cubicBezTo>
                  <a:cubicBezTo>
                    <a:pt x="3339" y="4572"/>
                    <a:pt x="4077" y="4168"/>
                    <a:pt x="4510" y="3433"/>
                  </a:cubicBezTo>
                  <a:cubicBezTo>
                    <a:pt x="5169" y="2316"/>
                    <a:pt x="4837" y="963"/>
                    <a:pt x="3751" y="322"/>
                  </a:cubicBezTo>
                  <a:cubicBezTo>
                    <a:pt x="3383" y="104"/>
                    <a:pt x="2986" y="0"/>
                    <a:pt x="2597"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1" name="Google Shape;3131;p8"/>
            <p:cNvSpPr/>
            <p:nvPr/>
          </p:nvSpPr>
          <p:spPr>
            <a:xfrm>
              <a:off x="5505200" y="3478075"/>
              <a:ext cx="128800" cy="114300"/>
            </a:xfrm>
            <a:custGeom>
              <a:rect b="b" l="l" r="r" t="t"/>
              <a:pathLst>
                <a:path extrusionOk="0" h="4572" w="5152">
                  <a:moveTo>
                    <a:pt x="2586" y="1"/>
                  </a:moveTo>
                  <a:cubicBezTo>
                    <a:pt x="1852" y="1"/>
                    <a:pt x="1143" y="368"/>
                    <a:pt x="705" y="1048"/>
                  </a:cubicBezTo>
                  <a:cubicBezTo>
                    <a:pt x="0" y="2145"/>
                    <a:pt x="268" y="3517"/>
                    <a:pt x="1320" y="4197"/>
                  </a:cubicBezTo>
                  <a:cubicBezTo>
                    <a:pt x="1712" y="4450"/>
                    <a:pt x="2143" y="4572"/>
                    <a:pt x="2565" y="4572"/>
                  </a:cubicBezTo>
                  <a:cubicBezTo>
                    <a:pt x="3299" y="4572"/>
                    <a:pt x="4009" y="4205"/>
                    <a:pt x="4447" y="3524"/>
                  </a:cubicBezTo>
                  <a:cubicBezTo>
                    <a:pt x="5152" y="2428"/>
                    <a:pt x="4884" y="1056"/>
                    <a:pt x="3833" y="376"/>
                  </a:cubicBezTo>
                  <a:cubicBezTo>
                    <a:pt x="3440" y="123"/>
                    <a:pt x="3009" y="1"/>
                    <a:pt x="2586"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2" name="Google Shape;3132;p8"/>
            <p:cNvSpPr/>
            <p:nvPr/>
          </p:nvSpPr>
          <p:spPr>
            <a:xfrm>
              <a:off x="2114525" y="1883625"/>
              <a:ext cx="130700" cy="116000"/>
            </a:xfrm>
            <a:custGeom>
              <a:rect b="b" l="l" r="r" t="t"/>
              <a:pathLst>
                <a:path extrusionOk="0" h="4640" w="5228">
                  <a:moveTo>
                    <a:pt x="2612" y="0"/>
                  </a:moveTo>
                  <a:cubicBezTo>
                    <a:pt x="1811" y="0"/>
                    <a:pt x="1052" y="445"/>
                    <a:pt x="616" y="1251"/>
                  </a:cubicBezTo>
                  <a:cubicBezTo>
                    <a:pt x="1" y="2387"/>
                    <a:pt x="367" y="3703"/>
                    <a:pt x="1473" y="4329"/>
                  </a:cubicBezTo>
                  <a:cubicBezTo>
                    <a:pt x="1843" y="4539"/>
                    <a:pt x="2234" y="4640"/>
                    <a:pt x="2615" y="4640"/>
                  </a:cubicBezTo>
                  <a:cubicBezTo>
                    <a:pt x="3417" y="4640"/>
                    <a:pt x="4176" y="4195"/>
                    <a:pt x="4611" y="3390"/>
                  </a:cubicBezTo>
                  <a:cubicBezTo>
                    <a:pt x="5227" y="2254"/>
                    <a:pt x="4860" y="938"/>
                    <a:pt x="3754" y="311"/>
                  </a:cubicBezTo>
                  <a:cubicBezTo>
                    <a:pt x="3384" y="101"/>
                    <a:pt x="2993" y="0"/>
                    <a:pt x="2612"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3" name="Google Shape;3133;p8"/>
            <p:cNvSpPr/>
            <p:nvPr/>
          </p:nvSpPr>
          <p:spPr>
            <a:xfrm>
              <a:off x="5370725" y="3714450"/>
              <a:ext cx="131175" cy="115800"/>
            </a:xfrm>
            <a:custGeom>
              <a:rect b="b" l="l" r="r" t="t"/>
              <a:pathLst>
                <a:path extrusionOk="0" h="4632" w="5247">
                  <a:moveTo>
                    <a:pt x="2625" y="1"/>
                  </a:moveTo>
                  <a:cubicBezTo>
                    <a:pt x="1881" y="1"/>
                    <a:pt x="1167" y="378"/>
                    <a:pt x="724" y="1077"/>
                  </a:cubicBezTo>
                  <a:cubicBezTo>
                    <a:pt x="1" y="2222"/>
                    <a:pt x="297" y="3607"/>
                    <a:pt x="1412" y="4285"/>
                  </a:cubicBezTo>
                  <a:cubicBezTo>
                    <a:pt x="1798" y="4519"/>
                    <a:pt x="2214" y="4632"/>
                    <a:pt x="2621" y="4632"/>
                  </a:cubicBezTo>
                  <a:cubicBezTo>
                    <a:pt x="3365" y="4632"/>
                    <a:pt x="4079" y="4254"/>
                    <a:pt x="4522" y="3554"/>
                  </a:cubicBezTo>
                  <a:cubicBezTo>
                    <a:pt x="5247" y="2411"/>
                    <a:pt x="4949" y="1024"/>
                    <a:pt x="3835" y="348"/>
                  </a:cubicBezTo>
                  <a:cubicBezTo>
                    <a:pt x="3448" y="113"/>
                    <a:pt x="3032" y="1"/>
                    <a:pt x="2625"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4" name="Google Shape;3134;p8"/>
            <p:cNvSpPr/>
            <p:nvPr/>
          </p:nvSpPr>
          <p:spPr>
            <a:xfrm>
              <a:off x="5238275" y="3952275"/>
              <a:ext cx="129450" cy="114400"/>
            </a:xfrm>
            <a:custGeom>
              <a:rect b="b" l="l" r="r" t="t"/>
              <a:pathLst>
                <a:path extrusionOk="0" h="4576" w="5178">
                  <a:moveTo>
                    <a:pt x="2604" y="1"/>
                  </a:moveTo>
                  <a:cubicBezTo>
                    <a:pt x="1804" y="1"/>
                    <a:pt x="1037" y="444"/>
                    <a:pt x="611" y="1233"/>
                  </a:cubicBezTo>
                  <a:cubicBezTo>
                    <a:pt x="1" y="2366"/>
                    <a:pt x="391" y="3701"/>
                    <a:pt x="1511" y="4304"/>
                  </a:cubicBezTo>
                  <a:cubicBezTo>
                    <a:pt x="1854" y="4488"/>
                    <a:pt x="2218" y="4576"/>
                    <a:pt x="2575" y="4576"/>
                  </a:cubicBezTo>
                  <a:cubicBezTo>
                    <a:pt x="3375" y="4576"/>
                    <a:pt x="4141" y="4133"/>
                    <a:pt x="4566" y="3344"/>
                  </a:cubicBezTo>
                  <a:cubicBezTo>
                    <a:pt x="5178" y="2211"/>
                    <a:pt x="4786" y="876"/>
                    <a:pt x="3667" y="273"/>
                  </a:cubicBezTo>
                  <a:cubicBezTo>
                    <a:pt x="3324" y="89"/>
                    <a:pt x="2961" y="1"/>
                    <a:pt x="2604"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5" name="Google Shape;3135;p8"/>
            <p:cNvSpPr/>
            <p:nvPr/>
          </p:nvSpPr>
          <p:spPr>
            <a:xfrm>
              <a:off x="1897650" y="2541900"/>
              <a:ext cx="130500" cy="115825"/>
            </a:xfrm>
            <a:custGeom>
              <a:rect b="b" l="l" r="r" t="t"/>
              <a:pathLst>
                <a:path extrusionOk="0" h="4633" w="5220">
                  <a:moveTo>
                    <a:pt x="2614" y="0"/>
                  </a:moveTo>
                  <a:cubicBezTo>
                    <a:pt x="1833" y="0"/>
                    <a:pt x="1089" y="417"/>
                    <a:pt x="649" y="1181"/>
                  </a:cubicBezTo>
                  <a:cubicBezTo>
                    <a:pt x="0" y="2308"/>
                    <a:pt x="323" y="3636"/>
                    <a:pt x="1405" y="4289"/>
                  </a:cubicBezTo>
                  <a:cubicBezTo>
                    <a:pt x="1790" y="4521"/>
                    <a:pt x="2203" y="4632"/>
                    <a:pt x="2607" y="4632"/>
                  </a:cubicBezTo>
                  <a:cubicBezTo>
                    <a:pt x="3387" y="4632"/>
                    <a:pt x="4131" y="4216"/>
                    <a:pt x="4570" y="3453"/>
                  </a:cubicBezTo>
                  <a:cubicBezTo>
                    <a:pt x="5220" y="2326"/>
                    <a:pt x="4897" y="997"/>
                    <a:pt x="3816" y="344"/>
                  </a:cubicBezTo>
                  <a:cubicBezTo>
                    <a:pt x="3430" y="111"/>
                    <a:pt x="3017" y="0"/>
                    <a:pt x="2614"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6" name="Google Shape;3136;p8"/>
            <p:cNvSpPr/>
            <p:nvPr/>
          </p:nvSpPr>
          <p:spPr>
            <a:xfrm>
              <a:off x="4921425" y="4241825"/>
              <a:ext cx="130625" cy="115925"/>
            </a:xfrm>
            <a:custGeom>
              <a:rect b="b" l="l" r="r" t="t"/>
              <a:pathLst>
                <a:path extrusionOk="0" h="4637" w="5225">
                  <a:moveTo>
                    <a:pt x="2612" y="0"/>
                  </a:moveTo>
                  <a:cubicBezTo>
                    <a:pt x="1815" y="0"/>
                    <a:pt x="1059" y="438"/>
                    <a:pt x="622" y="1233"/>
                  </a:cubicBezTo>
                  <a:cubicBezTo>
                    <a:pt x="1" y="2368"/>
                    <a:pt x="357" y="3687"/>
                    <a:pt x="1458" y="4319"/>
                  </a:cubicBezTo>
                  <a:cubicBezTo>
                    <a:pt x="1831" y="4534"/>
                    <a:pt x="2227" y="4637"/>
                    <a:pt x="2613" y="4637"/>
                  </a:cubicBezTo>
                  <a:cubicBezTo>
                    <a:pt x="3410" y="4637"/>
                    <a:pt x="4166" y="4199"/>
                    <a:pt x="4603" y="3404"/>
                  </a:cubicBezTo>
                  <a:cubicBezTo>
                    <a:pt x="5224" y="2269"/>
                    <a:pt x="4868" y="950"/>
                    <a:pt x="3767" y="318"/>
                  </a:cubicBezTo>
                  <a:cubicBezTo>
                    <a:pt x="3394" y="103"/>
                    <a:pt x="2998" y="0"/>
                    <a:pt x="2612"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7" name="Google Shape;3137;p8"/>
            <p:cNvSpPr/>
            <p:nvPr/>
          </p:nvSpPr>
          <p:spPr>
            <a:xfrm>
              <a:off x="3044100" y="4591225"/>
              <a:ext cx="126875" cy="112800"/>
            </a:xfrm>
            <a:custGeom>
              <a:rect b="b" l="l" r="r" t="t"/>
              <a:pathLst>
                <a:path extrusionOk="0" h="4512" w="5075">
                  <a:moveTo>
                    <a:pt x="2576" y="0"/>
                  </a:moveTo>
                  <a:cubicBezTo>
                    <a:pt x="1804" y="0"/>
                    <a:pt x="1047" y="404"/>
                    <a:pt x="623" y="1129"/>
                  </a:cubicBezTo>
                  <a:cubicBezTo>
                    <a:pt x="1" y="2190"/>
                    <a:pt x="320" y="3548"/>
                    <a:pt x="1343" y="4181"/>
                  </a:cubicBezTo>
                  <a:cubicBezTo>
                    <a:pt x="1704" y="4405"/>
                    <a:pt x="2103" y="4512"/>
                    <a:pt x="2499" y="4512"/>
                  </a:cubicBezTo>
                  <a:cubicBezTo>
                    <a:pt x="3271" y="4512"/>
                    <a:pt x="4028" y="4108"/>
                    <a:pt x="4452" y="3383"/>
                  </a:cubicBezTo>
                  <a:cubicBezTo>
                    <a:pt x="5074" y="2322"/>
                    <a:pt x="4755" y="964"/>
                    <a:pt x="3732" y="331"/>
                  </a:cubicBezTo>
                  <a:cubicBezTo>
                    <a:pt x="3371" y="107"/>
                    <a:pt x="2972" y="0"/>
                    <a:pt x="2576"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8" name="Google Shape;3138;p8"/>
            <p:cNvSpPr/>
            <p:nvPr/>
          </p:nvSpPr>
          <p:spPr>
            <a:xfrm>
              <a:off x="4424025" y="4586875"/>
              <a:ext cx="126975" cy="112775"/>
            </a:xfrm>
            <a:custGeom>
              <a:rect b="b" l="l" r="r" t="t"/>
              <a:pathLst>
                <a:path extrusionOk="0" h="4511" w="5079">
                  <a:moveTo>
                    <a:pt x="2578" y="0"/>
                  </a:moveTo>
                  <a:cubicBezTo>
                    <a:pt x="1791" y="0"/>
                    <a:pt x="1021" y="421"/>
                    <a:pt x="601" y="1169"/>
                  </a:cubicBezTo>
                  <a:cubicBezTo>
                    <a:pt x="0" y="2241"/>
                    <a:pt x="348" y="3589"/>
                    <a:pt x="1384" y="4204"/>
                  </a:cubicBezTo>
                  <a:cubicBezTo>
                    <a:pt x="1735" y="4412"/>
                    <a:pt x="2119" y="4511"/>
                    <a:pt x="2501" y="4511"/>
                  </a:cubicBezTo>
                  <a:cubicBezTo>
                    <a:pt x="3287" y="4511"/>
                    <a:pt x="4057" y="4090"/>
                    <a:pt x="4477" y="3341"/>
                  </a:cubicBezTo>
                  <a:cubicBezTo>
                    <a:pt x="5078" y="2270"/>
                    <a:pt x="4730" y="922"/>
                    <a:pt x="3696" y="307"/>
                  </a:cubicBezTo>
                  <a:cubicBezTo>
                    <a:pt x="3345" y="99"/>
                    <a:pt x="2960" y="0"/>
                    <a:pt x="2578"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9" name="Google Shape;3139;p8"/>
            <p:cNvSpPr/>
            <p:nvPr/>
          </p:nvSpPr>
          <p:spPr>
            <a:xfrm>
              <a:off x="4057900" y="4693650"/>
              <a:ext cx="126825" cy="111950"/>
            </a:xfrm>
            <a:custGeom>
              <a:rect b="b" l="l" r="r" t="t"/>
              <a:pathLst>
                <a:path extrusionOk="0" h="4478" w="5073">
                  <a:moveTo>
                    <a:pt x="2603" y="0"/>
                  </a:moveTo>
                  <a:cubicBezTo>
                    <a:pt x="1826" y="0"/>
                    <a:pt x="1054" y="407"/>
                    <a:pt x="636" y="1123"/>
                  </a:cubicBezTo>
                  <a:cubicBezTo>
                    <a:pt x="1" y="2211"/>
                    <a:pt x="394" y="3649"/>
                    <a:pt x="1484" y="4230"/>
                  </a:cubicBezTo>
                  <a:cubicBezTo>
                    <a:pt x="1802" y="4398"/>
                    <a:pt x="2148" y="4478"/>
                    <a:pt x="2492" y="4478"/>
                  </a:cubicBezTo>
                  <a:cubicBezTo>
                    <a:pt x="3290" y="4478"/>
                    <a:pt x="4079" y="4049"/>
                    <a:pt x="4488" y="3306"/>
                  </a:cubicBezTo>
                  <a:cubicBezTo>
                    <a:pt x="5073" y="2240"/>
                    <a:pt x="4698" y="864"/>
                    <a:pt x="3661" y="276"/>
                  </a:cubicBezTo>
                  <a:cubicBezTo>
                    <a:pt x="3331" y="89"/>
                    <a:pt x="2967" y="0"/>
                    <a:pt x="2603"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0" name="Google Shape;3140;p8"/>
            <p:cNvSpPr/>
            <p:nvPr/>
          </p:nvSpPr>
          <p:spPr>
            <a:xfrm>
              <a:off x="1965000" y="3516725"/>
              <a:ext cx="126350" cy="112000"/>
            </a:xfrm>
            <a:custGeom>
              <a:rect b="b" l="l" r="r" t="t"/>
              <a:pathLst>
                <a:path extrusionOk="0" h="4480" w="5054">
                  <a:moveTo>
                    <a:pt x="2582" y="0"/>
                  </a:moveTo>
                  <a:cubicBezTo>
                    <a:pt x="1800" y="0"/>
                    <a:pt x="1025" y="411"/>
                    <a:pt x="609" y="1133"/>
                  </a:cubicBezTo>
                  <a:cubicBezTo>
                    <a:pt x="0" y="2189"/>
                    <a:pt x="351" y="3571"/>
                    <a:pt x="1377" y="4182"/>
                  </a:cubicBezTo>
                  <a:cubicBezTo>
                    <a:pt x="1716" y="4384"/>
                    <a:pt x="2094" y="4479"/>
                    <a:pt x="2470" y="4479"/>
                  </a:cubicBezTo>
                  <a:cubicBezTo>
                    <a:pt x="3270" y="4479"/>
                    <a:pt x="4064" y="4049"/>
                    <a:pt x="4473" y="3297"/>
                  </a:cubicBezTo>
                  <a:cubicBezTo>
                    <a:pt x="5053" y="2227"/>
                    <a:pt x="4670" y="852"/>
                    <a:pt x="3630" y="270"/>
                  </a:cubicBezTo>
                  <a:cubicBezTo>
                    <a:pt x="3302" y="87"/>
                    <a:pt x="2941" y="0"/>
                    <a:pt x="2582"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1" name="Google Shape;3141;p8"/>
            <p:cNvSpPr/>
            <p:nvPr/>
          </p:nvSpPr>
          <p:spPr>
            <a:xfrm>
              <a:off x="1915100" y="3332375"/>
              <a:ext cx="126875" cy="112800"/>
            </a:xfrm>
            <a:custGeom>
              <a:rect b="b" l="l" r="r" t="t"/>
              <a:pathLst>
                <a:path extrusionOk="0" h="4512" w="5075">
                  <a:moveTo>
                    <a:pt x="2576" y="0"/>
                  </a:moveTo>
                  <a:cubicBezTo>
                    <a:pt x="1804" y="0"/>
                    <a:pt x="1047" y="404"/>
                    <a:pt x="623" y="1129"/>
                  </a:cubicBezTo>
                  <a:cubicBezTo>
                    <a:pt x="1" y="2192"/>
                    <a:pt x="321" y="3547"/>
                    <a:pt x="1343" y="4182"/>
                  </a:cubicBezTo>
                  <a:cubicBezTo>
                    <a:pt x="1703" y="4406"/>
                    <a:pt x="2103" y="4512"/>
                    <a:pt x="2498" y="4512"/>
                  </a:cubicBezTo>
                  <a:cubicBezTo>
                    <a:pt x="3270" y="4512"/>
                    <a:pt x="4027" y="4108"/>
                    <a:pt x="4453" y="3382"/>
                  </a:cubicBezTo>
                  <a:cubicBezTo>
                    <a:pt x="5075" y="2321"/>
                    <a:pt x="4755" y="964"/>
                    <a:pt x="3732" y="331"/>
                  </a:cubicBezTo>
                  <a:cubicBezTo>
                    <a:pt x="3372" y="107"/>
                    <a:pt x="2972" y="0"/>
                    <a:pt x="2576"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2" name="Google Shape;3142;p8"/>
            <p:cNvSpPr/>
            <p:nvPr/>
          </p:nvSpPr>
          <p:spPr>
            <a:xfrm>
              <a:off x="1865050" y="3148450"/>
              <a:ext cx="127700" cy="112750"/>
            </a:xfrm>
            <a:custGeom>
              <a:rect b="b" l="l" r="r" t="t"/>
              <a:pathLst>
                <a:path extrusionOk="0" h="4510" w="5108">
                  <a:moveTo>
                    <a:pt x="2593" y="0"/>
                  </a:moveTo>
                  <a:cubicBezTo>
                    <a:pt x="1854" y="0"/>
                    <a:pt x="1125" y="369"/>
                    <a:pt x="691" y="1040"/>
                  </a:cubicBezTo>
                  <a:cubicBezTo>
                    <a:pt x="0" y="2110"/>
                    <a:pt x="305" y="3533"/>
                    <a:pt x="1366" y="4186"/>
                  </a:cubicBezTo>
                  <a:cubicBezTo>
                    <a:pt x="1723" y="4405"/>
                    <a:pt x="2120" y="4510"/>
                    <a:pt x="2514" y="4510"/>
                  </a:cubicBezTo>
                  <a:cubicBezTo>
                    <a:pt x="3253" y="4510"/>
                    <a:pt x="3982" y="4141"/>
                    <a:pt x="4415" y="3470"/>
                  </a:cubicBezTo>
                  <a:cubicBezTo>
                    <a:pt x="5108" y="2400"/>
                    <a:pt x="4801" y="978"/>
                    <a:pt x="3740" y="324"/>
                  </a:cubicBezTo>
                  <a:cubicBezTo>
                    <a:pt x="3383" y="105"/>
                    <a:pt x="2987" y="0"/>
                    <a:pt x="2593"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3" name="Google Shape;3143;p8"/>
            <p:cNvSpPr/>
            <p:nvPr/>
          </p:nvSpPr>
          <p:spPr>
            <a:xfrm>
              <a:off x="1982300" y="2121950"/>
              <a:ext cx="128600" cy="113575"/>
            </a:xfrm>
            <a:custGeom>
              <a:rect b="b" l="l" r="r" t="t"/>
              <a:pathLst>
                <a:path extrusionOk="0" h="4543" w="5144">
                  <a:moveTo>
                    <a:pt x="2594" y="1"/>
                  </a:moveTo>
                  <a:cubicBezTo>
                    <a:pt x="1836" y="1"/>
                    <a:pt x="1100" y="393"/>
                    <a:pt x="670" y="1100"/>
                  </a:cubicBezTo>
                  <a:cubicBezTo>
                    <a:pt x="1" y="2199"/>
                    <a:pt x="325" y="3583"/>
                    <a:pt x="1404" y="4226"/>
                  </a:cubicBezTo>
                  <a:cubicBezTo>
                    <a:pt x="1765" y="4440"/>
                    <a:pt x="2158" y="4543"/>
                    <a:pt x="2545" y="4543"/>
                  </a:cubicBezTo>
                  <a:cubicBezTo>
                    <a:pt x="3320" y="4543"/>
                    <a:pt x="4071" y="4133"/>
                    <a:pt x="4500" y="3395"/>
                  </a:cubicBezTo>
                  <a:cubicBezTo>
                    <a:pt x="5144" y="2282"/>
                    <a:pt x="4786" y="910"/>
                    <a:pt x="3689" y="291"/>
                  </a:cubicBezTo>
                  <a:cubicBezTo>
                    <a:pt x="3341" y="95"/>
                    <a:pt x="2965" y="1"/>
                    <a:pt x="2594"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4" name="Google Shape;3144;p8"/>
            <p:cNvSpPr/>
            <p:nvPr/>
          </p:nvSpPr>
          <p:spPr>
            <a:xfrm>
              <a:off x="5673250" y="2637100"/>
              <a:ext cx="126875" cy="111975"/>
            </a:xfrm>
            <a:custGeom>
              <a:rect b="b" l="l" r="r" t="t"/>
              <a:pathLst>
                <a:path extrusionOk="0" h="4479" w="5075">
                  <a:moveTo>
                    <a:pt x="2606" y="1"/>
                  </a:moveTo>
                  <a:cubicBezTo>
                    <a:pt x="1845" y="1"/>
                    <a:pt x="1086" y="388"/>
                    <a:pt x="661" y="1079"/>
                  </a:cubicBezTo>
                  <a:cubicBezTo>
                    <a:pt x="1" y="2149"/>
                    <a:pt x="362" y="3597"/>
                    <a:pt x="1439" y="4206"/>
                  </a:cubicBezTo>
                  <a:cubicBezTo>
                    <a:pt x="1768" y="4391"/>
                    <a:pt x="2130" y="4479"/>
                    <a:pt x="2492" y="4479"/>
                  </a:cubicBezTo>
                  <a:cubicBezTo>
                    <a:pt x="3271" y="4479"/>
                    <a:pt x="4045" y="4070"/>
                    <a:pt x="4463" y="3351"/>
                  </a:cubicBezTo>
                  <a:cubicBezTo>
                    <a:pt x="5074" y="2300"/>
                    <a:pt x="4728" y="915"/>
                    <a:pt x="3705" y="301"/>
                  </a:cubicBezTo>
                  <a:cubicBezTo>
                    <a:pt x="3366" y="97"/>
                    <a:pt x="2985" y="1"/>
                    <a:pt x="2606"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5" name="Google Shape;3145;p8"/>
            <p:cNvSpPr/>
            <p:nvPr/>
          </p:nvSpPr>
          <p:spPr>
            <a:xfrm>
              <a:off x="2578825" y="4329700"/>
              <a:ext cx="127050" cy="112775"/>
            </a:xfrm>
            <a:custGeom>
              <a:rect b="b" l="l" r="r" t="t"/>
              <a:pathLst>
                <a:path extrusionOk="0" h="4511" w="5082">
                  <a:moveTo>
                    <a:pt x="2577" y="0"/>
                  </a:moveTo>
                  <a:cubicBezTo>
                    <a:pt x="1776" y="0"/>
                    <a:pt x="994" y="437"/>
                    <a:pt x="581" y="1208"/>
                  </a:cubicBezTo>
                  <a:cubicBezTo>
                    <a:pt x="0" y="2289"/>
                    <a:pt x="373" y="3629"/>
                    <a:pt x="1422" y="4224"/>
                  </a:cubicBezTo>
                  <a:cubicBezTo>
                    <a:pt x="1764" y="4418"/>
                    <a:pt x="2136" y="4510"/>
                    <a:pt x="2503" y="4510"/>
                  </a:cubicBezTo>
                  <a:cubicBezTo>
                    <a:pt x="3304" y="4510"/>
                    <a:pt x="4086" y="4073"/>
                    <a:pt x="4499" y="3303"/>
                  </a:cubicBezTo>
                  <a:cubicBezTo>
                    <a:pt x="5081" y="2221"/>
                    <a:pt x="4707" y="883"/>
                    <a:pt x="3659" y="287"/>
                  </a:cubicBezTo>
                  <a:cubicBezTo>
                    <a:pt x="3317" y="92"/>
                    <a:pt x="2945" y="0"/>
                    <a:pt x="2577"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6" name="Google Shape;3146;p8"/>
            <p:cNvSpPr/>
            <p:nvPr/>
          </p:nvSpPr>
          <p:spPr>
            <a:xfrm>
              <a:off x="2882625" y="1067900"/>
              <a:ext cx="126250" cy="112000"/>
            </a:xfrm>
            <a:custGeom>
              <a:rect b="b" l="l" r="r" t="t"/>
              <a:pathLst>
                <a:path extrusionOk="0" h="4480" w="5050">
                  <a:moveTo>
                    <a:pt x="2579" y="0"/>
                  </a:moveTo>
                  <a:cubicBezTo>
                    <a:pt x="1810" y="0"/>
                    <a:pt x="1045" y="398"/>
                    <a:pt x="623" y="1103"/>
                  </a:cubicBezTo>
                  <a:cubicBezTo>
                    <a:pt x="1" y="2143"/>
                    <a:pt x="328" y="3537"/>
                    <a:pt x="1342" y="4165"/>
                  </a:cubicBezTo>
                  <a:cubicBezTo>
                    <a:pt x="1689" y="4379"/>
                    <a:pt x="2078" y="4480"/>
                    <a:pt x="2466" y="4480"/>
                  </a:cubicBezTo>
                  <a:cubicBezTo>
                    <a:pt x="3253" y="4480"/>
                    <a:pt x="4037" y="4063"/>
                    <a:pt x="4451" y="3326"/>
                  </a:cubicBezTo>
                  <a:cubicBezTo>
                    <a:pt x="5049" y="2268"/>
                    <a:pt x="4687" y="887"/>
                    <a:pt x="3655" y="288"/>
                  </a:cubicBezTo>
                  <a:cubicBezTo>
                    <a:pt x="3321" y="93"/>
                    <a:pt x="2950" y="0"/>
                    <a:pt x="2579"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7" name="Google Shape;3147;p8"/>
            <p:cNvSpPr/>
            <p:nvPr/>
          </p:nvSpPr>
          <p:spPr>
            <a:xfrm>
              <a:off x="3614025" y="854775"/>
              <a:ext cx="127050" cy="112800"/>
            </a:xfrm>
            <a:custGeom>
              <a:rect b="b" l="l" r="r" t="t"/>
              <a:pathLst>
                <a:path extrusionOk="0" h="4512" w="5082">
                  <a:moveTo>
                    <a:pt x="2577" y="0"/>
                  </a:moveTo>
                  <a:cubicBezTo>
                    <a:pt x="1783" y="0"/>
                    <a:pt x="1008" y="430"/>
                    <a:pt x="591" y="1190"/>
                  </a:cubicBezTo>
                  <a:cubicBezTo>
                    <a:pt x="0" y="2268"/>
                    <a:pt x="360" y="3609"/>
                    <a:pt x="1405" y="4215"/>
                  </a:cubicBezTo>
                  <a:cubicBezTo>
                    <a:pt x="1751" y="4416"/>
                    <a:pt x="2129" y="4512"/>
                    <a:pt x="2503" y="4512"/>
                  </a:cubicBezTo>
                  <a:cubicBezTo>
                    <a:pt x="3297" y="4512"/>
                    <a:pt x="4072" y="4082"/>
                    <a:pt x="4489" y="3322"/>
                  </a:cubicBezTo>
                  <a:cubicBezTo>
                    <a:pt x="5081" y="2243"/>
                    <a:pt x="4720" y="902"/>
                    <a:pt x="3677" y="297"/>
                  </a:cubicBezTo>
                  <a:cubicBezTo>
                    <a:pt x="3330" y="96"/>
                    <a:pt x="2951" y="0"/>
                    <a:pt x="2577"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8" name="Google Shape;3148;p8"/>
            <p:cNvSpPr/>
            <p:nvPr/>
          </p:nvSpPr>
          <p:spPr>
            <a:xfrm>
              <a:off x="5474800" y="1900875"/>
              <a:ext cx="127075" cy="112850"/>
            </a:xfrm>
            <a:custGeom>
              <a:rect b="b" l="l" r="r" t="t"/>
              <a:pathLst>
                <a:path extrusionOk="0" h="4514" w="5083">
                  <a:moveTo>
                    <a:pt x="2578" y="1"/>
                  </a:moveTo>
                  <a:cubicBezTo>
                    <a:pt x="1783" y="1"/>
                    <a:pt x="1006" y="432"/>
                    <a:pt x="590" y="1196"/>
                  </a:cubicBezTo>
                  <a:cubicBezTo>
                    <a:pt x="0" y="2275"/>
                    <a:pt x="364" y="3616"/>
                    <a:pt x="1411" y="4220"/>
                  </a:cubicBezTo>
                  <a:cubicBezTo>
                    <a:pt x="1756" y="4419"/>
                    <a:pt x="2133" y="4513"/>
                    <a:pt x="2505" y="4513"/>
                  </a:cubicBezTo>
                  <a:cubicBezTo>
                    <a:pt x="3301" y="4513"/>
                    <a:pt x="4078" y="4082"/>
                    <a:pt x="4493" y="3319"/>
                  </a:cubicBezTo>
                  <a:cubicBezTo>
                    <a:pt x="5083" y="2239"/>
                    <a:pt x="4719" y="898"/>
                    <a:pt x="3674" y="296"/>
                  </a:cubicBezTo>
                  <a:cubicBezTo>
                    <a:pt x="3328" y="96"/>
                    <a:pt x="2951" y="1"/>
                    <a:pt x="2578"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9" name="Google Shape;3149;p8"/>
            <p:cNvSpPr/>
            <p:nvPr/>
          </p:nvSpPr>
          <p:spPr>
            <a:xfrm>
              <a:off x="4241025" y="4640050"/>
              <a:ext cx="127050" cy="112800"/>
            </a:xfrm>
            <a:custGeom>
              <a:rect b="b" l="l" r="r" t="t"/>
              <a:pathLst>
                <a:path extrusionOk="0" h="4512" w="5082">
                  <a:moveTo>
                    <a:pt x="2579" y="1"/>
                  </a:moveTo>
                  <a:cubicBezTo>
                    <a:pt x="1776" y="1"/>
                    <a:pt x="991" y="440"/>
                    <a:pt x="578" y="1213"/>
                  </a:cubicBezTo>
                  <a:cubicBezTo>
                    <a:pt x="1" y="2296"/>
                    <a:pt x="380" y="3636"/>
                    <a:pt x="1429" y="4228"/>
                  </a:cubicBezTo>
                  <a:cubicBezTo>
                    <a:pt x="1769" y="4420"/>
                    <a:pt x="2139" y="4511"/>
                    <a:pt x="2504" y="4511"/>
                  </a:cubicBezTo>
                  <a:cubicBezTo>
                    <a:pt x="3308" y="4511"/>
                    <a:pt x="4092" y="4071"/>
                    <a:pt x="4504" y="3298"/>
                  </a:cubicBezTo>
                  <a:cubicBezTo>
                    <a:pt x="5082" y="2215"/>
                    <a:pt x="4703" y="876"/>
                    <a:pt x="3654" y="283"/>
                  </a:cubicBezTo>
                  <a:cubicBezTo>
                    <a:pt x="3314" y="92"/>
                    <a:pt x="2945" y="1"/>
                    <a:pt x="2579"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0" name="Google Shape;3150;p8"/>
            <p:cNvSpPr/>
            <p:nvPr/>
          </p:nvSpPr>
          <p:spPr>
            <a:xfrm>
              <a:off x="5143250" y="1403075"/>
              <a:ext cx="125850" cy="111175"/>
            </a:xfrm>
            <a:custGeom>
              <a:rect b="b" l="l" r="r" t="t"/>
              <a:pathLst>
                <a:path extrusionOk="0" h="4447" w="5034">
                  <a:moveTo>
                    <a:pt x="2596" y="0"/>
                  </a:moveTo>
                  <a:cubicBezTo>
                    <a:pt x="1827" y="0"/>
                    <a:pt x="1054" y="396"/>
                    <a:pt x="637" y="1092"/>
                  </a:cubicBezTo>
                  <a:cubicBezTo>
                    <a:pt x="0" y="2152"/>
                    <a:pt x="383" y="3613"/>
                    <a:pt x="1450" y="4194"/>
                  </a:cubicBezTo>
                  <a:cubicBezTo>
                    <a:pt x="1765" y="4365"/>
                    <a:pt x="2112" y="4446"/>
                    <a:pt x="2460" y="4446"/>
                  </a:cubicBezTo>
                  <a:cubicBezTo>
                    <a:pt x="3250" y="4446"/>
                    <a:pt x="4040" y="4028"/>
                    <a:pt x="4447" y="3304"/>
                  </a:cubicBezTo>
                  <a:cubicBezTo>
                    <a:pt x="5034" y="2264"/>
                    <a:pt x="4668" y="871"/>
                    <a:pt x="3655" y="280"/>
                  </a:cubicBezTo>
                  <a:cubicBezTo>
                    <a:pt x="3329" y="90"/>
                    <a:pt x="2963" y="0"/>
                    <a:pt x="2596"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1" name="Google Shape;3151;p8"/>
            <p:cNvSpPr/>
            <p:nvPr/>
          </p:nvSpPr>
          <p:spPr>
            <a:xfrm>
              <a:off x="4212850" y="880000"/>
              <a:ext cx="125875" cy="111150"/>
            </a:xfrm>
            <a:custGeom>
              <a:rect b="b" l="l" r="r" t="t"/>
              <a:pathLst>
                <a:path extrusionOk="0" h="4446" w="5035">
                  <a:moveTo>
                    <a:pt x="2595" y="1"/>
                  </a:moveTo>
                  <a:cubicBezTo>
                    <a:pt x="1821" y="1"/>
                    <a:pt x="1044" y="402"/>
                    <a:pt x="630" y="1105"/>
                  </a:cubicBezTo>
                  <a:cubicBezTo>
                    <a:pt x="0" y="2169"/>
                    <a:pt x="392" y="3629"/>
                    <a:pt x="1461" y="4199"/>
                  </a:cubicBezTo>
                  <a:cubicBezTo>
                    <a:pt x="1773" y="4367"/>
                    <a:pt x="2116" y="4446"/>
                    <a:pt x="2459" y="4446"/>
                  </a:cubicBezTo>
                  <a:cubicBezTo>
                    <a:pt x="3255" y="4446"/>
                    <a:pt x="4049" y="4021"/>
                    <a:pt x="4454" y="3292"/>
                  </a:cubicBezTo>
                  <a:cubicBezTo>
                    <a:pt x="5034" y="2248"/>
                    <a:pt x="4660" y="857"/>
                    <a:pt x="3642" y="274"/>
                  </a:cubicBezTo>
                  <a:cubicBezTo>
                    <a:pt x="3318" y="88"/>
                    <a:pt x="2957" y="1"/>
                    <a:pt x="2595"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2" name="Google Shape;3152;p8"/>
            <p:cNvSpPr/>
            <p:nvPr/>
          </p:nvSpPr>
          <p:spPr>
            <a:xfrm>
              <a:off x="5725450" y="2822650"/>
              <a:ext cx="122275" cy="108750"/>
            </a:xfrm>
            <a:custGeom>
              <a:rect b="b" l="l" r="r" t="t"/>
              <a:pathLst>
                <a:path extrusionOk="0" h="4350" w="4891">
                  <a:moveTo>
                    <a:pt x="2519" y="1"/>
                  </a:moveTo>
                  <a:cubicBezTo>
                    <a:pt x="1748" y="1"/>
                    <a:pt x="970" y="406"/>
                    <a:pt x="570" y="1112"/>
                  </a:cubicBezTo>
                  <a:cubicBezTo>
                    <a:pt x="1" y="2114"/>
                    <a:pt x="344" y="3470"/>
                    <a:pt x="1314" y="4060"/>
                  </a:cubicBezTo>
                  <a:cubicBezTo>
                    <a:pt x="1637" y="4257"/>
                    <a:pt x="2003" y="4350"/>
                    <a:pt x="2372" y="4350"/>
                  </a:cubicBezTo>
                  <a:cubicBezTo>
                    <a:pt x="3142" y="4350"/>
                    <a:pt x="3921" y="3944"/>
                    <a:pt x="4321" y="3238"/>
                  </a:cubicBezTo>
                  <a:cubicBezTo>
                    <a:pt x="4890" y="2236"/>
                    <a:pt x="4547" y="882"/>
                    <a:pt x="3577" y="290"/>
                  </a:cubicBezTo>
                  <a:cubicBezTo>
                    <a:pt x="3254" y="93"/>
                    <a:pt x="2888" y="1"/>
                    <a:pt x="2519"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3" name="Google Shape;3153;p8"/>
            <p:cNvSpPr/>
            <p:nvPr/>
          </p:nvSpPr>
          <p:spPr>
            <a:xfrm>
              <a:off x="5426725" y="1718575"/>
              <a:ext cx="123425" cy="109550"/>
            </a:xfrm>
            <a:custGeom>
              <a:rect b="b" l="l" r="r" t="t"/>
              <a:pathLst>
                <a:path extrusionOk="0" h="4382" w="4937">
                  <a:moveTo>
                    <a:pt x="2557" y="1"/>
                  </a:moveTo>
                  <a:cubicBezTo>
                    <a:pt x="1772" y="1"/>
                    <a:pt x="979" y="417"/>
                    <a:pt x="580" y="1132"/>
                  </a:cubicBezTo>
                  <a:cubicBezTo>
                    <a:pt x="0" y="2171"/>
                    <a:pt x="395" y="3590"/>
                    <a:pt x="1422" y="4141"/>
                  </a:cubicBezTo>
                  <a:cubicBezTo>
                    <a:pt x="1727" y="4304"/>
                    <a:pt x="2064" y="4381"/>
                    <a:pt x="2402" y="4381"/>
                  </a:cubicBezTo>
                  <a:cubicBezTo>
                    <a:pt x="3209" y="4381"/>
                    <a:pt x="4022" y="3943"/>
                    <a:pt x="4406" y="3202"/>
                  </a:cubicBezTo>
                  <a:cubicBezTo>
                    <a:pt x="4937" y="2179"/>
                    <a:pt x="4560" y="834"/>
                    <a:pt x="3584" y="270"/>
                  </a:cubicBezTo>
                  <a:cubicBezTo>
                    <a:pt x="3269" y="87"/>
                    <a:pt x="2914" y="1"/>
                    <a:pt x="2557"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4" name="Google Shape;3154;p8"/>
            <p:cNvSpPr/>
            <p:nvPr/>
          </p:nvSpPr>
          <p:spPr>
            <a:xfrm>
              <a:off x="3798475" y="803225"/>
              <a:ext cx="123475" cy="109550"/>
            </a:xfrm>
            <a:custGeom>
              <a:rect b="b" l="l" r="r" t="t"/>
              <a:pathLst>
                <a:path extrusionOk="0" h="4382" w="4939">
                  <a:moveTo>
                    <a:pt x="2564" y="0"/>
                  </a:moveTo>
                  <a:cubicBezTo>
                    <a:pt x="1802" y="0"/>
                    <a:pt x="1026" y="390"/>
                    <a:pt x="614" y="1074"/>
                  </a:cubicBezTo>
                  <a:cubicBezTo>
                    <a:pt x="1" y="2086"/>
                    <a:pt x="357" y="3518"/>
                    <a:pt x="1368" y="4109"/>
                  </a:cubicBezTo>
                  <a:cubicBezTo>
                    <a:pt x="1685" y="4295"/>
                    <a:pt x="2043" y="4382"/>
                    <a:pt x="2402" y="4382"/>
                  </a:cubicBezTo>
                  <a:cubicBezTo>
                    <a:pt x="3184" y="4382"/>
                    <a:pt x="3975" y="3970"/>
                    <a:pt x="4376" y="3259"/>
                  </a:cubicBezTo>
                  <a:cubicBezTo>
                    <a:pt x="4939" y="2260"/>
                    <a:pt x="4601" y="901"/>
                    <a:pt x="3642" y="300"/>
                  </a:cubicBezTo>
                  <a:cubicBezTo>
                    <a:pt x="3317" y="96"/>
                    <a:pt x="2942" y="0"/>
                    <a:pt x="2564"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5" name="Google Shape;3155;p8"/>
            <p:cNvSpPr/>
            <p:nvPr/>
          </p:nvSpPr>
          <p:spPr>
            <a:xfrm>
              <a:off x="2016375" y="3701900"/>
              <a:ext cx="123450" cy="109550"/>
            </a:xfrm>
            <a:custGeom>
              <a:rect b="b" l="l" r="r" t="t"/>
              <a:pathLst>
                <a:path extrusionOk="0" h="4382" w="4938">
                  <a:moveTo>
                    <a:pt x="2537" y="0"/>
                  </a:moveTo>
                  <a:cubicBezTo>
                    <a:pt x="1760" y="0"/>
                    <a:pt x="972" y="408"/>
                    <a:pt x="568" y="1114"/>
                  </a:cubicBezTo>
                  <a:cubicBezTo>
                    <a:pt x="1" y="2108"/>
                    <a:pt x="331" y="3467"/>
                    <a:pt x="1289" y="4076"/>
                  </a:cubicBezTo>
                  <a:cubicBezTo>
                    <a:pt x="1616" y="4283"/>
                    <a:pt x="1994" y="4381"/>
                    <a:pt x="2375" y="4381"/>
                  </a:cubicBezTo>
                  <a:cubicBezTo>
                    <a:pt x="3133" y="4381"/>
                    <a:pt x="3905" y="3996"/>
                    <a:pt x="4320" y="3317"/>
                  </a:cubicBezTo>
                  <a:cubicBezTo>
                    <a:pt x="4937" y="2309"/>
                    <a:pt x="4588" y="875"/>
                    <a:pt x="3580" y="278"/>
                  </a:cubicBezTo>
                  <a:cubicBezTo>
                    <a:pt x="3262" y="89"/>
                    <a:pt x="2901" y="0"/>
                    <a:pt x="2537"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6" name="Google Shape;3156;p8"/>
            <p:cNvSpPr/>
            <p:nvPr/>
          </p:nvSpPr>
          <p:spPr>
            <a:xfrm>
              <a:off x="2384150" y="1412200"/>
              <a:ext cx="124650" cy="110350"/>
            </a:xfrm>
            <a:custGeom>
              <a:rect b="b" l="l" r="r" t="t"/>
              <a:pathLst>
                <a:path extrusionOk="0" h="4414" w="4986">
                  <a:moveTo>
                    <a:pt x="2570" y="1"/>
                  </a:moveTo>
                  <a:cubicBezTo>
                    <a:pt x="1767" y="1"/>
                    <a:pt x="960" y="432"/>
                    <a:pt x="565" y="1168"/>
                  </a:cubicBezTo>
                  <a:cubicBezTo>
                    <a:pt x="1" y="2220"/>
                    <a:pt x="406" y="3623"/>
                    <a:pt x="1433" y="4172"/>
                  </a:cubicBezTo>
                  <a:cubicBezTo>
                    <a:pt x="1739" y="4336"/>
                    <a:pt x="2078" y="4414"/>
                    <a:pt x="2417" y="4414"/>
                  </a:cubicBezTo>
                  <a:cubicBezTo>
                    <a:pt x="3221" y="4414"/>
                    <a:pt x="4028" y="3981"/>
                    <a:pt x="4422" y="3247"/>
                  </a:cubicBezTo>
                  <a:cubicBezTo>
                    <a:pt x="4986" y="2195"/>
                    <a:pt x="4581" y="790"/>
                    <a:pt x="3555" y="242"/>
                  </a:cubicBezTo>
                  <a:cubicBezTo>
                    <a:pt x="3248" y="78"/>
                    <a:pt x="2909" y="1"/>
                    <a:pt x="2570"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7" name="Google Shape;3157;p8"/>
            <p:cNvSpPr/>
            <p:nvPr/>
          </p:nvSpPr>
          <p:spPr>
            <a:xfrm>
              <a:off x="5107700" y="4191850"/>
              <a:ext cx="123900" cy="109550"/>
            </a:xfrm>
            <a:custGeom>
              <a:rect b="b" l="l" r="r" t="t"/>
              <a:pathLst>
                <a:path extrusionOk="0" h="4382" w="4956">
                  <a:moveTo>
                    <a:pt x="2556" y="0"/>
                  </a:moveTo>
                  <a:cubicBezTo>
                    <a:pt x="1789" y="0"/>
                    <a:pt x="1016" y="397"/>
                    <a:pt x="607" y="1084"/>
                  </a:cubicBezTo>
                  <a:cubicBezTo>
                    <a:pt x="0" y="2102"/>
                    <a:pt x="363" y="3530"/>
                    <a:pt x="1376" y="4115"/>
                  </a:cubicBezTo>
                  <a:cubicBezTo>
                    <a:pt x="1691" y="4296"/>
                    <a:pt x="2045" y="4381"/>
                    <a:pt x="2401" y="4381"/>
                  </a:cubicBezTo>
                  <a:cubicBezTo>
                    <a:pt x="3187" y="4381"/>
                    <a:pt x="3982" y="3965"/>
                    <a:pt x="4380" y="3248"/>
                  </a:cubicBezTo>
                  <a:cubicBezTo>
                    <a:pt x="4956" y="2208"/>
                    <a:pt x="4561" y="789"/>
                    <a:pt x="3534" y="239"/>
                  </a:cubicBezTo>
                  <a:cubicBezTo>
                    <a:pt x="3230" y="77"/>
                    <a:pt x="2894" y="0"/>
                    <a:pt x="2556"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8" name="Google Shape;3158;p8"/>
            <p:cNvSpPr/>
            <p:nvPr/>
          </p:nvSpPr>
          <p:spPr>
            <a:xfrm>
              <a:off x="3876350" y="4747650"/>
              <a:ext cx="124625" cy="110325"/>
            </a:xfrm>
            <a:custGeom>
              <a:rect b="b" l="l" r="r" t="t"/>
              <a:pathLst>
                <a:path extrusionOk="0" h="4413" w="4985">
                  <a:moveTo>
                    <a:pt x="2568" y="0"/>
                  </a:moveTo>
                  <a:cubicBezTo>
                    <a:pt x="1760" y="0"/>
                    <a:pt x="948" y="437"/>
                    <a:pt x="558" y="1178"/>
                  </a:cubicBezTo>
                  <a:cubicBezTo>
                    <a:pt x="1" y="2235"/>
                    <a:pt x="415" y="3636"/>
                    <a:pt x="1443" y="4178"/>
                  </a:cubicBezTo>
                  <a:cubicBezTo>
                    <a:pt x="1747" y="4338"/>
                    <a:pt x="2081" y="4413"/>
                    <a:pt x="2416" y="4413"/>
                  </a:cubicBezTo>
                  <a:cubicBezTo>
                    <a:pt x="3225" y="4413"/>
                    <a:pt x="4036" y="3975"/>
                    <a:pt x="4427" y="3234"/>
                  </a:cubicBezTo>
                  <a:cubicBezTo>
                    <a:pt x="4984" y="2177"/>
                    <a:pt x="4570" y="776"/>
                    <a:pt x="3542" y="235"/>
                  </a:cubicBezTo>
                  <a:cubicBezTo>
                    <a:pt x="3238" y="75"/>
                    <a:pt x="2903" y="0"/>
                    <a:pt x="2568"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9" name="Google Shape;3159;p8"/>
            <p:cNvSpPr/>
            <p:nvPr/>
          </p:nvSpPr>
          <p:spPr>
            <a:xfrm>
              <a:off x="5640625" y="3242900"/>
              <a:ext cx="124600" cy="110375"/>
            </a:xfrm>
            <a:custGeom>
              <a:rect b="b" l="l" r="r" t="t"/>
              <a:pathLst>
                <a:path extrusionOk="0" h="4415" w="4984">
                  <a:moveTo>
                    <a:pt x="2568" y="1"/>
                  </a:moveTo>
                  <a:cubicBezTo>
                    <a:pt x="1791" y="1"/>
                    <a:pt x="1007" y="405"/>
                    <a:pt x="597" y="1108"/>
                  </a:cubicBezTo>
                  <a:cubicBezTo>
                    <a:pt x="0" y="2134"/>
                    <a:pt x="361" y="3548"/>
                    <a:pt x="1372" y="4139"/>
                  </a:cubicBezTo>
                  <a:cubicBezTo>
                    <a:pt x="1692" y="4327"/>
                    <a:pt x="2053" y="4415"/>
                    <a:pt x="2416" y="4415"/>
                  </a:cubicBezTo>
                  <a:cubicBezTo>
                    <a:pt x="3193" y="4415"/>
                    <a:pt x="3977" y="4010"/>
                    <a:pt x="4387" y="3307"/>
                  </a:cubicBezTo>
                  <a:cubicBezTo>
                    <a:pt x="4984" y="2281"/>
                    <a:pt x="4623" y="867"/>
                    <a:pt x="3612" y="276"/>
                  </a:cubicBezTo>
                  <a:cubicBezTo>
                    <a:pt x="3292" y="89"/>
                    <a:pt x="2931" y="1"/>
                    <a:pt x="2568"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0" name="Google Shape;3160;p8"/>
            <p:cNvSpPr/>
            <p:nvPr/>
          </p:nvSpPr>
          <p:spPr>
            <a:xfrm>
              <a:off x="1851300" y="2361100"/>
              <a:ext cx="123950" cy="109550"/>
            </a:xfrm>
            <a:custGeom>
              <a:rect b="b" l="l" r="r" t="t"/>
              <a:pathLst>
                <a:path extrusionOk="0" h="4382" w="4958">
                  <a:moveTo>
                    <a:pt x="2555" y="0"/>
                  </a:moveTo>
                  <a:cubicBezTo>
                    <a:pt x="1813" y="0"/>
                    <a:pt x="1060" y="372"/>
                    <a:pt x="639" y="1030"/>
                  </a:cubicBezTo>
                  <a:cubicBezTo>
                    <a:pt x="1" y="2022"/>
                    <a:pt x="322" y="3461"/>
                    <a:pt x="1320" y="4083"/>
                  </a:cubicBezTo>
                  <a:cubicBezTo>
                    <a:pt x="1644" y="4286"/>
                    <a:pt x="2017" y="4381"/>
                    <a:pt x="2394" y="4381"/>
                  </a:cubicBezTo>
                  <a:cubicBezTo>
                    <a:pt x="3157" y="4381"/>
                    <a:pt x="3934" y="3990"/>
                    <a:pt x="4346" y="3304"/>
                  </a:cubicBezTo>
                  <a:cubicBezTo>
                    <a:pt x="4958" y="2289"/>
                    <a:pt x="4600" y="859"/>
                    <a:pt x="3587" y="271"/>
                  </a:cubicBezTo>
                  <a:cubicBezTo>
                    <a:pt x="3271" y="87"/>
                    <a:pt x="2915" y="0"/>
                    <a:pt x="2555"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1" name="Google Shape;3161;p8"/>
            <p:cNvSpPr/>
            <p:nvPr/>
          </p:nvSpPr>
          <p:spPr>
            <a:xfrm>
              <a:off x="1816975" y="2965750"/>
              <a:ext cx="124550" cy="110325"/>
            </a:xfrm>
            <a:custGeom>
              <a:rect b="b" l="l" r="r" t="t"/>
              <a:pathLst>
                <a:path extrusionOk="0" h="4413" w="4982">
                  <a:moveTo>
                    <a:pt x="2566" y="1"/>
                  </a:moveTo>
                  <a:cubicBezTo>
                    <a:pt x="1774" y="1"/>
                    <a:pt x="976" y="421"/>
                    <a:pt x="576" y="1142"/>
                  </a:cubicBezTo>
                  <a:cubicBezTo>
                    <a:pt x="0" y="2183"/>
                    <a:pt x="386" y="3593"/>
                    <a:pt x="1406" y="4157"/>
                  </a:cubicBezTo>
                  <a:cubicBezTo>
                    <a:pt x="1719" y="4331"/>
                    <a:pt x="2067" y="4412"/>
                    <a:pt x="2416" y="4412"/>
                  </a:cubicBezTo>
                  <a:cubicBezTo>
                    <a:pt x="3208" y="4412"/>
                    <a:pt x="4006" y="3991"/>
                    <a:pt x="4405" y="3270"/>
                  </a:cubicBezTo>
                  <a:cubicBezTo>
                    <a:pt x="4981" y="2230"/>
                    <a:pt x="4595" y="818"/>
                    <a:pt x="3575" y="255"/>
                  </a:cubicBezTo>
                  <a:cubicBezTo>
                    <a:pt x="3263" y="82"/>
                    <a:pt x="2915" y="1"/>
                    <a:pt x="2566"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2" name="Google Shape;3162;p8"/>
            <p:cNvSpPr/>
            <p:nvPr/>
          </p:nvSpPr>
          <p:spPr>
            <a:xfrm>
              <a:off x="4608175" y="4534925"/>
              <a:ext cx="124575" cy="110325"/>
            </a:xfrm>
            <a:custGeom>
              <a:rect b="b" l="l" r="r" t="t"/>
              <a:pathLst>
                <a:path extrusionOk="0" h="4413" w="4983">
                  <a:moveTo>
                    <a:pt x="2569" y="0"/>
                  </a:moveTo>
                  <a:cubicBezTo>
                    <a:pt x="1776" y="0"/>
                    <a:pt x="977" y="421"/>
                    <a:pt x="577" y="1143"/>
                  </a:cubicBezTo>
                  <a:cubicBezTo>
                    <a:pt x="1" y="2182"/>
                    <a:pt x="388" y="3592"/>
                    <a:pt x="1408" y="4158"/>
                  </a:cubicBezTo>
                  <a:cubicBezTo>
                    <a:pt x="1720" y="4331"/>
                    <a:pt x="2067" y="4412"/>
                    <a:pt x="2416" y="4412"/>
                  </a:cubicBezTo>
                  <a:cubicBezTo>
                    <a:pt x="3208" y="4412"/>
                    <a:pt x="4007" y="3992"/>
                    <a:pt x="4407" y="3270"/>
                  </a:cubicBezTo>
                  <a:cubicBezTo>
                    <a:pt x="4983" y="2231"/>
                    <a:pt x="4595" y="819"/>
                    <a:pt x="3577" y="255"/>
                  </a:cubicBezTo>
                  <a:cubicBezTo>
                    <a:pt x="3265" y="82"/>
                    <a:pt x="2917" y="0"/>
                    <a:pt x="2569"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3" name="Google Shape;3163;p8"/>
            <p:cNvSpPr/>
            <p:nvPr/>
          </p:nvSpPr>
          <p:spPr>
            <a:xfrm>
              <a:off x="2701675" y="1122675"/>
              <a:ext cx="122150" cy="108800"/>
            </a:xfrm>
            <a:custGeom>
              <a:rect b="b" l="l" r="r" t="t"/>
              <a:pathLst>
                <a:path extrusionOk="0" h="4352" w="4886">
                  <a:moveTo>
                    <a:pt x="2519" y="1"/>
                  </a:moveTo>
                  <a:cubicBezTo>
                    <a:pt x="1755" y="1"/>
                    <a:pt x="980" y="400"/>
                    <a:pt x="575" y="1098"/>
                  </a:cubicBezTo>
                  <a:cubicBezTo>
                    <a:pt x="1" y="2092"/>
                    <a:pt x="332" y="3453"/>
                    <a:pt x="1297" y="4053"/>
                  </a:cubicBezTo>
                  <a:cubicBezTo>
                    <a:pt x="1623" y="4256"/>
                    <a:pt x="1994" y="4351"/>
                    <a:pt x="2368" y="4351"/>
                  </a:cubicBezTo>
                  <a:cubicBezTo>
                    <a:pt x="3132" y="4351"/>
                    <a:pt x="3906" y="3952"/>
                    <a:pt x="4311" y="3253"/>
                  </a:cubicBezTo>
                  <a:cubicBezTo>
                    <a:pt x="4886" y="2260"/>
                    <a:pt x="4554" y="899"/>
                    <a:pt x="3589" y="298"/>
                  </a:cubicBezTo>
                  <a:cubicBezTo>
                    <a:pt x="3264" y="96"/>
                    <a:pt x="2893" y="1"/>
                    <a:pt x="2519"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4" name="Google Shape;3164;p8"/>
            <p:cNvSpPr/>
            <p:nvPr/>
          </p:nvSpPr>
          <p:spPr>
            <a:xfrm>
              <a:off x="2348350" y="4201375"/>
              <a:ext cx="122225" cy="107900"/>
            </a:xfrm>
            <a:custGeom>
              <a:rect b="b" l="l" r="r" t="t"/>
              <a:pathLst>
                <a:path extrusionOk="0" h="4316" w="4889">
                  <a:moveTo>
                    <a:pt x="2508" y="1"/>
                  </a:moveTo>
                  <a:cubicBezTo>
                    <a:pt x="1773" y="1"/>
                    <a:pt x="1042" y="379"/>
                    <a:pt x="631" y="1053"/>
                  </a:cubicBezTo>
                  <a:cubicBezTo>
                    <a:pt x="0" y="2088"/>
                    <a:pt x="359" y="3482"/>
                    <a:pt x="1403" y="4059"/>
                  </a:cubicBezTo>
                  <a:cubicBezTo>
                    <a:pt x="1718" y="4233"/>
                    <a:pt x="2063" y="4315"/>
                    <a:pt x="2405" y="4315"/>
                  </a:cubicBezTo>
                  <a:cubicBezTo>
                    <a:pt x="3160" y="4315"/>
                    <a:pt x="3905" y="3916"/>
                    <a:pt x="4306" y="3214"/>
                  </a:cubicBezTo>
                  <a:cubicBezTo>
                    <a:pt x="4888" y="2194"/>
                    <a:pt x="4548" y="872"/>
                    <a:pt x="3555" y="284"/>
                  </a:cubicBezTo>
                  <a:cubicBezTo>
                    <a:pt x="3230" y="92"/>
                    <a:pt x="2868" y="1"/>
                    <a:pt x="2508"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5" name="Google Shape;3165;p8"/>
            <p:cNvSpPr/>
            <p:nvPr/>
          </p:nvSpPr>
          <p:spPr>
            <a:xfrm>
              <a:off x="4792975" y="4483425"/>
              <a:ext cx="120925" cy="106975"/>
            </a:xfrm>
            <a:custGeom>
              <a:rect b="b" l="l" r="r" t="t"/>
              <a:pathLst>
                <a:path extrusionOk="0" h="4279" w="4837">
                  <a:moveTo>
                    <a:pt x="2442" y="0"/>
                  </a:moveTo>
                  <a:cubicBezTo>
                    <a:pt x="1712" y="0"/>
                    <a:pt x="1003" y="388"/>
                    <a:pt x="600" y="1086"/>
                  </a:cubicBezTo>
                  <a:cubicBezTo>
                    <a:pt x="0" y="2121"/>
                    <a:pt x="327" y="3404"/>
                    <a:pt x="1344" y="3993"/>
                  </a:cubicBezTo>
                  <a:cubicBezTo>
                    <a:pt x="1677" y="4186"/>
                    <a:pt x="2038" y="4278"/>
                    <a:pt x="2394" y="4278"/>
                  </a:cubicBezTo>
                  <a:cubicBezTo>
                    <a:pt x="3125" y="4278"/>
                    <a:pt x="3834" y="3891"/>
                    <a:pt x="4237" y="3194"/>
                  </a:cubicBezTo>
                  <a:cubicBezTo>
                    <a:pt x="4837" y="2157"/>
                    <a:pt x="4509" y="875"/>
                    <a:pt x="3493" y="285"/>
                  </a:cubicBezTo>
                  <a:cubicBezTo>
                    <a:pt x="3159" y="92"/>
                    <a:pt x="2798" y="0"/>
                    <a:pt x="2442"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6" name="Google Shape;3166;p8"/>
            <p:cNvSpPr/>
            <p:nvPr/>
          </p:nvSpPr>
          <p:spPr>
            <a:xfrm>
              <a:off x="3278800" y="4724450"/>
              <a:ext cx="122150" cy="107875"/>
            </a:xfrm>
            <a:custGeom>
              <a:rect b="b" l="l" r="r" t="t"/>
              <a:pathLst>
                <a:path extrusionOk="0" h="4315" w="4886">
                  <a:moveTo>
                    <a:pt x="2504" y="1"/>
                  </a:moveTo>
                  <a:cubicBezTo>
                    <a:pt x="1761" y="1"/>
                    <a:pt x="1025" y="388"/>
                    <a:pt x="618" y="1075"/>
                  </a:cubicBezTo>
                  <a:cubicBezTo>
                    <a:pt x="1" y="2118"/>
                    <a:pt x="374" y="3509"/>
                    <a:pt x="1423" y="4070"/>
                  </a:cubicBezTo>
                  <a:cubicBezTo>
                    <a:pt x="1733" y="4236"/>
                    <a:pt x="2070" y="4314"/>
                    <a:pt x="2405" y="4314"/>
                  </a:cubicBezTo>
                  <a:cubicBezTo>
                    <a:pt x="3169" y="4314"/>
                    <a:pt x="3922" y="3905"/>
                    <a:pt x="4317" y="3192"/>
                  </a:cubicBezTo>
                  <a:cubicBezTo>
                    <a:pt x="4886" y="2166"/>
                    <a:pt x="4532" y="846"/>
                    <a:pt x="3533" y="273"/>
                  </a:cubicBezTo>
                  <a:cubicBezTo>
                    <a:pt x="3212" y="88"/>
                    <a:pt x="2857" y="1"/>
                    <a:pt x="2504"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7" name="Google Shape;3167;p8"/>
            <p:cNvSpPr/>
            <p:nvPr/>
          </p:nvSpPr>
          <p:spPr>
            <a:xfrm>
              <a:off x="1769150" y="2783450"/>
              <a:ext cx="120900" cy="106975"/>
            </a:xfrm>
            <a:custGeom>
              <a:rect b="b" l="l" r="r" t="t"/>
              <a:pathLst>
                <a:path extrusionOk="0" h="4279" w="4836">
                  <a:moveTo>
                    <a:pt x="2443" y="0"/>
                  </a:moveTo>
                  <a:cubicBezTo>
                    <a:pt x="1713" y="0"/>
                    <a:pt x="1005" y="387"/>
                    <a:pt x="600" y="1084"/>
                  </a:cubicBezTo>
                  <a:cubicBezTo>
                    <a:pt x="1" y="2121"/>
                    <a:pt x="328" y="3403"/>
                    <a:pt x="1343" y="3993"/>
                  </a:cubicBezTo>
                  <a:cubicBezTo>
                    <a:pt x="1677" y="4187"/>
                    <a:pt x="2038" y="4279"/>
                    <a:pt x="2394" y="4279"/>
                  </a:cubicBezTo>
                  <a:cubicBezTo>
                    <a:pt x="3124" y="4279"/>
                    <a:pt x="3833" y="3891"/>
                    <a:pt x="4236" y="3194"/>
                  </a:cubicBezTo>
                  <a:cubicBezTo>
                    <a:pt x="4835" y="2158"/>
                    <a:pt x="4510" y="876"/>
                    <a:pt x="3493" y="285"/>
                  </a:cubicBezTo>
                  <a:cubicBezTo>
                    <a:pt x="3160" y="92"/>
                    <a:pt x="2799" y="0"/>
                    <a:pt x="2443"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8" name="Google Shape;3168;p8"/>
            <p:cNvSpPr/>
            <p:nvPr/>
          </p:nvSpPr>
          <p:spPr>
            <a:xfrm>
              <a:off x="5559675" y="3666675"/>
              <a:ext cx="119175" cy="105000"/>
            </a:xfrm>
            <a:custGeom>
              <a:rect b="b" l="l" r="r" t="t"/>
              <a:pathLst>
                <a:path extrusionOk="0" h="4200" w="4767">
                  <a:moveTo>
                    <a:pt x="2383" y="0"/>
                  </a:moveTo>
                  <a:cubicBezTo>
                    <a:pt x="1696" y="0"/>
                    <a:pt x="1039" y="357"/>
                    <a:pt x="639" y="1014"/>
                  </a:cubicBezTo>
                  <a:cubicBezTo>
                    <a:pt x="1" y="2060"/>
                    <a:pt x="297" y="3310"/>
                    <a:pt x="1327" y="3908"/>
                  </a:cubicBezTo>
                  <a:cubicBezTo>
                    <a:pt x="1666" y="4105"/>
                    <a:pt x="2029" y="4200"/>
                    <a:pt x="2383" y="4200"/>
                  </a:cubicBezTo>
                  <a:cubicBezTo>
                    <a:pt x="3070" y="4200"/>
                    <a:pt x="3727" y="3843"/>
                    <a:pt x="4128" y="3187"/>
                  </a:cubicBezTo>
                  <a:cubicBezTo>
                    <a:pt x="4766" y="2141"/>
                    <a:pt x="4470" y="891"/>
                    <a:pt x="3440" y="293"/>
                  </a:cubicBezTo>
                  <a:cubicBezTo>
                    <a:pt x="3100" y="95"/>
                    <a:pt x="2737" y="0"/>
                    <a:pt x="2383"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9" name="Google Shape;3169;p8"/>
            <p:cNvSpPr/>
            <p:nvPr/>
          </p:nvSpPr>
          <p:spPr>
            <a:xfrm>
              <a:off x="4632025" y="960175"/>
              <a:ext cx="119700" cy="106025"/>
            </a:xfrm>
            <a:custGeom>
              <a:rect b="b" l="l" r="r" t="t"/>
              <a:pathLst>
                <a:path extrusionOk="0" h="4241" w="4788">
                  <a:moveTo>
                    <a:pt x="2391" y="1"/>
                  </a:moveTo>
                  <a:cubicBezTo>
                    <a:pt x="1644" y="1"/>
                    <a:pt x="932" y="418"/>
                    <a:pt x="541" y="1162"/>
                  </a:cubicBezTo>
                  <a:cubicBezTo>
                    <a:pt x="0" y="2192"/>
                    <a:pt x="337" y="3387"/>
                    <a:pt x="1332" y="3956"/>
                  </a:cubicBezTo>
                  <a:cubicBezTo>
                    <a:pt x="1668" y="4148"/>
                    <a:pt x="2026" y="4240"/>
                    <a:pt x="2377" y="4240"/>
                  </a:cubicBezTo>
                  <a:cubicBezTo>
                    <a:pt x="3105" y="4240"/>
                    <a:pt x="3799" y="3844"/>
                    <a:pt x="4198" y="3127"/>
                  </a:cubicBezTo>
                  <a:cubicBezTo>
                    <a:pt x="4788" y="2066"/>
                    <a:pt x="4434" y="823"/>
                    <a:pt x="3386" y="257"/>
                  </a:cubicBezTo>
                  <a:cubicBezTo>
                    <a:pt x="3064" y="83"/>
                    <a:pt x="2724" y="1"/>
                    <a:pt x="2391"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0" name="Google Shape;3170;p8"/>
            <p:cNvSpPr/>
            <p:nvPr/>
          </p:nvSpPr>
          <p:spPr>
            <a:xfrm>
              <a:off x="3695575" y="4802975"/>
              <a:ext cx="120200" cy="106000"/>
            </a:xfrm>
            <a:custGeom>
              <a:rect b="b" l="l" r="r" t="t"/>
              <a:pathLst>
                <a:path extrusionOk="0" h="4240" w="4808">
                  <a:moveTo>
                    <a:pt x="2414" y="1"/>
                  </a:moveTo>
                  <a:cubicBezTo>
                    <a:pt x="1696" y="1"/>
                    <a:pt x="1010" y="386"/>
                    <a:pt x="609" y="1080"/>
                  </a:cubicBezTo>
                  <a:cubicBezTo>
                    <a:pt x="1" y="2132"/>
                    <a:pt x="331" y="3383"/>
                    <a:pt x="1370" y="3965"/>
                  </a:cubicBezTo>
                  <a:cubicBezTo>
                    <a:pt x="1701" y="4151"/>
                    <a:pt x="2053" y="4240"/>
                    <a:pt x="2398" y="4240"/>
                  </a:cubicBezTo>
                  <a:cubicBezTo>
                    <a:pt x="3132" y="4240"/>
                    <a:pt x="3832" y="3837"/>
                    <a:pt x="4227" y="3112"/>
                  </a:cubicBezTo>
                  <a:cubicBezTo>
                    <a:pt x="4808" y="2049"/>
                    <a:pt x="4445" y="807"/>
                    <a:pt x="3393" y="249"/>
                  </a:cubicBezTo>
                  <a:cubicBezTo>
                    <a:pt x="3076" y="81"/>
                    <a:pt x="2742" y="1"/>
                    <a:pt x="2414"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1" name="Google Shape;3171;p8"/>
            <p:cNvSpPr/>
            <p:nvPr/>
          </p:nvSpPr>
          <p:spPr>
            <a:xfrm>
              <a:off x="4864100" y="1090925"/>
              <a:ext cx="120200" cy="106050"/>
            </a:xfrm>
            <a:custGeom>
              <a:rect b="b" l="l" r="r" t="t"/>
              <a:pathLst>
                <a:path extrusionOk="0" h="4242" w="4808">
                  <a:moveTo>
                    <a:pt x="2415" y="0"/>
                  </a:moveTo>
                  <a:cubicBezTo>
                    <a:pt x="1694" y="0"/>
                    <a:pt x="1004" y="390"/>
                    <a:pt x="603" y="1089"/>
                  </a:cubicBezTo>
                  <a:cubicBezTo>
                    <a:pt x="1" y="2143"/>
                    <a:pt x="337" y="3391"/>
                    <a:pt x="1377" y="3970"/>
                  </a:cubicBezTo>
                  <a:cubicBezTo>
                    <a:pt x="1706" y="4154"/>
                    <a:pt x="2056" y="4241"/>
                    <a:pt x="2397" y="4241"/>
                  </a:cubicBezTo>
                  <a:cubicBezTo>
                    <a:pt x="3135" y="4241"/>
                    <a:pt x="3838" y="3833"/>
                    <a:pt x="4233" y="3102"/>
                  </a:cubicBezTo>
                  <a:cubicBezTo>
                    <a:pt x="4808" y="2040"/>
                    <a:pt x="4439" y="798"/>
                    <a:pt x="3383" y="243"/>
                  </a:cubicBezTo>
                  <a:cubicBezTo>
                    <a:pt x="3069" y="79"/>
                    <a:pt x="2739" y="0"/>
                    <a:pt x="2415"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2" name="Google Shape;3172;p8"/>
            <p:cNvSpPr/>
            <p:nvPr/>
          </p:nvSpPr>
          <p:spPr>
            <a:xfrm>
              <a:off x="2067550" y="3887625"/>
              <a:ext cx="119425" cy="106000"/>
            </a:xfrm>
            <a:custGeom>
              <a:rect b="b" l="l" r="r" t="t"/>
              <a:pathLst>
                <a:path extrusionOk="0" h="4240" w="4777">
                  <a:moveTo>
                    <a:pt x="2403" y="0"/>
                  </a:moveTo>
                  <a:cubicBezTo>
                    <a:pt x="1719" y="0"/>
                    <a:pt x="1059" y="350"/>
                    <a:pt x="651" y="998"/>
                  </a:cubicBezTo>
                  <a:cubicBezTo>
                    <a:pt x="1" y="2027"/>
                    <a:pt x="275" y="3298"/>
                    <a:pt x="1280" y="3919"/>
                  </a:cubicBezTo>
                  <a:cubicBezTo>
                    <a:pt x="1631" y="4136"/>
                    <a:pt x="2012" y="4239"/>
                    <a:pt x="2386" y="4239"/>
                  </a:cubicBezTo>
                  <a:cubicBezTo>
                    <a:pt x="3090" y="4239"/>
                    <a:pt x="3768" y="3870"/>
                    <a:pt x="4174" y="3194"/>
                  </a:cubicBezTo>
                  <a:cubicBezTo>
                    <a:pt x="4777" y="2187"/>
                    <a:pt x="4513" y="975"/>
                    <a:pt x="3559" y="353"/>
                  </a:cubicBezTo>
                  <a:cubicBezTo>
                    <a:pt x="3194" y="115"/>
                    <a:pt x="2795" y="0"/>
                    <a:pt x="2403"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3" name="Google Shape;3173;p8"/>
            <p:cNvSpPr/>
            <p:nvPr/>
          </p:nvSpPr>
          <p:spPr>
            <a:xfrm>
              <a:off x="3984625" y="752700"/>
              <a:ext cx="117650" cy="104200"/>
            </a:xfrm>
            <a:custGeom>
              <a:rect b="b" l="l" r="r" t="t"/>
              <a:pathLst>
                <a:path extrusionOk="0" h="4168" w="4706">
                  <a:moveTo>
                    <a:pt x="2356" y="1"/>
                  </a:moveTo>
                  <a:cubicBezTo>
                    <a:pt x="1646" y="1"/>
                    <a:pt x="971" y="387"/>
                    <a:pt x="578" y="1085"/>
                  </a:cubicBezTo>
                  <a:cubicBezTo>
                    <a:pt x="1" y="2107"/>
                    <a:pt x="314" y="3305"/>
                    <a:pt x="1309" y="3880"/>
                  </a:cubicBezTo>
                  <a:cubicBezTo>
                    <a:pt x="1644" y="4074"/>
                    <a:pt x="2000" y="4167"/>
                    <a:pt x="2348" y="4167"/>
                  </a:cubicBezTo>
                  <a:cubicBezTo>
                    <a:pt x="3075" y="4167"/>
                    <a:pt x="3767" y="3763"/>
                    <a:pt x="4156" y="3036"/>
                  </a:cubicBezTo>
                  <a:cubicBezTo>
                    <a:pt x="4706" y="2006"/>
                    <a:pt x="4359" y="815"/>
                    <a:pt x="3349" y="261"/>
                  </a:cubicBezTo>
                  <a:cubicBezTo>
                    <a:pt x="3027" y="85"/>
                    <a:pt x="2688" y="1"/>
                    <a:pt x="2356"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4" name="Google Shape;3174;p8"/>
            <p:cNvSpPr/>
            <p:nvPr/>
          </p:nvSpPr>
          <p:spPr>
            <a:xfrm>
              <a:off x="5098325" y="1223025"/>
              <a:ext cx="116950" cy="103350"/>
            </a:xfrm>
            <a:custGeom>
              <a:rect b="b" l="l" r="r" t="t"/>
              <a:pathLst>
                <a:path extrusionOk="0" h="4134" w="4678">
                  <a:moveTo>
                    <a:pt x="2349" y="1"/>
                  </a:moveTo>
                  <a:cubicBezTo>
                    <a:pt x="1639" y="1"/>
                    <a:pt x="960" y="387"/>
                    <a:pt x="573" y="1081"/>
                  </a:cubicBezTo>
                  <a:cubicBezTo>
                    <a:pt x="1" y="2102"/>
                    <a:pt x="332" y="3309"/>
                    <a:pt x="1333" y="3869"/>
                  </a:cubicBezTo>
                  <a:cubicBezTo>
                    <a:pt x="1653" y="4048"/>
                    <a:pt x="1994" y="4133"/>
                    <a:pt x="2329" y="4133"/>
                  </a:cubicBezTo>
                  <a:cubicBezTo>
                    <a:pt x="3039" y="4133"/>
                    <a:pt x="3719" y="3748"/>
                    <a:pt x="4106" y="3054"/>
                  </a:cubicBezTo>
                  <a:cubicBezTo>
                    <a:pt x="4678" y="2033"/>
                    <a:pt x="4346" y="826"/>
                    <a:pt x="3346" y="266"/>
                  </a:cubicBezTo>
                  <a:cubicBezTo>
                    <a:pt x="3025" y="87"/>
                    <a:pt x="2684" y="1"/>
                    <a:pt x="2349"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5" name="Google Shape;3175;p8"/>
            <p:cNvSpPr/>
            <p:nvPr/>
          </p:nvSpPr>
          <p:spPr>
            <a:xfrm>
              <a:off x="1938075" y="1942725"/>
              <a:ext cx="117650" cy="104200"/>
            </a:xfrm>
            <a:custGeom>
              <a:rect b="b" l="l" r="r" t="t"/>
              <a:pathLst>
                <a:path extrusionOk="0" h="4168" w="4706">
                  <a:moveTo>
                    <a:pt x="2358" y="1"/>
                  </a:moveTo>
                  <a:cubicBezTo>
                    <a:pt x="1634" y="1"/>
                    <a:pt x="945" y="401"/>
                    <a:pt x="556" y="1125"/>
                  </a:cubicBezTo>
                  <a:cubicBezTo>
                    <a:pt x="0" y="2154"/>
                    <a:pt x="342" y="3344"/>
                    <a:pt x="1351" y="3903"/>
                  </a:cubicBezTo>
                  <a:cubicBezTo>
                    <a:pt x="1675" y="4082"/>
                    <a:pt x="2017" y="4167"/>
                    <a:pt x="2351" y="4167"/>
                  </a:cubicBezTo>
                  <a:cubicBezTo>
                    <a:pt x="3059" y="4167"/>
                    <a:pt x="3731" y="3784"/>
                    <a:pt x="4125" y="3089"/>
                  </a:cubicBezTo>
                  <a:cubicBezTo>
                    <a:pt x="4705" y="2068"/>
                    <a:pt x="4396" y="869"/>
                    <a:pt x="3404" y="291"/>
                  </a:cubicBezTo>
                  <a:cubicBezTo>
                    <a:pt x="3067" y="95"/>
                    <a:pt x="2708" y="1"/>
                    <a:pt x="2358"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6" name="Google Shape;3176;p8"/>
            <p:cNvSpPr/>
            <p:nvPr/>
          </p:nvSpPr>
          <p:spPr>
            <a:xfrm>
              <a:off x="2071525" y="1705625"/>
              <a:ext cx="117475" cy="104150"/>
            </a:xfrm>
            <a:custGeom>
              <a:rect b="b" l="l" r="r" t="t"/>
              <a:pathLst>
                <a:path extrusionOk="0" h="4166" w="4699">
                  <a:moveTo>
                    <a:pt x="2351" y="0"/>
                  </a:moveTo>
                  <a:cubicBezTo>
                    <a:pt x="1659" y="0"/>
                    <a:pt x="997" y="364"/>
                    <a:pt x="602" y="1029"/>
                  </a:cubicBezTo>
                  <a:cubicBezTo>
                    <a:pt x="1" y="2043"/>
                    <a:pt x="281" y="3254"/>
                    <a:pt x="1253" y="3850"/>
                  </a:cubicBezTo>
                  <a:cubicBezTo>
                    <a:pt x="1603" y="4063"/>
                    <a:pt x="1978" y="4165"/>
                    <a:pt x="2344" y="4165"/>
                  </a:cubicBezTo>
                  <a:cubicBezTo>
                    <a:pt x="3052" y="4165"/>
                    <a:pt x="3727" y="3783"/>
                    <a:pt x="4121" y="3085"/>
                  </a:cubicBezTo>
                  <a:cubicBezTo>
                    <a:pt x="4699" y="2062"/>
                    <a:pt x="4388" y="864"/>
                    <a:pt x="3395" y="288"/>
                  </a:cubicBezTo>
                  <a:cubicBezTo>
                    <a:pt x="3059" y="93"/>
                    <a:pt x="2701" y="0"/>
                    <a:pt x="2351"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7" name="Google Shape;3177;p8"/>
            <p:cNvSpPr/>
            <p:nvPr/>
          </p:nvSpPr>
          <p:spPr>
            <a:xfrm>
              <a:off x="5777800" y="3009350"/>
              <a:ext cx="116850" cy="103275"/>
            </a:xfrm>
            <a:custGeom>
              <a:rect b="b" l="l" r="r" t="t"/>
              <a:pathLst>
                <a:path extrusionOk="0" h="4131" w="4674">
                  <a:moveTo>
                    <a:pt x="2350" y="0"/>
                  </a:moveTo>
                  <a:cubicBezTo>
                    <a:pt x="1631" y="0"/>
                    <a:pt x="942" y="396"/>
                    <a:pt x="556" y="1103"/>
                  </a:cubicBezTo>
                  <a:cubicBezTo>
                    <a:pt x="1" y="2124"/>
                    <a:pt x="347" y="3331"/>
                    <a:pt x="1355" y="3879"/>
                  </a:cubicBezTo>
                  <a:cubicBezTo>
                    <a:pt x="1667" y="4049"/>
                    <a:pt x="1999" y="4130"/>
                    <a:pt x="2324" y="4130"/>
                  </a:cubicBezTo>
                  <a:cubicBezTo>
                    <a:pt x="3043" y="4130"/>
                    <a:pt x="3732" y="3735"/>
                    <a:pt x="4118" y="3028"/>
                  </a:cubicBezTo>
                  <a:cubicBezTo>
                    <a:pt x="4674" y="2006"/>
                    <a:pt x="4327" y="798"/>
                    <a:pt x="3319" y="251"/>
                  </a:cubicBezTo>
                  <a:cubicBezTo>
                    <a:pt x="3007" y="82"/>
                    <a:pt x="2676" y="0"/>
                    <a:pt x="2350"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8" name="Google Shape;3178;p8"/>
            <p:cNvSpPr/>
            <p:nvPr/>
          </p:nvSpPr>
          <p:spPr>
            <a:xfrm>
              <a:off x="5426675" y="3904225"/>
              <a:ext cx="118100" cy="104175"/>
            </a:xfrm>
            <a:custGeom>
              <a:rect b="b" l="l" r="r" t="t"/>
              <a:pathLst>
                <a:path extrusionOk="0" h="4167" w="4724">
                  <a:moveTo>
                    <a:pt x="2375" y="1"/>
                  </a:moveTo>
                  <a:cubicBezTo>
                    <a:pt x="1679" y="1"/>
                    <a:pt x="1014" y="369"/>
                    <a:pt x="618" y="1041"/>
                  </a:cubicBezTo>
                  <a:cubicBezTo>
                    <a:pt x="1" y="2094"/>
                    <a:pt x="332" y="3340"/>
                    <a:pt x="1383" y="3911"/>
                  </a:cubicBezTo>
                  <a:cubicBezTo>
                    <a:pt x="1702" y="4084"/>
                    <a:pt x="2038" y="4166"/>
                    <a:pt x="2366" y="4166"/>
                  </a:cubicBezTo>
                  <a:cubicBezTo>
                    <a:pt x="3079" y="4166"/>
                    <a:pt x="3758" y="3777"/>
                    <a:pt x="4151" y="3075"/>
                  </a:cubicBezTo>
                  <a:cubicBezTo>
                    <a:pt x="4724" y="2049"/>
                    <a:pt x="4406" y="856"/>
                    <a:pt x="3406" y="283"/>
                  </a:cubicBezTo>
                  <a:cubicBezTo>
                    <a:pt x="3074" y="92"/>
                    <a:pt x="2721" y="1"/>
                    <a:pt x="2375"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9" name="Google Shape;3179;p8"/>
            <p:cNvSpPr/>
            <p:nvPr/>
          </p:nvSpPr>
          <p:spPr>
            <a:xfrm>
              <a:off x="4400575" y="830750"/>
              <a:ext cx="116850" cy="103300"/>
            </a:xfrm>
            <a:custGeom>
              <a:rect b="b" l="l" r="r" t="t"/>
              <a:pathLst>
                <a:path extrusionOk="0" h="4132" w="4674">
                  <a:moveTo>
                    <a:pt x="2351" y="1"/>
                  </a:moveTo>
                  <a:cubicBezTo>
                    <a:pt x="1631" y="1"/>
                    <a:pt x="941" y="397"/>
                    <a:pt x="556" y="1103"/>
                  </a:cubicBezTo>
                  <a:cubicBezTo>
                    <a:pt x="1" y="2126"/>
                    <a:pt x="347" y="3333"/>
                    <a:pt x="1354" y="3881"/>
                  </a:cubicBezTo>
                  <a:cubicBezTo>
                    <a:pt x="1666" y="4050"/>
                    <a:pt x="1998" y="4131"/>
                    <a:pt x="2323" y="4131"/>
                  </a:cubicBezTo>
                  <a:cubicBezTo>
                    <a:pt x="3043" y="4131"/>
                    <a:pt x="3732" y="3735"/>
                    <a:pt x="4117" y="3029"/>
                  </a:cubicBezTo>
                  <a:cubicBezTo>
                    <a:pt x="4674" y="2008"/>
                    <a:pt x="4326" y="799"/>
                    <a:pt x="3319" y="251"/>
                  </a:cubicBezTo>
                  <a:cubicBezTo>
                    <a:pt x="3008" y="82"/>
                    <a:pt x="2676" y="1"/>
                    <a:pt x="2351"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0" name="Google Shape;3180;p8"/>
            <p:cNvSpPr/>
            <p:nvPr/>
          </p:nvSpPr>
          <p:spPr>
            <a:xfrm>
              <a:off x="5380350" y="1537350"/>
              <a:ext cx="117525" cy="104175"/>
            </a:xfrm>
            <a:custGeom>
              <a:rect b="b" l="l" r="r" t="t"/>
              <a:pathLst>
                <a:path extrusionOk="0" h="4167" w="4701">
                  <a:moveTo>
                    <a:pt x="2352" y="1"/>
                  </a:moveTo>
                  <a:cubicBezTo>
                    <a:pt x="1661" y="1"/>
                    <a:pt x="999" y="364"/>
                    <a:pt x="604" y="1027"/>
                  </a:cubicBezTo>
                  <a:cubicBezTo>
                    <a:pt x="0" y="2041"/>
                    <a:pt x="279" y="3253"/>
                    <a:pt x="1251" y="3849"/>
                  </a:cubicBezTo>
                  <a:cubicBezTo>
                    <a:pt x="1602" y="4064"/>
                    <a:pt x="1977" y="4167"/>
                    <a:pt x="2344" y="4167"/>
                  </a:cubicBezTo>
                  <a:cubicBezTo>
                    <a:pt x="3051" y="4167"/>
                    <a:pt x="3725" y="3785"/>
                    <a:pt x="4120" y="3088"/>
                  </a:cubicBezTo>
                  <a:cubicBezTo>
                    <a:pt x="4701" y="2066"/>
                    <a:pt x="4390" y="867"/>
                    <a:pt x="3397" y="289"/>
                  </a:cubicBezTo>
                  <a:cubicBezTo>
                    <a:pt x="3061" y="94"/>
                    <a:pt x="2703" y="1"/>
                    <a:pt x="2352"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1" name="Google Shape;3181;p8"/>
            <p:cNvSpPr/>
            <p:nvPr/>
          </p:nvSpPr>
          <p:spPr>
            <a:xfrm>
              <a:off x="4978725" y="4432925"/>
              <a:ext cx="114850" cy="101600"/>
            </a:xfrm>
            <a:custGeom>
              <a:rect b="b" l="l" r="r" t="t"/>
              <a:pathLst>
                <a:path extrusionOk="0" h="4064" w="4594">
                  <a:moveTo>
                    <a:pt x="2344" y="1"/>
                  </a:moveTo>
                  <a:cubicBezTo>
                    <a:pt x="1623" y="1"/>
                    <a:pt x="917" y="392"/>
                    <a:pt x="545" y="1079"/>
                  </a:cubicBezTo>
                  <a:cubicBezTo>
                    <a:pt x="0" y="2087"/>
                    <a:pt x="380" y="3346"/>
                    <a:pt x="1382" y="3854"/>
                  </a:cubicBezTo>
                  <a:cubicBezTo>
                    <a:pt x="1663" y="3996"/>
                    <a:pt x="1964" y="4064"/>
                    <a:pt x="2263" y="4064"/>
                  </a:cubicBezTo>
                  <a:cubicBezTo>
                    <a:pt x="2987" y="4064"/>
                    <a:pt x="3697" y="3669"/>
                    <a:pt x="4069" y="2985"/>
                  </a:cubicBezTo>
                  <a:cubicBezTo>
                    <a:pt x="4593" y="2017"/>
                    <a:pt x="4262" y="805"/>
                    <a:pt x="3327" y="264"/>
                  </a:cubicBezTo>
                  <a:cubicBezTo>
                    <a:pt x="3018" y="86"/>
                    <a:pt x="2679" y="1"/>
                    <a:pt x="2344"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2" name="Google Shape;3182;p8"/>
            <p:cNvSpPr/>
            <p:nvPr/>
          </p:nvSpPr>
          <p:spPr>
            <a:xfrm>
              <a:off x="3100700" y="4781550"/>
              <a:ext cx="112975" cy="100000"/>
            </a:xfrm>
            <a:custGeom>
              <a:rect b="b" l="l" r="r" t="t"/>
              <a:pathLst>
                <a:path extrusionOk="0" h="4000" w="4519">
                  <a:moveTo>
                    <a:pt x="2321" y="1"/>
                  </a:moveTo>
                  <a:cubicBezTo>
                    <a:pt x="1623" y="1"/>
                    <a:pt x="923" y="363"/>
                    <a:pt x="550" y="999"/>
                  </a:cubicBezTo>
                  <a:cubicBezTo>
                    <a:pt x="0" y="1934"/>
                    <a:pt x="318" y="3202"/>
                    <a:pt x="1239" y="3743"/>
                  </a:cubicBezTo>
                  <a:cubicBezTo>
                    <a:pt x="1535" y="3917"/>
                    <a:pt x="1867" y="4000"/>
                    <a:pt x="2199" y="4000"/>
                  </a:cubicBezTo>
                  <a:cubicBezTo>
                    <a:pt x="2896" y="4000"/>
                    <a:pt x="3595" y="3638"/>
                    <a:pt x="3969" y="3002"/>
                  </a:cubicBezTo>
                  <a:cubicBezTo>
                    <a:pt x="4518" y="2068"/>
                    <a:pt x="4200" y="799"/>
                    <a:pt x="3279" y="257"/>
                  </a:cubicBezTo>
                  <a:cubicBezTo>
                    <a:pt x="2984" y="83"/>
                    <a:pt x="2653" y="1"/>
                    <a:pt x="2321"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3" name="Google Shape;3183;p8"/>
            <p:cNvSpPr/>
            <p:nvPr/>
          </p:nvSpPr>
          <p:spPr>
            <a:xfrm>
              <a:off x="2866575" y="4649625"/>
              <a:ext cx="116075" cy="102400"/>
            </a:xfrm>
            <a:custGeom>
              <a:rect b="b" l="l" r="r" t="t"/>
              <a:pathLst>
                <a:path extrusionOk="0" h="4096" w="4643">
                  <a:moveTo>
                    <a:pt x="2347" y="0"/>
                  </a:moveTo>
                  <a:cubicBezTo>
                    <a:pt x="1649" y="0"/>
                    <a:pt x="970" y="369"/>
                    <a:pt x="585" y="1027"/>
                  </a:cubicBezTo>
                  <a:cubicBezTo>
                    <a:pt x="0" y="2028"/>
                    <a:pt x="319" y="3269"/>
                    <a:pt x="1306" y="3830"/>
                  </a:cubicBezTo>
                  <a:cubicBezTo>
                    <a:pt x="1622" y="4010"/>
                    <a:pt x="1962" y="4095"/>
                    <a:pt x="2298" y="4095"/>
                  </a:cubicBezTo>
                  <a:cubicBezTo>
                    <a:pt x="3011" y="4095"/>
                    <a:pt x="3701" y="3709"/>
                    <a:pt x="4082" y="3018"/>
                  </a:cubicBezTo>
                  <a:cubicBezTo>
                    <a:pt x="4642" y="2006"/>
                    <a:pt x="4289" y="774"/>
                    <a:pt x="3287" y="238"/>
                  </a:cubicBezTo>
                  <a:cubicBezTo>
                    <a:pt x="2987" y="77"/>
                    <a:pt x="2665" y="0"/>
                    <a:pt x="2347"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4" name="Google Shape;3184;p8"/>
            <p:cNvSpPr/>
            <p:nvPr/>
          </p:nvSpPr>
          <p:spPr>
            <a:xfrm>
              <a:off x="2634400" y="4518825"/>
              <a:ext cx="115650" cy="102425"/>
            </a:xfrm>
            <a:custGeom>
              <a:rect b="b" l="l" r="r" t="t"/>
              <a:pathLst>
                <a:path extrusionOk="0" h="4097" w="4626">
                  <a:moveTo>
                    <a:pt x="2328" y="0"/>
                  </a:moveTo>
                  <a:cubicBezTo>
                    <a:pt x="1600" y="0"/>
                    <a:pt x="896" y="403"/>
                    <a:pt x="520" y="1114"/>
                  </a:cubicBezTo>
                  <a:cubicBezTo>
                    <a:pt x="1" y="2094"/>
                    <a:pt x="331" y="3280"/>
                    <a:pt x="1276" y="3824"/>
                  </a:cubicBezTo>
                  <a:cubicBezTo>
                    <a:pt x="1595" y="4008"/>
                    <a:pt x="1940" y="4096"/>
                    <a:pt x="2280" y="4096"/>
                  </a:cubicBezTo>
                  <a:cubicBezTo>
                    <a:pt x="2989" y="4096"/>
                    <a:pt x="3674" y="3715"/>
                    <a:pt x="4058" y="3032"/>
                  </a:cubicBezTo>
                  <a:cubicBezTo>
                    <a:pt x="4625" y="2021"/>
                    <a:pt x="4282" y="789"/>
                    <a:pt x="3283" y="246"/>
                  </a:cubicBezTo>
                  <a:cubicBezTo>
                    <a:pt x="2977" y="79"/>
                    <a:pt x="2650" y="0"/>
                    <a:pt x="2328"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5" name="Google Shape;3185;p8"/>
            <p:cNvSpPr/>
            <p:nvPr/>
          </p:nvSpPr>
          <p:spPr>
            <a:xfrm>
              <a:off x="2521750" y="1179050"/>
              <a:ext cx="115550" cy="102425"/>
            </a:xfrm>
            <a:custGeom>
              <a:rect b="b" l="l" r="r" t="t"/>
              <a:pathLst>
                <a:path extrusionOk="0" h="4097" w="4622">
                  <a:moveTo>
                    <a:pt x="2345" y="1"/>
                  </a:moveTo>
                  <a:cubicBezTo>
                    <a:pt x="1646" y="1"/>
                    <a:pt x="967" y="371"/>
                    <a:pt x="581" y="1038"/>
                  </a:cubicBezTo>
                  <a:cubicBezTo>
                    <a:pt x="1" y="2041"/>
                    <a:pt x="326" y="3279"/>
                    <a:pt x="1317" y="3836"/>
                  </a:cubicBezTo>
                  <a:cubicBezTo>
                    <a:pt x="1630" y="4012"/>
                    <a:pt x="1967" y="4096"/>
                    <a:pt x="2299" y="4096"/>
                  </a:cubicBezTo>
                  <a:cubicBezTo>
                    <a:pt x="3017" y="4096"/>
                    <a:pt x="3710" y="3705"/>
                    <a:pt x="4090" y="3009"/>
                  </a:cubicBezTo>
                  <a:cubicBezTo>
                    <a:pt x="4622" y="2035"/>
                    <a:pt x="4309" y="843"/>
                    <a:pt x="3375" y="288"/>
                  </a:cubicBezTo>
                  <a:cubicBezTo>
                    <a:pt x="3049" y="93"/>
                    <a:pt x="2695" y="1"/>
                    <a:pt x="2345"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6" name="Google Shape;3186;p8"/>
            <p:cNvSpPr/>
            <p:nvPr/>
          </p:nvSpPr>
          <p:spPr>
            <a:xfrm>
              <a:off x="3515875" y="4858775"/>
              <a:ext cx="113650" cy="100825"/>
            </a:xfrm>
            <a:custGeom>
              <a:rect b="b" l="l" r="r" t="t"/>
              <a:pathLst>
                <a:path extrusionOk="0" h="4033" w="4546">
                  <a:moveTo>
                    <a:pt x="2327" y="0"/>
                  </a:moveTo>
                  <a:cubicBezTo>
                    <a:pt x="1610" y="0"/>
                    <a:pt x="897" y="384"/>
                    <a:pt x="528" y="1057"/>
                  </a:cubicBezTo>
                  <a:cubicBezTo>
                    <a:pt x="1" y="2016"/>
                    <a:pt x="338" y="3252"/>
                    <a:pt x="1272" y="3783"/>
                  </a:cubicBezTo>
                  <a:cubicBezTo>
                    <a:pt x="1570" y="3952"/>
                    <a:pt x="1898" y="4032"/>
                    <a:pt x="2226" y="4032"/>
                  </a:cubicBezTo>
                  <a:cubicBezTo>
                    <a:pt x="2924" y="4032"/>
                    <a:pt x="3617" y="3667"/>
                    <a:pt x="3994" y="3025"/>
                  </a:cubicBezTo>
                  <a:cubicBezTo>
                    <a:pt x="4545" y="2084"/>
                    <a:pt x="4242" y="833"/>
                    <a:pt x="3326" y="277"/>
                  </a:cubicBezTo>
                  <a:cubicBezTo>
                    <a:pt x="3017" y="89"/>
                    <a:pt x="2671" y="0"/>
                    <a:pt x="2327"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7" name="Google Shape;3187;p8"/>
            <p:cNvSpPr/>
            <p:nvPr/>
          </p:nvSpPr>
          <p:spPr>
            <a:xfrm>
              <a:off x="2119750" y="4074150"/>
              <a:ext cx="114200" cy="100850"/>
            </a:xfrm>
            <a:custGeom>
              <a:rect b="b" l="l" r="r" t="t"/>
              <a:pathLst>
                <a:path extrusionOk="0" h="4034" w="4568">
                  <a:moveTo>
                    <a:pt x="2345" y="1"/>
                  </a:moveTo>
                  <a:cubicBezTo>
                    <a:pt x="1648" y="1"/>
                    <a:pt x="955" y="364"/>
                    <a:pt x="577" y="1007"/>
                  </a:cubicBezTo>
                  <a:cubicBezTo>
                    <a:pt x="1" y="1985"/>
                    <a:pt x="354" y="3286"/>
                    <a:pt x="1339" y="3810"/>
                  </a:cubicBezTo>
                  <a:cubicBezTo>
                    <a:pt x="1624" y="3961"/>
                    <a:pt x="1934" y="4033"/>
                    <a:pt x="2244" y="4033"/>
                  </a:cubicBezTo>
                  <a:cubicBezTo>
                    <a:pt x="2961" y="4033"/>
                    <a:pt x="3672" y="3647"/>
                    <a:pt x="4040" y="2978"/>
                  </a:cubicBezTo>
                  <a:cubicBezTo>
                    <a:pt x="4567" y="2022"/>
                    <a:pt x="4233" y="783"/>
                    <a:pt x="3300" y="251"/>
                  </a:cubicBezTo>
                  <a:cubicBezTo>
                    <a:pt x="3002" y="81"/>
                    <a:pt x="2673" y="1"/>
                    <a:pt x="2345"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8" name="Google Shape;3188;p8"/>
            <p:cNvSpPr/>
            <p:nvPr/>
          </p:nvSpPr>
          <p:spPr>
            <a:xfrm>
              <a:off x="2402875" y="4389250"/>
              <a:ext cx="112975" cy="100025"/>
            </a:xfrm>
            <a:custGeom>
              <a:rect b="b" l="l" r="r" t="t"/>
              <a:pathLst>
                <a:path extrusionOk="0" h="4001" w="4519">
                  <a:moveTo>
                    <a:pt x="2321" y="0"/>
                  </a:moveTo>
                  <a:cubicBezTo>
                    <a:pt x="1591" y="0"/>
                    <a:pt x="863" y="398"/>
                    <a:pt x="507" y="1076"/>
                  </a:cubicBezTo>
                  <a:cubicBezTo>
                    <a:pt x="0" y="2039"/>
                    <a:pt x="375" y="3295"/>
                    <a:pt x="1316" y="3787"/>
                  </a:cubicBezTo>
                  <a:cubicBezTo>
                    <a:pt x="1593" y="3932"/>
                    <a:pt x="1896" y="4000"/>
                    <a:pt x="2199" y="4000"/>
                  </a:cubicBezTo>
                  <a:cubicBezTo>
                    <a:pt x="2929" y="4000"/>
                    <a:pt x="3658" y="3602"/>
                    <a:pt x="4013" y="2925"/>
                  </a:cubicBezTo>
                  <a:cubicBezTo>
                    <a:pt x="4518" y="1961"/>
                    <a:pt x="4144" y="706"/>
                    <a:pt x="3204" y="214"/>
                  </a:cubicBezTo>
                  <a:cubicBezTo>
                    <a:pt x="2927" y="69"/>
                    <a:pt x="2624" y="0"/>
                    <a:pt x="2321"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9" name="Google Shape;3189;p8"/>
            <p:cNvSpPr/>
            <p:nvPr/>
          </p:nvSpPr>
          <p:spPr>
            <a:xfrm>
              <a:off x="5695500" y="3431275"/>
              <a:ext cx="114125" cy="101550"/>
            </a:xfrm>
            <a:custGeom>
              <a:rect b="b" l="l" r="r" t="t"/>
              <a:pathLst>
                <a:path extrusionOk="0" h="4062" w="4565">
                  <a:moveTo>
                    <a:pt x="2322" y="0"/>
                  </a:moveTo>
                  <a:cubicBezTo>
                    <a:pt x="1629" y="0"/>
                    <a:pt x="947" y="359"/>
                    <a:pt x="564" y="1005"/>
                  </a:cubicBezTo>
                  <a:cubicBezTo>
                    <a:pt x="1" y="1951"/>
                    <a:pt x="282" y="3183"/>
                    <a:pt x="1190" y="3757"/>
                  </a:cubicBezTo>
                  <a:cubicBezTo>
                    <a:pt x="1516" y="3964"/>
                    <a:pt x="1881" y="4062"/>
                    <a:pt x="2243" y="4062"/>
                  </a:cubicBezTo>
                  <a:cubicBezTo>
                    <a:pt x="2936" y="4062"/>
                    <a:pt x="3618" y="3703"/>
                    <a:pt x="4002" y="3057"/>
                  </a:cubicBezTo>
                  <a:cubicBezTo>
                    <a:pt x="4564" y="2113"/>
                    <a:pt x="4284" y="881"/>
                    <a:pt x="3375" y="305"/>
                  </a:cubicBezTo>
                  <a:cubicBezTo>
                    <a:pt x="3049" y="98"/>
                    <a:pt x="2684" y="0"/>
                    <a:pt x="2322"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0" name="Google Shape;3190;p8"/>
            <p:cNvSpPr/>
            <p:nvPr/>
          </p:nvSpPr>
          <p:spPr>
            <a:xfrm>
              <a:off x="1722325" y="2602225"/>
              <a:ext cx="115225" cy="101525"/>
            </a:xfrm>
            <a:custGeom>
              <a:rect b="b" l="l" r="r" t="t"/>
              <a:pathLst>
                <a:path extrusionOk="0" h="4061" w="4609">
                  <a:moveTo>
                    <a:pt x="2342" y="1"/>
                  </a:moveTo>
                  <a:cubicBezTo>
                    <a:pt x="1659" y="1"/>
                    <a:pt x="986" y="349"/>
                    <a:pt x="602" y="974"/>
                  </a:cubicBezTo>
                  <a:cubicBezTo>
                    <a:pt x="1" y="1951"/>
                    <a:pt x="307" y="3231"/>
                    <a:pt x="1278" y="3796"/>
                  </a:cubicBezTo>
                  <a:cubicBezTo>
                    <a:pt x="1588" y="3975"/>
                    <a:pt x="1928" y="4061"/>
                    <a:pt x="2266" y="4061"/>
                  </a:cubicBezTo>
                  <a:cubicBezTo>
                    <a:pt x="2949" y="4061"/>
                    <a:pt x="3622" y="3712"/>
                    <a:pt x="4007" y="3087"/>
                  </a:cubicBezTo>
                  <a:cubicBezTo>
                    <a:pt x="4609" y="2111"/>
                    <a:pt x="4302" y="831"/>
                    <a:pt x="3331" y="266"/>
                  </a:cubicBezTo>
                  <a:cubicBezTo>
                    <a:pt x="3021" y="86"/>
                    <a:pt x="2680" y="1"/>
                    <a:pt x="2342"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1" name="Google Shape;3191;p8"/>
            <p:cNvSpPr/>
            <p:nvPr/>
          </p:nvSpPr>
          <p:spPr>
            <a:xfrm>
              <a:off x="1806275" y="2181500"/>
              <a:ext cx="114175" cy="100825"/>
            </a:xfrm>
            <a:custGeom>
              <a:rect b="b" l="l" r="r" t="t"/>
              <a:pathLst>
                <a:path extrusionOk="0" h="4033" w="4567">
                  <a:moveTo>
                    <a:pt x="2345" y="1"/>
                  </a:moveTo>
                  <a:cubicBezTo>
                    <a:pt x="1668" y="1"/>
                    <a:pt x="993" y="341"/>
                    <a:pt x="608" y="952"/>
                  </a:cubicBezTo>
                  <a:cubicBezTo>
                    <a:pt x="1" y="1911"/>
                    <a:pt x="315" y="3223"/>
                    <a:pt x="1283" y="3780"/>
                  </a:cubicBezTo>
                  <a:cubicBezTo>
                    <a:pt x="1582" y="3952"/>
                    <a:pt x="1913" y="4033"/>
                    <a:pt x="2243" y="4033"/>
                  </a:cubicBezTo>
                  <a:cubicBezTo>
                    <a:pt x="2939" y="4033"/>
                    <a:pt x="3630" y="3672"/>
                    <a:pt x="4009" y="3033"/>
                  </a:cubicBezTo>
                  <a:cubicBezTo>
                    <a:pt x="4566" y="2093"/>
                    <a:pt x="4266" y="843"/>
                    <a:pt x="3352" y="282"/>
                  </a:cubicBezTo>
                  <a:cubicBezTo>
                    <a:pt x="3042" y="91"/>
                    <a:pt x="2693" y="1"/>
                    <a:pt x="2345"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2" name="Google Shape;3192;p8"/>
            <p:cNvSpPr/>
            <p:nvPr/>
          </p:nvSpPr>
          <p:spPr>
            <a:xfrm>
              <a:off x="2205850" y="1469775"/>
              <a:ext cx="114850" cy="101600"/>
            </a:xfrm>
            <a:custGeom>
              <a:rect b="b" l="l" r="r" t="t"/>
              <a:pathLst>
                <a:path extrusionOk="0" h="4064" w="4594">
                  <a:moveTo>
                    <a:pt x="2346" y="1"/>
                  </a:moveTo>
                  <a:cubicBezTo>
                    <a:pt x="1625" y="1"/>
                    <a:pt x="919" y="391"/>
                    <a:pt x="547" y="1078"/>
                  </a:cubicBezTo>
                  <a:cubicBezTo>
                    <a:pt x="1" y="2086"/>
                    <a:pt x="381" y="3344"/>
                    <a:pt x="1384" y="3853"/>
                  </a:cubicBezTo>
                  <a:cubicBezTo>
                    <a:pt x="1665" y="3996"/>
                    <a:pt x="1967" y="4063"/>
                    <a:pt x="2266" y="4063"/>
                  </a:cubicBezTo>
                  <a:cubicBezTo>
                    <a:pt x="2989" y="4063"/>
                    <a:pt x="3698" y="3668"/>
                    <a:pt x="4069" y="2983"/>
                  </a:cubicBezTo>
                  <a:cubicBezTo>
                    <a:pt x="4594" y="2017"/>
                    <a:pt x="4264" y="804"/>
                    <a:pt x="3328" y="263"/>
                  </a:cubicBezTo>
                  <a:cubicBezTo>
                    <a:pt x="3019" y="85"/>
                    <a:pt x="2681" y="1"/>
                    <a:pt x="2346"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3" name="Google Shape;3193;p8"/>
            <p:cNvSpPr/>
            <p:nvPr/>
          </p:nvSpPr>
          <p:spPr>
            <a:xfrm>
              <a:off x="5295025" y="4142650"/>
              <a:ext cx="115225" cy="101525"/>
            </a:xfrm>
            <a:custGeom>
              <a:rect b="b" l="l" r="r" t="t"/>
              <a:pathLst>
                <a:path extrusionOk="0" h="4061" w="4609">
                  <a:moveTo>
                    <a:pt x="2343" y="1"/>
                  </a:moveTo>
                  <a:cubicBezTo>
                    <a:pt x="1664" y="1"/>
                    <a:pt x="995" y="344"/>
                    <a:pt x="609" y="962"/>
                  </a:cubicBezTo>
                  <a:cubicBezTo>
                    <a:pt x="0" y="1935"/>
                    <a:pt x="299" y="3218"/>
                    <a:pt x="1266" y="3788"/>
                  </a:cubicBezTo>
                  <a:cubicBezTo>
                    <a:pt x="1578" y="3973"/>
                    <a:pt x="1923" y="4061"/>
                    <a:pt x="2266" y="4061"/>
                  </a:cubicBezTo>
                  <a:cubicBezTo>
                    <a:pt x="2944" y="4061"/>
                    <a:pt x="3613" y="3718"/>
                    <a:pt x="4000" y="3100"/>
                  </a:cubicBezTo>
                  <a:cubicBezTo>
                    <a:pt x="4608" y="2128"/>
                    <a:pt x="4311" y="844"/>
                    <a:pt x="3342" y="272"/>
                  </a:cubicBezTo>
                  <a:cubicBezTo>
                    <a:pt x="3030" y="88"/>
                    <a:pt x="2685" y="1"/>
                    <a:pt x="2343"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4" name="Google Shape;3194;p8"/>
            <p:cNvSpPr/>
            <p:nvPr/>
          </p:nvSpPr>
          <p:spPr>
            <a:xfrm>
              <a:off x="3205500" y="783575"/>
              <a:ext cx="112975" cy="100025"/>
            </a:xfrm>
            <a:custGeom>
              <a:rect b="b" l="l" r="r" t="t"/>
              <a:pathLst>
                <a:path extrusionOk="0" h="4001" w="4519">
                  <a:moveTo>
                    <a:pt x="2321" y="1"/>
                  </a:moveTo>
                  <a:cubicBezTo>
                    <a:pt x="1625" y="1"/>
                    <a:pt x="925" y="362"/>
                    <a:pt x="550" y="996"/>
                  </a:cubicBezTo>
                  <a:cubicBezTo>
                    <a:pt x="1" y="1929"/>
                    <a:pt x="317" y="3199"/>
                    <a:pt x="1237" y="3743"/>
                  </a:cubicBezTo>
                  <a:cubicBezTo>
                    <a:pt x="1533" y="3918"/>
                    <a:pt x="1865" y="4000"/>
                    <a:pt x="2198" y="4000"/>
                  </a:cubicBezTo>
                  <a:cubicBezTo>
                    <a:pt x="2894" y="4000"/>
                    <a:pt x="3593" y="3639"/>
                    <a:pt x="3967" y="3005"/>
                  </a:cubicBezTo>
                  <a:cubicBezTo>
                    <a:pt x="4519" y="2072"/>
                    <a:pt x="4202" y="802"/>
                    <a:pt x="3282" y="258"/>
                  </a:cubicBezTo>
                  <a:cubicBezTo>
                    <a:pt x="2986" y="83"/>
                    <a:pt x="2654" y="1"/>
                    <a:pt x="2321"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5" name="Google Shape;3195;p8"/>
            <p:cNvSpPr/>
            <p:nvPr/>
          </p:nvSpPr>
          <p:spPr>
            <a:xfrm>
              <a:off x="5764100" y="2222000"/>
              <a:ext cx="113025" cy="100050"/>
            </a:xfrm>
            <a:custGeom>
              <a:rect b="b" l="l" r="r" t="t"/>
              <a:pathLst>
                <a:path extrusionOk="0" h="4002" w="4521">
                  <a:moveTo>
                    <a:pt x="2320" y="1"/>
                  </a:moveTo>
                  <a:cubicBezTo>
                    <a:pt x="1620" y="1"/>
                    <a:pt x="918" y="367"/>
                    <a:pt x="546" y="1008"/>
                  </a:cubicBezTo>
                  <a:cubicBezTo>
                    <a:pt x="1" y="1946"/>
                    <a:pt x="325" y="3212"/>
                    <a:pt x="1249" y="3750"/>
                  </a:cubicBezTo>
                  <a:cubicBezTo>
                    <a:pt x="1542" y="3921"/>
                    <a:pt x="1871" y="4001"/>
                    <a:pt x="2199" y="4001"/>
                  </a:cubicBezTo>
                  <a:cubicBezTo>
                    <a:pt x="2900" y="4001"/>
                    <a:pt x="3603" y="3635"/>
                    <a:pt x="3975" y="2994"/>
                  </a:cubicBezTo>
                  <a:cubicBezTo>
                    <a:pt x="4520" y="2057"/>
                    <a:pt x="4194" y="791"/>
                    <a:pt x="3272" y="253"/>
                  </a:cubicBezTo>
                  <a:cubicBezTo>
                    <a:pt x="2978" y="82"/>
                    <a:pt x="2649" y="1"/>
                    <a:pt x="2320"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6" name="Google Shape;3196;p8"/>
            <p:cNvSpPr/>
            <p:nvPr/>
          </p:nvSpPr>
          <p:spPr>
            <a:xfrm>
              <a:off x="3388850" y="730875"/>
              <a:ext cx="111625" cy="99075"/>
            </a:xfrm>
            <a:custGeom>
              <a:rect b="b" l="l" r="r" t="t"/>
              <a:pathLst>
                <a:path extrusionOk="0" h="3963" w="4465">
                  <a:moveTo>
                    <a:pt x="2312" y="1"/>
                  </a:moveTo>
                  <a:cubicBezTo>
                    <a:pt x="1602" y="1"/>
                    <a:pt x="886" y="377"/>
                    <a:pt x="525" y="1025"/>
                  </a:cubicBezTo>
                  <a:cubicBezTo>
                    <a:pt x="1" y="1967"/>
                    <a:pt x="360" y="3249"/>
                    <a:pt x="1291" y="3747"/>
                  </a:cubicBezTo>
                  <a:cubicBezTo>
                    <a:pt x="1566" y="3893"/>
                    <a:pt x="1869" y="3962"/>
                    <a:pt x="2173" y="3962"/>
                  </a:cubicBezTo>
                  <a:cubicBezTo>
                    <a:pt x="2905" y="3962"/>
                    <a:pt x="3641" y="3563"/>
                    <a:pt x="3988" y="2889"/>
                  </a:cubicBezTo>
                  <a:cubicBezTo>
                    <a:pt x="4464" y="1965"/>
                    <a:pt x="4124" y="752"/>
                    <a:pt x="3243" y="244"/>
                  </a:cubicBezTo>
                  <a:cubicBezTo>
                    <a:pt x="2956" y="79"/>
                    <a:pt x="2635" y="1"/>
                    <a:pt x="2312"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7" name="Google Shape;3197;p8"/>
            <p:cNvSpPr/>
            <p:nvPr/>
          </p:nvSpPr>
          <p:spPr>
            <a:xfrm>
              <a:off x="5714875" y="2038525"/>
              <a:ext cx="111625" cy="99100"/>
            </a:xfrm>
            <a:custGeom>
              <a:rect b="b" l="l" r="r" t="t"/>
              <a:pathLst>
                <a:path extrusionOk="0" h="3964" w="4465">
                  <a:moveTo>
                    <a:pt x="2315" y="1"/>
                  </a:moveTo>
                  <a:cubicBezTo>
                    <a:pt x="1623" y="1"/>
                    <a:pt x="921" y="356"/>
                    <a:pt x="551" y="980"/>
                  </a:cubicBezTo>
                  <a:cubicBezTo>
                    <a:pt x="1" y="1906"/>
                    <a:pt x="329" y="3195"/>
                    <a:pt x="1248" y="3722"/>
                  </a:cubicBezTo>
                  <a:cubicBezTo>
                    <a:pt x="1533" y="3886"/>
                    <a:pt x="1853" y="3963"/>
                    <a:pt x="2174" y="3963"/>
                  </a:cubicBezTo>
                  <a:cubicBezTo>
                    <a:pt x="2887" y="3963"/>
                    <a:pt x="3605" y="3584"/>
                    <a:pt x="3963" y="2934"/>
                  </a:cubicBezTo>
                  <a:cubicBezTo>
                    <a:pt x="4464" y="2028"/>
                    <a:pt x="4153" y="806"/>
                    <a:pt x="3287" y="268"/>
                  </a:cubicBezTo>
                  <a:cubicBezTo>
                    <a:pt x="2992" y="86"/>
                    <a:pt x="2655" y="1"/>
                    <a:pt x="2315"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8" name="Google Shape;3198;p8"/>
            <p:cNvSpPr/>
            <p:nvPr/>
          </p:nvSpPr>
          <p:spPr>
            <a:xfrm>
              <a:off x="5814725" y="2406425"/>
              <a:ext cx="111600" cy="99075"/>
            </a:xfrm>
            <a:custGeom>
              <a:rect b="b" l="l" r="r" t="t"/>
              <a:pathLst>
                <a:path extrusionOk="0" h="3963" w="4464">
                  <a:moveTo>
                    <a:pt x="2290" y="1"/>
                  </a:moveTo>
                  <a:cubicBezTo>
                    <a:pt x="1585" y="1"/>
                    <a:pt x="873" y="371"/>
                    <a:pt x="509" y="1013"/>
                  </a:cubicBezTo>
                  <a:cubicBezTo>
                    <a:pt x="0" y="1914"/>
                    <a:pt x="299" y="3138"/>
                    <a:pt x="1161" y="3685"/>
                  </a:cubicBezTo>
                  <a:cubicBezTo>
                    <a:pt x="1459" y="3874"/>
                    <a:pt x="1802" y="3963"/>
                    <a:pt x="2148" y="3963"/>
                  </a:cubicBezTo>
                  <a:cubicBezTo>
                    <a:pt x="2834" y="3963"/>
                    <a:pt x="3530" y="3613"/>
                    <a:pt x="3905" y="2998"/>
                  </a:cubicBezTo>
                  <a:cubicBezTo>
                    <a:pt x="4464" y="2082"/>
                    <a:pt x="4147" y="788"/>
                    <a:pt x="3232" y="250"/>
                  </a:cubicBezTo>
                  <a:cubicBezTo>
                    <a:pt x="2943" y="80"/>
                    <a:pt x="2617" y="1"/>
                    <a:pt x="2290"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9" name="Google Shape;3199;p8"/>
            <p:cNvSpPr/>
            <p:nvPr/>
          </p:nvSpPr>
          <p:spPr>
            <a:xfrm>
              <a:off x="3023475" y="837225"/>
              <a:ext cx="111625" cy="99075"/>
            </a:xfrm>
            <a:custGeom>
              <a:rect b="b" l="l" r="r" t="t"/>
              <a:pathLst>
                <a:path extrusionOk="0" h="3963" w="4465">
                  <a:moveTo>
                    <a:pt x="2292" y="1"/>
                  </a:moveTo>
                  <a:cubicBezTo>
                    <a:pt x="1583" y="1"/>
                    <a:pt x="868" y="375"/>
                    <a:pt x="506" y="1021"/>
                  </a:cubicBezTo>
                  <a:cubicBezTo>
                    <a:pt x="1" y="1924"/>
                    <a:pt x="306" y="3147"/>
                    <a:pt x="1169" y="3690"/>
                  </a:cubicBezTo>
                  <a:cubicBezTo>
                    <a:pt x="1465" y="3875"/>
                    <a:pt x="1806" y="3963"/>
                    <a:pt x="2149" y="3963"/>
                  </a:cubicBezTo>
                  <a:cubicBezTo>
                    <a:pt x="2837" y="3963"/>
                    <a:pt x="3536" y="3611"/>
                    <a:pt x="3908" y="2991"/>
                  </a:cubicBezTo>
                  <a:cubicBezTo>
                    <a:pt x="4464" y="2072"/>
                    <a:pt x="4143" y="779"/>
                    <a:pt x="3225" y="246"/>
                  </a:cubicBezTo>
                  <a:cubicBezTo>
                    <a:pt x="2938" y="79"/>
                    <a:pt x="2616" y="1"/>
                    <a:pt x="2292"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0" name="Google Shape;3200;p8"/>
            <p:cNvSpPr/>
            <p:nvPr/>
          </p:nvSpPr>
          <p:spPr>
            <a:xfrm>
              <a:off x="4299525" y="4831850"/>
              <a:ext cx="109375" cy="97075"/>
            </a:xfrm>
            <a:custGeom>
              <a:rect b="b" l="l" r="r" t="t"/>
              <a:pathLst>
                <a:path extrusionOk="0" h="3883" w="4375">
                  <a:moveTo>
                    <a:pt x="2255" y="1"/>
                  </a:moveTo>
                  <a:cubicBezTo>
                    <a:pt x="1540" y="1"/>
                    <a:pt x="818" y="390"/>
                    <a:pt x="478" y="1053"/>
                  </a:cubicBezTo>
                  <a:cubicBezTo>
                    <a:pt x="1" y="1980"/>
                    <a:pt x="360" y="3192"/>
                    <a:pt x="1256" y="3671"/>
                  </a:cubicBezTo>
                  <a:cubicBezTo>
                    <a:pt x="1526" y="3815"/>
                    <a:pt x="1824" y="3882"/>
                    <a:pt x="2122" y="3882"/>
                  </a:cubicBezTo>
                  <a:cubicBezTo>
                    <a:pt x="2818" y="3882"/>
                    <a:pt x="3518" y="3513"/>
                    <a:pt x="3871" y="2879"/>
                  </a:cubicBezTo>
                  <a:cubicBezTo>
                    <a:pt x="4374" y="1974"/>
                    <a:pt x="4049" y="751"/>
                    <a:pt x="3168" y="240"/>
                  </a:cubicBezTo>
                  <a:cubicBezTo>
                    <a:pt x="2887" y="77"/>
                    <a:pt x="2571" y="1"/>
                    <a:pt x="2255"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1" name="Google Shape;3201;p8"/>
            <p:cNvSpPr/>
            <p:nvPr/>
          </p:nvSpPr>
          <p:spPr>
            <a:xfrm>
              <a:off x="1740375" y="3393400"/>
              <a:ext cx="109875" cy="97100"/>
            </a:xfrm>
            <a:custGeom>
              <a:rect b="b" l="l" r="r" t="t"/>
              <a:pathLst>
                <a:path extrusionOk="0" h="3884" w="4395">
                  <a:moveTo>
                    <a:pt x="2274" y="1"/>
                  </a:moveTo>
                  <a:cubicBezTo>
                    <a:pt x="1611" y="1"/>
                    <a:pt x="939" y="336"/>
                    <a:pt x="570" y="928"/>
                  </a:cubicBezTo>
                  <a:cubicBezTo>
                    <a:pt x="1" y="1837"/>
                    <a:pt x="326" y="3138"/>
                    <a:pt x="1250" y="3656"/>
                  </a:cubicBezTo>
                  <a:cubicBezTo>
                    <a:pt x="1527" y="3810"/>
                    <a:pt x="1835" y="3883"/>
                    <a:pt x="2144" y="3883"/>
                  </a:cubicBezTo>
                  <a:cubicBezTo>
                    <a:pt x="2828" y="3883"/>
                    <a:pt x="3517" y="3526"/>
                    <a:pt x="3876" y="2907"/>
                  </a:cubicBezTo>
                  <a:cubicBezTo>
                    <a:pt x="4395" y="2011"/>
                    <a:pt x="4090" y="784"/>
                    <a:pt x="3215" y="256"/>
                  </a:cubicBezTo>
                  <a:cubicBezTo>
                    <a:pt x="2928" y="83"/>
                    <a:pt x="2602" y="1"/>
                    <a:pt x="2274"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2" name="Google Shape;3202;p8"/>
            <p:cNvSpPr/>
            <p:nvPr/>
          </p:nvSpPr>
          <p:spPr>
            <a:xfrm>
              <a:off x="4171700" y="703100"/>
              <a:ext cx="109375" cy="97075"/>
            </a:xfrm>
            <a:custGeom>
              <a:rect b="b" l="l" r="r" t="t"/>
              <a:pathLst>
                <a:path extrusionOk="0" h="3883" w="4375">
                  <a:moveTo>
                    <a:pt x="2253" y="1"/>
                  </a:moveTo>
                  <a:cubicBezTo>
                    <a:pt x="1571" y="1"/>
                    <a:pt x="883" y="357"/>
                    <a:pt x="524" y="973"/>
                  </a:cubicBezTo>
                  <a:cubicBezTo>
                    <a:pt x="0" y="1868"/>
                    <a:pt x="304" y="3095"/>
                    <a:pt x="1178" y="3626"/>
                  </a:cubicBezTo>
                  <a:cubicBezTo>
                    <a:pt x="1465" y="3801"/>
                    <a:pt x="1792" y="3883"/>
                    <a:pt x="2120" y="3883"/>
                  </a:cubicBezTo>
                  <a:cubicBezTo>
                    <a:pt x="2822" y="3883"/>
                    <a:pt x="3531" y="3508"/>
                    <a:pt x="3880" y="2861"/>
                  </a:cubicBezTo>
                  <a:cubicBezTo>
                    <a:pt x="4374" y="1947"/>
                    <a:pt x="4037" y="729"/>
                    <a:pt x="3150" y="231"/>
                  </a:cubicBezTo>
                  <a:cubicBezTo>
                    <a:pt x="2873" y="74"/>
                    <a:pt x="2563" y="1"/>
                    <a:pt x="2253"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3" name="Google Shape;3203;p8"/>
            <p:cNvSpPr/>
            <p:nvPr/>
          </p:nvSpPr>
          <p:spPr>
            <a:xfrm>
              <a:off x="3573275" y="678675"/>
              <a:ext cx="109325" cy="97100"/>
            </a:xfrm>
            <a:custGeom>
              <a:rect b="b" l="l" r="r" t="t"/>
              <a:pathLst>
                <a:path extrusionOk="0" h="3884" w="4373">
                  <a:moveTo>
                    <a:pt x="2250" y="0"/>
                  </a:moveTo>
                  <a:cubicBezTo>
                    <a:pt x="1586" y="0"/>
                    <a:pt x="914" y="337"/>
                    <a:pt x="544" y="931"/>
                  </a:cubicBezTo>
                  <a:cubicBezTo>
                    <a:pt x="0" y="1803"/>
                    <a:pt x="275" y="3044"/>
                    <a:pt x="1134" y="3601"/>
                  </a:cubicBezTo>
                  <a:cubicBezTo>
                    <a:pt x="1430" y="3793"/>
                    <a:pt x="1772" y="3883"/>
                    <a:pt x="2117" y="3883"/>
                  </a:cubicBezTo>
                  <a:cubicBezTo>
                    <a:pt x="2800" y="3883"/>
                    <a:pt x="3492" y="3528"/>
                    <a:pt x="3852" y="2904"/>
                  </a:cubicBezTo>
                  <a:cubicBezTo>
                    <a:pt x="4373" y="2008"/>
                    <a:pt x="4065" y="782"/>
                    <a:pt x="3189" y="254"/>
                  </a:cubicBezTo>
                  <a:cubicBezTo>
                    <a:pt x="2903" y="82"/>
                    <a:pt x="2577" y="0"/>
                    <a:pt x="2250"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4" name="Google Shape;3204;p8"/>
            <p:cNvSpPr/>
            <p:nvPr/>
          </p:nvSpPr>
          <p:spPr>
            <a:xfrm>
              <a:off x="5666075" y="1855600"/>
              <a:ext cx="109925" cy="97050"/>
            </a:xfrm>
            <a:custGeom>
              <a:rect b="b" l="l" r="r" t="t"/>
              <a:pathLst>
                <a:path extrusionOk="0" h="3882" w="4397">
                  <a:moveTo>
                    <a:pt x="2273" y="0"/>
                  </a:moveTo>
                  <a:cubicBezTo>
                    <a:pt x="1602" y="0"/>
                    <a:pt x="924" y="345"/>
                    <a:pt x="557" y="948"/>
                  </a:cubicBezTo>
                  <a:cubicBezTo>
                    <a:pt x="0" y="1869"/>
                    <a:pt x="339" y="3163"/>
                    <a:pt x="1271" y="3666"/>
                  </a:cubicBezTo>
                  <a:cubicBezTo>
                    <a:pt x="1542" y="3812"/>
                    <a:pt x="1843" y="3881"/>
                    <a:pt x="2143" y="3881"/>
                  </a:cubicBezTo>
                  <a:cubicBezTo>
                    <a:pt x="2837" y="3881"/>
                    <a:pt x="3533" y="3515"/>
                    <a:pt x="3888" y="2885"/>
                  </a:cubicBezTo>
                  <a:cubicBezTo>
                    <a:pt x="4396" y="1981"/>
                    <a:pt x="4075" y="758"/>
                    <a:pt x="3195" y="244"/>
                  </a:cubicBezTo>
                  <a:cubicBezTo>
                    <a:pt x="2912" y="78"/>
                    <a:pt x="2593" y="0"/>
                    <a:pt x="2273"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5" name="Google Shape;3205;p8"/>
            <p:cNvSpPr/>
            <p:nvPr/>
          </p:nvSpPr>
          <p:spPr>
            <a:xfrm>
              <a:off x="5334225" y="1356925"/>
              <a:ext cx="109875" cy="97050"/>
            </a:xfrm>
            <a:custGeom>
              <a:rect b="b" l="l" r="r" t="t"/>
              <a:pathLst>
                <a:path extrusionOk="0" h="3882" w="4395">
                  <a:moveTo>
                    <a:pt x="2276" y="1"/>
                  </a:moveTo>
                  <a:cubicBezTo>
                    <a:pt x="1614" y="1"/>
                    <a:pt x="943" y="333"/>
                    <a:pt x="572" y="921"/>
                  </a:cubicBezTo>
                  <a:cubicBezTo>
                    <a:pt x="0" y="1827"/>
                    <a:pt x="320" y="3130"/>
                    <a:pt x="1241" y="3651"/>
                  </a:cubicBezTo>
                  <a:cubicBezTo>
                    <a:pt x="1518" y="3808"/>
                    <a:pt x="1829" y="3882"/>
                    <a:pt x="2141" y="3882"/>
                  </a:cubicBezTo>
                  <a:cubicBezTo>
                    <a:pt x="2822" y="3882"/>
                    <a:pt x="3510" y="3528"/>
                    <a:pt x="3870" y="2914"/>
                  </a:cubicBezTo>
                  <a:cubicBezTo>
                    <a:pt x="4394" y="2020"/>
                    <a:pt x="4095" y="792"/>
                    <a:pt x="3221" y="259"/>
                  </a:cubicBezTo>
                  <a:cubicBezTo>
                    <a:pt x="2934" y="84"/>
                    <a:pt x="2606" y="1"/>
                    <a:pt x="2276"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6" name="Google Shape;3206;p8"/>
            <p:cNvSpPr/>
            <p:nvPr/>
          </p:nvSpPr>
          <p:spPr>
            <a:xfrm>
              <a:off x="4482875" y="4779150"/>
              <a:ext cx="108575" cy="96100"/>
            </a:xfrm>
            <a:custGeom>
              <a:rect b="b" l="l" r="r" t="t"/>
              <a:pathLst>
                <a:path extrusionOk="0" h="3844" w="4343">
                  <a:moveTo>
                    <a:pt x="2212" y="1"/>
                  </a:moveTo>
                  <a:cubicBezTo>
                    <a:pt x="1527" y="1"/>
                    <a:pt x="854" y="372"/>
                    <a:pt x="505" y="1019"/>
                  </a:cubicBezTo>
                  <a:cubicBezTo>
                    <a:pt x="1" y="1949"/>
                    <a:pt x="337" y="3128"/>
                    <a:pt x="1249" y="3621"/>
                  </a:cubicBezTo>
                  <a:cubicBezTo>
                    <a:pt x="1528" y="3772"/>
                    <a:pt x="1831" y="3843"/>
                    <a:pt x="2131" y="3843"/>
                  </a:cubicBezTo>
                  <a:cubicBezTo>
                    <a:pt x="2816" y="3843"/>
                    <a:pt x="3489" y="3473"/>
                    <a:pt x="3838" y="2825"/>
                  </a:cubicBezTo>
                  <a:cubicBezTo>
                    <a:pt x="4342" y="1896"/>
                    <a:pt x="4006" y="717"/>
                    <a:pt x="3094" y="223"/>
                  </a:cubicBezTo>
                  <a:cubicBezTo>
                    <a:pt x="2815" y="72"/>
                    <a:pt x="2512" y="1"/>
                    <a:pt x="2212"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7" name="Google Shape;3207;p8"/>
            <p:cNvSpPr/>
            <p:nvPr/>
          </p:nvSpPr>
          <p:spPr>
            <a:xfrm>
              <a:off x="1691600" y="3209950"/>
              <a:ext cx="108675" cy="96125"/>
            </a:xfrm>
            <a:custGeom>
              <a:rect b="b" l="l" r="r" t="t"/>
              <a:pathLst>
                <a:path extrusionOk="0" h="3845" w="4347">
                  <a:moveTo>
                    <a:pt x="2213" y="1"/>
                  </a:moveTo>
                  <a:cubicBezTo>
                    <a:pt x="1549" y="1"/>
                    <a:pt x="894" y="350"/>
                    <a:pt x="534" y="969"/>
                  </a:cubicBezTo>
                  <a:cubicBezTo>
                    <a:pt x="1" y="1885"/>
                    <a:pt x="304" y="3070"/>
                    <a:pt x="1203" y="3593"/>
                  </a:cubicBezTo>
                  <a:cubicBezTo>
                    <a:pt x="1495" y="3764"/>
                    <a:pt x="1816" y="3844"/>
                    <a:pt x="2135" y="3844"/>
                  </a:cubicBezTo>
                  <a:cubicBezTo>
                    <a:pt x="2798" y="3844"/>
                    <a:pt x="3453" y="3495"/>
                    <a:pt x="3813" y="2876"/>
                  </a:cubicBezTo>
                  <a:cubicBezTo>
                    <a:pt x="4346" y="1959"/>
                    <a:pt x="4044" y="774"/>
                    <a:pt x="3144" y="251"/>
                  </a:cubicBezTo>
                  <a:cubicBezTo>
                    <a:pt x="2853" y="81"/>
                    <a:pt x="2532" y="1"/>
                    <a:pt x="2213"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8" name="Google Shape;3208;p8"/>
            <p:cNvSpPr/>
            <p:nvPr/>
          </p:nvSpPr>
          <p:spPr>
            <a:xfrm>
              <a:off x="1790900" y="3577850"/>
              <a:ext cx="108650" cy="96100"/>
            </a:xfrm>
            <a:custGeom>
              <a:rect b="b" l="l" r="r" t="t"/>
              <a:pathLst>
                <a:path extrusionOk="0" h="3844" w="4346">
                  <a:moveTo>
                    <a:pt x="2214" y="1"/>
                  </a:moveTo>
                  <a:cubicBezTo>
                    <a:pt x="1551" y="1"/>
                    <a:pt x="896" y="349"/>
                    <a:pt x="535" y="967"/>
                  </a:cubicBezTo>
                  <a:cubicBezTo>
                    <a:pt x="0" y="1882"/>
                    <a:pt x="302" y="3068"/>
                    <a:pt x="1201" y="3593"/>
                  </a:cubicBezTo>
                  <a:cubicBezTo>
                    <a:pt x="1493" y="3763"/>
                    <a:pt x="1814" y="3844"/>
                    <a:pt x="2134" y="3844"/>
                  </a:cubicBezTo>
                  <a:cubicBezTo>
                    <a:pt x="2797" y="3844"/>
                    <a:pt x="3451" y="3496"/>
                    <a:pt x="3811" y="2878"/>
                  </a:cubicBezTo>
                  <a:cubicBezTo>
                    <a:pt x="4346" y="1961"/>
                    <a:pt x="4044" y="777"/>
                    <a:pt x="3146" y="252"/>
                  </a:cubicBezTo>
                  <a:cubicBezTo>
                    <a:pt x="2855" y="81"/>
                    <a:pt x="2534" y="1"/>
                    <a:pt x="2214"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9" name="Google Shape;3209;p8"/>
            <p:cNvSpPr/>
            <p:nvPr/>
          </p:nvSpPr>
          <p:spPr>
            <a:xfrm>
              <a:off x="4116950" y="4885525"/>
              <a:ext cx="108600" cy="96075"/>
            </a:xfrm>
            <a:custGeom>
              <a:rect b="b" l="l" r="r" t="t"/>
              <a:pathLst>
                <a:path extrusionOk="0" h="3843" w="4344">
                  <a:moveTo>
                    <a:pt x="2212" y="1"/>
                  </a:moveTo>
                  <a:cubicBezTo>
                    <a:pt x="1528" y="1"/>
                    <a:pt x="855" y="372"/>
                    <a:pt x="505" y="1018"/>
                  </a:cubicBezTo>
                  <a:cubicBezTo>
                    <a:pt x="1" y="1948"/>
                    <a:pt x="337" y="3127"/>
                    <a:pt x="1250" y="3620"/>
                  </a:cubicBezTo>
                  <a:cubicBezTo>
                    <a:pt x="1529" y="3771"/>
                    <a:pt x="1831" y="3842"/>
                    <a:pt x="2131" y="3842"/>
                  </a:cubicBezTo>
                  <a:cubicBezTo>
                    <a:pt x="2816" y="3842"/>
                    <a:pt x="3489" y="3472"/>
                    <a:pt x="3839" y="2825"/>
                  </a:cubicBezTo>
                  <a:cubicBezTo>
                    <a:pt x="4343" y="1895"/>
                    <a:pt x="4007" y="717"/>
                    <a:pt x="3094" y="222"/>
                  </a:cubicBezTo>
                  <a:cubicBezTo>
                    <a:pt x="2815" y="72"/>
                    <a:pt x="2513" y="1"/>
                    <a:pt x="2212"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0" name="Google Shape;3210;p8"/>
            <p:cNvSpPr/>
            <p:nvPr/>
          </p:nvSpPr>
          <p:spPr>
            <a:xfrm>
              <a:off x="5831600" y="3196875"/>
              <a:ext cx="108550" cy="96075"/>
            </a:xfrm>
            <a:custGeom>
              <a:rect b="b" l="l" r="r" t="t"/>
              <a:pathLst>
                <a:path extrusionOk="0" h="3843" w="4342">
                  <a:moveTo>
                    <a:pt x="2211" y="0"/>
                  </a:moveTo>
                  <a:cubicBezTo>
                    <a:pt x="1526" y="0"/>
                    <a:pt x="854" y="372"/>
                    <a:pt x="504" y="1019"/>
                  </a:cubicBezTo>
                  <a:cubicBezTo>
                    <a:pt x="0" y="1949"/>
                    <a:pt x="336" y="3127"/>
                    <a:pt x="1250" y="3621"/>
                  </a:cubicBezTo>
                  <a:cubicBezTo>
                    <a:pt x="1528" y="3772"/>
                    <a:pt x="1830" y="3843"/>
                    <a:pt x="2130" y="3843"/>
                  </a:cubicBezTo>
                  <a:cubicBezTo>
                    <a:pt x="2815" y="3843"/>
                    <a:pt x="3488" y="3472"/>
                    <a:pt x="3839" y="2825"/>
                  </a:cubicBezTo>
                  <a:cubicBezTo>
                    <a:pt x="4341" y="1896"/>
                    <a:pt x="4007" y="717"/>
                    <a:pt x="3093" y="223"/>
                  </a:cubicBezTo>
                  <a:cubicBezTo>
                    <a:pt x="2814" y="72"/>
                    <a:pt x="2511" y="0"/>
                    <a:pt x="2211"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1" name="Google Shape;3211;p8"/>
            <p:cNvSpPr/>
            <p:nvPr/>
          </p:nvSpPr>
          <p:spPr>
            <a:xfrm>
              <a:off x="5865550" y="2591850"/>
              <a:ext cx="108675" cy="96125"/>
            </a:xfrm>
            <a:custGeom>
              <a:rect b="b" l="l" r="r" t="t"/>
              <a:pathLst>
                <a:path extrusionOk="0" h="3845" w="4347">
                  <a:moveTo>
                    <a:pt x="2215" y="1"/>
                  </a:moveTo>
                  <a:cubicBezTo>
                    <a:pt x="1552" y="1"/>
                    <a:pt x="896" y="350"/>
                    <a:pt x="536" y="969"/>
                  </a:cubicBezTo>
                  <a:cubicBezTo>
                    <a:pt x="1" y="1884"/>
                    <a:pt x="303" y="3069"/>
                    <a:pt x="1202" y="3593"/>
                  </a:cubicBezTo>
                  <a:cubicBezTo>
                    <a:pt x="1494" y="3764"/>
                    <a:pt x="1815" y="3845"/>
                    <a:pt x="2134" y="3845"/>
                  </a:cubicBezTo>
                  <a:cubicBezTo>
                    <a:pt x="2798" y="3845"/>
                    <a:pt x="3452" y="3495"/>
                    <a:pt x="3813" y="2877"/>
                  </a:cubicBezTo>
                  <a:cubicBezTo>
                    <a:pt x="4346" y="1961"/>
                    <a:pt x="4044" y="776"/>
                    <a:pt x="3146" y="251"/>
                  </a:cubicBezTo>
                  <a:cubicBezTo>
                    <a:pt x="2855" y="81"/>
                    <a:pt x="2534" y="1"/>
                    <a:pt x="2215"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2" name="Google Shape;3212;p8"/>
            <p:cNvSpPr/>
            <p:nvPr/>
          </p:nvSpPr>
          <p:spPr>
            <a:xfrm>
              <a:off x="2841775" y="891900"/>
              <a:ext cx="108550" cy="96100"/>
            </a:xfrm>
            <a:custGeom>
              <a:rect b="b" l="l" r="r" t="t"/>
              <a:pathLst>
                <a:path extrusionOk="0" h="3844" w="4342">
                  <a:moveTo>
                    <a:pt x="2210" y="0"/>
                  </a:moveTo>
                  <a:cubicBezTo>
                    <a:pt x="1527" y="0"/>
                    <a:pt x="857" y="370"/>
                    <a:pt x="506" y="1016"/>
                  </a:cubicBezTo>
                  <a:cubicBezTo>
                    <a:pt x="1" y="1948"/>
                    <a:pt x="334" y="3125"/>
                    <a:pt x="1247" y="3620"/>
                  </a:cubicBezTo>
                  <a:cubicBezTo>
                    <a:pt x="1526" y="3772"/>
                    <a:pt x="1830" y="3843"/>
                    <a:pt x="2131" y="3843"/>
                  </a:cubicBezTo>
                  <a:cubicBezTo>
                    <a:pt x="2814" y="3843"/>
                    <a:pt x="3486" y="3474"/>
                    <a:pt x="3837" y="2827"/>
                  </a:cubicBezTo>
                  <a:cubicBezTo>
                    <a:pt x="4342" y="1897"/>
                    <a:pt x="4009" y="720"/>
                    <a:pt x="3097" y="225"/>
                  </a:cubicBezTo>
                  <a:cubicBezTo>
                    <a:pt x="2816" y="72"/>
                    <a:pt x="2512" y="0"/>
                    <a:pt x="2210"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3" name="Google Shape;3213;p8"/>
            <p:cNvSpPr/>
            <p:nvPr/>
          </p:nvSpPr>
          <p:spPr>
            <a:xfrm>
              <a:off x="2342525" y="1235375"/>
              <a:ext cx="108625" cy="96125"/>
            </a:xfrm>
            <a:custGeom>
              <a:rect b="b" l="l" r="r" t="t"/>
              <a:pathLst>
                <a:path extrusionOk="0" h="3845" w="4345">
                  <a:moveTo>
                    <a:pt x="2214" y="0"/>
                  </a:moveTo>
                  <a:cubicBezTo>
                    <a:pt x="1550" y="0"/>
                    <a:pt x="896" y="348"/>
                    <a:pt x="536" y="967"/>
                  </a:cubicBezTo>
                  <a:cubicBezTo>
                    <a:pt x="1" y="1882"/>
                    <a:pt x="303" y="3068"/>
                    <a:pt x="1200" y="3593"/>
                  </a:cubicBezTo>
                  <a:cubicBezTo>
                    <a:pt x="1492" y="3763"/>
                    <a:pt x="1813" y="3844"/>
                    <a:pt x="2132" y="3844"/>
                  </a:cubicBezTo>
                  <a:cubicBezTo>
                    <a:pt x="2796" y="3844"/>
                    <a:pt x="3450" y="3495"/>
                    <a:pt x="3811" y="2877"/>
                  </a:cubicBezTo>
                  <a:cubicBezTo>
                    <a:pt x="4345" y="1962"/>
                    <a:pt x="4044" y="777"/>
                    <a:pt x="3145" y="251"/>
                  </a:cubicBezTo>
                  <a:cubicBezTo>
                    <a:pt x="2854" y="81"/>
                    <a:pt x="2533" y="0"/>
                    <a:pt x="2214"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4" name="Google Shape;3214;p8"/>
            <p:cNvSpPr/>
            <p:nvPr/>
          </p:nvSpPr>
          <p:spPr>
            <a:xfrm>
              <a:off x="3934850" y="4939775"/>
              <a:ext cx="106425" cy="93975"/>
            </a:xfrm>
            <a:custGeom>
              <a:rect b="b" l="l" r="r" t="t"/>
              <a:pathLst>
                <a:path extrusionOk="0" h="3759" w="4257">
                  <a:moveTo>
                    <a:pt x="2141" y="0"/>
                  </a:moveTo>
                  <a:cubicBezTo>
                    <a:pt x="1530" y="0"/>
                    <a:pt x="945" y="314"/>
                    <a:pt x="584" y="893"/>
                  </a:cubicBezTo>
                  <a:cubicBezTo>
                    <a:pt x="1" y="1834"/>
                    <a:pt x="273" y="2971"/>
                    <a:pt x="1209" y="3506"/>
                  </a:cubicBezTo>
                  <a:cubicBezTo>
                    <a:pt x="1508" y="3677"/>
                    <a:pt x="1826" y="3759"/>
                    <a:pt x="2137" y="3759"/>
                  </a:cubicBezTo>
                  <a:cubicBezTo>
                    <a:pt x="2764" y="3759"/>
                    <a:pt x="3362" y="3425"/>
                    <a:pt x="3719" y="2815"/>
                  </a:cubicBezTo>
                  <a:cubicBezTo>
                    <a:pt x="4256" y="1900"/>
                    <a:pt x="3997" y="814"/>
                    <a:pt x="3114" y="279"/>
                  </a:cubicBezTo>
                  <a:cubicBezTo>
                    <a:pt x="2803" y="91"/>
                    <a:pt x="2468" y="0"/>
                    <a:pt x="2141"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5" name="Google Shape;3215;p8"/>
            <p:cNvSpPr/>
            <p:nvPr/>
          </p:nvSpPr>
          <p:spPr>
            <a:xfrm>
              <a:off x="1842275" y="3763300"/>
              <a:ext cx="105200" cy="93075"/>
            </a:xfrm>
            <a:custGeom>
              <a:rect b="b" l="l" r="r" t="t"/>
              <a:pathLst>
                <a:path extrusionOk="0" h="3723" w="4208">
                  <a:moveTo>
                    <a:pt x="2103" y="1"/>
                  </a:moveTo>
                  <a:cubicBezTo>
                    <a:pt x="1478" y="1"/>
                    <a:pt x="883" y="337"/>
                    <a:pt x="530" y="952"/>
                  </a:cubicBezTo>
                  <a:cubicBezTo>
                    <a:pt x="1" y="1872"/>
                    <a:pt x="275" y="2949"/>
                    <a:pt x="1177" y="3467"/>
                  </a:cubicBezTo>
                  <a:cubicBezTo>
                    <a:pt x="1476" y="3639"/>
                    <a:pt x="1794" y="3722"/>
                    <a:pt x="2104" y="3722"/>
                  </a:cubicBezTo>
                  <a:cubicBezTo>
                    <a:pt x="2730" y="3722"/>
                    <a:pt x="3325" y="3387"/>
                    <a:pt x="3679" y="2772"/>
                  </a:cubicBezTo>
                  <a:cubicBezTo>
                    <a:pt x="4208" y="1852"/>
                    <a:pt x="3932" y="775"/>
                    <a:pt x="3030" y="256"/>
                  </a:cubicBezTo>
                  <a:cubicBezTo>
                    <a:pt x="2731" y="84"/>
                    <a:pt x="2413" y="1"/>
                    <a:pt x="2103"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6" name="Google Shape;3216;p8"/>
            <p:cNvSpPr/>
            <p:nvPr/>
          </p:nvSpPr>
          <p:spPr>
            <a:xfrm>
              <a:off x="5054500" y="1044225"/>
              <a:ext cx="105375" cy="93050"/>
            </a:xfrm>
            <a:custGeom>
              <a:rect b="b" l="l" r="r" t="t"/>
              <a:pathLst>
                <a:path extrusionOk="0" h="3722" w="4215">
                  <a:moveTo>
                    <a:pt x="2107" y="0"/>
                  </a:moveTo>
                  <a:cubicBezTo>
                    <a:pt x="1462" y="0"/>
                    <a:pt x="853" y="357"/>
                    <a:pt x="504" y="1000"/>
                  </a:cubicBezTo>
                  <a:cubicBezTo>
                    <a:pt x="0" y="1932"/>
                    <a:pt x="310" y="2999"/>
                    <a:pt x="1228" y="3494"/>
                  </a:cubicBezTo>
                  <a:cubicBezTo>
                    <a:pt x="1513" y="3648"/>
                    <a:pt x="1813" y="3722"/>
                    <a:pt x="2106" y="3722"/>
                  </a:cubicBezTo>
                  <a:cubicBezTo>
                    <a:pt x="2751" y="3722"/>
                    <a:pt x="3361" y="3365"/>
                    <a:pt x="3709" y="2723"/>
                  </a:cubicBezTo>
                  <a:cubicBezTo>
                    <a:pt x="4215" y="1790"/>
                    <a:pt x="3905" y="726"/>
                    <a:pt x="2986" y="228"/>
                  </a:cubicBezTo>
                  <a:cubicBezTo>
                    <a:pt x="2700" y="74"/>
                    <a:pt x="2400" y="0"/>
                    <a:pt x="2107"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7" name="Google Shape;3217;p8"/>
            <p:cNvSpPr/>
            <p:nvPr/>
          </p:nvSpPr>
          <p:spPr>
            <a:xfrm>
              <a:off x="3337125" y="4915825"/>
              <a:ext cx="105325" cy="93050"/>
            </a:xfrm>
            <a:custGeom>
              <a:rect b="b" l="l" r="r" t="t"/>
              <a:pathLst>
                <a:path extrusionOk="0" h="3722" w="4213">
                  <a:moveTo>
                    <a:pt x="2106" y="1"/>
                  </a:moveTo>
                  <a:cubicBezTo>
                    <a:pt x="1471" y="1"/>
                    <a:pt x="868" y="347"/>
                    <a:pt x="518" y="975"/>
                  </a:cubicBezTo>
                  <a:cubicBezTo>
                    <a:pt x="1" y="1902"/>
                    <a:pt x="294" y="2973"/>
                    <a:pt x="1203" y="3480"/>
                  </a:cubicBezTo>
                  <a:cubicBezTo>
                    <a:pt x="1496" y="3643"/>
                    <a:pt x="1805" y="3722"/>
                    <a:pt x="2107" y="3722"/>
                  </a:cubicBezTo>
                  <a:cubicBezTo>
                    <a:pt x="2742" y="3722"/>
                    <a:pt x="3344" y="3375"/>
                    <a:pt x="3695" y="2747"/>
                  </a:cubicBezTo>
                  <a:cubicBezTo>
                    <a:pt x="4212" y="1820"/>
                    <a:pt x="3919" y="749"/>
                    <a:pt x="3010" y="242"/>
                  </a:cubicBezTo>
                  <a:cubicBezTo>
                    <a:pt x="2717" y="79"/>
                    <a:pt x="2408" y="1"/>
                    <a:pt x="2106"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8" name="Google Shape;3218;p8"/>
            <p:cNvSpPr/>
            <p:nvPr/>
          </p:nvSpPr>
          <p:spPr>
            <a:xfrm>
              <a:off x="1894600" y="1764325"/>
              <a:ext cx="105350" cy="93050"/>
            </a:xfrm>
            <a:custGeom>
              <a:rect b="b" l="l" r="r" t="t"/>
              <a:pathLst>
                <a:path extrusionOk="0" h="3722" w="4214">
                  <a:moveTo>
                    <a:pt x="2109" y="0"/>
                  </a:moveTo>
                  <a:cubicBezTo>
                    <a:pt x="1460" y="0"/>
                    <a:pt x="844" y="363"/>
                    <a:pt x="498" y="1013"/>
                  </a:cubicBezTo>
                  <a:cubicBezTo>
                    <a:pt x="0" y="1944"/>
                    <a:pt x="320" y="3011"/>
                    <a:pt x="1239" y="3500"/>
                  </a:cubicBezTo>
                  <a:cubicBezTo>
                    <a:pt x="1521" y="3650"/>
                    <a:pt x="1816" y="3722"/>
                    <a:pt x="2104" y="3722"/>
                  </a:cubicBezTo>
                  <a:cubicBezTo>
                    <a:pt x="2754" y="3722"/>
                    <a:pt x="3370" y="3359"/>
                    <a:pt x="3717" y="2710"/>
                  </a:cubicBezTo>
                  <a:cubicBezTo>
                    <a:pt x="4213" y="1779"/>
                    <a:pt x="3895" y="712"/>
                    <a:pt x="2974" y="221"/>
                  </a:cubicBezTo>
                  <a:cubicBezTo>
                    <a:pt x="2693" y="72"/>
                    <a:pt x="2398" y="0"/>
                    <a:pt x="2109"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9" name="Google Shape;3219;p8"/>
            <p:cNvSpPr/>
            <p:nvPr/>
          </p:nvSpPr>
          <p:spPr>
            <a:xfrm>
              <a:off x="1677225" y="2422075"/>
              <a:ext cx="106100" cy="93975"/>
            </a:xfrm>
            <a:custGeom>
              <a:rect b="b" l="l" r="r" t="t"/>
              <a:pathLst>
                <a:path extrusionOk="0" h="3759" w="4244">
                  <a:moveTo>
                    <a:pt x="2125" y="1"/>
                  </a:moveTo>
                  <a:cubicBezTo>
                    <a:pt x="1471" y="1"/>
                    <a:pt x="850" y="364"/>
                    <a:pt x="499" y="1020"/>
                  </a:cubicBezTo>
                  <a:cubicBezTo>
                    <a:pt x="1" y="1949"/>
                    <a:pt x="309" y="3018"/>
                    <a:pt x="1220" y="3520"/>
                  </a:cubicBezTo>
                  <a:cubicBezTo>
                    <a:pt x="1511" y="3681"/>
                    <a:pt x="1819" y="3758"/>
                    <a:pt x="2121" y="3758"/>
                  </a:cubicBezTo>
                  <a:cubicBezTo>
                    <a:pt x="2758" y="3758"/>
                    <a:pt x="3365" y="3414"/>
                    <a:pt x="3719" y="2789"/>
                  </a:cubicBezTo>
                  <a:cubicBezTo>
                    <a:pt x="4243" y="1867"/>
                    <a:pt x="3968" y="790"/>
                    <a:pt x="3075" y="267"/>
                  </a:cubicBezTo>
                  <a:cubicBezTo>
                    <a:pt x="2769" y="87"/>
                    <a:pt x="2443" y="1"/>
                    <a:pt x="2125"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0" name="Google Shape;3220;p8"/>
            <p:cNvSpPr/>
            <p:nvPr/>
          </p:nvSpPr>
          <p:spPr>
            <a:xfrm>
              <a:off x="3758200" y="627525"/>
              <a:ext cx="105250" cy="93025"/>
            </a:xfrm>
            <a:custGeom>
              <a:rect b="b" l="l" r="r" t="t"/>
              <a:pathLst>
                <a:path extrusionOk="0" h="3721" w="4210">
                  <a:moveTo>
                    <a:pt x="2106" y="0"/>
                  </a:moveTo>
                  <a:cubicBezTo>
                    <a:pt x="1475" y="0"/>
                    <a:pt x="875" y="342"/>
                    <a:pt x="523" y="965"/>
                  </a:cubicBezTo>
                  <a:cubicBezTo>
                    <a:pt x="1" y="1889"/>
                    <a:pt x="287" y="2962"/>
                    <a:pt x="1193" y="3475"/>
                  </a:cubicBezTo>
                  <a:cubicBezTo>
                    <a:pt x="1488" y="3641"/>
                    <a:pt x="1800" y="3721"/>
                    <a:pt x="2105" y="3721"/>
                  </a:cubicBezTo>
                  <a:cubicBezTo>
                    <a:pt x="2736" y="3721"/>
                    <a:pt x="3336" y="3379"/>
                    <a:pt x="3688" y="2757"/>
                  </a:cubicBezTo>
                  <a:cubicBezTo>
                    <a:pt x="4209" y="1835"/>
                    <a:pt x="3924" y="760"/>
                    <a:pt x="3019" y="247"/>
                  </a:cubicBezTo>
                  <a:cubicBezTo>
                    <a:pt x="2723" y="80"/>
                    <a:pt x="2411" y="0"/>
                    <a:pt x="2106"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1" name="Google Shape;3221;p8"/>
            <p:cNvSpPr/>
            <p:nvPr/>
          </p:nvSpPr>
          <p:spPr>
            <a:xfrm>
              <a:off x="4666675" y="4727075"/>
              <a:ext cx="106375" cy="93950"/>
            </a:xfrm>
            <a:custGeom>
              <a:rect b="b" l="l" r="r" t="t"/>
              <a:pathLst>
                <a:path extrusionOk="0" h="3758" w="4255">
                  <a:moveTo>
                    <a:pt x="2144" y="0"/>
                  </a:moveTo>
                  <a:cubicBezTo>
                    <a:pt x="1537" y="0"/>
                    <a:pt x="954" y="310"/>
                    <a:pt x="593" y="881"/>
                  </a:cubicBezTo>
                  <a:cubicBezTo>
                    <a:pt x="1" y="1818"/>
                    <a:pt x="263" y="2957"/>
                    <a:pt x="1196" y="3498"/>
                  </a:cubicBezTo>
                  <a:cubicBezTo>
                    <a:pt x="1498" y="3673"/>
                    <a:pt x="1820" y="3757"/>
                    <a:pt x="2135" y="3757"/>
                  </a:cubicBezTo>
                  <a:cubicBezTo>
                    <a:pt x="2758" y="3757"/>
                    <a:pt x="3353" y="3429"/>
                    <a:pt x="3711" y="2828"/>
                  </a:cubicBezTo>
                  <a:cubicBezTo>
                    <a:pt x="4255" y="1916"/>
                    <a:pt x="4004" y="825"/>
                    <a:pt x="3128" y="286"/>
                  </a:cubicBezTo>
                  <a:cubicBezTo>
                    <a:pt x="2814" y="93"/>
                    <a:pt x="2476" y="0"/>
                    <a:pt x="2144"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2" name="Google Shape;3222;p8"/>
            <p:cNvSpPr/>
            <p:nvPr/>
          </p:nvSpPr>
          <p:spPr>
            <a:xfrm>
              <a:off x="1643275" y="3027100"/>
              <a:ext cx="106050" cy="93950"/>
            </a:xfrm>
            <a:custGeom>
              <a:rect b="b" l="l" r="r" t="t"/>
              <a:pathLst>
                <a:path extrusionOk="0" h="3758" w="4242">
                  <a:moveTo>
                    <a:pt x="2121" y="0"/>
                  </a:moveTo>
                  <a:cubicBezTo>
                    <a:pt x="1489" y="0"/>
                    <a:pt x="887" y="339"/>
                    <a:pt x="531" y="958"/>
                  </a:cubicBezTo>
                  <a:cubicBezTo>
                    <a:pt x="0" y="1877"/>
                    <a:pt x="269" y="2957"/>
                    <a:pt x="1157" y="3486"/>
                  </a:cubicBezTo>
                  <a:cubicBezTo>
                    <a:pt x="1466" y="3670"/>
                    <a:pt x="1796" y="3758"/>
                    <a:pt x="2118" y="3758"/>
                  </a:cubicBezTo>
                  <a:cubicBezTo>
                    <a:pt x="2767" y="3758"/>
                    <a:pt x="3385" y="3400"/>
                    <a:pt x="3737" y="2751"/>
                  </a:cubicBezTo>
                  <a:cubicBezTo>
                    <a:pt x="4241" y="1823"/>
                    <a:pt x="3942" y="751"/>
                    <a:pt x="3034" y="244"/>
                  </a:cubicBezTo>
                  <a:cubicBezTo>
                    <a:pt x="2739" y="79"/>
                    <a:pt x="2427" y="0"/>
                    <a:pt x="2121"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3" name="Google Shape;3223;p8"/>
            <p:cNvSpPr/>
            <p:nvPr/>
          </p:nvSpPr>
          <p:spPr>
            <a:xfrm>
              <a:off x="5616300" y="3856575"/>
              <a:ext cx="105200" cy="93075"/>
            </a:xfrm>
            <a:custGeom>
              <a:rect b="b" l="l" r="r" t="t"/>
              <a:pathLst>
                <a:path extrusionOk="0" h="3723" w="4208">
                  <a:moveTo>
                    <a:pt x="2103" y="1"/>
                  </a:moveTo>
                  <a:cubicBezTo>
                    <a:pt x="1478" y="1"/>
                    <a:pt x="883" y="338"/>
                    <a:pt x="530" y="952"/>
                  </a:cubicBezTo>
                  <a:cubicBezTo>
                    <a:pt x="1" y="1872"/>
                    <a:pt x="276" y="2947"/>
                    <a:pt x="1178" y="3468"/>
                  </a:cubicBezTo>
                  <a:cubicBezTo>
                    <a:pt x="1478" y="3640"/>
                    <a:pt x="1796" y="3723"/>
                    <a:pt x="2106" y="3723"/>
                  </a:cubicBezTo>
                  <a:cubicBezTo>
                    <a:pt x="2731" y="3723"/>
                    <a:pt x="3325" y="3387"/>
                    <a:pt x="3679" y="2772"/>
                  </a:cubicBezTo>
                  <a:cubicBezTo>
                    <a:pt x="4208" y="1853"/>
                    <a:pt x="3934" y="775"/>
                    <a:pt x="3032" y="257"/>
                  </a:cubicBezTo>
                  <a:cubicBezTo>
                    <a:pt x="2732" y="84"/>
                    <a:pt x="2414" y="1"/>
                    <a:pt x="2103"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4" name="Google Shape;3224;p8"/>
            <p:cNvSpPr/>
            <p:nvPr/>
          </p:nvSpPr>
          <p:spPr>
            <a:xfrm>
              <a:off x="5165500" y="4383125"/>
              <a:ext cx="107650" cy="94825"/>
            </a:xfrm>
            <a:custGeom>
              <a:rect b="b" l="l" r="r" t="t"/>
              <a:pathLst>
                <a:path extrusionOk="0" h="3793" w="4306">
                  <a:moveTo>
                    <a:pt x="2172" y="1"/>
                  </a:moveTo>
                  <a:cubicBezTo>
                    <a:pt x="1548" y="1"/>
                    <a:pt x="941" y="319"/>
                    <a:pt x="578" y="899"/>
                  </a:cubicBezTo>
                  <a:cubicBezTo>
                    <a:pt x="0" y="1825"/>
                    <a:pt x="270" y="2992"/>
                    <a:pt x="1188" y="3533"/>
                  </a:cubicBezTo>
                  <a:cubicBezTo>
                    <a:pt x="1487" y="3709"/>
                    <a:pt x="1813" y="3793"/>
                    <a:pt x="2134" y="3793"/>
                  </a:cubicBezTo>
                  <a:cubicBezTo>
                    <a:pt x="2758" y="3793"/>
                    <a:pt x="3365" y="3475"/>
                    <a:pt x="3728" y="2895"/>
                  </a:cubicBezTo>
                  <a:cubicBezTo>
                    <a:pt x="4306" y="1969"/>
                    <a:pt x="4036" y="803"/>
                    <a:pt x="3118" y="261"/>
                  </a:cubicBezTo>
                  <a:cubicBezTo>
                    <a:pt x="2819" y="85"/>
                    <a:pt x="2493" y="1"/>
                    <a:pt x="2172"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5" name="Google Shape;3225;p8"/>
            <p:cNvSpPr/>
            <p:nvPr/>
          </p:nvSpPr>
          <p:spPr>
            <a:xfrm>
              <a:off x="5619000" y="1673650"/>
              <a:ext cx="105300" cy="93075"/>
            </a:xfrm>
            <a:custGeom>
              <a:rect b="b" l="l" r="r" t="t"/>
              <a:pathLst>
                <a:path extrusionOk="0" h="3723" w="4212">
                  <a:moveTo>
                    <a:pt x="2108" y="1"/>
                  </a:moveTo>
                  <a:cubicBezTo>
                    <a:pt x="1459" y="1"/>
                    <a:pt x="844" y="363"/>
                    <a:pt x="497" y="1013"/>
                  </a:cubicBezTo>
                  <a:cubicBezTo>
                    <a:pt x="0" y="1944"/>
                    <a:pt x="318" y="3011"/>
                    <a:pt x="1241" y="3502"/>
                  </a:cubicBezTo>
                  <a:cubicBezTo>
                    <a:pt x="1522" y="3651"/>
                    <a:pt x="1817" y="3723"/>
                    <a:pt x="2105" y="3723"/>
                  </a:cubicBezTo>
                  <a:cubicBezTo>
                    <a:pt x="2754" y="3723"/>
                    <a:pt x="3370" y="3360"/>
                    <a:pt x="3716" y="2709"/>
                  </a:cubicBezTo>
                  <a:cubicBezTo>
                    <a:pt x="4212" y="1778"/>
                    <a:pt x="3893" y="711"/>
                    <a:pt x="2972" y="222"/>
                  </a:cubicBezTo>
                  <a:cubicBezTo>
                    <a:pt x="2691" y="72"/>
                    <a:pt x="2396" y="1"/>
                    <a:pt x="2108"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6" name="Google Shape;3226;p8"/>
            <p:cNvSpPr/>
            <p:nvPr/>
          </p:nvSpPr>
          <p:spPr>
            <a:xfrm>
              <a:off x="2174100" y="4261975"/>
              <a:ext cx="105350" cy="93075"/>
            </a:xfrm>
            <a:custGeom>
              <a:rect b="b" l="l" r="r" t="t"/>
              <a:pathLst>
                <a:path extrusionOk="0" h="3723" w="4214">
                  <a:moveTo>
                    <a:pt x="2108" y="0"/>
                  </a:moveTo>
                  <a:cubicBezTo>
                    <a:pt x="1463" y="0"/>
                    <a:pt x="852" y="358"/>
                    <a:pt x="504" y="1002"/>
                  </a:cubicBezTo>
                  <a:cubicBezTo>
                    <a:pt x="0" y="1932"/>
                    <a:pt x="311" y="2998"/>
                    <a:pt x="1229" y="3495"/>
                  </a:cubicBezTo>
                  <a:cubicBezTo>
                    <a:pt x="1515" y="3649"/>
                    <a:pt x="1814" y="3723"/>
                    <a:pt x="2107" y="3723"/>
                  </a:cubicBezTo>
                  <a:cubicBezTo>
                    <a:pt x="2751" y="3723"/>
                    <a:pt x="3362" y="3365"/>
                    <a:pt x="3709" y="2721"/>
                  </a:cubicBezTo>
                  <a:cubicBezTo>
                    <a:pt x="4213" y="1790"/>
                    <a:pt x="3902" y="723"/>
                    <a:pt x="2984" y="228"/>
                  </a:cubicBezTo>
                  <a:cubicBezTo>
                    <a:pt x="2700" y="74"/>
                    <a:pt x="2400" y="0"/>
                    <a:pt x="2108"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7" name="Google Shape;3227;p8"/>
            <p:cNvSpPr/>
            <p:nvPr/>
          </p:nvSpPr>
          <p:spPr>
            <a:xfrm>
              <a:off x="4589350" y="782675"/>
              <a:ext cx="105250" cy="93050"/>
            </a:xfrm>
            <a:custGeom>
              <a:rect b="b" l="l" r="r" t="t"/>
              <a:pathLst>
                <a:path extrusionOk="0" h="3722" w="4210">
                  <a:moveTo>
                    <a:pt x="2105" y="1"/>
                  </a:moveTo>
                  <a:cubicBezTo>
                    <a:pt x="1474" y="1"/>
                    <a:pt x="875" y="343"/>
                    <a:pt x="522" y="964"/>
                  </a:cubicBezTo>
                  <a:cubicBezTo>
                    <a:pt x="1" y="1887"/>
                    <a:pt x="285" y="2961"/>
                    <a:pt x="1191" y="3474"/>
                  </a:cubicBezTo>
                  <a:cubicBezTo>
                    <a:pt x="1486" y="3641"/>
                    <a:pt x="1799" y="3721"/>
                    <a:pt x="2104" y="3721"/>
                  </a:cubicBezTo>
                  <a:cubicBezTo>
                    <a:pt x="2735" y="3721"/>
                    <a:pt x="3335" y="3379"/>
                    <a:pt x="3686" y="2758"/>
                  </a:cubicBezTo>
                  <a:cubicBezTo>
                    <a:pt x="4209" y="1835"/>
                    <a:pt x="3923" y="761"/>
                    <a:pt x="3019" y="248"/>
                  </a:cubicBezTo>
                  <a:cubicBezTo>
                    <a:pt x="2723" y="81"/>
                    <a:pt x="2410" y="1"/>
                    <a:pt x="2105"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8" name="Google Shape;3228;p8"/>
            <p:cNvSpPr/>
            <p:nvPr/>
          </p:nvSpPr>
          <p:spPr>
            <a:xfrm>
              <a:off x="4821150" y="912525"/>
              <a:ext cx="107375" cy="94925"/>
            </a:xfrm>
            <a:custGeom>
              <a:rect b="b" l="l" r="r" t="t"/>
              <a:pathLst>
                <a:path extrusionOk="0" h="3797" w="4295">
                  <a:moveTo>
                    <a:pt x="2159" y="1"/>
                  </a:moveTo>
                  <a:cubicBezTo>
                    <a:pt x="1490" y="1"/>
                    <a:pt x="844" y="370"/>
                    <a:pt x="496" y="1018"/>
                  </a:cubicBezTo>
                  <a:cubicBezTo>
                    <a:pt x="0" y="1936"/>
                    <a:pt x="300" y="3032"/>
                    <a:pt x="1190" y="3544"/>
                  </a:cubicBezTo>
                  <a:cubicBezTo>
                    <a:pt x="1486" y="3715"/>
                    <a:pt x="1806" y="3796"/>
                    <a:pt x="2120" y="3796"/>
                  </a:cubicBezTo>
                  <a:cubicBezTo>
                    <a:pt x="2785" y="3796"/>
                    <a:pt x="3427" y="3431"/>
                    <a:pt x="3777" y="2779"/>
                  </a:cubicBezTo>
                  <a:cubicBezTo>
                    <a:pt x="4295" y="1821"/>
                    <a:pt x="3942" y="680"/>
                    <a:pt x="2986" y="199"/>
                  </a:cubicBezTo>
                  <a:cubicBezTo>
                    <a:pt x="2719" y="64"/>
                    <a:pt x="2437" y="1"/>
                    <a:pt x="2159"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9" name="Google Shape;3229;p8"/>
            <p:cNvSpPr/>
            <p:nvPr/>
          </p:nvSpPr>
          <p:spPr>
            <a:xfrm>
              <a:off x="1762150" y="2002375"/>
              <a:ext cx="103625" cy="91200"/>
            </a:xfrm>
            <a:custGeom>
              <a:rect b="b" l="l" r="r" t="t"/>
              <a:pathLst>
                <a:path extrusionOk="0" h="3648" w="4145">
                  <a:moveTo>
                    <a:pt x="2087" y="0"/>
                  </a:moveTo>
                  <a:cubicBezTo>
                    <a:pt x="1483" y="0"/>
                    <a:pt x="898" y="312"/>
                    <a:pt x="550" y="880"/>
                  </a:cubicBezTo>
                  <a:cubicBezTo>
                    <a:pt x="1" y="1776"/>
                    <a:pt x="270" y="2890"/>
                    <a:pt x="1160" y="3403"/>
                  </a:cubicBezTo>
                  <a:cubicBezTo>
                    <a:pt x="1447" y="3568"/>
                    <a:pt x="1755" y="3647"/>
                    <a:pt x="2059" y="3647"/>
                  </a:cubicBezTo>
                  <a:cubicBezTo>
                    <a:pt x="2663" y="3647"/>
                    <a:pt x="3247" y="3336"/>
                    <a:pt x="3595" y="2768"/>
                  </a:cubicBezTo>
                  <a:cubicBezTo>
                    <a:pt x="4144" y="1872"/>
                    <a:pt x="3875" y="758"/>
                    <a:pt x="2985" y="244"/>
                  </a:cubicBezTo>
                  <a:cubicBezTo>
                    <a:pt x="2699" y="79"/>
                    <a:pt x="2390" y="0"/>
                    <a:pt x="2087"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0" name="Google Shape;3230;p8"/>
            <p:cNvSpPr/>
            <p:nvPr/>
          </p:nvSpPr>
          <p:spPr>
            <a:xfrm>
              <a:off x="1894050" y="3949125"/>
              <a:ext cx="100950" cy="89325"/>
            </a:xfrm>
            <a:custGeom>
              <a:rect b="b" l="l" r="r" t="t"/>
              <a:pathLst>
                <a:path extrusionOk="0" h="3573" w="4038">
                  <a:moveTo>
                    <a:pt x="2068" y="1"/>
                  </a:moveTo>
                  <a:cubicBezTo>
                    <a:pt x="1453" y="1"/>
                    <a:pt x="838" y="319"/>
                    <a:pt x="501" y="881"/>
                  </a:cubicBezTo>
                  <a:cubicBezTo>
                    <a:pt x="0" y="1720"/>
                    <a:pt x="276" y="2841"/>
                    <a:pt x="1096" y="3335"/>
                  </a:cubicBezTo>
                  <a:cubicBezTo>
                    <a:pt x="1367" y="3496"/>
                    <a:pt x="1669" y="3573"/>
                    <a:pt x="1970" y="3573"/>
                  </a:cubicBezTo>
                  <a:cubicBezTo>
                    <a:pt x="2586" y="3573"/>
                    <a:pt x="3200" y="3255"/>
                    <a:pt x="3537" y="2692"/>
                  </a:cubicBezTo>
                  <a:cubicBezTo>
                    <a:pt x="4038" y="1854"/>
                    <a:pt x="3762" y="732"/>
                    <a:pt x="2941" y="239"/>
                  </a:cubicBezTo>
                  <a:cubicBezTo>
                    <a:pt x="2672" y="77"/>
                    <a:pt x="2370" y="1"/>
                    <a:pt x="2068"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1" name="Google Shape;3231;p8"/>
            <p:cNvSpPr/>
            <p:nvPr/>
          </p:nvSpPr>
          <p:spPr>
            <a:xfrm>
              <a:off x="1595825" y="2844950"/>
              <a:ext cx="101725" cy="90350"/>
            </a:xfrm>
            <a:custGeom>
              <a:rect b="b" l="l" r="r" t="t"/>
              <a:pathLst>
                <a:path extrusionOk="0" h="3614" w="4069">
                  <a:moveTo>
                    <a:pt x="2062" y="1"/>
                  </a:moveTo>
                  <a:cubicBezTo>
                    <a:pt x="1455" y="1"/>
                    <a:pt x="860" y="314"/>
                    <a:pt x="516" y="877"/>
                  </a:cubicBezTo>
                  <a:cubicBezTo>
                    <a:pt x="0" y="1723"/>
                    <a:pt x="243" y="2822"/>
                    <a:pt x="1064" y="3341"/>
                  </a:cubicBezTo>
                  <a:cubicBezTo>
                    <a:pt x="1355" y="3525"/>
                    <a:pt x="1679" y="3613"/>
                    <a:pt x="2001" y="3613"/>
                  </a:cubicBezTo>
                  <a:cubicBezTo>
                    <a:pt x="2625" y="3613"/>
                    <a:pt x="3239" y="3281"/>
                    <a:pt x="3577" y="2687"/>
                  </a:cubicBezTo>
                  <a:cubicBezTo>
                    <a:pt x="4069" y="1825"/>
                    <a:pt x="3792" y="740"/>
                    <a:pt x="2953" y="245"/>
                  </a:cubicBezTo>
                  <a:cubicBezTo>
                    <a:pt x="2673" y="79"/>
                    <a:pt x="2366" y="1"/>
                    <a:pt x="2062"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2" name="Google Shape;3232;p8"/>
            <p:cNvSpPr/>
            <p:nvPr/>
          </p:nvSpPr>
          <p:spPr>
            <a:xfrm>
              <a:off x="3754900" y="4995275"/>
              <a:ext cx="100875" cy="89275"/>
            </a:xfrm>
            <a:custGeom>
              <a:rect b="b" l="l" r="r" t="t"/>
              <a:pathLst>
                <a:path extrusionOk="0" h="3571" w="4035">
                  <a:moveTo>
                    <a:pt x="2064" y="0"/>
                  </a:moveTo>
                  <a:cubicBezTo>
                    <a:pt x="1419" y="0"/>
                    <a:pt x="781" y="351"/>
                    <a:pt x="459" y="953"/>
                  </a:cubicBezTo>
                  <a:cubicBezTo>
                    <a:pt x="0" y="1812"/>
                    <a:pt x="324" y="2925"/>
                    <a:pt x="1169" y="3373"/>
                  </a:cubicBezTo>
                  <a:cubicBezTo>
                    <a:pt x="1421" y="3507"/>
                    <a:pt x="1696" y="3570"/>
                    <a:pt x="1970" y="3570"/>
                  </a:cubicBezTo>
                  <a:cubicBezTo>
                    <a:pt x="2615" y="3570"/>
                    <a:pt x="3255" y="3221"/>
                    <a:pt x="3577" y="2618"/>
                  </a:cubicBezTo>
                  <a:cubicBezTo>
                    <a:pt x="4035" y="1759"/>
                    <a:pt x="3711" y="647"/>
                    <a:pt x="2868" y="199"/>
                  </a:cubicBezTo>
                  <a:cubicBezTo>
                    <a:pt x="2615" y="64"/>
                    <a:pt x="2339" y="0"/>
                    <a:pt x="2064"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3" name="Google Shape;3233;p8"/>
            <p:cNvSpPr/>
            <p:nvPr/>
          </p:nvSpPr>
          <p:spPr>
            <a:xfrm>
              <a:off x="4851625" y="4675700"/>
              <a:ext cx="102400" cy="90325"/>
            </a:xfrm>
            <a:custGeom>
              <a:rect b="b" l="l" r="r" t="t"/>
              <a:pathLst>
                <a:path extrusionOk="0" h="3613" w="4096">
                  <a:moveTo>
                    <a:pt x="2086" y="0"/>
                  </a:moveTo>
                  <a:cubicBezTo>
                    <a:pt x="1462" y="0"/>
                    <a:pt x="854" y="332"/>
                    <a:pt x="516" y="922"/>
                  </a:cubicBezTo>
                  <a:cubicBezTo>
                    <a:pt x="0" y="1821"/>
                    <a:pt x="324" y="2955"/>
                    <a:pt x="1229" y="3419"/>
                  </a:cubicBezTo>
                  <a:cubicBezTo>
                    <a:pt x="1484" y="3550"/>
                    <a:pt x="1757" y="3612"/>
                    <a:pt x="2027" y="3612"/>
                  </a:cubicBezTo>
                  <a:cubicBezTo>
                    <a:pt x="2672" y="3612"/>
                    <a:pt x="3299" y="3258"/>
                    <a:pt x="3628" y="2641"/>
                  </a:cubicBezTo>
                  <a:cubicBezTo>
                    <a:pt x="4095" y="1766"/>
                    <a:pt x="3787" y="692"/>
                    <a:pt x="2936" y="220"/>
                  </a:cubicBezTo>
                  <a:cubicBezTo>
                    <a:pt x="2666" y="71"/>
                    <a:pt x="2374" y="0"/>
                    <a:pt x="2086"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4" name="Google Shape;3234;p8"/>
            <p:cNvSpPr/>
            <p:nvPr/>
          </p:nvSpPr>
          <p:spPr>
            <a:xfrm>
              <a:off x="5484225" y="4094650"/>
              <a:ext cx="103225" cy="91250"/>
            </a:xfrm>
            <a:custGeom>
              <a:rect b="b" l="l" r="r" t="t"/>
              <a:pathLst>
                <a:path extrusionOk="0" h="3650" w="4129">
                  <a:moveTo>
                    <a:pt x="2069" y="1"/>
                  </a:moveTo>
                  <a:cubicBezTo>
                    <a:pt x="1418" y="1"/>
                    <a:pt x="793" y="365"/>
                    <a:pt x="460" y="1011"/>
                  </a:cubicBezTo>
                  <a:cubicBezTo>
                    <a:pt x="1" y="1901"/>
                    <a:pt x="310" y="2945"/>
                    <a:pt x="1174" y="3423"/>
                  </a:cubicBezTo>
                  <a:cubicBezTo>
                    <a:pt x="1452" y="3576"/>
                    <a:pt x="1749" y="3649"/>
                    <a:pt x="2041" y="3649"/>
                  </a:cubicBezTo>
                  <a:cubicBezTo>
                    <a:pt x="2657" y="3649"/>
                    <a:pt x="3249" y="3324"/>
                    <a:pt x="3595" y="2738"/>
                  </a:cubicBezTo>
                  <a:cubicBezTo>
                    <a:pt x="4128" y="1830"/>
                    <a:pt x="3838" y="725"/>
                    <a:pt x="2936" y="228"/>
                  </a:cubicBezTo>
                  <a:cubicBezTo>
                    <a:pt x="2657" y="74"/>
                    <a:pt x="2360" y="1"/>
                    <a:pt x="2069"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5" name="Google Shape;3235;p8"/>
            <p:cNvSpPr/>
            <p:nvPr/>
          </p:nvSpPr>
          <p:spPr>
            <a:xfrm>
              <a:off x="2458575" y="4578550"/>
              <a:ext cx="100900" cy="89300"/>
            </a:xfrm>
            <a:custGeom>
              <a:rect b="b" l="l" r="r" t="t"/>
              <a:pathLst>
                <a:path extrusionOk="0" h="3572" w="4036">
                  <a:moveTo>
                    <a:pt x="2066" y="1"/>
                  </a:moveTo>
                  <a:cubicBezTo>
                    <a:pt x="1420" y="1"/>
                    <a:pt x="781" y="351"/>
                    <a:pt x="459" y="954"/>
                  </a:cubicBezTo>
                  <a:cubicBezTo>
                    <a:pt x="0" y="1812"/>
                    <a:pt x="325" y="2924"/>
                    <a:pt x="1168" y="3374"/>
                  </a:cubicBezTo>
                  <a:cubicBezTo>
                    <a:pt x="1419" y="3508"/>
                    <a:pt x="1695" y="3571"/>
                    <a:pt x="1969" y="3571"/>
                  </a:cubicBezTo>
                  <a:cubicBezTo>
                    <a:pt x="2614" y="3571"/>
                    <a:pt x="3255" y="3221"/>
                    <a:pt x="3577" y="2619"/>
                  </a:cubicBezTo>
                  <a:cubicBezTo>
                    <a:pt x="4035" y="1760"/>
                    <a:pt x="3711" y="648"/>
                    <a:pt x="2868" y="198"/>
                  </a:cubicBezTo>
                  <a:cubicBezTo>
                    <a:pt x="2615" y="64"/>
                    <a:pt x="2340" y="1"/>
                    <a:pt x="2066"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6" name="Google Shape;3236;p8"/>
            <p:cNvSpPr/>
            <p:nvPr/>
          </p:nvSpPr>
          <p:spPr>
            <a:xfrm>
              <a:off x="2690250" y="4708350"/>
              <a:ext cx="103225" cy="91250"/>
            </a:xfrm>
            <a:custGeom>
              <a:rect b="b" l="l" r="r" t="t"/>
              <a:pathLst>
                <a:path extrusionOk="0" h="3650" w="4129">
                  <a:moveTo>
                    <a:pt x="2070" y="1"/>
                  </a:moveTo>
                  <a:cubicBezTo>
                    <a:pt x="1419" y="1"/>
                    <a:pt x="794" y="366"/>
                    <a:pt x="461" y="1011"/>
                  </a:cubicBezTo>
                  <a:cubicBezTo>
                    <a:pt x="1" y="1900"/>
                    <a:pt x="310" y="2946"/>
                    <a:pt x="1174" y="3423"/>
                  </a:cubicBezTo>
                  <a:cubicBezTo>
                    <a:pt x="1452" y="3577"/>
                    <a:pt x="1749" y="3650"/>
                    <a:pt x="2041" y="3650"/>
                  </a:cubicBezTo>
                  <a:cubicBezTo>
                    <a:pt x="2657" y="3650"/>
                    <a:pt x="3249" y="3325"/>
                    <a:pt x="3595" y="2738"/>
                  </a:cubicBezTo>
                  <a:cubicBezTo>
                    <a:pt x="4128" y="1832"/>
                    <a:pt x="3838" y="725"/>
                    <a:pt x="2936" y="227"/>
                  </a:cubicBezTo>
                  <a:cubicBezTo>
                    <a:pt x="2658" y="74"/>
                    <a:pt x="2361" y="1"/>
                    <a:pt x="2070"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7" name="Google Shape;3237;p8"/>
            <p:cNvSpPr/>
            <p:nvPr/>
          </p:nvSpPr>
          <p:spPr>
            <a:xfrm>
              <a:off x="2660900" y="947075"/>
              <a:ext cx="104325" cy="92100"/>
            </a:xfrm>
            <a:custGeom>
              <a:rect b="b" l="l" r="r" t="t"/>
              <a:pathLst>
                <a:path extrusionOk="0" h="3684" w="4173">
                  <a:moveTo>
                    <a:pt x="2094" y="0"/>
                  </a:moveTo>
                  <a:cubicBezTo>
                    <a:pt x="1481" y="0"/>
                    <a:pt x="894" y="323"/>
                    <a:pt x="543" y="914"/>
                  </a:cubicBezTo>
                  <a:cubicBezTo>
                    <a:pt x="0" y="1826"/>
                    <a:pt x="272" y="2915"/>
                    <a:pt x="1169" y="3432"/>
                  </a:cubicBezTo>
                  <a:cubicBezTo>
                    <a:pt x="1464" y="3602"/>
                    <a:pt x="1778" y="3683"/>
                    <a:pt x="2087" y="3683"/>
                  </a:cubicBezTo>
                  <a:cubicBezTo>
                    <a:pt x="2682" y="3683"/>
                    <a:pt x="3253" y="3379"/>
                    <a:pt x="3606" y="2819"/>
                  </a:cubicBezTo>
                  <a:cubicBezTo>
                    <a:pt x="4172" y="1919"/>
                    <a:pt x="3933" y="816"/>
                    <a:pt x="3057" y="278"/>
                  </a:cubicBezTo>
                  <a:cubicBezTo>
                    <a:pt x="2749" y="90"/>
                    <a:pt x="2418" y="0"/>
                    <a:pt x="2094"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8" name="Google Shape;3238;p8"/>
            <p:cNvSpPr/>
            <p:nvPr/>
          </p:nvSpPr>
          <p:spPr>
            <a:xfrm>
              <a:off x="2923775" y="4840075"/>
              <a:ext cx="100900" cy="89325"/>
            </a:xfrm>
            <a:custGeom>
              <a:rect b="b" l="l" r="r" t="t"/>
              <a:pathLst>
                <a:path extrusionOk="0" h="3573" w="4036">
                  <a:moveTo>
                    <a:pt x="2064" y="1"/>
                  </a:moveTo>
                  <a:cubicBezTo>
                    <a:pt x="1427" y="1"/>
                    <a:pt x="795" y="343"/>
                    <a:pt x="470" y="937"/>
                  </a:cubicBezTo>
                  <a:cubicBezTo>
                    <a:pt x="1" y="1793"/>
                    <a:pt x="312" y="2905"/>
                    <a:pt x="1150" y="3365"/>
                  </a:cubicBezTo>
                  <a:cubicBezTo>
                    <a:pt x="1407" y="3506"/>
                    <a:pt x="1689" y="3572"/>
                    <a:pt x="1970" y="3572"/>
                  </a:cubicBezTo>
                  <a:cubicBezTo>
                    <a:pt x="2608" y="3572"/>
                    <a:pt x="3241" y="3230"/>
                    <a:pt x="3567" y="2637"/>
                  </a:cubicBezTo>
                  <a:cubicBezTo>
                    <a:pt x="4036" y="1781"/>
                    <a:pt x="3725" y="668"/>
                    <a:pt x="2885" y="209"/>
                  </a:cubicBezTo>
                  <a:cubicBezTo>
                    <a:pt x="2627" y="67"/>
                    <a:pt x="2345" y="1"/>
                    <a:pt x="2064"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9" name="Google Shape;3239;p8"/>
            <p:cNvSpPr/>
            <p:nvPr/>
          </p:nvSpPr>
          <p:spPr>
            <a:xfrm>
              <a:off x="2028825" y="1528125"/>
              <a:ext cx="103525" cy="91200"/>
            </a:xfrm>
            <a:custGeom>
              <a:rect b="b" l="l" r="r" t="t"/>
              <a:pathLst>
                <a:path extrusionOk="0" h="3648" w="4141">
                  <a:moveTo>
                    <a:pt x="2085" y="0"/>
                  </a:moveTo>
                  <a:cubicBezTo>
                    <a:pt x="1491" y="0"/>
                    <a:pt x="914" y="302"/>
                    <a:pt x="564" y="854"/>
                  </a:cubicBezTo>
                  <a:cubicBezTo>
                    <a:pt x="1" y="1743"/>
                    <a:pt x="251" y="2863"/>
                    <a:pt x="1133" y="3389"/>
                  </a:cubicBezTo>
                  <a:cubicBezTo>
                    <a:pt x="1425" y="3564"/>
                    <a:pt x="1744" y="3648"/>
                    <a:pt x="2057" y="3648"/>
                  </a:cubicBezTo>
                  <a:cubicBezTo>
                    <a:pt x="2650" y="3648"/>
                    <a:pt x="3226" y="3347"/>
                    <a:pt x="3576" y="2795"/>
                  </a:cubicBezTo>
                  <a:cubicBezTo>
                    <a:pt x="4140" y="1906"/>
                    <a:pt x="3888" y="785"/>
                    <a:pt x="3009" y="259"/>
                  </a:cubicBezTo>
                  <a:cubicBezTo>
                    <a:pt x="2716" y="84"/>
                    <a:pt x="2398" y="0"/>
                    <a:pt x="2085"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0" name="Google Shape;3240;p8"/>
            <p:cNvSpPr/>
            <p:nvPr/>
          </p:nvSpPr>
          <p:spPr>
            <a:xfrm>
              <a:off x="5917825" y="2777775"/>
              <a:ext cx="103925" cy="92125"/>
            </a:xfrm>
            <a:custGeom>
              <a:rect b="b" l="l" r="r" t="t"/>
              <a:pathLst>
                <a:path extrusionOk="0" h="3685" w="4157">
                  <a:moveTo>
                    <a:pt x="2072" y="0"/>
                  </a:moveTo>
                  <a:cubicBezTo>
                    <a:pt x="1444" y="0"/>
                    <a:pt x="844" y="341"/>
                    <a:pt x="497" y="960"/>
                  </a:cubicBezTo>
                  <a:cubicBezTo>
                    <a:pt x="1" y="1844"/>
                    <a:pt x="256" y="2886"/>
                    <a:pt x="1097" y="3405"/>
                  </a:cubicBezTo>
                  <a:cubicBezTo>
                    <a:pt x="1405" y="3594"/>
                    <a:pt x="1737" y="3685"/>
                    <a:pt x="2063" y="3685"/>
                  </a:cubicBezTo>
                  <a:cubicBezTo>
                    <a:pt x="2674" y="3685"/>
                    <a:pt x="3262" y="3364"/>
                    <a:pt x="3613" y="2776"/>
                  </a:cubicBezTo>
                  <a:cubicBezTo>
                    <a:pt x="4156" y="1864"/>
                    <a:pt x="3888" y="775"/>
                    <a:pt x="2992" y="254"/>
                  </a:cubicBezTo>
                  <a:cubicBezTo>
                    <a:pt x="2696" y="83"/>
                    <a:pt x="2381" y="0"/>
                    <a:pt x="2072"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1" name="Google Shape;3241;p8"/>
            <p:cNvSpPr/>
            <p:nvPr/>
          </p:nvSpPr>
          <p:spPr>
            <a:xfrm>
              <a:off x="5750100" y="3619950"/>
              <a:ext cx="104325" cy="92100"/>
            </a:xfrm>
            <a:custGeom>
              <a:rect b="b" l="l" r="r" t="t"/>
              <a:pathLst>
                <a:path extrusionOk="0" h="3684" w="4173">
                  <a:moveTo>
                    <a:pt x="2088" y="0"/>
                  </a:moveTo>
                  <a:cubicBezTo>
                    <a:pt x="1492" y="0"/>
                    <a:pt x="921" y="305"/>
                    <a:pt x="568" y="865"/>
                  </a:cubicBezTo>
                  <a:cubicBezTo>
                    <a:pt x="1" y="1766"/>
                    <a:pt x="239" y="2868"/>
                    <a:pt x="1116" y="3406"/>
                  </a:cubicBezTo>
                  <a:cubicBezTo>
                    <a:pt x="1423" y="3594"/>
                    <a:pt x="1754" y="3684"/>
                    <a:pt x="2078" y="3684"/>
                  </a:cubicBezTo>
                  <a:cubicBezTo>
                    <a:pt x="2692" y="3684"/>
                    <a:pt x="3280" y="3361"/>
                    <a:pt x="3632" y="2769"/>
                  </a:cubicBezTo>
                  <a:cubicBezTo>
                    <a:pt x="4172" y="1857"/>
                    <a:pt x="3901" y="768"/>
                    <a:pt x="3004" y="251"/>
                  </a:cubicBezTo>
                  <a:cubicBezTo>
                    <a:pt x="2710" y="82"/>
                    <a:pt x="2396" y="0"/>
                    <a:pt x="2088"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2" name="Google Shape;3242;p8"/>
            <p:cNvSpPr/>
            <p:nvPr/>
          </p:nvSpPr>
          <p:spPr>
            <a:xfrm>
              <a:off x="5572050" y="1492125"/>
              <a:ext cx="99375" cy="88225"/>
            </a:xfrm>
            <a:custGeom>
              <a:rect b="b" l="l" r="r" t="t"/>
              <a:pathLst>
                <a:path extrusionOk="0" h="3529" w="3975">
                  <a:moveTo>
                    <a:pt x="2066" y="1"/>
                  </a:moveTo>
                  <a:cubicBezTo>
                    <a:pt x="1431" y="1"/>
                    <a:pt x="787" y="336"/>
                    <a:pt x="466" y="910"/>
                  </a:cubicBezTo>
                  <a:cubicBezTo>
                    <a:pt x="1" y="1747"/>
                    <a:pt x="325" y="2898"/>
                    <a:pt x="1152" y="3339"/>
                  </a:cubicBezTo>
                  <a:cubicBezTo>
                    <a:pt x="1394" y="3468"/>
                    <a:pt x="1662" y="3529"/>
                    <a:pt x="1931" y="3529"/>
                  </a:cubicBezTo>
                  <a:cubicBezTo>
                    <a:pt x="2587" y="3529"/>
                    <a:pt x="3250" y="3170"/>
                    <a:pt x="3558" y="2568"/>
                  </a:cubicBezTo>
                  <a:cubicBezTo>
                    <a:pt x="3975" y="1752"/>
                    <a:pt x="3669" y="667"/>
                    <a:pt x="2893" y="216"/>
                  </a:cubicBezTo>
                  <a:cubicBezTo>
                    <a:pt x="2640" y="70"/>
                    <a:pt x="2354" y="1"/>
                    <a:pt x="2066"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3" name="Google Shape;3243;p8"/>
            <p:cNvSpPr/>
            <p:nvPr/>
          </p:nvSpPr>
          <p:spPr>
            <a:xfrm>
              <a:off x="4359425" y="654350"/>
              <a:ext cx="99325" cy="88225"/>
            </a:xfrm>
            <a:custGeom>
              <a:rect b="b" l="l" r="r" t="t"/>
              <a:pathLst>
                <a:path extrusionOk="0" h="3529" w="3973">
                  <a:moveTo>
                    <a:pt x="2065" y="1"/>
                  </a:moveTo>
                  <a:cubicBezTo>
                    <a:pt x="1458" y="1"/>
                    <a:pt x="840" y="304"/>
                    <a:pt x="505" y="841"/>
                  </a:cubicBezTo>
                  <a:cubicBezTo>
                    <a:pt x="1" y="1647"/>
                    <a:pt x="275" y="2814"/>
                    <a:pt x="1083" y="3301"/>
                  </a:cubicBezTo>
                  <a:cubicBezTo>
                    <a:pt x="1340" y="3456"/>
                    <a:pt x="1634" y="3529"/>
                    <a:pt x="1930" y="3529"/>
                  </a:cubicBezTo>
                  <a:cubicBezTo>
                    <a:pt x="2555" y="3529"/>
                    <a:pt x="3191" y="3203"/>
                    <a:pt x="3517" y="2639"/>
                  </a:cubicBezTo>
                  <a:cubicBezTo>
                    <a:pt x="3972" y="1851"/>
                    <a:pt x="3714" y="750"/>
                    <a:pt x="2960" y="258"/>
                  </a:cubicBezTo>
                  <a:cubicBezTo>
                    <a:pt x="2692" y="83"/>
                    <a:pt x="2380" y="1"/>
                    <a:pt x="2065"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4" name="Google Shape;3244;p8"/>
            <p:cNvSpPr/>
            <p:nvPr/>
          </p:nvSpPr>
          <p:spPr>
            <a:xfrm>
              <a:off x="5289825" y="1177425"/>
              <a:ext cx="99900" cy="88225"/>
            </a:xfrm>
            <a:custGeom>
              <a:rect b="b" l="l" r="r" t="t"/>
              <a:pathLst>
                <a:path extrusionOk="0" h="3529" w="3996">
                  <a:moveTo>
                    <a:pt x="2065" y="0"/>
                  </a:moveTo>
                  <a:cubicBezTo>
                    <a:pt x="1441" y="0"/>
                    <a:pt x="810" y="324"/>
                    <a:pt x="484" y="880"/>
                  </a:cubicBezTo>
                  <a:cubicBezTo>
                    <a:pt x="1" y="1704"/>
                    <a:pt x="301" y="2861"/>
                    <a:pt x="1120" y="3322"/>
                  </a:cubicBezTo>
                  <a:cubicBezTo>
                    <a:pt x="1370" y="3462"/>
                    <a:pt x="1650" y="3528"/>
                    <a:pt x="1931" y="3528"/>
                  </a:cubicBezTo>
                  <a:cubicBezTo>
                    <a:pt x="2573" y="3528"/>
                    <a:pt x="3223" y="3185"/>
                    <a:pt x="3539" y="2600"/>
                  </a:cubicBezTo>
                  <a:cubicBezTo>
                    <a:pt x="3995" y="1755"/>
                    <a:pt x="3658" y="609"/>
                    <a:pt x="2827" y="180"/>
                  </a:cubicBezTo>
                  <a:cubicBezTo>
                    <a:pt x="2590" y="58"/>
                    <a:pt x="2328" y="0"/>
                    <a:pt x="2065"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5" name="Google Shape;3245;p8"/>
            <p:cNvSpPr/>
            <p:nvPr/>
          </p:nvSpPr>
          <p:spPr>
            <a:xfrm>
              <a:off x="2481675" y="1003250"/>
              <a:ext cx="96950" cy="86125"/>
            </a:xfrm>
            <a:custGeom>
              <a:rect b="b" l="l" r="r" t="t"/>
              <a:pathLst>
                <a:path extrusionOk="0" h="3445" w="3878">
                  <a:moveTo>
                    <a:pt x="2004" y="0"/>
                  </a:moveTo>
                  <a:cubicBezTo>
                    <a:pt x="1363" y="0"/>
                    <a:pt x="715" y="350"/>
                    <a:pt x="416" y="940"/>
                  </a:cubicBezTo>
                  <a:cubicBezTo>
                    <a:pt x="0" y="1760"/>
                    <a:pt x="328" y="2843"/>
                    <a:pt x="1116" y="3261"/>
                  </a:cubicBezTo>
                  <a:cubicBezTo>
                    <a:pt x="1351" y="3386"/>
                    <a:pt x="1612" y="3445"/>
                    <a:pt x="1874" y="3445"/>
                  </a:cubicBezTo>
                  <a:cubicBezTo>
                    <a:pt x="2496" y="3445"/>
                    <a:pt x="3123" y="3114"/>
                    <a:pt x="3435" y="2552"/>
                  </a:cubicBezTo>
                  <a:cubicBezTo>
                    <a:pt x="3877" y="1754"/>
                    <a:pt x="3589" y="660"/>
                    <a:pt x="2811" y="211"/>
                  </a:cubicBezTo>
                  <a:cubicBezTo>
                    <a:pt x="2563" y="67"/>
                    <a:pt x="2284" y="0"/>
                    <a:pt x="2004"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6" name="Google Shape;3246;p8"/>
            <p:cNvSpPr/>
            <p:nvPr/>
          </p:nvSpPr>
          <p:spPr>
            <a:xfrm>
              <a:off x="2165000" y="1293050"/>
              <a:ext cx="97800" cy="87125"/>
            </a:xfrm>
            <a:custGeom>
              <a:rect b="b" l="l" r="r" t="t"/>
              <a:pathLst>
                <a:path extrusionOk="0" h="3485" w="3912">
                  <a:moveTo>
                    <a:pt x="2029" y="0"/>
                  </a:moveTo>
                  <a:cubicBezTo>
                    <a:pt x="1419" y="0"/>
                    <a:pt x="793" y="310"/>
                    <a:pt x="467" y="851"/>
                  </a:cubicBezTo>
                  <a:cubicBezTo>
                    <a:pt x="0" y="1625"/>
                    <a:pt x="251" y="2739"/>
                    <a:pt x="1001" y="3233"/>
                  </a:cubicBezTo>
                  <a:cubicBezTo>
                    <a:pt x="1262" y="3404"/>
                    <a:pt x="1569" y="3484"/>
                    <a:pt x="1880" y="3484"/>
                  </a:cubicBezTo>
                  <a:cubicBezTo>
                    <a:pt x="2491" y="3484"/>
                    <a:pt x="3117" y="3175"/>
                    <a:pt x="3444" y="2633"/>
                  </a:cubicBezTo>
                  <a:cubicBezTo>
                    <a:pt x="3911" y="1859"/>
                    <a:pt x="3661" y="747"/>
                    <a:pt x="2909" y="253"/>
                  </a:cubicBezTo>
                  <a:cubicBezTo>
                    <a:pt x="2648" y="81"/>
                    <a:pt x="2340" y="0"/>
                    <a:pt x="2029"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7" name="Google Shape;3247;p8"/>
            <p:cNvSpPr/>
            <p:nvPr/>
          </p:nvSpPr>
          <p:spPr>
            <a:xfrm>
              <a:off x="5886050" y="3385300"/>
              <a:ext cx="98975" cy="87125"/>
            </a:xfrm>
            <a:custGeom>
              <a:rect b="b" l="l" r="r" t="t"/>
              <a:pathLst>
                <a:path extrusionOk="0" h="3485" w="3959">
                  <a:moveTo>
                    <a:pt x="2050" y="0"/>
                  </a:moveTo>
                  <a:cubicBezTo>
                    <a:pt x="1431" y="0"/>
                    <a:pt x="802" y="322"/>
                    <a:pt x="481" y="869"/>
                  </a:cubicBezTo>
                  <a:cubicBezTo>
                    <a:pt x="0" y="1690"/>
                    <a:pt x="317" y="2857"/>
                    <a:pt x="1138" y="3297"/>
                  </a:cubicBezTo>
                  <a:cubicBezTo>
                    <a:pt x="1375" y="3425"/>
                    <a:pt x="1641" y="3484"/>
                    <a:pt x="1908" y="3484"/>
                  </a:cubicBezTo>
                  <a:cubicBezTo>
                    <a:pt x="2527" y="3484"/>
                    <a:pt x="3157" y="3164"/>
                    <a:pt x="3478" y="2617"/>
                  </a:cubicBezTo>
                  <a:cubicBezTo>
                    <a:pt x="3958" y="1796"/>
                    <a:pt x="3641" y="629"/>
                    <a:pt x="2821" y="188"/>
                  </a:cubicBezTo>
                  <a:cubicBezTo>
                    <a:pt x="2583" y="60"/>
                    <a:pt x="2318" y="0"/>
                    <a:pt x="2050"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8" name="Google Shape;3248;p8"/>
            <p:cNvSpPr/>
            <p:nvPr/>
          </p:nvSpPr>
          <p:spPr>
            <a:xfrm>
              <a:off x="3944875" y="577300"/>
              <a:ext cx="97825" cy="87150"/>
            </a:xfrm>
            <a:custGeom>
              <a:rect b="b" l="l" r="r" t="t"/>
              <a:pathLst>
                <a:path extrusionOk="0" h="3486" w="3913">
                  <a:moveTo>
                    <a:pt x="2028" y="0"/>
                  </a:moveTo>
                  <a:cubicBezTo>
                    <a:pt x="1391" y="0"/>
                    <a:pt x="740" y="341"/>
                    <a:pt x="429" y="920"/>
                  </a:cubicBezTo>
                  <a:cubicBezTo>
                    <a:pt x="1" y="1722"/>
                    <a:pt x="298" y="2821"/>
                    <a:pt x="1069" y="3272"/>
                  </a:cubicBezTo>
                  <a:cubicBezTo>
                    <a:pt x="1317" y="3417"/>
                    <a:pt x="1600" y="3485"/>
                    <a:pt x="1885" y="3485"/>
                  </a:cubicBezTo>
                  <a:cubicBezTo>
                    <a:pt x="2523" y="3485"/>
                    <a:pt x="3174" y="3144"/>
                    <a:pt x="3484" y="2566"/>
                  </a:cubicBezTo>
                  <a:cubicBezTo>
                    <a:pt x="3913" y="1764"/>
                    <a:pt x="3615" y="665"/>
                    <a:pt x="2845" y="214"/>
                  </a:cubicBezTo>
                  <a:cubicBezTo>
                    <a:pt x="2596" y="68"/>
                    <a:pt x="2313" y="0"/>
                    <a:pt x="2028"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9" name="Google Shape;3249;p8"/>
            <p:cNvSpPr/>
            <p:nvPr/>
          </p:nvSpPr>
          <p:spPr>
            <a:xfrm>
              <a:off x="5969750" y="2964250"/>
              <a:ext cx="98900" cy="87125"/>
            </a:xfrm>
            <a:custGeom>
              <a:rect b="b" l="l" r="r" t="t"/>
              <a:pathLst>
                <a:path extrusionOk="0" h="3485" w="3956">
                  <a:moveTo>
                    <a:pt x="2048" y="0"/>
                  </a:moveTo>
                  <a:cubicBezTo>
                    <a:pt x="1446" y="0"/>
                    <a:pt x="830" y="303"/>
                    <a:pt x="501" y="829"/>
                  </a:cubicBezTo>
                  <a:cubicBezTo>
                    <a:pt x="0" y="1631"/>
                    <a:pt x="288" y="2808"/>
                    <a:pt x="1098" y="3276"/>
                  </a:cubicBezTo>
                  <a:cubicBezTo>
                    <a:pt x="1344" y="3417"/>
                    <a:pt x="1624" y="3484"/>
                    <a:pt x="1907" y="3484"/>
                  </a:cubicBezTo>
                  <a:cubicBezTo>
                    <a:pt x="2509" y="3484"/>
                    <a:pt x="3124" y="3182"/>
                    <a:pt x="3454" y="2655"/>
                  </a:cubicBezTo>
                  <a:cubicBezTo>
                    <a:pt x="3955" y="1854"/>
                    <a:pt x="3668" y="676"/>
                    <a:pt x="2857" y="209"/>
                  </a:cubicBezTo>
                  <a:cubicBezTo>
                    <a:pt x="2612" y="67"/>
                    <a:pt x="2332" y="0"/>
                    <a:pt x="2048"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0" name="Google Shape;3250;p8"/>
            <p:cNvSpPr/>
            <p:nvPr/>
          </p:nvSpPr>
          <p:spPr>
            <a:xfrm>
              <a:off x="1632175" y="2242050"/>
              <a:ext cx="97000" cy="86125"/>
            </a:xfrm>
            <a:custGeom>
              <a:rect b="b" l="l" r="r" t="t"/>
              <a:pathLst>
                <a:path extrusionOk="0" h="3445" w="3880">
                  <a:moveTo>
                    <a:pt x="2003" y="0"/>
                  </a:moveTo>
                  <a:cubicBezTo>
                    <a:pt x="1358" y="0"/>
                    <a:pt x="706" y="355"/>
                    <a:pt x="410" y="950"/>
                  </a:cubicBezTo>
                  <a:cubicBezTo>
                    <a:pt x="1" y="1772"/>
                    <a:pt x="335" y="2855"/>
                    <a:pt x="1125" y="3266"/>
                  </a:cubicBezTo>
                  <a:cubicBezTo>
                    <a:pt x="1359" y="3388"/>
                    <a:pt x="1616" y="3445"/>
                    <a:pt x="1875" y="3445"/>
                  </a:cubicBezTo>
                  <a:cubicBezTo>
                    <a:pt x="2500" y="3445"/>
                    <a:pt x="3132" y="3110"/>
                    <a:pt x="3442" y="2543"/>
                  </a:cubicBezTo>
                  <a:cubicBezTo>
                    <a:pt x="3879" y="1738"/>
                    <a:pt x="3580" y="649"/>
                    <a:pt x="2801" y="206"/>
                  </a:cubicBezTo>
                  <a:cubicBezTo>
                    <a:pt x="2555" y="66"/>
                    <a:pt x="2280" y="0"/>
                    <a:pt x="2003"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1" name="Google Shape;3251;p8"/>
            <p:cNvSpPr/>
            <p:nvPr/>
          </p:nvSpPr>
          <p:spPr>
            <a:xfrm>
              <a:off x="5353275" y="4334300"/>
              <a:ext cx="97525" cy="86150"/>
            </a:xfrm>
            <a:custGeom>
              <a:rect b="b" l="l" r="r" t="t"/>
              <a:pathLst>
                <a:path extrusionOk="0" h="3446" w="3901">
                  <a:moveTo>
                    <a:pt x="2025" y="0"/>
                  </a:moveTo>
                  <a:cubicBezTo>
                    <a:pt x="1429" y="0"/>
                    <a:pt x="822" y="304"/>
                    <a:pt x="497" y="833"/>
                  </a:cubicBezTo>
                  <a:cubicBezTo>
                    <a:pt x="0" y="1647"/>
                    <a:pt x="302" y="2811"/>
                    <a:pt x="1129" y="3256"/>
                  </a:cubicBezTo>
                  <a:cubicBezTo>
                    <a:pt x="1367" y="3385"/>
                    <a:pt x="1632" y="3445"/>
                    <a:pt x="1898" y="3445"/>
                  </a:cubicBezTo>
                  <a:cubicBezTo>
                    <a:pt x="2515" y="3445"/>
                    <a:pt x="3138" y="3119"/>
                    <a:pt x="3451" y="2563"/>
                  </a:cubicBezTo>
                  <a:cubicBezTo>
                    <a:pt x="3901" y="1766"/>
                    <a:pt x="3616" y="673"/>
                    <a:pt x="2841" y="216"/>
                  </a:cubicBezTo>
                  <a:cubicBezTo>
                    <a:pt x="2593" y="69"/>
                    <a:pt x="2310" y="0"/>
                    <a:pt x="2025"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2" name="Google Shape;3252;p8"/>
            <p:cNvSpPr/>
            <p:nvPr/>
          </p:nvSpPr>
          <p:spPr>
            <a:xfrm>
              <a:off x="1548875" y="2663675"/>
              <a:ext cx="96300" cy="85000"/>
            </a:xfrm>
            <a:custGeom>
              <a:rect b="b" l="l" r="r" t="t"/>
              <a:pathLst>
                <a:path extrusionOk="0" h="3400" w="3852">
                  <a:moveTo>
                    <a:pt x="1967" y="1"/>
                  </a:moveTo>
                  <a:cubicBezTo>
                    <a:pt x="1391" y="1"/>
                    <a:pt x="818" y="295"/>
                    <a:pt x="495" y="816"/>
                  </a:cubicBezTo>
                  <a:cubicBezTo>
                    <a:pt x="1" y="1613"/>
                    <a:pt x="256" y="2698"/>
                    <a:pt x="1050" y="3172"/>
                  </a:cubicBezTo>
                  <a:cubicBezTo>
                    <a:pt x="1309" y="3327"/>
                    <a:pt x="1597" y="3400"/>
                    <a:pt x="1883" y="3400"/>
                  </a:cubicBezTo>
                  <a:cubicBezTo>
                    <a:pt x="2477" y="3400"/>
                    <a:pt x="3066" y="3087"/>
                    <a:pt x="3383" y="2534"/>
                  </a:cubicBezTo>
                  <a:cubicBezTo>
                    <a:pt x="3851" y="1716"/>
                    <a:pt x="3561" y="645"/>
                    <a:pt x="2752" y="200"/>
                  </a:cubicBezTo>
                  <a:cubicBezTo>
                    <a:pt x="2506" y="65"/>
                    <a:pt x="2236" y="1"/>
                    <a:pt x="1967"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3" name="Google Shape;3253;p8"/>
            <p:cNvSpPr/>
            <p:nvPr/>
          </p:nvSpPr>
          <p:spPr>
            <a:xfrm>
              <a:off x="5037850" y="4625150"/>
              <a:ext cx="95800" cy="85025"/>
            </a:xfrm>
            <a:custGeom>
              <a:rect b="b" l="l" r="r" t="t"/>
              <a:pathLst>
                <a:path extrusionOk="0" h="3401" w="3832">
                  <a:moveTo>
                    <a:pt x="1970" y="1"/>
                  </a:moveTo>
                  <a:cubicBezTo>
                    <a:pt x="1377" y="1"/>
                    <a:pt x="788" y="312"/>
                    <a:pt x="472" y="863"/>
                  </a:cubicBezTo>
                  <a:cubicBezTo>
                    <a:pt x="0" y="1681"/>
                    <a:pt x="289" y="2752"/>
                    <a:pt x="1098" y="3199"/>
                  </a:cubicBezTo>
                  <a:cubicBezTo>
                    <a:pt x="1345" y="3336"/>
                    <a:pt x="1616" y="3400"/>
                    <a:pt x="1885" y="3400"/>
                  </a:cubicBezTo>
                  <a:cubicBezTo>
                    <a:pt x="2498" y="3400"/>
                    <a:pt x="3104" y="3066"/>
                    <a:pt x="3410" y="2488"/>
                  </a:cubicBezTo>
                  <a:cubicBezTo>
                    <a:pt x="3831" y="1696"/>
                    <a:pt x="3560" y="683"/>
                    <a:pt x="2804" y="229"/>
                  </a:cubicBezTo>
                  <a:cubicBezTo>
                    <a:pt x="2546" y="74"/>
                    <a:pt x="2257" y="1"/>
                    <a:pt x="1970"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4" name="Google Shape;3254;p8"/>
            <p:cNvSpPr/>
            <p:nvPr/>
          </p:nvSpPr>
          <p:spPr>
            <a:xfrm>
              <a:off x="3574750" y="5051225"/>
              <a:ext cx="94775" cy="83775"/>
            </a:xfrm>
            <a:custGeom>
              <a:rect b="b" l="l" r="r" t="t"/>
              <a:pathLst>
                <a:path extrusionOk="0" h="3351" w="3791">
                  <a:moveTo>
                    <a:pt x="1913" y="0"/>
                  </a:moveTo>
                  <a:cubicBezTo>
                    <a:pt x="1328" y="0"/>
                    <a:pt x="769" y="323"/>
                    <a:pt x="457" y="903"/>
                  </a:cubicBezTo>
                  <a:cubicBezTo>
                    <a:pt x="0" y="1757"/>
                    <a:pt x="310" y="2753"/>
                    <a:pt x="1166" y="3177"/>
                  </a:cubicBezTo>
                  <a:cubicBezTo>
                    <a:pt x="1403" y="3295"/>
                    <a:pt x="1651" y="3351"/>
                    <a:pt x="1894" y="3351"/>
                  </a:cubicBezTo>
                  <a:cubicBezTo>
                    <a:pt x="2482" y="3351"/>
                    <a:pt x="3043" y="3024"/>
                    <a:pt x="3353" y="2446"/>
                  </a:cubicBezTo>
                  <a:cubicBezTo>
                    <a:pt x="3790" y="1630"/>
                    <a:pt x="3530" y="682"/>
                    <a:pt x="2741" y="227"/>
                  </a:cubicBezTo>
                  <a:cubicBezTo>
                    <a:pt x="2476" y="73"/>
                    <a:pt x="2192" y="0"/>
                    <a:pt x="1913"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5" name="Google Shape;3255;p8"/>
            <p:cNvSpPr/>
            <p:nvPr/>
          </p:nvSpPr>
          <p:spPr>
            <a:xfrm>
              <a:off x="1947050" y="4135825"/>
              <a:ext cx="94225" cy="83800"/>
            </a:xfrm>
            <a:custGeom>
              <a:rect b="b" l="l" r="r" t="t"/>
              <a:pathLst>
                <a:path extrusionOk="0" h="3352" w="3769">
                  <a:moveTo>
                    <a:pt x="1894" y="1"/>
                  </a:moveTo>
                  <a:cubicBezTo>
                    <a:pt x="1322" y="1"/>
                    <a:pt x="774" y="309"/>
                    <a:pt x="457" y="868"/>
                  </a:cubicBezTo>
                  <a:cubicBezTo>
                    <a:pt x="1" y="1676"/>
                    <a:pt x="239" y="2635"/>
                    <a:pt x="1013" y="3105"/>
                  </a:cubicBezTo>
                  <a:cubicBezTo>
                    <a:pt x="1288" y="3272"/>
                    <a:pt x="1585" y="3352"/>
                    <a:pt x="1876" y="3352"/>
                  </a:cubicBezTo>
                  <a:cubicBezTo>
                    <a:pt x="2447" y="3352"/>
                    <a:pt x="2995" y="3044"/>
                    <a:pt x="3312" y="2485"/>
                  </a:cubicBezTo>
                  <a:cubicBezTo>
                    <a:pt x="3769" y="1677"/>
                    <a:pt x="3531" y="719"/>
                    <a:pt x="2756" y="248"/>
                  </a:cubicBezTo>
                  <a:cubicBezTo>
                    <a:pt x="2481" y="81"/>
                    <a:pt x="2184" y="1"/>
                    <a:pt x="1894"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6" name="Google Shape;3256;p8"/>
            <p:cNvSpPr/>
            <p:nvPr/>
          </p:nvSpPr>
          <p:spPr>
            <a:xfrm>
              <a:off x="3159150" y="4973625"/>
              <a:ext cx="94825" cy="83800"/>
            </a:xfrm>
            <a:custGeom>
              <a:rect b="b" l="l" r="r" t="t"/>
              <a:pathLst>
                <a:path extrusionOk="0" h="3352" w="3793">
                  <a:moveTo>
                    <a:pt x="1914" y="1"/>
                  </a:moveTo>
                  <a:cubicBezTo>
                    <a:pt x="1329" y="1"/>
                    <a:pt x="770" y="324"/>
                    <a:pt x="459" y="904"/>
                  </a:cubicBezTo>
                  <a:cubicBezTo>
                    <a:pt x="1" y="1757"/>
                    <a:pt x="313" y="2755"/>
                    <a:pt x="1168" y="3178"/>
                  </a:cubicBezTo>
                  <a:cubicBezTo>
                    <a:pt x="1405" y="3295"/>
                    <a:pt x="1653" y="3351"/>
                    <a:pt x="1897" y="3351"/>
                  </a:cubicBezTo>
                  <a:cubicBezTo>
                    <a:pt x="2485" y="3351"/>
                    <a:pt x="3045" y="3025"/>
                    <a:pt x="3355" y="2447"/>
                  </a:cubicBezTo>
                  <a:cubicBezTo>
                    <a:pt x="3792" y="1629"/>
                    <a:pt x="3530" y="681"/>
                    <a:pt x="2743" y="228"/>
                  </a:cubicBezTo>
                  <a:cubicBezTo>
                    <a:pt x="2477" y="74"/>
                    <a:pt x="2193" y="1"/>
                    <a:pt x="1914"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7" name="Google Shape;3257;p8"/>
            <p:cNvSpPr/>
            <p:nvPr/>
          </p:nvSpPr>
          <p:spPr>
            <a:xfrm>
              <a:off x="2229325" y="4450550"/>
              <a:ext cx="94225" cy="83800"/>
            </a:xfrm>
            <a:custGeom>
              <a:rect b="b" l="l" r="r" t="t"/>
              <a:pathLst>
                <a:path extrusionOk="0" h="3352" w="3769">
                  <a:moveTo>
                    <a:pt x="1892" y="1"/>
                  </a:moveTo>
                  <a:cubicBezTo>
                    <a:pt x="1319" y="1"/>
                    <a:pt x="769" y="310"/>
                    <a:pt x="454" y="872"/>
                  </a:cubicBezTo>
                  <a:cubicBezTo>
                    <a:pt x="0" y="1681"/>
                    <a:pt x="240" y="2639"/>
                    <a:pt x="1017" y="3106"/>
                  </a:cubicBezTo>
                  <a:cubicBezTo>
                    <a:pt x="1291" y="3272"/>
                    <a:pt x="1586" y="3351"/>
                    <a:pt x="1875" y="3351"/>
                  </a:cubicBezTo>
                  <a:cubicBezTo>
                    <a:pt x="2449" y="3351"/>
                    <a:pt x="2999" y="3041"/>
                    <a:pt x="3314" y="2479"/>
                  </a:cubicBezTo>
                  <a:cubicBezTo>
                    <a:pt x="3768" y="1671"/>
                    <a:pt x="3527" y="713"/>
                    <a:pt x="2750" y="245"/>
                  </a:cubicBezTo>
                  <a:cubicBezTo>
                    <a:pt x="2476" y="80"/>
                    <a:pt x="2181" y="1"/>
                    <a:pt x="1892"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8" name="Google Shape;3258;p8"/>
            <p:cNvSpPr/>
            <p:nvPr/>
          </p:nvSpPr>
          <p:spPr>
            <a:xfrm>
              <a:off x="5526700" y="1312075"/>
              <a:ext cx="91325" cy="80425"/>
            </a:xfrm>
            <a:custGeom>
              <a:rect b="b" l="l" r="r" t="t"/>
              <a:pathLst>
                <a:path extrusionOk="0" h="3217" w="3653">
                  <a:moveTo>
                    <a:pt x="1834" y="1"/>
                  </a:moveTo>
                  <a:cubicBezTo>
                    <a:pt x="1316" y="1"/>
                    <a:pt x="816" y="262"/>
                    <a:pt x="506" y="744"/>
                  </a:cubicBezTo>
                  <a:cubicBezTo>
                    <a:pt x="1" y="1530"/>
                    <a:pt x="217" y="2516"/>
                    <a:pt x="997" y="2984"/>
                  </a:cubicBezTo>
                  <a:cubicBezTo>
                    <a:pt x="1258" y="3141"/>
                    <a:pt x="1541" y="3217"/>
                    <a:pt x="1819" y="3217"/>
                  </a:cubicBezTo>
                  <a:cubicBezTo>
                    <a:pt x="2337" y="3217"/>
                    <a:pt x="2837" y="2955"/>
                    <a:pt x="3147" y="2473"/>
                  </a:cubicBezTo>
                  <a:cubicBezTo>
                    <a:pt x="3652" y="1688"/>
                    <a:pt x="3436" y="700"/>
                    <a:pt x="2656" y="233"/>
                  </a:cubicBezTo>
                  <a:cubicBezTo>
                    <a:pt x="2395" y="76"/>
                    <a:pt x="2112" y="1"/>
                    <a:pt x="1834"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9" name="Google Shape;3259;p8"/>
            <p:cNvSpPr/>
            <p:nvPr/>
          </p:nvSpPr>
          <p:spPr>
            <a:xfrm>
              <a:off x="3349550" y="556250"/>
              <a:ext cx="91025" cy="80450"/>
            </a:xfrm>
            <a:custGeom>
              <a:rect b="b" l="l" r="r" t="t"/>
              <a:pathLst>
                <a:path extrusionOk="0" h="3218" w="3641">
                  <a:moveTo>
                    <a:pt x="1838" y="1"/>
                  </a:moveTo>
                  <a:cubicBezTo>
                    <a:pt x="1293" y="1"/>
                    <a:pt x="770" y="293"/>
                    <a:pt x="466" y="819"/>
                  </a:cubicBezTo>
                  <a:cubicBezTo>
                    <a:pt x="0" y="1626"/>
                    <a:pt x="267" y="2596"/>
                    <a:pt x="1073" y="3026"/>
                  </a:cubicBezTo>
                  <a:cubicBezTo>
                    <a:pt x="1315" y="3156"/>
                    <a:pt x="1571" y="3217"/>
                    <a:pt x="1821" y="3217"/>
                  </a:cubicBezTo>
                  <a:cubicBezTo>
                    <a:pt x="2403" y="3217"/>
                    <a:pt x="2958" y="2885"/>
                    <a:pt x="3248" y="2300"/>
                  </a:cubicBezTo>
                  <a:cubicBezTo>
                    <a:pt x="3640" y="1511"/>
                    <a:pt x="3353" y="601"/>
                    <a:pt x="2585" y="191"/>
                  </a:cubicBezTo>
                  <a:cubicBezTo>
                    <a:pt x="2344" y="62"/>
                    <a:pt x="2088" y="1"/>
                    <a:pt x="1838"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0" name="Google Shape;3260;p8"/>
            <p:cNvSpPr/>
            <p:nvPr/>
          </p:nvSpPr>
          <p:spPr>
            <a:xfrm>
              <a:off x="5908250" y="1994700"/>
              <a:ext cx="91325" cy="80400"/>
            </a:xfrm>
            <a:custGeom>
              <a:rect b="b" l="l" r="r" t="t"/>
              <a:pathLst>
                <a:path extrusionOk="0" h="3216" w="3653">
                  <a:moveTo>
                    <a:pt x="1835" y="0"/>
                  </a:moveTo>
                  <a:cubicBezTo>
                    <a:pt x="1315" y="0"/>
                    <a:pt x="811" y="264"/>
                    <a:pt x="502" y="750"/>
                  </a:cubicBezTo>
                  <a:cubicBezTo>
                    <a:pt x="1" y="1538"/>
                    <a:pt x="220" y="2521"/>
                    <a:pt x="1001" y="2987"/>
                  </a:cubicBezTo>
                  <a:cubicBezTo>
                    <a:pt x="1261" y="3141"/>
                    <a:pt x="1542" y="3215"/>
                    <a:pt x="1817" y="3215"/>
                  </a:cubicBezTo>
                  <a:cubicBezTo>
                    <a:pt x="2338" y="3215"/>
                    <a:pt x="2841" y="2951"/>
                    <a:pt x="3150" y="2466"/>
                  </a:cubicBezTo>
                  <a:cubicBezTo>
                    <a:pt x="3652" y="1678"/>
                    <a:pt x="3433" y="694"/>
                    <a:pt x="2650" y="228"/>
                  </a:cubicBezTo>
                  <a:cubicBezTo>
                    <a:pt x="2391" y="74"/>
                    <a:pt x="2111" y="0"/>
                    <a:pt x="1835"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1" name="Google Shape;3261;p8"/>
            <p:cNvSpPr/>
            <p:nvPr/>
          </p:nvSpPr>
          <p:spPr>
            <a:xfrm>
              <a:off x="4779625" y="735850"/>
              <a:ext cx="90550" cy="80425"/>
            </a:xfrm>
            <a:custGeom>
              <a:rect b="b" l="l" r="r" t="t"/>
              <a:pathLst>
                <a:path extrusionOk="0" h="3217" w="3622">
                  <a:moveTo>
                    <a:pt x="1819" y="0"/>
                  </a:moveTo>
                  <a:cubicBezTo>
                    <a:pt x="1250" y="0"/>
                    <a:pt x="707" y="317"/>
                    <a:pt x="410" y="883"/>
                  </a:cubicBezTo>
                  <a:cubicBezTo>
                    <a:pt x="1" y="1667"/>
                    <a:pt x="265" y="2581"/>
                    <a:pt x="1023" y="3007"/>
                  </a:cubicBezTo>
                  <a:cubicBezTo>
                    <a:pt x="1274" y="3149"/>
                    <a:pt x="1542" y="3216"/>
                    <a:pt x="1804" y="3216"/>
                  </a:cubicBezTo>
                  <a:cubicBezTo>
                    <a:pt x="2372" y="3216"/>
                    <a:pt x="2916" y="2898"/>
                    <a:pt x="3212" y="2332"/>
                  </a:cubicBezTo>
                  <a:cubicBezTo>
                    <a:pt x="3621" y="1548"/>
                    <a:pt x="3358" y="634"/>
                    <a:pt x="2600" y="209"/>
                  </a:cubicBezTo>
                  <a:cubicBezTo>
                    <a:pt x="2349" y="67"/>
                    <a:pt x="2081" y="0"/>
                    <a:pt x="1819"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2" name="Google Shape;3262;p8"/>
            <p:cNvSpPr/>
            <p:nvPr/>
          </p:nvSpPr>
          <p:spPr>
            <a:xfrm>
              <a:off x="3166050" y="608850"/>
              <a:ext cx="92550" cy="81625"/>
            </a:xfrm>
            <a:custGeom>
              <a:rect b="b" l="l" r="r" t="t"/>
              <a:pathLst>
                <a:path extrusionOk="0" h="3265" w="3702">
                  <a:moveTo>
                    <a:pt x="1845" y="1"/>
                  </a:moveTo>
                  <a:cubicBezTo>
                    <a:pt x="1277" y="1"/>
                    <a:pt x="743" y="319"/>
                    <a:pt x="439" y="894"/>
                  </a:cubicBezTo>
                  <a:cubicBezTo>
                    <a:pt x="0" y="1727"/>
                    <a:pt x="292" y="2661"/>
                    <a:pt x="1122" y="3084"/>
                  </a:cubicBezTo>
                  <a:cubicBezTo>
                    <a:pt x="1361" y="3206"/>
                    <a:pt x="1611" y="3264"/>
                    <a:pt x="1854" y="3264"/>
                  </a:cubicBezTo>
                  <a:cubicBezTo>
                    <a:pt x="2405" y="3264"/>
                    <a:pt x="2926" y="2963"/>
                    <a:pt x="3235" y="2418"/>
                  </a:cubicBezTo>
                  <a:cubicBezTo>
                    <a:pt x="3702" y="1594"/>
                    <a:pt x="3444" y="653"/>
                    <a:pt x="2628" y="208"/>
                  </a:cubicBezTo>
                  <a:cubicBezTo>
                    <a:pt x="2373" y="68"/>
                    <a:pt x="2105" y="1"/>
                    <a:pt x="1845"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3" name="Google Shape;3263;p8"/>
            <p:cNvSpPr/>
            <p:nvPr/>
          </p:nvSpPr>
          <p:spPr>
            <a:xfrm>
              <a:off x="5957250" y="2178025"/>
              <a:ext cx="92600" cy="81575"/>
            </a:xfrm>
            <a:custGeom>
              <a:rect b="b" l="l" r="r" t="t"/>
              <a:pathLst>
                <a:path extrusionOk="0" h="3263" w="3704">
                  <a:moveTo>
                    <a:pt x="1849" y="0"/>
                  </a:moveTo>
                  <a:cubicBezTo>
                    <a:pt x="1297" y="0"/>
                    <a:pt x="777" y="301"/>
                    <a:pt x="468" y="847"/>
                  </a:cubicBezTo>
                  <a:cubicBezTo>
                    <a:pt x="1" y="1670"/>
                    <a:pt x="259" y="2610"/>
                    <a:pt x="1076" y="3057"/>
                  </a:cubicBezTo>
                  <a:cubicBezTo>
                    <a:pt x="1331" y="3196"/>
                    <a:pt x="1598" y="3263"/>
                    <a:pt x="1858" y="3263"/>
                  </a:cubicBezTo>
                  <a:cubicBezTo>
                    <a:pt x="2426" y="3263"/>
                    <a:pt x="2960" y="2944"/>
                    <a:pt x="3265" y="2369"/>
                  </a:cubicBezTo>
                  <a:cubicBezTo>
                    <a:pt x="3704" y="1538"/>
                    <a:pt x="3411" y="602"/>
                    <a:pt x="2581" y="180"/>
                  </a:cubicBezTo>
                  <a:cubicBezTo>
                    <a:pt x="2341" y="59"/>
                    <a:pt x="2092" y="0"/>
                    <a:pt x="1849"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4" name="Google Shape;3264;p8"/>
            <p:cNvSpPr/>
            <p:nvPr/>
          </p:nvSpPr>
          <p:spPr>
            <a:xfrm>
              <a:off x="2983650" y="662625"/>
              <a:ext cx="91425" cy="80375"/>
            </a:xfrm>
            <a:custGeom>
              <a:rect b="b" l="l" r="r" t="t"/>
              <a:pathLst>
                <a:path extrusionOk="0" h="3215" w="3657">
                  <a:moveTo>
                    <a:pt x="1838" y="0"/>
                  </a:moveTo>
                  <a:cubicBezTo>
                    <a:pt x="1310" y="0"/>
                    <a:pt x="801" y="272"/>
                    <a:pt x="493" y="769"/>
                  </a:cubicBezTo>
                  <a:cubicBezTo>
                    <a:pt x="1" y="1564"/>
                    <a:pt x="235" y="2542"/>
                    <a:pt x="1025" y="2998"/>
                  </a:cubicBezTo>
                  <a:cubicBezTo>
                    <a:pt x="1279" y="3145"/>
                    <a:pt x="1552" y="3215"/>
                    <a:pt x="1821" y="3215"/>
                  </a:cubicBezTo>
                  <a:cubicBezTo>
                    <a:pt x="2349" y="3215"/>
                    <a:pt x="2858" y="2942"/>
                    <a:pt x="3166" y="2445"/>
                  </a:cubicBezTo>
                  <a:cubicBezTo>
                    <a:pt x="3657" y="1652"/>
                    <a:pt x="3424" y="674"/>
                    <a:pt x="2632" y="217"/>
                  </a:cubicBezTo>
                  <a:cubicBezTo>
                    <a:pt x="2379" y="70"/>
                    <a:pt x="2106" y="0"/>
                    <a:pt x="1838"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5" name="Google Shape;3265;p8"/>
            <p:cNvSpPr/>
            <p:nvPr/>
          </p:nvSpPr>
          <p:spPr>
            <a:xfrm>
              <a:off x="5012275" y="866600"/>
              <a:ext cx="90500" cy="80425"/>
            </a:xfrm>
            <a:custGeom>
              <a:rect b="b" l="l" r="r" t="t"/>
              <a:pathLst>
                <a:path extrusionOk="0" h="3217" w="3620">
                  <a:moveTo>
                    <a:pt x="1817" y="0"/>
                  </a:moveTo>
                  <a:cubicBezTo>
                    <a:pt x="1251" y="0"/>
                    <a:pt x="711" y="314"/>
                    <a:pt x="415" y="876"/>
                  </a:cubicBezTo>
                  <a:cubicBezTo>
                    <a:pt x="0" y="1658"/>
                    <a:pt x="257" y="2572"/>
                    <a:pt x="1013" y="3004"/>
                  </a:cubicBezTo>
                  <a:cubicBezTo>
                    <a:pt x="1266" y="3148"/>
                    <a:pt x="1536" y="3217"/>
                    <a:pt x="1801" y="3217"/>
                  </a:cubicBezTo>
                  <a:cubicBezTo>
                    <a:pt x="2366" y="3217"/>
                    <a:pt x="2907" y="2903"/>
                    <a:pt x="3206" y="2341"/>
                  </a:cubicBezTo>
                  <a:cubicBezTo>
                    <a:pt x="3620" y="1560"/>
                    <a:pt x="3362" y="645"/>
                    <a:pt x="2606" y="214"/>
                  </a:cubicBezTo>
                  <a:cubicBezTo>
                    <a:pt x="2352" y="69"/>
                    <a:pt x="2082" y="0"/>
                    <a:pt x="1817"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6" name="Google Shape;3266;p8"/>
            <p:cNvSpPr/>
            <p:nvPr/>
          </p:nvSpPr>
          <p:spPr>
            <a:xfrm>
              <a:off x="6008025" y="2362550"/>
              <a:ext cx="90375" cy="80475"/>
            </a:xfrm>
            <a:custGeom>
              <a:rect b="b" l="l" r="r" t="t"/>
              <a:pathLst>
                <a:path extrusionOk="0" h="3219" w="3615">
                  <a:moveTo>
                    <a:pt x="1818" y="1"/>
                  </a:moveTo>
                  <a:cubicBezTo>
                    <a:pt x="1271" y="1"/>
                    <a:pt x="744" y="294"/>
                    <a:pt x="439" y="826"/>
                  </a:cubicBezTo>
                  <a:cubicBezTo>
                    <a:pt x="0" y="1595"/>
                    <a:pt x="224" y="2522"/>
                    <a:pt x="960" y="2976"/>
                  </a:cubicBezTo>
                  <a:cubicBezTo>
                    <a:pt x="1226" y="3140"/>
                    <a:pt x="1514" y="3218"/>
                    <a:pt x="1797" y="3218"/>
                  </a:cubicBezTo>
                  <a:cubicBezTo>
                    <a:pt x="2344" y="3218"/>
                    <a:pt x="2869" y="2926"/>
                    <a:pt x="3174" y="2393"/>
                  </a:cubicBezTo>
                  <a:cubicBezTo>
                    <a:pt x="3615" y="1623"/>
                    <a:pt x="3391" y="696"/>
                    <a:pt x="2654" y="243"/>
                  </a:cubicBezTo>
                  <a:cubicBezTo>
                    <a:pt x="2388" y="79"/>
                    <a:pt x="2100" y="1"/>
                    <a:pt x="1818"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7" name="Google Shape;3267;p8"/>
            <p:cNvSpPr/>
            <p:nvPr/>
          </p:nvSpPr>
          <p:spPr>
            <a:xfrm>
              <a:off x="4131575" y="527475"/>
              <a:ext cx="90350" cy="80425"/>
            </a:xfrm>
            <a:custGeom>
              <a:rect b="b" l="l" r="r" t="t"/>
              <a:pathLst>
                <a:path extrusionOk="0" h="3217" w="3614">
                  <a:moveTo>
                    <a:pt x="1818" y="0"/>
                  </a:moveTo>
                  <a:cubicBezTo>
                    <a:pt x="1282" y="0"/>
                    <a:pt x="763" y="281"/>
                    <a:pt x="456" y="797"/>
                  </a:cubicBezTo>
                  <a:cubicBezTo>
                    <a:pt x="1" y="1560"/>
                    <a:pt x="207" y="2491"/>
                    <a:pt x="934" y="2959"/>
                  </a:cubicBezTo>
                  <a:cubicBezTo>
                    <a:pt x="1205" y="3133"/>
                    <a:pt x="1503" y="3217"/>
                    <a:pt x="1796" y="3217"/>
                  </a:cubicBezTo>
                  <a:cubicBezTo>
                    <a:pt x="2332" y="3217"/>
                    <a:pt x="2851" y="2936"/>
                    <a:pt x="3159" y="2421"/>
                  </a:cubicBezTo>
                  <a:cubicBezTo>
                    <a:pt x="3614" y="1656"/>
                    <a:pt x="3408" y="725"/>
                    <a:pt x="2681" y="258"/>
                  </a:cubicBezTo>
                  <a:cubicBezTo>
                    <a:pt x="2409" y="83"/>
                    <a:pt x="2111" y="0"/>
                    <a:pt x="1818"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8" name="Google Shape;3268;p8"/>
            <p:cNvSpPr/>
            <p:nvPr/>
          </p:nvSpPr>
          <p:spPr>
            <a:xfrm>
              <a:off x="5674500" y="4048000"/>
              <a:ext cx="88125" cy="78125"/>
            </a:xfrm>
            <a:custGeom>
              <a:rect b="b" l="l" r="r" t="t"/>
              <a:pathLst>
                <a:path extrusionOk="0" h="3125" w="3525">
                  <a:moveTo>
                    <a:pt x="1812" y="0"/>
                  </a:moveTo>
                  <a:cubicBezTo>
                    <a:pt x="1286" y="0"/>
                    <a:pt x="755" y="261"/>
                    <a:pt x="456" y="727"/>
                  </a:cubicBezTo>
                  <a:cubicBezTo>
                    <a:pt x="1" y="1437"/>
                    <a:pt x="214" y="2446"/>
                    <a:pt x="914" y="2896"/>
                  </a:cubicBezTo>
                  <a:cubicBezTo>
                    <a:pt x="1156" y="3051"/>
                    <a:pt x="1434" y="3124"/>
                    <a:pt x="1713" y="3124"/>
                  </a:cubicBezTo>
                  <a:cubicBezTo>
                    <a:pt x="2240" y="3124"/>
                    <a:pt x="2771" y="2864"/>
                    <a:pt x="3069" y="2398"/>
                  </a:cubicBezTo>
                  <a:cubicBezTo>
                    <a:pt x="3524" y="1689"/>
                    <a:pt x="3310" y="679"/>
                    <a:pt x="2611" y="228"/>
                  </a:cubicBezTo>
                  <a:cubicBezTo>
                    <a:pt x="2369" y="74"/>
                    <a:pt x="2091" y="0"/>
                    <a:pt x="1812"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9" name="Google Shape;3269;p8"/>
            <p:cNvSpPr/>
            <p:nvPr/>
          </p:nvSpPr>
          <p:spPr>
            <a:xfrm>
              <a:off x="6024675" y="3152650"/>
              <a:ext cx="88325" cy="78175"/>
            </a:xfrm>
            <a:custGeom>
              <a:rect b="b" l="l" r="r" t="t"/>
              <a:pathLst>
                <a:path extrusionOk="0" h="3127" w="3533">
                  <a:moveTo>
                    <a:pt x="1812" y="0"/>
                  </a:moveTo>
                  <a:cubicBezTo>
                    <a:pt x="1249" y="0"/>
                    <a:pt x="687" y="304"/>
                    <a:pt x="404" y="826"/>
                  </a:cubicBezTo>
                  <a:cubicBezTo>
                    <a:pt x="0" y="1574"/>
                    <a:pt x="280" y="2555"/>
                    <a:pt x="1014" y="2951"/>
                  </a:cubicBezTo>
                  <a:cubicBezTo>
                    <a:pt x="1235" y="3071"/>
                    <a:pt x="1478" y="3127"/>
                    <a:pt x="1721" y="3127"/>
                  </a:cubicBezTo>
                  <a:cubicBezTo>
                    <a:pt x="2284" y="3127"/>
                    <a:pt x="2846" y="2824"/>
                    <a:pt x="3129" y="2301"/>
                  </a:cubicBezTo>
                  <a:cubicBezTo>
                    <a:pt x="3533" y="1554"/>
                    <a:pt x="3253" y="573"/>
                    <a:pt x="2519" y="177"/>
                  </a:cubicBezTo>
                  <a:cubicBezTo>
                    <a:pt x="2298" y="57"/>
                    <a:pt x="2055" y="0"/>
                    <a:pt x="1812"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0" name="Google Shape;3270;p8"/>
            <p:cNvSpPr/>
            <p:nvPr/>
          </p:nvSpPr>
          <p:spPr>
            <a:xfrm>
              <a:off x="2303000" y="1060375"/>
              <a:ext cx="88325" cy="78200"/>
            </a:xfrm>
            <a:custGeom>
              <a:rect b="b" l="l" r="r" t="t"/>
              <a:pathLst>
                <a:path extrusionOk="0" h="3128" w="3533">
                  <a:moveTo>
                    <a:pt x="1814" y="1"/>
                  </a:moveTo>
                  <a:cubicBezTo>
                    <a:pt x="1272" y="1"/>
                    <a:pt x="730" y="279"/>
                    <a:pt x="437" y="770"/>
                  </a:cubicBezTo>
                  <a:cubicBezTo>
                    <a:pt x="0" y="1501"/>
                    <a:pt x="242" y="2493"/>
                    <a:pt x="958" y="2921"/>
                  </a:cubicBezTo>
                  <a:cubicBezTo>
                    <a:pt x="1193" y="3062"/>
                    <a:pt x="1457" y="3128"/>
                    <a:pt x="1721" y="3128"/>
                  </a:cubicBezTo>
                  <a:cubicBezTo>
                    <a:pt x="2262" y="3128"/>
                    <a:pt x="2803" y="2850"/>
                    <a:pt x="3096" y="2358"/>
                  </a:cubicBezTo>
                  <a:cubicBezTo>
                    <a:pt x="3533" y="1629"/>
                    <a:pt x="3292" y="636"/>
                    <a:pt x="2576" y="207"/>
                  </a:cubicBezTo>
                  <a:cubicBezTo>
                    <a:pt x="2342" y="67"/>
                    <a:pt x="2078" y="1"/>
                    <a:pt x="1814"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1" name="Google Shape;3271;p8"/>
            <p:cNvSpPr/>
            <p:nvPr/>
          </p:nvSpPr>
          <p:spPr>
            <a:xfrm>
              <a:off x="1720125" y="1824925"/>
              <a:ext cx="88400" cy="78225"/>
            </a:xfrm>
            <a:custGeom>
              <a:rect b="b" l="l" r="r" t="t"/>
              <a:pathLst>
                <a:path extrusionOk="0" h="3129" w="3536">
                  <a:moveTo>
                    <a:pt x="1814" y="1"/>
                  </a:moveTo>
                  <a:cubicBezTo>
                    <a:pt x="1262" y="1"/>
                    <a:pt x="711" y="292"/>
                    <a:pt x="422" y="799"/>
                  </a:cubicBezTo>
                  <a:cubicBezTo>
                    <a:pt x="0" y="1539"/>
                    <a:pt x="261" y="2523"/>
                    <a:pt x="988" y="2937"/>
                  </a:cubicBezTo>
                  <a:cubicBezTo>
                    <a:pt x="1216" y="3067"/>
                    <a:pt x="1469" y="3128"/>
                    <a:pt x="1722" y="3128"/>
                  </a:cubicBezTo>
                  <a:cubicBezTo>
                    <a:pt x="2274" y="3128"/>
                    <a:pt x="2825" y="2837"/>
                    <a:pt x="3114" y="2330"/>
                  </a:cubicBezTo>
                  <a:cubicBezTo>
                    <a:pt x="3535" y="1590"/>
                    <a:pt x="3273" y="604"/>
                    <a:pt x="2548" y="192"/>
                  </a:cubicBezTo>
                  <a:cubicBezTo>
                    <a:pt x="2320" y="62"/>
                    <a:pt x="2067" y="1"/>
                    <a:pt x="1814"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2" name="Google Shape;3272;p8"/>
            <p:cNvSpPr/>
            <p:nvPr/>
          </p:nvSpPr>
          <p:spPr>
            <a:xfrm>
              <a:off x="5860075" y="1811850"/>
              <a:ext cx="88350" cy="78200"/>
            </a:xfrm>
            <a:custGeom>
              <a:rect b="b" l="l" r="r" t="t"/>
              <a:pathLst>
                <a:path extrusionOk="0" h="3128" w="3534">
                  <a:moveTo>
                    <a:pt x="1813" y="0"/>
                  </a:moveTo>
                  <a:cubicBezTo>
                    <a:pt x="1262" y="0"/>
                    <a:pt x="712" y="290"/>
                    <a:pt x="423" y="796"/>
                  </a:cubicBezTo>
                  <a:cubicBezTo>
                    <a:pt x="0" y="1534"/>
                    <a:pt x="260" y="2520"/>
                    <a:pt x="985" y="2934"/>
                  </a:cubicBezTo>
                  <a:cubicBezTo>
                    <a:pt x="1214" y="3065"/>
                    <a:pt x="1469" y="3127"/>
                    <a:pt x="1723" y="3127"/>
                  </a:cubicBezTo>
                  <a:cubicBezTo>
                    <a:pt x="2274" y="3127"/>
                    <a:pt x="2823" y="2838"/>
                    <a:pt x="3111" y="2333"/>
                  </a:cubicBezTo>
                  <a:cubicBezTo>
                    <a:pt x="3534" y="1593"/>
                    <a:pt x="3276" y="607"/>
                    <a:pt x="2551" y="193"/>
                  </a:cubicBezTo>
                  <a:cubicBezTo>
                    <a:pt x="2322" y="62"/>
                    <a:pt x="2067" y="0"/>
                    <a:pt x="1813"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3" name="Google Shape;3273;p8"/>
            <p:cNvSpPr/>
            <p:nvPr/>
          </p:nvSpPr>
          <p:spPr>
            <a:xfrm>
              <a:off x="3534075" y="504200"/>
              <a:ext cx="88325" cy="78200"/>
            </a:xfrm>
            <a:custGeom>
              <a:rect b="b" l="l" r="r" t="t"/>
              <a:pathLst>
                <a:path extrusionOk="0" h="3128" w="3533">
                  <a:moveTo>
                    <a:pt x="1813" y="0"/>
                  </a:moveTo>
                  <a:cubicBezTo>
                    <a:pt x="1245" y="0"/>
                    <a:pt x="679" y="309"/>
                    <a:pt x="398" y="838"/>
                  </a:cubicBezTo>
                  <a:cubicBezTo>
                    <a:pt x="1" y="1589"/>
                    <a:pt x="289" y="2569"/>
                    <a:pt x="1025" y="2958"/>
                  </a:cubicBezTo>
                  <a:cubicBezTo>
                    <a:pt x="1242" y="3074"/>
                    <a:pt x="1480" y="3128"/>
                    <a:pt x="1718" y="3128"/>
                  </a:cubicBezTo>
                  <a:cubicBezTo>
                    <a:pt x="2286" y="3128"/>
                    <a:pt x="2854" y="2818"/>
                    <a:pt x="3135" y="2289"/>
                  </a:cubicBezTo>
                  <a:cubicBezTo>
                    <a:pt x="3533" y="1539"/>
                    <a:pt x="3244" y="559"/>
                    <a:pt x="2507" y="170"/>
                  </a:cubicBezTo>
                  <a:cubicBezTo>
                    <a:pt x="2289" y="55"/>
                    <a:pt x="2051" y="0"/>
                    <a:pt x="1813"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4" name="Google Shape;3274;p8"/>
            <p:cNvSpPr/>
            <p:nvPr/>
          </p:nvSpPr>
          <p:spPr>
            <a:xfrm>
              <a:off x="1568450" y="3456050"/>
              <a:ext cx="88325" cy="78175"/>
            </a:xfrm>
            <a:custGeom>
              <a:rect b="b" l="l" r="r" t="t"/>
              <a:pathLst>
                <a:path extrusionOk="0" h="3127" w="3533">
                  <a:moveTo>
                    <a:pt x="1814" y="0"/>
                  </a:moveTo>
                  <a:cubicBezTo>
                    <a:pt x="1272" y="0"/>
                    <a:pt x="730" y="278"/>
                    <a:pt x="437" y="770"/>
                  </a:cubicBezTo>
                  <a:cubicBezTo>
                    <a:pt x="0" y="1499"/>
                    <a:pt x="242" y="2491"/>
                    <a:pt x="958" y="2919"/>
                  </a:cubicBezTo>
                  <a:cubicBezTo>
                    <a:pt x="1193" y="3060"/>
                    <a:pt x="1457" y="3127"/>
                    <a:pt x="1721" y="3127"/>
                  </a:cubicBezTo>
                  <a:cubicBezTo>
                    <a:pt x="2262" y="3127"/>
                    <a:pt x="2803" y="2848"/>
                    <a:pt x="3096" y="2358"/>
                  </a:cubicBezTo>
                  <a:cubicBezTo>
                    <a:pt x="3533" y="1627"/>
                    <a:pt x="3291" y="635"/>
                    <a:pt x="2576" y="207"/>
                  </a:cubicBezTo>
                  <a:cubicBezTo>
                    <a:pt x="2342" y="66"/>
                    <a:pt x="2078" y="0"/>
                    <a:pt x="1814"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5" name="Google Shape;3275;p8"/>
            <p:cNvSpPr/>
            <p:nvPr/>
          </p:nvSpPr>
          <p:spPr>
            <a:xfrm>
              <a:off x="4359700" y="5025225"/>
              <a:ext cx="88325" cy="78175"/>
            </a:xfrm>
            <a:custGeom>
              <a:rect b="b" l="l" r="r" t="t"/>
              <a:pathLst>
                <a:path extrusionOk="0" h="3127" w="3533">
                  <a:moveTo>
                    <a:pt x="1813" y="1"/>
                  </a:moveTo>
                  <a:cubicBezTo>
                    <a:pt x="1244" y="1"/>
                    <a:pt x="676" y="311"/>
                    <a:pt x="397" y="841"/>
                  </a:cubicBezTo>
                  <a:cubicBezTo>
                    <a:pt x="0" y="1591"/>
                    <a:pt x="291" y="2573"/>
                    <a:pt x="1027" y="2959"/>
                  </a:cubicBezTo>
                  <a:cubicBezTo>
                    <a:pt x="1244" y="3073"/>
                    <a:pt x="1481" y="3126"/>
                    <a:pt x="1718" y="3126"/>
                  </a:cubicBezTo>
                  <a:cubicBezTo>
                    <a:pt x="2288" y="3126"/>
                    <a:pt x="2856" y="2816"/>
                    <a:pt x="3136" y="2287"/>
                  </a:cubicBezTo>
                  <a:cubicBezTo>
                    <a:pt x="3532" y="1535"/>
                    <a:pt x="3242" y="557"/>
                    <a:pt x="2505" y="169"/>
                  </a:cubicBezTo>
                  <a:cubicBezTo>
                    <a:pt x="2288" y="55"/>
                    <a:pt x="2050" y="1"/>
                    <a:pt x="1813"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6" name="Google Shape;3276;p8"/>
            <p:cNvSpPr/>
            <p:nvPr/>
          </p:nvSpPr>
          <p:spPr>
            <a:xfrm>
              <a:off x="5807175" y="3810275"/>
              <a:ext cx="89425" cy="79325"/>
            </a:xfrm>
            <a:custGeom>
              <a:rect b="b" l="l" r="r" t="t"/>
              <a:pathLst>
                <a:path extrusionOk="0" h="3173" w="3577">
                  <a:moveTo>
                    <a:pt x="1810" y="1"/>
                  </a:moveTo>
                  <a:cubicBezTo>
                    <a:pt x="1267" y="1"/>
                    <a:pt x="737" y="288"/>
                    <a:pt x="438" y="802"/>
                  </a:cubicBezTo>
                  <a:cubicBezTo>
                    <a:pt x="0" y="1555"/>
                    <a:pt x="235" y="2508"/>
                    <a:pt x="964" y="2949"/>
                  </a:cubicBezTo>
                  <a:cubicBezTo>
                    <a:pt x="1215" y="3101"/>
                    <a:pt x="1490" y="3173"/>
                    <a:pt x="1762" y="3173"/>
                  </a:cubicBezTo>
                  <a:cubicBezTo>
                    <a:pt x="2324" y="3173"/>
                    <a:pt x="2872" y="2866"/>
                    <a:pt x="3164" y="2322"/>
                  </a:cubicBezTo>
                  <a:cubicBezTo>
                    <a:pt x="3577" y="1556"/>
                    <a:pt x="3310" y="614"/>
                    <a:pt x="2563" y="197"/>
                  </a:cubicBezTo>
                  <a:cubicBezTo>
                    <a:pt x="2324" y="64"/>
                    <a:pt x="2066" y="1"/>
                    <a:pt x="1810"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7" name="Google Shape;3277;p8"/>
            <p:cNvSpPr/>
            <p:nvPr/>
          </p:nvSpPr>
          <p:spPr>
            <a:xfrm>
              <a:off x="1853475" y="1587775"/>
              <a:ext cx="88300" cy="78175"/>
            </a:xfrm>
            <a:custGeom>
              <a:rect b="b" l="l" r="r" t="t"/>
              <a:pathLst>
                <a:path extrusionOk="0" h="3127" w="3532">
                  <a:moveTo>
                    <a:pt x="1814" y="0"/>
                  </a:moveTo>
                  <a:cubicBezTo>
                    <a:pt x="1245" y="0"/>
                    <a:pt x="677" y="311"/>
                    <a:pt x="397" y="841"/>
                  </a:cubicBezTo>
                  <a:cubicBezTo>
                    <a:pt x="1" y="1592"/>
                    <a:pt x="291" y="2572"/>
                    <a:pt x="1028" y="2960"/>
                  </a:cubicBezTo>
                  <a:cubicBezTo>
                    <a:pt x="1244" y="3073"/>
                    <a:pt x="1481" y="3127"/>
                    <a:pt x="1718" y="3127"/>
                  </a:cubicBezTo>
                  <a:cubicBezTo>
                    <a:pt x="2288" y="3127"/>
                    <a:pt x="2857" y="2817"/>
                    <a:pt x="3136" y="2288"/>
                  </a:cubicBezTo>
                  <a:cubicBezTo>
                    <a:pt x="3531" y="1536"/>
                    <a:pt x="3243" y="558"/>
                    <a:pt x="2506" y="169"/>
                  </a:cubicBezTo>
                  <a:cubicBezTo>
                    <a:pt x="2289" y="54"/>
                    <a:pt x="2051" y="0"/>
                    <a:pt x="1814"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8" name="Google Shape;3278;p8"/>
            <p:cNvSpPr/>
            <p:nvPr/>
          </p:nvSpPr>
          <p:spPr>
            <a:xfrm>
              <a:off x="6059600" y="2548100"/>
              <a:ext cx="86950" cy="77475"/>
            </a:xfrm>
            <a:custGeom>
              <a:rect b="b" l="l" r="r" t="t"/>
              <a:pathLst>
                <a:path extrusionOk="0" h="3099" w="3478">
                  <a:moveTo>
                    <a:pt x="1773" y="1"/>
                  </a:moveTo>
                  <a:cubicBezTo>
                    <a:pt x="1200" y="1"/>
                    <a:pt x="621" y="308"/>
                    <a:pt x="378" y="840"/>
                  </a:cubicBezTo>
                  <a:cubicBezTo>
                    <a:pt x="0" y="1665"/>
                    <a:pt x="198" y="2387"/>
                    <a:pt x="939" y="2884"/>
                  </a:cubicBezTo>
                  <a:cubicBezTo>
                    <a:pt x="1159" y="3030"/>
                    <a:pt x="1414" y="3098"/>
                    <a:pt x="1673" y="3098"/>
                  </a:cubicBezTo>
                  <a:cubicBezTo>
                    <a:pt x="2219" y="3098"/>
                    <a:pt x="2781" y="2798"/>
                    <a:pt x="3062" y="2303"/>
                  </a:cubicBezTo>
                  <a:cubicBezTo>
                    <a:pt x="3478" y="1572"/>
                    <a:pt x="3202" y="567"/>
                    <a:pt x="2477" y="174"/>
                  </a:cubicBezTo>
                  <a:cubicBezTo>
                    <a:pt x="2261" y="56"/>
                    <a:pt x="2018" y="1"/>
                    <a:pt x="1773"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9" name="Google Shape;3279;p8"/>
            <p:cNvSpPr/>
            <p:nvPr/>
          </p:nvSpPr>
          <p:spPr>
            <a:xfrm>
              <a:off x="5542950" y="4286750"/>
              <a:ext cx="84600" cy="74900"/>
            </a:xfrm>
            <a:custGeom>
              <a:rect b="b" l="l" r="r" t="t"/>
              <a:pathLst>
                <a:path extrusionOk="0" h="2996" w="3384">
                  <a:moveTo>
                    <a:pt x="1743" y="0"/>
                  </a:moveTo>
                  <a:cubicBezTo>
                    <a:pt x="1219" y="0"/>
                    <a:pt x="689" y="272"/>
                    <a:pt x="410" y="746"/>
                  </a:cubicBezTo>
                  <a:cubicBezTo>
                    <a:pt x="1" y="1442"/>
                    <a:pt x="241" y="2401"/>
                    <a:pt x="926" y="2805"/>
                  </a:cubicBezTo>
                  <a:cubicBezTo>
                    <a:pt x="1146" y="2934"/>
                    <a:pt x="1394" y="2996"/>
                    <a:pt x="1642" y="2996"/>
                  </a:cubicBezTo>
                  <a:cubicBezTo>
                    <a:pt x="2167" y="2996"/>
                    <a:pt x="2694" y="2723"/>
                    <a:pt x="2974" y="2249"/>
                  </a:cubicBezTo>
                  <a:cubicBezTo>
                    <a:pt x="3384" y="1554"/>
                    <a:pt x="3142" y="594"/>
                    <a:pt x="2457" y="191"/>
                  </a:cubicBezTo>
                  <a:cubicBezTo>
                    <a:pt x="2238" y="61"/>
                    <a:pt x="1991" y="0"/>
                    <a:pt x="1743"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0" name="Google Shape;3280;p8"/>
            <p:cNvSpPr/>
            <p:nvPr/>
          </p:nvSpPr>
          <p:spPr>
            <a:xfrm>
              <a:off x="5245775" y="998725"/>
              <a:ext cx="88050" cy="77450"/>
            </a:xfrm>
            <a:custGeom>
              <a:rect b="b" l="l" r="r" t="t"/>
              <a:pathLst>
                <a:path extrusionOk="0" h="3098" w="3522">
                  <a:moveTo>
                    <a:pt x="1747" y="0"/>
                  </a:moveTo>
                  <a:cubicBezTo>
                    <a:pt x="1251" y="0"/>
                    <a:pt x="812" y="259"/>
                    <a:pt x="469" y="765"/>
                  </a:cubicBezTo>
                  <a:cubicBezTo>
                    <a:pt x="0" y="1456"/>
                    <a:pt x="277" y="2490"/>
                    <a:pt x="990" y="2906"/>
                  </a:cubicBezTo>
                  <a:cubicBezTo>
                    <a:pt x="1214" y="3036"/>
                    <a:pt x="1466" y="3098"/>
                    <a:pt x="1719" y="3098"/>
                  </a:cubicBezTo>
                  <a:cubicBezTo>
                    <a:pt x="2273" y="3098"/>
                    <a:pt x="2832" y="2804"/>
                    <a:pt x="3112" y="2299"/>
                  </a:cubicBezTo>
                  <a:cubicBezTo>
                    <a:pt x="3522" y="1563"/>
                    <a:pt x="3249" y="530"/>
                    <a:pt x="2505" y="184"/>
                  </a:cubicBezTo>
                  <a:cubicBezTo>
                    <a:pt x="2242" y="61"/>
                    <a:pt x="1988" y="0"/>
                    <a:pt x="1747"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1" name="Google Shape;3281;p8"/>
            <p:cNvSpPr/>
            <p:nvPr/>
          </p:nvSpPr>
          <p:spPr>
            <a:xfrm>
              <a:off x="2748500" y="4899900"/>
              <a:ext cx="85575" cy="76050"/>
            </a:xfrm>
            <a:custGeom>
              <a:rect b="b" l="l" r="r" t="t"/>
              <a:pathLst>
                <a:path extrusionOk="0" h="3042" w="3423">
                  <a:moveTo>
                    <a:pt x="1770" y="0"/>
                  </a:moveTo>
                  <a:cubicBezTo>
                    <a:pt x="1202" y="0"/>
                    <a:pt x="625" y="312"/>
                    <a:pt x="362" y="835"/>
                  </a:cubicBezTo>
                  <a:cubicBezTo>
                    <a:pt x="1" y="1553"/>
                    <a:pt x="294" y="2516"/>
                    <a:pt x="985" y="2882"/>
                  </a:cubicBezTo>
                  <a:cubicBezTo>
                    <a:pt x="1191" y="2991"/>
                    <a:pt x="1421" y="3042"/>
                    <a:pt x="1651" y="3042"/>
                  </a:cubicBezTo>
                  <a:cubicBezTo>
                    <a:pt x="2201" y="3042"/>
                    <a:pt x="2758" y="2751"/>
                    <a:pt x="3032" y="2256"/>
                  </a:cubicBezTo>
                  <a:cubicBezTo>
                    <a:pt x="3422" y="1553"/>
                    <a:pt x="3167" y="586"/>
                    <a:pt x="2485" y="188"/>
                  </a:cubicBezTo>
                  <a:cubicBezTo>
                    <a:pt x="2267" y="60"/>
                    <a:pt x="2019" y="0"/>
                    <a:pt x="1770"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2" name="Google Shape;3282;p8"/>
            <p:cNvSpPr/>
            <p:nvPr/>
          </p:nvSpPr>
          <p:spPr>
            <a:xfrm>
              <a:off x="2515850" y="4769125"/>
              <a:ext cx="85550" cy="76050"/>
            </a:xfrm>
            <a:custGeom>
              <a:rect b="b" l="l" r="r" t="t"/>
              <a:pathLst>
                <a:path extrusionOk="0" h="3042" w="3422">
                  <a:moveTo>
                    <a:pt x="1777" y="0"/>
                  </a:moveTo>
                  <a:cubicBezTo>
                    <a:pt x="1229" y="0"/>
                    <a:pt x="668" y="288"/>
                    <a:pt x="391" y="783"/>
                  </a:cubicBezTo>
                  <a:cubicBezTo>
                    <a:pt x="1" y="1486"/>
                    <a:pt x="256" y="2454"/>
                    <a:pt x="937" y="2854"/>
                  </a:cubicBezTo>
                  <a:cubicBezTo>
                    <a:pt x="1155" y="2982"/>
                    <a:pt x="1403" y="3042"/>
                    <a:pt x="1653" y="3042"/>
                  </a:cubicBezTo>
                  <a:cubicBezTo>
                    <a:pt x="2181" y="3042"/>
                    <a:pt x="2720" y="2774"/>
                    <a:pt x="3006" y="2307"/>
                  </a:cubicBezTo>
                  <a:cubicBezTo>
                    <a:pt x="3421" y="1631"/>
                    <a:pt x="3199" y="643"/>
                    <a:pt x="2537" y="216"/>
                  </a:cubicBezTo>
                  <a:cubicBezTo>
                    <a:pt x="2310" y="69"/>
                    <a:pt x="2045" y="0"/>
                    <a:pt x="1777"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3" name="Google Shape;3283;p8"/>
            <p:cNvSpPr/>
            <p:nvPr/>
          </p:nvSpPr>
          <p:spPr>
            <a:xfrm>
              <a:off x="5224625" y="4575650"/>
              <a:ext cx="88075" cy="77475"/>
            </a:xfrm>
            <a:custGeom>
              <a:rect b="b" l="l" r="r" t="t"/>
              <a:pathLst>
                <a:path extrusionOk="0" h="3099" w="3523">
                  <a:moveTo>
                    <a:pt x="1746" y="0"/>
                  </a:moveTo>
                  <a:cubicBezTo>
                    <a:pt x="1245" y="0"/>
                    <a:pt x="804" y="262"/>
                    <a:pt x="463" y="777"/>
                  </a:cubicBezTo>
                  <a:cubicBezTo>
                    <a:pt x="0" y="1474"/>
                    <a:pt x="285" y="2504"/>
                    <a:pt x="1002" y="2914"/>
                  </a:cubicBezTo>
                  <a:cubicBezTo>
                    <a:pt x="1223" y="3039"/>
                    <a:pt x="1470" y="3098"/>
                    <a:pt x="1718" y="3098"/>
                  </a:cubicBezTo>
                  <a:cubicBezTo>
                    <a:pt x="2277" y="3098"/>
                    <a:pt x="2842" y="2800"/>
                    <a:pt x="3120" y="2287"/>
                  </a:cubicBezTo>
                  <a:cubicBezTo>
                    <a:pt x="3522" y="1549"/>
                    <a:pt x="3241" y="515"/>
                    <a:pt x="2495" y="177"/>
                  </a:cubicBezTo>
                  <a:cubicBezTo>
                    <a:pt x="2235" y="59"/>
                    <a:pt x="1984" y="0"/>
                    <a:pt x="1746"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4" name="Google Shape;3284;p8"/>
            <p:cNvSpPr/>
            <p:nvPr/>
          </p:nvSpPr>
          <p:spPr>
            <a:xfrm>
              <a:off x="1502975" y="2483350"/>
              <a:ext cx="88075" cy="77450"/>
            </a:xfrm>
            <a:custGeom>
              <a:rect b="b" l="l" r="r" t="t"/>
              <a:pathLst>
                <a:path extrusionOk="0" h="3098" w="3523">
                  <a:moveTo>
                    <a:pt x="1748" y="1"/>
                  </a:moveTo>
                  <a:cubicBezTo>
                    <a:pt x="1246" y="1"/>
                    <a:pt x="805" y="263"/>
                    <a:pt x="464" y="777"/>
                  </a:cubicBezTo>
                  <a:cubicBezTo>
                    <a:pt x="1" y="1474"/>
                    <a:pt x="287" y="2505"/>
                    <a:pt x="1003" y="2913"/>
                  </a:cubicBezTo>
                  <a:cubicBezTo>
                    <a:pt x="1223" y="3038"/>
                    <a:pt x="1471" y="3097"/>
                    <a:pt x="1719" y="3097"/>
                  </a:cubicBezTo>
                  <a:cubicBezTo>
                    <a:pt x="2278" y="3097"/>
                    <a:pt x="2843" y="2799"/>
                    <a:pt x="3120" y="2288"/>
                  </a:cubicBezTo>
                  <a:cubicBezTo>
                    <a:pt x="3523" y="1550"/>
                    <a:pt x="3241" y="517"/>
                    <a:pt x="2496" y="178"/>
                  </a:cubicBezTo>
                  <a:cubicBezTo>
                    <a:pt x="2236" y="59"/>
                    <a:pt x="1985" y="1"/>
                    <a:pt x="1748"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5" name="Google Shape;3285;p8"/>
            <p:cNvSpPr/>
            <p:nvPr/>
          </p:nvSpPr>
          <p:spPr>
            <a:xfrm>
              <a:off x="3995650" y="5133250"/>
              <a:ext cx="84600" cy="74900"/>
            </a:xfrm>
            <a:custGeom>
              <a:rect b="b" l="l" r="r" t="t"/>
              <a:pathLst>
                <a:path extrusionOk="0" h="2996" w="3384">
                  <a:moveTo>
                    <a:pt x="1742" y="0"/>
                  </a:moveTo>
                  <a:cubicBezTo>
                    <a:pt x="1218" y="0"/>
                    <a:pt x="690" y="271"/>
                    <a:pt x="410" y="745"/>
                  </a:cubicBezTo>
                  <a:cubicBezTo>
                    <a:pt x="0" y="1440"/>
                    <a:pt x="240" y="2400"/>
                    <a:pt x="926" y="2805"/>
                  </a:cubicBezTo>
                  <a:cubicBezTo>
                    <a:pt x="1145" y="2934"/>
                    <a:pt x="1393" y="2996"/>
                    <a:pt x="1641" y="2996"/>
                  </a:cubicBezTo>
                  <a:cubicBezTo>
                    <a:pt x="2165" y="2996"/>
                    <a:pt x="2694" y="2724"/>
                    <a:pt x="2974" y="2249"/>
                  </a:cubicBezTo>
                  <a:cubicBezTo>
                    <a:pt x="3384" y="1554"/>
                    <a:pt x="3143" y="596"/>
                    <a:pt x="2458" y="191"/>
                  </a:cubicBezTo>
                  <a:cubicBezTo>
                    <a:pt x="2238" y="61"/>
                    <a:pt x="1991" y="0"/>
                    <a:pt x="1742"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6" name="Google Shape;3286;p8"/>
            <p:cNvSpPr/>
            <p:nvPr/>
          </p:nvSpPr>
          <p:spPr>
            <a:xfrm>
              <a:off x="4548950" y="606625"/>
              <a:ext cx="87075" cy="77500"/>
            </a:xfrm>
            <a:custGeom>
              <a:rect b="b" l="l" r="r" t="t"/>
              <a:pathLst>
                <a:path extrusionOk="0" h="3100" w="3483">
                  <a:moveTo>
                    <a:pt x="1777" y="1"/>
                  </a:moveTo>
                  <a:cubicBezTo>
                    <a:pt x="1213" y="1"/>
                    <a:pt x="645" y="298"/>
                    <a:pt x="394" y="820"/>
                  </a:cubicBezTo>
                  <a:cubicBezTo>
                    <a:pt x="0" y="1641"/>
                    <a:pt x="192" y="2364"/>
                    <a:pt x="923" y="2872"/>
                  </a:cubicBezTo>
                  <a:cubicBezTo>
                    <a:pt x="1145" y="3028"/>
                    <a:pt x="1408" y="3099"/>
                    <a:pt x="1675" y="3099"/>
                  </a:cubicBezTo>
                  <a:cubicBezTo>
                    <a:pt x="2212" y="3099"/>
                    <a:pt x="2768" y="2809"/>
                    <a:pt x="3055" y="2326"/>
                  </a:cubicBezTo>
                  <a:cubicBezTo>
                    <a:pt x="3482" y="1602"/>
                    <a:pt x="3221" y="593"/>
                    <a:pt x="2504" y="186"/>
                  </a:cubicBezTo>
                  <a:cubicBezTo>
                    <a:pt x="2282" y="60"/>
                    <a:pt x="2030" y="1"/>
                    <a:pt x="1777"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7" name="Google Shape;3287;p8"/>
            <p:cNvSpPr/>
            <p:nvPr/>
          </p:nvSpPr>
          <p:spPr>
            <a:xfrm>
              <a:off x="4543300" y="4972500"/>
              <a:ext cx="87125" cy="77450"/>
            </a:xfrm>
            <a:custGeom>
              <a:rect b="b" l="l" r="r" t="t"/>
              <a:pathLst>
                <a:path extrusionOk="0" h="3098" w="3485">
                  <a:moveTo>
                    <a:pt x="1784" y="1"/>
                  </a:moveTo>
                  <a:cubicBezTo>
                    <a:pt x="1238" y="1"/>
                    <a:pt x="685" y="278"/>
                    <a:pt x="425" y="777"/>
                  </a:cubicBezTo>
                  <a:cubicBezTo>
                    <a:pt x="1" y="1584"/>
                    <a:pt x="177" y="2314"/>
                    <a:pt x="886" y="2845"/>
                  </a:cubicBezTo>
                  <a:cubicBezTo>
                    <a:pt x="1116" y="3018"/>
                    <a:pt x="1394" y="3098"/>
                    <a:pt x="1678" y="3098"/>
                  </a:cubicBezTo>
                  <a:cubicBezTo>
                    <a:pt x="2200" y="3098"/>
                    <a:pt x="2741" y="2828"/>
                    <a:pt x="3036" y="2370"/>
                  </a:cubicBezTo>
                  <a:cubicBezTo>
                    <a:pt x="3484" y="1670"/>
                    <a:pt x="3254" y="642"/>
                    <a:pt x="2553" y="211"/>
                  </a:cubicBezTo>
                  <a:cubicBezTo>
                    <a:pt x="2322" y="68"/>
                    <a:pt x="2054" y="1"/>
                    <a:pt x="1784"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8" name="Google Shape;3288;p8"/>
            <p:cNvSpPr/>
            <p:nvPr/>
          </p:nvSpPr>
          <p:spPr>
            <a:xfrm>
              <a:off x="1518750" y="3272250"/>
              <a:ext cx="87925" cy="77500"/>
            </a:xfrm>
            <a:custGeom>
              <a:rect b="b" l="l" r="r" t="t"/>
              <a:pathLst>
                <a:path extrusionOk="0" h="3100" w="3517">
                  <a:moveTo>
                    <a:pt x="1751" y="0"/>
                  </a:moveTo>
                  <a:cubicBezTo>
                    <a:pt x="1275" y="0"/>
                    <a:pt x="846" y="246"/>
                    <a:pt x="496" y="718"/>
                  </a:cubicBezTo>
                  <a:cubicBezTo>
                    <a:pt x="1" y="1383"/>
                    <a:pt x="239" y="2435"/>
                    <a:pt x="933" y="2880"/>
                  </a:cubicBezTo>
                  <a:cubicBezTo>
                    <a:pt x="1165" y="3029"/>
                    <a:pt x="1436" y="3100"/>
                    <a:pt x="1709" y="3100"/>
                  </a:cubicBezTo>
                  <a:cubicBezTo>
                    <a:pt x="2243" y="3100"/>
                    <a:pt x="2789" y="2830"/>
                    <a:pt x="3079" y="2355"/>
                  </a:cubicBezTo>
                  <a:cubicBezTo>
                    <a:pt x="3517" y="1642"/>
                    <a:pt x="3284" y="596"/>
                    <a:pt x="2553" y="216"/>
                  </a:cubicBezTo>
                  <a:cubicBezTo>
                    <a:pt x="2276" y="71"/>
                    <a:pt x="2007" y="0"/>
                    <a:pt x="1751"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9" name="Google Shape;3289;p8"/>
            <p:cNvSpPr/>
            <p:nvPr/>
          </p:nvSpPr>
          <p:spPr>
            <a:xfrm>
              <a:off x="1618600" y="3640250"/>
              <a:ext cx="86775" cy="77425"/>
            </a:xfrm>
            <a:custGeom>
              <a:rect b="b" l="l" r="r" t="t"/>
              <a:pathLst>
                <a:path extrusionOk="0" h="3097" w="3471">
                  <a:moveTo>
                    <a:pt x="1799" y="1"/>
                  </a:moveTo>
                  <a:cubicBezTo>
                    <a:pt x="1245" y="1"/>
                    <a:pt x="677" y="311"/>
                    <a:pt x="401" y="820"/>
                  </a:cubicBezTo>
                  <a:cubicBezTo>
                    <a:pt x="0" y="1559"/>
                    <a:pt x="295" y="2561"/>
                    <a:pt x="1023" y="2939"/>
                  </a:cubicBezTo>
                  <a:cubicBezTo>
                    <a:pt x="1231" y="3046"/>
                    <a:pt x="1463" y="3097"/>
                    <a:pt x="1697" y="3097"/>
                  </a:cubicBezTo>
                  <a:cubicBezTo>
                    <a:pt x="2283" y="3097"/>
                    <a:pt x="2877" y="2778"/>
                    <a:pt x="3112" y="2233"/>
                  </a:cubicBezTo>
                  <a:cubicBezTo>
                    <a:pt x="3470" y="1403"/>
                    <a:pt x="3268" y="683"/>
                    <a:pt x="2514" y="202"/>
                  </a:cubicBezTo>
                  <a:cubicBezTo>
                    <a:pt x="2297" y="64"/>
                    <a:pt x="2049" y="1"/>
                    <a:pt x="1799"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0" name="Google Shape;3290;p8"/>
            <p:cNvSpPr/>
            <p:nvPr/>
          </p:nvSpPr>
          <p:spPr>
            <a:xfrm>
              <a:off x="4176625" y="5078575"/>
              <a:ext cx="87975" cy="77500"/>
            </a:xfrm>
            <a:custGeom>
              <a:rect b="b" l="l" r="r" t="t"/>
              <a:pathLst>
                <a:path extrusionOk="0" h="3100" w="3519">
                  <a:moveTo>
                    <a:pt x="1751" y="1"/>
                  </a:moveTo>
                  <a:cubicBezTo>
                    <a:pt x="1270" y="1"/>
                    <a:pt x="838" y="250"/>
                    <a:pt x="490" y="729"/>
                  </a:cubicBezTo>
                  <a:cubicBezTo>
                    <a:pt x="1" y="1399"/>
                    <a:pt x="250" y="2449"/>
                    <a:pt x="948" y="2888"/>
                  </a:cubicBezTo>
                  <a:cubicBezTo>
                    <a:pt x="1178" y="3032"/>
                    <a:pt x="1443" y="3100"/>
                    <a:pt x="1711" y="3100"/>
                  </a:cubicBezTo>
                  <a:cubicBezTo>
                    <a:pt x="2250" y="3100"/>
                    <a:pt x="2800" y="2824"/>
                    <a:pt x="3088" y="2342"/>
                  </a:cubicBezTo>
                  <a:cubicBezTo>
                    <a:pt x="3518" y="1622"/>
                    <a:pt x="3277" y="583"/>
                    <a:pt x="2543" y="209"/>
                  </a:cubicBezTo>
                  <a:cubicBezTo>
                    <a:pt x="2268" y="69"/>
                    <a:pt x="2003" y="1"/>
                    <a:pt x="1751"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1" name="Google Shape;3291;p8"/>
            <p:cNvSpPr/>
            <p:nvPr/>
          </p:nvSpPr>
          <p:spPr>
            <a:xfrm>
              <a:off x="5942325" y="3574750"/>
              <a:ext cx="85600" cy="76075"/>
            </a:xfrm>
            <a:custGeom>
              <a:rect b="b" l="l" r="r" t="t"/>
              <a:pathLst>
                <a:path extrusionOk="0" h="3043" w="3424">
                  <a:moveTo>
                    <a:pt x="1775" y="1"/>
                  </a:moveTo>
                  <a:cubicBezTo>
                    <a:pt x="1222" y="1"/>
                    <a:pt x="659" y="295"/>
                    <a:pt x="385" y="799"/>
                  </a:cubicBezTo>
                  <a:cubicBezTo>
                    <a:pt x="1" y="1508"/>
                    <a:pt x="266" y="2473"/>
                    <a:pt x="953" y="2862"/>
                  </a:cubicBezTo>
                  <a:cubicBezTo>
                    <a:pt x="1168" y="2985"/>
                    <a:pt x="1411" y="3043"/>
                    <a:pt x="1656" y="3043"/>
                  </a:cubicBezTo>
                  <a:cubicBezTo>
                    <a:pt x="2190" y="3043"/>
                    <a:pt x="2732" y="2768"/>
                    <a:pt x="3016" y="2295"/>
                  </a:cubicBezTo>
                  <a:cubicBezTo>
                    <a:pt x="3424" y="1611"/>
                    <a:pt x="3193" y="629"/>
                    <a:pt x="2524" y="209"/>
                  </a:cubicBezTo>
                  <a:cubicBezTo>
                    <a:pt x="2298" y="67"/>
                    <a:pt x="2037" y="1"/>
                    <a:pt x="1775"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2" name="Google Shape;3292;p8"/>
            <p:cNvSpPr/>
            <p:nvPr/>
          </p:nvSpPr>
          <p:spPr>
            <a:xfrm>
              <a:off x="3396700" y="5108275"/>
              <a:ext cx="85375" cy="76050"/>
            </a:xfrm>
            <a:custGeom>
              <a:rect b="b" l="l" r="r" t="t"/>
              <a:pathLst>
                <a:path extrusionOk="0" h="3042" w="3415">
                  <a:moveTo>
                    <a:pt x="1766" y="1"/>
                  </a:moveTo>
                  <a:cubicBezTo>
                    <a:pt x="1243" y="1"/>
                    <a:pt x="707" y="262"/>
                    <a:pt x="419" y="729"/>
                  </a:cubicBezTo>
                  <a:cubicBezTo>
                    <a:pt x="0" y="1406"/>
                    <a:pt x="217" y="2392"/>
                    <a:pt x="880" y="2824"/>
                  </a:cubicBezTo>
                  <a:cubicBezTo>
                    <a:pt x="1107" y="2972"/>
                    <a:pt x="1374" y="3042"/>
                    <a:pt x="1645" y="3042"/>
                  </a:cubicBezTo>
                  <a:cubicBezTo>
                    <a:pt x="2152" y="3042"/>
                    <a:pt x="2672" y="2796"/>
                    <a:pt x="2968" y="2358"/>
                  </a:cubicBezTo>
                  <a:cubicBezTo>
                    <a:pt x="3415" y="1700"/>
                    <a:pt x="3235" y="715"/>
                    <a:pt x="2582" y="251"/>
                  </a:cubicBezTo>
                  <a:cubicBezTo>
                    <a:pt x="2343" y="81"/>
                    <a:pt x="2056" y="1"/>
                    <a:pt x="1766"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3" name="Google Shape;3293;p8"/>
            <p:cNvSpPr/>
            <p:nvPr/>
          </p:nvSpPr>
          <p:spPr>
            <a:xfrm>
              <a:off x="2802725" y="717175"/>
              <a:ext cx="87150" cy="77475"/>
            </a:xfrm>
            <a:custGeom>
              <a:rect b="b" l="l" r="r" t="t"/>
              <a:pathLst>
                <a:path extrusionOk="0" h="3099" w="3486">
                  <a:moveTo>
                    <a:pt x="1810" y="0"/>
                  </a:moveTo>
                  <a:cubicBezTo>
                    <a:pt x="1279" y="0"/>
                    <a:pt x="728" y="281"/>
                    <a:pt x="438" y="754"/>
                  </a:cubicBezTo>
                  <a:cubicBezTo>
                    <a:pt x="1" y="1467"/>
                    <a:pt x="248" y="2484"/>
                    <a:pt x="959" y="2902"/>
                  </a:cubicBezTo>
                  <a:cubicBezTo>
                    <a:pt x="1185" y="3035"/>
                    <a:pt x="1445" y="3098"/>
                    <a:pt x="1705" y="3098"/>
                  </a:cubicBezTo>
                  <a:cubicBezTo>
                    <a:pt x="2261" y="3098"/>
                    <a:pt x="2822" y="2810"/>
                    <a:pt x="3078" y="2298"/>
                  </a:cubicBezTo>
                  <a:cubicBezTo>
                    <a:pt x="3486" y="1483"/>
                    <a:pt x="3297" y="757"/>
                    <a:pt x="2578" y="238"/>
                  </a:cubicBezTo>
                  <a:cubicBezTo>
                    <a:pt x="2353" y="75"/>
                    <a:pt x="2084" y="0"/>
                    <a:pt x="1810"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4" name="Google Shape;3294;p8"/>
            <p:cNvSpPr/>
            <p:nvPr/>
          </p:nvSpPr>
          <p:spPr>
            <a:xfrm>
              <a:off x="1988100" y="1351750"/>
              <a:ext cx="85675" cy="76025"/>
            </a:xfrm>
            <a:custGeom>
              <a:rect b="b" l="l" r="r" t="t"/>
              <a:pathLst>
                <a:path extrusionOk="0" h="3041" w="3427">
                  <a:moveTo>
                    <a:pt x="1772" y="0"/>
                  </a:moveTo>
                  <a:cubicBezTo>
                    <a:pt x="1229" y="0"/>
                    <a:pt x="679" y="284"/>
                    <a:pt x="400" y="771"/>
                  </a:cubicBezTo>
                  <a:cubicBezTo>
                    <a:pt x="0" y="1470"/>
                    <a:pt x="246" y="2439"/>
                    <a:pt x="924" y="2847"/>
                  </a:cubicBezTo>
                  <a:cubicBezTo>
                    <a:pt x="1144" y="2979"/>
                    <a:pt x="1395" y="3041"/>
                    <a:pt x="1649" y="3041"/>
                  </a:cubicBezTo>
                  <a:cubicBezTo>
                    <a:pt x="2212" y="3041"/>
                    <a:pt x="2788" y="2737"/>
                    <a:pt x="3055" y="2223"/>
                  </a:cubicBezTo>
                  <a:cubicBezTo>
                    <a:pt x="3426" y="1506"/>
                    <a:pt x="3145" y="546"/>
                    <a:pt x="2454" y="168"/>
                  </a:cubicBezTo>
                  <a:cubicBezTo>
                    <a:pt x="2243" y="54"/>
                    <a:pt x="2008" y="0"/>
                    <a:pt x="1772"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5" name="Google Shape;3295;p8"/>
            <p:cNvSpPr/>
            <p:nvPr/>
          </p:nvSpPr>
          <p:spPr>
            <a:xfrm>
              <a:off x="2001100" y="4323700"/>
              <a:ext cx="85525" cy="76000"/>
            </a:xfrm>
            <a:custGeom>
              <a:rect b="b" l="l" r="r" t="t"/>
              <a:pathLst>
                <a:path extrusionOk="0" h="3040" w="3421">
                  <a:moveTo>
                    <a:pt x="1770" y="0"/>
                  </a:moveTo>
                  <a:cubicBezTo>
                    <a:pt x="1246" y="0"/>
                    <a:pt x="709" y="263"/>
                    <a:pt x="422" y="721"/>
                  </a:cubicBezTo>
                  <a:cubicBezTo>
                    <a:pt x="0" y="1396"/>
                    <a:pt x="213" y="2382"/>
                    <a:pt x="874" y="2818"/>
                  </a:cubicBezTo>
                  <a:cubicBezTo>
                    <a:pt x="1104" y="2969"/>
                    <a:pt x="1372" y="3040"/>
                    <a:pt x="1645" y="3040"/>
                  </a:cubicBezTo>
                  <a:cubicBezTo>
                    <a:pt x="2187" y="3040"/>
                    <a:pt x="2743" y="2758"/>
                    <a:pt x="3023" y="2268"/>
                  </a:cubicBezTo>
                  <a:cubicBezTo>
                    <a:pt x="3421" y="1570"/>
                    <a:pt x="3174" y="600"/>
                    <a:pt x="2495" y="193"/>
                  </a:cubicBezTo>
                  <a:cubicBezTo>
                    <a:pt x="2276" y="62"/>
                    <a:pt x="2024" y="0"/>
                    <a:pt x="1770"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6" name="Google Shape;3296;p8"/>
            <p:cNvSpPr/>
            <p:nvPr/>
          </p:nvSpPr>
          <p:spPr>
            <a:xfrm>
              <a:off x="4727475" y="4920525"/>
              <a:ext cx="84600" cy="74900"/>
            </a:xfrm>
            <a:custGeom>
              <a:rect b="b" l="l" r="r" t="t"/>
              <a:pathLst>
                <a:path extrusionOk="0" h="2996" w="3384">
                  <a:moveTo>
                    <a:pt x="1742" y="1"/>
                  </a:moveTo>
                  <a:cubicBezTo>
                    <a:pt x="1197" y="1"/>
                    <a:pt x="651" y="295"/>
                    <a:pt x="383" y="795"/>
                  </a:cubicBezTo>
                  <a:cubicBezTo>
                    <a:pt x="0" y="1510"/>
                    <a:pt x="276" y="2459"/>
                    <a:pt x="974" y="2832"/>
                  </a:cubicBezTo>
                  <a:cubicBezTo>
                    <a:pt x="1183" y="2943"/>
                    <a:pt x="1413" y="2995"/>
                    <a:pt x="1642" y="2995"/>
                  </a:cubicBezTo>
                  <a:cubicBezTo>
                    <a:pt x="2187" y="2995"/>
                    <a:pt x="2733" y="2702"/>
                    <a:pt x="3000" y="2201"/>
                  </a:cubicBezTo>
                  <a:cubicBezTo>
                    <a:pt x="3383" y="1487"/>
                    <a:pt x="3108" y="538"/>
                    <a:pt x="2409" y="165"/>
                  </a:cubicBezTo>
                  <a:cubicBezTo>
                    <a:pt x="2201" y="53"/>
                    <a:pt x="1972" y="1"/>
                    <a:pt x="1742"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7" name="Google Shape;3297;p8"/>
            <p:cNvSpPr/>
            <p:nvPr/>
          </p:nvSpPr>
          <p:spPr>
            <a:xfrm>
              <a:off x="1471050" y="3089825"/>
              <a:ext cx="84575" cy="74875"/>
            </a:xfrm>
            <a:custGeom>
              <a:rect b="b" l="l" r="r" t="t"/>
              <a:pathLst>
                <a:path extrusionOk="0" h="2995" w="3383">
                  <a:moveTo>
                    <a:pt x="1741" y="0"/>
                  </a:moveTo>
                  <a:cubicBezTo>
                    <a:pt x="1218" y="0"/>
                    <a:pt x="689" y="271"/>
                    <a:pt x="410" y="744"/>
                  </a:cubicBezTo>
                  <a:cubicBezTo>
                    <a:pt x="0" y="1438"/>
                    <a:pt x="240" y="2399"/>
                    <a:pt x="926" y="2803"/>
                  </a:cubicBezTo>
                  <a:cubicBezTo>
                    <a:pt x="1145" y="2933"/>
                    <a:pt x="1393" y="2995"/>
                    <a:pt x="1642" y="2995"/>
                  </a:cubicBezTo>
                  <a:cubicBezTo>
                    <a:pt x="2165" y="2995"/>
                    <a:pt x="2693" y="2724"/>
                    <a:pt x="2973" y="2250"/>
                  </a:cubicBezTo>
                  <a:cubicBezTo>
                    <a:pt x="3382" y="1555"/>
                    <a:pt x="3143" y="596"/>
                    <a:pt x="2458" y="192"/>
                  </a:cubicBezTo>
                  <a:cubicBezTo>
                    <a:pt x="2239" y="62"/>
                    <a:pt x="1991" y="0"/>
                    <a:pt x="1741"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8" name="Google Shape;3298;p8"/>
            <p:cNvSpPr/>
            <p:nvPr/>
          </p:nvSpPr>
          <p:spPr>
            <a:xfrm>
              <a:off x="1588700" y="2063725"/>
              <a:ext cx="84625" cy="74875"/>
            </a:xfrm>
            <a:custGeom>
              <a:rect b="b" l="l" r="r" t="t"/>
              <a:pathLst>
                <a:path extrusionOk="0" h="2995" w="3385">
                  <a:moveTo>
                    <a:pt x="1743" y="0"/>
                  </a:moveTo>
                  <a:cubicBezTo>
                    <a:pt x="1219" y="0"/>
                    <a:pt x="692" y="271"/>
                    <a:pt x="412" y="744"/>
                  </a:cubicBezTo>
                  <a:cubicBezTo>
                    <a:pt x="1" y="1438"/>
                    <a:pt x="240" y="2398"/>
                    <a:pt x="925" y="2803"/>
                  </a:cubicBezTo>
                  <a:cubicBezTo>
                    <a:pt x="1145" y="2933"/>
                    <a:pt x="1393" y="2995"/>
                    <a:pt x="1643" y="2995"/>
                  </a:cubicBezTo>
                  <a:cubicBezTo>
                    <a:pt x="2166" y="2995"/>
                    <a:pt x="2694" y="2724"/>
                    <a:pt x="2973" y="2250"/>
                  </a:cubicBezTo>
                  <a:cubicBezTo>
                    <a:pt x="3384" y="1556"/>
                    <a:pt x="3144" y="597"/>
                    <a:pt x="2460" y="192"/>
                  </a:cubicBezTo>
                  <a:cubicBezTo>
                    <a:pt x="2240" y="61"/>
                    <a:pt x="1992" y="0"/>
                    <a:pt x="1743"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9" name="Google Shape;3299;p8"/>
            <p:cNvSpPr/>
            <p:nvPr/>
          </p:nvSpPr>
          <p:spPr>
            <a:xfrm>
              <a:off x="6111050" y="2733650"/>
              <a:ext cx="82125" cy="73950"/>
            </a:xfrm>
            <a:custGeom>
              <a:rect b="b" l="l" r="r" t="t"/>
              <a:pathLst>
                <a:path extrusionOk="0" h="2958" w="3285">
                  <a:moveTo>
                    <a:pt x="1677" y="0"/>
                  </a:moveTo>
                  <a:cubicBezTo>
                    <a:pt x="1168" y="0"/>
                    <a:pt x="662" y="276"/>
                    <a:pt x="408" y="762"/>
                  </a:cubicBezTo>
                  <a:cubicBezTo>
                    <a:pt x="1" y="1545"/>
                    <a:pt x="166" y="2236"/>
                    <a:pt x="879" y="2728"/>
                  </a:cubicBezTo>
                  <a:cubicBezTo>
                    <a:pt x="1104" y="2884"/>
                    <a:pt x="1361" y="2958"/>
                    <a:pt x="1619" y="2958"/>
                  </a:cubicBezTo>
                  <a:cubicBezTo>
                    <a:pt x="2130" y="2958"/>
                    <a:pt x="2646" y="2670"/>
                    <a:pt x="2938" y="2162"/>
                  </a:cubicBezTo>
                  <a:cubicBezTo>
                    <a:pt x="3284" y="1408"/>
                    <a:pt x="3151" y="726"/>
                    <a:pt x="2437" y="233"/>
                  </a:cubicBezTo>
                  <a:cubicBezTo>
                    <a:pt x="2207" y="75"/>
                    <a:pt x="1942" y="0"/>
                    <a:pt x="1677"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0" name="Google Shape;3300;p8"/>
            <p:cNvSpPr/>
            <p:nvPr/>
          </p:nvSpPr>
          <p:spPr>
            <a:xfrm>
              <a:off x="1670600" y="3826225"/>
              <a:ext cx="82625" cy="73725"/>
            </a:xfrm>
            <a:custGeom>
              <a:rect b="b" l="l" r="r" t="t"/>
              <a:pathLst>
                <a:path extrusionOk="0" h="2949" w="3305">
                  <a:moveTo>
                    <a:pt x="1669" y="0"/>
                  </a:moveTo>
                  <a:cubicBezTo>
                    <a:pt x="1134" y="0"/>
                    <a:pt x="612" y="292"/>
                    <a:pt x="371" y="812"/>
                  </a:cubicBezTo>
                  <a:cubicBezTo>
                    <a:pt x="1" y="1612"/>
                    <a:pt x="197" y="2294"/>
                    <a:pt x="932" y="2751"/>
                  </a:cubicBezTo>
                  <a:cubicBezTo>
                    <a:pt x="1149" y="2886"/>
                    <a:pt x="1389" y="2949"/>
                    <a:pt x="1628" y="2949"/>
                  </a:cubicBezTo>
                  <a:cubicBezTo>
                    <a:pt x="2156" y="2949"/>
                    <a:pt x="2681" y="2644"/>
                    <a:pt x="2943" y="2134"/>
                  </a:cubicBezTo>
                  <a:cubicBezTo>
                    <a:pt x="3305" y="1431"/>
                    <a:pt x="3054" y="567"/>
                    <a:pt x="2379" y="186"/>
                  </a:cubicBezTo>
                  <a:cubicBezTo>
                    <a:pt x="2156" y="60"/>
                    <a:pt x="1911" y="0"/>
                    <a:pt x="1669"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1" name="Google Shape;3301;p8"/>
            <p:cNvSpPr/>
            <p:nvPr/>
          </p:nvSpPr>
          <p:spPr>
            <a:xfrm>
              <a:off x="3719925" y="453150"/>
              <a:ext cx="81625" cy="73775"/>
            </a:xfrm>
            <a:custGeom>
              <a:rect b="b" l="l" r="r" t="t"/>
              <a:pathLst>
                <a:path extrusionOk="0" h="2951" w="3265">
                  <a:moveTo>
                    <a:pt x="1662" y="0"/>
                  </a:moveTo>
                  <a:cubicBezTo>
                    <a:pt x="1177" y="0"/>
                    <a:pt x="696" y="247"/>
                    <a:pt x="436" y="699"/>
                  </a:cubicBezTo>
                  <a:cubicBezTo>
                    <a:pt x="1" y="1458"/>
                    <a:pt x="117" y="2159"/>
                    <a:pt x="816" y="2685"/>
                  </a:cubicBezTo>
                  <a:cubicBezTo>
                    <a:pt x="1054" y="2865"/>
                    <a:pt x="1333" y="2950"/>
                    <a:pt x="1614" y="2950"/>
                  </a:cubicBezTo>
                  <a:cubicBezTo>
                    <a:pt x="2102" y="2950"/>
                    <a:pt x="2597" y="2691"/>
                    <a:pt x="2899" y="2217"/>
                  </a:cubicBezTo>
                  <a:cubicBezTo>
                    <a:pt x="3265" y="1486"/>
                    <a:pt x="3187" y="798"/>
                    <a:pt x="2485" y="272"/>
                  </a:cubicBezTo>
                  <a:cubicBezTo>
                    <a:pt x="2240" y="88"/>
                    <a:pt x="1950" y="0"/>
                    <a:pt x="1662"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2" name="Google Shape;3302;p8"/>
            <p:cNvSpPr/>
            <p:nvPr/>
          </p:nvSpPr>
          <p:spPr>
            <a:xfrm>
              <a:off x="5813250" y="1630000"/>
              <a:ext cx="82100" cy="73950"/>
            </a:xfrm>
            <a:custGeom>
              <a:rect b="b" l="l" r="r" t="t"/>
              <a:pathLst>
                <a:path extrusionOk="0" h="2958" w="3284">
                  <a:moveTo>
                    <a:pt x="1668" y="0"/>
                  </a:moveTo>
                  <a:cubicBezTo>
                    <a:pt x="1138" y="0"/>
                    <a:pt x="614" y="302"/>
                    <a:pt x="373" y="818"/>
                  </a:cubicBezTo>
                  <a:cubicBezTo>
                    <a:pt x="0" y="1617"/>
                    <a:pt x="196" y="2301"/>
                    <a:pt x="930" y="2759"/>
                  </a:cubicBezTo>
                  <a:cubicBezTo>
                    <a:pt x="1147" y="2895"/>
                    <a:pt x="1388" y="2958"/>
                    <a:pt x="1629" y="2958"/>
                  </a:cubicBezTo>
                  <a:cubicBezTo>
                    <a:pt x="2156" y="2958"/>
                    <a:pt x="2680" y="2654"/>
                    <a:pt x="2943" y="2145"/>
                  </a:cubicBezTo>
                  <a:cubicBezTo>
                    <a:pt x="3284" y="1333"/>
                    <a:pt x="3114" y="661"/>
                    <a:pt x="2379" y="202"/>
                  </a:cubicBezTo>
                  <a:cubicBezTo>
                    <a:pt x="2159" y="65"/>
                    <a:pt x="1913" y="0"/>
                    <a:pt x="1668"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3" name="Google Shape;3303;p8"/>
            <p:cNvSpPr/>
            <p:nvPr/>
          </p:nvSpPr>
          <p:spPr>
            <a:xfrm>
              <a:off x="2982725" y="5032600"/>
              <a:ext cx="82025" cy="72275"/>
            </a:xfrm>
            <a:custGeom>
              <a:rect b="b" l="l" r="r" t="t"/>
              <a:pathLst>
                <a:path extrusionOk="0" h="2891" w="3281">
                  <a:moveTo>
                    <a:pt x="1586" y="0"/>
                  </a:moveTo>
                  <a:cubicBezTo>
                    <a:pt x="1130" y="0"/>
                    <a:pt x="738" y="232"/>
                    <a:pt x="444" y="735"/>
                  </a:cubicBezTo>
                  <a:cubicBezTo>
                    <a:pt x="1" y="1497"/>
                    <a:pt x="172" y="2180"/>
                    <a:pt x="897" y="2659"/>
                  </a:cubicBezTo>
                  <a:cubicBezTo>
                    <a:pt x="1133" y="2816"/>
                    <a:pt x="1393" y="2890"/>
                    <a:pt x="1649" y="2890"/>
                  </a:cubicBezTo>
                  <a:cubicBezTo>
                    <a:pt x="2146" y="2890"/>
                    <a:pt x="2626" y="2609"/>
                    <a:pt x="2879" y="2107"/>
                  </a:cubicBezTo>
                  <a:cubicBezTo>
                    <a:pt x="3281" y="1312"/>
                    <a:pt x="3064" y="673"/>
                    <a:pt x="2354" y="188"/>
                  </a:cubicBezTo>
                  <a:cubicBezTo>
                    <a:pt x="2084" y="65"/>
                    <a:pt x="1826" y="0"/>
                    <a:pt x="1586"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4" name="Google Shape;3304;p8"/>
            <p:cNvSpPr/>
            <p:nvPr/>
          </p:nvSpPr>
          <p:spPr>
            <a:xfrm>
              <a:off x="2284950" y="4640275"/>
              <a:ext cx="82000" cy="72325"/>
            </a:xfrm>
            <a:custGeom>
              <a:rect b="b" l="l" r="r" t="t"/>
              <a:pathLst>
                <a:path extrusionOk="0" h="2893" w="3280">
                  <a:moveTo>
                    <a:pt x="1585" y="0"/>
                  </a:moveTo>
                  <a:cubicBezTo>
                    <a:pt x="1140" y="0"/>
                    <a:pt x="752" y="224"/>
                    <a:pt x="456" y="715"/>
                  </a:cubicBezTo>
                  <a:cubicBezTo>
                    <a:pt x="0" y="1469"/>
                    <a:pt x="157" y="2159"/>
                    <a:pt x="876" y="2650"/>
                  </a:cubicBezTo>
                  <a:cubicBezTo>
                    <a:pt x="1116" y="2814"/>
                    <a:pt x="1383" y="2892"/>
                    <a:pt x="1645" y="2892"/>
                  </a:cubicBezTo>
                  <a:cubicBezTo>
                    <a:pt x="2135" y="2892"/>
                    <a:pt x="2609" y="2620"/>
                    <a:pt x="2865" y="2129"/>
                  </a:cubicBezTo>
                  <a:cubicBezTo>
                    <a:pt x="3279" y="1341"/>
                    <a:pt x="3077" y="697"/>
                    <a:pt x="2371" y="199"/>
                  </a:cubicBezTo>
                  <a:cubicBezTo>
                    <a:pt x="2096" y="69"/>
                    <a:pt x="1832" y="0"/>
                    <a:pt x="1585"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5" name="Google Shape;3305;p8"/>
            <p:cNvSpPr/>
            <p:nvPr/>
          </p:nvSpPr>
          <p:spPr>
            <a:xfrm>
              <a:off x="2623500" y="773000"/>
              <a:ext cx="81450" cy="72625"/>
            </a:xfrm>
            <a:custGeom>
              <a:rect b="b" l="l" r="r" t="t"/>
              <a:pathLst>
                <a:path extrusionOk="0" h="2905" w="3258">
                  <a:moveTo>
                    <a:pt x="1557" y="1"/>
                  </a:moveTo>
                  <a:cubicBezTo>
                    <a:pt x="1090" y="1"/>
                    <a:pt x="692" y="268"/>
                    <a:pt x="362" y="762"/>
                  </a:cubicBezTo>
                  <a:cubicBezTo>
                    <a:pt x="1" y="1561"/>
                    <a:pt x="129" y="2243"/>
                    <a:pt x="886" y="2678"/>
                  </a:cubicBezTo>
                  <a:cubicBezTo>
                    <a:pt x="1152" y="2830"/>
                    <a:pt x="1408" y="2905"/>
                    <a:pt x="1649" y="2905"/>
                  </a:cubicBezTo>
                  <a:cubicBezTo>
                    <a:pt x="2092" y="2905"/>
                    <a:pt x="2485" y="2654"/>
                    <a:pt x="2796" y="2174"/>
                  </a:cubicBezTo>
                  <a:cubicBezTo>
                    <a:pt x="3257" y="1458"/>
                    <a:pt x="3016" y="554"/>
                    <a:pt x="2266" y="184"/>
                  </a:cubicBezTo>
                  <a:cubicBezTo>
                    <a:pt x="2014" y="60"/>
                    <a:pt x="1778" y="1"/>
                    <a:pt x="1557"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6" name="Google Shape;3306;p8"/>
            <p:cNvSpPr/>
            <p:nvPr/>
          </p:nvSpPr>
          <p:spPr>
            <a:xfrm>
              <a:off x="2125275" y="1118275"/>
              <a:ext cx="78100" cy="68700"/>
            </a:xfrm>
            <a:custGeom>
              <a:rect b="b" l="l" r="r" t="t"/>
              <a:pathLst>
                <a:path extrusionOk="0" h="2748" w="3124">
                  <a:moveTo>
                    <a:pt x="1573" y="1"/>
                  </a:moveTo>
                  <a:cubicBezTo>
                    <a:pt x="1121" y="1"/>
                    <a:pt x="674" y="238"/>
                    <a:pt x="425" y="667"/>
                  </a:cubicBezTo>
                  <a:cubicBezTo>
                    <a:pt x="1" y="1400"/>
                    <a:pt x="188" y="2019"/>
                    <a:pt x="791" y="2524"/>
                  </a:cubicBezTo>
                  <a:cubicBezTo>
                    <a:pt x="1076" y="2670"/>
                    <a:pt x="1350" y="2747"/>
                    <a:pt x="1606" y="2747"/>
                  </a:cubicBezTo>
                  <a:cubicBezTo>
                    <a:pt x="2010" y="2747"/>
                    <a:pt x="2370" y="2553"/>
                    <a:pt x="2658" y="2126"/>
                  </a:cubicBezTo>
                  <a:cubicBezTo>
                    <a:pt x="3123" y="1434"/>
                    <a:pt x="2994" y="766"/>
                    <a:pt x="2345" y="265"/>
                  </a:cubicBezTo>
                  <a:cubicBezTo>
                    <a:pt x="2114" y="86"/>
                    <a:pt x="1843" y="1"/>
                    <a:pt x="1573"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7" name="Google Shape;3307;p8"/>
            <p:cNvSpPr/>
            <p:nvPr/>
          </p:nvSpPr>
          <p:spPr>
            <a:xfrm>
              <a:off x="6079550" y="3341325"/>
              <a:ext cx="78100" cy="68600"/>
            </a:xfrm>
            <a:custGeom>
              <a:rect b="b" l="l" r="r" t="t"/>
              <a:pathLst>
                <a:path extrusionOk="0" h="2744" w="3124">
                  <a:moveTo>
                    <a:pt x="1569" y="1"/>
                  </a:moveTo>
                  <a:cubicBezTo>
                    <a:pt x="1096" y="1"/>
                    <a:pt x="630" y="263"/>
                    <a:pt x="390" y="727"/>
                  </a:cubicBezTo>
                  <a:cubicBezTo>
                    <a:pt x="1" y="1479"/>
                    <a:pt x="218" y="2086"/>
                    <a:pt x="859" y="2566"/>
                  </a:cubicBezTo>
                  <a:cubicBezTo>
                    <a:pt x="1121" y="2682"/>
                    <a:pt x="1372" y="2744"/>
                    <a:pt x="1606" y="2744"/>
                  </a:cubicBezTo>
                  <a:cubicBezTo>
                    <a:pt x="2036" y="2744"/>
                    <a:pt x="2409" y="2535"/>
                    <a:pt x="2692" y="2068"/>
                  </a:cubicBezTo>
                  <a:cubicBezTo>
                    <a:pt x="3124" y="1352"/>
                    <a:pt x="2961" y="695"/>
                    <a:pt x="2288" y="226"/>
                  </a:cubicBezTo>
                  <a:cubicBezTo>
                    <a:pt x="2067" y="73"/>
                    <a:pt x="1817" y="1"/>
                    <a:pt x="1569"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8" name="Google Shape;3308;p8"/>
            <p:cNvSpPr/>
            <p:nvPr/>
          </p:nvSpPr>
          <p:spPr>
            <a:xfrm>
              <a:off x="4320425" y="479650"/>
              <a:ext cx="77575" cy="69600"/>
            </a:xfrm>
            <a:custGeom>
              <a:rect b="b" l="l" r="r" t="t"/>
              <a:pathLst>
                <a:path extrusionOk="0" h="2784" w="3103">
                  <a:moveTo>
                    <a:pt x="1566" y="0"/>
                  </a:moveTo>
                  <a:cubicBezTo>
                    <a:pt x="1087" y="0"/>
                    <a:pt x="627" y="268"/>
                    <a:pt x="382" y="751"/>
                  </a:cubicBezTo>
                  <a:cubicBezTo>
                    <a:pt x="0" y="1502"/>
                    <a:pt x="168" y="2137"/>
                    <a:pt x="867" y="2579"/>
                  </a:cubicBezTo>
                  <a:cubicBezTo>
                    <a:pt x="1083" y="2716"/>
                    <a:pt x="1316" y="2783"/>
                    <a:pt x="1548" y="2783"/>
                  </a:cubicBezTo>
                  <a:cubicBezTo>
                    <a:pt x="2039" y="2783"/>
                    <a:pt x="2525" y="2482"/>
                    <a:pt x="2837" y="1907"/>
                  </a:cubicBezTo>
                  <a:cubicBezTo>
                    <a:pt x="3102" y="1286"/>
                    <a:pt x="2984" y="651"/>
                    <a:pt x="2277" y="209"/>
                  </a:cubicBezTo>
                  <a:cubicBezTo>
                    <a:pt x="2051" y="67"/>
                    <a:pt x="1806" y="0"/>
                    <a:pt x="1566"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9" name="Google Shape;3309;p8"/>
            <p:cNvSpPr/>
            <p:nvPr/>
          </p:nvSpPr>
          <p:spPr>
            <a:xfrm>
              <a:off x="1721675" y="4011950"/>
              <a:ext cx="79725" cy="70200"/>
            </a:xfrm>
            <a:custGeom>
              <a:rect b="b" l="l" r="r" t="t"/>
              <a:pathLst>
                <a:path extrusionOk="0" h="2808" w="3189">
                  <a:moveTo>
                    <a:pt x="1539" y="1"/>
                  </a:moveTo>
                  <a:cubicBezTo>
                    <a:pt x="1094" y="1"/>
                    <a:pt x="713" y="248"/>
                    <a:pt x="420" y="735"/>
                  </a:cubicBezTo>
                  <a:cubicBezTo>
                    <a:pt x="0" y="1430"/>
                    <a:pt x="252" y="2263"/>
                    <a:pt x="1092" y="2699"/>
                  </a:cubicBezTo>
                  <a:cubicBezTo>
                    <a:pt x="1273" y="2770"/>
                    <a:pt x="1455" y="2808"/>
                    <a:pt x="1632" y="2808"/>
                  </a:cubicBezTo>
                  <a:cubicBezTo>
                    <a:pt x="2061" y="2808"/>
                    <a:pt x="2465" y="2586"/>
                    <a:pt x="2773" y="2068"/>
                  </a:cubicBezTo>
                  <a:cubicBezTo>
                    <a:pt x="3189" y="1370"/>
                    <a:pt x="2947" y="521"/>
                    <a:pt x="2227" y="175"/>
                  </a:cubicBezTo>
                  <a:cubicBezTo>
                    <a:pt x="1984" y="59"/>
                    <a:pt x="1754" y="1"/>
                    <a:pt x="1539"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0" name="Google Shape;3310;p8"/>
            <p:cNvSpPr/>
            <p:nvPr/>
          </p:nvSpPr>
          <p:spPr>
            <a:xfrm>
              <a:off x="3815450" y="5189050"/>
              <a:ext cx="77900" cy="69825"/>
            </a:xfrm>
            <a:custGeom>
              <a:rect b="b" l="l" r="r" t="t"/>
              <a:pathLst>
                <a:path extrusionOk="0" h="2793" w="3116">
                  <a:moveTo>
                    <a:pt x="1590" y="0"/>
                  </a:moveTo>
                  <a:cubicBezTo>
                    <a:pt x="1133" y="0"/>
                    <a:pt x="688" y="245"/>
                    <a:pt x="422" y="685"/>
                  </a:cubicBezTo>
                  <a:cubicBezTo>
                    <a:pt x="1" y="1383"/>
                    <a:pt x="207" y="2228"/>
                    <a:pt x="912" y="2599"/>
                  </a:cubicBezTo>
                  <a:cubicBezTo>
                    <a:pt x="1160" y="2730"/>
                    <a:pt x="1394" y="2792"/>
                    <a:pt x="1614" y="2792"/>
                  </a:cubicBezTo>
                  <a:cubicBezTo>
                    <a:pt x="2046" y="2792"/>
                    <a:pt x="2422" y="2551"/>
                    <a:pt x="2743" y="2122"/>
                  </a:cubicBezTo>
                  <a:cubicBezTo>
                    <a:pt x="3116" y="1363"/>
                    <a:pt x="3029" y="720"/>
                    <a:pt x="2345" y="243"/>
                  </a:cubicBezTo>
                  <a:cubicBezTo>
                    <a:pt x="2110" y="78"/>
                    <a:pt x="1848" y="0"/>
                    <a:pt x="1590"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1" name="Google Shape;3311;p8"/>
            <p:cNvSpPr/>
            <p:nvPr/>
          </p:nvSpPr>
          <p:spPr>
            <a:xfrm>
              <a:off x="5483200" y="1133525"/>
              <a:ext cx="77900" cy="69825"/>
            </a:xfrm>
            <a:custGeom>
              <a:rect b="b" l="l" r="r" t="t"/>
              <a:pathLst>
                <a:path extrusionOk="0" h="2793" w="3116">
                  <a:moveTo>
                    <a:pt x="1590" y="0"/>
                  </a:moveTo>
                  <a:cubicBezTo>
                    <a:pt x="1133" y="0"/>
                    <a:pt x="688" y="245"/>
                    <a:pt x="422" y="685"/>
                  </a:cubicBezTo>
                  <a:cubicBezTo>
                    <a:pt x="0" y="1383"/>
                    <a:pt x="205" y="2228"/>
                    <a:pt x="911" y="2599"/>
                  </a:cubicBezTo>
                  <a:cubicBezTo>
                    <a:pt x="1160" y="2730"/>
                    <a:pt x="1394" y="2792"/>
                    <a:pt x="1613" y="2792"/>
                  </a:cubicBezTo>
                  <a:cubicBezTo>
                    <a:pt x="2045" y="2792"/>
                    <a:pt x="2420" y="2551"/>
                    <a:pt x="2741" y="2122"/>
                  </a:cubicBezTo>
                  <a:cubicBezTo>
                    <a:pt x="3116" y="1363"/>
                    <a:pt x="3027" y="720"/>
                    <a:pt x="2345" y="243"/>
                  </a:cubicBezTo>
                  <a:cubicBezTo>
                    <a:pt x="2109" y="78"/>
                    <a:pt x="1848" y="0"/>
                    <a:pt x="1590"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2" name="Google Shape;3312;p8"/>
            <p:cNvSpPr/>
            <p:nvPr/>
          </p:nvSpPr>
          <p:spPr>
            <a:xfrm>
              <a:off x="4912800" y="4869775"/>
              <a:ext cx="79750" cy="70225"/>
            </a:xfrm>
            <a:custGeom>
              <a:rect b="b" l="l" r="r" t="t"/>
              <a:pathLst>
                <a:path extrusionOk="0" h="2809" w="3190">
                  <a:moveTo>
                    <a:pt x="1540" y="1"/>
                  </a:moveTo>
                  <a:cubicBezTo>
                    <a:pt x="1097" y="1"/>
                    <a:pt x="716" y="246"/>
                    <a:pt x="422" y="730"/>
                  </a:cubicBezTo>
                  <a:cubicBezTo>
                    <a:pt x="1" y="1426"/>
                    <a:pt x="250" y="2260"/>
                    <a:pt x="1090" y="2697"/>
                  </a:cubicBezTo>
                  <a:cubicBezTo>
                    <a:pt x="1272" y="2770"/>
                    <a:pt x="1455" y="2808"/>
                    <a:pt x="1634" y="2808"/>
                  </a:cubicBezTo>
                  <a:cubicBezTo>
                    <a:pt x="2060" y="2808"/>
                    <a:pt x="2463" y="2587"/>
                    <a:pt x="2771" y="2072"/>
                  </a:cubicBezTo>
                  <a:cubicBezTo>
                    <a:pt x="3190" y="1374"/>
                    <a:pt x="2952" y="525"/>
                    <a:pt x="2232" y="177"/>
                  </a:cubicBezTo>
                  <a:cubicBezTo>
                    <a:pt x="1988" y="59"/>
                    <a:pt x="1756" y="1"/>
                    <a:pt x="1540"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3" name="Google Shape;3313;p8"/>
            <p:cNvSpPr/>
            <p:nvPr/>
          </p:nvSpPr>
          <p:spPr>
            <a:xfrm>
              <a:off x="1424400" y="2908400"/>
              <a:ext cx="77625" cy="69625"/>
            </a:xfrm>
            <a:custGeom>
              <a:rect b="b" l="l" r="r" t="t"/>
              <a:pathLst>
                <a:path extrusionOk="0" h="2785" w="3105">
                  <a:moveTo>
                    <a:pt x="1568" y="1"/>
                  </a:moveTo>
                  <a:cubicBezTo>
                    <a:pt x="1097" y="1"/>
                    <a:pt x="644" y="260"/>
                    <a:pt x="396" y="729"/>
                  </a:cubicBezTo>
                  <a:cubicBezTo>
                    <a:pt x="1" y="1473"/>
                    <a:pt x="155" y="2111"/>
                    <a:pt x="844" y="2568"/>
                  </a:cubicBezTo>
                  <a:cubicBezTo>
                    <a:pt x="1064" y="2714"/>
                    <a:pt x="1304" y="2785"/>
                    <a:pt x="1543" y="2785"/>
                  </a:cubicBezTo>
                  <a:cubicBezTo>
                    <a:pt x="2027" y="2785"/>
                    <a:pt x="2509" y="2493"/>
                    <a:pt x="2826" y="1933"/>
                  </a:cubicBezTo>
                  <a:cubicBezTo>
                    <a:pt x="3104" y="1317"/>
                    <a:pt x="2998" y="679"/>
                    <a:pt x="2300" y="224"/>
                  </a:cubicBezTo>
                  <a:cubicBezTo>
                    <a:pt x="2069" y="73"/>
                    <a:pt x="1816" y="1"/>
                    <a:pt x="1568"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4" name="Google Shape;3314;p8"/>
            <p:cNvSpPr/>
            <p:nvPr/>
          </p:nvSpPr>
          <p:spPr>
            <a:xfrm>
              <a:off x="5413825" y="4527825"/>
              <a:ext cx="77125" cy="67600"/>
            </a:xfrm>
            <a:custGeom>
              <a:rect b="b" l="l" r="r" t="t"/>
              <a:pathLst>
                <a:path extrusionOk="0" h="2704" w="3085">
                  <a:moveTo>
                    <a:pt x="1489" y="1"/>
                  </a:moveTo>
                  <a:cubicBezTo>
                    <a:pt x="1007" y="1"/>
                    <a:pt x="605" y="233"/>
                    <a:pt x="343" y="768"/>
                  </a:cubicBezTo>
                  <a:cubicBezTo>
                    <a:pt x="1" y="1471"/>
                    <a:pt x="188" y="2130"/>
                    <a:pt x="867" y="2503"/>
                  </a:cubicBezTo>
                  <a:cubicBezTo>
                    <a:pt x="1112" y="2637"/>
                    <a:pt x="1353" y="2703"/>
                    <a:pt x="1579" y="2703"/>
                  </a:cubicBezTo>
                  <a:cubicBezTo>
                    <a:pt x="2022" y="2703"/>
                    <a:pt x="2412" y="2450"/>
                    <a:pt x="2678" y="1959"/>
                  </a:cubicBezTo>
                  <a:cubicBezTo>
                    <a:pt x="3085" y="1213"/>
                    <a:pt x="2818" y="587"/>
                    <a:pt x="2146" y="123"/>
                  </a:cubicBezTo>
                  <a:cubicBezTo>
                    <a:pt x="1916" y="43"/>
                    <a:pt x="1695" y="1"/>
                    <a:pt x="1489"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5" name="Google Shape;3315;p8"/>
            <p:cNvSpPr/>
            <p:nvPr/>
          </p:nvSpPr>
          <p:spPr>
            <a:xfrm>
              <a:off x="4970175" y="688875"/>
              <a:ext cx="72075" cy="67075"/>
            </a:xfrm>
            <a:custGeom>
              <a:rect b="b" l="l" r="r" t="t"/>
              <a:pathLst>
                <a:path extrusionOk="0" h="2683" w="2883">
                  <a:moveTo>
                    <a:pt x="1467" y="1"/>
                  </a:moveTo>
                  <a:cubicBezTo>
                    <a:pt x="1036" y="1"/>
                    <a:pt x="625" y="282"/>
                    <a:pt x="367" y="763"/>
                  </a:cubicBezTo>
                  <a:cubicBezTo>
                    <a:pt x="0" y="1444"/>
                    <a:pt x="187" y="2120"/>
                    <a:pt x="850" y="2497"/>
                  </a:cubicBezTo>
                  <a:cubicBezTo>
                    <a:pt x="1067" y="2621"/>
                    <a:pt x="1275" y="2683"/>
                    <a:pt x="1480" y="2683"/>
                  </a:cubicBezTo>
                  <a:cubicBezTo>
                    <a:pt x="1951" y="2683"/>
                    <a:pt x="2402" y="2353"/>
                    <a:pt x="2883" y="1693"/>
                  </a:cubicBezTo>
                  <a:cubicBezTo>
                    <a:pt x="2689" y="1287"/>
                    <a:pt x="2566" y="573"/>
                    <a:pt x="2146" y="247"/>
                  </a:cubicBezTo>
                  <a:cubicBezTo>
                    <a:pt x="1927" y="79"/>
                    <a:pt x="1694" y="1"/>
                    <a:pt x="1467"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6" name="Google Shape;3316;p8"/>
            <p:cNvSpPr/>
            <p:nvPr/>
          </p:nvSpPr>
          <p:spPr>
            <a:xfrm>
              <a:off x="2054925" y="4509700"/>
              <a:ext cx="70125" cy="68700"/>
            </a:xfrm>
            <a:custGeom>
              <a:rect b="b" l="l" r="r" t="t"/>
              <a:pathLst>
                <a:path extrusionOk="0" h="2748" w="2805">
                  <a:moveTo>
                    <a:pt x="2018" y="1"/>
                  </a:moveTo>
                  <a:cubicBezTo>
                    <a:pt x="1483" y="278"/>
                    <a:pt x="777" y="428"/>
                    <a:pt x="453" y="864"/>
                  </a:cubicBezTo>
                  <a:cubicBezTo>
                    <a:pt x="0" y="1473"/>
                    <a:pt x="255" y="2211"/>
                    <a:pt x="935" y="2571"/>
                  </a:cubicBezTo>
                  <a:cubicBezTo>
                    <a:pt x="1157" y="2689"/>
                    <a:pt x="1389" y="2747"/>
                    <a:pt x="1608" y="2747"/>
                  </a:cubicBezTo>
                  <a:cubicBezTo>
                    <a:pt x="2056" y="2747"/>
                    <a:pt x="2453" y="2504"/>
                    <a:pt x="2623" y="2022"/>
                  </a:cubicBezTo>
                  <a:cubicBezTo>
                    <a:pt x="2805" y="1510"/>
                    <a:pt x="2538" y="842"/>
                    <a:pt x="2471" y="242"/>
                  </a:cubicBezTo>
                  <a:lnTo>
                    <a:pt x="2018" y="1"/>
                  </a:ln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7" name="Google Shape;3317;p8"/>
            <p:cNvSpPr/>
            <p:nvPr/>
          </p:nvSpPr>
          <p:spPr>
            <a:xfrm>
              <a:off x="1458625" y="2304150"/>
              <a:ext cx="77175" cy="67700"/>
            </a:xfrm>
            <a:custGeom>
              <a:rect b="b" l="l" r="r" t="t"/>
              <a:pathLst>
                <a:path extrusionOk="0" h="2708" w="3087">
                  <a:moveTo>
                    <a:pt x="1512" y="0"/>
                  </a:moveTo>
                  <a:cubicBezTo>
                    <a:pt x="1075" y="0"/>
                    <a:pt x="688" y="249"/>
                    <a:pt x="418" y="731"/>
                  </a:cubicBezTo>
                  <a:cubicBezTo>
                    <a:pt x="1" y="1472"/>
                    <a:pt x="261" y="2100"/>
                    <a:pt x="979" y="2613"/>
                  </a:cubicBezTo>
                  <a:cubicBezTo>
                    <a:pt x="1183" y="2673"/>
                    <a:pt x="1384" y="2708"/>
                    <a:pt x="1577" y="2708"/>
                  </a:cubicBezTo>
                  <a:cubicBezTo>
                    <a:pt x="2047" y="2708"/>
                    <a:pt x="2464" y="2501"/>
                    <a:pt x="2737" y="1952"/>
                  </a:cubicBezTo>
                  <a:cubicBezTo>
                    <a:pt x="3086" y="1251"/>
                    <a:pt x="2908" y="592"/>
                    <a:pt x="2235" y="211"/>
                  </a:cubicBezTo>
                  <a:cubicBezTo>
                    <a:pt x="1987" y="70"/>
                    <a:pt x="1743" y="0"/>
                    <a:pt x="1512"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8" name="Google Shape;3318;p8"/>
            <p:cNvSpPr/>
            <p:nvPr/>
          </p:nvSpPr>
          <p:spPr>
            <a:xfrm>
              <a:off x="2442700" y="828350"/>
              <a:ext cx="72000" cy="67100"/>
            </a:xfrm>
            <a:custGeom>
              <a:rect b="b" l="l" r="r" t="t"/>
              <a:pathLst>
                <a:path extrusionOk="0" h="2684" w="2880">
                  <a:moveTo>
                    <a:pt x="1477" y="1"/>
                  </a:moveTo>
                  <a:cubicBezTo>
                    <a:pt x="1052" y="1"/>
                    <a:pt x="643" y="274"/>
                    <a:pt x="380" y="744"/>
                  </a:cubicBezTo>
                  <a:cubicBezTo>
                    <a:pt x="0" y="1422"/>
                    <a:pt x="182" y="2098"/>
                    <a:pt x="834" y="2487"/>
                  </a:cubicBezTo>
                  <a:cubicBezTo>
                    <a:pt x="1054" y="2618"/>
                    <a:pt x="1267" y="2683"/>
                    <a:pt x="1477" y="2683"/>
                  </a:cubicBezTo>
                  <a:cubicBezTo>
                    <a:pt x="1943" y="2683"/>
                    <a:pt x="2395" y="2361"/>
                    <a:pt x="2880" y="1716"/>
                  </a:cubicBezTo>
                  <a:cubicBezTo>
                    <a:pt x="2694" y="1308"/>
                    <a:pt x="2582" y="590"/>
                    <a:pt x="2166" y="259"/>
                  </a:cubicBezTo>
                  <a:cubicBezTo>
                    <a:pt x="1946" y="83"/>
                    <a:pt x="1709" y="1"/>
                    <a:pt x="1477"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9" name="Google Shape;3319;p8"/>
            <p:cNvSpPr/>
            <p:nvPr/>
          </p:nvSpPr>
          <p:spPr>
            <a:xfrm>
              <a:off x="6164375" y="2920625"/>
              <a:ext cx="72000" cy="67075"/>
            </a:xfrm>
            <a:custGeom>
              <a:rect b="b" l="l" r="r" t="t"/>
              <a:pathLst>
                <a:path extrusionOk="0" h="2683" w="2880">
                  <a:moveTo>
                    <a:pt x="1475" y="0"/>
                  </a:moveTo>
                  <a:cubicBezTo>
                    <a:pt x="1048" y="0"/>
                    <a:pt x="638" y="276"/>
                    <a:pt x="376" y="749"/>
                  </a:cubicBezTo>
                  <a:cubicBezTo>
                    <a:pt x="0" y="1428"/>
                    <a:pt x="183" y="2104"/>
                    <a:pt x="839" y="2490"/>
                  </a:cubicBezTo>
                  <a:cubicBezTo>
                    <a:pt x="1057" y="2619"/>
                    <a:pt x="1268" y="2683"/>
                    <a:pt x="1476" y="2683"/>
                  </a:cubicBezTo>
                  <a:cubicBezTo>
                    <a:pt x="1944" y="2683"/>
                    <a:pt x="2396" y="2358"/>
                    <a:pt x="2880" y="1709"/>
                  </a:cubicBezTo>
                  <a:cubicBezTo>
                    <a:pt x="2692" y="1303"/>
                    <a:pt x="2577" y="587"/>
                    <a:pt x="2160" y="255"/>
                  </a:cubicBezTo>
                  <a:cubicBezTo>
                    <a:pt x="1941" y="81"/>
                    <a:pt x="1706" y="0"/>
                    <a:pt x="1475"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0" name="Google Shape;3320;p8"/>
            <p:cNvSpPr/>
            <p:nvPr/>
          </p:nvSpPr>
          <p:spPr>
            <a:xfrm>
              <a:off x="5765825" y="1448825"/>
              <a:ext cx="77475" cy="67825"/>
            </a:xfrm>
            <a:custGeom>
              <a:rect b="b" l="l" r="r" t="t"/>
              <a:pathLst>
                <a:path extrusionOk="0" h="2713" w="3099">
                  <a:moveTo>
                    <a:pt x="1524" y="1"/>
                  </a:moveTo>
                  <a:cubicBezTo>
                    <a:pt x="1102" y="1"/>
                    <a:pt x="721" y="237"/>
                    <a:pt x="443" y="693"/>
                  </a:cubicBezTo>
                  <a:cubicBezTo>
                    <a:pt x="1" y="1421"/>
                    <a:pt x="241" y="2056"/>
                    <a:pt x="926" y="2585"/>
                  </a:cubicBezTo>
                  <a:cubicBezTo>
                    <a:pt x="1153" y="2667"/>
                    <a:pt x="1376" y="2713"/>
                    <a:pt x="1587" y="2713"/>
                  </a:cubicBezTo>
                  <a:cubicBezTo>
                    <a:pt x="2037" y="2713"/>
                    <a:pt x="2436" y="2505"/>
                    <a:pt x="2717" y="1997"/>
                  </a:cubicBezTo>
                  <a:cubicBezTo>
                    <a:pt x="3098" y="1307"/>
                    <a:pt x="2930" y="643"/>
                    <a:pt x="2278" y="238"/>
                  </a:cubicBezTo>
                  <a:cubicBezTo>
                    <a:pt x="2021" y="78"/>
                    <a:pt x="1766" y="1"/>
                    <a:pt x="1524"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1" name="Google Shape;3321;p8"/>
            <p:cNvSpPr/>
            <p:nvPr/>
          </p:nvSpPr>
          <p:spPr>
            <a:xfrm>
              <a:off x="3905275" y="402725"/>
              <a:ext cx="75950" cy="68300"/>
            </a:xfrm>
            <a:custGeom>
              <a:rect b="b" l="l" r="r" t="t"/>
              <a:pathLst>
                <a:path extrusionOk="0" h="2732" w="3038">
                  <a:moveTo>
                    <a:pt x="1519" y="0"/>
                  </a:moveTo>
                  <a:cubicBezTo>
                    <a:pt x="1114" y="0"/>
                    <a:pt x="744" y="218"/>
                    <a:pt x="469" y="632"/>
                  </a:cubicBezTo>
                  <a:cubicBezTo>
                    <a:pt x="0" y="1337"/>
                    <a:pt x="146" y="2041"/>
                    <a:pt x="833" y="2493"/>
                  </a:cubicBezTo>
                  <a:cubicBezTo>
                    <a:pt x="1081" y="2657"/>
                    <a:pt x="1323" y="2732"/>
                    <a:pt x="1554" y="2732"/>
                  </a:cubicBezTo>
                  <a:cubicBezTo>
                    <a:pt x="1972" y="2732"/>
                    <a:pt x="2358" y="2487"/>
                    <a:pt x="2694" y="2075"/>
                  </a:cubicBezTo>
                  <a:cubicBezTo>
                    <a:pt x="3038" y="1313"/>
                    <a:pt x="2948" y="643"/>
                    <a:pt x="2231" y="215"/>
                  </a:cubicBezTo>
                  <a:cubicBezTo>
                    <a:pt x="1990" y="70"/>
                    <a:pt x="1749" y="0"/>
                    <a:pt x="1519"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2" name="Google Shape;3322;p8"/>
            <p:cNvSpPr/>
            <p:nvPr/>
          </p:nvSpPr>
          <p:spPr>
            <a:xfrm>
              <a:off x="3218175" y="5165375"/>
              <a:ext cx="77450" cy="63825"/>
            </a:xfrm>
            <a:custGeom>
              <a:rect b="b" l="l" r="r" t="t"/>
              <a:pathLst>
                <a:path extrusionOk="0" h="2553" w="3098">
                  <a:moveTo>
                    <a:pt x="1511" y="0"/>
                  </a:moveTo>
                  <a:cubicBezTo>
                    <a:pt x="1097" y="0"/>
                    <a:pt x="693" y="257"/>
                    <a:pt x="426" y="704"/>
                  </a:cubicBezTo>
                  <a:cubicBezTo>
                    <a:pt x="0" y="1417"/>
                    <a:pt x="171" y="2204"/>
                    <a:pt x="917" y="2487"/>
                  </a:cubicBezTo>
                  <a:cubicBezTo>
                    <a:pt x="1040" y="2533"/>
                    <a:pt x="1175" y="2552"/>
                    <a:pt x="1322" y="2552"/>
                  </a:cubicBezTo>
                  <a:cubicBezTo>
                    <a:pt x="1770" y="2552"/>
                    <a:pt x="2340" y="2380"/>
                    <a:pt x="3098" y="2298"/>
                  </a:cubicBezTo>
                  <a:cubicBezTo>
                    <a:pt x="2713" y="1356"/>
                    <a:pt x="2631" y="633"/>
                    <a:pt x="2227" y="284"/>
                  </a:cubicBezTo>
                  <a:cubicBezTo>
                    <a:pt x="2003" y="90"/>
                    <a:pt x="1755" y="0"/>
                    <a:pt x="1511"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3" name="Google Shape;3323;p8"/>
            <p:cNvSpPr/>
            <p:nvPr/>
          </p:nvSpPr>
          <p:spPr>
            <a:xfrm>
              <a:off x="1384350" y="2726775"/>
              <a:ext cx="63300" cy="60450"/>
            </a:xfrm>
            <a:custGeom>
              <a:rect b="b" l="l" r="r" t="t"/>
              <a:pathLst>
                <a:path extrusionOk="0" h="2418" w="2532">
                  <a:moveTo>
                    <a:pt x="1129" y="0"/>
                  </a:moveTo>
                  <a:cubicBezTo>
                    <a:pt x="719" y="0"/>
                    <a:pt x="332" y="247"/>
                    <a:pt x="167" y="698"/>
                  </a:cubicBezTo>
                  <a:cubicBezTo>
                    <a:pt x="1" y="1157"/>
                    <a:pt x="198" y="2066"/>
                    <a:pt x="549" y="2303"/>
                  </a:cubicBezTo>
                  <a:cubicBezTo>
                    <a:pt x="674" y="2388"/>
                    <a:pt x="835" y="2417"/>
                    <a:pt x="1016" y="2417"/>
                  </a:cubicBezTo>
                  <a:cubicBezTo>
                    <a:pt x="1401" y="2417"/>
                    <a:pt x="1876" y="2284"/>
                    <a:pt x="2279" y="2257"/>
                  </a:cubicBezTo>
                  <a:lnTo>
                    <a:pt x="2531" y="1811"/>
                  </a:lnTo>
                  <a:cubicBezTo>
                    <a:pt x="2312" y="1285"/>
                    <a:pt x="2226" y="598"/>
                    <a:pt x="1841" y="271"/>
                  </a:cubicBezTo>
                  <a:cubicBezTo>
                    <a:pt x="1624" y="87"/>
                    <a:pt x="1373" y="0"/>
                    <a:pt x="1129"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4" name="Google Shape;3324;p8"/>
            <p:cNvSpPr/>
            <p:nvPr/>
          </p:nvSpPr>
          <p:spPr>
            <a:xfrm>
              <a:off x="5210650" y="821150"/>
              <a:ext cx="63900" cy="60475"/>
            </a:xfrm>
            <a:custGeom>
              <a:rect b="b" l="l" r="r" t="t"/>
              <a:pathLst>
                <a:path extrusionOk="0" h="2419" w="2556">
                  <a:moveTo>
                    <a:pt x="1123" y="1"/>
                  </a:moveTo>
                  <a:cubicBezTo>
                    <a:pt x="699" y="1"/>
                    <a:pt x="302" y="263"/>
                    <a:pt x="150" y="734"/>
                  </a:cubicBezTo>
                  <a:cubicBezTo>
                    <a:pt x="1" y="1198"/>
                    <a:pt x="234" y="2097"/>
                    <a:pt x="593" y="2321"/>
                  </a:cubicBezTo>
                  <a:cubicBezTo>
                    <a:pt x="708" y="2393"/>
                    <a:pt x="850" y="2419"/>
                    <a:pt x="1009" y="2419"/>
                  </a:cubicBezTo>
                  <a:cubicBezTo>
                    <a:pt x="1404" y="2419"/>
                    <a:pt x="1900" y="2256"/>
                    <a:pt x="2322" y="2214"/>
                  </a:cubicBezTo>
                  <a:lnTo>
                    <a:pt x="2556" y="1754"/>
                  </a:lnTo>
                  <a:cubicBezTo>
                    <a:pt x="2317" y="1238"/>
                    <a:pt x="2205" y="557"/>
                    <a:pt x="1806" y="245"/>
                  </a:cubicBezTo>
                  <a:cubicBezTo>
                    <a:pt x="1594" y="79"/>
                    <a:pt x="1354" y="1"/>
                    <a:pt x="1123"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5" name="Google Shape;3325;p8"/>
            <p:cNvSpPr/>
            <p:nvPr/>
          </p:nvSpPr>
          <p:spPr>
            <a:xfrm>
              <a:off x="1683400" y="1652575"/>
              <a:ext cx="69025" cy="61950"/>
            </a:xfrm>
            <a:custGeom>
              <a:rect b="b" l="l" r="r" t="t"/>
              <a:pathLst>
                <a:path extrusionOk="0" h="2478" w="2761">
                  <a:moveTo>
                    <a:pt x="1511" y="1"/>
                  </a:moveTo>
                  <a:cubicBezTo>
                    <a:pt x="1043" y="1"/>
                    <a:pt x="442" y="209"/>
                    <a:pt x="258" y="496"/>
                  </a:cubicBezTo>
                  <a:cubicBezTo>
                    <a:pt x="0" y="900"/>
                    <a:pt x="270" y="1644"/>
                    <a:pt x="311" y="2241"/>
                  </a:cubicBezTo>
                  <a:lnTo>
                    <a:pt x="759" y="2478"/>
                  </a:lnTo>
                  <a:cubicBezTo>
                    <a:pt x="1276" y="2235"/>
                    <a:pt x="1954" y="2121"/>
                    <a:pt x="2275" y="1719"/>
                  </a:cubicBezTo>
                  <a:cubicBezTo>
                    <a:pt x="2760" y="1112"/>
                    <a:pt x="2557" y="282"/>
                    <a:pt x="1844" y="46"/>
                  </a:cubicBezTo>
                  <a:cubicBezTo>
                    <a:pt x="1749" y="15"/>
                    <a:pt x="1634" y="1"/>
                    <a:pt x="1511"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6" name="Google Shape;3326;p8"/>
            <p:cNvSpPr/>
            <p:nvPr/>
          </p:nvSpPr>
          <p:spPr>
            <a:xfrm>
              <a:off x="5104750" y="4824375"/>
              <a:ext cx="68675" cy="61075"/>
            </a:xfrm>
            <a:custGeom>
              <a:rect b="b" l="l" r="r" t="t"/>
              <a:pathLst>
                <a:path extrusionOk="0" h="2443" w="2747">
                  <a:moveTo>
                    <a:pt x="1470" y="1"/>
                  </a:moveTo>
                  <a:cubicBezTo>
                    <a:pt x="1016" y="1"/>
                    <a:pt x="463" y="176"/>
                    <a:pt x="276" y="439"/>
                  </a:cubicBezTo>
                  <a:cubicBezTo>
                    <a:pt x="0" y="828"/>
                    <a:pt x="234" y="1587"/>
                    <a:pt x="246" y="2184"/>
                  </a:cubicBezTo>
                  <a:lnTo>
                    <a:pt x="678" y="2443"/>
                  </a:lnTo>
                  <a:cubicBezTo>
                    <a:pt x="1207" y="2225"/>
                    <a:pt x="1888" y="2144"/>
                    <a:pt x="2230" y="1758"/>
                  </a:cubicBezTo>
                  <a:cubicBezTo>
                    <a:pt x="2747" y="1173"/>
                    <a:pt x="2575" y="336"/>
                    <a:pt x="1879" y="64"/>
                  </a:cubicBezTo>
                  <a:cubicBezTo>
                    <a:pt x="1766" y="21"/>
                    <a:pt x="1624" y="1"/>
                    <a:pt x="1470"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7" name="Google Shape;3327;p8"/>
            <p:cNvSpPr/>
            <p:nvPr/>
          </p:nvSpPr>
          <p:spPr>
            <a:xfrm>
              <a:off x="5870575" y="4001975"/>
              <a:ext cx="68700" cy="71300"/>
            </a:xfrm>
            <a:custGeom>
              <a:rect b="b" l="l" r="r" t="t"/>
              <a:pathLst>
                <a:path extrusionOk="0" h="2852" w="2748">
                  <a:moveTo>
                    <a:pt x="1163" y="1"/>
                  </a:moveTo>
                  <a:cubicBezTo>
                    <a:pt x="705" y="1"/>
                    <a:pt x="307" y="264"/>
                    <a:pt x="151" y="779"/>
                  </a:cubicBezTo>
                  <a:cubicBezTo>
                    <a:pt x="0" y="1272"/>
                    <a:pt x="285" y="1896"/>
                    <a:pt x="438" y="2852"/>
                  </a:cubicBezTo>
                  <a:cubicBezTo>
                    <a:pt x="1301" y="2410"/>
                    <a:pt x="1973" y="2273"/>
                    <a:pt x="2281" y="1859"/>
                  </a:cubicBezTo>
                  <a:cubicBezTo>
                    <a:pt x="2747" y="1237"/>
                    <a:pt x="2499" y="513"/>
                    <a:pt x="1804" y="163"/>
                  </a:cubicBezTo>
                  <a:cubicBezTo>
                    <a:pt x="1589" y="54"/>
                    <a:pt x="1370" y="1"/>
                    <a:pt x="1163"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8" name="Google Shape;3328;p8"/>
            <p:cNvSpPr/>
            <p:nvPr/>
          </p:nvSpPr>
          <p:spPr>
            <a:xfrm>
              <a:off x="4745475" y="559600"/>
              <a:ext cx="63875" cy="60475"/>
            </a:xfrm>
            <a:custGeom>
              <a:rect b="b" l="l" r="r" t="t"/>
              <a:pathLst>
                <a:path extrusionOk="0" h="2419" w="2555">
                  <a:moveTo>
                    <a:pt x="1123" y="1"/>
                  </a:moveTo>
                  <a:cubicBezTo>
                    <a:pt x="701" y="1"/>
                    <a:pt x="305" y="262"/>
                    <a:pt x="152" y="731"/>
                  </a:cubicBezTo>
                  <a:cubicBezTo>
                    <a:pt x="1" y="1193"/>
                    <a:pt x="229" y="2094"/>
                    <a:pt x="587" y="2319"/>
                  </a:cubicBezTo>
                  <a:cubicBezTo>
                    <a:pt x="703" y="2392"/>
                    <a:pt x="848" y="2419"/>
                    <a:pt x="1010" y="2419"/>
                  </a:cubicBezTo>
                  <a:cubicBezTo>
                    <a:pt x="1403" y="2419"/>
                    <a:pt x="1897" y="2260"/>
                    <a:pt x="2316" y="2220"/>
                  </a:cubicBezTo>
                  <a:lnTo>
                    <a:pt x="2554" y="1762"/>
                  </a:lnTo>
                  <a:cubicBezTo>
                    <a:pt x="2316" y="1245"/>
                    <a:pt x="2208" y="564"/>
                    <a:pt x="1810" y="249"/>
                  </a:cubicBezTo>
                  <a:cubicBezTo>
                    <a:pt x="1597" y="80"/>
                    <a:pt x="1356" y="1"/>
                    <a:pt x="1123"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9" name="Google Shape;3329;p8"/>
            <p:cNvSpPr/>
            <p:nvPr/>
          </p:nvSpPr>
          <p:spPr>
            <a:xfrm>
              <a:off x="3637075" y="5245500"/>
              <a:ext cx="67525" cy="58350"/>
            </a:xfrm>
            <a:custGeom>
              <a:rect b="b" l="l" r="r" t="t"/>
              <a:pathLst>
                <a:path extrusionOk="0" h="2334" w="2701">
                  <a:moveTo>
                    <a:pt x="1366" y="1"/>
                  </a:moveTo>
                  <a:cubicBezTo>
                    <a:pt x="1002" y="1"/>
                    <a:pt x="645" y="232"/>
                    <a:pt x="396" y="637"/>
                  </a:cubicBezTo>
                  <a:cubicBezTo>
                    <a:pt x="1" y="1281"/>
                    <a:pt x="99" y="1978"/>
                    <a:pt x="774" y="2254"/>
                  </a:cubicBezTo>
                  <a:cubicBezTo>
                    <a:pt x="920" y="2313"/>
                    <a:pt x="1082" y="2334"/>
                    <a:pt x="1253" y="2334"/>
                  </a:cubicBezTo>
                  <a:cubicBezTo>
                    <a:pt x="1626" y="2334"/>
                    <a:pt x="2040" y="2234"/>
                    <a:pt x="2422" y="2216"/>
                  </a:cubicBezTo>
                  <a:cubicBezTo>
                    <a:pt x="2515" y="2064"/>
                    <a:pt x="2607" y="1914"/>
                    <a:pt x="2700" y="1763"/>
                  </a:cubicBezTo>
                  <a:cubicBezTo>
                    <a:pt x="2479" y="1252"/>
                    <a:pt x="2385" y="596"/>
                    <a:pt x="2009" y="263"/>
                  </a:cubicBezTo>
                  <a:cubicBezTo>
                    <a:pt x="1806" y="84"/>
                    <a:pt x="1585" y="1"/>
                    <a:pt x="1366"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0" name="Google Shape;3330;p8"/>
            <p:cNvSpPr/>
            <p:nvPr/>
          </p:nvSpPr>
          <p:spPr>
            <a:xfrm>
              <a:off x="5732200" y="4245250"/>
              <a:ext cx="68400" cy="51800"/>
            </a:xfrm>
            <a:custGeom>
              <a:rect b="b" l="l" r="r" t="t"/>
              <a:pathLst>
                <a:path extrusionOk="0" h="2072" w="2736">
                  <a:moveTo>
                    <a:pt x="1647" y="0"/>
                  </a:moveTo>
                  <a:cubicBezTo>
                    <a:pt x="1256" y="0"/>
                    <a:pt x="742" y="188"/>
                    <a:pt x="504" y="436"/>
                  </a:cubicBezTo>
                  <a:cubicBezTo>
                    <a:pt x="0" y="962"/>
                    <a:pt x="155" y="1725"/>
                    <a:pt x="840" y="1996"/>
                  </a:cubicBezTo>
                  <a:cubicBezTo>
                    <a:pt x="980" y="2052"/>
                    <a:pt x="1134" y="2071"/>
                    <a:pt x="1296" y="2071"/>
                  </a:cubicBezTo>
                  <a:cubicBezTo>
                    <a:pt x="1665" y="2071"/>
                    <a:pt x="2076" y="1968"/>
                    <a:pt x="2454" y="1948"/>
                  </a:cubicBezTo>
                  <a:lnTo>
                    <a:pt x="2735" y="1462"/>
                  </a:lnTo>
                  <a:cubicBezTo>
                    <a:pt x="2494" y="974"/>
                    <a:pt x="2364" y="261"/>
                    <a:pt x="1975" y="65"/>
                  </a:cubicBezTo>
                  <a:cubicBezTo>
                    <a:pt x="1888" y="20"/>
                    <a:pt x="1774" y="0"/>
                    <a:pt x="1647"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1" name="Google Shape;3331;p8"/>
            <p:cNvSpPr/>
            <p:nvPr/>
          </p:nvSpPr>
          <p:spPr>
            <a:xfrm>
              <a:off x="4093700" y="353725"/>
              <a:ext cx="65125" cy="55850"/>
            </a:xfrm>
            <a:custGeom>
              <a:rect b="b" l="l" r="r" t="t"/>
              <a:pathLst>
                <a:path extrusionOk="0" h="2234" w="2605">
                  <a:moveTo>
                    <a:pt x="1286" y="0"/>
                  </a:moveTo>
                  <a:cubicBezTo>
                    <a:pt x="918" y="0"/>
                    <a:pt x="573" y="248"/>
                    <a:pt x="340" y="682"/>
                  </a:cubicBezTo>
                  <a:cubicBezTo>
                    <a:pt x="1" y="1313"/>
                    <a:pt x="145" y="1948"/>
                    <a:pt x="792" y="2174"/>
                  </a:cubicBezTo>
                  <a:cubicBezTo>
                    <a:pt x="918" y="2217"/>
                    <a:pt x="1053" y="2234"/>
                    <a:pt x="1193" y="2234"/>
                  </a:cubicBezTo>
                  <a:cubicBezTo>
                    <a:pt x="1557" y="2234"/>
                    <a:pt x="1960" y="2125"/>
                    <a:pt x="2334" y="2097"/>
                  </a:cubicBezTo>
                  <a:cubicBezTo>
                    <a:pt x="2423" y="1942"/>
                    <a:pt x="2515" y="1786"/>
                    <a:pt x="2605" y="1631"/>
                  </a:cubicBezTo>
                  <a:cubicBezTo>
                    <a:pt x="2384" y="1160"/>
                    <a:pt x="2278" y="548"/>
                    <a:pt x="1917" y="249"/>
                  </a:cubicBezTo>
                  <a:cubicBezTo>
                    <a:pt x="1710" y="79"/>
                    <a:pt x="1494" y="0"/>
                    <a:pt x="1286"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2" name="Google Shape;3332;p8"/>
            <p:cNvSpPr/>
            <p:nvPr/>
          </p:nvSpPr>
          <p:spPr>
            <a:xfrm>
              <a:off x="1812950" y="1411450"/>
              <a:ext cx="68000" cy="58400"/>
            </a:xfrm>
            <a:custGeom>
              <a:rect b="b" l="l" r="r" t="t"/>
              <a:pathLst>
                <a:path extrusionOk="0" h="2336" w="2720">
                  <a:moveTo>
                    <a:pt x="1359" y="0"/>
                  </a:moveTo>
                  <a:cubicBezTo>
                    <a:pt x="985" y="0"/>
                    <a:pt x="625" y="246"/>
                    <a:pt x="381" y="667"/>
                  </a:cubicBezTo>
                  <a:cubicBezTo>
                    <a:pt x="1" y="1323"/>
                    <a:pt x="126" y="2015"/>
                    <a:pt x="807" y="2269"/>
                  </a:cubicBezTo>
                  <a:cubicBezTo>
                    <a:pt x="938" y="2318"/>
                    <a:pt x="1080" y="2336"/>
                    <a:pt x="1230" y="2336"/>
                  </a:cubicBezTo>
                  <a:cubicBezTo>
                    <a:pt x="1618" y="2336"/>
                    <a:pt x="2052" y="2213"/>
                    <a:pt x="2451" y="2182"/>
                  </a:cubicBezTo>
                  <a:lnTo>
                    <a:pt x="2719" y="1719"/>
                  </a:lnTo>
                  <a:cubicBezTo>
                    <a:pt x="2484" y="1217"/>
                    <a:pt x="2367" y="567"/>
                    <a:pt x="1983" y="244"/>
                  </a:cubicBezTo>
                  <a:cubicBezTo>
                    <a:pt x="1783" y="78"/>
                    <a:pt x="1569" y="0"/>
                    <a:pt x="1359"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3" name="Google Shape;3333;p8"/>
            <p:cNvSpPr/>
            <p:nvPr/>
          </p:nvSpPr>
          <p:spPr>
            <a:xfrm>
              <a:off x="1549850" y="1891325"/>
              <a:ext cx="67100" cy="51400"/>
            </a:xfrm>
            <a:custGeom>
              <a:rect b="b" l="l" r="r" t="t"/>
              <a:pathLst>
                <a:path extrusionOk="0" h="2056" w="2684">
                  <a:moveTo>
                    <a:pt x="1323" y="0"/>
                  </a:moveTo>
                  <a:cubicBezTo>
                    <a:pt x="1000" y="0"/>
                    <a:pt x="651" y="56"/>
                    <a:pt x="328" y="56"/>
                  </a:cubicBezTo>
                  <a:cubicBezTo>
                    <a:pt x="320" y="56"/>
                    <a:pt x="313" y="56"/>
                    <a:pt x="305" y="56"/>
                  </a:cubicBezTo>
                  <a:lnTo>
                    <a:pt x="0" y="515"/>
                  </a:lnTo>
                  <a:cubicBezTo>
                    <a:pt x="210" y="1021"/>
                    <a:pt x="289" y="1743"/>
                    <a:pt x="665" y="1968"/>
                  </a:cubicBezTo>
                  <a:cubicBezTo>
                    <a:pt x="766" y="2029"/>
                    <a:pt x="910" y="2056"/>
                    <a:pt x="1071" y="2056"/>
                  </a:cubicBezTo>
                  <a:cubicBezTo>
                    <a:pt x="1449" y="2056"/>
                    <a:pt x="1921" y="1907"/>
                    <a:pt x="2155" y="1690"/>
                  </a:cubicBezTo>
                  <a:cubicBezTo>
                    <a:pt x="2684" y="1201"/>
                    <a:pt x="2592" y="424"/>
                    <a:pt x="1922" y="109"/>
                  </a:cubicBezTo>
                  <a:cubicBezTo>
                    <a:pt x="1744" y="25"/>
                    <a:pt x="1539" y="0"/>
                    <a:pt x="1323"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4" name="Google Shape;3334;p8"/>
            <p:cNvSpPr/>
            <p:nvPr/>
          </p:nvSpPr>
          <p:spPr>
            <a:xfrm>
              <a:off x="5999800" y="3765250"/>
              <a:ext cx="68250" cy="58475"/>
            </a:xfrm>
            <a:custGeom>
              <a:rect b="b" l="l" r="r" t="t"/>
              <a:pathLst>
                <a:path extrusionOk="0" h="2339" w="2730">
                  <a:moveTo>
                    <a:pt x="1351" y="1"/>
                  </a:moveTo>
                  <a:cubicBezTo>
                    <a:pt x="970" y="1"/>
                    <a:pt x="607" y="256"/>
                    <a:pt x="368" y="688"/>
                  </a:cubicBezTo>
                  <a:cubicBezTo>
                    <a:pt x="1" y="1353"/>
                    <a:pt x="141" y="2041"/>
                    <a:pt x="827" y="2280"/>
                  </a:cubicBezTo>
                  <a:cubicBezTo>
                    <a:pt x="948" y="2322"/>
                    <a:pt x="1078" y="2339"/>
                    <a:pt x="1214" y="2339"/>
                  </a:cubicBezTo>
                  <a:cubicBezTo>
                    <a:pt x="1611" y="2339"/>
                    <a:pt x="2059" y="2198"/>
                    <a:pt x="2470" y="2158"/>
                  </a:cubicBezTo>
                  <a:lnTo>
                    <a:pt x="2730" y="1690"/>
                  </a:lnTo>
                  <a:cubicBezTo>
                    <a:pt x="2482" y="1194"/>
                    <a:pt x="2354" y="548"/>
                    <a:pt x="1962" y="233"/>
                  </a:cubicBezTo>
                  <a:cubicBezTo>
                    <a:pt x="1764" y="74"/>
                    <a:pt x="1555" y="1"/>
                    <a:pt x="1351"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5" name="Google Shape;3335;p8"/>
            <p:cNvSpPr/>
            <p:nvPr/>
          </p:nvSpPr>
          <p:spPr>
            <a:xfrm>
              <a:off x="5721625" y="1269000"/>
              <a:ext cx="65425" cy="56025"/>
            </a:xfrm>
            <a:custGeom>
              <a:rect b="b" l="l" r="r" t="t"/>
              <a:pathLst>
                <a:path extrusionOk="0" h="2241" w="2617">
                  <a:moveTo>
                    <a:pt x="1314" y="1"/>
                  </a:moveTo>
                  <a:cubicBezTo>
                    <a:pt x="975" y="1"/>
                    <a:pt x="644" y="212"/>
                    <a:pt x="409" y="587"/>
                  </a:cubicBezTo>
                  <a:cubicBezTo>
                    <a:pt x="1" y="1236"/>
                    <a:pt x="105" y="1908"/>
                    <a:pt x="804" y="2174"/>
                  </a:cubicBezTo>
                  <a:cubicBezTo>
                    <a:pt x="929" y="2223"/>
                    <a:pt x="1065" y="2240"/>
                    <a:pt x="1209" y="2240"/>
                  </a:cubicBezTo>
                  <a:cubicBezTo>
                    <a:pt x="1569" y="2240"/>
                    <a:pt x="1973" y="2128"/>
                    <a:pt x="2344" y="2102"/>
                  </a:cubicBezTo>
                  <a:cubicBezTo>
                    <a:pt x="2435" y="1947"/>
                    <a:pt x="2525" y="1793"/>
                    <a:pt x="2616" y="1638"/>
                  </a:cubicBezTo>
                  <a:cubicBezTo>
                    <a:pt x="2395" y="1166"/>
                    <a:pt x="2286" y="568"/>
                    <a:pt x="1929" y="253"/>
                  </a:cubicBezTo>
                  <a:cubicBezTo>
                    <a:pt x="1735" y="81"/>
                    <a:pt x="1523" y="1"/>
                    <a:pt x="1314"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6" name="Google Shape;3336;p8"/>
            <p:cNvSpPr/>
            <p:nvPr/>
          </p:nvSpPr>
          <p:spPr>
            <a:xfrm>
              <a:off x="1774575" y="4197450"/>
              <a:ext cx="65875" cy="64550"/>
            </a:xfrm>
            <a:custGeom>
              <a:rect b="b" l="l" r="r" t="t"/>
              <a:pathLst>
                <a:path extrusionOk="0" h="2582" w="2635">
                  <a:moveTo>
                    <a:pt x="1942" y="0"/>
                  </a:moveTo>
                  <a:cubicBezTo>
                    <a:pt x="1440" y="247"/>
                    <a:pt x="794" y="373"/>
                    <a:pt x="469" y="768"/>
                  </a:cubicBezTo>
                  <a:cubicBezTo>
                    <a:pt x="0" y="1338"/>
                    <a:pt x="217" y="2006"/>
                    <a:pt x="861" y="2379"/>
                  </a:cubicBezTo>
                  <a:cubicBezTo>
                    <a:pt x="1093" y="2513"/>
                    <a:pt x="1330" y="2582"/>
                    <a:pt x="1551" y="2582"/>
                  </a:cubicBezTo>
                  <a:cubicBezTo>
                    <a:pt x="1944" y="2582"/>
                    <a:pt x="2286" y="2365"/>
                    <a:pt x="2454" y="1922"/>
                  </a:cubicBezTo>
                  <a:cubicBezTo>
                    <a:pt x="2635" y="1443"/>
                    <a:pt x="2429" y="820"/>
                    <a:pt x="2395" y="263"/>
                  </a:cubicBezTo>
                  <a:lnTo>
                    <a:pt x="1942" y="0"/>
                  </a:ln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7" name="Google Shape;3337;p8"/>
            <p:cNvSpPr/>
            <p:nvPr/>
          </p:nvSpPr>
          <p:spPr>
            <a:xfrm>
              <a:off x="2579850" y="4960075"/>
              <a:ext cx="56950" cy="64375"/>
            </a:xfrm>
            <a:custGeom>
              <a:rect b="b" l="l" r="r" t="t"/>
              <a:pathLst>
                <a:path extrusionOk="0" h="2575" w="2278">
                  <a:moveTo>
                    <a:pt x="1060" y="0"/>
                  </a:moveTo>
                  <a:cubicBezTo>
                    <a:pt x="685" y="0"/>
                    <a:pt x="329" y="247"/>
                    <a:pt x="170" y="689"/>
                  </a:cubicBezTo>
                  <a:cubicBezTo>
                    <a:pt x="0" y="1162"/>
                    <a:pt x="216" y="1769"/>
                    <a:pt x="260" y="2315"/>
                  </a:cubicBezTo>
                  <a:lnTo>
                    <a:pt x="745" y="2575"/>
                  </a:lnTo>
                  <a:cubicBezTo>
                    <a:pt x="1221" y="2302"/>
                    <a:pt x="1924" y="2133"/>
                    <a:pt x="2108" y="1727"/>
                  </a:cubicBezTo>
                  <a:cubicBezTo>
                    <a:pt x="2277" y="1361"/>
                    <a:pt x="2037" y="568"/>
                    <a:pt x="1704" y="266"/>
                  </a:cubicBezTo>
                  <a:cubicBezTo>
                    <a:pt x="1507" y="85"/>
                    <a:pt x="1280" y="0"/>
                    <a:pt x="1060"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8" name="Google Shape;3338;p8"/>
            <p:cNvSpPr/>
            <p:nvPr/>
          </p:nvSpPr>
          <p:spPr>
            <a:xfrm>
              <a:off x="6109850" y="1957600"/>
              <a:ext cx="58075" cy="49700"/>
            </a:xfrm>
            <a:custGeom>
              <a:rect b="b" l="l" r="r" t="t"/>
              <a:pathLst>
                <a:path extrusionOk="0" h="1988" w="2323">
                  <a:moveTo>
                    <a:pt x="1303" y="0"/>
                  </a:moveTo>
                  <a:cubicBezTo>
                    <a:pt x="886" y="0"/>
                    <a:pt x="341" y="191"/>
                    <a:pt x="192" y="442"/>
                  </a:cubicBezTo>
                  <a:cubicBezTo>
                    <a:pt x="0" y="767"/>
                    <a:pt x="223" y="1628"/>
                    <a:pt x="550" y="1884"/>
                  </a:cubicBezTo>
                  <a:cubicBezTo>
                    <a:pt x="648" y="1961"/>
                    <a:pt x="785" y="1988"/>
                    <a:pt x="943" y="1988"/>
                  </a:cubicBezTo>
                  <a:cubicBezTo>
                    <a:pt x="1277" y="1988"/>
                    <a:pt x="1705" y="1867"/>
                    <a:pt x="2056" y="1845"/>
                  </a:cubicBezTo>
                  <a:cubicBezTo>
                    <a:pt x="2146" y="1693"/>
                    <a:pt x="2234" y="1543"/>
                    <a:pt x="2323" y="1392"/>
                  </a:cubicBezTo>
                  <a:cubicBezTo>
                    <a:pt x="2100" y="924"/>
                    <a:pt x="1985" y="207"/>
                    <a:pt x="1627" y="54"/>
                  </a:cubicBezTo>
                  <a:cubicBezTo>
                    <a:pt x="1540" y="17"/>
                    <a:pt x="1427" y="0"/>
                    <a:pt x="1303"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9" name="Google Shape;3339;p8"/>
            <p:cNvSpPr/>
            <p:nvPr/>
          </p:nvSpPr>
          <p:spPr>
            <a:xfrm>
              <a:off x="3318925" y="380425"/>
              <a:ext cx="55575" cy="56725"/>
            </a:xfrm>
            <a:custGeom>
              <a:rect b="b" l="l" r="r" t="t"/>
              <a:pathLst>
                <a:path extrusionOk="0" h="2269" w="2223">
                  <a:moveTo>
                    <a:pt x="1442" y="1"/>
                  </a:moveTo>
                  <a:cubicBezTo>
                    <a:pt x="988" y="258"/>
                    <a:pt x="284" y="426"/>
                    <a:pt x="147" y="799"/>
                  </a:cubicBezTo>
                  <a:cubicBezTo>
                    <a:pt x="1" y="1196"/>
                    <a:pt x="257" y="2049"/>
                    <a:pt x="587" y="2218"/>
                  </a:cubicBezTo>
                  <a:cubicBezTo>
                    <a:pt x="654" y="2253"/>
                    <a:pt x="743" y="2268"/>
                    <a:pt x="843" y="2268"/>
                  </a:cubicBezTo>
                  <a:cubicBezTo>
                    <a:pt x="1235" y="2268"/>
                    <a:pt x="1809" y="2029"/>
                    <a:pt x="1999" y="1751"/>
                  </a:cubicBezTo>
                  <a:cubicBezTo>
                    <a:pt x="2223" y="1423"/>
                    <a:pt x="1952" y="754"/>
                    <a:pt x="1897" y="235"/>
                  </a:cubicBezTo>
                  <a:lnTo>
                    <a:pt x="1442" y="1"/>
                  </a:ln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0" name="Google Shape;3340;p8"/>
            <p:cNvSpPr/>
            <p:nvPr/>
          </p:nvSpPr>
          <p:spPr>
            <a:xfrm>
              <a:off x="6227000" y="3114325"/>
              <a:ext cx="56425" cy="50050"/>
            </a:xfrm>
            <a:custGeom>
              <a:rect b="b" l="l" r="r" t="t"/>
              <a:pathLst>
                <a:path extrusionOk="0" h="2002" w="2257">
                  <a:moveTo>
                    <a:pt x="1305" y="1"/>
                  </a:moveTo>
                  <a:cubicBezTo>
                    <a:pt x="926" y="1"/>
                    <a:pt x="431" y="320"/>
                    <a:pt x="0" y="464"/>
                  </a:cubicBezTo>
                  <a:cubicBezTo>
                    <a:pt x="158" y="970"/>
                    <a:pt x="174" y="1685"/>
                    <a:pt x="516" y="1919"/>
                  </a:cubicBezTo>
                  <a:cubicBezTo>
                    <a:pt x="603" y="1978"/>
                    <a:pt x="714" y="2001"/>
                    <a:pt x="842" y="2001"/>
                  </a:cubicBezTo>
                  <a:cubicBezTo>
                    <a:pt x="1186" y="2001"/>
                    <a:pt x="1644" y="1835"/>
                    <a:pt x="2019" y="1788"/>
                  </a:cubicBezTo>
                  <a:cubicBezTo>
                    <a:pt x="2099" y="1633"/>
                    <a:pt x="2177" y="1478"/>
                    <a:pt x="2256" y="1323"/>
                  </a:cubicBezTo>
                  <a:cubicBezTo>
                    <a:pt x="2007" y="870"/>
                    <a:pt x="1851" y="161"/>
                    <a:pt x="1484" y="30"/>
                  </a:cubicBezTo>
                  <a:cubicBezTo>
                    <a:pt x="1428" y="10"/>
                    <a:pt x="1368" y="1"/>
                    <a:pt x="1305"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1" name="Google Shape;3341;p8"/>
            <p:cNvSpPr/>
            <p:nvPr/>
          </p:nvSpPr>
          <p:spPr>
            <a:xfrm>
              <a:off x="2272800" y="891275"/>
              <a:ext cx="56375" cy="50000"/>
            </a:xfrm>
            <a:custGeom>
              <a:rect b="b" l="l" r="r" t="t"/>
              <a:pathLst>
                <a:path extrusionOk="0" h="2000" w="2255">
                  <a:moveTo>
                    <a:pt x="1304" y="1"/>
                  </a:moveTo>
                  <a:cubicBezTo>
                    <a:pt x="926" y="1"/>
                    <a:pt x="431" y="318"/>
                    <a:pt x="0" y="461"/>
                  </a:cubicBezTo>
                  <a:cubicBezTo>
                    <a:pt x="156" y="966"/>
                    <a:pt x="170" y="1682"/>
                    <a:pt x="511" y="1917"/>
                  </a:cubicBezTo>
                  <a:cubicBezTo>
                    <a:pt x="598" y="1976"/>
                    <a:pt x="711" y="1999"/>
                    <a:pt x="839" y="1999"/>
                  </a:cubicBezTo>
                  <a:cubicBezTo>
                    <a:pt x="1183" y="1999"/>
                    <a:pt x="1640" y="1835"/>
                    <a:pt x="2016" y="1790"/>
                  </a:cubicBezTo>
                  <a:lnTo>
                    <a:pt x="2255" y="1326"/>
                  </a:lnTo>
                  <a:cubicBezTo>
                    <a:pt x="2006" y="872"/>
                    <a:pt x="1851" y="163"/>
                    <a:pt x="1484" y="30"/>
                  </a:cubicBezTo>
                  <a:cubicBezTo>
                    <a:pt x="1428" y="10"/>
                    <a:pt x="1367" y="1"/>
                    <a:pt x="1304"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2" name="Google Shape;3342;p8"/>
            <p:cNvSpPr/>
            <p:nvPr/>
          </p:nvSpPr>
          <p:spPr>
            <a:xfrm>
              <a:off x="5446425" y="952450"/>
              <a:ext cx="55450" cy="56925"/>
            </a:xfrm>
            <a:custGeom>
              <a:rect b="b" l="l" r="r" t="t"/>
              <a:pathLst>
                <a:path extrusionOk="0" h="2277" w="2218">
                  <a:moveTo>
                    <a:pt x="1460" y="0"/>
                  </a:moveTo>
                  <a:cubicBezTo>
                    <a:pt x="1001" y="251"/>
                    <a:pt x="295" y="408"/>
                    <a:pt x="153" y="778"/>
                  </a:cubicBezTo>
                  <a:cubicBezTo>
                    <a:pt x="1" y="1173"/>
                    <a:pt x="381" y="1770"/>
                    <a:pt x="530" y="2277"/>
                  </a:cubicBezTo>
                  <a:cubicBezTo>
                    <a:pt x="1035" y="2119"/>
                    <a:pt x="1743" y="2106"/>
                    <a:pt x="1987" y="1761"/>
                  </a:cubicBezTo>
                  <a:cubicBezTo>
                    <a:pt x="2217" y="1438"/>
                    <a:pt x="1958" y="763"/>
                    <a:pt x="1914" y="243"/>
                  </a:cubicBezTo>
                  <a:lnTo>
                    <a:pt x="1460" y="0"/>
                  </a:ln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3" name="Google Shape;3343;p8"/>
            <p:cNvSpPr/>
            <p:nvPr/>
          </p:nvSpPr>
          <p:spPr>
            <a:xfrm>
              <a:off x="4513800" y="436125"/>
              <a:ext cx="55575" cy="57325"/>
            </a:xfrm>
            <a:custGeom>
              <a:rect b="b" l="l" r="r" t="t"/>
              <a:pathLst>
                <a:path extrusionOk="0" h="2293" w="2223">
                  <a:moveTo>
                    <a:pt x="1676" y="1"/>
                  </a:moveTo>
                  <a:cubicBezTo>
                    <a:pt x="1172" y="167"/>
                    <a:pt x="463" y="192"/>
                    <a:pt x="224" y="541"/>
                  </a:cubicBezTo>
                  <a:cubicBezTo>
                    <a:pt x="0" y="870"/>
                    <a:pt x="273" y="1539"/>
                    <a:pt x="326" y="2058"/>
                  </a:cubicBezTo>
                  <a:lnTo>
                    <a:pt x="781" y="2292"/>
                  </a:lnTo>
                  <a:cubicBezTo>
                    <a:pt x="1237" y="2034"/>
                    <a:pt x="1940" y="1866"/>
                    <a:pt x="2078" y="1493"/>
                  </a:cubicBezTo>
                  <a:cubicBezTo>
                    <a:pt x="2222" y="1095"/>
                    <a:pt x="1830" y="506"/>
                    <a:pt x="1676"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4" name="Google Shape;3344;p8"/>
            <p:cNvSpPr/>
            <p:nvPr/>
          </p:nvSpPr>
          <p:spPr>
            <a:xfrm>
              <a:off x="6209175" y="2325500"/>
              <a:ext cx="58025" cy="49675"/>
            </a:xfrm>
            <a:custGeom>
              <a:rect b="b" l="l" r="r" t="t"/>
              <a:pathLst>
                <a:path extrusionOk="0" h="1987" w="2321">
                  <a:moveTo>
                    <a:pt x="1300" y="1"/>
                  </a:moveTo>
                  <a:cubicBezTo>
                    <a:pt x="883" y="1"/>
                    <a:pt x="339" y="190"/>
                    <a:pt x="192" y="441"/>
                  </a:cubicBezTo>
                  <a:cubicBezTo>
                    <a:pt x="0" y="767"/>
                    <a:pt x="223" y="1629"/>
                    <a:pt x="550" y="1884"/>
                  </a:cubicBezTo>
                  <a:cubicBezTo>
                    <a:pt x="648" y="1960"/>
                    <a:pt x="784" y="1987"/>
                    <a:pt x="942" y="1987"/>
                  </a:cubicBezTo>
                  <a:cubicBezTo>
                    <a:pt x="1276" y="1987"/>
                    <a:pt x="1704" y="1866"/>
                    <a:pt x="2056" y="1844"/>
                  </a:cubicBezTo>
                  <a:lnTo>
                    <a:pt x="2321" y="1392"/>
                  </a:lnTo>
                  <a:cubicBezTo>
                    <a:pt x="2098" y="923"/>
                    <a:pt x="1984" y="207"/>
                    <a:pt x="1625" y="55"/>
                  </a:cubicBezTo>
                  <a:cubicBezTo>
                    <a:pt x="1538" y="18"/>
                    <a:pt x="1424" y="1"/>
                    <a:pt x="1300"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5" name="Google Shape;3345;p8"/>
            <p:cNvSpPr/>
            <p:nvPr/>
          </p:nvSpPr>
          <p:spPr>
            <a:xfrm>
              <a:off x="6157925" y="2141325"/>
              <a:ext cx="55100" cy="55950"/>
            </a:xfrm>
            <a:custGeom>
              <a:rect b="b" l="l" r="r" t="t"/>
              <a:pathLst>
                <a:path extrusionOk="0" h="2238" w="2204">
                  <a:moveTo>
                    <a:pt x="1364" y="1"/>
                  </a:moveTo>
                  <a:cubicBezTo>
                    <a:pt x="975" y="1"/>
                    <a:pt x="437" y="200"/>
                    <a:pt x="242" y="453"/>
                  </a:cubicBezTo>
                  <a:cubicBezTo>
                    <a:pt x="0" y="767"/>
                    <a:pt x="233" y="1452"/>
                    <a:pt x="257" y="1974"/>
                  </a:cubicBezTo>
                  <a:lnTo>
                    <a:pt x="696" y="2238"/>
                  </a:lnTo>
                  <a:cubicBezTo>
                    <a:pt x="1164" y="2004"/>
                    <a:pt x="1875" y="1875"/>
                    <a:pt x="2035" y="1510"/>
                  </a:cubicBezTo>
                  <a:cubicBezTo>
                    <a:pt x="2203" y="1124"/>
                    <a:pt x="1996" y="256"/>
                    <a:pt x="1676" y="67"/>
                  </a:cubicBezTo>
                  <a:cubicBezTo>
                    <a:pt x="1598" y="21"/>
                    <a:pt x="1489" y="1"/>
                    <a:pt x="1364"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6" name="Google Shape;3346;p8"/>
            <p:cNvSpPr/>
            <p:nvPr/>
          </p:nvSpPr>
          <p:spPr>
            <a:xfrm>
              <a:off x="2349150" y="4828550"/>
              <a:ext cx="55250" cy="56500"/>
            </a:xfrm>
            <a:custGeom>
              <a:rect b="b" l="l" r="r" t="t"/>
              <a:pathLst>
                <a:path extrusionOk="0" h="2260" w="2210">
                  <a:moveTo>
                    <a:pt x="1479" y="1"/>
                  </a:moveTo>
                  <a:cubicBezTo>
                    <a:pt x="1018" y="242"/>
                    <a:pt x="309" y="387"/>
                    <a:pt x="160" y="754"/>
                  </a:cubicBezTo>
                  <a:cubicBezTo>
                    <a:pt x="1" y="1146"/>
                    <a:pt x="369" y="1748"/>
                    <a:pt x="508" y="2260"/>
                  </a:cubicBezTo>
                  <a:cubicBezTo>
                    <a:pt x="1016" y="2112"/>
                    <a:pt x="1723" y="2112"/>
                    <a:pt x="1974" y="1773"/>
                  </a:cubicBezTo>
                  <a:cubicBezTo>
                    <a:pt x="2210" y="1454"/>
                    <a:pt x="1964" y="774"/>
                    <a:pt x="1930" y="254"/>
                  </a:cubicBezTo>
                  <a:lnTo>
                    <a:pt x="1479" y="1"/>
                  </a:ln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7" name="Google Shape;3347;p8"/>
            <p:cNvSpPr/>
            <p:nvPr/>
          </p:nvSpPr>
          <p:spPr>
            <a:xfrm>
              <a:off x="3135400" y="441225"/>
              <a:ext cx="58925" cy="50275"/>
            </a:xfrm>
            <a:custGeom>
              <a:rect b="b" l="l" r="r" t="t"/>
              <a:pathLst>
                <a:path extrusionOk="0" h="2011" w="2357">
                  <a:moveTo>
                    <a:pt x="1330" y="1"/>
                  </a:moveTo>
                  <a:cubicBezTo>
                    <a:pt x="905" y="1"/>
                    <a:pt x="314" y="235"/>
                    <a:pt x="173" y="510"/>
                  </a:cubicBezTo>
                  <a:cubicBezTo>
                    <a:pt x="0" y="847"/>
                    <a:pt x="273" y="1693"/>
                    <a:pt x="616" y="1929"/>
                  </a:cubicBezTo>
                  <a:cubicBezTo>
                    <a:pt x="703" y="1988"/>
                    <a:pt x="814" y="2010"/>
                    <a:pt x="940" y="2010"/>
                  </a:cubicBezTo>
                  <a:cubicBezTo>
                    <a:pt x="1284" y="2010"/>
                    <a:pt x="1742" y="1844"/>
                    <a:pt x="2119" y="1798"/>
                  </a:cubicBezTo>
                  <a:cubicBezTo>
                    <a:pt x="2197" y="1642"/>
                    <a:pt x="2277" y="1488"/>
                    <a:pt x="2357" y="1334"/>
                  </a:cubicBezTo>
                  <a:cubicBezTo>
                    <a:pt x="2108" y="878"/>
                    <a:pt x="1950" y="169"/>
                    <a:pt x="1583" y="38"/>
                  </a:cubicBezTo>
                  <a:cubicBezTo>
                    <a:pt x="1512" y="13"/>
                    <a:pt x="1425" y="1"/>
                    <a:pt x="1330"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8" name="Google Shape;3348;p8"/>
            <p:cNvSpPr/>
            <p:nvPr/>
          </p:nvSpPr>
          <p:spPr>
            <a:xfrm>
              <a:off x="2814325" y="5090075"/>
              <a:ext cx="55300" cy="56200"/>
            </a:xfrm>
            <a:custGeom>
              <a:rect b="b" l="l" r="r" t="t"/>
              <a:pathLst>
                <a:path extrusionOk="0" h="2248" w="2212">
                  <a:moveTo>
                    <a:pt x="1482" y="1"/>
                  </a:moveTo>
                  <a:cubicBezTo>
                    <a:pt x="1019" y="242"/>
                    <a:pt x="312" y="385"/>
                    <a:pt x="162" y="754"/>
                  </a:cubicBezTo>
                  <a:cubicBezTo>
                    <a:pt x="1" y="1144"/>
                    <a:pt x="225" y="2006"/>
                    <a:pt x="548" y="2188"/>
                  </a:cubicBezTo>
                  <a:cubicBezTo>
                    <a:pt x="622" y="2229"/>
                    <a:pt x="724" y="2248"/>
                    <a:pt x="840" y="2248"/>
                  </a:cubicBezTo>
                  <a:cubicBezTo>
                    <a:pt x="1230" y="2248"/>
                    <a:pt x="1781" y="2036"/>
                    <a:pt x="1974" y="1775"/>
                  </a:cubicBezTo>
                  <a:cubicBezTo>
                    <a:pt x="2211" y="1455"/>
                    <a:pt x="1965" y="776"/>
                    <a:pt x="1933" y="256"/>
                  </a:cubicBezTo>
                  <a:lnTo>
                    <a:pt x="1482" y="1"/>
                  </a:ln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9" name="Google Shape;3349;p8"/>
            <p:cNvSpPr/>
            <p:nvPr/>
          </p:nvSpPr>
          <p:spPr>
            <a:xfrm>
              <a:off x="1422150" y="2131175"/>
              <a:ext cx="58875" cy="47450"/>
            </a:xfrm>
            <a:custGeom>
              <a:rect b="b" l="l" r="r" t="t"/>
              <a:pathLst>
                <a:path extrusionOk="0" h="1898" w="2355">
                  <a:moveTo>
                    <a:pt x="1244" y="1"/>
                  </a:moveTo>
                  <a:cubicBezTo>
                    <a:pt x="847" y="1"/>
                    <a:pt x="328" y="181"/>
                    <a:pt x="186" y="419"/>
                  </a:cubicBezTo>
                  <a:cubicBezTo>
                    <a:pt x="1" y="731"/>
                    <a:pt x="210" y="1565"/>
                    <a:pt x="522" y="1804"/>
                  </a:cubicBezTo>
                  <a:cubicBezTo>
                    <a:pt x="612" y="1872"/>
                    <a:pt x="734" y="1898"/>
                    <a:pt x="885" y="1898"/>
                  </a:cubicBezTo>
                  <a:cubicBezTo>
                    <a:pt x="1235" y="1898"/>
                    <a:pt x="1740" y="1762"/>
                    <a:pt x="2354" y="1714"/>
                  </a:cubicBezTo>
                  <a:cubicBezTo>
                    <a:pt x="1998" y="907"/>
                    <a:pt x="1905" y="211"/>
                    <a:pt x="1563" y="56"/>
                  </a:cubicBezTo>
                  <a:cubicBezTo>
                    <a:pt x="1478" y="18"/>
                    <a:pt x="1367" y="1"/>
                    <a:pt x="1244"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0" name="Google Shape;3350;p8"/>
            <p:cNvSpPr/>
            <p:nvPr/>
          </p:nvSpPr>
          <p:spPr>
            <a:xfrm>
              <a:off x="5611300" y="4484975"/>
              <a:ext cx="57525" cy="47625"/>
            </a:xfrm>
            <a:custGeom>
              <a:rect b="b" l="l" r="r" t="t"/>
              <a:pathLst>
                <a:path extrusionOk="0" h="1905" w="2301">
                  <a:moveTo>
                    <a:pt x="1247" y="0"/>
                  </a:moveTo>
                  <a:cubicBezTo>
                    <a:pt x="889" y="0"/>
                    <a:pt x="411" y="296"/>
                    <a:pt x="0" y="427"/>
                  </a:cubicBezTo>
                  <a:cubicBezTo>
                    <a:pt x="145" y="913"/>
                    <a:pt x="147" y="1606"/>
                    <a:pt x="473" y="1828"/>
                  </a:cubicBezTo>
                  <a:cubicBezTo>
                    <a:pt x="553" y="1883"/>
                    <a:pt x="655" y="1905"/>
                    <a:pt x="779" y="1905"/>
                  </a:cubicBezTo>
                  <a:cubicBezTo>
                    <a:pt x="1130" y="1905"/>
                    <a:pt x="1652" y="1729"/>
                    <a:pt x="2300" y="1645"/>
                  </a:cubicBezTo>
                  <a:cubicBezTo>
                    <a:pt x="1904" y="857"/>
                    <a:pt x="1776" y="167"/>
                    <a:pt x="1428" y="32"/>
                  </a:cubicBezTo>
                  <a:cubicBezTo>
                    <a:pt x="1372" y="10"/>
                    <a:pt x="1312" y="0"/>
                    <a:pt x="1247"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1" name="Google Shape;3351;p8"/>
            <p:cNvSpPr/>
            <p:nvPr/>
          </p:nvSpPr>
          <p:spPr>
            <a:xfrm>
              <a:off x="5291125" y="4774400"/>
              <a:ext cx="53150" cy="58625"/>
            </a:xfrm>
            <a:custGeom>
              <a:rect b="b" l="l" r="r" t="t"/>
              <a:pathLst>
                <a:path extrusionOk="0" h="2345" w="2126">
                  <a:moveTo>
                    <a:pt x="1611" y="0"/>
                  </a:moveTo>
                  <a:cubicBezTo>
                    <a:pt x="1126" y="154"/>
                    <a:pt x="441" y="170"/>
                    <a:pt x="215" y="501"/>
                  </a:cubicBezTo>
                  <a:cubicBezTo>
                    <a:pt x="0" y="814"/>
                    <a:pt x="267" y="1459"/>
                    <a:pt x="366" y="2345"/>
                  </a:cubicBezTo>
                  <a:cubicBezTo>
                    <a:pt x="1154" y="1929"/>
                    <a:pt x="1838" y="1789"/>
                    <a:pt x="1978" y="1437"/>
                  </a:cubicBezTo>
                  <a:cubicBezTo>
                    <a:pt x="2125" y="1063"/>
                    <a:pt x="1755" y="488"/>
                    <a:pt x="1611"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2" name="Google Shape;3352;p8"/>
            <p:cNvSpPr/>
            <p:nvPr/>
          </p:nvSpPr>
          <p:spPr>
            <a:xfrm>
              <a:off x="3501075" y="335300"/>
              <a:ext cx="53175" cy="58675"/>
            </a:xfrm>
            <a:custGeom>
              <a:rect b="b" l="l" r="r" t="t"/>
              <a:pathLst>
                <a:path extrusionOk="0" h="2347" w="2127">
                  <a:moveTo>
                    <a:pt x="1609" y="0"/>
                  </a:moveTo>
                  <a:cubicBezTo>
                    <a:pt x="1125" y="155"/>
                    <a:pt x="439" y="171"/>
                    <a:pt x="214" y="504"/>
                  </a:cubicBezTo>
                  <a:cubicBezTo>
                    <a:pt x="0" y="818"/>
                    <a:pt x="270" y="1462"/>
                    <a:pt x="370" y="2346"/>
                  </a:cubicBezTo>
                  <a:cubicBezTo>
                    <a:pt x="1155" y="1931"/>
                    <a:pt x="1839" y="1789"/>
                    <a:pt x="1979" y="1434"/>
                  </a:cubicBezTo>
                  <a:cubicBezTo>
                    <a:pt x="2127" y="1061"/>
                    <a:pt x="1755" y="487"/>
                    <a:pt x="1609"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3" name="Google Shape;3353;p8"/>
            <p:cNvSpPr/>
            <p:nvPr/>
          </p:nvSpPr>
          <p:spPr>
            <a:xfrm>
              <a:off x="6059975" y="1774400"/>
              <a:ext cx="52725" cy="57000"/>
            </a:xfrm>
            <a:custGeom>
              <a:rect b="b" l="l" r="r" t="t"/>
              <a:pathLst>
                <a:path extrusionOk="0" h="2280" w="2109">
                  <a:moveTo>
                    <a:pt x="1647" y="1"/>
                  </a:moveTo>
                  <a:cubicBezTo>
                    <a:pt x="1157" y="129"/>
                    <a:pt x="473" y="110"/>
                    <a:pt x="230" y="430"/>
                  </a:cubicBezTo>
                  <a:cubicBezTo>
                    <a:pt x="0" y="732"/>
                    <a:pt x="233" y="1389"/>
                    <a:pt x="286" y="2279"/>
                  </a:cubicBezTo>
                  <a:cubicBezTo>
                    <a:pt x="1093" y="1905"/>
                    <a:pt x="1785" y="1800"/>
                    <a:pt x="1942" y="1454"/>
                  </a:cubicBezTo>
                  <a:cubicBezTo>
                    <a:pt x="2109" y="1090"/>
                    <a:pt x="1767" y="496"/>
                    <a:pt x="1647"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4" name="Google Shape;3354;p8"/>
            <p:cNvSpPr/>
            <p:nvPr/>
          </p:nvSpPr>
          <p:spPr>
            <a:xfrm>
              <a:off x="6137950" y="3534925"/>
              <a:ext cx="54400" cy="47750"/>
            </a:xfrm>
            <a:custGeom>
              <a:rect b="b" l="l" r="r" t="t"/>
              <a:pathLst>
                <a:path extrusionOk="0" h="1910" w="2176">
                  <a:moveTo>
                    <a:pt x="1357" y="1"/>
                  </a:moveTo>
                  <a:cubicBezTo>
                    <a:pt x="1011" y="1"/>
                    <a:pt x="580" y="137"/>
                    <a:pt x="213" y="170"/>
                  </a:cubicBezTo>
                  <a:lnTo>
                    <a:pt x="1" y="593"/>
                  </a:lnTo>
                  <a:cubicBezTo>
                    <a:pt x="213" y="1045"/>
                    <a:pt x="334" y="1772"/>
                    <a:pt x="661" y="1879"/>
                  </a:cubicBezTo>
                  <a:cubicBezTo>
                    <a:pt x="724" y="1900"/>
                    <a:pt x="792" y="1909"/>
                    <a:pt x="863" y="1909"/>
                  </a:cubicBezTo>
                  <a:cubicBezTo>
                    <a:pt x="1255" y="1909"/>
                    <a:pt x="1741" y="1626"/>
                    <a:pt x="2176" y="1499"/>
                  </a:cubicBezTo>
                  <a:cubicBezTo>
                    <a:pt x="2043" y="1010"/>
                    <a:pt x="2053" y="286"/>
                    <a:pt x="1738" y="90"/>
                  </a:cubicBezTo>
                  <a:cubicBezTo>
                    <a:pt x="1633" y="25"/>
                    <a:pt x="1502" y="1"/>
                    <a:pt x="1357"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5" name="Google Shape;3355;p8"/>
            <p:cNvSpPr/>
            <p:nvPr/>
          </p:nvSpPr>
          <p:spPr>
            <a:xfrm>
              <a:off x="1955600" y="1171200"/>
              <a:ext cx="53175" cy="58200"/>
            </a:xfrm>
            <a:custGeom>
              <a:rect b="b" l="l" r="r" t="t"/>
              <a:pathLst>
                <a:path extrusionOk="0" h="2328" w="2127">
                  <a:moveTo>
                    <a:pt x="1758" y="0"/>
                  </a:moveTo>
                  <a:cubicBezTo>
                    <a:pt x="973" y="417"/>
                    <a:pt x="289" y="559"/>
                    <a:pt x="148" y="914"/>
                  </a:cubicBezTo>
                  <a:cubicBezTo>
                    <a:pt x="0" y="1285"/>
                    <a:pt x="242" y="2110"/>
                    <a:pt x="556" y="2277"/>
                  </a:cubicBezTo>
                  <a:cubicBezTo>
                    <a:pt x="622" y="2312"/>
                    <a:pt x="710" y="2327"/>
                    <a:pt x="811" y="2327"/>
                  </a:cubicBezTo>
                  <a:cubicBezTo>
                    <a:pt x="1188" y="2327"/>
                    <a:pt x="1736" y="2105"/>
                    <a:pt x="1915" y="1842"/>
                  </a:cubicBezTo>
                  <a:cubicBezTo>
                    <a:pt x="2127" y="1528"/>
                    <a:pt x="1859" y="884"/>
                    <a:pt x="1758"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6" name="Google Shape;3356;p8"/>
            <p:cNvSpPr/>
            <p:nvPr/>
          </p:nvSpPr>
          <p:spPr>
            <a:xfrm>
              <a:off x="1338725" y="2540800"/>
              <a:ext cx="53175" cy="58675"/>
            </a:xfrm>
            <a:custGeom>
              <a:rect b="b" l="l" r="r" t="t"/>
              <a:pathLst>
                <a:path extrusionOk="0" h="2347" w="2127">
                  <a:moveTo>
                    <a:pt x="1758" y="0"/>
                  </a:moveTo>
                  <a:cubicBezTo>
                    <a:pt x="973" y="416"/>
                    <a:pt x="289" y="557"/>
                    <a:pt x="147" y="911"/>
                  </a:cubicBezTo>
                  <a:cubicBezTo>
                    <a:pt x="0" y="1284"/>
                    <a:pt x="373" y="1860"/>
                    <a:pt x="517" y="2346"/>
                  </a:cubicBezTo>
                  <a:cubicBezTo>
                    <a:pt x="1002" y="2191"/>
                    <a:pt x="1687" y="2175"/>
                    <a:pt x="1913" y="1842"/>
                  </a:cubicBezTo>
                  <a:cubicBezTo>
                    <a:pt x="2127" y="1528"/>
                    <a:pt x="1858" y="884"/>
                    <a:pt x="1758"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7" name="Google Shape;3357;p8"/>
            <p:cNvSpPr/>
            <p:nvPr/>
          </p:nvSpPr>
          <p:spPr>
            <a:xfrm>
              <a:off x="2955550" y="495875"/>
              <a:ext cx="57975" cy="48625"/>
            </a:xfrm>
            <a:custGeom>
              <a:rect b="b" l="l" r="r" t="t"/>
              <a:pathLst>
                <a:path extrusionOk="0" h="1945" w="2319">
                  <a:moveTo>
                    <a:pt x="1313" y="0"/>
                  </a:moveTo>
                  <a:cubicBezTo>
                    <a:pt x="922" y="0"/>
                    <a:pt x="434" y="281"/>
                    <a:pt x="0" y="406"/>
                  </a:cubicBezTo>
                  <a:cubicBezTo>
                    <a:pt x="164" y="916"/>
                    <a:pt x="189" y="1606"/>
                    <a:pt x="535" y="1874"/>
                  </a:cubicBezTo>
                  <a:cubicBezTo>
                    <a:pt x="600" y="1924"/>
                    <a:pt x="688" y="1944"/>
                    <a:pt x="796" y="1944"/>
                  </a:cubicBezTo>
                  <a:cubicBezTo>
                    <a:pt x="1139" y="1944"/>
                    <a:pt x="1680" y="1738"/>
                    <a:pt x="2318" y="1635"/>
                  </a:cubicBezTo>
                  <a:cubicBezTo>
                    <a:pt x="1962" y="867"/>
                    <a:pt x="1844" y="138"/>
                    <a:pt x="1515" y="30"/>
                  </a:cubicBezTo>
                  <a:cubicBezTo>
                    <a:pt x="1451" y="9"/>
                    <a:pt x="1384" y="0"/>
                    <a:pt x="1313"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8" name="Google Shape;3358;p8"/>
            <p:cNvSpPr/>
            <p:nvPr/>
          </p:nvSpPr>
          <p:spPr>
            <a:xfrm>
              <a:off x="4429875" y="5216100"/>
              <a:ext cx="49350" cy="55150"/>
            </a:xfrm>
            <a:custGeom>
              <a:rect b="b" l="l" r="r" t="t"/>
              <a:pathLst>
                <a:path extrusionOk="0" h="2206" w="1974">
                  <a:moveTo>
                    <a:pt x="1725" y="1"/>
                  </a:moveTo>
                  <a:cubicBezTo>
                    <a:pt x="935" y="355"/>
                    <a:pt x="251" y="456"/>
                    <a:pt x="142" y="761"/>
                  </a:cubicBezTo>
                  <a:cubicBezTo>
                    <a:pt x="0" y="1156"/>
                    <a:pt x="180" y="1862"/>
                    <a:pt x="485" y="2143"/>
                  </a:cubicBezTo>
                  <a:cubicBezTo>
                    <a:pt x="532" y="2186"/>
                    <a:pt x="620" y="2205"/>
                    <a:pt x="729" y="2205"/>
                  </a:cubicBezTo>
                  <a:cubicBezTo>
                    <a:pt x="1068" y="2205"/>
                    <a:pt x="1611" y="2023"/>
                    <a:pt x="1755" y="1800"/>
                  </a:cubicBezTo>
                  <a:cubicBezTo>
                    <a:pt x="1974" y="1464"/>
                    <a:pt x="1764" y="850"/>
                    <a:pt x="1725"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9" name="Google Shape;3359;p8"/>
            <p:cNvSpPr/>
            <p:nvPr/>
          </p:nvSpPr>
          <p:spPr>
            <a:xfrm>
              <a:off x="4612750" y="5163175"/>
              <a:ext cx="50600" cy="55175"/>
            </a:xfrm>
            <a:custGeom>
              <a:rect b="b" l="l" r="r" t="t"/>
              <a:pathLst>
                <a:path extrusionOk="0" h="2207" w="2024">
                  <a:moveTo>
                    <a:pt x="1604" y="0"/>
                  </a:moveTo>
                  <a:cubicBezTo>
                    <a:pt x="905" y="347"/>
                    <a:pt x="226" y="473"/>
                    <a:pt x="127" y="781"/>
                  </a:cubicBezTo>
                  <a:cubicBezTo>
                    <a:pt x="0" y="1182"/>
                    <a:pt x="335" y="1724"/>
                    <a:pt x="472" y="2206"/>
                  </a:cubicBezTo>
                  <a:cubicBezTo>
                    <a:pt x="942" y="2035"/>
                    <a:pt x="1582" y="1990"/>
                    <a:pt x="1831" y="1652"/>
                  </a:cubicBezTo>
                  <a:cubicBezTo>
                    <a:pt x="2024" y="1391"/>
                    <a:pt x="1730" y="767"/>
                    <a:pt x="1604"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0" name="Google Shape;3360;p8"/>
            <p:cNvSpPr/>
            <p:nvPr/>
          </p:nvSpPr>
          <p:spPr>
            <a:xfrm>
              <a:off x="1404250" y="3526725"/>
              <a:ext cx="56875" cy="44575"/>
            </a:xfrm>
            <a:custGeom>
              <a:rect b="b" l="l" r="r" t="t"/>
              <a:pathLst>
                <a:path extrusionOk="0" h="1783" w="2275">
                  <a:moveTo>
                    <a:pt x="1249" y="1"/>
                  </a:moveTo>
                  <a:cubicBezTo>
                    <a:pt x="868" y="1"/>
                    <a:pt x="399" y="168"/>
                    <a:pt x="179" y="409"/>
                  </a:cubicBezTo>
                  <a:cubicBezTo>
                    <a:pt x="1" y="604"/>
                    <a:pt x="204" y="1498"/>
                    <a:pt x="491" y="1688"/>
                  </a:cubicBezTo>
                  <a:cubicBezTo>
                    <a:pt x="596" y="1757"/>
                    <a:pt x="730" y="1782"/>
                    <a:pt x="891" y="1782"/>
                  </a:cubicBezTo>
                  <a:cubicBezTo>
                    <a:pt x="1234" y="1782"/>
                    <a:pt x="1701" y="1669"/>
                    <a:pt x="2274" y="1635"/>
                  </a:cubicBezTo>
                  <a:cubicBezTo>
                    <a:pt x="1941" y="843"/>
                    <a:pt x="1853" y="153"/>
                    <a:pt x="1555" y="47"/>
                  </a:cubicBezTo>
                  <a:cubicBezTo>
                    <a:pt x="1467" y="15"/>
                    <a:pt x="1362" y="1"/>
                    <a:pt x="1249"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1" name="Google Shape;3361;p8"/>
            <p:cNvSpPr/>
            <p:nvPr/>
          </p:nvSpPr>
          <p:spPr>
            <a:xfrm>
              <a:off x="2773375" y="540750"/>
              <a:ext cx="48825" cy="53475"/>
            </a:xfrm>
            <a:custGeom>
              <a:rect b="b" l="l" r="r" t="t"/>
              <a:pathLst>
                <a:path extrusionOk="0" h="2139" w="1953">
                  <a:moveTo>
                    <a:pt x="1774" y="1"/>
                  </a:moveTo>
                  <a:lnTo>
                    <a:pt x="1774" y="1"/>
                  </a:lnTo>
                  <a:cubicBezTo>
                    <a:pt x="971" y="317"/>
                    <a:pt x="286" y="388"/>
                    <a:pt x="161" y="689"/>
                  </a:cubicBezTo>
                  <a:cubicBezTo>
                    <a:pt x="0" y="1075"/>
                    <a:pt x="288" y="1647"/>
                    <a:pt x="383" y="2139"/>
                  </a:cubicBezTo>
                  <a:cubicBezTo>
                    <a:pt x="846" y="2040"/>
                    <a:pt x="1512" y="2089"/>
                    <a:pt x="1718" y="1801"/>
                  </a:cubicBezTo>
                  <a:cubicBezTo>
                    <a:pt x="1953" y="1479"/>
                    <a:pt x="1774" y="854"/>
                    <a:pt x="1774"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2" name="Google Shape;3362;p8"/>
            <p:cNvSpPr/>
            <p:nvPr/>
          </p:nvSpPr>
          <p:spPr>
            <a:xfrm>
              <a:off x="3466450" y="5308750"/>
              <a:ext cx="53700" cy="45450"/>
            </a:xfrm>
            <a:custGeom>
              <a:rect b="b" l="l" r="r" t="t"/>
              <a:pathLst>
                <a:path extrusionOk="0" h="1818" w="2148">
                  <a:moveTo>
                    <a:pt x="1230" y="1"/>
                  </a:moveTo>
                  <a:cubicBezTo>
                    <a:pt x="863" y="1"/>
                    <a:pt x="408" y="261"/>
                    <a:pt x="0" y="378"/>
                  </a:cubicBezTo>
                  <a:cubicBezTo>
                    <a:pt x="155" y="854"/>
                    <a:pt x="178" y="1500"/>
                    <a:pt x="504" y="1753"/>
                  </a:cubicBezTo>
                  <a:cubicBezTo>
                    <a:pt x="563" y="1799"/>
                    <a:pt x="642" y="1817"/>
                    <a:pt x="739" y="1817"/>
                  </a:cubicBezTo>
                  <a:cubicBezTo>
                    <a:pt x="1057" y="1817"/>
                    <a:pt x="1563" y="1619"/>
                    <a:pt x="2147" y="1519"/>
                  </a:cubicBezTo>
                  <a:cubicBezTo>
                    <a:pt x="1829" y="816"/>
                    <a:pt x="1724" y="129"/>
                    <a:pt x="1422" y="29"/>
                  </a:cubicBezTo>
                  <a:cubicBezTo>
                    <a:pt x="1362" y="9"/>
                    <a:pt x="1297" y="1"/>
                    <a:pt x="1230"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3" name="Google Shape;3363;p8"/>
            <p:cNvSpPr/>
            <p:nvPr/>
          </p:nvSpPr>
          <p:spPr>
            <a:xfrm>
              <a:off x="1837200" y="4382275"/>
              <a:ext cx="49450" cy="55675"/>
            </a:xfrm>
            <a:custGeom>
              <a:rect b="b" l="l" r="r" t="t"/>
              <a:pathLst>
                <a:path extrusionOk="0" h="2227" w="1978">
                  <a:moveTo>
                    <a:pt x="1699" y="0"/>
                  </a:moveTo>
                  <a:cubicBezTo>
                    <a:pt x="918" y="372"/>
                    <a:pt x="236" y="488"/>
                    <a:pt x="134" y="795"/>
                  </a:cubicBezTo>
                  <a:cubicBezTo>
                    <a:pt x="0" y="1193"/>
                    <a:pt x="193" y="1894"/>
                    <a:pt x="504" y="2170"/>
                  </a:cubicBezTo>
                  <a:cubicBezTo>
                    <a:pt x="549" y="2209"/>
                    <a:pt x="629" y="2226"/>
                    <a:pt x="729" y="2226"/>
                  </a:cubicBezTo>
                  <a:cubicBezTo>
                    <a:pt x="1066" y="2226"/>
                    <a:pt x="1624" y="2029"/>
                    <a:pt x="1767" y="1798"/>
                  </a:cubicBezTo>
                  <a:cubicBezTo>
                    <a:pt x="1978" y="1458"/>
                    <a:pt x="1757" y="849"/>
                    <a:pt x="1699"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4" name="Google Shape;3364;p8"/>
            <p:cNvSpPr/>
            <p:nvPr/>
          </p:nvSpPr>
          <p:spPr>
            <a:xfrm>
              <a:off x="6260250" y="2511850"/>
              <a:ext cx="57425" cy="44725"/>
            </a:xfrm>
            <a:custGeom>
              <a:rect b="b" l="l" r="r" t="t"/>
              <a:pathLst>
                <a:path extrusionOk="0" h="1789" w="2297">
                  <a:moveTo>
                    <a:pt x="1264" y="0"/>
                  </a:moveTo>
                  <a:cubicBezTo>
                    <a:pt x="878" y="0"/>
                    <a:pt x="394" y="181"/>
                    <a:pt x="173" y="433"/>
                  </a:cubicBezTo>
                  <a:cubicBezTo>
                    <a:pt x="1" y="629"/>
                    <a:pt x="223" y="1519"/>
                    <a:pt x="517" y="1703"/>
                  </a:cubicBezTo>
                  <a:cubicBezTo>
                    <a:pt x="615" y="1766"/>
                    <a:pt x="738" y="1789"/>
                    <a:pt x="885" y="1789"/>
                  </a:cubicBezTo>
                  <a:cubicBezTo>
                    <a:pt x="1231" y="1789"/>
                    <a:pt x="1707" y="1660"/>
                    <a:pt x="2297" y="1612"/>
                  </a:cubicBezTo>
                  <a:cubicBezTo>
                    <a:pt x="1946" y="827"/>
                    <a:pt x="1843" y="140"/>
                    <a:pt x="1542" y="40"/>
                  </a:cubicBezTo>
                  <a:cubicBezTo>
                    <a:pt x="1461" y="13"/>
                    <a:pt x="1366" y="0"/>
                    <a:pt x="1264"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5" name="Google Shape;3365;p8"/>
            <p:cNvSpPr/>
            <p:nvPr/>
          </p:nvSpPr>
          <p:spPr>
            <a:xfrm>
              <a:off x="1456425" y="3710625"/>
              <a:ext cx="54325" cy="45600"/>
            </a:xfrm>
            <a:custGeom>
              <a:rect b="b" l="l" r="r" t="t"/>
              <a:pathLst>
                <a:path extrusionOk="0" h="1824" w="2173">
                  <a:moveTo>
                    <a:pt x="1239" y="1"/>
                  </a:moveTo>
                  <a:cubicBezTo>
                    <a:pt x="868" y="1"/>
                    <a:pt x="410" y="277"/>
                    <a:pt x="0" y="405"/>
                  </a:cubicBezTo>
                  <a:cubicBezTo>
                    <a:pt x="165" y="877"/>
                    <a:pt x="205" y="1519"/>
                    <a:pt x="535" y="1764"/>
                  </a:cubicBezTo>
                  <a:cubicBezTo>
                    <a:pt x="592" y="1806"/>
                    <a:pt x="668" y="1824"/>
                    <a:pt x="759" y="1824"/>
                  </a:cubicBezTo>
                  <a:cubicBezTo>
                    <a:pt x="1076" y="1824"/>
                    <a:pt x="1583" y="1612"/>
                    <a:pt x="2172" y="1500"/>
                  </a:cubicBezTo>
                  <a:cubicBezTo>
                    <a:pt x="1838" y="800"/>
                    <a:pt x="1718" y="116"/>
                    <a:pt x="1415" y="25"/>
                  </a:cubicBezTo>
                  <a:cubicBezTo>
                    <a:pt x="1359" y="8"/>
                    <a:pt x="1300" y="1"/>
                    <a:pt x="1239"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6" name="Google Shape;3366;p8"/>
            <p:cNvSpPr/>
            <p:nvPr/>
          </p:nvSpPr>
          <p:spPr>
            <a:xfrm>
              <a:off x="4246900" y="5269825"/>
              <a:ext cx="50550" cy="54700"/>
            </a:xfrm>
            <a:custGeom>
              <a:rect b="b" l="l" r="r" t="t"/>
              <a:pathLst>
                <a:path extrusionOk="0" h="2188" w="2022">
                  <a:moveTo>
                    <a:pt x="1620" y="0"/>
                  </a:moveTo>
                  <a:cubicBezTo>
                    <a:pt x="918" y="333"/>
                    <a:pt x="236" y="450"/>
                    <a:pt x="133" y="756"/>
                  </a:cubicBezTo>
                  <a:cubicBezTo>
                    <a:pt x="0" y="1154"/>
                    <a:pt x="326" y="1702"/>
                    <a:pt x="454" y="2187"/>
                  </a:cubicBezTo>
                  <a:cubicBezTo>
                    <a:pt x="928" y="2024"/>
                    <a:pt x="1568" y="1988"/>
                    <a:pt x="1824" y="1657"/>
                  </a:cubicBezTo>
                  <a:cubicBezTo>
                    <a:pt x="2022" y="1400"/>
                    <a:pt x="1736" y="768"/>
                    <a:pt x="1620"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7" name="Google Shape;3367;p8"/>
            <p:cNvSpPr/>
            <p:nvPr/>
          </p:nvSpPr>
          <p:spPr>
            <a:xfrm>
              <a:off x="1356325" y="3332600"/>
              <a:ext cx="50600" cy="54900"/>
            </a:xfrm>
            <a:custGeom>
              <a:rect b="b" l="l" r="r" t="t"/>
              <a:pathLst>
                <a:path extrusionOk="0" h="2196" w="2024">
                  <a:moveTo>
                    <a:pt x="1614" y="0"/>
                  </a:moveTo>
                  <a:cubicBezTo>
                    <a:pt x="914" y="339"/>
                    <a:pt x="232" y="460"/>
                    <a:pt x="132" y="768"/>
                  </a:cubicBezTo>
                  <a:cubicBezTo>
                    <a:pt x="1" y="1166"/>
                    <a:pt x="331" y="1713"/>
                    <a:pt x="463" y="2196"/>
                  </a:cubicBezTo>
                  <a:cubicBezTo>
                    <a:pt x="936" y="2029"/>
                    <a:pt x="1574" y="1990"/>
                    <a:pt x="1828" y="1655"/>
                  </a:cubicBezTo>
                  <a:cubicBezTo>
                    <a:pt x="2024" y="1397"/>
                    <a:pt x="1736" y="768"/>
                    <a:pt x="1614"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8" name="Google Shape;3368;p8"/>
            <p:cNvSpPr/>
            <p:nvPr/>
          </p:nvSpPr>
          <p:spPr>
            <a:xfrm>
              <a:off x="4799925" y="5122125"/>
              <a:ext cx="48800" cy="41300"/>
            </a:xfrm>
            <a:custGeom>
              <a:rect b="b" l="l" r="r" t="t"/>
              <a:pathLst>
                <a:path extrusionOk="0" h="1652" w="1952">
                  <a:moveTo>
                    <a:pt x="1045" y="1"/>
                  </a:moveTo>
                  <a:cubicBezTo>
                    <a:pt x="740" y="1"/>
                    <a:pt x="343" y="210"/>
                    <a:pt x="1" y="294"/>
                  </a:cubicBezTo>
                  <a:cubicBezTo>
                    <a:pt x="116" y="738"/>
                    <a:pt x="105" y="1324"/>
                    <a:pt x="388" y="1580"/>
                  </a:cubicBezTo>
                  <a:cubicBezTo>
                    <a:pt x="445" y="1632"/>
                    <a:pt x="529" y="1652"/>
                    <a:pt x="638" y="1652"/>
                  </a:cubicBezTo>
                  <a:cubicBezTo>
                    <a:pt x="930" y="1652"/>
                    <a:pt x="1396" y="1507"/>
                    <a:pt x="1952" y="1443"/>
                  </a:cubicBezTo>
                  <a:cubicBezTo>
                    <a:pt x="1623" y="751"/>
                    <a:pt x="1532" y="169"/>
                    <a:pt x="1237" y="38"/>
                  </a:cubicBezTo>
                  <a:cubicBezTo>
                    <a:pt x="1179" y="12"/>
                    <a:pt x="1114" y="1"/>
                    <a:pt x="1045"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9" name="Google Shape;3369;p8"/>
            <p:cNvSpPr/>
            <p:nvPr/>
          </p:nvSpPr>
          <p:spPr>
            <a:xfrm>
              <a:off x="1310450" y="3160375"/>
              <a:ext cx="49925" cy="41725"/>
            </a:xfrm>
            <a:custGeom>
              <a:rect b="b" l="l" r="r" t="t"/>
              <a:pathLst>
                <a:path extrusionOk="0" h="1669" w="1997">
                  <a:moveTo>
                    <a:pt x="1058" y="1"/>
                  </a:moveTo>
                  <a:cubicBezTo>
                    <a:pt x="751" y="1"/>
                    <a:pt x="348" y="236"/>
                    <a:pt x="1" y="336"/>
                  </a:cubicBezTo>
                  <a:cubicBezTo>
                    <a:pt x="132" y="777"/>
                    <a:pt x="144" y="1362"/>
                    <a:pt x="436" y="1606"/>
                  </a:cubicBezTo>
                  <a:cubicBezTo>
                    <a:pt x="489" y="1650"/>
                    <a:pt x="563" y="1668"/>
                    <a:pt x="656" y="1668"/>
                  </a:cubicBezTo>
                  <a:cubicBezTo>
                    <a:pt x="947" y="1668"/>
                    <a:pt x="1420" y="1495"/>
                    <a:pt x="1996" y="1405"/>
                  </a:cubicBezTo>
                  <a:cubicBezTo>
                    <a:pt x="1641" y="727"/>
                    <a:pt x="1525" y="152"/>
                    <a:pt x="1224" y="30"/>
                  </a:cubicBezTo>
                  <a:cubicBezTo>
                    <a:pt x="1173" y="9"/>
                    <a:pt x="1117" y="1"/>
                    <a:pt x="1058"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0" name="Google Shape;3370;p8"/>
            <p:cNvSpPr/>
            <p:nvPr/>
          </p:nvSpPr>
          <p:spPr>
            <a:xfrm>
              <a:off x="4063200" y="5334250"/>
              <a:ext cx="46550" cy="51050"/>
            </a:xfrm>
            <a:custGeom>
              <a:rect b="b" l="l" r="r" t="t"/>
              <a:pathLst>
                <a:path extrusionOk="0" h="2042" w="1862">
                  <a:moveTo>
                    <a:pt x="1443" y="1"/>
                  </a:moveTo>
                  <a:cubicBezTo>
                    <a:pt x="1007" y="144"/>
                    <a:pt x="427" y="167"/>
                    <a:pt x="182" y="469"/>
                  </a:cubicBezTo>
                  <a:cubicBezTo>
                    <a:pt x="1" y="693"/>
                    <a:pt x="256" y="1275"/>
                    <a:pt x="368" y="2042"/>
                  </a:cubicBezTo>
                  <a:cubicBezTo>
                    <a:pt x="1043" y="1666"/>
                    <a:pt x="1614" y="1535"/>
                    <a:pt x="1735" y="1230"/>
                  </a:cubicBezTo>
                  <a:cubicBezTo>
                    <a:pt x="1862" y="907"/>
                    <a:pt x="1558" y="416"/>
                    <a:pt x="1443"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1" name="Google Shape;3371;p8"/>
            <p:cNvSpPr/>
            <p:nvPr/>
          </p:nvSpPr>
          <p:spPr>
            <a:xfrm>
              <a:off x="3051475" y="5231225"/>
              <a:ext cx="53025" cy="43225"/>
            </a:xfrm>
            <a:custGeom>
              <a:rect b="b" l="l" r="r" t="t"/>
              <a:pathLst>
                <a:path extrusionOk="0" h="1729" w="2121">
                  <a:moveTo>
                    <a:pt x="1051" y="0"/>
                  </a:moveTo>
                  <a:cubicBezTo>
                    <a:pt x="699" y="0"/>
                    <a:pt x="212" y="166"/>
                    <a:pt x="142" y="346"/>
                  </a:cubicBezTo>
                  <a:cubicBezTo>
                    <a:pt x="0" y="712"/>
                    <a:pt x="127" y="1409"/>
                    <a:pt x="406" y="1637"/>
                  </a:cubicBezTo>
                  <a:cubicBezTo>
                    <a:pt x="488" y="1704"/>
                    <a:pt x="605" y="1729"/>
                    <a:pt x="753" y="1729"/>
                  </a:cubicBezTo>
                  <a:cubicBezTo>
                    <a:pt x="1073" y="1729"/>
                    <a:pt x="1540" y="1616"/>
                    <a:pt x="2121" y="1580"/>
                  </a:cubicBezTo>
                  <a:cubicBezTo>
                    <a:pt x="1750" y="815"/>
                    <a:pt x="1646" y="226"/>
                    <a:pt x="1322" y="52"/>
                  </a:cubicBezTo>
                  <a:cubicBezTo>
                    <a:pt x="1255" y="16"/>
                    <a:pt x="1160" y="0"/>
                    <a:pt x="1051"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2" name="Google Shape;3372;p8"/>
            <p:cNvSpPr/>
            <p:nvPr/>
          </p:nvSpPr>
          <p:spPr>
            <a:xfrm>
              <a:off x="2120925" y="4707950"/>
              <a:ext cx="53825" cy="43550"/>
            </a:xfrm>
            <a:custGeom>
              <a:rect b="b" l="l" r="r" t="t"/>
              <a:pathLst>
                <a:path extrusionOk="0" h="1742" w="2153">
                  <a:moveTo>
                    <a:pt x="1067" y="1"/>
                  </a:moveTo>
                  <a:cubicBezTo>
                    <a:pt x="713" y="1"/>
                    <a:pt x="197" y="194"/>
                    <a:pt x="131" y="386"/>
                  </a:cubicBezTo>
                  <a:cubicBezTo>
                    <a:pt x="1" y="755"/>
                    <a:pt x="154" y="1447"/>
                    <a:pt x="442" y="1662"/>
                  </a:cubicBezTo>
                  <a:cubicBezTo>
                    <a:pt x="518" y="1720"/>
                    <a:pt x="620" y="1742"/>
                    <a:pt x="747" y="1742"/>
                  </a:cubicBezTo>
                  <a:cubicBezTo>
                    <a:pt x="1068" y="1742"/>
                    <a:pt x="1546" y="1601"/>
                    <a:pt x="2152" y="1540"/>
                  </a:cubicBezTo>
                  <a:cubicBezTo>
                    <a:pt x="1752" y="788"/>
                    <a:pt x="1628" y="203"/>
                    <a:pt x="1298" y="43"/>
                  </a:cubicBezTo>
                  <a:cubicBezTo>
                    <a:pt x="1238" y="14"/>
                    <a:pt x="1158" y="1"/>
                    <a:pt x="1067"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3" name="Google Shape;3373;p8"/>
            <p:cNvSpPr/>
            <p:nvPr/>
          </p:nvSpPr>
          <p:spPr>
            <a:xfrm>
              <a:off x="5170975" y="642625"/>
              <a:ext cx="41400" cy="46500"/>
            </a:xfrm>
            <a:custGeom>
              <a:rect b="b" l="l" r="r" t="t"/>
              <a:pathLst>
                <a:path extrusionOk="0" h="1860" w="1656">
                  <a:moveTo>
                    <a:pt x="1489" y="0"/>
                  </a:moveTo>
                  <a:lnTo>
                    <a:pt x="1489" y="0"/>
                  </a:lnTo>
                  <a:cubicBezTo>
                    <a:pt x="817" y="274"/>
                    <a:pt x="234" y="341"/>
                    <a:pt x="133" y="595"/>
                  </a:cubicBezTo>
                  <a:cubicBezTo>
                    <a:pt x="1" y="934"/>
                    <a:pt x="124" y="1531"/>
                    <a:pt x="372" y="1796"/>
                  </a:cubicBezTo>
                  <a:cubicBezTo>
                    <a:pt x="412" y="1840"/>
                    <a:pt x="502" y="1859"/>
                    <a:pt x="615" y="1859"/>
                  </a:cubicBezTo>
                  <a:cubicBezTo>
                    <a:pt x="904" y="1859"/>
                    <a:pt x="1342" y="1732"/>
                    <a:pt x="1460" y="1558"/>
                  </a:cubicBezTo>
                  <a:cubicBezTo>
                    <a:pt x="1656" y="1270"/>
                    <a:pt x="1496" y="741"/>
                    <a:pt x="1489"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4" name="Google Shape;3374;p8"/>
            <p:cNvSpPr/>
            <p:nvPr/>
          </p:nvSpPr>
          <p:spPr>
            <a:xfrm>
              <a:off x="6313825" y="2698175"/>
              <a:ext cx="49575" cy="39750"/>
            </a:xfrm>
            <a:custGeom>
              <a:rect b="b" l="l" r="r" t="t"/>
              <a:pathLst>
                <a:path extrusionOk="0" h="1590" w="1983">
                  <a:moveTo>
                    <a:pt x="1029" y="0"/>
                  </a:moveTo>
                  <a:cubicBezTo>
                    <a:pt x="700" y="0"/>
                    <a:pt x="284" y="136"/>
                    <a:pt x="163" y="328"/>
                  </a:cubicBezTo>
                  <a:cubicBezTo>
                    <a:pt x="1" y="585"/>
                    <a:pt x="157" y="1288"/>
                    <a:pt x="415" y="1499"/>
                  </a:cubicBezTo>
                  <a:cubicBezTo>
                    <a:pt x="497" y="1566"/>
                    <a:pt x="614" y="1589"/>
                    <a:pt x="764" y="1589"/>
                  </a:cubicBezTo>
                  <a:cubicBezTo>
                    <a:pt x="1057" y="1589"/>
                    <a:pt x="1472" y="1500"/>
                    <a:pt x="1983" y="1480"/>
                  </a:cubicBezTo>
                  <a:cubicBezTo>
                    <a:pt x="1680" y="771"/>
                    <a:pt x="1611" y="188"/>
                    <a:pt x="1327" y="53"/>
                  </a:cubicBezTo>
                  <a:cubicBezTo>
                    <a:pt x="1249" y="17"/>
                    <a:pt x="1145" y="0"/>
                    <a:pt x="1029"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5" name="Google Shape;3375;p8"/>
            <p:cNvSpPr/>
            <p:nvPr/>
          </p:nvSpPr>
          <p:spPr>
            <a:xfrm>
              <a:off x="3688650" y="286675"/>
              <a:ext cx="44250" cy="48200"/>
            </a:xfrm>
            <a:custGeom>
              <a:rect b="b" l="l" r="r" t="t"/>
              <a:pathLst>
                <a:path extrusionOk="0" h="1928" w="1770">
                  <a:moveTo>
                    <a:pt x="1393" y="0"/>
                  </a:moveTo>
                  <a:cubicBezTo>
                    <a:pt x="979" y="103"/>
                    <a:pt x="407" y="81"/>
                    <a:pt x="198" y="346"/>
                  </a:cubicBezTo>
                  <a:cubicBezTo>
                    <a:pt x="1" y="598"/>
                    <a:pt x="185" y="1153"/>
                    <a:pt x="214" y="1928"/>
                  </a:cubicBezTo>
                  <a:cubicBezTo>
                    <a:pt x="914" y="1603"/>
                    <a:pt x="1491" y="1515"/>
                    <a:pt x="1626" y="1223"/>
                  </a:cubicBezTo>
                  <a:cubicBezTo>
                    <a:pt x="1769" y="917"/>
                    <a:pt x="1489" y="416"/>
                    <a:pt x="1393"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6" name="Google Shape;3376;p8"/>
            <p:cNvSpPr/>
            <p:nvPr/>
          </p:nvSpPr>
          <p:spPr>
            <a:xfrm>
              <a:off x="2592225" y="595100"/>
              <a:ext cx="44850" cy="50625"/>
            </a:xfrm>
            <a:custGeom>
              <a:rect b="b" l="l" r="r" t="t"/>
              <a:pathLst>
                <a:path extrusionOk="0" h="2025" w="1794">
                  <a:moveTo>
                    <a:pt x="1465" y="0"/>
                  </a:moveTo>
                  <a:cubicBezTo>
                    <a:pt x="792" y="388"/>
                    <a:pt x="223" y="526"/>
                    <a:pt x="116" y="827"/>
                  </a:cubicBezTo>
                  <a:cubicBezTo>
                    <a:pt x="1" y="1145"/>
                    <a:pt x="325" y="1620"/>
                    <a:pt x="456" y="2025"/>
                  </a:cubicBezTo>
                  <a:cubicBezTo>
                    <a:pt x="860" y="1883"/>
                    <a:pt x="1433" y="1855"/>
                    <a:pt x="1619" y="1571"/>
                  </a:cubicBezTo>
                  <a:cubicBezTo>
                    <a:pt x="1794" y="1304"/>
                    <a:pt x="1563" y="769"/>
                    <a:pt x="1465"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7" name="Google Shape;3377;p8"/>
            <p:cNvSpPr/>
            <p:nvPr/>
          </p:nvSpPr>
          <p:spPr>
            <a:xfrm>
              <a:off x="4938375" y="511825"/>
              <a:ext cx="41400" cy="46500"/>
            </a:xfrm>
            <a:custGeom>
              <a:rect b="b" l="l" r="r" t="t"/>
              <a:pathLst>
                <a:path extrusionOk="0" h="1860" w="1656">
                  <a:moveTo>
                    <a:pt x="1489" y="1"/>
                  </a:moveTo>
                  <a:cubicBezTo>
                    <a:pt x="817" y="275"/>
                    <a:pt x="233" y="343"/>
                    <a:pt x="133" y="596"/>
                  </a:cubicBezTo>
                  <a:cubicBezTo>
                    <a:pt x="0" y="935"/>
                    <a:pt x="124" y="1533"/>
                    <a:pt x="372" y="1797"/>
                  </a:cubicBezTo>
                  <a:cubicBezTo>
                    <a:pt x="412" y="1841"/>
                    <a:pt x="502" y="1860"/>
                    <a:pt x="615" y="1860"/>
                  </a:cubicBezTo>
                  <a:cubicBezTo>
                    <a:pt x="904" y="1860"/>
                    <a:pt x="1342" y="1733"/>
                    <a:pt x="1459" y="1560"/>
                  </a:cubicBezTo>
                  <a:cubicBezTo>
                    <a:pt x="1655" y="1273"/>
                    <a:pt x="1496" y="742"/>
                    <a:pt x="1489"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8" name="Google Shape;3378;p8"/>
            <p:cNvSpPr/>
            <p:nvPr/>
          </p:nvSpPr>
          <p:spPr>
            <a:xfrm>
              <a:off x="5683950" y="1096825"/>
              <a:ext cx="49150" cy="37775"/>
            </a:xfrm>
            <a:custGeom>
              <a:rect b="b" l="l" r="r" t="t"/>
              <a:pathLst>
                <a:path extrusionOk="0" h="1511" w="1966">
                  <a:moveTo>
                    <a:pt x="1081" y="0"/>
                  </a:moveTo>
                  <a:cubicBezTo>
                    <a:pt x="751" y="0"/>
                    <a:pt x="346" y="148"/>
                    <a:pt x="147" y="360"/>
                  </a:cubicBezTo>
                  <a:cubicBezTo>
                    <a:pt x="0" y="514"/>
                    <a:pt x="181" y="1289"/>
                    <a:pt x="426" y="1438"/>
                  </a:cubicBezTo>
                  <a:cubicBezTo>
                    <a:pt x="513" y="1491"/>
                    <a:pt x="620" y="1511"/>
                    <a:pt x="747" y="1511"/>
                  </a:cubicBezTo>
                  <a:cubicBezTo>
                    <a:pt x="1045" y="1511"/>
                    <a:pt x="1453" y="1403"/>
                    <a:pt x="1966" y="1362"/>
                  </a:cubicBezTo>
                  <a:cubicBezTo>
                    <a:pt x="1667" y="700"/>
                    <a:pt x="1578" y="117"/>
                    <a:pt x="1325" y="34"/>
                  </a:cubicBezTo>
                  <a:cubicBezTo>
                    <a:pt x="1253" y="11"/>
                    <a:pt x="1169" y="0"/>
                    <a:pt x="1081"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9" name="Google Shape;3379;p8"/>
            <p:cNvSpPr/>
            <p:nvPr/>
          </p:nvSpPr>
          <p:spPr>
            <a:xfrm>
              <a:off x="4290225" y="303500"/>
              <a:ext cx="41375" cy="46500"/>
            </a:xfrm>
            <a:custGeom>
              <a:rect b="b" l="l" r="r" t="t"/>
              <a:pathLst>
                <a:path extrusionOk="0" h="1860" w="1655">
                  <a:moveTo>
                    <a:pt x="1488" y="1"/>
                  </a:moveTo>
                  <a:cubicBezTo>
                    <a:pt x="816" y="275"/>
                    <a:pt x="233" y="341"/>
                    <a:pt x="133" y="596"/>
                  </a:cubicBezTo>
                  <a:cubicBezTo>
                    <a:pt x="0" y="933"/>
                    <a:pt x="124" y="1532"/>
                    <a:pt x="371" y="1797"/>
                  </a:cubicBezTo>
                  <a:cubicBezTo>
                    <a:pt x="411" y="1840"/>
                    <a:pt x="501" y="1859"/>
                    <a:pt x="613" y="1859"/>
                  </a:cubicBezTo>
                  <a:cubicBezTo>
                    <a:pt x="902" y="1859"/>
                    <a:pt x="1341" y="1731"/>
                    <a:pt x="1459" y="1558"/>
                  </a:cubicBezTo>
                  <a:cubicBezTo>
                    <a:pt x="1655" y="1271"/>
                    <a:pt x="1496" y="742"/>
                    <a:pt x="1488"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0" name="Google Shape;3380;p8"/>
            <p:cNvSpPr/>
            <p:nvPr/>
          </p:nvSpPr>
          <p:spPr>
            <a:xfrm>
              <a:off x="1506075" y="3896725"/>
              <a:ext cx="44225" cy="48200"/>
            </a:xfrm>
            <a:custGeom>
              <a:rect b="b" l="l" r="r" t="t"/>
              <a:pathLst>
                <a:path extrusionOk="0" h="1928" w="1769">
                  <a:moveTo>
                    <a:pt x="1393" y="0"/>
                  </a:moveTo>
                  <a:cubicBezTo>
                    <a:pt x="979" y="104"/>
                    <a:pt x="407" y="82"/>
                    <a:pt x="198" y="347"/>
                  </a:cubicBezTo>
                  <a:cubicBezTo>
                    <a:pt x="1" y="597"/>
                    <a:pt x="185" y="1153"/>
                    <a:pt x="214" y="1928"/>
                  </a:cubicBezTo>
                  <a:cubicBezTo>
                    <a:pt x="914" y="1604"/>
                    <a:pt x="1490" y="1515"/>
                    <a:pt x="1626" y="1224"/>
                  </a:cubicBezTo>
                  <a:cubicBezTo>
                    <a:pt x="1769" y="917"/>
                    <a:pt x="1488" y="416"/>
                    <a:pt x="1393"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1" name="Google Shape;3381;p8"/>
            <p:cNvSpPr/>
            <p:nvPr/>
          </p:nvSpPr>
          <p:spPr>
            <a:xfrm>
              <a:off x="6016050" y="1584100"/>
              <a:ext cx="44675" cy="49500"/>
            </a:xfrm>
            <a:custGeom>
              <a:rect b="b" l="l" r="r" t="t"/>
              <a:pathLst>
                <a:path extrusionOk="0" h="1980" w="1787">
                  <a:moveTo>
                    <a:pt x="1493" y="0"/>
                  </a:moveTo>
                  <a:cubicBezTo>
                    <a:pt x="811" y="369"/>
                    <a:pt x="239" y="493"/>
                    <a:pt x="124" y="790"/>
                  </a:cubicBezTo>
                  <a:cubicBezTo>
                    <a:pt x="0" y="1106"/>
                    <a:pt x="199" y="1797"/>
                    <a:pt x="463" y="1937"/>
                  </a:cubicBezTo>
                  <a:cubicBezTo>
                    <a:pt x="519" y="1966"/>
                    <a:pt x="593" y="1980"/>
                    <a:pt x="678" y="1980"/>
                  </a:cubicBezTo>
                  <a:cubicBezTo>
                    <a:pt x="994" y="1980"/>
                    <a:pt x="1452" y="1794"/>
                    <a:pt x="1604" y="1576"/>
                  </a:cubicBezTo>
                  <a:cubicBezTo>
                    <a:pt x="1786" y="1313"/>
                    <a:pt x="1568" y="771"/>
                    <a:pt x="1493"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2" name="Google Shape;3382;p8"/>
            <p:cNvSpPr/>
            <p:nvPr/>
          </p:nvSpPr>
          <p:spPr>
            <a:xfrm>
              <a:off x="1646250" y="1470475"/>
              <a:ext cx="38925" cy="42950"/>
            </a:xfrm>
            <a:custGeom>
              <a:rect b="b" l="l" r="r" t="t"/>
              <a:pathLst>
                <a:path extrusionOk="0" h="1718" w="1557">
                  <a:moveTo>
                    <a:pt x="1272" y="1"/>
                  </a:moveTo>
                  <a:cubicBezTo>
                    <a:pt x="696" y="321"/>
                    <a:pt x="200" y="434"/>
                    <a:pt x="102" y="693"/>
                  </a:cubicBezTo>
                  <a:cubicBezTo>
                    <a:pt x="1" y="969"/>
                    <a:pt x="186" y="1567"/>
                    <a:pt x="418" y="1684"/>
                  </a:cubicBezTo>
                  <a:cubicBezTo>
                    <a:pt x="464" y="1707"/>
                    <a:pt x="524" y="1717"/>
                    <a:pt x="593" y="1717"/>
                  </a:cubicBezTo>
                  <a:cubicBezTo>
                    <a:pt x="869" y="1717"/>
                    <a:pt x="1275" y="1546"/>
                    <a:pt x="1405" y="1349"/>
                  </a:cubicBezTo>
                  <a:cubicBezTo>
                    <a:pt x="1557" y="1118"/>
                    <a:pt x="1355" y="651"/>
                    <a:pt x="1272"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3" name="Google Shape;3383;p8"/>
            <p:cNvSpPr/>
            <p:nvPr/>
          </p:nvSpPr>
          <p:spPr>
            <a:xfrm>
              <a:off x="6064425" y="3963300"/>
              <a:ext cx="38700" cy="42650"/>
            </a:xfrm>
            <a:custGeom>
              <a:rect b="b" l="l" r="r" t="t"/>
              <a:pathLst>
                <a:path extrusionOk="0" h="1706" w="1548">
                  <a:moveTo>
                    <a:pt x="1184" y="0"/>
                  </a:moveTo>
                  <a:cubicBezTo>
                    <a:pt x="828" y="108"/>
                    <a:pt x="330" y="112"/>
                    <a:pt x="161" y="352"/>
                  </a:cubicBezTo>
                  <a:cubicBezTo>
                    <a:pt x="0" y="576"/>
                    <a:pt x="186" y="1051"/>
                    <a:pt x="248" y="1705"/>
                  </a:cubicBezTo>
                  <a:cubicBezTo>
                    <a:pt x="833" y="1405"/>
                    <a:pt x="1332" y="1307"/>
                    <a:pt x="1437" y="1052"/>
                  </a:cubicBezTo>
                  <a:cubicBezTo>
                    <a:pt x="1548" y="780"/>
                    <a:pt x="1284" y="357"/>
                    <a:pt x="1184"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4" name="Google Shape;3384;p8"/>
            <p:cNvSpPr/>
            <p:nvPr/>
          </p:nvSpPr>
          <p:spPr>
            <a:xfrm>
              <a:off x="6280225" y="3305075"/>
              <a:ext cx="41800" cy="44200"/>
            </a:xfrm>
            <a:custGeom>
              <a:rect b="b" l="l" r="r" t="t"/>
              <a:pathLst>
                <a:path extrusionOk="0" h="1768" w="1672">
                  <a:moveTo>
                    <a:pt x="978" y="0"/>
                  </a:moveTo>
                  <a:cubicBezTo>
                    <a:pt x="678" y="0"/>
                    <a:pt x="338" y="98"/>
                    <a:pt x="194" y="267"/>
                  </a:cubicBezTo>
                  <a:cubicBezTo>
                    <a:pt x="1" y="494"/>
                    <a:pt x="172" y="1033"/>
                    <a:pt x="189" y="1767"/>
                  </a:cubicBezTo>
                  <a:cubicBezTo>
                    <a:pt x="849" y="1456"/>
                    <a:pt x="1359" y="1374"/>
                    <a:pt x="1529" y="1089"/>
                  </a:cubicBezTo>
                  <a:cubicBezTo>
                    <a:pt x="1672" y="849"/>
                    <a:pt x="1517" y="133"/>
                    <a:pt x="1322" y="56"/>
                  </a:cubicBezTo>
                  <a:cubicBezTo>
                    <a:pt x="1227" y="18"/>
                    <a:pt x="1106" y="0"/>
                    <a:pt x="978"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5" name="Google Shape;3385;p8"/>
            <p:cNvSpPr/>
            <p:nvPr/>
          </p:nvSpPr>
          <p:spPr>
            <a:xfrm>
              <a:off x="2093900" y="941675"/>
              <a:ext cx="41975" cy="44550"/>
            </a:xfrm>
            <a:custGeom>
              <a:rect b="b" l="l" r="r" t="t"/>
              <a:pathLst>
                <a:path extrusionOk="0" h="1782" w="1679">
                  <a:moveTo>
                    <a:pt x="1467" y="1"/>
                  </a:moveTo>
                  <a:cubicBezTo>
                    <a:pt x="814" y="323"/>
                    <a:pt x="305" y="415"/>
                    <a:pt x="139" y="705"/>
                  </a:cubicBezTo>
                  <a:cubicBezTo>
                    <a:pt x="0" y="947"/>
                    <a:pt x="170" y="1662"/>
                    <a:pt x="364" y="1734"/>
                  </a:cubicBezTo>
                  <a:cubicBezTo>
                    <a:pt x="453" y="1766"/>
                    <a:pt x="563" y="1782"/>
                    <a:pt x="680" y="1782"/>
                  </a:cubicBezTo>
                  <a:cubicBezTo>
                    <a:pt x="988" y="1782"/>
                    <a:pt x="1344" y="1676"/>
                    <a:pt x="1490" y="1498"/>
                  </a:cubicBezTo>
                  <a:cubicBezTo>
                    <a:pt x="1679" y="1268"/>
                    <a:pt x="1499" y="733"/>
                    <a:pt x="1467"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6" name="Google Shape;3386;p8"/>
            <p:cNvSpPr/>
            <p:nvPr/>
          </p:nvSpPr>
          <p:spPr>
            <a:xfrm>
              <a:off x="1561200" y="4083150"/>
              <a:ext cx="42650" cy="34950"/>
            </a:xfrm>
            <a:custGeom>
              <a:rect b="b" l="l" r="r" t="t"/>
              <a:pathLst>
                <a:path extrusionOk="0" h="1398" w="1706">
                  <a:moveTo>
                    <a:pt x="914" y="0"/>
                  </a:moveTo>
                  <a:cubicBezTo>
                    <a:pt x="650" y="0"/>
                    <a:pt x="302" y="226"/>
                    <a:pt x="0" y="328"/>
                  </a:cubicBezTo>
                  <a:cubicBezTo>
                    <a:pt x="112" y="682"/>
                    <a:pt x="125" y="1186"/>
                    <a:pt x="366" y="1345"/>
                  </a:cubicBezTo>
                  <a:cubicBezTo>
                    <a:pt x="422" y="1383"/>
                    <a:pt x="493" y="1398"/>
                    <a:pt x="578" y="1398"/>
                  </a:cubicBezTo>
                  <a:cubicBezTo>
                    <a:pt x="835" y="1398"/>
                    <a:pt x="1219" y="1260"/>
                    <a:pt x="1705" y="1189"/>
                  </a:cubicBezTo>
                  <a:cubicBezTo>
                    <a:pt x="1397" y="613"/>
                    <a:pt x="1292" y="112"/>
                    <a:pt x="1038" y="20"/>
                  </a:cubicBezTo>
                  <a:cubicBezTo>
                    <a:pt x="999" y="6"/>
                    <a:pt x="957" y="0"/>
                    <a:pt x="914"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7" name="Google Shape;3387;p8"/>
            <p:cNvSpPr/>
            <p:nvPr/>
          </p:nvSpPr>
          <p:spPr>
            <a:xfrm>
              <a:off x="3884425" y="5389925"/>
              <a:ext cx="39000" cy="43775"/>
            </a:xfrm>
            <a:custGeom>
              <a:rect b="b" l="l" r="r" t="t"/>
              <a:pathLst>
                <a:path extrusionOk="0" h="1751" w="1560">
                  <a:moveTo>
                    <a:pt x="1156" y="0"/>
                  </a:moveTo>
                  <a:cubicBezTo>
                    <a:pt x="805" y="126"/>
                    <a:pt x="305" y="157"/>
                    <a:pt x="149" y="406"/>
                  </a:cubicBezTo>
                  <a:cubicBezTo>
                    <a:pt x="0" y="640"/>
                    <a:pt x="211" y="1103"/>
                    <a:pt x="305" y="1751"/>
                  </a:cubicBezTo>
                  <a:cubicBezTo>
                    <a:pt x="876" y="1421"/>
                    <a:pt x="1372" y="1299"/>
                    <a:pt x="1462" y="1038"/>
                  </a:cubicBezTo>
                  <a:cubicBezTo>
                    <a:pt x="1559" y="759"/>
                    <a:pt x="1274" y="351"/>
                    <a:pt x="1156"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8" name="Google Shape;3388;p8"/>
            <p:cNvSpPr/>
            <p:nvPr/>
          </p:nvSpPr>
          <p:spPr>
            <a:xfrm>
              <a:off x="1296250" y="2367025"/>
              <a:ext cx="38325" cy="41325"/>
            </a:xfrm>
            <a:custGeom>
              <a:rect b="b" l="l" r="r" t="t"/>
              <a:pathLst>
                <a:path extrusionOk="0" h="1653" w="1533">
                  <a:moveTo>
                    <a:pt x="1348" y="0"/>
                  </a:moveTo>
                  <a:cubicBezTo>
                    <a:pt x="749" y="266"/>
                    <a:pt x="245" y="335"/>
                    <a:pt x="125" y="585"/>
                  </a:cubicBezTo>
                  <a:cubicBezTo>
                    <a:pt x="0" y="851"/>
                    <a:pt x="239" y="1290"/>
                    <a:pt x="318" y="1652"/>
                  </a:cubicBezTo>
                  <a:cubicBezTo>
                    <a:pt x="679" y="1565"/>
                    <a:pt x="1177" y="1589"/>
                    <a:pt x="1360" y="1359"/>
                  </a:cubicBezTo>
                  <a:cubicBezTo>
                    <a:pt x="1533" y="1142"/>
                    <a:pt x="1373" y="659"/>
                    <a:pt x="1348"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9" name="Google Shape;3389;p8"/>
            <p:cNvSpPr/>
            <p:nvPr/>
          </p:nvSpPr>
          <p:spPr>
            <a:xfrm>
              <a:off x="5485050" y="4728725"/>
              <a:ext cx="40500" cy="34250"/>
            </a:xfrm>
            <a:custGeom>
              <a:rect b="b" l="l" r="r" t="t"/>
              <a:pathLst>
                <a:path extrusionOk="0" h="1370" w="1620">
                  <a:moveTo>
                    <a:pt x="892" y="0"/>
                  </a:moveTo>
                  <a:cubicBezTo>
                    <a:pt x="635" y="0"/>
                    <a:pt x="292" y="177"/>
                    <a:pt x="0" y="248"/>
                  </a:cubicBezTo>
                  <a:cubicBezTo>
                    <a:pt x="81" y="610"/>
                    <a:pt x="49" y="1113"/>
                    <a:pt x="273" y="1294"/>
                  </a:cubicBezTo>
                  <a:cubicBezTo>
                    <a:pt x="342" y="1349"/>
                    <a:pt x="439" y="1369"/>
                    <a:pt x="561" y="1369"/>
                  </a:cubicBezTo>
                  <a:cubicBezTo>
                    <a:pt x="816" y="1369"/>
                    <a:pt x="1179" y="1284"/>
                    <a:pt x="1620" y="1260"/>
                  </a:cubicBezTo>
                  <a:cubicBezTo>
                    <a:pt x="1366" y="659"/>
                    <a:pt x="1306" y="150"/>
                    <a:pt x="1060" y="34"/>
                  </a:cubicBezTo>
                  <a:cubicBezTo>
                    <a:pt x="1010" y="10"/>
                    <a:pt x="954" y="0"/>
                    <a:pt x="892"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0" name="Google Shape;3390;p8"/>
            <p:cNvSpPr/>
            <p:nvPr/>
          </p:nvSpPr>
          <p:spPr>
            <a:xfrm>
              <a:off x="1511525" y="1715550"/>
              <a:ext cx="38975" cy="43425"/>
            </a:xfrm>
            <a:custGeom>
              <a:rect b="b" l="l" r="r" t="t"/>
              <a:pathLst>
                <a:path extrusionOk="0" h="1737" w="1559">
                  <a:moveTo>
                    <a:pt x="1166" y="0"/>
                  </a:moveTo>
                  <a:cubicBezTo>
                    <a:pt x="816" y="120"/>
                    <a:pt x="316" y="140"/>
                    <a:pt x="154" y="386"/>
                  </a:cubicBezTo>
                  <a:cubicBezTo>
                    <a:pt x="1" y="618"/>
                    <a:pt x="204" y="1085"/>
                    <a:pt x="287" y="1736"/>
                  </a:cubicBezTo>
                  <a:cubicBezTo>
                    <a:pt x="863" y="1416"/>
                    <a:pt x="1359" y="1303"/>
                    <a:pt x="1455" y="1043"/>
                  </a:cubicBezTo>
                  <a:cubicBezTo>
                    <a:pt x="1558" y="766"/>
                    <a:pt x="1278" y="352"/>
                    <a:pt x="1166"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1" name="Google Shape;3391;p8"/>
            <p:cNvSpPr/>
            <p:nvPr/>
          </p:nvSpPr>
          <p:spPr>
            <a:xfrm>
              <a:off x="1259375" y="2977800"/>
              <a:ext cx="49125" cy="37675"/>
            </a:xfrm>
            <a:custGeom>
              <a:rect b="b" l="l" r="r" t="t"/>
              <a:pathLst>
                <a:path extrusionOk="0" h="1507" w="1965">
                  <a:moveTo>
                    <a:pt x="1049" y="1"/>
                  </a:moveTo>
                  <a:cubicBezTo>
                    <a:pt x="739" y="1"/>
                    <a:pt x="298" y="225"/>
                    <a:pt x="124" y="469"/>
                  </a:cubicBezTo>
                  <a:cubicBezTo>
                    <a:pt x="0" y="644"/>
                    <a:pt x="237" y="1332"/>
                    <a:pt x="482" y="1456"/>
                  </a:cubicBezTo>
                  <a:cubicBezTo>
                    <a:pt x="553" y="1492"/>
                    <a:pt x="634" y="1506"/>
                    <a:pt x="727" y="1506"/>
                  </a:cubicBezTo>
                  <a:cubicBezTo>
                    <a:pt x="1017" y="1506"/>
                    <a:pt x="1420" y="1365"/>
                    <a:pt x="1964" y="1286"/>
                  </a:cubicBezTo>
                  <a:cubicBezTo>
                    <a:pt x="1600" y="654"/>
                    <a:pt x="1466" y="105"/>
                    <a:pt x="1186" y="19"/>
                  </a:cubicBezTo>
                  <a:cubicBezTo>
                    <a:pt x="1145" y="7"/>
                    <a:pt x="1099" y="1"/>
                    <a:pt x="1049"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2" name="Google Shape;3392;p8"/>
            <p:cNvSpPr/>
            <p:nvPr/>
          </p:nvSpPr>
          <p:spPr>
            <a:xfrm>
              <a:off x="4981450" y="5060825"/>
              <a:ext cx="42450" cy="45650"/>
            </a:xfrm>
            <a:custGeom>
              <a:rect b="b" l="l" r="r" t="t"/>
              <a:pathLst>
                <a:path extrusionOk="0" h="1826" w="1698">
                  <a:moveTo>
                    <a:pt x="1412" y="1"/>
                  </a:moveTo>
                  <a:cubicBezTo>
                    <a:pt x="775" y="363"/>
                    <a:pt x="273" y="485"/>
                    <a:pt x="124" y="783"/>
                  </a:cubicBezTo>
                  <a:cubicBezTo>
                    <a:pt x="0" y="1032"/>
                    <a:pt x="214" y="1731"/>
                    <a:pt x="416" y="1794"/>
                  </a:cubicBezTo>
                  <a:cubicBezTo>
                    <a:pt x="485" y="1816"/>
                    <a:pt x="568" y="1826"/>
                    <a:pt x="656" y="1826"/>
                  </a:cubicBezTo>
                  <a:cubicBezTo>
                    <a:pt x="978" y="1826"/>
                    <a:pt x="1377" y="1692"/>
                    <a:pt x="1522" y="1490"/>
                  </a:cubicBezTo>
                  <a:cubicBezTo>
                    <a:pt x="1698" y="1247"/>
                    <a:pt x="1487" y="727"/>
                    <a:pt x="1412"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3" name="Google Shape;3393;p8"/>
            <p:cNvSpPr/>
            <p:nvPr/>
          </p:nvSpPr>
          <p:spPr>
            <a:xfrm>
              <a:off x="5932100" y="4200775"/>
              <a:ext cx="44050" cy="34950"/>
            </a:xfrm>
            <a:custGeom>
              <a:rect b="b" l="l" r="r" t="t"/>
              <a:pathLst>
                <a:path extrusionOk="0" h="1398" w="1762">
                  <a:moveTo>
                    <a:pt x="925" y="0"/>
                  </a:moveTo>
                  <a:cubicBezTo>
                    <a:pt x="630" y="0"/>
                    <a:pt x="224" y="156"/>
                    <a:pt x="124" y="345"/>
                  </a:cubicBezTo>
                  <a:cubicBezTo>
                    <a:pt x="0" y="579"/>
                    <a:pt x="183" y="1177"/>
                    <a:pt x="420" y="1341"/>
                  </a:cubicBezTo>
                  <a:cubicBezTo>
                    <a:pt x="479" y="1382"/>
                    <a:pt x="554" y="1398"/>
                    <a:pt x="645" y="1398"/>
                  </a:cubicBezTo>
                  <a:cubicBezTo>
                    <a:pt x="902" y="1398"/>
                    <a:pt x="1283" y="1271"/>
                    <a:pt x="1761" y="1210"/>
                  </a:cubicBezTo>
                  <a:cubicBezTo>
                    <a:pt x="1463" y="628"/>
                    <a:pt x="1368" y="127"/>
                    <a:pt x="1114" y="30"/>
                  </a:cubicBezTo>
                  <a:cubicBezTo>
                    <a:pt x="1062" y="9"/>
                    <a:pt x="997" y="0"/>
                    <a:pt x="925"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4" name="Google Shape;3394;p8"/>
            <p:cNvSpPr/>
            <p:nvPr/>
          </p:nvSpPr>
          <p:spPr>
            <a:xfrm>
              <a:off x="6202750" y="3728475"/>
              <a:ext cx="36100" cy="30225"/>
            </a:xfrm>
            <a:custGeom>
              <a:rect b="b" l="l" r="r" t="t"/>
              <a:pathLst>
                <a:path extrusionOk="0" h="1209" w="1444">
                  <a:moveTo>
                    <a:pt x="714" y="0"/>
                  </a:moveTo>
                  <a:cubicBezTo>
                    <a:pt x="471" y="0"/>
                    <a:pt x="137" y="109"/>
                    <a:pt x="98" y="222"/>
                  </a:cubicBezTo>
                  <a:cubicBezTo>
                    <a:pt x="1" y="493"/>
                    <a:pt x="63" y="978"/>
                    <a:pt x="254" y="1141"/>
                  </a:cubicBezTo>
                  <a:cubicBezTo>
                    <a:pt x="312" y="1191"/>
                    <a:pt x="397" y="1209"/>
                    <a:pt x="506" y="1209"/>
                  </a:cubicBezTo>
                  <a:cubicBezTo>
                    <a:pt x="730" y="1209"/>
                    <a:pt x="1054" y="1134"/>
                    <a:pt x="1443" y="1115"/>
                  </a:cubicBezTo>
                  <a:cubicBezTo>
                    <a:pt x="1200" y="587"/>
                    <a:pt x="1138" y="180"/>
                    <a:pt x="911" y="40"/>
                  </a:cubicBezTo>
                  <a:cubicBezTo>
                    <a:pt x="865" y="12"/>
                    <a:pt x="795" y="0"/>
                    <a:pt x="714"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5" name="Google Shape;3395;p8"/>
            <p:cNvSpPr/>
            <p:nvPr/>
          </p:nvSpPr>
          <p:spPr>
            <a:xfrm>
              <a:off x="1781225" y="1245050"/>
              <a:ext cx="33900" cy="35725"/>
            </a:xfrm>
            <a:custGeom>
              <a:rect b="b" l="l" r="r" t="t"/>
              <a:pathLst>
                <a:path extrusionOk="0" h="1429" w="1356">
                  <a:moveTo>
                    <a:pt x="808" y="0"/>
                  </a:moveTo>
                  <a:cubicBezTo>
                    <a:pt x="557" y="0"/>
                    <a:pt x="268" y="84"/>
                    <a:pt x="151" y="229"/>
                  </a:cubicBezTo>
                  <a:cubicBezTo>
                    <a:pt x="1" y="415"/>
                    <a:pt x="153" y="845"/>
                    <a:pt x="188" y="1429"/>
                  </a:cubicBezTo>
                  <a:cubicBezTo>
                    <a:pt x="707" y="1162"/>
                    <a:pt x="1109" y="1082"/>
                    <a:pt x="1246" y="848"/>
                  </a:cubicBezTo>
                  <a:cubicBezTo>
                    <a:pt x="1355" y="660"/>
                    <a:pt x="1209" y="83"/>
                    <a:pt x="1059" y="35"/>
                  </a:cubicBezTo>
                  <a:cubicBezTo>
                    <a:pt x="987" y="11"/>
                    <a:pt x="900" y="0"/>
                    <a:pt x="808"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6" name="Google Shape;3396;p8"/>
            <p:cNvSpPr/>
            <p:nvPr/>
          </p:nvSpPr>
          <p:spPr>
            <a:xfrm>
              <a:off x="5171750" y="5022000"/>
              <a:ext cx="32700" cy="28025"/>
            </a:xfrm>
            <a:custGeom>
              <a:rect b="b" l="l" r="r" t="t"/>
              <a:pathLst>
                <a:path extrusionOk="0" h="1121" w="1308">
                  <a:moveTo>
                    <a:pt x="732" y="1"/>
                  </a:moveTo>
                  <a:cubicBezTo>
                    <a:pt x="522" y="1"/>
                    <a:pt x="240" y="147"/>
                    <a:pt x="1" y="204"/>
                  </a:cubicBezTo>
                  <a:cubicBezTo>
                    <a:pt x="67" y="502"/>
                    <a:pt x="42" y="916"/>
                    <a:pt x="226" y="1061"/>
                  </a:cubicBezTo>
                  <a:cubicBezTo>
                    <a:pt x="281" y="1105"/>
                    <a:pt x="358" y="1121"/>
                    <a:pt x="453" y="1121"/>
                  </a:cubicBezTo>
                  <a:cubicBezTo>
                    <a:pt x="660" y="1121"/>
                    <a:pt x="956" y="1046"/>
                    <a:pt x="1308" y="1023"/>
                  </a:cubicBezTo>
                  <a:cubicBezTo>
                    <a:pt x="1113" y="544"/>
                    <a:pt x="1068" y="126"/>
                    <a:pt x="867" y="28"/>
                  </a:cubicBezTo>
                  <a:cubicBezTo>
                    <a:pt x="827" y="9"/>
                    <a:pt x="781" y="1"/>
                    <a:pt x="732"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7" name="Google Shape;3397;p8"/>
            <p:cNvSpPr/>
            <p:nvPr/>
          </p:nvSpPr>
          <p:spPr>
            <a:xfrm>
              <a:off x="6368125" y="2879125"/>
              <a:ext cx="35550" cy="37500"/>
            </a:xfrm>
            <a:custGeom>
              <a:rect b="b" l="l" r="r" t="t"/>
              <a:pathLst>
                <a:path extrusionOk="0" h="1500" w="1422">
                  <a:moveTo>
                    <a:pt x="1163" y="1"/>
                  </a:moveTo>
                  <a:cubicBezTo>
                    <a:pt x="658" y="245"/>
                    <a:pt x="216" y="321"/>
                    <a:pt x="111" y="549"/>
                  </a:cubicBezTo>
                  <a:cubicBezTo>
                    <a:pt x="1" y="789"/>
                    <a:pt x="214" y="1177"/>
                    <a:pt x="285" y="1499"/>
                  </a:cubicBezTo>
                  <a:cubicBezTo>
                    <a:pt x="628" y="1402"/>
                    <a:pt x="1072" y="1399"/>
                    <a:pt x="1280" y="1174"/>
                  </a:cubicBezTo>
                  <a:cubicBezTo>
                    <a:pt x="1421" y="1020"/>
                    <a:pt x="1234" y="558"/>
                    <a:pt x="1163"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8" name="Google Shape;3398;p8"/>
            <p:cNvSpPr/>
            <p:nvPr/>
          </p:nvSpPr>
          <p:spPr>
            <a:xfrm>
              <a:off x="2416575" y="663450"/>
              <a:ext cx="35275" cy="31275"/>
            </a:xfrm>
            <a:custGeom>
              <a:rect b="b" l="l" r="r" t="t"/>
              <a:pathLst>
                <a:path extrusionOk="0" h="1251" w="1411">
                  <a:moveTo>
                    <a:pt x="775" y="1"/>
                  </a:moveTo>
                  <a:cubicBezTo>
                    <a:pt x="547" y="1"/>
                    <a:pt x="252" y="126"/>
                    <a:pt x="1" y="169"/>
                  </a:cubicBezTo>
                  <a:cubicBezTo>
                    <a:pt x="70" y="520"/>
                    <a:pt x="37" y="968"/>
                    <a:pt x="244" y="1189"/>
                  </a:cubicBezTo>
                  <a:cubicBezTo>
                    <a:pt x="286" y="1234"/>
                    <a:pt x="358" y="1251"/>
                    <a:pt x="454" y="1251"/>
                  </a:cubicBezTo>
                  <a:cubicBezTo>
                    <a:pt x="676" y="1251"/>
                    <a:pt x="1024" y="1162"/>
                    <a:pt x="1411" y="1133"/>
                  </a:cubicBezTo>
                  <a:cubicBezTo>
                    <a:pt x="1213" y="611"/>
                    <a:pt x="1176" y="157"/>
                    <a:pt x="960" y="41"/>
                  </a:cubicBezTo>
                  <a:cubicBezTo>
                    <a:pt x="906" y="12"/>
                    <a:pt x="844" y="1"/>
                    <a:pt x="775"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9" name="Google Shape;3399;p8"/>
            <p:cNvSpPr/>
            <p:nvPr/>
          </p:nvSpPr>
          <p:spPr>
            <a:xfrm>
              <a:off x="5802625" y="4439575"/>
              <a:ext cx="37275" cy="30675"/>
            </a:xfrm>
            <a:custGeom>
              <a:rect b="b" l="l" r="r" t="t"/>
              <a:pathLst>
                <a:path extrusionOk="0" h="1227" w="1491">
                  <a:moveTo>
                    <a:pt x="731" y="0"/>
                  </a:moveTo>
                  <a:cubicBezTo>
                    <a:pt x="490" y="0"/>
                    <a:pt x="113" y="151"/>
                    <a:pt x="78" y="280"/>
                  </a:cubicBezTo>
                  <a:cubicBezTo>
                    <a:pt x="1" y="553"/>
                    <a:pt x="104" y="1033"/>
                    <a:pt x="307" y="1177"/>
                  </a:cubicBezTo>
                  <a:cubicBezTo>
                    <a:pt x="356" y="1213"/>
                    <a:pt x="420" y="1227"/>
                    <a:pt x="498" y="1227"/>
                  </a:cubicBezTo>
                  <a:cubicBezTo>
                    <a:pt x="723" y="1227"/>
                    <a:pt x="1064" y="1110"/>
                    <a:pt x="1491" y="1051"/>
                  </a:cubicBezTo>
                  <a:cubicBezTo>
                    <a:pt x="1206" y="548"/>
                    <a:pt x="1111" y="149"/>
                    <a:pt x="870" y="26"/>
                  </a:cubicBezTo>
                  <a:cubicBezTo>
                    <a:pt x="835" y="8"/>
                    <a:pt x="787" y="0"/>
                    <a:pt x="731"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0" name="Google Shape;3400;p8"/>
            <p:cNvSpPr/>
            <p:nvPr/>
          </p:nvSpPr>
          <p:spPr>
            <a:xfrm>
              <a:off x="4706900" y="392725"/>
              <a:ext cx="35775" cy="38050"/>
            </a:xfrm>
            <a:custGeom>
              <a:rect b="b" l="l" r="r" t="t"/>
              <a:pathLst>
                <a:path extrusionOk="0" h="1522" w="1431">
                  <a:moveTo>
                    <a:pt x="1125" y="1"/>
                  </a:moveTo>
                  <a:cubicBezTo>
                    <a:pt x="785" y="107"/>
                    <a:pt x="341" y="122"/>
                    <a:pt x="139" y="353"/>
                  </a:cubicBezTo>
                  <a:cubicBezTo>
                    <a:pt x="1" y="509"/>
                    <a:pt x="203" y="967"/>
                    <a:pt x="288" y="1521"/>
                  </a:cubicBezTo>
                  <a:cubicBezTo>
                    <a:pt x="786" y="1264"/>
                    <a:pt x="1227" y="1177"/>
                    <a:pt x="1326" y="947"/>
                  </a:cubicBezTo>
                  <a:cubicBezTo>
                    <a:pt x="1430" y="704"/>
                    <a:pt x="1206" y="322"/>
                    <a:pt x="1125"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1" name="Google Shape;3401;p8"/>
            <p:cNvSpPr/>
            <p:nvPr/>
          </p:nvSpPr>
          <p:spPr>
            <a:xfrm>
              <a:off x="1383450" y="1955325"/>
              <a:ext cx="35750" cy="30175"/>
            </a:xfrm>
            <a:custGeom>
              <a:rect b="b" l="l" r="r" t="t"/>
              <a:pathLst>
                <a:path extrusionOk="0" h="1207" w="1430">
                  <a:moveTo>
                    <a:pt x="706" y="0"/>
                  </a:moveTo>
                  <a:cubicBezTo>
                    <a:pt x="465" y="0"/>
                    <a:pt x="140" y="101"/>
                    <a:pt x="100" y="210"/>
                  </a:cubicBezTo>
                  <a:cubicBezTo>
                    <a:pt x="0" y="481"/>
                    <a:pt x="52" y="967"/>
                    <a:pt x="240" y="1135"/>
                  </a:cubicBezTo>
                  <a:cubicBezTo>
                    <a:pt x="300" y="1189"/>
                    <a:pt x="391" y="1207"/>
                    <a:pt x="508" y="1207"/>
                  </a:cubicBezTo>
                  <a:cubicBezTo>
                    <a:pt x="731" y="1207"/>
                    <a:pt x="1050" y="1140"/>
                    <a:pt x="1429" y="1127"/>
                  </a:cubicBezTo>
                  <a:cubicBezTo>
                    <a:pt x="1197" y="596"/>
                    <a:pt x="1141" y="186"/>
                    <a:pt x="917" y="44"/>
                  </a:cubicBezTo>
                  <a:cubicBezTo>
                    <a:pt x="869" y="13"/>
                    <a:pt x="793" y="0"/>
                    <a:pt x="706"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2" name="Google Shape;3402;p8"/>
            <p:cNvSpPr/>
            <p:nvPr/>
          </p:nvSpPr>
          <p:spPr>
            <a:xfrm>
              <a:off x="1611800" y="4269550"/>
              <a:ext cx="31875" cy="35125"/>
            </a:xfrm>
            <a:custGeom>
              <a:rect b="b" l="l" r="r" t="t"/>
              <a:pathLst>
                <a:path extrusionOk="0" h="1405" w="1275">
                  <a:moveTo>
                    <a:pt x="951" y="0"/>
                  </a:moveTo>
                  <a:cubicBezTo>
                    <a:pt x="664" y="99"/>
                    <a:pt x="251" y="117"/>
                    <a:pt x="123" y="317"/>
                  </a:cubicBezTo>
                  <a:cubicBezTo>
                    <a:pt x="1" y="509"/>
                    <a:pt x="172" y="890"/>
                    <a:pt x="245" y="1405"/>
                  </a:cubicBezTo>
                  <a:cubicBezTo>
                    <a:pt x="699" y="1157"/>
                    <a:pt x="1109" y="1066"/>
                    <a:pt x="1189" y="853"/>
                  </a:cubicBezTo>
                  <a:cubicBezTo>
                    <a:pt x="1274" y="631"/>
                    <a:pt x="1044" y="291"/>
                    <a:pt x="951"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3" name="Google Shape;3403;p8"/>
            <p:cNvSpPr/>
            <p:nvPr/>
          </p:nvSpPr>
          <p:spPr>
            <a:xfrm>
              <a:off x="3706275" y="5447200"/>
              <a:ext cx="34500" cy="28250"/>
            </a:xfrm>
            <a:custGeom>
              <a:rect b="b" l="l" r="r" t="t"/>
              <a:pathLst>
                <a:path extrusionOk="0" h="1130" w="1380">
                  <a:moveTo>
                    <a:pt x="735" y="0"/>
                  </a:moveTo>
                  <a:cubicBezTo>
                    <a:pt x="501" y="0"/>
                    <a:pt x="200" y="101"/>
                    <a:pt x="115" y="238"/>
                  </a:cubicBezTo>
                  <a:cubicBezTo>
                    <a:pt x="0" y="422"/>
                    <a:pt x="115" y="925"/>
                    <a:pt x="299" y="1071"/>
                  </a:cubicBezTo>
                  <a:cubicBezTo>
                    <a:pt x="354" y="1114"/>
                    <a:pt x="430" y="1130"/>
                    <a:pt x="525" y="1130"/>
                  </a:cubicBezTo>
                  <a:cubicBezTo>
                    <a:pt x="732" y="1130"/>
                    <a:pt x="1028" y="1055"/>
                    <a:pt x="1379" y="1032"/>
                  </a:cubicBezTo>
                  <a:cubicBezTo>
                    <a:pt x="1185" y="553"/>
                    <a:pt x="1142" y="135"/>
                    <a:pt x="940" y="38"/>
                  </a:cubicBezTo>
                  <a:cubicBezTo>
                    <a:pt x="887" y="12"/>
                    <a:pt x="815" y="0"/>
                    <a:pt x="735"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4" name="Google Shape;3404;p8"/>
            <p:cNvSpPr/>
            <p:nvPr/>
          </p:nvSpPr>
          <p:spPr>
            <a:xfrm>
              <a:off x="5406525" y="778450"/>
              <a:ext cx="35400" cy="37000"/>
            </a:xfrm>
            <a:custGeom>
              <a:rect b="b" l="l" r="r" t="t"/>
              <a:pathLst>
                <a:path extrusionOk="0" h="1480" w="1416">
                  <a:moveTo>
                    <a:pt x="1181" y="0"/>
                  </a:moveTo>
                  <a:cubicBezTo>
                    <a:pt x="670" y="233"/>
                    <a:pt x="225" y="296"/>
                    <a:pt x="117" y="523"/>
                  </a:cubicBezTo>
                  <a:cubicBezTo>
                    <a:pt x="1" y="762"/>
                    <a:pt x="204" y="1154"/>
                    <a:pt x="269" y="1480"/>
                  </a:cubicBezTo>
                  <a:cubicBezTo>
                    <a:pt x="614" y="1390"/>
                    <a:pt x="1057" y="1396"/>
                    <a:pt x="1271" y="1175"/>
                  </a:cubicBezTo>
                  <a:cubicBezTo>
                    <a:pt x="1416" y="1026"/>
                    <a:pt x="1239" y="557"/>
                    <a:pt x="1181"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5" name="Google Shape;3405;p8"/>
            <p:cNvSpPr/>
            <p:nvPr/>
          </p:nvSpPr>
          <p:spPr>
            <a:xfrm>
              <a:off x="1217525" y="2798975"/>
              <a:ext cx="32725" cy="28025"/>
            </a:xfrm>
            <a:custGeom>
              <a:rect b="b" l="l" r="r" t="t"/>
              <a:pathLst>
                <a:path extrusionOk="0" h="1121" w="1309">
                  <a:moveTo>
                    <a:pt x="731" y="1"/>
                  </a:moveTo>
                  <a:cubicBezTo>
                    <a:pt x="520" y="1"/>
                    <a:pt x="238" y="147"/>
                    <a:pt x="0" y="205"/>
                  </a:cubicBezTo>
                  <a:cubicBezTo>
                    <a:pt x="66" y="501"/>
                    <a:pt x="41" y="917"/>
                    <a:pt x="225" y="1061"/>
                  </a:cubicBezTo>
                  <a:cubicBezTo>
                    <a:pt x="280" y="1105"/>
                    <a:pt x="357" y="1120"/>
                    <a:pt x="451" y="1120"/>
                  </a:cubicBezTo>
                  <a:cubicBezTo>
                    <a:pt x="659" y="1120"/>
                    <a:pt x="956" y="1045"/>
                    <a:pt x="1309" y="1021"/>
                  </a:cubicBezTo>
                  <a:cubicBezTo>
                    <a:pt x="1113" y="542"/>
                    <a:pt x="1067" y="124"/>
                    <a:pt x="866" y="28"/>
                  </a:cubicBezTo>
                  <a:cubicBezTo>
                    <a:pt x="826" y="9"/>
                    <a:pt x="780" y="1"/>
                    <a:pt x="731"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6" name="Google Shape;3406;p8"/>
            <p:cNvSpPr/>
            <p:nvPr/>
          </p:nvSpPr>
          <p:spPr>
            <a:xfrm>
              <a:off x="3880475" y="238125"/>
              <a:ext cx="34650" cy="31150"/>
            </a:xfrm>
            <a:custGeom>
              <a:rect b="b" l="l" r="r" t="t"/>
              <a:pathLst>
                <a:path extrusionOk="0" h="1246" w="1386">
                  <a:moveTo>
                    <a:pt x="766" y="0"/>
                  </a:moveTo>
                  <a:cubicBezTo>
                    <a:pt x="540" y="0"/>
                    <a:pt x="248" y="115"/>
                    <a:pt x="1" y="152"/>
                  </a:cubicBezTo>
                  <a:cubicBezTo>
                    <a:pt x="61" y="505"/>
                    <a:pt x="20" y="952"/>
                    <a:pt x="219" y="1177"/>
                  </a:cubicBezTo>
                  <a:cubicBezTo>
                    <a:pt x="263" y="1227"/>
                    <a:pt x="343" y="1245"/>
                    <a:pt x="450" y="1245"/>
                  </a:cubicBezTo>
                  <a:cubicBezTo>
                    <a:pt x="673" y="1245"/>
                    <a:pt x="1012" y="1168"/>
                    <a:pt x="1386" y="1148"/>
                  </a:cubicBezTo>
                  <a:cubicBezTo>
                    <a:pt x="1202" y="622"/>
                    <a:pt x="1178" y="168"/>
                    <a:pt x="963" y="44"/>
                  </a:cubicBezTo>
                  <a:cubicBezTo>
                    <a:pt x="907" y="13"/>
                    <a:pt x="840" y="0"/>
                    <a:pt x="766"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7" name="Google Shape;3407;p8"/>
            <p:cNvSpPr/>
            <p:nvPr/>
          </p:nvSpPr>
          <p:spPr>
            <a:xfrm>
              <a:off x="5972625" y="1414425"/>
              <a:ext cx="37775" cy="32175"/>
            </a:xfrm>
            <a:custGeom>
              <a:rect b="b" l="l" r="r" t="t"/>
              <a:pathLst>
                <a:path extrusionOk="0" h="1287" w="1511">
                  <a:moveTo>
                    <a:pt x="810" y="1"/>
                  </a:moveTo>
                  <a:cubicBezTo>
                    <a:pt x="575" y="1"/>
                    <a:pt x="267" y="183"/>
                    <a:pt x="0" y="262"/>
                  </a:cubicBezTo>
                  <a:cubicBezTo>
                    <a:pt x="108" y="603"/>
                    <a:pt x="124" y="1051"/>
                    <a:pt x="354" y="1245"/>
                  </a:cubicBezTo>
                  <a:cubicBezTo>
                    <a:pt x="388" y="1274"/>
                    <a:pt x="436" y="1286"/>
                    <a:pt x="496" y="1286"/>
                  </a:cubicBezTo>
                  <a:cubicBezTo>
                    <a:pt x="712" y="1286"/>
                    <a:pt x="1082" y="1131"/>
                    <a:pt x="1511" y="1046"/>
                  </a:cubicBezTo>
                  <a:cubicBezTo>
                    <a:pt x="1253" y="556"/>
                    <a:pt x="1164" y="113"/>
                    <a:pt x="934" y="22"/>
                  </a:cubicBezTo>
                  <a:cubicBezTo>
                    <a:pt x="896" y="7"/>
                    <a:pt x="854" y="1"/>
                    <a:pt x="810"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8" name="Google Shape;3408;p8"/>
            <p:cNvSpPr/>
            <p:nvPr/>
          </p:nvSpPr>
          <p:spPr>
            <a:xfrm>
              <a:off x="1893700" y="4577375"/>
              <a:ext cx="35100" cy="36050"/>
            </a:xfrm>
            <a:custGeom>
              <a:rect b="b" l="l" r="r" t="t"/>
              <a:pathLst>
                <a:path extrusionOk="0" h="1442" w="1404">
                  <a:moveTo>
                    <a:pt x="1215" y="1"/>
                  </a:moveTo>
                  <a:cubicBezTo>
                    <a:pt x="695" y="210"/>
                    <a:pt x="247" y="253"/>
                    <a:pt x="128" y="474"/>
                  </a:cubicBezTo>
                  <a:cubicBezTo>
                    <a:pt x="1" y="708"/>
                    <a:pt x="188" y="1112"/>
                    <a:pt x="238" y="1442"/>
                  </a:cubicBezTo>
                  <a:cubicBezTo>
                    <a:pt x="586" y="1365"/>
                    <a:pt x="1029" y="1390"/>
                    <a:pt x="1252" y="1178"/>
                  </a:cubicBezTo>
                  <a:cubicBezTo>
                    <a:pt x="1404" y="1035"/>
                    <a:pt x="1247" y="559"/>
                    <a:pt x="1215"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9" name="Google Shape;3409;p8"/>
            <p:cNvSpPr/>
            <p:nvPr/>
          </p:nvSpPr>
          <p:spPr>
            <a:xfrm>
              <a:off x="3289100" y="5360825"/>
              <a:ext cx="35725" cy="37950"/>
            </a:xfrm>
            <a:custGeom>
              <a:rect b="b" l="l" r="r" t="t"/>
              <a:pathLst>
                <a:path extrusionOk="0" h="1518" w="1429">
                  <a:moveTo>
                    <a:pt x="1144" y="0"/>
                  </a:moveTo>
                  <a:cubicBezTo>
                    <a:pt x="647" y="257"/>
                    <a:pt x="205" y="342"/>
                    <a:pt x="105" y="573"/>
                  </a:cubicBezTo>
                  <a:cubicBezTo>
                    <a:pt x="0" y="815"/>
                    <a:pt x="223" y="1198"/>
                    <a:pt x="302" y="1518"/>
                  </a:cubicBezTo>
                  <a:cubicBezTo>
                    <a:pt x="643" y="1413"/>
                    <a:pt x="1086" y="1400"/>
                    <a:pt x="1290" y="1170"/>
                  </a:cubicBezTo>
                  <a:cubicBezTo>
                    <a:pt x="1428" y="1014"/>
                    <a:pt x="1228" y="556"/>
                    <a:pt x="1144"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0" name="Google Shape;3410;p8"/>
            <p:cNvSpPr/>
            <p:nvPr/>
          </p:nvSpPr>
          <p:spPr>
            <a:xfrm>
              <a:off x="2177375" y="4892950"/>
              <a:ext cx="31850" cy="34725"/>
            </a:xfrm>
            <a:custGeom>
              <a:rect b="b" l="l" r="r" t="t"/>
              <a:pathLst>
                <a:path extrusionOk="0" h="1389" w="1274">
                  <a:moveTo>
                    <a:pt x="1029" y="0"/>
                  </a:moveTo>
                  <a:cubicBezTo>
                    <a:pt x="574" y="248"/>
                    <a:pt x="166" y="338"/>
                    <a:pt x="86" y="550"/>
                  </a:cubicBezTo>
                  <a:cubicBezTo>
                    <a:pt x="0" y="774"/>
                    <a:pt x="154" y="1265"/>
                    <a:pt x="344" y="1361"/>
                  </a:cubicBezTo>
                  <a:cubicBezTo>
                    <a:pt x="381" y="1380"/>
                    <a:pt x="430" y="1388"/>
                    <a:pt x="486" y="1388"/>
                  </a:cubicBezTo>
                  <a:cubicBezTo>
                    <a:pt x="712" y="1388"/>
                    <a:pt x="1047" y="1247"/>
                    <a:pt x="1150" y="1087"/>
                  </a:cubicBezTo>
                  <a:cubicBezTo>
                    <a:pt x="1274" y="896"/>
                    <a:pt x="1101" y="513"/>
                    <a:pt x="1029"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1" name="Google Shape;3411;p8"/>
            <p:cNvSpPr/>
            <p:nvPr/>
          </p:nvSpPr>
          <p:spPr>
            <a:xfrm>
              <a:off x="2408400" y="5030375"/>
              <a:ext cx="33625" cy="35150"/>
            </a:xfrm>
            <a:custGeom>
              <a:rect b="b" l="l" r="r" t="t"/>
              <a:pathLst>
                <a:path extrusionOk="0" h="1406" w="1345">
                  <a:moveTo>
                    <a:pt x="777" y="1"/>
                  </a:moveTo>
                  <a:cubicBezTo>
                    <a:pt x="537" y="1"/>
                    <a:pt x="273" y="71"/>
                    <a:pt x="158" y="203"/>
                  </a:cubicBezTo>
                  <a:cubicBezTo>
                    <a:pt x="0" y="383"/>
                    <a:pt x="134" y="821"/>
                    <a:pt x="146" y="1406"/>
                  </a:cubicBezTo>
                  <a:cubicBezTo>
                    <a:pt x="674" y="1163"/>
                    <a:pt x="1079" y="1098"/>
                    <a:pt x="1226" y="868"/>
                  </a:cubicBezTo>
                  <a:cubicBezTo>
                    <a:pt x="1344" y="685"/>
                    <a:pt x="1222" y="100"/>
                    <a:pt x="1075" y="46"/>
                  </a:cubicBezTo>
                  <a:cubicBezTo>
                    <a:pt x="991" y="16"/>
                    <a:pt x="887" y="1"/>
                    <a:pt x="777"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2" name="Google Shape;3412;p8"/>
            <p:cNvSpPr/>
            <p:nvPr/>
          </p:nvSpPr>
          <p:spPr>
            <a:xfrm>
              <a:off x="2642925" y="5159925"/>
              <a:ext cx="36075" cy="30225"/>
            </a:xfrm>
            <a:custGeom>
              <a:rect b="b" l="l" r="r" t="t"/>
              <a:pathLst>
                <a:path extrusionOk="0" h="1209" w="1443">
                  <a:moveTo>
                    <a:pt x="714" y="0"/>
                  </a:moveTo>
                  <a:cubicBezTo>
                    <a:pt x="472" y="0"/>
                    <a:pt x="137" y="109"/>
                    <a:pt x="98" y="222"/>
                  </a:cubicBezTo>
                  <a:cubicBezTo>
                    <a:pt x="0" y="493"/>
                    <a:pt x="62" y="978"/>
                    <a:pt x="254" y="1141"/>
                  </a:cubicBezTo>
                  <a:cubicBezTo>
                    <a:pt x="312" y="1191"/>
                    <a:pt x="397" y="1209"/>
                    <a:pt x="506" y="1209"/>
                  </a:cubicBezTo>
                  <a:cubicBezTo>
                    <a:pt x="730" y="1209"/>
                    <a:pt x="1053" y="1135"/>
                    <a:pt x="1443" y="1115"/>
                  </a:cubicBezTo>
                  <a:cubicBezTo>
                    <a:pt x="1200" y="587"/>
                    <a:pt x="1138" y="180"/>
                    <a:pt x="911" y="40"/>
                  </a:cubicBezTo>
                  <a:cubicBezTo>
                    <a:pt x="865" y="12"/>
                    <a:pt x="795" y="0"/>
                    <a:pt x="714"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3" name="Google Shape;3413;p8"/>
            <p:cNvSpPr/>
            <p:nvPr/>
          </p:nvSpPr>
          <p:spPr>
            <a:xfrm>
              <a:off x="2877000" y="5292275"/>
              <a:ext cx="32700" cy="28025"/>
            </a:xfrm>
            <a:custGeom>
              <a:rect b="b" l="l" r="r" t="t"/>
              <a:pathLst>
                <a:path extrusionOk="0" h="1121" w="1308">
                  <a:moveTo>
                    <a:pt x="732" y="0"/>
                  </a:moveTo>
                  <a:cubicBezTo>
                    <a:pt x="522" y="0"/>
                    <a:pt x="240" y="146"/>
                    <a:pt x="1" y="203"/>
                  </a:cubicBezTo>
                  <a:cubicBezTo>
                    <a:pt x="67" y="501"/>
                    <a:pt x="40" y="915"/>
                    <a:pt x="224" y="1061"/>
                  </a:cubicBezTo>
                  <a:cubicBezTo>
                    <a:pt x="280" y="1104"/>
                    <a:pt x="357" y="1120"/>
                    <a:pt x="452" y="1120"/>
                  </a:cubicBezTo>
                  <a:cubicBezTo>
                    <a:pt x="660" y="1120"/>
                    <a:pt x="956" y="1046"/>
                    <a:pt x="1308" y="1022"/>
                  </a:cubicBezTo>
                  <a:cubicBezTo>
                    <a:pt x="1112" y="544"/>
                    <a:pt x="1067" y="125"/>
                    <a:pt x="868" y="28"/>
                  </a:cubicBezTo>
                  <a:cubicBezTo>
                    <a:pt x="828" y="8"/>
                    <a:pt x="782" y="0"/>
                    <a:pt x="732"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bg>
      <p:bgPr>
        <a:solidFill>
          <a:schemeClr val="accent1"/>
        </a:solidFill>
      </p:bgPr>
    </p:bg>
    <p:spTree>
      <p:nvGrpSpPr>
        <p:cNvPr id="3414" name="Shape 3414"/>
        <p:cNvGrpSpPr/>
        <p:nvPr/>
      </p:nvGrpSpPr>
      <p:grpSpPr>
        <a:xfrm>
          <a:off x="0" y="0"/>
          <a:ext cx="0" cy="0"/>
          <a:chOff x="0" y="0"/>
          <a:chExt cx="0" cy="0"/>
        </a:xfrm>
      </p:grpSpPr>
      <p:sp>
        <p:nvSpPr>
          <p:cNvPr id="3415" name="Google Shape;3415;p9"/>
          <p:cNvSpPr/>
          <p:nvPr/>
        </p:nvSpPr>
        <p:spPr>
          <a:xfrm>
            <a:off x="7613175" y="4893250"/>
            <a:ext cx="1530900" cy="2586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416" name="Google Shape;3416;p9"/>
          <p:cNvGrpSpPr/>
          <p:nvPr/>
        </p:nvGrpSpPr>
        <p:grpSpPr>
          <a:xfrm>
            <a:off x="2831395" y="-14225"/>
            <a:ext cx="6312755" cy="5166125"/>
            <a:chOff x="2831395" y="-14225"/>
            <a:chExt cx="6312755" cy="5166125"/>
          </a:xfrm>
        </p:grpSpPr>
        <p:sp>
          <p:nvSpPr>
            <p:cNvPr id="3417" name="Google Shape;3417;p9"/>
            <p:cNvSpPr/>
            <p:nvPr/>
          </p:nvSpPr>
          <p:spPr>
            <a:xfrm rot="10800000">
              <a:off x="2831395" y="-8388"/>
              <a:ext cx="4832880" cy="5160288"/>
            </a:xfrm>
            <a:custGeom>
              <a:rect b="b" l="l" r="r" t="t"/>
              <a:pathLst>
                <a:path extrusionOk="0" h="54612" w="51147">
                  <a:moveTo>
                    <a:pt x="0" y="1"/>
                  </a:moveTo>
                  <a:lnTo>
                    <a:pt x="0" y="54612"/>
                  </a:lnTo>
                  <a:lnTo>
                    <a:pt x="22011" y="54612"/>
                  </a:lnTo>
                  <a:lnTo>
                    <a:pt x="51147" y="21868"/>
                  </a:lnTo>
                  <a:lnTo>
                    <a:pt x="32888" y="21976"/>
                  </a:lnTo>
                  <a:lnTo>
                    <a:pt x="5113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8" name="Google Shape;3418;p9"/>
            <p:cNvSpPr/>
            <p:nvPr/>
          </p:nvSpPr>
          <p:spPr>
            <a:xfrm>
              <a:off x="7341750" y="-14225"/>
              <a:ext cx="1802400" cy="51435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419" name="Google Shape;3419;p9"/>
          <p:cNvGrpSpPr/>
          <p:nvPr/>
        </p:nvGrpSpPr>
        <p:grpSpPr>
          <a:xfrm>
            <a:off x="384210" y="2003152"/>
            <a:ext cx="4397855" cy="4441252"/>
            <a:chOff x="1217525" y="238125"/>
            <a:chExt cx="5186150" cy="5237325"/>
          </a:xfrm>
        </p:grpSpPr>
        <p:sp>
          <p:nvSpPr>
            <p:cNvPr id="3420" name="Google Shape;3420;p9"/>
            <p:cNvSpPr/>
            <p:nvPr/>
          </p:nvSpPr>
          <p:spPr>
            <a:xfrm>
              <a:off x="3064700" y="2105425"/>
              <a:ext cx="1488400" cy="1501400"/>
            </a:xfrm>
            <a:custGeom>
              <a:rect b="b" l="l" r="r" t="t"/>
              <a:pathLst>
                <a:path extrusionOk="0" h="60056" w="59536">
                  <a:moveTo>
                    <a:pt x="35171" y="5672"/>
                  </a:moveTo>
                  <a:cubicBezTo>
                    <a:pt x="35857" y="6721"/>
                    <a:pt x="36948" y="7490"/>
                    <a:pt x="38284" y="7490"/>
                  </a:cubicBezTo>
                  <a:cubicBezTo>
                    <a:pt x="38312" y="7490"/>
                    <a:pt x="38341" y="7490"/>
                    <a:pt x="38370" y="7489"/>
                  </a:cubicBezTo>
                  <a:lnTo>
                    <a:pt x="38370" y="7489"/>
                  </a:lnTo>
                  <a:lnTo>
                    <a:pt x="36351" y="10618"/>
                  </a:lnTo>
                  <a:lnTo>
                    <a:pt x="33545" y="9039"/>
                  </a:lnTo>
                  <a:cubicBezTo>
                    <a:pt x="34040" y="8015"/>
                    <a:pt x="34614" y="6827"/>
                    <a:pt x="35171" y="5672"/>
                  </a:cubicBezTo>
                  <a:close/>
                  <a:moveTo>
                    <a:pt x="27767" y="8151"/>
                  </a:moveTo>
                  <a:lnTo>
                    <a:pt x="30691" y="9794"/>
                  </a:lnTo>
                  <a:lnTo>
                    <a:pt x="28892" y="12601"/>
                  </a:lnTo>
                  <a:lnTo>
                    <a:pt x="26273" y="11127"/>
                  </a:lnTo>
                  <a:cubicBezTo>
                    <a:pt x="26765" y="10146"/>
                    <a:pt x="27303" y="9075"/>
                    <a:pt x="27767" y="8151"/>
                  </a:cubicBezTo>
                  <a:close/>
                  <a:moveTo>
                    <a:pt x="20447" y="10270"/>
                  </a:moveTo>
                  <a:cubicBezTo>
                    <a:pt x="21294" y="10808"/>
                    <a:pt x="22283" y="11438"/>
                    <a:pt x="23213" y="12029"/>
                  </a:cubicBezTo>
                  <a:lnTo>
                    <a:pt x="21695" y="14729"/>
                  </a:lnTo>
                  <a:lnTo>
                    <a:pt x="18758" y="13273"/>
                  </a:lnTo>
                  <a:cubicBezTo>
                    <a:pt x="19285" y="12336"/>
                    <a:pt x="19897" y="11248"/>
                    <a:pt x="20447" y="10270"/>
                  </a:cubicBezTo>
                  <a:close/>
                  <a:moveTo>
                    <a:pt x="44513" y="11007"/>
                  </a:moveTo>
                  <a:cubicBezTo>
                    <a:pt x="45226" y="11938"/>
                    <a:pt x="46252" y="12716"/>
                    <a:pt x="47536" y="12716"/>
                  </a:cubicBezTo>
                  <a:cubicBezTo>
                    <a:pt x="47615" y="12716"/>
                    <a:pt x="47694" y="12713"/>
                    <a:pt x="47774" y="12707"/>
                  </a:cubicBezTo>
                  <a:lnTo>
                    <a:pt x="47774" y="12707"/>
                  </a:lnTo>
                  <a:lnTo>
                    <a:pt x="45710" y="15877"/>
                  </a:lnTo>
                  <a:lnTo>
                    <a:pt x="42913" y="14304"/>
                  </a:lnTo>
                  <a:cubicBezTo>
                    <a:pt x="43401" y="13297"/>
                    <a:pt x="43956" y="12154"/>
                    <a:pt x="44513" y="11007"/>
                  </a:cubicBezTo>
                  <a:close/>
                  <a:moveTo>
                    <a:pt x="12830" y="11513"/>
                  </a:moveTo>
                  <a:lnTo>
                    <a:pt x="12830" y="11513"/>
                  </a:lnTo>
                  <a:cubicBezTo>
                    <a:pt x="13700" y="12980"/>
                    <a:pt x="14705" y="13874"/>
                    <a:pt x="16122" y="13917"/>
                  </a:cubicBezTo>
                  <a:lnTo>
                    <a:pt x="16123" y="13917"/>
                  </a:lnTo>
                  <a:lnTo>
                    <a:pt x="14378" y="17019"/>
                  </a:lnTo>
                  <a:lnTo>
                    <a:pt x="10974" y="15469"/>
                  </a:lnTo>
                  <a:cubicBezTo>
                    <a:pt x="12166" y="14729"/>
                    <a:pt x="12887" y="13457"/>
                    <a:pt x="12830" y="11513"/>
                  </a:cubicBezTo>
                  <a:close/>
                  <a:moveTo>
                    <a:pt x="37204" y="13597"/>
                  </a:moveTo>
                  <a:lnTo>
                    <a:pt x="39925" y="15127"/>
                  </a:lnTo>
                  <a:lnTo>
                    <a:pt x="38315" y="17574"/>
                  </a:lnTo>
                  <a:lnTo>
                    <a:pt x="35937" y="16238"/>
                  </a:lnTo>
                  <a:lnTo>
                    <a:pt x="37204" y="13597"/>
                  </a:lnTo>
                  <a:close/>
                  <a:moveTo>
                    <a:pt x="29867" y="15955"/>
                  </a:moveTo>
                  <a:lnTo>
                    <a:pt x="32225" y="17281"/>
                  </a:lnTo>
                  <a:cubicBezTo>
                    <a:pt x="31790" y="17960"/>
                    <a:pt x="31338" y="18669"/>
                    <a:pt x="30866" y="19406"/>
                  </a:cubicBezTo>
                  <a:lnTo>
                    <a:pt x="28780" y="18233"/>
                  </a:lnTo>
                  <a:lnTo>
                    <a:pt x="29867" y="15955"/>
                  </a:lnTo>
                  <a:close/>
                  <a:moveTo>
                    <a:pt x="22541" y="18031"/>
                  </a:moveTo>
                  <a:cubicBezTo>
                    <a:pt x="23224" y="18498"/>
                    <a:pt x="23938" y="18983"/>
                    <a:pt x="24624" y="19452"/>
                  </a:cubicBezTo>
                  <a:lnTo>
                    <a:pt x="23419" y="21596"/>
                  </a:lnTo>
                  <a:lnTo>
                    <a:pt x="21149" y="20504"/>
                  </a:lnTo>
                  <a:cubicBezTo>
                    <a:pt x="21593" y="19717"/>
                    <a:pt x="22054" y="18893"/>
                    <a:pt x="22541" y="18031"/>
                  </a:cubicBezTo>
                  <a:close/>
                  <a:moveTo>
                    <a:pt x="46568" y="18718"/>
                  </a:moveTo>
                  <a:lnTo>
                    <a:pt x="49498" y="20365"/>
                  </a:lnTo>
                  <a:lnTo>
                    <a:pt x="47698" y="23125"/>
                  </a:lnTo>
                  <a:lnTo>
                    <a:pt x="45107" y="21668"/>
                  </a:lnTo>
                  <a:cubicBezTo>
                    <a:pt x="45598" y="20678"/>
                    <a:pt x="46084" y="19695"/>
                    <a:pt x="46568" y="18718"/>
                  </a:cubicBezTo>
                  <a:close/>
                  <a:moveTo>
                    <a:pt x="15096" y="19957"/>
                  </a:moveTo>
                  <a:lnTo>
                    <a:pt x="17551" y="21599"/>
                  </a:lnTo>
                  <a:lnTo>
                    <a:pt x="16163" y="24067"/>
                  </a:lnTo>
                  <a:lnTo>
                    <a:pt x="13481" y="22829"/>
                  </a:lnTo>
                  <a:lnTo>
                    <a:pt x="15096" y="19957"/>
                  </a:lnTo>
                  <a:close/>
                  <a:moveTo>
                    <a:pt x="39356" y="21292"/>
                  </a:moveTo>
                  <a:lnTo>
                    <a:pt x="41706" y="22613"/>
                  </a:lnTo>
                  <a:lnTo>
                    <a:pt x="40334" y="24726"/>
                  </a:lnTo>
                  <a:lnTo>
                    <a:pt x="38265" y="23563"/>
                  </a:lnTo>
                  <a:cubicBezTo>
                    <a:pt x="38620" y="22823"/>
                    <a:pt x="38974" y="22088"/>
                    <a:pt x="39356" y="21292"/>
                  </a:cubicBezTo>
                  <a:close/>
                  <a:moveTo>
                    <a:pt x="32036" y="23833"/>
                  </a:moveTo>
                  <a:lnTo>
                    <a:pt x="33850" y="24852"/>
                  </a:lnTo>
                  <a:lnTo>
                    <a:pt x="32838" y="26400"/>
                  </a:lnTo>
                  <a:lnTo>
                    <a:pt x="31254" y="25508"/>
                  </a:lnTo>
                  <a:lnTo>
                    <a:pt x="32036" y="23833"/>
                  </a:lnTo>
                  <a:close/>
                  <a:moveTo>
                    <a:pt x="7495" y="21569"/>
                  </a:moveTo>
                  <a:lnTo>
                    <a:pt x="10643" y="23738"/>
                  </a:lnTo>
                  <a:lnTo>
                    <a:pt x="8883" y="26868"/>
                  </a:lnTo>
                  <a:cubicBezTo>
                    <a:pt x="8157" y="25803"/>
                    <a:pt x="7066" y="25308"/>
                    <a:pt x="5548" y="25308"/>
                  </a:cubicBezTo>
                  <a:cubicBezTo>
                    <a:pt x="5382" y="25308"/>
                    <a:pt x="5211" y="25314"/>
                    <a:pt x="5034" y="25325"/>
                  </a:cubicBezTo>
                  <a:cubicBezTo>
                    <a:pt x="6680" y="24337"/>
                    <a:pt x="7533" y="23106"/>
                    <a:pt x="7495" y="21569"/>
                  </a:cubicBezTo>
                  <a:close/>
                  <a:moveTo>
                    <a:pt x="24561" y="25944"/>
                  </a:moveTo>
                  <a:lnTo>
                    <a:pt x="26176" y="26994"/>
                  </a:lnTo>
                  <a:lnTo>
                    <a:pt x="25208" y="28718"/>
                  </a:lnTo>
                  <a:lnTo>
                    <a:pt x="23488" y="27851"/>
                  </a:lnTo>
                  <a:lnTo>
                    <a:pt x="24561" y="25944"/>
                  </a:lnTo>
                  <a:close/>
                  <a:moveTo>
                    <a:pt x="48560" y="26304"/>
                  </a:moveTo>
                  <a:lnTo>
                    <a:pt x="51478" y="27699"/>
                  </a:lnTo>
                  <a:lnTo>
                    <a:pt x="49773" y="30731"/>
                  </a:lnTo>
                  <a:lnTo>
                    <a:pt x="47063" y="28967"/>
                  </a:lnTo>
                  <a:lnTo>
                    <a:pt x="48560" y="26304"/>
                  </a:lnTo>
                  <a:close/>
                  <a:moveTo>
                    <a:pt x="17079" y="27695"/>
                  </a:moveTo>
                  <a:lnTo>
                    <a:pt x="19313" y="29098"/>
                  </a:lnTo>
                  <a:cubicBezTo>
                    <a:pt x="18895" y="29844"/>
                    <a:pt x="18479" y="30583"/>
                    <a:pt x="18065" y="31317"/>
                  </a:cubicBezTo>
                  <a:lnTo>
                    <a:pt x="15696" y="30157"/>
                  </a:lnTo>
                  <a:lnTo>
                    <a:pt x="17079" y="27695"/>
                  </a:lnTo>
                  <a:close/>
                  <a:moveTo>
                    <a:pt x="41457" y="28918"/>
                  </a:moveTo>
                  <a:lnTo>
                    <a:pt x="43731" y="29975"/>
                  </a:lnTo>
                  <a:lnTo>
                    <a:pt x="42356" y="32421"/>
                  </a:lnTo>
                  <a:lnTo>
                    <a:pt x="40250" y="31065"/>
                  </a:lnTo>
                  <a:lnTo>
                    <a:pt x="41457" y="28918"/>
                  </a:lnTo>
                  <a:close/>
                  <a:moveTo>
                    <a:pt x="9766" y="29422"/>
                  </a:moveTo>
                  <a:lnTo>
                    <a:pt x="12507" y="31154"/>
                  </a:lnTo>
                  <a:lnTo>
                    <a:pt x="10948" y="33930"/>
                  </a:lnTo>
                  <a:lnTo>
                    <a:pt x="7892" y="32439"/>
                  </a:lnTo>
                  <a:cubicBezTo>
                    <a:pt x="8447" y="31546"/>
                    <a:pt x="9147" y="30418"/>
                    <a:pt x="9766" y="29422"/>
                  </a:cubicBezTo>
                  <a:close/>
                  <a:moveTo>
                    <a:pt x="34175" y="31534"/>
                  </a:moveTo>
                  <a:lnTo>
                    <a:pt x="35962" y="32310"/>
                  </a:lnTo>
                  <a:lnTo>
                    <a:pt x="34894" y="34211"/>
                  </a:lnTo>
                  <a:lnTo>
                    <a:pt x="33203" y="33261"/>
                  </a:lnTo>
                  <a:lnTo>
                    <a:pt x="34175" y="31534"/>
                  </a:lnTo>
                  <a:close/>
                  <a:moveTo>
                    <a:pt x="26533" y="33625"/>
                  </a:moveTo>
                  <a:lnTo>
                    <a:pt x="28370" y="34658"/>
                  </a:lnTo>
                  <a:lnTo>
                    <a:pt x="27377" y="36425"/>
                  </a:lnTo>
                  <a:lnTo>
                    <a:pt x="25538" y="35392"/>
                  </a:lnTo>
                  <a:lnTo>
                    <a:pt x="26533" y="33625"/>
                  </a:lnTo>
                  <a:close/>
                  <a:moveTo>
                    <a:pt x="50598" y="33318"/>
                  </a:moveTo>
                  <a:cubicBezTo>
                    <a:pt x="51296" y="34276"/>
                    <a:pt x="52310" y="34826"/>
                    <a:pt x="53784" y="34826"/>
                  </a:cubicBezTo>
                  <a:cubicBezTo>
                    <a:pt x="53996" y="34826"/>
                    <a:pt x="54217" y="34815"/>
                    <a:pt x="54448" y="34792"/>
                  </a:cubicBezTo>
                  <a:lnTo>
                    <a:pt x="54448" y="34792"/>
                  </a:lnTo>
                  <a:cubicBezTo>
                    <a:pt x="52730" y="35837"/>
                    <a:pt x="51925" y="37060"/>
                    <a:pt x="51970" y="38530"/>
                  </a:cubicBezTo>
                  <a:lnTo>
                    <a:pt x="48869" y="36395"/>
                  </a:lnTo>
                  <a:lnTo>
                    <a:pt x="50598" y="33318"/>
                  </a:lnTo>
                  <a:close/>
                  <a:moveTo>
                    <a:pt x="19142" y="35281"/>
                  </a:moveTo>
                  <a:lnTo>
                    <a:pt x="21347" y="36520"/>
                  </a:lnTo>
                  <a:cubicBezTo>
                    <a:pt x="20917" y="37400"/>
                    <a:pt x="20544" y="38163"/>
                    <a:pt x="20155" y="38959"/>
                  </a:cubicBezTo>
                  <a:lnTo>
                    <a:pt x="17664" y="37559"/>
                  </a:lnTo>
                  <a:cubicBezTo>
                    <a:pt x="18112" y="36871"/>
                    <a:pt x="18625" y="36078"/>
                    <a:pt x="19142" y="35281"/>
                  </a:cubicBezTo>
                  <a:close/>
                  <a:moveTo>
                    <a:pt x="43302" y="36072"/>
                  </a:moveTo>
                  <a:lnTo>
                    <a:pt x="45978" y="37321"/>
                  </a:lnTo>
                  <a:lnTo>
                    <a:pt x="44362" y="40196"/>
                  </a:lnTo>
                  <a:lnTo>
                    <a:pt x="41914" y="38541"/>
                  </a:lnTo>
                  <a:lnTo>
                    <a:pt x="43302" y="36072"/>
                  </a:lnTo>
                  <a:close/>
                  <a:moveTo>
                    <a:pt x="11785" y="36908"/>
                  </a:moveTo>
                  <a:lnTo>
                    <a:pt x="14489" y="38427"/>
                  </a:lnTo>
                  <a:lnTo>
                    <a:pt x="12928" y="41537"/>
                  </a:lnTo>
                  <a:lnTo>
                    <a:pt x="9840" y="39799"/>
                  </a:lnTo>
                  <a:lnTo>
                    <a:pt x="11785" y="36908"/>
                  </a:lnTo>
                  <a:close/>
                  <a:moveTo>
                    <a:pt x="35983" y="38469"/>
                  </a:moveTo>
                  <a:lnTo>
                    <a:pt x="38342" y="39639"/>
                  </a:lnTo>
                  <a:lnTo>
                    <a:pt x="36949" y="42116"/>
                  </a:lnTo>
                  <a:lnTo>
                    <a:pt x="34733" y="40694"/>
                  </a:lnTo>
                  <a:cubicBezTo>
                    <a:pt x="35141" y="39966"/>
                    <a:pt x="35574" y="39196"/>
                    <a:pt x="35983" y="38469"/>
                  </a:cubicBezTo>
                  <a:close/>
                  <a:moveTo>
                    <a:pt x="28560" y="40610"/>
                  </a:moveTo>
                  <a:cubicBezTo>
                    <a:pt x="29266" y="41008"/>
                    <a:pt x="30043" y="41444"/>
                    <a:pt x="30775" y="41855"/>
                  </a:cubicBezTo>
                  <a:lnTo>
                    <a:pt x="29602" y="44270"/>
                  </a:lnTo>
                  <a:lnTo>
                    <a:pt x="27118" y="42875"/>
                  </a:lnTo>
                  <a:lnTo>
                    <a:pt x="28560" y="40610"/>
                  </a:lnTo>
                  <a:close/>
                  <a:moveTo>
                    <a:pt x="21139" y="42437"/>
                  </a:moveTo>
                  <a:lnTo>
                    <a:pt x="23637" y="43841"/>
                  </a:lnTo>
                  <a:lnTo>
                    <a:pt x="22308" y="46640"/>
                  </a:lnTo>
                  <a:lnTo>
                    <a:pt x="19436" y="45026"/>
                  </a:lnTo>
                  <a:lnTo>
                    <a:pt x="21139" y="42437"/>
                  </a:lnTo>
                  <a:close/>
                  <a:moveTo>
                    <a:pt x="45072" y="43062"/>
                  </a:moveTo>
                  <a:lnTo>
                    <a:pt x="48470" y="44659"/>
                  </a:lnTo>
                  <a:cubicBezTo>
                    <a:pt x="47334" y="45414"/>
                    <a:pt x="46517" y="46671"/>
                    <a:pt x="46688" y="48760"/>
                  </a:cubicBezTo>
                  <a:cubicBezTo>
                    <a:pt x="45770" y="47147"/>
                    <a:pt x="44730" y="46237"/>
                    <a:pt x="43292" y="46228"/>
                  </a:cubicBezTo>
                  <a:lnTo>
                    <a:pt x="45072" y="43062"/>
                  </a:lnTo>
                  <a:close/>
                  <a:moveTo>
                    <a:pt x="13507" y="44000"/>
                  </a:moveTo>
                  <a:lnTo>
                    <a:pt x="16851" y="45879"/>
                  </a:lnTo>
                  <a:cubicBezTo>
                    <a:pt x="15827" y="46762"/>
                    <a:pt x="15128" y="47967"/>
                    <a:pt x="15224" y="49565"/>
                  </a:cubicBezTo>
                  <a:cubicBezTo>
                    <a:pt x="14342" y="48171"/>
                    <a:pt x="13158" y="47461"/>
                    <a:pt x="11371" y="47461"/>
                  </a:cubicBezTo>
                  <a:cubicBezTo>
                    <a:pt x="11227" y="47461"/>
                    <a:pt x="11079" y="47466"/>
                    <a:pt x="10927" y="47475"/>
                  </a:cubicBezTo>
                  <a:cubicBezTo>
                    <a:pt x="12554" y="46556"/>
                    <a:pt x="13471" y="45462"/>
                    <a:pt x="13507" y="44000"/>
                  </a:cubicBezTo>
                  <a:close/>
                  <a:moveTo>
                    <a:pt x="37873" y="45409"/>
                  </a:moveTo>
                  <a:lnTo>
                    <a:pt x="40797" y="46856"/>
                  </a:lnTo>
                  <a:cubicBezTo>
                    <a:pt x="40246" y="47836"/>
                    <a:pt x="39599" y="48990"/>
                    <a:pt x="39052" y="49960"/>
                  </a:cubicBezTo>
                  <a:lnTo>
                    <a:pt x="36204" y="48079"/>
                  </a:lnTo>
                  <a:cubicBezTo>
                    <a:pt x="36665" y="47341"/>
                    <a:pt x="37279" y="46361"/>
                    <a:pt x="37873" y="45409"/>
                  </a:cubicBezTo>
                  <a:close/>
                  <a:moveTo>
                    <a:pt x="30517" y="47440"/>
                  </a:moveTo>
                  <a:lnTo>
                    <a:pt x="33226" y="48963"/>
                  </a:lnTo>
                  <a:lnTo>
                    <a:pt x="31712" y="52113"/>
                  </a:lnTo>
                  <a:lnTo>
                    <a:pt x="28762" y="50229"/>
                  </a:lnTo>
                  <a:lnTo>
                    <a:pt x="30517" y="47440"/>
                  </a:lnTo>
                  <a:close/>
                  <a:moveTo>
                    <a:pt x="23140" y="49413"/>
                  </a:moveTo>
                  <a:lnTo>
                    <a:pt x="26233" y="51153"/>
                  </a:lnTo>
                  <a:cubicBezTo>
                    <a:pt x="25155" y="52004"/>
                    <a:pt x="24495" y="53237"/>
                    <a:pt x="24693" y="55151"/>
                  </a:cubicBezTo>
                  <a:cubicBezTo>
                    <a:pt x="23725" y="53585"/>
                    <a:pt x="22615" y="52666"/>
                    <a:pt x="21236" y="52666"/>
                  </a:cubicBezTo>
                  <a:cubicBezTo>
                    <a:pt x="21137" y="52666"/>
                    <a:pt x="21038" y="52671"/>
                    <a:pt x="20937" y="52680"/>
                  </a:cubicBezTo>
                  <a:cubicBezTo>
                    <a:pt x="21653" y="51617"/>
                    <a:pt x="22415" y="50489"/>
                    <a:pt x="23140" y="49413"/>
                  </a:cubicBezTo>
                  <a:close/>
                  <a:moveTo>
                    <a:pt x="38465" y="1"/>
                  </a:moveTo>
                  <a:cubicBezTo>
                    <a:pt x="38343" y="1"/>
                    <a:pt x="38220" y="7"/>
                    <a:pt x="38097" y="19"/>
                  </a:cubicBezTo>
                  <a:cubicBezTo>
                    <a:pt x="36239" y="204"/>
                    <a:pt x="35219" y="1366"/>
                    <a:pt x="34547" y="4138"/>
                  </a:cubicBezTo>
                  <a:cubicBezTo>
                    <a:pt x="33728" y="2800"/>
                    <a:pt x="32640" y="2040"/>
                    <a:pt x="31269" y="2040"/>
                  </a:cubicBezTo>
                  <a:cubicBezTo>
                    <a:pt x="30935" y="2040"/>
                    <a:pt x="30584" y="2085"/>
                    <a:pt x="30217" y="2178"/>
                  </a:cubicBezTo>
                  <a:cubicBezTo>
                    <a:pt x="28338" y="2653"/>
                    <a:pt x="27470" y="4084"/>
                    <a:pt x="27200" y="6260"/>
                  </a:cubicBezTo>
                  <a:cubicBezTo>
                    <a:pt x="26092" y="4297"/>
                    <a:pt x="24455" y="4113"/>
                    <a:pt x="22744" y="4104"/>
                  </a:cubicBezTo>
                  <a:lnTo>
                    <a:pt x="22726" y="4109"/>
                  </a:lnTo>
                  <a:cubicBezTo>
                    <a:pt x="21231" y="5040"/>
                    <a:pt x="19932" y="6119"/>
                    <a:pt x="19968" y="8410"/>
                  </a:cubicBezTo>
                  <a:cubicBezTo>
                    <a:pt x="18961" y="7026"/>
                    <a:pt x="17879" y="6301"/>
                    <a:pt x="16602" y="6301"/>
                  </a:cubicBezTo>
                  <a:cubicBezTo>
                    <a:pt x="16245" y="6301"/>
                    <a:pt x="15873" y="6358"/>
                    <a:pt x="15484" y="6472"/>
                  </a:cubicBezTo>
                  <a:cubicBezTo>
                    <a:pt x="13471" y="7065"/>
                    <a:pt x="12676" y="8630"/>
                    <a:pt x="12634" y="10774"/>
                  </a:cubicBezTo>
                  <a:cubicBezTo>
                    <a:pt x="11614" y="9261"/>
                    <a:pt x="10437" y="8514"/>
                    <a:pt x="9182" y="8514"/>
                  </a:cubicBezTo>
                  <a:cubicBezTo>
                    <a:pt x="8759" y="8514"/>
                    <a:pt x="8328" y="8599"/>
                    <a:pt x="7890" y="8768"/>
                  </a:cubicBezTo>
                  <a:cubicBezTo>
                    <a:pt x="6350" y="9363"/>
                    <a:pt x="5348" y="10956"/>
                    <a:pt x="5478" y="12608"/>
                  </a:cubicBezTo>
                  <a:cubicBezTo>
                    <a:pt x="5630" y="14564"/>
                    <a:pt x="6906" y="15675"/>
                    <a:pt x="9554" y="16070"/>
                  </a:cubicBezTo>
                  <a:cubicBezTo>
                    <a:pt x="7971" y="16978"/>
                    <a:pt x="7265" y="18333"/>
                    <a:pt x="7271" y="20172"/>
                  </a:cubicBezTo>
                  <a:cubicBezTo>
                    <a:pt x="6205" y="18717"/>
                    <a:pt x="5061" y="18006"/>
                    <a:pt x="3850" y="18006"/>
                  </a:cubicBezTo>
                  <a:cubicBezTo>
                    <a:pt x="3408" y="18006"/>
                    <a:pt x="2956" y="18101"/>
                    <a:pt x="2497" y="18289"/>
                  </a:cubicBezTo>
                  <a:cubicBezTo>
                    <a:pt x="967" y="18915"/>
                    <a:pt x="0" y="20529"/>
                    <a:pt x="167" y="22176"/>
                  </a:cubicBezTo>
                  <a:cubicBezTo>
                    <a:pt x="364" y="24141"/>
                    <a:pt x="1590" y="25141"/>
                    <a:pt x="4396" y="25557"/>
                  </a:cubicBezTo>
                  <a:cubicBezTo>
                    <a:pt x="2637" y="26513"/>
                    <a:pt x="1764" y="27925"/>
                    <a:pt x="2136" y="29846"/>
                  </a:cubicBezTo>
                  <a:cubicBezTo>
                    <a:pt x="2539" y="31929"/>
                    <a:pt x="4003" y="32842"/>
                    <a:pt x="6225" y="32926"/>
                  </a:cubicBezTo>
                  <a:cubicBezTo>
                    <a:pt x="4445" y="34102"/>
                    <a:pt x="3659" y="35570"/>
                    <a:pt x="4153" y="37459"/>
                  </a:cubicBezTo>
                  <a:cubicBezTo>
                    <a:pt x="4658" y="39391"/>
                    <a:pt x="6081" y="40250"/>
                    <a:pt x="8281" y="40288"/>
                  </a:cubicBezTo>
                  <a:cubicBezTo>
                    <a:pt x="6359" y="41528"/>
                    <a:pt x="5612" y="43082"/>
                    <a:pt x="6241" y="45038"/>
                  </a:cubicBezTo>
                  <a:cubicBezTo>
                    <a:pt x="6822" y="46844"/>
                    <a:pt x="8189" y="47588"/>
                    <a:pt x="10013" y="47588"/>
                  </a:cubicBezTo>
                  <a:cubicBezTo>
                    <a:pt x="10124" y="47588"/>
                    <a:pt x="10236" y="47585"/>
                    <a:pt x="10350" y="47580"/>
                  </a:cubicBezTo>
                  <a:lnTo>
                    <a:pt x="10350" y="47580"/>
                  </a:lnTo>
                  <a:cubicBezTo>
                    <a:pt x="8158" y="49453"/>
                    <a:pt x="7615" y="50931"/>
                    <a:pt x="8419" y="52718"/>
                  </a:cubicBezTo>
                  <a:cubicBezTo>
                    <a:pt x="9008" y="54029"/>
                    <a:pt x="10307" y="54849"/>
                    <a:pt x="11711" y="54849"/>
                  </a:cubicBezTo>
                  <a:cubicBezTo>
                    <a:pt x="11884" y="54849"/>
                    <a:pt x="12059" y="54836"/>
                    <a:pt x="12234" y="54811"/>
                  </a:cubicBezTo>
                  <a:cubicBezTo>
                    <a:pt x="14113" y="54535"/>
                    <a:pt x="15130" y="53268"/>
                    <a:pt x="15500" y="50820"/>
                  </a:cubicBezTo>
                  <a:cubicBezTo>
                    <a:pt x="16046" y="51326"/>
                    <a:pt x="16559" y="51993"/>
                    <a:pt x="17236" y="52369"/>
                  </a:cubicBezTo>
                  <a:cubicBezTo>
                    <a:pt x="17903" y="52742"/>
                    <a:pt x="18736" y="52817"/>
                    <a:pt x="19492" y="53022"/>
                  </a:cubicBezTo>
                  <a:cubicBezTo>
                    <a:pt x="17701" y="54291"/>
                    <a:pt x="17038" y="55827"/>
                    <a:pt x="17555" y="57522"/>
                  </a:cubicBezTo>
                  <a:cubicBezTo>
                    <a:pt x="17981" y="58922"/>
                    <a:pt x="19262" y="60055"/>
                    <a:pt x="20674" y="60055"/>
                  </a:cubicBezTo>
                  <a:cubicBezTo>
                    <a:pt x="20807" y="60055"/>
                    <a:pt x="20941" y="60045"/>
                    <a:pt x="21076" y="60024"/>
                  </a:cubicBezTo>
                  <a:cubicBezTo>
                    <a:pt x="22031" y="59877"/>
                    <a:pt x="23124" y="59389"/>
                    <a:pt x="23768" y="58691"/>
                  </a:cubicBezTo>
                  <a:cubicBezTo>
                    <a:pt x="24425" y="57976"/>
                    <a:pt x="24609" y="56816"/>
                    <a:pt x="24971" y="55925"/>
                  </a:cubicBezTo>
                  <a:cubicBezTo>
                    <a:pt x="25853" y="57332"/>
                    <a:pt x="26854" y="58053"/>
                    <a:pt x="28151" y="58053"/>
                  </a:cubicBezTo>
                  <a:cubicBezTo>
                    <a:pt x="28355" y="58053"/>
                    <a:pt x="28565" y="58035"/>
                    <a:pt x="28784" y="58000"/>
                  </a:cubicBezTo>
                  <a:cubicBezTo>
                    <a:pt x="31024" y="57637"/>
                    <a:pt x="32014" y="56100"/>
                    <a:pt x="32212" y="53792"/>
                  </a:cubicBezTo>
                  <a:cubicBezTo>
                    <a:pt x="33079" y="55195"/>
                    <a:pt x="34155" y="55952"/>
                    <a:pt x="35514" y="55952"/>
                  </a:cubicBezTo>
                  <a:cubicBezTo>
                    <a:pt x="35786" y="55952"/>
                    <a:pt x="36069" y="55921"/>
                    <a:pt x="36364" y="55860"/>
                  </a:cubicBezTo>
                  <a:cubicBezTo>
                    <a:pt x="38470" y="55422"/>
                    <a:pt x="39394" y="53897"/>
                    <a:pt x="39553" y="51678"/>
                  </a:cubicBezTo>
                  <a:cubicBezTo>
                    <a:pt x="40446" y="53048"/>
                    <a:pt x="41517" y="53801"/>
                    <a:pt x="42829" y="53801"/>
                  </a:cubicBezTo>
                  <a:cubicBezTo>
                    <a:pt x="43212" y="53801"/>
                    <a:pt x="43616" y="53737"/>
                    <a:pt x="44042" y="53605"/>
                  </a:cubicBezTo>
                  <a:cubicBezTo>
                    <a:pt x="46018" y="52995"/>
                    <a:pt x="46815" y="51469"/>
                    <a:pt x="46778" y="49385"/>
                  </a:cubicBezTo>
                  <a:lnTo>
                    <a:pt x="46778" y="49385"/>
                  </a:lnTo>
                  <a:cubicBezTo>
                    <a:pt x="47978" y="50907"/>
                    <a:pt x="49082" y="51619"/>
                    <a:pt x="50275" y="51619"/>
                  </a:cubicBezTo>
                  <a:cubicBezTo>
                    <a:pt x="50691" y="51619"/>
                    <a:pt x="51117" y="51533"/>
                    <a:pt x="51562" y="51364"/>
                  </a:cubicBezTo>
                  <a:cubicBezTo>
                    <a:pt x="53026" y="50808"/>
                    <a:pt x="54161" y="49314"/>
                    <a:pt x="53952" y="47771"/>
                  </a:cubicBezTo>
                  <a:cubicBezTo>
                    <a:pt x="53823" y="46840"/>
                    <a:pt x="53389" y="45786"/>
                    <a:pt x="52742" y="45150"/>
                  </a:cubicBezTo>
                  <a:cubicBezTo>
                    <a:pt x="52080" y="44501"/>
                    <a:pt x="50991" y="44295"/>
                    <a:pt x="50132" y="43913"/>
                  </a:cubicBezTo>
                  <a:cubicBezTo>
                    <a:pt x="51538" y="43134"/>
                    <a:pt x="52186" y="41781"/>
                    <a:pt x="52198" y="39982"/>
                  </a:cubicBezTo>
                  <a:cubicBezTo>
                    <a:pt x="53282" y="41428"/>
                    <a:pt x="54416" y="42128"/>
                    <a:pt x="55621" y="42128"/>
                  </a:cubicBezTo>
                  <a:cubicBezTo>
                    <a:pt x="56033" y="42128"/>
                    <a:pt x="56453" y="42046"/>
                    <a:pt x="56883" y="41884"/>
                  </a:cubicBezTo>
                  <a:cubicBezTo>
                    <a:pt x="58386" y="41318"/>
                    <a:pt x="59535" y="39761"/>
                    <a:pt x="59283" y="38186"/>
                  </a:cubicBezTo>
                  <a:cubicBezTo>
                    <a:pt x="59136" y="37259"/>
                    <a:pt x="58661" y="36223"/>
                    <a:pt x="57995" y="35604"/>
                  </a:cubicBezTo>
                  <a:cubicBezTo>
                    <a:pt x="57317" y="34975"/>
                    <a:pt x="56225" y="34798"/>
                    <a:pt x="55375" y="34447"/>
                  </a:cubicBezTo>
                  <a:cubicBezTo>
                    <a:pt x="57065" y="33259"/>
                    <a:pt x="57754" y="31864"/>
                    <a:pt x="57351" y="30153"/>
                  </a:cubicBezTo>
                  <a:cubicBezTo>
                    <a:pt x="56896" y="28214"/>
                    <a:pt x="55486" y="27356"/>
                    <a:pt x="53303" y="27107"/>
                  </a:cubicBezTo>
                  <a:cubicBezTo>
                    <a:pt x="55278" y="26005"/>
                    <a:pt x="55475" y="24404"/>
                    <a:pt x="55559" y="22754"/>
                  </a:cubicBezTo>
                  <a:lnTo>
                    <a:pt x="55461" y="22389"/>
                  </a:lnTo>
                  <a:cubicBezTo>
                    <a:pt x="54599" y="20977"/>
                    <a:pt x="53549" y="19827"/>
                    <a:pt x="51419" y="19827"/>
                  </a:cubicBezTo>
                  <a:cubicBezTo>
                    <a:pt x="51390" y="19827"/>
                    <a:pt x="51360" y="19827"/>
                    <a:pt x="51330" y="19828"/>
                  </a:cubicBezTo>
                  <a:cubicBezTo>
                    <a:pt x="53209" y="18481"/>
                    <a:pt x="53860" y="16951"/>
                    <a:pt x="53290" y="15106"/>
                  </a:cubicBezTo>
                  <a:cubicBezTo>
                    <a:pt x="52720" y="13264"/>
                    <a:pt x="51274" y="12499"/>
                    <a:pt x="49320" y="12457"/>
                  </a:cubicBezTo>
                  <a:cubicBezTo>
                    <a:pt x="51289" y="10756"/>
                    <a:pt x="51830" y="9254"/>
                    <a:pt x="51170" y="7558"/>
                  </a:cubicBezTo>
                  <a:cubicBezTo>
                    <a:pt x="50632" y="6181"/>
                    <a:pt x="49334" y="5238"/>
                    <a:pt x="47877" y="5238"/>
                  </a:cubicBezTo>
                  <a:cubicBezTo>
                    <a:pt x="47782" y="5238"/>
                    <a:pt x="47685" y="5242"/>
                    <a:pt x="47589" y="5251"/>
                  </a:cubicBezTo>
                  <a:cubicBezTo>
                    <a:pt x="45250" y="5450"/>
                    <a:pt x="44208" y="6982"/>
                    <a:pt x="43964" y="8933"/>
                  </a:cubicBezTo>
                  <a:lnTo>
                    <a:pt x="40406" y="6934"/>
                  </a:lnTo>
                  <a:cubicBezTo>
                    <a:pt x="42077" y="5320"/>
                    <a:pt x="42543" y="3829"/>
                    <a:pt x="41790" y="2156"/>
                  </a:cubicBezTo>
                  <a:cubicBezTo>
                    <a:pt x="41198" y="836"/>
                    <a:pt x="39890" y="1"/>
                    <a:pt x="38465"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1" name="Google Shape;3421;p9"/>
            <p:cNvSpPr/>
            <p:nvPr/>
          </p:nvSpPr>
          <p:spPr>
            <a:xfrm>
              <a:off x="4444725" y="2552100"/>
              <a:ext cx="190550" cy="183550"/>
            </a:xfrm>
            <a:custGeom>
              <a:rect b="b" l="l" r="r" t="t"/>
              <a:pathLst>
                <a:path extrusionOk="0" h="7342" w="7622">
                  <a:moveTo>
                    <a:pt x="3875" y="0"/>
                  </a:moveTo>
                  <a:cubicBezTo>
                    <a:pt x="3254" y="0"/>
                    <a:pt x="2625" y="187"/>
                    <a:pt x="2004" y="566"/>
                  </a:cubicBezTo>
                  <a:cubicBezTo>
                    <a:pt x="537" y="1462"/>
                    <a:pt x="0" y="2836"/>
                    <a:pt x="260" y="4522"/>
                  </a:cubicBezTo>
                  <a:lnTo>
                    <a:pt x="358" y="4887"/>
                  </a:lnTo>
                  <a:cubicBezTo>
                    <a:pt x="1086" y="6485"/>
                    <a:pt x="2261" y="7342"/>
                    <a:pt x="3704" y="7342"/>
                  </a:cubicBezTo>
                  <a:cubicBezTo>
                    <a:pt x="3854" y="7342"/>
                    <a:pt x="4007" y="7333"/>
                    <a:pt x="4162" y="7314"/>
                  </a:cubicBezTo>
                  <a:cubicBezTo>
                    <a:pt x="5743" y="7124"/>
                    <a:pt x="7041" y="5952"/>
                    <a:pt x="7337" y="4395"/>
                  </a:cubicBezTo>
                  <a:cubicBezTo>
                    <a:pt x="7622" y="2896"/>
                    <a:pt x="7188" y="1638"/>
                    <a:pt x="5973" y="745"/>
                  </a:cubicBezTo>
                  <a:cubicBezTo>
                    <a:pt x="5301" y="251"/>
                    <a:pt x="4593" y="0"/>
                    <a:pt x="3875"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2" name="Google Shape;3422;p9"/>
            <p:cNvSpPr/>
            <p:nvPr/>
          </p:nvSpPr>
          <p:spPr>
            <a:xfrm>
              <a:off x="3510175" y="2029875"/>
              <a:ext cx="200650" cy="181350"/>
            </a:xfrm>
            <a:custGeom>
              <a:rect b="b" l="l" r="r" t="t"/>
              <a:pathLst>
                <a:path extrusionOk="0" h="7254" w="8026">
                  <a:moveTo>
                    <a:pt x="4030" y="0"/>
                  </a:moveTo>
                  <a:cubicBezTo>
                    <a:pt x="3696" y="0"/>
                    <a:pt x="3357" y="48"/>
                    <a:pt x="3021" y="147"/>
                  </a:cubicBezTo>
                  <a:cubicBezTo>
                    <a:pt x="1141" y="697"/>
                    <a:pt x="0" y="2660"/>
                    <a:pt x="457" y="4564"/>
                  </a:cubicBezTo>
                  <a:cubicBezTo>
                    <a:pt x="856" y="6230"/>
                    <a:pt x="2220" y="7253"/>
                    <a:pt x="3889" y="7253"/>
                  </a:cubicBezTo>
                  <a:cubicBezTo>
                    <a:pt x="4218" y="7253"/>
                    <a:pt x="4559" y="7213"/>
                    <a:pt x="4907" y="7131"/>
                  </a:cubicBezTo>
                  <a:lnTo>
                    <a:pt x="4925" y="7126"/>
                  </a:lnTo>
                  <a:cubicBezTo>
                    <a:pt x="6981" y="6407"/>
                    <a:pt x="8025" y="4487"/>
                    <a:pt x="7429" y="2526"/>
                  </a:cubicBezTo>
                  <a:cubicBezTo>
                    <a:pt x="6964" y="991"/>
                    <a:pt x="5555" y="0"/>
                    <a:pt x="4030"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3" name="Google Shape;3423;p9"/>
            <p:cNvSpPr/>
            <p:nvPr/>
          </p:nvSpPr>
          <p:spPr>
            <a:xfrm>
              <a:off x="3689650" y="1977200"/>
              <a:ext cx="205175" cy="181775"/>
            </a:xfrm>
            <a:custGeom>
              <a:rect b="b" l="l" r="r" t="t"/>
              <a:pathLst>
                <a:path extrusionOk="0" h="7271" w="8207">
                  <a:moveTo>
                    <a:pt x="4153" y="1"/>
                  </a:moveTo>
                  <a:cubicBezTo>
                    <a:pt x="2899" y="1"/>
                    <a:pt x="1685" y="671"/>
                    <a:pt x="1006" y="1873"/>
                  </a:cubicBezTo>
                  <a:cubicBezTo>
                    <a:pt x="1" y="3650"/>
                    <a:pt x="590" y="5838"/>
                    <a:pt x="2342" y="6814"/>
                  </a:cubicBezTo>
                  <a:cubicBezTo>
                    <a:pt x="2896" y="7123"/>
                    <a:pt x="3490" y="7270"/>
                    <a:pt x="4075" y="7270"/>
                  </a:cubicBezTo>
                  <a:cubicBezTo>
                    <a:pt x="5343" y="7270"/>
                    <a:pt x="6567" y="6578"/>
                    <a:pt x="7246" y="5346"/>
                  </a:cubicBezTo>
                  <a:cubicBezTo>
                    <a:pt x="8207" y="3601"/>
                    <a:pt x="7626" y="1453"/>
                    <a:pt x="5932" y="480"/>
                  </a:cubicBezTo>
                  <a:cubicBezTo>
                    <a:pt x="5366" y="155"/>
                    <a:pt x="4755" y="1"/>
                    <a:pt x="4153"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4" name="Google Shape;3424;p9"/>
            <p:cNvSpPr/>
            <p:nvPr/>
          </p:nvSpPr>
          <p:spPr>
            <a:xfrm>
              <a:off x="4486650" y="2737400"/>
              <a:ext cx="205300" cy="181675"/>
            </a:xfrm>
            <a:custGeom>
              <a:rect b="b" l="l" r="r" t="t"/>
              <a:pathLst>
                <a:path extrusionOk="0" h="7267" w="8212">
                  <a:moveTo>
                    <a:pt x="4158" y="0"/>
                  </a:moveTo>
                  <a:cubicBezTo>
                    <a:pt x="2904" y="0"/>
                    <a:pt x="1690" y="670"/>
                    <a:pt x="1011" y="1871"/>
                  </a:cubicBezTo>
                  <a:cubicBezTo>
                    <a:pt x="0" y="3655"/>
                    <a:pt x="585" y="5830"/>
                    <a:pt x="2343" y="6812"/>
                  </a:cubicBezTo>
                  <a:cubicBezTo>
                    <a:pt x="2895" y="7120"/>
                    <a:pt x="3488" y="7267"/>
                    <a:pt x="4073" y="7267"/>
                  </a:cubicBezTo>
                  <a:cubicBezTo>
                    <a:pt x="5342" y="7267"/>
                    <a:pt x="6572" y="6576"/>
                    <a:pt x="7249" y="5347"/>
                  </a:cubicBezTo>
                  <a:cubicBezTo>
                    <a:pt x="8211" y="3602"/>
                    <a:pt x="7632" y="1454"/>
                    <a:pt x="5937" y="480"/>
                  </a:cubicBezTo>
                  <a:cubicBezTo>
                    <a:pt x="5372" y="155"/>
                    <a:pt x="4760" y="0"/>
                    <a:pt x="4158"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5" name="Google Shape;3425;p9"/>
            <p:cNvSpPr/>
            <p:nvPr/>
          </p:nvSpPr>
          <p:spPr>
            <a:xfrm>
              <a:off x="3324450" y="2083775"/>
              <a:ext cx="204650" cy="181225"/>
            </a:xfrm>
            <a:custGeom>
              <a:rect b="b" l="l" r="r" t="t"/>
              <a:pathLst>
                <a:path extrusionOk="0" h="7249" w="8186">
                  <a:moveTo>
                    <a:pt x="4134" y="0"/>
                  </a:moveTo>
                  <a:cubicBezTo>
                    <a:pt x="2869" y="0"/>
                    <a:pt x="1639" y="683"/>
                    <a:pt x="965" y="1896"/>
                  </a:cubicBezTo>
                  <a:cubicBezTo>
                    <a:pt x="1" y="3629"/>
                    <a:pt x="571" y="5788"/>
                    <a:pt x="2248" y="6762"/>
                  </a:cubicBezTo>
                  <a:cubicBezTo>
                    <a:pt x="2815" y="7092"/>
                    <a:pt x="3431" y="7249"/>
                    <a:pt x="4038" y="7249"/>
                  </a:cubicBezTo>
                  <a:cubicBezTo>
                    <a:pt x="5285" y="7249"/>
                    <a:pt x="6495" y="6587"/>
                    <a:pt x="7173" y="5402"/>
                  </a:cubicBezTo>
                  <a:cubicBezTo>
                    <a:pt x="8185" y="3637"/>
                    <a:pt x="7605" y="1438"/>
                    <a:pt x="5870" y="460"/>
                  </a:cubicBezTo>
                  <a:cubicBezTo>
                    <a:pt x="5319" y="148"/>
                    <a:pt x="4723" y="0"/>
                    <a:pt x="4134"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6" name="Google Shape;3426;p9"/>
            <p:cNvSpPr/>
            <p:nvPr/>
          </p:nvSpPr>
          <p:spPr>
            <a:xfrm>
              <a:off x="4087475" y="3449425"/>
              <a:ext cx="204300" cy="180300"/>
            </a:xfrm>
            <a:custGeom>
              <a:rect b="b" l="l" r="r" t="t"/>
              <a:pathLst>
                <a:path extrusionOk="0" h="7212" w="8172">
                  <a:moveTo>
                    <a:pt x="4155" y="1"/>
                  </a:moveTo>
                  <a:cubicBezTo>
                    <a:pt x="2905" y="1"/>
                    <a:pt x="1678" y="662"/>
                    <a:pt x="1006" y="1832"/>
                  </a:cubicBezTo>
                  <a:cubicBezTo>
                    <a:pt x="1" y="3581"/>
                    <a:pt x="598" y="5815"/>
                    <a:pt x="2326" y="6776"/>
                  </a:cubicBezTo>
                  <a:cubicBezTo>
                    <a:pt x="2859" y="7072"/>
                    <a:pt x="3440" y="7212"/>
                    <a:pt x="4016" y="7212"/>
                  </a:cubicBezTo>
                  <a:cubicBezTo>
                    <a:pt x="5266" y="7212"/>
                    <a:pt x="6495" y="6550"/>
                    <a:pt x="7167" y="5382"/>
                  </a:cubicBezTo>
                  <a:cubicBezTo>
                    <a:pt x="8172" y="3632"/>
                    <a:pt x="7575" y="1398"/>
                    <a:pt x="5847" y="438"/>
                  </a:cubicBezTo>
                  <a:cubicBezTo>
                    <a:pt x="5313" y="141"/>
                    <a:pt x="4731" y="1"/>
                    <a:pt x="4155"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7" name="Google Shape;3427;p9"/>
            <p:cNvSpPr/>
            <p:nvPr/>
          </p:nvSpPr>
          <p:spPr>
            <a:xfrm>
              <a:off x="2924475" y="2795625"/>
              <a:ext cx="204325" cy="180275"/>
            </a:xfrm>
            <a:custGeom>
              <a:rect b="b" l="l" r="r" t="t"/>
              <a:pathLst>
                <a:path extrusionOk="0" h="7211" w="8173">
                  <a:moveTo>
                    <a:pt x="4156" y="0"/>
                  </a:moveTo>
                  <a:cubicBezTo>
                    <a:pt x="2906" y="0"/>
                    <a:pt x="1678" y="662"/>
                    <a:pt x="1006" y="1830"/>
                  </a:cubicBezTo>
                  <a:cubicBezTo>
                    <a:pt x="1" y="3579"/>
                    <a:pt x="598" y="5813"/>
                    <a:pt x="2326" y="6774"/>
                  </a:cubicBezTo>
                  <a:cubicBezTo>
                    <a:pt x="2859" y="7070"/>
                    <a:pt x="3439" y="7211"/>
                    <a:pt x="4015" y="7211"/>
                  </a:cubicBezTo>
                  <a:cubicBezTo>
                    <a:pt x="5266" y="7211"/>
                    <a:pt x="6495" y="6549"/>
                    <a:pt x="7167" y="5380"/>
                  </a:cubicBezTo>
                  <a:cubicBezTo>
                    <a:pt x="8172" y="3631"/>
                    <a:pt x="7575" y="1399"/>
                    <a:pt x="5845" y="438"/>
                  </a:cubicBezTo>
                  <a:cubicBezTo>
                    <a:pt x="5312" y="141"/>
                    <a:pt x="4732" y="0"/>
                    <a:pt x="4156"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8" name="Google Shape;3428;p9"/>
            <p:cNvSpPr/>
            <p:nvPr/>
          </p:nvSpPr>
          <p:spPr>
            <a:xfrm>
              <a:off x="3722100" y="3555800"/>
              <a:ext cx="203250" cy="180300"/>
            </a:xfrm>
            <a:custGeom>
              <a:rect b="b" l="l" r="r" t="t"/>
              <a:pathLst>
                <a:path extrusionOk="0" h="7212" w="8130">
                  <a:moveTo>
                    <a:pt x="4133" y="0"/>
                  </a:moveTo>
                  <a:cubicBezTo>
                    <a:pt x="2873" y="0"/>
                    <a:pt x="1638" y="671"/>
                    <a:pt x="967" y="1860"/>
                  </a:cubicBezTo>
                  <a:cubicBezTo>
                    <a:pt x="1" y="3579"/>
                    <a:pt x="570" y="5764"/>
                    <a:pt x="2239" y="6737"/>
                  </a:cubicBezTo>
                  <a:cubicBezTo>
                    <a:pt x="2791" y="7058"/>
                    <a:pt x="3397" y="7211"/>
                    <a:pt x="3998" y="7211"/>
                  </a:cubicBezTo>
                  <a:cubicBezTo>
                    <a:pt x="5257" y="7211"/>
                    <a:pt x="6493" y="6541"/>
                    <a:pt x="7162" y="5351"/>
                  </a:cubicBezTo>
                  <a:cubicBezTo>
                    <a:pt x="8129" y="3633"/>
                    <a:pt x="7560" y="1448"/>
                    <a:pt x="5892" y="475"/>
                  </a:cubicBezTo>
                  <a:cubicBezTo>
                    <a:pt x="5340" y="153"/>
                    <a:pt x="4733" y="0"/>
                    <a:pt x="4133"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9" name="Google Shape;3429;p9"/>
            <p:cNvSpPr/>
            <p:nvPr/>
          </p:nvSpPr>
          <p:spPr>
            <a:xfrm>
              <a:off x="4105650" y="2055275"/>
              <a:ext cx="204750" cy="180700"/>
            </a:xfrm>
            <a:custGeom>
              <a:rect b="b" l="l" r="r" t="t"/>
              <a:pathLst>
                <a:path extrusionOk="0" h="7228" w="8190">
                  <a:moveTo>
                    <a:pt x="4154" y="0"/>
                  </a:moveTo>
                  <a:cubicBezTo>
                    <a:pt x="2912" y="0"/>
                    <a:pt x="1696" y="654"/>
                    <a:pt x="1022" y="1818"/>
                  </a:cubicBezTo>
                  <a:cubicBezTo>
                    <a:pt x="0" y="3576"/>
                    <a:pt x="579" y="5798"/>
                    <a:pt x="2314" y="6775"/>
                  </a:cubicBezTo>
                  <a:cubicBezTo>
                    <a:pt x="2858" y="7082"/>
                    <a:pt x="3450" y="7227"/>
                    <a:pt x="4036" y="7227"/>
                  </a:cubicBezTo>
                  <a:cubicBezTo>
                    <a:pt x="5277" y="7227"/>
                    <a:pt x="6492" y="6573"/>
                    <a:pt x="7168" y="5410"/>
                  </a:cubicBezTo>
                  <a:cubicBezTo>
                    <a:pt x="8189" y="3651"/>
                    <a:pt x="7610" y="1429"/>
                    <a:pt x="5876" y="452"/>
                  </a:cubicBezTo>
                  <a:cubicBezTo>
                    <a:pt x="5332" y="146"/>
                    <a:pt x="4740" y="0"/>
                    <a:pt x="4154"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0" name="Google Shape;3430;p9"/>
            <p:cNvSpPr/>
            <p:nvPr/>
          </p:nvSpPr>
          <p:spPr>
            <a:xfrm>
              <a:off x="3024250" y="3163500"/>
              <a:ext cx="203375" cy="180325"/>
            </a:xfrm>
            <a:custGeom>
              <a:rect b="b" l="l" r="r" t="t"/>
              <a:pathLst>
                <a:path extrusionOk="0" h="7213" w="8135">
                  <a:moveTo>
                    <a:pt x="4134" y="1"/>
                  </a:moveTo>
                  <a:cubicBezTo>
                    <a:pt x="2857" y="1"/>
                    <a:pt x="1605" y="693"/>
                    <a:pt x="942" y="1910"/>
                  </a:cubicBezTo>
                  <a:cubicBezTo>
                    <a:pt x="0" y="3639"/>
                    <a:pt x="603" y="5815"/>
                    <a:pt x="2287" y="6763"/>
                  </a:cubicBezTo>
                  <a:cubicBezTo>
                    <a:pt x="2828" y="7068"/>
                    <a:pt x="3416" y="7212"/>
                    <a:pt x="3999" y="7212"/>
                  </a:cubicBezTo>
                  <a:cubicBezTo>
                    <a:pt x="5277" y="7212"/>
                    <a:pt x="6529" y="6519"/>
                    <a:pt x="7192" y="5302"/>
                  </a:cubicBezTo>
                  <a:cubicBezTo>
                    <a:pt x="8135" y="3572"/>
                    <a:pt x="7532" y="1399"/>
                    <a:pt x="5846" y="450"/>
                  </a:cubicBezTo>
                  <a:cubicBezTo>
                    <a:pt x="5306" y="145"/>
                    <a:pt x="4718" y="1"/>
                    <a:pt x="4134"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1" name="Google Shape;3431;p9"/>
            <p:cNvSpPr/>
            <p:nvPr/>
          </p:nvSpPr>
          <p:spPr>
            <a:xfrm>
              <a:off x="2973775" y="2979125"/>
              <a:ext cx="205125" cy="181175"/>
            </a:xfrm>
            <a:custGeom>
              <a:rect b="b" l="l" r="r" t="t"/>
              <a:pathLst>
                <a:path extrusionOk="0" h="7247" w="8205">
                  <a:moveTo>
                    <a:pt x="4153" y="0"/>
                  </a:moveTo>
                  <a:cubicBezTo>
                    <a:pt x="2911" y="0"/>
                    <a:pt x="1698" y="657"/>
                    <a:pt x="1022" y="1824"/>
                  </a:cubicBezTo>
                  <a:cubicBezTo>
                    <a:pt x="1" y="3585"/>
                    <a:pt x="566" y="5791"/>
                    <a:pt x="2292" y="6777"/>
                  </a:cubicBezTo>
                  <a:cubicBezTo>
                    <a:pt x="2849" y="7095"/>
                    <a:pt x="3452" y="7246"/>
                    <a:pt x="4048" y="7246"/>
                  </a:cubicBezTo>
                  <a:cubicBezTo>
                    <a:pt x="5306" y="7246"/>
                    <a:pt x="6531" y="6573"/>
                    <a:pt x="7207" y="5373"/>
                  </a:cubicBezTo>
                  <a:cubicBezTo>
                    <a:pt x="8204" y="3600"/>
                    <a:pt x="7606" y="1412"/>
                    <a:pt x="5860" y="444"/>
                  </a:cubicBezTo>
                  <a:cubicBezTo>
                    <a:pt x="5319" y="143"/>
                    <a:pt x="4733" y="0"/>
                    <a:pt x="4153"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2" name="Google Shape;3432;p9"/>
            <p:cNvSpPr/>
            <p:nvPr/>
          </p:nvSpPr>
          <p:spPr>
            <a:xfrm>
              <a:off x="3904175" y="3502150"/>
              <a:ext cx="204550" cy="181225"/>
            </a:xfrm>
            <a:custGeom>
              <a:rect b="b" l="l" r="r" t="t"/>
              <a:pathLst>
                <a:path extrusionOk="0" h="7249" w="8182">
                  <a:moveTo>
                    <a:pt x="4146" y="1"/>
                  </a:moveTo>
                  <a:cubicBezTo>
                    <a:pt x="2898" y="1"/>
                    <a:pt x="1686" y="663"/>
                    <a:pt x="1008" y="1851"/>
                  </a:cubicBezTo>
                  <a:cubicBezTo>
                    <a:pt x="0" y="3614"/>
                    <a:pt x="582" y="5815"/>
                    <a:pt x="2317" y="6792"/>
                  </a:cubicBezTo>
                  <a:cubicBezTo>
                    <a:pt x="2867" y="7101"/>
                    <a:pt x="3461" y="7248"/>
                    <a:pt x="4049" y="7248"/>
                  </a:cubicBezTo>
                  <a:cubicBezTo>
                    <a:pt x="5315" y="7248"/>
                    <a:pt x="6547" y="6564"/>
                    <a:pt x="7221" y="5349"/>
                  </a:cubicBezTo>
                  <a:cubicBezTo>
                    <a:pt x="8182" y="3616"/>
                    <a:pt x="7610" y="1457"/>
                    <a:pt x="5931" y="485"/>
                  </a:cubicBezTo>
                  <a:cubicBezTo>
                    <a:pt x="5366" y="157"/>
                    <a:pt x="4751" y="1"/>
                    <a:pt x="4146"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3" name="Google Shape;3433;p9"/>
            <p:cNvSpPr/>
            <p:nvPr/>
          </p:nvSpPr>
          <p:spPr>
            <a:xfrm>
              <a:off x="4387350" y="2369550"/>
              <a:ext cx="205225" cy="181600"/>
            </a:xfrm>
            <a:custGeom>
              <a:rect b="b" l="l" r="r" t="t"/>
              <a:pathLst>
                <a:path extrusionOk="0" h="7264" w="8209">
                  <a:moveTo>
                    <a:pt x="4160" y="0"/>
                  </a:moveTo>
                  <a:cubicBezTo>
                    <a:pt x="2912" y="0"/>
                    <a:pt x="1703" y="661"/>
                    <a:pt x="1024" y="1847"/>
                  </a:cubicBezTo>
                  <a:cubicBezTo>
                    <a:pt x="1" y="3630"/>
                    <a:pt x="573" y="5807"/>
                    <a:pt x="2322" y="6799"/>
                  </a:cubicBezTo>
                  <a:cubicBezTo>
                    <a:pt x="2879" y="7114"/>
                    <a:pt x="3480" y="7264"/>
                    <a:pt x="4072" y="7264"/>
                  </a:cubicBezTo>
                  <a:cubicBezTo>
                    <a:pt x="5335" y="7264"/>
                    <a:pt x="6560" y="6582"/>
                    <a:pt x="7238" y="5368"/>
                  </a:cubicBezTo>
                  <a:cubicBezTo>
                    <a:pt x="8209" y="3626"/>
                    <a:pt x="7643" y="1470"/>
                    <a:pt x="5960" y="490"/>
                  </a:cubicBezTo>
                  <a:cubicBezTo>
                    <a:pt x="5389" y="158"/>
                    <a:pt x="4770" y="0"/>
                    <a:pt x="4160"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4" name="Google Shape;3434;p9"/>
            <p:cNvSpPr/>
            <p:nvPr/>
          </p:nvSpPr>
          <p:spPr>
            <a:xfrm>
              <a:off x="4404375" y="3159375"/>
              <a:ext cx="203025" cy="179825"/>
            </a:xfrm>
            <a:custGeom>
              <a:rect b="b" l="l" r="r" t="t"/>
              <a:pathLst>
                <a:path extrusionOk="0" h="7193" w="8121">
                  <a:moveTo>
                    <a:pt x="4134" y="0"/>
                  </a:moveTo>
                  <a:cubicBezTo>
                    <a:pt x="2848" y="0"/>
                    <a:pt x="1584" y="701"/>
                    <a:pt x="929" y="1925"/>
                  </a:cubicBezTo>
                  <a:cubicBezTo>
                    <a:pt x="1" y="3664"/>
                    <a:pt x="631" y="5851"/>
                    <a:pt x="2330" y="6775"/>
                  </a:cubicBezTo>
                  <a:cubicBezTo>
                    <a:pt x="2853" y="7058"/>
                    <a:pt x="3422" y="7193"/>
                    <a:pt x="3986" y="7193"/>
                  </a:cubicBezTo>
                  <a:cubicBezTo>
                    <a:pt x="5255" y="7193"/>
                    <a:pt x="6503" y="6512"/>
                    <a:pt x="7165" y="5317"/>
                  </a:cubicBezTo>
                  <a:cubicBezTo>
                    <a:pt x="8120" y="3592"/>
                    <a:pt x="7525" y="1397"/>
                    <a:pt x="5839" y="447"/>
                  </a:cubicBezTo>
                  <a:cubicBezTo>
                    <a:pt x="5303" y="144"/>
                    <a:pt x="4716" y="0"/>
                    <a:pt x="4134"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5" name="Google Shape;3435;p9"/>
            <p:cNvSpPr/>
            <p:nvPr/>
          </p:nvSpPr>
          <p:spPr>
            <a:xfrm>
              <a:off x="3008750" y="2374775"/>
              <a:ext cx="203050" cy="179825"/>
            </a:xfrm>
            <a:custGeom>
              <a:rect b="b" l="l" r="r" t="t"/>
              <a:pathLst>
                <a:path extrusionOk="0" h="7193" w="8122">
                  <a:moveTo>
                    <a:pt x="4136" y="0"/>
                  </a:moveTo>
                  <a:cubicBezTo>
                    <a:pt x="2865" y="0"/>
                    <a:pt x="1613" y="684"/>
                    <a:pt x="951" y="1887"/>
                  </a:cubicBezTo>
                  <a:cubicBezTo>
                    <a:pt x="0" y="3616"/>
                    <a:pt x="606" y="5807"/>
                    <a:pt x="2294" y="6753"/>
                  </a:cubicBezTo>
                  <a:cubicBezTo>
                    <a:pt x="2827" y="7051"/>
                    <a:pt x="3410" y="7193"/>
                    <a:pt x="3988" y="7193"/>
                  </a:cubicBezTo>
                  <a:cubicBezTo>
                    <a:pt x="5241" y="7193"/>
                    <a:pt x="6475" y="6528"/>
                    <a:pt x="7144" y="5355"/>
                  </a:cubicBezTo>
                  <a:cubicBezTo>
                    <a:pt x="8121" y="3641"/>
                    <a:pt x="7549" y="1439"/>
                    <a:pt x="5877" y="467"/>
                  </a:cubicBezTo>
                  <a:cubicBezTo>
                    <a:pt x="5331" y="150"/>
                    <a:pt x="4731" y="0"/>
                    <a:pt x="4136"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6" name="Google Shape;3436;p9"/>
            <p:cNvSpPr/>
            <p:nvPr/>
          </p:nvSpPr>
          <p:spPr>
            <a:xfrm>
              <a:off x="4272025" y="3397550"/>
              <a:ext cx="201050" cy="177675"/>
            </a:xfrm>
            <a:custGeom>
              <a:rect b="b" l="l" r="r" t="t"/>
              <a:pathLst>
                <a:path extrusionOk="0" h="7107" w="8042">
                  <a:moveTo>
                    <a:pt x="4118" y="0"/>
                  </a:moveTo>
                  <a:cubicBezTo>
                    <a:pt x="2863" y="0"/>
                    <a:pt x="1619" y="663"/>
                    <a:pt x="962" y="1817"/>
                  </a:cubicBezTo>
                  <a:cubicBezTo>
                    <a:pt x="0" y="3507"/>
                    <a:pt x="609" y="5761"/>
                    <a:pt x="2275" y="6687"/>
                  </a:cubicBezTo>
                  <a:cubicBezTo>
                    <a:pt x="2787" y="6972"/>
                    <a:pt x="3353" y="7106"/>
                    <a:pt x="3919" y="7106"/>
                  </a:cubicBezTo>
                  <a:cubicBezTo>
                    <a:pt x="5196" y="7106"/>
                    <a:pt x="6470" y="6422"/>
                    <a:pt x="7110" y="5243"/>
                  </a:cubicBezTo>
                  <a:cubicBezTo>
                    <a:pt x="8041" y="3528"/>
                    <a:pt x="7398" y="1282"/>
                    <a:pt x="5721" y="394"/>
                  </a:cubicBezTo>
                  <a:cubicBezTo>
                    <a:pt x="5216" y="127"/>
                    <a:pt x="4666" y="0"/>
                    <a:pt x="4118"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7" name="Google Shape;3437;p9"/>
            <p:cNvSpPr/>
            <p:nvPr/>
          </p:nvSpPr>
          <p:spPr>
            <a:xfrm>
              <a:off x="3874375" y="1925425"/>
              <a:ext cx="202075" cy="178850"/>
            </a:xfrm>
            <a:custGeom>
              <a:rect b="b" l="l" r="r" t="t"/>
              <a:pathLst>
                <a:path extrusionOk="0" h="7154" w="8083">
                  <a:moveTo>
                    <a:pt x="4133" y="0"/>
                  </a:moveTo>
                  <a:cubicBezTo>
                    <a:pt x="2882" y="0"/>
                    <a:pt x="1639" y="660"/>
                    <a:pt x="974" y="1820"/>
                  </a:cubicBezTo>
                  <a:cubicBezTo>
                    <a:pt x="0" y="3516"/>
                    <a:pt x="584" y="5747"/>
                    <a:pt x="2252" y="6705"/>
                  </a:cubicBezTo>
                  <a:cubicBezTo>
                    <a:pt x="2782" y="7010"/>
                    <a:pt x="3367" y="7154"/>
                    <a:pt x="3952" y="7154"/>
                  </a:cubicBezTo>
                  <a:cubicBezTo>
                    <a:pt x="5202" y="7154"/>
                    <a:pt x="6444" y="6494"/>
                    <a:pt x="7110" y="5335"/>
                  </a:cubicBezTo>
                  <a:cubicBezTo>
                    <a:pt x="8083" y="3637"/>
                    <a:pt x="7501" y="1408"/>
                    <a:pt x="5833" y="448"/>
                  </a:cubicBezTo>
                  <a:cubicBezTo>
                    <a:pt x="5303" y="144"/>
                    <a:pt x="4717" y="0"/>
                    <a:pt x="4133"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8" name="Google Shape;3438;p9"/>
            <p:cNvSpPr/>
            <p:nvPr/>
          </p:nvSpPr>
          <p:spPr>
            <a:xfrm>
              <a:off x="3142775" y="2138425"/>
              <a:ext cx="201675" cy="178300"/>
            </a:xfrm>
            <a:custGeom>
              <a:rect b="b" l="l" r="r" t="t"/>
              <a:pathLst>
                <a:path extrusionOk="0" h="7132" w="8067">
                  <a:moveTo>
                    <a:pt x="4129" y="1"/>
                  </a:moveTo>
                  <a:cubicBezTo>
                    <a:pt x="2886" y="1"/>
                    <a:pt x="1650" y="651"/>
                    <a:pt x="983" y="1791"/>
                  </a:cubicBezTo>
                  <a:cubicBezTo>
                    <a:pt x="0" y="3469"/>
                    <a:pt x="587" y="5736"/>
                    <a:pt x="2249" y="6689"/>
                  </a:cubicBezTo>
                  <a:cubicBezTo>
                    <a:pt x="2772" y="6989"/>
                    <a:pt x="3354" y="7131"/>
                    <a:pt x="3934" y="7131"/>
                  </a:cubicBezTo>
                  <a:cubicBezTo>
                    <a:pt x="5196" y="7131"/>
                    <a:pt x="6455" y="6460"/>
                    <a:pt x="7110" y="5291"/>
                  </a:cubicBezTo>
                  <a:cubicBezTo>
                    <a:pt x="8066" y="3586"/>
                    <a:pt x="7448" y="1336"/>
                    <a:pt x="5768" y="415"/>
                  </a:cubicBezTo>
                  <a:cubicBezTo>
                    <a:pt x="5255" y="134"/>
                    <a:pt x="4691" y="1"/>
                    <a:pt x="4129"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9" name="Google Shape;3439;p9"/>
            <p:cNvSpPr/>
            <p:nvPr/>
          </p:nvSpPr>
          <p:spPr>
            <a:xfrm>
              <a:off x="2877150" y="2613250"/>
              <a:ext cx="199650" cy="177150"/>
            </a:xfrm>
            <a:custGeom>
              <a:rect b="b" l="l" r="r" t="t"/>
              <a:pathLst>
                <a:path extrusionOk="0" h="7086" w="7986">
                  <a:moveTo>
                    <a:pt x="4096" y="0"/>
                  </a:moveTo>
                  <a:cubicBezTo>
                    <a:pt x="2821" y="0"/>
                    <a:pt x="1546" y="685"/>
                    <a:pt x="910" y="1866"/>
                  </a:cubicBezTo>
                  <a:cubicBezTo>
                    <a:pt x="0" y="3554"/>
                    <a:pt x="603" y="5735"/>
                    <a:pt x="2234" y="6657"/>
                  </a:cubicBezTo>
                  <a:cubicBezTo>
                    <a:pt x="2748" y="6948"/>
                    <a:pt x="3319" y="7085"/>
                    <a:pt x="3890" y="7085"/>
                  </a:cubicBezTo>
                  <a:cubicBezTo>
                    <a:pt x="5165" y="7085"/>
                    <a:pt x="6439" y="6400"/>
                    <a:pt x="7077" y="5219"/>
                  </a:cubicBezTo>
                  <a:cubicBezTo>
                    <a:pt x="7986" y="3532"/>
                    <a:pt x="7383" y="1351"/>
                    <a:pt x="5752" y="428"/>
                  </a:cubicBezTo>
                  <a:cubicBezTo>
                    <a:pt x="5238" y="137"/>
                    <a:pt x="4667" y="0"/>
                    <a:pt x="4096"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0" name="Google Shape;3440;p9"/>
            <p:cNvSpPr/>
            <p:nvPr/>
          </p:nvSpPr>
          <p:spPr>
            <a:xfrm>
              <a:off x="3307150" y="3478950"/>
              <a:ext cx="202075" cy="178825"/>
            </a:xfrm>
            <a:custGeom>
              <a:rect b="b" l="l" r="r" t="t"/>
              <a:pathLst>
                <a:path extrusionOk="0" h="7153" w="8083">
                  <a:moveTo>
                    <a:pt x="4133" y="0"/>
                  </a:moveTo>
                  <a:cubicBezTo>
                    <a:pt x="2879" y="0"/>
                    <a:pt x="1633" y="664"/>
                    <a:pt x="970" y="1827"/>
                  </a:cubicBezTo>
                  <a:cubicBezTo>
                    <a:pt x="0" y="3524"/>
                    <a:pt x="588" y="5755"/>
                    <a:pt x="2258" y="6709"/>
                  </a:cubicBezTo>
                  <a:cubicBezTo>
                    <a:pt x="2786" y="7010"/>
                    <a:pt x="3369" y="7153"/>
                    <a:pt x="3950" y="7153"/>
                  </a:cubicBezTo>
                  <a:cubicBezTo>
                    <a:pt x="5204" y="7153"/>
                    <a:pt x="6450" y="6489"/>
                    <a:pt x="7113" y="5326"/>
                  </a:cubicBezTo>
                  <a:cubicBezTo>
                    <a:pt x="8083" y="3627"/>
                    <a:pt x="7493" y="1398"/>
                    <a:pt x="5825" y="444"/>
                  </a:cubicBezTo>
                  <a:cubicBezTo>
                    <a:pt x="5297" y="143"/>
                    <a:pt x="4714" y="0"/>
                    <a:pt x="4133"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1" name="Google Shape;3441;p9"/>
            <p:cNvSpPr/>
            <p:nvPr/>
          </p:nvSpPr>
          <p:spPr>
            <a:xfrm>
              <a:off x="4538325" y="2923050"/>
              <a:ext cx="201175" cy="178250"/>
            </a:xfrm>
            <a:custGeom>
              <a:rect b="b" l="l" r="r" t="t"/>
              <a:pathLst>
                <a:path extrusionOk="0" h="7130" w="8047">
                  <a:moveTo>
                    <a:pt x="4141" y="0"/>
                  </a:moveTo>
                  <a:cubicBezTo>
                    <a:pt x="2888" y="0"/>
                    <a:pt x="1634" y="660"/>
                    <a:pt x="972" y="1814"/>
                  </a:cubicBezTo>
                  <a:cubicBezTo>
                    <a:pt x="1" y="3510"/>
                    <a:pt x="602" y="5764"/>
                    <a:pt x="2276" y="6702"/>
                  </a:cubicBezTo>
                  <a:cubicBezTo>
                    <a:pt x="2794" y="6992"/>
                    <a:pt x="3366" y="7129"/>
                    <a:pt x="3937" y="7129"/>
                  </a:cubicBezTo>
                  <a:cubicBezTo>
                    <a:pt x="5210" y="7129"/>
                    <a:pt x="6478" y="6448"/>
                    <a:pt x="7127" y="5265"/>
                  </a:cubicBezTo>
                  <a:cubicBezTo>
                    <a:pt x="8047" y="3587"/>
                    <a:pt x="7464" y="1406"/>
                    <a:pt x="5843" y="454"/>
                  </a:cubicBezTo>
                  <a:cubicBezTo>
                    <a:pt x="5317" y="146"/>
                    <a:pt x="4729" y="0"/>
                    <a:pt x="4141"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2" name="Google Shape;3442;p9"/>
            <p:cNvSpPr/>
            <p:nvPr/>
          </p:nvSpPr>
          <p:spPr>
            <a:xfrm>
              <a:off x="4339575" y="2186975"/>
              <a:ext cx="202100" cy="178800"/>
            </a:xfrm>
            <a:custGeom>
              <a:rect b="b" l="l" r="r" t="t"/>
              <a:pathLst>
                <a:path extrusionOk="0" h="7152" w="8084">
                  <a:moveTo>
                    <a:pt x="4130" y="0"/>
                  </a:moveTo>
                  <a:cubicBezTo>
                    <a:pt x="2858" y="0"/>
                    <a:pt x="1599" y="682"/>
                    <a:pt x="947" y="1868"/>
                  </a:cubicBezTo>
                  <a:cubicBezTo>
                    <a:pt x="1" y="3586"/>
                    <a:pt x="618" y="5807"/>
                    <a:pt x="2299" y="6731"/>
                  </a:cubicBezTo>
                  <a:cubicBezTo>
                    <a:pt x="2818" y="7016"/>
                    <a:pt x="3387" y="7151"/>
                    <a:pt x="3953" y="7151"/>
                  </a:cubicBezTo>
                  <a:cubicBezTo>
                    <a:pt x="5225" y="7151"/>
                    <a:pt x="6485" y="6470"/>
                    <a:pt x="7137" y="5284"/>
                  </a:cubicBezTo>
                  <a:cubicBezTo>
                    <a:pt x="8083" y="3567"/>
                    <a:pt x="7466" y="1346"/>
                    <a:pt x="5785" y="421"/>
                  </a:cubicBezTo>
                  <a:cubicBezTo>
                    <a:pt x="5265" y="135"/>
                    <a:pt x="4697" y="0"/>
                    <a:pt x="4130"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3" name="Google Shape;3443;p9"/>
            <p:cNvSpPr/>
            <p:nvPr/>
          </p:nvSpPr>
          <p:spPr>
            <a:xfrm>
              <a:off x="3076000" y="3349125"/>
              <a:ext cx="199125" cy="176950"/>
            </a:xfrm>
            <a:custGeom>
              <a:rect b="b" l="l" r="r" t="t"/>
              <a:pathLst>
                <a:path extrusionOk="0" h="7078" w="7965">
                  <a:moveTo>
                    <a:pt x="4096" y="0"/>
                  </a:moveTo>
                  <a:cubicBezTo>
                    <a:pt x="2910" y="0"/>
                    <a:pt x="1709" y="604"/>
                    <a:pt x="1015" y="1690"/>
                  </a:cubicBezTo>
                  <a:cubicBezTo>
                    <a:pt x="1" y="3275"/>
                    <a:pt x="472" y="5472"/>
                    <a:pt x="2057" y="6536"/>
                  </a:cubicBezTo>
                  <a:cubicBezTo>
                    <a:pt x="2602" y="6903"/>
                    <a:pt x="3234" y="7077"/>
                    <a:pt x="3870" y="7077"/>
                  </a:cubicBezTo>
                  <a:cubicBezTo>
                    <a:pt x="5055" y="7077"/>
                    <a:pt x="6256" y="6473"/>
                    <a:pt x="6950" y="5388"/>
                  </a:cubicBezTo>
                  <a:cubicBezTo>
                    <a:pt x="7964" y="3803"/>
                    <a:pt x="7493" y="1606"/>
                    <a:pt x="5908" y="540"/>
                  </a:cubicBezTo>
                  <a:cubicBezTo>
                    <a:pt x="5363" y="174"/>
                    <a:pt x="4731" y="0"/>
                    <a:pt x="4096"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4" name="Google Shape;3444;p9"/>
            <p:cNvSpPr/>
            <p:nvPr/>
          </p:nvSpPr>
          <p:spPr>
            <a:xfrm>
              <a:off x="3540625" y="3610700"/>
              <a:ext cx="200300" cy="176875"/>
            </a:xfrm>
            <a:custGeom>
              <a:rect b="b" l="l" r="r" t="t"/>
              <a:pathLst>
                <a:path extrusionOk="0" h="7075" w="8012">
                  <a:moveTo>
                    <a:pt x="4108" y="0"/>
                  </a:moveTo>
                  <a:cubicBezTo>
                    <a:pt x="2902" y="0"/>
                    <a:pt x="1695" y="622"/>
                    <a:pt x="1013" y="1726"/>
                  </a:cubicBezTo>
                  <a:cubicBezTo>
                    <a:pt x="1" y="3365"/>
                    <a:pt x="556" y="5641"/>
                    <a:pt x="2210" y="6618"/>
                  </a:cubicBezTo>
                  <a:cubicBezTo>
                    <a:pt x="2733" y="6928"/>
                    <a:pt x="3318" y="7074"/>
                    <a:pt x="3903" y="7074"/>
                  </a:cubicBezTo>
                  <a:cubicBezTo>
                    <a:pt x="5109" y="7074"/>
                    <a:pt x="6317" y="6452"/>
                    <a:pt x="6999" y="5348"/>
                  </a:cubicBezTo>
                  <a:cubicBezTo>
                    <a:pt x="8011" y="3709"/>
                    <a:pt x="7456" y="1433"/>
                    <a:pt x="5801" y="456"/>
                  </a:cubicBezTo>
                  <a:cubicBezTo>
                    <a:pt x="5277" y="147"/>
                    <a:pt x="4693" y="0"/>
                    <a:pt x="4108"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5" name="Google Shape;3445;p9"/>
            <p:cNvSpPr/>
            <p:nvPr/>
          </p:nvSpPr>
          <p:spPr>
            <a:xfrm>
              <a:off x="4674675" y="2688875"/>
              <a:ext cx="195200" cy="172375"/>
            </a:xfrm>
            <a:custGeom>
              <a:rect b="b" l="l" r="r" t="t"/>
              <a:pathLst>
                <a:path extrusionOk="0" h="6895" w="7808">
                  <a:moveTo>
                    <a:pt x="3932" y="0"/>
                  </a:moveTo>
                  <a:cubicBezTo>
                    <a:pt x="2766" y="0"/>
                    <a:pt x="1646" y="618"/>
                    <a:pt x="998" y="1737"/>
                  </a:cubicBezTo>
                  <a:cubicBezTo>
                    <a:pt x="0" y="3458"/>
                    <a:pt x="544" y="5517"/>
                    <a:pt x="2245" y="6460"/>
                  </a:cubicBezTo>
                  <a:cubicBezTo>
                    <a:pt x="2774" y="6754"/>
                    <a:pt x="3339" y="6894"/>
                    <a:pt x="3893" y="6894"/>
                  </a:cubicBezTo>
                  <a:cubicBezTo>
                    <a:pt x="5074" y="6894"/>
                    <a:pt x="6209" y="6255"/>
                    <a:pt x="6856" y="5106"/>
                  </a:cubicBezTo>
                  <a:cubicBezTo>
                    <a:pt x="7808" y="3418"/>
                    <a:pt x="7276" y="1401"/>
                    <a:pt x="5630" y="459"/>
                  </a:cubicBezTo>
                  <a:cubicBezTo>
                    <a:pt x="5086" y="149"/>
                    <a:pt x="4504" y="0"/>
                    <a:pt x="3932"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6" name="Google Shape;3446;p9"/>
            <p:cNvSpPr/>
            <p:nvPr/>
          </p:nvSpPr>
          <p:spPr>
            <a:xfrm>
              <a:off x="4142400" y="3637900"/>
              <a:ext cx="193750" cy="171275"/>
            </a:xfrm>
            <a:custGeom>
              <a:rect b="b" l="l" r="r" t="t"/>
              <a:pathLst>
                <a:path extrusionOk="0" h="6851" w="7750">
                  <a:moveTo>
                    <a:pt x="3900" y="1"/>
                  </a:moveTo>
                  <a:cubicBezTo>
                    <a:pt x="2729" y="1"/>
                    <a:pt x="1603" y="626"/>
                    <a:pt x="959" y="1754"/>
                  </a:cubicBezTo>
                  <a:cubicBezTo>
                    <a:pt x="1" y="3433"/>
                    <a:pt x="531" y="5463"/>
                    <a:pt x="2172" y="6398"/>
                  </a:cubicBezTo>
                  <a:cubicBezTo>
                    <a:pt x="2708" y="6705"/>
                    <a:pt x="3284" y="6851"/>
                    <a:pt x="3850" y="6851"/>
                  </a:cubicBezTo>
                  <a:cubicBezTo>
                    <a:pt x="5021" y="6851"/>
                    <a:pt x="6147" y="6225"/>
                    <a:pt x="6791" y="5097"/>
                  </a:cubicBezTo>
                  <a:cubicBezTo>
                    <a:pt x="7749" y="3419"/>
                    <a:pt x="7219" y="1388"/>
                    <a:pt x="5579" y="452"/>
                  </a:cubicBezTo>
                  <a:cubicBezTo>
                    <a:pt x="5042" y="147"/>
                    <a:pt x="4466" y="1"/>
                    <a:pt x="3900"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7" name="Google Shape;3447;p9"/>
            <p:cNvSpPr/>
            <p:nvPr/>
          </p:nvSpPr>
          <p:spPr>
            <a:xfrm>
              <a:off x="3360900" y="3666625"/>
              <a:ext cx="193875" cy="171375"/>
            </a:xfrm>
            <a:custGeom>
              <a:rect b="b" l="l" r="r" t="t"/>
              <a:pathLst>
                <a:path extrusionOk="0" h="6855" w="7755">
                  <a:moveTo>
                    <a:pt x="3903" y="1"/>
                  </a:moveTo>
                  <a:cubicBezTo>
                    <a:pt x="2721" y="1"/>
                    <a:pt x="1583" y="641"/>
                    <a:pt x="942" y="1789"/>
                  </a:cubicBezTo>
                  <a:cubicBezTo>
                    <a:pt x="0" y="3472"/>
                    <a:pt x="553" y="5495"/>
                    <a:pt x="2206" y="6419"/>
                  </a:cubicBezTo>
                  <a:cubicBezTo>
                    <a:pt x="2734" y="6714"/>
                    <a:pt x="3297" y="6854"/>
                    <a:pt x="3851" y="6854"/>
                  </a:cubicBezTo>
                  <a:cubicBezTo>
                    <a:pt x="5033" y="6854"/>
                    <a:pt x="6170" y="6213"/>
                    <a:pt x="6811" y="5065"/>
                  </a:cubicBezTo>
                  <a:cubicBezTo>
                    <a:pt x="7754" y="3378"/>
                    <a:pt x="7200" y="1360"/>
                    <a:pt x="5547" y="435"/>
                  </a:cubicBezTo>
                  <a:cubicBezTo>
                    <a:pt x="5020" y="141"/>
                    <a:pt x="4457" y="1"/>
                    <a:pt x="3903"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8" name="Google Shape;3448;p9"/>
            <p:cNvSpPr/>
            <p:nvPr/>
          </p:nvSpPr>
          <p:spPr>
            <a:xfrm>
              <a:off x="3128350" y="3535900"/>
              <a:ext cx="193700" cy="171275"/>
            </a:xfrm>
            <a:custGeom>
              <a:rect b="b" l="l" r="r" t="t"/>
              <a:pathLst>
                <a:path extrusionOk="0" h="6851" w="7748">
                  <a:moveTo>
                    <a:pt x="3901" y="1"/>
                  </a:moveTo>
                  <a:cubicBezTo>
                    <a:pt x="2729" y="1"/>
                    <a:pt x="1602" y="627"/>
                    <a:pt x="959" y="1755"/>
                  </a:cubicBezTo>
                  <a:cubicBezTo>
                    <a:pt x="1" y="3433"/>
                    <a:pt x="531" y="5464"/>
                    <a:pt x="2171" y="6399"/>
                  </a:cubicBezTo>
                  <a:cubicBezTo>
                    <a:pt x="2708" y="6705"/>
                    <a:pt x="3283" y="6851"/>
                    <a:pt x="3849" y="6851"/>
                  </a:cubicBezTo>
                  <a:cubicBezTo>
                    <a:pt x="5020" y="6851"/>
                    <a:pt x="6147" y="6225"/>
                    <a:pt x="6791" y="5097"/>
                  </a:cubicBezTo>
                  <a:cubicBezTo>
                    <a:pt x="7748" y="3417"/>
                    <a:pt x="7219" y="1388"/>
                    <a:pt x="5577" y="452"/>
                  </a:cubicBezTo>
                  <a:cubicBezTo>
                    <a:pt x="5041" y="146"/>
                    <a:pt x="4466" y="1"/>
                    <a:pt x="3901"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9" name="Google Shape;3449;p9"/>
            <p:cNvSpPr/>
            <p:nvPr/>
          </p:nvSpPr>
          <p:spPr>
            <a:xfrm>
              <a:off x="3462050" y="1850575"/>
              <a:ext cx="195600" cy="173375"/>
            </a:xfrm>
            <a:custGeom>
              <a:rect b="b" l="l" r="r" t="t"/>
              <a:pathLst>
                <a:path extrusionOk="0" h="6935" w="7824">
                  <a:moveTo>
                    <a:pt x="3939" y="0"/>
                  </a:moveTo>
                  <a:cubicBezTo>
                    <a:pt x="2742" y="0"/>
                    <a:pt x="1590" y="648"/>
                    <a:pt x="941" y="1812"/>
                  </a:cubicBezTo>
                  <a:cubicBezTo>
                    <a:pt x="1" y="3498"/>
                    <a:pt x="539" y="5526"/>
                    <a:pt x="2176" y="6469"/>
                  </a:cubicBezTo>
                  <a:cubicBezTo>
                    <a:pt x="2722" y="6784"/>
                    <a:pt x="3310" y="6935"/>
                    <a:pt x="3886" y="6935"/>
                  </a:cubicBezTo>
                  <a:cubicBezTo>
                    <a:pt x="5083" y="6935"/>
                    <a:pt x="6234" y="6287"/>
                    <a:pt x="6884" y="5124"/>
                  </a:cubicBezTo>
                  <a:cubicBezTo>
                    <a:pt x="7824" y="3438"/>
                    <a:pt x="7286" y="1409"/>
                    <a:pt x="5649" y="466"/>
                  </a:cubicBezTo>
                  <a:cubicBezTo>
                    <a:pt x="5102" y="150"/>
                    <a:pt x="4515" y="0"/>
                    <a:pt x="3939"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0" name="Google Shape;3450;p9"/>
            <p:cNvSpPr/>
            <p:nvPr/>
          </p:nvSpPr>
          <p:spPr>
            <a:xfrm>
              <a:off x="2962950" y="2194300"/>
              <a:ext cx="195275" cy="172875"/>
            </a:xfrm>
            <a:custGeom>
              <a:rect b="b" l="l" r="r" t="t"/>
              <a:pathLst>
                <a:path extrusionOk="0" h="6915" w="7811">
                  <a:moveTo>
                    <a:pt x="3927" y="1"/>
                  </a:moveTo>
                  <a:cubicBezTo>
                    <a:pt x="2737" y="1"/>
                    <a:pt x="1596" y="644"/>
                    <a:pt x="946" y="1808"/>
                  </a:cubicBezTo>
                  <a:cubicBezTo>
                    <a:pt x="0" y="3502"/>
                    <a:pt x="546" y="5523"/>
                    <a:pt x="2202" y="6463"/>
                  </a:cubicBezTo>
                  <a:cubicBezTo>
                    <a:pt x="2741" y="6768"/>
                    <a:pt x="3318" y="6914"/>
                    <a:pt x="3885" y="6914"/>
                  </a:cubicBezTo>
                  <a:cubicBezTo>
                    <a:pt x="5060" y="6914"/>
                    <a:pt x="6190" y="6288"/>
                    <a:pt x="6841" y="5157"/>
                  </a:cubicBezTo>
                  <a:cubicBezTo>
                    <a:pt x="7810" y="3471"/>
                    <a:pt x="7296" y="1435"/>
                    <a:pt x="5662" y="480"/>
                  </a:cubicBezTo>
                  <a:cubicBezTo>
                    <a:pt x="5107" y="155"/>
                    <a:pt x="4511" y="1"/>
                    <a:pt x="3927"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1" name="Google Shape;3451;p9"/>
            <p:cNvSpPr/>
            <p:nvPr/>
          </p:nvSpPr>
          <p:spPr>
            <a:xfrm>
              <a:off x="4591150" y="3109650"/>
              <a:ext cx="195400" cy="172925"/>
            </a:xfrm>
            <a:custGeom>
              <a:rect b="b" l="l" r="r" t="t"/>
              <a:pathLst>
                <a:path extrusionOk="0" h="6917" w="7816">
                  <a:moveTo>
                    <a:pt x="3932" y="1"/>
                  </a:moveTo>
                  <a:cubicBezTo>
                    <a:pt x="2741" y="1"/>
                    <a:pt x="1597" y="647"/>
                    <a:pt x="948" y="1805"/>
                  </a:cubicBezTo>
                  <a:cubicBezTo>
                    <a:pt x="1" y="3500"/>
                    <a:pt x="545" y="5522"/>
                    <a:pt x="2198" y="6462"/>
                  </a:cubicBezTo>
                  <a:cubicBezTo>
                    <a:pt x="2740" y="6770"/>
                    <a:pt x="3319" y="6916"/>
                    <a:pt x="3886" y="6916"/>
                  </a:cubicBezTo>
                  <a:cubicBezTo>
                    <a:pt x="5093" y="6916"/>
                    <a:pt x="6249" y="6253"/>
                    <a:pt x="6896" y="5062"/>
                  </a:cubicBezTo>
                  <a:cubicBezTo>
                    <a:pt x="7815" y="3366"/>
                    <a:pt x="7239" y="1347"/>
                    <a:pt x="5570" y="429"/>
                  </a:cubicBezTo>
                  <a:cubicBezTo>
                    <a:pt x="5043" y="139"/>
                    <a:pt x="4482" y="1"/>
                    <a:pt x="3932"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2" name="Google Shape;3452;p9"/>
            <p:cNvSpPr/>
            <p:nvPr/>
          </p:nvSpPr>
          <p:spPr>
            <a:xfrm>
              <a:off x="4060075" y="1875000"/>
              <a:ext cx="196575" cy="173350"/>
            </a:xfrm>
            <a:custGeom>
              <a:rect b="b" l="l" r="r" t="t"/>
              <a:pathLst>
                <a:path extrusionOk="0" h="6934" w="7863">
                  <a:moveTo>
                    <a:pt x="3960" y="0"/>
                  </a:moveTo>
                  <a:cubicBezTo>
                    <a:pt x="2784" y="0"/>
                    <a:pt x="1648" y="625"/>
                    <a:pt x="995" y="1749"/>
                  </a:cubicBezTo>
                  <a:cubicBezTo>
                    <a:pt x="0" y="3460"/>
                    <a:pt x="543" y="5538"/>
                    <a:pt x="2230" y="6488"/>
                  </a:cubicBezTo>
                  <a:cubicBezTo>
                    <a:pt x="2765" y="6789"/>
                    <a:pt x="3339" y="6933"/>
                    <a:pt x="3904" y="6933"/>
                  </a:cubicBezTo>
                  <a:cubicBezTo>
                    <a:pt x="5080" y="6933"/>
                    <a:pt x="6216" y="6309"/>
                    <a:pt x="6869" y="5185"/>
                  </a:cubicBezTo>
                  <a:cubicBezTo>
                    <a:pt x="7862" y="3473"/>
                    <a:pt x="7321" y="1395"/>
                    <a:pt x="5633" y="445"/>
                  </a:cubicBezTo>
                  <a:cubicBezTo>
                    <a:pt x="5098" y="144"/>
                    <a:pt x="4524" y="0"/>
                    <a:pt x="3960"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3" name="Google Shape;3453;p9"/>
            <p:cNvSpPr/>
            <p:nvPr/>
          </p:nvSpPr>
          <p:spPr>
            <a:xfrm>
              <a:off x="3279075" y="1904300"/>
              <a:ext cx="195150" cy="172350"/>
            </a:xfrm>
            <a:custGeom>
              <a:rect b="b" l="l" r="r" t="t"/>
              <a:pathLst>
                <a:path extrusionOk="0" h="6894" w="7806">
                  <a:moveTo>
                    <a:pt x="3932" y="0"/>
                  </a:moveTo>
                  <a:cubicBezTo>
                    <a:pt x="2767" y="0"/>
                    <a:pt x="1648" y="617"/>
                    <a:pt x="999" y="1734"/>
                  </a:cubicBezTo>
                  <a:cubicBezTo>
                    <a:pt x="0" y="3455"/>
                    <a:pt x="543" y="5514"/>
                    <a:pt x="2243" y="6458"/>
                  </a:cubicBezTo>
                  <a:cubicBezTo>
                    <a:pt x="2773" y="6753"/>
                    <a:pt x="3338" y="6894"/>
                    <a:pt x="3893" y="6894"/>
                  </a:cubicBezTo>
                  <a:cubicBezTo>
                    <a:pt x="5074" y="6894"/>
                    <a:pt x="6208" y="6255"/>
                    <a:pt x="6855" y="5107"/>
                  </a:cubicBezTo>
                  <a:cubicBezTo>
                    <a:pt x="7806" y="3421"/>
                    <a:pt x="7275" y="1402"/>
                    <a:pt x="5631" y="461"/>
                  </a:cubicBezTo>
                  <a:cubicBezTo>
                    <a:pt x="5087" y="149"/>
                    <a:pt x="4504" y="0"/>
                    <a:pt x="3932"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4" name="Google Shape;3454;p9"/>
            <p:cNvSpPr/>
            <p:nvPr/>
          </p:nvSpPr>
          <p:spPr>
            <a:xfrm>
              <a:off x="4293225" y="2005750"/>
              <a:ext cx="195500" cy="173400"/>
            </a:xfrm>
            <a:custGeom>
              <a:rect b="b" l="l" r="r" t="t"/>
              <a:pathLst>
                <a:path extrusionOk="0" h="6936" w="7820">
                  <a:moveTo>
                    <a:pt x="3935" y="0"/>
                  </a:moveTo>
                  <a:cubicBezTo>
                    <a:pt x="2749" y="0"/>
                    <a:pt x="1607" y="635"/>
                    <a:pt x="954" y="1783"/>
                  </a:cubicBezTo>
                  <a:cubicBezTo>
                    <a:pt x="1" y="3460"/>
                    <a:pt x="521" y="5499"/>
                    <a:pt x="2145" y="6454"/>
                  </a:cubicBezTo>
                  <a:cubicBezTo>
                    <a:pt x="2700" y="6780"/>
                    <a:pt x="3297" y="6935"/>
                    <a:pt x="3884" y="6935"/>
                  </a:cubicBezTo>
                  <a:cubicBezTo>
                    <a:pt x="5070" y="6935"/>
                    <a:pt x="6212" y="6299"/>
                    <a:pt x="6865" y="5151"/>
                  </a:cubicBezTo>
                  <a:cubicBezTo>
                    <a:pt x="7820" y="3474"/>
                    <a:pt x="7300" y="1435"/>
                    <a:pt x="5674" y="482"/>
                  </a:cubicBezTo>
                  <a:cubicBezTo>
                    <a:pt x="5120" y="156"/>
                    <a:pt x="4522" y="0"/>
                    <a:pt x="3935"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5" name="Google Shape;3455;p9"/>
            <p:cNvSpPr/>
            <p:nvPr/>
          </p:nvSpPr>
          <p:spPr>
            <a:xfrm>
              <a:off x="3959175" y="3690800"/>
              <a:ext cx="194325" cy="171850"/>
            </a:xfrm>
            <a:custGeom>
              <a:rect b="b" l="l" r="r" t="t"/>
              <a:pathLst>
                <a:path extrusionOk="0" h="6874" w="7773">
                  <a:moveTo>
                    <a:pt x="3908" y="0"/>
                  </a:moveTo>
                  <a:cubicBezTo>
                    <a:pt x="2730" y="0"/>
                    <a:pt x="1599" y="635"/>
                    <a:pt x="954" y="1777"/>
                  </a:cubicBezTo>
                  <a:cubicBezTo>
                    <a:pt x="0" y="3466"/>
                    <a:pt x="540" y="5491"/>
                    <a:pt x="2196" y="6426"/>
                  </a:cubicBezTo>
                  <a:cubicBezTo>
                    <a:pt x="2731" y="6729"/>
                    <a:pt x="3303" y="6873"/>
                    <a:pt x="3864" y="6873"/>
                  </a:cubicBezTo>
                  <a:cubicBezTo>
                    <a:pt x="5042" y="6873"/>
                    <a:pt x="6173" y="6239"/>
                    <a:pt x="6819" y="5096"/>
                  </a:cubicBezTo>
                  <a:cubicBezTo>
                    <a:pt x="7772" y="3407"/>
                    <a:pt x="7233" y="1382"/>
                    <a:pt x="5576" y="447"/>
                  </a:cubicBezTo>
                  <a:cubicBezTo>
                    <a:pt x="5041" y="144"/>
                    <a:pt x="4469" y="0"/>
                    <a:pt x="3908"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6" name="Google Shape;3456;p9"/>
            <p:cNvSpPr/>
            <p:nvPr/>
          </p:nvSpPr>
          <p:spPr>
            <a:xfrm>
              <a:off x="4624575" y="2504400"/>
              <a:ext cx="196600" cy="173400"/>
            </a:xfrm>
            <a:custGeom>
              <a:rect b="b" l="l" r="r" t="t"/>
              <a:pathLst>
                <a:path extrusionOk="0" h="6936" w="7864">
                  <a:moveTo>
                    <a:pt x="3960" y="0"/>
                  </a:moveTo>
                  <a:cubicBezTo>
                    <a:pt x="2772" y="0"/>
                    <a:pt x="1627" y="639"/>
                    <a:pt x="976" y="1783"/>
                  </a:cubicBezTo>
                  <a:cubicBezTo>
                    <a:pt x="0" y="3500"/>
                    <a:pt x="565" y="5573"/>
                    <a:pt x="2264" y="6508"/>
                  </a:cubicBezTo>
                  <a:cubicBezTo>
                    <a:pt x="2790" y="6797"/>
                    <a:pt x="3351" y="6935"/>
                    <a:pt x="3904" y="6935"/>
                  </a:cubicBezTo>
                  <a:cubicBezTo>
                    <a:pt x="5092" y="6935"/>
                    <a:pt x="6237" y="6297"/>
                    <a:pt x="6888" y="5152"/>
                  </a:cubicBezTo>
                  <a:cubicBezTo>
                    <a:pt x="7863" y="3435"/>
                    <a:pt x="7299" y="1362"/>
                    <a:pt x="5600" y="428"/>
                  </a:cubicBezTo>
                  <a:cubicBezTo>
                    <a:pt x="5074" y="138"/>
                    <a:pt x="4512" y="0"/>
                    <a:pt x="3960"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7" name="Google Shape;3457;p9"/>
            <p:cNvSpPr/>
            <p:nvPr/>
          </p:nvSpPr>
          <p:spPr>
            <a:xfrm>
              <a:off x="2829925" y="2431675"/>
              <a:ext cx="194725" cy="172375"/>
            </a:xfrm>
            <a:custGeom>
              <a:rect b="b" l="l" r="r" t="t"/>
              <a:pathLst>
                <a:path extrusionOk="0" h="6895" w="7789">
                  <a:moveTo>
                    <a:pt x="3913" y="1"/>
                  </a:moveTo>
                  <a:cubicBezTo>
                    <a:pt x="2724" y="1"/>
                    <a:pt x="1585" y="647"/>
                    <a:pt x="937" y="1814"/>
                  </a:cubicBezTo>
                  <a:cubicBezTo>
                    <a:pt x="0" y="3506"/>
                    <a:pt x="550" y="5518"/>
                    <a:pt x="2206" y="6449"/>
                  </a:cubicBezTo>
                  <a:cubicBezTo>
                    <a:pt x="2742" y="6751"/>
                    <a:pt x="3315" y="6895"/>
                    <a:pt x="3877" y="6895"/>
                  </a:cubicBezTo>
                  <a:cubicBezTo>
                    <a:pt x="5051" y="6895"/>
                    <a:pt x="6178" y="6265"/>
                    <a:pt x="6826" y="5130"/>
                  </a:cubicBezTo>
                  <a:cubicBezTo>
                    <a:pt x="7788" y="3446"/>
                    <a:pt x="7269" y="1421"/>
                    <a:pt x="5634" y="473"/>
                  </a:cubicBezTo>
                  <a:cubicBezTo>
                    <a:pt x="5082" y="153"/>
                    <a:pt x="4492" y="1"/>
                    <a:pt x="3913"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8" name="Google Shape;3458;p9"/>
            <p:cNvSpPr/>
            <p:nvPr/>
          </p:nvSpPr>
          <p:spPr>
            <a:xfrm>
              <a:off x="4575350" y="2320950"/>
              <a:ext cx="195275" cy="172425"/>
            </a:xfrm>
            <a:custGeom>
              <a:rect b="b" l="l" r="r" t="t"/>
              <a:pathLst>
                <a:path extrusionOk="0" h="6897" w="7811">
                  <a:moveTo>
                    <a:pt x="3934" y="1"/>
                  </a:moveTo>
                  <a:cubicBezTo>
                    <a:pt x="2761" y="1"/>
                    <a:pt x="1635" y="629"/>
                    <a:pt x="986" y="1762"/>
                  </a:cubicBezTo>
                  <a:cubicBezTo>
                    <a:pt x="1" y="3485"/>
                    <a:pt x="561" y="5539"/>
                    <a:pt x="2270" y="6475"/>
                  </a:cubicBezTo>
                  <a:cubicBezTo>
                    <a:pt x="2791" y="6760"/>
                    <a:pt x="3346" y="6896"/>
                    <a:pt x="3891" y="6896"/>
                  </a:cubicBezTo>
                  <a:cubicBezTo>
                    <a:pt x="5082" y="6896"/>
                    <a:pt x="6226" y="6246"/>
                    <a:pt x="6872" y="5084"/>
                  </a:cubicBezTo>
                  <a:cubicBezTo>
                    <a:pt x="7811" y="3392"/>
                    <a:pt x="7263" y="1381"/>
                    <a:pt x="5608" y="448"/>
                  </a:cubicBezTo>
                  <a:cubicBezTo>
                    <a:pt x="5071" y="145"/>
                    <a:pt x="4497" y="1"/>
                    <a:pt x="3934"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9" name="Google Shape;3459;p9"/>
            <p:cNvSpPr/>
            <p:nvPr/>
          </p:nvSpPr>
          <p:spPr>
            <a:xfrm>
              <a:off x="2796075" y="3036950"/>
              <a:ext cx="194500" cy="171925"/>
            </a:xfrm>
            <a:custGeom>
              <a:rect b="b" l="l" r="r" t="t"/>
              <a:pathLst>
                <a:path extrusionOk="0" h="6877" w="7780">
                  <a:moveTo>
                    <a:pt x="3915" y="0"/>
                  </a:moveTo>
                  <a:cubicBezTo>
                    <a:pt x="2725" y="0"/>
                    <a:pt x="1583" y="649"/>
                    <a:pt x="939" y="1812"/>
                  </a:cubicBezTo>
                  <a:cubicBezTo>
                    <a:pt x="0" y="3503"/>
                    <a:pt x="563" y="5522"/>
                    <a:pt x="2230" y="6446"/>
                  </a:cubicBezTo>
                  <a:cubicBezTo>
                    <a:pt x="2755" y="6737"/>
                    <a:pt x="3315" y="6876"/>
                    <a:pt x="3865" y="6876"/>
                  </a:cubicBezTo>
                  <a:cubicBezTo>
                    <a:pt x="5054" y="6876"/>
                    <a:pt x="6197" y="6227"/>
                    <a:pt x="6840" y="5064"/>
                  </a:cubicBezTo>
                  <a:cubicBezTo>
                    <a:pt x="7779" y="3371"/>
                    <a:pt x="7216" y="1353"/>
                    <a:pt x="5550" y="429"/>
                  </a:cubicBezTo>
                  <a:cubicBezTo>
                    <a:pt x="5024" y="139"/>
                    <a:pt x="4465" y="0"/>
                    <a:pt x="3915"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0" name="Google Shape;3460;p9"/>
            <p:cNvSpPr/>
            <p:nvPr/>
          </p:nvSpPr>
          <p:spPr>
            <a:xfrm>
              <a:off x="3645375" y="1797875"/>
              <a:ext cx="194825" cy="172425"/>
            </a:xfrm>
            <a:custGeom>
              <a:rect b="b" l="l" r="r" t="t"/>
              <a:pathLst>
                <a:path extrusionOk="0" h="6897" w="7793">
                  <a:moveTo>
                    <a:pt x="3918" y="0"/>
                  </a:moveTo>
                  <a:cubicBezTo>
                    <a:pt x="2714" y="0"/>
                    <a:pt x="1563" y="664"/>
                    <a:pt x="917" y="1854"/>
                  </a:cubicBezTo>
                  <a:cubicBezTo>
                    <a:pt x="0" y="3548"/>
                    <a:pt x="578" y="5555"/>
                    <a:pt x="2246" y="6471"/>
                  </a:cubicBezTo>
                  <a:cubicBezTo>
                    <a:pt x="2770" y="6759"/>
                    <a:pt x="3328" y="6897"/>
                    <a:pt x="3876" y="6897"/>
                  </a:cubicBezTo>
                  <a:cubicBezTo>
                    <a:pt x="5064" y="6897"/>
                    <a:pt x="6204" y="6250"/>
                    <a:pt x="6850" y="5090"/>
                  </a:cubicBezTo>
                  <a:cubicBezTo>
                    <a:pt x="7793" y="3400"/>
                    <a:pt x="7249" y="1387"/>
                    <a:pt x="5597" y="452"/>
                  </a:cubicBezTo>
                  <a:cubicBezTo>
                    <a:pt x="5057" y="146"/>
                    <a:pt x="4482" y="0"/>
                    <a:pt x="3918"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1" name="Google Shape;3461;p9"/>
            <p:cNvSpPr/>
            <p:nvPr/>
          </p:nvSpPr>
          <p:spPr>
            <a:xfrm>
              <a:off x="4457675" y="3347050"/>
              <a:ext cx="195300" cy="172400"/>
            </a:xfrm>
            <a:custGeom>
              <a:rect b="b" l="l" r="r" t="t"/>
              <a:pathLst>
                <a:path extrusionOk="0" h="6896" w="7812">
                  <a:moveTo>
                    <a:pt x="3935" y="1"/>
                  </a:moveTo>
                  <a:cubicBezTo>
                    <a:pt x="2765" y="1"/>
                    <a:pt x="1642" y="624"/>
                    <a:pt x="993" y="1751"/>
                  </a:cubicBezTo>
                  <a:cubicBezTo>
                    <a:pt x="1" y="3472"/>
                    <a:pt x="554" y="5527"/>
                    <a:pt x="2259" y="6468"/>
                  </a:cubicBezTo>
                  <a:cubicBezTo>
                    <a:pt x="2784" y="6757"/>
                    <a:pt x="3343" y="6895"/>
                    <a:pt x="3892" y="6895"/>
                  </a:cubicBezTo>
                  <a:cubicBezTo>
                    <a:pt x="5079" y="6895"/>
                    <a:pt x="6218" y="6251"/>
                    <a:pt x="6865" y="5096"/>
                  </a:cubicBezTo>
                  <a:cubicBezTo>
                    <a:pt x="7811" y="3404"/>
                    <a:pt x="7270" y="1391"/>
                    <a:pt x="5620" y="454"/>
                  </a:cubicBezTo>
                  <a:cubicBezTo>
                    <a:pt x="5080" y="147"/>
                    <a:pt x="4502" y="1"/>
                    <a:pt x="3935"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2" name="Google Shape;3462;p9"/>
            <p:cNvSpPr/>
            <p:nvPr/>
          </p:nvSpPr>
          <p:spPr>
            <a:xfrm>
              <a:off x="2746950" y="2853475"/>
              <a:ext cx="193525" cy="170900"/>
            </a:xfrm>
            <a:custGeom>
              <a:rect b="b" l="l" r="r" t="t"/>
              <a:pathLst>
                <a:path extrusionOk="0" h="6836" w="7741">
                  <a:moveTo>
                    <a:pt x="3904" y="1"/>
                  </a:moveTo>
                  <a:cubicBezTo>
                    <a:pt x="2732" y="1"/>
                    <a:pt x="1596" y="631"/>
                    <a:pt x="957" y="1756"/>
                  </a:cubicBezTo>
                  <a:cubicBezTo>
                    <a:pt x="1" y="3438"/>
                    <a:pt x="546" y="5476"/>
                    <a:pt x="2199" y="6401"/>
                  </a:cubicBezTo>
                  <a:cubicBezTo>
                    <a:pt x="2724" y="6695"/>
                    <a:pt x="3287" y="6836"/>
                    <a:pt x="3839" y="6836"/>
                  </a:cubicBezTo>
                  <a:cubicBezTo>
                    <a:pt x="5027" y="6836"/>
                    <a:pt x="6170" y="6188"/>
                    <a:pt x="6809" y="5032"/>
                  </a:cubicBezTo>
                  <a:cubicBezTo>
                    <a:pt x="7740" y="3346"/>
                    <a:pt x="7161" y="1317"/>
                    <a:pt x="5490" y="408"/>
                  </a:cubicBezTo>
                  <a:cubicBezTo>
                    <a:pt x="4983" y="132"/>
                    <a:pt x="4440" y="1"/>
                    <a:pt x="3904"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3" name="Google Shape;3463;p9"/>
            <p:cNvSpPr/>
            <p:nvPr/>
          </p:nvSpPr>
          <p:spPr>
            <a:xfrm>
              <a:off x="3776750" y="3744500"/>
              <a:ext cx="193325" cy="170775"/>
            </a:xfrm>
            <a:custGeom>
              <a:rect b="b" l="l" r="r" t="t"/>
              <a:pathLst>
                <a:path extrusionOk="0" h="6831" w="7733">
                  <a:moveTo>
                    <a:pt x="3895" y="1"/>
                  </a:moveTo>
                  <a:cubicBezTo>
                    <a:pt x="2737" y="1"/>
                    <a:pt x="1616" y="612"/>
                    <a:pt x="977" y="1711"/>
                  </a:cubicBezTo>
                  <a:cubicBezTo>
                    <a:pt x="0" y="3388"/>
                    <a:pt x="516" y="5434"/>
                    <a:pt x="2153" y="6375"/>
                  </a:cubicBezTo>
                  <a:cubicBezTo>
                    <a:pt x="2690" y="6684"/>
                    <a:pt x="3268" y="6831"/>
                    <a:pt x="3836" y="6831"/>
                  </a:cubicBezTo>
                  <a:cubicBezTo>
                    <a:pt x="5009" y="6831"/>
                    <a:pt x="6140" y="6202"/>
                    <a:pt x="6782" y="5071"/>
                  </a:cubicBezTo>
                  <a:cubicBezTo>
                    <a:pt x="7732" y="3391"/>
                    <a:pt x="7184" y="1353"/>
                    <a:pt x="5528" y="429"/>
                  </a:cubicBezTo>
                  <a:cubicBezTo>
                    <a:pt x="5007" y="139"/>
                    <a:pt x="4447" y="1"/>
                    <a:pt x="3895"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4" name="Google Shape;3464;p9"/>
            <p:cNvSpPr/>
            <p:nvPr/>
          </p:nvSpPr>
          <p:spPr>
            <a:xfrm>
              <a:off x="2846275" y="3221400"/>
              <a:ext cx="193475" cy="170825"/>
            </a:xfrm>
            <a:custGeom>
              <a:rect b="b" l="l" r="r" t="t"/>
              <a:pathLst>
                <a:path extrusionOk="0" h="6833" w="7739">
                  <a:moveTo>
                    <a:pt x="3899" y="1"/>
                  </a:moveTo>
                  <a:cubicBezTo>
                    <a:pt x="2735" y="1"/>
                    <a:pt x="1609" y="621"/>
                    <a:pt x="969" y="1731"/>
                  </a:cubicBezTo>
                  <a:cubicBezTo>
                    <a:pt x="1" y="3409"/>
                    <a:pt x="530" y="5452"/>
                    <a:pt x="2174" y="6386"/>
                  </a:cubicBezTo>
                  <a:cubicBezTo>
                    <a:pt x="2706" y="6689"/>
                    <a:pt x="3277" y="6833"/>
                    <a:pt x="3838" y="6833"/>
                  </a:cubicBezTo>
                  <a:cubicBezTo>
                    <a:pt x="5017" y="6833"/>
                    <a:pt x="6154" y="6196"/>
                    <a:pt x="6794" y="5054"/>
                  </a:cubicBezTo>
                  <a:cubicBezTo>
                    <a:pt x="7738" y="3368"/>
                    <a:pt x="7175" y="1339"/>
                    <a:pt x="5512" y="421"/>
                  </a:cubicBezTo>
                  <a:cubicBezTo>
                    <a:pt x="4997" y="136"/>
                    <a:pt x="4444" y="1"/>
                    <a:pt x="3899"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5" name="Google Shape;3465;p9"/>
            <p:cNvSpPr/>
            <p:nvPr/>
          </p:nvSpPr>
          <p:spPr>
            <a:xfrm>
              <a:off x="3829575" y="1746025"/>
              <a:ext cx="192350" cy="169750"/>
            </a:xfrm>
            <a:custGeom>
              <a:rect b="b" l="l" r="r" t="t"/>
              <a:pathLst>
                <a:path extrusionOk="0" h="6790" w="7694">
                  <a:moveTo>
                    <a:pt x="3893" y="0"/>
                  </a:moveTo>
                  <a:cubicBezTo>
                    <a:pt x="2742" y="0"/>
                    <a:pt x="1620" y="600"/>
                    <a:pt x="982" y="1675"/>
                  </a:cubicBezTo>
                  <a:cubicBezTo>
                    <a:pt x="0" y="3330"/>
                    <a:pt x="519" y="5409"/>
                    <a:pt x="2146" y="6345"/>
                  </a:cubicBezTo>
                  <a:cubicBezTo>
                    <a:pt x="2669" y="6646"/>
                    <a:pt x="3239" y="6790"/>
                    <a:pt x="3802" y="6790"/>
                  </a:cubicBezTo>
                  <a:cubicBezTo>
                    <a:pt x="4953" y="6790"/>
                    <a:pt x="6076" y="6190"/>
                    <a:pt x="6714" y="5115"/>
                  </a:cubicBezTo>
                  <a:cubicBezTo>
                    <a:pt x="7694" y="3460"/>
                    <a:pt x="7177" y="1381"/>
                    <a:pt x="5550" y="445"/>
                  </a:cubicBezTo>
                  <a:cubicBezTo>
                    <a:pt x="5026" y="144"/>
                    <a:pt x="4456" y="0"/>
                    <a:pt x="3893"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6" name="Google Shape;3466;p9"/>
            <p:cNvSpPr/>
            <p:nvPr/>
          </p:nvSpPr>
          <p:spPr>
            <a:xfrm>
              <a:off x="3098375" y="1958950"/>
              <a:ext cx="191150" cy="169325"/>
            </a:xfrm>
            <a:custGeom>
              <a:rect b="b" l="l" r="r" t="t"/>
              <a:pathLst>
                <a:path extrusionOk="0" h="6773" w="7646">
                  <a:moveTo>
                    <a:pt x="3875" y="1"/>
                  </a:moveTo>
                  <a:cubicBezTo>
                    <a:pt x="2701" y="1"/>
                    <a:pt x="1555" y="629"/>
                    <a:pt x="923" y="1743"/>
                  </a:cubicBezTo>
                  <a:cubicBezTo>
                    <a:pt x="0" y="3373"/>
                    <a:pt x="537" y="5416"/>
                    <a:pt x="2122" y="6329"/>
                  </a:cubicBezTo>
                  <a:cubicBezTo>
                    <a:pt x="2644" y="6630"/>
                    <a:pt x="3210" y="6773"/>
                    <a:pt x="3771" y="6773"/>
                  </a:cubicBezTo>
                  <a:cubicBezTo>
                    <a:pt x="4962" y="6773"/>
                    <a:pt x="6123" y="6127"/>
                    <a:pt x="6751" y="4982"/>
                  </a:cubicBezTo>
                  <a:cubicBezTo>
                    <a:pt x="7645" y="3345"/>
                    <a:pt x="7077" y="1309"/>
                    <a:pt x="5475" y="417"/>
                  </a:cubicBezTo>
                  <a:cubicBezTo>
                    <a:pt x="4967" y="135"/>
                    <a:pt x="4418" y="1"/>
                    <a:pt x="3875"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7" name="Google Shape;3467;p9"/>
            <p:cNvSpPr/>
            <p:nvPr/>
          </p:nvSpPr>
          <p:spPr>
            <a:xfrm>
              <a:off x="4726650" y="2874375"/>
              <a:ext cx="191050" cy="169250"/>
            </a:xfrm>
            <a:custGeom>
              <a:rect b="b" l="l" r="r" t="t"/>
              <a:pathLst>
                <a:path extrusionOk="0" h="6770" w="7642">
                  <a:moveTo>
                    <a:pt x="3874" y="0"/>
                  </a:moveTo>
                  <a:cubicBezTo>
                    <a:pt x="2716" y="0"/>
                    <a:pt x="1585" y="606"/>
                    <a:pt x="950" y="1688"/>
                  </a:cubicBezTo>
                  <a:cubicBezTo>
                    <a:pt x="1" y="3306"/>
                    <a:pt x="500" y="5360"/>
                    <a:pt x="2070" y="6299"/>
                  </a:cubicBezTo>
                  <a:cubicBezTo>
                    <a:pt x="2604" y="6618"/>
                    <a:pt x="3190" y="6770"/>
                    <a:pt x="3769" y="6770"/>
                  </a:cubicBezTo>
                  <a:cubicBezTo>
                    <a:pt x="4942" y="6770"/>
                    <a:pt x="6086" y="6147"/>
                    <a:pt x="6719" y="5032"/>
                  </a:cubicBezTo>
                  <a:cubicBezTo>
                    <a:pt x="7641" y="3405"/>
                    <a:pt x="7108" y="1358"/>
                    <a:pt x="5522" y="443"/>
                  </a:cubicBezTo>
                  <a:cubicBezTo>
                    <a:pt x="5003" y="143"/>
                    <a:pt x="4435" y="0"/>
                    <a:pt x="3874"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8" name="Google Shape;3468;p9"/>
            <p:cNvSpPr/>
            <p:nvPr/>
          </p:nvSpPr>
          <p:spPr>
            <a:xfrm>
              <a:off x="4527400" y="2138325"/>
              <a:ext cx="192400" cy="169750"/>
            </a:xfrm>
            <a:custGeom>
              <a:rect b="b" l="l" r="r" t="t"/>
              <a:pathLst>
                <a:path extrusionOk="0" h="6790" w="7696">
                  <a:moveTo>
                    <a:pt x="3893" y="1"/>
                  </a:moveTo>
                  <a:cubicBezTo>
                    <a:pt x="2740" y="1"/>
                    <a:pt x="1617" y="602"/>
                    <a:pt x="979" y="1680"/>
                  </a:cubicBezTo>
                  <a:cubicBezTo>
                    <a:pt x="0" y="3336"/>
                    <a:pt x="522" y="5414"/>
                    <a:pt x="2150" y="6348"/>
                  </a:cubicBezTo>
                  <a:cubicBezTo>
                    <a:pt x="2672" y="6648"/>
                    <a:pt x="3240" y="6790"/>
                    <a:pt x="3801" y="6790"/>
                  </a:cubicBezTo>
                  <a:cubicBezTo>
                    <a:pt x="4954" y="6790"/>
                    <a:pt x="6078" y="6189"/>
                    <a:pt x="6715" y="5111"/>
                  </a:cubicBezTo>
                  <a:cubicBezTo>
                    <a:pt x="7695" y="3454"/>
                    <a:pt x="7173" y="1377"/>
                    <a:pt x="5544" y="442"/>
                  </a:cubicBezTo>
                  <a:cubicBezTo>
                    <a:pt x="5022" y="143"/>
                    <a:pt x="4454" y="1"/>
                    <a:pt x="3893"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9" name="Google Shape;3469;p9"/>
            <p:cNvSpPr/>
            <p:nvPr/>
          </p:nvSpPr>
          <p:spPr>
            <a:xfrm>
              <a:off x="3595375" y="3798975"/>
              <a:ext cx="190075" cy="168150"/>
            </a:xfrm>
            <a:custGeom>
              <a:rect b="b" l="l" r="r" t="t"/>
              <a:pathLst>
                <a:path extrusionOk="0" h="6726" w="7603">
                  <a:moveTo>
                    <a:pt x="3880" y="1"/>
                  </a:moveTo>
                  <a:cubicBezTo>
                    <a:pt x="2685" y="1"/>
                    <a:pt x="1505" y="643"/>
                    <a:pt x="889" y="1763"/>
                  </a:cubicBezTo>
                  <a:cubicBezTo>
                    <a:pt x="1" y="3381"/>
                    <a:pt x="581" y="5461"/>
                    <a:pt x="2168" y="6332"/>
                  </a:cubicBezTo>
                  <a:cubicBezTo>
                    <a:pt x="2656" y="6599"/>
                    <a:pt x="3190" y="6726"/>
                    <a:pt x="3721" y="6726"/>
                  </a:cubicBezTo>
                  <a:cubicBezTo>
                    <a:pt x="4917" y="6726"/>
                    <a:pt x="6098" y="6084"/>
                    <a:pt x="6714" y="4964"/>
                  </a:cubicBezTo>
                  <a:cubicBezTo>
                    <a:pt x="7603" y="3346"/>
                    <a:pt x="7022" y="1267"/>
                    <a:pt x="5435" y="396"/>
                  </a:cubicBezTo>
                  <a:cubicBezTo>
                    <a:pt x="4946" y="128"/>
                    <a:pt x="4412" y="1"/>
                    <a:pt x="3880"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0" name="Google Shape;3470;p9"/>
            <p:cNvSpPr/>
            <p:nvPr/>
          </p:nvSpPr>
          <p:spPr>
            <a:xfrm>
              <a:off x="2698950" y="2670900"/>
              <a:ext cx="190150" cy="168200"/>
            </a:xfrm>
            <a:custGeom>
              <a:rect b="b" l="l" r="r" t="t"/>
              <a:pathLst>
                <a:path extrusionOk="0" h="6728" w="7606">
                  <a:moveTo>
                    <a:pt x="3882" y="0"/>
                  </a:moveTo>
                  <a:cubicBezTo>
                    <a:pt x="2705" y="0"/>
                    <a:pt x="1541" y="623"/>
                    <a:pt x="916" y="1718"/>
                  </a:cubicBezTo>
                  <a:cubicBezTo>
                    <a:pt x="1" y="3322"/>
                    <a:pt x="552" y="5408"/>
                    <a:pt x="2126" y="6306"/>
                  </a:cubicBezTo>
                  <a:cubicBezTo>
                    <a:pt x="2626" y="6592"/>
                    <a:pt x="3177" y="6727"/>
                    <a:pt x="3725" y="6727"/>
                  </a:cubicBezTo>
                  <a:cubicBezTo>
                    <a:pt x="4901" y="6727"/>
                    <a:pt x="6065" y="6104"/>
                    <a:pt x="6689" y="5010"/>
                  </a:cubicBezTo>
                  <a:cubicBezTo>
                    <a:pt x="7606" y="3405"/>
                    <a:pt x="7055" y="1318"/>
                    <a:pt x="5481" y="421"/>
                  </a:cubicBezTo>
                  <a:cubicBezTo>
                    <a:pt x="4981" y="135"/>
                    <a:pt x="4430" y="0"/>
                    <a:pt x="3882"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1" name="Google Shape;3471;p9"/>
            <p:cNvSpPr/>
            <p:nvPr/>
          </p:nvSpPr>
          <p:spPr>
            <a:xfrm>
              <a:off x="4326475" y="3586000"/>
              <a:ext cx="191025" cy="168750"/>
            </a:xfrm>
            <a:custGeom>
              <a:rect b="b" l="l" r="r" t="t"/>
              <a:pathLst>
                <a:path extrusionOk="0" h="6750" w="7641">
                  <a:moveTo>
                    <a:pt x="3902" y="0"/>
                  </a:moveTo>
                  <a:cubicBezTo>
                    <a:pt x="2718" y="0"/>
                    <a:pt x="1553" y="633"/>
                    <a:pt x="928" y="1743"/>
                  </a:cubicBezTo>
                  <a:cubicBezTo>
                    <a:pt x="0" y="3392"/>
                    <a:pt x="598" y="5504"/>
                    <a:pt x="2240" y="6373"/>
                  </a:cubicBezTo>
                  <a:cubicBezTo>
                    <a:pt x="2722" y="6629"/>
                    <a:pt x="3243" y="6750"/>
                    <a:pt x="3760" y="6750"/>
                  </a:cubicBezTo>
                  <a:cubicBezTo>
                    <a:pt x="4963" y="6750"/>
                    <a:pt x="6144" y="6095"/>
                    <a:pt x="6759" y="4957"/>
                  </a:cubicBezTo>
                  <a:cubicBezTo>
                    <a:pt x="7641" y="3330"/>
                    <a:pt x="7060" y="1279"/>
                    <a:pt x="5470" y="402"/>
                  </a:cubicBezTo>
                  <a:cubicBezTo>
                    <a:pt x="4976" y="130"/>
                    <a:pt x="4437" y="0"/>
                    <a:pt x="3902"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2" name="Google Shape;3472;p9"/>
            <p:cNvSpPr/>
            <p:nvPr/>
          </p:nvSpPr>
          <p:spPr>
            <a:xfrm>
              <a:off x="2897700" y="3406925"/>
              <a:ext cx="189800" cy="167650"/>
            </a:xfrm>
            <a:custGeom>
              <a:rect b="b" l="l" r="r" t="t"/>
              <a:pathLst>
                <a:path extrusionOk="0" h="6706" w="7592">
                  <a:moveTo>
                    <a:pt x="3881" y="1"/>
                  </a:moveTo>
                  <a:cubicBezTo>
                    <a:pt x="2699" y="1"/>
                    <a:pt x="1529" y="628"/>
                    <a:pt x="910" y="1721"/>
                  </a:cubicBezTo>
                  <a:cubicBezTo>
                    <a:pt x="1" y="3328"/>
                    <a:pt x="572" y="5433"/>
                    <a:pt x="2157" y="6309"/>
                  </a:cubicBezTo>
                  <a:cubicBezTo>
                    <a:pt x="2643" y="6579"/>
                    <a:pt x="3177" y="6706"/>
                    <a:pt x="3710" y="6706"/>
                  </a:cubicBezTo>
                  <a:cubicBezTo>
                    <a:pt x="4911" y="6706"/>
                    <a:pt x="6102" y="6059"/>
                    <a:pt x="6710" y="4938"/>
                  </a:cubicBezTo>
                  <a:cubicBezTo>
                    <a:pt x="7591" y="3312"/>
                    <a:pt x="6984" y="1215"/>
                    <a:pt x="5388" y="371"/>
                  </a:cubicBezTo>
                  <a:cubicBezTo>
                    <a:pt x="4913" y="120"/>
                    <a:pt x="4396" y="1"/>
                    <a:pt x="3881"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3" name="Google Shape;3473;p9"/>
            <p:cNvSpPr/>
            <p:nvPr/>
          </p:nvSpPr>
          <p:spPr>
            <a:xfrm>
              <a:off x="2784125" y="2250825"/>
              <a:ext cx="187125" cy="166175"/>
            </a:xfrm>
            <a:custGeom>
              <a:rect b="b" l="l" r="r" t="t"/>
              <a:pathLst>
                <a:path extrusionOk="0" h="6647" w="7485">
                  <a:moveTo>
                    <a:pt x="3847" y="1"/>
                  </a:moveTo>
                  <a:cubicBezTo>
                    <a:pt x="2692" y="1"/>
                    <a:pt x="1528" y="604"/>
                    <a:pt x="902" y="1666"/>
                  </a:cubicBezTo>
                  <a:cubicBezTo>
                    <a:pt x="1" y="3197"/>
                    <a:pt x="503" y="5260"/>
                    <a:pt x="2006" y="6191"/>
                  </a:cubicBezTo>
                  <a:cubicBezTo>
                    <a:pt x="2504" y="6500"/>
                    <a:pt x="3070" y="6646"/>
                    <a:pt x="3638" y="6646"/>
                  </a:cubicBezTo>
                  <a:cubicBezTo>
                    <a:pt x="4793" y="6646"/>
                    <a:pt x="5956" y="6043"/>
                    <a:pt x="6582" y="4983"/>
                  </a:cubicBezTo>
                  <a:cubicBezTo>
                    <a:pt x="7485" y="3450"/>
                    <a:pt x="6982" y="1387"/>
                    <a:pt x="5479" y="456"/>
                  </a:cubicBezTo>
                  <a:cubicBezTo>
                    <a:pt x="4981" y="147"/>
                    <a:pt x="4415" y="1"/>
                    <a:pt x="3847"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4" name="Google Shape;3474;p9"/>
            <p:cNvSpPr/>
            <p:nvPr/>
          </p:nvSpPr>
          <p:spPr>
            <a:xfrm>
              <a:off x="4644675" y="3296775"/>
              <a:ext cx="187625" cy="166550"/>
            </a:xfrm>
            <a:custGeom>
              <a:rect b="b" l="l" r="r" t="t"/>
              <a:pathLst>
                <a:path extrusionOk="0" h="6662" w="7505">
                  <a:moveTo>
                    <a:pt x="3850" y="1"/>
                  </a:moveTo>
                  <a:cubicBezTo>
                    <a:pt x="2649" y="1"/>
                    <a:pt x="1450" y="647"/>
                    <a:pt x="851" y="1760"/>
                  </a:cubicBezTo>
                  <a:cubicBezTo>
                    <a:pt x="1" y="3345"/>
                    <a:pt x="571" y="5399"/>
                    <a:pt x="2102" y="6261"/>
                  </a:cubicBezTo>
                  <a:cubicBezTo>
                    <a:pt x="2586" y="6533"/>
                    <a:pt x="3121" y="6662"/>
                    <a:pt x="3657" y="6662"/>
                  </a:cubicBezTo>
                  <a:cubicBezTo>
                    <a:pt x="4858" y="6662"/>
                    <a:pt x="6057" y="6015"/>
                    <a:pt x="6654" y="4902"/>
                  </a:cubicBezTo>
                  <a:cubicBezTo>
                    <a:pt x="7504" y="3317"/>
                    <a:pt x="6934" y="1265"/>
                    <a:pt x="5405" y="402"/>
                  </a:cubicBezTo>
                  <a:cubicBezTo>
                    <a:pt x="4921" y="129"/>
                    <a:pt x="4386" y="1"/>
                    <a:pt x="3850"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5" name="Google Shape;3475;p9"/>
            <p:cNvSpPr/>
            <p:nvPr/>
          </p:nvSpPr>
          <p:spPr>
            <a:xfrm>
              <a:off x="4246750" y="1824900"/>
              <a:ext cx="189125" cy="167175"/>
            </a:xfrm>
            <a:custGeom>
              <a:rect b="b" l="l" r="r" t="t"/>
              <a:pathLst>
                <a:path extrusionOk="0" h="6687" w="7565">
                  <a:moveTo>
                    <a:pt x="3882" y="1"/>
                  </a:moveTo>
                  <a:cubicBezTo>
                    <a:pt x="2718" y="1"/>
                    <a:pt x="1550" y="609"/>
                    <a:pt x="924" y="1678"/>
                  </a:cubicBezTo>
                  <a:cubicBezTo>
                    <a:pt x="0" y="3255"/>
                    <a:pt x="550" y="5378"/>
                    <a:pt x="2112" y="6273"/>
                  </a:cubicBezTo>
                  <a:cubicBezTo>
                    <a:pt x="2601" y="6553"/>
                    <a:pt x="3145" y="6686"/>
                    <a:pt x="3688" y="6686"/>
                  </a:cubicBezTo>
                  <a:cubicBezTo>
                    <a:pt x="4833" y="6686"/>
                    <a:pt x="5977" y="6097"/>
                    <a:pt x="6614" y="5057"/>
                  </a:cubicBezTo>
                  <a:cubicBezTo>
                    <a:pt x="7564" y="3504"/>
                    <a:pt x="7051" y="1370"/>
                    <a:pt x="5503" y="442"/>
                  </a:cubicBezTo>
                  <a:cubicBezTo>
                    <a:pt x="5004" y="142"/>
                    <a:pt x="4443" y="1"/>
                    <a:pt x="3882"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6" name="Google Shape;3476;p9"/>
            <p:cNvSpPr/>
            <p:nvPr/>
          </p:nvSpPr>
          <p:spPr>
            <a:xfrm>
              <a:off x="4479975" y="1956475"/>
              <a:ext cx="187325" cy="165550"/>
            </a:xfrm>
            <a:custGeom>
              <a:rect b="b" l="l" r="r" t="t"/>
              <a:pathLst>
                <a:path extrusionOk="0" h="6622" w="7493">
                  <a:moveTo>
                    <a:pt x="3856" y="0"/>
                  </a:moveTo>
                  <a:cubicBezTo>
                    <a:pt x="2715" y="0"/>
                    <a:pt x="1569" y="593"/>
                    <a:pt x="941" y="1638"/>
                  </a:cubicBezTo>
                  <a:cubicBezTo>
                    <a:pt x="1" y="3198"/>
                    <a:pt x="556" y="5348"/>
                    <a:pt x="2127" y="6226"/>
                  </a:cubicBezTo>
                  <a:cubicBezTo>
                    <a:pt x="2607" y="6494"/>
                    <a:pt x="3137" y="6621"/>
                    <a:pt x="3666" y="6621"/>
                  </a:cubicBezTo>
                  <a:cubicBezTo>
                    <a:pt x="4830" y="6621"/>
                    <a:pt x="5989" y="6008"/>
                    <a:pt x="6602" y="4937"/>
                  </a:cubicBezTo>
                  <a:cubicBezTo>
                    <a:pt x="7492" y="3384"/>
                    <a:pt x="6959" y="1319"/>
                    <a:pt x="5438" y="423"/>
                  </a:cubicBezTo>
                  <a:cubicBezTo>
                    <a:pt x="4950" y="136"/>
                    <a:pt x="4404" y="0"/>
                    <a:pt x="3856"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7" name="Google Shape;3477;p9"/>
            <p:cNvSpPr/>
            <p:nvPr/>
          </p:nvSpPr>
          <p:spPr>
            <a:xfrm>
              <a:off x="3181625" y="3723025"/>
              <a:ext cx="186475" cy="164975"/>
            </a:xfrm>
            <a:custGeom>
              <a:rect b="b" l="l" r="r" t="t"/>
              <a:pathLst>
                <a:path extrusionOk="0" h="6599" w="7459">
                  <a:moveTo>
                    <a:pt x="3819" y="0"/>
                  </a:moveTo>
                  <a:cubicBezTo>
                    <a:pt x="2664" y="0"/>
                    <a:pt x="1512" y="610"/>
                    <a:pt x="897" y="1679"/>
                  </a:cubicBezTo>
                  <a:cubicBezTo>
                    <a:pt x="1" y="3236"/>
                    <a:pt x="541" y="5302"/>
                    <a:pt x="2077" y="6187"/>
                  </a:cubicBezTo>
                  <a:cubicBezTo>
                    <a:pt x="2563" y="6466"/>
                    <a:pt x="3102" y="6598"/>
                    <a:pt x="3641" y="6598"/>
                  </a:cubicBezTo>
                  <a:cubicBezTo>
                    <a:pt x="4796" y="6598"/>
                    <a:pt x="5947" y="5989"/>
                    <a:pt x="6561" y="4921"/>
                  </a:cubicBezTo>
                  <a:cubicBezTo>
                    <a:pt x="7459" y="3360"/>
                    <a:pt x="6918" y="1296"/>
                    <a:pt x="5381" y="412"/>
                  </a:cubicBezTo>
                  <a:cubicBezTo>
                    <a:pt x="4895" y="132"/>
                    <a:pt x="4357" y="0"/>
                    <a:pt x="3819"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8" name="Google Shape;3478;p9"/>
            <p:cNvSpPr/>
            <p:nvPr/>
          </p:nvSpPr>
          <p:spPr>
            <a:xfrm>
              <a:off x="2651475" y="2488875"/>
              <a:ext cx="185800" cy="164350"/>
            </a:xfrm>
            <a:custGeom>
              <a:rect b="b" l="l" r="r" t="t"/>
              <a:pathLst>
                <a:path extrusionOk="0" h="6574" w="7432">
                  <a:moveTo>
                    <a:pt x="3788" y="1"/>
                  </a:moveTo>
                  <a:cubicBezTo>
                    <a:pt x="2616" y="1"/>
                    <a:pt x="1464" y="632"/>
                    <a:pt x="867" y="1731"/>
                  </a:cubicBezTo>
                  <a:cubicBezTo>
                    <a:pt x="0" y="3324"/>
                    <a:pt x="573" y="5349"/>
                    <a:pt x="2128" y="6192"/>
                  </a:cubicBezTo>
                  <a:cubicBezTo>
                    <a:pt x="2606" y="6451"/>
                    <a:pt x="3127" y="6573"/>
                    <a:pt x="3644" y="6573"/>
                  </a:cubicBezTo>
                  <a:cubicBezTo>
                    <a:pt x="4816" y="6573"/>
                    <a:pt x="5969" y="5943"/>
                    <a:pt x="6565" y="4843"/>
                  </a:cubicBezTo>
                  <a:cubicBezTo>
                    <a:pt x="7431" y="3249"/>
                    <a:pt x="6858" y="1225"/>
                    <a:pt x="5304" y="383"/>
                  </a:cubicBezTo>
                  <a:cubicBezTo>
                    <a:pt x="4825" y="123"/>
                    <a:pt x="4305" y="1"/>
                    <a:pt x="3788"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9" name="Google Shape;3479;p9"/>
            <p:cNvSpPr/>
            <p:nvPr/>
          </p:nvSpPr>
          <p:spPr>
            <a:xfrm>
              <a:off x="4512325" y="3535000"/>
              <a:ext cx="185775" cy="164350"/>
            </a:xfrm>
            <a:custGeom>
              <a:rect b="b" l="l" r="r" t="t"/>
              <a:pathLst>
                <a:path extrusionOk="0" h="6574" w="7431">
                  <a:moveTo>
                    <a:pt x="3788" y="1"/>
                  </a:moveTo>
                  <a:cubicBezTo>
                    <a:pt x="2622" y="1"/>
                    <a:pt x="1473" y="626"/>
                    <a:pt x="873" y="1718"/>
                  </a:cubicBezTo>
                  <a:cubicBezTo>
                    <a:pt x="0" y="3304"/>
                    <a:pt x="563" y="5332"/>
                    <a:pt x="2113" y="6183"/>
                  </a:cubicBezTo>
                  <a:cubicBezTo>
                    <a:pt x="2595" y="6448"/>
                    <a:pt x="3121" y="6573"/>
                    <a:pt x="3642" y="6573"/>
                  </a:cubicBezTo>
                  <a:cubicBezTo>
                    <a:pt x="4808" y="6573"/>
                    <a:pt x="5956" y="5948"/>
                    <a:pt x="6556" y="4857"/>
                  </a:cubicBezTo>
                  <a:cubicBezTo>
                    <a:pt x="7430" y="3270"/>
                    <a:pt x="6866" y="1242"/>
                    <a:pt x="5316" y="391"/>
                  </a:cubicBezTo>
                  <a:cubicBezTo>
                    <a:pt x="4834" y="126"/>
                    <a:pt x="4309" y="1"/>
                    <a:pt x="3788"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0" name="Google Shape;3480;p9"/>
            <p:cNvSpPr/>
            <p:nvPr/>
          </p:nvSpPr>
          <p:spPr>
            <a:xfrm>
              <a:off x="4014750" y="1694925"/>
              <a:ext cx="187375" cy="165525"/>
            </a:xfrm>
            <a:custGeom>
              <a:rect b="b" l="l" r="r" t="t"/>
              <a:pathLst>
                <a:path extrusionOk="0" h="6621" w="7495">
                  <a:moveTo>
                    <a:pt x="3858" y="1"/>
                  </a:moveTo>
                  <a:cubicBezTo>
                    <a:pt x="2715" y="1"/>
                    <a:pt x="1569" y="594"/>
                    <a:pt x="940" y="1639"/>
                  </a:cubicBezTo>
                  <a:cubicBezTo>
                    <a:pt x="1" y="3201"/>
                    <a:pt x="558" y="5351"/>
                    <a:pt x="2129" y="6227"/>
                  </a:cubicBezTo>
                  <a:cubicBezTo>
                    <a:pt x="2608" y="6494"/>
                    <a:pt x="3137" y="6621"/>
                    <a:pt x="3666" y="6621"/>
                  </a:cubicBezTo>
                  <a:cubicBezTo>
                    <a:pt x="4831" y="6621"/>
                    <a:pt x="5991" y="6007"/>
                    <a:pt x="6606" y="4935"/>
                  </a:cubicBezTo>
                  <a:cubicBezTo>
                    <a:pt x="7494" y="3383"/>
                    <a:pt x="6959" y="1319"/>
                    <a:pt x="5437" y="423"/>
                  </a:cubicBezTo>
                  <a:cubicBezTo>
                    <a:pt x="4949" y="136"/>
                    <a:pt x="4404" y="1"/>
                    <a:pt x="3858"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1" name="Google Shape;3481;p9"/>
            <p:cNvSpPr/>
            <p:nvPr/>
          </p:nvSpPr>
          <p:spPr>
            <a:xfrm>
              <a:off x="2917825" y="2014350"/>
              <a:ext cx="186350" cy="164900"/>
            </a:xfrm>
            <a:custGeom>
              <a:rect b="b" l="l" r="r" t="t"/>
              <a:pathLst>
                <a:path extrusionOk="0" h="6596" w="7454">
                  <a:moveTo>
                    <a:pt x="3810" y="0"/>
                  </a:moveTo>
                  <a:cubicBezTo>
                    <a:pt x="2628" y="0"/>
                    <a:pt x="1458" y="635"/>
                    <a:pt x="862" y="1733"/>
                  </a:cubicBezTo>
                  <a:cubicBezTo>
                    <a:pt x="0" y="3323"/>
                    <a:pt x="581" y="5378"/>
                    <a:pt x="2130" y="6216"/>
                  </a:cubicBezTo>
                  <a:cubicBezTo>
                    <a:pt x="2605" y="6474"/>
                    <a:pt x="3125" y="6595"/>
                    <a:pt x="3642" y="6595"/>
                  </a:cubicBezTo>
                  <a:cubicBezTo>
                    <a:pt x="4825" y="6595"/>
                    <a:pt x="5995" y="5961"/>
                    <a:pt x="6590" y="4862"/>
                  </a:cubicBezTo>
                  <a:cubicBezTo>
                    <a:pt x="7454" y="3272"/>
                    <a:pt x="6872" y="1218"/>
                    <a:pt x="5323" y="379"/>
                  </a:cubicBezTo>
                  <a:cubicBezTo>
                    <a:pt x="4848" y="122"/>
                    <a:pt x="4328" y="0"/>
                    <a:pt x="3810"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2" name="Google Shape;3482;p9"/>
            <p:cNvSpPr/>
            <p:nvPr/>
          </p:nvSpPr>
          <p:spPr>
            <a:xfrm>
              <a:off x="4778625" y="3060475"/>
              <a:ext cx="186375" cy="164900"/>
            </a:xfrm>
            <a:custGeom>
              <a:rect b="b" l="l" r="r" t="t"/>
              <a:pathLst>
                <a:path extrusionOk="0" h="6596" w="7455">
                  <a:moveTo>
                    <a:pt x="3812" y="1"/>
                  </a:moveTo>
                  <a:cubicBezTo>
                    <a:pt x="2634" y="1"/>
                    <a:pt x="1467" y="631"/>
                    <a:pt x="869" y="1725"/>
                  </a:cubicBezTo>
                  <a:cubicBezTo>
                    <a:pt x="1" y="3311"/>
                    <a:pt x="576" y="5367"/>
                    <a:pt x="2123" y="6212"/>
                  </a:cubicBezTo>
                  <a:cubicBezTo>
                    <a:pt x="2599" y="6473"/>
                    <a:pt x="3121" y="6596"/>
                    <a:pt x="3642" y="6596"/>
                  </a:cubicBezTo>
                  <a:cubicBezTo>
                    <a:pt x="4820" y="6596"/>
                    <a:pt x="5987" y="5965"/>
                    <a:pt x="6586" y="4872"/>
                  </a:cubicBezTo>
                  <a:cubicBezTo>
                    <a:pt x="7454" y="3286"/>
                    <a:pt x="6880" y="1230"/>
                    <a:pt x="5332" y="384"/>
                  </a:cubicBezTo>
                  <a:cubicBezTo>
                    <a:pt x="4855" y="124"/>
                    <a:pt x="4332" y="1"/>
                    <a:pt x="3812"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3" name="Google Shape;3483;p9"/>
            <p:cNvSpPr/>
            <p:nvPr/>
          </p:nvSpPr>
          <p:spPr>
            <a:xfrm>
              <a:off x="4813125" y="2456000"/>
              <a:ext cx="185425" cy="163850"/>
            </a:xfrm>
            <a:custGeom>
              <a:rect b="b" l="l" r="r" t="t"/>
              <a:pathLst>
                <a:path extrusionOk="0" h="6554" w="7417">
                  <a:moveTo>
                    <a:pt x="3765" y="0"/>
                  </a:moveTo>
                  <a:cubicBezTo>
                    <a:pt x="2657" y="0"/>
                    <a:pt x="1570" y="577"/>
                    <a:pt x="943" y="1609"/>
                  </a:cubicBezTo>
                  <a:cubicBezTo>
                    <a:pt x="0" y="3165"/>
                    <a:pt x="492" y="5193"/>
                    <a:pt x="2035" y="6111"/>
                  </a:cubicBezTo>
                  <a:cubicBezTo>
                    <a:pt x="2539" y="6411"/>
                    <a:pt x="3095" y="6553"/>
                    <a:pt x="3646" y="6553"/>
                  </a:cubicBezTo>
                  <a:cubicBezTo>
                    <a:pt x="4773" y="6553"/>
                    <a:pt x="5883" y="5957"/>
                    <a:pt x="6500" y="4895"/>
                  </a:cubicBezTo>
                  <a:cubicBezTo>
                    <a:pt x="7417" y="3317"/>
                    <a:pt x="6891" y="1303"/>
                    <a:pt x="5332" y="416"/>
                  </a:cubicBezTo>
                  <a:cubicBezTo>
                    <a:pt x="4838" y="134"/>
                    <a:pt x="4299" y="0"/>
                    <a:pt x="3765"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4" name="Google Shape;3484;p9"/>
            <p:cNvSpPr/>
            <p:nvPr/>
          </p:nvSpPr>
          <p:spPr>
            <a:xfrm>
              <a:off x="3417475" y="1671425"/>
              <a:ext cx="185450" cy="163775"/>
            </a:xfrm>
            <a:custGeom>
              <a:rect b="b" l="l" r="r" t="t"/>
              <a:pathLst>
                <a:path extrusionOk="0" h="6551" w="7418">
                  <a:moveTo>
                    <a:pt x="3765" y="1"/>
                  </a:moveTo>
                  <a:cubicBezTo>
                    <a:pt x="2636" y="1"/>
                    <a:pt x="1533" y="598"/>
                    <a:pt x="917" y="1658"/>
                  </a:cubicBezTo>
                  <a:cubicBezTo>
                    <a:pt x="1" y="3234"/>
                    <a:pt x="527" y="5249"/>
                    <a:pt x="2084" y="6137"/>
                  </a:cubicBezTo>
                  <a:cubicBezTo>
                    <a:pt x="2578" y="6418"/>
                    <a:pt x="3117" y="6551"/>
                    <a:pt x="3650" y="6551"/>
                  </a:cubicBezTo>
                  <a:cubicBezTo>
                    <a:pt x="4799" y="6551"/>
                    <a:pt x="5924" y="5935"/>
                    <a:pt x="6530" y="4845"/>
                  </a:cubicBezTo>
                  <a:cubicBezTo>
                    <a:pt x="7417" y="3246"/>
                    <a:pt x="6859" y="1241"/>
                    <a:pt x="5285" y="387"/>
                  </a:cubicBezTo>
                  <a:cubicBezTo>
                    <a:pt x="4802" y="125"/>
                    <a:pt x="4281" y="1"/>
                    <a:pt x="3765"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5" name="Google Shape;3485;p9"/>
            <p:cNvSpPr/>
            <p:nvPr/>
          </p:nvSpPr>
          <p:spPr>
            <a:xfrm>
              <a:off x="4863250" y="2640575"/>
              <a:ext cx="184425" cy="162575"/>
            </a:xfrm>
            <a:custGeom>
              <a:rect b="b" l="l" r="r" t="t"/>
              <a:pathLst>
                <a:path extrusionOk="0" h="6503" w="7377">
                  <a:moveTo>
                    <a:pt x="3715" y="0"/>
                  </a:moveTo>
                  <a:cubicBezTo>
                    <a:pt x="2600" y="0"/>
                    <a:pt x="1526" y="600"/>
                    <a:pt x="916" y="1675"/>
                  </a:cubicBezTo>
                  <a:cubicBezTo>
                    <a:pt x="1" y="3286"/>
                    <a:pt x="534" y="5232"/>
                    <a:pt x="2130" y="6105"/>
                  </a:cubicBezTo>
                  <a:cubicBezTo>
                    <a:pt x="2622" y="6374"/>
                    <a:pt x="3146" y="6502"/>
                    <a:pt x="3662" y="6502"/>
                  </a:cubicBezTo>
                  <a:cubicBezTo>
                    <a:pt x="4777" y="6502"/>
                    <a:pt x="5850" y="5903"/>
                    <a:pt x="6461" y="4829"/>
                  </a:cubicBezTo>
                  <a:cubicBezTo>
                    <a:pt x="7376" y="3217"/>
                    <a:pt x="6843" y="1270"/>
                    <a:pt x="5247" y="398"/>
                  </a:cubicBezTo>
                  <a:cubicBezTo>
                    <a:pt x="4755" y="129"/>
                    <a:pt x="4231" y="0"/>
                    <a:pt x="3715"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6" name="Google Shape;3486;p9"/>
            <p:cNvSpPr/>
            <p:nvPr/>
          </p:nvSpPr>
          <p:spPr>
            <a:xfrm>
              <a:off x="3414925" y="3854675"/>
              <a:ext cx="185050" cy="163150"/>
            </a:xfrm>
            <a:custGeom>
              <a:rect b="b" l="l" r="r" t="t"/>
              <a:pathLst>
                <a:path extrusionOk="0" h="6526" w="7402">
                  <a:moveTo>
                    <a:pt x="3737" y="0"/>
                  </a:moveTo>
                  <a:cubicBezTo>
                    <a:pt x="2628" y="0"/>
                    <a:pt x="1552" y="587"/>
                    <a:pt x="935" y="1641"/>
                  </a:cubicBezTo>
                  <a:cubicBezTo>
                    <a:pt x="1" y="3239"/>
                    <a:pt x="517" y="5221"/>
                    <a:pt x="2099" y="6111"/>
                  </a:cubicBezTo>
                  <a:cubicBezTo>
                    <a:pt x="2599" y="6392"/>
                    <a:pt x="3137" y="6526"/>
                    <a:pt x="3667" y="6526"/>
                  </a:cubicBezTo>
                  <a:cubicBezTo>
                    <a:pt x="4776" y="6526"/>
                    <a:pt x="5850" y="5939"/>
                    <a:pt x="6467" y="4885"/>
                  </a:cubicBezTo>
                  <a:cubicBezTo>
                    <a:pt x="7401" y="3287"/>
                    <a:pt x="6886" y="1305"/>
                    <a:pt x="5304" y="415"/>
                  </a:cubicBezTo>
                  <a:cubicBezTo>
                    <a:pt x="4805" y="134"/>
                    <a:pt x="4267" y="0"/>
                    <a:pt x="3737"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7" name="Google Shape;3487;p9"/>
            <p:cNvSpPr/>
            <p:nvPr/>
          </p:nvSpPr>
          <p:spPr>
            <a:xfrm>
              <a:off x="2949800" y="3593125"/>
              <a:ext cx="184925" cy="163175"/>
            </a:xfrm>
            <a:custGeom>
              <a:rect b="b" l="l" r="r" t="t"/>
              <a:pathLst>
                <a:path extrusionOk="0" h="6527" w="7397">
                  <a:moveTo>
                    <a:pt x="3736" y="1"/>
                  </a:moveTo>
                  <a:cubicBezTo>
                    <a:pt x="2644" y="1"/>
                    <a:pt x="1583" y="568"/>
                    <a:pt x="960" y="1596"/>
                  </a:cubicBezTo>
                  <a:cubicBezTo>
                    <a:pt x="0" y="3179"/>
                    <a:pt x="484" y="5170"/>
                    <a:pt x="2050" y="6085"/>
                  </a:cubicBezTo>
                  <a:cubicBezTo>
                    <a:pt x="2561" y="6384"/>
                    <a:pt x="3115" y="6526"/>
                    <a:pt x="3662" y="6526"/>
                  </a:cubicBezTo>
                  <a:cubicBezTo>
                    <a:pt x="4753" y="6526"/>
                    <a:pt x="5814" y="5959"/>
                    <a:pt x="6437" y="4931"/>
                  </a:cubicBezTo>
                  <a:cubicBezTo>
                    <a:pt x="7396" y="3349"/>
                    <a:pt x="6913" y="1358"/>
                    <a:pt x="5347" y="441"/>
                  </a:cubicBezTo>
                  <a:cubicBezTo>
                    <a:pt x="4836" y="143"/>
                    <a:pt x="4282" y="1"/>
                    <a:pt x="3736"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8" name="Google Shape;3488;p9"/>
            <p:cNvSpPr/>
            <p:nvPr/>
          </p:nvSpPr>
          <p:spPr>
            <a:xfrm>
              <a:off x="3601025" y="1618875"/>
              <a:ext cx="184275" cy="162525"/>
            </a:xfrm>
            <a:custGeom>
              <a:rect b="b" l="l" r="r" t="t"/>
              <a:pathLst>
                <a:path extrusionOk="0" h="6501" w="7371">
                  <a:moveTo>
                    <a:pt x="3710" y="0"/>
                  </a:moveTo>
                  <a:cubicBezTo>
                    <a:pt x="2616" y="0"/>
                    <a:pt x="1560" y="576"/>
                    <a:pt x="945" y="1617"/>
                  </a:cubicBezTo>
                  <a:cubicBezTo>
                    <a:pt x="0" y="3216"/>
                    <a:pt x="495" y="5173"/>
                    <a:pt x="2072" y="6073"/>
                  </a:cubicBezTo>
                  <a:cubicBezTo>
                    <a:pt x="2579" y="6362"/>
                    <a:pt x="3124" y="6501"/>
                    <a:pt x="3661" y="6501"/>
                  </a:cubicBezTo>
                  <a:cubicBezTo>
                    <a:pt x="4755" y="6501"/>
                    <a:pt x="5811" y="5925"/>
                    <a:pt x="6426" y="4884"/>
                  </a:cubicBezTo>
                  <a:cubicBezTo>
                    <a:pt x="7371" y="3285"/>
                    <a:pt x="6876" y="1328"/>
                    <a:pt x="5299" y="428"/>
                  </a:cubicBezTo>
                  <a:cubicBezTo>
                    <a:pt x="4792" y="138"/>
                    <a:pt x="4247" y="0"/>
                    <a:pt x="3710"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9" name="Google Shape;3489;p9"/>
            <p:cNvSpPr/>
            <p:nvPr/>
          </p:nvSpPr>
          <p:spPr>
            <a:xfrm>
              <a:off x="4197825" y="3826825"/>
              <a:ext cx="182225" cy="161300"/>
            </a:xfrm>
            <a:custGeom>
              <a:rect b="b" l="l" r="r" t="t"/>
              <a:pathLst>
                <a:path extrusionOk="0" h="6452" w="7289">
                  <a:moveTo>
                    <a:pt x="3659" y="1"/>
                  </a:moveTo>
                  <a:cubicBezTo>
                    <a:pt x="2580" y="1"/>
                    <a:pt x="1544" y="564"/>
                    <a:pt x="935" y="1593"/>
                  </a:cubicBezTo>
                  <a:cubicBezTo>
                    <a:pt x="0" y="3171"/>
                    <a:pt x="456" y="5083"/>
                    <a:pt x="1982" y="5990"/>
                  </a:cubicBezTo>
                  <a:cubicBezTo>
                    <a:pt x="2508" y="6302"/>
                    <a:pt x="3075" y="6452"/>
                    <a:pt x="3630" y="6452"/>
                  </a:cubicBezTo>
                  <a:cubicBezTo>
                    <a:pt x="4709" y="6452"/>
                    <a:pt x="5744" y="5888"/>
                    <a:pt x="6354" y="4859"/>
                  </a:cubicBezTo>
                  <a:cubicBezTo>
                    <a:pt x="7289" y="3283"/>
                    <a:pt x="6833" y="1369"/>
                    <a:pt x="5307" y="462"/>
                  </a:cubicBezTo>
                  <a:cubicBezTo>
                    <a:pt x="4781" y="150"/>
                    <a:pt x="4214" y="1"/>
                    <a:pt x="3659"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0" name="Google Shape;3490;p9"/>
            <p:cNvSpPr/>
            <p:nvPr/>
          </p:nvSpPr>
          <p:spPr>
            <a:xfrm>
              <a:off x="4014550" y="3879675"/>
              <a:ext cx="182825" cy="161950"/>
            </a:xfrm>
            <a:custGeom>
              <a:rect b="b" l="l" r="r" t="t"/>
              <a:pathLst>
                <a:path extrusionOk="0" h="6478" w="7313">
                  <a:moveTo>
                    <a:pt x="3675" y="1"/>
                  </a:moveTo>
                  <a:cubicBezTo>
                    <a:pt x="2572" y="1"/>
                    <a:pt x="1514" y="590"/>
                    <a:pt x="902" y="1661"/>
                  </a:cubicBezTo>
                  <a:cubicBezTo>
                    <a:pt x="0" y="3244"/>
                    <a:pt x="486" y="5142"/>
                    <a:pt x="2025" y="6035"/>
                  </a:cubicBezTo>
                  <a:cubicBezTo>
                    <a:pt x="2541" y="6335"/>
                    <a:pt x="3096" y="6478"/>
                    <a:pt x="3640" y="6478"/>
                  </a:cubicBezTo>
                  <a:cubicBezTo>
                    <a:pt x="4727" y="6478"/>
                    <a:pt x="5771" y="5906"/>
                    <a:pt x="6384" y="4867"/>
                  </a:cubicBezTo>
                  <a:cubicBezTo>
                    <a:pt x="7312" y="3294"/>
                    <a:pt x="6857" y="1385"/>
                    <a:pt x="5337" y="472"/>
                  </a:cubicBezTo>
                  <a:cubicBezTo>
                    <a:pt x="4807" y="153"/>
                    <a:pt x="4235" y="1"/>
                    <a:pt x="3675"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1" name="Google Shape;3491;p9"/>
            <p:cNvSpPr/>
            <p:nvPr/>
          </p:nvSpPr>
          <p:spPr>
            <a:xfrm>
              <a:off x="3235525" y="1725225"/>
              <a:ext cx="183900" cy="162550"/>
            </a:xfrm>
            <a:custGeom>
              <a:rect b="b" l="l" r="r" t="t"/>
              <a:pathLst>
                <a:path extrusionOk="0" h="6502" w="7356">
                  <a:moveTo>
                    <a:pt x="3695" y="0"/>
                  </a:moveTo>
                  <a:cubicBezTo>
                    <a:pt x="2553" y="0"/>
                    <a:pt x="1456" y="629"/>
                    <a:pt x="855" y="1750"/>
                  </a:cubicBezTo>
                  <a:cubicBezTo>
                    <a:pt x="1" y="3337"/>
                    <a:pt x="537" y="5229"/>
                    <a:pt x="2087" y="6091"/>
                  </a:cubicBezTo>
                  <a:cubicBezTo>
                    <a:pt x="2586" y="6369"/>
                    <a:pt x="3119" y="6501"/>
                    <a:pt x="3644" y="6501"/>
                  </a:cubicBezTo>
                  <a:cubicBezTo>
                    <a:pt x="4750" y="6501"/>
                    <a:pt x="5816" y="5912"/>
                    <a:pt x="6428" y="4850"/>
                  </a:cubicBezTo>
                  <a:cubicBezTo>
                    <a:pt x="7355" y="3246"/>
                    <a:pt x="6838" y="1295"/>
                    <a:pt x="5251" y="410"/>
                  </a:cubicBezTo>
                  <a:cubicBezTo>
                    <a:pt x="4752" y="132"/>
                    <a:pt x="4219" y="0"/>
                    <a:pt x="3695"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2" name="Google Shape;3492;p9"/>
            <p:cNvSpPr/>
            <p:nvPr/>
          </p:nvSpPr>
          <p:spPr>
            <a:xfrm>
              <a:off x="2618975" y="3095100"/>
              <a:ext cx="182675" cy="161925"/>
            </a:xfrm>
            <a:custGeom>
              <a:rect b="b" l="l" r="r" t="t"/>
              <a:pathLst>
                <a:path extrusionOk="0" h="6477" w="7307">
                  <a:moveTo>
                    <a:pt x="3668" y="0"/>
                  </a:moveTo>
                  <a:cubicBezTo>
                    <a:pt x="2580" y="0"/>
                    <a:pt x="1535" y="574"/>
                    <a:pt x="921" y="1622"/>
                  </a:cubicBezTo>
                  <a:cubicBezTo>
                    <a:pt x="0" y="3198"/>
                    <a:pt x="463" y="5105"/>
                    <a:pt x="1987" y="6014"/>
                  </a:cubicBezTo>
                  <a:cubicBezTo>
                    <a:pt x="2513" y="6327"/>
                    <a:pt x="3080" y="6477"/>
                    <a:pt x="3637" y="6477"/>
                  </a:cubicBezTo>
                  <a:cubicBezTo>
                    <a:pt x="4711" y="6477"/>
                    <a:pt x="5744" y="5920"/>
                    <a:pt x="6360" y="4903"/>
                  </a:cubicBezTo>
                  <a:cubicBezTo>
                    <a:pt x="7307" y="3336"/>
                    <a:pt x="6878" y="1422"/>
                    <a:pt x="5370" y="494"/>
                  </a:cubicBezTo>
                  <a:cubicBezTo>
                    <a:pt x="4829" y="160"/>
                    <a:pt x="4242" y="0"/>
                    <a:pt x="3668"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3" name="Google Shape;3493;p9"/>
            <p:cNvSpPr/>
            <p:nvPr/>
          </p:nvSpPr>
          <p:spPr>
            <a:xfrm>
              <a:off x="4764000" y="2272700"/>
              <a:ext cx="184350" cy="162550"/>
            </a:xfrm>
            <a:custGeom>
              <a:rect b="b" l="l" r="r" t="t"/>
              <a:pathLst>
                <a:path extrusionOk="0" h="6502" w="7374">
                  <a:moveTo>
                    <a:pt x="3712" y="0"/>
                  </a:moveTo>
                  <a:cubicBezTo>
                    <a:pt x="2611" y="0"/>
                    <a:pt x="1549" y="584"/>
                    <a:pt x="935" y="1637"/>
                  </a:cubicBezTo>
                  <a:cubicBezTo>
                    <a:pt x="1" y="3240"/>
                    <a:pt x="509" y="5194"/>
                    <a:pt x="2092" y="6084"/>
                  </a:cubicBezTo>
                  <a:cubicBezTo>
                    <a:pt x="2594" y="6366"/>
                    <a:pt x="3132" y="6501"/>
                    <a:pt x="3661" y="6501"/>
                  </a:cubicBezTo>
                  <a:cubicBezTo>
                    <a:pt x="4762" y="6501"/>
                    <a:pt x="5825" y="5917"/>
                    <a:pt x="6439" y="4864"/>
                  </a:cubicBezTo>
                  <a:cubicBezTo>
                    <a:pt x="7373" y="3262"/>
                    <a:pt x="6865" y="1308"/>
                    <a:pt x="5282" y="418"/>
                  </a:cubicBezTo>
                  <a:cubicBezTo>
                    <a:pt x="4780" y="135"/>
                    <a:pt x="4242" y="0"/>
                    <a:pt x="3712"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4" name="Google Shape;3494;p9"/>
            <p:cNvSpPr/>
            <p:nvPr/>
          </p:nvSpPr>
          <p:spPr>
            <a:xfrm>
              <a:off x="4715775" y="2089925"/>
              <a:ext cx="181075" cy="160250"/>
            </a:xfrm>
            <a:custGeom>
              <a:rect b="b" l="l" r="r" t="t"/>
              <a:pathLst>
                <a:path extrusionOk="0" h="6410" w="7243">
                  <a:moveTo>
                    <a:pt x="3654" y="1"/>
                  </a:moveTo>
                  <a:cubicBezTo>
                    <a:pt x="2551" y="1"/>
                    <a:pt x="1491" y="595"/>
                    <a:pt x="890" y="1665"/>
                  </a:cubicBezTo>
                  <a:cubicBezTo>
                    <a:pt x="1" y="3249"/>
                    <a:pt x="523" y="5147"/>
                    <a:pt x="2086" y="6011"/>
                  </a:cubicBezTo>
                  <a:cubicBezTo>
                    <a:pt x="2574" y="6281"/>
                    <a:pt x="3094" y="6409"/>
                    <a:pt x="3605" y="6409"/>
                  </a:cubicBezTo>
                  <a:cubicBezTo>
                    <a:pt x="4724" y="6409"/>
                    <a:pt x="5799" y="5793"/>
                    <a:pt x="6398" y="4693"/>
                  </a:cubicBezTo>
                  <a:cubicBezTo>
                    <a:pt x="7242" y="3145"/>
                    <a:pt x="6729" y="1285"/>
                    <a:pt x="5223" y="424"/>
                  </a:cubicBezTo>
                  <a:cubicBezTo>
                    <a:pt x="4721" y="138"/>
                    <a:pt x="4182" y="1"/>
                    <a:pt x="3654"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5" name="Google Shape;3495;p9"/>
            <p:cNvSpPr/>
            <p:nvPr/>
          </p:nvSpPr>
          <p:spPr>
            <a:xfrm>
              <a:off x="2569800" y="2911725"/>
              <a:ext cx="181825" cy="160775"/>
            </a:xfrm>
            <a:custGeom>
              <a:rect b="b" l="l" r="r" t="t"/>
              <a:pathLst>
                <a:path extrusionOk="0" h="6431" w="7273">
                  <a:moveTo>
                    <a:pt x="3655" y="0"/>
                  </a:moveTo>
                  <a:cubicBezTo>
                    <a:pt x="2557" y="0"/>
                    <a:pt x="1504" y="589"/>
                    <a:pt x="899" y="1653"/>
                  </a:cubicBezTo>
                  <a:cubicBezTo>
                    <a:pt x="0" y="3234"/>
                    <a:pt x="498" y="5128"/>
                    <a:pt x="2044" y="6007"/>
                  </a:cubicBezTo>
                  <a:cubicBezTo>
                    <a:pt x="2548" y="6294"/>
                    <a:pt x="3087" y="6431"/>
                    <a:pt x="3617" y="6431"/>
                  </a:cubicBezTo>
                  <a:cubicBezTo>
                    <a:pt x="4715" y="6431"/>
                    <a:pt x="5769" y="5841"/>
                    <a:pt x="6375" y="4778"/>
                  </a:cubicBezTo>
                  <a:cubicBezTo>
                    <a:pt x="7272" y="3197"/>
                    <a:pt x="6774" y="1304"/>
                    <a:pt x="5229" y="424"/>
                  </a:cubicBezTo>
                  <a:cubicBezTo>
                    <a:pt x="4724" y="137"/>
                    <a:pt x="4185" y="0"/>
                    <a:pt x="3655"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6" name="Google Shape;3496;p9"/>
            <p:cNvSpPr/>
            <p:nvPr/>
          </p:nvSpPr>
          <p:spPr>
            <a:xfrm>
              <a:off x="3785400" y="1566850"/>
              <a:ext cx="181025" cy="160250"/>
            </a:xfrm>
            <a:custGeom>
              <a:rect b="b" l="l" r="r" t="t"/>
              <a:pathLst>
                <a:path extrusionOk="0" h="6410" w="7241">
                  <a:moveTo>
                    <a:pt x="3650" y="1"/>
                  </a:moveTo>
                  <a:cubicBezTo>
                    <a:pt x="2551" y="1"/>
                    <a:pt x="1495" y="592"/>
                    <a:pt x="893" y="1657"/>
                  </a:cubicBezTo>
                  <a:cubicBezTo>
                    <a:pt x="0" y="3238"/>
                    <a:pt x="518" y="5141"/>
                    <a:pt x="2077" y="6007"/>
                  </a:cubicBezTo>
                  <a:cubicBezTo>
                    <a:pt x="2567" y="6279"/>
                    <a:pt x="3091" y="6409"/>
                    <a:pt x="3605" y="6409"/>
                  </a:cubicBezTo>
                  <a:cubicBezTo>
                    <a:pt x="4720" y="6409"/>
                    <a:pt x="5792" y="5797"/>
                    <a:pt x="6391" y="4701"/>
                  </a:cubicBezTo>
                  <a:cubicBezTo>
                    <a:pt x="7240" y="3153"/>
                    <a:pt x="6733" y="1292"/>
                    <a:pt x="5230" y="430"/>
                  </a:cubicBezTo>
                  <a:cubicBezTo>
                    <a:pt x="4724" y="139"/>
                    <a:pt x="4182" y="1"/>
                    <a:pt x="3650"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7" name="Google Shape;3497;p9"/>
            <p:cNvSpPr/>
            <p:nvPr/>
          </p:nvSpPr>
          <p:spPr>
            <a:xfrm>
              <a:off x="3832025" y="3933400"/>
              <a:ext cx="182000" cy="160875"/>
            </a:xfrm>
            <a:custGeom>
              <a:rect b="b" l="l" r="r" t="t"/>
              <a:pathLst>
                <a:path extrusionOk="0" h="6435" w="7280">
                  <a:moveTo>
                    <a:pt x="3660" y="0"/>
                  </a:moveTo>
                  <a:cubicBezTo>
                    <a:pt x="2547" y="0"/>
                    <a:pt x="1479" y="609"/>
                    <a:pt x="876" y="1700"/>
                  </a:cubicBezTo>
                  <a:cubicBezTo>
                    <a:pt x="1" y="3287"/>
                    <a:pt x="529" y="5171"/>
                    <a:pt x="2092" y="6034"/>
                  </a:cubicBezTo>
                  <a:cubicBezTo>
                    <a:pt x="2583" y="6305"/>
                    <a:pt x="3106" y="6434"/>
                    <a:pt x="3619" y="6434"/>
                  </a:cubicBezTo>
                  <a:cubicBezTo>
                    <a:pt x="4733" y="6434"/>
                    <a:pt x="5800" y="5826"/>
                    <a:pt x="6402" y="4734"/>
                  </a:cubicBezTo>
                  <a:cubicBezTo>
                    <a:pt x="7279" y="3147"/>
                    <a:pt x="6751" y="1264"/>
                    <a:pt x="5187" y="401"/>
                  </a:cubicBezTo>
                  <a:cubicBezTo>
                    <a:pt x="4696" y="129"/>
                    <a:pt x="4173" y="0"/>
                    <a:pt x="3660"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8" name="Google Shape;3498;p9"/>
            <p:cNvSpPr/>
            <p:nvPr/>
          </p:nvSpPr>
          <p:spPr>
            <a:xfrm>
              <a:off x="2669075" y="3279600"/>
              <a:ext cx="181875" cy="160800"/>
            </a:xfrm>
            <a:custGeom>
              <a:rect b="b" l="l" r="r" t="t"/>
              <a:pathLst>
                <a:path extrusionOk="0" h="6432" w="7275">
                  <a:moveTo>
                    <a:pt x="3655" y="1"/>
                  </a:moveTo>
                  <a:cubicBezTo>
                    <a:pt x="2559" y="1"/>
                    <a:pt x="1507" y="588"/>
                    <a:pt x="902" y="1649"/>
                  </a:cubicBezTo>
                  <a:cubicBezTo>
                    <a:pt x="1" y="3230"/>
                    <a:pt x="496" y="5123"/>
                    <a:pt x="2040" y="6005"/>
                  </a:cubicBezTo>
                  <a:cubicBezTo>
                    <a:pt x="2546" y="6293"/>
                    <a:pt x="3088" y="6431"/>
                    <a:pt x="3619" y="6431"/>
                  </a:cubicBezTo>
                  <a:cubicBezTo>
                    <a:pt x="4715" y="6431"/>
                    <a:pt x="5768" y="5844"/>
                    <a:pt x="6372" y="4783"/>
                  </a:cubicBezTo>
                  <a:cubicBezTo>
                    <a:pt x="7274" y="3203"/>
                    <a:pt x="6779" y="1308"/>
                    <a:pt x="5235" y="427"/>
                  </a:cubicBezTo>
                  <a:cubicBezTo>
                    <a:pt x="4728" y="138"/>
                    <a:pt x="4186" y="1"/>
                    <a:pt x="3655"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9" name="Google Shape;3499;p9"/>
            <p:cNvSpPr/>
            <p:nvPr/>
          </p:nvSpPr>
          <p:spPr>
            <a:xfrm>
              <a:off x="4434375" y="1775500"/>
              <a:ext cx="180275" cy="159625"/>
            </a:xfrm>
            <a:custGeom>
              <a:rect b="b" l="l" r="r" t="t"/>
              <a:pathLst>
                <a:path extrusionOk="0" h="6385" w="7211">
                  <a:moveTo>
                    <a:pt x="3626" y="1"/>
                  </a:moveTo>
                  <a:cubicBezTo>
                    <a:pt x="2519" y="1"/>
                    <a:pt x="1452" y="599"/>
                    <a:pt x="855" y="1672"/>
                  </a:cubicBezTo>
                  <a:cubicBezTo>
                    <a:pt x="0" y="3209"/>
                    <a:pt x="489" y="5081"/>
                    <a:pt x="1973" y="5946"/>
                  </a:cubicBezTo>
                  <a:cubicBezTo>
                    <a:pt x="2482" y="6243"/>
                    <a:pt x="3031" y="6385"/>
                    <a:pt x="3571" y="6385"/>
                  </a:cubicBezTo>
                  <a:cubicBezTo>
                    <a:pt x="4660" y="6385"/>
                    <a:pt x="5710" y="5806"/>
                    <a:pt x="6310" y="4762"/>
                  </a:cubicBezTo>
                  <a:cubicBezTo>
                    <a:pt x="7211" y="3193"/>
                    <a:pt x="6709" y="1283"/>
                    <a:pt x="5170" y="412"/>
                  </a:cubicBezTo>
                  <a:cubicBezTo>
                    <a:pt x="4676" y="133"/>
                    <a:pt x="4147" y="1"/>
                    <a:pt x="3626"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0" name="Google Shape;3500;p9"/>
            <p:cNvSpPr/>
            <p:nvPr/>
          </p:nvSpPr>
          <p:spPr>
            <a:xfrm>
              <a:off x="3053950" y="1779850"/>
              <a:ext cx="180275" cy="159625"/>
            </a:xfrm>
            <a:custGeom>
              <a:rect b="b" l="l" r="r" t="t"/>
              <a:pathLst>
                <a:path extrusionOk="0" h="6385" w="7211">
                  <a:moveTo>
                    <a:pt x="3638" y="1"/>
                  </a:moveTo>
                  <a:cubicBezTo>
                    <a:pt x="2549" y="1"/>
                    <a:pt x="1500" y="579"/>
                    <a:pt x="901" y="1623"/>
                  </a:cubicBezTo>
                  <a:cubicBezTo>
                    <a:pt x="0" y="3193"/>
                    <a:pt x="500" y="5103"/>
                    <a:pt x="2040" y="5974"/>
                  </a:cubicBezTo>
                  <a:cubicBezTo>
                    <a:pt x="2532" y="6252"/>
                    <a:pt x="3062" y="6385"/>
                    <a:pt x="3583" y="6385"/>
                  </a:cubicBezTo>
                  <a:cubicBezTo>
                    <a:pt x="4690" y="6385"/>
                    <a:pt x="5758" y="5785"/>
                    <a:pt x="6354" y="4712"/>
                  </a:cubicBezTo>
                  <a:cubicBezTo>
                    <a:pt x="7210" y="3177"/>
                    <a:pt x="6720" y="1305"/>
                    <a:pt x="5236" y="440"/>
                  </a:cubicBezTo>
                  <a:cubicBezTo>
                    <a:pt x="4727" y="143"/>
                    <a:pt x="4177" y="1"/>
                    <a:pt x="3638"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1" name="Google Shape;3501;p9"/>
            <p:cNvSpPr/>
            <p:nvPr/>
          </p:nvSpPr>
          <p:spPr>
            <a:xfrm>
              <a:off x="4914750" y="2825975"/>
              <a:ext cx="180800" cy="159625"/>
            </a:xfrm>
            <a:custGeom>
              <a:rect b="b" l="l" r="r" t="t"/>
              <a:pathLst>
                <a:path extrusionOk="0" h="6385" w="7232">
                  <a:moveTo>
                    <a:pt x="3647" y="1"/>
                  </a:moveTo>
                  <a:cubicBezTo>
                    <a:pt x="2558" y="1"/>
                    <a:pt x="1503" y="580"/>
                    <a:pt x="906" y="1617"/>
                  </a:cubicBezTo>
                  <a:cubicBezTo>
                    <a:pt x="1" y="3186"/>
                    <a:pt x="496" y="5096"/>
                    <a:pt x="2034" y="5970"/>
                  </a:cubicBezTo>
                  <a:cubicBezTo>
                    <a:pt x="2529" y="6251"/>
                    <a:pt x="3061" y="6385"/>
                    <a:pt x="3584" y="6385"/>
                  </a:cubicBezTo>
                  <a:cubicBezTo>
                    <a:pt x="4688" y="6385"/>
                    <a:pt x="5754" y="5789"/>
                    <a:pt x="6352" y="4720"/>
                  </a:cubicBezTo>
                  <a:cubicBezTo>
                    <a:pt x="7232" y="3144"/>
                    <a:pt x="6703" y="1244"/>
                    <a:pt x="5147" y="389"/>
                  </a:cubicBezTo>
                  <a:cubicBezTo>
                    <a:pt x="4668" y="126"/>
                    <a:pt x="4154" y="1"/>
                    <a:pt x="3647"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2" name="Google Shape;3502;p9"/>
            <p:cNvSpPr/>
            <p:nvPr/>
          </p:nvSpPr>
          <p:spPr>
            <a:xfrm>
              <a:off x="4201350" y="1644725"/>
              <a:ext cx="180700" cy="159625"/>
            </a:xfrm>
            <a:custGeom>
              <a:rect b="b" l="l" r="r" t="t"/>
              <a:pathLst>
                <a:path extrusionOk="0" h="6385" w="7228">
                  <a:moveTo>
                    <a:pt x="3644" y="1"/>
                  </a:moveTo>
                  <a:cubicBezTo>
                    <a:pt x="2561" y="1"/>
                    <a:pt x="1513" y="572"/>
                    <a:pt x="914" y="1597"/>
                  </a:cubicBezTo>
                  <a:cubicBezTo>
                    <a:pt x="1" y="3163"/>
                    <a:pt x="481" y="5077"/>
                    <a:pt x="2011" y="5957"/>
                  </a:cubicBezTo>
                  <a:cubicBezTo>
                    <a:pt x="2513" y="6247"/>
                    <a:pt x="3054" y="6385"/>
                    <a:pt x="3586" y="6385"/>
                  </a:cubicBezTo>
                  <a:cubicBezTo>
                    <a:pt x="4683" y="6385"/>
                    <a:pt x="5740" y="5797"/>
                    <a:pt x="6339" y="4740"/>
                  </a:cubicBezTo>
                  <a:cubicBezTo>
                    <a:pt x="7227" y="3172"/>
                    <a:pt x="6713" y="1262"/>
                    <a:pt x="5166" y="400"/>
                  </a:cubicBezTo>
                  <a:cubicBezTo>
                    <a:pt x="4681" y="130"/>
                    <a:pt x="4158" y="1"/>
                    <a:pt x="3644"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3" name="Google Shape;3503;p9"/>
            <p:cNvSpPr/>
            <p:nvPr/>
          </p:nvSpPr>
          <p:spPr>
            <a:xfrm>
              <a:off x="2738125" y="2070750"/>
              <a:ext cx="179350" cy="158475"/>
            </a:xfrm>
            <a:custGeom>
              <a:rect b="b" l="l" r="r" t="t"/>
              <a:pathLst>
                <a:path extrusionOk="0" h="6339" w="7174">
                  <a:moveTo>
                    <a:pt x="3640" y="0"/>
                  </a:moveTo>
                  <a:cubicBezTo>
                    <a:pt x="2564" y="0"/>
                    <a:pt x="1514" y="560"/>
                    <a:pt x="920" y="1566"/>
                  </a:cubicBezTo>
                  <a:cubicBezTo>
                    <a:pt x="0" y="3119"/>
                    <a:pt x="500" y="5076"/>
                    <a:pt x="2037" y="5941"/>
                  </a:cubicBezTo>
                  <a:cubicBezTo>
                    <a:pt x="2516" y="6210"/>
                    <a:pt x="3036" y="6339"/>
                    <a:pt x="3549" y="6339"/>
                  </a:cubicBezTo>
                  <a:cubicBezTo>
                    <a:pt x="4643" y="6339"/>
                    <a:pt x="5710" y="5757"/>
                    <a:pt x="6301" y="4723"/>
                  </a:cubicBezTo>
                  <a:cubicBezTo>
                    <a:pt x="7174" y="3200"/>
                    <a:pt x="6686" y="1289"/>
                    <a:pt x="5205" y="425"/>
                  </a:cubicBezTo>
                  <a:cubicBezTo>
                    <a:pt x="4711" y="137"/>
                    <a:pt x="4172" y="0"/>
                    <a:pt x="3640"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4" name="Google Shape;3504;p9"/>
            <p:cNvSpPr/>
            <p:nvPr/>
          </p:nvSpPr>
          <p:spPr>
            <a:xfrm>
              <a:off x="4832050" y="3247650"/>
              <a:ext cx="178875" cy="158450"/>
            </a:xfrm>
            <a:custGeom>
              <a:rect b="b" l="l" r="r" t="t"/>
              <a:pathLst>
                <a:path extrusionOk="0" h="6338" w="7155">
                  <a:moveTo>
                    <a:pt x="3621" y="1"/>
                  </a:moveTo>
                  <a:cubicBezTo>
                    <a:pt x="2537" y="1"/>
                    <a:pt x="1479" y="570"/>
                    <a:pt x="886" y="1587"/>
                  </a:cubicBezTo>
                  <a:cubicBezTo>
                    <a:pt x="1" y="3108"/>
                    <a:pt x="469" y="5025"/>
                    <a:pt x="1941" y="5897"/>
                  </a:cubicBezTo>
                  <a:cubicBezTo>
                    <a:pt x="2443" y="6196"/>
                    <a:pt x="2991" y="6337"/>
                    <a:pt x="3532" y="6337"/>
                  </a:cubicBezTo>
                  <a:cubicBezTo>
                    <a:pt x="4632" y="6337"/>
                    <a:pt x="5702" y="5750"/>
                    <a:pt x="6294" y="4701"/>
                  </a:cubicBezTo>
                  <a:cubicBezTo>
                    <a:pt x="7155" y="3173"/>
                    <a:pt x="6652" y="1267"/>
                    <a:pt x="5163" y="413"/>
                  </a:cubicBezTo>
                  <a:cubicBezTo>
                    <a:pt x="4675" y="133"/>
                    <a:pt x="4145" y="1"/>
                    <a:pt x="3621"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5" name="Google Shape;3505;p9"/>
            <p:cNvSpPr/>
            <p:nvPr/>
          </p:nvSpPr>
          <p:spPr>
            <a:xfrm>
              <a:off x="4698225" y="3484775"/>
              <a:ext cx="179350" cy="158500"/>
            </a:xfrm>
            <a:custGeom>
              <a:rect b="b" l="l" r="r" t="t"/>
              <a:pathLst>
                <a:path extrusionOk="0" h="6340" w="7174">
                  <a:moveTo>
                    <a:pt x="3642" y="1"/>
                  </a:moveTo>
                  <a:cubicBezTo>
                    <a:pt x="2560" y="1"/>
                    <a:pt x="1505" y="567"/>
                    <a:pt x="911" y="1582"/>
                  </a:cubicBezTo>
                  <a:cubicBezTo>
                    <a:pt x="0" y="3138"/>
                    <a:pt x="510" y="5092"/>
                    <a:pt x="2053" y="5950"/>
                  </a:cubicBezTo>
                  <a:cubicBezTo>
                    <a:pt x="2528" y="6214"/>
                    <a:pt x="3042" y="6339"/>
                    <a:pt x="3550" y="6339"/>
                  </a:cubicBezTo>
                  <a:cubicBezTo>
                    <a:pt x="4648" y="6339"/>
                    <a:pt x="5719" y="5751"/>
                    <a:pt x="6310" y="4707"/>
                  </a:cubicBezTo>
                  <a:cubicBezTo>
                    <a:pt x="7174" y="3181"/>
                    <a:pt x="6677" y="1272"/>
                    <a:pt x="5189" y="416"/>
                  </a:cubicBezTo>
                  <a:cubicBezTo>
                    <a:pt x="4700" y="135"/>
                    <a:pt x="4168" y="1"/>
                    <a:pt x="3642"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6" name="Google Shape;3506;p9"/>
            <p:cNvSpPr/>
            <p:nvPr/>
          </p:nvSpPr>
          <p:spPr>
            <a:xfrm>
              <a:off x="2605150" y="2308150"/>
              <a:ext cx="178675" cy="157925"/>
            </a:xfrm>
            <a:custGeom>
              <a:rect b="b" l="l" r="r" t="t"/>
              <a:pathLst>
                <a:path extrusionOk="0" h="6317" w="7147">
                  <a:moveTo>
                    <a:pt x="3639" y="0"/>
                  </a:moveTo>
                  <a:cubicBezTo>
                    <a:pt x="2571" y="0"/>
                    <a:pt x="1521" y="549"/>
                    <a:pt x="925" y="1534"/>
                  </a:cubicBezTo>
                  <a:cubicBezTo>
                    <a:pt x="1" y="3063"/>
                    <a:pt x="489" y="5043"/>
                    <a:pt x="2003" y="5911"/>
                  </a:cubicBezTo>
                  <a:cubicBezTo>
                    <a:pt x="2483" y="6186"/>
                    <a:pt x="3007" y="6316"/>
                    <a:pt x="3526" y="6316"/>
                  </a:cubicBezTo>
                  <a:cubicBezTo>
                    <a:pt x="4613" y="6316"/>
                    <a:pt x="5678" y="5746"/>
                    <a:pt x="6270" y="4732"/>
                  </a:cubicBezTo>
                  <a:cubicBezTo>
                    <a:pt x="7146" y="3229"/>
                    <a:pt x="6672" y="1300"/>
                    <a:pt x="5210" y="432"/>
                  </a:cubicBezTo>
                  <a:cubicBezTo>
                    <a:pt x="4719" y="140"/>
                    <a:pt x="4177" y="0"/>
                    <a:pt x="3639"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7" name="Google Shape;3507;p9"/>
            <p:cNvSpPr/>
            <p:nvPr/>
          </p:nvSpPr>
          <p:spPr>
            <a:xfrm>
              <a:off x="3235525" y="3910725"/>
              <a:ext cx="177950" cy="157425"/>
            </a:xfrm>
            <a:custGeom>
              <a:rect b="b" l="l" r="r" t="t"/>
              <a:pathLst>
                <a:path extrusionOk="0" h="6297" w="7118">
                  <a:moveTo>
                    <a:pt x="3627" y="0"/>
                  </a:moveTo>
                  <a:cubicBezTo>
                    <a:pt x="2529" y="0"/>
                    <a:pt x="1446" y="582"/>
                    <a:pt x="860" y="1607"/>
                  </a:cubicBezTo>
                  <a:cubicBezTo>
                    <a:pt x="1" y="3113"/>
                    <a:pt x="512" y="5056"/>
                    <a:pt x="1988" y="5901"/>
                  </a:cubicBezTo>
                  <a:cubicBezTo>
                    <a:pt x="2460" y="6169"/>
                    <a:pt x="2977" y="6297"/>
                    <a:pt x="3491" y="6297"/>
                  </a:cubicBezTo>
                  <a:cubicBezTo>
                    <a:pt x="4589" y="6297"/>
                    <a:pt x="5672" y="5715"/>
                    <a:pt x="6257" y="4689"/>
                  </a:cubicBezTo>
                  <a:cubicBezTo>
                    <a:pt x="7118" y="3183"/>
                    <a:pt x="6607" y="1240"/>
                    <a:pt x="5130" y="397"/>
                  </a:cubicBezTo>
                  <a:cubicBezTo>
                    <a:pt x="4659" y="128"/>
                    <a:pt x="4141" y="0"/>
                    <a:pt x="3627"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8" name="Google Shape;3508;p9"/>
            <p:cNvSpPr/>
            <p:nvPr/>
          </p:nvSpPr>
          <p:spPr>
            <a:xfrm>
              <a:off x="3002875" y="3779925"/>
              <a:ext cx="178050" cy="157475"/>
            </a:xfrm>
            <a:custGeom>
              <a:rect b="b" l="l" r="r" t="t"/>
              <a:pathLst>
                <a:path extrusionOk="0" h="6299" w="7122">
                  <a:moveTo>
                    <a:pt x="3629" y="0"/>
                  </a:moveTo>
                  <a:cubicBezTo>
                    <a:pt x="2506" y="0"/>
                    <a:pt x="1400" y="611"/>
                    <a:pt x="826" y="1674"/>
                  </a:cubicBezTo>
                  <a:cubicBezTo>
                    <a:pt x="1" y="3199"/>
                    <a:pt x="558" y="5129"/>
                    <a:pt x="2053" y="5937"/>
                  </a:cubicBezTo>
                  <a:cubicBezTo>
                    <a:pt x="2508" y="6183"/>
                    <a:pt x="3003" y="6299"/>
                    <a:pt x="3493" y="6299"/>
                  </a:cubicBezTo>
                  <a:cubicBezTo>
                    <a:pt x="4617" y="6299"/>
                    <a:pt x="5723" y="5689"/>
                    <a:pt x="6296" y="4627"/>
                  </a:cubicBezTo>
                  <a:cubicBezTo>
                    <a:pt x="7121" y="3100"/>
                    <a:pt x="6564" y="1170"/>
                    <a:pt x="5068" y="362"/>
                  </a:cubicBezTo>
                  <a:cubicBezTo>
                    <a:pt x="4614" y="116"/>
                    <a:pt x="4120" y="0"/>
                    <a:pt x="3629"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9" name="Google Shape;3509;p9"/>
            <p:cNvSpPr/>
            <p:nvPr/>
          </p:nvSpPr>
          <p:spPr>
            <a:xfrm>
              <a:off x="3651075" y="3988075"/>
              <a:ext cx="178075" cy="157900"/>
            </a:xfrm>
            <a:custGeom>
              <a:rect b="b" l="l" r="r" t="t"/>
              <a:pathLst>
                <a:path extrusionOk="0" h="6316" w="7123">
                  <a:moveTo>
                    <a:pt x="3615" y="0"/>
                  </a:moveTo>
                  <a:cubicBezTo>
                    <a:pt x="2550" y="0"/>
                    <a:pt x="1502" y="546"/>
                    <a:pt x="905" y="1526"/>
                  </a:cubicBezTo>
                  <a:cubicBezTo>
                    <a:pt x="1" y="3014"/>
                    <a:pt x="438" y="4957"/>
                    <a:pt x="1878" y="5851"/>
                  </a:cubicBezTo>
                  <a:cubicBezTo>
                    <a:pt x="2384" y="6166"/>
                    <a:pt x="2946" y="6315"/>
                    <a:pt x="3503" y="6315"/>
                  </a:cubicBezTo>
                  <a:cubicBezTo>
                    <a:pt x="4585" y="6315"/>
                    <a:pt x="5648" y="5752"/>
                    <a:pt x="6241" y="4740"/>
                  </a:cubicBezTo>
                  <a:cubicBezTo>
                    <a:pt x="7123" y="3238"/>
                    <a:pt x="6652" y="1308"/>
                    <a:pt x="5194" y="436"/>
                  </a:cubicBezTo>
                  <a:cubicBezTo>
                    <a:pt x="4701" y="141"/>
                    <a:pt x="4156" y="0"/>
                    <a:pt x="3615"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0" name="Google Shape;3510;p9"/>
            <p:cNvSpPr/>
            <p:nvPr/>
          </p:nvSpPr>
          <p:spPr>
            <a:xfrm>
              <a:off x="2720000" y="3465000"/>
              <a:ext cx="178825" cy="157975"/>
            </a:xfrm>
            <a:custGeom>
              <a:rect b="b" l="l" r="r" t="t"/>
              <a:pathLst>
                <a:path extrusionOk="0" h="6319" w="7153">
                  <a:moveTo>
                    <a:pt x="3642" y="1"/>
                  </a:moveTo>
                  <a:cubicBezTo>
                    <a:pt x="2552" y="1"/>
                    <a:pt x="1482" y="576"/>
                    <a:pt x="893" y="1596"/>
                  </a:cubicBezTo>
                  <a:cubicBezTo>
                    <a:pt x="0" y="3142"/>
                    <a:pt x="529" y="5106"/>
                    <a:pt x="2066" y="5946"/>
                  </a:cubicBezTo>
                  <a:cubicBezTo>
                    <a:pt x="2528" y="6199"/>
                    <a:pt x="3030" y="6319"/>
                    <a:pt x="3527" y="6319"/>
                  </a:cubicBezTo>
                  <a:cubicBezTo>
                    <a:pt x="4636" y="6319"/>
                    <a:pt x="5723" y="5722"/>
                    <a:pt x="6307" y="4673"/>
                  </a:cubicBezTo>
                  <a:cubicBezTo>
                    <a:pt x="7153" y="3154"/>
                    <a:pt x="6637" y="1240"/>
                    <a:pt x="5153" y="400"/>
                  </a:cubicBezTo>
                  <a:cubicBezTo>
                    <a:pt x="4677" y="129"/>
                    <a:pt x="4158" y="1"/>
                    <a:pt x="3642"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1" name="Google Shape;3511;p9"/>
            <p:cNvSpPr/>
            <p:nvPr/>
          </p:nvSpPr>
          <p:spPr>
            <a:xfrm>
              <a:off x="2521050" y="2728900"/>
              <a:ext cx="179550" cy="158525"/>
            </a:xfrm>
            <a:custGeom>
              <a:rect b="b" l="l" r="r" t="t"/>
              <a:pathLst>
                <a:path extrusionOk="0" h="6341" w="7182">
                  <a:moveTo>
                    <a:pt x="3647" y="0"/>
                  </a:moveTo>
                  <a:cubicBezTo>
                    <a:pt x="2549" y="0"/>
                    <a:pt x="1479" y="587"/>
                    <a:pt x="888" y="1629"/>
                  </a:cubicBezTo>
                  <a:cubicBezTo>
                    <a:pt x="1" y="3194"/>
                    <a:pt x="544" y="5139"/>
                    <a:pt x="2102" y="5976"/>
                  </a:cubicBezTo>
                  <a:cubicBezTo>
                    <a:pt x="2563" y="6223"/>
                    <a:pt x="3059" y="6341"/>
                    <a:pt x="3549" y="6341"/>
                  </a:cubicBezTo>
                  <a:cubicBezTo>
                    <a:pt x="4666" y="6341"/>
                    <a:pt x="5755" y="5733"/>
                    <a:pt x="6340" y="4663"/>
                  </a:cubicBezTo>
                  <a:cubicBezTo>
                    <a:pt x="7181" y="3127"/>
                    <a:pt x="6651" y="1229"/>
                    <a:pt x="5148" y="392"/>
                  </a:cubicBezTo>
                  <a:cubicBezTo>
                    <a:pt x="4672" y="127"/>
                    <a:pt x="4156" y="0"/>
                    <a:pt x="3647"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2" name="Google Shape;3512;p9"/>
            <p:cNvSpPr/>
            <p:nvPr/>
          </p:nvSpPr>
          <p:spPr>
            <a:xfrm>
              <a:off x="4382375" y="3775050"/>
              <a:ext cx="178925" cy="158500"/>
            </a:xfrm>
            <a:custGeom>
              <a:rect b="b" l="l" r="r" t="t"/>
              <a:pathLst>
                <a:path extrusionOk="0" h="6340" w="7157">
                  <a:moveTo>
                    <a:pt x="3625" y="1"/>
                  </a:moveTo>
                  <a:cubicBezTo>
                    <a:pt x="2519" y="1"/>
                    <a:pt x="1444" y="594"/>
                    <a:pt x="854" y="1654"/>
                  </a:cubicBezTo>
                  <a:cubicBezTo>
                    <a:pt x="1" y="3186"/>
                    <a:pt x="514" y="5087"/>
                    <a:pt x="2009" y="5936"/>
                  </a:cubicBezTo>
                  <a:cubicBezTo>
                    <a:pt x="2492" y="6209"/>
                    <a:pt x="3016" y="6339"/>
                    <a:pt x="3534" y="6339"/>
                  </a:cubicBezTo>
                  <a:cubicBezTo>
                    <a:pt x="4624" y="6339"/>
                    <a:pt x="5686" y="5764"/>
                    <a:pt x="6278" y="4736"/>
                  </a:cubicBezTo>
                  <a:cubicBezTo>
                    <a:pt x="7157" y="3214"/>
                    <a:pt x="6676" y="1300"/>
                    <a:pt x="5200" y="432"/>
                  </a:cubicBezTo>
                  <a:cubicBezTo>
                    <a:pt x="4702" y="140"/>
                    <a:pt x="4160" y="1"/>
                    <a:pt x="3625"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3" name="Google Shape;3513;p9"/>
            <p:cNvSpPr/>
            <p:nvPr/>
          </p:nvSpPr>
          <p:spPr>
            <a:xfrm>
              <a:off x="4567400" y="3723500"/>
              <a:ext cx="174875" cy="155225"/>
            </a:xfrm>
            <a:custGeom>
              <a:rect b="b" l="l" r="r" t="t"/>
              <a:pathLst>
                <a:path extrusionOk="0" h="6209" w="6995">
                  <a:moveTo>
                    <a:pt x="3589" y="1"/>
                  </a:moveTo>
                  <a:cubicBezTo>
                    <a:pt x="2470" y="1"/>
                    <a:pt x="1352" y="602"/>
                    <a:pt x="795" y="1639"/>
                  </a:cubicBezTo>
                  <a:cubicBezTo>
                    <a:pt x="0" y="3113"/>
                    <a:pt x="528" y="5024"/>
                    <a:pt x="1953" y="5832"/>
                  </a:cubicBezTo>
                  <a:cubicBezTo>
                    <a:pt x="2404" y="6088"/>
                    <a:pt x="2905" y="6209"/>
                    <a:pt x="3406" y="6209"/>
                  </a:cubicBezTo>
                  <a:cubicBezTo>
                    <a:pt x="4524" y="6209"/>
                    <a:pt x="5642" y="5608"/>
                    <a:pt x="6200" y="4572"/>
                  </a:cubicBezTo>
                  <a:cubicBezTo>
                    <a:pt x="6994" y="3097"/>
                    <a:pt x="6466" y="1187"/>
                    <a:pt x="5042" y="378"/>
                  </a:cubicBezTo>
                  <a:cubicBezTo>
                    <a:pt x="4591" y="122"/>
                    <a:pt x="4090" y="1"/>
                    <a:pt x="3589"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4" name="Google Shape;3514;p9"/>
            <p:cNvSpPr/>
            <p:nvPr/>
          </p:nvSpPr>
          <p:spPr>
            <a:xfrm>
              <a:off x="4966400" y="3011825"/>
              <a:ext cx="176725" cy="155825"/>
            </a:xfrm>
            <a:custGeom>
              <a:rect b="b" l="l" r="r" t="t"/>
              <a:pathLst>
                <a:path extrusionOk="0" h="6233" w="7069">
                  <a:moveTo>
                    <a:pt x="3619" y="0"/>
                  </a:moveTo>
                  <a:cubicBezTo>
                    <a:pt x="2514" y="0"/>
                    <a:pt x="1418" y="587"/>
                    <a:pt x="845" y="1605"/>
                  </a:cubicBezTo>
                  <a:cubicBezTo>
                    <a:pt x="1" y="3107"/>
                    <a:pt x="556" y="5092"/>
                    <a:pt x="2042" y="5885"/>
                  </a:cubicBezTo>
                  <a:cubicBezTo>
                    <a:pt x="2484" y="6121"/>
                    <a:pt x="2968" y="6233"/>
                    <a:pt x="3451" y="6233"/>
                  </a:cubicBezTo>
                  <a:cubicBezTo>
                    <a:pt x="4555" y="6233"/>
                    <a:pt x="5651" y="5647"/>
                    <a:pt x="6224" y="4629"/>
                  </a:cubicBezTo>
                  <a:cubicBezTo>
                    <a:pt x="7068" y="3128"/>
                    <a:pt x="6513" y="1141"/>
                    <a:pt x="5027" y="348"/>
                  </a:cubicBezTo>
                  <a:cubicBezTo>
                    <a:pt x="4585" y="112"/>
                    <a:pt x="4101" y="0"/>
                    <a:pt x="3619"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5" name="Google Shape;3515;p9"/>
            <p:cNvSpPr/>
            <p:nvPr/>
          </p:nvSpPr>
          <p:spPr>
            <a:xfrm>
              <a:off x="3971075" y="1515550"/>
              <a:ext cx="176525" cy="156475"/>
            </a:xfrm>
            <a:custGeom>
              <a:rect b="b" l="l" r="r" t="t"/>
              <a:pathLst>
                <a:path extrusionOk="0" h="6259" w="7061">
                  <a:moveTo>
                    <a:pt x="3600" y="0"/>
                  </a:moveTo>
                  <a:cubicBezTo>
                    <a:pt x="2497" y="0"/>
                    <a:pt x="1402" y="586"/>
                    <a:pt x="824" y="1612"/>
                  </a:cubicBezTo>
                  <a:cubicBezTo>
                    <a:pt x="0" y="3075"/>
                    <a:pt x="485" y="4981"/>
                    <a:pt x="1901" y="5835"/>
                  </a:cubicBezTo>
                  <a:cubicBezTo>
                    <a:pt x="2376" y="6123"/>
                    <a:pt x="2907" y="6259"/>
                    <a:pt x="3438" y="6259"/>
                  </a:cubicBezTo>
                  <a:cubicBezTo>
                    <a:pt x="4520" y="6259"/>
                    <a:pt x="5599" y="5694"/>
                    <a:pt x="6188" y="4695"/>
                  </a:cubicBezTo>
                  <a:cubicBezTo>
                    <a:pt x="7060" y="3214"/>
                    <a:pt x="6558" y="1241"/>
                    <a:pt x="5092" y="395"/>
                  </a:cubicBezTo>
                  <a:cubicBezTo>
                    <a:pt x="4627" y="127"/>
                    <a:pt x="4112" y="0"/>
                    <a:pt x="3600"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6" name="Google Shape;3516;p9"/>
            <p:cNvSpPr/>
            <p:nvPr/>
          </p:nvSpPr>
          <p:spPr>
            <a:xfrm>
              <a:off x="2873575" y="1834875"/>
              <a:ext cx="175525" cy="155950"/>
            </a:xfrm>
            <a:custGeom>
              <a:rect b="b" l="l" r="r" t="t"/>
              <a:pathLst>
                <a:path extrusionOk="0" h="6238" w="7021">
                  <a:moveTo>
                    <a:pt x="3605" y="1"/>
                  </a:moveTo>
                  <a:cubicBezTo>
                    <a:pt x="2537" y="1"/>
                    <a:pt x="1460" y="551"/>
                    <a:pt x="865" y="1528"/>
                  </a:cubicBezTo>
                  <a:cubicBezTo>
                    <a:pt x="0" y="2953"/>
                    <a:pt x="445" y="4891"/>
                    <a:pt x="1845" y="5787"/>
                  </a:cubicBezTo>
                  <a:cubicBezTo>
                    <a:pt x="2323" y="6093"/>
                    <a:pt x="2868" y="6237"/>
                    <a:pt x="3416" y="6237"/>
                  </a:cubicBezTo>
                  <a:cubicBezTo>
                    <a:pt x="4485" y="6237"/>
                    <a:pt x="5561" y="5687"/>
                    <a:pt x="6156" y="4710"/>
                  </a:cubicBezTo>
                  <a:cubicBezTo>
                    <a:pt x="7021" y="3285"/>
                    <a:pt x="6576" y="1347"/>
                    <a:pt x="5176" y="451"/>
                  </a:cubicBezTo>
                  <a:cubicBezTo>
                    <a:pt x="4698" y="145"/>
                    <a:pt x="4153" y="1"/>
                    <a:pt x="3605"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7" name="Google Shape;3517;p9"/>
            <p:cNvSpPr/>
            <p:nvPr/>
          </p:nvSpPr>
          <p:spPr>
            <a:xfrm>
              <a:off x="4668350" y="1907825"/>
              <a:ext cx="177075" cy="156475"/>
            </a:xfrm>
            <a:custGeom>
              <a:rect b="b" l="l" r="r" t="t"/>
              <a:pathLst>
                <a:path extrusionOk="0" h="6259" w="7083">
                  <a:moveTo>
                    <a:pt x="3618" y="1"/>
                  </a:moveTo>
                  <a:cubicBezTo>
                    <a:pt x="2518" y="1"/>
                    <a:pt x="1431" y="584"/>
                    <a:pt x="852" y="1602"/>
                  </a:cubicBezTo>
                  <a:cubicBezTo>
                    <a:pt x="0" y="3100"/>
                    <a:pt x="530" y="5065"/>
                    <a:pt x="2009" y="5885"/>
                  </a:cubicBezTo>
                  <a:cubicBezTo>
                    <a:pt x="2464" y="6138"/>
                    <a:pt x="2965" y="6258"/>
                    <a:pt x="3463" y="6258"/>
                  </a:cubicBezTo>
                  <a:cubicBezTo>
                    <a:pt x="4581" y="6258"/>
                    <a:pt x="5690" y="5656"/>
                    <a:pt x="6258" y="4609"/>
                  </a:cubicBezTo>
                  <a:cubicBezTo>
                    <a:pt x="7082" y="3091"/>
                    <a:pt x="6516" y="1136"/>
                    <a:pt x="5026" y="348"/>
                  </a:cubicBezTo>
                  <a:cubicBezTo>
                    <a:pt x="4582" y="112"/>
                    <a:pt x="4099" y="1"/>
                    <a:pt x="3618"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8" name="Google Shape;3518;p9"/>
            <p:cNvSpPr/>
            <p:nvPr/>
          </p:nvSpPr>
          <p:spPr>
            <a:xfrm>
              <a:off x="3470150" y="4043250"/>
              <a:ext cx="173925" cy="153925"/>
            </a:xfrm>
            <a:custGeom>
              <a:rect b="b" l="l" r="r" t="t"/>
              <a:pathLst>
                <a:path extrusionOk="0" h="6157" w="6957">
                  <a:moveTo>
                    <a:pt x="3566" y="0"/>
                  </a:moveTo>
                  <a:cubicBezTo>
                    <a:pt x="2458" y="0"/>
                    <a:pt x="1355" y="594"/>
                    <a:pt x="801" y="1618"/>
                  </a:cubicBezTo>
                  <a:cubicBezTo>
                    <a:pt x="1" y="3096"/>
                    <a:pt x="549" y="5029"/>
                    <a:pt x="1989" y="5807"/>
                  </a:cubicBezTo>
                  <a:cubicBezTo>
                    <a:pt x="2427" y="6045"/>
                    <a:pt x="2910" y="6156"/>
                    <a:pt x="3391" y="6156"/>
                  </a:cubicBezTo>
                  <a:cubicBezTo>
                    <a:pt x="4499" y="6156"/>
                    <a:pt x="5602" y="5562"/>
                    <a:pt x="6156" y="4539"/>
                  </a:cubicBezTo>
                  <a:cubicBezTo>
                    <a:pt x="6956" y="3061"/>
                    <a:pt x="6408" y="1127"/>
                    <a:pt x="4968" y="349"/>
                  </a:cubicBezTo>
                  <a:cubicBezTo>
                    <a:pt x="4530" y="112"/>
                    <a:pt x="4047" y="0"/>
                    <a:pt x="3566"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9" name="Google Shape;3519;p9"/>
            <p:cNvSpPr/>
            <p:nvPr/>
          </p:nvSpPr>
          <p:spPr>
            <a:xfrm>
              <a:off x="2772350" y="3650925"/>
              <a:ext cx="173900" cy="153925"/>
            </a:xfrm>
            <a:custGeom>
              <a:rect b="b" l="l" r="r" t="t"/>
              <a:pathLst>
                <a:path extrusionOk="0" h="6157" w="6956">
                  <a:moveTo>
                    <a:pt x="3568" y="0"/>
                  </a:moveTo>
                  <a:cubicBezTo>
                    <a:pt x="2472" y="0"/>
                    <a:pt x="1379" y="582"/>
                    <a:pt x="816" y="1592"/>
                  </a:cubicBezTo>
                  <a:cubicBezTo>
                    <a:pt x="0" y="3054"/>
                    <a:pt x="528" y="4993"/>
                    <a:pt x="1961" y="5793"/>
                  </a:cubicBezTo>
                  <a:cubicBezTo>
                    <a:pt x="2405" y="6040"/>
                    <a:pt x="2896" y="6157"/>
                    <a:pt x="3387" y="6157"/>
                  </a:cubicBezTo>
                  <a:cubicBezTo>
                    <a:pt x="4483" y="6157"/>
                    <a:pt x="5578" y="5575"/>
                    <a:pt x="6140" y="4566"/>
                  </a:cubicBezTo>
                  <a:cubicBezTo>
                    <a:pt x="6955" y="3104"/>
                    <a:pt x="6428" y="1165"/>
                    <a:pt x="4994" y="365"/>
                  </a:cubicBezTo>
                  <a:cubicBezTo>
                    <a:pt x="4550" y="117"/>
                    <a:pt x="4058" y="0"/>
                    <a:pt x="3568"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0" name="Google Shape;3520;p9"/>
            <p:cNvSpPr/>
            <p:nvPr/>
          </p:nvSpPr>
          <p:spPr>
            <a:xfrm>
              <a:off x="2474200" y="2546925"/>
              <a:ext cx="174425" cy="154625"/>
            </a:xfrm>
            <a:custGeom>
              <a:rect b="b" l="l" r="r" t="t"/>
              <a:pathLst>
                <a:path extrusionOk="0" h="6185" w="6977">
                  <a:moveTo>
                    <a:pt x="3580" y="1"/>
                  </a:moveTo>
                  <a:cubicBezTo>
                    <a:pt x="2488" y="1"/>
                    <a:pt x="1398" y="577"/>
                    <a:pt x="825" y="1580"/>
                  </a:cubicBezTo>
                  <a:cubicBezTo>
                    <a:pt x="0" y="3028"/>
                    <a:pt x="504" y="4963"/>
                    <a:pt x="1922" y="5794"/>
                  </a:cubicBezTo>
                  <a:cubicBezTo>
                    <a:pt x="2375" y="6059"/>
                    <a:pt x="2883" y="6184"/>
                    <a:pt x="3392" y="6184"/>
                  </a:cubicBezTo>
                  <a:cubicBezTo>
                    <a:pt x="4505" y="6184"/>
                    <a:pt x="5622" y="5587"/>
                    <a:pt x="6179" y="4556"/>
                  </a:cubicBezTo>
                  <a:cubicBezTo>
                    <a:pt x="6976" y="3083"/>
                    <a:pt x="6437" y="1157"/>
                    <a:pt x="5008" y="364"/>
                  </a:cubicBezTo>
                  <a:cubicBezTo>
                    <a:pt x="4562" y="117"/>
                    <a:pt x="4071" y="1"/>
                    <a:pt x="3580"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1" name="Google Shape;3521;p9"/>
            <p:cNvSpPr/>
            <p:nvPr/>
          </p:nvSpPr>
          <p:spPr>
            <a:xfrm>
              <a:off x="3557275" y="1440125"/>
              <a:ext cx="172525" cy="152125"/>
            </a:xfrm>
            <a:custGeom>
              <a:rect b="b" l="l" r="r" t="t"/>
              <a:pathLst>
                <a:path extrusionOk="0" h="6085" w="6901">
                  <a:moveTo>
                    <a:pt x="3499" y="1"/>
                  </a:moveTo>
                  <a:cubicBezTo>
                    <a:pt x="2463" y="1"/>
                    <a:pt x="1449" y="544"/>
                    <a:pt x="873" y="1515"/>
                  </a:cubicBezTo>
                  <a:cubicBezTo>
                    <a:pt x="1" y="2989"/>
                    <a:pt x="481" y="4868"/>
                    <a:pt x="1943" y="5697"/>
                  </a:cubicBezTo>
                  <a:cubicBezTo>
                    <a:pt x="2404" y="5960"/>
                    <a:pt x="2906" y="6084"/>
                    <a:pt x="3402" y="6084"/>
                  </a:cubicBezTo>
                  <a:cubicBezTo>
                    <a:pt x="4438" y="6084"/>
                    <a:pt x="5451" y="5541"/>
                    <a:pt x="6026" y="4570"/>
                  </a:cubicBezTo>
                  <a:cubicBezTo>
                    <a:pt x="6900" y="3097"/>
                    <a:pt x="6418" y="1218"/>
                    <a:pt x="4957" y="387"/>
                  </a:cubicBezTo>
                  <a:cubicBezTo>
                    <a:pt x="4496" y="125"/>
                    <a:pt x="3995" y="1"/>
                    <a:pt x="3499"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2" name="Google Shape;3522;p9"/>
            <p:cNvSpPr/>
            <p:nvPr/>
          </p:nvSpPr>
          <p:spPr>
            <a:xfrm>
              <a:off x="4953400" y="2224725"/>
              <a:ext cx="171475" cy="152125"/>
            </a:xfrm>
            <a:custGeom>
              <a:rect b="b" l="l" r="r" t="t"/>
              <a:pathLst>
                <a:path extrusionOk="0" h="6085" w="6859">
                  <a:moveTo>
                    <a:pt x="3479" y="1"/>
                  </a:moveTo>
                  <a:cubicBezTo>
                    <a:pt x="2418" y="1"/>
                    <a:pt x="1381" y="570"/>
                    <a:pt x="816" y="1582"/>
                  </a:cubicBezTo>
                  <a:cubicBezTo>
                    <a:pt x="1" y="3040"/>
                    <a:pt x="477" y="4852"/>
                    <a:pt x="1891" y="5680"/>
                  </a:cubicBezTo>
                  <a:cubicBezTo>
                    <a:pt x="2360" y="5954"/>
                    <a:pt x="2873" y="6085"/>
                    <a:pt x="3380" y="6085"/>
                  </a:cubicBezTo>
                  <a:cubicBezTo>
                    <a:pt x="4440" y="6085"/>
                    <a:pt x="5478" y="5515"/>
                    <a:pt x="6044" y="4503"/>
                  </a:cubicBezTo>
                  <a:cubicBezTo>
                    <a:pt x="6859" y="3044"/>
                    <a:pt x="6383" y="1233"/>
                    <a:pt x="4967" y="405"/>
                  </a:cubicBezTo>
                  <a:cubicBezTo>
                    <a:pt x="4498" y="131"/>
                    <a:pt x="3986" y="1"/>
                    <a:pt x="3479"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3" name="Google Shape;3523;p9"/>
            <p:cNvSpPr/>
            <p:nvPr/>
          </p:nvSpPr>
          <p:spPr>
            <a:xfrm>
              <a:off x="3374075" y="1492950"/>
              <a:ext cx="173000" cy="152850"/>
            </a:xfrm>
            <a:custGeom>
              <a:rect b="b" l="l" r="r" t="t"/>
              <a:pathLst>
                <a:path extrusionOk="0" h="6114" w="6920">
                  <a:moveTo>
                    <a:pt x="3529" y="1"/>
                  </a:moveTo>
                  <a:cubicBezTo>
                    <a:pt x="2495" y="1"/>
                    <a:pt x="1471" y="534"/>
                    <a:pt x="883" y="1486"/>
                  </a:cubicBezTo>
                  <a:cubicBezTo>
                    <a:pt x="1" y="2920"/>
                    <a:pt x="458" y="4837"/>
                    <a:pt x="1885" y="5699"/>
                  </a:cubicBezTo>
                  <a:cubicBezTo>
                    <a:pt x="2351" y="5981"/>
                    <a:pt x="2870" y="6114"/>
                    <a:pt x="3387" y="6114"/>
                  </a:cubicBezTo>
                  <a:cubicBezTo>
                    <a:pt x="4441" y="6114"/>
                    <a:pt x="5487" y="5561"/>
                    <a:pt x="6065" y="4579"/>
                  </a:cubicBezTo>
                  <a:cubicBezTo>
                    <a:pt x="6919" y="3123"/>
                    <a:pt x="6427" y="1215"/>
                    <a:pt x="4986" y="387"/>
                  </a:cubicBezTo>
                  <a:cubicBezTo>
                    <a:pt x="4530" y="125"/>
                    <a:pt x="4028" y="1"/>
                    <a:pt x="3529"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4" name="Google Shape;3524;p9"/>
            <p:cNvSpPr/>
            <p:nvPr/>
          </p:nvSpPr>
          <p:spPr>
            <a:xfrm>
              <a:off x="4388125" y="1594975"/>
              <a:ext cx="173025" cy="152800"/>
            </a:xfrm>
            <a:custGeom>
              <a:rect b="b" l="l" r="r" t="t"/>
              <a:pathLst>
                <a:path extrusionOk="0" h="6112" w="6921">
                  <a:moveTo>
                    <a:pt x="3525" y="0"/>
                  </a:moveTo>
                  <a:cubicBezTo>
                    <a:pt x="2479" y="0"/>
                    <a:pt x="1447" y="545"/>
                    <a:pt x="867" y="1513"/>
                  </a:cubicBezTo>
                  <a:cubicBezTo>
                    <a:pt x="1" y="2959"/>
                    <a:pt x="478" y="4873"/>
                    <a:pt x="1915" y="5715"/>
                  </a:cubicBezTo>
                  <a:cubicBezTo>
                    <a:pt x="2375" y="5984"/>
                    <a:pt x="2883" y="6112"/>
                    <a:pt x="3390" y="6112"/>
                  </a:cubicBezTo>
                  <a:cubicBezTo>
                    <a:pt x="4456" y="6112"/>
                    <a:pt x="5513" y="5546"/>
                    <a:pt x="6082" y="4548"/>
                  </a:cubicBezTo>
                  <a:cubicBezTo>
                    <a:pt x="6921" y="3077"/>
                    <a:pt x="6408" y="1176"/>
                    <a:pt x="4958" y="370"/>
                  </a:cubicBezTo>
                  <a:cubicBezTo>
                    <a:pt x="4507" y="119"/>
                    <a:pt x="4015" y="0"/>
                    <a:pt x="3525"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5" name="Google Shape;3525;p9"/>
            <p:cNvSpPr/>
            <p:nvPr/>
          </p:nvSpPr>
          <p:spPr>
            <a:xfrm>
              <a:off x="3191875" y="1546475"/>
              <a:ext cx="171475" cy="152125"/>
            </a:xfrm>
            <a:custGeom>
              <a:rect b="b" l="l" r="r" t="t"/>
              <a:pathLst>
                <a:path extrusionOk="0" h="6085" w="6859">
                  <a:moveTo>
                    <a:pt x="3478" y="1"/>
                  </a:moveTo>
                  <a:cubicBezTo>
                    <a:pt x="2420" y="1"/>
                    <a:pt x="1386" y="566"/>
                    <a:pt x="820" y="1573"/>
                  </a:cubicBezTo>
                  <a:cubicBezTo>
                    <a:pt x="0" y="3029"/>
                    <a:pt x="472" y="4845"/>
                    <a:pt x="1884" y="5676"/>
                  </a:cubicBezTo>
                  <a:cubicBezTo>
                    <a:pt x="2354" y="5953"/>
                    <a:pt x="2870" y="6085"/>
                    <a:pt x="3380" y="6085"/>
                  </a:cubicBezTo>
                  <a:cubicBezTo>
                    <a:pt x="4438" y="6085"/>
                    <a:pt x="5472" y="5519"/>
                    <a:pt x="6039" y="4512"/>
                  </a:cubicBezTo>
                  <a:cubicBezTo>
                    <a:pt x="6858" y="3057"/>
                    <a:pt x="6387" y="1242"/>
                    <a:pt x="4975" y="410"/>
                  </a:cubicBezTo>
                  <a:cubicBezTo>
                    <a:pt x="4504" y="133"/>
                    <a:pt x="3988" y="1"/>
                    <a:pt x="3478"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6" name="Google Shape;3526;p9"/>
            <p:cNvSpPr/>
            <p:nvPr/>
          </p:nvSpPr>
          <p:spPr>
            <a:xfrm>
              <a:off x="5052700" y="2592625"/>
              <a:ext cx="171475" cy="152125"/>
            </a:xfrm>
            <a:custGeom>
              <a:rect b="b" l="l" r="r" t="t"/>
              <a:pathLst>
                <a:path extrusionOk="0" h="6085" w="6859">
                  <a:moveTo>
                    <a:pt x="3478" y="0"/>
                  </a:moveTo>
                  <a:cubicBezTo>
                    <a:pt x="2420" y="0"/>
                    <a:pt x="1384" y="567"/>
                    <a:pt x="818" y="1576"/>
                  </a:cubicBezTo>
                  <a:cubicBezTo>
                    <a:pt x="0" y="3030"/>
                    <a:pt x="473" y="4846"/>
                    <a:pt x="1885" y="5677"/>
                  </a:cubicBezTo>
                  <a:cubicBezTo>
                    <a:pt x="2355" y="5953"/>
                    <a:pt x="2870" y="6084"/>
                    <a:pt x="3379" y="6084"/>
                  </a:cubicBezTo>
                  <a:cubicBezTo>
                    <a:pt x="4438" y="6084"/>
                    <a:pt x="5473" y="5517"/>
                    <a:pt x="6040" y="4508"/>
                  </a:cubicBezTo>
                  <a:cubicBezTo>
                    <a:pt x="6858" y="3054"/>
                    <a:pt x="6387" y="1238"/>
                    <a:pt x="4972" y="407"/>
                  </a:cubicBezTo>
                  <a:cubicBezTo>
                    <a:pt x="4502" y="131"/>
                    <a:pt x="3988" y="0"/>
                    <a:pt x="3478"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7" name="Google Shape;3527;p9"/>
            <p:cNvSpPr/>
            <p:nvPr/>
          </p:nvSpPr>
          <p:spPr>
            <a:xfrm>
              <a:off x="5002850" y="2408375"/>
              <a:ext cx="172400" cy="152725"/>
            </a:xfrm>
            <a:custGeom>
              <a:rect b="b" l="l" r="r" t="t"/>
              <a:pathLst>
                <a:path extrusionOk="0" h="6109" w="6896">
                  <a:moveTo>
                    <a:pt x="3504" y="1"/>
                  </a:moveTo>
                  <a:cubicBezTo>
                    <a:pt x="2399" y="1"/>
                    <a:pt x="1313" y="604"/>
                    <a:pt x="768" y="1649"/>
                  </a:cubicBezTo>
                  <a:cubicBezTo>
                    <a:pt x="0" y="3118"/>
                    <a:pt x="519" y="4939"/>
                    <a:pt x="1929" y="5733"/>
                  </a:cubicBezTo>
                  <a:cubicBezTo>
                    <a:pt x="2381" y="5988"/>
                    <a:pt x="2877" y="6109"/>
                    <a:pt x="3370" y="6109"/>
                  </a:cubicBezTo>
                  <a:cubicBezTo>
                    <a:pt x="4453" y="6109"/>
                    <a:pt x="5521" y="5527"/>
                    <a:pt x="6079" y="4510"/>
                  </a:cubicBezTo>
                  <a:cubicBezTo>
                    <a:pt x="6895" y="3025"/>
                    <a:pt x="6357" y="1128"/>
                    <a:pt x="4898" y="347"/>
                  </a:cubicBezTo>
                  <a:cubicBezTo>
                    <a:pt x="4458" y="112"/>
                    <a:pt x="3979" y="1"/>
                    <a:pt x="3504"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8" name="Google Shape;3528;p9"/>
            <p:cNvSpPr/>
            <p:nvPr/>
          </p:nvSpPr>
          <p:spPr>
            <a:xfrm>
              <a:off x="4885150" y="3435125"/>
              <a:ext cx="171350" cy="151400"/>
            </a:xfrm>
            <a:custGeom>
              <a:rect b="b" l="l" r="r" t="t"/>
              <a:pathLst>
                <a:path extrusionOk="0" h="6056" w="6854">
                  <a:moveTo>
                    <a:pt x="3469" y="1"/>
                  </a:moveTo>
                  <a:cubicBezTo>
                    <a:pt x="2453" y="1"/>
                    <a:pt x="1467" y="531"/>
                    <a:pt x="892" y="1490"/>
                  </a:cubicBezTo>
                  <a:cubicBezTo>
                    <a:pt x="0" y="2977"/>
                    <a:pt x="469" y="4829"/>
                    <a:pt x="1945" y="5666"/>
                  </a:cubicBezTo>
                  <a:cubicBezTo>
                    <a:pt x="2411" y="5930"/>
                    <a:pt x="2913" y="6055"/>
                    <a:pt x="3407" y="6055"/>
                  </a:cubicBezTo>
                  <a:cubicBezTo>
                    <a:pt x="4441" y="6055"/>
                    <a:pt x="5442" y="5505"/>
                    <a:pt x="6011" y="4517"/>
                  </a:cubicBezTo>
                  <a:cubicBezTo>
                    <a:pt x="6854" y="3057"/>
                    <a:pt x="6401" y="1256"/>
                    <a:pt x="4979" y="417"/>
                  </a:cubicBezTo>
                  <a:cubicBezTo>
                    <a:pt x="4501" y="135"/>
                    <a:pt x="3981" y="1"/>
                    <a:pt x="3469"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9" name="Google Shape;3529;p9"/>
            <p:cNvSpPr/>
            <p:nvPr/>
          </p:nvSpPr>
          <p:spPr>
            <a:xfrm>
              <a:off x="4753075" y="3673125"/>
              <a:ext cx="169525" cy="149600"/>
            </a:xfrm>
            <a:custGeom>
              <a:rect b="b" l="l" r="r" t="t"/>
              <a:pathLst>
                <a:path extrusionOk="0" h="5984" w="6781">
                  <a:moveTo>
                    <a:pt x="3404" y="0"/>
                  </a:moveTo>
                  <a:cubicBezTo>
                    <a:pt x="2391" y="0"/>
                    <a:pt x="1418" y="541"/>
                    <a:pt x="855" y="1518"/>
                  </a:cubicBezTo>
                  <a:cubicBezTo>
                    <a:pt x="0" y="2998"/>
                    <a:pt x="459" y="4765"/>
                    <a:pt x="1912" y="5591"/>
                  </a:cubicBezTo>
                  <a:cubicBezTo>
                    <a:pt x="2381" y="5857"/>
                    <a:pt x="2882" y="5984"/>
                    <a:pt x="3373" y="5984"/>
                  </a:cubicBezTo>
                  <a:cubicBezTo>
                    <a:pt x="4402" y="5984"/>
                    <a:pt x="5388" y="5426"/>
                    <a:pt x="5951" y="4418"/>
                  </a:cubicBezTo>
                  <a:cubicBezTo>
                    <a:pt x="6780" y="2929"/>
                    <a:pt x="6290" y="1174"/>
                    <a:pt x="4817" y="368"/>
                  </a:cubicBezTo>
                  <a:cubicBezTo>
                    <a:pt x="4363" y="119"/>
                    <a:pt x="3879" y="0"/>
                    <a:pt x="3404"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0" name="Google Shape;3530;p9"/>
            <p:cNvSpPr/>
            <p:nvPr/>
          </p:nvSpPr>
          <p:spPr>
            <a:xfrm>
              <a:off x="4156850" y="1465225"/>
              <a:ext cx="170300" cy="150750"/>
            </a:xfrm>
            <a:custGeom>
              <a:rect b="b" l="l" r="r" t="t"/>
              <a:pathLst>
                <a:path extrusionOk="0" h="6030" w="6812">
                  <a:moveTo>
                    <a:pt x="3430" y="1"/>
                  </a:moveTo>
                  <a:cubicBezTo>
                    <a:pt x="2376" y="1"/>
                    <a:pt x="1364" y="579"/>
                    <a:pt x="802" y="1615"/>
                  </a:cubicBezTo>
                  <a:cubicBezTo>
                    <a:pt x="1" y="3095"/>
                    <a:pt x="503" y="4856"/>
                    <a:pt x="1955" y="5656"/>
                  </a:cubicBezTo>
                  <a:cubicBezTo>
                    <a:pt x="2414" y="5909"/>
                    <a:pt x="2903" y="6029"/>
                    <a:pt x="3384" y="6029"/>
                  </a:cubicBezTo>
                  <a:cubicBezTo>
                    <a:pt x="4421" y="6029"/>
                    <a:pt x="5419" y="5468"/>
                    <a:pt x="5985" y="4464"/>
                  </a:cubicBezTo>
                  <a:cubicBezTo>
                    <a:pt x="6812" y="2993"/>
                    <a:pt x="6343" y="1223"/>
                    <a:pt x="4908" y="401"/>
                  </a:cubicBezTo>
                  <a:cubicBezTo>
                    <a:pt x="4435" y="130"/>
                    <a:pt x="3928" y="1"/>
                    <a:pt x="3430"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1" name="Google Shape;3531;p9"/>
            <p:cNvSpPr/>
            <p:nvPr/>
          </p:nvSpPr>
          <p:spPr>
            <a:xfrm>
              <a:off x="4622150" y="1726775"/>
              <a:ext cx="170100" cy="150675"/>
            </a:xfrm>
            <a:custGeom>
              <a:rect b="b" l="l" r="r" t="t"/>
              <a:pathLst>
                <a:path extrusionOk="0" h="6027" w="6804">
                  <a:moveTo>
                    <a:pt x="3424" y="0"/>
                  </a:moveTo>
                  <a:cubicBezTo>
                    <a:pt x="2394" y="0"/>
                    <a:pt x="1403" y="552"/>
                    <a:pt x="834" y="1551"/>
                  </a:cubicBezTo>
                  <a:cubicBezTo>
                    <a:pt x="0" y="3019"/>
                    <a:pt x="460" y="4793"/>
                    <a:pt x="1888" y="5619"/>
                  </a:cubicBezTo>
                  <a:cubicBezTo>
                    <a:pt x="2364" y="5895"/>
                    <a:pt x="2877" y="6027"/>
                    <a:pt x="3381" y="6027"/>
                  </a:cubicBezTo>
                  <a:cubicBezTo>
                    <a:pt x="4396" y="6027"/>
                    <a:pt x="5376" y="5493"/>
                    <a:pt x="5945" y="4528"/>
                  </a:cubicBezTo>
                  <a:cubicBezTo>
                    <a:pt x="6804" y="3069"/>
                    <a:pt x="6376" y="1284"/>
                    <a:pt x="4968" y="437"/>
                  </a:cubicBezTo>
                  <a:cubicBezTo>
                    <a:pt x="4476" y="141"/>
                    <a:pt x="3945" y="0"/>
                    <a:pt x="3424"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2" name="Google Shape;3532;p9"/>
            <p:cNvSpPr/>
            <p:nvPr/>
          </p:nvSpPr>
          <p:spPr>
            <a:xfrm>
              <a:off x="4904550" y="2041775"/>
              <a:ext cx="169825" cy="150150"/>
            </a:xfrm>
            <a:custGeom>
              <a:rect b="b" l="l" r="r" t="t"/>
              <a:pathLst>
                <a:path extrusionOk="0" h="6006" w="6793">
                  <a:moveTo>
                    <a:pt x="3412" y="0"/>
                  </a:moveTo>
                  <a:cubicBezTo>
                    <a:pt x="2392" y="0"/>
                    <a:pt x="1415" y="545"/>
                    <a:pt x="848" y="1532"/>
                  </a:cubicBezTo>
                  <a:cubicBezTo>
                    <a:pt x="1" y="3007"/>
                    <a:pt x="458" y="4774"/>
                    <a:pt x="1899" y="5601"/>
                  </a:cubicBezTo>
                  <a:cubicBezTo>
                    <a:pt x="2374" y="5875"/>
                    <a:pt x="2883" y="6005"/>
                    <a:pt x="3382" y="6005"/>
                  </a:cubicBezTo>
                  <a:cubicBezTo>
                    <a:pt x="4402" y="6005"/>
                    <a:pt x="5379" y="5460"/>
                    <a:pt x="5945" y="4474"/>
                  </a:cubicBezTo>
                  <a:cubicBezTo>
                    <a:pt x="6792" y="2997"/>
                    <a:pt x="6337" y="1232"/>
                    <a:pt x="4896" y="404"/>
                  </a:cubicBezTo>
                  <a:cubicBezTo>
                    <a:pt x="4420" y="131"/>
                    <a:pt x="3911" y="0"/>
                    <a:pt x="3412"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3" name="Google Shape;3533;p9"/>
            <p:cNvSpPr/>
            <p:nvPr/>
          </p:nvSpPr>
          <p:spPr>
            <a:xfrm>
              <a:off x="4070475" y="4069250"/>
              <a:ext cx="170250" cy="150725"/>
            </a:xfrm>
            <a:custGeom>
              <a:rect b="b" l="l" r="r" t="t"/>
              <a:pathLst>
                <a:path extrusionOk="0" h="6029" w="6810">
                  <a:moveTo>
                    <a:pt x="3428" y="0"/>
                  </a:moveTo>
                  <a:cubicBezTo>
                    <a:pt x="2379" y="0"/>
                    <a:pt x="1371" y="574"/>
                    <a:pt x="808" y="1602"/>
                  </a:cubicBezTo>
                  <a:cubicBezTo>
                    <a:pt x="0" y="3079"/>
                    <a:pt x="495" y="4844"/>
                    <a:pt x="1941" y="5649"/>
                  </a:cubicBezTo>
                  <a:cubicBezTo>
                    <a:pt x="2404" y="5906"/>
                    <a:pt x="2898" y="6029"/>
                    <a:pt x="3384" y="6029"/>
                  </a:cubicBezTo>
                  <a:cubicBezTo>
                    <a:pt x="4416" y="6029"/>
                    <a:pt x="5409" y="5474"/>
                    <a:pt x="5975" y="4476"/>
                  </a:cubicBezTo>
                  <a:cubicBezTo>
                    <a:pt x="6810" y="3006"/>
                    <a:pt x="6348" y="1234"/>
                    <a:pt x="4919" y="407"/>
                  </a:cubicBezTo>
                  <a:cubicBezTo>
                    <a:pt x="4442" y="131"/>
                    <a:pt x="3930" y="0"/>
                    <a:pt x="3428"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4" name="Google Shape;3534;p9"/>
            <p:cNvSpPr/>
            <p:nvPr/>
          </p:nvSpPr>
          <p:spPr>
            <a:xfrm>
              <a:off x="2441850" y="3153925"/>
              <a:ext cx="170625" cy="150700"/>
            </a:xfrm>
            <a:custGeom>
              <a:rect b="b" l="l" r="r" t="t"/>
              <a:pathLst>
                <a:path extrusionOk="0" h="6028" w="6825">
                  <a:moveTo>
                    <a:pt x="3446" y="0"/>
                  </a:moveTo>
                  <a:cubicBezTo>
                    <a:pt x="2432" y="0"/>
                    <a:pt x="1454" y="531"/>
                    <a:pt x="885" y="1495"/>
                  </a:cubicBezTo>
                  <a:cubicBezTo>
                    <a:pt x="0" y="2989"/>
                    <a:pt x="468" y="4812"/>
                    <a:pt x="1949" y="5643"/>
                  </a:cubicBezTo>
                  <a:cubicBezTo>
                    <a:pt x="2414" y="5903"/>
                    <a:pt x="2911" y="6027"/>
                    <a:pt x="3400" y="6027"/>
                  </a:cubicBezTo>
                  <a:cubicBezTo>
                    <a:pt x="4430" y="6027"/>
                    <a:pt x="5421" y="5475"/>
                    <a:pt x="5988" y="4482"/>
                  </a:cubicBezTo>
                  <a:cubicBezTo>
                    <a:pt x="6825" y="3017"/>
                    <a:pt x="6371" y="1240"/>
                    <a:pt x="4943" y="410"/>
                  </a:cubicBezTo>
                  <a:cubicBezTo>
                    <a:pt x="4466" y="133"/>
                    <a:pt x="3952" y="0"/>
                    <a:pt x="3446"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5" name="Google Shape;3535;p9"/>
            <p:cNvSpPr/>
            <p:nvPr/>
          </p:nvSpPr>
          <p:spPr>
            <a:xfrm>
              <a:off x="3056825" y="3967775"/>
              <a:ext cx="169525" cy="149650"/>
            </a:xfrm>
            <a:custGeom>
              <a:rect b="b" l="l" r="r" t="t"/>
              <a:pathLst>
                <a:path extrusionOk="0" h="5986" w="6781">
                  <a:moveTo>
                    <a:pt x="3408" y="1"/>
                  </a:moveTo>
                  <a:cubicBezTo>
                    <a:pt x="2390" y="1"/>
                    <a:pt x="1411" y="548"/>
                    <a:pt x="849" y="1531"/>
                  </a:cubicBezTo>
                  <a:cubicBezTo>
                    <a:pt x="0" y="3012"/>
                    <a:pt x="467" y="4777"/>
                    <a:pt x="1923" y="5598"/>
                  </a:cubicBezTo>
                  <a:cubicBezTo>
                    <a:pt x="2389" y="5860"/>
                    <a:pt x="2886" y="5986"/>
                    <a:pt x="3372" y="5986"/>
                  </a:cubicBezTo>
                  <a:cubicBezTo>
                    <a:pt x="4405" y="5986"/>
                    <a:pt x="5395" y="5422"/>
                    <a:pt x="5956" y="4407"/>
                  </a:cubicBezTo>
                  <a:cubicBezTo>
                    <a:pt x="6780" y="2919"/>
                    <a:pt x="6282" y="1164"/>
                    <a:pt x="4807" y="362"/>
                  </a:cubicBezTo>
                  <a:cubicBezTo>
                    <a:pt x="4357" y="118"/>
                    <a:pt x="3879" y="1"/>
                    <a:pt x="3408"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6" name="Google Shape;3536;p9"/>
            <p:cNvSpPr/>
            <p:nvPr/>
          </p:nvSpPr>
          <p:spPr>
            <a:xfrm>
              <a:off x="3887800" y="4122725"/>
              <a:ext cx="169725" cy="150100"/>
            </a:xfrm>
            <a:custGeom>
              <a:rect b="b" l="l" r="r" t="t"/>
              <a:pathLst>
                <a:path extrusionOk="0" h="6004" w="6789">
                  <a:moveTo>
                    <a:pt x="3411" y="1"/>
                  </a:moveTo>
                  <a:cubicBezTo>
                    <a:pt x="2396" y="1"/>
                    <a:pt x="1421" y="539"/>
                    <a:pt x="854" y="1516"/>
                  </a:cubicBezTo>
                  <a:cubicBezTo>
                    <a:pt x="1" y="2986"/>
                    <a:pt x="447" y="4759"/>
                    <a:pt x="1880" y="5592"/>
                  </a:cubicBezTo>
                  <a:cubicBezTo>
                    <a:pt x="2360" y="5870"/>
                    <a:pt x="2874" y="6004"/>
                    <a:pt x="3379" y="6004"/>
                  </a:cubicBezTo>
                  <a:cubicBezTo>
                    <a:pt x="4393" y="6004"/>
                    <a:pt x="5367" y="5466"/>
                    <a:pt x="5934" y="4490"/>
                  </a:cubicBezTo>
                  <a:cubicBezTo>
                    <a:pt x="6788" y="3017"/>
                    <a:pt x="6343" y="1245"/>
                    <a:pt x="4908" y="412"/>
                  </a:cubicBezTo>
                  <a:cubicBezTo>
                    <a:pt x="4429" y="134"/>
                    <a:pt x="3915" y="1"/>
                    <a:pt x="3411"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7" name="Google Shape;3537;p9"/>
            <p:cNvSpPr/>
            <p:nvPr/>
          </p:nvSpPr>
          <p:spPr>
            <a:xfrm>
              <a:off x="5019725" y="3198900"/>
              <a:ext cx="169475" cy="149600"/>
            </a:xfrm>
            <a:custGeom>
              <a:rect b="b" l="l" r="r" t="t"/>
              <a:pathLst>
                <a:path extrusionOk="0" h="5984" w="6779">
                  <a:moveTo>
                    <a:pt x="3406" y="0"/>
                  </a:moveTo>
                  <a:cubicBezTo>
                    <a:pt x="2388" y="0"/>
                    <a:pt x="1410" y="546"/>
                    <a:pt x="847" y="1529"/>
                  </a:cubicBezTo>
                  <a:cubicBezTo>
                    <a:pt x="0" y="3010"/>
                    <a:pt x="466" y="4777"/>
                    <a:pt x="1922" y="5596"/>
                  </a:cubicBezTo>
                  <a:cubicBezTo>
                    <a:pt x="2388" y="5858"/>
                    <a:pt x="2885" y="5984"/>
                    <a:pt x="3373" y="5984"/>
                  </a:cubicBezTo>
                  <a:cubicBezTo>
                    <a:pt x="4405" y="5984"/>
                    <a:pt x="5393" y="5420"/>
                    <a:pt x="5955" y="4405"/>
                  </a:cubicBezTo>
                  <a:cubicBezTo>
                    <a:pt x="6779" y="2918"/>
                    <a:pt x="6281" y="1162"/>
                    <a:pt x="4806" y="362"/>
                  </a:cubicBezTo>
                  <a:cubicBezTo>
                    <a:pt x="4355" y="117"/>
                    <a:pt x="3876" y="0"/>
                    <a:pt x="3406"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8" name="Google Shape;3538;p9"/>
            <p:cNvSpPr/>
            <p:nvPr/>
          </p:nvSpPr>
          <p:spPr>
            <a:xfrm>
              <a:off x="2492050" y="3338075"/>
              <a:ext cx="169975" cy="150200"/>
            </a:xfrm>
            <a:custGeom>
              <a:rect b="b" l="l" r="r" t="t"/>
              <a:pathLst>
                <a:path extrusionOk="0" h="6008" w="6799">
                  <a:moveTo>
                    <a:pt x="3419" y="1"/>
                  </a:moveTo>
                  <a:cubicBezTo>
                    <a:pt x="2374" y="1"/>
                    <a:pt x="1372" y="577"/>
                    <a:pt x="811" y="1606"/>
                  </a:cubicBezTo>
                  <a:cubicBezTo>
                    <a:pt x="1" y="3089"/>
                    <a:pt x="506" y="4845"/>
                    <a:pt x="1971" y="5643"/>
                  </a:cubicBezTo>
                  <a:cubicBezTo>
                    <a:pt x="2424" y="5890"/>
                    <a:pt x="2906" y="6008"/>
                    <a:pt x="3379" y="6008"/>
                  </a:cubicBezTo>
                  <a:cubicBezTo>
                    <a:pt x="4424" y="6008"/>
                    <a:pt x="5427" y="5432"/>
                    <a:pt x="5988" y="4404"/>
                  </a:cubicBezTo>
                  <a:cubicBezTo>
                    <a:pt x="6799" y="2920"/>
                    <a:pt x="6293" y="1165"/>
                    <a:pt x="4828" y="366"/>
                  </a:cubicBezTo>
                  <a:cubicBezTo>
                    <a:pt x="4374" y="119"/>
                    <a:pt x="3892" y="1"/>
                    <a:pt x="3419"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9" name="Google Shape;3539;p9"/>
            <p:cNvSpPr/>
            <p:nvPr/>
          </p:nvSpPr>
          <p:spPr>
            <a:xfrm>
              <a:off x="2392775" y="2970200"/>
              <a:ext cx="169975" cy="150175"/>
            </a:xfrm>
            <a:custGeom>
              <a:rect b="b" l="l" r="r" t="t"/>
              <a:pathLst>
                <a:path extrusionOk="0" h="6007" w="6799">
                  <a:moveTo>
                    <a:pt x="3414" y="0"/>
                  </a:moveTo>
                  <a:cubicBezTo>
                    <a:pt x="2379" y="0"/>
                    <a:pt x="1388" y="564"/>
                    <a:pt x="826" y="1577"/>
                  </a:cubicBezTo>
                  <a:cubicBezTo>
                    <a:pt x="1" y="3061"/>
                    <a:pt x="487" y="4816"/>
                    <a:pt x="1946" y="5627"/>
                  </a:cubicBezTo>
                  <a:cubicBezTo>
                    <a:pt x="2409" y="5884"/>
                    <a:pt x="2901" y="6007"/>
                    <a:pt x="3384" y="6007"/>
                  </a:cubicBezTo>
                  <a:cubicBezTo>
                    <a:pt x="4418" y="6007"/>
                    <a:pt x="5409" y="5443"/>
                    <a:pt x="5973" y="4430"/>
                  </a:cubicBezTo>
                  <a:cubicBezTo>
                    <a:pt x="6798" y="2946"/>
                    <a:pt x="6312" y="1190"/>
                    <a:pt x="4853" y="381"/>
                  </a:cubicBezTo>
                  <a:cubicBezTo>
                    <a:pt x="4390" y="123"/>
                    <a:pt x="3897" y="0"/>
                    <a:pt x="3414"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0" name="Google Shape;3540;p9"/>
            <p:cNvSpPr/>
            <p:nvPr/>
          </p:nvSpPr>
          <p:spPr>
            <a:xfrm>
              <a:off x="3742175" y="1388175"/>
              <a:ext cx="169125" cy="149650"/>
            </a:xfrm>
            <a:custGeom>
              <a:rect b="b" l="l" r="r" t="t"/>
              <a:pathLst>
                <a:path extrusionOk="0" h="5986" w="6765">
                  <a:moveTo>
                    <a:pt x="3391" y="1"/>
                  </a:moveTo>
                  <a:cubicBezTo>
                    <a:pt x="2344" y="1"/>
                    <a:pt x="1341" y="582"/>
                    <a:pt x="782" y="1620"/>
                  </a:cubicBezTo>
                  <a:cubicBezTo>
                    <a:pt x="1" y="3072"/>
                    <a:pt x="484" y="4791"/>
                    <a:pt x="1897" y="5593"/>
                  </a:cubicBezTo>
                  <a:cubicBezTo>
                    <a:pt x="2367" y="5859"/>
                    <a:pt x="2867" y="5986"/>
                    <a:pt x="3358" y="5986"/>
                  </a:cubicBezTo>
                  <a:cubicBezTo>
                    <a:pt x="4387" y="5986"/>
                    <a:pt x="5373" y="5426"/>
                    <a:pt x="5935" y="4417"/>
                  </a:cubicBezTo>
                  <a:cubicBezTo>
                    <a:pt x="6765" y="2927"/>
                    <a:pt x="6271" y="1172"/>
                    <a:pt x="4800" y="368"/>
                  </a:cubicBezTo>
                  <a:cubicBezTo>
                    <a:pt x="4346" y="119"/>
                    <a:pt x="3864" y="1"/>
                    <a:pt x="3391"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1" name="Google Shape;3541;p9"/>
            <p:cNvSpPr/>
            <p:nvPr/>
          </p:nvSpPr>
          <p:spPr>
            <a:xfrm>
              <a:off x="2559950" y="2127775"/>
              <a:ext cx="170225" cy="150750"/>
            </a:xfrm>
            <a:custGeom>
              <a:rect b="b" l="l" r="r" t="t"/>
              <a:pathLst>
                <a:path extrusionOk="0" h="6030" w="6809">
                  <a:moveTo>
                    <a:pt x="3427" y="1"/>
                  </a:moveTo>
                  <a:cubicBezTo>
                    <a:pt x="2378" y="1"/>
                    <a:pt x="1370" y="574"/>
                    <a:pt x="807" y="1603"/>
                  </a:cubicBezTo>
                  <a:cubicBezTo>
                    <a:pt x="1" y="3079"/>
                    <a:pt x="494" y="4844"/>
                    <a:pt x="1940" y="5649"/>
                  </a:cubicBezTo>
                  <a:cubicBezTo>
                    <a:pt x="2403" y="5907"/>
                    <a:pt x="2897" y="6030"/>
                    <a:pt x="3383" y="6030"/>
                  </a:cubicBezTo>
                  <a:cubicBezTo>
                    <a:pt x="4416" y="6030"/>
                    <a:pt x="5409" y="5475"/>
                    <a:pt x="5975" y="4476"/>
                  </a:cubicBezTo>
                  <a:cubicBezTo>
                    <a:pt x="6809" y="3008"/>
                    <a:pt x="6348" y="1236"/>
                    <a:pt x="4918" y="409"/>
                  </a:cubicBezTo>
                  <a:cubicBezTo>
                    <a:pt x="4441" y="133"/>
                    <a:pt x="3929" y="1"/>
                    <a:pt x="3427"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2" name="Google Shape;3542;p9"/>
            <p:cNvSpPr/>
            <p:nvPr/>
          </p:nvSpPr>
          <p:spPr>
            <a:xfrm>
              <a:off x="4253600" y="4016325"/>
              <a:ext cx="169925" cy="150200"/>
            </a:xfrm>
            <a:custGeom>
              <a:rect b="b" l="l" r="r" t="t"/>
              <a:pathLst>
                <a:path extrusionOk="0" h="6008" w="6797">
                  <a:moveTo>
                    <a:pt x="3416" y="1"/>
                  </a:moveTo>
                  <a:cubicBezTo>
                    <a:pt x="2379" y="1"/>
                    <a:pt x="1385" y="567"/>
                    <a:pt x="821" y="1584"/>
                  </a:cubicBezTo>
                  <a:cubicBezTo>
                    <a:pt x="0" y="3068"/>
                    <a:pt x="490" y="4823"/>
                    <a:pt x="1950" y="5630"/>
                  </a:cubicBezTo>
                  <a:cubicBezTo>
                    <a:pt x="2411" y="5886"/>
                    <a:pt x="2902" y="6008"/>
                    <a:pt x="3383" y="6008"/>
                  </a:cubicBezTo>
                  <a:cubicBezTo>
                    <a:pt x="4420" y="6008"/>
                    <a:pt x="5413" y="5441"/>
                    <a:pt x="5976" y="4423"/>
                  </a:cubicBezTo>
                  <a:cubicBezTo>
                    <a:pt x="6797" y="2941"/>
                    <a:pt x="6307" y="1185"/>
                    <a:pt x="4848" y="377"/>
                  </a:cubicBezTo>
                  <a:cubicBezTo>
                    <a:pt x="4387" y="122"/>
                    <a:pt x="3897" y="1"/>
                    <a:pt x="3416"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3" name="Google Shape;3543;p9"/>
            <p:cNvSpPr/>
            <p:nvPr/>
          </p:nvSpPr>
          <p:spPr>
            <a:xfrm>
              <a:off x="3009950" y="1600925"/>
              <a:ext cx="169450" cy="149600"/>
            </a:xfrm>
            <a:custGeom>
              <a:rect b="b" l="l" r="r" t="t"/>
              <a:pathLst>
                <a:path extrusionOk="0" h="5984" w="6778">
                  <a:moveTo>
                    <a:pt x="3403" y="0"/>
                  </a:moveTo>
                  <a:cubicBezTo>
                    <a:pt x="2394" y="0"/>
                    <a:pt x="1425" y="536"/>
                    <a:pt x="861" y="1504"/>
                  </a:cubicBezTo>
                  <a:cubicBezTo>
                    <a:pt x="1" y="2983"/>
                    <a:pt x="450" y="4753"/>
                    <a:pt x="1897" y="5583"/>
                  </a:cubicBezTo>
                  <a:cubicBezTo>
                    <a:pt x="2371" y="5854"/>
                    <a:pt x="2877" y="5983"/>
                    <a:pt x="3373" y="5983"/>
                  </a:cubicBezTo>
                  <a:cubicBezTo>
                    <a:pt x="4398" y="5983"/>
                    <a:pt x="5379" y="5430"/>
                    <a:pt x="5942" y="4430"/>
                  </a:cubicBezTo>
                  <a:cubicBezTo>
                    <a:pt x="6778" y="2948"/>
                    <a:pt x="6294" y="1186"/>
                    <a:pt x="4830" y="375"/>
                  </a:cubicBezTo>
                  <a:cubicBezTo>
                    <a:pt x="4371" y="121"/>
                    <a:pt x="3883" y="0"/>
                    <a:pt x="3403"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4" name="Google Shape;3544;p9"/>
            <p:cNvSpPr/>
            <p:nvPr/>
          </p:nvSpPr>
          <p:spPr>
            <a:xfrm>
              <a:off x="5103300" y="2777825"/>
              <a:ext cx="169050" cy="149625"/>
            </a:xfrm>
            <a:custGeom>
              <a:rect b="b" l="l" r="r" t="t"/>
              <a:pathLst>
                <a:path extrusionOk="0" h="5985" w="6762">
                  <a:moveTo>
                    <a:pt x="3403" y="1"/>
                  </a:moveTo>
                  <a:cubicBezTo>
                    <a:pt x="2385" y="1"/>
                    <a:pt x="1410" y="547"/>
                    <a:pt x="845" y="1537"/>
                  </a:cubicBezTo>
                  <a:cubicBezTo>
                    <a:pt x="1" y="3020"/>
                    <a:pt x="472" y="4784"/>
                    <a:pt x="1933" y="5600"/>
                  </a:cubicBezTo>
                  <a:cubicBezTo>
                    <a:pt x="2398" y="5860"/>
                    <a:pt x="2892" y="5985"/>
                    <a:pt x="3377" y="5985"/>
                  </a:cubicBezTo>
                  <a:cubicBezTo>
                    <a:pt x="4412" y="5985"/>
                    <a:pt x="5402" y="5417"/>
                    <a:pt x="5963" y="4398"/>
                  </a:cubicBezTo>
                  <a:cubicBezTo>
                    <a:pt x="6762" y="2948"/>
                    <a:pt x="6300" y="1225"/>
                    <a:pt x="4897" y="411"/>
                  </a:cubicBezTo>
                  <a:cubicBezTo>
                    <a:pt x="4418" y="134"/>
                    <a:pt x="3906" y="1"/>
                    <a:pt x="3403"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5" name="Google Shape;3545;p9"/>
            <p:cNvSpPr/>
            <p:nvPr/>
          </p:nvSpPr>
          <p:spPr>
            <a:xfrm>
              <a:off x="2694125" y="1891225"/>
              <a:ext cx="168975" cy="149600"/>
            </a:xfrm>
            <a:custGeom>
              <a:rect b="b" l="l" r="r" t="t"/>
              <a:pathLst>
                <a:path extrusionOk="0" h="5984" w="6759">
                  <a:moveTo>
                    <a:pt x="3386" y="0"/>
                  </a:moveTo>
                  <a:cubicBezTo>
                    <a:pt x="2353" y="0"/>
                    <a:pt x="1365" y="563"/>
                    <a:pt x="804" y="1577"/>
                  </a:cubicBezTo>
                  <a:cubicBezTo>
                    <a:pt x="1" y="3026"/>
                    <a:pt x="456" y="4753"/>
                    <a:pt x="1856" y="5568"/>
                  </a:cubicBezTo>
                  <a:cubicBezTo>
                    <a:pt x="2338" y="5849"/>
                    <a:pt x="2853" y="5983"/>
                    <a:pt x="3358" y="5983"/>
                  </a:cubicBezTo>
                  <a:cubicBezTo>
                    <a:pt x="4374" y="5983"/>
                    <a:pt x="5346" y="5441"/>
                    <a:pt x="5911" y="4455"/>
                  </a:cubicBezTo>
                  <a:cubicBezTo>
                    <a:pt x="6758" y="2974"/>
                    <a:pt x="6293" y="1209"/>
                    <a:pt x="4837" y="388"/>
                  </a:cubicBezTo>
                  <a:cubicBezTo>
                    <a:pt x="4370" y="126"/>
                    <a:pt x="3873" y="0"/>
                    <a:pt x="3386"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6" name="Google Shape;3546;p9"/>
            <p:cNvSpPr/>
            <p:nvPr/>
          </p:nvSpPr>
          <p:spPr>
            <a:xfrm>
              <a:off x="2427850" y="2365750"/>
              <a:ext cx="168300" cy="149025"/>
            </a:xfrm>
            <a:custGeom>
              <a:rect b="b" l="l" r="r" t="t"/>
              <a:pathLst>
                <a:path extrusionOk="0" h="5961" w="6732">
                  <a:moveTo>
                    <a:pt x="3375" y="0"/>
                  </a:moveTo>
                  <a:cubicBezTo>
                    <a:pt x="2344" y="0"/>
                    <a:pt x="1356" y="563"/>
                    <a:pt x="796" y="1575"/>
                  </a:cubicBezTo>
                  <a:cubicBezTo>
                    <a:pt x="0" y="3016"/>
                    <a:pt x="457" y="4740"/>
                    <a:pt x="1851" y="5551"/>
                  </a:cubicBezTo>
                  <a:cubicBezTo>
                    <a:pt x="2328" y="5828"/>
                    <a:pt x="2840" y="5960"/>
                    <a:pt x="3341" y="5960"/>
                  </a:cubicBezTo>
                  <a:cubicBezTo>
                    <a:pt x="4356" y="5960"/>
                    <a:pt x="5329" y="5418"/>
                    <a:pt x="5890" y="4435"/>
                  </a:cubicBezTo>
                  <a:cubicBezTo>
                    <a:pt x="6732" y="2962"/>
                    <a:pt x="6265" y="1199"/>
                    <a:pt x="4815" y="384"/>
                  </a:cubicBezTo>
                  <a:cubicBezTo>
                    <a:pt x="4352" y="124"/>
                    <a:pt x="3859" y="0"/>
                    <a:pt x="3375"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7" name="Google Shape;3547;p9"/>
            <p:cNvSpPr/>
            <p:nvPr/>
          </p:nvSpPr>
          <p:spPr>
            <a:xfrm>
              <a:off x="2824900" y="3837650"/>
              <a:ext cx="168100" cy="148375"/>
            </a:xfrm>
            <a:custGeom>
              <a:rect b="b" l="l" r="r" t="t"/>
              <a:pathLst>
                <a:path extrusionOk="0" h="5935" w="6724">
                  <a:moveTo>
                    <a:pt x="3384" y="1"/>
                  </a:moveTo>
                  <a:cubicBezTo>
                    <a:pt x="2390" y="1"/>
                    <a:pt x="1430" y="519"/>
                    <a:pt x="872" y="1457"/>
                  </a:cubicBezTo>
                  <a:cubicBezTo>
                    <a:pt x="1" y="2920"/>
                    <a:pt x="440" y="4709"/>
                    <a:pt x="1874" y="5536"/>
                  </a:cubicBezTo>
                  <a:cubicBezTo>
                    <a:pt x="2341" y="5806"/>
                    <a:pt x="2845" y="5934"/>
                    <a:pt x="3341" y="5934"/>
                  </a:cubicBezTo>
                  <a:cubicBezTo>
                    <a:pt x="4334" y="5934"/>
                    <a:pt x="5294" y="5417"/>
                    <a:pt x="5852" y="4480"/>
                  </a:cubicBezTo>
                  <a:cubicBezTo>
                    <a:pt x="6723" y="3015"/>
                    <a:pt x="6284" y="1226"/>
                    <a:pt x="4850" y="399"/>
                  </a:cubicBezTo>
                  <a:cubicBezTo>
                    <a:pt x="4383" y="130"/>
                    <a:pt x="3879" y="1"/>
                    <a:pt x="3384"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8" name="Google Shape;3548;p9"/>
            <p:cNvSpPr/>
            <p:nvPr/>
          </p:nvSpPr>
          <p:spPr>
            <a:xfrm>
              <a:off x="3705825" y="4177100"/>
              <a:ext cx="167275" cy="147750"/>
            </a:xfrm>
            <a:custGeom>
              <a:rect b="b" l="l" r="r" t="t"/>
              <a:pathLst>
                <a:path extrusionOk="0" h="5910" w="6691">
                  <a:moveTo>
                    <a:pt x="3385" y="0"/>
                  </a:moveTo>
                  <a:cubicBezTo>
                    <a:pt x="2392" y="0"/>
                    <a:pt x="1428" y="515"/>
                    <a:pt x="871" y="1447"/>
                  </a:cubicBezTo>
                  <a:cubicBezTo>
                    <a:pt x="0" y="2904"/>
                    <a:pt x="453" y="4712"/>
                    <a:pt x="1894" y="5528"/>
                  </a:cubicBezTo>
                  <a:cubicBezTo>
                    <a:pt x="2349" y="5787"/>
                    <a:pt x="2840" y="5910"/>
                    <a:pt x="3324" y="5910"/>
                  </a:cubicBezTo>
                  <a:cubicBezTo>
                    <a:pt x="4334" y="5910"/>
                    <a:pt x="5312" y="5375"/>
                    <a:pt x="5867" y="4414"/>
                  </a:cubicBezTo>
                  <a:cubicBezTo>
                    <a:pt x="6691" y="2985"/>
                    <a:pt x="6250" y="1221"/>
                    <a:pt x="4866" y="408"/>
                  </a:cubicBezTo>
                  <a:cubicBezTo>
                    <a:pt x="4398" y="132"/>
                    <a:pt x="3888" y="0"/>
                    <a:pt x="3385"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9" name="Google Shape;3549;p9"/>
            <p:cNvSpPr/>
            <p:nvPr/>
          </p:nvSpPr>
          <p:spPr>
            <a:xfrm>
              <a:off x="2543275" y="3523225"/>
              <a:ext cx="166950" cy="147825"/>
            </a:xfrm>
            <a:custGeom>
              <a:rect b="b" l="l" r="r" t="t"/>
              <a:pathLst>
                <a:path extrusionOk="0" h="5913" w="6678">
                  <a:moveTo>
                    <a:pt x="3370" y="0"/>
                  </a:moveTo>
                  <a:cubicBezTo>
                    <a:pt x="2348" y="0"/>
                    <a:pt x="1359" y="550"/>
                    <a:pt x="806" y="1531"/>
                  </a:cubicBezTo>
                  <a:cubicBezTo>
                    <a:pt x="0" y="2963"/>
                    <a:pt x="461" y="4720"/>
                    <a:pt x="1860" y="5521"/>
                  </a:cubicBezTo>
                  <a:cubicBezTo>
                    <a:pt x="2321" y="5786"/>
                    <a:pt x="2818" y="5912"/>
                    <a:pt x="3306" y="5912"/>
                  </a:cubicBezTo>
                  <a:cubicBezTo>
                    <a:pt x="4343" y="5912"/>
                    <a:pt x="5345" y="5345"/>
                    <a:pt x="5895" y="4332"/>
                  </a:cubicBezTo>
                  <a:cubicBezTo>
                    <a:pt x="6677" y="2892"/>
                    <a:pt x="6180" y="1146"/>
                    <a:pt x="4766" y="364"/>
                  </a:cubicBezTo>
                  <a:cubicBezTo>
                    <a:pt x="4320" y="117"/>
                    <a:pt x="3842" y="0"/>
                    <a:pt x="3370"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0" name="Google Shape;3550;p9"/>
            <p:cNvSpPr/>
            <p:nvPr/>
          </p:nvSpPr>
          <p:spPr>
            <a:xfrm>
              <a:off x="2344000" y="2787175"/>
              <a:ext cx="168225" cy="148350"/>
            </a:xfrm>
            <a:custGeom>
              <a:rect b="b" l="l" r="r" t="t"/>
              <a:pathLst>
                <a:path extrusionOk="0" h="5934" w="6729">
                  <a:moveTo>
                    <a:pt x="3388" y="0"/>
                  </a:moveTo>
                  <a:cubicBezTo>
                    <a:pt x="2388" y="0"/>
                    <a:pt x="1422" y="525"/>
                    <a:pt x="864" y="1473"/>
                  </a:cubicBezTo>
                  <a:cubicBezTo>
                    <a:pt x="1" y="2939"/>
                    <a:pt x="450" y="4724"/>
                    <a:pt x="1891" y="5544"/>
                  </a:cubicBezTo>
                  <a:cubicBezTo>
                    <a:pt x="2354" y="5808"/>
                    <a:pt x="2852" y="5934"/>
                    <a:pt x="3341" y="5934"/>
                  </a:cubicBezTo>
                  <a:cubicBezTo>
                    <a:pt x="4341" y="5934"/>
                    <a:pt x="5306" y="5409"/>
                    <a:pt x="5864" y="4461"/>
                  </a:cubicBezTo>
                  <a:cubicBezTo>
                    <a:pt x="6729" y="2995"/>
                    <a:pt x="6278" y="1210"/>
                    <a:pt x="4837" y="390"/>
                  </a:cubicBezTo>
                  <a:cubicBezTo>
                    <a:pt x="4375" y="126"/>
                    <a:pt x="3877" y="0"/>
                    <a:pt x="3388"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1" name="Google Shape;3551;p9"/>
            <p:cNvSpPr/>
            <p:nvPr/>
          </p:nvSpPr>
          <p:spPr>
            <a:xfrm>
              <a:off x="4437900" y="3964050"/>
              <a:ext cx="167250" cy="148375"/>
            </a:xfrm>
            <a:custGeom>
              <a:rect b="b" l="l" r="r" t="t"/>
              <a:pathLst>
                <a:path extrusionOk="0" h="5935" w="6690">
                  <a:moveTo>
                    <a:pt x="3366" y="1"/>
                  </a:moveTo>
                  <a:cubicBezTo>
                    <a:pt x="2354" y="1"/>
                    <a:pt x="1382" y="539"/>
                    <a:pt x="823" y="1513"/>
                  </a:cubicBezTo>
                  <a:cubicBezTo>
                    <a:pt x="1" y="2948"/>
                    <a:pt x="434" y="4693"/>
                    <a:pt x="1816" y="5512"/>
                  </a:cubicBezTo>
                  <a:cubicBezTo>
                    <a:pt x="2297" y="5798"/>
                    <a:pt x="2817" y="5935"/>
                    <a:pt x="3326" y="5935"/>
                  </a:cubicBezTo>
                  <a:cubicBezTo>
                    <a:pt x="4338" y="5935"/>
                    <a:pt x="5310" y="5397"/>
                    <a:pt x="5869" y="4422"/>
                  </a:cubicBezTo>
                  <a:cubicBezTo>
                    <a:pt x="6689" y="2988"/>
                    <a:pt x="6256" y="1243"/>
                    <a:pt x="4875" y="423"/>
                  </a:cubicBezTo>
                  <a:cubicBezTo>
                    <a:pt x="4394" y="137"/>
                    <a:pt x="3875" y="1"/>
                    <a:pt x="3366"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2" name="Google Shape;3552;p9"/>
            <p:cNvSpPr/>
            <p:nvPr/>
          </p:nvSpPr>
          <p:spPr>
            <a:xfrm>
              <a:off x="3290525" y="4099175"/>
              <a:ext cx="167250" cy="148400"/>
            </a:xfrm>
            <a:custGeom>
              <a:rect b="b" l="l" r="r" t="t"/>
              <a:pathLst>
                <a:path extrusionOk="0" h="5936" w="6690">
                  <a:moveTo>
                    <a:pt x="3365" y="0"/>
                  </a:moveTo>
                  <a:cubicBezTo>
                    <a:pt x="2348" y="0"/>
                    <a:pt x="1369" y="546"/>
                    <a:pt x="811" y="1532"/>
                  </a:cubicBezTo>
                  <a:cubicBezTo>
                    <a:pt x="1" y="2968"/>
                    <a:pt x="447" y="4711"/>
                    <a:pt x="1834" y="5524"/>
                  </a:cubicBezTo>
                  <a:cubicBezTo>
                    <a:pt x="2309" y="5803"/>
                    <a:pt x="2821" y="5936"/>
                    <a:pt x="3323" y="5936"/>
                  </a:cubicBezTo>
                  <a:cubicBezTo>
                    <a:pt x="4342" y="5936"/>
                    <a:pt x="5320" y="5390"/>
                    <a:pt x="5879" y="4403"/>
                  </a:cubicBezTo>
                  <a:cubicBezTo>
                    <a:pt x="6689" y="2969"/>
                    <a:pt x="6243" y="1226"/>
                    <a:pt x="4856" y="412"/>
                  </a:cubicBezTo>
                  <a:cubicBezTo>
                    <a:pt x="4380" y="133"/>
                    <a:pt x="3868" y="0"/>
                    <a:pt x="3365"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3" name="Google Shape;3553;p9"/>
            <p:cNvSpPr/>
            <p:nvPr/>
          </p:nvSpPr>
          <p:spPr>
            <a:xfrm>
              <a:off x="4856850" y="1859525"/>
              <a:ext cx="165975" cy="146775"/>
            </a:xfrm>
            <a:custGeom>
              <a:rect b="b" l="l" r="r" t="t"/>
              <a:pathLst>
                <a:path extrusionOk="0" h="5871" w="6639">
                  <a:moveTo>
                    <a:pt x="3365" y="0"/>
                  </a:moveTo>
                  <a:cubicBezTo>
                    <a:pt x="2337" y="0"/>
                    <a:pt x="1335" y="555"/>
                    <a:pt x="792" y="1537"/>
                  </a:cubicBezTo>
                  <a:cubicBezTo>
                    <a:pt x="0" y="2966"/>
                    <a:pt x="491" y="4736"/>
                    <a:pt x="1894" y="5513"/>
                  </a:cubicBezTo>
                  <a:cubicBezTo>
                    <a:pt x="2332" y="5755"/>
                    <a:pt x="2806" y="5870"/>
                    <a:pt x="3274" y="5870"/>
                  </a:cubicBezTo>
                  <a:cubicBezTo>
                    <a:pt x="4302" y="5870"/>
                    <a:pt x="5304" y="5315"/>
                    <a:pt x="5848" y="4334"/>
                  </a:cubicBezTo>
                  <a:cubicBezTo>
                    <a:pt x="6639" y="2904"/>
                    <a:pt x="6147" y="1135"/>
                    <a:pt x="4745" y="358"/>
                  </a:cubicBezTo>
                  <a:cubicBezTo>
                    <a:pt x="4307" y="115"/>
                    <a:pt x="3833" y="0"/>
                    <a:pt x="3365"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4" name="Google Shape;3554;p9"/>
            <p:cNvSpPr/>
            <p:nvPr/>
          </p:nvSpPr>
          <p:spPr>
            <a:xfrm>
              <a:off x="2829325" y="1656150"/>
              <a:ext cx="164675" cy="145500"/>
            </a:xfrm>
            <a:custGeom>
              <a:rect b="b" l="l" r="r" t="t"/>
              <a:pathLst>
                <a:path extrusionOk="0" h="5820" w="6587">
                  <a:moveTo>
                    <a:pt x="3365" y="1"/>
                  </a:moveTo>
                  <a:cubicBezTo>
                    <a:pt x="2343" y="1"/>
                    <a:pt x="1332" y="544"/>
                    <a:pt x="793" y="1491"/>
                  </a:cubicBezTo>
                  <a:cubicBezTo>
                    <a:pt x="1" y="2886"/>
                    <a:pt x="494" y="4710"/>
                    <a:pt x="1872" y="5474"/>
                  </a:cubicBezTo>
                  <a:cubicBezTo>
                    <a:pt x="2296" y="5708"/>
                    <a:pt x="2760" y="5819"/>
                    <a:pt x="3223" y="5819"/>
                  </a:cubicBezTo>
                  <a:cubicBezTo>
                    <a:pt x="4265" y="5819"/>
                    <a:pt x="5295" y="5257"/>
                    <a:pt x="5823" y="4282"/>
                  </a:cubicBezTo>
                  <a:cubicBezTo>
                    <a:pt x="6586" y="2871"/>
                    <a:pt x="6059" y="1051"/>
                    <a:pt x="4669" y="320"/>
                  </a:cubicBezTo>
                  <a:cubicBezTo>
                    <a:pt x="4258" y="103"/>
                    <a:pt x="3810" y="1"/>
                    <a:pt x="3365"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5" name="Google Shape;3555;p9"/>
            <p:cNvSpPr/>
            <p:nvPr/>
          </p:nvSpPr>
          <p:spPr>
            <a:xfrm>
              <a:off x="5155925" y="2963825"/>
              <a:ext cx="164175" cy="145475"/>
            </a:xfrm>
            <a:custGeom>
              <a:rect b="b" l="l" r="r" t="t"/>
              <a:pathLst>
                <a:path extrusionOk="0" h="5819" w="6567">
                  <a:moveTo>
                    <a:pt x="3344" y="0"/>
                  </a:moveTo>
                  <a:cubicBezTo>
                    <a:pt x="2310" y="0"/>
                    <a:pt x="1285" y="555"/>
                    <a:pt x="753" y="1523"/>
                  </a:cubicBezTo>
                  <a:cubicBezTo>
                    <a:pt x="0" y="2892"/>
                    <a:pt x="464" y="4656"/>
                    <a:pt x="1785" y="5437"/>
                  </a:cubicBezTo>
                  <a:cubicBezTo>
                    <a:pt x="2223" y="5696"/>
                    <a:pt x="2711" y="5819"/>
                    <a:pt x="3198" y="5819"/>
                  </a:cubicBezTo>
                  <a:cubicBezTo>
                    <a:pt x="4212" y="5819"/>
                    <a:pt x="5221" y="5286"/>
                    <a:pt x="5763" y="4346"/>
                  </a:cubicBezTo>
                  <a:cubicBezTo>
                    <a:pt x="6566" y="2955"/>
                    <a:pt x="6083" y="1129"/>
                    <a:pt x="4711" y="356"/>
                  </a:cubicBezTo>
                  <a:cubicBezTo>
                    <a:pt x="4283" y="114"/>
                    <a:pt x="3813" y="0"/>
                    <a:pt x="3344"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6" name="Google Shape;3556;p9"/>
            <p:cNvSpPr/>
            <p:nvPr/>
          </p:nvSpPr>
          <p:spPr>
            <a:xfrm>
              <a:off x="3926725" y="1336750"/>
              <a:ext cx="165275" cy="146150"/>
            </a:xfrm>
            <a:custGeom>
              <a:rect b="b" l="l" r="r" t="t"/>
              <a:pathLst>
                <a:path extrusionOk="0" h="5846" w="6611">
                  <a:moveTo>
                    <a:pt x="3370" y="1"/>
                  </a:moveTo>
                  <a:cubicBezTo>
                    <a:pt x="2377" y="1"/>
                    <a:pt x="1394" y="513"/>
                    <a:pt x="840" y="1431"/>
                  </a:cubicBezTo>
                  <a:cubicBezTo>
                    <a:pt x="0" y="2820"/>
                    <a:pt x="444" y="4644"/>
                    <a:pt x="1814" y="5456"/>
                  </a:cubicBezTo>
                  <a:cubicBezTo>
                    <a:pt x="2261" y="5720"/>
                    <a:pt x="2756" y="5846"/>
                    <a:pt x="3248" y="5846"/>
                  </a:cubicBezTo>
                  <a:cubicBezTo>
                    <a:pt x="4223" y="5846"/>
                    <a:pt x="5187" y="5352"/>
                    <a:pt x="5747" y="4464"/>
                  </a:cubicBezTo>
                  <a:cubicBezTo>
                    <a:pt x="6611" y="3094"/>
                    <a:pt x="6204" y="1258"/>
                    <a:pt x="4850" y="419"/>
                  </a:cubicBezTo>
                  <a:cubicBezTo>
                    <a:pt x="4392" y="135"/>
                    <a:pt x="3880" y="1"/>
                    <a:pt x="3370"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7" name="Google Shape;3557;p9"/>
            <p:cNvSpPr/>
            <p:nvPr/>
          </p:nvSpPr>
          <p:spPr>
            <a:xfrm>
              <a:off x="4622950" y="3912650"/>
              <a:ext cx="163075" cy="144850"/>
            </a:xfrm>
            <a:custGeom>
              <a:rect b="b" l="l" r="r" t="t"/>
              <a:pathLst>
                <a:path extrusionOk="0" h="5794" w="6523">
                  <a:moveTo>
                    <a:pt x="3348" y="1"/>
                  </a:moveTo>
                  <a:cubicBezTo>
                    <a:pt x="2325" y="1"/>
                    <a:pt x="1301" y="541"/>
                    <a:pt x="767" y="1485"/>
                  </a:cubicBezTo>
                  <a:cubicBezTo>
                    <a:pt x="1" y="2838"/>
                    <a:pt x="459" y="4629"/>
                    <a:pt x="1773" y="5414"/>
                  </a:cubicBezTo>
                  <a:cubicBezTo>
                    <a:pt x="2205" y="5672"/>
                    <a:pt x="2690" y="5794"/>
                    <a:pt x="3176" y="5794"/>
                  </a:cubicBezTo>
                  <a:cubicBezTo>
                    <a:pt x="4198" y="5794"/>
                    <a:pt x="5222" y="5254"/>
                    <a:pt x="5756" y="4310"/>
                  </a:cubicBezTo>
                  <a:cubicBezTo>
                    <a:pt x="6523" y="2956"/>
                    <a:pt x="6064" y="1166"/>
                    <a:pt x="4750" y="380"/>
                  </a:cubicBezTo>
                  <a:cubicBezTo>
                    <a:pt x="4318" y="122"/>
                    <a:pt x="3833" y="1"/>
                    <a:pt x="3348"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8" name="Google Shape;3558;p9"/>
            <p:cNvSpPr/>
            <p:nvPr/>
          </p:nvSpPr>
          <p:spPr>
            <a:xfrm>
              <a:off x="3525450" y="4232075"/>
              <a:ext cx="162600" cy="144125"/>
            </a:xfrm>
            <a:custGeom>
              <a:rect b="b" l="l" r="r" t="t"/>
              <a:pathLst>
                <a:path extrusionOk="0" h="5765" w="6504">
                  <a:moveTo>
                    <a:pt x="3346" y="0"/>
                  </a:moveTo>
                  <a:cubicBezTo>
                    <a:pt x="2312" y="0"/>
                    <a:pt x="1270" y="552"/>
                    <a:pt x="748" y="1507"/>
                  </a:cubicBezTo>
                  <a:cubicBezTo>
                    <a:pt x="1" y="2871"/>
                    <a:pt x="496" y="4675"/>
                    <a:pt x="1824" y="5421"/>
                  </a:cubicBezTo>
                  <a:cubicBezTo>
                    <a:pt x="2239" y="5654"/>
                    <a:pt x="2701" y="5765"/>
                    <a:pt x="3163" y="5765"/>
                  </a:cubicBezTo>
                  <a:cubicBezTo>
                    <a:pt x="4177" y="5765"/>
                    <a:pt x="5193" y="5234"/>
                    <a:pt x="5729" y="4309"/>
                  </a:cubicBezTo>
                  <a:cubicBezTo>
                    <a:pt x="6504" y="2968"/>
                    <a:pt x="6042" y="1153"/>
                    <a:pt x="4729" y="372"/>
                  </a:cubicBezTo>
                  <a:cubicBezTo>
                    <a:pt x="4305" y="119"/>
                    <a:pt x="3826" y="0"/>
                    <a:pt x="3346"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9" name="Google Shape;3559;p9"/>
            <p:cNvSpPr/>
            <p:nvPr/>
          </p:nvSpPr>
          <p:spPr>
            <a:xfrm>
              <a:off x="2595100" y="3709000"/>
              <a:ext cx="162575" cy="144125"/>
            </a:xfrm>
            <a:custGeom>
              <a:rect b="b" l="l" r="r" t="t"/>
              <a:pathLst>
                <a:path extrusionOk="0" h="5765" w="6503">
                  <a:moveTo>
                    <a:pt x="3341" y="1"/>
                  </a:moveTo>
                  <a:cubicBezTo>
                    <a:pt x="2290" y="1"/>
                    <a:pt x="1236" y="570"/>
                    <a:pt x="724" y="1544"/>
                  </a:cubicBezTo>
                  <a:cubicBezTo>
                    <a:pt x="1" y="2925"/>
                    <a:pt x="524" y="4723"/>
                    <a:pt x="1859" y="5442"/>
                  </a:cubicBezTo>
                  <a:cubicBezTo>
                    <a:pt x="2265" y="5661"/>
                    <a:pt x="2713" y="5764"/>
                    <a:pt x="3161" y="5764"/>
                  </a:cubicBezTo>
                  <a:cubicBezTo>
                    <a:pt x="4192" y="5764"/>
                    <a:pt x="5224" y="5216"/>
                    <a:pt x="5748" y="4270"/>
                  </a:cubicBezTo>
                  <a:cubicBezTo>
                    <a:pt x="6502" y="2912"/>
                    <a:pt x="6014" y="1107"/>
                    <a:pt x="4690" y="351"/>
                  </a:cubicBezTo>
                  <a:cubicBezTo>
                    <a:pt x="4272" y="113"/>
                    <a:pt x="3807" y="1"/>
                    <a:pt x="3341"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0" name="Google Shape;3560;p9"/>
            <p:cNvSpPr/>
            <p:nvPr/>
          </p:nvSpPr>
          <p:spPr>
            <a:xfrm>
              <a:off x="4343750" y="1415375"/>
              <a:ext cx="162550" cy="144100"/>
            </a:xfrm>
            <a:custGeom>
              <a:rect b="b" l="l" r="r" t="t"/>
              <a:pathLst>
                <a:path extrusionOk="0" h="5764" w="6502">
                  <a:moveTo>
                    <a:pt x="3341" y="0"/>
                  </a:moveTo>
                  <a:cubicBezTo>
                    <a:pt x="2290" y="0"/>
                    <a:pt x="1235" y="569"/>
                    <a:pt x="724" y="1543"/>
                  </a:cubicBezTo>
                  <a:cubicBezTo>
                    <a:pt x="0" y="2925"/>
                    <a:pt x="523" y="4722"/>
                    <a:pt x="1858" y="5441"/>
                  </a:cubicBezTo>
                  <a:cubicBezTo>
                    <a:pt x="2265" y="5660"/>
                    <a:pt x="2713" y="5763"/>
                    <a:pt x="3161" y="5763"/>
                  </a:cubicBezTo>
                  <a:cubicBezTo>
                    <a:pt x="4192" y="5763"/>
                    <a:pt x="5223" y="5215"/>
                    <a:pt x="5747" y="4269"/>
                  </a:cubicBezTo>
                  <a:cubicBezTo>
                    <a:pt x="6502" y="2911"/>
                    <a:pt x="6014" y="1105"/>
                    <a:pt x="4689" y="350"/>
                  </a:cubicBezTo>
                  <a:cubicBezTo>
                    <a:pt x="4272" y="112"/>
                    <a:pt x="3807" y="0"/>
                    <a:pt x="3341"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1" name="Google Shape;3561;p9"/>
            <p:cNvSpPr/>
            <p:nvPr/>
          </p:nvSpPr>
          <p:spPr>
            <a:xfrm>
              <a:off x="4575750" y="1546125"/>
              <a:ext cx="163125" cy="144125"/>
            </a:xfrm>
            <a:custGeom>
              <a:rect b="b" l="l" r="r" t="t"/>
              <a:pathLst>
                <a:path extrusionOk="0" h="5765" w="6525">
                  <a:moveTo>
                    <a:pt x="3364" y="0"/>
                  </a:moveTo>
                  <a:cubicBezTo>
                    <a:pt x="2350" y="0"/>
                    <a:pt x="1332" y="531"/>
                    <a:pt x="797" y="1456"/>
                  </a:cubicBezTo>
                  <a:cubicBezTo>
                    <a:pt x="1" y="2834"/>
                    <a:pt x="517" y="4717"/>
                    <a:pt x="1893" y="5448"/>
                  </a:cubicBezTo>
                  <a:cubicBezTo>
                    <a:pt x="2297" y="5663"/>
                    <a:pt x="2741" y="5764"/>
                    <a:pt x="3185" y="5764"/>
                  </a:cubicBezTo>
                  <a:cubicBezTo>
                    <a:pt x="4222" y="5764"/>
                    <a:pt x="5256" y="5210"/>
                    <a:pt x="5777" y="4259"/>
                  </a:cubicBezTo>
                  <a:cubicBezTo>
                    <a:pt x="6524" y="2894"/>
                    <a:pt x="6029" y="1091"/>
                    <a:pt x="4702" y="343"/>
                  </a:cubicBezTo>
                  <a:cubicBezTo>
                    <a:pt x="4287" y="110"/>
                    <a:pt x="3826" y="0"/>
                    <a:pt x="3364"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2" name="Google Shape;3562;p9"/>
            <p:cNvSpPr/>
            <p:nvPr/>
          </p:nvSpPr>
          <p:spPr>
            <a:xfrm>
              <a:off x="2296925" y="2604975"/>
              <a:ext cx="163075" cy="144825"/>
            </a:xfrm>
            <a:custGeom>
              <a:rect b="b" l="l" r="r" t="t"/>
              <a:pathLst>
                <a:path extrusionOk="0" h="5793" w="6523">
                  <a:moveTo>
                    <a:pt x="3347" y="1"/>
                  </a:moveTo>
                  <a:cubicBezTo>
                    <a:pt x="2326" y="1"/>
                    <a:pt x="1304" y="539"/>
                    <a:pt x="768" y="1481"/>
                  </a:cubicBezTo>
                  <a:cubicBezTo>
                    <a:pt x="0" y="2832"/>
                    <a:pt x="456" y="4624"/>
                    <a:pt x="1769" y="5411"/>
                  </a:cubicBezTo>
                  <a:cubicBezTo>
                    <a:pt x="2201" y="5671"/>
                    <a:pt x="2687" y="5793"/>
                    <a:pt x="3174" y="5793"/>
                  </a:cubicBezTo>
                  <a:cubicBezTo>
                    <a:pt x="4195" y="5793"/>
                    <a:pt x="5218" y="5255"/>
                    <a:pt x="5753" y="4313"/>
                  </a:cubicBezTo>
                  <a:cubicBezTo>
                    <a:pt x="6522" y="2962"/>
                    <a:pt x="6067" y="1170"/>
                    <a:pt x="4753" y="383"/>
                  </a:cubicBezTo>
                  <a:cubicBezTo>
                    <a:pt x="4320" y="123"/>
                    <a:pt x="3834" y="1"/>
                    <a:pt x="3347"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3" name="Google Shape;3563;p9"/>
            <p:cNvSpPr/>
            <p:nvPr/>
          </p:nvSpPr>
          <p:spPr>
            <a:xfrm>
              <a:off x="2514750" y="1947825"/>
              <a:ext cx="161350" cy="142775"/>
            </a:xfrm>
            <a:custGeom>
              <a:rect b="b" l="l" r="r" t="t"/>
              <a:pathLst>
                <a:path extrusionOk="0" h="5711" w="6454">
                  <a:moveTo>
                    <a:pt x="3313" y="0"/>
                  </a:moveTo>
                  <a:cubicBezTo>
                    <a:pt x="2277" y="0"/>
                    <a:pt x="1245" y="557"/>
                    <a:pt x="735" y="1511"/>
                  </a:cubicBezTo>
                  <a:cubicBezTo>
                    <a:pt x="1" y="2884"/>
                    <a:pt x="519" y="4682"/>
                    <a:pt x="1854" y="5395"/>
                  </a:cubicBezTo>
                  <a:cubicBezTo>
                    <a:pt x="2257" y="5609"/>
                    <a:pt x="2699" y="5710"/>
                    <a:pt x="3141" y="5710"/>
                  </a:cubicBezTo>
                  <a:cubicBezTo>
                    <a:pt x="4177" y="5710"/>
                    <a:pt x="5209" y="5154"/>
                    <a:pt x="5720" y="4200"/>
                  </a:cubicBezTo>
                  <a:cubicBezTo>
                    <a:pt x="6454" y="2827"/>
                    <a:pt x="5935" y="1029"/>
                    <a:pt x="4600" y="316"/>
                  </a:cubicBezTo>
                  <a:cubicBezTo>
                    <a:pt x="4197" y="101"/>
                    <a:pt x="3755" y="0"/>
                    <a:pt x="3313"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4" name="Google Shape;3564;p9"/>
            <p:cNvSpPr/>
            <p:nvPr/>
          </p:nvSpPr>
          <p:spPr>
            <a:xfrm>
              <a:off x="2381425" y="2184900"/>
              <a:ext cx="161400" cy="142850"/>
            </a:xfrm>
            <a:custGeom>
              <a:rect b="b" l="l" r="r" t="t"/>
              <a:pathLst>
                <a:path extrusionOk="0" h="5714" w="6456">
                  <a:moveTo>
                    <a:pt x="3314" y="1"/>
                  </a:moveTo>
                  <a:cubicBezTo>
                    <a:pt x="2294" y="1"/>
                    <a:pt x="1274" y="543"/>
                    <a:pt x="754" y="1481"/>
                  </a:cubicBezTo>
                  <a:cubicBezTo>
                    <a:pt x="1" y="2838"/>
                    <a:pt x="496" y="4642"/>
                    <a:pt x="1824" y="5378"/>
                  </a:cubicBezTo>
                  <a:cubicBezTo>
                    <a:pt x="2234" y="5606"/>
                    <a:pt x="2688" y="5713"/>
                    <a:pt x="3141" y="5713"/>
                  </a:cubicBezTo>
                  <a:cubicBezTo>
                    <a:pt x="4162" y="5713"/>
                    <a:pt x="5182" y="5171"/>
                    <a:pt x="5702" y="4233"/>
                  </a:cubicBezTo>
                  <a:cubicBezTo>
                    <a:pt x="6455" y="2876"/>
                    <a:pt x="5960" y="1073"/>
                    <a:pt x="4632" y="336"/>
                  </a:cubicBezTo>
                  <a:cubicBezTo>
                    <a:pt x="4222" y="108"/>
                    <a:pt x="3768" y="1"/>
                    <a:pt x="3314"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5" name="Google Shape;3565;p9"/>
            <p:cNvSpPr/>
            <p:nvPr/>
          </p:nvSpPr>
          <p:spPr>
            <a:xfrm>
              <a:off x="4940075" y="3623350"/>
              <a:ext cx="161350" cy="142825"/>
            </a:xfrm>
            <a:custGeom>
              <a:rect b="b" l="l" r="r" t="t"/>
              <a:pathLst>
                <a:path extrusionOk="0" h="5713" w="6454">
                  <a:moveTo>
                    <a:pt x="3313" y="1"/>
                  </a:moveTo>
                  <a:cubicBezTo>
                    <a:pt x="2277" y="1"/>
                    <a:pt x="1245" y="558"/>
                    <a:pt x="734" y="1512"/>
                  </a:cubicBezTo>
                  <a:cubicBezTo>
                    <a:pt x="0" y="2885"/>
                    <a:pt x="519" y="4683"/>
                    <a:pt x="1855" y="5396"/>
                  </a:cubicBezTo>
                  <a:cubicBezTo>
                    <a:pt x="2258" y="5611"/>
                    <a:pt x="2700" y="5713"/>
                    <a:pt x="3142" y="5713"/>
                  </a:cubicBezTo>
                  <a:cubicBezTo>
                    <a:pt x="4177" y="5713"/>
                    <a:pt x="5209" y="5156"/>
                    <a:pt x="5719" y="4201"/>
                  </a:cubicBezTo>
                  <a:cubicBezTo>
                    <a:pt x="6453" y="2828"/>
                    <a:pt x="5936" y="1030"/>
                    <a:pt x="4599" y="317"/>
                  </a:cubicBezTo>
                  <a:cubicBezTo>
                    <a:pt x="4196" y="102"/>
                    <a:pt x="3754" y="1"/>
                    <a:pt x="3313"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6" name="Google Shape;3566;p9"/>
            <p:cNvSpPr/>
            <p:nvPr/>
          </p:nvSpPr>
          <p:spPr>
            <a:xfrm>
              <a:off x="5073350" y="3386225"/>
              <a:ext cx="161425" cy="142850"/>
            </a:xfrm>
            <a:custGeom>
              <a:rect b="b" l="l" r="r" t="t"/>
              <a:pathLst>
                <a:path extrusionOk="0" h="5714" w="6457">
                  <a:moveTo>
                    <a:pt x="3314" y="0"/>
                  </a:moveTo>
                  <a:cubicBezTo>
                    <a:pt x="2294" y="0"/>
                    <a:pt x="1274" y="543"/>
                    <a:pt x="754" y="1480"/>
                  </a:cubicBezTo>
                  <a:cubicBezTo>
                    <a:pt x="1" y="2837"/>
                    <a:pt x="496" y="4641"/>
                    <a:pt x="1825" y="5378"/>
                  </a:cubicBezTo>
                  <a:cubicBezTo>
                    <a:pt x="2235" y="5606"/>
                    <a:pt x="2689" y="5713"/>
                    <a:pt x="3143" y="5713"/>
                  </a:cubicBezTo>
                  <a:cubicBezTo>
                    <a:pt x="4163" y="5713"/>
                    <a:pt x="5182" y="5170"/>
                    <a:pt x="5702" y="4233"/>
                  </a:cubicBezTo>
                  <a:cubicBezTo>
                    <a:pt x="6457" y="2876"/>
                    <a:pt x="5960" y="1072"/>
                    <a:pt x="4632" y="335"/>
                  </a:cubicBezTo>
                  <a:cubicBezTo>
                    <a:pt x="4222" y="108"/>
                    <a:pt x="3768" y="0"/>
                    <a:pt x="3314"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7" name="Google Shape;3567;p9"/>
            <p:cNvSpPr/>
            <p:nvPr/>
          </p:nvSpPr>
          <p:spPr>
            <a:xfrm>
              <a:off x="3331200" y="1314625"/>
              <a:ext cx="159475" cy="141575"/>
            </a:xfrm>
            <a:custGeom>
              <a:rect b="b" l="l" r="r" t="t"/>
              <a:pathLst>
                <a:path extrusionOk="0" h="5663" w="6379">
                  <a:moveTo>
                    <a:pt x="3257" y="1"/>
                  </a:moveTo>
                  <a:cubicBezTo>
                    <a:pt x="2260" y="1"/>
                    <a:pt x="1269" y="533"/>
                    <a:pt x="748" y="1466"/>
                  </a:cubicBezTo>
                  <a:cubicBezTo>
                    <a:pt x="0" y="2806"/>
                    <a:pt x="450" y="4527"/>
                    <a:pt x="1748" y="5293"/>
                  </a:cubicBezTo>
                  <a:cubicBezTo>
                    <a:pt x="2174" y="5544"/>
                    <a:pt x="2647" y="5663"/>
                    <a:pt x="3118" y="5663"/>
                  </a:cubicBezTo>
                  <a:cubicBezTo>
                    <a:pt x="4117" y="5663"/>
                    <a:pt x="5108" y="5131"/>
                    <a:pt x="5630" y="4197"/>
                  </a:cubicBezTo>
                  <a:cubicBezTo>
                    <a:pt x="6378" y="2859"/>
                    <a:pt x="5927" y="1138"/>
                    <a:pt x="4629" y="371"/>
                  </a:cubicBezTo>
                  <a:cubicBezTo>
                    <a:pt x="4203" y="120"/>
                    <a:pt x="3729" y="1"/>
                    <a:pt x="3257"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8" name="Google Shape;3568;p9"/>
            <p:cNvSpPr/>
            <p:nvPr/>
          </p:nvSpPr>
          <p:spPr>
            <a:xfrm>
              <a:off x="5191675" y="2360725"/>
              <a:ext cx="160100" cy="141700"/>
            </a:xfrm>
            <a:custGeom>
              <a:rect b="b" l="l" r="r" t="t"/>
              <a:pathLst>
                <a:path extrusionOk="0" h="5668" w="6404">
                  <a:moveTo>
                    <a:pt x="3269" y="0"/>
                  </a:moveTo>
                  <a:cubicBezTo>
                    <a:pt x="2359" y="0"/>
                    <a:pt x="1450" y="451"/>
                    <a:pt x="887" y="1276"/>
                  </a:cubicBezTo>
                  <a:cubicBezTo>
                    <a:pt x="1" y="2573"/>
                    <a:pt x="356" y="4371"/>
                    <a:pt x="1668" y="5232"/>
                  </a:cubicBezTo>
                  <a:cubicBezTo>
                    <a:pt x="2117" y="5526"/>
                    <a:pt x="2626" y="5667"/>
                    <a:pt x="3135" y="5667"/>
                  </a:cubicBezTo>
                  <a:cubicBezTo>
                    <a:pt x="4045" y="5667"/>
                    <a:pt x="4955" y="5217"/>
                    <a:pt x="5518" y="4392"/>
                  </a:cubicBezTo>
                  <a:cubicBezTo>
                    <a:pt x="6404" y="3093"/>
                    <a:pt x="6049" y="1296"/>
                    <a:pt x="4737" y="436"/>
                  </a:cubicBezTo>
                  <a:cubicBezTo>
                    <a:pt x="4288" y="141"/>
                    <a:pt x="3778" y="0"/>
                    <a:pt x="3269"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9" name="Google Shape;3569;p9"/>
            <p:cNvSpPr/>
            <p:nvPr/>
          </p:nvSpPr>
          <p:spPr>
            <a:xfrm>
              <a:off x="5142100" y="2177175"/>
              <a:ext cx="159500" cy="140875"/>
            </a:xfrm>
            <a:custGeom>
              <a:rect b="b" l="l" r="r" t="t"/>
              <a:pathLst>
                <a:path extrusionOk="0" h="5635" w="6380">
                  <a:moveTo>
                    <a:pt x="3245" y="0"/>
                  </a:moveTo>
                  <a:cubicBezTo>
                    <a:pt x="2297" y="0"/>
                    <a:pt x="1367" y="491"/>
                    <a:pt x="830" y="1376"/>
                  </a:cubicBezTo>
                  <a:cubicBezTo>
                    <a:pt x="0" y="2743"/>
                    <a:pt x="440" y="4501"/>
                    <a:pt x="1807" y="5276"/>
                  </a:cubicBezTo>
                  <a:cubicBezTo>
                    <a:pt x="2235" y="5519"/>
                    <a:pt x="2699" y="5634"/>
                    <a:pt x="3158" y="5634"/>
                  </a:cubicBezTo>
                  <a:cubicBezTo>
                    <a:pt x="4124" y="5634"/>
                    <a:pt x="5068" y="5123"/>
                    <a:pt x="5597" y="4209"/>
                  </a:cubicBezTo>
                  <a:cubicBezTo>
                    <a:pt x="6380" y="2863"/>
                    <a:pt x="5954" y="1168"/>
                    <a:pt x="4642" y="385"/>
                  </a:cubicBezTo>
                  <a:cubicBezTo>
                    <a:pt x="4203" y="125"/>
                    <a:pt x="3722" y="0"/>
                    <a:pt x="3245"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0" name="Google Shape;3570;p9"/>
            <p:cNvSpPr/>
            <p:nvPr/>
          </p:nvSpPr>
          <p:spPr>
            <a:xfrm>
              <a:off x="3110900" y="4155750"/>
              <a:ext cx="160575" cy="141575"/>
            </a:xfrm>
            <a:custGeom>
              <a:rect b="b" l="l" r="r" t="t"/>
              <a:pathLst>
                <a:path extrusionOk="0" h="5663" w="6423">
                  <a:moveTo>
                    <a:pt x="3277" y="1"/>
                  </a:moveTo>
                  <a:cubicBezTo>
                    <a:pt x="2300" y="1"/>
                    <a:pt x="1333" y="512"/>
                    <a:pt x="801" y="1415"/>
                  </a:cubicBezTo>
                  <a:cubicBezTo>
                    <a:pt x="0" y="2769"/>
                    <a:pt x="469" y="4564"/>
                    <a:pt x="1817" y="5319"/>
                  </a:cubicBezTo>
                  <a:cubicBezTo>
                    <a:pt x="2234" y="5552"/>
                    <a:pt x="2692" y="5663"/>
                    <a:pt x="3147" y="5663"/>
                  </a:cubicBezTo>
                  <a:cubicBezTo>
                    <a:pt x="4124" y="5663"/>
                    <a:pt x="5091" y="5152"/>
                    <a:pt x="5624" y="4249"/>
                  </a:cubicBezTo>
                  <a:cubicBezTo>
                    <a:pt x="6422" y="2896"/>
                    <a:pt x="5955" y="1101"/>
                    <a:pt x="4605" y="345"/>
                  </a:cubicBezTo>
                  <a:cubicBezTo>
                    <a:pt x="4189" y="112"/>
                    <a:pt x="3732" y="1"/>
                    <a:pt x="3277"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1" name="Google Shape;3571;p9"/>
            <p:cNvSpPr/>
            <p:nvPr/>
          </p:nvSpPr>
          <p:spPr>
            <a:xfrm>
              <a:off x="3148425" y="1368150"/>
              <a:ext cx="159000" cy="140875"/>
            </a:xfrm>
            <a:custGeom>
              <a:rect b="b" l="l" r="r" t="t"/>
              <a:pathLst>
                <a:path extrusionOk="0" h="5635" w="6360">
                  <a:moveTo>
                    <a:pt x="3227" y="1"/>
                  </a:moveTo>
                  <a:cubicBezTo>
                    <a:pt x="2242" y="1"/>
                    <a:pt x="1278" y="532"/>
                    <a:pt x="755" y="1475"/>
                  </a:cubicBezTo>
                  <a:cubicBezTo>
                    <a:pt x="1" y="2837"/>
                    <a:pt x="459" y="4523"/>
                    <a:pt x="1787" y="5276"/>
                  </a:cubicBezTo>
                  <a:cubicBezTo>
                    <a:pt x="2215" y="5519"/>
                    <a:pt x="2680" y="5634"/>
                    <a:pt x="3140" y="5634"/>
                  </a:cubicBezTo>
                  <a:cubicBezTo>
                    <a:pt x="4106" y="5634"/>
                    <a:pt x="5048" y="5123"/>
                    <a:pt x="5579" y="4210"/>
                  </a:cubicBezTo>
                  <a:cubicBezTo>
                    <a:pt x="6360" y="2863"/>
                    <a:pt x="5937" y="1169"/>
                    <a:pt x="4624" y="386"/>
                  </a:cubicBezTo>
                  <a:cubicBezTo>
                    <a:pt x="4185" y="125"/>
                    <a:pt x="3703" y="1"/>
                    <a:pt x="3227"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2" name="Google Shape;3572;p9"/>
            <p:cNvSpPr/>
            <p:nvPr/>
          </p:nvSpPr>
          <p:spPr>
            <a:xfrm>
              <a:off x="4810725" y="1678525"/>
              <a:ext cx="158950" cy="140850"/>
            </a:xfrm>
            <a:custGeom>
              <a:rect b="b" l="l" r="r" t="t"/>
              <a:pathLst>
                <a:path extrusionOk="0" h="5634" w="6358">
                  <a:moveTo>
                    <a:pt x="3223" y="0"/>
                  </a:moveTo>
                  <a:cubicBezTo>
                    <a:pt x="2270" y="0"/>
                    <a:pt x="1337" y="497"/>
                    <a:pt x="802" y="1390"/>
                  </a:cubicBezTo>
                  <a:cubicBezTo>
                    <a:pt x="0" y="2725"/>
                    <a:pt x="403" y="4427"/>
                    <a:pt x="1704" y="5227"/>
                  </a:cubicBezTo>
                  <a:cubicBezTo>
                    <a:pt x="2152" y="5503"/>
                    <a:pt x="2646" y="5634"/>
                    <a:pt x="3135" y="5634"/>
                  </a:cubicBezTo>
                  <a:cubicBezTo>
                    <a:pt x="4105" y="5634"/>
                    <a:pt x="5055" y="5119"/>
                    <a:pt x="5584" y="4196"/>
                  </a:cubicBezTo>
                  <a:cubicBezTo>
                    <a:pt x="6358" y="2846"/>
                    <a:pt x="5924" y="1153"/>
                    <a:pt x="4608" y="379"/>
                  </a:cubicBezTo>
                  <a:cubicBezTo>
                    <a:pt x="4172" y="123"/>
                    <a:pt x="3695" y="0"/>
                    <a:pt x="3223"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3" name="Google Shape;3573;p9"/>
            <p:cNvSpPr/>
            <p:nvPr/>
          </p:nvSpPr>
          <p:spPr>
            <a:xfrm>
              <a:off x="4112900" y="1286225"/>
              <a:ext cx="159000" cy="140850"/>
            </a:xfrm>
            <a:custGeom>
              <a:rect b="b" l="l" r="r" t="t"/>
              <a:pathLst>
                <a:path extrusionOk="0" h="5634" w="6360">
                  <a:moveTo>
                    <a:pt x="3222" y="0"/>
                  </a:moveTo>
                  <a:cubicBezTo>
                    <a:pt x="2248" y="0"/>
                    <a:pt x="1298" y="520"/>
                    <a:pt x="771" y="1444"/>
                  </a:cubicBezTo>
                  <a:cubicBezTo>
                    <a:pt x="1" y="2797"/>
                    <a:pt x="437" y="4488"/>
                    <a:pt x="1756" y="5259"/>
                  </a:cubicBezTo>
                  <a:cubicBezTo>
                    <a:pt x="2191" y="5513"/>
                    <a:pt x="2666" y="5634"/>
                    <a:pt x="3135" y="5634"/>
                  </a:cubicBezTo>
                  <a:cubicBezTo>
                    <a:pt x="4128" y="5634"/>
                    <a:pt x="5096" y="5095"/>
                    <a:pt x="5615" y="4141"/>
                  </a:cubicBezTo>
                  <a:cubicBezTo>
                    <a:pt x="6359" y="2773"/>
                    <a:pt x="5889" y="1090"/>
                    <a:pt x="4554" y="348"/>
                  </a:cubicBezTo>
                  <a:cubicBezTo>
                    <a:pt x="4131" y="112"/>
                    <a:pt x="3674" y="0"/>
                    <a:pt x="3222"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4" name="Google Shape;3574;p9"/>
            <p:cNvSpPr/>
            <p:nvPr/>
          </p:nvSpPr>
          <p:spPr>
            <a:xfrm>
              <a:off x="5241900" y="2545075"/>
              <a:ext cx="158975" cy="140850"/>
            </a:xfrm>
            <a:custGeom>
              <a:rect b="b" l="l" r="r" t="t"/>
              <a:pathLst>
                <a:path extrusionOk="0" h="5634" w="6359">
                  <a:moveTo>
                    <a:pt x="3223" y="0"/>
                  </a:moveTo>
                  <a:cubicBezTo>
                    <a:pt x="2268" y="0"/>
                    <a:pt x="1334" y="500"/>
                    <a:pt x="799" y="1396"/>
                  </a:cubicBezTo>
                  <a:cubicBezTo>
                    <a:pt x="0" y="2732"/>
                    <a:pt x="407" y="4436"/>
                    <a:pt x="1710" y="5231"/>
                  </a:cubicBezTo>
                  <a:cubicBezTo>
                    <a:pt x="2156" y="5504"/>
                    <a:pt x="2648" y="5634"/>
                    <a:pt x="3135" y="5634"/>
                  </a:cubicBezTo>
                  <a:cubicBezTo>
                    <a:pt x="4108" y="5634"/>
                    <a:pt x="5060" y="5117"/>
                    <a:pt x="5588" y="4190"/>
                  </a:cubicBezTo>
                  <a:cubicBezTo>
                    <a:pt x="6359" y="2837"/>
                    <a:pt x="5921" y="1145"/>
                    <a:pt x="4602" y="374"/>
                  </a:cubicBezTo>
                  <a:cubicBezTo>
                    <a:pt x="4168" y="121"/>
                    <a:pt x="3693" y="0"/>
                    <a:pt x="3223"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5" name="Google Shape;3575;p9"/>
            <p:cNvSpPr/>
            <p:nvPr/>
          </p:nvSpPr>
          <p:spPr>
            <a:xfrm>
              <a:off x="2878325" y="4025025"/>
              <a:ext cx="160525" cy="141550"/>
            </a:xfrm>
            <a:custGeom>
              <a:rect b="b" l="l" r="r" t="t"/>
              <a:pathLst>
                <a:path extrusionOk="0" h="5662" w="6421">
                  <a:moveTo>
                    <a:pt x="3275" y="0"/>
                  </a:moveTo>
                  <a:cubicBezTo>
                    <a:pt x="2279" y="0"/>
                    <a:pt x="1298" y="530"/>
                    <a:pt x="776" y="1457"/>
                  </a:cubicBezTo>
                  <a:cubicBezTo>
                    <a:pt x="1" y="2829"/>
                    <a:pt x="499" y="4615"/>
                    <a:pt x="1859" y="5341"/>
                  </a:cubicBezTo>
                  <a:cubicBezTo>
                    <a:pt x="2265" y="5559"/>
                    <a:pt x="2707" y="5662"/>
                    <a:pt x="3146" y="5662"/>
                  </a:cubicBezTo>
                  <a:cubicBezTo>
                    <a:pt x="4142" y="5662"/>
                    <a:pt x="5123" y="5132"/>
                    <a:pt x="5646" y="4205"/>
                  </a:cubicBezTo>
                  <a:cubicBezTo>
                    <a:pt x="6421" y="2832"/>
                    <a:pt x="5923" y="1046"/>
                    <a:pt x="4563" y="321"/>
                  </a:cubicBezTo>
                  <a:cubicBezTo>
                    <a:pt x="4156" y="103"/>
                    <a:pt x="3714" y="0"/>
                    <a:pt x="3275"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6" name="Google Shape;3576;p9"/>
            <p:cNvSpPr/>
            <p:nvPr/>
          </p:nvSpPr>
          <p:spPr>
            <a:xfrm>
              <a:off x="3514375" y="1261825"/>
              <a:ext cx="159025" cy="140850"/>
            </a:xfrm>
            <a:custGeom>
              <a:rect b="b" l="l" r="r" t="t"/>
              <a:pathLst>
                <a:path extrusionOk="0" h="5634" w="6361">
                  <a:moveTo>
                    <a:pt x="3222" y="1"/>
                  </a:moveTo>
                  <a:cubicBezTo>
                    <a:pt x="2247" y="1"/>
                    <a:pt x="1297" y="521"/>
                    <a:pt x="771" y="1446"/>
                  </a:cubicBezTo>
                  <a:cubicBezTo>
                    <a:pt x="0" y="2799"/>
                    <a:pt x="439" y="4490"/>
                    <a:pt x="1758" y="5260"/>
                  </a:cubicBezTo>
                  <a:cubicBezTo>
                    <a:pt x="2193" y="5513"/>
                    <a:pt x="2667" y="5634"/>
                    <a:pt x="3136" y="5634"/>
                  </a:cubicBezTo>
                  <a:cubicBezTo>
                    <a:pt x="4129" y="5634"/>
                    <a:pt x="5099" y="5093"/>
                    <a:pt x="5617" y="4138"/>
                  </a:cubicBezTo>
                  <a:cubicBezTo>
                    <a:pt x="6360" y="2769"/>
                    <a:pt x="5887" y="1088"/>
                    <a:pt x="4552" y="347"/>
                  </a:cubicBezTo>
                  <a:cubicBezTo>
                    <a:pt x="4130" y="112"/>
                    <a:pt x="3673" y="1"/>
                    <a:pt x="3222"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7" name="Google Shape;3577;p9"/>
            <p:cNvSpPr/>
            <p:nvPr/>
          </p:nvSpPr>
          <p:spPr>
            <a:xfrm>
              <a:off x="4126425" y="4258800"/>
              <a:ext cx="157700" cy="139500"/>
            </a:xfrm>
            <a:custGeom>
              <a:rect b="b" l="l" r="r" t="t"/>
              <a:pathLst>
                <a:path extrusionOk="0" h="5580" w="6308">
                  <a:moveTo>
                    <a:pt x="3166" y="0"/>
                  </a:moveTo>
                  <a:cubicBezTo>
                    <a:pt x="2226" y="0"/>
                    <a:pt x="1325" y="500"/>
                    <a:pt x="796" y="1407"/>
                  </a:cubicBezTo>
                  <a:cubicBezTo>
                    <a:pt x="0" y="2775"/>
                    <a:pt x="412" y="4416"/>
                    <a:pt x="1745" y="5194"/>
                  </a:cubicBezTo>
                  <a:cubicBezTo>
                    <a:pt x="2193" y="5455"/>
                    <a:pt x="2672" y="5580"/>
                    <a:pt x="3142" y="5580"/>
                  </a:cubicBezTo>
                  <a:cubicBezTo>
                    <a:pt x="4082" y="5580"/>
                    <a:pt x="4983" y="5081"/>
                    <a:pt x="5512" y="4173"/>
                  </a:cubicBezTo>
                  <a:cubicBezTo>
                    <a:pt x="6307" y="2806"/>
                    <a:pt x="5898" y="1164"/>
                    <a:pt x="4563" y="386"/>
                  </a:cubicBezTo>
                  <a:cubicBezTo>
                    <a:pt x="4115" y="125"/>
                    <a:pt x="3636" y="0"/>
                    <a:pt x="3166"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8" name="Google Shape;3578;p9"/>
            <p:cNvSpPr/>
            <p:nvPr/>
          </p:nvSpPr>
          <p:spPr>
            <a:xfrm>
              <a:off x="2649600" y="1712000"/>
              <a:ext cx="158325" cy="140175"/>
            </a:xfrm>
            <a:custGeom>
              <a:rect b="b" l="l" r="r" t="t"/>
              <a:pathLst>
                <a:path extrusionOk="0" h="5607" w="6333">
                  <a:moveTo>
                    <a:pt x="3187" y="0"/>
                  </a:moveTo>
                  <a:cubicBezTo>
                    <a:pt x="2228" y="0"/>
                    <a:pt x="1304" y="515"/>
                    <a:pt x="777" y="1440"/>
                  </a:cubicBezTo>
                  <a:cubicBezTo>
                    <a:pt x="0" y="2802"/>
                    <a:pt x="427" y="4454"/>
                    <a:pt x="1754" y="5226"/>
                  </a:cubicBezTo>
                  <a:cubicBezTo>
                    <a:pt x="2196" y="5484"/>
                    <a:pt x="2673" y="5606"/>
                    <a:pt x="3141" y="5606"/>
                  </a:cubicBezTo>
                  <a:cubicBezTo>
                    <a:pt x="4119" y="5606"/>
                    <a:pt x="5061" y="5073"/>
                    <a:pt x="5582" y="4118"/>
                  </a:cubicBezTo>
                  <a:cubicBezTo>
                    <a:pt x="6332" y="2743"/>
                    <a:pt x="5872" y="1101"/>
                    <a:pt x="4530" y="354"/>
                  </a:cubicBezTo>
                  <a:cubicBezTo>
                    <a:pt x="4100" y="115"/>
                    <a:pt x="3640" y="0"/>
                    <a:pt x="3187"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9" name="Google Shape;3579;p9"/>
            <p:cNvSpPr/>
            <p:nvPr/>
          </p:nvSpPr>
          <p:spPr>
            <a:xfrm>
              <a:off x="2249900" y="2423675"/>
              <a:ext cx="157825" cy="139550"/>
            </a:xfrm>
            <a:custGeom>
              <a:rect b="b" l="l" r="r" t="t"/>
              <a:pathLst>
                <a:path extrusionOk="0" h="5582" w="6313">
                  <a:moveTo>
                    <a:pt x="3167" y="1"/>
                  </a:moveTo>
                  <a:cubicBezTo>
                    <a:pt x="2216" y="1"/>
                    <a:pt x="1307" y="514"/>
                    <a:pt x="781" y="1442"/>
                  </a:cubicBezTo>
                  <a:cubicBezTo>
                    <a:pt x="1" y="2817"/>
                    <a:pt x="433" y="4449"/>
                    <a:pt x="1781" y="5214"/>
                  </a:cubicBezTo>
                  <a:cubicBezTo>
                    <a:pt x="2219" y="5463"/>
                    <a:pt x="2687" y="5582"/>
                    <a:pt x="3145" y="5582"/>
                  </a:cubicBezTo>
                  <a:cubicBezTo>
                    <a:pt x="4096" y="5582"/>
                    <a:pt x="5007" y="5069"/>
                    <a:pt x="5533" y="4141"/>
                  </a:cubicBezTo>
                  <a:cubicBezTo>
                    <a:pt x="6312" y="2765"/>
                    <a:pt x="5881" y="1134"/>
                    <a:pt x="4532" y="369"/>
                  </a:cubicBezTo>
                  <a:cubicBezTo>
                    <a:pt x="4093" y="120"/>
                    <a:pt x="3625" y="1"/>
                    <a:pt x="3167"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0" name="Google Shape;3580;p9"/>
            <p:cNvSpPr/>
            <p:nvPr/>
          </p:nvSpPr>
          <p:spPr>
            <a:xfrm>
              <a:off x="5208225" y="3150425"/>
              <a:ext cx="158300" cy="140175"/>
            </a:xfrm>
            <a:custGeom>
              <a:rect b="b" l="l" r="r" t="t"/>
              <a:pathLst>
                <a:path extrusionOk="0" h="5607" w="6332">
                  <a:moveTo>
                    <a:pt x="3188" y="1"/>
                  </a:moveTo>
                  <a:cubicBezTo>
                    <a:pt x="2225" y="1"/>
                    <a:pt x="1299" y="519"/>
                    <a:pt x="773" y="1447"/>
                  </a:cubicBezTo>
                  <a:cubicBezTo>
                    <a:pt x="1" y="2810"/>
                    <a:pt x="431" y="4459"/>
                    <a:pt x="1759" y="5229"/>
                  </a:cubicBezTo>
                  <a:cubicBezTo>
                    <a:pt x="2200" y="5484"/>
                    <a:pt x="2675" y="5606"/>
                    <a:pt x="3142" y="5606"/>
                  </a:cubicBezTo>
                  <a:cubicBezTo>
                    <a:pt x="4122" y="5606"/>
                    <a:pt x="5065" y="5070"/>
                    <a:pt x="5585" y="4112"/>
                  </a:cubicBezTo>
                  <a:cubicBezTo>
                    <a:pt x="6331" y="2737"/>
                    <a:pt x="5867" y="1095"/>
                    <a:pt x="4524" y="351"/>
                  </a:cubicBezTo>
                  <a:cubicBezTo>
                    <a:pt x="4096" y="114"/>
                    <a:pt x="3638" y="1"/>
                    <a:pt x="3188"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1" name="Google Shape;3581;p9"/>
            <p:cNvSpPr/>
            <p:nvPr/>
          </p:nvSpPr>
          <p:spPr>
            <a:xfrm>
              <a:off x="4808475" y="3862100"/>
              <a:ext cx="157925" cy="139550"/>
            </a:xfrm>
            <a:custGeom>
              <a:rect b="b" l="l" r="r" t="t"/>
              <a:pathLst>
                <a:path extrusionOk="0" h="5582" w="6317">
                  <a:moveTo>
                    <a:pt x="3171" y="1"/>
                  </a:moveTo>
                  <a:cubicBezTo>
                    <a:pt x="2208" y="1"/>
                    <a:pt x="1287" y="527"/>
                    <a:pt x="764" y="1474"/>
                  </a:cubicBezTo>
                  <a:cubicBezTo>
                    <a:pt x="1" y="2855"/>
                    <a:pt x="456" y="4481"/>
                    <a:pt x="1815" y="5232"/>
                  </a:cubicBezTo>
                  <a:cubicBezTo>
                    <a:pt x="2244" y="5469"/>
                    <a:pt x="2700" y="5582"/>
                    <a:pt x="3146" y="5582"/>
                  </a:cubicBezTo>
                  <a:cubicBezTo>
                    <a:pt x="4110" y="5582"/>
                    <a:pt x="5031" y="5055"/>
                    <a:pt x="5553" y="4109"/>
                  </a:cubicBezTo>
                  <a:cubicBezTo>
                    <a:pt x="6316" y="2728"/>
                    <a:pt x="5863" y="1101"/>
                    <a:pt x="4502" y="351"/>
                  </a:cubicBezTo>
                  <a:cubicBezTo>
                    <a:pt x="4073" y="114"/>
                    <a:pt x="3617" y="1"/>
                    <a:pt x="3171"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2" name="Google Shape;3582;p9"/>
            <p:cNvSpPr/>
            <p:nvPr/>
          </p:nvSpPr>
          <p:spPr>
            <a:xfrm>
              <a:off x="2265450" y="3212625"/>
              <a:ext cx="157975" cy="139600"/>
            </a:xfrm>
            <a:custGeom>
              <a:rect b="b" l="l" r="r" t="t"/>
              <a:pathLst>
                <a:path extrusionOk="0" h="5584" w="6319">
                  <a:moveTo>
                    <a:pt x="3171" y="1"/>
                  </a:moveTo>
                  <a:cubicBezTo>
                    <a:pt x="2212" y="1"/>
                    <a:pt x="1296" y="523"/>
                    <a:pt x="772" y="1463"/>
                  </a:cubicBezTo>
                  <a:cubicBezTo>
                    <a:pt x="1" y="2844"/>
                    <a:pt x="449" y="4471"/>
                    <a:pt x="1805" y="5227"/>
                  </a:cubicBezTo>
                  <a:cubicBezTo>
                    <a:pt x="2238" y="5468"/>
                    <a:pt x="2698" y="5583"/>
                    <a:pt x="3149" y="5583"/>
                  </a:cubicBezTo>
                  <a:cubicBezTo>
                    <a:pt x="4108" y="5583"/>
                    <a:pt x="5023" y="5062"/>
                    <a:pt x="5547" y="4121"/>
                  </a:cubicBezTo>
                  <a:cubicBezTo>
                    <a:pt x="6318" y="2738"/>
                    <a:pt x="5872" y="1114"/>
                    <a:pt x="4514" y="358"/>
                  </a:cubicBezTo>
                  <a:cubicBezTo>
                    <a:pt x="4081" y="116"/>
                    <a:pt x="3621" y="1"/>
                    <a:pt x="3171"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3" name="Google Shape;3583;p9"/>
            <p:cNvSpPr/>
            <p:nvPr/>
          </p:nvSpPr>
          <p:spPr>
            <a:xfrm>
              <a:off x="3698675" y="1209650"/>
              <a:ext cx="156775" cy="138850"/>
            </a:xfrm>
            <a:custGeom>
              <a:rect b="b" l="l" r="r" t="t"/>
              <a:pathLst>
                <a:path extrusionOk="0" h="5554" w="6271">
                  <a:moveTo>
                    <a:pt x="3133" y="1"/>
                  </a:moveTo>
                  <a:cubicBezTo>
                    <a:pt x="2184" y="1"/>
                    <a:pt x="1277" y="516"/>
                    <a:pt x="755" y="1449"/>
                  </a:cubicBezTo>
                  <a:cubicBezTo>
                    <a:pt x="1" y="2793"/>
                    <a:pt x="407" y="4388"/>
                    <a:pt x="1700" y="5154"/>
                  </a:cubicBezTo>
                  <a:cubicBezTo>
                    <a:pt x="2154" y="5424"/>
                    <a:pt x="2642" y="5553"/>
                    <a:pt x="3119" y="5553"/>
                  </a:cubicBezTo>
                  <a:cubicBezTo>
                    <a:pt x="4052" y="5553"/>
                    <a:pt x="4944" y="5059"/>
                    <a:pt x="5469" y="4155"/>
                  </a:cubicBezTo>
                  <a:cubicBezTo>
                    <a:pt x="6271" y="2778"/>
                    <a:pt x="5854" y="1144"/>
                    <a:pt x="4504" y="374"/>
                  </a:cubicBezTo>
                  <a:cubicBezTo>
                    <a:pt x="4063" y="121"/>
                    <a:pt x="3593" y="1"/>
                    <a:pt x="3133"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4" name="Google Shape;3584;p9"/>
            <p:cNvSpPr/>
            <p:nvPr/>
          </p:nvSpPr>
          <p:spPr>
            <a:xfrm>
              <a:off x="3762375" y="4366800"/>
              <a:ext cx="153975" cy="136225"/>
            </a:xfrm>
            <a:custGeom>
              <a:rect b="b" l="l" r="r" t="t"/>
              <a:pathLst>
                <a:path extrusionOk="0" h="5449" w="6159">
                  <a:moveTo>
                    <a:pt x="3113" y="1"/>
                  </a:moveTo>
                  <a:cubicBezTo>
                    <a:pt x="2178" y="1"/>
                    <a:pt x="1269" y="498"/>
                    <a:pt x="758" y="1389"/>
                  </a:cubicBezTo>
                  <a:cubicBezTo>
                    <a:pt x="0" y="2712"/>
                    <a:pt x="425" y="4349"/>
                    <a:pt x="1719" y="5092"/>
                  </a:cubicBezTo>
                  <a:cubicBezTo>
                    <a:pt x="2140" y="5334"/>
                    <a:pt x="2596" y="5449"/>
                    <a:pt x="3046" y="5449"/>
                  </a:cubicBezTo>
                  <a:cubicBezTo>
                    <a:pt x="3981" y="5449"/>
                    <a:pt x="4889" y="4952"/>
                    <a:pt x="5400" y="4060"/>
                  </a:cubicBezTo>
                  <a:cubicBezTo>
                    <a:pt x="6159" y="2737"/>
                    <a:pt x="5734" y="1100"/>
                    <a:pt x="4440" y="357"/>
                  </a:cubicBezTo>
                  <a:cubicBezTo>
                    <a:pt x="4019" y="116"/>
                    <a:pt x="3563" y="1"/>
                    <a:pt x="3113"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5" name="Google Shape;3585;p9"/>
            <p:cNvSpPr/>
            <p:nvPr/>
          </p:nvSpPr>
          <p:spPr>
            <a:xfrm>
              <a:off x="2167900" y="2846100"/>
              <a:ext cx="154575" cy="136875"/>
            </a:xfrm>
            <a:custGeom>
              <a:rect b="b" l="l" r="r" t="t"/>
              <a:pathLst>
                <a:path extrusionOk="0" h="5475" w="6183">
                  <a:moveTo>
                    <a:pt x="3113" y="0"/>
                  </a:moveTo>
                  <a:cubicBezTo>
                    <a:pt x="2176" y="0"/>
                    <a:pt x="1272" y="502"/>
                    <a:pt x="760" y="1403"/>
                  </a:cubicBezTo>
                  <a:cubicBezTo>
                    <a:pt x="1" y="2733"/>
                    <a:pt x="413" y="4349"/>
                    <a:pt x="1707" y="5100"/>
                  </a:cubicBezTo>
                  <a:cubicBezTo>
                    <a:pt x="2143" y="5354"/>
                    <a:pt x="2610" y="5475"/>
                    <a:pt x="3070" y="5475"/>
                  </a:cubicBezTo>
                  <a:cubicBezTo>
                    <a:pt x="4022" y="5475"/>
                    <a:pt x="4938" y="4955"/>
                    <a:pt x="5449" y="4021"/>
                  </a:cubicBezTo>
                  <a:cubicBezTo>
                    <a:pt x="6183" y="2683"/>
                    <a:pt x="5736" y="1080"/>
                    <a:pt x="4425" y="346"/>
                  </a:cubicBezTo>
                  <a:cubicBezTo>
                    <a:pt x="4005" y="112"/>
                    <a:pt x="3555" y="0"/>
                    <a:pt x="3113"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6" name="Google Shape;3586;p9"/>
            <p:cNvSpPr/>
            <p:nvPr/>
          </p:nvSpPr>
          <p:spPr>
            <a:xfrm>
              <a:off x="4309675" y="4205975"/>
              <a:ext cx="157200" cy="138825"/>
            </a:xfrm>
            <a:custGeom>
              <a:rect b="b" l="l" r="r" t="t"/>
              <a:pathLst>
                <a:path extrusionOk="0" h="5553" w="6288">
                  <a:moveTo>
                    <a:pt x="3151" y="0"/>
                  </a:moveTo>
                  <a:cubicBezTo>
                    <a:pt x="2228" y="0"/>
                    <a:pt x="1343" y="484"/>
                    <a:pt x="818" y="1364"/>
                  </a:cubicBezTo>
                  <a:cubicBezTo>
                    <a:pt x="0" y="2733"/>
                    <a:pt x="395" y="4378"/>
                    <a:pt x="1730" y="5160"/>
                  </a:cubicBezTo>
                  <a:cubicBezTo>
                    <a:pt x="2181" y="5425"/>
                    <a:pt x="2664" y="5552"/>
                    <a:pt x="3136" y="5552"/>
                  </a:cubicBezTo>
                  <a:cubicBezTo>
                    <a:pt x="4073" y="5552"/>
                    <a:pt x="4969" y="5052"/>
                    <a:pt x="5494" y="4139"/>
                  </a:cubicBezTo>
                  <a:cubicBezTo>
                    <a:pt x="6288" y="2760"/>
                    <a:pt x="5861" y="1129"/>
                    <a:pt x="4506" y="364"/>
                  </a:cubicBezTo>
                  <a:cubicBezTo>
                    <a:pt x="4071" y="118"/>
                    <a:pt x="3606" y="0"/>
                    <a:pt x="3151"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7" name="Google Shape;3587;p9"/>
            <p:cNvSpPr/>
            <p:nvPr/>
          </p:nvSpPr>
          <p:spPr>
            <a:xfrm>
              <a:off x="2966850" y="1422700"/>
              <a:ext cx="156375" cy="138150"/>
            </a:xfrm>
            <a:custGeom>
              <a:rect b="b" l="l" r="r" t="t"/>
              <a:pathLst>
                <a:path extrusionOk="0" h="5526" w="6255">
                  <a:moveTo>
                    <a:pt x="3135" y="0"/>
                  </a:moveTo>
                  <a:cubicBezTo>
                    <a:pt x="2223" y="0"/>
                    <a:pt x="1346" y="474"/>
                    <a:pt x="823" y="1339"/>
                  </a:cubicBezTo>
                  <a:cubicBezTo>
                    <a:pt x="1" y="2700"/>
                    <a:pt x="382" y="4342"/>
                    <a:pt x="1701" y="5127"/>
                  </a:cubicBezTo>
                  <a:cubicBezTo>
                    <a:pt x="2155" y="5397"/>
                    <a:pt x="2641" y="5526"/>
                    <a:pt x="3117" y="5526"/>
                  </a:cubicBezTo>
                  <a:cubicBezTo>
                    <a:pt x="4046" y="5526"/>
                    <a:pt x="4935" y="5035"/>
                    <a:pt x="5457" y="4138"/>
                  </a:cubicBezTo>
                  <a:cubicBezTo>
                    <a:pt x="6255" y="2769"/>
                    <a:pt x="5842" y="1140"/>
                    <a:pt x="4502" y="372"/>
                  </a:cubicBezTo>
                  <a:cubicBezTo>
                    <a:pt x="4065" y="121"/>
                    <a:pt x="3595" y="0"/>
                    <a:pt x="3135"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8" name="Google Shape;3588;p9"/>
            <p:cNvSpPr/>
            <p:nvPr/>
          </p:nvSpPr>
          <p:spPr>
            <a:xfrm>
              <a:off x="4493450" y="4153800"/>
              <a:ext cx="154950" cy="136825"/>
            </a:xfrm>
            <a:custGeom>
              <a:rect b="b" l="l" r="r" t="t"/>
              <a:pathLst>
                <a:path extrusionOk="0" h="5473" w="6198">
                  <a:moveTo>
                    <a:pt x="3130" y="0"/>
                  </a:moveTo>
                  <a:cubicBezTo>
                    <a:pt x="2214" y="0"/>
                    <a:pt x="1330" y="476"/>
                    <a:pt x="814" y="1338"/>
                  </a:cubicBezTo>
                  <a:cubicBezTo>
                    <a:pt x="1" y="2697"/>
                    <a:pt x="418" y="4359"/>
                    <a:pt x="1760" y="5118"/>
                  </a:cubicBezTo>
                  <a:cubicBezTo>
                    <a:pt x="2184" y="5358"/>
                    <a:pt x="2640" y="5473"/>
                    <a:pt x="3088" y="5473"/>
                  </a:cubicBezTo>
                  <a:cubicBezTo>
                    <a:pt x="4019" y="5473"/>
                    <a:pt x="4918" y="4976"/>
                    <a:pt x="5433" y="4084"/>
                  </a:cubicBezTo>
                  <a:cubicBezTo>
                    <a:pt x="6197" y="2756"/>
                    <a:pt x="5794" y="1138"/>
                    <a:pt x="4506" y="380"/>
                  </a:cubicBezTo>
                  <a:cubicBezTo>
                    <a:pt x="4069" y="123"/>
                    <a:pt x="3595" y="0"/>
                    <a:pt x="3130"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9" name="Google Shape;3589;p9"/>
            <p:cNvSpPr/>
            <p:nvPr/>
          </p:nvSpPr>
          <p:spPr>
            <a:xfrm>
              <a:off x="5292725" y="2730300"/>
              <a:ext cx="156675" cy="138275"/>
            </a:xfrm>
            <a:custGeom>
              <a:rect b="b" l="l" r="r" t="t"/>
              <a:pathLst>
                <a:path extrusionOk="0" h="5531" w="6267">
                  <a:moveTo>
                    <a:pt x="3148" y="1"/>
                  </a:moveTo>
                  <a:cubicBezTo>
                    <a:pt x="2202" y="1"/>
                    <a:pt x="1295" y="515"/>
                    <a:pt x="775" y="1436"/>
                  </a:cubicBezTo>
                  <a:cubicBezTo>
                    <a:pt x="1" y="2811"/>
                    <a:pt x="443" y="4432"/>
                    <a:pt x="1800" y="5182"/>
                  </a:cubicBezTo>
                  <a:cubicBezTo>
                    <a:pt x="2226" y="5418"/>
                    <a:pt x="2678" y="5530"/>
                    <a:pt x="3121" y="5530"/>
                  </a:cubicBezTo>
                  <a:cubicBezTo>
                    <a:pt x="4082" y="5530"/>
                    <a:pt x="4999" y="4999"/>
                    <a:pt x="5517" y="4047"/>
                  </a:cubicBezTo>
                  <a:cubicBezTo>
                    <a:pt x="6267" y="2668"/>
                    <a:pt x="5789" y="1054"/>
                    <a:pt x="4416" y="323"/>
                  </a:cubicBezTo>
                  <a:cubicBezTo>
                    <a:pt x="4006" y="105"/>
                    <a:pt x="3573" y="1"/>
                    <a:pt x="3148"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0" name="Google Shape;3590;p9"/>
            <p:cNvSpPr/>
            <p:nvPr/>
          </p:nvSpPr>
          <p:spPr>
            <a:xfrm>
              <a:off x="2216125" y="3029075"/>
              <a:ext cx="156850" cy="138850"/>
            </a:xfrm>
            <a:custGeom>
              <a:rect b="b" l="l" r="r" t="t"/>
              <a:pathLst>
                <a:path extrusionOk="0" h="5554" w="6274">
                  <a:moveTo>
                    <a:pt x="3154" y="0"/>
                  </a:moveTo>
                  <a:cubicBezTo>
                    <a:pt x="2212" y="0"/>
                    <a:pt x="1313" y="505"/>
                    <a:pt x="789" y="1424"/>
                  </a:cubicBezTo>
                  <a:cubicBezTo>
                    <a:pt x="1" y="2805"/>
                    <a:pt x="434" y="4433"/>
                    <a:pt x="1793" y="5195"/>
                  </a:cubicBezTo>
                  <a:cubicBezTo>
                    <a:pt x="2227" y="5438"/>
                    <a:pt x="2687" y="5554"/>
                    <a:pt x="3138" y="5554"/>
                  </a:cubicBezTo>
                  <a:cubicBezTo>
                    <a:pt x="4097" y="5554"/>
                    <a:pt x="5011" y="5028"/>
                    <a:pt x="5533" y="4081"/>
                  </a:cubicBezTo>
                  <a:cubicBezTo>
                    <a:pt x="6274" y="2732"/>
                    <a:pt x="5851" y="1144"/>
                    <a:pt x="4550" y="386"/>
                  </a:cubicBezTo>
                  <a:cubicBezTo>
                    <a:pt x="4101" y="125"/>
                    <a:pt x="3622" y="0"/>
                    <a:pt x="3154"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1" name="Google Shape;3591;p9"/>
            <p:cNvSpPr/>
            <p:nvPr/>
          </p:nvSpPr>
          <p:spPr>
            <a:xfrm>
              <a:off x="3943775" y="4312325"/>
              <a:ext cx="157175" cy="138825"/>
            </a:xfrm>
            <a:custGeom>
              <a:rect b="b" l="l" r="r" t="t"/>
              <a:pathLst>
                <a:path extrusionOk="0" h="5553" w="6287">
                  <a:moveTo>
                    <a:pt x="3150" y="0"/>
                  </a:moveTo>
                  <a:cubicBezTo>
                    <a:pt x="2230" y="0"/>
                    <a:pt x="1348" y="480"/>
                    <a:pt x="823" y="1356"/>
                  </a:cubicBezTo>
                  <a:cubicBezTo>
                    <a:pt x="0" y="2723"/>
                    <a:pt x="389" y="4369"/>
                    <a:pt x="1720" y="5156"/>
                  </a:cubicBezTo>
                  <a:cubicBezTo>
                    <a:pt x="2174" y="5424"/>
                    <a:pt x="2659" y="5553"/>
                    <a:pt x="3134" y="5553"/>
                  </a:cubicBezTo>
                  <a:cubicBezTo>
                    <a:pt x="4070" y="5553"/>
                    <a:pt x="4963" y="5055"/>
                    <a:pt x="5488" y="4148"/>
                  </a:cubicBezTo>
                  <a:cubicBezTo>
                    <a:pt x="6287" y="2770"/>
                    <a:pt x="5865" y="1138"/>
                    <a:pt x="4514" y="369"/>
                  </a:cubicBezTo>
                  <a:cubicBezTo>
                    <a:pt x="4076" y="120"/>
                    <a:pt x="3609" y="0"/>
                    <a:pt x="3150"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2" name="Google Shape;3592;p9"/>
            <p:cNvSpPr/>
            <p:nvPr/>
          </p:nvSpPr>
          <p:spPr>
            <a:xfrm>
              <a:off x="3345500" y="4288225"/>
              <a:ext cx="156150" cy="138200"/>
            </a:xfrm>
            <a:custGeom>
              <a:rect b="b" l="l" r="r" t="t"/>
              <a:pathLst>
                <a:path extrusionOk="0" h="5528" w="6246">
                  <a:moveTo>
                    <a:pt x="3140" y="0"/>
                  </a:moveTo>
                  <a:cubicBezTo>
                    <a:pt x="2195" y="0"/>
                    <a:pt x="1291" y="513"/>
                    <a:pt x="771" y="1440"/>
                  </a:cubicBezTo>
                  <a:cubicBezTo>
                    <a:pt x="0" y="2815"/>
                    <a:pt x="448" y="4434"/>
                    <a:pt x="1807" y="5183"/>
                  </a:cubicBezTo>
                  <a:cubicBezTo>
                    <a:pt x="2231" y="5417"/>
                    <a:pt x="2680" y="5528"/>
                    <a:pt x="3120" y="5528"/>
                  </a:cubicBezTo>
                  <a:cubicBezTo>
                    <a:pt x="4083" y="5528"/>
                    <a:pt x="5003" y="4995"/>
                    <a:pt x="5520" y="4038"/>
                  </a:cubicBezTo>
                  <a:cubicBezTo>
                    <a:pt x="6245" y="2696"/>
                    <a:pt x="5809" y="1117"/>
                    <a:pt x="4505" y="372"/>
                  </a:cubicBezTo>
                  <a:cubicBezTo>
                    <a:pt x="4066" y="120"/>
                    <a:pt x="3598" y="0"/>
                    <a:pt x="3140"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3" name="Google Shape;3593;p9"/>
            <p:cNvSpPr/>
            <p:nvPr/>
          </p:nvSpPr>
          <p:spPr>
            <a:xfrm>
              <a:off x="2315900" y="3396925"/>
              <a:ext cx="156850" cy="138850"/>
            </a:xfrm>
            <a:custGeom>
              <a:rect b="b" l="l" r="r" t="t"/>
              <a:pathLst>
                <a:path extrusionOk="0" h="5554" w="6274">
                  <a:moveTo>
                    <a:pt x="3136" y="1"/>
                  </a:moveTo>
                  <a:cubicBezTo>
                    <a:pt x="2179" y="1"/>
                    <a:pt x="1266" y="525"/>
                    <a:pt x="744" y="1471"/>
                  </a:cubicBezTo>
                  <a:cubicBezTo>
                    <a:pt x="0" y="2818"/>
                    <a:pt x="420" y="4406"/>
                    <a:pt x="1721" y="5165"/>
                  </a:cubicBezTo>
                  <a:cubicBezTo>
                    <a:pt x="2171" y="5428"/>
                    <a:pt x="2652" y="5554"/>
                    <a:pt x="3121" y="5554"/>
                  </a:cubicBezTo>
                  <a:cubicBezTo>
                    <a:pt x="4061" y="5554"/>
                    <a:pt x="4959" y="5050"/>
                    <a:pt x="5483" y="4134"/>
                  </a:cubicBezTo>
                  <a:cubicBezTo>
                    <a:pt x="6273" y="2754"/>
                    <a:pt x="5843" y="1125"/>
                    <a:pt x="4486" y="363"/>
                  </a:cubicBezTo>
                  <a:cubicBezTo>
                    <a:pt x="4050" y="118"/>
                    <a:pt x="3588" y="1"/>
                    <a:pt x="3136"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4" name="Google Shape;3594;p9"/>
            <p:cNvSpPr/>
            <p:nvPr/>
          </p:nvSpPr>
          <p:spPr>
            <a:xfrm>
              <a:off x="5093875" y="1994275"/>
              <a:ext cx="156675" cy="138825"/>
            </a:xfrm>
            <a:custGeom>
              <a:rect b="b" l="l" r="r" t="t"/>
              <a:pathLst>
                <a:path extrusionOk="0" h="5553" w="6267">
                  <a:moveTo>
                    <a:pt x="3148" y="0"/>
                  </a:moveTo>
                  <a:cubicBezTo>
                    <a:pt x="2225" y="0"/>
                    <a:pt x="1342" y="483"/>
                    <a:pt x="815" y="1369"/>
                  </a:cubicBezTo>
                  <a:cubicBezTo>
                    <a:pt x="0" y="2740"/>
                    <a:pt x="400" y="4383"/>
                    <a:pt x="1736" y="5164"/>
                  </a:cubicBezTo>
                  <a:cubicBezTo>
                    <a:pt x="2185" y="5426"/>
                    <a:pt x="2665" y="5552"/>
                    <a:pt x="3135" y="5552"/>
                  </a:cubicBezTo>
                  <a:cubicBezTo>
                    <a:pt x="4074" y="5552"/>
                    <a:pt x="4972" y="5048"/>
                    <a:pt x="5497" y="4132"/>
                  </a:cubicBezTo>
                  <a:cubicBezTo>
                    <a:pt x="6266" y="2791"/>
                    <a:pt x="5879" y="1194"/>
                    <a:pt x="4597" y="416"/>
                  </a:cubicBezTo>
                  <a:cubicBezTo>
                    <a:pt x="4134" y="135"/>
                    <a:pt x="3635" y="0"/>
                    <a:pt x="3148"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5" name="Google Shape;3595;p9"/>
            <p:cNvSpPr/>
            <p:nvPr/>
          </p:nvSpPr>
          <p:spPr>
            <a:xfrm>
              <a:off x="4530925" y="1366150"/>
              <a:ext cx="154025" cy="136200"/>
            </a:xfrm>
            <a:custGeom>
              <a:rect b="b" l="l" r="r" t="t"/>
              <a:pathLst>
                <a:path extrusionOk="0" h="5448" w="6161">
                  <a:moveTo>
                    <a:pt x="3111" y="0"/>
                  </a:moveTo>
                  <a:cubicBezTo>
                    <a:pt x="2181" y="0"/>
                    <a:pt x="1278" y="492"/>
                    <a:pt x="767" y="1375"/>
                  </a:cubicBezTo>
                  <a:cubicBezTo>
                    <a:pt x="0" y="2697"/>
                    <a:pt x="416" y="4334"/>
                    <a:pt x="1707" y="5083"/>
                  </a:cubicBezTo>
                  <a:cubicBezTo>
                    <a:pt x="2133" y="5330"/>
                    <a:pt x="2595" y="5447"/>
                    <a:pt x="3050" y="5447"/>
                  </a:cubicBezTo>
                  <a:cubicBezTo>
                    <a:pt x="3980" y="5447"/>
                    <a:pt x="4882" y="4956"/>
                    <a:pt x="5394" y="4072"/>
                  </a:cubicBezTo>
                  <a:cubicBezTo>
                    <a:pt x="6160" y="2750"/>
                    <a:pt x="5745" y="1112"/>
                    <a:pt x="4454" y="365"/>
                  </a:cubicBezTo>
                  <a:cubicBezTo>
                    <a:pt x="4028" y="118"/>
                    <a:pt x="3566" y="0"/>
                    <a:pt x="3111"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6" name="Google Shape;3596;p9"/>
            <p:cNvSpPr/>
            <p:nvPr/>
          </p:nvSpPr>
          <p:spPr>
            <a:xfrm>
              <a:off x="2647825" y="3895925"/>
              <a:ext cx="156450" cy="138175"/>
            </a:xfrm>
            <a:custGeom>
              <a:rect b="b" l="l" r="r" t="t"/>
              <a:pathLst>
                <a:path extrusionOk="0" h="5527" w="6258">
                  <a:moveTo>
                    <a:pt x="3135" y="1"/>
                  </a:moveTo>
                  <a:cubicBezTo>
                    <a:pt x="2217" y="1"/>
                    <a:pt x="1337" y="480"/>
                    <a:pt x="815" y="1353"/>
                  </a:cubicBezTo>
                  <a:cubicBezTo>
                    <a:pt x="0" y="2716"/>
                    <a:pt x="391" y="4356"/>
                    <a:pt x="1716" y="5136"/>
                  </a:cubicBezTo>
                  <a:cubicBezTo>
                    <a:pt x="2165" y="5400"/>
                    <a:pt x="2646" y="5526"/>
                    <a:pt x="3118" y="5526"/>
                  </a:cubicBezTo>
                  <a:cubicBezTo>
                    <a:pt x="4051" y="5526"/>
                    <a:pt x="4944" y="5030"/>
                    <a:pt x="5466" y="4126"/>
                  </a:cubicBezTo>
                  <a:cubicBezTo>
                    <a:pt x="6257" y="2756"/>
                    <a:pt x="5834" y="1127"/>
                    <a:pt x="4489" y="365"/>
                  </a:cubicBezTo>
                  <a:cubicBezTo>
                    <a:pt x="4054" y="119"/>
                    <a:pt x="3590" y="1"/>
                    <a:pt x="3135"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7" name="Google Shape;3597;p9"/>
            <p:cNvSpPr/>
            <p:nvPr/>
          </p:nvSpPr>
          <p:spPr>
            <a:xfrm>
              <a:off x="2366725" y="3582175"/>
              <a:ext cx="154025" cy="136250"/>
            </a:xfrm>
            <a:custGeom>
              <a:rect b="b" l="l" r="r" t="t"/>
              <a:pathLst>
                <a:path extrusionOk="0" h="5450" w="6161">
                  <a:moveTo>
                    <a:pt x="3113" y="1"/>
                  </a:moveTo>
                  <a:cubicBezTo>
                    <a:pt x="2172" y="1"/>
                    <a:pt x="1260" y="505"/>
                    <a:pt x="751" y="1405"/>
                  </a:cubicBezTo>
                  <a:cubicBezTo>
                    <a:pt x="1" y="2730"/>
                    <a:pt x="435" y="4364"/>
                    <a:pt x="1735" y="5101"/>
                  </a:cubicBezTo>
                  <a:cubicBezTo>
                    <a:pt x="2152" y="5337"/>
                    <a:pt x="2603" y="5449"/>
                    <a:pt x="3047" y="5449"/>
                  </a:cubicBezTo>
                  <a:cubicBezTo>
                    <a:pt x="3988" y="5449"/>
                    <a:pt x="4901" y="4946"/>
                    <a:pt x="5410" y="4046"/>
                  </a:cubicBezTo>
                  <a:cubicBezTo>
                    <a:pt x="6160" y="2721"/>
                    <a:pt x="5727" y="1087"/>
                    <a:pt x="4426" y="350"/>
                  </a:cubicBezTo>
                  <a:cubicBezTo>
                    <a:pt x="4008" y="114"/>
                    <a:pt x="3557" y="1"/>
                    <a:pt x="3113"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8" name="Google Shape;3598;p9"/>
            <p:cNvSpPr/>
            <p:nvPr/>
          </p:nvSpPr>
          <p:spPr>
            <a:xfrm>
              <a:off x="2933025" y="4212925"/>
              <a:ext cx="150450" cy="133625"/>
            </a:xfrm>
            <a:custGeom>
              <a:rect b="b" l="l" r="r" t="t"/>
              <a:pathLst>
                <a:path extrusionOk="0" h="5345" w="6018">
                  <a:moveTo>
                    <a:pt x="3086" y="1"/>
                  </a:moveTo>
                  <a:cubicBezTo>
                    <a:pt x="2123" y="1"/>
                    <a:pt x="1162" y="520"/>
                    <a:pt x="680" y="1416"/>
                  </a:cubicBezTo>
                  <a:cubicBezTo>
                    <a:pt x="1" y="2681"/>
                    <a:pt x="456" y="4325"/>
                    <a:pt x="1678" y="5019"/>
                  </a:cubicBezTo>
                  <a:cubicBezTo>
                    <a:pt x="2067" y="5240"/>
                    <a:pt x="2499" y="5344"/>
                    <a:pt x="2931" y="5344"/>
                  </a:cubicBezTo>
                  <a:cubicBezTo>
                    <a:pt x="3895" y="5344"/>
                    <a:pt x="4857" y="4825"/>
                    <a:pt x="5338" y="3929"/>
                  </a:cubicBezTo>
                  <a:cubicBezTo>
                    <a:pt x="6018" y="2665"/>
                    <a:pt x="5561" y="1020"/>
                    <a:pt x="4339" y="326"/>
                  </a:cubicBezTo>
                  <a:cubicBezTo>
                    <a:pt x="3950" y="105"/>
                    <a:pt x="3518" y="1"/>
                    <a:pt x="3086"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9" name="Google Shape;3599;p9"/>
            <p:cNvSpPr/>
            <p:nvPr/>
          </p:nvSpPr>
          <p:spPr>
            <a:xfrm>
              <a:off x="5046975" y="1812275"/>
              <a:ext cx="152175" cy="134900"/>
            </a:xfrm>
            <a:custGeom>
              <a:rect b="b" l="l" r="r" t="t"/>
              <a:pathLst>
                <a:path extrusionOk="0" h="5396" w="6087">
                  <a:moveTo>
                    <a:pt x="3095" y="1"/>
                  </a:moveTo>
                  <a:cubicBezTo>
                    <a:pt x="2145" y="1"/>
                    <a:pt x="1206" y="507"/>
                    <a:pt x="708" y="1396"/>
                  </a:cubicBezTo>
                  <a:cubicBezTo>
                    <a:pt x="1" y="2661"/>
                    <a:pt x="418" y="4293"/>
                    <a:pt x="1633" y="5027"/>
                  </a:cubicBezTo>
                  <a:cubicBezTo>
                    <a:pt x="2049" y="5277"/>
                    <a:pt x="2511" y="5395"/>
                    <a:pt x="2971" y="5395"/>
                  </a:cubicBezTo>
                  <a:cubicBezTo>
                    <a:pt x="3901" y="5395"/>
                    <a:pt x="4823" y="4911"/>
                    <a:pt x="5329" y="4049"/>
                  </a:cubicBezTo>
                  <a:cubicBezTo>
                    <a:pt x="6087" y="2759"/>
                    <a:pt x="5655" y="1072"/>
                    <a:pt x="4383" y="341"/>
                  </a:cubicBezTo>
                  <a:cubicBezTo>
                    <a:pt x="3980" y="110"/>
                    <a:pt x="3536" y="1"/>
                    <a:pt x="3095"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0" name="Google Shape;3600;p9"/>
            <p:cNvSpPr/>
            <p:nvPr/>
          </p:nvSpPr>
          <p:spPr>
            <a:xfrm>
              <a:off x="3883550" y="1158450"/>
              <a:ext cx="152575" cy="134875"/>
            </a:xfrm>
            <a:custGeom>
              <a:rect b="b" l="l" r="r" t="t"/>
              <a:pathLst>
                <a:path extrusionOk="0" h="5395" w="6103">
                  <a:moveTo>
                    <a:pt x="3109" y="0"/>
                  </a:moveTo>
                  <a:cubicBezTo>
                    <a:pt x="2198" y="0"/>
                    <a:pt x="1295" y="465"/>
                    <a:pt x="783" y="1294"/>
                  </a:cubicBezTo>
                  <a:cubicBezTo>
                    <a:pt x="0" y="2563"/>
                    <a:pt x="393" y="4266"/>
                    <a:pt x="1646" y="5024"/>
                  </a:cubicBezTo>
                  <a:cubicBezTo>
                    <a:pt x="2062" y="5275"/>
                    <a:pt x="2526" y="5395"/>
                    <a:pt x="2987" y="5395"/>
                  </a:cubicBezTo>
                  <a:cubicBezTo>
                    <a:pt x="3916" y="5395"/>
                    <a:pt x="4837" y="4912"/>
                    <a:pt x="5343" y="4051"/>
                  </a:cubicBezTo>
                  <a:cubicBezTo>
                    <a:pt x="6102" y="2763"/>
                    <a:pt x="5675" y="1076"/>
                    <a:pt x="4403" y="344"/>
                  </a:cubicBezTo>
                  <a:cubicBezTo>
                    <a:pt x="4000" y="111"/>
                    <a:pt x="3554" y="0"/>
                    <a:pt x="3109"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1" name="Google Shape;3601;p9"/>
            <p:cNvSpPr/>
            <p:nvPr/>
          </p:nvSpPr>
          <p:spPr>
            <a:xfrm>
              <a:off x="4764350" y="1497600"/>
              <a:ext cx="152500" cy="134850"/>
            </a:xfrm>
            <a:custGeom>
              <a:rect b="b" l="l" r="r" t="t"/>
              <a:pathLst>
                <a:path extrusionOk="0" h="5394" w="6100">
                  <a:moveTo>
                    <a:pt x="3109" y="0"/>
                  </a:moveTo>
                  <a:cubicBezTo>
                    <a:pt x="2209" y="0"/>
                    <a:pt x="1316" y="452"/>
                    <a:pt x="800" y="1263"/>
                  </a:cubicBezTo>
                  <a:cubicBezTo>
                    <a:pt x="0" y="2522"/>
                    <a:pt x="373" y="4231"/>
                    <a:pt x="1615" y="5005"/>
                  </a:cubicBezTo>
                  <a:cubicBezTo>
                    <a:pt x="2038" y="5268"/>
                    <a:pt x="2513" y="5393"/>
                    <a:pt x="2986" y="5393"/>
                  </a:cubicBezTo>
                  <a:cubicBezTo>
                    <a:pt x="3904" y="5393"/>
                    <a:pt x="4814" y="4923"/>
                    <a:pt x="5326" y="4081"/>
                  </a:cubicBezTo>
                  <a:cubicBezTo>
                    <a:pt x="6099" y="2805"/>
                    <a:pt x="5691" y="1107"/>
                    <a:pt x="4433" y="360"/>
                  </a:cubicBezTo>
                  <a:cubicBezTo>
                    <a:pt x="4022" y="116"/>
                    <a:pt x="3565" y="0"/>
                    <a:pt x="3109"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2" name="Google Shape;3602;p9"/>
            <p:cNvSpPr/>
            <p:nvPr/>
          </p:nvSpPr>
          <p:spPr>
            <a:xfrm>
              <a:off x="5261300" y="3337650"/>
              <a:ext cx="151400" cy="133625"/>
            </a:xfrm>
            <a:custGeom>
              <a:rect b="b" l="l" r="r" t="t"/>
              <a:pathLst>
                <a:path extrusionOk="0" h="5345" w="6056">
                  <a:moveTo>
                    <a:pt x="3107" y="1"/>
                  </a:moveTo>
                  <a:cubicBezTo>
                    <a:pt x="2199" y="1"/>
                    <a:pt x="1288" y="462"/>
                    <a:pt x="778" y="1279"/>
                  </a:cubicBezTo>
                  <a:cubicBezTo>
                    <a:pt x="1" y="2523"/>
                    <a:pt x="412" y="4256"/>
                    <a:pt x="1659" y="4997"/>
                  </a:cubicBezTo>
                  <a:cubicBezTo>
                    <a:pt x="2056" y="5233"/>
                    <a:pt x="2502" y="5344"/>
                    <a:pt x="2949" y="5344"/>
                  </a:cubicBezTo>
                  <a:cubicBezTo>
                    <a:pt x="3857" y="5344"/>
                    <a:pt x="4768" y="4884"/>
                    <a:pt x="5279" y="4066"/>
                  </a:cubicBezTo>
                  <a:cubicBezTo>
                    <a:pt x="6056" y="2822"/>
                    <a:pt x="5645" y="1089"/>
                    <a:pt x="4397" y="348"/>
                  </a:cubicBezTo>
                  <a:cubicBezTo>
                    <a:pt x="4000" y="112"/>
                    <a:pt x="3554" y="1"/>
                    <a:pt x="3107"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3" name="Google Shape;3603;p9"/>
            <p:cNvSpPr/>
            <p:nvPr/>
          </p:nvSpPr>
          <p:spPr>
            <a:xfrm>
              <a:off x="2336200" y="2004950"/>
              <a:ext cx="152100" cy="134900"/>
            </a:xfrm>
            <a:custGeom>
              <a:rect b="b" l="l" r="r" t="t"/>
              <a:pathLst>
                <a:path extrusionOk="0" h="5396" w="6084">
                  <a:moveTo>
                    <a:pt x="3113" y="1"/>
                  </a:moveTo>
                  <a:cubicBezTo>
                    <a:pt x="2193" y="1"/>
                    <a:pt x="1281" y="473"/>
                    <a:pt x="771" y="1318"/>
                  </a:cubicBezTo>
                  <a:cubicBezTo>
                    <a:pt x="0" y="2596"/>
                    <a:pt x="410" y="4292"/>
                    <a:pt x="1673" y="5038"/>
                  </a:cubicBezTo>
                  <a:cubicBezTo>
                    <a:pt x="2084" y="5280"/>
                    <a:pt x="2539" y="5395"/>
                    <a:pt x="2991" y="5395"/>
                  </a:cubicBezTo>
                  <a:cubicBezTo>
                    <a:pt x="3929" y="5395"/>
                    <a:pt x="4857" y="4901"/>
                    <a:pt x="5360" y="4027"/>
                  </a:cubicBezTo>
                  <a:cubicBezTo>
                    <a:pt x="6083" y="2771"/>
                    <a:pt x="5687" y="1134"/>
                    <a:pt x="4477" y="385"/>
                  </a:cubicBezTo>
                  <a:cubicBezTo>
                    <a:pt x="4056" y="124"/>
                    <a:pt x="3583" y="1"/>
                    <a:pt x="3113"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4" name="Google Shape;3604;p9"/>
            <p:cNvSpPr/>
            <p:nvPr/>
          </p:nvSpPr>
          <p:spPr>
            <a:xfrm>
              <a:off x="5127350" y="3574125"/>
              <a:ext cx="152750" cy="134900"/>
            </a:xfrm>
            <a:custGeom>
              <a:rect b="b" l="l" r="r" t="t"/>
              <a:pathLst>
                <a:path extrusionOk="0" h="5396" w="6110">
                  <a:moveTo>
                    <a:pt x="3115" y="1"/>
                  </a:moveTo>
                  <a:cubicBezTo>
                    <a:pt x="2183" y="1"/>
                    <a:pt x="1262" y="489"/>
                    <a:pt x="757" y="1349"/>
                  </a:cubicBezTo>
                  <a:cubicBezTo>
                    <a:pt x="1" y="2638"/>
                    <a:pt x="431" y="4325"/>
                    <a:pt x="1703" y="5055"/>
                  </a:cubicBezTo>
                  <a:cubicBezTo>
                    <a:pt x="2107" y="5286"/>
                    <a:pt x="2551" y="5396"/>
                    <a:pt x="2993" y="5396"/>
                  </a:cubicBezTo>
                  <a:cubicBezTo>
                    <a:pt x="3943" y="5396"/>
                    <a:pt x="4880" y="4890"/>
                    <a:pt x="5378" y="4000"/>
                  </a:cubicBezTo>
                  <a:cubicBezTo>
                    <a:pt x="6109" y="2697"/>
                    <a:pt x="5642" y="1017"/>
                    <a:pt x="4357" y="316"/>
                  </a:cubicBezTo>
                  <a:cubicBezTo>
                    <a:pt x="3966" y="102"/>
                    <a:pt x="3539" y="1"/>
                    <a:pt x="3115"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5" name="Google Shape;3605;p9"/>
            <p:cNvSpPr/>
            <p:nvPr/>
          </p:nvSpPr>
          <p:spPr>
            <a:xfrm>
              <a:off x="4678400" y="4102200"/>
              <a:ext cx="151475" cy="133625"/>
            </a:xfrm>
            <a:custGeom>
              <a:rect b="b" l="l" r="r" t="t"/>
              <a:pathLst>
                <a:path extrusionOk="0" h="5345" w="6059">
                  <a:moveTo>
                    <a:pt x="3107" y="1"/>
                  </a:moveTo>
                  <a:cubicBezTo>
                    <a:pt x="2184" y="1"/>
                    <a:pt x="1260" y="478"/>
                    <a:pt x="756" y="1316"/>
                  </a:cubicBezTo>
                  <a:cubicBezTo>
                    <a:pt x="0" y="2577"/>
                    <a:pt x="438" y="4301"/>
                    <a:pt x="1696" y="5019"/>
                  </a:cubicBezTo>
                  <a:cubicBezTo>
                    <a:pt x="2086" y="5240"/>
                    <a:pt x="2518" y="5345"/>
                    <a:pt x="2951" y="5345"/>
                  </a:cubicBezTo>
                  <a:cubicBezTo>
                    <a:pt x="3875" y="5345"/>
                    <a:pt x="4799" y="4868"/>
                    <a:pt x="5302" y="4030"/>
                  </a:cubicBezTo>
                  <a:cubicBezTo>
                    <a:pt x="6058" y="2769"/>
                    <a:pt x="5621" y="1043"/>
                    <a:pt x="4362" y="327"/>
                  </a:cubicBezTo>
                  <a:cubicBezTo>
                    <a:pt x="3973" y="105"/>
                    <a:pt x="3540" y="1"/>
                    <a:pt x="3107"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6" name="Google Shape;3606;p9"/>
            <p:cNvSpPr/>
            <p:nvPr/>
          </p:nvSpPr>
          <p:spPr>
            <a:xfrm>
              <a:off x="4299750" y="1236325"/>
              <a:ext cx="151175" cy="134300"/>
            </a:xfrm>
            <a:custGeom>
              <a:rect b="b" l="l" r="r" t="t"/>
              <a:pathLst>
                <a:path extrusionOk="0" h="5372" w="6047">
                  <a:moveTo>
                    <a:pt x="3095" y="1"/>
                  </a:moveTo>
                  <a:cubicBezTo>
                    <a:pt x="2155" y="1"/>
                    <a:pt x="1219" y="495"/>
                    <a:pt x="720" y="1365"/>
                  </a:cubicBezTo>
                  <a:cubicBezTo>
                    <a:pt x="1" y="2621"/>
                    <a:pt x="413" y="4273"/>
                    <a:pt x="1629" y="5008"/>
                  </a:cubicBezTo>
                  <a:cubicBezTo>
                    <a:pt x="2037" y="5255"/>
                    <a:pt x="2494" y="5371"/>
                    <a:pt x="2951" y="5371"/>
                  </a:cubicBezTo>
                  <a:cubicBezTo>
                    <a:pt x="3890" y="5371"/>
                    <a:pt x="4827" y="4877"/>
                    <a:pt x="5326" y="4006"/>
                  </a:cubicBezTo>
                  <a:cubicBezTo>
                    <a:pt x="6047" y="2752"/>
                    <a:pt x="5634" y="1100"/>
                    <a:pt x="4417" y="365"/>
                  </a:cubicBezTo>
                  <a:cubicBezTo>
                    <a:pt x="4009" y="117"/>
                    <a:pt x="3552" y="1"/>
                    <a:pt x="3095"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7" name="Google Shape;3607;p9"/>
            <p:cNvSpPr/>
            <p:nvPr/>
          </p:nvSpPr>
          <p:spPr>
            <a:xfrm>
              <a:off x="2120300" y="2663775"/>
              <a:ext cx="150425" cy="133625"/>
            </a:xfrm>
            <a:custGeom>
              <a:rect b="b" l="l" r="r" t="t"/>
              <a:pathLst>
                <a:path extrusionOk="0" h="5345" w="6017">
                  <a:moveTo>
                    <a:pt x="3086" y="0"/>
                  </a:moveTo>
                  <a:cubicBezTo>
                    <a:pt x="2123" y="0"/>
                    <a:pt x="1162" y="520"/>
                    <a:pt x="680" y="1416"/>
                  </a:cubicBezTo>
                  <a:cubicBezTo>
                    <a:pt x="1" y="2679"/>
                    <a:pt x="456" y="4324"/>
                    <a:pt x="1678" y="5019"/>
                  </a:cubicBezTo>
                  <a:cubicBezTo>
                    <a:pt x="2067" y="5240"/>
                    <a:pt x="2499" y="5344"/>
                    <a:pt x="2931" y="5344"/>
                  </a:cubicBezTo>
                  <a:cubicBezTo>
                    <a:pt x="3894" y="5344"/>
                    <a:pt x="4855" y="4825"/>
                    <a:pt x="5337" y="3929"/>
                  </a:cubicBezTo>
                  <a:cubicBezTo>
                    <a:pt x="6016" y="2664"/>
                    <a:pt x="5561" y="1020"/>
                    <a:pt x="4339" y="326"/>
                  </a:cubicBezTo>
                  <a:cubicBezTo>
                    <a:pt x="3950" y="105"/>
                    <a:pt x="3518" y="0"/>
                    <a:pt x="3086"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8" name="Google Shape;3608;p9"/>
            <p:cNvSpPr/>
            <p:nvPr/>
          </p:nvSpPr>
          <p:spPr>
            <a:xfrm>
              <a:off x="5345075" y="2916250"/>
              <a:ext cx="151200" cy="134275"/>
            </a:xfrm>
            <a:custGeom>
              <a:rect b="b" l="l" r="r" t="t"/>
              <a:pathLst>
                <a:path extrusionOk="0" h="5371" w="6048">
                  <a:moveTo>
                    <a:pt x="3093" y="1"/>
                  </a:moveTo>
                  <a:cubicBezTo>
                    <a:pt x="2131" y="1"/>
                    <a:pt x="1176" y="520"/>
                    <a:pt x="689" y="1423"/>
                  </a:cubicBezTo>
                  <a:cubicBezTo>
                    <a:pt x="1" y="2698"/>
                    <a:pt x="455" y="4338"/>
                    <a:pt x="1688" y="5039"/>
                  </a:cubicBezTo>
                  <a:cubicBezTo>
                    <a:pt x="2084" y="5265"/>
                    <a:pt x="2520" y="5371"/>
                    <a:pt x="2955" y="5371"/>
                  </a:cubicBezTo>
                  <a:cubicBezTo>
                    <a:pt x="3918" y="5371"/>
                    <a:pt x="4873" y="4851"/>
                    <a:pt x="5360" y="3947"/>
                  </a:cubicBezTo>
                  <a:cubicBezTo>
                    <a:pt x="6047" y="2674"/>
                    <a:pt x="5595" y="1034"/>
                    <a:pt x="4361" y="333"/>
                  </a:cubicBezTo>
                  <a:cubicBezTo>
                    <a:pt x="3965" y="107"/>
                    <a:pt x="3529" y="1"/>
                    <a:pt x="3093"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9" name="Google Shape;3609;p9"/>
            <p:cNvSpPr/>
            <p:nvPr/>
          </p:nvSpPr>
          <p:spPr>
            <a:xfrm>
              <a:off x="2785975" y="1477825"/>
              <a:ext cx="152175" cy="134275"/>
            </a:xfrm>
            <a:custGeom>
              <a:rect b="b" l="l" r="r" t="t"/>
              <a:pathLst>
                <a:path extrusionOk="0" h="5371" w="6087">
                  <a:moveTo>
                    <a:pt x="3112" y="1"/>
                  </a:moveTo>
                  <a:cubicBezTo>
                    <a:pt x="2196" y="1"/>
                    <a:pt x="1283" y="470"/>
                    <a:pt x="774" y="1304"/>
                  </a:cubicBezTo>
                  <a:cubicBezTo>
                    <a:pt x="0" y="2571"/>
                    <a:pt x="422" y="4293"/>
                    <a:pt x="1686" y="5028"/>
                  </a:cubicBezTo>
                  <a:cubicBezTo>
                    <a:pt x="2086" y="5260"/>
                    <a:pt x="2530" y="5370"/>
                    <a:pt x="2974" y="5370"/>
                  </a:cubicBezTo>
                  <a:cubicBezTo>
                    <a:pt x="3890" y="5370"/>
                    <a:pt x="4803" y="4900"/>
                    <a:pt x="5313" y="4067"/>
                  </a:cubicBezTo>
                  <a:cubicBezTo>
                    <a:pt x="6086" y="2798"/>
                    <a:pt x="5665" y="1079"/>
                    <a:pt x="4400" y="343"/>
                  </a:cubicBezTo>
                  <a:cubicBezTo>
                    <a:pt x="4000" y="111"/>
                    <a:pt x="3556" y="1"/>
                    <a:pt x="3112"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0" name="Google Shape;3610;p9"/>
            <p:cNvSpPr/>
            <p:nvPr/>
          </p:nvSpPr>
          <p:spPr>
            <a:xfrm>
              <a:off x="2470575" y="1768450"/>
              <a:ext cx="150425" cy="133625"/>
            </a:xfrm>
            <a:custGeom>
              <a:rect b="b" l="l" r="r" t="t"/>
              <a:pathLst>
                <a:path extrusionOk="0" h="5345" w="6017">
                  <a:moveTo>
                    <a:pt x="3089" y="1"/>
                  </a:moveTo>
                  <a:cubicBezTo>
                    <a:pt x="2146" y="1"/>
                    <a:pt x="1200" y="497"/>
                    <a:pt x="707" y="1366"/>
                  </a:cubicBezTo>
                  <a:cubicBezTo>
                    <a:pt x="1" y="2611"/>
                    <a:pt x="422" y="4266"/>
                    <a:pt x="1629" y="4991"/>
                  </a:cubicBezTo>
                  <a:cubicBezTo>
                    <a:pt x="2029" y="5231"/>
                    <a:pt x="2478" y="5345"/>
                    <a:pt x="2928" y="5345"/>
                  </a:cubicBezTo>
                  <a:cubicBezTo>
                    <a:pt x="3871" y="5345"/>
                    <a:pt x="4816" y="4848"/>
                    <a:pt x="5310" y="3979"/>
                  </a:cubicBezTo>
                  <a:cubicBezTo>
                    <a:pt x="6016" y="2734"/>
                    <a:pt x="5595" y="1079"/>
                    <a:pt x="4388" y="354"/>
                  </a:cubicBezTo>
                  <a:cubicBezTo>
                    <a:pt x="3988" y="114"/>
                    <a:pt x="3539" y="1"/>
                    <a:pt x="3089"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1" name="Google Shape;3611;p9"/>
            <p:cNvSpPr/>
            <p:nvPr/>
          </p:nvSpPr>
          <p:spPr>
            <a:xfrm>
              <a:off x="4994875" y="3812225"/>
              <a:ext cx="150500" cy="132950"/>
            </a:xfrm>
            <a:custGeom>
              <a:rect b="b" l="l" r="r" t="t"/>
              <a:pathLst>
                <a:path extrusionOk="0" h="5318" w="6020">
                  <a:moveTo>
                    <a:pt x="3106" y="1"/>
                  </a:moveTo>
                  <a:cubicBezTo>
                    <a:pt x="2176" y="1"/>
                    <a:pt x="1242" y="485"/>
                    <a:pt x="745" y="1329"/>
                  </a:cubicBezTo>
                  <a:cubicBezTo>
                    <a:pt x="1" y="2595"/>
                    <a:pt x="471" y="4338"/>
                    <a:pt x="1740" y="5021"/>
                  </a:cubicBezTo>
                  <a:cubicBezTo>
                    <a:pt x="2115" y="5223"/>
                    <a:pt x="2528" y="5318"/>
                    <a:pt x="2940" y="5318"/>
                  </a:cubicBezTo>
                  <a:cubicBezTo>
                    <a:pt x="3891" y="5318"/>
                    <a:pt x="4841" y="4812"/>
                    <a:pt x="5325" y="3940"/>
                  </a:cubicBezTo>
                  <a:cubicBezTo>
                    <a:pt x="6019" y="2688"/>
                    <a:pt x="5573" y="1024"/>
                    <a:pt x="4352" y="326"/>
                  </a:cubicBezTo>
                  <a:cubicBezTo>
                    <a:pt x="3967" y="105"/>
                    <a:pt x="3537" y="1"/>
                    <a:pt x="3106"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2" name="Google Shape;3612;p9"/>
            <p:cNvSpPr/>
            <p:nvPr/>
          </p:nvSpPr>
          <p:spPr>
            <a:xfrm>
              <a:off x="2203800" y="2243025"/>
              <a:ext cx="150325" cy="132975"/>
            </a:xfrm>
            <a:custGeom>
              <a:rect b="b" l="l" r="r" t="t"/>
              <a:pathLst>
                <a:path extrusionOk="0" h="5319" w="6013">
                  <a:moveTo>
                    <a:pt x="3106" y="1"/>
                  </a:moveTo>
                  <a:cubicBezTo>
                    <a:pt x="2214" y="1"/>
                    <a:pt x="1309" y="446"/>
                    <a:pt x="791" y="1242"/>
                  </a:cubicBezTo>
                  <a:cubicBezTo>
                    <a:pt x="0" y="2464"/>
                    <a:pt x="404" y="4226"/>
                    <a:pt x="1646" y="4972"/>
                  </a:cubicBezTo>
                  <a:cubicBezTo>
                    <a:pt x="2039" y="5207"/>
                    <a:pt x="2482" y="5319"/>
                    <a:pt x="2928" y="5319"/>
                  </a:cubicBezTo>
                  <a:cubicBezTo>
                    <a:pt x="3841" y="5319"/>
                    <a:pt x="4762" y="4852"/>
                    <a:pt x="5268" y="4029"/>
                  </a:cubicBezTo>
                  <a:cubicBezTo>
                    <a:pt x="6012" y="2819"/>
                    <a:pt x="5626" y="1135"/>
                    <a:pt x="4431" y="376"/>
                  </a:cubicBezTo>
                  <a:cubicBezTo>
                    <a:pt x="4030" y="121"/>
                    <a:pt x="3570" y="1"/>
                    <a:pt x="3106"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3" name="Google Shape;3613;p9"/>
            <p:cNvSpPr/>
            <p:nvPr/>
          </p:nvSpPr>
          <p:spPr>
            <a:xfrm>
              <a:off x="3580900" y="4421600"/>
              <a:ext cx="150475" cy="132975"/>
            </a:xfrm>
            <a:custGeom>
              <a:rect b="b" l="l" r="r" t="t"/>
              <a:pathLst>
                <a:path extrusionOk="0" h="5319" w="6019">
                  <a:moveTo>
                    <a:pt x="3106" y="1"/>
                  </a:moveTo>
                  <a:cubicBezTo>
                    <a:pt x="2184" y="1"/>
                    <a:pt x="1255" y="477"/>
                    <a:pt x="753" y="1313"/>
                  </a:cubicBezTo>
                  <a:cubicBezTo>
                    <a:pt x="0" y="2568"/>
                    <a:pt x="457" y="4317"/>
                    <a:pt x="1722" y="5012"/>
                  </a:cubicBezTo>
                  <a:cubicBezTo>
                    <a:pt x="2101" y="5220"/>
                    <a:pt x="2521" y="5319"/>
                    <a:pt x="2940" y="5319"/>
                  </a:cubicBezTo>
                  <a:cubicBezTo>
                    <a:pt x="3882" y="5319"/>
                    <a:pt x="4824" y="4821"/>
                    <a:pt x="5313" y="3958"/>
                  </a:cubicBezTo>
                  <a:cubicBezTo>
                    <a:pt x="6019" y="2711"/>
                    <a:pt x="5584" y="1045"/>
                    <a:pt x="4367" y="334"/>
                  </a:cubicBezTo>
                  <a:cubicBezTo>
                    <a:pt x="3979" y="108"/>
                    <a:pt x="3543" y="1"/>
                    <a:pt x="3106"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4" name="Google Shape;3614;p9"/>
            <p:cNvSpPr/>
            <p:nvPr/>
          </p:nvSpPr>
          <p:spPr>
            <a:xfrm>
              <a:off x="2417875" y="3767775"/>
              <a:ext cx="150475" cy="132975"/>
            </a:xfrm>
            <a:custGeom>
              <a:rect b="b" l="l" r="r" t="t"/>
              <a:pathLst>
                <a:path extrusionOk="0" h="5319" w="6019">
                  <a:moveTo>
                    <a:pt x="3106" y="1"/>
                  </a:moveTo>
                  <a:cubicBezTo>
                    <a:pt x="2178" y="1"/>
                    <a:pt x="1243" y="483"/>
                    <a:pt x="746" y="1326"/>
                  </a:cubicBezTo>
                  <a:cubicBezTo>
                    <a:pt x="0" y="2590"/>
                    <a:pt x="467" y="4333"/>
                    <a:pt x="1735" y="5018"/>
                  </a:cubicBezTo>
                  <a:cubicBezTo>
                    <a:pt x="2111" y="5222"/>
                    <a:pt x="2526" y="5318"/>
                    <a:pt x="2940" y="5318"/>
                  </a:cubicBezTo>
                  <a:cubicBezTo>
                    <a:pt x="3890" y="5318"/>
                    <a:pt x="4837" y="4814"/>
                    <a:pt x="5321" y="3944"/>
                  </a:cubicBezTo>
                  <a:cubicBezTo>
                    <a:pt x="6018" y="2695"/>
                    <a:pt x="5575" y="1028"/>
                    <a:pt x="4355" y="327"/>
                  </a:cubicBezTo>
                  <a:cubicBezTo>
                    <a:pt x="3969" y="105"/>
                    <a:pt x="3538" y="1"/>
                    <a:pt x="3106"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5" name="Google Shape;3615;p9"/>
            <p:cNvSpPr/>
            <p:nvPr/>
          </p:nvSpPr>
          <p:spPr>
            <a:xfrm>
              <a:off x="3166375" y="4344650"/>
              <a:ext cx="148925" cy="131675"/>
            </a:xfrm>
            <a:custGeom>
              <a:rect b="b" l="l" r="r" t="t"/>
              <a:pathLst>
                <a:path extrusionOk="0" h="5267" w="5957">
                  <a:moveTo>
                    <a:pt x="3056" y="0"/>
                  </a:moveTo>
                  <a:cubicBezTo>
                    <a:pt x="2159" y="0"/>
                    <a:pt x="1261" y="458"/>
                    <a:pt x="755" y="1270"/>
                  </a:cubicBezTo>
                  <a:cubicBezTo>
                    <a:pt x="1" y="2482"/>
                    <a:pt x="400" y="4179"/>
                    <a:pt x="1616" y="4917"/>
                  </a:cubicBezTo>
                  <a:cubicBezTo>
                    <a:pt x="2007" y="5154"/>
                    <a:pt x="2450" y="5267"/>
                    <a:pt x="2894" y="5267"/>
                  </a:cubicBezTo>
                  <a:cubicBezTo>
                    <a:pt x="3812" y="5267"/>
                    <a:pt x="4737" y="4789"/>
                    <a:pt x="5230" y="3950"/>
                  </a:cubicBezTo>
                  <a:cubicBezTo>
                    <a:pt x="5957" y="2714"/>
                    <a:pt x="5521" y="1025"/>
                    <a:pt x="4295" y="324"/>
                  </a:cubicBezTo>
                  <a:cubicBezTo>
                    <a:pt x="3910" y="104"/>
                    <a:pt x="3483" y="0"/>
                    <a:pt x="3056"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6" name="Google Shape;3616;p9"/>
            <p:cNvSpPr/>
            <p:nvPr/>
          </p:nvSpPr>
          <p:spPr>
            <a:xfrm>
              <a:off x="2701125" y="4083150"/>
              <a:ext cx="148450" cy="131550"/>
            </a:xfrm>
            <a:custGeom>
              <a:rect b="b" l="l" r="r" t="t"/>
              <a:pathLst>
                <a:path extrusionOk="0" h="5262" w="5938">
                  <a:moveTo>
                    <a:pt x="3061" y="1"/>
                  </a:moveTo>
                  <a:cubicBezTo>
                    <a:pt x="2127" y="1"/>
                    <a:pt x="1191" y="496"/>
                    <a:pt x="708" y="1356"/>
                  </a:cubicBezTo>
                  <a:cubicBezTo>
                    <a:pt x="1" y="2611"/>
                    <a:pt x="463" y="4288"/>
                    <a:pt x="1703" y="4963"/>
                  </a:cubicBezTo>
                  <a:cubicBezTo>
                    <a:pt x="2075" y="5166"/>
                    <a:pt x="2487" y="5261"/>
                    <a:pt x="2899" y="5261"/>
                  </a:cubicBezTo>
                  <a:cubicBezTo>
                    <a:pt x="3856" y="5261"/>
                    <a:pt x="4814" y="4745"/>
                    <a:pt x="5282" y="3861"/>
                  </a:cubicBezTo>
                  <a:cubicBezTo>
                    <a:pt x="5938" y="2620"/>
                    <a:pt x="5496" y="1020"/>
                    <a:pt x="4308" y="330"/>
                  </a:cubicBezTo>
                  <a:cubicBezTo>
                    <a:pt x="3922" y="106"/>
                    <a:pt x="3492" y="1"/>
                    <a:pt x="3061"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7" name="Google Shape;3617;p9"/>
            <p:cNvSpPr/>
            <p:nvPr/>
          </p:nvSpPr>
          <p:spPr>
            <a:xfrm>
              <a:off x="4999150" y="1630675"/>
              <a:ext cx="147475" cy="130175"/>
            </a:xfrm>
            <a:custGeom>
              <a:rect b="b" l="l" r="r" t="t"/>
              <a:pathLst>
                <a:path extrusionOk="0" h="5207" w="5899">
                  <a:moveTo>
                    <a:pt x="3013" y="1"/>
                  </a:moveTo>
                  <a:cubicBezTo>
                    <a:pt x="2126" y="1"/>
                    <a:pt x="1250" y="462"/>
                    <a:pt x="755" y="1286"/>
                  </a:cubicBezTo>
                  <a:cubicBezTo>
                    <a:pt x="1" y="2542"/>
                    <a:pt x="431" y="4198"/>
                    <a:pt x="1691" y="4894"/>
                  </a:cubicBezTo>
                  <a:cubicBezTo>
                    <a:pt x="2075" y="5106"/>
                    <a:pt x="2493" y="5207"/>
                    <a:pt x="2908" y="5207"/>
                  </a:cubicBezTo>
                  <a:cubicBezTo>
                    <a:pt x="3817" y="5207"/>
                    <a:pt x="4709" y="4724"/>
                    <a:pt x="5192" y="3873"/>
                  </a:cubicBezTo>
                  <a:cubicBezTo>
                    <a:pt x="5898" y="2632"/>
                    <a:pt x="5486" y="1049"/>
                    <a:pt x="4277" y="342"/>
                  </a:cubicBezTo>
                  <a:cubicBezTo>
                    <a:pt x="3882" y="110"/>
                    <a:pt x="3446" y="1"/>
                    <a:pt x="3013"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8" name="Google Shape;3618;p9"/>
            <p:cNvSpPr/>
            <p:nvPr/>
          </p:nvSpPr>
          <p:spPr>
            <a:xfrm>
              <a:off x="4068775" y="1107625"/>
              <a:ext cx="147425" cy="130150"/>
            </a:xfrm>
            <a:custGeom>
              <a:rect b="b" l="l" r="r" t="t"/>
              <a:pathLst>
                <a:path extrusionOk="0" h="5206" w="5897">
                  <a:moveTo>
                    <a:pt x="3011" y="1"/>
                  </a:moveTo>
                  <a:cubicBezTo>
                    <a:pt x="2103" y="1"/>
                    <a:pt x="1212" y="483"/>
                    <a:pt x="727" y="1332"/>
                  </a:cubicBezTo>
                  <a:cubicBezTo>
                    <a:pt x="0" y="2608"/>
                    <a:pt x="463" y="4254"/>
                    <a:pt x="1736" y="4919"/>
                  </a:cubicBezTo>
                  <a:cubicBezTo>
                    <a:pt x="2109" y="5113"/>
                    <a:pt x="2510" y="5206"/>
                    <a:pt x="2907" y="5206"/>
                  </a:cubicBezTo>
                  <a:cubicBezTo>
                    <a:pt x="3836" y="5206"/>
                    <a:pt x="4744" y="4701"/>
                    <a:pt x="5218" y="3824"/>
                  </a:cubicBezTo>
                  <a:cubicBezTo>
                    <a:pt x="5896" y="2567"/>
                    <a:pt x="5451" y="992"/>
                    <a:pt x="4229" y="315"/>
                  </a:cubicBezTo>
                  <a:cubicBezTo>
                    <a:pt x="3845" y="102"/>
                    <a:pt x="3426" y="1"/>
                    <a:pt x="3011"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9" name="Google Shape;3619;p9"/>
            <p:cNvSpPr/>
            <p:nvPr/>
          </p:nvSpPr>
          <p:spPr>
            <a:xfrm>
              <a:off x="5397325" y="3102675"/>
              <a:ext cx="146025" cy="129325"/>
            </a:xfrm>
            <a:custGeom>
              <a:rect b="b" l="l" r="r" t="t"/>
              <a:pathLst>
                <a:path extrusionOk="0" h="5173" w="5841">
                  <a:moveTo>
                    <a:pt x="2950" y="0"/>
                  </a:moveTo>
                  <a:cubicBezTo>
                    <a:pt x="2050" y="0"/>
                    <a:pt x="1179" y="487"/>
                    <a:pt x="699" y="1350"/>
                  </a:cubicBezTo>
                  <a:cubicBezTo>
                    <a:pt x="0" y="2606"/>
                    <a:pt x="412" y="4138"/>
                    <a:pt x="1636" y="4837"/>
                  </a:cubicBezTo>
                  <a:cubicBezTo>
                    <a:pt x="2034" y="5064"/>
                    <a:pt x="2464" y="5172"/>
                    <a:pt x="2888" y="5172"/>
                  </a:cubicBezTo>
                  <a:cubicBezTo>
                    <a:pt x="3806" y="5172"/>
                    <a:pt x="4696" y="4667"/>
                    <a:pt x="5168" y="3773"/>
                  </a:cubicBezTo>
                  <a:cubicBezTo>
                    <a:pt x="5840" y="2506"/>
                    <a:pt x="5394" y="979"/>
                    <a:pt x="4156" y="309"/>
                  </a:cubicBezTo>
                  <a:cubicBezTo>
                    <a:pt x="3770" y="100"/>
                    <a:pt x="3357" y="0"/>
                    <a:pt x="2950"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0" name="Google Shape;3620;p9"/>
            <p:cNvSpPr/>
            <p:nvPr/>
          </p:nvSpPr>
          <p:spPr>
            <a:xfrm>
              <a:off x="4864350" y="4051550"/>
              <a:ext cx="145450" cy="128550"/>
            </a:xfrm>
            <a:custGeom>
              <a:rect b="b" l="l" r="r" t="t"/>
              <a:pathLst>
                <a:path extrusionOk="0" h="5142" w="5818">
                  <a:moveTo>
                    <a:pt x="2928" y="1"/>
                  </a:moveTo>
                  <a:cubicBezTo>
                    <a:pt x="2028" y="1"/>
                    <a:pt x="1165" y="498"/>
                    <a:pt x="688" y="1382"/>
                  </a:cubicBezTo>
                  <a:cubicBezTo>
                    <a:pt x="1" y="2655"/>
                    <a:pt x="440" y="4161"/>
                    <a:pt x="1696" y="4836"/>
                  </a:cubicBezTo>
                  <a:cubicBezTo>
                    <a:pt x="2080" y="5043"/>
                    <a:pt x="2489" y="5142"/>
                    <a:pt x="2891" y="5142"/>
                  </a:cubicBezTo>
                  <a:cubicBezTo>
                    <a:pt x="3791" y="5142"/>
                    <a:pt x="4655" y="4645"/>
                    <a:pt x="5132" y="3760"/>
                  </a:cubicBezTo>
                  <a:cubicBezTo>
                    <a:pt x="5817" y="2488"/>
                    <a:pt x="5378" y="982"/>
                    <a:pt x="4124" y="307"/>
                  </a:cubicBezTo>
                  <a:cubicBezTo>
                    <a:pt x="3739" y="100"/>
                    <a:pt x="3330" y="1"/>
                    <a:pt x="2928"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1" name="Google Shape;3621;p9"/>
            <p:cNvSpPr/>
            <p:nvPr/>
          </p:nvSpPr>
          <p:spPr>
            <a:xfrm>
              <a:off x="5381675" y="2313700"/>
              <a:ext cx="146025" cy="129350"/>
            </a:xfrm>
            <a:custGeom>
              <a:rect b="b" l="l" r="r" t="t"/>
              <a:pathLst>
                <a:path extrusionOk="0" h="5174" w="5841">
                  <a:moveTo>
                    <a:pt x="2951" y="1"/>
                  </a:moveTo>
                  <a:cubicBezTo>
                    <a:pt x="2058" y="1"/>
                    <a:pt x="1195" y="478"/>
                    <a:pt x="710" y="1332"/>
                  </a:cubicBezTo>
                  <a:cubicBezTo>
                    <a:pt x="0" y="2581"/>
                    <a:pt x="400" y="4118"/>
                    <a:pt x="1617" y="4827"/>
                  </a:cubicBezTo>
                  <a:cubicBezTo>
                    <a:pt x="2019" y="5062"/>
                    <a:pt x="2457" y="5174"/>
                    <a:pt x="2888" y="5174"/>
                  </a:cubicBezTo>
                  <a:cubicBezTo>
                    <a:pt x="3799" y="5174"/>
                    <a:pt x="4682" y="4677"/>
                    <a:pt x="5159" y="3794"/>
                  </a:cubicBezTo>
                  <a:cubicBezTo>
                    <a:pt x="5840" y="2530"/>
                    <a:pt x="5408" y="1002"/>
                    <a:pt x="4176" y="319"/>
                  </a:cubicBezTo>
                  <a:cubicBezTo>
                    <a:pt x="3785" y="103"/>
                    <a:pt x="3365" y="1"/>
                    <a:pt x="2951"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2" name="Google Shape;3622;p9"/>
            <p:cNvSpPr/>
            <p:nvPr/>
          </p:nvSpPr>
          <p:spPr>
            <a:xfrm>
              <a:off x="5332425" y="2130175"/>
              <a:ext cx="145225" cy="128500"/>
            </a:xfrm>
            <a:custGeom>
              <a:rect b="b" l="l" r="r" t="t"/>
              <a:pathLst>
                <a:path extrusionOk="0" h="5140" w="5809">
                  <a:moveTo>
                    <a:pt x="2922" y="0"/>
                  </a:moveTo>
                  <a:cubicBezTo>
                    <a:pt x="2046" y="0"/>
                    <a:pt x="1204" y="469"/>
                    <a:pt x="719" y="1315"/>
                  </a:cubicBezTo>
                  <a:cubicBezTo>
                    <a:pt x="0" y="2572"/>
                    <a:pt x="392" y="4091"/>
                    <a:pt x="1625" y="4799"/>
                  </a:cubicBezTo>
                  <a:cubicBezTo>
                    <a:pt x="2029" y="5029"/>
                    <a:pt x="2461" y="5140"/>
                    <a:pt x="2887" y="5140"/>
                  </a:cubicBezTo>
                  <a:cubicBezTo>
                    <a:pt x="3762" y="5140"/>
                    <a:pt x="4605" y="4672"/>
                    <a:pt x="5090" y="3826"/>
                  </a:cubicBezTo>
                  <a:cubicBezTo>
                    <a:pt x="5809" y="2569"/>
                    <a:pt x="5417" y="1050"/>
                    <a:pt x="4184" y="342"/>
                  </a:cubicBezTo>
                  <a:cubicBezTo>
                    <a:pt x="3780" y="111"/>
                    <a:pt x="3347" y="0"/>
                    <a:pt x="2922"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3" name="Google Shape;3623;p9"/>
            <p:cNvSpPr/>
            <p:nvPr/>
          </p:nvSpPr>
          <p:spPr>
            <a:xfrm>
              <a:off x="3471600" y="1084025"/>
              <a:ext cx="145275" cy="128525"/>
            </a:xfrm>
            <a:custGeom>
              <a:rect b="b" l="l" r="r" t="t"/>
              <a:pathLst>
                <a:path extrusionOk="0" h="5141" w="5811">
                  <a:moveTo>
                    <a:pt x="2921" y="1"/>
                  </a:moveTo>
                  <a:cubicBezTo>
                    <a:pt x="2055" y="1"/>
                    <a:pt x="1220" y="459"/>
                    <a:pt x="734" y="1290"/>
                  </a:cubicBezTo>
                  <a:cubicBezTo>
                    <a:pt x="0" y="2544"/>
                    <a:pt x="378" y="4066"/>
                    <a:pt x="1601" y="4786"/>
                  </a:cubicBezTo>
                  <a:cubicBezTo>
                    <a:pt x="2011" y="5026"/>
                    <a:pt x="2453" y="5141"/>
                    <a:pt x="2887" y="5141"/>
                  </a:cubicBezTo>
                  <a:cubicBezTo>
                    <a:pt x="3754" y="5141"/>
                    <a:pt x="4589" y="4683"/>
                    <a:pt x="5075" y="3851"/>
                  </a:cubicBezTo>
                  <a:cubicBezTo>
                    <a:pt x="5811" y="2599"/>
                    <a:pt x="5432" y="1075"/>
                    <a:pt x="4209" y="357"/>
                  </a:cubicBezTo>
                  <a:cubicBezTo>
                    <a:pt x="3798" y="116"/>
                    <a:pt x="3356" y="1"/>
                    <a:pt x="2921"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4" name="Google Shape;3624;p9"/>
            <p:cNvSpPr/>
            <p:nvPr/>
          </p:nvSpPr>
          <p:spPr>
            <a:xfrm>
              <a:off x="5431575" y="2498050"/>
              <a:ext cx="145525" cy="128550"/>
            </a:xfrm>
            <a:custGeom>
              <a:rect b="b" l="l" r="r" t="t"/>
              <a:pathLst>
                <a:path extrusionOk="0" h="5142" w="5821">
                  <a:moveTo>
                    <a:pt x="2927" y="0"/>
                  </a:moveTo>
                  <a:cubicBezTo>
                    <a:pt x="2038" y="0"/>
                    <a:pt x="1185" y="485"/>
                    <a:pt x="704" y="1354"/>
                  </a:cubicBezTo>
                  <a:cubicBezTo>
                    <a:pt x="1" y="2624"/>
                    <a:pt x="422" y="4130"/>
                    <a:pt x="1669" y="4820"/>
                  </a:cubicBezTo>
                  <a:cubicBezTo>
                    <a:pt x="2063" y="5037"/>
                    <a:pt x="2483" y="5141"/>
                    <a:pt x="2894" y="5141"/>
                  </a:cubicBezTo>
                  <a:cubicBezTo>
                    <a:pt x="3784" y="5141"/>
                    <a:pt x="4637" y="4656"/>
                    <a:pt x="5117" y="3788"/>
                  </a:cubicBezTo>
                  <a:cubicBezTo>
                    <a:pt x="5820" y="2516"/>
                    <a:pt x="5399" y="1012"/>
                    <a:pt x="4152" y="322"/>
                  </a:cubicBezTo>
                  <a:cubicBezTo>
                    <a:pt x="3758" y="104"/>
                    <a:pt x="3339" y="0"/>
                    <a:pt x="2927"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5" name="Google Shape;3625;p9"/>
            <p:cNvSpPr/>
            <p:nvPr/>
          </p:nvSpPr>
          <p:spPr>
            <a:xfrm>
              <a:off x="3288250" y="1136800"/>
              <a:ext cx="146050" cy="129350"/>
            </a:xfrm>
            <a:custGeom>
              <a:rect b="b" l="l" r="r" t="t"/>
              <a:pathLst>
                <a:path extrusionOk="0" h="5174" w="5842">
                  <a:moveTo>
                    <a:pt x="2955" y="1"/>
                  </a:moveTo>
                  <a:cubicBezTo>
                    <a:pt x="2049" y="1"/>
                    <a:pt x="1169" y="492"/>
                    <a:pt x="690" y="1367"/>
                  </a:cubicBezTo>
                  <a:cubicBezTo>
                    <a:pt x="0" y="2627"/>
                    <a:pt x="423" y="4157"/>
                    <a:pt x="1652" y="4847"/>
                  </a:cubicBezTo>
                  <a:cubicBezTo>
                    <a:pt x="2047" y="5068"/>
                    <a:pt x="2472" y="5174"/>
                    <a:pt x="2891" y="5174"/>
                  </a:cubicBezTo>
                  <a:cubicBezTo>
                    <a:pt x="3777" y="5174"/>
                    <a:pt x="4637" y="4702"/>
                    <a:pt x="5124" y="3856"/>
                  </a:cubicBezTo>
                  <a:cubicBezTo>
                    <a:pt x="5842" y="2610"/>
                    <a:pt x="5450" y="1070"/>
                    <a:pt x="4237" y="354"/>
                  </a:cubicBezTo>
                  <a:cubicBezTo>
                    <a:pt x="3831" y="114"/>
                    <a:pt x="3390" y="1"/>
                    <a:pt x="2955"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6" name="Google Shape;3626;p9"/>
            <p:cNvSpPr/>
            <p:nvPr/>
          </p:nvSpPr>
          <p:spPr>
            <a:xfrm>
              <a:off x="2605575" y="1533450"/>
              <a:ext cx="146575" cy="129350"/>
            </a:xfrm>
            <a:custGeom>
              <a:rect b="b" l="l" r="r" t="t"/>
              <a:pathLst>
                <a:path extrusionOk="0" h="5174" w="5863">
                  <a:moveTo>
                    <a:pt x="2972" y="1"/>
                  </a:moveTo>
                  <a:cubicBezTo>
                    <a:pt x="2096" y="1"/>
                    <a:pt x="1244" y="461"/>
                    <a:pt x="753" y="1291"/>
                  </a:cubicBezTo>
                  <a:cubicBezTo>
                    <a:pt x="0" y="2564"/>
                    <a:pt x="422" y="4162"/>
                    <a:pt x="1693" y="4859"/>
                  </a:cubicBezTo>
                  <a:cubicBezTo>
                    <a:pt x="2083" y="5072"/>
                    <a:pt x="2500" y="5174"/>
                    <a:pt x="2912" y="5174"/>
                  </a:cubicBezTo>
                  <a:cubicBezTo>
                    <a:pt x="3807" y="5174"/>
                    <a:pt x="4673" y="4693"/>
                    <a:pt x="5156" y="3834"/>
                  </a:cubicBezTo>
                  <a:cubicBezTo>
                    <a:pt x="5862" y="2583"/>
                    <a:pt x="5457" y="1048"/>
                    <a:pt x="4237" y="344"/>
                  </a:cubicBezTo>
                  <a:cubicBezTo>
                    <a:pt x="3836" y="111"/>
                    <a:pt x="3401" y="1"/>
                    <a:pt x="2972"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7" name="Google Shape;3627;p9"/>
            <p:cNvSpPr/>
            <p:nvPr/>
          </p:nvSpPr>
          <p:spPr>
            <a:xfrm>
              <a:off x="3106025" y="1190775"/>
              <a:ext cx="144700" cy="127750"/>
            </a:xfrm>
            <a:custGeom>
              <a:rect b="b" l="l" r="r" t="t"/>
              <a:pathLst>
                <a:path extrusionOk="0" h="5110" w="5788">
                  <a:moveTo>
                    <a:pt x="2903" y="1"/>
                  </a:moveTo>
                  <a:cubicBezTo>
                    <a:pt x="2049" y="1"/>
                    <a:pt x="1229" y="450"/>
                    <a:pt x="745" y="1264"/>
                  </a:cubicBezTo>
                  <a:cubicBezTo>
                    <a:pt x="1" y="2523"/>
                    <a:pt x="374" y="4042"/>
                    <a:pt x="1603" y="4758"/>
                  </a:cubicBezTo>
                  <a:cubicBezTo>
                    <a:pt x="2012" y="4996"/>
                    <a:pt x="2450" y="5110"/>
                    <a:pt x="2879" y="5110"/>
                  </a:cubicBezTo>
                  <a:cubicBezTo>
                    <a:pt x="3750" y="5110"/>
                    <a:pt x="4583" y="4642"/>
                    <a:pt x="5066" y="3796"/>
                  </a:cubicBezTo>
                  <a:cubicBezTo>
                    <a:pt x="5788" y="2527"/>
                    <a:pt x="5382" y="1021"/>
                    <a:pt x="4131" y="325"/>
                  </a:cubicBezTo>
                  <a:cubicBezTo>
                    <a:pt x="3737" y="106"/>
                    <a:pt x="3316" y="1"/>
                    <a:pt x="2903"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8" name="Google Shape;3628;p9"/>
            <p:cNvSpPr/>
            <p:nvPr/>
          </p:nvSpPr>
          <p:spPr>
            <a:xfrm>
              <a:off x="2073525" y="2482750"/>
              <a:ext cx="144725" cy="127775"/>
            </a:xfrm>
            <a:custGeom>
              <a:rect b="b" l="l" r="r" t="t"/>
              <a:pathLst>
                <a:path extrusionOk="0" h="5111" w="5789">
                  <a:moveTo>
                    <a:pt x="2906" y="0"/>
                  </a:moveTo>
                  <a:cubicBezTo>
                    <a:pt x="2049" y="0"/>
                    <a:pt x="1226" y="453"/>
                    <a:pt x="743" y="1272"/>
                  </a:cubicBezTo>
                  <a:cubicBezTo>
                    <a:pt x="0" y="2531"/>
                    <a:pt x="378" y="4048"/>
                    <a:pt x="1611" y="4762"/>
                  </a:cubicBezTo>
                  <a:cubicBezTo>
                    <a:pt x="2019" y="4998"/>
                    <a:pt x="2455" y="5111"/>
                    <a:pt x="2882" y="5111"/>
                  </a:cubicBezTo>
                  <a:cubicBezTo>
                    <a:pt x="3754" y="5111"/>
                    <a:pt x="4589" y="4641"/>
                    <a:pt x="5071" y="3790"/>
                  </a:cubicBezTo>
                  <a:cubicBezTo>
                    <a:pt x="5789" y="2521"/>
                    <a:pt x="5381" y="1015"/>
                    <a:pt x="4126" y="321"/>
                  </a:cubicBezTo>
                  <a:cubicBezTo>
                    <a:pt x="3734" y="104"/>
                    <a:pt x="3316" y="0"/>
                    <a:pt x="2906"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9" name="Google Shape;3629;p9"/>
            <p:cNvSpPr/>
            <p:nvPr/>
          </p:nvSpPr>
          <p:spPr>
            <a:xfrm>
              <a:off x="4000100" y="4502500"/>
              <a:ext cx="143300" cy="126400"/>
            </a:xfrm>
            <a:custGeom>
              <a:rect b="b" l="l" r="r" t="t"/>
              <a:pathLst>
                <a:path extrusionOk="0" h="5056" w="5732">
                  <a:moveTo>
                    <a:pt x="2888" y="1"/>
                  </a:moveTo>
                  <a:cubicBezTo>
                    <a:pt x="2024" y="1"/>
                    <a:pt x="1197" y="466"/>
                    <a:pt x="723" y="1304"/>
                  </a:cubicBezTo>
                  <a:cubicBezTo>
                    <a:pt x="0" y="2577"/>
                    <a:pt x="428" y="4086"/>
                    <a:pt x="1701" y="4762"/>
                  </a:cubicBezTo>
                  <a:cubicBezTo>
                    <a:pt x="2075" y="4961"/>
                    <a:pt x="2470" y="5055"/>
                    <a:pt x="2858" y="5055"/>
                  </a:cubicBezTo>
                  <a:cubicBezTo>
                    <a:pt x="3739" y="5055"/>
                    <a:pt x="4582" y="4568"/>
                    <a:pt x="5055" y="3700"/>
                  </a:cubicBezTo>
                  <a:cubicBezTo>
                    <a:pt x="5731" y="2458"/>
                    <a:pt x="5317" y="996"/>
                    <a:pt x="4097" y="320"/>
                  </a:cubicBezTo>
                  <a:cubicBezTo>
                    <a:pt x="3708" y="104"/>
                    <a:pt x="3294" y="1"/>
                    <a:pt x="2888"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0" name="Google Shape;3630;p9"/>
            <p:cNvSpPr/>
            <p:nvPr/>
          </p:nvSpPr>
          <p:spPr>
            <a:xfrm>
              <a:off x="2158850" y="2063075"/>
              <a:ext cx="141325" cy="125000"/>
            </a:xfrm>
            <a:custGeom>
              <a:rect b="b" l="l" r="r" t="t"/>
              <a:pathLst>
                <a:path extrusionOk="0" h="5000" w="5653">
                  <a:moveTo>
                    <a:pt x="2855" y="0"/>
                  </a:moveTo>
                  <a:cubicBezTo>
                    <a:pt x="1993" y="0"/>
                    <a:pt x="1157" y="463"/>
                    <a:pt x="690" y="1290"/>
                  </a:cubicBezTo>
                  <a:cubicBezTo>
                    <a:pt x="0" y="2508"/>
                    <a:pt x="400" y="4003"/>
                    <a:pt x="1593" y="4680"/>
                  </a:cubicBezTo>
                  <a:cubicBezTo>
                    <a:pt x="1976" y="4896"/>
                    <a:pt x="2390" y="4999"/>
                    <a:pt x="2797" y="4999"/>
                  </a:cubicBezTo>
                  <a:cubicBezTo>
                    <a:pt x="3661" y="4999"/>
                    <a:pt x="4497" y="4537"/>
                    <a:pt x="4965" y="3709"/>
                  </a:cubicBezTo>
                  <a:cubicBezTo>
                    <a:pt x="5653" y="2491"/>
                    <a:pt x="5255" y="996"/>
                    <a:pt x="4060" y="321"/>
                  </a:cubicBezTo>
                  <a:cubicBezTo>
                    <a:pt x="3676" y="104"/>
                    <a:pt x="3263" y="0"/>
                    <a:pt x="2855"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1" name="Google Shape;3631;p9"/>
            <p:cNvSpPr/>
            <p:nvPr/>
          </p:nvSpPr>
          <p:spPr>
            <a:xfrm>
              <a:off x="5182725" y="3763050"/>
              <a:ext cx="141250" cy="124950"/>
            </a:xfrm>
            <a:custGeom>
              <a:rect b="b" l="l" r="r" t="t"/>
              <a:pathLst>
                <a:path extrusionOk="0" h="4998" w="5650">
                  <a:moveTo>
                    <a:pt x="2854" y="1"/>
                  </a:moveTo>
                  <a:cubicBezTo>
                    <a:pt x="2001" y="1"/>
                    <a:pt x="1171" y="452"/>
                    <a:pt x="702" y="1263"/>
                  </a:cubicBezTo>
                  <a:cubicBezTo>
                    <a:pt x="1" y="2474"/>
                    <a:pt x="382" y="3978"/>
                    <a:pt x="1566" y="4664"/>
                  </a:cubicBezTo>
                  <a:cubicBezTo>
                    <a:pt x="1956" y="4890"/>
                    <a:pt x="2378" y="4998"/>
                    <a:pt x="2796" y="4998"/>
                  </a:cubicBezTo>
                  <a:cubicBezTo>
                    <a:pt x="3649" y="4998"/>
                    <a:pt x="4478" y="4546"/>
                    <a:pt x="4948" y="3735"/>
                  </a:cubicBezTo>
                  <a:cubicBezTo>
                    <a:pt x="5649" y="2524"/>
                    <a:pt x="5267" y="1021"/>
                    <a:pt x="4084" y="334"/>
                  </a:cubicBezTo>
                  <a:cubicBezTo>
                    <a:pt x="3694" y="108"/>
                    <a:pt x="3271" y="1"/>
                    <a:pt x="2854"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2" name="Google Shape;3632;p9"/>
            <p:cNvSpPr/>
            <p:nvPr/>
          </p:nvSpPr>
          <p:spPr>
            <a:xfrm>
              <a:off x="5315975" y="3525925"/>
              <a:ext cx="141375" cy="124975"/>
            </a:xfrm>
            <a:custGeom>
              <a:rect b="b" l="l" r="r" t="t"/>
              <a:pathLst>
                <a:path extrusionOk="0" h="4999" w="5655">
                  <a:moveTo>
                    <a:pt x="2860" y="0"/>
                  </a:moveTo>
                  <a:cubicBezTo>
                    <a:pt x="1980" y="0"/>
                    <a:pt x="1129" y="482"/>
                    <a:pt x="667" y="1333"/>
                  </a:cubicBezTo>
                  <a:cubicBezTo>
                    <a:pt x="1" y="2557"/>
                    <a:pt x="430" y="4047"/>
                    <a:pt x="1636" y="4701"/>
                  </a:cubicBezTo>
                  <a:cubicBezTo>
                    <a:pt x="2008" y="4903"/>
                    <a:pt x="2405" y="4999"/>
                    <a:pt x="2797" y="4999"/>
                  </a:cubicBezTo>
                  <a:cubicBezTo>
                    <a:pt x="3676" y="4999"/>
                    <a:pt x="4527" y="4518"/>
                    <a:pt x="4989" y="3667"/>
                  </a:cubicBezTo>
                  <a:cubicBezTo>
                    <a:pt x="5655" y="2441"/>
                    <a:pt x="5226" y="951"/>
                    <a:pt x="4019" y="297"/>
                  </a:cubicBezTo>
                  <a:cubicBezTo>
                    <a:pt x="3649" y="96"/>
                    <a:pt x="3251" y="0"/>
                    <a:pt x="2860"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3" name="Google Shape;3633;p9"/>
            <p:cNvSpPr/>
            <p:nvPr/>
          </p:nvSpPr>
          <p:spPr>
            <a:xfrm>
              <a:off x="2292175" y="1825950"/>
              <a:ext cx="141325" cy="124975"/>
            </a:xfrm>
            <a:custGeom>
              <a:rect b="b" l="l" r="r" t="t"/>
              <a:pathLst>
                <a:path extrusionOk="0" h="4999" w="5653">
                  <a:moveTo>
                    <a:pt x="2855" y="0"/>
                  </a:moveTo>
                  <a:cubicBezTo>
                    <a:pt x="1992" y="0"/>
                    <a:pt x="1156" y="463"/>
                    <a:pt x="688" y="1290"/>
                  </a:cubicBezTo>
                  <a:cubicBezTo>
                    <a:pt x="0" y="2507"/>
                    <a:pt x="398" y="4004"/>
                    <a:pt x="1593" y="4679"/>
                  </a:cubicBezTo>
                  <a:cubicBezTo>
                    <a:pt x="1976" y="4896"/>
                    <a:pt x="2389" y="4999"/>
                    <a:pt x="2796" y="4999"/>
                  </a:cubicBezTo>
                  <a:cubicBezTo>
                    <a:pt x="3659" y="4999"/>
                    <a:pt x="4496" y="4536"/>
                    <a:pt x="4963" y="3710"/>
                  </a:cubicBezTo>
                  <a:cubicBezTo>
                    <a:pt x="5653" y="2491"/>
                    <a:pt x="5254" y="995"/>
                    <a:pt x="4060" y="320"/>
                  </a:cubicBezTo>
                  <a:cubicBezTo>
                    <a:pt x="3676" y="103"/>
                    <a:pt x="3263" y="0"/>
                    <a:pt x="2855"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4" name="Google Shape;3634;p9"/>
            <p:cNvSpPr/>
            <p:nvPr/>
          </p:nvSpPr>
          <p:spPr>
            <a:xfrm>
              <a:off x="2139275" y="3456375"/>
              <a:ext cx="143300" cy="126400"/>
            </a:xfrm>
            <a:custGeom>
              <a:rect b="b" l="l" r="r" t="t"/>
              <a:pathLst>
                <a:path extrusionOk="0" h="5056" w="5732">
                  <a:moveTo>
                    <a:pt x="2888" y="0"/>
                  </a:moveTo>
                  <a:cubicBezTo>
                    <a:pt x="2025" y="0"/>
                    <a:pt x="1196" y="466"/>
                    <a:pt x="721" y="1305"/>
                  </a:cubicBezTo>
                  <a:cubicBezTo>
                    <a:pt x="1" y="2576"/>
                    <a:pt x="428" y="4087"/>
                    <a:pt x="1701" y="4762"/>
                  </a:cubicBezTo>
                  <a:cubicBezTo>
                    <a:pt x="2075" y="4961"/>
                    <a:pt x="2470" y="5055"/>
                    <a:pt x="2859" y="5055"/>
                  </a:cubicBezTo>
                  <a:cubicBezTo>
                    <a:pt x="3739" y="5055"/>
                    <a:pt x="4583" y="4568"/>
                    <a:pt x="5055" y="3699"/>
                  </a:cubicBezTo>
                  <a:cubicBezTo>
                    <a:pt x="5732" y="2457"/>
                    <a:pt x="5316" y="995"/>
                    <a:pt x="4096" y="319"/>
                  </a:cubicBezTo>
                  <a:cubicBezTo>
                    <a:pt x="3707" y="103"/>
                    <a:pt x="3294" y="0"/>
                    <a:pt x="2888"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5" name="Google Shape;3635;p9"/>
            <p:cNvSpPr/>
            <p:nvPr/>
          </p:nvSpPr>
          <p:spPr>
            <a:xfrm>
              <a:off x="4719650" y="1317900"/>
              <a:ext cx="142600" cy="126325"/>
            </a:xfrm>
            <a:custGeom>
              <a:rect b="b" l="l" r="r" t="t"/>
              <a:pathLst>
                <a:path extrusionOk="0" h="5053" w="5704">
                  <a:moveTo>
                    <a:pt x="2860" y="0"/>
                  </a:moveTo>
                  <a:cubicBezTo>
                    <a:pt x="2015" y="0"/>
                    <a:pt x="1205" y="443"/>
                    <a:pt x="727" y="1250"/>
                  </a:cubicBezTo>
                  <a:cubicBezTo>
                    <a:pt x="1" y="2476"/>
                    <a:pt x="347" y="3963"/>
                    <a:pt x="1526" y="4677"/>
                  </a:cubicBezTo>
                  <a:cubicBezTo>
                    <a:pt x="1945" y="4931"/>
                    <a:pt x="2396" y="5053"/>
                    <a:pt x="2837" y="5053"/>
                  </a:cubicBezTo>
                  <a:cubicBezTo>
                    <a:pt x="3698" y="5053"/>
                    <a:pt x="4522" y="4592"/>
                    <a:pt x="4999" y="3753"/>
                  </a:cubicBezTo>
                  <a:cubicBezTo>
                    <a:pt x="5704" y="2519"/>
                    <a:pt x="5325" y="1046"/>
                    <a:pt x="4125" y="348"/>
                  </a:cubicBezTo>
                  <a:cubicBezTo>
                    <a:pt x="3720" y="113"/>
                    <a:pt x="3286" y="0"/>
                    <a:pt x="2860"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6" name="Google Shape;3636;p9"/>
            <p:cNvSpPr/>
            <p:nvPr/>
          </p:nvSpPr>
          <p:spPr>
            <a:xfrm>
              <a:off x="3656225" y="1032000"/>
              <a:ext cx="142100" cy="126275"/>
            </a:xfrm>
            <a:custGeom>
              <a:rect b="b" l="l" r="r" t="t"/>
              <a:pathLst>
                <a:path extrusionOk="0" h="5051" w="5684">
                  <a:moveTo>
                    <a:pt x="2845" y="1"/>
                  </a:moveTo>
                  <a:cubicBezTo>
                    <a:pt x="2038" y="1"/>
                    <a:pt x="1260" y="402"/>
                    <a:pt x="779" y="1146"/>
                  </a:cubicBezTo>
                  <a:cubicBezTo>
                    <a:pt x="1" y="2353"/>
                    <a:pt x="277" y="3857"/>
                    <a:pt x="1416" y="4612"/>
                  </a:cubicBezTo>
                  <a:cubicBezTo>
                    <a:pt x="1862" y="4908"/>
                    <a:pt x="2353" y="5050"/>
                    <a:pt x="2832" y="5050"/>
                  </a:cubicBezTo>
                  <a:cubicBezTo>
                    <a:pt x="3655" y="5050"/>
                    <a:pt x="4445" y="4632"/>
                    <a:pt x="4927" y="3856"/>
                  </a:cubicBezTo>
                  <a:cubicBezTo>
                    <a:pt x="5683" y="2639"/>
                    <a:pt x="5374" y="1145"/>
                    <a:pt x="4214" y="408"/>
                  </a:cubicBezTo>
                  <a:cubicBezTo>
                    <a:pt x="3781" y="133"/>
                    <a:pt x="3308" y="1"/>
                    <a:pt x="2845"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7" name="Google Shape;3637;p9"/>
            <p:cNvSpPr/>
            <p:nvPr/>
          </p:nvSpPr>
          <p:spPr>
            <a:xfrm>
              <a:off x="2924000" y="1245025"/>
              <a:ext cx="142200" cy="125600"/>
            </a:xfrm>
            <a:custGeom>
              <a:rect b="b" l="l" r="r" t="t"/>
              <a:pathLst>
                <a:path extrusionOk="0" h="5024" w="5688">
                  <a:moveTo>
                    <a:pt x="2874" y="0"/>
                  </a:moveTo>
                  <a:cubicBezTo>
                    <a:pt x="2040" y="0"/>
                    <a:pt x="1234" y="430"/>
                    <a:pt x="758" y="1212"/>
                  </a:cubicBezTo>
                  <a:cubicBezTo>
                    <a:pt x="1" y="2455"/>
                    <a:pt x="374" y="3988"/>
                    <a:pt x="1604" y="4692"/>
                  </a:cubicBezTo>
                  <a:cubicBezTo>
                    <a:pt x="1996" y="4917"/>
                    <a:pt x="2419" y="5024"/>
                    <a:pt x="2834" y="5024"/>
                  </a:cubicBezTo>
                  <a:cubicBezTo>
                    <a:pt x="3684" y="5024"/>
                    <a:pt x="4505" y="4575"/>
                    <a:pt x="4979" y="3764"/>
                  </a:cubicBezTo>
                  <a:cubicBezTo>
                    <a:pt x="5687" y="2550"/>
                    <a:pt x="5326" y="1060"/>
                    <a:pt x="4153" y="358"/>
                  </a:cubicBezTo>
                  <a:cubicBezTo>
                    <a:pt x="3747" y="116"/>
                    <a:pt x="3307" y="0"/>
                    <a:pt x="2874"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8" name="Google Shape;3638;p9"/>
            <p:cNvSpPr/>
            <p:nvPr/>
          </p:nvSpPr>
          <p:spPr>
            <a:xfrm>
              <a:off x="5482575" y="2683450"/>
              <a:ext cx="142400" cy="125675"/>
            </a:xfrm>
            <a:custGeom>
              <a:rect b="b" l="l" r="r" t="t"/>
              <a:pathLst>
                <a:path extrusionOk="0" h="5027" w="5696">
                  <a:moveTo>
                    <a:pt x="2876" y="0"/>
                  </a:moveTo>
                  <a:cubicBezTo>
                    <a:pt x="2024" y="0"/>
                    <a:pt x="1202" y="452"/>
                    <a:pt x="730" y="1266"/>
                  </a:cubicBezTo>
                  <a:cubicBezTo>
                    <a:pt x="0" y="2518"/>
                    <a:pt x="410" y="4042"/>
                    <a:pt x="1658" y="4723"/>
                  </a:cubicBezTo>
                  <a:cubicBezTo>
                    <a:pt x="2035" y="4929"/>
                    <a:pt x="2438" y="5027"/>
                    <a:pt x="2834" y="5027"/>
                  </a:cubicBezTo>
                  <a:cubicBezTo>
                    <a:pt x="3703" y="5027"/>
                    <a:pt x="4541" y="4554"/>
                    <a:pt x="5011" y="3711"/>
                  </a:cubicBezTo>
                  <a:cubicBezTo>
                    <a:pt x="5696" y="2484"/>
                    <a:pt x="5298" y="1011"/>
                    <a:pt x="4103" y="330"/>
                  </a:cubicBezTo>
                  <a:cubicBezTo>
                    <a:pt x="3711" y="107"/>
                    <a:pt x="3290" y="0"/>
                    <a:pt x="2876"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9" name="Google Shape;3639;p9"/>
            <p:cNvSpPr/>
            <p:nvPr/>
          </p:nvSpPr>
          <p:spPr>
            <a:xfrm>
              <a:off x="4366100" y="4396150"/>
              <a:ext cx="143050" cy="126375"/>
            </a:xfrm>
            <a:custGeom>
              <a:rect b="b" l="l" r="r" t="t"/>
              <a:pathLst>
                <a:path extrusionOk="0" h="5055" w="5722">
                  <a:moveTo>
                    <a:pt x="2881" y="1"/>
                  </a:moveTo>
                  <a:cubicBezTo>
                    <a:pt x="2047" y="1"/>
                    <a:pt x="1246" y="431"/>
                    <a:pt x="767" y="1218"/>
                  </a:cubicBezTo>
                  <a:cubicBezTo>
                    <a:pt x="1" y="2478"/>
                    <a:pt x="371" y="4002"/>
                    <a:pt x="1613" y="4715"/>
                  </a:cubicBezTo>
                  <a:cubicBezTo>
                    <a:pt x="2013" y="4945"/>
                    <a:pt x="2441" y="5054"/>
                    <a:pt x="2861" y="5054"/>
                  </a:cubicBezTo>
                  <a:cubicBezTo>
                    <a:pt x="3711" y="5054"/>
                    <a:pt x="4525" y="4604"/>
                    <a:pt x="5002" y="3787"/>
                  </a:cubicBezTo>
                  <a:cubicBezTo>
                    <a:pt x="5721" y="2558"/>
                    <a:pt x="5363" y="1074"/>
                    <a:pt x="4177" y="366"/>
                  </a:cubicBezTo>
                  <a:cubicBezTo>
                    <a:pt x="3764" y="119"/>
                    <a:pt x="3318" y="1"/>
                    <a:pt x="2881"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0" name="Google Shape;3640;p9"/>
            <p:cNvSpPr/>
            <p:nvPr/>
          </p:nvSpPr>
          <p:spPr>
            <a:xfrm>
              <a:off x="2471025" y="3954725"/>
              <a:ext cx="144025" cy="126950"/>
            </a:xfrm>
            <a:custGeom>
              <a:rect b="b" l="l" r="r" t="t"/>
              <a:pathLst>
                <a:path extrusionOk="0" h="5078" w="5761">
                  <a:moveTo>
                    <a:pt x="2889" y="0"/>
                  </a:moveTo>
                  <a:cubicBezTo>
                    <a:pt x="2048" y="0"/>
                    <a:pt x="1241" y="436"/>
                    <a:pt x="761" y="1233"/>
                  </a:cubicBezTo>
                  <a:cubicBezTo>
                    <a:pt x="1" y="2493"/>
                    <a:pt x="366" y="4013"/>
                    <a:pt x="1601" y="4729"/>
                  </a:cubicBezTo>
                  <a:cubicBezTo>
                    <a:pt x="2008" y="4965"/>
                    <a:pt x="2445" y="5078"/>
                    <a:pt x="2873" y="5078"/>
                  </a:cubicBezTo>
                  <a:cubicBezTo>
                    <a:pt x="3713" y="5078"/>
                    <a:pt x="4520" y="4641"/>
                    <a:pt x="5000" y="3845"/>
                  </a:cubicBezTo>
                  <a:cubicBezTo>
                    <a:pt x="5761" y="2585"/>
                    <a:pt x="5397" y="1065"/>
                    <a:pt x="4160" y="349"/>
                  </a:cubicBezTo>
                  <a:cubicBezTo>
                    <a:pt x="3753" y="113"/>
                    <a:pt x="3317" y="0"/>
                    <a:pt x="2889"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1" name="Google Shape;3641;p9"/>
            <p:cNvSpPr/>
            <p:nvPr/>
          </p:nvSpPr>
          <p:spPr>
            <a:xfrm>
              <a:off x="4183375" y="4449000"/>
              <a:ext cx="143050" cy="127025"/>
            </a:xfrm>
            <a:custGeom>
              <a:rect b="b" l="l" r="r" t="t"/>
              <a:pathLst>
                <a:path extrusionOk="0" h="5081" w="5722">
                  <a:moveTo>
                    <a:pt x="2869" y="0"/>
                  </a:moveTo>
                  <a:cubicBezTo>
                    <a:pt x="2015" y="0"/>
                    <a:pt x="1197" y="453"/>
                    <a:pt x="715" y="1281"/>
                  </a:cubicBezTo>
                  <a:cubicBezTo>
                    <a:pt x="1" y="2511"/>
                    <a:pt x="354" y="3988"/>
                    <a:pt x="1532" y="4701"/>
                  </a:cubicBezTo>
                  <a:cubicBezTo>
                    <a:pt x="1955" y="4957"/>
                    <a:pt x="2410" y="5080"/>
                    <a:pt x="2855" y="5080"/>
                  </a:cubicBezTo>
                  <a:cubicBezTo>
                    <a:pt x="3709" y="5080"/>
                    <a:pt x="4526" y="4628"/>
                    <a:pt x="5008" y="3799"/>
                  </a:cubicBezTo>
                  <a:cubicBezTo>
                    <a:pt x="5721" y="2570"/>
                    <a:pt x="5369" y="1092"/>
                    <a:pt x="4192" y="379"/>
                  </a:cubicBezTo>
                  <a:cubicBezTo>
                    <a:pt x="3769" y="123"/>
                    <a:pt x="3314" y="0"/>
                    <a:pt x="2869"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2" name="Google Shape;3642;p9"/>
            <p:cNvSpPr/>
            <p:nvPr/>
          </p:nvSpPr>
          <p:spPr>
            <a:xfrm>
              <a:off x="2089875" y="3272050"/>
              <a:ext cx="143225" cy="127100"/>
            </a:xfrm>
            <a:custGeom>
              <a:rect b="b" l="l" r="r" t="t"/>
              <a:pathLst>
                <a:path extrusionOk="0" h="5084" w="5729">
                  <a:moveTo>
                    <a:pt x="2872" y="0"/>
                  </a:moveTo>
                  <a:cubicBezTo>
                    <a:pt x="2003" y="0"/>
                    <a:pt x="1174" y="471"/>
                    <a:pt x="695" y="1326"/>
                  </a:cubicBezTo>
                  <a:cubicBezTo>
                    <a:pt x="1" y="2564"/>
                    <a:pt x="381" y="4028"/>
                    <a:pt x="1576" y="4727"/>
                  </a:cubicBezTo>
                  <a:cubicBezTo>
                    <a:pt x="1988" y="4968"/>
                    <a:pt x="2428" y="5083"/>
                    <a:pt x="2857" y="5083"/>
                  </a:cubicBezTo>
                  <a:cubicBezTo>
                    <a:pt x="3727" y="5083"/>
                    <a:pt x="4555" y="4612"/>
                    <a:pt x="5034" y="3757"/>
                  </a:cubicBezTo>
                  <a:cubicBezTo>
                    <a:pt x="5729" y="2521"/>
                    <a:pt x="5348" y="1056"/>
                    <a:pt x="4153" y="356"/>
                  </a:cubicBezTo>
                  <a:cubicBezTo>
                    <a:pt x="3741" y="115"/>
                    <a:pt x="3302" y="0"/>
                    <a:pt x="2872"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3" name="Google Shape;3643;p9"/>
            <p:cNvSpPr/>
            <p:nvPr/>
          </p:nvSpPr>
          <p:spPr>
            <a:xfrm>
              <a:off x="2040525" y="3088475"/>
              <a:ext cx="142575" cy="126375"/>
            </a:xfrm>
            <a:custGeom>
              <a:rect b="b" l="l" r="r" t="t"/>
              <a:pathLst>
                <a:path extrusionOk="0" h="5055" w="5703">
                  <a:moveTo>
                    <a:pt x="2864" y="1"/>
                  </a:moveTo>
                  <a:cubicBezTo>
                    <a:pt x="2000" y="1"/>
                    <a:pt x="1172" y="466"/>
                    <a:pt x="696" y="1311"/>
                  </a:cubicBezTo>
                  <a:cubicBezTo>
                    <a:pt x="0" y="2548"/>
                    <a:pt x="386" y="4020"/>
                    <a:pt x="1590" y="4712"/>
                  </a:cubicBezTo>
                  <a:cubicBezTo>
                    <a:pt x="1992" y="4944"/>
                    <a:pt x="2422" y="5054"/>
                    <a:pt x="2843" y="5054"/>
                  </a:cubicBezTo>
                  <a:cubicBezTo>
                    <a:pt x="3691" y="5054"/>
                    <a:pt x="4504" y="4607"/>
                    <a:pt x="4982" y="3793"/>
                  </a:cubicBezTo>
                  <a:cubicBezTo>
                    <a:pt x="5703" y="2564"/>
                    <a:pt x="5348" y="1080"/>
                    <a:pt x="4164" y="370"/>
                  </a:cubicBezTo>
                  <a:cubicBezTo>
                    <a:pt x="3749" y="120"/>
                    <a:pt x="3302" y="1"/>
                    <a:pt x="2864"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4" name="Google Shape;3644;p9"/>
            <p:cNvSpPr/>
            <p:nvPr/>
          </p:nvSpPr>
          <p:spPr>
            <a:xfrm>
              <a:off x="5283925" y="1947300"/>
              <a:ext cx="142850" cy="126400"/>
            </a:xfrm>
            <a:custGeom>
              <a:rect b="b" l="l" r="r" t="t"/>
              <a:pathLst>
                <a:path extrusionOk="0" h="5056" w="5714">
                  <a:moveTo>
                    <a:pt x="2869" y="0"/>
                  </a:moveTo>
                  <a:cubicBezTo>
                    <a:pt x="1986" y="0"/>
                    <a:pt x="1143" y="489"/>
                    <a:pt x="671" y="1368"/>
                  </a:cubicBezTo>
                  <a:cubicBezTo>
                    <a:pt x="1" y="2615"/>
                    <a:pt x="424" y="4071"/>
                    <a:pt x="1650" y="4744"/>
                  </a:cubicBezTo>
                  <a:cubicBezTo>
                    <a:pt x="2035" y="4955"/>
                    <a:pt x="2444" y="5056"/>
                    <a:pt x="2845" y="5056"/>
                  </a:cubicBezTo>
                  <a:cubicBezTo>
                    <a:pt x="3713" y="5056"/>
                    <a:pt x="4545" y="4584"/>
                    <a:pt x="5020" y="3738"/>
                  </a:cubicBezTo>
                  <a:cubicBezTo>
                    <a:pt x="5714" y="2498"/>
                    <a:pt x="5322" y="1029"/>
                    <a:pt x="4117" y="339"/>
                  </a:cubicBezTo>
                  <a:cubicBezTo>
                    <a:pt x="3715" y="110"/>
                    <a:pt x="3287" y="0"/>
                    <a:pt x="2869"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5" name="Google Shape;3645;p9"/>
            <p:cNvSpPr/>
            <p:nvPr/>
          </p:nvSpPr>
          <p:spPr>
            <a:xfrm>
              <a:off x="4486975" y="1187125"/>
              <a:ext cx="142750" cy="126375"/>
            </a:xfrm>
            <a:custGeom>
              <a:rect b="b" l="l" r="r" t="t"/>
              <a:pathLst>
                <a:path extrusionOk="0" h="5055" w="5710">
                  <a:moveTo>
                    <a:pt x="2867" y="0"/>
                  </a:moveTo>
                  <a:cubicBezTo>
                    <a:pt x="2001" y="0"/>
                    <a:pt x="1171" y="468"/>
                    <a:pt x="696" y="1310"/>
                  </a:cubicBezTo>
                  <a:cubicBezTo>
                    <a:pt x="1" y="2543"/>
                    <a:pt x="385" y="4017"/>
                    <a:pt x="1589" y="4711"/>
                  </a:cubicBezTo>
                  <a:cubicBezTo>
                    <a:pt x="1993" y="4944"/>
                    <a:pt x="2424" y="5055"/>
                    <a:pt x="2844" y="5055"/>
                  </a:cubicBezTo>
                  <a:cubicBezTo>
                    <a:pt x="3724" y="5055"/>
                    <a:pt x="4563" y="4569"/>
                    <a:pt x="5037" y="3693"/>
                  </a:cubicBezTo>
                  <a:cubicBezTo>
                    <a:pt x="5709" y="2449"/>
                    <a:pt x="5291" y="990"/>
                    <a:pt x="4069" y="315"/>
                  </a:cubicBezTo>
                  <a:cubicBezTo>
                    <a:pt x="3682" y="102"/>
                    <a:pt x="3271" y="0"/>
                    <a:pt x="2867"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6" name="Google Shape;3646;p9"/>
            <p:cNvSpPr/>
            <p:nvPr/>
          </p:nvSpPr>
          <p:spPr>
            <a:xfrm>
              <a:off x="3401775" y="4477700"/>
              <a:ext cx="143300" cy="127125"/>
            </a:xfrm>
            <a:custGeom>
              <a:rect b="b" l="l" r="r" t="t"/>
              <a:pathLst>
                <a:path extrusionOk="0" h="5085" w="5732">
                  <a:moveTo>
                    <a:pt x="2872" y="1"/>
                  </a:moveTo>
                  <a:cubicBezTo>
                    <a:pt x="1999" y="1"/>
                    <a:pt x="1166" y="478"/>
                    <a:pt x="688" y="1341"/>
                  </a:cubicBezTo>
                  <a:cubicBezTo>
                    <a:pt x="1" y="2580"/>
                    <a:pt x="390" y="4042"/>
                    <a:pt x="1592" y="4736"/>
                  </a:cubicBezTo>
                  <a:cubicBezTo>
                    <a:pt x="2001" y="4972"/>
                    <a:pt x="2435" y="5085"/>
                    <a:pt x="2860" y="5085"/>
                  </a:cubicBezTo>
                  <a:cubicBezTo>
                    <a:pt x="3734" y="5085"/>
                    <a:pt x="4566" y="4608"/>
                    <a:pt x="5045" y="3745"/>
                  </a:cubicBezTo>
                  <a:cubicBezTo>
                    <a:pt x="5732" y="2505"/>
                    <a:pt x="5343" y="1043"/>
                    <a:pt x="4140" y="349"/>
                  </a:cubicBezTo>
                  <a:cubicBezTo>
                    <a:pt x="3732" y="114"/>
                    <a:pt x="3297" y="1"/>
                    <a:pt x="2872"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7" name="Google Shape;3647;p9"/>
            <p:cNvSpPr/>
            <p:nvPr/>
          </p:nvSpPr>
          <p:spPr>
            <a:xfrm>
              <a:off x="3818775" y="4557000"/>
              <a:ext cx="140425" cy="123700"/>
            </a:xfrm>
            <a:custGeom>
              <a:rect b="b" l="l" r="r" t="t"/>
              <a:pathLst>
                <a:path extrusionOk="0" h="4948" w="5617">
                  <a:moveTo>
                    <a:pt x="2860" y="1"/>
                  </a:moveTo>
                  <a:cubicBezTo>
                    <a:pt x="1992" y="1"/>
                    <a:pt x="1140" y="464"/>
                    <a:pt x="683" y="1277"/>
                  </a:cubicBezTo>
                  <a:cubicBezTo>
                    <a:pt x="0" y="2487"/>
                    <a:pt x="437" y="4030"/>
                    <a:pt x="1638" y="4669"/>
                  </a:cubicBezTo>
                  <a:cubicBezTo>
                    <a:pt x="1993" y="4858"/>
                    <a:pt x="2377" y="4948"/>
                    <a:pt x="2759" y="4948"/>
                  </a:cubicBezTo>
                  <a:cubicBezTo>
                    <a:pt x="3626" y="4948"/>
                    <a:pt x="4478" y="4484"/>
                    <a:pt x="4936" y="3671"/>
                  </a:cubicBezTo>
                  <a:cubicBezTo>
                    <a:pt x="5616" y="2462"/>
                    <a:pt x="5182" y="919"/>
                    <a:pt x="3981" y="279"/>
                  </a:cubicBezTo>
                  <a:cubicBezTo>
                    <a:pt x="3626" y="90"/>
                    <a:pt x="3241" y="1"/>
                    <a:pt x="2860"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8" name="Google Shape;3648;p9"/>
            <p:cNvSpPr/>
            <p:nvPr/>
          </p:nvSpPr>
          <p:spPr>
            <a:xfrm>
              <a:off x="2190625" y="3641650"/>
              <a:ext cx="140325" cy="123675"/>
            </a:xfrm>
            <a:custGeom>
              <a:rect b="b" l="l" r="r" t="t"/>
              <a:pathLst>
                <a:path extrusionOk="0" h="4947" w="5613">
                  <a:moveTo>
                    <a:pt x="2856" y="0"/>
                  </a:moveTo>
                  <a:cubicBezTo>
                    <a:pt x="2010" y="0"/>
                    <a:pt x="1176" y="440"/>
                    <a:pt x="710" y="1223"/>
                  </a:cubicBezTo>
                  <a:cubicBezTo>
                    <a:pt x="1" y="2414"/>
                    <a:pt x="397" y="3970"/>
                    <a:pt x="1584" y="4639"/>
                  </a:cubicBezTo>
                  <a:cubicBezTo>
                    <a:pt x="1953" y="4848"/>
                    <a:pt x="2357" y="4947"/>
                    <a:pt x="2758" y="4947"/>
                  </a:cubicBezTo>
                  <a:cubicBezTo>
                    <a:pt x="3604" y="4947"/>
                    <a:pt x="4438" y="4507"/>
                    <a:pt x="4904" y="3724"/>
                  </a:cubicBezTo>
                  <a:cubicBezTo>
                    <a:pt x="5612" y="2532"/>
                    <a:pt x="5216" y="977"/>
                    <a:pt x="4031" y="308"/>
                  </a:cubicBezTo>
                  <a:cubicBezTo>
                    <a:pt x="3662" y="99"/>
                    <a:pt x="3258" y="0"/>
                    <a:pt x="2856"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9" name="Google Shape;3649;p9"/>
            <p:cNvSpPr/>
            <p:nvPr/>
          </p:nvSpPr>
          <p:spPr>
            <a:xfrm>
              <a:off x="4256075" y="1057675"/>
              <a:ext cx="139225" cy="123700"/>
            </a:xfrm>
            <a:custGeom>
              <a:rect b="b" l="l" r="r" t="t"/>
              <a:pathLst>
                <a:path extrusionOk="0" h="4948" w="5569">
                  <a:moveTo>
                    <a:pt x="2839" y="1"/>
                  </a:moveTo>
                  <a:cubicBezTo>
                    <a:pt x="1980" y="1"/>
                    <a:pt x="1131" y="454"/>
                    <a:pt x="669" y="1258"/>
                  </a:cubicBezTo>
                  <a:cubicBezTo>
                    <a:pt x="0" y="2422"/>
                    <a:pt x="371" y="3922"/>
                    <a:pt x="1497" y="4605"/>
                  </a:cubicBezTo>
                  <a:cubicBezTo>
                    <a:pt x="1881" y="4837"/>
                    <a:pt x="2307" y="4948"/>
                    <a:pt x="2731" y="4948"/>
                  </a:cubicBezTo>
                  <a:cubicBezTo>
                    <a:pt x="3590" y="4948"/>
                    <a:pt x="4438" y="4495"/>
                    <a:pt x="4901" y="3690"/>
                  </a:cubicBezTo>
                  <a:cubicBezTo>
                    <a:pt x="5569" y="2527"/>
                    <a:pt x="5197" y="1027"/>
                    <a:pt x="4072" y="343"/>
                  </a:cubicBezTo>
                  <a:cubicBezTo>
                    <a:pt x="3689" y="111"/>
                    <a:pt x="3263" y="1"/>
                    <a:pt x="2839"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0" name="Google Shape;3650;p9"/>
            <p:cNvSpPr/>
            <p:nvPr/>
          </p:nvSpPr>
          <p:spPr>
            <a:xfrm>
              <a:off x="4953850" y="1449975"/>
              <a:ext cx="139300" cy="123700"/>
            </a:xfrm>
            <a:custGeom>
              <a:rect b="b" l="l" r="r" t="t"/>
              <a:pathLst>
                <a:path extrusionOk="0" h="4948" w="5572">
                  <a:moveTo>
                    <a:pt x="2838" y="0"/>
                  </a:moveTo>
                  <a:cubicBezTo>
                    <a:pt x="1972" y="0"/>
                    <a:pt x="1119" y="461"/>
                    <a:pt x="659" y="1276"/>
                  </a:cubicBezTo>
                  <a:cubicBezTo>
                    <a:pt x="0" y="2446"/>
                    <a:pt x="385" y="3942"/>
                    <a:pt x="1517" y="4615"/>
                  </a:cubicBezTo>
                  <a:cubicBezTo>
                    <a:pt x="1897" y="4841"/>
                    <a:pt x="2317" y="4948"/>
                    <a:pt x="2734" y="4948"/>
                  </a:cubicBezTo>
                  <a:cubicBezTo>
                    <a:pt x="3599" y="4948"/>
                    <a:pt x="4452" y="4488"/>
                    <a:pt x="4912" y="3672"/>
                  </a:cubicBezTo>
                  <a:cubicBezTo>
                    <a:pt x="5572" y="2502"/>
                    <a:pt x="5187" y="1006"/>
                    <a:pt x="4056" y="333"/>
                  </a:cubicBezTo>
                  <a:cubicBezTo>
                    <a:pt x="3675" y="107"/>
                    <a:pt x="3255" y="0"/>
                    <a:pt x="2838"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1" name="Google Shape;3651;p9"/>
            <p:cNvSpPr/>
            <p:nvPr/>
          </p:nvSpPr>
          <p:spPr>
            <a:xfrm>
              <a:off x="4550425" y="4343950"/>
              <a:ext cx="140900" cy="124350"/>
            </a:xfrm>
            <a:custGeom>
              <a:rect b="b" l="l" r="r" t="t"/>
              <a:pathLst>
                <a:path extrusionOk="0" h="4974" w="5636">
                  <a:moveTo>
                    <a:pt x="2858" y="0"/>
                  </a:moveTo>
                  <a:cubicBezTo>
                    <a:pt x="1994" y="0"/>
                    <a:pt x="1150" y="463"/>
                    <a:pt x="687" y="1279"/>
                  </a:cubicBezTo>
                  <a:cubicBezTo>
                    <a:pt x="0" y="2490"/>
                    <a:pt x="413" y="4009"/>
                    <a:pt x="1608" y="4671"/>
                  </a:cubicBezTo>
                  <a:cubicBezTo>
                    <a:pt x="1979" y="4876"/>
                    <a:pt x="2380" y="4973"/>
                    <a:pt x="2776" y="4973"/>
                  </a:cubicBezTo>
                  <a:cubicBezTo>
                    <a:pt x="3657" y="4973"/>
                    <a:pt x="4516" y="4492"/>
                    <a:pt x="4972" y="3647"/>
                  </a:cubicBezTo>
                  <a:cubicBezTo>
                    <a:pt x="5635" y="2419"/>
                    <a:pt x="5187" y="913"/>
                    <a:pt x="3976" y="276"/>
                  </a:cubicBezTo>
                  <a:cubicBezTo>
                    <a:pt x="3620" y="89"/>
                    <a:pt x="3237" y="0"/>
                    <a:pt x="2858"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2" name="Google Shape;3652;p9"/>
            <p:cNvSpPr/>
            <p:nvPr/>
          </p:nvSpPr>
          <p:spPr>
            <a:xfrm>
              <a:off x="2755050" y="4271050"/>
              <a:ext cx="140425" cy="123725"/>
            </a:xfrm>
            <a:custGeom>
              <a:rect b="b" l="l" r="r" t="t"/>
              <a:pathLst>
                <a:path extrusionOk="0" h="4949" w="5617">
                  <a:moveTo>
                    <a:pt x="2861" y="1"/>
                  </a:moveTo>
                  <a:cubicBezTo>
                    <a:pt x="1993" y="1"/>
                    <a:pt x="1141" y="464"/>
                    <a:pt x="683" y="1277"/>
                  </a:cubicBezTo>
                  <a:cubicBezTo>
                    <a:pt x="1" y="2485"/>
                    <a:pt x="436" y="4030"/>
                    <a:pt x="1637" y="4669"/>
                  </a:cubicBezTo>
                  <a:cubicBezTo>
                    <a:pt x="1992" y="4859"/>
                    <a:pt x="2377" y="4949"/>
                    <a:pt x="2759" y="4949"/>
                  </a:cubicBezTo>
                  <a:cubicBezTo>
                    <a:pt x="3627" y="4949"/>
                    <a:pt x="4479" y="4485"/>
                    <a:pt x="4936" y="3673"/>
                  </a:cubicBezTo>
                  <a:cubicBezTo>
                    <a:pt x="5617" y="2463"/>
                    <a:pt x="5184" y="919"/>
                    <a:pt x="3983" y="279"/>
                  </a:cubicBezTo>
                  <a:cubicBezTo>
                    <a:pt x="3627" y="90"/>
                    <a:pt x="3243" y="1"/>
                    <a:pt x="2861"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3" name="Google Shape;3653;p9"/>
            <p:cNvSpPr/>
            <p:nvPr/>
          </p:nvSpPr>
          <p:spPr>
            <a:xfrm>
              <a:off x="1991850" y="2905575"/>
              <a:ext cx="140750" cy="124300"/>
            </a:xfrm>
            <a:custGeom>
              <a:rect b="b" l="l" r="r" t="t"/>
              <a:pathLst>
                <a:path extrusionOk="0" h="4972" w="5630">
                  <a:moveTo>
                    <a:pt x="2854" y="0"/>
                  </a:moveTo>
                  <a:cubicBezTo>
                    <a:pt x="2010" y="0"/>
                    <a:pt x="1184" y="440"/>
                    <a:pt x="715" y="1225"/>
                  </a:cubicBezTo>
                  <a:cubicBezTo>
                    <a:pt x="0" y="2422"/>
                    <a:pt x="376" y="3953"/>
                    <a:pt x="1555" y="4641"/>
                  </a:cubicBezTo>
                  <a:cubicBezTo>
                    <a:pt x="1939" y="4865"/>
                    <a:pt x="2358" y="4972"/>
                    <a:pt x="2773" y="4972"/>
                  </a:cubicBezTo>
                  <a:cubicBezTo>
                    <a:pt x="3634" y="4972"/>
                    <a:pt x="4476" y="4514"/>
                    <a:pt x="4941" y="3698"/>
                  </a:cubicBezTo>
                  <a:cubicBezTo>
                    <a:pt x="5630" y="2488"/>
                    <a:pt x="5220" y="967"/>
                    <a:pt x="4025" y="304"/>
                  </a:cubicBezTo>
                  <a:cubicBezTo>
                    <a:pt x="3654" y="98"/>
                    <a:pt x="3252" y="0"/>
                    <a:pt x="2854"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4" name="Google Shape;3654;p9"/>
            <p:cNvSpPr/>
            <p:nvPr/>
          </p:nvSpPr>
          <p:spPr>
            <a:xfrm>
              <a:off x="2988225" y="4401825"/>
              <a:ext cx="139300" cy="123700"/>
            </a:xfrm>
            <a:custGeom>
              <a:rect b="b" l="l" r="r" t="t"/>
              <a:pathLst>
                <a:path extrusionOk="0" h="4948" w="5572">
                  <a:moveTo>
                    <a:pt x="2836" y="1"/>
                  </a:moveTo>
                  <a:cubicBezTo>
                    <a:pt x="1955" y="1"/>
                    <a:pt x="1089" y="479"/>
                    <a:pt x="637" y="1317"/>
                  </a:cubicBezTo>
                  <a:cubicBezTo>
                    <a:pt x="0" y="2499"/>
                    <a:pt x="413" y="3986"/>
                    <a:pt x="1556" y="4637"/>
                  </a:cubicBezTo>
                  <a:cubicBezTo>
                    <a:pt x="1927" y="4848"/>
                    <a:pt x="2333" y="4948"/>
                    <a:pt x="2736" y="4948"/>
                  </a:cubicBezTo>
                  <a:cubicBezTo>
                    <a:pt x="3617" y="4948"/>
                    <a:pt x="4483" y="4469"/>
                    <a:pt x="4935" y="3632"/>
                  </a:cubicBezTo>
                  <a:cubicBezTo>
                    <a:pt x="5572" y="2450"/>
                    <a:pt x="5161" y="963"/>
                    <a:pt x="4016" y="312"/>
                  </a:cubicBezTo>
                  <a:cubicBezTo>
                    <a:pt x="3645" y="101"/>
                    <a:pt x="3239" y="1"/>
                    <a:pt x="2836"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5" name="Google Shape;3655;p9"/>
            <p:cNvSpPr/>
            <p:nvPr/>
          </p:nvSpPr>
          <p:spPr>
            <a:xfrm>
              <a:off x="5534175" y="2869125"/>
              <a:ext cx="138375" cy="122250"/>
            </a:xfrm>
            <a:custGeom>
              <a:rect b="b" l="l" r="r" t="t"/>
              <a:pathLst>
                <a:path extrusionOk="0" h="4890" w="5535">
                  <a:moveTo>
                    <a:pt x="2854" y="0"/>
                  </a:moveTo>
                  <a:cubicBezTo>
                    <a:pt x="2009" y="0"/>
                    <a:pt x="1160" y="436"/>
                    <a:pt x="699" y="1202"/>
                  </a:cubicBezTo>
                  <a:cubicBezTo>
                    <a:pt x="1" y="2362"/>
                    <a:pt x="418" y="3962"/>
                    <a:pt x="1586" y="4605"/>
                  </a:cubicBezTo>
                  <a:cubicBezTo>
                    <a:pt x="1938" y="4798"/>
                    <a:pt x="2325" y="4889"/>
                    <a:pt x="2711" y="4889"/>
                  </a:cubicBezTo>
                  <a:cubicBezTo>
                    <a:pt x="3575" y="4889"/>
                    <a:pt x="4434" y="4432"/>
                    <a:pt x="4884" y="3637"/>
                  </a:cubicBezTo>
                  <a:cubicBezTo>
                    <a:pt x="5534" y="2489"/>
                    <a:pt x="5138" y="964"/>
                    <a:pt x="4018" y="309"/>
                  </a:cubicBezTo>
                  <a:cubicBezTo>
                    <a:pt x="3659" y="99"/>
                    <a:pt x="3257" y="0"/>
                    <a:pt x="2854"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6" name="Google Shape;3656;p9"/>
            <p:cNvSpPr/>
            <p:nvPr/>
          </p:nvSpPr>
          <p:spPr>
            <a:xfrm>
              <a:off x="2742950" y="1299900"/>
              <a:ext cx="138350" cy="122250"/>
            </a:xfrm>
            <a:custGeom>
              <a:rect b="b" l="l" r="r" t="t"/>
              <a:pathLst>
                <a:path extrusionOk="0" h="4890" w="5534">
                  <a:moveTo>
                    <a:pt x="2855" y="1"/>
                  </a:moveTo>
                  <a:cubicBezTo>
                    <a:pt x="2017" y="1"/>
                    <a:pt x="1173" y="429"/>
                    <a:pt x="709" y="1186"/>
                  </a:cubicBezTo>
                  <a:cubicBezTo>
                    <a:pt x="0" y="2340"/>
                    <a:pt x="405" y="3943"/>
                    <a:pt x="1569" y="4596"/>
                  </a:cubicBezTo>
                  <a:cubicBezTo>
                    <a:pt x="1924" y="4795"/>
                    <a:pt x="2317" y="4889"/>
                    <a:pt x="2709" y="4889"/>
                  </a:cubicBezTo>
                  <a:cubicBezTo>
                    <a:pt x="3565" y="4889"/>
                    <a:pt x="4420" y="4440"/>
                    <a:pt x="4875" y="3654"/>
                  </a:cubicBezTo>
                  <a:cubicBezTo>
                    <a:pt x="5533" y="2518"/>
                    <a:pt x="5146" y="984"/>
                    <a:pt x="4035" y="319"/>
                  </a:cubicBezTo>
                  <a:cubicBezTo>
                    <a:pt x="3673" y="103"/>
                    <a:pt x="3264" y="1"/>
                    <a:pt x="2855"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7" name="Google Shape;3657;p9"/>
            <p:cNvSpPr/>
            <p:nvPr/>
          </p:nvSpPr>
          <p:spPr>
            <a:xfrm>
              <a:off x="5235975" y="1765050"/>
              <a:ext cx="139575" cy="122975"/>
            </a:xfrm>
            <a:custGeom>
              <a:rect b="b" l="l" r="r" t="t"/>
              <a:pathLst>
                <a:path extrusionOk="0" h="4919" w="5583">
                  <a:moveTo>
                    <a:pt x="2852" y="0"/>
                  </a:moveTo>
                  <a:cubicBezTo>
                    <a:pt x="1988" y="0"/>
                    <a:pt x="1133" y="458"/>
                    <a:pt x="678" y="1258"/>
                  </a:cubicBezTo>
                  <a:cubicBezTo>
                    <a:pt x="0" y="2448"/>
                    <a:pt x="432" y="4007"/>
                    <a:pt x="1614" y="4641"/>
                  </a:cubicBezTo>
                  <a:cubicBezTo>
                    <a:pt x="1965" y="4830"/>
                    <a:pt x="2348" y="4919"/>
                    <a:pt x="2729" y="4919"/>
                  </a:cubicBezTo>
                  <a:cubicBezTo>
                    <a:pt x="3594" y="4919"/>
                    <a:pt x="4449" y="4461"/>
                    <a:pt x="4904" y="3661"/>
                  </a:cubicBezTo>
                  <a:cubicBezTo>
                    <a:pt x="5582" y="2472"/>
                    <a:pt x="5150" y="913"/>
                    <a:pt x="3967" y="278"/>
                  </a:cubicBezTo>
                  <a:cubicBezTo>
                    <a:pt x="3616" y="90"/>
                    <a:pt x="3233" y="0"/>
                    <a:pt x="2852"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8" name="Google Shape;3658;p9"/>
            <p:cNvSpPr/>
            <p:nvPr/>
          </p:nvSpPr>
          <p:spPr>
            <a:xfrm>
              <a:off x="5051100" y="4001525"/>
              <a:ext cx="137800" cy="122200"/>
            </a:xfrm>
            <a:custGeom>
              <a:rect b="b" l="l" r="r" t="t"/>
              <a:pathLst>
                <a:path extrusionOk="0" h="4888" w="5512">
                  <a:moveTo>
                    <a:pt x="2835" y="1"/>
                  </a:moveTo>
                  <a:cubicBezTo>
                    <a:pt x="1968" y="1"/>
                    <a:pt x="1096" y="459"/>
                    <a:pt x="646" y="1261"/>
                  </a:cubicBezTo>
                  <a:cubicBezTo>
                    <a:pt x="1" y="2413"/>
                    <a:pt x="401" y="3932"/>
                    <a:pt x="1526" y="4584"/>
                  </a:cubicBezTo>
                  <a:cubicBezTo>
                    <a:pt x="1883" y="4790"/>
                    <a:pt x="2283" y="4888"/>
                    <a:pt x="2683" y="4888"/>
                  </a:cubicBezTo>
                  <a:cubicBezTo>
                    <a:pt x="3531" y="4888"/>
                    <a:pt x="4382" y="4450"/>
                    <a:pt x="4841" y="3679"/>
                  </a:cubicBezTo>
                  <a:cubicBezTo>
                    <a:pt x="5512" y="2553"/>
                    <a:pt x="5142" y="1013"/>
                    <a:pt x="4038" y="334"/>
                  </a:cubicBezTo>
                  <a:cubicBezTo>
                    <a:pt x="3670" y="108"/>
                    <a:pt x="3253" y="1"/>
                    <a:pt x="2835"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9" name="Google Shape;3659;p9"/>
            <p:cNvSpPr/>
            <p:nvPr/>
          </p:nvSpPr>
          <p:spPr>
            <a:xfrm>
              <a:off x="3840350" y="980450"/>
              <a:ext cx="139550" cy="123000"/>
            </a:xfrm>
            <a:custGeom>
              <a:rect b="b" l="l" r="r" t="t"/>
              <a:pathLst>
                <a:path extrusionOk="0" h="4920" w="5582">
                  <a:moveTo>
                    <a:pt x="2853" y="0"/>
                  </a:moveTo>
                  <a:cubicBezTo>
                    <a:pt x="1993" y="0"/>
                    <a:pt x="1141" y="453"/>
                    <a:pt x="685" y="1247"/>
                  </a:cubicBezTo>
                  <a:cubicBezTo>
                    <a:pt x="1" y="2433"/>
                    <a:pt x="424" y="3993"/>
                    <a:pt x="1603" y="4636"/>
                  </a:cubicBezTo>
                  <a:cubicBezTo>
                    <a:pt x="1957" y="4829"/>
                    <a:pt x="2344" y="4920"/>
                    <a:pt x="2730" y="4920"/>
                  </a:cubicBezTo>
                  <a:cubicBezTo>
                    <a:pt x="3589" y="4920"/>
                    <a:pt x="4441" y="4467"/>
                    <a:pt x="4898" y="3674"/>
                  </a:cubicBezTo>
                  <a:cubicBezTo>
                    <a:pt x="5581" y="2487"/>
                    <a:pt x="5159" y="925"/>
                    <a:pt x="3980" y="284"/>
                  </a:cubicBezTo>
                  <a:cubicBezTo>
                    <a:pt x="3626" y="92"/>
                    <a:pt x="3239" y="0"/>
                    <a:pt x="2853"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0" name="Google Shape;3660;p9"/>
            <p:cNvSpPr/>
            <p:nvPr/>
          </p:nvSpPr>
          <p:spPr>
            <a:xfrm>
              <a:off x="2426400" y="1589825"/>
              <a:ext cx="139475" cy="122975"/>
            </a:xfrm>
            <a:custGeom>
              <a:rect b="b" l="l" r="r" t="t"/>
              <a:pathLst>
                <a:path extrusionOk="0" h="4919" w="5579">
                  <a:moveTo>
                    <a:pt x="2850" y="0"/>
                  </a:moveTo>
                  <a:cubicBezTo>
                    <a:pt x="2009" y="0"/>
                    <a:pt x="1172" y="433"/>
                    <a:pt x="707" y="1202"/>
                  </a:cubicBezTo>
                  <a:cubicBezTo>
                    <a:pt x="1" y="2371"/>
                    <a:pt x="394" y="3943"/>
                    <a:pt x="1559" y="4611"/>
                  </a:cubicBezTo>
                  <a:cubicBezTo>
                    <a:pt x="1923" y="4819"/>
                    <a:pt x="2326" y="4918"/>
                    <a:pt x="2728" y="4918"/>
                  </a:cubicBezTo>
                  <a:cubicBezTo>
                    <a:pt x="3570" y="4918"/>
                    <a:pt x="4407" y="4484"/>
                    <a:pt x="4873" y="3716"/>
                  </a:cubicBezTo>
                  <a:cubicBezTo>
                    <a:pt x="5579" y="2549"/>
                    <a:pt x="5185" y="977"/>
                    <a:pt x="4019" y="308"/>
                  </a:cubicBezTo>
                  <a:cubicBezTo>
                    <a:pt x="3655" y="99"/>
                    <a:pt x="3252" y="0"/>
                    <a:pt x="2850"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1" name="Google Shape;3661;p9"/>
            <p:cNvSpPr/>
            <p:nvPr/>
          </p:nvSpPr>
          <p:spPr>
            <a:xfrm>
              <a:off x="2027250" y="2301575"/>
              <a:ext cx="137800" cy="122200"/>
            </a:xfrm>
            <a:custGeom>
              <a:rect b="b" l="l" r="r" t="t"/>
              <a:pathLst>
                <a:path extrusionOk="0" h="4888" w="5512">
                  <a:moveTo>
                    <a:pt x="2835" y="0"/>
                  </a:moveTo>
                  <a:cubicBezTo>
                    <a:pt x="1968" y="0"/>
                    <a:pt x="1097" y="459"/>
                    <a:pt x="648" y="1260"/>
                  </a:cubicBezTo>
                  <a:cubicBezTo>
                    <a:pt x="1" y="2412"/>
                    <a:pt x="403" y="3933"/>
                    <a:pt x="1526" y="4583"/>
                  </a:cubicBezTo>
                  <a:cubicBezTo>
                    <a:pt x="1884" y="4790"/>
                    <a:pt x="2284" y="4888"/>
                    <a:pt x="2684" y="4888"/>
                  </a:cubicBezTo>
                  <a:cubicBezTo>
                    <a:pt x="3532" y="4888"/>
                    <a:pt x="4383" y="4449"/>
                    <a:pt x="4841" y="3679"/>
                  </a:cubicBezTo>
                  <a:cubicBezTo>
                    <a:pt x="5512" y="2553"/>
                    <a:pt x="5143" y="1014"/>
                    <a:pt x="4040" y="334"/>
                  </a:cubicBezTo>
                  <a:cubicBezTo>
                    <a:pt x="3671" y="107"/>
                    <a:pt x="3253" y="0"/>
                    <a:pt x="2835"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2" name="Google Shape;3662;p9"/>
            <p:cNvSpPr/>
            <p:nvPr/>
          </p:nvSpPr>
          <p:spPr>
            <a:xfrm>
              <a:off x="5450200" y="3289775"/>
              <a:ext cx="139525" cy="123025"/>
            </a:xfrm>
            <a:custGeom>
              <a:rect b="b" l="l" r="r" t="t"/>
              <a:pathLst>
                <a:path extrusionOk="0" h="4921" w="5581">
                  <a:moveTo>
                    <a:pt x="2852" y="1"/>
                  </a:moveTo>
                  <a:cubicBezTo>
                    <a:pt x="1996" y="1"/>
                    <a:pt x="1147" y="451"/>
                    <a:pt x="688" y="1240"/>
                  </a:cubicBezTo>
                  <a:cubicBezTo>
                    <a:pt x="0" y="2424"/>
                    <a:pt x="419" y="3986"/>
                    <a:pt x="1596" y="4632"/>
                  </a:cubicBezTo>
                  <a:cubicBezTo>
                    <a:pt x="1952" y="4828"/>
                    <a:pt x="2341" y="4920"/>
                    <a:pt x="2729" y="4920"/>
                  </a:cubicBezTo>
                  <a:cubicBezTo>
                    <a:pt x="3586" y="4920"/>
                    <a:pt x="4435" y="4470"/>
                    <a:pt x="4894" y="3681"/>
                  </a:cubicBezTo>
                  <a:cubicBezTo>
                    <a:pt x="5581" y="2497"/>
                    <a:pt x="5162" y="935"/>
                    <a:pt x="3985" y="288"/>
                  </a:cubicBezTo>
                  <a:cubicBezTo>
                    <a:pt x="3630" y="93"/>
                    <a:pt x="3240" y="1"/>
                    <a:pt x="2852"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3" name="Google Shape;3663;p9"/>
            <p:cNvSpPr/>
            <p:nvPr/>
          </p:nvSpPr>
          <p:spPr>
            <a:xfrm>
              <a:off x="4735525" y="4292625"/>
              <a:ext cx="135975" cy="120625"/>
            </a:xfrm>
            <a:custGeom>
              <a:rect b="b" l="l" r="r" t="t"/>
              <a:pathLst>
                <a:path extrusionOk="0" h="4825" w="5439">
                  <a:moveTo>
                    <a:pt x="2814" y="1"/>
                  </a:moveTo>
                  <a:cubicBezTo>
                    <a:pt x="1950" y="1"/>
                    <a:pt x="1079" y="458"/>
                    <a:pt x="640" y="1246"/>
                  </a:cubicBezTo>
                  <a:cubicBezTo>
                    <a:pt x="1" y="2391"/>
                    <a:pt x="434" y="3949"/>
                    <a:pt x="1564" y="4558"/>
                  </a:cubicBezTo>
                  <a:cubicBezTo>
                    <a:pt x="1901" y="4739"/>
                    <a:pt x="2274" y="4825"/>
                    <a:pt x="2648" y="4825"/>
                  </a:cubicBezTo>
                  <a:cubicBezTo>
                    <a:pt x="3534" y="4825"/>
                    <a:pt x="4424" y="4345"/>
                    <a:pt x="4849" y="3532"/>
                  </a:cubicBezTo>
                  <a:cubicBezTo>
                    <a:pt x="5438" y="2400"/>
                    <a:pt x="5026" y="919"/>
                    <a:pt x="3944" y="296"/>
                  </a:cubicBezTo>
                  <a:cubicBezTo>
                    <a:pt x="3597" y="95"/>
                    <a:pt x="3206" y="1"/>
                    <a:pt x="2814"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4" name="Google Shape;3664;p9"/>
            <p:cNvSpPr/>
            <p:nvPr/>
          </p:nvSpPr>
          <p:spPr>
            <a:xfrm>
              <a:off x="2524450" y="4141850"/>
              <a:ext cx="135950" cy="120600"/>
            </a:xfrm>
            <a:custGeom>
              <a:rect b="b" l="l" r="r" t="t"/>
              <a:pathLst>
                <a:path extrusionOk="0" h="4824" w="5438">
                  <a:moveTo>
                    <a:pt x="2812" y="0"/>
                  </a:moveTo>
                  <a:cubicBezTo>
                    <a:pt x="1941" y="0"/>
                    <a:pt x="1064" y="465"/>
                    <a:pt x="629" y="1262"/>
                  </a:cubicBezTo>
                  <a:cubicBezTo>
                    <a:pt x="0" y="2417"/>
                    <a:pt x="447" y="3971"/>
                    <a:pt x="1581" y="4566"/>
                  </a:cubicBezTo>
                  <a:cubicBezTo>
                    <a:pt x="1915" y="4741"/>
                    <a:pt x="2282" y="4824"/>
                    <a:pt x="2649" y="4824"/>
                  </a:cubicBezTo>
                  <a:cubicBezTo>
                    <a:pt x="3543" y="4824"/>
                    <a:pt x="4438" y="4335"/>
                    <a:pt x="4857" y="3512"/>
                  </a:cubicBezTo>
                  <a:cubicBezTo>
                    <a:pt x="5438" y="2373"/>
                    <a:pt x="5012" y="895"/>
                    <a:pt x="3926" y="285"/>
                  </a:cubicBezTo>
                  <a:cubicBezTo>
                    <a:pt x="3582" y="91"/>
                    <a:pt x="3198" y="0"/>
                    <a:pt x="2812"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5" name="Google Shape;3665;p9"/>
            <p:cNvSpPr/>
            <p:nvPr/>
          </p:nvSpPr>
          <p:spPr>
            <a:xfrm>
              <a:off x="3222325" y="4534075"/>
              <a:ext cx="136450" cy="120675"/>
            </a:xfrm>
            <a:custGeom>
              <a:rect b="b" l="l" r="r" t="t"/>
              <a:pathLst>
                <a:path extrusionOk="0" h="4827" w="5458">
                  <a:moveTo>
                    <a:pt x="2813" y="1"/>
                  </a:moveTo>
                  <a:cubicBezTo>
                    <a:pt x="2005" y="1"/>
                    <a:pt x="1186" y="403"/>
                    <a:pt x="714" y="1118"/>
                  </a:cubicBezTo>
                  <a:cubicBezTo>
                    <a:pt x="1" y="2203"/>
                    <a:pt x="337" y="3779"/>
                    <a:pt x="1433" y="4484"/>
                  </a:cubicBezTo>
                  <a:cubicBezTo>
                    <a:pt x="1796" y="4717"/>
                    <a:pt x="2215" y="4827"/>
                    <a:pt x="2638" y="4827"/>
                  </a:cubicBezTo>
                  <a:cubicBezTo>
                    <a:pt x="3467" y="4827"/>
                    <a:pt x="4310" y="4406"/>
                    <a:pt x="4771" y="3663"/>
                  </a:cubicBezTo>
                  <a:cubicBezTo>
                    <a:pt x="5458" y="2558"/>
                    <a:pt x="5083" y="984"/>
                    <a:pt x="3974" y="315"/>
                  </a:cubicBezTo>
                  <a:cubicBezTo>
                    <a:pt x="3620" y="102"/>
                    <a:pt x="3218" y="1"/>
                    <a:pt x="2813"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6" name="Google Shape;3666;p9"/>
            <p:cNvSpPr/>
            <p:nvPr/>
          </p:nvSpPr>
          <p:spPr>
            <a:xfrm>
              <a:off x="1944300" y="2723400"/>
              <a:ext cx="136550" cy="120700"/>
            </a:xfrm>
            <a:custGeom>
              <a:rect b="b" l="l" r="r" t="t"/>
              <a:pathLst>
                <a:path extrusionOk="0" h="4828" w="5462">
                  <a:moveTo>
                    <a:pt x="2810" y="1"/>
                  </a:moveTo>
                  <a:cubicBezTo>
                    <a:pt x="1987" y="1"/>
                    <a:pt x="1157" y="418"/>
                    <a:pt x="694" y="1153"/>
                  </a:cubicBezTo>
                  <a:cubicBezTo>
                    <a:pt x="0" y="2254"/>
                    <a:pt x="366" y="3829"/>
                    <a:pt x="1471" y="4507"/>
                  </a:cubicBezTo>
                  <a:cubicBezTo>
                    <a:pt x="1826" y="4725"/>
                    <a:pt x="2232" y="4828"/>
                    <a:pt x="2641" y="4828"/>
                  </a:cubicBezTo>
                  <a:cubicBezTo>
                    <a:pt x="3485" y="4828"/>
                    <a:pt x="4343" y="4391"/>
                    <a:pt x="4795" y="3627"/>
                  </a:cubicBezTo>
                  <a:cubicBezTo>
                    <a:pt x="5461" y="2502"/>
                    <a:pt x="5062" y="938"/>
                    <a:pt x="3940" y="296"/>
                  </a:cubicBezTo>
                  <a:cubicBezTo>
                    <a:pt x="3592" y="95"/>
                    <a:pt x="3202" y="1"/>
                    <a:pt x="2810"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7" name="Google Shape;3667;p9"/>
            <p:cNvSpPr/>
            <p:nvPr/>
          </p:nvSpPr>
          <p:spPr>
            <a:xfrm>
              <a:off x="2242400" y="3827500"/>
              <a:ext cx="136075" cy="119875"/>
            </a:xfrm>
            <a:custGeom>
              <a:rect b="b" l="l" r="r" t="t"/>
              <a:pathLst>
                <a:path extrusionOk="0" h="4795" w="5443">
                  <a:moveTo>
                    <a:pt x="2792" y="0"/>
                  </a:moveTo>
                  <a:cubicBezTo>
                    <a:pt x="1957" y="0"/>
                    <a:pt x="1121" y="435"/>
                    <a:pt x="672" y="1196"/>
                  </a:cubicBezTo>
                  <a:cubicBezTo>
                    <a:pt x="0" y="2332"/>
                    <a:pt x="410" y="3886"/>
                    <a:pt x="1546" y="4514"/>
                  </a:cubicBezTo>
                  <a:cubicBezTo>
                    <a:pt x="1890" y="4705"/>
                    <a:pt x="2270" y="4795"/>
                    <a:pt x="2650" y="4795"/>
                  </a:cubicBezTo>
                  <a:cubicBezTo>
                    <a:pt x="3486" y="4795"/>
                    <a:pt x="4322" y="4360"/>
                    <a:pt x="4770" y="3599"/>
                  </a:cubicBezTo>
                  <a:cubicBezTo>
                    <a:pt x="5442" y="2463"/>
                    <a:pt x="5033" y="908"/>
                    <a:pt x="3897" y="281"/>
                  </a:cubicBezTo>
                  <a:cubicBezTo>
                    <a:pt x="3553" y="90"/>
                    <a:pt x="3173" y="0"/>
                    <a:pt x="2792"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8" name="Google Shape;3668;p9"/>
            <p:cNvSpPr/>
            <p:nvPr/>
          </p:nvSpPr>
          <p:spPr>
            <a:xfrm>
              <a:off x="3638050" y="4612075"/>
              <a:ext cx="136000" cy="119925"/>
            </a:xfrm>
            <a:custGeom>
              <a:rect b="b" l="l" r="r" t="t"/>
              <a:pathLst>
                <a:path extrusionOk="0" h="4797" w="5440">
                  <a:moveTo>
                    <a:pt x="2792" y="1"/>
                  </a:moveTo>
                  <a:cubicBezTo>
                    <a:pt x="1966" y="1"/>
                    <a:pt x="1137" y="425"/>
                    <a:pt x="682" y="1172"/>
                  </a:cubicBezTo>
                  <a:cubicBezTo>
                    <a:pt x="0" y="2297"/>
                    <a:pt x="393" y="3859"/>
                    <a:pt x="1521" y="4503"/>
                  </a:cubicBezTo>
                  <a:cubicBezTo>
                    <a:pt x="1870" y="4702"/>
                    <a:pt x="2258" y="4796"/>
                    <a:pt x="2647" y="4796"/>
                  </a:cubicBezTo>
                  <a:cubicBezTo>
                    <a:pt x="3473" y="4796"/>
                    <a:pt x="4301" y="4372"/>
                    <a:pt x="4755" y="3624"/>
                  </a:cubicBezTo>
                  <a:cubicBezTo>
                    <a:pt x="5439" y="2500"/>
                    <a:pt x="5046" y="938"/>
                    <a:pt x="3918" y="294"/>
                  </a:cubicBezTo>
                  <a:cubicBezTo>
                    <a:pt x="3569" y="95"/>
                    <a:pt x="3181" y="1"/>
                    <a:pt x="2792"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9" name="Google Shape;3669;p9"/>
            <p:cNvSpPr/>
            <p:nvPr/>
          </p:nvSpPr>
          <p:spPr>
            <a:xfrm>
              <a:off x="4026300" y="929675"/>
              <a:ext cx="133600" cy="118175"/>
            </a:xfrm>
            <a:custGeom>
              <a:rect b="b" l="l" r="r" t="t"/>
              <a:pathLst>
                <a:path extrusionOk="0" h="4727" w="5344">
                  <a:moveTo>
                    <a:pt x="2712" y="1"/>
                  </a:moveTo>
                  <a:cubicBezTo>
                    <a:pt x="1897" y="1"/>
                    <a:pt x="1099" y="432"/>
                    <a:pt x="656" y="1200"/>
                  </a:cubicBezTo>
                  <a:cubicBezTo>
                    <a:pt x="0" y="2335"/>
                    <a:pt x="372" y="3776"/>
                    <a:pt x="1486" y="4420"/>
                  </a:cubicBezTo>
                  <a:cubicBezTo>
                    <a:pt x="1846" y="4628"/>
                    <a:pt x="2240" y="4727"/>
                    <a:pt x="2631" y="4727"/>
                  </a:cubicBezTo>
                  <a:cubicBezTo>
                    <a:pt x="3446" y="4727"/>
                    <a:pt x="4244" y="4295"/>
                    <a:pt x="4688" y="3528"/>
                  </a:cubicBezTo>
                  <a:cubicBezTo>
                    <a:pt x="5343" y="2392"/>
                    <a:pt x="4971" y="951"/>
                    <a:pt x="3858" y="308"/>
                  </a:cubicBezTo>
                  <a:cubicBezTo>
                    <a:pt x="3497" y="100"/>
                    <a:pt x="3103" y="1"/>
                    <a:pt x="2712"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0" name="Google Shape;3670;p9"/>
            <p:cNvSpPr/>
            <p:nvPr/>
          </p:nvSpPr>
          <p:spPr>
            <a:xfrm>
              <a:off x="5189300" y="1583500"/>
              <a:ext cx="133600" cy="118175"/>
            </a:xfrm>
            <a:custGeom>
              <a:rect b="b" l="l" r="r" t="t"/>
              <a:pathLst>
                <a:path extrusionOk="0" h="4727" w="5344">
                  <a:moveTo>
                    <a:pt x="2713" y="1"/>
                  </a:moveTo>
                  <a:cubicBezTo>
                    <a:pt x="1899" y="1"/>
                    <a:pt x="1101" y="431"/>
                    <a:pt x="657" y="1197"/>
                  </a:cubicBezTo>
                  <a:cubicBezTo>
                    <a:pt x="0" y="2332"/>
                    <a:pt x="371" y="3773"/>
                    <a:pt x="1484" y="4419"/>
                  </a:cubicBezTo>
                  <a:cubicBezTo>
                    <a:pt x="1845" y="4628"/>
                    <a:pt x="2240" y="4727"/>
                    <a:pt x="2631" y="4727"/>
                  </a:cubicBezTo>
                  <a:cubicBezTo>
                    <a:pt x="3445" y="4727"/>
                    <a:pt x="4244" y="4297"/>
                    <a:pt x="4688" y="3530"/>
                  </a:cubicBezTo>
                  <a:cubicBezTo>
                    <a:pt x="5343" y="2395"/>
                    <a:pt x="4973" y="954"/>
                    <a:pt x="3859" y="309"/>
                  </a:cubicBezTo>
                  <a:cubicBezTo>
                    <a:pt x="3498" y="100"/>
                    <a:pt x="3104" y="1"/>
                    <a:pt x="2713"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1" name="Google Shape;3671;p9"/>
            <p:cNvSpPr/>
            <p:nvPr/>
          </p:nvSpPr>
          <p:spPr>
            <a:xfrm>
              <a:off x="2295075" y="4013825"/>
              <a:ext cx="130025" cy="115100"/>
            </a:xfrm>
            <a:custGeom>
              <a:rect b="b" l="l" r="r" t="t"/>
              <a:pathLst>
                <a:path extrusionOk="0" h="4604" w="5201">
                  <a:moveTo>
                    <a:pt x="2605" y="0"/>
                  </a:moveTo>
                  <a:cubicBezTo>
                    <a:pt x="1823" y="0"/>
                    <a:pt x="1077" y="422"/>
                    <a:pt x="643" y="1187"/>
                  </a:cubicBezTo>
                  <a:cubicBezTo>
                    <a:pt x="1" y="2318"/>
                    <a:pt x="342" y="3645"/>
                    <a:pt x="1440" y="4283"/>
                  </a:cubicBezTo>
                  <a:cubicBezTo>
                    <a:pt x="1813" y="4500"/>
                    <a:pt x="2209" y="4603"/>
                    <a:pt x="2596" y="4603"/>
                  </a:cubicBezTo>
                  <a:cubicBezTo>
                    <a:pt x="3394" y="4603"/>
                    <a:pt x="4154" y="4163"/>
                    <a:pt x="4585" y="3367"/>
                  </a:cubicBezTo>
                  <a:cubicBezTo>
                    <a:pt x="5201" y="2231"/>
                    <a:pt x="4827" y="910"/>
                    <a:pt x="3711" y="293"/>
                  </a:cubicBezTo>
                  <a:cubicBezTo>
                    <a:pt x="3354" y="95"/>
                    <a:pt x="2976" y="0"/>
                    <a:pt x="2605"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2" name="Google Shape;3672;p9"/>
            <p:cNvSpPr/>
            <p:nvPr/>
          </p:nvSpPr>
          <p:spPr>
            <a:xfrm>
              <a:off x="3457600" y="4667650"/>
              <a:ext cx="130500" cy="115125"/>
            </a:xfrm>
            <a:custGeom>
              <a:rect b="b" l="l" r="r" t="t"/>
              <a:pathLst>
                <a:path extrusionOk="0" h="4605" w="5220">
                  <a:moveTo>
                    <a:pt x="2623" y="1"/>
                  </a:moveTo>
                  <a:cubicBezTo>
                    <a:pt x="1857" y="1"/>
                    <a:pt x="1124" y="405"/>
                    <a:pt x="689" y="1142"/>
                  </a:cubicBezTo>
                  <a:cubicBezTo>
                    <a:pt x="0" y="2303"/>
                    <a:pt x="358" y="3677"/>
                    <a:pt x="1511" y="4313"/>
                  </a:cubicBezTo>
                  <a:cubicBezTo>
                    <a:pt x="1867" y="4510"/>
                    <a:pt x="2244" y="4604"/>
                    <a:pt x="2614" y="4604"/>
                  </a:cubicBezTo>
                  <a:cubicBezTo>
                    <a:pt x="3398" y="4604"/>
                    <a:pt x="4145" y="4180"/>
                    <a:pt x="4579" y="3413"/>
                  </a:cubicBezTo>
                  <a:cubicBezTo>
                    <a:pt x="5220" y="2283"/>
                    <a:pt x="4875" y="956"/>
                    <a:pt x="3776" y="318"/>
                  </a:cubicBezTo>
                  <a:cubicBezTo>
                    <a:pt x="3406" y="104"/>
                    <a:pt x="3010" y="1"/>
                    <a:pt x="2623"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3" name="Google Shape;3673;p9"/>
            <p:cNvSpPr/>
            <p:nvPr/>
          </p:nvSpPr>
          <p:spPr>
            <a:xfrm>
              <a:off x="2810275" y="4459675"/>
              <a:ext cx="129300" cy="114350"/>
            </a:xfrm>
            <a:custGeom>
              <a:rect b="b" l="l" r="r" t="t"/>
              <a:pathLst>
                <a:path extrusionOk="0" h="4574" w="5172">
                  <a:moveTo>
                    <a:pt x="2599" y="0"/>
                  </a:moveTo>
                  <a:cubicBezTo>
                    <a:pt x="1827" y="0"/>
                    <a:pt x="1085" y="410"/>
                    <a:pt x="652" y="1154"/>
                  </a:cubicBezTo>
                  <a:cubicBezTo>
                    <a:pt x="1" y="2274"/>
                    <a:pt x="340" y="3623"/>
                    <a:pt x="1433" y="4259"/>
                  </a:cubicBezTo>
                  <a:cubicBezTo>
                    <a:pt x="1798" y="4472"/>
                    <a:pt x="2190" y="4574"/>
                    <a:pt x="2575" y="4574"/>
                  </a:cubicBezTo>
                  <a:cubicBezTo>
                    <a:pt x="3346" y="4574"/>
                    <a:pt x="4088" y="4164"/>
                    <a:pt x="4520" y="3421"/>
                  </a:cubicBezTo>
                  <a:cubicBezTo>
                    <a:pt x="5172" y="2299"/>
                    <a:pt x="4833" y="952"/>
                    <a:pt x="3739" y="314"/>
                  </a:cubicBezTo>
                  <a:cubicBezTo>
                    <a:pt x="3375" y="102"/>
                    <a:pt x="2983" y="0"/>
                    <a:pt x="2599"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4" name="Google Shape;3674;p9"/>
            <p:cNvSpPr/>
            <p:nvPr/>
          </p:nvSpPr>
          <p:spPr>
            <a:xfrm>
              <a:off x="4443325" y="1008375"/>
              <a:ext cx="130650" cy="115975"/>
            </a:xfrm>
            <a:custGeom>
              <a:rect b="b" l="l" r="r" t="t"/>
              <a:pathLst>
                <a:path extrusionOk="0" h="4639" w="5226">
                  <a:moveTo>
                    <a:pt x="2613" y="0"/>
                  </a:moveTo>
                  <a:cubicBezTo>
                    <a:pt x="1812" y="0"/>
                    <a:pt x="1054" y="443"/>
                    <a:pt x="618" y="1245"/>
                  </a:cubicBezTo>
                  <a:cubicBezTo>
                    <a:pt x="0" y="2381"/>
                    <a:pt x="366" y="3697"/>
                    <a:pt x="1469" y="4326"/>
                  </a:cubicBezTo>
                  <a:cubicBezTo>
                    <a:pt x="1840" y="4537"/>
                    <a:pt x="2232" y="4638"/>
                    <a:pt x="2614" y="4638"/>
                  </a:cubicBezTo>
                  <a:cubicBezTo>
                    <a:pt x="3415" y="4638"/>
                    <a:pt x="4174" y="4195"/>
                    <a:pt x="4610" y="3392"/>
                  </a:cubicBezTo>
                  <a:cubicBezTo>
                    <a:pt x="5226" y="2258"/>
                    <a:pt x="4862" y="940"/>
                    <a:pt x="3758" y="312"/>
                  </a:cubicBezTo>
                  <a:cubicBezTo>
                    <a:pt x="3387" y="101"/>
                    <a:pt x="2995" y="0"/>
                    <a:pt x="2613"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5" name="Google Shape;3675;p9"/>
            <p:cNvSpPr/>
            <p:nvPr/>
          </p:nvSpPr>
          <p:spPr>
            <a:xfrm>
              <a:off x="4675225" y="1138450"/>
              <a:ext cx="132550" cy="117350"/>
            </a:xfrm>
            <a:custGeom>
              <a:rect b="b" l="l" r="r" t="t"/>
              <a:pathLst>
                <a:path extrusionOk="0" h="4694" w="5302">
                  <a:moveTo>
                    <a:pt x="2661" y="0"/>
                  </a:moveTo>
                  <a:cubicBezTo>
                    <a:pt x="1827" y="0"/>
                    <a:pt x="1026" y="465"/>
                    <a:pt x="596" y="1287"/>
                  </a:cubicBezTo>
                  <a:cubicBezTo>
                    <a:pt x="1" y="2424"/>
                    <a:pt x="385" y="3767"/>
                    <a:pt x="1486" y="4389"/>
                  </a:cubicBezTo>
                  <a:cubicBezTo>
                    <a:pt x="1851" y="4595"/>
                    <a:pt x="2241" y="4694"/>
                    <a:pt x="2625" y="4694"/>
                  </a:cubicBezTo>
                  <a:cubicBezTo>
                    <a:pt x="3439" y="4694"/>
                    <a:pt x="4221" y="4250"/>
                    <a:pt x="4659" y="3456"/>
                  </a:cubicBezTo>
                  <a:cubicBezTo>
                    <a:pt x="5301" y="2290"/>
                    <a:pt x="4902" y="896"/>
                    <a:pt x="3748" y="277"/>
                  </a:cubicBezTo>
                  <a:cubicBezTo>
                    <a:pt x="3398" y="90"/>
                    <a:pt x="3026" y="0"/>
                    <a:pt x="2661"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6" name="Google Shape;3676;p9"/>
            <p:cNvSpPr/>
            <p:nvPr/>
          </p:nvSpPr>
          <p:spPr>
            <a:xfrm>
              <a:off x="4908725" y="1269975"/>
              <a:ext cx="130250" cy="115825"/>
            </a:xfrm>
            <a:custGeom>
              <a:rect b="b" l="l" r="r" t="t"/>
              <a:pathLst>
                <a:path extrusionOk="0" h="4633" w="5210">
                  <a:moveTo>
                    <a:pt x="2604" y="0"/>
                  </a:moveTo>
                  <a:cubicBezTo>
                    <a:pt x="1844" y="0"/>
                    <a:pt x="1118" y="395"/>
                    <a:pt x="677" y="1124"/>
                  </a:cubicBezTo>
                  <a:cubicBezTo>
                    <a:pt x="0" y="2240"/>
                    <a:pt x="288" y="3581"/>
                    <a:pt x="1347" y="4254"/>
                  </a:cubicBezTo>
                  <a:cubicBezTo>
                    <a:pt x="1749" y="4510"/>
                    <a:pt x="2183" y="4632"/>
                    <a:pt x="2607" y="4632"/>
                  </a:cubicBezTo>
                  <a:cubicBezTo>
                    <a:pt x="3367" y="4632"/>
                    <a:pt x="4093" y="4238"/>
                    <a:pt x="4534" y="3509"/>
                  </a:cubicBezTo>
                  <a:cubicBezTo>
                    <a:pt x="5209" y="2392"/>
                    <a:pt x="4922" y="1052"/>
                    <a:pt x="3862" y="377"/>
                  </a:cubicBezTo>
                  <a:cubicBezTo>
                    <a:pt x="3461" y="123"/>
                    <a:pt x="3027" y="0"/>
                    <a:pt x="2604"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7" name="Google Shape;3677;p9"/>
            <p:cNvSpPr/>
            <p:nvPr/>
          </p:nvSpPr>
          <p:spPr>
            <a:xfrm>
              <a:off x="3429850" y="907175"/>
              <a:ext cx="129450" cy="114350"/>
            </a:xfrm>
            <a:custGeom>
              <a:rect b="b" l="l" r="r" t="t"/>
              <a:pathLst>
                <a:path extrusionOk="0" h="4574" w="5178">
                  <a:moveTo>
                    <a:pt x="2602" y="0"/>
                  </a:moveTo>
                  <a:cubicBezTo>
                    <a:pt x="1810" y="0"/>
                    <a:pt x="1052" y="434"/>
                    <a:pt x="624" y="1210"/>
                  </a:cubicBezTo>
                  <a:cubicBezTo>
                    <a:pt x="1" y="2340"/>
                    <a:pt x="378" y="3678"/>
                    <a:pt x="1489" y="4290"/>
                  </a:cubicBezTo>
                  <a:cubicBezTo>
                    <a:pt x="1839" y="4482"/>
                    <a:pt x="2211" y="4574"/>
                    <a:pt x="2576" y="4574"/>
                  </a:cubicBezTo>
                  <a:cubicBezTo>
                    <a:pt x="3368" y="4574"/>
                    <a:pt x="4126" y="4141"/>
                    <a:pt x="4554" y="3364"/>
                  </a:cubicBezTo>
                  <a:cubicBezTo>
                    <a:pt x="5177" y="2234"/>
                    <a:pt x="4800" y="896"/>
                    <a:pt x="3688" y="284"/>
                  </a:cubicBezTo>
                  <a:cubicBezTo>
                    <a:pt x="3338" y="92"/>
                    <a:pt x="2967" y="0"/>
                    <a:pt x="2602"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8" name="Google Shape;3678;p9"/>
            <p:cNvSpPr/>
            <p:nvPr/>
          </p:nvSpPr>
          <p:spPr>
            <a:xfrm>
              <a:off x="5522950" y="2083700"/>
              <a:ext cx="130025" cy="115075"/>
            </a:xfrm>
            <a:custGeom>
              <a:rect b="b" l="l" r="r" t="t"/>
              <a:pathLst>
                <a:path extrusionOk="0" h="4603" w="5201">
                  <a:moveTo>
                    <a:pt x="2607" y="0"/>
                  </a:moveTo>
                  <a:cubicBezTo>
                    <a:pt x="1811" y="0"/>
                    <a:pt x="1053" y="438"/>
                    <a:pt x="621" y="1232"/>
                  </a:cubicBezTo>
                  <a:cubicBezTo>
                    <a:pt x="0" y="2369"/>
                    <a:pt x="372" y="3688"/>
                    <a:pt x="1486" y="4307"/>
                  </a:cubicBezTo>
                  <a:cubicBezTo>
                    <a:pt x="1845" y="4507"/>
                    <a:pt x="2225" y="4603"/>
                    <a:pt x="2598" y="4603"/>
                  </a:cubicBezTo>
                  <a:cubicBezTo>
                    <a:pt x="3378" y="4603"/>
                    <a:pt x="4122" y="4183"/>
                    <a:pt x="4557" y="3422"/>
                  </a:cubicBezTo>
                  <a:cubicBezTo>
                    <a:pt x="5201" y="2293"/>
                    <a:pt x="4862" y="962"/>
                    <a:pt x="3767" y="323"/>
                  </a:cubicBezTo>
                  <a:cubicBezTo>
                    <a:pt x="3394" y="105"/>
                    <a:pt x="2996" y="0"/>
                    <a:pt x="2607"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9" name="Google Shape;3679;p9"/>
            <p:cNvSpPr/>
            <p:nvPr/>
          </p:nvSpPr>
          <p:spPr>
            <a:xfrm>
              <a:off x="3246200" y="960000"/>
              <a:ext cx="130375" cy="115100"/>
            </a:xfrm>
            <a:custGeom>
              <a:rect b="b" l="l" r="r" t="t"/>
              <a:pathLst>
                <a:path extrusionOk="0" h="4604" w="5215">
                  <a:moveTo>
                    <a:pt x="2621" y="0"/>
                  </a:moveTo>
                  <a:cubicBezTo>
                    <a:pt x="1861" y="0"/>
                    <a:pt x="1133" y="396"/>
                    <a:pt x="696" y="1123"/>
                  </a:cubicBezTo>
                  <a:cubicBezTo>
                    <a:pt x="1" y="2280"/>
                    <a:pt x="346" y="3658"/>
                    <a:pt x="1492" y="4303"/>
                  </a:cubicBezTo>
                  <a:cubicBezTo>
                    <a:pt x="1854" y="4506"/>
                    <a:pt x="2237" y="4603"/>
                    <a:pt x="2613" y="4603"/>
                  </a:cubicBezTo>
                  <a:cubicBezTo>
                    <a:pt x="3390" y="4603"/>
                    <a:pt x="4131" y="4187"/>
                    <a:pt x="4568" y="3431"/>
                  </a:cubicBezTo>
                  <a:cubicBezTo>
                    <a:pt x="5214" y="2305"/>
                    <a:pt x="4881" y="970"/>
                    <a:pt x="3791" y="327"/>
                  </a:cubicBezTo>
                  <a:cubicBezTo>
                    <a:pt x="3416" y="106"/>
                    <a:pt x="3014" y="0"/>
                    <a:pt x="2621"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0" name="Google Shape;3680;p9"/>
            <p:cNvSpPr/>
            <p:nvPr/>
          </p:nvSpPr>
          <p:spPr>
            <a:xfrm>
              <a:off x="5572125" y="2267625"/>
              <a:ext cx="130550" cy="115175"/>
            </a:xfrm>
            <a:custGeom>
              <a:rect b="b" l="l" r="r" t="t"/>
              <a:pathLst>
                <a:path extrusionOk="0" h="4607" w="5222">
                  <a:moveTo>
                    <a:pt x="2626" y="0"/>
                  </a:moveTo>
                  <a:cubicBezTo>
                    <a:pt x="1841" y="0"/>
                    <a:pt x="1092" y="427"/>
                    <a:pt x="658" y="1199"/>
                  </a:cubicBezTo>
                  <a:cubicBezTo>
                    <a:pt x="1" y="2369"/>
                    <a:pt x="394" y="3732"/>
                    <a:pt x="1567" y="4345"/>
                  </a:cubicBezTo>
                  <a:cubicBezTo>
                    <a:pt x="1906" y="4522"/>
                    <a:pt x="2262" y="4606"/>
                    <a:pt x="2611" y="4606"/>
                  </a:cubicBezTo>
                  <a:cubicBezTo>
                    <a:pt x="3415" y="4606"/>
                    <a:pt x="4182" y="4158"/>
                    <a:pt x="4612" y="3357"/>
                  </a:cubicBezTo>
                  <a:cubicBezTo>
                    <a:pt x="5222" y="2221"/>
                    <a:pt x="4840" y="902"/>
                    <a:pt x="3723" y="288"/>
                  </a:cubicBezTo>
                  <a:cubicBezTo>
                    <a:pt x="3368" y="93"/>
                    <a:pt x="2993" y="0"/>
                    <a:pt x="2626"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1" name="Google Shape;3681;p9"/>
            <p:cNvSpPr/>
            <p:nvPr/>
          </p:nvSpPr>
          <p:spPr>
            <a:xfrm>
              <a:off x="3063950" y="1013525"/>
              <a:ext cx="129425" cy="114375"/>
            </a:xfrm>
            <a:custGeom>
              <a:rect b="b" l="l" r="r" t="t"/>
              <a:pathLst>
                <a:path extrusionOk="0" h="4575" w="5177">
                  <a:moveTo>
                    <a:pt x="2604" y="0"/>
                  </a:moveTo>
                  <a:cubicBezTo>
                    <a:pt x="1801" y="0"/>
                    <a:pt x="1033" y="445"/>
                    <a:pt x="608" y="1237"/>
                  </a:cubicBezTo>
                  <a:cubicBezTo>
                    <a:pt x="1" y="2370"/>
                    <a:pt x="396" y="3705"/>
                    <a:pt x="1516" y="4305"/>
                  </a:cubicBezTo>
                  <a:cubicBezTo>
                    <a:pt x="1857" y="4487"/>
                    <a:pt x="2219" y="4574"/>
                    <a:pt x="2574" y="4574"/>
                  </a:cubicBezTo>
                  <a:cubicBezTo>
                    <a:pt x="3376" y="4574"/>
                    <a:pt x="4144" y="4130"/>
                    <a:pt x="4569" y="3338"/>
                  </a:cubicBezTo>
                  <a:cubicBezTo>
                    <a:pt x="5176" y="2205"/>
                    <a:pt x="4783" y="870"/>
                    <a:pt x="3661" y="270"/>
                  </a:cubicBezTo>
                  <a:cubicBezTo>
                    <a:pt x="3320" y="87"/>
                    <a:pt x="2959" y="0"/>
                    <a:pt x="2604"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2" name="Google Shape;3682;p9"/>
            <p:cNvSpPr/>
            <p:nvPr/>
          </p:nvSpPr>
          <p:spPr>
            <a:xfrm>
              <a:off x="5622625" y="2451975"/>
              <a:ext cx="129350" cy="114350"/>
            </a:xfrm>
            <a:custGeom>
              <a:rect b="b" l="l" r="r" t="t"/>
              <a:pathLst>
                <a:path extrusionOk="0" h="4574" w="5174">
                  <a:moveTo>
                    <a:pt x="2599" y="0"/>
                  </a:moveTo>
                  <a:cubicBezTo>
                    <a:pt x="1822" y="0"/>
                    <a:pt x="1076" y="415"/>
                    <a:pt x="645" y="1167"/>
                  </a:cubicBezTo>
                  <a:cubicBezTo>
                    <a:pt x="1" y="2290"/>
                    <a:pt x="349" y="3636"/>
                    <a:pt x="1447" y="4266"/>
                  </a:cubicBezTo>
                  <a:cubicBezTo>
                    <a:pt x="1808" y="4474"/>
                    <a:pt x="2195" y="4573"/>
                    <a:pt x="2575" y="4573"/>
                  </a:cubicBezTo>
                  <a:cubicBezTo>
                    <a:pt x="3351" y="4573"/>
                    <a:pt x="4096" y="4158"/>
                    <a:pt x="4528" y="3406"/>
                  </a:cubicBezTo>
                  <a:cubicBezTo>
                    <a:pt x="5173" y="2283"/>
                    <a:pt x="4824" y="938"/>
                    <a:pt x="3728" y="307"/>
                  </a:cubicBezTo>
                  <a:cubicBezTo>
                    <a:pt x="3366" y="99"/>
                    <a:pt x="2978" y="0"/>
                    <a:pt x="2599"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3" name="Google Shape;3683;p9"/>
            <p:cNvSpPr/>
            <p:nvPr/>
          </p:nvSpPr>
          <p:spPr>
            <a:xfrm>
              <a:off x="2563275" y="1355900"/>
              <a:ext cx="132350" cy="116600"/>
            </a:xfrm>
            <a:custGeom>
              <a:rect b="b" l="l" r="r" t="t"/>
              <a:pathLst>
                <a:path extrusionOk="0" h="4664" w="5294">
                  <a:moveTo>
                    <a:pt x="2653" y="0"/>
                  </a:moveTo>
                  <a:cubicBezTo>
                    <a:pt x="1875" y="0"/>
                    <a:pt x="1131" y="411"/>
                    <a:pt x="689" y="1159"/>
                  </a:cubicBezTo>
                  <a:cubicBezTo>
                    <a:pt x="0" y="2322"/>
                    <a:pt x="354" y="3708"/>
                    <a:pt x="1502" y="4357"/>
                  </a:cubicBezTo>
                  <a:cubicBezTo>
                    <a:pt x="1869" y="4564"/>
                    <a:pt x="2260" y="4664"/>
                    <a:pt x="2642" y="4664"/>
                  </a:cubicBezTo>
                  <a:cubicBezTo>
                    <a:pt x="3419" y="4664"/>
                    <a:pt x="4163" y="4253"/>
                    <a:pt x="4605" y="3504"/>
                  </a:cubicBezTo>
                  <a:cubicBezTo>
                    <a:pt x="5294" y="2342"/>
                    <a:pt x="4940" y="956"/>
                    <a:pt x="3792" y="306"/>
                  </a:cubicBezTo>
                  <a:cubicBezTo>
                    <a:pt x="3425" y="99"/>
                    <a:pt x="3035" y="0"/>
                    <a:pt x="2653"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4" name="Google Shape;3684;p9"/>
            <p:cNvSpPr/>
            <p:nvPr/>
          </p:nvSpPr>
          <p:spPr>
            <a:xfrm>
              <a:off x="5587575" y="3055875"/>
              <a:ext cx="131375" cy="116575"/>
            </a:xfrm>
            <a:custGeom>
              <a:rect b="b" l="l" r="r" t="t"/>
              <a:pathLst>
                <a:path extrusionOk="0" h="4663" w="5255">
                  <a:moveTo>
                    <a:pt x="2635" y="0"/>
                  </a:moveTo>
                  <a:cubicBezTo>
                    <a:pt x="1842" y="0"/>
                    <a:pt x="1085" y="427"/>
                    <a:pt x="644" y="1205"/>
                  </a:cubicBezTo>
                  <a:cubicBezTo>
                    <a:pt x="0" y="2338"/>
                    <a:pt x="338" y="3676"/>
                    <a:pt x="1431" y="4328"/>
                  </a:cubicBezTo>
                  <a:cubicBezTo>
                    <a:pt x="1812" y="4554"/>
                    <a:pt x="2221" y="4663"/>
                    <a:pt x="2621" y="4663"/>
                  </a:cubicBezTo>
                  <a:cubicBezTo>
                    <a:pt x="3414" y="4663"/>
                    <a:pt x="4172" y="4236"/>
                    <a:pt x="4612" y="3458"/>
                  </a:cubicBezTo>
                  <a:cubicBezTo>
                    <a:pt x="5255" y="2323"/>
                    <a:pt x="4919" y="985"/>
                    <a:pt x="3826" y="336"/>
                  </a:cubicBezTo>
                  <a:cubicBezTo>
                    <a:pt x="3444" y="109"/>
                    <a:pt x="3035" y="0"/>
                    <a:pt x="2635"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5" name="Google Shape;3685;p9"/>
            <p:cNvSpPr/>
            <p:nvPr/>
          </p:nvSpPr>
          <p:spPr>
            <a:xfrm>
              <a:off x="2248575" y="1647350"/>
              <a:ext cx="129225" cy="114325"/>
            </a:xfrm>
            <a:custGeom>
              <a:rect b="b" l="l" r="r" t="t"/>
              <a:pathLst>
                <a:path extrusionOk="0" h="4573" w="5169">
                  <a:moveTo>
                    <a:pt x="2597" y="0"/>
                  </a:moveTo>
                  <a:cubicBezTo>
                    <a:pt x="1829" y="0"/>
                    <a:pt x="1091" y="404"/>
                    <a:pt x="658" y="1140"/>
                  </a:cubicBezTo>
                  <a:cubicBezTo>
                    <a:pt x="1" y="2255"/>
                    <a:pt x="331" y="3609"/>
                    <a:pt x="1417" y="4250"/>
                  </a:cubicBezTo>
                  <a:cubicBezTo>
                    <a:pt x="1786" y="4468"/>
                    <a:pt x="2182" y="4572"/>
                    <a:pt x="2572" y="4572"/>
                  </a:cubicBezTo>
                  <a:cubicBezTo>
                    <a:pt x="3339" y="4572"/>
                    <a:pt x="4077" y="4168"/>
                    <a:pt x="4510" y="3433"/>
                  </a:cubicBezTo>
                  <a:cubicBezTo>
                    <a:pt x="5169" y="2316"/>
                    <a:pt x="4837" y="963"/>
                    <a:pt x="3751" y="322"/>
                  </a:cubicBezTo>
                  <a:cubicBezTo>
                    <a:pt x="3383" y="104"/>
                    <a:pt x="2986" y="0"/>
                    <a:pt x="2597"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6" name="Google Shape;3686;p9"/>
            <p:cNvSpPr/>
            <p:nvPr/>
          </p:nvSpPr>
          <p:spPr>
            <a:xfrm>
              <a:off x="5505200" y="3478075"/>
              <a:ext cx="128800" cy="114300"/>
            </a:xfrm>
            <a:custGeom>
              <a:rect b="b" l="l" r="r" t="t"/>
              <a:pathLst>
                <a:path extrusionOk="0" h="4572" w="5152">
                  <a:moveTo>
                    <a:pt x="2586" y="1"/>
                  </a:moveTo>
                  <a:cubicBezTo>
                    <a:pt x="1852" y="1"/>
                    <a:pt x="1143" y="368"/>
                    <a:pt x="705" y="1048"/>
                  </a:cubicBezTo>
                  <a:cubicBezTo>
                    <a:pt x="0" y="2145"/>
                    <a:pt x="268" y="3517"/>
                    <a:pt x="1320" y="4197"/>
                  </a:cubicBezTo>
                  <a:cubicBezTo>
                    <a:pt x="1712" y="4450"/>
                    <a:pt x="2143" y="4572"/>
                    <a:pt x="2565" y="4572"/>
                  </a:cubicBezTo>
                  <a:cubicBezTo>
                    <a:pt x="3299" y="4572"/>
                    <a:pt x="4009" y="4205"/>
                    <a:pt x="4447" y="3524"/>
                  </a:cubicBezTo>
                  <a:cubicBezTo>
                    <a:pt x="5152" y="2428"/>
                    <a:pt x="4884" y="1056"/>
                    <a:pt x="3833" y="376"/>
                  </a:cubicBezTo>
                  <a:cubicBezTo>
                    <a:pt x="3440" y="123"/>
                    <a:pt x="3009" y="1"/>
                    <a:pt x="2586"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7" name="Google Shape;3687;p9"/>
            <p:cNvSpPr/>
            <p:nvPr/>
          </p:nvSpPr>
          <p:spPr>
            <a:xfrm>
              <a:off x="2114525" y="1883625"/>
              <a:ext cx="130700" cy="116000"/>
            </a:xfrm>
            <a:custGeom>
              <a:rect b="b" l="l" r="r" t="t"/>
              <a:pathLst>
                <a:path extrusionOk="0" h="4640" w="5228">
                  <a:moveTo>
                    <a:pt x="2612" y="0"/>
                  </a:moveTo>
                  <a:cubicBezTo>
                    <a:pt x="1811" y="0"/>
                    <a:pt x="1052" y="445"/>
                    <a:pt x="616" y="1251"/>
                  </a:cubicBezTo>
                  <a:cubicBezTo>
                    <a:pt x="1" y="2387"/>
                    <a:pt x="367" y="3703"/>
                    <a:pt x="1473" y="4329"/>
                  </a:cubicBezTo>
                  <a:cubicBezTo>
                    <a:pt x="1843" y="4539"/>
                    <a:pt x="2234" y="4640"/>
                    <a:pt x="2615" y="4640"/>
                  </a:cubicBezTo>
                  <a:cubicBezTo>
                    <a:pt x="3417" y="4640"/>
                    <a:pt x="4176" y="4195"/>
                    <a:pt x="4611" y="3390"/>
                  </a:cubicBezTo>
                  <a:cubicBezTo>
                    <a:pt x="5227" y="2254"/>
                    <a:pt x="4860" y="938"/>
                    <a:pt x="3754" y="311"/>
                  </a:cubicBezTo>
                  <a:cubicBezTo>
                    <a:pt x="3384" y="101"/>
                    <a:pt x="2993" y="0"/>
                    <a:pt x="2612"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8" name="Google Shape;3688;p9"/>
            <p:cNvSpPr/>
            <p:nvPr/>
          </p:nvSpPr>
          <p:spPr>
            <a:xfrm>
              <a:off x="5370725" y="3714450"/>
              <a:ext cx="131175" cy="115800"/>
            </a:xfrm>
            <a:custGeom>
              <a:rect b="b" l="l" r="r" t="t"/>
              <a:pathLst>
                <a:path extrusionOk="0" h="4632" w="5247">
                  <a:moveTo>
                    <a:pt x="2625" y="1"/>
                  </a:moveTo>
                  <a:cubicBezTo>
                    <a:pt x="1881" y="1"/>
                    <a:pt x="1167" y="378"/>
                    <a:pt x="724" y="1077"/>
                  </a:cubicBezTo>
                  <a:cubicBezTo>
                    <a:pt x="1" y="2222"/>
                    <a:pt x="297" y="3607"/>
                    <a:pt x="1412" y="4285"/>
                  </a:cubicBezTo>
                  <a:cubicBezTo>
                    <a:pt x="1798" y="4519"/>
                    <a:pt x="2214" y="4632"/>
                    <a:pt x="2621" y="4632"/>
                  </a:cubicBezTo>
                  <a:cubicBezTo>
                    <a:pt x="3365" y="4632"/>
                    <a:pt x="4079" y="4254"/>
                    <a:pt x="4522" y="3554"/>
                  </a:cubicBezTo>
                  <a:cubicBezTo>
                    <a:pt x="5247" y="2411"/>
                    <a:pt x="4949" y="1024"/>
                    <a:pt x="3835" y="348"/>
                  </a:cubicBezTo>
                  <a:cubicBezTo>
                    <a:pt x="3448" y="113"/>
                    <a:pt x="3032" y="1"/>
                    <a:pt x="2625"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9" name="Google Shape;3689;p9"/>
            <p:cNvSpPr/>
            <p:nvPr/>
          </p:nvSpPr>
          <p:spPr>
            <a:xfrm>
              <a:off x="5238275" y="3952275"/>
              <a:ext cx="129450" cy="114400"/>
            </a:xfrm>
            <a:custGeom>
              <a:rect b="b" l="l" r="r" t="t"/>
              <a:pathLst>
                <a:path extrusionOk="0" h="4576" w="5178">
                  <a:moveTo>
                    <a:pt x="2604" y="1"/>
                  </a:moveTo>
                  <a:cubicBezTo>
                    <a:pt x="1804" y="1"/>
                    <a:pt x="1037" y="444"/>
                    <a:pt x="611" y="1233"/>
                  </a:cubicBezTo>
                  <a:cubicBezTo>
                    <a:pt x="1" y="2366"/>
                    <a:pt x="391" y="3701"/>
                    <a:pt x="1511" y="4304"/>
                  </a:cubicBezTo>
                  <a:cubicBezTo>
                    <a:pt x="1854" y="4488"/>
                    <a:pt x="2218" y="4576"/>
                    <a:pt x="2575" y="4576"/>
                  </a:cubicBezTo>
                  <a:cubicBezTo>
                    <a:pt x="3375" y="4576"/>
                    <a:pt x="4141" y="4133"/>
                    <a:pt x="4566" y="3344"/>
                  </a:cubicBezTo>
                  <a:cubicBezTo>
                    <a:pt x="5178" y="2211"/>
                    <a:pt x="4786" y="876"/>
                    <a:pt x="3667" y="273"/>
                  </a:cubicBezTo>
                  <a:cubicBezTo>
                    <a:pt x="3324" y="89"/>
                    <a:pt x="2961" y="1"/>
                    <a:pt x="2604"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0" name="Google Shape;3690;p9"/>
            <p:cNvSpPr/>
            <p:nvPr/>
          </p:nvSpPr>
          <p:spPr>
            <a:xfrm>
              <a:off x="1897650" y="2541900"/>
              <a:ext cx="130500" cy="115825"/>
            </a:xfrm>
            <a:custGeom>
              <a:rect b="b" l="l" r="r" t="t"/>
              <a:pathLst>
                <a:path extrusionOk="0" h="4633" w="5220">
                  <a:moveTo>
                    <a:pt x="2614" y="0"/>
                  </a:moveTo>
                  <a:cubicBezTo>
                    <a:pt x="1833" y="0"/>
                    <a:pt x="1089" y="417"/>
                    <a:pt x="649" y="1181"/>
                  </a:cubicBezTo>
                  <a:cubicBezTo>
                    <a:pt x="0" y="2308"/>
                    <a:pt x="323" y="3636"/>
                    <a:pt x="1405" y="4289"/>
                  </a:cubicBezTo>
                  <a:cubicBezTo>
                    <a:pt x="1790" y="4521"/>
                    <a:pt x="2203" y="4632"/>
                    <a:pt x="2607" y="4632"/>
                  </a:cubicBezTo>
                  <a:cubicBezTo>
                    <a:pt x="3387" y="4632"/>
                    <a:pt x="4131" y="4216"/>
                    <a:pt x="4570" y="3453"/>
                  </a:cubicBezTo>
                  <a:cubicBezTo>
                    <a:pt x="5220" y="2326"/>
                    <a:pt x="4897" y="997"/>
                    <a:pt x="3816" y="344"/>
                  </a:cubicBezTo>
                  <a:cubicBezTo>
                    <a:pt x="3430" y="111"/>
                    <a:pt x="3017" y="0"/>
                    <a:pt x="2614"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1" name="Google Shape;3691;p9"/>
            <p:cNvSpPr/>
            <p:nvPr/>
          </p:nvSpPr>
          <p:spPr>
            <a:xfrm>
              <a:off x="4921425" y="4241825"/>
              <a:ext cx="130625" cy="115925"/>
            </a:xfrm>
            <a:custGeom>
              <a:rect b="b" l="l" r="r" t="t"/>
              <a:pathLst>
                <a:path extrusionOk="0" h="4637" w="5225">
                  <a:moveTo>
                    <a:pt x="2612" y="0"/>
                  </a:moveTo>
                  <a:cubicBezTo>
                    <a:pt x="1815" y="0"/>
                    <a:pt x="1059" y="438"/>
                    <a:pt x="622" y="1233"/>
                  </a:cubicBezTo>
                  <a:cubicBezTo>
                    <a:pt x="1" y="2368"/>
                    <a:pt x="357" y="3687"/>
                    <a:pt x="1458" y="4319"/>
                  </a:cubicBezTo>
                  <a:cubicBezTo>
                    <a:pt x="1831" y="4534"/>
                    <a:pt x="2227" y="4637"/>
                    <a:pt x="2613" y="4637"/>
                  </a:cubicBezTo>
                  <a:cubicBezTo>
                    <a:pt x="3410" y="4637"/>
                    <a:pt x="4166" y="4199"/>
                    <a:pt x="4603" y="3404"/>
                  </a:cubicBezTo>
                  <a:cubicBezTo>
                    <a:pt x="5224" y="2269"/>
                    <a:pt x="4868" y="950"/>
                    <a:pt x="3767" y="318"/>
                  </a:cubicBezTo>
                  <a:cubicBezTo>
                    <a:pt x="3394" y="103"/>
                    <a:pt x="2998" y="0"/>
                    <a:pt x="2612"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2" name="Google Shape;3692;p9"/>
            <p:cNvSpPr/>
            <p:nvPr/>
          </p:nvSpPr>
          <p:spPr>
            <a:xfrm>
              <a:off x="3044100" y="4591225"/>
              <a:ext cx="126875" cy="112800"/>
            </a:xfrm>
            <a:custGeom>
              <a:rect b="b" l="l" r="r" t="t"/>
              <a:pathLst>
                <a:path extrusionOk="0" h="4512" w="5075">
                  <a:moveTo>
                    <a:pt x="2576" y="0"/>
                  </a:moveTo>
                  <a:cubicBezTo>
                    <a:pt x="1804" y="0"/>
                    <a:pt x="1047" y="404"/>
                    <a:pt x="623" y="1129"/>
                  </a:cubicBezTo>
                  <a:cubicBezTo>
                    <a:pt x="1" y="2190"/>
                    <a:pt x="320" y="3548"/>
                    <a:pt x="1343" y="4181"/>
                  </a:cubicBezTo>
                  <a:cubicBezTo>
                    <a:pt x="1704" y="4405"/>
                    <a:pt x="2103" y="4512"/>
                    <a:pt x="2499" y="4512"/>
                  </a:cubicBezTo>
                  <a:cubicBezTo>
                    <a:pt x="3271" y="4512"/>
                    <a:pt x="4028" y="4108"/>
                    <a:pt x="4452" y="3383"/>
                  </a:cubicBezTo>
                  <a:cubicBezTo>
                    <a:pt x="5074" y="2322"/>
                    <a:pt x="4755" y="964"/>
                    <a:pt x="3732" y="331"/>
                  </a:cubicBezTo>
                  <a:cubicBezTo>
                    <a:pt x="3371" y="107"/>
                    <a:pt x="2972" y="0"/>
                    <a:pt x="2576"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3" name="Google Shape;3693;p9"/>
            <p:cNvSpPr/>
            <p:nvPr/>
          </p:nvSpPr>
          <p:spPr>
            <a:xfrm>
              <a:off x="4424025" y="4586875"/>
              <a:ext cx="126975" cy="112775"/>
            </a:xfrm>
            <a:custGeom>
              <a:rect b="b" l="l" r="r" t="t"/>
              <a:pathLst>
                <a:path extrusionOk="0" h="4511" w="5079">
                  <a:moveTo>
                    <a:pt x="2578" y="0"/>
                  </a:moveTo>
                  <a:cubicBezTo>
                    <a:pt x="1791" y="0"/>
                    <a:pt x="1021" y="421"/>
                    <a:pt x="601" y="1169"/>
                  </a:cubicBezTo>
                  <a:cubicBezTo>
                    <a:pt x="0" y="2241"/>
                    <a:pt x="348" y="3589"/>
                    <a:pt x="1384" y="4204"/>
                  </a:cubicBezTo>
                  <a:cubicBezTo>
                    <a:pt x="1735" y="4412"/>
                    <a:pt x="2119" y="4511"/>
                    <a:pt x="2501" y="4511"/>
                  </a:cubicBezTo>
                  <a:cubicBezTo>
                    <a:pt x="3287" y="4511"/>
                    <a:pt x="4057" y="4090"/>
                    <a:pt x="4477" y="3341"/>
                  </a:cubicBezTo>
                  <a:cubicBezTo>
                    <a:pt x="5078" y="2270"/>
                    <a:pt x="4730" y="922"/>
                    <a:pt x="3696" y="307"/>
                  </a:cubicBezTo>
                  <a:cubicBezTo>
                    <a:pt x="3345" y="99"/>
                    <a:pt x="2960" y="0"/>
                    <a:pt x="2578"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4" name="Google Shape;3694;p9"/>
            <p:cNvSpPr/>
            <p:nvPr/>
          </p:nvSpPr>
          <p:spPr>
            <a:xfrm>
              <a:off x="4057900" y="4693650"/>
              <a:ext cx="126825" cy="111950"/>
            </a:xfrm>
            <a:custGeom>
              <a:rect b="b" l="l" r="r" t="t"/>
              <a:pathLst>
                <a:path extrusionOk="0" h="4478" w="5073">
                  <a:moveTo>
                    <a:pt x="2603" y="0"/>
                  </a:moveTo>
                  <a:cubicBezTo>
                    <a:pt x="1826" y="0"/>
                    <a:pt x="1054" y="407"/>
                    <a:pt x="636" y="1123"/>
                  </a:cubicBezTo>
                  <a:cubicBezTo>
                    <a:pt x="1" y="2211"/>
                    <a:pt x="394" y="3649"/>
                    <a:pt x="1484" y="4230"/>
                  </a:cubicBezTo>
                  <a:cubicBezTo>
                    <a:pt x="1802" y="4398"/>
                    <a:pt x="2148" y="4478"/>
                    <a:pt x="2492" y="4478"/>
                  </a:cubicBezTo>
                  <a:cubicBezTo>
                    <a:pt x="3290" y="4478"/>
                    <a:pt x="4079" y="4049"/>
                    <a:pt x="4488" y="3306"/>
                  </a:cubicBezTo>
                  <a:cubicBezTo>
                    <a:pt x="5073" y="2240"/>
                    <a:pt x="4698" y="864"/>
                    <a:pt x="3661" y="276"/>
                  </a:cubicBezTo>
                  <a:cubicBezTo>
                    <a:pt x="3331" y="89"/>
                    <a:pt x="2967" y="0"/>
                    <a:pt x="2603"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5" name="Google Shape;3695;p9"/>
            <p:cNvSpPr/>
            <p:nvPr/>
          </p:nvSpPr>
          <p:spPr>
            <a:xfrm>
              <a:off x="1965000" y="3516725"/>
              <a:ext cx="126350" cy="112000"/>
            </a:xfrm>
            <a:custGeom>
              <a:rect b="b" l="l" r="r" t="t"/>
              <a:pathLst>
                <a:path extrusionOk="0" h="4480" w="5054">
                  <a:moveTo>
                    <a:pt x="2582" y="0"/>
                  </a:moveTo>
                  <a:cubicBezTo>
                    <a:pt x="1800" y="0"/>
                    <a:pt x="1025" y="411"/>
                    <a:pt x="609" y="1133"/>
                  </a:cubicBezTo>
                  <a:cubicBezTo>
                    <a:pt x="0" y="2189"/>
                    <a:pt x="351" y="3571"/>
                    <a:pt x="1377" y="4182"/>
                  </a:cubicBezTo>
                  <a:cubicBezTo>
                    <a:pt x="1716" y="4384"/>
                    <a:pt x="2094" y="4479"/>
                    <a:pt x="2470" y="4479"/>
                  </a:cubicBezTo>
                  <a:cubicBezTo>
                    <a:pt x="3270" y="4479"/>
                    <a:pt x="4064" y="4049"/>
                    <a:pt x="4473" y="3297"/>
                  </a:cubicBezTo>
                  <a:cubicBezTo>
                    <a:pt x="5053" y="2227"/>
                    <a:pt x="4670" y="852"/>
                    <a:pt x="3630" y="270"/>
                  </a:cubicBezTo>
                  <a:cubicBezTo>
                    <a:pt x="3302" y="87"/>
                    <a:pt x="2941" y="0"/>
                    <a:pt x="2582"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6" name="Google Shape;3696;p9"/>
            <p:cNvSpPr/>
            <p:nvPr/>
          </p:nvSpPr>
          <p:spPr>
            <a:xfrm>
              <a:off x="1915100" y="3332375"/>
              <a:ext cx="126875" cy="112800"/>
            </a:xfrm>
            <a:custGeom>
              <a:rect b="b" l="l" r="r" t="t"/>
              <a:pathLst>
                <a:path extrusionOk="0" h="4512" w="5075">
                  <a:moveTo>
                    <a:pt x="2576" y="0"/>
                  </a:moveTo>
                  <a:cubicBezTo>
                    <a:pt x="1804" y="0"/>
                    <a:pt x="1047" y="404"/>
                    <a:pt x="623" y="1129"/>
                  </a:cubicBezTo>
                  <a:cubicBezTo>
                    <a:pt x="1" y="2192"/>
                    <a:pt x="321" y="3547"/>
                    <a:pt x="1343" y="4182"/>
                  </a:cubicBezTo>
                  <a:cubicBezTo>
                    <a:pt x="1703" y="4406"/>
                    <a:pt x="2103" y="4512"/>
                    <a:pt x="2498" y="4512"/>
                  </a:cubicBezTo>
                  <a:cubicBezTo>
                    <a:pt x="3270" y="4512"/>
                    <a:pt x="4027" y="4108"/>
                    <a:pt x="4453" y="3382"/>
                  </a:cubicBezTo>
                  <a:cubicBezTo>
                    <a:pt x="5075" y="2321"/>
                    <a:pt x="4755" y="964"/>
                    <a:pt x="3732" y="331"/>
                  </a:cubicBezTo>
                  <a:cubicBezTo>
                    <a:pt x="3372" y="107"/>
                    <a:pt x="2972" y="0"/>
                    <a:pt x="2576"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7" name="Google Shape;3697;p9"/>
            <p:cNvSpPr/>
            <p:nvPr/>
          </p:nvSpPr>
          <p:spPr>
            <a:xfrm>
              <a:off x="1865050" y="3148450"/>
              <a:ext cx="127700" cy="112750"/>
            </a:xfrm>
            <a:custGeom>
              <a:rect b="b" l="l" r="r" t="t"/>
              <a:pathLst>
                <a:path extrusionOk="0" h="4510" w="5108">
                  <a:moveTo>
                    <a:pt x="2593" y="0"/>
                  </a:moveTo>
                  <a:cubicBezTo>
                    <a:pt x="1854" y="0"/>
                    <a:pt x="1125" y="369"/>
                    <a:pt x="691" y="1040"/>
                  </a:cubicBezTo>
                  <a:cubicBezTo>
                    <a:pt x="0" y="2110"/>
                    <a:pt x="305" y="3533"/>
                    <a:pt x="1366" y="4186"/>
                  </a:cubicBezTo>
                  <a:cubicBezTo>
                    <a:pt x="1723" y="4405"/>
                    <a:pt x="2120" y="4510"/>
                    <a:pt x="2514" y="4510"/>
                  </a:cubicBezTo>
                  <a:cubicBezTo>
                    <a:pt x="3253" y="4510"/>
                    <a:pt x="3982" y="4141"/>
                    <a:pt x="4415" y="3470"/>
                  </a:cubicBezTo>
                  <a:cubicBezTo>
                    <a:pt x="5108" y="2400"/>
                    <a:pt x="4801" y="978"/>
                    <a:pt x="3740" y="324"/>
                  </a:cubicBezTo>
                  <a:cubicBezTo>
                    <a:pt x="3383" y="105"/>
                    <a:pt x="2987" y="0"/>
                    <a:pt x="2593"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8" name="Google Shape;3698;p9"/>
            <p:cNvSpPr/>
            <p:nvPr/>
          </p:nvSpPr>
          <p:spPr>
            <a:xfrm>
              <a:off x="1982300" y="2121950"/>
              <a:ext cx="128600" cy="113575"/>
            </a:xfrm>
            <a:custGeom>
              <a:rect b="b" l="l" r="r" t="t"/>
              <a:pathLst>
                <a:path extrusionOk="0" h="4543" w="5144">
                  <a:moveTo>
                    <a:pt x="2594" y="1"/>
                  </a:moveTo>
                  <a:cubicBezTo>
                    <a:pt x="1836" y="1"/>
                    <a:pt x="1100" y="393"/>
                    <a:pt x="670" y="1100"/>
                  </a:cubicBezTo>
                  <a:cubicBezTo>
                    <a:pt x="1" y="2199"/>
                    <a:pt x="325" y="3583"/>
                    <a:pt x="1404" y="4226"/>
                  </a:cubicBezTo>
                  <a:cubicBezTo>
                    <a:pt x="1765" y="4440"/>
                    <a:pt x="2158" y="4543"/>
                    <a:pt x="2545" y="4543"/>
                  </a:cubicBezTo>
                  <a:cubicBezTo>
                    <a:pt x="3320" y="4543"/>
                    <a:pt x="4071" y="4133"/>
                    <a:pt x="4500" y="3395"/>
                  </a:cubicBezTo>
                  <a:cubicBezTo>
                    <a:pt x="5144" y="2282"/>
                    <a:pt x="4786" y="910"/>
                    <a:pt x="3689" y="291"/>
                  </a:cubicBezTo>
                  <a:cubicBezTo>
                    <a:pt x="3341" y="95"/>
                    <a:pt x="2965" y="1"/>
                    <a:pt x="2594"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9" name="Google Shape;3699;p9"/>
            <p:cNvSpPr/>
            <p:nvPr/>
          </p:nvSpPr>
          <p:spPr>
            <a:xfrm>
              <a:off x="5673250" y="2637100"/>
              <a:ext cx="126875" cy="111975"/>
            </a:xfrm>
            <a:custGeom>
              <a:rect b="b" l="l" r="r" t="t"/>
              <a:pathLst>
                <a:path extrusionOk="0" h="4479" w="5075">
                  <a:moveTo>
                    <a:pt x="2606" y="1"/>
                  </a:moveTo>
                  <a:cubicBezTo>
                    <a:pt x="1845" y="1"/>
                    <a:pt x="1086" y="388"/>
                    <a:pt x="661" y="1079"/>
                  </a:cubicBezTo>
                  <a:cubicBezTo>
                    <a:pt x="1" y="2149"/>
                    <a:pt x="362" y="3597"/>
                    <a:pt x="1439" y="4206"/>
                  </a:cubicBezTo>
                  <a:cubicBezTo>
                    <a:pt x="1768" y="4391"/>
                    <a:pt x="2130" y="4479"/>
                    <a:pt x="2492" y="4479"/>
                  </a:cubicBezTo>
                  <a:cubicBezTo>
                    <a:pt x="3271" y="4479"/>
                    <a:pt x="4045" y="4070"/>
                    <a:pt x="4463" y="3351"/>
                  </a:cubicBezTo>
                  <a:cubicBezTo>
                    <a:pt x="5074" y="2300"/>
                    <a:pt x="4728" y="915"/>
                    <a:pt x="3705" y="301"/>
                  </a:cubicBezTo>
                  <a:cubicBezTo>
                    <a:pt x="3366" y="97"/>
                    <a:pt x="2985" y="1"/>
                    <a:pt x="2606"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0" name="Google Shape;3700;p9"/>
            <p:cNvSpPr/>
            <p:nvPr/>
          </p:nvSpPr>
          <p:spPr>
            <a:xfrm>
              <a:off x="2578825" y="4329700"/>
              <a:ext cx="127050" cy="112775"/>
            </a:xfrm>
            <a:custGeom>
              <a:rect b="b" l="l" r="r" t="t"/>
              <a:pathLst>
                <a:path extrusionOk="0" h="4511" w="5082">
                  <a:moveTo>
                    <a:pt x="2577" y="0"/>
                  </a:moveTo>
                  <a:cubicBezTo>
                    <a:pt x="1776" y="0"/>
                    <a:pt x="994" y="437"/>
                    <a:pt x="581" y="1208"/>
                  </a:cubicBezTo>
                  <a:cubicBezTo>
                    <a:pt x="0" y="2289"/>
                    <a:pt x="373" y="3629"/>
                    <a:pt x="1422" y="4224"/>
                  </a:cubicBezTo>
                  <a:cubicBezTo>
                    <a:pt x="1764" y="4418"/>
                    <a:pt x="2136" y="4510"/>
                    <a:pt x="2503" y="4510"/>
                  </a:cubicBezTo>
                  <a:cubicBezTo>
                    <a:pt x="3304" y="4510"/>
                    <a:pt x="4086" y="4073"/>
                    <a:pt x="4499" y="3303"/>
                  </a:cubicBezTo>
                  <a:cubicBezTo>
                    <a:pt x="5081" y="2221"/>
                    <a:pt x="4707" y="883"/>
                    <a:pt x="3659" y="287"/>
                  </a:cubicBezTo>
                  <a:cubicBezTo>
                    <a:pt x="3317" y="92"/>
                    <a:pt x="2945" y="0"/>
                    <a:pt x="2577"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1" name="Google Shape;3701;p9"/>
            <p:cNvSpPr/>
            <p:nvPr/>
          </p:nvSpPr>
          <p:spPr>
            <a:xfrm>
              <a:off x="2882625" y="1067900"/>
              <a:ext cx="126250" cy="112000"/>
            </a:xfrm>
            <a:custGeom>
              <a:rect b="b" l="l" r="r" t="t"/>
              <a:pathLst>
                <a:path extrusionOk="0" h="4480" w="5050">
                  <a:moveTo>
                    <a:pt x="2579" y="0"/>
                  </a:moveTo>
                  <a:cubicBezTo>
                    <a:pt x="1810" y="0"/>
                    <a:pt x="1045" y="398"/>
                    <a:pt x="623" y="1103"/>
                  </a:cubicBezTo>
                  <a:cubicBezTo>
                    <a:pt x="1" y="2143"/>
                    <a:pt x="328" y="3537"/>
                    <a:pt x="1342" y="4165"/>
                  </a:cubicBezTo>
                  <a:cubicBezTo>
                    <a:pt x="1689" y="4379"/>
                    <a:pt x="2078" y="4480"/>
                    <a:pt x="2466" y="4480"/>
                  </a:cubicBezTo>
                  <a:cubicBezTo>
                    <a:pt x="3253" y="4480"/>
                    <a:pt x="4037" y="4063"/>
                    <a:pt x="4451" y="3326"/>
                  </a:cubicBezTo>
                  <a:cubicBezTo>
                    <a:pt x="5049" y="2268"/>
                    <a:pt x="4687" y="887"/>
                    <a:pt x="3655" y="288"/>
                  </a:cubicBezTo>
                  <a:cubicBezTo>
                    <a:pt x="3321" y="93"/>
                    <a:pt x="2950" y="0"/>
                    <a:pt x="2579"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2" name="Google Shape;3702;p9"/>
            <p:cNvSpPr/>
            <p:nvPr/>
          </p:nvSpPr>
          <p:spPr>
            <a:xfrm>
              <a:off x="3614025" y="854775"/>
              <a:ext cx="127050" cy="112800"/>
            </a:xfrm>
            <a:custGeom>
              <a:rect b="b" l="l" r="r" t="t"/>
              <a:pathLst>
                <a:path extrusionOk="0" h="4512" w="5082">
                  <a:moveTo>
                    <a:pt x="2577" y="0"/>
                  </a:moveTo>
                  <a:cubicBezTo>
                    <a:pt x="1783" y="0"/>
                    <a:pt x="1008" y="430"/>
                    <a:pt x="591" y="1190"/>
                  </a:cubicBezTo>
                  <a:cubicBezTo>
                    <a:pt x="0" y="2268"/>
                    <a:pt x="360" y="3609"/>
                    <a:pt x="1405" y="4215"/>
                  </a:cubicBezTo>
                  <a:cubicBezTo>
                    <a:pt x="1751" y="4416"/>
                    <a:pt x="2129" y="4512"/>
                    <a:pt x="2503" y="4512"/>
                  </a:cubicBezTo>
                  <a:cubicBezTo>
                    <a:pt x="3297" y="4512"/>
                    <a:pt x="4072" y="4082"/>
                    <a:pt x="4489" y="3322"/>
                  </a:cubicBezTo>
                  <a:cubicBezTo>
                    <a:pt x="5081" y="2243"/>
                    <a:pt x="4720" y="902"/>
                    <a:pt x="3677" y="297"/>
                  </a:cubicBezTo>
                  <a:cubicBezTo>
                    <a:pt x="3330" y="96"/>
                    <a:pt x="2951" y="0"/>
                    <a:pt x="2577"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3" name="Google Shape;3703;p9"/>
            <p:cNvSpPr/>
            <p:nvPr/>
          </p:nvSpPr>
          <p:spPr>
            <a:xfrm>
              <a:off x="5474800" y="1900875"/>
              <a:ext cx="127075" cy="112850"/>
            </a:xfrm>
            <a:custGeom>
              <a:rect b="b" l="l" r="r" t="t"/>
              <a:pathLst>
                <a:path extrusionOk="0" h="4514" w="5083">
                  <a:moveTo>
                    <a:pt x="2578" y="1"/>
                  </a:moveTo>
                  <a:cubicBezTo>
                    <a:pt x="1783" y="1"/>
                    <a:pt x="1006" y="432"/>
                    <a:pt x="590" y="1196"/>
                  </a:cubicBezTo>
                  <a:cubicBezTo>
                    <a:pt x="0" y="2275"/>
                    <a:pt x="364" y="3616"/>
                    <a:pt x="1411" y="4220"/>
                  </a:cubicBezTo>
                  <a:cubicBezTo>
                    <a:pt x="1756" y="4419"/>
                    <a:pt x="2133" y="4513"/>
                    <a:pt x="2505" y="4513"/>
                  </a:cubicBezTo>
                  <a:cubicBezTo>
                    <a:pt x="3301" y="4513"/>
                    <a:pt x="4078" y="4082"/>
                    <a:pt x="4493" y="3319"/>
                  </a:cubicBezTo>
                  <a:cubicBezTo>
                    <a:pt x="5083" y="2239"/>
                    <a:pt x="4719" y="898"/>
                    <a:pt x="3674" y="296"/>
                  </a:cubicBezTo>
                  <a:cubicBezTo>
                    <a:pt x="3328" y="96"/>
                    <a:pt x="2951" y="1"/>
                    <a:pt x="2578"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4" name="Google Shape;3704;p9"/>
            <p:cNvSpPr/>
            <p:nvPr/>
          </p:nvSpPr>
          <p:spPr>
            <a:xfrm>
              <a:off x="4241025" y="4640050"/>
              <a:ext cx="127050" cy="112800"/>
            </a:xfrm>
            <a:custGeom>
              <a:rect b="b" l="l" r="r" t="t"/>
              <a:pathLst>
                <a:path extrusionOk="0" h="4512" w="5082">
                  <a:moveTo>
                    <a:pt x="2579" y="1"/>
                  </a:moveTo>
                  <a:cubicBezTo>
                    <a:pt x="1776" y="1"/>
                    <a:pt x="991" y="440"/>
                    <a:pt x="578" y="1213"/>
                  </a:cubicBezTo>
                  <a:cubicBezTo>
                    <a:pt x="1" y="2296"/>
                    <a:pt x="380" y="3636"/>
                    <a:pt x="1429" y="4228"/>
                  </a:cubicBezTo>
                  <a:cubicBezTo>
                    <a:pt x="1769" y="4420"/>
                    <a:pt x="2139" y="4511"/>
                    <a:pt x="2504" y="4511"/>
                  </a:cubicBezTo>
                  <a:cubicBezTo>
                    <a:pt x="3308" y="4511"/>
                    <a:pt x="4092" y="4071"/>
                    <a:pt x="4504" y="3298"/>
                  </a:cubicBezTo>
                  <a:cubicBezTo>
                    <a:pt x="5082" y="2215"/>
                    <a:pt x="4703" y="876"/>
                    <a:pt x="3654" y="283"/>
                  </a:cubicBezTo>
                  <a:cubicBezTo>
                    <a:pt x="3314" y="92"/>
                    <a:pt x="2945" y="1"/>
                    <a:pt x="2579"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5" name="Google Shape;3705;p9"/>
            <p:cNvSpPr/>
            <p:nvPr/>
          </p:nvSpPr>
          <p:spPr>
            <a:xfrm>
              <a:off x="5143250" y="1403075"/>
              <a:ext cx="125850" cy="111175"/>
            </a:xfrm>
            <a:custGeom>
              <a:rect b="b" l="l" r="r" t="t"/>
              <a:pathLst>
                <a:path extrusionOk="0" h="4447" w="5034">
                  <a:moveTo>
                    <a:pt x="2596" y="0"/>
                  </a:moveTo>
                  <a:cubicBezTo>
                    <a:pt x="1827" y="0"/>
                    <a:pt x="1054" y="396"/>
                    <a:pt x="637" y="1092"/>
                  </a:cubicBezTo>
                  <a:cubicBezTo>
                    <a:pt x="0" y="2152"/>
                    <a:pt x="383" y="3613"/>
                    <a:pt x="1450" y="4194"/>
                  </a:cubicBezTo>
                  <a:cubicBezTo>
                    <a:pt x="1765" y="4365"/>
                    <a:pt x="2112" y="4446"/>
                    <a:pt x="2460" y="4446"/>
                  </a:cubicBezTo>
                  <a:cubicBezTo>
                    <a:pt x="3250" y="4446"/>
                    <a:pt x="4040" y="4028"/>
                    <a:pt x="4447" y="3304"/>
                  </a:cubicBezTo>
                  <a:cubicBezTo>
                    <a:pt x="5034" y="2264"/>
                    <a:pt x="4668" y="871"/>
                    <a:pt x="3655" y="280"/>
                  </a:cubicBezTo>
                  <a:cubicBezTo>
                    <a:pt x="3329" y="90"/>
                    <a:pt x="2963" y="0"/>
                    <a:pt x="2596"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6" name="Google Shape;3706;p9"/>
            <p:cNvSpPr/>
            <p:nvPr/>
          </p:nvSpPr>
          <p:spPr>
            <a:xfrm>
              <a:off x="4212850" y="880000"/>
              <a:ext cx="125875" cy="111150"/>
            </a:xfrm>
            <a:custGeom>
              <a:rect b="b" l="l" r="r" t="t"/>
              <a:pathLst>
                <a:path extrusionOk="0" h="4446" w="5035">
                  <a:moveTo>
                    <a:pt x="2595" y="1"/>
                  </a:moveTo>
                  <a:cubicBezTo>
                    <a:pt x="1821" y="1"/>
                    <a:pt x="1044" y="402"/>
                    <a:pt x="630" y="1105"/>
                  </a:cubicBezTo>
                  <a:cubicBezTo>
                    <a:pt x="0" y="2169"/>
                    <a:pt x="392" y="3629"/>
                    <a:pt x="1461" y="4199"/>
                  </a:cubicBezTo>
                  <a:cubicBezTo>
                    <a:pt x="1773" y="4367"/>
                    <a:pt x="2116" y="4446"/>
                    <a:pt x="2459" y="4446"/>
                  </a:cubicBezTo>
                  <a:cubicBezTo>
                    <a:pt x="3255" y="4446"/>
                    <a:pt x="4049" y="4021"/>
                    <a:pt x="4454" y="3292"/>
                  </a:cubicBezTo>
                  <a:cubicBezTo>
                    <a:pt x="5034" y="2248"/>
                    <a:pt x="4660" y="857"/>
                    <a:pt x="3642" y="274"/>
                  </a:cubicBezTo>
                  <a:cubicBezTo>
                    <a:pt x="3318" y="88"/>
                    <a:pt x="2957" y="1"/>
                    <a:pt x="2595"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7" name="Google Shape;3707;p9"/>
            <p:cNvSpPr/>
            <p:nvPr/>
          </p:nvSpPr>
          <p:spPr>
            <a:xfrm>
              <a:off x="5725450" y="2822650"/>
              <a:ext cx="122275" cy="108750"/>
            </a:xfrm>
            <a:custGeom>
              <a:rect b="b" l="l" r="r" t="t"/>
              <a:pathLst>
                <a:path extrusionOk="0" h="4350" w="4891">
                  <a:moveTo>
                    <a:pt x="2519" y="1"/>
                  </a:moveTo>
                  <a:cubicBezTo>
                    <a:pt x="1748" y="1"/>
                    <a:pt x="970" y="406"/>
                    <a:pt x="570" y="1112"/>
                  </a:cubicBezTo>
                  <a:cubicBezTo>
                    <a:pt x="1" y="2114"/>
                    <a:pt x="344" y="3470"/>
                    <a:pt x="1314" y="4060"/>
                  </a:cubicBezTo>
                  <a:cubicBezTo>
                    <a:pt x="1637" y="4257"/>
                    <a:pt x="2003" y="4350"/>
                    <a:pt x="2372" y="4350"/>
                  </a:cubicBezTo>
                  <a:cubicBezTo>
                    <a:pt x="3142" y="4350"/>
                    <a:pt x="3921" y="3944"/>
                    <a:pt x="4321" y="3238"/>
                  </a:cubicBezTo>
                  <a:cubicBezTo>
                    <a:pt x="4890" y="2236"/>
                    <a:pt x="4547" y="882"/>
                    <a:pt x="3577" y="290"/>
                  </a:cubicBezTo>
                  <a:cubicBezTo>
                    <a:pt x="3254" y="93"/>
                    <a:pt x="2888" y="1"/>
                    <a:pt x="2519"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8" name="Google Shape;3708;p9"/>
            <p:cNvSpPr/>
            <p:nvPr/>
          </p:nvSpPr>
          <p:spPr>
            <a:xfrm>
              <a:off x="5426725" y="1718575"/>
              <a:ext cx="123425" cy="109550"/>
            </a:xfrm>
            <a:custGeom>
              <a:rect b="b" l="l" r="r" t="t"/>
              <a:pathLst>
                <a:path extrusionOk="0" h="4382" w="4937">
                  <a:moveTo>
                    <a:pt x="2557" y="1"/>
                  </a:moveTo>
                  <a:cubicBezTo>
                    <a:pt x="1772" y="1"/>
                    <a:pt x="979" y="417"/>
                    <a:pt x="580" y="1132"/>
                  </a:cubicBezTo>
                  <a:cubicBezTo>
                    <a:pt x="0" y="2171"/>
                    <a:pt x="395" y="3590"/>
                    <a:pt x="1422" y="4141"/>
                  </a:cubicBezTo>
                  <a:cubicBezTo>
                    <a:pt x="1727" y="4304"/>
                    <a:pt x="2064" y="4381"/>
                    <a:pt x="2402" y="4381"/>
                  </a:cubicBezTo>
                  <a:cubicBezTo>
                    <a:pt x="3209" y="4381"/>
                    <a:pt x="4022" y="3943"/>
                    <a:pt x="4406" y="3202"/>
                  </a:cubicBezTo>
                  <a:cubicBezTo>
                    <a:pt x="4937" y="2179"/>
                    <a:pt x="4560" y="834"/>
                    <a:pt x="3584" y="270"/>
                  </a:cubicBezTo>
                  <a:cubicBezTo>
                    <a:pt x="3269" y="87"/>
                    <a:pt x="2914" y="1"/>
                    <a:pt x="2557"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9" name="Google Shape;3709;p9"/>
            <p:cNvSpPr/>
            <p:nvPr/>
          </p:nvSpPr>
          <p:spPr>
            <a:xfrm>
              <a:off x="3798475" y="803225"/>
              <a:ext cx="123475" cy="109550"/>
            </a:xfrm>
            <a:custGeom>
              <a:rect b="b" l="l" r="r" t="t"/>
              <a:pathLst>
                <a:path extrusionOk="0" h="4382" w="4939">
                  <a:moveTo>
                    <a:pt x="2564" y="0"/>
                  </a:moveTo>
                  <a:cubicBezTo>
                    <a:pt x="1802" y="0"/>
                    <a:pt x="1026" y="390"/>
                    <a:pt x="614" y="1074"/>
                  </a:cubicBezTo>
                  <a:cubicBezTo>
                    <a:pt x="1" y="2086"/>
                    <a:pt x="357" y="3518"/>
                    <a:pt x="1368" y="4109"/>
                  </a:cubicBezTo>
                  <a:cubicBezTo>
                    <a:pt x="1685" y="4295"/>
                    <a:pt x="2043" y="4382"/>
                    <a:pt x="2402" y="4382"/>
                  </a:cubicBezTo>
                  <a:cubicBezTo>
                    <a:pt x="3184" y="4382"/>
                    <a:pt x="3975" y="3970"/>
                    <a:pt x="4376" y="3259"/>
                  </a:cubicBezTo>
                  <a:cubicBezTo>
                    <a:pt x="4939" y="2260"/>
                    <a:pt x="4601" y="901"/>
                    <a:pt x="3642" y="300"/>
                  </a:cubicBezTo>
                  <a:cubicBezTo>
                    <a:pt x="3317" y="96"/>
                    <a:pt x="2942" y="0"/>
                    <a:pt x="2564"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0" name="Google Shape;3710;p9"/>
            <p:cNvSpPr/>
            <p:nvPr/>
          </p:nvSpPr>
          <p:spPr>
            <a:xfrm>
              <a:off x="2016375" y="3701900"/>
              <a:ext cx="123450" cy="109550"/>
            </a:xfrm>
            <a:custGeom>
              <a:rect b="b" l="l" r="r" t="t"/>
              <a:pathLst>
                <a:path extrusionOk="0" h="4382" w="4938">
                  <a:moveTo>
                    <a:pt x="2537" y="0"/>
                  </a:moveTo>
                  <a:cubicBezTo>
                    <a:pt x="1760" y="0"/>
                    <a:pt x="972" y="408"/>
                    <a:pt x="568" y="1114"/>
                  </a:cubicBezTo>
                  <a:cubicBezTo>
                    <a:pt x="1" y="2108"/>
                    <a:pt x="331" y="3467"/>
                    <a:pt x="1289" y="4076"/>
                  </a:cubicBezTo>
                  <a:cubicBezTo>
                    <a:pt x="1616" y="4283"/>
                    <a:pt x="1994" y="4381"/>
                    <a:pt x="2375" y="4381"/>
                  </a:cubicBezTo>
                  <a:cubicBezTo>
                    <a:pt x="3133" y="4381"/>
                    <a:pt x="3905" y="3996"/>
                    <a:pt x="4320" y="3317"/>
                  </a:cubicBezTo>
                  <a:cubicBezTo>
                    <a:pt x="4937" y="2309"/>
                    <a:pt x="4588" y="875"/>
                    <a:pt x="3580" y="278"/>
                  </a:cubicBezTo>
                  <a:cubicBezTo>
                    <a:pt x="3262" y="89"/>
                    <a:pt x="2901" y="0"/>
                    <a:pt x="2537"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1" name="Google Shape;3711;p9"/>
            <p:cNvSpPr/>
            <p:nvPr/>
          </p:nvSpPr>
          <p:spPr>
            <a:xfrm>
              <a:off x="2384150" y="1412200"/>
              <a:ext cx="124650" cy="110350"/>
            </a:xfrm>
            <a:custGeom>
              <a:rect b="b" l="l" r="r" t="t"/>
              <a:pathLst>
                <a:path extrusionOk="0" h="4414" w="4986">
                  <a:moveTo>
                    <a:pt x="2570" y="1"/>
                  </a:moveTo>
                  <a:cubicBezTo>
                    <a:pt x="1767" y="1"/>
                    <a:pt x="960" y="432"/>
                    <a:pt x="565" y="1168"/>
                  </a:cubicBezTo>
                  <a:cubicBezTo>
                    <a:pt x="1" y="2220"/>
                    <a:pt x="406" y="3623"/>
                    <a:pt x="1433" y="4172"/>
                  </a:cubicBezTo>
                  <a:cubicBezTo>
                    <a:pt x="1739" y="4336"/>
                    <a:pt x="2078" y="4414"/>
                    <a:pt x="2417" y="4414"/>
                  </a:cubicBezTo>
                  <a:cubicBezTo>
                    <a:pt x="3221" y="4414"/>
                    <a:pt x="4028" y="3981"/>
                    <a:pt x="4422" y="3247"/>
                  </a:cubicBezTo>
                  <a:cubicBezTo>
                    <a:pt x="4986" y="2195"/>
                    <a:pt x="4581" y="790"/>
                    <a:pt x="3555" y="242"/>
                  </a:cubicBezTo>
                  <a:cubicBezTo>
                    <a:pt x="3248" y="78"/>
                    <a:pt x="2909" y="1"/>
                    <a:pt x="2570"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2" name="Google Shape;3712;p9"/>
            <p:cNvSpPr/>
            <p:nvPr/>
          </p:nvSpPr>
          <p:spPr>
            <a:xfrm>
              <a:off x="5107700" y="4191850"/>
              <a:ext cx="123900" cy="109550"/>
            </a:xfrm>
            <a:custGeom>
              <a:rect b="b" l="l" r="r" t="t"/>
              <a:pathLst>
                <a:path extrusionOk="0" h="4382" w="4956">
                  <a:moveTo>
                    <a:pt x="2556" y="0"/>
                  </a:moveTo>
                  <a:cubicBezTo>
                    <a:pt x="1789" y="0"/>
                    <a:pt x="1016" y="397"/>
                    <a:pt x="607" y="1084"/>
                  </a:cubicBezTo>
                  <a:cubicBezTo>
                    <a:pt x="0" y="2102"/>
                    <a:pt x="363" y="3530"/>
                    <a:pt x="1376" y="4115"/>
                  </a:cubicBezTo>
                  <a:cubicBezTo>
                    <a:pt x="1691" y="4296"/>
                    <a:pt x="2045" y="4381"/>
                    <a:pt x="2401" y="4381"/>
                  </a:cubicBezTo>
                  <a:cubicBezTo>
                    <a:pt x="3187" y="4381"/>
                    <a:pt x="3982" y="3965"/>
                    <a:pt x="4380" y="3248"/>
                  </a:cubicBezTo>
                  <a:cubicBezTo>
                    <a:pt x="4956" y="2208"/>
                    <a:pt x="4561" y="789"/>
                    <a:pt x="3534" y="239"/>
                  </a:cubicBezTo>
                  <a:cubicBezTo>
                    <a:pt x="3230" y="77"/>
                    <a:pt x="2894" y="0"/>
                    <a:pt x="2556"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3" name="Google Shape;3713;p9"/>
            <p:cNvSpPr/>
            <p:nvPr/>
          </p:nvSpPr>
          <p:spPr>
            <a:xfrm>
              <a:off x="3876350" y="4747650"/>
              <a:ext cx="124625" cy="110325"/>
            </a:xfrm>
            <a:custGeom>
              <a:rect b="b" l="l" r="r" t="t"/>
              <a:pathLst>
                <a:path extrusionOk="0" h="4413" w="4985">
                  <a:moveTo>
                    <a:pt x="2568" y="0"/>
                  </a:moveTo>
                  <a:cubicBezTo>
                    <a:pt x="1760" y="0"/>
                    <a:pt x="948" y="437"/>
                    <a:pt x="558" y="1178"/>
                  </a:cubicBezTo>
                  <a:cubicBezTo>
                    <a:pt x="1" y="2235"/>
                    <a:pt x="415" y="3636"/>
                    <a:pt x="1443" y="4178"/>
                  </a:cubicBezTo>
                  <a:cubicBezTo>
                    <a:pt x="1747" y="4338"/>
                    <a:pt x="2081" y="4413"/>
                    <a:pt x="2416" y="4413"/>
                  </a:cubicBezTo>
                  <a:cubicBezTo>
                    <a:pt x="3225" y="4413"/>
                    <a:pt x="4036" y="3975"/>
                    <a:pt x="4427" y="3234"/>
                  </a:cubicBezTo>
                  <a:cubicBezTo>
                    <a:pt x="4984" y="2177"/>
                    <a:pt x="4570" y="776"/>
                    <a:pt x="3542" y="235"/>
                  </a:cubicBezTo>
                  <a:cubicBezTo>
                    <a:pt x="3238" y="75"/>
                    <a:pt x="2903" y="0"/>
                    <a:pt x="2568"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4" name="Google Shape;3714;p9"/>
            <p:cNvSpPr/>
            <p:nvPr/>
          </p:nvSpPr>
          <p:spPr>
            <a:xfrm>
              <a:off x="5640625" y="3242900"/>
              <a:ext cx="124600" cy="110375"/>
            </a:xfrm>
            <a:custGeom>
              <a:rect b="b" l="l" r="r" t="t"/>
              <a:pathLst>
                <a:path extrusionOk="0" h="4415" w="4984">
                  <a:moveTo>
                    <a:pt x="2568" y="1"/>
                  </a:moveTo>
                  <a:cubicBezTo>
                    <a:pt x="1791" y="1"/>
                    <a:pt x="1007" y="405"/>
                    <a:pt x="597" y="1108"/>
                  </a:cubicBezTo>
                  <a:cubicBezTo>
                    <a:pt x="0" y="2134"/>
                    <a:pt x="361" y="3548"/>
                    <a:pt x="1372" y="4139"/>
                  </a:cubicBezTo>
                  <a:cubicBezTo>
                    <a:pt x="1692" y="4327"/>
                    <a:pt x="2053" y="4415"/>
                    <a:pt x="2416" y="4415"/>
                  </a:cubicBezTo>
                  <a:cubicBezTo>
                    <a:pt x="3193" y="4415"/>
                    <a:pt x="3977" y="4010"/>
                    <a:pt x="4387" y="3307"/>
                  </a:cubicBezTo>
                  <a:cubicBezTo>
                    <a:pt x="4984" y="2281"/>
                    <a:pt x="4623" y="867"/>
                    <a:pt x="3612" y="276"/>
                  </a:cubicBezTo>
                  <a:cubicBezTo>
                    <a:pt x="3292" y="89"/>
                    <a:pt x="2931" y="1"/>
                    <a:pt x="2568"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5" name="Google Shape;3715;p9"/>
            <p:cNvSpPr/>
            <p:nvPr/>
          </p:nvSpPr>
          <p:spPr>
            <a:xfrm>
              <a:off x="1851300" y="2361100"/>
              <a:ext cx="123950" cy="109550"/>
            </a:xfrm>
            <a:custGeom>
              <a:rect b="b" l="l" r="r" t="t"/>
              <a:pathLst>
                <a:path extrusionOk="0" h="4382" w="4958">
                  <a:moveTo>
                    <a:pt x="2555" y="0"/>
                  </a:moveTo>
                  <a:cubicBezTo>
                    <a:pt x="1813" y="0"/>
                    <a:pt x="1060" y="372"/>
                    <a:pt x="639" y="1030"/>
                  </a:cubicBezTo>
                  <a:cubicBezTo>
                    <a:pt x="1" y="2022"/>
                    <a:pt x="322" y="3461"/>
                    <a:pt x="1320" y="4083"/>
                  </a:cubicBezTo>
                  <a:cubicBezTo>
                    <a:pt x="1644" y="4286"/>
                    <a:pt x="2017" y="4381"/>
                    <a:pt x="2394" y="4381"/>
                  </a:cubicBezTo>
                  <a:cubicBezTo>
                    <a:pt x="3157" y="4381"/>
                    <a:pt x="3934" y="3990"/>
                    <a:pt x="4346" y="3304"/>
                  </a:cubicBezTo>
                  <a:cubicBezTo>
                    <a:pt x="4958" y="2289"/>
                    <a:pt x="4600" y="859"/>
                    <a:pt x="3587" y="271"/>
                  </a:cubicBezTo>
                  <a:cubicBezTo>
                    <a:pt x="3271" y="87"/>
                    <a:pt x="2915" y="0"/>
                    <a:pt x="2555"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6" name="Google Shape;3716;p9"/>
            <p:cNvSpPr/>
            <p:nvPr/>
          </p:nvSpPr>
          <p:spPr>
            <a:xfrm>
              <a:off x="1816975" y="2965750"/>
              <a:ext cx="124550" cy="110325"/>
            </a:xfrm>
            <a:custGeom>
              <a:rect b="b" l="l" r="r" t="t"/>
              <a:pathLst>
                <a:path extrusionOk="0" h="4413" w="4982">
                  <a:moveTo>
                    <a:pt x="2566" y="1"/>
                  </a:moveTo>
                  <a:cubicBezTo>
                    <a:pt x="1774" y="1"/>
                    <a:pt x="976" y="421"/>
                    <a:pt x="576" y="1142"/>
                  </a:cubicBezTo>
                  <a:cubicBezTo>
                    <a:pt x="0" y="2183"/>
                    <a:pt x="386" y="3593"/>
                    <a:pt x="1406" y="4157"/>
                  </a:cubicBezTo>
                  <a:cubicBezTo>
                    <a:pt x="1719" y="4331"/>
                    <a:pt x="2067" y="4412"/>
                    <a:pt x="2416" y="4412"/>
                  </a:cubicBezTo>
                  <a:cubicBezTo>
                    <a:pt x="3208" y="4412"/>
                    <a:pt x="4006" y="3991"/>
                    <a:pt x="4405" y="3270"/>
                  </a:cubicBezTo>
                  <a:cubicBezTo>
                    <a:pt x="4981" y="2230"/>
                    <a:pt x="4595" y="818"/>
                    <a:pt x="3575" y="255"/>
                  </a:cubicBezTo>
                  <a:cubicBezTo>
                    <a:pt x="3263" y="82"/>
                    <a:pt x="2915" y="1"/>
                    <a:pt x="2566"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7" name="Google Shape;3717;p9"/>
            <p:cNvSpPr/>
            <p:nvPr/>
          </p:nvSpPr>
          <p:spPr>
            <a:xfrm>
              <a:off x="4608175" y="4534925"/>
              <a:ext cx="124575" cy="110325"/>
            </a:xfrm>
            <a:custGeom>
              <a:rect b="b" l="l" r="r" t="t"/>
              <a:pathLst>
                <a:path extrusionOk="0" h="4413" w="4983">
                  <a:moveTo>
                    <a:pt x="2569" y="0"/>
                  </a:moveTo>
                  <a:cubicBezTo>
                    <a:pt x="1776" y="0"/>
                    <a:pt x="977" y="421"/>
                    <a:pt x="577" y="1143"/>
                  </a:cubicBezTo>
                  <a:cubicBezTo>
                    <a:pt x="1" y="2182"/>
                    <a:pt x="388" y="3592"/>
                    <a:pt x="1408" y="4158"/>
                  </a:cubicBezTo>
                  <a:cubicBezTo>
                    <a:pt x="1720" y="4331"/>
                    <a:pt x="2067" y="4412"/>
                    <a:pt x="2416" y="4412"/>
                  </a:cubicBezTo>
                  <a:cubicBezTo>
                    <a:pt x="3208" y="4412"/>
                    <a:pt x="4007" y="3992"/>
                    <a:pt x="4407" y="3270"/>
                  </a:cubicBezTo>
                  <a:cubicBezTo>
                    <a:pt x="4983" y="2231"/>
                    <a:pt x="4595" y="819"/>
                    <a:pt x="3577" y="255"/>
                  </a:cubicBezTo>
                  <a:cubicBezTo>
                    <a:pt x="3265" y="82"/>
                    <a:pt x="2917" y="0"/>
                    <a:pt x="2569"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8" name="Google Shape;3718;p9"/>
            <p:cNvSpPr/>
            <p:nvPr/>
          </p:nvSpPr>
          <p:spPr>
            <a:xfrm>
              <a:off x="2701675" y="1122675"/>
              <a:ext cx="122150" cy="108800"/>
            </a:xfrm>
            <a:custGeom>
              <a:rect b="b" l="l" r="r" t="t"/>
              <a:pathLst>
                <a:path extrusionOk="0" h="4352" w="4886">
                  <a:moveTo>
                    <a:pt x="2519" y="1"/>
                  </a:moveTo>
                  <a:cubicBezTo>
                    <a:pt x="1755" y="1"/>
                    <a:pt x="980" y="400"/>
                    <a:pt x="575" y="1098"/>
                  </a:cubicBezTo>
                  <a:cubicBezTo>
                    <a:pt x="1" y="2092"/>
                    <a:pt x="332" y="3453"/>
                    <a:pt x="1297" y="4053"/>
                  </a:cubicBezTo>
                  <a:cubicBezTo>
                    <a:pt x="1623" y="4256"/>
                    <a:pt x="1994" y="4351"/>
                    <a:pt x="2368" y="4351"/>
                  </a:cubicBezTo>
                  <a:cubicBezTo>
                    <a:pt x="3132" y="4351"/>
                    <a:pt x="3906" y="3952"/>
                    <a:pt x="4311" y="3253"/>
                  </a:cubicBezTo>
                  <a:cubicBezTo>
                    <a:pt x="4886" y="2260"/>
                    <a:pt x="4554" y="899"/>
                    <a:pt x="3589" y="298"/>
                  </a:cubicBezTo>
                  <a:cubicBezTo>
                    <a:pt x="3264" y="96"/>
                    <a:pt x="2893" y="1"/>
                    <a:pt x="2519"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9" name="Google Shape;3719;p9"/>
            <p:cNvSpPr/>
            <p:nvPr/>
          </p:nvSpPr>
          <p:spPr>
            <a:xfrm>
              <a:off x="2348350" y="4201375"/>
              <a:ext cx="122225" cy="107900"/>
            </a:xfrm>
            <a:custGeom>
              <a:rect b="b" l="l" r="r" t="t"/>
              <a:pathLst>
                <a:path extrusionOk="0" h="4316" w="4889">
                  <a:moveTo>
                    <a:pt x="2508" y="1"/>
                  </a:moveTo>
                  <a:cubicBezTo>
                    <a:pt x="1773" y="1"/>
                    <a:pt x="1042" y="379"/>
                    <a:pt x="631" y="1053"/>
                  </a:cubicBezTo>
                  <a:cubicBezTo>
                    <a:pt x="0" y="2088"/>
                    <a:pt x="359" y="3482"/>
                    <a:pt x="1403" y="4059"/>
                  </a:cubicBezTo>
                  <a:cubicBezTo>
                    <a:pt x="1718" y="4233"/>
                    <a:pt x="2063" y="4315"/>
                    <a:pt x="2405" y="4315"/>
                  </a:cubicBezTo>
                  <a:cubicBezTo>
                    <a:pt x="3160" y="4315"/>
                    <a:pt x="3905" y="3916"/>
                    <a:pt x="4306" y="3214"/>
                  </a:cubicBezTo>
                  <a:cubicBezTo>
                    <a:pt x="4888" y="2194"/>
                    <a:pt x="4548" y="872"/>
                    <a:pt x="3555" y="284"/>
                  </a:cubicBezTo>
                  <a:cubicBezTo>
                    <a:pt x="3230" y="92"/>
                    <a:pt x="2868" y="1"/>
                    <a:pt x="2508"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0" name="Google Shape;3720;p9"/>
            <p:cNvSpPr/>
            <p:nvPr/>
          </p:nvSpPr>
          <p:spPr>
            <a:xfrm>
              <a:off x="4792975" y="4483425"/>
              <a:ext cx="120925" cy="106975"/>
            </a:xfrm>
            <a:custGeom>
              <a:rect b="b" l="l" r="r" t="t"/>
              <a:pathLst>
                <a:path extrusionOk="0" h="4279" w="4837">
                  <a:moveTo>
                    <a:pt x="2442" y="0"/>
                  </a:moveTo>
                  <a:cubicBezTo>
                    <a:pt x="1712" y="0"/>
                    <a:pt x="1003" y="388"/>
                    <a:pt x="600" y="1086"/>
                  </a:cubicBezTo>
                  <a:cubicBezTo>
                    <a:pt x="0" y="2121"/>
                    <a:pt x="327" y="3404"/>
                    <a:pt x="1344" y="3993"/>
                  </a:cubicBezTo>
                  <a:cubicBezTo>
                    <a:pt x="1677" y="4186"/>
                    <a:pt x="2038" y="4278"/>
                    <a:pt x="2394" y="4278"/>
                  </a:cubicBezTo>
                  <a:cubicBezTo>
                    <a:pt x="3125" y="4278"/>
                    <a:pt x="3834" y="3891"/>
                    <a:pt x="4237" y="3194"/>
                  </a:cubicBezTo>
                  <a:cubicBezTo>
                    <a:pt x="4837" y="2157"/>
                    <a:pt x="4509" y="875"/>
                    <a:pt x="3493" y="285"/>
                  </a:cubicBezTo>
                  <a:cubicBezTo>
                    <a:pt x="3159" y="92"/>
                    <a:pt x="2798" y="0"/>
                    <a:pt x="2442"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1" name="Google Shape;3721;p9"/>
            <p:cNvSpPr/>
            <p:nvPr/>
          </p:nvSpPr>
          <p:spPr>
            <a:xfrm>
              <a:off x="3278800" y="4724450"/>
              <a:ext cx="122150" cy="107875"/>
            </a:xfrm>
            <a:custGeom>
              <a:rect b="b" l="l" r="r" t="t"/>
              <a:pathLst>
                <a:path extrusionOk="0" h="4315" w="4886">
                  <a:moveTo>
                    <a:pt x="2504" y="1"/>
                  </a:moveTo>
                  <a:cubicBezTo>
                    <a:pt x="1761" y="1"/>
                    <a:pt x="1025" y="388"/>
                    <a:pt x="618" y="1075"/>
                  </a:cubicBezTo>
                  <a:cubicBezTo>
                    <a:pt x="1" y="2118"/>
                    <a:pt x="374" y="3509"/>
                    <a:pt x="1423" y="4070"/>
                  </a:cubicBezTo>
                  <a:cubicBezTo>
                    <a:pt x="1733" y="4236"/>
                    <a:pt x="2070" y="4314"/>
                    <a:pt x="2405" y="4314"/>
                  </a:cubicBezTo>
                  <a:cubicBezTo>
                    <a:pt x="3169" y="4314"/>
                    <a:pt x="3922" y="3905"/>
                    <a:pt x="4317" y="3192"/>
                  </a:cubicBezTo>
                  <a:cubicBezTo>
                    <a:pt x="4886" y="2166"/>
                    <a:pt x="4532" y="846"/>
                    <a:pt x="3533" y="273"/>
                  </a:cubicBezTo>
                  <a:cubicBezTo>
                    <a:pt x="3212" y="88"/>
                    <a:pt x="2857" y="1"/>
                    <a:pt x="2504"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2" name="Google Shape;3722;p9"/>
            <p:cNvSpPr/>
            <p:nvPr/>
          </p:nvSpPr>
          <p:spPr>
            <a:xfrm>
              <a:off x="1769150" y="2783450"/>
              <a:ext cx="120900" cy="106975"/>
            </a:xfrm>
            <a:custGeom>
              <a:rect b="b" l="l" r="r" t="t"/>
              <a:pathLst>
                <a:path extrusionOk="0" h="4279" w="4836">
                  <a:moveTo>
                    <a:pt x="2443" y="0"/>
                  </a:moveTo>
                  <a:cubicBezTo>
                    <a:pt x="1713" y="0"/>
                    <a:pt x="1005" y="387"/>
                    <a:pt x="600" y="1084"/>
                  </a:cubicBezTo>
                  <a:cubicBezTo>
                    <a:pt x="1" y="2121"/>
                    <a:pt x="328" y="3403"/>
                    <a:pt x="1343" y="3993"/>
                  </a:cubicBezTo>
                  <a:cubicBezTo>
                    <a:pt x="1677" y="4187"/>
                    <a:pt x="2038" y="4279"/>
                    <a:pt x="2394" y="4279"/>
                  </a:cubicBezTo>
                  <a:cubicBezTo>
                    <a:pt x="3124" y="4279"/>
                    <a:pt x="3833" y="3891"/>
                    <a:pt x="4236" y="3194"/>
                  </a:cubicBezTo>
                  <a:cubicBezTo>
                    <a:pt x="4835" y="2158"/>
                    <a:pt x="4510" y="876"/>
                    <a:pt x="3493" y="285"/>
                  </a:cubicBezTo>
                  <a:cubicBezTo>
                    <a:pt x="3160" y="92"/>
                    <a:pt x="2799" y="0"/>
                    <a:pt x="2443"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3" name="Google Shape;3723;p9"/>
            <p:cNvSpPr/>
            <p:nvPr/>
          </p:nvSpPr>
          <p:spPr>
            <a:xfrm>
              <a:off x="5559675" y="3666675"/>
              <a:ext cx="119175" cy="105000"/>
            </a:xfrm>
            <a:custGeom>
              <a:rect b="b" l="l" r="r" t="t"/>
              <a:pathLst>
                <a:path extrusionOk="0" h="4200" w="4767">
                  <a:moveTo>
                    <a:pt x="2383" y="0"/>
                  </a:moveTo>
                  <a:cubicBezTo>
                    <a:pt x="1696" y="0"/>
                    <a:pt x="1039" y="357"/>
                    <a:pt x="639" y="1014"/>
                  </a:cubicBezTo>
                  <a:cubicBezTo>
                    <a:pt x="1" y="2060"/>
                    <a:pt x="297" y="3310"/>
                    <a:pt x="1327" y="3908"/>
                  </a:cubicBezTo>
                  <a:cubicBezTo>
                    <a:pt x="1666" y="4105"/>
                    <a:pt x="2029" y="4200"/>
                    <a:pt x="2383" y="4200"/>
                  </a:cubicBezTo>
                  <a:cubicBezTo>
                    <a:pt x="3070" y="4200"/>
                    <a:pt x="3727" y="3843"/>
                    <a:pt x="4128" y="3187"/>
                  </a:cubicBezTo>
                  <a:cubicBezTo>
                    <a:pt x="4766" y="2141"/>
                    <a:pt x="4470" y="891"/>
                    <a:pt x="3440" y="293"/>
                  </a:cubicBezTo>
                  <a:cubicBezTo>
                    <a:pt x="3100" y="95"/>
                    <a:pt x="2737" y="0"/>
                    <a:pt x="2383"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4" name="Google Shape;3724;p9"/>
            <p:cNvSpPr/>
            <p:nvPr/>
          </p:nvSpPr>
          <p:spPr>
            <a:xfrm>
              <a:off x="4632025" y="960175"/>
              <a:ext cx="119700" cy="106025"/>
            </a:xfrm>
            <a:custGeom>
              <a:rect b="b" l="l" r="r" t="t"/>
              <a:pathLst>
                <a:path extrusionOk="0" h="4241" w="4788">
                  <a:moveTo>
                    <a:pt x="2391" y="1"/>
                  </a:moveTo>
                  <a:cubicBezTo>
                    <a:pt x="1644" y="1"/>
                    <a:pt x="932" y="418"/>
                    <a:pt x="541" y="1162"/>
                  </a:cubicBezTo>
                  <a:cubicBezTo>
                    <a:pt x="0" y="2192"/>
                    <a:pt x="337" y="3387"/>
                    <a:pt x="1332" y="3956"/>
                  </a:cubicBezTo>
                  <a:cubicBezTo>
                    <a:pt x="1668" y="4148"/>
                    <a:pt x="2026" y="4240"/>
                    <a:pt x="2377" y="4240"/>
                  </a:cubicBezTo>
                  <a:cubicBezTo>
                    <a:pt x="3105" y="4240"/>
                    <a:pt x="3799" y="3844"/>
                    <a:pt x="4198" y="3127"/>
                  </a:cubicBezTo>
                  <a:cubicBezTo>
                    <a:pt x="4788" y="2066"/>
                    <a:pt x="4434" y="823"/>
                    <a:pt x="3386" y="257"/>
                  </a:cubicBezTo>
                  <a:cubicBezTo>
                    <a:pt x="3064" y="83"/>
                    <a:pt x="2724" y="1"/>
                    <a:pt x="2391"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5" name="Google Shape;3725;p9"/>
            <p:cNvSpPr/>
            <p:nvPr/>
          </p:nvSpPr>
          <p:spPr>
            <a:xfrm>
              <a:off x="3695575" y="4802975"/>
              <a:ext cx="120200" cy="106000"/>
            </a:xfrm>
            <a:custGeom>
              <a:rect b="b" l="l" r="r" t="t"/>
              <a:pathLst>
                <a:path extrusionOk="0" h="4240" w="4808">
                  <a:moveTo>
                    <a:pt x="2414" y="1"/>
                  </a:moveTo>
                  <a:cubicBezTo>
                    <a:pt x="1696" y="1"/>
                    <a:pt x="1010" y="386"/>
                    <a:pt x="609" y="1080"/>
                  </a:cubicBezTo>
                  <a:cubicBezTo>
                    <a:pt x="1" y="2132"/>
                    <a:pt x="331" y="3383"/>
                    <a:pt x="1370" y="3965"/>
                  </a:cubicBezTo>
                  <a:cubicBezTo>
                    <a:pt x="1701" y="4151"/>
                    <a:pt x="2053" y="4240"/>
                    <a:pt x="2398" y="4240"/>
                  </a:cubicBezTo>
                  <a:cubicBezTo>
                    <a:pt x="3132" y="4240"/>
                    <a:pt x="3832" y="3837"/>
                    <a:pt x="4227" y="3112"/>
                  </a:cubicBezTo>
                  <a:cubicBezTo>
                    <a:pt x="4808" y="2049"/>
                    <a:pt x="4445" y="807"/>
                    <a:pt x="3393" y="249"/>
                  </a:cubicBezTo>
                  <a:cubicBezTo>
                    <a:pt x="3076" y="81"/>
                    <a:pt x="2742" y="1"/>
                    <a:pt x="2414"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6" name="Google Shape;3726;p9"/>
            <p:cNvSpPr/>
            <p:nvPr/>
          </p:nvSpPr>
          <p:spPr>
            <a:xfrm>
              <a:off x="4864100" y="1090925"/>
              <a:ext cx="120200" cy="106050"/>
            </a:xfrm>
            <a:custGeom>
              <a:rect b="b" l="l" r="r" t="t"/>
              <a:pathLst>
                <a:path extrusionOk="0" h="4242" w="4808">
                  <a:moveTo>
                    <a:pt x="2415" y="0"/>
                  </a:moveTo>
                  <a:cubicBezTo>
                    <a:pt x="1694" y="0"/>
                    <a:pt x="1004" y="390"/>
                    <a:pt x="603" y="1089"/>
                  </a:cubicBezTo>
                  <a:cubicBezTo>
                    <a:pt x="1" y="2143"/>
                    <a:pt x="337" y="3391"/>
                    <a:pt x="1377" y="3970"/>
                  </a:cubicBezTo>
                  <a:cubicBezTo>
                    <a:pt x="1706" y="4154"/>
                    <a:pt x="2056" y="4241"/>
                    <a:pt x="2397" y="4241"/>
                  </a:cubicBezTo>
                  <a:cubicBezTo>
                    <a:pt x="3135" y="4241"/>
                    <a:pt x="3838" y="3833"/>
                    <a:pt x="4233" y="3102"/>
                  </a:cubicBezTo>
                  <a:cubicBezTo>
                    <a:pt x="4808" y="2040"/>
                    <a:pt x="4439" y="798"/>
                    <a:pt x="3383" y="243"/>
                  </a:cubicBezTo>
                  <a:cubicBezTo>
                    <a:pt x="3069" y="79"/>
                    <a:pt x="2739" y="0"/>
                    <a:pt x="2415"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7" name="Google Shape;3727;p9"/>
            <p:cNvSpPr/>
            <p:nvPr/>
          </p:nvSpPr>
          <p:spPr>
            <a:xfrm>
              <a:off x="2067550" y="3887625"/>
              <a:ext cx="119425" cy="106000"/>
            </a:xfrm>
            <a:custGeom>
              <a:rect b="b" l="l" r="r" t="t"/>
              <a:pathLst>
                <a:path extrusionOk="0" h="4240" w="4777">
                  <a:moveTo>
                    <a:pt x="2403" y="0"/>
                  </a:moveTo>
                  <a:cubicBezTo>
                    <a:pt x="1719" y="0"/>
                    <a:pt x="1059" y="350"/>
                    <a:pt x="651" y="998"/>
                  </a:cubicBezTo>
                  <a:cubicBezTo>
                    <a:pt x="1" y="2027"/>
                    <a:pt x="275" y="3298"/>
                    <a:pt x="1280" y="3919"/>
                  </a:cubicBezTo>
                  <a:cubicBezTo>
                    <a:pt x="1631" y="4136"/>
                    <a:pt x="2012" y="4239"/>
                    <a:pt x="2386" y="4239"/>
                  </a:cubicBezTo>
                  <a:cubicBezTo>
                    <a:pt x="3090" y="4239"/>
                    <a:pt x="3768" y="3870"/>
                    <a:pt x="4174" y="3194"/>
                  </a:cubicBezTo>
                  <a:cubicBezTo>
                    <a:pt x="4777" y="2187"/>
                    <a:pt x="4513" y="975"/>
                    <a:pt x="3559" y="353"/>
                  </a:cubicBezTo>
                  <a:cubicBezTo>
                    <a:pt x="3194" y="115"/>
                    <a:pt x="2795" y="0"/>
                    <a:pt x="2403"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8" name="Google Shape;3728;p9"/>
            <p:cNvSpPr/>
            <p:nvPr/>
          </p:nvSpPr>
          <p:spPr>
            <a:xfrm>
              <a:off x="3984625" y="752700"/>
              <a:ext cx="117650" cy="104200"/>
            </a:xfrm>
            <a:custGeom>
              <a:rect b="b" l="l" r="r" t="t"/>
              <a:pathLst>
                <a:path extrusionOk="0" h="4168" w="4706">
                  <a:moveTo>
                    <a:pt x="2356" y="1"/>
                  </a:moveTo>
                  <a:cubicBezTo>
                    <a:pt x="1646" y="1"/>
                    <a:pt x="971" y="387"/>
                    <a:pt x="578" y="1085"/>
                  </a:cubicBezTo>
                  <a:cubicBezTo>
                    <a:pt x="1" y="2107"/>
                    <a:pt x="314" y="3305"/>
                    <a:pt x="1309" y="3880"/>
                  </a:cubicBezTo>
                  <a:cubicBezTo>
                    <a:pt x="1644" y="4074"/>
                    <a:pt x="2000" y="4167"/>
                    <a:pt x="2348" y="4167"/>
                  </a:cubicBezTo>
                  <a:cubicBezTo>
                    <a:pt x="3075" y="4167"/>
                    <a:pt x="3767" y="3763"/>
                    <a:pt x="4156" y="3036"/>
                  </a:cubicBezTo>
                  <a:cubicBezTo>
                    <a:pt x="4706" y="2006"/>
                    <a:pt x="4359" y="815"/>
                    <a:pt x="3349" y="261"/>
                  </a:cubicBezTo>
                  <a:cubicBezTo>
                    <a:pt x="3027" y="85"/>
                    <a:pt x="2688" y="1"/>
                    <a:pt x="2356"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9" name="Google Shape;3729;p9"/>
            <p:cNvSpPr/>
            <p:nvPr/>
          </p:nvSpPr>
          <p:spPr>
            <a:xfrm>
              <a:off x="5098325" y="1223025"/>
              <a:ext cx="116950" cy="103350"/>
            </a:xfrm>
            <a:custGeom>
              <a:rect b="b" l="l" r="r" t="t"/>
              <a:pathLst>
                <a:path extrusionOk="0" h="4134" w="4678">
                  <a:moveTo>
                    <a:pt x="2349" y="1"/>
                  </a:moveTo>
                  <a:cubicBezTo>
                    <a:pt x="1639" y="1"/>
                    <a:pt x="960" y="387"/>
                    <a:pt x="573" y="1081"/>
                  </a:cubicBezTo>
                  <a:cubicBezTo>
                    <a:pt x="1" y="2102"/>
                    <a:pt x="332" y="3309"/>
                    <a:pt x="1333" y="3869"/>
                  </a:cubicBezTo>
                  <a:cubicBezTo>
                    <a:pt x="1653" y="4048"/>
                    <a:pt x="1994" y="4133"/>
                    <a:pt x="2329" y="4133"/>
                  </a:cubicBezTo>
                  <a:cubicBezTo>
                    <a:pt x="3039" y="4133"/>
                    <a:pt x="3719" y="3748"/>
                    <a:pt x="4106" y="3054"/>
                  </a:cubicBezTo>
                  <a:cubicBezTo>
                    <a:pt x="4678" y="2033"/>
                    <a:pt x="4346" y="826"/>
                    <a:pt x="3346" y="266"/>
                  </a:cubicBezTo>
                  <a:cubicBezTo>
                    <a:pt x="3025" y="87"/>
                    <a:pt x="2684" y="1"/>
                    <a:pt x="2349"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0" name="Google Shape;3730;p9"/>
            <p:cNvSpPr/>
            <p:nvPr/>
          </p:nvSpPr>
          <p:spPr>
            <a:xfrm>
              <a:off x="1938075" y="1942725"/>
              <a:ext cx="117650" cy="104200"/>
            </a:xfrm>
            <a:custGeom>
              <a:rect b="b" l="l" r="r" t="t"/>
              <a:pathLst>
                <a:path extrusionOk="0" h="4168" w="4706">
                  <a:moveTo>
                    <a:pt x="2358" y="1"/>
                  </a:moveTo>
                  <a:cubicBezTo>
                    <a:pt x="1634" y="1"/>
                    <a:pt x="945" y="401"/>
                    <a:pt x="556" y="1125"/>
                  </a:cubicBezTo>
                  <a:cubicBezTo>
                    <a:pt x="0" y="2154"/>
                    <a:pt x="342" y="3344"/>
                    <a:pt x="1351" y="3903"/>
                  </a:cubicBezTo>
                  <a:cubicBezTo>
                    <a:pt x="1675" y="4082"/>
                    <a:pt x="2017" y="4167"/>
                    <a:pt x="2351" y="4167"/>
                  </a:cubicBezTo>
                  <a:cubicBezTo>
                    <a:pt x="3059" y="4167"/>
                    <a:pt x="3731" y="3784"/>
                    <a:pt x="4125" y="3089"/>
                  </a:cubicBezTo>
                  <a:cubicBezTo>
                    <a:pt x="4705" y="2068"/>
                    <a:pt x="4396" y="869"/>
                    <a:pt x="3404" y="291"/>
                  </a:cubicBezTo>
                  <a:cubicBezTo>
                    <a:pt x="3067" y="95"/>
                    <a:pt x="2708" y="1"/>
                    <a:pt x="2358"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1" name="Google Shape;3731;p9"/>
            <p:cNvSpPr/>
            <p:nvPr/>
          </p:nvSpPr>
          <p:spPr>
            <a:xfrm>
              <a:off x="2071525" y="1705625"/>
              <a:ext cx="117475" cy="104150"/>
            </a:xfrm>
            <a:custGeom>
              <a:rect b="b" l="l" r="r" t="t"/>
              <a:pathLst>
                <a:path extrusionOk="0" h="4166" w="4699">
                  <a:moveTo>
                    <a:pt x="2351" y="0"/>
                  </a:moveTo>
                  <a:cubicBezTo>
                    <a:pt x="1659" y="0"/>
                    <a:pt x="997" y="364"/>
                    <a:pt x="602" y="1029"/>
                  </a:cubicBezTo>
                  <a:cubicBezTo>
                    <a:pt x="1" y="2043"/>
                    <a:pt x="281" y="3254"/>
                    <a:pt x="1253" y="3850"/>
                  </a:cubicBezTo>
                  <a:cubicBezTo>
                    <a:pt x="1603" y="4063"/>
                    <a:pt x="1978" y="4165"/>
                    <a:pt x="2344" y="4165"/>
                  </a:cubicBezTo>
                  <a:cubicBezTo>
                    <a:pt x="3052" y="4165"/>
                    <a:pt x="3727" y="3783"/>
                    <a:pt x="4121" y="3085"/>
                  </a:cubicBezTo>
                  <a:cubicBezTo>
                    <a:pt x="4699" y="2062"/>
                    <a:pt x="4388" y="864"/>
                    <a:pt x="3395" y="288"/>
                  </a:cubicBezTo>
                  <a:cubicBezTo>
                    <a:pt x="3059" y="93"/>
                    <a:pt x="2701" y="0"/>
                    <a:pt x="2351"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2" name="Google Shape;3732;p9"/>
            <p:cNvSpPr/>
            <p:nvPr/>
          </p:nvSpPr>
          <p:spPr>
            <a:xfrm>
              <a:off x="5777800" y="3009350"/>
              <a:ext cx="116850" cy="103275"/>
            </a:xfrm>
            <a:custGeom>
              <a:rect b="b" l="l" r="r" t="t"/>
              <a:pathLst>
                <a:path extrusionOk="0" h="4131" w="4674">
                  <a:moveTo>
                    <a:pt x="2350" y="0"/>
                  </a:moveTo>
                  <a:cubicBezTo>
                    <a:pt x="1631" y="0"/>
                    <a:pt x="942" y="396"/>
                    <a:pt x="556" y="1103"/>
                  </a:cubicBezTo>
                  <a:cubicBezTo>
                    <a:pt x="1" y="2124"/>
                    <a:pt x="347" y="3331"/>
                    <a:pt x="1355" y="3879"/>
                  </a:cubicBezTo>
                  <a:cubicBezTo>
                    <a:pt x="1667" y="4049"/>
                    <a:pt x="1999" y="4130"/>
                    <a:pt x="2324" y="4130"/>
                  </a:cubicBezTo>
                  <a:cubicBezTo>
                    <a:pt x="3043" y="4130"/>
                    <a:pt x="3732" y="3735"/>
                    <a:pt x="4118" y="3028"/>
                  </a:cubicBezTo>
                  <a:cubicBezTo>
                    <a:pt x="4674" y="2006"/>
                    <a:pt x="4327" y="798"/>
                    <a:pt x="3319" y="251"/>
                  </a:cubicBezTo>
                  <a:cubicBezTo>
                    <a:pt x="3007" y="82"/>
                    <a:pt x="2676" y="0"/>
                    <a:pt x="2350"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3" name="Google Shape;3733;p9"/>
            <p:cNvSpPr/>
            <p:nvPr/>
          </p:nvSpPr>
          <p:spPr>
            <a:xfrm>
              <a:off x="5426675" y="3904225"/>
              <a:ext cx="118100" cy="104175"/>
            </a:xfrm>
            <a:custGeom>
              <a:rect b="b" l="l" r="r" t="t"/>
              <a:pathLst>
                <a:path extrusionOk="0" h="4167" w="4724">
                  <a:moveTo>
                    <a:pt x="2375" y="1"/>
                  </a:moveTo>
                  <a:cubicBezTo>
                    <a:pt x="1679" y="1"/>
                    <a:pt x="1014" y="369"/>
                    <a:pt x="618" y="1041"/>
                  </a:cubicBezTo>
                  <a:cubicBezTo>
                    <a:pt x="1" y="2094"/>
                    <a:pt x="332" y="3340"/>
                    <a:pt x="1383" y="3911"/>
                  </a:cubicBezTo>
                  <a:cubicBezTo>
                    <a:pt x="1702" y="4084"/>
                    <a:pt x="2038" y="4166"/>
                    <a:pt x="2366" y="4166"/>
                  </a:cubicBezTo>
                  <a:cubicBezTo>
                    <a:pt x="3079" y="4166"/>
                    <a:pt x="3758" y="3777"/>
                    <a:pt x="4151" y="3075"/>
                  </a:cubicBezTo>
                  <a:cubicBezTo>
                    <a:pt x="4724" y="2049"/>
                    <a:pt x="4406" y="856"/>
                    <a:pt x="3406" y="283"/>
                  </a:cubicBezTo>
                  <a:cubicBezTo>
                    <a:pt x="3074" y="92"/>
                    <a:pt x="2721" y="1"/>
                    <a:pt x="2375"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4" name="Google Shape;3734;p9"/>
            <p:cNvSpPr/>
            <p:nvPr/>
          </p:nvSpPr>
          <p:spPr>
            <a:xfrm>
              <a:off x="4400575" y="830750"/>
              <a:ext cx="116850" cy="103300"/>
            </a:xfrm>
            <a:custGeom>
              <a:rect b="b" l="l" r="r" t="t"/>
              <a:pathLst>
                <a:path extrusionOk="0" h="4132" w="4674">
                  <a:moveTo>
                    <a:pt x="2351" y="1"/>
                  </a:moveTo>
                  <a:cubicBezTo>
                    <a:pt x="1631" y="1"/>
                    <a:pt x="941" y="397"/>
                    <a:pt x="556" y="1103"/>
                  </a:cubicBezTo>
                  <a:cubicBezTo>
                    <a:pt x="1" y="2126"/>
                    <a:pt x="347" y="3333"/>
                    <a:pt x="1354" y="3881"/>
                  </a:cubicBezTo>
                  <a:cubicBezTo>
                    <a:pt x="1666" y="4050"/>
                    <a:pt x="1998" y="4131"/>
                    <a:pt x="2323" y="4131"/>
                  </a:cubicBezTo>
                  <a:cubicBezTo>
                    <a:pt x="3043" y="4131"/>
                    <a:pt x="3732" y="3735"/>
                    <a:pt x="4117" y="3029"/>
                  </a:cubicBezTo>
                  <a:cubicBezTo>
                    <a:pt x="4674" y="2008"/>
                    <a:pt x="4326" y="799"/>
                    <a:pt x="3319" y="251"/>
                  </a:cubicBezTo>
                  <a:cubicBezTo>
                    <a:pt x="3008" y="82"/>
                    <a:pt x="2676" y="1"/>
                    <a:pt x="2351"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5" name="Google Shape;3735;p9"/>
            <p:cNvSpPr/>
            <p:nvPr/>
          </p:nvSpPr>
          <p:spPr>
            <a:xfrm>
              <a:off x="5380350" y="1537350"/>
              <a:ext cx="117525" cy="104175"/>
            </a:xfrm>
            <a:custGeom>
              <a:rect b="b" l="l" r="r" t="t"/>
              <a:pathLst>
                <a:path extrusionOk="0" h="4167" w="4701">
                  <a:moveTo>
                    <a:pt x="2352" y="1"/>
                  </a:moveTo>
                  <a:cubicBezTo>
                    <a:pt x="1661" y="1"/>
                    <a:pt x="999" y="364"/>
                    <a:pt x="604" y="1027"/>
                  </a:cubicBezTo>
                  <a:cubicBezTo>
                    <a:pt x="0" y="2041"/>
                    <a:pt x="279" y="3253"/>
                    <a:pt x="1251" y="3849"/>
                  </a:cubicBezTo>
                  <a:cubicBezTo>
                    <a:pt x="1602" y="4064"/>
                    <a:pt x="1977" y="4167"/>
                    <a:pt x="2344" y="4167"/>
                  </a:cubicBezTo>
                  <a:cubicBezTo>
                    <a:pt x="3051" y="4167"/>
                    <a:pt x="3725" y="3785"/>
                    <a:pt x="4120" y="3088"/>
                  </a:cubicBezTo>
                  <a:cubicBezTo>
                    <a:pt x="4701" y="2066"/>
                    <a:pt x="4390" y="867"/>
                    <a:pt x="3397" y="289"/>
                  </a:cubicBezTo>
                  <a:cubicBezTo>
                    <a:pt x="3061" y="94"/>
                    <a:pt x="2703" y="1"/>
                    <a:pt x="2352"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6" name="Google Shape;3736;p9"/>
            <p:cNvSpPr/>
            <p:nvPr/>
          </p:nvSpPr>
          <p:spPr>
            <a:xfrm>
              <a:off x="4978725" y="4432925"/>
              <a:ext cx="114850" cy="101600"/>
            </a:xfrm>
            <a:custGeom>
              <a:rect b="b" l="l" r="r" t="t"/>
              <a:pathLst>
                <a:path extrusionOk="0" h="4064" w="4594">
                  <a:moveTo>
                    <a:pt x="2344" y="1"/>
                  </a:moveTo>
                  <a:cubicBezTo>
                    <a:pt x="1623" y="1"/>
                    <a:pt x="917" y="392"/>
                    <a:pt x="545" y="1079"/>
                  </a:cubicBezTo>
                  <a:cubicBezTo>
                    <a:pt x="0" y="2087"/>
                    <a:pt x="380" y="3346"/>
                    <a:pt x="1382" y="3854"/>
                  </a:cubicBezTo>
                  <a:cubicBezTo>
                    <a:pt x="1663" y="3996"/>
                    <a:pt x="1964" y="4064"/>
                    <a:pt x="2263" y="4064"/>
                  </a:cubicBezTo>
                  <a:cubicBezTo>
                    <a:pt x="2987" y="4064"/>
                    <a:pt x="3697" y="3669"/>
                    <a:pt x="4069" y="2985"/>
                  </a:cubicBezTo>
                  <a:cubicBezTo>
                    <a:pt x="4593" y="2017"/>
                    <a:pt x="4262" y="805"/>
                    <a:pt x="3327" y="264"/>
                  </a:cubicBezTo>
                  <a:cubicBezTo>
                    <a:pt x="3018" y="86"/>
                    <a:pt x="2679" y="1"/>
                    <a:pt x="2344"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7" name="Google Shape;3737;p9"/>
            <p:cNvSpPr/>
            <p:nvPr/>
          </p:nvSpPr>
          <p:spPr>
            <a:xfrm>
              <a:off x="3100700" y="4781550"/>
              <a:ext cx="112975" cy="100000"/>
            </a:xfrm>
            <a:custGeom>
              <a:rect b="b" l="l" r="r" t="t"/>
              <a:pathLst>
                <a:path extrusionOk="0" h="4000" w="4519">
                  <a:moveTo>
                    <a:pt x="2321" y="1"/>
                  </a:moveTo>
                  <a:cubicBezTo>
                    <a:pt x="1623" y="1"/>
                    <a:pt x="923" y="363"/>
                    <a:pt x="550" y="999"/>
                  </a:cubicBezTo>
                  <a:cubicBezTo>
                    <a:pt x="0" y="1934"/>
                    <a:pt x="318" y="3202"/>
                    <a:pt x="1239" y="3743"/>
                  </a:cubicBezTo>
                  <a:cubicBezTo>
                    <a:pt x="1535" y="3917"/>
                    <a:pt x="1867" y="4000"/>
                    <a:pt x="2199" y="4000"/>
                  </a:cubicBezTo>
                  <a:cubicBezTo>
                    <a:pt x="2896" y="4000"/>
                    <a:pt x="3595" y="3638"/>
                    <a:pt x="3969" y="3002"/>
                  </a:cubicBezTo>
                  <a:cubicBezTo>
                    <a:pt x="4518" y="2068"/>
                    <a:pt x="4200" y="799"/>
                    <a:pt x="3279" y="257"/>
                  </a:cubicBezTo>
                  <a:cubicBezTo>
                    <a:pt x="2984" y="83"/>
                    <a:pt x="2653" y="1"/>
                    <a:pt x="2321"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8" name="Google Shape;3738;p9"/>
            <p:cNvSpPr/>
            <p:nvPr/>
          </p:nvSpPr>
          <p:spPr>
            <a:xfrm>
              <a:off x="2866575" y="4649625"/>
              <a:ext cx="116075" cy="102400"/>
            </a:xfrm>
            <a:custGeom>
              <a:rect b="b" l="l" r="r" t="t"/>
              <a:pathLst>
                <a:path extrusionOk="0" h="4096" w="4643">
                  <a:moveTo>
                    <a:pt x="2347" y="0"/>
                  </a:moveTo>
                  <a:cubicBezTo>
                    <a:pt x="1649" y="0"/>
                    <a:pt x="970" y="369"/>
                    <a:pt x="585" y="1027"/>
                  </a:cubicBezTo>
                  <a:cubicBezTo>
                    <a:pt x="0" y="2028"/>
                    <a:pt x="319" y="3269"/>
                    <a:pt x="1306" y="3830"/>
                  </a:cubicBezTo>
                  <a:cubicBezTo>
                    <a:pt x="1622" y="4010"/>
                    <a:pt x="1962" y="4095"/>
                    <a:pt x="2298" y="4095"/>
                  </a:cubicBezTo>
                  <a:cubicBezTo>
                    <a:pt x="3011" y="4095"/>
                    <a:pt x="3701" y="3709"/>
                    <a:pt x="4082" y="3018"/>
                  </a:cubicBezTo>
                  <a:cubicBezTo>
                    <a:pt x="4642" y="2006"/>
                    <a:pt x="4289" y="774"/>
                    <a:pt x="3287" y="238"/>
                  </a:cubicBezTo>
                  <a:cubicBezTo>
                    <a:pt x="2987" y="77"/>
                    <a:pt x="2665" y="0"/>
                    <a:pt x="2347"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9" name="Google Shape;3739;p9"/>
            <p:cNvSpPr/>
            <p:nvPr/>
          </p:nvSpPr>
          <p:spPr>
            <a:xfrm>
              <a:off x="2634400" y="4518825"/>
              <a:ext cx="115650" cy="102425"/>
            </a:xfrm>
            <a:custGeom>
              <a:rect b="b" l="l" r="r" t="t"/>
              <a:pathLst>
                <a:path extrusionOk="0" h="4097" w="4626">
                  <a:moveTo>
                    <a:pt x="2328" y="0"/>
                  </a:moveTo>
                  <a:cubicBezTo>
                    <a:pt x="1600" y="0"/>
                    <a:pt x="896" y="403"/>
                    <a:pt x="520" y="1114"/>
                  </a:cubicBezTo>
                  <a:cubicBezTo>
                    <a:pt x="1" y="2094"/>
                    <a:pt x="331" y="3280"/>
                    <a:pt x="1276" y="3824"/>
                  </a:cubicBezTo>
                  <a:cubicBezTo>
                    <a:pt x="1595" y="4008"/>
                    <a:pt x="1940" y="4096"/>
                    <a:pt x="2280" y="4096"/>
                  </a:cubicBezTo>
                  <a:cubicBezTo>
                    <a:pt x="2989" y="4096"/>
                    <a:pt x="3674" y="3715"/>
                    <a:pt x="4058" y="3032"/>
                  </a:cubicBezTo>
                  <a:cubicBezTo>
                    <a:pt x="4625" y="2021"/>
                    <a:pt x="4282" y="789"/>
                    <a:pt x="3283" y="246"/>
                  </a:cubicBezTo>
                  <a:cubicBezTo>
                    <a:pt x="2977" y="79"/>
                    <a:pt x="2650" y="0"/>
                    <a:pt x="2328"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0" name="Google Shape;3740;p9"/>
            <p:cNvSpPr/>
            <p:nvPr/>
          </p:nvSpPr>
          <p:spPr>
            <a:xfrm>
              <a:off x="2521750" y="1179050"/>
              <a:ext cx="115550" cy="102425"/>
            </a:xfrm>
            <a:custGeom>
              <a:rect b="b" l="l" r="r" t="t"/>
              <a:pathLst>
                <a:path extrusionOk="0" h="4097" w="4622">
                  <a:moveTo>
                    <a:pt x="2345" y="1"/>
                  </a:moveTo>
                  <a:cubicBezTo>
                    <a:pt x="1646" y="1"/>
                    <a:pt x="967" y="371"/>
                    <a:pt x="581" y="1038"/>
                  </a:cubicBezTo>
                  <a:cubicBezTo>
                    <a:pt x="1" y="2041"/>
                    <a:pt x="326" y="3279"/>
                    <a:pt x="1317" y="3836"/>
                  </a:cubicBezTo>
                  <a:cubicBezTo>
                    <a:pt x="1630" y="4012"/>
                    <a:pt x="1967" y="4096"/>
                    <a:pt x="2299" y="4096"/>
                  </a:cubicBezTo>
                  <a:cubicBezTo>
                    <a:pt x="3017" y="4096"/>
                    <a:pt x="3710" y="3705"/>
                    <a:pt x="4090" y="3009"/>
                  </a:cubicBezTo>
                  <a:cubicBezTo>
                    <a:pt x="4622" y="2035"/>
                    <a:pt x="4309" y="843"/>
                    <a:pt x="3375" y="288"/>
                  </a:cubicBezTo>
                  <a:cubicBezTo>
                    <a:pt x="3049" y="93"/>
                    <a:pt x="2695" y="1"/>
                    <a:pt x="2345"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1" name="Google Shape;3741;p9"/>
            <p:cNvSpPr/>
            <p:nvPr/>
          </p:nvSpPr>
          <p:spPr>
            <a:xfrm>
              <a:off x="3515875" y="4858775"/>
              <a:ext cx="113650" cy="100825"/>
            </a:xfrm>
            <a:custGeom>
              <a:rect b="b" l="l" r="r" t="t"/>
              <a:pathLst>
                <a:path extrusionOk="0" h="4033" w="4546">
                  <a:moveTo>
                    <a:pt x="2327" y="0"/>
                  </a:moveTo>
                  <a:cubicBezTo>
                    <a:pt x="1610" y="0"/>
                    <a:pt x="897" y="384"/>
                    <a:pt x="528" y="1057"/>
                  </a:cubicBezTo>
                  <a:cubicBezTo>
                    <a:pt x="1" y="2016"/>
                    <a:pt x="338" y="3252"/>
                    <a:pt x="1272" y="3783"/>
                  </a:cubicBezTo>
                  <a:cubicBezTo>
                    <a:pt x="1570" y="3952"/>
                    <a:pt x="1898" y="4032"/>
                    <a:pt x="2226" y="4032"/>
                  </a:cubicBezTo>
                  <a:cubicBezTo>
                    <a:pt x="2924" y="4032"/>
                    <a:pt x="3617" y="3667"/>
                    <a:pt x="3994" y="3025"/>
                  </a:cubicBezTo>
                  <a:cubicBezTo>
                    <a:pt x="4545" y="2084"/>
                    <a:pt x="4242" y="833"/>
                    <a:pt x="3326" y="277"/>
                  </a:cubicBezTo>
                  <a:cubicBezTo>
                    <a:pt x="3017" y="89"/>
                    <a:pt x="2671" y="0"/>
                    <a:pt x="2327"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2" name="Google Shape;3742;p9"/>
            <p:cNvSpPr/>
            <p:nvPr/>
          </p:nvSpPr>
          <p:spPr>
            <a:xfrm>
              <a:off x="2119750" y="4074150"/>
              <a:ext cx="114200" cy="100850"/>
            </a:xfrm>
            <a:custGeom>
              <a:rect b="b" l="l" r="r" t="t"/>
              <a:pathLst>
                <a:path extrusionOk="0" h="4034" w="4568">
                  <a:moveTo>
                    <a:pt x="2345" y="1"/>
                  </a:moveTo>
                  <a:cubicBezTo>
                    <a:pt x="1648" y="1"/>
                    <a:pt x="955" y="364"/>
                    <a:pt x="577" y="1007"/>
                  </a:cubicBezTo>
                  <a:cubicBezTo>
                    <a:pt x="1" y="1985"/>
                    <a:pt x="354" y="3286"/>
                    <a:pt x="1339" y="3810"/>
                  </a:cubicBezTo>
                  <a:cubicBezTo>
                    <a:pt x="1624" y="3961"/>
                    <a:pt x="1934" y="4033"/>
                    <a:pt x="2244" y="4033"/>
                  </a:cubicBezTo>
                  <a:cubicBezTo>
                    <a:pt x="2961" y="4033"/>
                    <a:pt x="3672" y="3647"/>
                    <a:pt x="4040" y="2978"/>
                  </a:cubicBezTo>
                  <a:cubicBezTo>
                    <a:pt x="4567" y="2022"/>
                    <a:pt x="4233" y="783"/>
                    <a:pt x="3300" y="251"/>
                  </a:cubicBezTo>
                  <a:cubicBezTo>
                    <a:pt x="3002" y="81"/>
                    <a:pt x="2673" y="1"/>
                    <a:pt x="2345"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3" name="Google Shape;3743;p9"/>
            <p:cNvSpPr/>
            <p:nvPr/>
          </p:nvSpPr>
          <p:spPr>
            <a:xfrm>
              <a:off x="2402875" y="4389250"/>
              <a:ext cx="112975" cy="100025"/>
            </a:xfrm>
            <a:custGeom>
              <a:rect b="b" l="l" r="r" t="t"/>
              <a:pathLst>
                <a:path extrusionOk="0" h="4001" w="4519">
                  <a:moveTo>
                    <a:pt x="2321" y="0"/>
                  </a:moveTo>
                  <a:cubicBezTo>
                    <a:pt x="1591" y="0"/>
                    <a:pt x="863" y="398"/>
                    <a:pt x="507" y="1076"/>
                  </a:cubicBezTo>
                  <a:cubicBezTo>
                    <a:pt x="0" y="2039"/>
                    <a:pt x="375" y="3295"/>
                    <a:pt x="1316" y="3787"/>
                  </a:cubicBezTo>
                  <a:cubicBezTo>
                    <a:pt x="1593" y="3932"/>
                    <a:pt x="1896" y="4000"/>
                    <a:pt x="2199" y="4000"/>
                  </a:cubicBezTo>
                  <a:cubicBezTo>
                    <a:pt x="2929" y="4000"/>
                    <a:pt x="3658" y="3602"/>
                    <a:pt x="4013" y="2925"/>
                  </a:cubicBezTo>
                  <a:cubicBezTo>
                    <a:pt x="4518" y="1961"/>
                    <a:pt x="4144" y="706"/>
                    <a:pt x="3204" y="214"/>
                  </a:cubicBezTo>
                  <a:cubicBezTo>
                    <a:pt x="2927" y="69"/>
                    <a:pt x="2624" y="0"/>
                    <a:pt x="2321"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4" name="Google Shape;3744;p9"/>
            <p:cNvSpPr/>
            <p:nvPr/>
          </p:nvSpPr>
          <p:spPr>
            <a:xfrm>
              <a:off x="5695500" y="3431275"/>
              <a:ext cx="114125" cy="101550"/>
            </a:xfrm>
            <a:custGeom>
              <a:rect b="b" l="l" r="r" t="t"/>
              <a:pathLst>
                <a:path extrusionOk="0" h="4062" w="4565">
                  <a:moveTo>
                    <a:pt x="2322" y="0"/>
                  </a:moveTo>
                  <a:cubicBezTo>
                    <a:pt x="1629" y="0"/>
                    <a:pt x="947" y="359"/>
                    <a:pt x="564" y="1005"/>
                  </a:cubicBezTo>
                  <a:cubicBezTo>
                    <a:pt x="1" y="1951"/>
                    <a:pt x="282" y="3183"/>
                    <a:pt x="1190" y="3757"/>
                  </a:cubicBezTo>
                  <a:cubicBezTo>
                    <a:pt x="1516" y="3964"/>
                    <a:pt x="1881" y="4062"/>
                    <a:pt x="2243" y="4062"/>
                  </a:cubicBezTo>
                  <a:cubicBezTo>
                    <a:pt x="2936" y="4062"/>
                    <a:pt x="3618" y="3703"/>
                    <a:pt x="4002" y="3057"/>
                  </a:cubicBezTo>
                  <a:cubicBezTo>
                    <a:pt x="4564" y="2113"/>
                    <a:pt x="4284" y="881"/>
                    <a:pt x="3375" y="305"/>
                  </a:cubicBezTo>
                  <a:cubicBezTo>
                    <a:pt x="3049" y="98"/>
                    <a:pt x="2684" y="0"/>
                    <a:pt x="2322"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5" name="Google Shape;3745;p9"/>
            <p:cNvSpPr/>
            <p:nvPr/>
          </p:nvSpPr>
          <p:spPr>
            <a:xfrm>
              <a:off x="1722325" y="2602225"/>
              <a:ext cx="115225" cy="101525"/>
            </a:xfrm>
            <a:custGeom>
              <a:rect b="b" l="l" r="r" t="t"/>
              <a:pathLst>
                <a:path extrusionOk="0" h="4061" w="4609">
                  <a:moveTo>
                    <a:pt x="2342" y="1"/>
                  </a:moveTo>
                  <a:cubicBezTo>
                    <a:pt x="1659" y="1"/>
                    <a:pt x="986" y="349"/>
                    <a:pt x="602" y="974"/>
                  </a:cubicBezTo>
                  <a:cubicBezTo>
                    <a:pt x="1" y="1951"/>
                    <a:pt x="307" y="3231"/>
                    <a:pt x="1278" y="3796"/>
                  </a:cubicBezTo>
                  <a:cubicBezTo>
                    <a:pt x="1588" y="3975"/>
                    <a:pt x="1928" y="4061"/>
                    <a:pt x="2266" y="4061"/>
                  </a:cubicBezTo>
                  <a:cubicBezTo>
                    <a:pt x="2949" y="4061"/>
                    <a:pt x="3622" y="3712"/>
                    <a:pt x="4007" y="3087"/>
                  </a:cubicBezTo>
                  <a:cubicBezTo>
                    <a:pt x="4609" y="2111"/>
                    <a:pt x="4302" y="831"/>
                    <a:pt x="3331" y="266"/>
                  </a:cubicBezTo>
                  <a:cubicBezTo>
                    <a:pt x="3021" y="86"/>
                    <a:pt x="2680" y="1"/>
                    <a:pt x="2342"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6" name="Google Shape;3746;p9"/>
            <p:cNvSpPr/>
            <p:nvPr/>
          </p:nvSpPr>
          <p:spPr>
            <a:xfrm>
              <a:off x="1806275" y="2181500"/>
              <a:ext cx="114175" cy="100825"/>
            </a:xfrm>
            <a:custGeom>
              <a:rect b="b" l="l" r="r" t="t"/>
              <a:pathLst>
                <a:path extrusionOk="0" h="4033" w="4567">
                  <a:moveTo>
                    <a:pt x="2345" y="1"/>
                  </a:moveTo>
                  <a:cubicBezTo>
                    <a:pt x="1668" y="1"/>
                    <a:pt x="993" y="341"/>
                    <a:pt x="608" y="952"/>
                  </a:cubicBezTo>
                  <a:cubicBezTo>
                    <a:pt x="1" y="1911"/>
                    <a:pt x="315" y="3223"/>
                    <a:pt x="1283" y="3780"/>
                  </a:cubicBezTo>
                  <a:cubicBezTo>
                    <a:pt x="1582" y="3952"/>
                    <a:pt x="1913" y="4033"/>
                    <a:pt x="2243" y="4033"/>
                  </a:cubicBezTo>
                  <a:cubicBezTo>
                    <a:pt x="2939" y="4033"/>
                    <a:pt x="3630" y="3672"/>
                    <a:pt x="4009" y="3033"/>
                  </a:cubicBezTo>
                  <a:cubicBezTo>
                    <a:pt x="4566" y="2093"/>
                    <a:pt x="4266" y="843"/>
                    <a:pt x="3352" y="282"/>
                  </a:cubicBezTo>
                  <a:cubicBezTo>
                    <a:pt x="3042" y="91"/>
                    <a:pt x="2693" y="1"/>
                    <a:pt x="2345"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7" name="Google Shape;3747;p9"/>
            <p:cNvSpPr/>
            <p:nvPr/>
          </p:nvSpPr>
          <p:spPr>
            <a:xfrm>
              <a:off x="2205850" y="1469775"/>
              <a:ext cx="114850" cy="101600"/>
            </a:xfrm>
            <a:custGeom>
              <a:rect b="b" l="l" r="r" t="t"/>
              <a:pathLst>
                <a:path extrusionOk="0" h="4064" w="4594">
                  <a:moveTo>
                    <a:pt x="2346" y="1"/>
                  </a:moveTo>
                  <a:cubicBezTo>
                    <a:pt x="1625" y="1"/>
                    <a:pt x="919" y="391"/>
                    <a:pt x="547" y="1078"/>
                  </a:cubicBezTo>
                  <a:cubicBezTo>
                    <a:pt x="1" y="2086"/>
                    <a:pt x="381" y="3344"/>
                    <a:pt x="1384" y="3853"/>
                  </a:cubicBezTo>
                  <a:cubicBezTo>
                    <a:pt x="1665" y="3996"/>
                    <a:pt x="1967" y="4063"/>
                    <a:pt x="2266" y="4063"/>
                  </a:cubicBezTo>
                  <a:cubicBezTo>
                    <a:pt x="2989" y="4063"/>
                    <a:pt x="3698" y="3668"/>
                    <a:pt x="4069" y="2983"/>
                  </a:cubicBezTo>
                  <a:cubicBezTo>
                    <a:pt x="4594" y="2017"/>
                    <a:pt x="4264" y="804"/>
                    <a:pt x="3328" y="263"/>
                  </a:cubicBezTo>
                  <a:cubicBezTo>
                    <a:pt x="3019" y="85"/>
                    <a:pt x="2681" y="1"/>
                    <a:pt x="2346"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8" name="Google Shape;3748;p9"/>
            <p:cNvSpPr/>
            <p:nvPr/>
          </p:nvSpPr>
          <p:spPr>
            <a:xfrm>
              <a:off x="5295025" y="4142650"/>
              <a:ext cx="115225" cy="101525"/>
            </a:xfrm>
            <a:custGeom>
              <a:rect b="b" l="l" r="r" t="t"/>
              <a:pathLst>
                <a:path extrusionOk="0" h="4061" w="4609">
                  <a:moveTo>
                    <a:pt x="2343" y="1"/>
                  </a:moveTo>
                  <a:cubicBezTo>
                    <a:pt x="1664" y="1"/>
                    <a:pt x="995" y="344"/>
                    <a:pt x="609" y="962"/>
                  </a:cubicBezTo>
                  <a:cubicBezTo>
                    <a:pt x="0" y="1935"/>
                    <a:pt x="299" y="3218"/>
                    <a:pt x="1266" y="3788"/>
                  </a:cubicBezTo>
                  <a:cubicBezTo>
                    <a:pt x="1578" y="3973"/>
                    <a:pt x="1923" y="4061"/>
                    <a:pt x="2266" y="4061"/>
                  </a:cubicBezTo>
                  <a:cubicBezTo>
                    <a:pt x="2944" y="4061"/>
                    <a:pt x="3613" y="3718"/>
                    <a:pt x="4000" y="3100"/>
                  </a:cubicBezTo>
                  <a:cubicBezTo>
                    <a:pt x="4608" y="2128"/>
                    <a:pt x="4311" y="844"/>
                    <a:pt x="3342" y="272"/>
                  </a:cubicBezTo>
                  <a:cubicBezTo>
                    <a:pt x="3030" y="88"/>
                    <a:pt x="2685" y="1"/>
                    <a:pt x="2343"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9" name="Google Shape;3749;p9"/>
            <p:cNvSpPr/>
            <p:nvPr/>
          </p:nvSpPr>
          <p:spPr>
            <a:xfrm>
              <a:off x="3205500" y="783575"/>
              <a:ext cx="112975" cy="100025"/>
            </a:xfrm>
            <a:custGeom>
              <a:rect b="b" l="l" r="r" t="t"/>
              <a:pathLst>
                <a:path extrusionOk="0" h="4001" w="4519">
                  <a:moveTo>
                    <a:pt x="2321" y="1"/>
                  </a:moveTo>
                  <a:cubicBezTo>
                    <a:pt x="1625" y="1"/>
                    <a:pt x="925" y="362"/>
                    <a:pt x="550" y="996"/>
                  </a:cubicBezTo>
                  <a:cubicBezTo>
                    <a:pt x="1" y="1929"/>
                    <a:pt x="317" y="3199"/>
                    <a:pt x="1237" y="3743"/>
                  </a:cubicBezTo>
                  <a:cubicBezTo>
                    <a:pt x="1533" y="3918"/>
                    <a:pt x="1865" y="4000"/>
                    <a:pt x="2198" y="4000"/>
                  </a:cubicBezTo>
                  <a:cubicBezTo>
                    <a:pt x="2894" y="4000"/>
                    <a:pt x="3593" y="3639"/>
                    <a:pt x="3967" y="3005"/>
                  </a:cubicBezTo>
                  <a:cubicBezTo>
                    <a:pt x="4519" y="2072"/>
                    <a:pt x="4202" y="802"/>
                    <a:pt x="3282" y="258"/>
                  </a:cubicBezTo>
                  <a:cubicBezTo>
                    <a:pt x="2986" y="83"/>
                    <a:pt x="2654" y="1"/>
                    <a:pt x="2321"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0" name="Google Shape;3750;p9"/>
            <p:cNvSpPr/>
            <p:nvPr/>
          </p:nvSpPr>
          <p:spPr>
            <a:xfrm>
              <a:off x="5764100" y="2222000"/>
              <a:ext cx="113025" cy="100050"/>
            </a:xfrm>
            <a:custGeom>
              <a:rect b="b" l="l" r="r" t="t"/>
              <a:pathLst>
                <a:path extrusionOk="0" h="4002" w="4521">
                  <a:moveTo>
                    <a:pt x="2320" y="1"/>
                  </a:moveTo>
                  <a:cubicBezTo>
                    <a:pt x="1620" y="1"/>
                    <a:pt x="918" y="367"/>
                    <a:pt x="546" y="1008"/>
                  </a:cubicBezTo>
                  <a:cubicBezTo>
                    <a:pt x="1" y="1946"/>
                    <a:pt x="325" y="3212"/>
                    <a:pt x="1249" y="3750"/>
                  </a:cubicBezTo>
                  <a:cubicBezTo>
                    <a:pt x="1542" y="3921"/>
                    <a:pt x="1871" y="4001"/>
                    <a:pt x="2199" y="4001"/>
                  </a:cubicBezTo>
                  <a:cubicBezTo>
                    <a:pt x="2900" y="4001"/>
                    <a:pt x="3603" y="3635"/>
                    <a:pt x="3975" y="2994"/>
                  </a:cubicBezTo>
                  <a:cubicBezTo>
                    <a:pt x="4520" y="2057"/>
                    <a:pt x="4194" y="791"/>
                    <a:pt x="3272" y="253"/>
                  </a:cubicBezTo>
                  <a:cubicBezTo>
                    <a:pt x="2978" y="82"/>
                    <a:pt x="2649" y="1"/>
                    <a:pt x="2320"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1" name="Google Shape;3751;p9"/>
            <p:cNvSpPr/>
            <p:nvPr/>
          </p:nvSpPr>
          <p:spPr>
            <a:xfrm>
              <a:off x="3388850" y="730875"/>
              <a:ext cx="111625" cy="99075"/>
            </a:xfrm>
            <a:custGeom>
              <a:rect b="b" l="l" r="r" t="t"/>
              <a:pathLst>
                <a:path extrusionOk="0" h="3963" w="4465">
                  <a:moveTo>
                    <a:pt x="2312" y="1"/>
                  </a:moveTo>
                  <a:cubicBezTo>
                    <a:pt x="1602" y="1"/>
                    <a:pt x="886" y="377"/>
                    <a:pt x="525" y="1025"/>
                  </a:cubicBezTo>
                  <a:cubicBezTo>
                    <a:pt x="1" y="1967"/>
                    <a:pt x="360" y="3249"/>
                    <a:pt x="1291" y="3747"/>
                  </a:cubicBezTo>
                  <a:cubicBezTo>
                    <a:pt x="1566" y="3893"/>
                    <a:pt x="1869" y="3962"/>
                    <a:pt x="2173" y="3962"/>
                  </a:cubicBezTo>
                  <a:cubicBezTo>
                    <a:pt x="2905" y="3962"/>
                    <a:pt x="3641" y="3563"/>
                    <a:pt x="3988" y="2889"/>
                  </a:cubicBezTo>
                  <a:cubicBezTo>
                    <a:pt x="4464" y="1965"/>
                    <a:pt x="4124" y="752"/>
                    <a:pt x="3243" y="244"/>
                  </a:cubicBezTo>
                  <a:cubicBezTo>
                    <a:pt x="2956" y="79"/>
                    <a:pt x="2635" y="1"/>
                    <a:pt x="2312"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2" name="Google Shape;3752;p9"/>
            <p:cNvSpPr/>
            <p:nvPr/>
          </p:nvSpPr>
          <p:spPr>
            <a:xfrm>
              <a:off x="5714875" y="2038525"/>
              <a:ext cx="111625" cy="99100"/>
            </a:xfrm>
            <a:custGeom>
              <a:rect b="b" l="l" r="r" t="t"/>
              <a:pathLst>
                <a:path extrusionOk="0" h="3964" w="4465">
                  <a:moveTo>
                    <a:pt x="2315" y="1"/>
                  </a:moveTo>
                  <a:cubicBezTo>
                    <a:pt x="1623" y="1"/>
                    <a:pt x="921" y="356"/>
                    <a:pt x="551" y="980"/>
                  </a:cubicBezTo>
                  <a:cubicBezTo>
                    <a:pt x="1" y="1906"/>
                    <a:pt x="329" y="3195"/>
                    <a:pt x="1248" y="3722"/>
                  </a:cubicBezTo>
                  <a:cubicBezTo>
                    <a:pt x="1533" y="3886"/>
                    <a:pt x="1853" y="3963"/>
                    <a:pt x="2174" y="3963"/>
                  </a:cubicBezTo>
                  <a:cubicBezTo>
                    <a:pt x="2887" y="3963"/>
                    <a:pt x="3605" y="3584"/>
                    <a:pt x="3963" y="2934"/>
                  </a:cubicBezTo>
                  <a:cubicBezTo>
                    <a:pt x="4464" y="2028"/>
                    <a:pt x="4153" y="806"/>
                    <a:pt x="3287" y="268"/>
                  </a:cubicBezTo>
                  <a:cubicBezTo>
                    <a:pt x="2992" y="86"/>
                    <a:pt x="2655" y="1"/>
                    <a:pt x="2315"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3" name="Google Shape;3753;p9"/>
            <p:cNvSpPr/>
            <p:nvPr/>
          </p:nvSpPr>
          <p:spPr>
            <a:xfrm>
              <a:off x="5814725" y="2406425"/>
              <a:ext cx="111600" cy="99075"/>
            </a:xfrm>
            <a:custGeom>
              <a:rect b="b" l="l" r="r" t="t"/>
              <a:pathLst>
                <a:path extrusionOk="0" h="3963" w="4464">
                  <a:moveTo>
                    <a:pt x="2290" y="1"/>
                  </a:moveTo>
                  <a:cubicBezTo>
                    <a:pt x="1585" y="1"/>
                    <a:pt x="873" y="371"/>
                    <a:pt x="509" y="1013"/>
                  </a:cubicBezTo>
                  <a:cubicBezTo>
                    <a:pt x="0" y="1914"/>
                    <a:pt x="299" y="3138"/>
                    <a:pt x="1161" y="3685"/>
                  </a:cubicBezTo>
                  <a:cubicBezTo>
                    <a:pt x="1459" y="3874"/>
                    <a:pt x="1802" y="3963"/>
                    <a:pt x="2148" y="3963"/>
                  </a:cubicBezTo>
                  <a:cubicBezTo>
                    <a:pt x="2834" y="3963"/>
                    <a:pt x="3530" y="3613"/>
                    <a:pt x="3905" y="2998"/>
                  </a:cubicBezTo>
                  <a:cubicBezTo>
                    <a:pt x="4464" y="2082"/>
                    <a:pt x="4147" y="788"/>
                    <a:pt x="3232" y="250"/>
                  </a:cubicBezTo>
                  <a:cubicBezTo>
                    <a:pt x="2943" y="80"/>
                    <a:pt x="2617" y="1"/>
                    <a:pt x="2290"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4" name="Google Shape;3754;p9"/>
            <p:cNvSpPr/>
            <p:nvPr/>
          </p:nvSpPr>
          <p:spPr>
            <a:xfrm>
              <a:off x="3023475" y="837225"/>
              <a:ext cx="111625" cy="99075"/>
            </a:xfrm>
            <a:custGeom>
              <a:rect b="b" l="l" r="r" t="t"/>
              <a:pathLst>
                <a:path extrusionOk="0" h="3963" w="4465">
                  <a:moveTo>
                    <a:pt x="2292" y="1"/>
                  </a:moveTo>
                  <a:cubicBezTo>
                    <a:pt x="1583" y="1"/>
                    <a:pt x="868" y="375"/>
                    <a:pt x="506" y="1021"/>
                  </a:cubicBezTo>
                  <a:cubicBezTo>
                    <a:pt x="1" y="1924"/>
                    <a:pt x="306" y="3147"/>
                    <a:pt x="1169" y="3690"/>
                  </a:cubicBezTo>
                  <a:cubicBezTo>
                    <a:pt x="1465" y="3875"/>
                    <a:pt x="1806" y="3963"/>
                    <a:pt x="2149" y="3963"/>
                  </a:cubicBezTo>
                  <a:cubicBezTo>
                    <a:pt x="2837" y="3963"/>
                    <a:pt x="3536" y="3611"/>
                    <a:pt x="3908" y="2991"/>
                  </a:cubicBezTo>
                  <a:cubicBezTo>
                    <a:pt x="4464" y="2072"/>
                    <a:pt x="4143" y="779"/>
                    <a:pt x="3225" y="246"/>
                  </a:cubicBezTo>
                  <a:cubicBezTo>
                    <a:pt x="2938" y="79"/>
                    <a:pt x="2616" y="1"/>
                    <a:pt x="2292"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5" name="Google Shape;3755;p9"/>
            <p:cNvSpPr/>
            <p:nvPr/>
          </p:nvSpPr>
          <p:spPr>
            <a:xfrm>
              <a:off x="4299525" y="4831850"/>
              <a:ext cx="109375" cy="97075"/>
            </a:xfrm>
            <a:custGeom>
              <a:rect b="b" l="l" r="r" t="t"/>
              <a:pathLst>
                <a:path extrusionOk="0" h="3883" w="4375">
                  <a:moveTo>
                    <a:pt x="2255" y="1"/>
                  </a:moveTo>
                  <a:cubicBezTo>
                    <a:pt x="1540" y="1"/>
                    <a:pt x="818" y="390"/>
                    <a:pt x="478" y="1053"/>
                  </a:cubicBezTo>
                  <a:cubicBezTo>
                    <a:pt x="1" y="1980"/>
                    <a:pt x="360" y="3192"/>
                    <a:pt x="1256" y="3671"/>
                  </a:cubicBezTo>
                  <a:cubicBezTo>
                    <a:pt x="1526" y="3815"/>
                    <a:pt x="1824" y="3882"/>
                    <a:pt x="2122" y="3882"/>
                  </a:cubicBezTo>
                  <a:cubicBezTo>
                    <a:pt x="2818" y="3882"/>
                    <a:pt x="3518" y="3513"/>
                    <a:pt x="3871" y="2879"/>
                  </a:cubicBezTo>
                  <a:cubicBezTo>
                    <a:pt x="4374" y="1974"/>
                    <a:pt x="4049" y="751"/>
                    <a:pt x="3168" y="240"/>
                  </a:cubicBezTo>
                  <a:cubicBezTo>
                    <a:pt x="2887" y="77"/>
                    <a:pt x="2571" y="1"/>
                    <a:pt x="2255"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6" name="Google Shape;3756;p9"/>
            <p:cNvSpPr/>
            <p:nvPr/>
          </p:nvSpPr>
          <p:spPr>
            <a:xfrm>
              <a:off x="1740375" y="3393400"/>
              <a:ext cx="109875" cy="97100"/>
            </a:xfrm>
            <a:custGeom>
              <a:rect b="b" l="l" r="r" t="t"/>
              <a:pathLst>
                <a:path extrusionOk="0" h="3884" w="4395">
                  <a:moveTo>
                    <a:pt x="2274" y="1"/>
                  </a:moveTo>
                  <a:cubicBezTo>
                    <a:pt x="1611" y="1"/>
                    <a:pt x="939" y="336"/>
                    <a:pt x="570" y="928"/>
                  </a:cubicBezTo>
                  <a:cubicBezTo>
                    <a:pt x="1" y="1837"/>
                    <a:pt x="326" y="3138"/>
                    <a:pt x="1250" y="3656"/>
                  </a:cubicBezTo>
                  <a:cubicBezTo>
                    <a:pt x="1527" y="3810"/>
                    <a:pt x="1835" y="3883"/>
                    <a:pt x="2144" y="3883"/>
                  </a:cubicBezTo>
                  <a:cubicBezTo>
                    <a:pt x="2828" y="3883"/>
                    <a:pt x="3517" y="3526"/>
                    <a:pt x="3876" y="2907"/>
                  </a:cubicBezTo>
                  <a:cubicBezTo>
                    <a:pt x="4395" y="2011"/>
                    <a:pt x="4090" y="784"/>
                    <a:pt x="3215" y="256"/>
                  </a:cubicBezTo>
                  <a:cubicBezTo>
                    <a:pt x="2928" y="83"/>
                    <a:pt x="2602" y="1"/>
                    <a:pt x="2274"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7" name="Google Shape;3757;p9"/>
            <p:cNvSpPr/>
            <p:nvPr/>
          </p:nvSpPr>
          <p:spPr>
            <a:xfrm>
              <a:off x="4171700" y="703100"/>
              <a:ext cx="109375" cy="97075"/>
            </a:xfrm>
            <a:custGeom>
              <a:rect b="b" l="l" r="r" t="t"/>
              <a:pathLst>
                <a:path extrusionOk="0" h="3883" w="4375">
                  <a:moveTo>
                    <a:pt x="2253" y="1"/>
                  </a:moveTo>
                  <a:cubicBezTo>
                    <a:pt x="1571" y="1"/>
                    <a:pt x="883" y="357"/>
                    <a:pt x="524" y="973"/>
                  </a:cubicBezTo>
                  <a:cubicBezTo>
                    <a:pt x="0" y="1868"/>
                    <a:pt x="304" y="3095"/>
                    <a:pt x="1178" y="3626"/>
                  </a:cubicBezTo>
                  <a:cubicBezTo>
                    <a:pt x="1465" y="3801"/>
                    <a:pt x="1792" y="3883"/>
                    <a:pt x="2120" y="3883"/>
                  </a:cubicBezTo>
                  <a:cubicBezTo>
                    <a:pt x="2822" y="3883"/>
                    <a:pt x="3531" y="3508"/>
                    <a:pt x="3880" y="2861"/>
                  </a:cubicBezTo>
                  <a:cubicBezTo>
                    <a:pt x="4374" y="1947"/>
                    <a:pt x="4037" y="729"/>
                    <a:pt x="3150" y="231"/>
                  </a:cubicBezTo>
                  <a:cubicBezTo>
                    <a:pt x="2873" y="74"/>
                    <a:pt x="2563" y="1"/>
                    <a:pt x="2253"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8" name="Google Shape;3758;p9"/>
            <p:cNvSpPr/>
            <p:nvPr/>
          </p:nvSpPr>
          <p:spPr>
            <a:xfrm>
              <a:off x="3573275" y="678675"/>
              <a:ext cx="109325" cy="97100"/>
            </a:xfrm>
            <a:custGeom>
              <a:rect b="b" l="l" r="r" t="t"/>
              <a:pathLst>
                <a:path extrusionOk="0" h="3884" w="4373">
                  <a:moveTo>
                    <a:pt x="2250" y="0"/>
                  </a:moveTo>
                  <a:cubicBezTo>
                    <a:pt x="1586" y="0"/>
                    <a:pt x="914" y="337"/>
                    <a:pt x="544" y="931"/>
                  </a:cubicBezTo>
                  <a:cubicBezTo>
                    <a:pt x="0" y="1803"/>
                    <a:pt x="275" y="3044"/>
                    <a:pt x="1134" y="3601"/>
                  </a:cubicBezTo>
                  <a:cubicBezTo>
                    <a:pt x="1430" y="3793"/>
                    <a:pt x="1772" y="3883"/>
                    <a:pt x="2117" y="3883"/>
                  </a:cubicBezTo>
                  <a:cubicBezTo>
                    <a:pt x="2800" y="3883"/>
                    <a:pt x="3492" y="3528"/>
                    <a:pt x="3852" y="2904"/>
                  </a:cubicBezTo>
                  <a:cubicBezTo>
                    <a:pt x="4373" y="2008"/>
                    <a:pt x="4065" y="782"/>
                    <a:pt x="3189" y="254"/>
                  </a:cubicBezTo>
                  <a:cubicBezTo>
                    <a:pt x="2903" y="82"/>
                    <a:pt x="2577" y="0"/>
                    <a:pt x="2250"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9" name="Google Shape;3759;p9"/>
            <p:cNvSpPr/>
            <p:nvPr/>
          </p:nvSpPr>
          <p:spPr>
            <a:xfrm>
              <a:off x="5666075" y="1855600"/>
              <a:ext cx="109925" cy="97050"/>
            </a:xfrm>
            <a:custGeom>
              <a:rect b="b" l="l" r="r" t="t"/>
              <a:pathLst>
                <a:path extrusionOk="0" h="3882" w="4397">
                  <a:moveTo>
                    <a:pt x="2273" y="0"/>
                  </a:moveTo>
                  <a:cubicBezTo>
                    <a:pt x="1602" y="0"/>
                    <a:pt x="924" y="345"/>
                    <a:pt x="557" y="948"/>
                  </a:cubicBezTo>
                  <a:cubicBezTo>
                    <a:pt x="0" y="1869"/>
                    <a:pt x="339" y="3163"/>
                    <a:pt x="1271" y="3666"/>
                  </a:cubicBezTo>
                  <a:cubicBezTo>
                    <a:pt x="1542" y="3812"/>
                    <a:pt x="1843" y="3881"/>
                    <a:pt x="2143" y="3881"/>
                  </a:cubicBezTo>
                  <a:cubicBezTo>
                    <a:pt x="2837" y="3881"/>
                    <a:pt x="3533" y="3515"/>
                    <a:pt x="3888" y="2885"/>
                  </a:cubicBezTo>
                  <a:cubicBezTo>
                    <a:pt x="4396" y="1981"/>
                    <a:pt x="4075" y="758"/>
                    <a:pt x="3195" y="244"/>
                  </a:cubicBezTo>
                  <a:cubicBezTo>
                    <a:pt x="2912" y="78"/>
                    <a:pt x="2593" y="0"/>
                    <a:pt x="2273"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0" name="Google Shape;3760;p9"/>
            <p:cNvSpPr/>
            <p:nvPr/>
          </p:nvSpPr>
          <p:spPr>
            <a:xfrm>
              <a:off x="5334225" y="1356925"/>
              <a:ext cx="109875" cy="97050"/>
            </a:xfrm>
            <a:custGeom>
              <a:rect b="b" l="l" r="r" t="t"/>
              <a:pathLst>
                <a:path extrusionOk="0" h="3882" w="4395">
                  <a:moveTo>
                    <a:pt x="2276" y="1"/>
                  </a:moveTo>
                  <a:cubicBezTo>
                    <a:pt x="1614" y="1"/>
                    <a:pt x="943" y="333"/>
                    <a:pt x="572" y="921"/>
                  </a:cubicBezTo>
                  <a:cubicBezTo>
                    <a:pt x="0" y="1827"/>
                    <a:pt x="320" y="3130"/>
                    <a:pt x="1241" y="3651"/>
                  </a:cubicBezTo>
                  <a:cubicBezTo>
                    <a:pt x="1518" y="3808"/>
                    <a:pt x="1829" y="3882"/>
                    <a:pt x="2141" y="3882"/>
                  </a:cubicBezTo>
                  <a:cubicBezTo>
                    <a:pt x="2822" y="3882"/>
                    <a:pt x="3510" y="3528"/>
                    <a:pt x="3870" y="2914"/>
                  </a:cubicBezTo>
                  <a:cubicBezTo>
                    <a:pt x="4394" y="2020"/>
                    <a:pt x="4095" y="792"/>
                    <a:pt x="3221" y="259"/>
                  </a:cubicBezTo>
                  <a:cubicBezTo>
                    <a:pt x="2934" y="84"/>
                    <a:pt x="2606" y="1"/>
                    <a:pt x="2276"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1" name="Google Shape;3761;p9"/>
            <p:cNvSpPr/>
            <p:nvPr/>
          </p:nvSpPr>
          <p:spPr>
            <a:xfrm>
              <a:off x="4482875" y="4779150"/>
              <a:ext cx="108575" cy="96100"/>
            </a:xfrm>
            <a:custGeom>
              <a:rect b="b" l="l" r="r" t="t"/>
              <a:pathLst>
                <a:path extrusionOk="0" h="3844" w="4343">
                  <a:moveTo>
                    <a:pt x="2212" y="1"/>
                  </a:moveTo>
                  <a:cubicBezTo>
                    <a:pt x="1527" y="1"/>
                    <a:pt x="854" y="372"/>
                    <a:pt x="505" y="1019"/>
                  </a:cubicBezTo>
                  <a:cubicBezTo>
                    <a:pt x="1" y="1949"/>
                    <a:pt x="337" y="3128"/>
                    <a:pt x="1249" y="3621"/>
                  </a:cubicBezTo>
                  <a:cubicBezTo>
                    <a:pt x="1528" y="3772"/>
                    <a:pt x="1831" y="3843"/>
                    <a:pt x="2131" y="3843"/>
                  </a:cubicBezTo>
                  <a:cubicBezTo>
                    <a:pt x="2816" y="3843"/>
                    <a:pt x="3489" y="3473"/>
                    <a:pt x="3838" y="2825"/>
                  </a:cubicBezTo>
                  <a:cubicBezTo>
                    <a:pt x="4342" y="1896"/>
                    <a:pt x="4006" y="717"/>
                    <a:pt x="3094" y="223"/>
                  </a:cubicBezTo>
                  <a:cubicBezTo>
                    <a:pt x="2815" y="72"/>
                    <a:pt x="2512" y="1"/>
                    <a:pt x="2212"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2" name="Google Shape;3762;p9"/>
            <p:cNvSpPr/>
            <p:nvPr/>
          </p:nvSpPr>
          <p:spPr>
            <a:xfrm>
              <a:off x="1691600" y="3209950"/>
              <a:ext cx="108675" cy="96125"/>
            </a:xfrm>
            <a:custGeom>
              <a:rect b="b" l="l" r="r" t="t"/>
              <a:pathLst>
                <a:path extrusionOk="0" h="3845" w="4347">
                  <a:moveTo>
                    <a:pt x="2213" y="1"/>
                  </a:moveTo>
                  <a:cubicBezTo>
                    <a:pt x="1549" y="1"/>
                    <a:pt x="894" y="350"/>
                    <a:pt x="534" y="969"/>
                  </a:cubicBezTo>
                  <a:cubicBezTo>
                    <a:pt x="1" y="1885"/>
                    <a:pt x="304" y="3070"/>
                    <a:pt x="1203" y="3593"/>
                  </a:cubicBezTo>
                  <a:cubicBezTo>
                    <a:pt x="1495" y="3764"/>
                    <a:pt x="1816" y="3844"/>
                    <a:pt x="2135" y="3844"/>
                  </a:cubicBezTo>
                  <a:cubicBezTo>
                    <a:pt x="2798" y="3844"/>
                    <a:pt x="3453" y="3495"/>
                    <a:pt x="3813" y="2876"/>
                  </a:cubicBezTo>
                  <a:cubicBezTo>
                    <a:pt x="4346" y="1959"/>
                    <a:pt x="4044" y="774"/>
                    <a:pt x="3144" y="251"/>
                  </a:cubicBezTo>
                  <a:cubicBezTo>
                    <a:pt x="2853" y="81"/>
                    <a:pt x="2532" y="1"/>
                    <a:pt x="2213"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3" name="Google Shape;3763;p9"/>
            <p:cNvSpPr/>
            <p:nvPr/>
          </p:nvSpPr>
          <p:spPr>
            <a:xfrm>
              <a:off x="1790900" y="3577850"/>
              <a:ext cx="108650" cy="96100"/>
            </a:xfrm>
            <a:custGeom>
              <a:rect b="b" l="l" r="r" t="t"/>
              <a:pathLst>
                <a:path extrusionOk="0" h="3844" w="4346">
                  <a:moveTo>
                    <a:pt x="2214" y="1"/>
                  </a:moveTo>
                  <a:cubicBezTo>
                    <a:pt x="1551" y="1"/>
                    <a:pt x="896" y="349"/>
                    <a:pt x="535" y="967"/>
                  </a:cubicBezTo>
                  <a:cubicBezTo>
                    <a:pt x="0" y="1882"/>
                    <a:pt x="302" y="3068"/>
                    <a:pt x="1201" y="3593"/>
                  </a:cubicBezTo>
                  <a:cubicBezTo>
                    <a:pt x="1493" y="3763"/>
                    <a:pt x="1814" y="3844"/>
                    <a:pt x="2134" y="3844"/>
                  </a:cubicBezTo>
                  <a:cubicBezTo>
                    <a:pt x="2797" y="3844"/>
                    <a:pt x="3451" y="3496"/>
                    <a:pt x="3811" y="2878"/>
                  </a:cubicBezTo>
                  <a:cubicBezTo>
                    <a:pt x="4346" y="1961"/>
                    <a:pt x="4044" y="777"/>
                    <a:pt x="3146" y="252"/>
                  </a:cubicBezTo>
                  <a:cubicBezTo>
                    <a:pt x="2855" y="81"/>
                    <a:pt x="2534" y="1"/>
                    <a:pt x="2214"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4" name="Google Shape;3764;p9"/>
            <p:cNvSpPr/>
            <p:nvPr/>
          </p:nvSpPr>
          <p:spPr>
            <a:xfrm>
              <a:off x="4116950" y="4885525"/>
              <a:ext cx="108600" cy="96075"/>
            </a:xfrm>
            <a:custGeom>
              <a:rect b="b" l="l" r="r" t="t"/>
              <a:pathLst>
                <a:path extrusionOk="0" h="3843" w="4344">
                  <a:moveTo>
                    <a:pt x="2212" y="1"/>
                  </a:moveTo>
                  <a:cubicBezTo>
                    <a:pt x="1528" y="1"/>
                    <a:pt x="855" y="372"/>
                    <a:pt x="505" y="1018"/>
                  </a:cubicBezTo>
                  <a:cubicBezTo>
                    <a:pt x="1" y="1948"/>
                    <a:pt x="337" y="3127"/>
                    <a:pt x="1250" y="3620"/>
                  </a:cubicBezTo>
                  <a:cubicBezTo>
                    <a:pt x="1529" y="3771"/>
                    <a:pt x="1831" y="3842"/>
                    <a:pt x="2131" y="3842"/>
                  </a:cubicBezTo>
                  <a:cubicBezTo>
                    <a:pt x="2816" y="3842"/>
                    <a:pt x="3489" y="3472"/>
                    <a:pt x="3839" y="2825"/>
                  </a:cubicBezTo>
                  <a:cubicBezTo>
                    <a:pt x="4343" y="1895"/>
                    <a:pt x="4007" y="717"/>
                    <a:pt x="3094" y="222"/>
                  </a:cubicBezTo>
                  <a:cubicBezTo>
                    <a:pt x="2815" y="72"/>
                    <a:pt x="2513" y="1"/>
                    <a:pt x="2212"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5" name="Google Shape;3765;p9"/>
            <p:cNvSpPr/>
            <p:nvPr/>
          </p:nvSpPr>
          <p:spPr>
            <a:xfrm>
              <a:off x="5831600" y="3196875"/>
              <a:ext cx="108550" cy="96075"/>
            </a:xfrm>
            <a:custGeom>
              <a:rect b="b" l="l" r="r" t="t"/>
              <a:pathLst>
                <a:path extrusionOk="0" h="3843" w="4342">
                  <a:moveTo>
                    <a:pt x="2211" y="0"/>
                  </a:moveTo>
                  <a:cubicBezTo>
                    <a:pt x="1526" y="0"/>
                    <a:pt x="854" y="372"/>
                    <a:pt x="504" y="1019"/>
                  </a:cubicBezTo>
                  <a:cubicBezTo>
                    <a:pt x="0" y="1949"/>
                    <a:pt x="336" y="3127"/>
                    <a:pt x="1250" y="3621"/>
                  </a:cubicBezTo>
                  <a:cubicBezTo>
                    <a:pt x="1528" y="3772"/>
                    <a:pt x="1830" y="3843"/>
                    <a:pt x="2130" y="3843"/>
                  </a:cubicBezTo>
                  <a:cubicBezTo>
                    <a:pt x="2815" y="3843"/>
                    <a:pt x="3488" y="3472"/>
                    <a:pt x="3839" y="2825"/>
                  </a:cubicBezTo>
                  <a:cubicBezTo>
                    <a:pt x="4341" y="1896"/>
                    <a:pt x="4007" y="717"/>
                    <a:pt x="3093" y="223"/>
                  </a:cubicBezTo>
                  <a:cubicBezTo>
                    <a:pt x="2814" y="72"/>
                    <a:pt x="2511" y="0"/>
                    <a:pt x="2211"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6" name="Google Shape;3766;p9"/>
            <p:cNvSpPr/>
            <p:nvPr/>
          </p:nvSpPr>
          <p:spPr>
            <a:xfrm>
              <a:off x="5865550" y="2591850"/>
              <a:ext cx="108675" cy="96125"/>
            </a:xfrm>
            <a:custGeom>
              <a:rect b="b" l="l" r="r" t="t"/>
              <a:pathLst>
                <a:path extrusionOk="0" h="3845" w="4347">
                  <a:moveTo>
                    <a:pt x="2215" y="1"/>
                  </a:moveTo>
                  <a:cubicBezTo>
                    <a:pt x="1552" y="1"/>
                    <a:pt x="896" y="350"/>
                    <a:pt x="536" y="969"/>
                  </a:cubicBezTo>
                  <a:cubicBezTo>
                    <a:pt x="1" y="1884"/>
                    <a:pt x="303" y="3069"/>
                    <a:pt x="1202" y="3593"/>
                  </a:cubicBezTo>
                  <a:cubicBezTo>
                    <a:pt x="1494" y="3764"/>
                    <a:pt x="1815" y="3845"/>
                    <a:pt x="2134" y="3845"/>
                  </a:cubicBezTo>
                  <a:cubicBezTo>
                    <a:pt x="2798" y="3845"/>
                    <a:pt x="3452" y="3495"/>
                    <a:pt x="3813" y="2877"/>
                  </a:cubicBezTo>
                  <a:cubicBezTo>
                    <a:pt x="4346" y="1961"/>
                    <a:pt x="4044" y="776"/>
                    <a:pt x="3146" y="251"/>
                  </a:cubicBezTo>
                  <a:cubicBezTo>
                    <a:pt x="2855" y="81"/>
                    <a:pt x="2534" y="1"/>
                    <a:pt x="2215"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7" name="Google Shape;3767;p9"/>
            <p:cNvSpPr/>
            <p:nvPr/>
          </p:nvSpPr>
          <p:spPr>
            <a:xfrm>
              <a:off x="2841775" y="891900"/>
              <a:ext cx="108550" cy="96100"/>
            </a:xfrm>
            <a:custGeom>
              <a:rect b="b" l="l" r="r" t="t"/>
              <a:pathLst>
                <a:path extrusionOk="0" h="3844" w="4342">
                  <a:moveTo>
                    <a:pt x="2210" y="0"/>
                  </a:moveTo>
                  <a:cubicBezTo>
                    <a:pt x="1527" y="0"/>
                    <a:pt x="857" y="370"/>
                    <a:pt x="506" y="1016"/>
                  </a:cubicBezTo>
                  <a:cubicBezTo>
                    <a:pt x="1" y="1948"/>
                    <a:pt x="334" y="3125"/>
                    <a:pt x="1247" y="3620"/>
                  </a:cubicBezTo>
                  <a:cubicBezTo>
                    <a:pt x="1526" y="3772"/>
                    <a:pt x="1830" y="3843"/>
                    <a:pt x="2131" y="3843"/>
                  </a:cubicBezTo>
                  <a:cubicBezTo>
                    <a:pt x="2814" y="3843"/>
                    <a:pt x="3486" y="3474"/>
                    <a:pt x="3837" y="2827"/>
                  </a:cubicBezTo>
                  <a:cubicBezTo>
                    <a:pt x="4342" y="1897"/>
                    <a:pt x="4009" y="720"/>
                    <a:pt x="3097" y="225"/>
                  </a:cubicBezTo>
                  <a:cubicBezTo>
                    <a:pt x="2816" y="72"/>
                    <a:pt x="2512" y="0"/>
                    <a:pt x="2210"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8" name="Google Shape;3768;p9"/>
            <p:cNvSpPr/>
            <p:nvPr/>
          </p:nvSpPr>
          <p:spPr>
            <a:xfrm>
              <a:off x="2342525" y="1235375"/>
              <a:ext cx="108625" cy="96125"/>
            </a:xfrm>
            <a:custGeom>
              <a:rect b="b" l="l" r="r" t="t"/>
              <a:pathLst>
                <a:path extrusionOk="0" h="3845" w="4345">
                  <a:moveTo>
                    <a:pt x="2214" y="0"/>
                  </a:moveTo>
                  <a:cubicBezTo>
                    <a:pt x="1550" y="0"/>
                    <a:pt x="896" y="348"/>
                    <a:pt x="536" y="967"/>
                  </a:cubicBezTo>
                  <a:cubicBezTo>
                    <a:pt x="1" y="1882"/>
                    <a:pt x="303" y="3068"/>
                    <a:pt x="1200" y="3593"/>
                  </a:cubicBezTo>
                  <a:cubicBezTo>
                    <a:pt x="1492" y="3763"/>
                    <a:pt x="1813" y="3844"/>
                    <a:pt x="2132" y="3844"/>
                  </a:cubicBezTo>
                  <a:cubicBezTo>
                    <a:pt x="2796" y="3844"/>
                    <a:pt x="3450" y="3495"/>
                    <a:pt x="3811" y="2877"/>
                  </a:cubicBezTo>
                  <a:cubicBezTo>
                    <a:pt x="4345" y="1962"/>
                    <a:pt x="4044" y="777"/>
                    <a:pt x="3145" y="251"/>
                  </a:cubicBezTo>
                  <a:cubicBezTo>
                    <a:pt x="2854" y="81"/>
                    <a:pt x="2533" y="0"/>
                    <a:pt x="2214"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9" name="Google Shape;3769;p9"/>
            <p:cNvSpPr/>
            <p:nvPr/>
          </p:nvSpPr>
          <p:spPr>
            <a:xfrm>
              <a:off x="3934850" y="4939775"/>
              <a:ext cx="106425" cy="93975"/>
            </a:xfrm>
            <a:custGeom>
              <a:rect b="b" l="l" r="r" t="t"/>
              <a:pathLst>
                <a:path extrusionOk="0" h="3759" w="4257">
                  <a:moveTo>
                    <a:pt x="2141" y="0"/>
                  </a:moveTo>
                  <a:cubicBezTo>
                    <a:pt x="1530" y="0"/>
                    <a:pt x="945" y="314"/>
                    <a:pt x="584" y="893"/>
                  </a:cubicBezTo>
                  <a:cubicBezTo>
                    <a:pt x="1" y="1834"/>
                    <a:pt x="273" y="2971"/>
                    <a:pt x="1209" y="3506"/>
                  </a:cubicBezTo>
                  <a:cubicBezTo>
                    <a:pt x="1508" y="3677"/>
                    <a:pt x="1826" y="3759"/>
                    <a:pt x="2137" y="3759"/>
                  </a:cubicBezTo>
                  <a:cubicBezTo>
                    <a:pt x="2764" y="3759"/>
                    <a:pt x="3362" y="3425"/>
                    <a:pt x="3719" y="2815"/>
                  </a:cubicBezTo>
                  <a:cubicBezTo>
                    <a:pt x="4256" y="1900"/>
                    <a:pt x="3997" y="814"/>
                    <a:pt x="3114" y="279"/>
                  </a:cubicBezTo>
                  <a:cubicBezTo>
                    <a:pt x="2803" y="91"/>
                    <a:pt x="2468" y="0"/>
                    <a:pt x="2141"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0" name="Google Shape;3770;p9"/>
            <p:cNvSpPr/>
            <p:nvPr/>
          </p:nvSpPr>
          <p:spPr>
            <a:xfrm>
              <a:off x="1842275" y="3763300"/>
              <a:ext cx="105200" cy="93075"/>
            </a:xfrm>
            <a:custGeom>
              <a:rect b="b" l="l" r="r" t="t"/>
              <a:pathLst>
                <a:path extrusionOk="0" h="3723" w="4208">
                  <a:moveTo>
                    <a:pt x="2103" y="1"/>
                  </a:moveTo>
                  <a:cubicBezTo>
                    <a:pt x="1478" y="1"/>
                    <a:pt x="883" y="337"/>
                    <a:pt x="530" y="952"/>
                  </a:cubicBezTo>
                  <a:cubicBezTo>
                    <a:pt x="1" y="1872"/>
                    <a:pt x="275" y="2949"/>
                    <a:pt x="1177" y="3467"/>
                  </a:cubicBezTo>
                  <a:cubicBezTo>
                    <a:pt x="1476" y="3639"/>
                    <a:pt x="1794" y="3722"/>
                    <a:pt x="2104" y="3722"/>
                  </a:cubicBezTo>
                  <a:cubicBezTo>
                    <a:pt x="2730" y="3722"/>
                    <a:pt x="3325" y="3387"/>
                    <a:pt x="3679" y="2772"/>
                  </a:cubicBezTo>
                  <a:cubicBezTo>
                    <a:pt x="4208" y="1852"/>
                    <a:pt x="3932" y="775"/>
                    <a:pt x="3030" y="256"/>
                  </a:cubicBezTo>
                  <a:cubicBezTo>
                    <a:pt x="2731" y="84"/>
                    <a:pt x="2413" y="1"/>
                    <a:pt x="2103"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1" name="Google Shape;3771;p9"/>
            <p:cNvSpPr/>
            <p:nvPr/>
          </p:nvSpPr>
          <p:spPr>
            <a:xfrm>
              <a:off x="5054500" y="1044225"/>
              <a:ext cx="105375" cy="93050"/>
            </a:xfrm>
            <a:custGeom>
              <a:rect b="b" l="l" r="r" t="t"/>
              <a:pathLst>
                <a:path extrusionOk="0" h="3722" w="4215">
                  <a:moveTo>
                    <a:pt x="2107" y="0"/>
                  </a:moveTo>
                  <a:cubicBezTo>
                    <a:pt x="1462" y="0"/>
                    <a:pt x="853" y="357"/>
                    <a:pt x="504" y="1000"/>
                  </a:cubicBezTo>
                  <a:cubicBezTo>
                    <a:pt x="0" y="1932"/>
                    <a:pt x="310" y="2999"/>
                    <a:pt x="1228" y="3494"/>
                  </a:cubicBezTo>
                  <a:cubicBezTo>
                    <a:pt x="1513" y="3648"/>
                    <a:pt x="1813" y="3722"/>
                    <a:pt x="2106" y="3722"/>
                  </a:cubicBezTo>
                  <a:cubicBezTo>
                    <a:pt x="2751" y="3722"/>
                    <a:pt x="3361" y="3365"/>
                    <a:pt x="3709" y="2723"/>
                  </a:cubicBezTo>
                  <a:cubicBezTo>
                    <a:pt x="4215" y="1790"/>
                    <a:pt x="3905" y="726"/>
                    <a:pt x="2986" y="228"/>
                  </a:cubicBezTo>
                  <a:cubicBezTo>
                    <a:pt x="2700" y="74"/>
                    <a:pt x="2400" y="0"/>
                    <a:pt x="2107"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2" name="Google Shape;3772;p9"/>
            <p:cNvSpPr/>
            <p:nvPr/>
          </p:nvSpPr>
          <p:spPr>
            <a:xfrm>
              <a:off x="3337125" y="4915825"/>
              <a:ext cx="105325" cy="93050"/>
            </a:xfrm>
            <a:custGeom>
              <a:rect b="b" l="l" r="r" t="t"/>
              <a:pathLst>
                <a:path extrusionOk="0" h="3722" w="4213">
                  <a:moveTo>
                    <a:pt x="2106" y="1"/>
                  </a:moveTo>
                  <a:cubicBezTo>
                    <a:pt x="1471" y="1"/>
                    <a:pt x="868" y="347"/>
                    <a:pt x="518" y="975"/>
                  </a:cubicBezTo>
                  <a:cubicBezTo>
                    <a:pt x="1" y="1902"/>
                    <a:pt x="294" y="2973"/>
                    <a:pt x="1203" y="3480"/>
                  </a:cubicBezTo>
                  <a:cubicBezTo>
                    <a:pt x="1496" y="3643"/>
                    <a:pt x="1805" y="3722"/>
                    <a:pt x="2107" y="3722"/>
                  </a:cubicBezTo>
                  <a:cubicBezTo>
                    <a:pt x="2742" y="3722"/>
                    <a:pt x="3344" y="3375"/>
                    <a:pt x="3695" y="2747"/>
                  </a:cubicBezTo>
                  <a:cubicBezTo>
                    <a:pt x="4212" y="1820"/>
                    <a:pt x="3919" y="749"/>
                    <a:pt x="3010" y="242"/>
                  </a:cubicBezTo>
                  <a:cubicBezTo>
                    <a:pt x="2717" y="79"/>
                    <a:pt x="2408" y="1"/>
                    <a:pt x="2106"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3" name="Google Shape;3773;p9"/>
            <p:cNvSpPr/>
            <p:nvPr/>
          </p:nvSpPr>
          <p:spPr>
            <a:xfrm>
              <a:off x="1894600" y="1764325"/>
              <a:ext cx="105350" cy="93050"/>
            </a:xfrm>
            <a:custGeom>
              <a:rect b="b" l="l" r="r" t="t"/>
              <a:pathLst>
                <a:path extrusionOk="0" h="3722" w="4214">
                  <a:moveTo>
                    <a:pt x="2109" y="0"/>
                  </a:moveTo>
                  <a:cubicBezTo>
                    <a:pt x="1460" y="0"/>
                    <a:pt x="844" y="363"/>
                    <a:pt x="498" y="1013"/>
                  </a:cubicBezTo>
                  <a:cubicBezTo>
                    <a:pt x="0" y="1944"/>
                    <a:pt x="320" y="3011"/>
                    <a:pt x="1239" y="3500"/>
                  </a:cubicBezTo>
                  <a:cubicBezTo>
                    <a:pt x="1521" y="3650"/>
                    <a:pt x="1816" y="3722"/>
                    <a:pt x="2104" y="3722"/>
                  </a:cubicBezTo>
                  <a:cubicBezTo>
                    <a:pt x="2754" y="3722"/>
                    <a:pt x="3370" y="3359"/>
                    <a:pt x="3717" y="2710"/>
                  </a:cubicBezTo>
                  <a:cubicBezTo>
                    <a:pt x="4213" y="1779"/>
                    <a:pt x="3895" y="712"/>
                    <a:pt x="2974" y="221"/>
                  </a:cubicBezTo>
                  <a:cubicBezTo>
                    <a:pt x="2693" y="72"/>
                    <a:pt x="2398" y="0"/>
                    <a:pt x="2109"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4" name="Google Shape;3774;p9"/>
            <p:cNvSpPr/>
            <p:nvPr/>
          </p:nvSpPr>
          <p:spPr>
            <a:xfrm>
              <a:off x="1677225" y="2422075"/>
              <a:ext cx="106100" cy="93975"/>
            </a:xfrm>
            <a:custGeom>
              <a:rect b="b" l="l" r="r" t="t"/>
              <a:pathLst>
                <a:path extrusionOk="0" h="3759" w="4244">
                  <a:moveTo>
                    <a:pt x="2125" y="1"/>
                  </a:moveTo>
                  <a:cubicBezTo>
                    <a:pt x="1471" y="1"/>
                    <a:pt x="850" y="364"/>
                    <a:pt x="499" y="1020"/>
                  </a:cubicBezTo>
                  <a:cubicBezTo>
                    <a:pt x="1" y="1949"/>
                    <a:pt x="309" y="3018"/>
                    <a:pt x="1220" y="3520"/>
                  </a:cubicBezTo>
                  <a:cubicBezTo>
                    <a:pt x="1511" y="3681"/>
                    <a:pt x="1819" y="3758"/>
                    <a:pt x="2121" y="3758"/>
                  </a:cubicBezTo>
                  <a:cubicBezTo>
                    <a:pt x="2758" y="3758"/>
                    <a:pt x="3365" y="3414"/>
                    <a:pt x="3719" y="2789"/>
                  </a:cubicBezTo>
                  <a:cubicBezTo>
                    <a:pt x="4243" y="1867"/>
                    <a:pt x="3968" y="790"/>
                    <a:pt x="3075" y="267"/>
                  </a:cubicBezTo>
                  <a:cubicBezTo>
                    <a:pt x="2769" y="87"/>
                    <a:pt x="2443" y="1"/>
                    <a:pt x="2125"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5" name="Google Shape;3775;p9"/>
            <p:cNvSpPr/>
            <p:nvPr/>
          </p:nvSpPr>
          <p:spPr>
            <a:xfrm>
              <a:off x="3758200" y="627525"/>
              <a:ext cx="105250" cy="93025"/>
            </a:xfrm>
            <a:custGeom>
              <a:rect b="b" l="l" r="r" t="t"/>
              <a:pathLst>
                <a:path extrusionOk="0" h="3721" w="4210">
                  <a:moveTo>
                    <a:pt x="2106" y="0"/>
                  </a:moveTo>
                  <a:cubicBezTo>
                    <a:pt x="1475" y="0"/>
                    <a:pt x="875" y="342"/>
                    <a:pt x="523" y="965"/>
                  </a:cubicBezTo>
                  <a:cubicBezTo>
                    <a:pt x="1" y="1889"/>
                    <a:pt x="287" y="2962"/>
                    <a:pt x="1193" y="3475"/>
                  </a:cubicBezTo>
                  <a:cubicBezTo>
                    <a:pt x="1488" y="3641"/>
                    <a:pt x="1800" y="3721"/>
                    <a:pt x="2105" y="3721"/>
                  </a:cubicBezTo>
                  <a:cubicBezTo>
                    <a:pt x="2736" y="3721"/>
                    <a:pt x="3336" y="3379"/>
                    <a:pt x="3688" y="2757"/>
                  </a:cubicBezTo>
                  <a:cubicBezTo>
                    <a:pt x="4209" y="1835"/>
                    <a:pt x="3924" y="760"/>
                    <a:pt x="3019" y="247"/>
                  </a:cubicBezTo>
                  <a:cubicBezTo>
                    <a:pt x="2723" y="80"/>
                    <a:pt x="2411" y="0"/>
                    <a:pt x="2106"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6" name="Google Shape;3776;p9"/>
            <p:cNvSpPr/>
            <p:nvPr/>
          </p:nvSpPr>
          <p:spPr>
            <a:xfrm>
              <a:off x="4666675" y="4727075"/>
              <a:ext cx="106375" cy="93950"/>
            </a:xfrm>
            <a:custGeom>
              <a:rect b="b" l="l" r="r" t="t"/>
              <a:pathLst>
                <a:path extrusionOk="0" h="3758" w="4255">
                  <a:moveTo>
                    <a:pt x="2144" y="0"/>
                  </a:moveTo>
                  <a:cubicBezTo>
                    <a:pt x="1537" y="0"/>
                    <a:pt x="954" y="310"/>
                    <a:pt x="593" y="881"/>
                  </a:cubicBezTo>
                  <a:cubicBezTo>
                    <a:pt x="1" y="1818"/>
                    <a:pt x="263" y="2957"/>
                    <a:pt x="1196" y="3498"/>
                  </a:cubicBezTo>
                  <a:cubicBezTo>
                    <a:pt x="1498" y="3673"/>
                    <a:pt x="1820" y="3757"/>
                    <a:pt x="2135" y="3757"/>
                  </a:cubicBezTo>
                  <a:cubicBezTo>
                    <a:pt x="2758" y="3757"/>
                    <a:pt x="3353" y="3429"/>
                    <a:pt x="3711" y="2828"/>
                  </a:cubicBezTo>
                  <a:cubicBezTo>
                    <a:pt x="4255" y="1916"/>
                    <a:pt x="4004" y="825"/>
                    <a:pt x="3128" y="286"/>
                  </a:cubicBezTo>
                  <a:cubicBezTo>
                    <a:pt x="2814" y="93"/>
                    <a:pt x="2476" y="0"/>
                    <a:pt x="2144"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7" name="Google Shape;3777;p9"/>
            <p:cNvSpPr/>
            <p:nvPr/>
          </p:nvSpPr>
          <p:spPr>
            <a:xfrm>
              <a:off x="1643275" y="3027100"/>
              <a:ext cx="106050" cy="93950"/>
            </a:xfrm>
            <a:custGeom>
              <a:rect b="b" l="l" r="r" t="t"/>
              <a:pathLst>
                <a:path extrusionOk="0" h="3758" w="4242">
                  <a:moveTo>
                    <a:pt x="2121" y="0"/>
                  </a:moveTo>
                  <a:cubicBezTo>
                    <a:pt x="1489" y="0"/>
                    <a:pt x="887" y="339"/>
                    <a:pt x="531" y="958"/>
                  </a:cubicBezTo>
                  <a:cubicBezTo>
                    <a:pt x="0" y="1877"/>
                    <a:pt x="269" y="2957"/>
                    <a:pt x="1157" y="3486"/>
                  </a:cubicBezTo>
                  <a:cubicBezTo>
                    <a:pt x="1466" y="3670"/>
                    <a:pt x="1796" y="3758"/>
                    <a:pt x="2118" y="3758"/>
                  </a:cubicBezTo>
                  <a:cubicBezTo>
                    <a:pt x="2767" y="3758"/>
                    <a:pt x="3385" y="3400"/>
                    <a:pt x="3737" y="2751"/>
                  </a:cubicBezTo>
                  <a:cubicBezTo>
                    <a:pt x="4241" y="1823"/>
                    <a:pt x="3942" y="751"/>
                    <a:pt x="3034" y="244"/>
                  </a:cubicBezTo>
                  <a:cubicBezTo>
                    <a:pt x="2739" y="79"/>
                    <a:pt x="2427" y="0"/>
                    <a:pt x="2121"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8" name="Google Shape;3778;p9"/>
            <p:cNvSpPr/>
            <p:nvPr/>
          </p:nvSpPr>
          <p:spPr>
            <a:xfrm>
              <a:off x="5616300" y="3856575"/>
              <a:ext cx="105200" cy="93075"/>
            </a:xfrm>
            <a:custGeom>
              <a:rect b="b" l="l" r="r" t="t"/>
              <a:pathLst>
                <a:path extrusionOk="0" h="3723" w="4208">
                  <a:moveTo>
                    <a:pt x="2103" y="1"/>
                  </a:moveTo>
                  <a:cubicBezTo>
                    <a:pt x="1478" y="1"/>
                    <a:pt x="883" y="338"/>
                    <a:pt x="530" y="952"/>
                  </a:cubicBezTo>
                  <a:cubicBezTo>
                    <a:pt x="1" y="1872"/>
                    <a:pt x="276" y="2947"/>
                    <a:pt x="1178" y="3468"/>
                  </a:cubicBezTo>
                  <a:cubicBezTo>
                    <a:pt x="1478" y="3640"/>
                    <a:pt x="1796" y="3723"/>
                    <a:pt x="2106" y="3723"/>
                  </a:cubicBezTo>
                  <a:cubicBezTo>
                    <a:pt x="2731" y="3723"/>
                    <a:pt x="3325" y="3387"/>
                    <a:pt x="3679" y="2772"/>
                  </a:cubicBezTo>
                  <a:cubicBezTo>
                    <a:pt x="4208" y="1853"/>
                    <a:pt x="3934" y="775"/>
                    <a:pt x="3032" y="257"/>
                  </a:cubicBezTo>
                  <a:cubicBezTo>
                    <a:pt x="2732" y="84"/>
                    <a:pt x="2414" y="1"/>
                    <a:pt x="2103"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9" name="Google Shape;3779;p9"/>
            <p:cNvSpPr/>
            <p:nvPr/>
          </p:nvSpPr>
          <p:spPr>
            <a:xfrm>
              <a:off x="5165500" y="4383125"/>
              <a:ext cx="107650" cy="94825"/>
            </a:xfrm>
            <a:custGeom>
              <a:rect b="b" l="l" r="r" t="t"/>
              <a:pathLst>
                <a:path extrusionOk="0" h="3793" w="4306">
                  <a:moveTo>
                    <a:pt x="2172" y="1"/>
                  </a:moveTo>
                  <a:cubicBezTo>
                    <a:pt x="1548" y="1"/>
                    <a:pt x="941" y="319"/>
                    <a:pt x="578" y="899"/>
                  </a:cubicBezTo>
                  <a:cubicBezTo>
                    <a:pt x="0" y="1825"/>
                    <a:pt x="270" y="2992"/>
                    <a:pt x="1188" y="3533"/>
                  </a:cubicBezTo>
                  <a:cubicBezTo>
                    <a:pt x="1487" y="3709"/>
                    <a:pt x="1813" y="3793"/>
                    <a:pt x="2134" y="3793"/>
                  </a:cubicBezTo>
                  <a:cubicBezTo>
                    <a:pt x="2758" y="3793"/>
                    <a:pt x="3365" y="3475"/>
                    <a:pt x="3728" y="2895"/>
                  </a:cubicBezTo>
                  <a:cubicBezTo>
                    <a:pt x="4306" y="1969"/>
                    <a:pt x="4036" y="803"/>
                    <a:pt x="3118" y="261"/>
                  </a:cubicBezTo>
                  <a:cubicBezTo>
                    <a:pt x="2819" y="85"/>
                    <a:pt x="2493" y="1"/>
                    <a:pt x="2172"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0" name="Google Shape;3780;p9"/>
            <p:cNvSpPr/>
            <p:nvPr/>
          </p:nvSpPr>
          <p:spPr>
            <a:xfrm>
              <a:off x="5619000" y="1673650"/>
              <a:ext cx="105300" cy="93075"/>
            </a:xfrm>
            <a:custGeom>
              <a:rect b="b" l="l" r="r" t="t"/>
              <a:pathLst>
                <a:path extrusionOk="0" h="3723" w="4212">
                  <a:moveTo>
                    <a:pt x="2108" y="1"/>
                  </a:moveTo>
                  <a:cubicBezTo>
                    <a:pt x="1459" y="1"/>
                    <a:pt x="844" y="363"/>
                    <a:pt x="497" y="1013"/>
                  </a:cubicBezTo>
                  <a:cubicBezTo>
                    <a:pt x="0" y="1944"/>
                    <a:pt x="318" y="3011"/>
                    <a:pt x="1241" y="3502"/>
                  </a:cubicBezTo>
                  <a:cubicBezTo>
                    <a:pt x="1522" y="3651"/>
                    <a:pt x="1817" y="3723"/>
                    <a:pt x="2105" y="3723"/>
                  </a:cubicBezTo>
                  <a:cubicBezTo>
                    <a:pt x="2754" y="3723"/>
                    <a:pt x="3370" y="3360"/>
                    <a:pt x="3716" y="2709"/>
                  </a:cubicBezTo>
                  <a:cubicBezTo>
                    <a:pt x="4212" y="1778"/>
                    <a:pt x="3893" y="711"/>
                    <a:pt x="2972" y="222"/>
                  </a:cubicBezTo>
                  <a:cubicBezTo>
                    <a:pt x="2691" y="72"/>
                    <a:pt x="2396" y="1"/>
                    <a:pt x="2108"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1" name="Google Shape;3781;p9"/>
            <p:cNvSpPr/>
            <p:nvPr/>
          </p:nvSpPr>
          <p:spPr>
            <a:xfrm>
              <a:off x="2174100" y="4261975"/>
              <a:ext cx="105350" cy="93075"/>
            </a:xfrm>
            <a:custGeom>
              <a:rect b="b" l="l" r="r" t="t"/>
              <a:pathLst>
                <a:path extrusionOk="0" h="3723" w="4214">
                  <a:moveTo>
                    <a:pt x="2108" y="0"/>
                  </a:moveTo>
                  <a:cubicBezTo>
                    <a:pt x="1463" y="0"/>
                    <a:pt x="852" y="358"/>
                    <a:pt x="504" y="1002"/>
                  </a:cubicBezTo>
                  <a:cubicBezTo>
                    <a:pt x="0" y="1932"/>
                    <a:pt x="311" y="2998"/>
                    <a:pt x="1229" y="3495"/>
                  </a:cubicBezTo>
                  <a:cubicBezTo>
                    <a:pt x="1515" y="3649"/>
                    <a:pt x="1814" y="3723"/>
                    <a:pt x="2107" y="3723"/>
                  </a:cubicBezTo>
                  <a:cubicBezTo>
                    <a:pt x="2751" y="3723"/>
                    <a:pt x="3362" y="3365"/>
                    <a:pt x="3709" y="2721"/>
                  </a:cubicBezTo>
                  <a:cubicBezTo>
                    <a:pt x="4213" y="1790"/>
                    <a:pt x="3902" y="723"/>
                    <a:pt x="2984" y="228"/>
                  </a:cubicBezTo>
                  <a:cubicBezTo>
                    <a:pt x="2700" y="74"/>
                    <a:pt x="2400" y="0"/>
                    <a:pt x="2108"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2" name="Google Shape;3782;p9"/>
            <p:cNvSpPr/>
            <p:nvPr/>
          </p:nvSpPr>
          <p:spPr>
            <a:xfrm>
              <a:off x="4589350" y="782675"/>
              <a:ext cx="105250" cy="93050"/>
            </a:xfrm>
            <a:custGeom>
              <a:rect b="b" l="l" r="r" t="t"/>
              <a:pathLst>
                <a:path extrusionOk="0" h="3722" w="4210">
                  <a:moveTo>
                    <a:pt x="2105" y="1"/>
                  </a:moveTo>
                  <a:cubicBezTo>
                    <a:pt x="1474" y="1"/>
                    <a:pt x="875" y="343"/>
                    <a:pt x="522" y="964"/>
                  </a:cubicBezTo>
                  <a:cubicBezTo>
                    <a:pt x="1" y="1887"/>
                    <a:pt x="285" y="2961"/>
                    <a:pt x="1191" y="3474"/>
                  </a:cubicBezTo>
                  <a:cubicBezTo>
                    <a:pt x="1486" y="3641"/>
                    <a:pt x="1799" y="3721"/>
                    <a:pt x="2104" y="3721"/>
                  </a:cubicBezTo>
                  <a:cubicBezTo>
                    <a:pt x="2735" y="3721"/>
                    <a:pt x="3335" y="3379"/>
                    <a:pt x="3686" y="2758"/>
                  </a:cubicBezTo>
                  <a:cubicBezTo>
                    <a:pt x="4209" y="1835"/>
                    <a:pt x="3923" y="761"/>
                    <a:pt x="3019" y="248"/>
                  </a:cubicBezTo>
                  <a:cubicBezTo>
                    <a:pt x="2723" y="81"/>
                    <a:pt x="2410" y="1"/>
                    <a:pt x="2105"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3" name="Google Shape;3783;p9"/>
            <p:cNvSpPr/>
            <p:nvPr/>
          </p:nvSpPr>
          <p:spPr>
            <a:xfrm>
              <a:off x="4821150" y="912525"/>
              <a:ext cx="107375" cy="94925"/>
            </a:xfrm>
            <a:custGeom>
              <a:rect b="b" l="l" r="r" t="t"/>
              <a:pathLst>
                <a:path extrusionOk="0" h="3797" w="4295">
                  <a:moveTo>
                    <a:pt x="2159" y="1"/>
                  </a:moveTo>
                  <a:cubicBezTo>
                    <a:pt x="1490" y="1"/>
                    <a:pt x="844" y="370"/>
                    <a:pt x="496" y="1018"/>
                  </a:cubicBezTo>
                  <a:cubicBezTo>
                    <a:pt x="0" y="1936"/>
                    <a:pt x="300" y="3032"/>
                    <a:pt x="1190" y="3544"/>
                  </a:cubicBezTo>
                  <a:cubicBezTo>
                    <a:pt x="1486" y="3715"/>
                    <a:pt x="1806" y="3796"/>
                    <a:pt x="2120" y="3796"/>
                  </a:cubicBezTo>
                  <a:cubicBezTo>
                    <a:pt x="2785" y="3796"/>
                    <a:pt x="3427" y="3431"/>
                    <a:pt x="3777" y="2779"/>
                  </a:cubicBezTo>
                  <a:cubicBezTo>
                    <a:pt x="4295" y="1821"/>
                    <a:pt x="3942" y="680"/>
                    <a:pt x="2986" y="199"/>
                  </a:cubicBezTo>
                  <a:cubicBezTo>
                    <a:pt x="2719" y="64"/>
                    <a:pt x="2437" y="1"/>
                    <a:pt x="2159"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4" name="Google Shape;3784;p9"/>
            <p:cNvSpPr/>
            <p:nvPr/>
          </p:nvSpPr>
          <p:spPr>
            <a:xfrm>
              <a:off x="1762150" y="2002375"/>
              <a:ext cx="103625" cy="91200"/>
            </a:xfrm>
            <a:custGeom>
              <a:rect b="b" l="l" r="r" t="t"/>
              <a:pathLst>
                <a:path extrusionOk="0" h="3648" w="4145">
                  <a:moveTo>
                    <a:pt x="2087" y="0"/>
                  </a:moveTo>
                  <a:cubicBezTo>
                    <a:pt x="1483" y="0"/>
                    <a:pt x="898" y="312"/>
                    <a:pt x="550" y="880"/>
                  </a:cubicBezTo>
                  <a:cubicBezTo>
                    <a:pt x="1" y="1776"/>
                    <a:pt x="270" y="2890"/>
                    <a:pt x="1160" y="3403"/>
                  </a:cubicBezTo>
                  <a:cubicBezTo>
                    <a:pt x="1447" y="3568"/>
                    <a:pt x="1755" y="3647"/>
                    <a:pt x="2059" y="3647"/>
                  </a:cubicBezTo>
                  <a:cubicBezTo>
                    <a:pt x="2663" y="3647"/>
                    <a:pt x="3247" y="3336"/>
                    <a:pt x="3595" y="2768"/>
                  </a:cubicBezTo>
                  <a:cubicBezTo>
                    <a:pt x="4144" y="1872"/>
                    <a:pt x="3875" y="758"/>
                    <a:pt x="2985" y="244"/>
                  </a:cubicBezTo>
                  <a:cubicBezTo>
                    <a:pt x="2699" y="79"/>
                    <a:pt x="2390" y="0"/>
                    <a:pt x="2087"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5" name="Google Shape;3785;p9"/>
            <p:cNvSpPr/>
            <p:nvPr/>
          </p:nvSpPr>
          <p:spPr>
            <a:xfrm>
              <a:off x="1894050" y="3949125"/>
              <a:ext cx="100950" cy="89325"/>
            </a:xfrm>
            <a:custGeom>
              <a:rect b="b" l="l" r="r" t="t"/>
              <a:pathLst>
                <a:path extrusionOk="0" h="3573" w="4038">
                  <a:moveTo>
                    <a:pt x="2068" y="1"/>
                  </a:moveTo>
                  <a:cubicBezTo>
                    <a:pt x="1453" y="1"/>
                    <a:pt x="838" y="319"/>
                    <a:pt x="501" y="881"/>
                  </a:cubicBezTo>
                  <a:cubicBezTo>
                    <a:pt x="0" y="1720"/>
                    <a:pt x="276" y="2841"/>
                    <a:pt x="1096" y="3335"/>
                  </a:cubicBezTo>
                  <a:cubicBezTo>
                    <a:pt x="1367" y="3496"/>
                    <a:pt x="1669" y="3573"/>
                    <a:pt x="1970" y="3573"/>
                  </a:cubicBezTo>
                  <a:cubicBezTo>
                    <a:pt x="2586" y="3573"/>
                    <a:pt x="3200" y="3255"/>
                    <a:pt x="3537" y="2692"/>
                  </a:cubicBezTo>
                  <a:cubicBezTo>
                    <a:pt x="4038" y="1854"/>
                    <a:pt x="3762" y="732"/>
                    <a:pt x="2941" y="239"/>
                  </a:cubicBezTo>
                  <a:cubicBezTo>
                    <a:pt x="2672" y="77"/>
                    <a:pt x="2370" y="1"/>
                    <a:pt x="2068"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6" name="Google Shape;3786;p9"/>
            <p:cNvSpPr/>
            <p:nvPr/>
          </p:nvSpPr>
          <p:spPr>
            <a:xfrm>
              <a:off x="1595825" y="2844950"/>
              <a:ext cx="101725" cy="90350"/>
            </a:xfrm>
            <a:custGeom>
              <a:rect b="b" l="l" r="r" t="t"/>
              <a:pathLst>
                <a:path extrusionOk="0" h="3614" w="4069">
                  <a:moveTo>
                    <a:pt x="2062" y="1"/>
                  </a:moveTo>
                  <a:cubicBezTo>
                    <a:pt x="1455" y="1"/>
                    <a:pt x="860" y="314"/>
                    <a:pt x="516" y="877"/>
                  </a:cubicBezTo>
                  <a:cubicBezTo>
                    <a:pt x="0" y="1723"/>
                    <a:pt x="243" y="2822"/>
                    <a:pt x="1064" y="3341"/>
                  </a:cubicBezTo>
                  <a:cubicBezTo>
                    <a:pt x="1355" y="3525"/>
                    <a:pt x="1679" y="3613"/>
                    <a:pt x="2001" y="3613"/>
                  </a:cubicBezTo>
                  <a:cubicBezTo>
                    <a:pt x="2625" y="3613"/>
                    <a:pt x="3239" y="3281"/>
                    <a:pt x="3577" y="2687"/>
                  </a:cubicBezTo>
                  <a:cubicBezTo>
                    <a:pt x="4069" y="1825"/>
                    <a:pt x="3792" y="740"/>
                    <a:pt x="2953" y="245"/>
                  </a:cubicBezTo>
                  <a:cubicBezTo>
                    <a:pt x="2673" y="79"/>
                    <a:pt x="2366" y="1"/>
                    <a:pt x="2062"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7" name="Google Shape;3787;p9"/>
            <p:cNvSpPr/>
            <p:nvPr/>
          </p:nvSpPr>
          <p:spPr>
            <a:xfrm>
              <a:off x="3754900" y="4995275"/>
              <a:ext cx="100875" cy="89275"/>
            </a:xfrm>
            <a:custGeom>
              <a:rect b="b" l="l" r="r" t="t"/>
              <a:pathLst>
                <a:path extrusionOk="0" h="3571" w="4035">
                  <a:moveTo>
                    <a:pt x="2064" y="0"/>
                  </a:moveTo>
                  <a:cubicBezTo>
                    <a:pt x="1419" y="0"/>
                    <a:pt x="781" y="351"/>
                    <a:pt x="459" y="953"/>
                  </a:cubicBezTo>
                  <a:cubicBezTo>
                    <a:pt x="0" y="1812"/>
                    <a:pt x="324" y="2925"/>
                    <a:pt x="1169" y="3373"/>
                  </a:cubicBezTo>
                  <a:cubicBezTo>
                    <a:pt x="1421" y="3507"/>
                    <a:pt x="1696" y="3570"/>
                    <a:pt x="1970" y="3570"/>
                  </a:cubicBezTo>
                  <a:cubicBezTo>
                    <a:pt x="2615" y="3570"/>
                    <a:pt x="3255" y="3221"/>
                    <a:pt x="3577" y="2618"/>
                  </a:cubicBezTo>
                  <a:cubicBezTo>
                    <a:pt x="4035" y="1759"/>
                    <a:pt x="3711" y="647"/>
                    <a:pt x="2868" y="199"/>
                  </a:cubicBezTo>
                  <a:cubicBezTo>
                    <a:pt x="2615" y="64"/>
                    <a:pt x="2339" y="0"/>
                    <a:pt x="2064"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8" name="Google Shape;3788;p9"/>
            <p:cNvSpPr/>
            <p:nvPr/>
          </p:nvSpPr>
          <p:spPr>
            <a:xfrm>
              <a:off x="4851625" y="4675700"/>
              <a:ext cx="102400" cy="90325"/>
            </a:xfrm>
            <a:custGeom>
              <a:rect b="b" l="l" r="r" t="t"/>
              <a:pathLst>
                <a:path extrusionOk="0" h="3613" w="4096">
                  <a:moveTo>
                    <a:pt x="2086" y="0"/>
                  </a:moveTo>
                  <a:cubicBezTo>
                    <a:pt x="1462" y="0"/>
                    <a:pt x="854" y="332"/>
                    <a:pt x="516" y="922"/>
                  </a:cubicBezTo>
                  <a:cubicBezTo>
                    <a:pt x="0" y="1821"/>
                    <a:pt x="324" y="2955"/>
                    <a:pt x="1229" y="3419"/>
                  </a:cubicBezTo>
                  <a:cubicBezTo>
                    <a:pt x="1484" y="3550"/>
                    <a:pt x="1757" y="3612"/>
                    <a:pt x="2027" y="3612"/>
                  </a:cubicBezTo>
                  <a:cubicBezTo>
                    <a:pt x="2672" y="3612"/>
                    <a:pt x="3299" y="3258"/>
                    <a:pt x="3628" y="2641"/>
                  </a:cubicBezTo>
                  <a:cubicBezTo>
                    <a:pt x="4095" y="1766"/>
                    <a:pt x="3787" y="692"/>
                    <a:pt x="2936" y="220"/>
                  </a:cubicBezTo>
                  <a:cubicBezTo>
                    <a:pt x="2666" y="71"/>
                    <a:pt x="2374" y="0"/>
                    <a:pt x="2086"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9" name="Google Shape;3789;p9"/>
            <p:cNvSpPr/>
            <p:nvPr/>
          </p:nvSpPr>
          <p:spPr>
            <a:xfrm>
              <a:off x="5484225" y="4094650"/>
              <a:ext cx="103225" cy="91250"/>
            </a:xfrm>
            <a:custGeom>
              <a:rect b="b" l="l" r="r" t="t"/>
              <a:pathLst>
                <a:path extrusionOk="0" h="3650" w="4129">
                  <a:moveTo>
                    <a:pt x="2069" y="1"/>
                  </a:moveTo>
                  <a:cubicBezTo>
                    <a:pt x="1418" y="1"/>
                    <a:pt x="793" y="365"/>
                    <a:pt x="460" y="1011"/>
                  </a:cubicBezTo>
                  <a:cubicBezTo>
                    <a:pt x="1" y="1901"/>
                    <a:pt x="310" y="2945"/>
                    <a:pt x="1174" y="3423"/>
                  </a:cubicBezTo>
                  <a:cubicBezTo>
                    <a:pt x="1452" y="3576"/>
                    <a:pt x="1749" y="3649"/>
                    <a:pt x="2041" y="3649"/>
                  </a:cubicBezTo>
                  <a:cubicBezTo>
                    <a:pt x="2657" y="3649"/>
                    <a:pt x="3249" y="3324"/>
                    <a:pt x="3595" y="2738"/>
                  </a:cubicBezTo>
                  <a:cubicBezTo>
                    <a:pt x="4128" y="1830"/>
                    <a:pt x="3838" y="725"/>
                    <a:pt x="2936" y="228"/>
                  </a:cubicBezTo>
                  <a:cubicBezTo>
                    <a:pt x="2657" y="74"/>
                    <a:pt x="2360" y="1"/>
                    <a:pt x="2069"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0" name="Google Shape;3790;p9"/>
            <p:cNvSpPr/>
            <p:nvPr/>
          </p:nvSpPr>
          <p:spPr>
            <a:xfrm>
              <a:off x="2458575" y="4578550"/>
              <a:ext cx="100900" cy="89300"/>
            </a:xfrm>
            <a:custGeom>
              <a:rect b="b" l="l" r="r" t="t"/>
              <a:pathLst>
                <a:path extrusionOk="0" h="3572" w="4036">
                  <a:moveTo>
                    <a:pt x="2066" y="1"/>
                  </a:moveTo>
                  <a:cubicBezTo>
                    <a:pt x="1420" y="1"/>
                    <a:pt x="781" y="351"/>
                    <a:pt x="459" y="954"/>
                  </a:cubicBezTo>
                  <a:cubicBezTo>
                    <a:pt x="0" y="1812"/>
                    <a:pt x="325" y="2924"/>
                    <a:pt x="1168" y="3374"/>
                  </a:cubicBezTo>
                  <a:cubicBezTo>
                    <a:pt x="1419" y="3508"/>
                    <a:pt x="1695" y="3571"/>
                    <a:pt x="1969" y="3571"/>
                  </a:cubicBezTo>
                  <a:cubicBezTo>
                    <a:pt x="2614" y="3571"/>
                    <a:pt x="3255" y="3221"/>
                    <a:pt x="3577" y="2619"/>
                  </a:cubicBezTo>
                  <a:cubicBezTo>
                    <a:pt x="4035" y="1760"/>
                    <a:pt x="3711" y="648"/>
                    <a:pt x="2868" y="198"/>
                  </a:cubicBezTo>
                  <a:cubicBezTo>
                    <a:pt x="2615" y="64"/>
                    <a:pt x="2340" y="1"/>
                    <a:pt x="2066"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1" name="Google Shape;3791;p9"/>
            <p:cNvSpPr/>
            <p:nvPr/>
          </p:nvSpPr>
          <p:spPr>
            <a:xfrm>
              <a:off x="2690250" y="4708350"/>
              <a:ext cx="103225" cy="91250"/>
            </a:xfrm>
            <a:custGeom>
              <a:rect b="b" l="l" r="r" t="t"/>
              <a:pathLst>
                <a:path extrusionOk="0" h="3650" w="4129">
                  <a:moveTo>
                    <a:pt x="2070" y="1"/>
                  </a:moveTo>
                  <a:cubicBezTo>
                    <a:pt x="1419" y="1"/>
                    <a:pt x="794" y="366"/>
                    <a:pt x="461" y="1011"/>
                  </a:cubicBezTo>
                  <a:cubicBezTo>
                    <a:pt x="1" y="1900"/>
                    <a:pt x="310" y="2946"/>
                    <a:pt x="1174" y="3423"/>
                  </a:cubicBezTo>
                  <a:cubicBezTo>
                    <a:pt x="1452" y="3577"/>
                    <a:pt x="1749" y="3650"/>
                    <a:pt x="2041" y="3650"/>
                  </a:cubicBezTo>
                  <a:cubicBezTo>
                    <a:pt x="2657" y="3650"/>
                    <a:pt x="3249" y="3325"/>
                    <a:pt x="3595" y="2738"/>
                  </a:cubicBezTo>
                  <a:cubicBezTo>
                    <a:pt x="4128" y="1832"/>
                    <a:pt x="3838" y="725"/>
                    <a:pt x="2936" y="227"/>
                  </a:cubicBezTo>
                  <a:cubicBezTo>
                    <a:pt x="2658" y="74"/>
                    <a:pt x="2361" y="1"/>
                    <a:pt x="2070"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2" name="Google Shape;3792;p9"/>
            <p:cNvSpPr/>
            <p:nvPr/>
          </p:nvSpPr>
          <p:spPr>
            <a:xfrm>
              <a:off x="2660900" y="947075"/>
              <a:ext cx="104325" cy="92100"/>
            </a:xfrm>
            <a:custGeom>
              <a:rect b="b" l="l" r="r" t="t"/>
              <a:pathLst>
                <a:path extrusionOk="0" h="3684" w="4173">
                  <a:moveTo>
                    <a:pt x="2094" y="0"/>
                  </a:moveTo>
                  <a:cubicBezTo>
                    <a:pt x="1481" y="0"/>
                    <a:pt x="894" y="323"/>
                    <a:pt x="543" y="914"/>
                  </a:cubicBezTo>
                  <a:cubicBezTo>
                    <a:pt x="0" y="1826"/>
                    <a:pt x="272" y="2915"/>
                    <a:pt x="1169" y="3432"/>
                  </a:cubicBezTo>
                  <a:cubicBezTo>
                    <a:pt x="1464" y="3602"/>
                    <a:pt x="1778" y="3683"/>
                    <a:pt x="2087" y="3683"/>
                  </a:cubicBezTo>
                  <a:cubicBezTo>
                    <a:pt x="2682" y="3683"/>
                    <a:pt x="3253" y="3379"/>
                    <a:pt x="3606" y="2819"/>
                  </a:cubicBezTo>
                  <a:cubicBezTo>
                    <a:pt x="4172" y="1919"/>
                    <a:pt x="3933" y="816"/>
                    <a:pt x="3057" y="278"/>
                  </a:cubicBezTo>
                  <a:cubicBezTo>
                    <a:pt x="2749" y="90"/>
                    <a:pt x="2418" y="0"/>
                    <a:pt x="2094"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3" name="Google Shape;3793;p9"/>
            <p:cNvSpPr/>
            <p:nvPr/>
          </p:nvSpPr>
          <p:spPr>
            <a:xfrm>
              <a:off x="2923775" y="4840075"/>
              <a:ext cx="100900" cy="89325"/>
            </a:xfrm>
            <a:custGeom>
              <a:rect b="b" l="l" r="r" t="t"/>
              <a:pathLst>
                <a:path extrusionOk="0" h="3573" w="4036">
                  <a:moveTo>
                    <a:pt x="2064" y="1"/>
                  </a:moveTo>
                  <a:cubicBezTo>
                    <a:pt x="1427" y="1"/>
                    <a:pt x="795" y="343"/>
                    <a:pt x="470" y="937"/>
                  </a:cubicBezTo>
                  <a:cubicBezTo>
                    <a:pt x="1" y="1793"/>
                    <a:pt x="312" y="2905"/>
                    <a:pt x="1150" y="3365"/>
                  </a:cubicBezTo>
                  <a:cubicBezTo>
                    <a:pt x="1407" y="3506"/>
                    <a:pt x="1689" y="3572"/>
                    <a:pt x="1970" y="3572"/>
                  </a:cubicBezTo>
                  <a:cubicBezTo>
                    <a:pt x="2608" y="3572"/>
                    <a:pt x="3241" y="3230"/>
                    <a:pt x="3567" y="2637"/>
                  </a:cubicBezTo>
                  <a:cubicBezTo>
                    <a:pt x="4036" y="1781"/>
                    <a:pt x="3725" y="668"/>
                    <a:pt x="2885" y="209"/>
                  </a:cubicBezTo>
                  <a:cubicBezTo>
                    <a:pt x="2627" y="67"/>
                    <a:pt x="2345" y="1"/>
                    <a:pt x="2064"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4" name="Google Shape;3794;p9"/>
            <p:cNvSpPr/>
            <p:nvPr/>
          </p:nvSpPr>
          <p:spPr>
            <a:xfrm>
              <a:off x="2028825" y="1528125"/>
              <a:ext cx="103525" cy="91200"/>
            </a:xfrm>
            <a:custGeom>
              <a:rect b="b" l="l" r="r" t="t"/>
              <a:pathLst>
                <a:path extrusionOk="0" h="3648" w="4141">
                  <a:moveTo>
                    <a:pt x="2085" y="0"/>
                  </a:moveTo>
                  <a:cubicBezTo>
                    <a:pt x="1491" y="0"/>
                    <a:pt x="914" y="302"/>
                    <a:pt x="564" y="854"/>
                  </a:cubicBezTo>
                  <a:cubicBezTo>
                    <a:pt x="1" y="1743"/>
                    <a:pt x="251" y="2863"/>
                    <a:pt x="1133" y="3389"/>
                  </a:cubicBezTo>
                  <a:cubicBezTo>
                    <a:pt x="1425" y="3564"/>
                    <a:pt x="1744" y="3648"/>
                    <a:pt x="2057" y="3648"/>
                  </a:cubicBezTo>
                  <a:cubicBezTo>
                    <a:pt x="2650" y="3648"/>
                    <a:pt x="3226" y="3347"/>
                    <a:pt x="3576" y="2795"/>
                  </a:cubicBezTo>
                  <a:cubicBezTo>
                    <a:pt x="4140" y="1906"/>
                    <a:pt x="3888" y="785"/>
                    <a:pt x="3009" y="259"/>
                  </a:cubicBezTo>
                  <a:cubicBezTo>
                    <a:pt x="2716" y="84"/>
                    <a:pt x="2398" y="0"/>
                    <a:pt x="2085"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5" name="Google Shape;3795;p9"/>
            <p:cNvSpPr/>
            <p:nvPr/>
          </p:nvSpPr>
          <p:spPr>
            <a:xfrm>
              <a:off x="5917825" y="2777775"/>
              <a:ext cx="103925" cy="92125"/>
            </a:xfrm>
            <a:custGeom>
              <a:rect b="b" l="l" r="r" t="t"/>
              <a:pathLst>
                <a:path extrusionOk="0" h="3685" w="4157">
                  <a:moveTo>
                    <a:pt x="2072" y="0"/>
                  </a:moveTo>
                  <a:cubicBezTo>
                    <a:pt x="1444" y="0"/>
                    <a:pt x="844" y="341"/>
                    <a:pt x="497" y="960"/>
                  </a:cubicBezTo>
                  <a:cubicBezTo>
                    <a:pt x="1" y="1844"/>
                    <a:pt x="256" y="2886"/>
                    <a:pt x="1097" y="3405"/>
                  </a:cubicBezTo>
                  <a:cubicBezTo>
                    <a:pt x="1405" y="3594"/>
                    <a:pt x="1737" y="3685"/>
                    <a:pt x="2063" y="3685"/>
                  </a:cubicBezTo>
                  <a:cubicBezTo>
                    <a:pt x="2674" y="3685"/>
                    <a:pt x="3262" y="3364"/>
                    <a:pt x="3613" y="2776"/>
                  </a:cubicBezTo>
                  <a:cubicBezTo>
                    <a:pt x="4156" y="1864"/>
                    <a:pt x="3888" y="775"/>
                    <a:pt x="2992" y="254"/>
                  </a:cubicBezTo>
                  <a:cubicBezTo>
                    <a:pt x="2696" y="83"/>
                    <a:pt x="2381" y="0"/>
                    <a:pt x="2072"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6" name="Google Shape;3796;p9"/>
            <p:cNvSpPr/>
            <p:nvPr/>
          </p:nvSpPr>
          <p:spPr>
            <a:xfrm>
              <a:off x="5750100" y="3619950"/>
              <a:ext cx="104325" cy="92100"/>
            </a:xfrm>
            <a:custGeom>
              <a:rect b="b" l="l" r="r" t="t"/>
              <a:pathLst>
                <a:path extrusionOk="0" h="3684" w="4173">
                  <a:moveTo>
                    <a:pt x="2088" y="0"/>
                  </a:moveTo>
                  <a:cubicBezTo>
                    <a:pt x="1492" y="0"/>
                    <a:pt x="921" y="305"/>
                    <a:pt x="568" y="865"/>
                  </a:cubicBezTo>
                  <a:cubicBezTo>
                    <a:pt x="1" y="1766"/>
                    <a:pt x="239" y="2868"/>
                    <a:pt x="1116" y="3406"/>
                  </a:cubicBezTo>
                  <a:cubicBezTo>
                    <a:pt x="1423" y="3594"/>
                    <a:pt x="1754" y="3684"/>
                    <a:pt x="2078" y="3684"/>
                  </a:cubicBezTo>
                  <a:cubicBezTo>
                    <a:pt x="2692" y="3684"/>
                    <a:pt x="3280" y="3361"/>
                    <a:pt x="3632" y="2769"/>
                  </a:cubicBezTo>
                  <a:cubicBezTo>
                    <a:pt x="4172" y="1857"/>
                    <a:pt x="3901" y="768"/>
                    <a:pt x="3004" y="251"/>
                  </a:cubicBezTo>
                  <a:cubicBezTo>
                    <a:pt x="2710" y="82"/>
                    <a:pt x="2396" y="0"/>
                    <a:pt x="2088"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7" name="Google Shape;3797;p9"/>
            <p:cNvSpPr/>
            <p:nvPr/>
          </p:nvSpPr>
          <p:spPr>
            <a:xfrm>
              <a:off x="5572050" y="1492125"/>
              <a:ext cx="99375" cy="88225"/>
            </a:xfrm>
            <a:custGeom>
              <a:rect b="b" l="l" r="r" t="t"/>
              <a:pathLst>
                <a:path extrusionOk="0" h="3529" w="3975">
                  <a:moveTo>
                    <a:pt x="2066" y="1"/>
                  </a:moveTo>
                  <a:cubicBezTo>
                    <a:pt x="1431" y="1"/>
                    <a:pt x="787" y="336"/>
                    <a:pt x="466" y="910"/>
                  </a:cubicBezTo>
                  <a:cubicBezTo>
                    <a:pt x="1" y="1747"/>
                    <a:pt x="325" y="2898"/>
                    <a:pt x="1152" y="3339"/>
                  </a:cubicBezTo>
                  <a:cubicBezTo>
                    <a:pt x="1394" y="3468"/>
                    <a:pt x="1662" y="3529"/>
                    <a:pt x="1931" y="3529"/>
                  </a:cubicBezTo>
                  <a:cubicBezTo>
                    <a:pt x="2587" y="3529"/>
                    <a:pt x="3250" y="3170"/>
                    <a:pt x="3558" y="2568"/>
                  </a:cubicBezTo>
                  <a:cubicBezTo>
                    <a:pt x="3975" y="1752"/>
                    <a:pt x="3669" y="667"/>
                    <a:pt x="2893" y="216"/>
                  </a:cubicBezTo>
                  <a:cubicBezTo>
                    <a:pt x="2640" y="70"/>
                    <a:pt x="2354" y="1"/>
                    <a:pt x="2066"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8" name="Google Shape;3798;p9"/>
            <p:cNvSpPr/>
            <p:nvPr/>
          </p:nvSpPr>
          <p:spPr>
            <a:xfrm>
              <a:off x="4359425" y="654350"/>
              <a:ext cx="99325" cy="88225"/>
            </a:xfrm>
            <a:custGeom>
              <a:rect b="b" l="l" r="r" t="t"/>
              <a:pathLst>
                <a:path extrusionOk="0" h="3529" w="3973">
                  <a:moveTo>
                    <a:pt x="2065" y="1"/>
                  </a:moveTo>
                  <a:cubicBezTo>
                    <a:pt x="1458" y="1"/>
                    <a:pt x="840" y="304"/>
                    <a:pt x="505" y="841"/>
                  </a:cubicBezTo>
                  <a:cubicBezTo>
                    <a:pt x="1" y="1647"/>
                    <a:pt x="275" y="2814"/>
                    <a:pt x="1083" y="3301"/>
                  </a:cubicBezTo>
                  <a:cubicBezTo>
                    <a:pt x="1340" y="3456"/>
                    <a:pt x="1634" y="3529"/>
                    <a:pt x="1930" y="3529"/>
                  </a:cubicBezTo>
                  <a:cubicBezTo>
                    <a:pt x="2555" y="3529"/>
                    <a:pt x="3191" y="3203"/>
                    <a:pt x="3517" y="2639"/>
                  </a:cubicBezTo>
                  <a:cubicBezTo>
                    <a:pt x="3972" y="1851"/>
                    <a:pt x="3714" y="750"/>
                    <a:pt x="2960" y="258"/>
                  </a:cubicBezTo>
                  <a:cubicBezTo>
                    <a:pt x="2692" y="83"/>
                    <a:pt x="2380" y="1"/>
                    <a:pt x="2065"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9" name="Google Shape;3799;p9"/>
            <p:cNvSpPr/>
            <p:nvPr/>
          </p:nvSpPr>
          <p:spPr>
            <a:xfrm>
              <a:off x="5289825" y="1177425"/>
              <a:ext cx="99900" cy="88225"/>
            </a:xfrm>
            <a:custGeom>
              <a:rect b="b" l="l" r="r" t="t"/>
              <a:pathLst>
                <a:path extrusionOk="0" h="3529" w="3996">
                  <a:moveTo>
                    <a:pt x="2065" y="0"/>
                  </a:moveTo>
                  <a:cubicBezTo>
                    <a:pt x="1441" y="0"/>
                    <a:pt x="810" y="324"/>
                    <a:pt x="484" y="880"/>
                  </a:cubicBezTo>
                  <a:cubicBezTo>
                    <a:pt x="1" y="1704"/>
                    <a:pt x="301" y="2861"/>
                    <a:pt x="1120" y="3322"/>
                  </a:cubicBezTo>
                  <a:cubicBezTo>
                    <a:pt x="1370" y="3462"/>
                    <a:pt x="1650" y="3528"/>
                    <a:pt x="1931" y="3528"/>
                  </a:cubicBezTo>
                  <a:cubicBezTo>
                    <a:pt x="2573" y="3528"/>
                    <a:pt x="3223" y="3185"/>
                    <a:pt x="3539" y="2600"/>
                  </a:cubicBezTo>
                  <a:cubicBezTo>
                    <a:pt x="3995" y="1755"/>
                    <a:pt x="3658" y="609"/>
                    <a:pt x="2827" y="180"/>
                  </a:cubicBezTo>
                  <a:cubicBezTo>
                    <a:pt x="2590" y="58"/>
                    <a:pt x="2328" y="0"/>
                    <a:pt x="2065"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0" name="Google Shape;3800;p9"/>
            <p:cNvSpPr/>
            <p:nvPr/>
          </p:nvSpPr>
          <p:spPr>
            <a:xfrm>
              <a:off x="2481675" y="1003250"/>
              <a:ext cx="96950" cy="86125"/>
            </a:xfrm>
            <a:custGeom>
              <a:rect b="b" l="l" r="r" t="t"/>
              <a:pathLst>
                <a:path extrusionOk="0" h="3445" w="3878">
                  <a:moveTo>
                    <a:pt x="2004" y="0"/>
                  </a:moveTo>
                  <a:cubicBezTo>
                    <a:pt x="1363" y="0"/>
                    <a:pt x="715" y="350"/>
                    <a:pt x="416" y="940"/>
                  </a:cubicBezTo>
                  <a:cubicBezTo>
                    <a:pt x="0" y="1760"/>
                    <a:pt x="328" y="2843"/>
                    <a:pt x="1116" y="3261"/>
                  </a:cubicBezTo>
                  <a:cubicBezTo>
                    <a:pt x="1351" y="3386"/>
                    <a:pt x="1612" y="3445"/>
                    <a:pt x="1874" y="3445"/>
                  </a:cubicBezTo>
                  <a:cubicBezTo>
                    <a:pt x="2496" y="3445"/>
                    <a:pt x="3123" y="3114"/>
                    <a:pt x="3435" y="2552"/>
                  </a:cubicBezTo>
                  <a:cubicBezTo>
                    <a:pt x="3877" y="1754"/>
                    <a:pt x="3589" y="660"/>
                    <a:pt x="2811" y="211"/>
                  </a:cubicBezTo>
                  <a:cubicBezTo>
                    <a:pt x="2563" y="67"/>
                    <a:pt x="2284" y="0"/>
                    <a:pt x="2004"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1" name="Google Shape;3801;p9"/>
            <p:cNvSpPr/>
            <p:nvPr/>
          </p:nvSpPr>
          <p:spPr>
            <a:xfrm>
              <a:off x="2165000" y="1293050"/>
              <a:ext cx="97800" cy="87125"/>
            </a:xfrm>
            <a:custGeom>
              <a:rect b="b" l="l" r="r" t="t"/>
              <a:pathLst>
                <a:path extrusionOk="0" h="3485" w="3912">
                  <a:moveTo>
                    <a:pt x="2029" y="0"/>
                  </a:moveTo>
                  <a:cubicBezTo>
                    <a:pt x="1419" y="0"/>
                    <a:pt x="793" y="310"/>
                    <a:pt x="467" y="851"/>
                  </a:cubicBezTo>
                  <a:cubicBezTo>
                    <a:pt x="0" y="1625"/>
                    <a:pt x="251" y="2739"/>
                    <a:pt x="1001" y="3233"/>
                  </a:cubicBezTo>
                  <a:cubicBezTo>
                    <a:pt x="1262" y="3404"/>
                    <a:pt x="1569" y="3484"/>
                    <a:pt x="1880" y="3484"/>
                  </a:cubicBezTo>
                  <a:cubicBezTo>
                    <a:pt x="2491" y="3484"/>
                    <a:pt x="3117" y="3175"/>
                    <a:pt x="3444" y="2633"/>
                  </a:cubicBezTo>
                  <a:cubicBezTo>
                    <a:pt x="3911" y="1859"/>
                    <a:pt x="3661" y="747"/>
                    <a:pt x="2909" y="253"/>
                  </a:cubicBezTo>
                  <a:cubicBezTo>
                    <a:pt x="2648" y="81"/>
                    <a:pt x="2340" y="0"/>
                    <a:pt x="2029"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2" name="Google Shape;3802;p9"/>
            <p:cNvSpPr/>
            <p:nvPr/>
          </p:nvSpPr>
          <p:spPr>
            <a:xfrm>
              <a:off x="5886050" y="3385300"/>
              <a:ext cx="98975" cy="87125"/>
            </a:xfrm>
            <a:custGeom>
              <a:rect b="b" l="l" r="r" t="t"/>
              <a:pathLst>
                <a:path extrusionOk="0" h="3485" w="3959">
                  <a:moveTo>
                    <a:pt x="2050" y="0"/>
                  </a:moveTo>
                  <a:cubicBezTo>
                    <a:pt x="1431" y="0"/>
                    <a:pt x="802" y="322"/>
                    <a:pt x="481" y="869"/>
                  </a:cubicBezTo>
                  <a:cubicBezTo>
                    <a:pt x="0" y="1690"/>
                    <a:pt x="317" y="2857"/>
                    <a:pt x="1138" y="3297"/>
                  </a:cubicBezTo>
                  <a:cubicBezTo>
                    <a:pt x="1375" y="3425"/>
                    <a:pt x="1641" y="3484"/>
                    <a:pt x="1908" y="3484"/>
                  </a:cubicBezTo>
                  <a:cubicBezTo>
                    <a:pt x="2527" y="3484"/>
                    <a:pt x="3157" y="3164"/>
                    <a:pt x="3478" y="2617"/>
                  </a:cubicBezTo>
                  <a:cubicBezTo>
                    <a:pt x="3958" y="1796"/>
                    <a:pt x="3641" y="629"/>
                    <a:pt x="2821" y="188"/>
                  </a:cubicBezTo>
                  <a:cubicBezTo>
                    <a:pt x="2583" y="60"/>
                    <a:pt x="2318" y="0"/>
                    <a:pt x="2050"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3" name="Google Shape;3803;p9"/>
            <p:cNvSpPr/>
            <p:nvPr/>
          </p:nvSpPr>
          <p:spPr>
            <a:xfrm>
              <a:off x="3944875" y="577300"/>
              <a:ext cx="97825" cy="87150"/>
            </a:xfrm>
            <a:custGeom>
              <a:rect b="b" l="l" r="r" t="t"/>
              <a:pathLst>
                <a:path extrusionOk="0" h="3486" w="3913">
                  <a:moveTo>
                    <a:pt x="2028" y="0"/>
                  </a:moveTo>
                  <a:cubicBezTo>
                    <a:pt x="1391" y="0"/>
                    <a:pt x="740" y="341"/>
                    <a:pt x="429" y="920"/>
                  </a:cubicBezTo>
                  <a:cubicBezTo>
                    <a:pt x="1" y="1722"/>
                    <a:pt x="298" y="2821"/>
                    <a:pt x="1069" y="3272"/>
                  </a:cubicBezTo>
                  <a:cubicBezTo>
                    <a:pt x="1317" y="3417"/>
                    <a:pt x="1600" y="3485"/>
                    <a:pt x="1885" y="3485"/>
                  </a:cubicBezTo>
                  <a:cubicBezTo>
                    <a:pt x="2523" y="3485"/>
                    <a:pt x="3174" y="3144"/>
                    <a:pt x="3484" y="2566"/>
                  </a:cubicBezTo>
                  <a:cubicBezTo>
                    <a:pt x="3913" y="1764"/>
                    <a:pt x="3615" y="665"/>
                    <a:pt x="2845" y="214"/>
                  </a:cubicBezTo>
                  <a:cubicBezTo>
                    <a:pt x="2596" y="68"/>
                    <a:pt x="2313" y="0"/>
                    <a:pt x="2028"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4" name="Google Shape;3804;p9"/>
            <p:cNvSpPr/>
            <p:nvPr/>
          </p:nvSpPr>
          <p:spPr>
            <a:xfrm>
              <a:off x="5969750" y="2964250"/>
              <a:ext cx="98900" cy="87125"/>
            </a:xfrm>
            <a:custGeom>
              <a:rect b="b" l="l" r="r" t="t"/>
              <a:pathLst>
                <a:path extrusionOk="0" h="3485" w="3956">
                  <a:moveTo>
                    <a:pt x="2048" y="0"/>
                  </a:moveTo>
                  <a:cubicBezTo>
                    <a:pt x="1446" y="0"/>
                    <a:pt x="830" y="303"/>
                    <a:pt x="501" y="829"/>
                  </a:cubicBezTo>
                  <a:cubicBezTo>
                    <a:pt x="0" y="1631"/>
                    <a:pt x="288" y="2808"/>
                    <a:pt x="1098" y="3276"/>
                  </a:cubicBezTo>
                  <a:cubicBezTo>
                    <a:pt x="1344" y="3417"/>
                    <a:pt x="1624" y="3484"/>
                    <a:pt x="1907" y="3484"/>
                  </a:cubicBezTo>
                  <a:cubicBezTo>
                    <a:pt x="2509" y="3484"/>
                    <a:pt x="3124" y="3182"/>
                    <a:pt x="3454" y="2655"/>
                  </a:cubicBezTo>
                  <a:cubicBezTo>
                    <a:pt x="3955" y="1854"/>
                    <a:pt x="3668" y="676"/>
                    <a:pt x="2857" y="209"/>
                  </a:cubicBezTo>
                  <a:cubicBezTo>
                    <a:pt x="2612" y="67"/>
                    <a:pt x="2332" y="0"/>
                    <a:pt x="2048"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5" name="Google Shape;3805;p9"/>
            <p:cNvSpPr/>
            <p:nvPr/>
          </p:nvSpPr>
          <p:spPr>
            <a:xfrm>
              <a:off x="1632175" y="2242050"/>
              <a:ext cx="97000" cy="86125"/>
            </a:xfrm>
            <a:custGeom>
              <a:rect b="b" l="l" r="r" t="t"/>
              <a:pathLst>
                <a:path extrusionOk="0" h="3445" w="3880">
                  <a:moveTo>
                    <a:pt x="2003" y="0"/>
                  </a:moveTo>
                  <a:cubicBezTo>
                    <a:pt x="1358" y="0"/>
                    <a:pt x="706" y="355"/>
                    <a:pt x="410" y="950"/>
                  </a:cubicBezTo>
                  <a:cubicBezTo>
                    <a:pt x="1" y="1772"/>
                    <a:pt x="335" y="2855"/>
                    <a:pt x="1125" y="3266"/>
                  </a:cubicBezTo>
                  <a:cubicBezTo>
                    <a:pt x="1359" y="3388"/>
                    <a:pt x="1616" y="3445"/>
                    <a:pt x="1875" y="3445"/>
                  </a:cubicBezTo>
                  <a:cubicBezTo>
                    <a:pt x="2500" y="3445"/>
                    <a:pt x="3132" y="3110"/>
                    <a:pt x="3442" y="2543"/>
                  </a:cubicBezTo>
                  <a:cubicBezTo>
                    <a:pt x="3879" y="1738"/>
                    <a:pt x="3580" y="649"/>
                    <a:pt x="2801" y="206"/>
                  </a:cubicBezTo>
                  <a:cubicBezTo>
                    <a:pt x="2555" y="66"/>
                    <a:pt x="2280" y="0"/>
                    <a:pt x="2003"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6" name="Google Shape;3806;p9"/>
            <p:cNvSpPr/>
            <p:nvPr/>
          </p:nvSpPr>
          <p:spPr>
            <a:xfrm>
              <a:off x="5353275" y="4334300"/>
              <a:ext cx="97525" cy="86150"/>
            </a:xfrm>
            <a:custGeom>
              <a:rect b="b" l="l" r="r" t="t"/>
              <a:pathLst>
                <a:path extrusionOk="0" h="3446" w="3901">
                  <a:moveTo>
                    <a:pt x="2025" y="0"/>
                  </a:moveTo>
                  <a:cubicBezTo>
                    <a:pt x="1429" y="0"/>
                    <a:pt x="822" y="304"/>
                    <a:pt x="497" y="833"/>
                  </a:cubicBezTo>
                  <a:cubicBezTo>
                    <a:pt x="0" y="1647"/>
                    <a:pt x="302" y="2811"/>
                    <a:pt x="1129" y="3256"/>
                  </a:cubicBezTo>
                  <a:cubicBezTo>
                    <a:pt x="1367" y="3385"/>
                    <a:pt x="1632" y="3445"/>
                    <a:pt x="1898" y="3445"/>
                  </a:cubicBezTo>
                  <a:cubicBezTo>
                    <a:pt x="2515" y="3445"/>
                    <a:pt x="3138" y="3119"/>
                    <a:pt x="3451" y="2563"/>
                  </a:cubicBezTo>
                  <a:cubicBezTo>
                    <a:pt x="3901" y="1766"/>
                    <a:pt x="3616" y="673"/>
                    <a:pt x="2841" y="216"/>
                  </a:cubicBezTo>
                  <a:cubicBezTo>
                    <a:pt x="2593" y="69"/>
                    <a:pt x="2310" y="0"/>
                    <a:pt x="2025"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7" name="Google Shape;3807;p9"/>
            <p:cNvSpPr/>
            <p:nvPr/>
          </p:nvSpPr>
          <p:spPr>
            <a:xfrm>
              <a:off x="1548875" y="2663675"/>
              <a:ext cx="96300" cy="85000"/>
            </a:xfrm>
            <a:custGeom>
              <a:rect b="b" l="l" r="r" t="t"/>
              <a:pathLst>
                <a:path extrusionOk="0" h="3400" w="3852">
                  <a:moveTo>
                    <a:pt x="1967" y="1"/>
                  </a:moveTo>
                  <a:cubicBezTo>
                    <a:pt x="1391" y="1"/>
                    <a:pt x="818" y="295"/>
                    <a:pt x="495" y="816"/>
                  </a:cubicBezTo>
                  <a:cubicBezTo>
                    <a:pt x="1" y="1613"/>
                    <a:pt x="256" y="2698"/>
                    <a:pt x="1050" y="3172"/>
                  </a:cubicBezTo>
                  <a:cubicBezTo>
                    <a:pt x="1309" y="3327"/>
                    <a:pt x="1597" y="3400"/>
                    <a:pt x="1883" y="3400"/>
                  </a:cubicBezTo>
                  <a:cubicBezTo>
                    <a:pt x="2477" y="3400"/>
                    <a:pt x="3066" y="3087"/>
                    <a:pt x="3383" y="2534"/>
                  </a:cubicBezTo>
                  <a:cubicBezTo>
                    <a:pt x="3851" y="1716"/>
                    <a:pt x="3561" y="645"/>
                    <a:pt x="2752" y="200"/>
                  </a:cubicBezTo>
                  <a:cubicBezTo>
                    <a:pt x="2506" y="65"/>
                    <a:pt x="2236" y="1"/>
                    <a:pt x="1967"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8" name="Google Shape;3808;p9"/>
            <p:cNvSpPr/>
            <p:nvPr/>
          </p:nvSpPr>
          <p:spPr>
            <a:xfrm>
              <a:off x="5037850" y="4625150"/>
              <a:ext cx="95800" cy="85025"/>
            </a:xfrm>
            <a:custGeom>
              <a:rect b="b" l="l" r="r" t="t"/>
              <a:pathLst>
                <a:path extrusionOk="0" h="3401" w="3832">
                  <a:moveTo>
                    <a:pt x="1970" y="1"/>
                  </a:moveTo>
                  <a:cubicBezTo>
                    <a:pt x="1377" y="1"/>
                    <a:pt x="788" y="312"/>
                    <a:pt x="472" y="863"/>
                  </a:cubicBezTo>
                  <a:cubicBezTo>
                    <a:pt x="0" y="1681"/>
                    <a:pt x="289" y="2752"/>
                    <a:pt x="1098" y="3199"/>
                  </a:cubicBezTo>
                  <a:cubicBezTo>
                    <a:pt x="1345" y="3336"/>
                    <a:pt x="1616" y="3400"/>
                    <a:pt x="1885" y="3400"/>
                  </a:cubicBezTo>
                  <a:cubicBezTo>
                    <a:pt x="2498" y="3400"/>
                    <a:pt x="3104" y="3066"/>
                    <a:pt x="3410" y="2488"/>
                  </a:cubicBezTo>
                  <a:cubicBezTo>
                    <a:pt x="3831" y="1696"/>
                    <a:pt x="3560" y="683"/>
                    <a:pt x="2804" y="229"/>
                  </a:cubicBezTo>
                  <a:cubicBezTo>
                    <a:pt x="2546" y="74"/>
                    <a:pt x="2257" y="1"/>
                    <a:pt x="1970"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9" name="Google Shape;3809;p9"/>
            <p:cNvSpPr/>
            <p:nvPr/>
          </p:nvSpPr>
          <p:spPr>
            <a:xfrm>
              <a:off x="3574750" y="5051225"/>
              <a:ext cx="94775" cy="83775"/>
            </a:xfrm>
            <a:custGeom>
              <a:rect b="b" l="l" r="r" t="t"/>
              <a:pathLst>
                <a:path extrusionOk="0" h="3351" w="3791">
                  <a:moveTo>
                    <a:pt x="1913" y="0"/>
                  </a:moveTo>
                  <a:cubicBezTo>
                    <a:pt x="1328" y="0"/>
                    <a:pt x="769" y="323"/>
                    <a:pt x="457" y="903"/>
                  </a:cubicBezTo>
                  <a:cubicBezTo>
                    <a:pt x="0" y="1757"/>
                    <a:pt x="310" y="2753"/>
                    <a:pt x="1166" y="3177"/>
                  </a:cubicBezTo>
                  <a:cubicBezTo>
                    <a:pt x="1403" y="3295"/>
                    <a:pt x="1651" y="3351"/>
                    <a:pt x="1894" y="3351"/>
                  </a:cubicBezTo>
                  <a:cubicBezTo>
                    <a:pt x="2482" y="3351"/>
                    <a:pt x="3043" y="3024"/>
                    <a:pt x="3353" y="2446"/>
                  </a:cubicBezTo>
                  <a:cubicBezTo>
                    <a:pt x="3790" y="1630"/>
                    <a:pt x="3530" y="682"/>
                    <a:pt x="2741" y="227"/>
                  </a:cubicBezTo>
                  <a:cubicBezTo>
                    <a:pt x="2476" y="73"/>
                    <a:pt x="2192" y="0"/>
                    <a:pt x="1913"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0" name="Google Shape;3810;p9"/>
            <p:cNvSpPr/>
            <p:nvPr/>
          </p:nvSpPr>
          <p:spPr>
            <a:xfrm>
              <a:off x="1947050" y="4135825"/>
              <a:ext cx="94225" cy="83800"/>
            </a:xfrm>
            <a:custGeom>
              <a:rect b="b" l="l" r="r" t="t"/>
              <a:pathLst>
                <a:path extrusionOk="0" h="3352" w="3769">
                  <a:moveTo>
                    <a:pt x="1894" y="1"/>
                  </a:moveTo>
                  <a:cubicBezTo>
                    <a:pt x="1322" y="1"/>
                    <a:pt x="774" y="309"/>
                    <a:pt x="457" y="868"/>
                  </a:cubicBezTo>
                  <a:cubicBezTo>
                    <a:pt x="1" y="1676"/>
                    <a:pt x="239" y="2635"/>
                    <a:pt x="1013" y="3105"/>
                  </a:cubicBezTo>
                  <a:cubicBezTo>
                    <a:pt x="1288" y="3272"/>
                    <a:pt x="1585" y="3352"/>
                    <a:pt x="1876" y="3352"/>
                  </a:cubicBezTo>
                  <a:cubicBezTo>
                    <a:pt x="2447" y="3352"/>
                    <a:pt x="2995" y="3044"/>
                    <a:pt x="3312" y="2485"/>
                  </a:cubicBezTo>
                  <a:cubicBezTo>
                    <a:pt x="3769" y="1677"/>
                    <a:pt x="3531" y="719"/>
                    <a:pt x="2756" y="248"/>
                  </a:cubicBezTo>
                  <a:cubicBezTo>
                    <a:pt x="2481" y="81"/>
                    <a:pt x="2184" y="1"/>
                    <a:pt x="1894"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1" name="Google Shape;3811;p9"/>
            <p:cNvSpPr/>
            <p:nvPr/>
          </p:nvSpPr>
          <p:spPr>
            <a:xfrm>
              <a:off x="3159150" y="4973625"/>
              <a:ext cx="94825" cy="83800"/>
            </a:xfrm>
            <a:custGeom>
              <a:rect b="b" l="l" r="r" t="t"/>
              <a:pathLst>
                <a:path extrusionOk="0" h="3352" w="3793">
                  <a:moveTo>
                    <a:pt x="1914" y="1"/>
                  </a:moveTo>
                  <a:cubicBezTo>
                    <a:pt x="1329" y="1"/>
                    <a:pt x="770" y="324"/>
                    <a:pt x="459" y="904"/>
                  </a:cubicBezTo>
                  <a:cubicBezTo>
                    <a:pt x="1" y="1757"/>
                    <a:pt x="313" y="2755"/>
                    <a:pt x="1168" y="3178"/>
                  </a:cubicBezTo>
                  <a:cubicBezTo>
                    <a:pt x="1405" y="3295"/>
                    <a:pt x="1653" y="3351"/>
                    <a:pt x="1897" y="3351"/>
                  </a:cubicBezTo>
                  <a:cubicBezTo>
                    <a:pt x="2485" y="3351"/>
                    <a:pt x="3045" y="3025"/>
                    <a:pt x="3355" y="2447"/>
                  </a:cubicBezTo>
                  <a:cubicBezTo>
                    <a:pt x="3792" y="1629"/>
                    <a:pt x="3530" y="681"/>
                    <a:pt x="2743" y="228"/>
                  </a:cubicBezTo>
                  <a:cubicBezTo>
                    <a:pt x="2477" y="74"/>
                    <a:pt x="2193" y="1"/>
                    <a:pt x="1914"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2" name="Google Shape;3812;p9"/>
            <p:cNvSpPr/>
            <p:nvPr/>
          </p:nvSpPr>
          <p:spPr>
            <a:xfrm>
              <a:off x="2229325" y="4450550"/>
              <a:ext cx="94225" cy="83800"/>
            </a:xfrm>
            <a:custGeom>
              <a:rect b="b" l="l" r="r" t="t"/>
              <a:pathLst>
                <a:path extrusionOk="0" h="3352" w="3769">
                  <a:moveTo>
                    <a:pt x="1892" y="1"/>
                  </a:moveTo>
                  <a:cubicBezTo>
                    <a:pt x="1319" y="1"/>
                    <a:pt x="769" y="310"/>
                    <a:pt x="454" y="872"/>
                  </a:cubicBezTo>
                  <a:cubicBezTo>
                    <a:pt x="0" y="1681"/>
                    <a:pt x="240" y="2639"/>
                    <a:pt x="1017" y="3106"/>
                  </a:cubicBezTo>
                  <a:cubicBezTo>
                    <a:pt x="1291" y="3272"/>
                    <a:pt x="1586" y="3351"/>
                    <a:pt x="1875" y="3351"/>
                  </a:cubicBezTo>
                  <a:cubicBezTo>
                    <a:pt x="2449" y="3351"/>
                    <a:pt x="2999" y="3041"/>
                    <a:pt x="3314" y="2479"/>
                  </a:cubicBezTo>
                  <a:cubicBezTo>
                    <a:pt x="3768" y="1671"/>
                    <a:pt x="3527" y="713"/>
                    <a:pt x="2750" y="245"/>
                  </a:cubicBezTo>
                  <a:cubicBezTo>
                    <a:pt x="2476" y="80"/>
                    <a:pt x="2181" y="1"/>
                    <a:pt x="1892"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3" name="Google Shape;3813;p9"/>
            <p:cNvSpPr/>
            <p:nvPr/>
          </p:nvSpPr>
          <p:spPr>
            <a:xfrm>
              <a:off x="5526700" y="1312075"/>
              <a:ext cx="91325" cy="80425"/>
            </a:xfrm>
            <a:custGeom>
              <a:rect b="b" l="l" r="r" t="t"/>
              <a:pathLst>
                <a:path extrusionOk="0" h="3217" w="3653">
                  <a:moveTo>
                    <a:pt x="1834" y="1"/>
                  </a:moveTo>
                  <a:cubicBezTo>
                    <a:pt x="1316" y="1"/>
                    <a:pt x="816" y="262"/>
                    <a:pt x="506" y="744"/>
                  </a:cubicBezTo>
                  <a:cubicBezTo>
                    <a:pt x="1" y="1530"/>
                    <a:pt x="217" y="2516"/>
                    <a:pt x="997" y="2984"/>
                  </a:cubicBezTo>
                  <a:cubicBezTo>
                    <a:pt x="1258" y="3141"/>
                    <a:pt x="1541" y="3217"/>
                    <a:pt x="1819" y="3217"/>
                  </a:cubicBezTo>
                  <a:cubicBezTo>
                    <a:pt x="2337" y="3217"/>
                    <a:pt x="2837" y="2955"/>
                    <a:pt x="3147" y="2473"/>
                  </a:cubicBezTo>
                  <a:cubicBezTo>
                    <a:pt x="3652" y="1688"/>
                    <a:pt x="3436" y="700"/>
                    <a:pt x="2656" y="233"/>
                  </a:cubicBezTo>
                  <a:cubicBezTo>
                    <a:pt x="2395" y="76"/>
                    <a:pt x="2112" y="1"/>
                    <a:pt x="1834"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4" name="Google Shape;3814;p9"/>
            <p:cNvSpPr/>
            <p:nvPr/>
          </p:nvSpPr>
          <p:spPr>
            <a:xfrm>
              <a:off x="3349550" y="556250"/>
              <a:ext cx="91025" cy="80450"/>
            </a:xfrm>
            <a:custGeom>
              <a:rect b="b" l="l" r="r" t="t"/>
              <a:pathLst>
                <a:path extrusionOk="0" h="3218" w="3641">
                  <a:moveTo>
                    <a:pt x="1838" y="1"/>
                  </a:moveTo>
                  <a:cubicBezTo>
                    <a:pt x="1293" y="1"/>
                    <a:pt x="770" y="293"/>
                    <a:pt x="466" y="819"/>
                  </a:cubicBezTo>
                  <a:cubicBezTo>
                    <a:pt x="0" y="1626"/>
                    <a:pt x="267" y="2596"/>
                    <a:pt x="1073" y="3026"/>
                  </a:cubicBezTo>
                  <a:cubicBezTo>
                    <a:pt x="1315" y="3156"/>
                    <a:pt x="1571" y="3217"/>
                    <a:pt x="1821" y="3217"/>
                  </a:cubicBezTo>
                  <a:cubicBezTo>
                    <a:pt x="2403" y="3217"/>
                    <a:pt x="2958" y="2885"/>
                    <a:pt x="3248" y="2300"/>
                  </a:cubicBezTo>
                  <a:cubicBezTo>
                    <a:pt x="3640" y="1511"/>
                    <a:pt x="3353" y="601"/>
                    <a:pt x="2585" y="191"/>
                  </a:cubicBezTo>
                  <a:cubicBezTo>
                    <a:pt x="2344" y="62"/>
                    <a:pt x="2088" y="1"/>
                    <a:pt x="1838"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5" name="Google Shape;3815;p9"/>
            <p:cNvSpPr/>
            <p:nvPr/>
          </p:nvSpPr>
          <p:spPr>
            <a:xfrm>
              <a:off x="5908250" y="1994700"/>
              <a:ext cx="91325" cy="80400"/>
            </a:xfrm>
            <a:custGeom>
              <a:rect b="b" l="l" r="r" t="t"/>
              <a:pathLst>
                <a:path extrusionOk="0" h="3216" w="3653">
                  <a:moveTo>
                    <a:pt x="1835" y="0"/>
                  </a:moveTo>
                  <a:cubicBezTo>
                    <a:pt x="1315" y="0"/>
                    <a:pt x="811" y="264"/>
                    <a:pt x="502" y="750"/>
                  </a:cubicBezTo>
                  <a:cubicBezTo>
                    <a:pt x="1" y="1538"/>
                    <a:pt x="220" y="2521"/>
                    <a:pt x="1001" y="2987"/>
                  </a:cubicBezTo>
                  <a:cubicBezTo>
                    <a:pt x="1261" y="3141"/>
                    <a:pt x="1542" y="3215"/>
                    <a:pt x="1817" y="3215"/>
                  </a:cubicBezTo>
                  <a:cubicBezTo>
                    <a:pt x="2338" y="3215"/>
                    <a:pt x="2841" y="2951"/>
                    <a:pt x="3150" y="2466"/>
                  </a:cubicBezTo>
                  <a:cubicBezTo>
                    <a:pt x="3652" y="1678"/>
                    <a:pt x="3433" y="694"/>
                    <a:pt x="2650" y="228"/>
                  </a:cubicBezTo>
                  <a:cubicBezTo>
                    <a:pt x="2391" y="74"/>
                    <a:pt x="2111" y="0"/>
                    <a:pt x="1835"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6" name="Google Shape;3816;p9"/>
            <p:cNvSpPr/>
            <p:nvPr/>
          </p:nvSpPr>
          <p:spPr>
            <a:xfrm>
              <a:off x="4779625" y="735850"/>
              <a:ext cx="90550" cy="80425"/>
            </a:xfrm>
            <a:custGeom>
              <a:rect b="b" l="l" r="r" t="t"/>
              <a:pathLst>
                <a:path extrusionOk="0" h="3217" w="3622">
                  <a:moveTo>
                    <a:pt x="1819" y="0"/>
                  </a:moveTo>
                  <a:cubicBezTo>
                    <a:pt x="1250" y="0"/>
                    <a:pt x="707" y="317"/>
                    <a:pt x="410" y="883"/>
                  </a:cubicBezTo>
                  <a:cubicBezTo>
                    <a:pt x="1" y="1667"/>
                    <a:pt x="265" y="2581"/>
                    <a:pt x="1023" y="3007"/>
                  </a:cubicBezTo>
                  <a:cubicBezTo>
                    <a:pt x="1274" y="3149"/>
                    <a:pt x="1542" y="3216"/>
                    <a:pt x="1804" y="3216"/>
                  </a:cubicBezTo>
                  <a:cubicBezTo>
                    <a:pt x="2372" y="3216"/>
                    <a:pt x="2916" y="2898"/>
                    <a:pt x="3212" y="2332"/>
                  </a:cubicBezTo>
                  <a:cubicBezTo>
                    <a:pt x="3621" y="1548"/>
                    <a:pt x="3358" y="634"/>
                    <a:pt x="2600" y="209"/>
                  </a:cubicBezTo>
                  <a:cubicBezTo>
                    <a:pt x="2349" y="67"/>
                    <a:pt x="2081" y="0"/>
                    <a:pt x="1819"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7" name="Google Shape;3817;p9"/>
            <p:cNvSpPr/>
            <p:nvPr/>
          </p:nvSpPr>
          <p:spPr>
            <a:xfrm>
              <a:off x="3166050" y="608850"/>
              <a:ext cx="92550" cy="81625"/>
            </a:xfrm>
            <a:custGeom>
              <a:rect b="b" l="l" r="r" t="t"/>
              <a:pathLst>
                <a:path extrusionOk="0" h="3265" w="3702">
                  <a:moveTo>
                    <a:pt x="1845" y="1"/>
                  </a:moveTo>
                  <a:cubicBezTo>
                    <a:pt x="1277" y="1"/>
                    <a:pt x="743" y="319"/>
                    <a:pt x="439" y="894"/>
                  </a:cubicBezTo>
                  <a:cubicBezTo>
                    <a:pt x="0" y="1727"/>
                    <a:pt x="292" y="2661"/>
                    <a:pt x="1122" y="3084"/>
                  </a:cubicBezTo>
                  <a:cubicBezTo>
                    <a:pt x="1361" y="3206"/>
                    <a:pt x="1611" y="3264"/>
                    <a:pt x="1854" y="3264"/>
                  </a:cubicBezTo>
                  <a:cubicBezTo>
                    <a:pt x="2405" y="3264"/>
                    <a:pt x="2926" y="2963"/>
                    <a:pt x="3235" y="2418"/>
                  </a:cubicBezTo>
                  <a:cubicBezTo>
                    <a:pt x="3702" y="1594"/>
                    <a:pt x="3444" y="653"/>
                    <a:pt x="2628" y="208"/>
                  </a:cubicBezTo>
                  <a:cubicBezTo>
                    <a:pt x="2373" y="68"/>
                    <a:pt x="2105" y="1"/>
                    <a:pt x="1845"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8" name="Google Shape;3818;p9"/>
            <p:cNvSpPr/>
            <p:nvPr/>
          </p:nvSpPr>
          <p:spPr>
            <a:xfrm>
              <a:off x="5957250" y="2178025"/>
              <a:ext cx="92600" cy="81575"/>
            </a:xfrm>
            <a:custGeom>
              <a:rect b="b" l="l" r="r" t="t"/>
              <a:pathLst>
                <a:path extrusionOk="0" h="3263" w="3704">
                  <a:moveTo>
                    <a:pt x="1849" y="0"/>
                  </a:moveTo>
                  <a:cubicBezTo>
                    <a:pt x="1297" y="0"/>
                    <a:pt x="777" y="301"/>
                    <a:pt x="468" y="847"/>
                  </a:cubicBezTo>
                  <a:cubicBezTo>
                    <a:pt x="1" y="1670"/>
                    <a:pt x="259" y="2610"/>
                    <a:pt x="1076" y="3057"/>
                  </a:cubicBezTo>
                  <a:cubicBezTo>
                    <a:pt x="1331" y="3196"/>
                    <a:pt x="1598" y="3263"/>
                    <a:pt x="1858" y="3263"/>
                  </a:cubicBezTo>
                  <a:cubicBezTo>
                    <a:pt x="2426" y="3263"/>
                    <a:pt x="2960" y="2944"/>
                    <a:pt x="3265" y="2369"/>
                  </a:cubicBezTo>
                  <a:cubicBezTo>
                    <a:pt x="3704" y="1538"/>
                    <a:pt x="3411" y="602"/>
                    <a:pt x="2581" y="180"/>
                  </a:cubicBezTo>
                  <a:cubicBezTo>
                    <a:pt x="2341" y="59"/>
                    <a:pt x="2092" y="0"/>
                    <a:pt x="1849"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9" name="Google Shape;3819;p9"/>
            <p:cNvSpPr/>
            <p:nvPr/>
          </p:nvSpPr>
          <p:spPr>
            <a:xfrm>
              <a:off x="2983650" y="662625"/>
              <a:ext cx="91425" cy="80375"/>
            </a:xfrm>
            <a:custGeom>
              <a:rect b="b" l="l" r="r" t="t"/>
              <a:pathLst>
                <a:path extrusionOk="0" h="3215" w="3657">
                  <a:moveTo>
                    <a:pt x="1838" y="0"/>
                  </a:moveTo>
                  <a:cubicBezTo>
                    <a:pt x="1310" y="0"/>
                    <a:pt x="801" y="272"/>
                    <a:pt x="493" y="769"/>
                  </a:cubicBezTo>
                  <a:cubicBezTo>
                    <a:pt x="1" y="1564"/>
                    <a:pt x="235" y="2542"/>
                    <a:pt x="1025" y="2998"/>
                  </a:cubicBezTo>
                  <a:cubicBezTo>
                    <a:pt x="1279" y="3145"/>
                    <a:pt x="1552" y="3215"/>
                    <a:pt x="1821" y="3215"/>
                  </a:cubicBezTo>
                  <a:cubicBezTo>
                    <a:pt x="2349" y="3215"/>
                    <a:pt x="2858" y="2942"/>
                    <a:pt x="3166" y="2445"/>
                  </a:cubicBezTo>
                  <a:cubicBezTo>
                    <a:pt x="3657" y="1652"/>
                    <a:pt x="3424" y="674"/>
                    <a:pt x="2632" y="217"/>
                  </a:cubicBezTo>
                  <a:cubicBezTo>
                    <a:pt x="2379" y="70"/>
                    <a:pt x="2106" y="0"/>
                    <a:pt x="1838"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0" name="Google Shape;3820;p9"/>
            <p:cNvSpPr/>
            <p:nvPr/>
          </p:nvSpPr>
          <p:spPr>
            <a:xfrm>
              <a:off x="5012275" y="866600"/>
              <a:ext cx="90500" cy="80425"/>
            </a:xfrm>
            <a:custGeom>
              <a:rect b="b" l="l" r="r" t="t"/>
              <a:pathLst>
                <a:path extrusionOk="0" h="3217" w="3620">
                  <a:moveTo>
                    <a:pt x="1817" y="0"/>
                  </a:moveTo>
                  <a:cubicBezTo>
                    <a:pt x="1251" y="0"/>
                    <a:pt x="711" y="314"/>
                    <a:pt x="415" y="876"/>
                  </a:cubicBezTo>
                  <a:cubicBezTo>
                    <a:pt x="0" y="1658"/>
                    <a:pt x="257" y="2572"/>
                    <a:pt x="1013" y="3004"/>
                  </a:cubicBezTo>
                  <a:cubicBezTo>
                    <a:pt x="1266" y="3148"/>
                    <a:pt x="1536" y="3217"/>
                    <a:pt x="1801" y="3217"/>
                  </a:cubicBezTo>
                  <a:cubicBezTo>
                    <a:pt x="2366" y="3217"/>
                    <a:pt x="2907" y="2903"/>
                    <a:pt x="3206" y="2341"/>
                  </a:cubicBezTo>
                  <a:cubicBezTo>
                    <a:pt x="3620" y="1560"/>
                    <a:pt x="3362" y="645"/>
                    <a:pt x="2606" y="214"/>
                  </a:cubicBezTo>
                  <a:cubicBezTo>
                    <a:pt x="2352" y="69"/>
                    <a:pt x="2082" y="0"/>
                    <a:pt x="1817"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1" name="Google Shape;3821;p9"/>
            <p:cNvSpPr/>
            <p:nvPr/>
          </p:nvSpPr>
          <p:spPr>
            <a:xfrm>
              <a:off x="6008025" y="2362550"/>
              <a:ext cx="90375" cy="80475"/>
            </a:xfrm>
            <a:custGeom>
              <a:rect b="b" l="l" r="r" t="t"/>
              <a:pathLst>
                <a:path extrusionOk="0" h="3219" w="3615">
                  <a:moveTo>
                    <a:pt x="1818" y="1"/>
                  </a:moveTo>
                  <a:cubicBezTo>
                    <a:pt x="1271" y="1"/>
                    <a:pt x="744" y="294"/>
                    <a:pt x="439" y="826"/>
                  </a:cubicBezTo>
                  <a:cubicBezTo>
                    <a:pt x="0" y="1595"/>
                    <a:pt x="224" y="2522"/>
                    <a:pt x="960" y="2976"/>
                  </a:cubicBezTo>
                  <a:cubicBezTo>
                    <a:pt x="1226" y="3140"/>
                    <a:pt x="1514" y="3218"/>
                    <a:pt x="1797" y="3218"/>
                  </a:cubicBezTo>
                  <a:cubicBezTo>
                    <a:pt x="2344" y="3218"/>
                    <a:pt x="2869" y="2926"/>
                    <a:pt x="3174" y="2393"/>
                  </a:cubicBezTo>
                  <a:cubicBezTo>
                    <a:pt x="3615" y="1623"/>
                    <a:pt x="3391" y="696"/>
                    <a:pt x="2654" y="243"/>
                  </a:cubicBezTo>
                  <a:cubicBezTo>
                    <a:pt x="2388" y="79"/>
                    <a:pt x="2100" y="1"/>
                    <a:pt x="1818"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2" name="Google Shape;3822;p9"/>
            <p:cNvSpPr/>
            <p:nvPr/>
          </p:nvSpPr>
          <p:spPr>
            <a:xfrm>
              <a:off x="4131575" y="527475"/>
              <a:ext cx="90350" cy="80425"/>
            </a:xfrm>
            <a:custGeom>
              <a:rect b="b" l="l" r="r" t="t"/>
              <a:pathLst>
                <a:path extrusionOk="0" h="3217" w="3614">
                  <a:moveTo>
                    <a:pt x="1818" y="0"/>
                  </a:moveTo>
                  <a:cubicBezTo>
                    <a:pt x="1282" y="0"/>
                    <a:pt x="763" y="281"/>
                    <a:pt x="456" y="797"/>
                  </a:cubicBezTo>
                  <a:cubicBezTo>
                    <a:pt x="1" y="1560"/>
                    <a:pt x="207" y="2491"/>
                    <a:pt x="934" y="2959"/>
                  </a:cubicBezTo>
                  <a:cubicBezTo>
                    <a:pt x="1205" y="3133"/>
                    <a:pt x="1503" y="3217"/>
                    <a:pt x="1796" y="3217"/>
                  </a:cubicBezTo>
                  <a:cubicBezTo>
                    <a:pt x="2332" y="3217"/>
                    <a:pt x="2851" y="2936"/>
                    <a:pt x="3159" y="2421"/>
                  </a:cubicBezTo>
                  <a:cubicBezTo>
                    <a:pt x="3614" y="1656"/>
                    <a:pt x="3408" y="725"/>
                    <a:pt x="2681" y="258"/>
                  </a:cubicBezTo>
                  <a:cubicBezTo>
                    <a:pt x="2409" y="83"/>
                    <a:pt x="2111" y="0"/>
                    <a:pt x="1818"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3" name="Google Shape;3823;p9"/>
            <p:cNvSpPr/>
            <p:nvPr/>
          </p:nvSpPr>
          <p:spPr>
            <a:xfrm>
              <a:off x="5674500" y="4048000"/>
              <a:ext cx="88125" cy="78125"/>
            </a:xfrm>
            <a:custGeom>
              <a:rect b="b" l="l" r="r" t="t"/>
              <a:pathLst>
                <a:path extrusionOk="0" h="3125" w="3525">
                  <a:moveTo>
                    <a:pt x="1812" y="0"/>
                  </a:moveTo>
                  <a:cubicBezTo>
                    <a:pt x="1286" y="0"/>
                    <a:pt x="755" y="261"/>
                    <a:pt x="456" y="727"/>
                  </a:cubicBezTo>
                  <a:cubicBezTo>
                    <a:pt x="1" y="1437"/>
                    <a:pt x="214" y="2446"/>
                    <a:pt x="914" y="2896"/>
                  </a:cubicBezTo>
                  <a:cubicBezTo>
                    <a:pt x="1156" y="3051"/>
                    <a:pt x="1434" y="3124"/>
                    <a:pt x="1713" y="3124"/>
                  </a:cubicBezTo>
                  <a:cubicBezTo>
                    <a:pt x="2240" y="3124"/>
                    <a:pt x="2771" y="2864"/>
                    <a:pt x="3069" y="2398"/>
                  </a:cubicBezTo>
                  <a:cubicBezTo>
                    <a:pt x="3524" y="1689"/>
                    <a:pt x="3310" y="679"/>
                    <a:pt x="2611" y="228"/>
                  </a:cubicBezTo>
                  <a:cubicBezTo>
                    <a:pt x="2369" y="74"/>
                    <a:pt x="2091" y="0"/>
                    <a:pt x="1812"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4" name="Google Shape;3824;p9"/>
            <p:cNvSpPr/>
            <p:nvPr/>
          </p:nvSpPr>
          <p:spPr>
            <a:xfrm>
              <a:off x="6024675" y="3152650"/>
              <a:ext cx="88325" cy="78175"/>
            </a:xfrm>
            <a:custGeom>
              <a:rect b="b" l="l" r="r" t="t"/>
              <a:pathLst>
                <a:path extrusionOk="0" h="3127" w="3533">
                  <a:moveTo>
                    <a:pt x="1812" y="0"/>
                  </a:moveTo>
                  <a:cubicBezTo>
                    <a:pt x="1249" y="0"/>
                    <a:pt x="687" y="304"/>
                    <a:pt x="404" y="826"/>
                  </a:cubicBezTo>
                  <a:cubicBezTo>
                    <a:pt x="0" y="1574"/>
                    <a:pt x="280" y="2555"/>
                    <a:pt x="1014" y="2951"/>
                  </a:cubicBezTo>
                  <a:cubicBezTo>
                    <a:pt x="1235" y="3071"/>
                    <a:pt x="1478" y="3127"/>
                    <a:pt x="1721" y="3127"/>
                  </a:cubicBezTo>
                  <a:cubicBezTo>
                    <a:pt x="2284" y="3127"/>
                    <a:pt x="2846" y="2824"/>
                    <a:pt x="3129" y="2301"/>
                  </a:cubicBezTo>
                  <a:cubicBezTo>
                    <a:pt x="3533" y="1554"/>
                    <a:pt x="3253" y="573"/>
                    <a:pt x="2519" y="177"/>
                  </a:cubicBezTo>
                  <a:cubicBezTo>
                    <a:pt x="2298" y="57"/>
                    <a:pt x="2055" y="0"/>
                    <a:pt x="1812"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5" name="Google Shape;3825;p9"/>
            <p:cNvSpPr/>
            <p:nvPr/>
          </p:nvSpPr>
          <p:spPr>
            <a:xfrm>
              <a:off x="2303000" y="1060375"/>
              <a:ext cx="88325" cy="78200"/>
            </a:xfrm>
            <a:custGeom>
              <a:rect b="b" l="l" r="r" t="t"/>
              <a:pathLst>
                <a:path extrusionOk="0" h="3128" w="3533">
                  <a:moveTo>
                    <a:pt x="1814" y="1"/>
                  </a:moveTo>
                  <a:cubicBezTo>
                    <a:pt x="1272" y="1"/>
                    <a:pt x="730" y="279"/>
                    <a:pt x="437" y="770"/>
                  </a:cubicBezTo>
                  <a:cubicBezTo>
                    <a:pt x="0" y="1501"/>
                    <a:pt x="242" y="2493"/>
                    <a:pt x="958" y="2921"/>
                  </a:cubicBezTo>
                  <a:cubicBezTo>
                    <a:pt x="1193" y="3062"/>
                    <a:pt x="1457" y="3128"/>
                    <a:pt x="1721" y="3128"/>
                  </a:cubicBezTo>
                  <a:cubicBezTo>
                    <a:pt x="2262" y="3128"/>
                    <a:pt x="2803" y="2850"/>
                    <a:pt x="3096" y="2358"/>
                  </a:cubicBezTo>
                  <a:cubicBezTo>
                    <a:pt x="3533" y="1629"/>
                    <a:pt x="3292" y="636"/>
                    <a:pt x="2576" y="207"/>
                  </a:cubicBezTo>
                  <a:cubicBezTo>
                    <a:pt x="2342" y="67"/>
                    <a:pt x="2078" y="1"/>
                    <a:pt x="1814"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6" name="Google Shape;3826;p9"/>
            <p:cNvSpPr/>
            <p:nvPr/>
          </p:nvSpPr>
          <p:spPr>
            <a:xfrm>
              <a:off x="1720125" y="1824925"/>
              <a:ext cx="88400" cy="78225"/>
            </a:xfrm>
            <a:custGeom>
              <a:rect b="b" l="l" r="r" t="t"/>
              <a:pathLst>
                <a:path extrusionOk="0" h="3129" w="3536">
                  <a:moveTo>
                    <a:pt x="1814" y="1"/>
                  </a:moveTo>
                  <a:cubicBezTo>
                    <a:pt x="1262" y="1"/>
                    <a:pt x="711" y="292"/>
                    <a:pt x="422" y="799"/>
                  </a:cubicBezTo>
                  <a:cubicBezTo>
                    <a:pt x="0" y="1539"/>
                    <a:pt x="261" y="2523"/>
                    <a:pt x="988" y="2937"/>
                  </a:cubicBezTo>
                  <a:cubicBezTo>
                    <a:pt x="1216" y="3067"/>
                    <a:pt x="1469" y="3128"/>
                    <a:pt x="1722" y="3128"/>
                  </a:cubicBezTo>
                  <a:cubicBezTo>
                    <a:pt x="2274" y="3128"/>
                    <a:pt x="2825" y="2837"/>
                    <a:pt x="3114" y="2330"/>
                  </a:cubicBezTo>
                  <a:cubicBezTo>
                    <a:pt x="3535" y="1590"/>
                    <a:pt x="3273" y="604"/>
                    <a:pt x="2548" y="192"/>
                  </a:cubicBezTo>
                  <a:cubicBezTo>
                    <a:pt x="2320" y="62"/>
                    <a:pt x="2067" y="1"/>
                    <a:pt x="1814"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7" name="Google Shape;3827;p9"/>
            <p:cNvSpPr/>
            <p:nvPr/>
          </p:nvSpPr>
          <p:spPr>
            <a:xfrm>
              <a:off x="5860075" y="1811850"/>
              <a:ext cx="88350" cy="78200"/>
            </a:xfrm>
            <a:custGeom>
              <a:rect b="b" l="l" r="r" t="t"/>
              <a:pathLst>
                <a:path extrusionOk="0" h="3128" w="3534">
                  <a:moveTo>
                    <a:pt x="1813" y="0"/>
                  </a:moveTo>
                  <a:cubicBezTo>
                    <a:pt x="1262" y="0"/>
                    <a:pt x="712" y="290"/>
                    <a:pt x="423" y="796"/>
                  </a:cubicBezTo>
                  <a:cubicBezTo>
                    <a:pt x="0" y="1534"/>
                    <a:pt x="260" y="2520"/>
                    <a:pt x="985" y="2934"/>
                  </a:cubicBezTo>
                  <a:cubicBezTo>
                    <a:pt x="1214" y="3065"/>
                    <a:pt x="1469" y="3127"/>
                    <a:pt x="1723" y="3127"/>
                  </a:cubicBezTo>
                  <a:cubicBezTo>
                    <a:pt x="2274" y="3127"/>
                    <a:pt x="2823" y="2838"/>
                    <a:pt x="3111" y="2333"/>
                  </a:cubicBezTo>
                  <a:cubicBezTo>
                    <a:pt x="3534" y="1593"/>
                    <a:pt x="3276" y="607"/>
                    <a:pt x="2551" y="193"/>
                  </a:cubicBezTo>
                  <a:cubicBezTo>
                    <a:pt x="2322" y="62"/>
                    <a:pt x="2067" y="0"/>
                    <a:pt x="1813"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8" name="Google Shape;3828;p9"/>
            <p:cNvSpPr/>
            <p:nvPr/>
          </p:nvSpPr>
          <p:spPr>
            <a:xfrm>
              <a:off x="3534075" y="504200"/>
              <a:ext cx="88325" cy="78200"/>
            </a:xfrm>
            <a:custGeom>
              <a:rect b="b" l="l" r="r" t="t"/>
              <a:pathLst>
                <a:path extrusionOk="0" h="3128" w="3533">
                  <a:moveTo>
                    <a:pt x="1813" y="0"/>
                  </a:moveTo>
                  <a:cubicBezTo>
                    <a:pt x="1245" y="0"/>
                    <a:pt x="679" y="309"/>
                    <a:pt x="398" y="838"/>
                  </a:cubicBezTo>
                  <a:cubicBezTo>
                    <a:pt x="1" y="1589"/>
                    <a:pt x="289" y="2569"/>
                    <a:pt x="1025" y="2958"/>
                  </a:cubicBezTo>
                  <a:cubicBezTo>
                    <a:pt x="1242" y="3074"/>
                    <a:pt x="1480" y="3128"/>
                    <a:pt x="1718" y="3128"/>
                  </a:cubicBezTo>
                  <a:cubicBezTo>
                    <a:pt x="2286" y="3128"/>
                    <a:pt x="2854" y="2818"/>
                    <a:pt x="3135" y="2289"/>
                  </a:cubicBezTo>
                  <a:cubicBezTo>
                    <a:pt x="3533" y="1539"/>
                    <a:pt x="3244" y="559"/>
                    <a:pt x="2507" y="170"/>
                  </a:cubicBezTo>
                  <a:cubicBezTo>
                    <a:pt x="2289" y="55"/>
                    <a:pt x="2051" y="0"/>
                    <a:pt x="1813"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9" name="Google Shape;3829;p9"/>
            <p:cNvSpPr/>
            <p:nvPr/>
          </p:nvSpPr>
          <p:spPr>
            <a:xfrm>
              <a:off x="1568450" y="3456050"/>
              <a:ext cx="88325" cy="78175"/>
            </a:xfrm>
            <a:custGeom>
              <a:rect b="b" l="l" r="r" t="t"/>
              <a:pathLst>
                <a:path extrusionOk="0" h="3127" w="3533">
                  <a:moveTo>
                    <a:pt x="1814" y="0"/>
                  </a:moveTo>
                  <a:cubicBezTo>
                    <a:pt x="1272" y="0"/>
                    <a:pt x="730" y="278"/>
                    <a:pt x="437" y="770"/>
                  </a:cubicBezTo>
                  <a:cubicBezTo>
                    <a:pt x="0" y="1499"/>
                    <a:pt x="242" y="2491"/>
                    <a:pt x="958" y="2919"/>
                  </a:cubicBezTo>
                  <a:cubicBezTo>
                    <a:pt x="1193" y="3060"/>
                    <a:pt x="1457" y="3127"/>
                    <a:pt x="1721" y="3127"/>
                  </a:cubicBezTo>
                  <a:cubicBezTo>
                    <a:pt x="2262" y="3127"/>
                    <a:pt x="2803" y="2848"/>
                    <a:pt x="3096" y="2358"/>
                  </a:cubicBezTo>
                  <a:cubicBezTo>
                    <a:pt x="3533" y="1627"/>
                    <a:pt x="3291" y="635"/>
                    <a:pt x="2576" y="207"/>
                  </a:cubicBezTo>
                  <a:cubicBezTo>
                    <a:pt x="2342" y="66"/>
                    <a:pt x="2078" y="0"/>
                    <a:pt x="1814"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0" name="Google Shape;3830;p9"/>
            <p:cNvSpPr/>
            <p:nvPr/>
          </p:nvSpPr>
          <p:spPr>
            <a:xfrm>
              <a:off x="4359700" y="5025225"/>
              <a:ext cx="88325" cy="78175"/>
            </a:xfrm>
            <a:custGeom>
              <a:rect b="b" l="l" r="r" t="t"/>
              <a:pathLst>
                <a:path extrusionOk="0" h="3127" w="3533">
                  <a:moveTo>
                    <a:pt x="1813" y="1"/>
                  </a:moveTo>
                  <a:cubicBezTo>
                    <a:pt x="1244" y="1"/>
                    <a:pt x="676" y="311"/>
                    <a:pt x="397" y="841"/>
                  </a:cubicBezTo>
                  <a:cubicBezTo>
                    <a:pt x="0" y="1591"/>
                    <a:pt x="291" y="2573"/>
                    <a:pt x="1027" y="2959"/>
                  </a:cubicBezTo>
                  <a:cubicBezTo>
                    <a:pt x="1244" y="3073"/>
                    <a:pt x="1481" y="3126"/>
                    <a:pt x="1718" y="3126"/>
                  </a:cubicBezTo>
                  <a:cubicBezTo>
                    <a:pt x="2288" y="3126"/>
                    <a:pt x="2856" y="2816"/>
                    <a:pt x="3136" y="2287"/>
                  </a:cubicBezTo>
                  <a:cubicBezTo>
                    <a:pt x="3532" y="1535"/>
                    <a:pt x="3242" y="557"/>
                    <a:pt x="2505" y="169"/>
                  </a:cubicBezTo>
                  <a:cubicBezTo>
                    <a:pt x="2288" y="55"/>
                    <a:pt x="2050" y="1"/>
                    <a:pt x="1813"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1" name="Google Shape;3831;p9"/>
            <p:cNvSpPr/>
            <p:nvPr/>
          </p:nvSpPr>
          <p:spPr>
            <a:xfrm>
              <a:off x="5807175" y="3810275"/>
              <a:ext cx="89425" cy="79325"/>
            </a:xfrm>
            <a:custGeom>
              <a:rect b="b" l="l" r="r" t="t"/>
              <a:pathLst>
                <a:path extrusionOk="0" h="3173" w="3577">
                  <a:moveTo>
                    <a:pt x="1810" y="1"/>
                  </a:moveTo>
                  <a:cubicBezTo>
                    <a:pt x="1267" y="1"/>
                    <a:pt x="737" y="288"/>
                    <a:pt x="438" y="802"/>
                  </a:cubicBezTo>
                  <a:cubicBezTo>
                    <a:pt x="0" y="1555"/>
                    <a:pt x="235" y="2508"/>
                    <a:pt x="964" y="2949"/>
                  </a:cubicBezTo>
                  <a:cubicBezTo>
                    <a:pt x="1215" y="3101"/>
                    <a:pt x="1490" y="3173"/>
                    <a:pt x="1762" y="3173"/>
                  </a:cubicBezTo>
                  <a:cubicBezTo>
                    <a:pt x="2324" y="3173"/>
                    <a:pt x="2872" y="2866"/>
                    <a:pt x="3164" y="2322"/>
                  </a:cubicBezTo>
                  <a:cubicBezTo>
                    <a:pt x="3577" y="1556"/>
                    <a:pt x="3310" y="614"/>
                    <a:pt x="2563" y="197"/>
                  </a:cubicBezTo>
                  <a:cubicBezTo>
                    <a:pt x="2324" y="64"/>
                    <a:pt x="2066" y="1"/>
                    <a:pt x="1810"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2" name="Google Shape;3832;p9"/>
            <p:cNvSpPr/>
            <p:nvPr/>
          </p:nvSpPr>
          <p:spPr>
            <a:xfrm>
              <a:off x="1853475" y="1587775"/>
              <a:ext cx="88300" cy="78175"/>
            </a:xfrm>
            <a:custGeom>
              <a:rect b="b" l="l" r="r" t="t"/>
              <a:pathLst>
                <a:path extrusionOk="0" h="3127" w="3532">
                  <a:moveTo>
                    <a:pt x="1814" y="0"/>
                  </a:moveTo>
                  <a:cubicBezTo>
                    <a:pt x="1245" y="0"/>
                    <a:pt x="677" y="311"/>
                    <a:pt x="397" y="841"/>
                  </a:cubicBezTo>
                  <a:cubicBezTo>
                    <a:pt x="1" y="1592"/>
                    <a:pt x="291" y="2572"/>
                    <a:pt x="1028" y="2960"/>
                  </a:cubicBezTo>
                  <a:cubicBezTo>
                    <a:pt x="1244" y="3073"/>
                    <a:pt x="1481" y="3127"/>
                    <a:pt x="1718" y="3127"/>
                  </a:cubicBezTo>
                  <a:cubicBezTo>
                    <a:pt x="2288" y="3127"/>
                    <a:pt x="2857" y="2817"/>
                    <a:pt x="3136" y="2288"/>
                  </a:cubicBezTo>
                  <a:cubicBezTo>
                    <a:pt x="3531" y="1536"/>
                    <a:pt x="3243" y="558"/>
                    <a:pt x="2506" y="169"/>
                  </a:cubicBezTo>
                  <a:cubicBezTo>
                    <a:pt x="2289" y="54"/>
                    <a:pt x="2051" y="0"/>
                    <a:pt x="1814"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3" name="Google Shape;3833;p9"/>
            <p:cNvSpPr/>
            <p:nvPr/>
          </p:nvSpPr>
          <p:spPr>
            <a:xfrm>
              <a:off x="6059600" y="2548100"/>
              <a:ext cx="86950" cy="77475"/>
            </a:xfrm>
            <a:custGeom>
              <a:rect b="b" l="l" r="r" t="t"/>
              <a:pathLst>
                <a:path extrusionOk="0" h="3099" w="3478">
                  <a:moveTo>
                    <a:pt x="1773" y="1"/>
                  </a:moveTo>
                  <a:cubicBezTo>
                    <a:pt x="1200" y="1"/>
                    <a:pt x="621" y="308"/>
                    <a:pt x="378" y="840"/>
                  </a:cubicBezTo>
                  <a:cubicBezTo>
                    <a:pt x="0" y="1665"/>
                    <a:pt x="198" y="2387"/>
                    <a:pt x="939" y="2884"/>
                  </a:cubicBezTo>
                  <a:cubicBezTo>
                    <a:pt x="1159" y="3030"/>
                    <a:pt x="1414" y="3098"/>
                    <a:pt x="1673" y="3098"/>
                  </a:cubicBezTo>
                  <a:cubicBezTo>
                    <a:pt x="2219" y="3098"/>
                    <a:pt x="2781" y="2798"/>
                    <a:pt x="3062" y="2303"/>
                  </a:cubicBezTo>
                  <a:cubicBezTo>
                    <a:pt x="3478" y="1572"/>
                    <a:pt x="3202" y="567"/>
                    <a:pt x="2477" y="174"/>
                  </a:cubicBezTo>
                  <a:cubicBezTo>
                    <a:pt x="2261" y="56"/>
                    <a:pt x="2018" y="1"/>
                    <a:pt x="1773"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4" name="Google Shape;3834;p9"/>
            <p:cNvSpPr/>
            <p:nvPr/>
          </p:nvSpPr>
          <p:spPr>
            <a:xfrm>
              <a:off x="5542950" y="4286750"/>
              <a:ext cx="84600" cy="74900"/>
            </a:xfrm>
            <a:custGeom>
              <a:rect b="b" l="l" r="r" t="t"/>
              <a:pathLst>
                <a:path extrusionOk="0" h="2996" w="3384">
                  <a:moveTo>
                    <a:pt x="1743" y="0"/>
                  </a:moveTo>
                  <a:cubicBezTo>
                    <a:pt x="1219" y="0"/>
                    <a:pt x="689" y="272"/>
                    <a:pt x="410" y="746"/>
                  </a:cubicBezTo>
                  <a:cubicBezTo>
                    <a:pt x="1" y="1442"/>
                    <a:pt x="241" y="2401"/>
                    <a:pt x="926" y="2805"/>
                  </a:cubicBezTo>
                  <a:cubicBezTo>
                    <a:pt x="1146" y="2934"/>
                    <a:pt x="1394" y="2996"/>
                    <a:pt x="1642" y="2996"/>
                  </a:cubicBezTo>
                  <a:cubicBezTo>
                    <a:pt x="2167" y="2996"/>
                    <a:pt x="2694" y="2723"/>
                    <a:pt x="2974" y="2249"/>
                  </a:cubicBezTo>
                  <a:cubicBezTo>
                    <a:pt x="3384" y="1554"/>
                    <a:pt x="3142" y="594"/>
                    <a:pt x="2457" y="191"/>
                  </a:cubicBezTo>
                  <a:cubicBezTo>
                    <a:pt x="2238" y="61"/>
                    <a:pt x="1991" y="0"/>
                    <a:pt x="1743"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5" name="Google Shape;3835;p9"/>
            <p:cNvSpPr/>
            <p:nvPr/>
          </p:nvSpPr>
          <p:spPr>
            <a:xfrm>
              <a:off x="5245775" y="998725"/>
              <a:ext cx="88050" cy="77450"/>
            </a:xfrm>
            <a:custGeom>
              <a:rect b="b" l="l" r="r" t="t"/>
              <a:pathLst>
                <a:path extrusionOk="0" h="3098" w="3522">
                  <a:moveTo>
                    <a:pt x="1747" y="0"/>
                  </a:moveTo>
                  <a:cubicBezTo>
                    <a:pt x="1251" y="0"/>
                    <a:pt x="812" y="259"/>
                    <a:pt x="469" y="765"/>
                  </a:cubicBezTo>
                  <a:cubicBezTo>
                    <a:pt x="0" y="1456"/>
                    <a:pt x="277" y="2490"/>
                    <a:pt x="990" y="2906"/>
                  </a:cubicBezTo>
                  <a:cubicBezTo>
                    <a:pt x="1214" y="3036"/>
                    <a:pt x="1466" y="3098"/>
                    <a:pt x="1719" y="3098"/>
                  </a:cubicBezTo>
                  <a:cubicBezTo>
                    <a:pt x="2273" y="3098"/>
                    <a:pt x="2832" y="2804"/>
                    <a:pt x="3112" y="2299"/>
                  </a:cubicBezTo>
                  <a:cubicBezTo>
                    <a:pt x="3522" y="1563"/>
                    <a:pt x="3249" y="530"/>
                    <a:pt x="2505" y="184"/>
                  </a:cubicBezTo>
                  <a:cubicBezTo>
                    <a:pt x="2242" y="61"/>
                    <a:pt x="1988" y="0"/>
                    <a:pt x="1747"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6" name="Google Shape;3836;p9"/>
            <p:cNvSpPr/>
            <p:nvPr/>
          </p:nvSpPr>
          <p:spPr>
            <a:xfrm>
              <a:off x="2748500" y="4899900"/>
              <a:ext cx="85575" cy="76050"/>
            </a:xfrm>
            <a:custGeom>
              <a:rect b="b" l="l" r="r" t="t"/>
              <a:pathLst>
                <a:path extrusionOk="0" h="3042" w="3423">
                  <a:moveTo>
                    <a:pt x="1770" y="0"/>
                  </a:moveTo>
                  <a:cubicBezTo>
                    <a:pt x="1202" y="0"/>
                    <a:pt x="625" y="312"/>
                    <a:pt x="362" y="835"/>
                  </a:cubicBezTo>
                  <a:cubicBezTo>
                    <a:pt x="1" y="1553"/>
                    <a:pt x="294" y="2516"/>
                    <a:pt x="985" y="2882"/>
                  </a:cubicBezTo>
                  <a:cubicBezTo>
                    <a:pt x="1191" y="2991"/>
                    <a:pt x="1421" y="3042"/>
                    <a:pt x="1651" y="3042"/>
                  </a:cubicBezTo>
                  <a:cubicBezTo>
                    <a:pt x="2201" y="3042"/>
                    <a:pt x="2758" y="2751"/>
                    <a:pt x="3032" y="2256"/>
                  </a:cubicBezTo>
                  <a:cubicBezTo>
                    <a:pt x="3422" y="1553"/>
                    <a:pt x="3167" y="586"/>
                    <a:pt x="2485" y="188"/>
                  </a:cubicBezTo>
                  <a:cubicBezTo>
                    <a:pt x="2267" y="60"/>
                    <a:pt x="2019" y="0"/>
                    <a:pt x="1770"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7" name="Google Shape;3837;p9"/>
            <p:cNvSpPr/>
            <p:nvPr/>
          </p:nvSpPr>
          <p:spPr>
            <a:xfrm>
              <a:off x="2515850" y="4769125"/>
              <a:ext cx="85550" cy="76050"/>
            </a:xfrm>
            <a:custGeom>
              <a:rect b="b" l="l" r="r" t="t"/>
              <a:pathLst>
                <a:path extrusionOk="0" h="3042" w="3422">
                  <a:moveTo>
                    <a:pt x="1777" y="0"/>
                  </a:moveTo>
                  <a:cubicBezTo>
                    <a:pt x="1229" y="0"/>
                    <a:pt x="668" y="288"/>
                    <a:pt x="391" y="783"/>
                  </a:cubicBezTo>
                  <a:cubicBezTo>
                    <a:pt x="1" y="1486"/>
                    <a:pt x="256" y="2454"/>
                    <a:pt x="937" y="2854"/>
                  </a:cubicBezTo>
                  <a:cubicBezTo>
                    <a:pt x="1155" y="2982"/>
                    <a:pt x="1403" y="3042"/>
                    <a:pt x="1653" y="3042"/>
                  </a:cubicBezTo>
                  <a:cubicBezTo>
                    <a:pt x="2181" y="3042"/>
                    <a:pt x="2720" y="2774"/>
                    <a:pt x="3006" y="2307"/>
                  </a:cubicBezTo>
                  <a:cubicBezTo>
                    <a:pt x="3421" y="1631"/>
                    <a:pt x="3199" y="643"/>
                    <a:pt x="2537" y="216"/>
                  </a:cubicBezTo>
                  <a:cubicBezTo>
                    <a:pt x="2310" y="69"/>
                    <a:pt x="2045" y="0"/>
                    <a:pt x="1777"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8" name="Google Shape;3838;p9"/>
            <p:cNvSpPr/>
            <p:nvPr/>
          </p:nvSpPr>
          <p:spPr>
            <a:xfrm>
              <a:off x="5224625" y="4575650"/>
              <a:ext cx="88075" cy="77475"/>
            </a:xfrm>
            <a:custGeom>
              <a:rect b="b" l="l" r="r" t="t"/>
              <a:pathLst>
                <a:path extrusionOk="0" h="3099" w="3523">
                  <a:moveTo>
                    <a:pt x="1746" y="0"/>
                  </a:moveTo>
                  <a:cubicBezTo>
                    <a:pt x="1245" y="0"/>
                    <a:pt x="804" y="262"/>
                    <a:pt x="463" y="777"/>
                  </a:cubicBezTo>
                  <a:cubicBezTo>
                    <a:pt x="0" y="1474"/>
                    <a:pt x="285" y="2504"/>
                    <a:pt x="1002" y="2914"/>
                  </a:cubicBezTo>
                  <a:cubicBezTo>
                    <a:pt x="1223" y="3039"/>
                    <a:pt x="1470" y="3098"/>
                    <a:pt x="1718" y="3098"/>
                  </a:cubicBezTo>
                  <a:cubicBezTo>
                    <a:pt x="2277" y="3098"/>
                    <a:pt x="2842" y="2800"/>
                    <a:pt x="3120" y="2287"/>
                  </a:cubicBezTo>
                  <a:cubicBezTo>
                    <a:pt x="3522" y="1549"/>
                    <a:pt x="3241" y="515"/>
                    <a:pt x="2495" y="177"/>
                  </a:cubicBezTo>
                  <a:cubicBezTo>
                    <a:pt x="2235" y="59"/>
                    <a:pt x="1984" y="0"/>
                    <a:pt x="1746"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9" name="Google Shape;3839;p9"/>
            <p:cNvSpPr/>
            <p:nvPr/>
          </p:nvSpPr>
          <p:spPr>
            <a:xfrm>
              <a:off x="1502975" y="2483350"/>
              <a:ext cx="88075" cy="77450"/>
            </a:xfrm>
            <a:custGeom>
              <a:rect b="b" l="l" r="r" t="t"/>
              <a:pathLst>
                <a:path extrusionOk="0" h="3098" w="3523">
                  <a:moveTo>
                    <a:pt x="1748" y="1"/>
                  </a:moveTo>
                  <a:cubicBezTo>
                    <a:pt x="1246" y="1"/>
                    <a:pt x="805" y="263"/>
                    <a:pt x="464" y="777"/>
                  </a:cubicBezTo>
                  <a:cubicBezTo>
                    <a:pt x="1" y="1474"/>
                    <a:pt x="287" y="2505"/>
                    <a:pt x="1003" y="2913"/>
                  </a:cubicBezTo>
                  <a:cubicBezTo>
                    <a:pt x="1223" y="3038"/>
                    <a:pt x="1471" y="3097"/>
                    <a:pt x="1719" y="3097"/>
                  </a:cubicBezTo>
                  <a:cubicBezTo>
                    <a:pt x="2278" y="3097"/>
                    <a:pt x="2843" y="2799"/>
                    <a:pt x="3120" y="2288"/>
                  </a:cubicBezTo>
                  <a:cubicBezTo>
                    <a:pt x="3523" y="1550"/>
                    <a:pt x="3241" y="517"/>
                    <a:pt x="2496" y="178"/>
                  </a:cubicBezTo>
                  <a:cubicBezTo>
                    <a:pt x="2236" y="59"/>
                    <a:pt x="1985" y="1"/>
                    <a:pt x="1748"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0" name="Google Shape;3840;p9"/>
            <p:cNvSpPr/>
            <p:nvPr/>
          </p:nvSpPr>
          <p:spPr>
            <a:xfrm>
              <a:off x="3995650" y="5133250"/>
              <a:ext cx="84600" cy="74900"/>
            </a:xfrm>
            <a:custGeom>
              <a:rect b="b" l="l" r="r" t="t"/>
              <a:pathLst>
                <a:path extrusionOk="0" h="2996" w="3384">
                  <a:moveTo>
                    <a:pt x="1742" y="0"/>
                  </a:moveTo>
                  <a:cubicBezTo>
                    <a:pt x="1218" y="0"/>
                    <a:pt x="690" y="271"/>
                    <a:pt x="410" y="745"/>
                  </a:cubicBezTo>
                  <a:cubicBezTo>
                    <a:pt x="0" y="1440"/>
                    <a:pt x="240" y="2400"/>
                    <a:pt x="926" y="2805"/>
                  </a:cubicBezTo>
                  <a:cubicBezTo>
                    <a:pt x="1145" y="2934"/>
                    <a:pt x="1393" y="2996"/>
                    <a:pt x="1641" y="2996"/>
                  </a:cubicBezTo>
                  <a:cubicBezTo>
                    <a:pt x="2165" y="2996"/>
                    <a:pt x="2694" y="2724"/>
                    <a:pt x="2974" y="2249"/>
                  </a:cubicBezTo>
                  <a:cubicBezTo>
                    <a:pt x="3384" y="1554"/>
                    <a:pt x="3143" y="596"/>
                    <a:pt x="2458" y="191"/>
                  </a:cubicBezTo>
                  <a:cubicBezTo>
                    <a:pt x="2238" y="61"/>
                    <a:pt x="1991" y="0"/>
                    <a:pt x="1742"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1" name="Google Shape;3841;p9"/>
            <p:cNvSpPr/>
            <p:nvPr/>
          </p:nvSpPr>
          <p:spPr>
            <a:xfrm>
              <a:off x="4548950" y="606625"/>
              <a:ext cx="87075" cy="77500"/>
            </a:xfrm>
            <a:custGeom>
              <a:rect b="b" l="l" r="r" t="t"/>
              <a:pathLst>
                <a:path extrusionOk="0" h="3100" w="3483">
                  <a:moveTo>
                    <a:pt x="1777" y="1"/>
                  </a:moveTo>
                  <a:cubicBezTo>
                    <a:pt x="1213" y="1"/>
                    <a:pt x="645" y="298"/>
                    <a:pt x="394" y="820"/>
                  </a:cubicBezTo>
                  <a:cubicBezTo>
                    <a:pt x="0" y="1641"/>
                    <a:pt x="192" y="2364"/>
                    <a:pt x="923" y="2872"/>
                  </a:cubicBezTo>
                  <a:cubicBezTo>
                    <a:pt x="1145" y="3028"/>
                    <a:pt x="1408" y="3099"/>
                    <a:pt x="1675" y="3099"/>
                  </a:cubicBezTo>
                  <a:cubicBezTo>
                    <a:pt x="2212" y="3099"/>
                    <a:pt x="2768" y="2809"/>
                    <a:pt x="3055" y="2326"/>
                  </a:cubicBezTo>
                  <a:cubicBezTo>
                    <a:pt x="3482" y="1602"/>
                    <a:pt x="3221" y="593"/>
                    <a:pt x="2504" y="186"/>
                  </a:cubicBezTo>
                  <a:cubicBezTo>
                    <a:pt x="2282" y="60"/>
                    <a:pt x="2030" y="1"/>
                    <a:pt x="1777"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2" name="Google Shape;3842;p9"/>
            <p:cNvSpPr/>
            <p:nvPr/>
          </p:nvSpPr>
          <p:spPr>
            <a:xfrm>
              <a:off x="4543300" y="4972500"/>
              <a:ext cx="87125" cy="77450"/>
            </a:xfrm>
            <a:custGeom>
              <a:rect b="b" l="l" r="r" t="t"/>
              <a:pathLst>
                <a:path extrusionOk="0" h="3098" w="3485">
                  <a:moveTo>
                    <a:pt x="1784" y="1"/>
                  </a:moveTo>
                  <a:cubicBezTo>
                    <a:pt x="1238" y="1"/>
                    <a:pt x="685" y="278"/>
                    <a:pt x="425" y="777"/>
                  </a:cubicBezTo>
                  <a:cubicBezTo>
                    <a:pt x="1" y="1584"/>
                    <a:pt x="177" y="2314"/>
                    <a:pt x="886" y="2845"/>
                  </a:cubicBezTo>
                  <a:cubicBezTo>
                    <a:pt x="1116" y="3018"/>
                    <a:pt x="1394" y="3098"/>
                    <a:pt x="1678" y="3098"/>
                  </a:cubicBezTo>
                  <a:cubicBezTo>
                    <a:pt x="2200" y="3098"/>
                    <a:pt x="2741" y="2828"/>
                    <a:pt x="3036" y="2370"/>
                  </a:cubicBezTo>
                  <a:cubicBezTo>
                    <a:pt x="3484" y="1670"/>
                    <a:pt x="3254" y="642"/>
                    <a:pt x="2553" y="211"/>
                  </a:cubicBezTo>
                  <a:cubicBezTo>
                    <a:pt x="2322" y="68"/>
                    <a:pt x="2054" y="1"/>
                    <a:pt x="1784"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3" name="Google Shape;3843;p9"/>
            <p:cNvSpPr/>
            <p:nvPr/>
          </p:nvSpPr>
          <p:spPr>
            <a:xfrm>
              <a:off x="1518750" y="3272250"/>
              <a:ext cx="87925" cy="77500"/>
            </a:xfrm>
            <a:custGeom>
              <a:rect b="b" l="l" r="r" t="t"/>
              <a:pathLst>
                <a:path extrusionOk="0" h="3100" w="3517">
                  <a:moveTo>
                    <a:pt x="1751" y="0"/>
                  </a:moveTo>
                  <a:cubicBezTo>
                    <a:pt x="1275" y="0"/>
                    <a:pt x="846" y="246"/>
                    <a:pt x="496" y="718"/>
                  </a:cubicBezTo>
                  <a:cubicBezTo>
                    <a:pt x="1" y="1383"/>
                    <a:pt x="239" y="2435"/>
                    <a:pt x="933" y="2880"/>
                  </a:cubicBezTo>
                  <a:cubicBezTo>
                    <a:pt x="1165" y="3029"/>
                    <a:pt x="1436" y="3100"/>
                    <a:pt x="1709" y="3100"/>
                  </a:cubicBezTo>
                  <a:cubicBezTo>
                    <a:pt x="2243" y="3100"/>
                    <a:pt x="2789" y="2830"/>
                    <a:pt x="3079" y="2355"/>
                  </a:cubicBezTo>
                  <a:cubicBezTo>
                    <a:pt x="3517" y="1642"/>
                    <a:pt x="3284" y="596"/>
                    <a:pt x="2553" y="216"/>
                  </a:cubicBezTo>
                  <a:cubicBezTo>
                    <a:pt x="2276" y="71"/>
                    <a:pt x="2007" y="0"/>
                    <a:pt x="1751"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4" name="Google Shape;3844;p9"/>
            <p:cNvSpPr/>
            <p:nvPr/>
          </p:nvSpPr>
          <p:spPr>
            <a:xfrm>
              <a:off x="1618600" y="3640250"/>
              <a:ext cx="86775" cy="77425"/>
            </a:xfrm>
            <a:custGeom>
              <a:rect b="b" l="l" r="r" t="t"/>
              <a:pathLst>
                <a:path extrusionOk="0" h="3097" w="3471">
                  <a:moveTo>
                    <a:pt x="1799" y="1"/>
                  </a:moveTo>
                  <a:cubicBezTo>
                    <a:pt x="1245" y="1"/>
                    <a:pt x="677" y="311"/>
                    <a:pt x="401" y="820"/>
                  </a:cubicBezTo>
                  <a:cubicBezTo>
                    <a:pt x="0" y="1559"/>
                    <a:pt x="295" y="2561"/>
                    <a:pt x="1023" y="2939"/>
                  </a:cubicBezTo>
                  <a:cubicBezTo>
                    <a:pt x="1231" y="3046"/>
                    <a:pt x="1463" y="3097"/>
                    <a:pt x="1697" y="3097"/>
                  </a:cubicBezTo>
                  <a:cubicBezTo>
                    <a:pt x="2283" y="3097"/>
                    <a:pt x="2877" y="2778"/>
                    <a:pt x="3112" y="2233"/>
                  </a:cubicBezTo>
                  <a:cubicBezTo>
                    <a:pt x="3470" y="1403"/>
                    <a:pt x="3268" y="683"/>
                    <a:pt x="2514" y="202"/>
                  </a:cubicBezTo>
                  <a:cubicBezTo>
                    <a:pt x="2297" y="64"/>
                    <a:pt x="2049" y="1"/>
                    <a:pt x="1799"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5" name="Google Shape;3845;p9"/>
            <p:cNvSpPr/>
            <p:nvPr/>
          </p:nvSpPr>
          <p:spPr>
            <a:xfrm>
              <a:off x="4176625" y="5078575"/>
              <a:ext cx="87975" cy="77500"/>
            </a:xfrm>
            <a:custGeom>
              <a:rect b="b" l="l" r="r" t="t"/>
              <a:pathLst>
                <a:path extrusionOk="0" h="3100" w="3519">
                  <a:moveTo>
                    <a:pt x="1751" y="1"/>
                  </a:moveTo>
                  <a:cubicBezTo>
                    <a:pt x="1270" y="1"/>
                    <a:pt x="838" y="250"/>
                    <a:pt x="490" y="729"/>
                  </a:cubicBezTo>
                  <a:cubicBezTo>
                    <a:pt x="1" y="1399"/>
                    <a:pt x="250" y="2449"/>
                    <a:pt x="948" y="2888"/>
                  </a:cubicBezTo>
                  <a:cubicBezTo>
                    <a:pt x="1178" y="3032"/>
                    <a:pt x="1443" y="3100"/>
                    <a:pt x="1711" y="3100"/>
                  </a:cubicBezTo>
                  <a:cubicBezTo>
                    <a:pt x="2250" y="3100"/>
                    <a:pt x="2800" y="2824"/>
                    <a:pt x="3088" y="2342"/>
                  </a:cubicBezTo>
                  <a:cubicBezTo>
                    <a:pt x="3518" y="1622"/>
                    <a:pt x="3277" y="583"/>
                    <a:pt x="2543" y="209"/>
                  </a:cubicBezTo>
                  <a:cubicBezTo>
                    <a:pt x="2268" y="69"/>
                    <a:pt x="2003" y="1"/>
                    <a:pt x="1751"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6" name="Google Shape;3846;p9"/>
            <p:cNvSpPr/>
            <p:nvPr/>
          </p:nvSpPr>
          <p:spPr>
            <a:xfrm>
              <a:off x="5942325" y="3574750"/>
              <a:ext cx="85600" cy="76075"/>
            </a:xfrm>
            <a:custGeom>
              <a:rect b="b" l="l" r="r" t="t"/>
              <a:pathLst>
                <a:path extrusionOk="0" h="3043" w="3424">
                  <a:moveTo>
                    <a:pt x="1775" y="1"/>
                  </a:moveTo>
                  <a:cubicBezTo>
                    <a:pt x="1222" y="1"/>
                    <a:pt x="659" y="295"/>
                    <a:pt x="385" y="799"/>
                  </a:cubicBezTo>
                  <a:cubicBezTo>
                    <a:pt x="1" y="1508"/>
                    <a:pt x="266" y="2473"/>
                    <a:pt x="953" y="2862"/>
                  </a:cubicBezTo>
                  <a:cubicBezTo>
                    <a:pt x="1168" y="2985"/>
                    <a:pt x="1411" y="3043"/>
                    <a:pt x="1656" y="3043"/>
                  </a:cubicBezTo>
                  <a:cubicBezTo>
                    <a:pt x="2190" y="3043"/>
                    <a:pt x="2732" y="2768"/>
                    <a:pt x="3016" y="2295"/>
                  </a:cubicBezTo>
                  <a:cubicBezTo>
                    <a:pt x="3424" y="1611"/>
                    <a:pt x="3193" y="629"/>
                    <a:pt x="2524" y="209"/>
                  </a:cubicBezTo>
                  <a:cubicBezTo>
                    <a:pt x="2298" y="67"/>
                    <a:pt x="2037" y="1"/>
                    <a:pt x="1775"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7" name="Google Shape;3847;p9"/>
            <p:cNvSpPr/>
            <p:nvPr/>
          </p:nvSpPr>
          <p:spPr>
            <a:xfrm>
              <a:off x="3396700" y="5108275"/>
              <a:ext cx="85375" cy="76050"/>
            </a:xfrm>
            <a:custGeom>
              <a:rect b="b" l="l" r="r" t="t"/>
              <a:pathLst>
                <a:path extrusionOk="0" h="3042" w="3415">
                  <a:moveTo>
                    <a:pt x="1766" y="1"/>
                  </a:moveTo>
                  <a:cubicBezTo>
                    <a:pt x="1243" y="1"/>
                    <a:pt x="707" y="262"/>
                    <a:pt x="419" y="729"/>
                  </a:cubicBezTo>
                  <a:cubicBezTo>
                    <a:pt x="0" y="1406"/>
                    <a:pt x="217" y="2392"/>
                    <a:pt x="880" y="2824"/>
                  </a:cubicBezTo>
                  <a:cubicBezTo>
                    <a:pt x="1107" y="2972"/>
                    <a:pt x="1374" y="3042"/>
                    <a:pt x="1645" y="3042"/>
                  </a:cubicBezTo>
                  <a:cubicBezTo>
                    <a:pt x="2152" y="3042"/>
                    <a:pt x="2672" y="2796"/>
                    <a:pt x="2968" y="2358"/>
                  </a:cubicBezTo>
                  <a:cubicBezTo>
                    <a:pt x="3415" y="1700"/>
                    <a:pt x="3235" y="715"/>
                    <a:pt x="2582" y="251"/>
                  </a:cubicBezTo>
                  <a:cubicBezTo>
                    <a:pt x="2343" y="81"/>
                    <a:pt x="2056" y="1"/>
                    <a:pt x="1766"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8" name="Google Shape;3848;p9"/>
            <p:cNvSpPr/>
            <p:nvPr/>
          </p:nvSpPr>
          <p:spPr>
            <a:xfrm>
              <a:off x="2802725" y="717175"/>
              <a:ext cx="87150" cy="77475"/>
            </a:xfrm>
            <a:custGeom>
              <a:rect b="b" l="l" r="r" t="t"/>
              <a:pathLst>
                <a:path extrusionOk="0" h="3099" w="3486">
                  <a:moveTo>
                    <a:pt x="1810" y="0"/>
                  </a:moveTo>
                  <a:cubicBezTo>
                    <a:pt x="1279" y="0"/>
                    <a:pt x="728" y="281"/>
                    <a:pt x="438" y="754"/>
                  </a:cubicBezTo>
                  <a:cubicBezTo>
                    <a:pt x="1" y="1467"/>
                    <a:pt x="248" y="2484"/>
                    <a:pt x="959" y="2902"/>
                  </a:cubicBezTo>
                  <a:cubicBezTo>
                    <a:pt x="1185" y="3035"/>
                    <a:pt x="1445" y="3098"/>
                    <a:pt x="1705" y="3098"/>
                  </a:cubicBezTo>
                  <a:cubicBezTo>
                    <a:pt x="2261" y="3098"/>
                    <a:pt x="2822" y="2810"/>
                    <a:pt x="3078" y="2298"/>
                  </a:cubicBezTo>
                  <a:cubicBezTo>
                    <a:pt x="3486" y="1483"/>
                    <a:pt x="3297" y="757"/>
                    <a:pt x="2578" y="238"/>
                  </a:cubicBezTo>
                  <a:cubicBezTo>
                    <a:pt x="2353" y="75"/>
                    <a:pt x="2084" y="0"/>
                    <a:pt x="1810"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9" name="Google Shape;3849;p9"/>
            <p:cNvSpPr/>
            <p:nvPr/>
          </p:nvSpPr>
          <p:spPr>
            <a:xfrm>
              <a:off x="1988100" y="1351750"/>
              <a:ext cx="85675" cy="76025"/>
            </a:xfrm>
            <a:custGeom>
              <a:rect b="b" l="l" r="r" t="t"/>
              <a:pathLst>
                <a:path extrusionOk="0" h="3041" w="3427">
                  <a:moveTo>
                    <a:pt x="1772" y="0"/>
                  </a:moveTo>
                  <a:cubicBezTo>
                    <a:pt x="1229" y="0"/>
                    <a:pt x="679" y="284"/>
                    <a:pt x="400" y="771"/>
                  </a:cubicBezTo>
                  <a:cubicBezTo>
                    <a:pt x="0" y="1470"/>
                    <a:pt x="246" y="2439"/>
                    <a:pt x="924" y="2847"/>
                  </a:cubicBezTo>
                  <a:cubicBezTo>
                    <a:pt x="1144" y="2979"/>
                    <a:pt x="1395" y="3041"/>
                    <a:pt x="1649" y="3041"/>
                  </a:cubicBezTo>
                  <a:cubicBezTo>
                    <a:pt x="2212" y="3041"/>
                    <a:pt x="2788" y="2737"/>
                    <a:pt x="3055" y="2223"/>
                  </a:cubicBezTo>
                  <a:cubicBezTo>
                    <a:pt x="3426" y="1506"/>
                    <a:pt x="3145" y="546"/>
                    <a:pt x="2454" y="168"/>
                  </a:cubicBezTo>
                  <a:cubicBezTo>
                    <a:pt x="2243" y="54"/>
                    <a:pt x="2008" y="0"/>
                    <a:pt x="1772"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0" name="Google Shape;3850;p9"/>
            <p:cNvSpPr/>
            <p:nvPr/>
          </p:nvSpPr>
          <p:spPr>
            <a:xfrm>
              <a:off x="2001100" y="4323700"/>
              <a:ext cx="85525" cy="76000"/>
            </a:xfrm>
            <a:custGeom>
              <a:rect b="b" l="l" r="r" t="t"/>
              <a:pathLst>
                <a:path extrusionOk="0" h="3040" w="3421">
                  <a:moveTo>
                    <a:pt x="1770" y="0"/>
                  </a:moveTo>
                  <a:cubicBezTo>
                    <a:pt x="1246" y="0"/>
                    <a:pt x="709" y="263"/>
                    <a:pt x="422" y="721"/>
                  </a:cubicBezTo>
                  <a:cubicBezTo>
                    <a:pt x="0" y="1396"/>
                    <a:pt x="213" y="2382"/>
                    <a:pt x="874" y="2818"/>
                  </a:cubicBezTo>
                  <a:cubicBezTo>
                    <a:pt x="1104" y="2969"/>
                    <a:pt x="1372" y="3040"/>
                    <a:pt x="1645" y="3040"/>
                  </a:cubicBezTo>
                  <a:cubicBezTo>
                    <a:pt x="2187" y="3040"/>
                    <a:pt x="2743" y="2758"/>
                    <a:pt x="3023" y="2268"/>
                  </a:cubicBezTo>
                  <a:cubicBezTo>
                    <a:pt x="3421" y="1570"/>
                    <a:pt x="3174" y="600"/>
                    <a:pt x="2495" y="193"/>
                  </a:cubicBezTo>
                  <a:cubicBezTo>
                    <a:pt x="2276" y="62"/>
                    <a:pt x="2024" y="0"/>
                    <a:pt x="1770"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1" name="Google Shape;3851;p9"/>
            <p:cNvSpPr/>
            <p:nvPr/>
          </p:nvSpPr>
          <p:spPr>
            <a:xfrm>
              <a:off x="4727475" y="4920525"/>
              <a:ext cx="84600" cy="74900"/>
            </a:xfrm>
            <a:custGeom>
              <a:rect b="b" l="l" r="r" t="t"/>
              <a:pathLst>
                <a:path extrusionOk="0" h="2996" w="3384">
                  <a:moveTo>
                    <a:pt x="1742" y="1"/>
                  </a:moveTo>
                  <a:cubicBezTo>
                    <a:pt x="1197" y="1"/>
                    <a:pt x="651" y="295"/>
                    <a:pt x="383" y="795"/>
                  </a:cubicBezTo>
                  <a:cubicBezTo>
                    <a:pt x="0" y="1510"/>
                    <a:pt x="276" y="2459"/>
                    <a:pt x="974" y="2832"/>
                  </a:cubicBezTo>
                  <a:cubicBezTo>
                    <a:pt x="1183" y="2943"/>
                    <a:pt x="1413" y="2995"/>
                    <a:pt x="1642" y="2995"/>
                  </a:cubicBezTo>
                  <a:cubicBezTo>
                    <a:pt x="2187" y="2995"/>
                    <a:pt x="2733" y="2702"/>
                    <a:pt x="3000" y="2201"/>
                  </a:cubicBezTo>
                  <a:cubicBezTo>
                    <a:pt x="3383" y="1487"/>
                    <a:pt x="3108" y="538"/>
                    <a:pt x="2409" y="165"/>
                  </a:cubicBezTo>
                  <a:cubicBezTo>
                    <a:pt x="2201" y="53"/>
                    <a:pt x="1972" y="1"/>
                    <a:pt x="1742"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2" name="Google Shape;3852;p9"/>
            <p:cNvSpPr/>
            <p:nvPr/>
          </p:nvSpPr>
          <p:spPr>
            <a:xfrm>
              <a:off x="1471050" y="3089825"/>
              <a:ext cx="84575" cy="74875"/>
            </a:xfrm>
            <a:custGeom>
              <a:rect b="b" l="l" r="r" t="t"/>
              <a:pathLst>
                <a:path extrusionOk="0" h="2995" w="3383">
                  <a:moveTo>
                    <a:pt x="1741" y="0"/>
                  </a:moveTo>
                  <a:cubicBezTo>
                    <a:pt x="1218" y="0"/>
                    <a:pt x="689" y="271"/>
                    <a:pt x="410" y="744"/>
                  </a:cubicBezTo>
                  <a:cubicBezTo>
                    <a:pt x="0" y="1438"/>
                    <a:pt x="240" y="2399"/>
                    <a:pt x="926" y="2803"/>
                  </a:cubicBezTo>
                  <a:cubicBezTo>
                    <a:pt x="1145" y="2933"/>
                    <a:pt x="1393" y="2995"/>
                    <a:pt x="1642" y="2995"/>
                  </a:cubicBezTo>
                  <a:cubicBezTo>
                    <a:pt x="2165" y="2995"/>
                    <a:pt x="2693" y="2724"/>
                    <a:pt x="2973" y="2250"/>
                  </a:cubicBezTo>
                  <a:cubicBezTo>
                    <a:pt x="3382" y="1555"/>
                    <a:pt x="3143" y="596"/>
                    <a:pt x="2458" y="192"/>
                  </a:cubicBezTo>
                  <a:cubicBezTo>
                    <a:pt x="2239" y="62"/>
                    <a:pt x="1991" y="0"/>
                    <a:pt x="1741"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3" name="Google Shape;3853;p9"/>
            <p:cNvSpPr/>
            <p:nvPr/>
          </p:nvSpPr>
          <p:spPr>
            <a:xfrm>
              <a:off x="1588700" y="2063725"/>
              <a:ext cx="84625" cy="74875"/>
            </a:xfrm>
            <a:custGeom>
              <a:rect b="b" l="l" r="r" t="t"/>
              <a:pathLst>
                <a:path extrusionOk="0" h="2995" w="3385">
                  <a:moveTo>
                    <a:pt x="1743" y="0"/>
                  </a:moveTo>
                  <a:cubicBezTo>
                    <a:pt x="1219" y="0"/>
                    <a:pt x="692" y="271"/>
                    <a:pt x="412" y="744"/>
                  </a:cubicBezTo>
                  <a:cubicBezTo>
                    <a:pt x="1" y="1438"/>
                    <a:pt x="240" y="2398"/>
                    <a:pt x="925" y="2803"/>
                  </a:cubicBezTo>
                  <a:cubicBezTo>
                    <a:pt x="1145" y="2933"/>
                    <a:pt x="1393" y="2995"/>
                    <a:pt x="1643" y="2995"/>
                  </a:cubicBezTo>
                  <a:cubicBezTo>
                    <a:pt x="2166" y="2995"/>
                    <a:pt x="2694" y="2724"/>
                    <a:pt x="2973" y="2250"/>
                  </a:cubicBezTo>
                  <a:cubicBezTo>
                    <a:pt x="3384" y="1556"/>
                    <a:pt x="3144" y="597"/>
                    <a:pt x="2460" y="192"/>
                  </a:cubicBezTo>
                  <a:cubicBezTo>
                    <a:pt x="2240" y="61"/>
                    <a:pt x="1992" y="0"/>
                    <a:pt x="1743"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4" name="Google Shape;3854;p9"/>
            <p:cNvSpPr/>
            <p:nvPr/>
          </p:nvSpPr>
          <p:spPr>
            <a:xfrm>
              <a:off x="6111050" y="2733650"/>
              <a:ext cx="82125" cy="73950"/>
            </a:xfrm>
            <a:custGeom>
              <a:rect b="b" l="l" r="r" t="t"/>
              <a:pathLst>
                <a:path extrusionOk="0" h="2958" w="3285">
                  <a:moveTo>
                    <a:pt x="1677" y="0"/>
                  </a:moveTo>
                  <a:cubicBezTo>
                    <a:pt x="1168" y="0"/>
                    <a:pt x="662" y="276"/>
                    <a:pt x="408" y="762"/>
                  </a:cubicBezTo>
                  <a:cubicBezTo>
                    <a:pt x="1" y="1545"/>
                    <a:pt x="166" y="2236"/>
                    <a:pt x="879" y="2728"/>
                  </a:cubicBezTo>
                  <a:cubicBezTo>
                    <a:pt x="1104" y="2884"/>
                    <a:pt x="1361" y="2958"/>
                    <a:pt x="1619" y="2958"/>
                  </a:cubicBezTo>
                  <a:cubicBezTo>
                    <a:pt x="2130" y="2958"/>
                    <a:pt x="2646" y="2670"/>
                    <a:pt x="2938" y="2162"/>
                  </a:cubicBezTo>
                  <a:cubicBezTo>
                    <a:pt x="3284" y="1408"/>
                    <a:pt x="3151" y="726"/>
                    <a:pt x="2437" y="233"/>
                  </a:cubicBezTo>
                  <a:cubicBezTo>
                    <a:pt x="2207" y="75"/>
                    <a:pt x="1942" y="0"/>
                    <a:pt x="1677"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5" name="Google Shape;3855;p9"/>
            <p:cNvSpPr/>
            <p:nvPr/>
          </p:nvSpPr>
          <p:spPr>
            <a:xfrm>
              <a:off x="1670600" y="3826225"/>
              <a:ext cx="82625" cy="73725"/>
            </a:xfrm>
            <a:custGeom>
              <a:rect b="b" l="l" r="r" t="t"/>
              <a:pathLst>
                <a:path extrusionOk="0" h="2949" w="3305">
                  <a:moveTo>
                    <a:pt x="1669" y="0"/>
                  </a:moveTo>
                  <a:cubicBezTo>
                    <a:pt x="1134" y="0"/>
                    <a:pt x="612" y="292"/>
                    <a:pt x="371" y="812"/>
                  </a:cubicBezTo>
                  <a:cubicBezTo>
                    <a:pt x="1" y="1612"/>
                    <a:pt x="197" y="2294"/>
                    <a:pt x="932" y="2751"/>
                  </a:cubicBezTo>
                  <a:cubicBezTo>
                    <a:pt x="1149" y="2886"/>
                    <a:pt x="1389" y="2949"/>
                    <a:pt x="1628" y="2949"/>
                  </a:cubicBezTo>
                  <a:cubicBezTo>
                    <a:pt x="2156" y="2949"/>
                    <a:pt x="2681" y="2644"/>
                    <a:pt x="2943" y="2134"/>
                  </a:cubicBezTo>
                  <a:cubicBezTo>
                    <a:pt x="3305" y="1431"/>
                    <a:pt x="3054" y="567"/>
                    <a:pt x="2379" y="186"/>
                  </a:cubicBezTo>
                  <a:cubicBezTo>
                    <a:pt x="2156" y="60"/>
                    <a:pt x="1911" y="0"/>
                    <a:pt x="1669"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6" name="Google Shape;3856;p9"/>
            <p:cNvSpPr/>
            <p:nvPr/>
          </p:nvSpPr>
          <p:spPr>
            <a:xfrm>
              <a:off x="3719925" y="453150"/>
              <a:ext cx="81625" cy="73775"/>
            </a:xfrm>
            <a:custGeom>
              <a:rect b="b" l="l" r="r" t="t"/>
              <a:pathLst>
                <a:path extrusionOk="0" h="2951" w="3265">
                  <a:moveTo>
                    <a:pt x="1662" y="0"/>
                  </a:moveTo>
                  <a:cubicBezTo>
                    <a:pt x="1177" y="0"/>
                    <a:pt x="696" y="247"/>
                    <a:pt x="436" y="699"/>
                  </a:cubicBezTo>
                  <a:cubicBezTo>
                    <a:pt x="1" y="1458"/>
                    <a:pt x="117" y="2159"/>
                    <a:pt x="816" y="2685"/>
                  </a:cubicBezTo>
                  <a:cubicBezTo>
                    <a:pt x="1054" y="2865"/>
                    <a:pt x="1333" y="2950"/>
                    <a:pt x="1614" y="2950"/>
                  </a:cubicBezTo>
                  <a:cubicBezTo>
                    <a:pt x="2102" y="2950"/>
                    <a:pt x="2597" y="2691"/>
                    <a:pt x="2899" y="2217"/>
                  </a:cubicBezTo>
                  <a:cubicBezTo>
                    <a:pt x="3265" y="1486"/>
                    <a:pt x="3187" y="798"/>
                    <a:pt x="2485" y="272"/>
                  </a:cubicBezTo>
                  <a:cubicBezTo>
                    <a:pt x="2240" y="88"/>
                    <a:pt x="1950" y="0"/>
                    <a:pt x="1662"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7" name="Google Shape;3857;p9"/>
            <p:cNvSpPr/>
            <p:nvPr/>
          </p:nvSpPr>
          <p:spPr>
            <a:xfrm>
              <a:off x="5813250" y="1630000"/>
              <a:ext cx="82100" cy="73950"/>
            </a:xfrm>
            <a:custGeom>
              <a:rect b="b" l="l" r="r" t="t"/>
              <a:pathLst>
                <a:path extrusionOk="0" h="2958" w="3284">
                  <a:moveTo>
                    <a:pt x="1668" y="0"/>
                  </a:moveTo>
                  <a:cubicBezTo>
                    <a:pt x="1138" y="0"/>
                    <a:pt x="614" y="302"/>
                    <a:pt x="373" y="818"/>
                  </a:cubicBezTo>
                  <a:cubicBezTo>
                    <a:pt x="0" y="1617"/>
                    <a:pt x="196" y="2301"/>
                    <a:pt x="930" y="2759"/>
                  </a:cubicBezTo>
                  <a:cubicBezTo>
                    <a:pt x="1147" y="2895"/>
                    <a:pt x="1388" y="2958"/>
                    <a:pt x="1629" y="2958"/>
                  </a:cubicBezTo>
                  <a:cubicBezTo>
                    <a:pt x="2156" y="2958"/>
                    <a:pt x="2680" y="2654"/>
                    <a:pt x="2943" y="2145"/>
                  </a:cubicBezTo>
                  <a:cubicBezTo>
                    <a:pt x="3284" y="1333"/>
                    <a:pt x="3114" y="661"/>
                    <a:pt x="2379" y="202"/>
                  </a:cubicBezTo>
                  <a:cubicBezTo>
                    <a:pt x="2159" y="65"/>
                    <a:pt x="1913" y="0"/>
                    <a:pt x="1668"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8" name="Google Shape;3858;p9"/>
            <p:cNvSpPr/>
            <p:nvPr/>
          </p:nvSpPr>
          <p:spPr>
            <a:xfrm>
              <a:off x="2982725" y="5032600"/>
              <a:ext cx="82025" cy="72275"/>
            </a:xfrm>
            <a:custGeom>
              <a:rect b="b" l="l" r="r" t="t"/>
              <a:pathLst>
                <a:path extrusionOk="0" h="2891" w="3281">
                  <a:moveTo>
                    <a:pt x="1586" y="0"/>
                  </a:moveTo>
                  <a:cubicBezTo>
                    <a:pt x="1130" y="0"/>
                    <a:pt x="738" y="232"/>
                    <a:pt x="444" y="735"/>
                  </a:cubicBezTo>
                  <a:cubicBezTo>
                    <a:pt x="1" y="1497"/>
                    <a:pt x="172" y="2180"/>
                    <a:pt x="897" y="2659"/>
                  </a:cubicBezTo>
                  <a:cubicBezTo>
                    <a:pt x="1133" y="2816"/>
                    <a:pt x="1393" y="2890"/>
                    <a:pt x="1649" y="2890"/>
                  </a:cubicBezTo>
                  <a:cubicBezTo>
                    <a:pt x="2146" y="2890"/>
                    <a:pt x="2626" y="2609"/>
                    <a:pt x="2879" y="2107"/>
                  </a:cubicBezTo>
                  <a:cubicBezTo>
                    <a:pt x="3281" y="1312"/>
                    <a:pt x="3064" y="673"/>
                    <a:pt x="2354" y="188"/>
                  </a:cubicBezTo>
                  <a:cubicBezTo>
                    <a:pt x="2084" y="65"/>
                    <a:pt x="1826" y="0"/>
                    <a:pt x="1586"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9" name="Google Shape;3859;p9"/>
            <p:cNvSpPr/>
            <p:nvPr/>
          </p:nvSpPr>
          <p:spPr>
            <a:xfrm>
              <a:off x="2284950" y="4640275"/>
              <a:ext cx="82000" cy="72325"/>
            </a:xfrm>
            <a:custGeom>
              <a:rect b="b" l="l" r="r" t="t"/>
              <a:pathLst>
                <a:path extrusionOk="0" h="2893" w="3280">
                  <a:moveTo>
                    <a:pt x="1585" y="0"/>
                  </a:moveTo>
                  <a:cubicBezTo>
                    <a:pt x="1140" y="0"/>
                    <a:pt x="752" y="224"/>
                    <a:pt x="456" y="715"/>
                  </a:cubicBezTo>
                  <a:cubicBezTo>
                    <a:pt x="0" y="1469"/>
                    <a:pt x="157" y="2159"/>
                    <a:pt x="876" y="2650"/>
                  </a:cubicBezTo>
                  <a:cubicBezTo>
                    <a:pt x="1116" y="2814"/>
                    <a:pt x="1383" y="2892"/>
                    <a:pt x="1645" y="2892"/>
                  </a:cubicBezTo>
                  <a:cubicBezTo>
                    <a:pt x="2135" y="2892"/>
                    <a:pt x="2609" y="2620"/>
                    <a:pt x="2865" y="2129"/>
                  </a:cubicBezTo>
                  <a:cubicBezTo>
                    <a:pt x="3279" y="1341"/>
                    <a:pt x="3077" y="697"/>
                    <a:pt x="2371" y="199"/>
                  </a:cubicBezTo>
                  <a:cubicBezTo>
                    <a:pt x="2096" y="69"/>
                    <a:pt x="1832" y="0"/>
                    <a:pt x="1585"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0" name="Google Shape;3860;p9"/>
            <p:cNvSpPr/>
            <p:nvPr/>
          </p:nvSpPr>
          <p:spPr>
            <a:xfrm>
              <a:off x="2623500" y="773000"/>
              <a:ext cx="81450" cy="72625"/>
            </a:xfrm>
            <a:custGeom>
              <a:rect b="b" l="l" r="r" t="t"/>
              <a:pathLst>
                <a:path extrusionOk="0" h="2905" w="3258">
                  <a:moveTo>
                    <a:pt x="1557" y="1"/>
                  </a:moveTo>
                  <a:cubicBezTo>
                    <a:pt x="1090" y="1"/>
                    <a:pt x="692" y="268"/>
                    <a:pt x="362" y="762"/>
                  </a:cubicBezTo>
                  <a:cubicBezTo>
                    <a:pt x="1" y="1561"/>
                    <a:pt x="129" y="2243"/>
                    <a:pt x="886" y="2678"/>
                  </a:cubicBezTo>
                  <a:cubicBezTo>
                    <a:pt x="1152" y="2830"/>
                    <a:pt x="1408" y="2905"/>
                    <a:pt x="1649" y="2905"/>
                  </a:cubicBezTo>
                  <a:cubicBezTo>
                    <a:pt x="2092" y="2905"/>
                    <a:pt x="2485" y="2654"/>
                    <a:pt x="2796" y="2174"/>
                  </a:cubicBezTo>
                  <a:cubicBezTo>
                    <a:pt x="3257" y="1458"/>
                    <a:pt x="3016" y="554"/>
                    <a:pt x="2266" y="184"/>
                  </a:cubicBezTo>
                  <a:cubicBezTo>
                    <a:pt x="2014" y="60"/>
                    <a:pt x="1778" y="1"/>
                    <a:pt x="1557"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1" name="Google Shape;3861;p9"/>
            <p:cNvSpPr/>
            <p:nvPr/>
          </p:nvSpPr>
          <p:spPr>
            <a:xfrm>
              <a:off x="2125275" y="1118275"/>
              <a:ext cx="78100" cy="68700"/>
            </a:xfrm>
            <a:custGeom>
              <a:rect b="b" l="l" r="r" t="t"/>
              <a:pathLst>
                <a:path extrusionOk="0" h="2748" w="3124">
                  <a:moveTo>
                    <a:pt x="1573" y="1"/>
                  </a:moveTo>
                  <a:cubicBezTo>
                    <a:pt x="1121" y="1"/>
                    <a:pt x="674" y="238"/>
                    <a:pt x="425" y="667"/>
                  </a:cubicBezTo>
                  <a:cubicBezTo>
                    <a:pt x="1" y="1400"/>
                    <a:pt x="188" y="2019"/>
                    <a:pt x="791" y="2524"/>
                  </a:cubicBezTo>
                  <a:cubicBezTo>
                    <a:pt x="1076" y="2670"/>
                    <a:pt x="1350" y="2747"/>
                    <a:pt x="1606" y="2747"/>
                  </a:cubicBezTo>
                  <a:cubicBezTo>
                    <a:pt x="2010" y="2747"/>
                    <a:pt x="2370" y="2553"/>
                    <a:pt x="2658" y="2126"/>
                  </a:cubicBezTo>
                  <a:cubicBezTo>
                    <a:pt x="3123" y="1434"/>
                    <a:pt x="2994" y="766"/>
                    <a:pt x="2345" y="265"/>
                  </a:cubicBezTo>
                  <a:cubicBezTo>
                    <a:pt x="2114" y="86"/>
                    <a:pt x="1843" y="1"/>
                    <a:pt x="1573"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2" name="Google Shape;3862;p9"/>
            <p:cNvSpPr/>
            <p:nvPr/>
          </p:nvSpPr>
          <p:spPr>
            <a:xfrm>
              <a:off x="6079550" y="3341325"/>
              <a:ext cx="78100" cy="68600"/>
            </a:xfrm>
            <a:custGeom>
              <a:rect b="b" l="l" r="r" t="t"/>
              <a:pathLst>
                <a:path extrusionOk="0" h="2744" w="3124">
                  <a:moveTo>
                    <a:pt x="1569" y="1"/>
                  </a:moveTo>
                  <a:cubicBezTo>
                    <a:pt x="1096" y="1"/>
                    <a:pt x="630" y="263"/>
                    <a:pt x="390" y="727"/>
                  </a:cubicBezTo>
                  <a:cubicBezTo>
                    <a:pt x="1" y="1479"/>
                    <a:pt x="218" y="2086"/>
                    <a:pt x="859" y="2566"/>
                  </a:cubicBezTo>
                  <a:cubicBezTo>
                    <a:pt x="1121" y="2682"/>
                    <a:pt x="1372" y="2744"/>
                    <a:pt x="1606" y="2744"/>
                  </a:cubicBezTo>
                  <a:cubicBezTo>
                    <a:pt x="2036" y="2744"/>
                    <a:pt x="2409" y="2535"/>
                    <a:pt x="2692" y="2068"/>
                  </a:cubicBezTo>
                  <a:cubicBezTo>
                    <a:pt x="3124" y="1352"/>
                    <a:pt x="2961" y="695"/>
                    <a:pt x="2288" y="226"/>
                  </a:cubicBezTo>
                  <a:cubicBezTo>
                    <a:pt x="2067" y="73"/>
                    <a:pt x="1817" y="1"/>
                    <a:pt x="1569"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3" name="Google Shape;3863;p9"/>
            <p:cNvSpPr/>
            <p:nvPr/>
          </p:nvSpPr>
          <p:spPr>
            <a:xfrm>
              <a:off x="4320425" y="479650"/>
              <a:ext cx="77575" cy="69600"/>
            </a:xfrm>
            <a:custGeom>
              <a:rect b="b" l="l" r="r" t="t"/>
              <a:pathLst>
                <a:path extrusionOk="0" h="2784" w="3103">
                  <a:moveTo>
                    <a:pt x="1566" y="0"/>
                  </a:moveTo>
                  <a:cubicBezTo>
                    <a:pt x="1087" y="0"/>
                    <a:pt x="627" y="268"/>
                    <a:pt x="382" y="751"/>
                  </a:cubicBezTo>
                  <a:cubicBezTo>
                    <a:pt x="0" y="1502"/>
                    <a:pt x="168" y="2137"/>
                    <a:pt x="867" y="2579"/>
                  </a:cubicBezTo>
                  <a:cubicBezTo>
                    <a:pt x="1083" y="2716"/>
                    <a:pt x="1316" y="2783"/>
                    <a:pt x="1548" y="2783"/>
                  </a:cubicBezTo>
                  <a:cubicBezTo>
                    <a:pt x="2039" y="2783"/>
                    <a:pt x="2525" y="2482"/>
                    <a:pt x="2837" y="1907"/>
                  </a:cubicBezTo>
                  <a:cubicBezTo>
                    <a:pt x="3102" y="1286"/>
                    <a:pt x="2984" y="651"/>
                    <a:pt x="2277" y="209"/>
                  </a:cubicBezTo>
                  <a:cubicBezTo>
                    <a:pt x="2051" y="67"/>
                    <a:pt x="1806" y="0"/>
                    <a:pt x="1566"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4" name="Google Shape;3864;p9"/>
            <p:cNvSpPr/>
            <p:nvPr/>
          </p:nvSpPr>
          <p:spPr>
            <a:xfrm>
              <a:off x="1721675" y="4011950"/>
              <a:ext cx="79725" cy="70200"/>
            </a:xfrm>
            <a:custGeom>
              <a:rect b="b" l="l" r="r" t="t"/>
              <a:pathLst>
                <a:path extrusionOk="0" h="2808" w="3189">
                  <a:moveTo>
                    <a:pt x="1539" y="1"/>
                  </a:moveTo>
                  <a:cubicBezTo>
                    <a:pt x="1094" y="1"/>
                    <a:pt x="713" y="248"/>
                    <a:pt x="420" y="735"/>
                  </a:cubicBezTo>
                  <a:cubicBezTo>
                    <a:pt x="0" y="1430"/>
                    <a:pt x="252" y="2263"/>
                    <a:pt x="1092" y="2699"/>
                  </a:cubicBezTo>
                  <a:cubicBezTo>
                    <a:pt x="1273" y="2770"/>
                    <a:pt x="1455" y="2808"/>
                    <a:pt x="1632" y="2808"/>
                  </a:cubicBezTo>
                  <a:cubicBezTo>
                    <a:pt x="2061" y="2808"/>
                    <a:pt x="2465" y="2586"/>
                    <a:pt x="2773" y="2068"/>
                  </a:cubicBezTo>
                  <a:cubicBezTo>
                    <a:pt x="3189" y="1370"/>
                    <a:pt x="2947" y="521"/>
                    <a:pt x="2227" y="175"/>
                  </a:cubicBezTo>
                  <a:cubicBezTo>
                    <a:pt x="1984" y="59"/>
                    <a:pt x="1754" y="1"/>
                    <a:pt x="1539"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5" name="Google Shape;3865;p9"/>
            <p:cNvSpPr/>
            <p:nvPr/>
          </p:nvSpPr>
          <p:spPr>
            <a:xfrm>
              <a:off x="3815450" y="5189050"/>
              <a:ext cx="77900" cy="69825"/>
            </a:xfrm>
            <a:custGeom>
              <a:rect b="b" l="l" r="r" t="t"/>
              <a:pathLst>
                <a:path extrusionOk="0" h="2793" w="3116">
                  <a:moveTo>
                    <a:pt x="1590" y="0"/>
                  </a:moveTo>
                  <a:cubicBezTo>
                    <a:pt x="1133" y="0"/>
                    <a:pt x="688" y="245"/>
                    <a:pt x="422" y="685"/>
                  </a:cubicBezTo>
                  <a:cubicBezTo>
                    <a:pt x="1" y="1383"/>
                    <a:pt x="207" y="2228"/>
                    <a:pt x="912" y="2599"/>
                  </a:cubicBezTo>
                  <a:cubicBezTo>
                    <a:pt x="1160" y="2730"/>
                    <a:pt x="1394" y="2792"/>
                    <a:pt x="1614" y="2792"/>
                  </a:cubicBezTo>
                  <a:cubicBezTo>
                    <a:pt x="2046" y="2792"/>
                    <a:pt x="2422" y="2551"/>
                    <a:pt x="2743" y="2122"/>
                  </a:cubicBezTo>
                  <a:cubicBezTo>
                    <a:pt x="3116" y="1363"/>
                    <a:pt x="3029" y="720"/>
                    <a:pt x="2345" y="243"/>
                  </a:cubicBezTo>
                  <a:cubicBezTo>
                    <a:pt x="2110" y="78"/>
                    <a:pt x="1848" y="0"/>
                    <a:pt x="1590"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6" name="Google Shape;3866;p9"/>
            <p:cNvSpPr/>
            <p:nvPr/>
          </p:nvSpPr>
          <p:spPr>
            <a:xfrm>
              <a:off x="5483200" y="1133525"/>
              <a:ext cx="77900" cy="69825"/>
            </a:xfrm>
            <a:custGeom>
              <a:rect b="b" l="l" r="r" t="t"/>
              <a:pathLst>
                <a:path extrusionOk="0" h="2793" w="3116">
                  <a:moveTo>
                    <a:pt x="1590" y="0"/>
                  </a:moveTo>
                  <a:cubicBezTo>
                    <a:pt x="1133" y="0"/>
                    <a:pt x="688" y="245"/>
                    <a:pt x="422" y="685"/>
                  </a:cubicBezTo>
                  <a:cubicBezTo>
                    <a:pt x="0" y="1383"/>
                    <a:pt x="205" y="2228"/>
                    <a:pt x="911" y="2599"/>
                  </a:cubicBezTo>
                  <a:cubicBezTo>
                    <a:pt x="1160" y="2730"/>
                    <a:pt x="1394" y="2792"/>
                    <a:pt x="1613" y="2792"/>
                  </a:cubicBezTo>
                  <a:cubicBezTo>
                    <a:pt x="2045" y="2792"/>
                    <a:pt x="2420" y="2551"/>
                    <a:pt x="2741" y="2122"/>
                  </a:cubicBezTo>
                  <a:cubicBezTo>
                    <a:pt x="3116" y="1363"/>
                    <a:pt x="3027" y="720"/>
                    <a:pt x="2345" y="243"/>
                  </a:cubicBezTo>
                  <a:cubicBezTo>
                    <a:pt x="2109" y="78"/>
                    <a:pt x="1848" y="0"/>
                    <a:pt x="1590"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7" name="Google Shape;3867;p9"/>
            <p:cNvSpPr/>
            <p:nvPr/>
          </p:nvSpPr>
          <p:spPr>
            <a:xfrm>
              <a:off x="4912800" y="4869775"/>
              <a:ext cx="79750" cy="70225"/>
            </a:xfrm>
            <a:custGeom>
              <a:rect b="b" l="l" r="r" t="t"/>
              <a:pathLst>
                <a:path extrusionOk="0" h="2809" w="3190">
                  <a:moveTo>
                    <a:pt x="1540" y="1"/>
                  </a:moveTo>
                  <a:cubicBezTo>
                    <a:pt x="1097" y="1"/>
                    <a:pt x="716" y="246"/>
                    <a:pt x="422" y="730"/>
                  </a:cubicBezTo>
                  <a:cubicBezTo>
                    <a:pt x="1" y="1426"/>
                    <a:pt x="250" y="2260"/>
                    <a:pt x="1090" y="2697"/>
                  </a:cubicBezTo>
                  <a:cubicBezTo>
                    <a:pt x="1272" y="2770"/>
                    <a:pt x="1455" y="2808"/>
                    <a:pt x="1634" y="2808"/>
                  </a:cubicBezTo>
                  <a:cubicBezTo>
                    <a:pt x="2060" y="2808"/>
                    <a:pt x="2463" y="2587"/>
                    <a:pt x="2771" y="2072"/>
                  </a:cubicBezTo>
                  <a:cubicBezTo>
                    <a:pt x="3190" y="1374"/>
                    <a:pt x="2952" y="525"/>
                    <a:pt x="2232" y="177"/>
                  </a:cubicBezTo>
                  <a:cubicBezTo>
                    <a:pt x="1988" y="59"/>
                    <a:pt x="1756" y="1"/>
                    <a:pt x="1540"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8" name="Google Shape;3868;p9"/>
            <p:cNvSpPr/>
            <p:nvPr/>
          </p:nvSpPr>
          <p:spPr>
            <a:xfrm>
              <a:off x="1424400" y="2908400"/>
              <a:ext cx="77625" cy="69625"/>
            </a:xfrm>
            <a:custGeom>
              <a:rect b="b" l="l" r="r" t="t"/>
              <a:pathLst>
                <a:path extrusionOk="0" h="2785" w="3105">
                  <a:moveTo>
                    <a:pt x="1568" y="1"/>
                  </a:moveTo>
                  <a:cubicBezTo>
                    <a:pt x="1097" y="1"/>
                    <a:pt x="644" y="260"/>
                    <a:pt x="396" y="729"/>
                  </a:cubicBezTo>
                  <a:cubicBezTo>
                    <a:pt x="1" y="1473"/>
                    <a:pt x="155" y="2111"/>
                    <a:pt x="844" y="2568"/>
                  </a:cubicBezTo>
                  <a:cubicBezTo>
                    <a:pt x="1064" y="2714"/>
                    <a:pt x="1304" y="2785"/>
                    <a:pt x="1543" y="2785"/>
                  </a:cubicBezTo>
                  <a:cubicBezTo>
                    <a:pt x="2027" y="2785"/>
                    <a:pt x="2509" y="2493"/>
                    <a:pt x="2826" y="1933"/>
                  </a:cubicBezTo>
                  <a:cubicBezTo>
                    <a:pt x="3104" y="1317"/>
                    <a:pt x="2998" y="679"/>
                    <a:pt x="2300" y="224"/>
                  </a:cubicBezTo>
                  <a:cubicBezTo>
                    <a:pt x="2069" y="73"/>
                    <a:pt x="1816" y="1"/>
                    <a:pt x="1568"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9" name="Google Shape;3869;p9"/>
            <p:cNvSpPr/>
            <p:nvPr/>
          </p:nvSpPr>
          <p:spPr>
            <a:xfrm>
              <a:off x="5413825" y="4527825"/>
              <a:ext cx="77125" cy="67600"/>
            </a:xfrm>
            <a:custGeom>
              <a:rect b="b" l="l" r="r" t="t"/>
              <a:pathLst>
                <a:path extrusionOk="0" h="2704" w="3085">
                  <a:moveTo>
                    <a:pt x="1489" y="1"/>
                  </a:moveTo>
                  <a:cubicBezTo>
                    <a:pt x="1007" y="1"/>
                    <a:pt x="605" y="233"/>
                    <a:pt x="343" y="768"/>
                  </a:cubicBezTo>
                  <a:cubicBezTo>
                    <a:pt x="1" y="1471"/>
                    <a:pt x="188" y="2130"/>
                    <a:pt x="867" y="2503"/>
                  </a:cubicBezTo>
                  <a:cubicBezTo>
                    <a:pt x="1112" y="2637"/>
                    <a:pt x="1353" y="2703"/>
                    <a:pt x="1579" y="2703"/>
                  </a:cubicBezTo>
                  <a:cubicBezTo>
                    <a:pt x="2022" y="2703"/>
                    <a:pt x="2412" y="2450"/>
                    <a:pt x="2678" y="1959"/>
                  </a:cubicBezTo>
                  <a:cubicBezTo>
                    <a:pt x="3085" y="1213"/>
                    <a:pt x="2818" y="587"/>
                    <a:pt x="2146" y="123"/>
                  </a:cubicBezTo>
                  <a:cubicBezTo>
                    <a:pt x="1916" y="43"/>
                    <a:pt x="1695" y="1"/>
                    <a:pt x="1489"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0" name="Google Shape;3870;p9"/>
            <p:cNvSpPr/>
            <p:nvPr/>
          </p:nvSpPr>
          <p:spPr>
            <a:xfrm>
              <a:off x="4970175" y="688875"/>
              <a:ext cx="72075" cy="67075"/>
            </a:xfrm>
            <a:custGeom>
              <a:rect b="b" l="l" r="r" t="t"/>
              <a:pathLst>
                <a:path extrusionOk="0" h="2683" w="2883">
                  <a:moveTo>
                    <a:pt x="1467" y="1"/>
                  </a:moveTo>
                  <a:cubicBezTo>
                    <a:pt x="1036" y="1"/>
                    <a:pt x="625" y="282"/>
                    <a:pt x="367" y="763"/>
                  </a:cubicBezTo>
                  <a:cubicBezTo>
                    <a:pt x="0" y="1444"/>
                    <a:pt x="187" y="2120"/>
                    <a:pt x="850" y="2497"/>
                  </a:cubicBezTo>
                  <a:cubicBezTo>
                    <a:pt x="1067" y="2621"/>
                    <a:pt x="1275" y="2683"/>
                    <a:pt x="1480" y="2683"/>
                  </a:cubicBezTo>
                  <a:cubicBezTo>
                    <a:pt x="1951" y="2683"/>
                    <a:pt x="2402" y="2353"/>
                    <a:pt x="2883" y="1693"/>
                  </a:cubicBezTo>
                  <a:cubicBezTo>
                    <a:pt x="2689" y="1287"/>
                    <a:pt x="2566" y="573"/>
                    <a:pt x="2146" y="247"/>
                  </a:cubicBezTo>
                  <a:cubicBezTo>
                    <a:pt x="1927" y="79"/>
                    <a:pt x="1694" y="1"/>
                    <a:pt x="1467"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1" name="Google Shape;3871;p9"/>
            <p:cNvSpPr/>
            <p:nvPr/>
          </p:nvSpPr>
          <p:spPr>
            <a:xfrm>
              <a:off x="2054925" y="4509700"/>
              <a:ext cx="70125" cy="68700"/>
            </a:xfrm>
            <a:custGeom>
              <a:rect b="b" l="l" r="r" t="t"/>
              <a:pathLst>
                <a:path extrusionOk="0" h="2748" w="2805">
                  <a:moveTo>
                    <a:pt x="2018" y="1"/>
                  </a:moveTo>
                  <a:cubicBezTo>
                    <a:pt x="1483" y="278"/>
                    <a:pt x="777" y="428"/>
                    <a:pt x="453" y="864"/>
                  </a:cubicBezTo>
                  <a:cubicBezTo>
                    <a:pt x="0" y="1473"/>
                    <a:pt x="255" y="2211"/>
                    <a:pt x="935" y="2571"/>
                  </a:cubicBezTo>
                  <a:cubicBezTo>
                    <a:pt x="1157" y="2689"/>
                    <a:pt x="1389" y="2747"/>
                    <a:pt x="1608" y="2747"/>
                  </a:cubicBezTo>
                  <a:cubicBezTo>
                    <a:pt x="2056" y="2747"/>
                    <a:pt x="2453" y="2504"/>
                    <a:pt x="2623" y="2022"/>
                  </a:cubicBezTo>
                  <a:cubicBezTo>
                    <a:pt x="2805" y="1510"/>
                    <a:pt x="2538" y="842"/>
                    <a:pt x="2471" y="242"/>
                  </a:cubicBezTo>
                  <a:lnTo>
                    <a:pt x="2018" y="1"/>
                  </a:ln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2" name="Google Shape;3872;p9"/>
            <p:cNvSpPr/>
            <p:nvPr/>
          </p:nvSpPr>
          <p:spPr>
            <a:xfrm>
              <a:off x="1458625" y="2304150"/>
              <a:ext cx="77175" cy="67700"/>
            </a:xfrm>
            <a:custGeom>
              <a:rect b="b" l="l" r="r" t="t"/>
              <a:pathLst>
                <a:path extrusionOk="0" h="2708" w="3087">
                  <a:moveTo>
                    <a:pt x="1512" y="0"/>
                  </a:moveTo>
                  <a:cubicBezTo>
                    <a:pt x="1075" y="0"/>
                    <a:pt x="688" y="249"/>
                    <a:pt x="418" y="731"/>
                  </a:cubicBezTo>
                  <a:cubicBezTo>
                    <a:pt x="1" y="1472"/>
                    <a:pt x="261" y="2100"/>
                    <a:pt x="979" y="2613"/>
                  </a:cubicBezTo>
                  <a:cubicBezTo>
                    <a:pt x="1183" y="2673"/>
                    <a:pt x="1384" y="2708"/>
                    <a:pt x="1577" y="2708"/>
                  </a:cubicBezTo>
                  <a:cubicBezTo>
                    <a:pt x="2047" y="2708"/>
                    <a:pt x="2464" y="2501"/>
                    <a:pt x="2737" y="1952"/>
                  </a:cubicBezTo>
                  <a:cubicBezTo>
                    <a:pt x="3086" y="1251"/>
                    <a:pt x="2908" y="592"/>
                    <a:pt x="2235" y="211"/>
                  </a:cubicBezTo>
                  <a:cubicBezTo>
                    <a:pt x="1987" y="70"/>
                    <a:pt x="1743" y="0"/>
                    <a:pt x="1512"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3" name="Google Shape;3873;p9"/>
            <p:cNvSpPr/>
            <p:nvPr/>
          </p:nvSpPr>
          <p:spPr>
            <a:xfrm>
              <a:off x="2442700" y="828350"/>
              <a:ext cx="72000" cy="67100"/>
            </a:xfrm>
            <a:custGeom>
              <a:rect b="b" l="l" r="r" t="t"/>
              <a:pathLst>
                <a:path extrusionOk="0" h="2684" w="2880">
                  <a:moveTo>
                    <a:pt x="1477" y="1"/>
                  </a:moveTo>
                  <a:cubicBezTo>
                    <a:pt x="1052" y="1"/>
                    <a:pt x="643" y="274"/>
                    <a:pt x="380" y="744"/>
                  </a:cubicBezTo>
                  <a:cubicBezTo>
                    <a:pt x="0" y="1422"/>
                    <a:pt x="182" y="2098"/>
                    <a:pt x="834" y="2487"/>
                  </a:cubicBezTo>
                  <a:cubicBezTo>
                    <a:pt x="1054" y="2618"/>
                    <a:pt x="1267" y="2683"/>
                    <a:pt x="1477" y="2683"/>
                  </a:cubicBezTo>
                  <a:cubicBezTo>
                    <a:pt x="1943" y="2683"/>
                    <a:pt x="2395" y="2361"/>
                    <a:pt x="2880" y="1716"/>
                  </a:cubicBezTo>
                  <a:cubicBezTo>
                    <a:pt x="2694" y="1308"/>
                    <a:pt x="2582" y="590"/>
                    <a:pt x="2166" y="259"/>
                  </a:cubicBezTo>
                  <a:cubicBezTo>
                    <a:pt x="1946" y="83"/>
                    <a:pt x="1709" y="1"/>
                    <a:pt x="1477"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4" name="Google Shape;3874;p9"/>
            <p:cNvSpPr/>
            <p:nvPr/>
          </p:nvSpPr>
          <p:spPr>
            <a:xfrm>
              <a:off x="6164375" y="2920625"/>
              <a:ext cx="72000" cy="67075"/>
            </a:xfrm>
            <a:custGeom>
              <a:rect b="b" l="l" r="r" t="t"/>
              <a:pathLst>
                <a:path extrusionOk="0" h="2683" w="2880">
                  <a:moveTo>
                    <a:pt x="1475" y="0"/>
                  </a:moveTo>
                  <a:cubicBezTo>
                    <a:pt x="1048" y="0"/>
                    <a:pt x="638" y="276"/>
                    <a:pt x="376" y="749"/>
                  </a:cubicBezTo>
                  <a:cubicBezTo>
                    <a:pt x="0" y="1428"/>
                    <a:pt x="183" y="2104"/>
                    <a:pt x="839" y="2490"/>
                  </a:cubicBezTo>
                  <a:cubicBezTo>
                    <a:pt x="1057" y="2619"/>
                    <a:pt x="1268" y="2683"/>
                    <a:pt x="1476" y="2683"/>
                  </a:cubicBezTo>
                  <a:cubicBezTo>
                    <a:pt x="1944" y="2683"/>
                    <a:pt x="2396" y="2358"/>
                    <a:pt x="2880" y="1709"/>
                  </a:cubicBezTo>
                  <a:cubicBezTo>
                    <a:pt x="2692" y="1303"/>
                    <a:pt x="2577" y="587"/>
                    <a:pt x="2160" y="255"/>
                  </a:cubicBezTo>
                  <a:cubicBezTo>
                    <a:pt x="1941" y="81"/>
                    <a:pt x="1706" y="0"/>
                    <a:pt x="1475"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5" name="Google Shape;3875;p9"/>
            <p:cNvSpPr/>
            <p:nvPr/>
          </p:nvSpPr>
          <p:spPr>
            <a:xfrm>
              <a:off x="5765825" y="1448825"/>
              <a:ext cx="77475" cy="67825"/>
            </a:xfrm>
            <a:custGeom>
              <a:rect b="b" l="l" r="r" t="t"/>
              <a:pathLst>
                <a:path extrusionOk="0" h="2713" w="3099">
                  <a:moveTo>
                    <a:pt x="1524" y="1"/>
                  </a:moveTo>
                  <a:cubicBezTo>
                    <a:pt x="1102" y="1"/>
                    <a:pt x="721" y="237"/>
                    <a:pt x="443" y="693"/>
                  </a:cubicBezTo>
                  <a:cubicBezTo>
                    <a:pt x="1" y="1421"/>
                    <a:pt x="241" y="2056"/>
                    <a:pt x="926" y="2585"/>
                  </a:cubicBezTo>
                  <a:cubicBezTo>
                    <a:pt x="1153" y="2667"/>
                    <a:pt x="1376" y="2713"/>
                    <a:pt x="1587" y="2713"/>
                  </a:cubicBezTo>
                  <a:cubicBezTo>
                    <a:pt x="2037" y="2713"/>
                    <a:pt x="2436" y="2505"/>
                    <a:pt x="2717" y="1997"/>
                  </a:cubicBezTo>
                  <a:cubicBezTo>
                    <a:pt x="3098" y="1307"/>
                    <a:pt x="2930" y="643"/>
                    <a:pt x="2278" y="238"/>
                  </a:cubicBezTo>
                  <a:cubicBezTo>
                    <a:pt x="2021" y="78"/>
                    <a:pt x="1766" y="1"/>
                    <a:pt x="1524"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6" name="Google Shape;3876;p9"/>
            <p:cNvSpPr/>
            <p:nvPr/>
          </p:nvSpPr>
          <p:spPr>
            <a:xfrm>
              <a:off x="3905275" y="402725"/>
              <a:ext cx="75950" cy="68300"/>
            </a:xfrm>
            <a:custGeom>
              <a:rect b="b" l="l" r="r" t="t"/>
              <a:pathLst>
                <a:path extrusionOk="0" h="2732" w="3038">
                  <a:moveTo>
                    <a:pt x="1519" y="0"/>
                  </a:moveTo>
                  <a:cubicBezTo>
                    <a:pt x="1114" y="0"/>
                    <a:pt x="744" y="218"/>
                    <a:pt x="469" y="632"/>
                  </a:cubicBezTo>
                  <a:cubicBezTo>
                    <a:pt x="0" y="1337"/>
                    <a:pt x="146" y="2041"/>
                    <a:pt x="833" y="2493"/>
                  </a:cubicBezTo>
                  <a:cubicBezTo>
                    <a:pt x="1081" y="2657"/>
                    <a:pt x="1323" y="2732"/>
                    <a:pt x="1554" y="2732"/>
                  </a:cubicBezTo>
                  <a:cubicBezTo>
                    <a:pt x="1972" y="2732"/>
                    <a:pt x="2358" y="2487"/>
                    <a:pt x="2694" y="2075"/>
                  </a:cubicBezTo>
                  <a:cubicBezTo>
                    <a:pt x="3038" y="1313"/>
                    <a:pt x="2948" y="643"/>
                    <a:pt x="2231" y="215"/>
                  </a:cubicBezTo>
                  <a:cubicBezTo>
                    <a:pt x="1990" y="70"/>
                    <a:pt x="1749" y="0"/>
                    <a:pt x="1519"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7" name="Google Shape;3877;p9"/>
            <p:cNvSpPr/>
            <p:nvPr/>
          </p:nvSpPr>
          <p:spPr>
            <a:xfrm>
              <a:off x="3218175" y="5165375"/>
              <a:ext cx="77450" cy="63825"/>
            </a:xfrm>
            <a:custGeom>
              <a:rect b="b" l="l" r="r" t="t"/>
              <a:pathLst>
                <a:path extrusionOk="0" h="2553" w="3098">
                  <a:moveTo>
                    <a:pt x="1511" y="0"/>
                  </a:moveTo>
                  <a:cubicBezTo>
                    <a:pt x="1097" y="0"/>
                    <a:pt x="693" y="257"/>
                    <a:pt x="426" y="704"/>
                  </a:cubicBezTo>
                  <a:cubicBezTo>
                    <a:pt x="0" y="1417"/>
                    <a:pt x="171" y="2204"/>
                    <a:pt x="917" y="2487"/>
                  </a:cubicBezTo>
                  <a:cubicBezTo>
                    <a:pt x="1040" y="2533"/>
                    <a:pt x="1175" y="2552"/>
                    <a:pt x="1322" y="2552"/>
                  </a:cubicBezTo>
                  <a:cubicBezTo>
                    <a:pt x="1770" y="2552"/>
                    <a:pt x="2340" y="2380"/>
                    <a:pt x="3098" y="2298"/>
                  </a:cubicBezTo>
                  <a:cubicBezTo>
                    <a:pt x="2713" y="1356"/>
                    <a:pt x="2631" y="633"/>
                    <a:pt x="2227" y="284"/>
                  </a:cubicBezTo>
                  <a:cubicBezTo>
                    <a:pt x="2003" y="90"/>
                    <a:pt x="1755" y="0"/>
                    <a:pt x="1511"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8" name="Google Shape;3878;p9"/>
            <p:cNvSpPr/>
            <p:nvPr/>
          </p:nvSpPr>
          <p:spPr>
            <a:xfrm>
              <a:off x="1384350" y="2726775"/>
              <a:ext cx="63300" cy="60450"/>
            </a:xfrm>
            <a:custGeom>
              <a:rect b="b" l="l" r="r" t="t"/>
              <a:pathLst>
                <a:path extrusionOk="0" h="2418" w="2532">
                  <a:moveTo>
                    <a:pt x="1129" y="0"/>
                  </a:moveTo>
                  <a:cubicBezTo>
                    <a:pt x="719" y="0"/>
                    <a:pt x="332" y="247"/>
                    <a:pt x="167" y="698"/>
                  </a:cubicBezTo>
                  <a:cubicBezTo>
                    <a:pt x="1" y="1157"/>
                    <a:pt x="198" y="2066"/>
                    <a:pt x="549" y="2303"/>
                  </a:cubicBezTo>
                  <a:cubicBezTo>
                    <a:pt x="674" y="2388"/>
                    <a:pt x="835" y="2417"/>
                    <a:pt x="1016" y="2417"/>
                  </a:cubicBezTo>
                  <a:cubicBezTo>
                    <a:pt x="1401" y="2417"/>
                    <a:pt x="1876" y="2284"/>
                    <a:pt x="2279" y="2257"/>
                  </a:cubicBezTo>
                  <a:lnTo>
                    <a:pt x="2531" y="1811"/>
                  </a:lnTo>
                  <a:cubicBezTo>
                    <a:pt x="2312" y="1285"/>
                    <a:pt x="2226" y="598"/>
                    <a:pt x="1841" y="271"/>
                  </a:cubicBezTo>
                  <a:cubicBezTo>
                    <a:pt x="1624" y="87"/>
                    <a:pt x="1373" y="0"/>
                    <a:pt x="1129"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9" name="Google Shape;3879;p9"/>
            <p:cNvSpPr/>
            <p:nvPr/>
          </p:nvSpPr>
          <p:spPr>
            <a:xfrm>
              <a:off x="5210650" y="821150"/>
              <a:ext cx="63900" cy="60475"/>
            </a:xfrm>
            <a:custGeom>
              <a:rect b="b" l="l" r="r" t="t"/>
              <a:pathLst>
                <a:path extrusionOk="0" h="2419" w="2556">
                  <a:moveTo>
                    <a:pt x="1123" y="1"/>
                  </a:moveTo>
                  <a:cubicBezTo>
                    <a:pt x="699" y="1"/>
                    <a:pt x="302" y="263"/>
                    <a:pt x="150" y="734"/>
                  </a:cubicBezTo>
                  <a:cubicBezTo>
                    <a:pt x="1" y="1198"/>
                    <a:pt x="234" y="2097"/>
                    <a:pt x="593" y="2321"/>
                  </a:cubicBezTo>
                  <a:cubicBezTo>
                    <a:pt x="708" y="2393"/>
                    <a:pt x="850" y="2419"/>
                    <a:pt x="1009" y="2419"/>
                  </a:cubicBezTo>
                  <a:cubicBezTo>
                    <a:pt x="1404" y="2419"/>
                    <a:pt x="1900" y="2256"/>
                    <a:pt x="2322" y="2214"/>
                  </a:cubicBezTo>
                  <a:lnTo>
                    <a:pt x="2556" y="1754"/>
                  </a:lnTo>
                  <a:cubicBezTo>
                    <a:pt x="2317" y="1238"/>
                    <a:pt x="2205" y="557"/>
                    <a:pt x="1806" y="245"/>
                  </a:cubicBezTo>
                  <a:cubicBezTo>
                    <a:pt x="1594" y="79"/>
                    <a:pt x="1354" y="1"/>
                    <a:pt x="1123"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0" name="Google Shape;3880;p9"/>
            <p:cNvSpPr/>
            <p:nvPr/>
          </p:nvSpPr>
          <p:spPr>
            <a:xfrm>
              <a:off x="1683400" y="1652575"/>
              <a:ext cx="69025" cy="61950"/>
            </a:xfrm>
            <a:custGeom>
              <a:rect b="b" l="l" r="r" t="t"/>
              <a:pathLst>
                <a:path extrusionOk="0" h="2478" w="2761">
                  <a:moveTo>
                    <a:pt x="1511" y="1"/>
                  </a:moveTo>
                  <a:cubicBezTo>
                    <a:pt x="1043" y="1"/>
                    <a:pt x="442" y="209"/>
                    <a:pt x="258" y="496"/>
                  </a:cubicBezTo>
                  <a:cubicBezTo>
                    <a:pt x="0" y="900"/>
                    <a:pt x="270" y="1644"/>
                    <a:pt x="311" y="2241"/>
                  </a:cubicBezTo>
                  <a:lnTo>
                    <a:pt x="759" y="2478"/>
                  </a:lnTo>
                  <a:cubicBezTo>
                    <a:pt x="1276" y="2235"/>
                    <a:pt x="1954" y="2121"/>
                    <a:pt x="2275" y="1719"/>
                  </a:cubicBezTo>
                  <a:cubicBezTo>
                    <a:pt x="2760" y="1112"/>
                    <a:pt x="2557" y="282"/>
                    <a:pt x="1844" y="46"/>
                  </a:cubicBezTo>
                  <a:cubicBezTo>
                    <a:pt x="1749" y="15"/>
                    <a:pt x="1634" y="1"/>
                    <a:pt x="1511"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1" name="Google Shape;3881;p9"/>
            <p:cNvSpPr/>
            <p:nvPr/>
          </p:nvSpPr>
          <p:spPr>
            <a:xfrm>
              <a:off x="5104750" y="4824375"/>
              <a:ext cx="68675" cy="61075"/>
            </a:xfrm>
            <a:custGeom>
              <a:rect b="b" l="l" r="r" t="t"/>
              <a:pathLst>
                <a:path extrusionOk="0" h="2443" w="2747">
                  <a:moveTo>
                    <a:pt x="1470" y="1"/>
                  </a:moveTo>
                  <a:cubicBezTo>
                    <a:pt x="1016" y="1"/>
                    <a:pt x="463" y="176"/>
                    <a:pt x="276" y="439"/>
                  </a:cubicBezTo>
                  <a:cubicBezTo>
                    <a:pt x="0" y="828"/>
                    <a:pt x="234" y="1587"/>
                    <a:pt x="246" y="2184"/>
                  </a:cubicBezTo>
                  <a:lnTo>
                    <a:pt x="678" y="2443"/>
                  </a:lnTo>
                  <a:cubicBezTo>
                    <a:pt x="1207" y="2225"/>
                    <a:pt x="1888" y="2144"/>
                    <a:pt x="2230" y="1758"/>
                  </a:cubicBezTo>
                  <a:cubicBezTo>
                    <a:pt x="2747" y="1173"/>
                    <a:pt x="2575" y="336"/>
                    <a:pt x="1879" y="64"/>
                  </a:cubicBezTo>
                  <a:cubicBezTo>
                    <a:pt x="1766" y="21"/>
                    <a:pt x="1624" y="1"/>
                    <a:pt x="1470"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2" name="Google Shape;3882;p9"/>
            <p:cNvSpPr/>
            <p:nvPr/>
          </p:nvSpPr>
          <p:spPr>
            <a:xfrm>
              <a:off x="5870575" y="4001975"/>
              <a:ext cx="68700" cy="71300"/>
            </a:xfrm>
            <a:custGeom>
              <a:rect b="b" l="l" r="r" t="t"/>
              <a:pathLst>
                <a:path extrusionOk="0" h="2852" w="2748">
                  <a:moveTo>
                    <a:pt x="1163" y="1"/>
                  </a:moveTo>
                  <a:cubicBezTo>
                    <a:pt x="705" y="1"/>
                    <a:pt x="307" y="264"/>
                    <a:pt x="151" y="779"/>
                  </a:cubicBezTo>
                  <a:cubicBezTo>
                    <a:pt x="0" y="1272"/>
                    <a:pt x="285" y="1896"/>
                    <a:pt x="438" y="2852"/>
                  </a:cubicBezTo>
                  <a:cubicBezTo>
                    <a:pt x="1301" y="2410"/>
                    <a:pt x="1973" y="2273"/>
                    <a:pt x="2281" y="1859"/>
                  </a:cubicBezTo>
                  <a:cubicBezTo>
                    <a:pt x="2747" y="1237"/>
                    <a:pt x="2499" y="513"/>
                    <a:pt x="1804" y="163"/>
                  </a:cubicBezTo>
                  <a:cubicBezTo>
                    <a:pt x="1589" y="54"/>
                    <a:pt x="1370" y="1"/>
                    <a:pt x="1163"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3" name="Google Shape;3883;p9"/>
            <p:cNvSpPr/>
            <p:nvPr/>
          </p:nvSpPr>
          <p:spPr>
            <a:xfrm>
              <a:off x="4745475" y="559600"/>
              <a:ext cx="63875" cy="60475"/>
            </a:xfrm>
            <a:custGeom>
              <a:rect b="b" l="l" r="r" t="t"/>
              <a:pathLst>
                <a:path extrusionOk="0" h="2419" w="2555">
                  <a:moveTo>
                    <a:pt x="1123" y="1"/>
                  </a:moveTo>
                  <a:cubicBezTo>
                    <a:pt x="701" y="1"/>
                    <a:pt x="305" y="262"/>
                    <a:pt x="152" y="731"/>
                  </a:cubicBezTo>
                  <a:cubicBezTo>
                    <a:pt x="1" y="1193"/>
                    <a:pt x="229" y="2094"/>
                    <a:pt x="587" y="2319"/>
                  </a:cubicBezTo>
                  <a:cubicBezTo>
                    <a:pt x="703" y="2392"/>
                    <a:pt x="848" y="2419"/>
                    <a:pt x="1010" y="2419"/>
                  </a:cubicBezTo>
                  <a:cubicBezTo>
                    <a:pt x="1403" y="2419"/>
                    <a:pt x="1897" y="2260"/>
                    <a:pt x="2316" y="2220"/>
                  </a:cubicBezTo>
                  <a:lnTo>
                    <a:pt x="2554" y="1762"/>
                  </a:lnTo>
                  <a:cubicBezTo>
                    <a:pt x="2316" y="1245"/>
                    <a:pt x="2208" y="564"/>
                    <a:pt x="1810" y="249"/>
                  </a:cubicBezTo>
                  <a:cubicBezTo>
                    <a:pt x="1597" y="80"/>
                    <a:pt x="1356" y="1"/>
                    <a:pt x="1123"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4" name="Google Shape;3884;p9"/>
            <p:cNvSpPr/>
            <p:nvPr/>
          </p:nvSpPr>
          <p:spPr>
            <a:xfrm>
              <a:off x="3637075" y="5245500"/>
              <a:ext cx="67525" cy="58350"/>
            </a:xfrm>
            <a:custGeom>
              <a:rect b="b" l="l" r="r" t="t"/>
              <a:pathLst>
                <a:path extrusionOk="0" h="2334" w="2701">
                  <a:moveTo>
                    <a:pt x="1366" y="1"/>
                  </a:moveTo>
                  <a:cubicBezTo>
                    <a:pt x="1002" y="1"/>
                    <a:pt x="645" y="232"/>
                    <a:pt x="396" y="637"/>
                  </a:cubicBezTo>
                  <a:cubicBezTo>
                    <a:pt x="1" y="1281"/>
                    <a:pt x="99" y="1978"/>
                    <a:pt x="774" y="2254"/>
                  </a:cubicBezTo>
                  <a:cubicBezTo>
                    <a:pt x="920" y="2313"/>
                    <a:pt x="1082" y="2334"/>
                    <a:pt x="1253" y="2334"/>
                  </a:cubicBezTo>
                  <a:cubicBezTo>
                    <a:pt x="1626" y="2334"/>
                    <a:pt x="2040" y="2234"/>
                    <a:pt x="2422" y="2216"/>
                  </a:cubicBezTo>
                  <a:cubicBezTo>
                    <a:pt x="2515" y="2064"/>
                    <a:pt x="2607" y="1914"/>
                    <a:pt x="2700" y="1763"/>
                  </a:cubicBezTo>
                  <a:cubicBezTo>
                    <a:pt x="2479" y="1252"/>
                    <a:pt x="2385" y="596"/>
                    <a:pt x="2009" y="263"/>
                  </a:cubicBezTo>
                  <a:cubicBezTo>
                    <a:pt x="1806" y="84"/>
                    <a:pt x="1585" y="1"/>
                    <a:pt x="1366"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5" name="Google Shape;3885;p9"/>
            <p:cNvSpPr/>
            <p:nvPr/>
          </p:nvSpPr>
          <p:spPr>
            <a:xfrm>
              <a:off x="5732200" y="4245250"/>
              <a:ext cx="68400" cy="51800"/>
            </a:xfrm>
            <a:custGeom>
              <a:rect b="b" l="l" r="r" t="t"/>
              <a:pathLst>
                <a:path extrusionOk="0" h="2072" w="2736">
                  <a:moveTo>
                    <a:pt x="1647" y="0"/>
                  </a:moveTo>
                  <a:cubicBezTo>
                    <a:pt x="1256" y="0"/>
                    <a:pt x="742" y="188"/>
                    <a:pt x="504" y="436"/>
                  </a:cubicBezTo>
                  <a:cubicBezTo>
                    <a:pt x="0" y="962"/>
                    <a:pt x="155" y="1725"/>
                    <a:pt x="840" y="1996"/>
                  </a:cubicBezTo>
                  <a:cubicBezTo>
                    <a:pt x="980" y="2052"/>
                    <a:pt x="1134" y="2071"/>
                    <a:pt x="1296" y="2071"/>
                  </a:cubicBezTo>
                  <a:cubicBezTo>
                    <a:pt x="1665" y="2071"/>
                    <a:pt x="2076" y="1968"/>
                    <a:pt x="2454" y="1948"/>
                  </a:cubicBezTo>
                  <a:lnTo>
                    <a:pt x="2735" y="1462"/>
                  </a:lnTo>
                  <a:cubicBezTo>
                    <a:pt x="2494" y="974"/>
                    <a:pt x="2364" y="261"/>
                    <a:pt x="1975" y="65"/>
                  </a:cubicBezTo>
                  <a:cubicBezTo>
                    <a:pt x="1888" y="20"/>
                    <a:pt x="1774" y="0"/>
                    <a:pt x="1647"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6" name="Google Shape;3886;p9"/>
            <p:cNvSpPr/>
            <p:nvPr/>
          </p:nvSpPr>
          <p:spPr>
            <a:xfrm>
              <a:off x="4093700" y="353725"/>
              <a:ext cx="65125" cy="55850"/>
            </a:xfrm>
            <a:custGeom>
              <a:rect b="b" l="l" r="r" t="t"/>
              <a:pathLst>
                <a:path extrusionOk="0" h="2234" w="2605">
                  <a:moveTo>
                    <a:pt x="1286" y="0"/>
                  </a:moveTo>
                  <a:cubicBezTo>
                    <a:pt x="918" y="0"/>
                    <a:pt x="573" y="248"/>
                    <a:pt x="340" y="682"/>
                  </a:cubicBezTo>
                  <a:cubicBezTo>
                    <a:pt x="1" y="1313"/>
                    <a:pt x="145" y="1948"/>
                    <a:pt x="792" y="2174"/>
                  </a:cubicBezTo>
                  <a:cubicBezTo>
                    <a:pt x="918" y="2217"/>
                    <a:pt x="1053" y="2234"/>
                    <a:pt x="1193" y="2234"/>
                  </a:cubicBezTo>
                  <a:cubicBezTo>
                    <a:pt x="1557" y="2234"/>
                    <a:pt x="1960" y="2125"/>
                    <a:pt x="2334" y="2097"/>
                  </a:cubicBezTo>
                  <a:cubicBezTo>
                    <a:pt x="2423" y="1942"/>
                    <a:pt x="2515" y="1786"/>
                    <a:pt x="2605" y="1631"/>
                  </a:cubicBezTo>
                  <a:cubicBezTo>
                    <a:pt x="2384" y="1160"/>
                    <a:pt x="2278" y="548"/>
                    <a:pt x="1917" y="249"/>
                  </a:cubicBezTo>
                  <a:cubicBezTo>
                    <a:pt x="1710" y="79"/>
                    <a:pt x="1494" y="0"/>
                    <a:pt x="1286"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7" name="Google Shape;3887;p9"/>
            <p:cNvSpPr/>
            <p:nvPr/>
          </p:nvSpPr>
          <p:spPr>
            <a:xfrm>
              <a:off x="1812950" y="1411450"/>
              <a:ext cx="68000" cy="58400"/>
            </a:xfrm>
            <a:custGeom>
              <a:rect b="b" l="l" r="r" t="t"/>
              <a:pathLst>
                <a:path extrusionOk="0" h="2336" w="2720">
                  <a:moveTo>
                    <a:pt x="1359" y="0"/>
                  </a:moveTo>
                  <a:cubicBezTo>
                    <a:pt x="985" y="0"/>
                    <a:pt x="625" y="246"/>
                    <a:pt x="381" y="667"/>
                  </a:cubicBezTo>
                  <a:cubicBezTo>
                    <a:pt x="1" y="1323"/>
                    <a:pt x="126" y="2015"/>
                    <a:pt x="807" y="2269"/>
                  </a:cubicBezTo>
                  <a:cubicBezTo>
                    <a:pt x="938" y="2318"/>
                    <a:pt x="1080" y="2336"/>
                    <a:pt x="1230" y="2336"/>
                  </a:cubicBezTo>
                  <a:cubicBezTo>
                    <a:pt x="1618" y="2336"/>
                    <a:pt x="2052" y="2213"/>
                    <a:pt x="2451" y="2182"/>
                  </a:cubicBezTo>
                  <a:lnTo>
                    <a:pt x="2719" y="1719"/>
                  </a:lnTo>
                  <a:cubicBezTo>
                    <a:pt x="2484" y="1217"/>
                    <a:pt x="2367" y="567"/>
                    <a:pt x="1983" y="244"/>
                  </a:cubicBezTo>
                  <a:cubicBezTo>
                    <a:pt x="1783" y="78"/>
                    <a:pt x="1569" y="0"/>
                    <a:pt x="1359"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8" name="Google Shape;3888;p9"/>
            <p:cNvSpPr/>
            <p:nvPr/>
          </p:nvSpPr>
          <p:spPr>
            <a:xfrm>
              <a:off x="1549850" y="1891325"/>
              <a:ext cx="67100" cy="51400"/>
            </a:xfrm>
            <a:custGeom>
              <a:rect b="b" l="l" r="r" t="t"/>
              <a:pathLst>
                <a:path extrusionOk="0" h="2056" w="2684">
                  <a:moveTo>
                    <a:pt x="1323" y="0"/>
                  </a:moveTo>
                  <a:cubicBezTo>
                    <a:pt x="1000" y="0"/>
                    <a:pt x="651" y="56"/>
                    <a:pt x="328" y="56"/>
                  </a:cubicBezTo>
                  <a:cubicBezTo>
                    <a:pt x="320" y="56"/>
                    <a:pt x="313" y="56"/>
                    <a:pt x="305" y="56"/>
                  </a:cubicBezTo>
                  <a:lnTo>
                    <a:pt x="0" y="515"/>
                  </a:lnTo>
                  <a:cubicBezTo>
                    <a:pt x="210" y="1021"/>
                    <a:pt x="289" y="1743"/>
                    <a:pt x="665" y="1968"/>
                  </a:cubicBezTo>
                  <a:cubicBezTo>
                    <a:pt x="766" y="2029"/>
                    <a:pt x="910" y="2056"/>
                    <a:pt x="1071" y="2056"/>
                  </a:cubicBezTo>
                  <a:cubicBezTo>
                    <a:pt x="1449" y="2056"/>
                    <a:pt x="1921" y="1907"/>
                    <a:pt x="2155" y="1690"/>
                  </a:cubicBezTo>
                  <a:cubicBezTo>
                    <a:pt x="2684" y="1201"/>
                    <a:pt x="2592" y="424"/>
                    <a:pt x="1922" y="109"/>
                  </a:cubicBezTo>
                  <a:cubicBezTo>
                    <a:pt x="1744" y="25"/>
                    <a:pt x="1539" y="0"/>
                    <a:pt x="1323"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9" name="Google Shape;3889;p9"/>
            <p:cNvSpPr/>
            <p:nvPr/>
          </p:nvSpPr>
          <p:spPr>
            <a:xfrm>
              <a:off x="5999800" y="3765250"/>
              <a:ext cx="68250" cy="58475"/>
            </a:xfrm>
            <a:custGeom>
              <a:rect b="b" l="l" r="r" t="t"/>
              <a:pathLst>
                <a:path extrusionOk="0" h="2339" w="2730">
                  <a:moveTo>
                    <a:pt x="1351" y="1"/>
                  </a:moveTo>
                  <a:cubicBezTo>
                    <a:pt x="970" y="1"/>
                    <a:pt x="607" y="256"/>
                    <a:pt x="368" y="688"/>
                  </a:cubicBezTo>
                  <a:cubicBezTo>
                    <a:pt x="1" y="1353"/>
                    <a:pt x="141" y="2041"/>
                    <a:pt x="827" y="2280"/>
                  </a:cubicBezTo>
                  <a:cubicBezTo>
                    <a:pt x="948" y="2322"/>
                    <a:pt x="1078" y="2339"/>
                    <a:pt x="1214" y="2339"/>
                  </a:cubicBezTo>
                  <a:cubicBezTo>
                    <a:pt x="1611" y="2339"/>
                    <a:pt x="2059" y="2198"/>
                    <a:pt x="2470" y="2158"/>
                  </a:cubicBezTo>
                  <a:lnTo>
                    <a:pt x="2730" y="1690"/>
                  </a:lnTo>
                  <a:cubicBezTo>
                    <a:pt x="2482" y="1194"/>
                    <a:pt x="2354" y="548"/>
                    <a:pt x="1962" y="233"/>
                  </a:cubicBezTo>
                  <a:cubicBezTo>
                    <a:pt x="1764" y="74"/>
                    <a:pt x="1555" y="1"/>
                    <a:pt x="1351"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0" name="Google Shape;3890;p9"/>
            <p:cNvSpPr/>
            <p:nvPr/>
          </p:nvSpPr>
          <p:spPr>
            <a:xfrm>
              <a:off x="5721625" y="1269000"/>
              <a:ext cx="65425" cy="56025"/>
            </a:xfrm>
            <a:custGeom>
              <a:rect b="b" l="l" r="r" t="t"/>
              <a:pathLst>
                <a:path extrusionOk="0" h="2241" w="2617">
                  <a:moveTo>
                    <a:pt x="1314" y="1"/>
                  </a:moveTo>
                  <a:cubicBezTo>
                    <a:pt x="975" y="1"/>
                    <a:pt x="644" y="212"/>
                    <a:pt x="409" y="587"/>
                  </a:cubicBezTo>
                  <a:cubicBezTo>
                    <a:pt x="1" y="1236"/>
                    <a:pt x="105" y="1908"/>
                    <a:pt x="804" y="2174"/>
                  </a:cubicBezTo>
                  <a:cubicBezTo>
                    <a:pt x="929" y="2223"/>
                    <a:pt x="1065" y="2240"/>
                    <a:pt x="1209" y="2240"/>
                  </a:cubicBezTo>
                  <a:cubicBezTo>
                    <a:pt x="1569" y="2240"/>
                    <a:pt x="1973" y="2128"/>
                    <a:pt x="2344" y="2102"/>
                  </a:cubicBezTo>
                  <a:cubicBezTo>
                    <a:pt x="2435" y="1947"/>
                    <a:pt x="2525" y="1793"/>
                    <a:pt x="2616" y="1638"/>
                  </a:cubicBezTo>
                  <a:cubicBezTo>
                    <a:pt x="2395" y="1166"/>
                    <a:pt x="2286" y="568"/>
                    <a:pt x="1929" y="253"/>
                  </a:cubicBezTo>
                  <a:cubicBezTo>
                    <a:pt x="1735" y="81"/>
                    <a:pt x="1523" y="1"/>
                    <a:pt x="1314"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1" name="Google Shape;3891;p9"/>
            <p:cNvSpPr/>
            <p:nvPr/>
          </p:nvSpPr>
          <p:spPr>
            <a:xfrm>
              <a:off x="1774575" y="4197450"/>
              <a:ext cx="65875" cy="64550"/>
            </a:xfrm>
            <a:custGeom>
              <a:rect b="b" l="l" r="r" t="t"/>
              <a:pathLst>
                <a:path extrusionOk="0" h="2582" w="2635">
                  <a:moveTo>
                    <a:pt x="1942" y="0"/>
                  </a:moveTo>
                  <a:cubicBezTo>
                    <a:pt x="1440" y="247"/>
                    <a:pt x="794" y="373"/>
                    <a:pt x="469" y="768"/>
                  </a:cubicBezTo>
                  <a:cubicBezTo>
                    <a:pt x="0" y="1338"/>
                    <a:pt x="217" y="2006"/>
                    <a:pt x="861" y="2379"/>
                  </a:cubicBezTo>
                  <a:cubicBezTo>
                    <a:pt x="1093" y="2513"/>
                    <a:pt x="1330" y="2582"/>
                    <a:pt x="1551" y="2582"/>
                  </a:cubicBezTo>
                  <a:cubicBezTo>
                    <a:pt x="1944" y="2582"/>
                    <a:pt x="2286" y="2365"/>
                    <a:pt x="2454" y="1922"/>
                  </a:cubicBezTo>
                  <a:cubicBezTo>
                    <a:pt x="2635" y="1443"/>
                    <a:pt x="2429" y="820"/>
                    <a:pt x="2395" y="263"/>
                  </a:cubicBezTo>
                  <a:lnTo>
                    <a:pt x="1942" y="0"/>
                  </a:ln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2" name="Google Shape;3892;p9"/>
            <p:cNvSpPr/>
            <p:nvPr/>
          </p:nvSpPr>
          <p:spPr>
            <a:xfrm>
              <a:off x="2579850" y="4960075"/>
              <a:ext cx="56950" cy="64375"/>
            </a:xfrm>
            <a:custGeom>
              <a:rect b="b" l="l" r="r" t="t"/>
              <a:pathLst>
                <a:path extrusionOk="0" h="2575" w="2278">
                  <a:moveTo>
                    <a:pt x="1060" y="0"/>
                  </a:moveTo>
                  <a:cubicBezTo>
                    <a:pt x="685" y="0"/>
                    <a:pt x="329" y="247"/>
                    <a:pt x="170" y="689"/>
                  </a:cubicBezTo>
                  <a:cubicBezTo>
                    <a:pt x="0" y="1162"/>
                    <a:pt x="216" y="1769"/>
                    <a:pt x="260" y="2315"/>
                  </a:cubicBezTo>
                  <a:lnTo>
                    <a:pt x="745" y="2575"/>
                  </a:lnTo>
                  <a:cubicBezTo>
                    <a:pt x="1221" y="2302"/>
                    <a:pt x="1924" y="2133"/>
                    <a:pt x="2108" y="1727"/>
                  </a:cubicBezTo>
                  <a:cubicBezTo>
                    <a:pt x="2277" y="1361"/>
                    <a:pt x="2037" y="568"/>
                    <a:pt x="1704" y="266"/>
                  </a:cubicBezTo>
                  <a:cubicBezTo>
                    <a:pt x="1507" y="85"/>
                    <a:pt x="1280" y="0"/>
                    <a:pt x="1060"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3" name="Google Shape;3893;p9"/>
            <p:cNvSpPr/>
            <p:nvPr/>
          </p:nvSpPr>
          <p:spPr>
            <a:xfrm>
              <a:off x="6109850" y="1957600"/>
              <a:ext cx="58075" cy="49700"/>
            </a:xfrm>
            <a:custGeom>
              <a:rect b="b" l="l" r="r" t="t"/>
              <a:pathLst>
                <a:path extrusionOk="0" h="1988" w="2323">
                  <a:moveTo>
                    <a:pt x="1303" y="0"/>
                  </a:moveTo>
                  <a:cubicBezTo>
                    <a:pt x="886" y="0"/>
                    <a:pt x="341" y="191"/>
                    <a:pt x="192" y="442"/>
                  </a:cubicBezTo>
                  <a:cubicBezTo>
                    <a:pt x="0" y="767"/>
                    <a:pt x="223" y="1628"/>
                    <a:pt x="550" y="1884"/>
                  </a:cubicBezTo>
                  <a:cubicBezTo>
                    <a:pt x="648" y="1961"/>
                    <a:pt x="785" y="1988"/>
                    <a:pt x="943" y="1988"/>
                  </a:cubicBezTo>
                  <a:cubicBezTo>
                    <a:pt x="1277" y="1988"/>
                    <a:pt x="1705" y="1867"/>
                    <a:pt x="2056" y="1845"/>
                  </a:cubicBezTo>
                  <a:cubicBezTo>
                    <a:pt x="2146" y="1693"/>
                    <a:pt x="2234" y="1543"/>
                    <a:pt x="2323" y="1392"/>
                  </a:cubicBezTo>
                  <a:cubicBezTo>
                    <a:pt x="2100" y="924"/>
                    <a:pt x="1985" y="207"/>
                    <a:pt x="1627" y="54"/>
                  </a:cubicBezTo>
                  <a:cubicBezTo>
                    <a:pt x="1540" y="17"/>
                    <a:pt x="1427" y="0"/>
                    <a:pt x="1303"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4" name="Google Shape;3894;p9"/>
            <p:cNvSpPr/>
            <p:nvPr/>
          </p:nvSpPr>
          <p:spPr>
            <a:xfrm>
              <a:off x="3318925" y="380425"/>
              <a:ext cx="55575" cy="56725"/>
            </a:xfrm>
            <a:custGeom>
              <a:rect b="b" l="l" r="r" t="t"/>
              <a:pathLst>
                <a:path extrusionOk="0" h="2269" w="2223">
                  <a:moveTo>
                    <a:pt x="1442" y="1"/>
                  </a:moveTo>
                  <a:cubicBezTo>
                    <a:pt x="988" y="258"/>
                    <a:pt x="284" y="426"/>
                    <a:pt x="147" y="799"/>
                  </a:cubicBezTo>
                  <a:cubicBezTo>
                    <a:pt x="1" y="1196"/>
                    <a:pt x="257" y="2049"/>
                    <a:pt x="587" y="2218"/>
                  </a:cubicBezTo>
                  <a:cubicBezTo>
                    <a:pt x="654" y="2253"/>
                    <a:pt x="743" y="2268"/>
                    <a:pt x="843" y="2268"/>
                  </a:cubicBezTo>
                  <a:cubicBezTo>
                    <a:pt x="1235" y="2268"/>
                    <a:pt x="1809" y="2029"/>
                    <a:pt x="1999" y="1751"/>
                  </a:cubicBezTo>
                  <a:cubicBezTo>
                    <a:pt x="2223" y="1423"/>
                    <a:pt x="1952" y="754"/>
                    <a:pt x="1897" y="235"/>
                  </a:cubicBezTo>
                  <a:lnTo>
                    <a:pt x="1442" y="1"/>
                  </a:ln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5" name="Google Shape;3895;p9"/>
            <p:cNvSpPr/>
            <p:nvPr/>
          </p:nvSpPr>
          <p:spPr>
            <a:xfrm>
              <a:off x="6227000" y="3114325"/>
              <a:ext cx="56425" cy="50050"/>
            </a:xfrm>
            <a:custGeom>
              <a:rect b="b" l="l" r="r" t="t"/>
              <a:pathLst>
                <a:path extrusionOk="0" h="2002" w="2257">
                  <a:moveTo>
                    <a:pt x="1305" y="1"/>
                  </a:moveTo>
                  <a:cubicBezTo>
                    <a:pt x="926" y="1"/>
                    <a:pt x="431" y="320"/>
                    <a:pt x="0" y="464"/>
                  </a:cubicBezTo>
                  <a:cubicBezTo>
                    <a:pt x="158" y="970"/>
                    <a:pt x="174" y="1685"/>
                    <a:pt x="516" y="1919"/>
                  </a:cubicBezTo>
                  <a:cubicBezTo>
                    <a:pt x="603" y="1978"/>
                    <a:pt x="714" y="2001"/>
                    <a:pt x="842" y="2001"/>
                  </a:cubicBezTo>
                  <a:cubicBezTo>
                    <a:pt x="1186" y="2001"/>
                    <a:pt x="1644" y="1835"/>
                    <a:pt x="2019" y="1788"/>
                  </a:cubicBezTo>
                  <a:cubicBezTo>
                    <a:pt x="2099" y="1633"/>
                    <a:pt x="2177" y="1478"/>
                    <a:pt x="2256" y="1323"/>
                  </a:cubicBezTo>
                  <a:cubicBezTo>
                    <a:pt x="2007" y="870"/>
                    <a:pt x="1851" y="161"/>
                    <a:pt x="1484" y="30"/>
                  </a:cubicBezTo>
                  <a:cubicBezTo>
                    <a:pt x="1428" y="10"/>
                    <a:pt x="1368" y="1"/>
                    <a:pt x="1305"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6" name="Google Shape;3896;p9"/>
            <p:cNvSpPr/>
            <p:nvPr/>
          </p:nvSpPr>
          <p:spPr>
            <a:xfrm>
              <a:off x="2272800" y="891275"/>
              <a:ext cx="56375" cy="50000"/>
            </a:xfrm>
            <a:custGeom>
              <a:rect b="b" l="l" r="r" t="t"/>
              <a:pathLst>
                <a:path extrusionOk="0" h="2000" w="2255">
                  <a:moveTo>
                    <a:pt x="1304" y="1"/>
                  </a:moveTo>
                  <a:cubicBezTo>
                    <a:pt x="926" y="1"/>
                    <a:pt x="431" y="318"/>
                    <a:pt x="0" y="461"/>
                  </a:cubicBezTo>
                  <a:cubicBezTo>
                    <a:pt x="156" y="966"/>
                    <a:pt x="170" y="1682"/>
                    <a:pt x="511" y="1917"/>
                  </a:cubicBezTo>
                  <a:cubicBezTo>
                    <a:pt x="598" y="1976"/>
                    <a:pt x="711" y="1999"/>
                    <a:pt x="839" y="1999"/>
                  </a:cubicBezTo>
                  <a:cubicBezTo>
                    <a:pt x="1183" y="1999"/>
                    <a:pt x="1640" y="1835"/>
                    <a:pt x="2016" y="1790"/>
                  </a:cubicBezTo>
                  <a:lnTo>
                    <a:pt x="2255" y="1326"/>
                  </a:lnTo>
                  <a:cubicBezTo>
                    <a:pt x="2006" y="872"/>
                    <a:pt x="1851" y="163"/>
                    <a:pt x="1484" y="30"/>
                  </a:cubicBezTo>
                  <a:cubicBezTo>
                    <a:pt x="1428" y="10"/>
                    <a:pt x="1367" y="1"/>
                    <a:pt x="1304"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7" name="Google Shape;3897;p9"/>
            <p:cNvSpPr/>
            <p:nvPr/>
          </p:nvSpPr>
          <p:spPr>
            <a:xfrm>
              <a:off x="5446425" y="952450"/>
              <a:ext cx="55450" cy="56925"/>
            </a:xfrm>
            <a:custGeom>
              <a:rect b="b" l="l" r="r" t="t"/>
              <a:pathLst>
                <a:path extrusionOk="0" h="2277" w="2218">
                  <a:moveTo>
                    <a:pt x="1460" y="0"/>
                  </a:moveTo>
                  <a:cubicBezTo>
                    <a:pt x="1001" y="251"/>
                    <a:pt x="295" y="408"/>
                    <a:pt x="153" y="778"/>
                  </a:cubicBezTo>
                  <a:cubicBezTo>
                    <a:pt x="1" y="1173"/>
                    <a:pt x="381" y="1770"/>
                    <a:pt x="530" y="2277"/>
                  </a:cubicBezTo>
                  <a:cubicBezTo>
                    <a:pt x="1035" y="2119"/>
                    <a:pt x="1743" y="2106"/>
                    <a:pt x="1987" y="1761"/>
                  </a:cubicBezTo>
                  <a:cubicBezTo>
                    <a:pt x="2217" y="1438"/>
                    <a:pt x="1958" y="763"/>
                    <a:pt x="1914" y="243"/>
                  </a:cubicBezTo>
                  <a:lnTo>
                    <a:pt x="1460" y="0"/>
                  </a:ln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8" name="Google Shape;3898;p9"/>
            <p:cNvSpPr/>
            <p:nvPr/>
          </p:nvSpPr>
          <p:spPr>
            <a:xfrm>
              <a:off x="4513800" y="436125"/>
              <a:ext cx="55575" cy="57325"/>
            </a:xfrm>
            <a:custGeom>
              <a:rect b="b" l="l" r="r" t="t"/>
              <a:pathLst>
                <a:path extrusionOk="0" h="2293" w="2223">
                  <a:moveTo>
                    <a:pt x="1676" y="1"/>
                  </a:moveTo>
                  <a:cubicBezTo>
                    <a:pt x="1172" y="167"/>
                    <a:pt x="463" y="192"/>
                    <a:pt x="224" y="541"/>
                  </a:cubicBezTo>
                  <a:cubicBezTo>
                    <a:pt x="0" y="870"/>
                    <a:pt x="273" y="1539"/>
                    <a:pt x="326" y="2058"/>
                  </a:cubicBezTo>
                  <a:lnTo>
                    <a:pt x="781" y="2292"/>
                  </a:lnTo>
                  <a:cubicBezTo>
                    <a:pt x="1237" y="2034"/>
                    <a:pt x="1940" y="1866"/>
                    <a:pt x="2078" y="1493"/>
                  </a:cubicBezTo>
                  <a:cubicBezTo>
                    <a:pt x="2222" y="1095"/>
                    <a:pt x="1830" y="506"/>
                    <a:pt x="1676"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9" name="Google Shape;3899;p9"/>
            <p:cNvSpPr/>
            <p:nvPr/>
          </p:nvSpPr>
          <p:spPr>
            <a:xfrm>
              <a:off x="6209175" y="2325500"/>
              <a:ext cx="58025" cy="49675"/>
            </a:xfrm>
            <a:custGeom>
              <a:rect b="b" l="l" r="r" t="t"/>
              <a:pathLst>
                <a:path extrusionOk="0" h="1987" w="2321">
                  <a:moveTo>
                    <a:pt x="1300" y="1"/>
                  </a:moveTo>
                  <a:cubicBezTo>
                    <a:pt x="883" y="1"/>
                    <a:pt x="339" y="190"/>
                    <a:pt x="192" y="441"/>
                  </a:cubicBezTo>
                  <a:cubicBezTo>
                    <a:pt x="0" y="767"/>
                    <a:pt x="223" y="1629"/>
                    <a:pt x="550" y="1884"/>
                  </a:cubicBezTo>
                  <a:cubicBezTo>
                    <a:pt x="648" y="1960"/>
                    <a:pt x="784" y="1987"/>
                    <a:pt x="942" y="1987"/>
                  </a:cubicBezTo>
                  <a:cubicBezTo>
                    <a:pt x="1276" y="1987"/>
                    <a:pt x="1704" y="1866"/>
                    <a:pt x="2056" y="1844"/>
                  </a:cubicBezTo>
                  <a:lnTo>
                    <a:pt x="2321" y="1392"/>
                  </a:lnTo>
                  <a:cubicBezTo>
                    <a:pt x="2098" y="923"/>
                    <a:pt x="1984" y="207"/>
                    <a:pt x="1625" y="55"/>
                  </a:cubicBezTo>
                  <a:cubicBezTo>
                    <a:pt x="1538" y="18"/>
                    <a:pt x="1424" y="1"/>
                    <a:pt x="1300"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0" name="Google Shape;3900;p9"/>
            <p:cNvSpPr/>
            <p:nvPr/>
          </p:nvSpPr>
          <p:spPr>
            <a:xfrm>
              <a:off x="6157925" y="2141325"/>
              <a:ext cx="55100" cy="55950"/>
            </a:xfrm>
            <a:custGeom>
              <a:rect b="b" l="l" r="r" t="t"/>
              <a:pathLst>
                <a:path extrusionOk="0" h="2238" w="2204">
                  <a:moveTo>
                    <a:pt x="1364" y="1"/>
                  </a:moveTo>
                  <a:cubicBezTo>
                    <a:pt x="975" y="1"/>
                    <a:pt x="437" y="200"/>
                    <a:pt x="242" y="453"/>
                  </a:cubicBezTo>
                  <a:cubicBezTo>
                    <a:pt x="0" y="767"/>
                    <a:pt x="233" y="1452"/>
                    <a:pt x="257" y="1974"/>
                  </a:cubicBezTo>
                  <a:lnTo>
                    <a:pt x="696" y="2238"/>
                  </a:lnTo>
                  <a:cubicBezTo>
                    <a:pt x="1164" y="2004"/>
                    <a:pt x="1875" y="1875"/>
                    <a:pt x="2035" y="1510"/>
                  </a:cubicBezTo>
                  <a:cubicBezTo>
                    <a:pt x="2203" y="1124"/>
                    <a:pt x="1996" y="256"/>
                    <a:pt x="1676" y="67"/>
                  </a:cubicBezTo>
                  <a:cubicBezTo>
                    <a:pt x="1598" y="21"/>
                    <a:pt x="1489" y="1"/>
                    <a:pt x="1364"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1" name="Google Shape;3901;p9"/>
            <p:cNvSpPr/>
            <p:nvPr/>
          </p:nvSpPr>
          <p:spPr>
            <a:xfrm>
              <a:off x="2349150" y="4828550"/>
              <a:ext cx="55250" cy="56500"/>
            </a:xfrm>
            <a:custGeom>
              <a:rect b="b" l="l" r="r" t="t"/>
              <a:pathLst>
                <a:path extrusionOk="0" h="2260" w="2210">
                  <a:moveTo>
                    <a:pt x="1479" y="1"/>
                  </a:moveTo>
                  <a:cubicBezTo>
                    <a:pt x="1018" y="242"/>
                    <a:pt x="309" y="387"/>
                    <a:pt x="160" y="754"/>
                  </a:cubicBezTo>
                  <a:cubicBezTo>
                    <a:pt x="1" y="1146"/>
                    <a:pt x="369" y="1748"/>
                    <a:pt x="508" y="2260"/>
                  </a:cubicBezTo>
                  <a:cubicBezTo>
                    <a:pt x="1016" y="2112"/>
                    <a:pt x="1723" y="2112"/>
                    <a:pt x="1974" y="1773"/>
                  </a:cubicBezTo>
                  <a:cubicBezTo>
                    <a:pt x="2210" y="1454"/>
                    <a:pt x="1964" y="774"/>
                    <a:pt x="1930" y="254"/>
                  </a:cubicBezTo>
                  <a:lnTo>
                    <a:pt x="1479" y="1"/>
                  </a:ln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2" name="Google Shape;3902;p9"/>
            <p:cNvSpPr/>
            <p:nvPr/>
          </p:nvSpPr>
          <p:spPr>
            <a:xfrm>
              <a:off x="3135400" y="441225"/>
              <a:ext cx="58925" cy="50275"/>
            </a:xfrm>
            <a:custGeom>
              <a:rect b="b" l="l" r="r" t="t"/>
              <a:pathLst>
                <a:path extrusionOk="0" h="2011" w="2357">
                  <a:moveTo>
                    <a:pt x="1330" y="1"/>
                  </a:moveTo>
                  <a:cubicBezTo>
                    <a:pt x="905" y="1"/>
                    <a:pt x="314" y="235"/>
                    <a:pt x="173" y="510"/>
                  </a:cubicBezTo>
                  <a:cubicBezTo>
                    <a:pt x="0" y="847"/>
                    <a:pt x="273" y="1693"/>
                    <a:pt x="616" y="1929"/>
                  </a:cubicBezTo>
                  <a:cubicBezTo>
                    <a:pt x="703" y="1988"/>
                    <a:pt x="814" y="2010"/>
                    <a:pt x="940" y="2010"/>
                  </a:cubicBezTo>
                  <a:cubicBezTo>
                    <a:pt x="1284" y="2010"/>
                    <a:pt x="1742" y="1844"/>
                    <a:pt x="2119" y="1798"/>
                  </a:cubicBezTo>
                  <a:cubicBezTo>
                    <a:pt x="2197" y="1642"/>
                    <a:pt x="2277" y="1488"/>
                    <a:pt x="2357" y="1334"/>
                  </a:cubicBezTo>
                  <a:cubicBezTo>
                    <a:pt x="2108" y="878"/>
                    <a:pt x="1950" y="169"/>
                    <a:pt x="1583" y="38"/>
                  </a:cubicBezTo>
                  <a:cubicBezTo>
                    <a:pt x="1512" y="13"/>
                    <a:pt x="1425" y="1"/>
                    <a:pt x="1330"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3" name="Google Shape;3903;p9"/>
            <p:cNvSpPr/>
            <p:nvPr/>
          </p:nvSpPr>
          <p:spPr>
            <a:xfrm>
              <a:off x="2814325" y="5090075"/>
              <a:ext cx="55300" cy="56200"/>
            </a:xfrm>
            <a:custGeom>
              <a:rect b="b" l="l" r="r" t="t"/>
              <a:pathLst>
                <a:path extrusionOk="0" h="2248" w="2212">
                  <a:moveTo>
                    <a:pt x="1482" y="1"/>
                  </a:moveTo>
                  <a:cubicBezTo>
                    <a:pt x="1019" y="242"/>
                    <a:pt x="312" y="385"/>
                    <a:pt x="162" y="754"/>
                  </a:cubicBezTo>
                  <a:cubicBezTo>
                    <a:pt x="1" y="1144"/>
                    <a:pt x="225" y="2006"/>
                    <a:pt x="548" y="2188"/>
                  </a:cubicBezTo>
                  <a:cubicBezTo>
                    <a:pt x="622" y="2229"/>
                    <a:pt x="724" y="2248"/>
                    <a:pt x="840" y="2248"/>
                  </a:cubicBezTo>
                  <a:cubicBezTo>
                    <a:pt x="1230" y="2248"/>
                    <a:pt x="1781" y="2036"/>
                    <a:pt x="1974" y="1775"/>
                  </a:cubicBezTo>
                  <a:cubicBezTo>
                    <a:pt x="2211" y="1455"/>
                    <a:pt x="1965" y="776"/>
                    <a:pt x="1933" y="256"/>
                  </a:cubicBezTo>
                  <a:lnTo>
                    <a:pt x="1482" y="1"/>
                  </a:ln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4" name="Google Shape;3904;p9"/>
            <p:cNvSpPr/>
            <p:nvPr/>
          </p:nvSpPr>
          <p:spPr>
            <a:xfrm>
              <a:off x="1422150" y="2131175"/>
              <a:ext cx="58875" cy="47450"/>
            </a:xfrm>
            <a:custGeom>
              <a:rect b="b" l="l" r="r" t="t"/>
              <a:pathLst>
                <a:path extrusionOk="0" h="1898" w="2355">
                  <a:moveTo>
                    <a:pt x="1244" y="1"/>
                  </a:moveTo>
                  <a:cubicBezTo>
                    <a:pt x="847" y="1"/>
                    <a:pt x="328" y="181"/>
                    <a:pt x="186" y="419"/>
                  </a:cubicBezTo>
                  <a:cubicBezTo>
                    <a:pt x="1" y="731"/>
                    <a:pt x="210" y="1565"/>
                    <a:pt x="522" y="1804"/>
                  </a:cubicBezTo>
                  <a:cubicBezTo>
                    <a:pt x="612" y="1872"/>
                    <a:pt x="734" y="1898"/>
                    <a:pt x="885" y="1898"/>
                  </a:cubicBezTo>
                  <a:cubicBezTo>
                    <a:pt x="1235" y="1898"/>
                    <a:pt x="1740" y="1762"/>
                    <a:pt x="2354" y="1714"/>
                  </a:cubicBezTo>
                  <a:cubicBezTo>
                    <a:pt x="1998" y="907"/>
                    <a:pt x="1905" y="211"/>
                    <a:pt x="1563" y="56"/>
                  </a:cubicBezTo>
                  <a:cubicBezTo>
                    <a:pt x="1478" y="18"/>
                    <a:pt x="1367" y="1"/>
                    <a:pt x="1244"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5" name="Google Shape;3905;p9"/>
            <p:cNvSpPr/>
            <p:nvPr/>
          </p:nvSpPr>
          <p:spPr>
            <a:xfrm>
              <a:off x="5611300" y="4484975"/>
              <a:ext cx="57525" cy="47625"/>
            </a:xfrm>
            <a:custGeom>
              <a:rect b="b" l="l" r="r" t="t"/>
              <a:pathLst>
                <a:path extrusionOk="0" h="1905" w="2301">
                  <a:moveTo>
                    <a:pt x="1247" y="0"/>
                  </a:moveTo>
                  <a:cubicBezTo>
                    <a:pt x="889" y="0"/>
                    <a:pt x="411" y="296"/>
                    <a:pt x="0" y="427"/>
                  </a:cubicBezTo>
                  <a:cubicBezTo>
                    <a:pt x="145" y="913"/>
                    <a:pt x="147" y="1606"/>
                    <a:pt x="473" y="1828"/>
                  </a:cubicBezTo>
                  <a:cubicBezTo>
                    <a:pt x="553" y="1883"/>
                    <a:pt x="655" y="1905"/>
                    <a:pt x="779" y="1905"/>
                  </a:cubicBezTo>
                  <a:cubicBezTo>
                    <a:pt x="1130" y="1905"/>
                    <a:pt x="1652" y="1729"/>
                    <a:pt x="2300" y="1645"/>
                  </a:cubicBezTo>
                  <a:cubicBezTo>
                    <a:pt x="1904" y="857"/>
                    <a:pt x="1776" y="167"/>
                    <a:pt x="1428" y="32"/>
                  </a:cubicBezTo>
                  <a:cubicBezTo>
                    <a:pt x="1372" y="10"/>
                    <a:pt x="1312" y="0"/>
                    <a:pt x="1247"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6" name="Google Shape;3906;p9"/>
            <p:cNvSpPr/>
            <p:nvPr/>
          </p:nvSpPr>
          <p:spPr>
            <a:xfrm>
              <a:off x="5291125" y="4774400"/>
              <a:ext cx="53150" cy="58625"/>
            </a:xfrm>
            <a:custGeom>
              <a:rect b="b" l="l" r="r" t="t"/>
              <a:pathLst>
                <a:path extrusionOk="0" h="2345" w="2126">
                  <a:moveTo>
                    <a:pt x="1611" y="0"/>
                  </a:moveTo>
                  <a:cubicBezTo>
                    <a:pt x="1126" y="154"/>
                    <a:pt x="441" y="170"/>
                    <a:pt x="215" y="501"/>
                  </a:cubicBezTo>
                  <a:cubicBezTo>
                    <a:pt x="0" y="814"/>
                    <a:pt x="267" y="1459"/>
                    <a:pt x="366" y="2345"/>
                  </a:cubicBezTo>
                  <a:cubicBezTo>
                    <a:pt x="1154" y="1929"/>
                    <a:pt x="1838" y="1789"/>
                    <a:pt x="1978" y="1437"/>
                  </a:cubicBezTo>
                  <a:cubicBezTo>
                    <a:pt x="2125" y="1063"/>
                    <a:pt x="1755" y="488"/>
                    <a:pt x="1611"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7" name="Google Shape;3907;p9"/>
            <p:cNvSpPr/>
            <p:nvPr/>
          </p:nvSpPr>
          <p:spPr>
            <a:xfrm>
              <a:off x="3501075" y="335300"/>
              <a:ext cx="53175" cy="58675"/>
            </a:xfrm>
            <a:custGeom>
              <a:rect b="b" l="l" r="r" t="t"/>
              <a:pathLst>
                <a:path extrusionOk="0" h="2347" w="2127">
                  <a:moveTo>
                    <a:pt x="1609" y="0"/>
                  </a:moveTo>
                  <a:cubicBezTo>
                    <a:pt x="1125" y="155"/>
                    <a:pt x="439" y="171"/>
                    <a:pt x="214" y="504"/>
                  </a:cubicBezTo>
                  <a:cubicBezTo>
                    <a:pt x="0" y="818"/>
                    <a:pt x="270" y="1462"/>
                    <a:pt x="370" y="2346"/>
                  </a:cubicBezTo>
                  <a:cubicBezTo>
                    <a:pt x="1155" y="1931"/>
                    <a:pt x="1839" y="1789"/>
                    <a:pt x="1979" y="1434"/>
                  </a:cubicBezTo>
                  <a:cubicBezTo>
                    <a:pt x="2127" y="1061"/>
                    <a:pt x="1755" y="487"/>
                    <a:pt x="1609"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8" name="Google Shape;3908;p9"/>
            <p:cNvSpPr/>
            <p:nvPr/>
          </p:nvSpPr>
          <p:spPr>
            <a:xfrm>
              <a:off x="6059975" y="1774400"/>
              <a:ext cx="52725" cy="57000"/>
            </a:xfrm>
            <a:custGeom>
              <a:rect b="b" l="l" r="r" t="t"/>
              <a:pathLst>
                <a:path extrusionOk="0" h="2280" w="2109">
                  <a:moveTo>
                    <a:pt x="1647" y="1"/>
                  </a:moveTo>
                  <a:cubicBezTo>
                    <a:pt x="1157" y="129"/>
                    <a:pt x="473" y="110"/>
                    <a:pt x="230" y="430"/>
                  </a:cubicBezTo>
                  <a:cubicBezTo>
                    <a:pt x="0" y="732"/>
                    <a:pt x="233" y="1389"/>
                    <a:pt x="286" y="2279"/>
                  </a:cubicBezTo>
                  <a:cubicBezTo>
                    <a:pt x="1093" y="1905"/>
                    <a:pt x="1785" y="1800"/>
                    <a:pt x="1942" y="1454"/>
                  </a:cubicBezTo>
                  <a:cubicBezTo>
                    <a:pt x="2109" y="1090"/>
                    <a:pt x="1767" y="496"/>
                    <a:pt x="1647"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9" name="Google Shape;3909;p9"/>
            <p:cNvSpPr/>
            <p:nvPr/>
          </p:nvSpPr>
          <p:spPr>
            <a:xfrm>
              <a:off x="6137950" y="3534925"/>
              <a:ext cx="54400" cy="47750"/>
            </a:xfrm>
            <a:custGeom>
              <a:rect b="b" l="l" r="r" t="t"/>
              <a:pathLst>
                <a:path extrusionOk="0" h="1910" w="2176">
                  <a:moveTo>
                    <a:pt x="1357" y="1"/>
                  </a:moveTo>
                  <a:cubicBezTo>
                    <a:pt x="1011" y="1"/>
                    <a:pt x="580" y="137"/>
                    <a:pt x="213" y="170"/>
                  </a:cubicBezTo>
                  <a:lnTo>
                    <a:pt x="1" y="593"/>
                  </a:lnTo>
                  <a:cubicBezTo>
                    <a:pt x="213" y="1045"/>
                    <a:pt x="334" y="1772"/>
                    <a:pt x="661" y="1879"/>
                  </a:cubicBezTo>
                  <a:cubicBezTo>
                    <a:pt x="724" y="1900"/>
                    <a:pt x="792" y="1909"/>
                    <a:pt x="863" y="1909"/>
                  </a:cubicBezTo>
                  <a:cubicBezTo>
                    <a:pt x="1255" y="1909"/>
                    <a:pt x="1741" y="1626"/>
                    <a:pt x="2176" y="1499"/>
                  </a:cubicBezTo>
                  <a:cubicBezTo>
                    <a:pt x="2043" y="1010"/>
                    <a:pt x="2053" y="286"/>
                    <a:pt x="1738" y="90"/>
                  </a:cubicBezTo>
                  <a:cubicBezTo>
                    <a:pt x="1633" y="25"/>
                    <a:pt x="1502" y="1"/>
                    <a:pt x="1357"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0" name="Google Shape;3910;p9"/>
            <p:cNvSpPr/>
            <p:nvPr/>
          </p:nvSpPr>
          <p:spPr>
            <a:xfrm>
              <a:off x="1955600" y="1171200"/>
              <a:ext cx="53175" cy="58200"/>
            </a:xfrm>
            <a:custGeom>
              <a:rect b="b" l="l" r="r" t="t"/>
              <a:pathLst>
                <a:path extrusionOk="0" h="2328" w="2127">
                  <a:moveTo>
                    <a:pt x="1758" y="0"/>
                  </a:moveTo>
                  <a:cubicBezTo>
                    <a:pt x="973" y="417"/>
                    <a:pt x="289" y="559"/>
                    <a:pt x="148" y="914"/>
                  </a:cubicBezTo>
                  <a:cubicBezTo>
                    <a:pt x="0" y="1285"/>
                    <a:pt x="242" y="2110"/>
                    <a:pt x="556" y="2277"/>
                  </a:cubicBezTo>
                  <a:cubicBezTo>
                    <a:pt x="622" y="2312"/>
                    <a:pt x="710" y="2327"/>
                    <a:pt x="811" y="2327"/>
                  </a:cubicBezTo>
                  <a:cubicBezTo>
                    <a:pt x="1188" y="2327"/>
                    <a:pt x="1736" y="2105"/>
                    <a:pt x="1915" y="1842"/>
                  </a:cubicBezTo>
                  <a:cubicBezTo>
                    <a:pt x="2127" y="1528"/>
                    <a:pt x="1859" y="884"/>
                    <a:pt x="1758"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1" name="Google Shape;3911;p9"/>
            <p:cNvSpPr/>
            <p:nvPr/>
          </p:nvSpPr>
          <p:spPr>
            <a:xfrm>
              <a:off x="1338725" y="2540800"/>
              <a:ext cx="53175" cy="58675"/>
            </a:xfrm>
            <a:custGeom>
              <a:rect b="b" l="l" r="r" t="t"/>
              <a:pathLst>
                <a:path extrusionOk="0" h="2347" w="2127">
                  <a:moveTo>
                    <a:pt x="1758" y="0"/>
                  </a:moveTo>
                  <a:cubicBezTo>
                    <a:pt x="973" y="416"/>
                    <a:pt x="289" y="557"/>
                    <a:pt x="147" y="911"/>
                  </a:cubicBezTo>
                  <a:cubicBezTo>
                    <a:pt x="0" y="1284"/>
                    <a:pt x="373" y="1860"/>
                    <a:pt x="517" y="2346"/>
                  </a:cubicBezTo>
                  <a:cubicBezTo>
                    <a:pt x="1002" y="2191"/>
                    <a:pt x="1687" y="2175"/>
                    <a:pt x="1913" y="1842"/>
                  </a:cubicBezTo>
                  <a:cubicBezTo>
                    <a:pt x="2127" y="1528"/>
                    <a:pt x="1858" y="884"/>
                    <a:pt x="1758"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2" name="Google Shape;3912;p9"/>
            <p:cNvSpPr/>
            <p:nvPr/>
          </p:nvSpPr>
          <p:spPr>
            <a:xfrm>
              <a:off x="2955550" y="495875"/>
              <a:ext cx="57975" cy="48625"/>
            </a:xfrm>
            <a:custGeom>
              <a:rect b="b" l="l" r="r" t="t"/>
              <a:pathLst>
                <a:path extrusionOk="0" h="1945" w="2319">
                  <a:moveTo>
                    <a:pt x="1313" y="0"/>
                  </a:moveTo>
                  <a:cubicBezTo>
                    <a:pt x="922" y="0"/>
                    <a:pt x="434" y="281"/>
                    <a:pt x="0" y="406"/>
                  </a:cubicBezTo>
                  <a:cubicBezTo>
                    <a:pt x="164" y="916"/>
                    <a:pt x="189" y="1606"/>
                    <a:pt x="535" y="1874"/>
                  </a:cubicBezTo>
                  <a:cubicBezTo>
                    <a:pt x="600" y="1924"/>
                    <a:pt x="688" y="1944"/>
                    <a:pt x="796" y="1944"/>
                  </a:cubicBezTo>
                  <a:cubicBezTo>
                    <a:pt x="1139" y="1944"/>
                    <a:pt x="1680" y="1738"/>
                    <a:pt x="2318" y="1635"/>
                  </a:cubicBezTo>
                  <a:cubicBezTo>
                    <a:pt x="1962" y="867"/>
                    <a:pt x="1844" y="138"/>
                    <a:pt x="1515" y="30"/>
                  </a:cubicBezTo>
                  <a:cubicBezTo>
                    <a:pt x="1451" y="9"/>
                    <a:pt x="1384" y="0"/>
                    <a:pt x="1313"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3" name="Google Shape;3913;p9"/>
            <p:cNvSpPr/>
            <p:nvPr/>
          </p:nvSpPr>
          <p:spPr>
            <a:xfrm>
              <a:off x="4429875" y="5216100"/>
              <a:ext cx="49350" cy="55150"/>
            </a:xfrm>
            <a:custGeom>
              <a:rect b="b" l="l" r="r" t="t"/>
              <a:pathLst>
                <a:path extrusionOk="0" h="2206" w="1974">
                  <a:moveTo>
                    <a:pt x="1725" y="1"/>
                  </a:moveTo>
                  <a:cubicBezTo>
                    <a:pt x="935" y="355"/>
                    <a:pt x="251" y="456"/>
                    <a:pt x="142" y="761"/>
                  </a:cubicBezTo>
                  <a:cubicBezTo>
                    <a:pt x="0" y="1156"/>
                    <a:pt x="180" y="1862"/>
                    <a:pt x="485" y="2143"/>
                  </a:cubicBezTo>
                  <a:cubicBezTo>
                    <a:pt x="532" y="2186"/>
                    <a:pt x="620" y="2205"/>
                    <a:pt x="729" y="2205"/>
                  </a:cubicBezTo>
                  <a:cubicBezTo>
                    <a:pt x="1068" y="2205"/>
                    <a:pt x="1611" y="2023"/>
                    <a:pt x="1755" y="1800"/>
                  </a:cubicBezTo>
                  <a:cubicBezTo>
                    <a:pt x="1974" y="1464"/>
                    <a:pt x="1764" y="850"/>
                    <a:pt x="1725"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4" name="Google Shape;3914;p9"/>
            <p:cNvSpPr/>
            <p:nvPr/>
          </p:nvSpPr>
          <p:spPr>
            <a:xfrm>
              <a:off x="4612750" y="5163175"/>
              <a:ext cx="50600" cy="55175"/>
            </a:xfrm>
            <a:custGeom>
              <a:rect b="b" l="l" r="r" t="t"/>
              <a:pathLst>
                <a:path extrusionOk="0" h="2207" w="2024">
                  <a:moveTo>
                    <a:pt x="1604" y="0"/>
                  </a:moveTo>
                  <a:cubicBezTo>
                    <a:pt x="905" y="347"/>
                    <a:pt x="226" y="473"/>
                    <a:pt x="127" y="781"/>
                  </a:cubicBezTo>
                  <a:cubicBezTo>
                    <a:pt x="0" y="1182"/>
                    <a:pt x="335" y="1724"/>
                    <a:pt x="472" y="2206"/>
                  </a:cubicBezTo>
                  <a:cubicBezTo>
                    <a:pt x="942" y="2035"/>
                    <a:pt x="1582" y="1990"/>
                    <a:pt x="1831" y="1652"/>
                  </a:cubicBezTo>
                  <a:cubicBezTo>
                    <a:pt x="2024" y="1391"/>
                    <a:pt x="1730" y="767"/>
                    <a:pt x="1604"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5" name="Google Shape;3915;p9"/>
            <p:cNvSpPr/>
            <p:nvPr/>
          </p:nvSpPr>
          <p:spPr>
            <a:xfrm>
              <a:off x="1404250" y="3526725"/>
              <a:ext cx="56875" cy="44575"/>
            </a:xfrm>
            <a:custGeom>
              <a:rect b="b" l="l" r="r" t="t"/>
              <a:pathLst>
                <a:path extrusionOk="0" h="1783" w="2275">
                  <a:moveTo>
                    <a:pt x="1249" y="1"/>
                  </a:moveTo>
                  <a:cubicBezTo>
                    <a:pt x="868" y="1"/>
                    <a:pt x="399" y="168"/>
                    <a:pt x="179" y="409"/>
                  </a:cubicBezTo>
                  <a:cubicBezTo>
                    <a:pt x="1" y="604"/>
                    <a:pt x="204" y="1498"/>
                    <a:pt x="491" y="1688"/>
                  </a:cubicBezTo>
                  <a:cubicBezTo>
                    <a:pt x="596" y="1757"/>
                    <a:pt x="730" y="1782"/>
                    <a:pt x="891" y="1782"/>
                  </a:cubicBezTo>
                  <a:cubicBezTo>
                    <a:pt x="1234" y="1782"/>
                    <a:pt x="1701" y="1669"/>
                    <a:pt x="2274" y="1635"/>
                  </a:cubicBezTo>
                  <a:cubicBezTo>
                    <a:pt x="1941" y="843"/>
                    <a:pt x="1853" y="153"/>
                    <a:pt x="1555" y="47"/>
                  </a:cubicBezTo>
                  <a:cubicBezTo>
                    <a:pt x="1467" y="15"/>
                    <a:pt x="1362" y="1"/>
                    <a:pt x="1249"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6" name="Google Shape;3916;p9"/>
            <p:cNvSpPr/>
            <p:nvPr/>
          </p:nvSpPr>
          <p:spPr>
            <a:xfrm>
              <a:off x="2773375" y="540750"/>
              <a:ext cx="48825" cy="53475"/>
            </a:xfrm>
            <a:custGeom>
              <a:rect b="b" l="l" r="r" t="t"/>
              <a:pathLst>
                <a:path extrusionOk="0" h="2139" w="1953">
                  <a:moveTo>
                    <a:pt x="1774" y="1"/>
                  </a:moveTo>
                  <a:lnTo>
                    <a:pt x="1774" y="1"/>
                  </a:lnTo>
                  <a:cubicBezTo>
                    <a:pt x="971" y="317"/>
                    <a:pt x="286" y="388"/>
                    <a:pt x="161" y="689"/>
                  </a:cubicBezTo>
                  <a:cubicBezTo>
                    <a:pt x="0" y="1075"/>
                    <a:pt x="288" y="1647"/>
                    <a:pt x="383" y="2139"/>
                  </a:cubicBezTo>
                  <a:cubicBezTo>
                    <a:pt x="846" y="2040"/>
                    <a:pt x="1512" y="2089"/>
                    <a:pt x="1718" y="1801"/>
                  </a:cubicBezTo>
                  <a:cubicBezTo>
                    <a:pt x="1953" y="1479"/>
                    <a:pt x="1774" y="854"/>
                    <a:pt x="1774"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7" name="Google Shape;3917;p9"/>
            <p:cNvSpPr/>
            <p:nvPr/>
          </p:nvSpPr>
          <p:spPr>
            <a:xfrm>
              <a:off x="3466450" y="5308750"/>
              <a:ext cx="53700" cy="45450"/>
            </a:xfrm>
            <a:custGeom>
              <a:rect b="b" l="l" r="r" t="t"/>
              <a:pathLst>
                <a:path extrusionOk="0" h="1818" w="2148">
                  <a:moveTo>
                    <a:pt x="1230" y="1"/>
                  </a:moveTo>
                  <a:cubicBezTo>
                    <a:pt x="863" y="1"/>
                    <a:pt x="408" y="261"/>
                    <a:pt x="0" y="378"/>
                  </a:cubicBezTo>
                  <a:cubicBezTo>
                    <a:pt x="155" y="854"/>
                    <a:pt x="178" y="1500"/>
                    <a:pt x="504" y="1753"/>
                  </a:cubicBezTo>
                  <a:cubicBezTo>
                    <a:pt x="563" y="1799"/>
                    <a:pt x="642" y="1817"/>
                    <a:pt x="739" y="1817"/>
                  </a:cubicBezTo>
                  <a:cubicBezTo>
                    <a:pt x="1057" y="1817"/>
                    <a:pt x="1563" y="1619"/>
                    <a:pt x="2147" y="1519"/>
                  </a:cubicBezTo>
                  <a:cubicBezTo>
                    <a:pt x="1829" y="816"/>
                    <a:pt x="1724" y="129"/>
                    <a:pt x="1422" y="29"/>
                  </a:cubicBezTo>
                  <a:cubicBezTo>
                    <a:pt x="1362" y="9"/>
                    <a:pt x="1297" y="1"/>
                    <a:pt x="1230"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8" name="Google Shape;3918;p9"/>
            <p:cNvSpPr/>
            <p:nvPr/>
          </p:nvSpPr>
          <p:spPr>
            <a:xfrm>
              <a:off x="1837200" y="4382275"/>
              <a:ext cx="49450" cy="55675"/>
            </a:xfrm>
            <a:custGeom>
              <a:rect b="b" l="l" r="r" t="t"/>
              <a:pathLst>
                <a:path extrusionOk="0" h="2227" w="1978">
                  <a:moveTo>
                    <a:pt x="1699" y="0"/>
                  </a:moveTo>
                  <a:cubicBezTo>
                    <a:pt x="918" y="372"/>
                    <a:pt x="236" y="488"/>
                    <a:pt x="134" y="795"/>
                  </a:cubicBezTo>
                  <a:cubicBezTo>
                    <a:pt x="0" y="1193"/>
                    <a:pt x="193" y="1894"/>
                    <a:pt x="504" y="2170"/>
                  </a:cubicBezTo>
                  <a:cubicBezTo>
                    <a:pt x="549" y="2209"/>
                    <a:pt x="629" y="2226"/>
                    <a:pt x="729" y="2226"/>
                  </a:cubicBezTo>
                  <a:cubicBezTo>
                    <a:pt x="1066" y="2226"/>
                    <a:pt x="1624" y="2029"/>
                    <a:pt x="1767" y="1798"/>
                  </a:cubicBezTo>
                  <a:cubicBezTo>
                    <a:pt x="1978" y="1458"/>
                    <a:pt x="1757" y="849"/>
                    <a:pt x="1699"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9" name="Google Shape;3919;p9"/>
            <p:cNvSpPr/>
            <p:nvPr/>
          </p:nvSpPr>
          <p:spPr>
            <a:xfrm>
              <a:off x="6260250" y="2511850"/>
              <a:ext cx="57425" cy="44725"/>
            </a:xfrm>
            <a:custGeom>
              <a:rect b="b" l="l" r="r" t="t"/>
              <a:pathLst>
                <a:path extrusionOk="0" h="1789" w="2297">
                  <a:moveTo>
                    <a:pt x="1264" y="0"/>
                  </a:moveTo>
                  <a:cubicBezTo>
                    <a:pt x="878" y="0"/>
                    <a:pt x="394" y="181"/>
                    <a:pt x="173" y="433"/>
                  </a:cubicBezTo>
                  <a:cubicBezTo>
                    <a:pt x="1" y="629"/>
                    <a:pt x="223" y="1519"/>
                    <a:pt x="517" y="1703"/>
                  </a:cubicBezTo>
                  <a:cubicBezTo>
                    <a:pt x="615" y="1766"/>
                    <a:pt x="738" y="1789"/>
                    <a:pt x="885" y="1789"/>
                  </a:cubicBezTo>
                  <a:cubicBezTo>
                    <a:pt x="1231" y="1789"/>
                    <a:pt x="1707" y="1660"/>
                    <a:pt x="2297" y="1612"/>
                  </a:cubicBezTo>
                  <a:cubicBezTo>
                    <a:pt x="1946" y="827"/>
                    <a:pt x="1843" y="140"/>
                    <a:pt x="1542" y="40"/>
                  </a:cubicBezTo>
                  <a:cubicBezTo>
                    <a:pt x="1461" y="13"/>
                    <a:pt x="1366" y="0"/>
                    <a:pt x="1264"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0" name="Google Shape;3920;p9"/>
            <p:cNvSpPr/>
            <p:nvPr/>
          </p:nvSpPr>
          <p:spPr>
            <a:xfrm>
              <a:off x="1456425" y="3710625"/>
              <a:ext cx="54325" cy="45600"/>
            </a:xfrm>
            <a:custGeom>
              <a:rect b="b" l="l" r="r" t="t"/>
              <a:pathLst>
                <a:path extrusionOk="0" h="1824" w="2173">
                  <a:moveTo>
                    <a:pt x="1239" y="1"/>
                  </a:moveTo>
                  <a:cubicBezTo>
                    <a:pt x="868" y="1"/>
                    <a:pt x="410" y="277"/>
                    <a:pt x="0" y="405"/>
                  </a:cubicBezTo>
                  <a:cubicBezTo>
                    <a:pt x="165" y="877"/>
                    <a:pt x="205" y="1519"/>
                    <a:pt x="535" y="1764"/>
                  </a:cubicBezTo>
                  <a:cubicBezTo>
                    <a:pt x="592" y="1806"/>
                    <a:pt x="668" y="1824"/>
                    <a:pt x="759" y="1824"/>
                  </a:cubicBezTo>
                  <a:cubicBezTo>
                    <a:pt x="1076" y="1824"/>
                    <a:pt x="1583" y="1612"/>
                    <a:pt x="2172" y="1500"/>
                  </a:cubicBezTo>
                  <a:cubicBezTo>
                    <a:pt x="1838" y="800"/>
                    <a:pt x="1718" y="116"/>
                    <a:pt x="1415" y="25"/>
                  </a:cubicBezTo>
                  <a:cubicBezTo>
                    <a:pt x="1359" y="8"/>
                    <a:pt x="1300" y="1"/>
                    <a:pt x="1239"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1" name="Google Shape;3921;p9"/>
            <p:cNvSpPr/>
            <p:nvPr/>
          </p:nvSpPr>
          <p:spPr>
            <a:xfrm>
              <a:off x="4246900" y="5269825"/>
              <a:ext cx="50550" cy="54700"/>
            </a:xfrm>
            <a:custGeom>
              <a:rect b="b" l="l" r="r" t="t"/>
              <a:pathLst>
                <a:path extrusionOk="0" h="2188" w="2022">
                  <a:moveTo>
                    <a:pt x="1620" y="0"/>
                  </a:moveTo>
                  <a:cubicBezTo>
                    <a:pt x="918" y="333"/>
                    <a:pt x="236" y="450"/>
                    <a:pt x="133" y="756"/>
                  </a:cubicBezTo>
                  <a:cubicBezTo>
                    <a:pt x="0" y="1154"/>
                    <a:pt x="326" y="1702"/>
                    <a:pt x="454" y="2187"/>
                  </a:cubicBezTo>
                  <a:cubicBezTo>
                    <a:pt x="928" y="2024"/>
                    <a:pt x="1568" y="1988"/>
                    <a:pt x="1824" y="1657"/>
                  </a:cubicBezTo>
                  <a:cubicBezTo>
                    <a:pt x="2022" y="1400"/>
                    <a:pt x="1736" y="768"/>
                    <a:pt x="1620"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2" name="Google Shape;3922;p9"/>
            <p:cNvSpPr/>
            <p:nvPr/>
          </p:nvSpPr>
          <p:spPr>
            <a:xfrm>
              <a:off x="1356325" y="3332600"/>
              <a:ext cx="50600" cy="54900"/>
            </a:xfrm>
            <a:custGeom>
              <a:rect b="b" l="l" r="r" t="t"/>
              <a:pathLst>
                <a:path extrusionOk="0" h="2196" w="2024">
                  <a:moveTo>
                    <a:pt x="1614" y="0"/>
                  </a:moveTo>
                  <a:cubicBezTo>
                    <a:pt x="914" y="339"/>
                    <a:pt x="232" y="460"/>
                    <a:pt x="132" y="768"/>
                  </a:cubicBezTo>
                  <a:cubicBezTo>
                    <a:pt x="1" y="1166"/>
                    <a:pt x="331" y="1713"/>
                    <a:pt x="463" y="2196"/>
                  </a:cubicBezTo>
                  <a:cubicBezTo>
                    <a:pt x="936" y="2029"/>
                    <a:pt x="1574" y="1990"/>
                    <a:pt x="1828" y="1655"/>
                  </a:cubicBezTo>
                  <a:cubicBezTo>
                    <a:pt x="2024" y="1397"/>
                    <a:pt x="1736" y="768"/>
                    <a:pt x="1614"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3" name="Google Shape;3923;p9"/>
            <p:cNvSpPr/>
            <p:nvPr/>
          </p:nvSpPr>
          <p:spPr>
            <a:xfrm>
              <a:off x="4799925" y="5122125"/>
              <a:ext cx="48800" cy="41300"/>
            </a:xfrm>
            <a:custGeom>
              <a:rect b="b" l="l" r="r" t="t"/>
              <a:pathLst>
                <a:path extrusionOk="0" h="1652" w="1952">
                  <a:moveTo>
                    <a:pt x="1045" y="1"/>
                  </a:moveTo>
                  <a:cubicBezTo>
                    <a:pt x="740" y="1"/>
                    <a:pt x="343" y="210"/>
                    <a:pt x="1" y="294"/>
                  </a:cubicBezTo>
                  <a:cubicBezTo>
                    <a:pt x="116" y="738"/>
                    <a:pt x="105" y="1324"/>
                    <a:pt x="388" y="1580"/>
                  </a:cubicBezTo>
                  <a:cubicBezTo>
                    <a:pt x="445" y="1632"/>
                    <a:pt x="529" y="1652"/>
                    <a:pt x="638" y="1652"/>
                  </a:cubicBezTo>
                  <a:cubicBezTo>
                    <a:pt x="930" y="1652"/>
                    <a:pt x="1396" y="1507"/>
                    <a:pt x="1952" y="1443"/>
                  </a:cubicBezTo>
                  <a:cubicBezTo>
                    <a:pt x="1623" y="751"/>
                    <a:pt x="1532" y="169"/>
                    <a:pt x="1237" y="38"/>
                  </a:cubicBezTo>
                  <a:cubicBezTo>
                    <a:pt x="1179" y="12"/>
                    <a:pt x="1114" y="1"/>
                    <a:pt x="1045"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4" name="Google Shape;3924;p9"/>
            <p:cNvSpPr/>
            <p:nvPr/>
          </p:nvSpPr>
          <p:spPr>
            <a:xfrm>
              <a:off x="1310450" y="3160375"/>
              <a:ext cx="49925" cy="41725"/>
            </a:xfrm>
            <a:custGeom>
              <a:rect b="b" l="l" r="r" t="t"/>
              <a:pathLst>
                <a:path extrusionOk="0" h="1669" w="1997">
                  <a:moveTo>
                    <a:pt x="1058" y="1"/>
                  </a:moveTo>
                  <a:cubicBezTo>
                    <a:pt x="751" y="1"/>
                    <a:pt x="348" y="236"/>
                    <a:pt x="1" y="336"/>
                  </a:cubicBezTo>
                  <a:cubicBezTo>
                    <a:pt x="132" y="777"/>
                    <a:pt x="144" y="1362"/>
                    <a:pt x="436" y="1606"/>
                  </a:cubicBezTo>
                  <a:cubicBezTo>
                    <a:pt x="489" y="1650"/>
                    <a:pt x="563" y="1668"/>
                    <a:pt x="656" y="1668"/>
                  </a:cubicBezTo>
                  <a:cubicBezTo>
                    <a:pt x="947" y="1668"/>
                    <a:pt x="1420" y="1495"/>
                    <a:pt x="1996" y="1405"/>
                  </a:cubicBezTo>
                  <a:cubicBezTo>
                    <a:pt x="1641" y="727"/>
                    <a:pt x="1525" y="152"/>
                    <a:pt x="1224" y="30"/>
                  </a:cubicBezTo>
                  <a:cubicBezTo>
                    <a:pt x="1173" y="9"/>
                    <a:pt x="1117" y="1"/>
                    <a:pt x="1058"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5" name="Google Shape;3925;p9"/>
            <p:cNvSpPr/>
            <p:nvPr/>
          </p:nvSpPr>
          <p:spPr>
            <a:xfrm>
              <a:off x="4063200" y="5334250"/>
              <a:ext cx="46550" cy="51050"/>
            </a:xfrm>
            <a:custGeom>
              <a:rect b="b" l="l" r="r" t="t"/>
              <a:pathLst>
                <a:path extrusionOk="0" h="2042" w="1862">
                  <a:moveTo>
                    <a:pt x="1443" y="1"/>
                  </a:moveTo>
                  <a:cubicBezTo>
                    <a:pt x="1007" y="144"/>
                    <a:pt x="427" y="167"/>
                    <a:pt x="182" y="469"/>
                  </a:cubicBezTo>
                  <a:cubicBezTo>
                    <a:pt x="1" y="693"/>
                    <a:pt x="256" y="1275"/>
                    <a:pt x="368" y="2042"/>
                  </a:cubicBezTo>
                  <a:cubicBezTo>
                    <a:pt x="1043" y="1666"/>
                    <a:pt x="1614" y="1535"/>
                    <a:pt x="1735" y="1230"/>
                  </a:cubicBezTo>
                  <a:cubicBezTo>
                    <a:pt x="1862" y="907"/>
                    <a:pt x="1558" y="416"/>
                    <a:pt x="1443"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6" name="Google Shape;3926;p9"/>
            <p:cNvSpPr/>
            <p:nvPr/>
          </p:nvSpPr>
          <p:spPr>
            <a:xfrm>
              <a:off x="3051475" y="5231225"/>
              <a:ext cx="53025" cy="43225"/>
            </a:xfrm>
            <a:custGeom>
              <a:rect b="b" l="l" r="r" t="t"/>
              <a:pathLst>
                <a:path extrusionOk="0" h="1729" w="2121">
                  <a:moveTo>
                    <a:pt x="1051" y="0"/>
                  </a:moveTo>
                  <a:cubicBezTo>
                    <a:pt x="699" y="0"/>
                    <a:pt x="212" y="166"/>
                    <a:pt x="142" y="346"/>
                  </a:cubicBezTo>
                  <a:cubicBezTo>
                    <a:pt x="0" y="712"/>
                    <a:pt x="127" y="1409"/>
                    <a:pt x="406" y="1637"/>
                  </a:cubicBezTo>
                  <a:cubicBezTo>
                    <a:pt x="488" y="1704"/>
                    <a:pt x="605" y="1729"/>
                    <a:pt x="753" y="1729"/>
                  </a:cubicBezTo>
                  <a:cubicBezTo>
                    <a:pt x="1073" y="1729"/>
                    <a:pt x="1540" y="1616"/>
                    <a:pt x="2121" y="1580"/>
                  </a:cubicBezTo>
                  <a:cubicBezTo>
                    <a:pt x="1750" y="815"/>
                    <a:pt x="1646" y="226"/>
                    <a:pt x="1322" y="52"/>
                  </a:cubicBezTo>
                  <a:cubicBezTo>
                    <a:pt x="1255" y="16"/>
                    <a:pt x="1160" y="0"/>
                    <a:pt x="1051"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7" name="Google Shape;3927;p9"/>
            <p:cNvSpPr/>
            <p:nvPr/>
          </p:nvSpPr>
          <p:spPr>
            <a:xfrm>
              <a:off x="2120925" y="4707950"/>
              <a:ext cx="53825" cy="43550"/>
            </a:xfrm>
            <a:custGeom>
              <a:rect b="b" l="l" r="r" t="t"/>
              <a:pathLst>
                <a:path extrusionOk="0" h="1742" w="2153">
                  <a:moveTo>
                    <a:pt x="1067" y="1"/>
                  </a:moveTo>
                  <a:cubicBezTo>
                    <a:pt x="713" y="1"/>
                    <a:pt x="197" y="194"/>
                    <a:pt x="131" y="386"/>
                  </a:cubicBezTo>
                  <a:cubicBezTo>
                    <a:pt x="1" y="755"/>
                    <a:pt x="154" y="1447"/>
                    <a:pt x="442" y="1662"/>
                  </a:cubicBezTo>
                  <a:cubicBezTo>
                    <a:pt x="518" y="1720"/>
                    <a:pt x="620" y="1742"/>
                    <a:pt x="747" y="1742"/>
                  </a:cubicBezTo>
                  <a:cubicBezTo>
                    <a:pt x="1068" y="1742"/>
                    <a:pt x="1546" y="1601"/>
                    <a:pt x="2152" y="1540"/>
                  </a:cubicBezTo>
                  <a:cubicBezTo>
                    <a:pt x="1752" y="788"/>
                    <a:pt x="1628" y="203"/>
                    <a:pt x="1298" y="43"/>
                  </a:cubicBezTo>
                  <a:cubicBezTo>
                    <a:pt x="1238" y="14"/>
                    <a:pt x="1158" y="1"/>
                    <a:pt x="1067"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8" name="Google Shape;3928;p9"/>
            <p:cNvSpPr/>
            <p:nvPr/>
          </p:nvSpPr>
          <p:spPr>
            <a:xfrm>
              <a:off x="5170975" y="642625"/>
              <a:ext cx="41400" cy="46500"/>
            </a:xfrm>
            <a:custGeom>
              <a:rect b="b" l="l" r="r" t="t"/>
              <a:pathLst>
                <a:path extrusionOk="0" h="1860" w="1656">
                  <a:moveTo>
                    <a:pt x="1489" y="0"/>
                  </a:moveTo>
                  <a:lnTo>
                    <a:pt x="1489" y="0"/>
                  </a:lnTo>
                  <a:cubicBezTo>
                    <a:pt x="817" y="274"/>
                    <a:pt x="234" y="341"/>
                    <a:pt x="133" y="595"/>
                  </a:cubicBezTo>
                  <a:cubicBezTo>
                    <a:pt x="1" y="934"/>
                    <a:pt x="124" y="1531"/>
                    <a:pt x="372" y="1796"/>
                  </a:cubicBezTo>
                  <a:cubicBezTo>
                    <a:pt x="412" y="1840"/>
                    <a:pt x="502" y="1859"/>
                    <a:pt x="615" y="1859"/>
                  </a:cubicBezTo>
                  <a:cubicBezTo>
                    <a:pt x="904" y="1859"/>
                    <a:pt x="1342" y="1732"/>
                    <a:pt x="1460" y="1558"/>
                  </a:cubicBezTo>
                  <a:cubicBezTo>
                    <a:pt x="1656" y="1270"/>
                    <a:pt x="1496" y="741"/>
                    <a:pt x="1489"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9" name="Google Shape;3929;p9"/>
            <p:cNvSpPr/>
            <p:nvPr/>
          </p:nvSpPr>
          <p:spPr>
            <a:xfrm>
              <a:off x="6313825" y="2698175"/>
              <a:ext cx="49575" cy="39750"/>
            </a:xfrm>
            <a:custGeom>
              <a:rect b="b" l="l" r="r" t="t"/>
              <a:pathLst>
                <a:path extrusionOk="0" h="1590" w="1983">
                  <a:moveTo>
                    <a:pt x="1029" y="0"/>
                  </a:moveTo>
                  <a:cubicBezTo>
                    <a:pt x="700" y="0"/>
                    <a:pt x="284" y="136"/>
                    <a:pt x="163" y="328"/>
                  </a:cubicBezTo>
                  <a:cubicBezTo>
                    <a:pt x="1" y="585"/>
                    <a:pt x="157" y="1288"/>
                    <a:pt x="415" y="1499"/>
                  </a:cubicBezTo>
                  <a:cubicBezTo>
                    <a:pt x="497" y="1566"/>
                    <a:pt x="614" y="1589"/>
                    <a:pt x="764" y="1589"/>
                  </a:cubicBezTo>
                  <a:cubicBezTo>
                    <a:pt x="1057" y="1589"/>
                    <a:pt x="1472" y="1500"/>
                    <a:pt x="1983" y="1480"/>
                  </a:cubicBezTo>
                  <a:cubicBezTo>
                    <a:pt x="1680" y="771"/>
                    <a:pt x="1611" y="188"/>
                    <a:pt x="1327" y="53"/>
                  </a:cubicBezTo>
                  <a:cubicBezTo>
                    <a:pt x="1249" y="17"/>
                    <a:pt x="1145" y="0"/>
                    <a:pt x="1029"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0" name="Google Shape;3930;p9"/>
            <p:cNvSpPr/>
            <p:nvPr/>
          </p:nvSpPr>
          <p:spPr>
            <a:xfrm>
              <a:off x="3688650" y="286675"/>
              <a:ext cx="44250" cy="48200"/>
            </a:xfrm>
            <a:custGeom>
              <a:rect b="b" l="l" r="r" t="t"/>
              <a:pathLst>
                <a:path extrusionOk="0" h="1928" w="1770">
                  <a:moveTo>
                    <a:pt x="1393" y="0"/>
                  </a:moveTo>
                  <a:cubicBezTo>
                    <a:pt x="979" y="103"/>
                    <a:pt x="407" y="81"/>
                    <a:pt x="198" y="346"/>
                  </a:cubicBezTo>
                  <a:cubicBezTo>
                    <a:pt x="1" y="598"/>
                    <a:pt x="185" y="1153"/>
                    <a:pt x="214" y="1928"/>
                  </a:cubicBezTo>
                  <a:cubicBezTo>
                    <a:pt x="914" y="1603"/>
                    <a:pt x="1491" y="1515"/>
                    <a:pt x="1626" y="1223"/>
                  </a:cubicBezTo>
                  <a:cubicBezTo>
                    <a:pt x="1769" y="917"/>
                    <a:pt x="1489" y="416"/>
                    <a:pt x="1393"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1" name="Google Shape;3931;p9"/>
            <p:cNvSpPr/>
            <p:nvPr/>
          </p:nvSpPr>
          <p:spPr>
            <a:xfrm>
              <a:off x="2592225" y="595100"/>
              <a:ext cx="44850" cy="50625"/>
            </a:xfrm>
            <a:custGeom>
              <a:rect b="b" l="l" r="r" t="t"/>
              <a:pathLst>
                <a:path extrusionOk="0" h="2025" w="1794">
                  <a:moveTo>
                    <a:pt x="1465" y="0"/>
                  </a:moveTo>
                  <a:cubicBezTo>
                    <a:pt x="792" y="388"/>
                    <a:pt x="223" y="526"/>
                    <a:pt x="116" y="827"/>
                  </a:cubicBezTo>
                  <a:cubicBezTo>
                    <a:pt x="1" y="1145"/>
                    <a:pt x="325" y="1620"/>
                    <a:pt x="456" y="2025"/>
                  </a:cubicBezTo>
                  <a:cubicBezTo>
                    <a:pt x="860" y="1883"/>
                    <a:pt x="1433" y="1855"/>
                    <a:pt x="1619" y="1571"/>
                  </a:cubicBezTo>
                  <a:cubicBezTo>
                    <a:pt x="1794" y="1304"/>
                    <a:pt x="1563" y="769"/>
                    <a:pt x="1465"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2" name="Google Shape;3932;p9"/>
            <p:cNvSpPr/>
            <p:nvPr/>
          </p:nvSpPr>
          <p:spPr>
            <a:xfrm>
              <a:off x="4938375" y="511825"/>
              <a:ext cx="41400" cy="46500"/>
            </a:xfrm>
            <a:custGeom>
              <a:rect b="b" l="l" r="r" t="t"/>
              <a:pathLst>
                <a:path extrusionOk="0" h="1860" w="1656">
                  <a:moveTo>
                    <a:pt x="1489" y="1"/>
                  </a:moveTo>
                  <a:cubicBezTo>
                    <a:pt x="817" y="275"/>
                    <a:pt x="233" y="343"/>
                    <a:pt x="133" y="596"/>
                  </a:cubicBezTo>
                  <a:cubicBezTo>
                    <a:pt x="0" y="935"/>
                    <a:pt x="124" y="1533"/>
                    <a:pt x="372" y="1797"/>
                  </a:cubicBezTo>
                  <a:cubicBezTo>
                    <a:pt x="412" y="1841"/>
                    <a:pt x="502" y="1860"/>
                    <a:pt x="615" y="1860"/>
                  </a:cubicBezTo>
                  <a:cubicBezTo>
                    <a:pt x="904" y="1860"/>
                    <a:pt x="1342" y="1733"/>
                    <a:pt x="1459" y="1560"/>
                  </a:cubicBezTo>
                  <a:cubicBezTo>
                    <a:pt x="1655" y="1273"/>
                    <a:pt x="1496" y="742"/>
                    <a:pt x="1489"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3" name="Google Shape;3933;p9"/>
            <p:cNvSpPr/>
            <p:nvPr/>
          </p:nvSpPr>
          <p:spPr>
            <a:xfrm>
              <a:off x="5683950" y="1096825"/>
              <a:ext cx="49150" cy="37775"/>
            </a:xfrm>
            <a:custGeom>
              <a:rect b="b" l="l" r="r" t="t"/>
              <a:pathLst>
                <a:path extrusionOk="0" h="1511" w="1966">
                  <a:moveTo>
                    <a:pt x="1081" y="0"/>
                  </a:moveTo>
                  <a:cubicBezTo>
                    <a:pt x="751" y="0"/>
                    <a:pt x="346" y="148"/>
                    <a:pt x="147" y="360"/>
                  </a:cubicBezTo>
                  <a:cubicBezTo>
                    <a:pt x="0" y="514"/>
                    <a:pt x="181" y="1289"/>
                    <a:pt x="426" y="1438"/>
                  </a:cubicBezTo>
                  <a:cubicBezTo>
                    <a:pt x="513" y="1491"/>
                    <a:pt x="620" y="1511"/>
                    <a:pt x="747" y="1511"/>
                  </a:cubicBezTo>
                  <a:cubicBezTo>
                    <a:pt x="1045" y="1511"/>
                    <a:pt x="1453" y="1403"/>
                    <a:pt x="1966" y="1362"/>
                  </a:cubicBezTo>
                  <a:cubicBezTo>
                    <a:pt x="1667" y="700"/>
                    <a:pt x="1578" y="117"/>
                    <a:pt x="1325" y="34"/>
                  </a:cubicBezTo>
                  <a:cubicBezTo>
                    <a:pt x="1253" y="11"/>
                    <a:pt x="1169" y="0"/>
                    <a:pt x="1081"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4" name="Google Shape;3934;p9"/>
            <p:cNvSpPr/>
            <p:nvPr/>
          </p:nvSpPr>
          <p:spPr>
            <a:xfrm>
              <a:off x="4290225" y="303500"/>
              <a:ext cx="41375" cy="46500"/>
            </a:xfrm>
            <a:custGeom>
              <a:rect b="b" l="l" r="r" t="t"/>
              <a:pathLst>
                <a:path extrusionOk="0" h="1860" w="1655">
                  <a:moveTo>
                    <a:pt x="1488" y="1"/>
                  </a:moveTo>
                  <a:cubicBezTo>
                    <a:pt x="816" y="275"/>
                    <a:pt x="233" y="341"/>
                    <a:pt x="133" y="596"/>
                  </a:cubicBezTo>
                  <a:cubicBezTo>
                    <a:pt x="0" y="933"/>
                    <a:pt x="124" y="1532"/>
                    <a:pt x="371" y="1797"/>
                  </a:cubicBezTo>
                  <a:cubicBezTo>
                    <a:pt x="411" y="1840"/>
                    <a:pt x="501" y="1859"/>
                    <a:pt x="613" y="1859"/>
                  </a:cubicBezTo>
                  <a:cubicBezTo>
                    <a:pt x="902" y="1859"/>
                    <a:pt x="1341" y="1731"/>
                    <a:pt x="1459" y="1558"/>
                  </a:cubicBezTo>
                  <a:cubicBezTo>
                    <a:pt x="1655" y="1271"/>
                    <a:pt x="1496" y="742"/>
                    <a:pt x="1488"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5" name="Google Shape;3935;p9"/>
            <p:cNvSpPr/>
            <p:nvPr/>
          </p:nvSpPr>
          <p:spPr>
            <a:xfrm>
              <a:off x="1506075" y="3896725"/>
              <a:ext cx="44225" cy="48200"/>
            </a:xfrm>
            <a:custGeom>
              <a:rect b="b" l="l" r="r" t="t"/>
              <a:pathLst>
                <a:path extrusionOk="0" h="1928" w="1769">
                  <a:moveTo>
                    <a:pt x="1393" y="0"/>
                  </a:moveTo>
                  <a:cubicBezTo>
                    <a:pt x="979" y="104"/>
                    <a:pt x="407" y="82"/>
                    <a:pt x="198" y="347"/>
                  </a:cubicBezTo>
                  <a:cubicBezTo>
                    <a:pt x="1" y="597"/>
                    <a:pt x="185" y="1153"/>
                    <a:pt x="214" y="1928"/>
                  </a:cubicBezTo>
                  <a:cubicBezTo>
                    <a:pt x="914" y="1604"/>
                    <a:pt x="1490" y="1515"/>
                    <a:pt x="1626" y="1224"/>
                  </a:cubicBezTo>
                  <a:cubicBezTo>
                    <a:pt x="1769" y="917"/>
                    <a:pt x="1488" y="416"/>
                    <a:pt x="1393"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6" name="Google Shape;3936;p9"/>
            <p:cNvSpPr/>
            <p:nvPr/>
          </p:nvSpPr>
          <p:spPr>
            <a:xfrm>
              <a:off x="6016050" y="1584100"/>
              <a:ext cx="44675" cy="49500"/>
            </a:xfrm>
            <a:custGeom>
              <a:rect b="b" l="l" r="r" t="t"/>
              <a:pathLst>
                <a:path extrusionOk="0" h="1980" w="1787">
                  <a:moveTo>
                    <a:pt x="1493" y="0"/>
                  </a:moveTo>
                  <a:cubicBezTo>
                    <a:pt x="811" y="369"/>
                    <a:pt x="239" y="493"/>
                    <a:pt x="124" y="790"/>
                  </a:cubicBezTo>
                  <a:cubicBezTo>
                    <a:pt x="0" y="1106"/>
                    <a:pt x="199" y="1797"/>
                    <a:pt x="463" y="1937"/>
                  </a:cubicBezTo>
                  <a:cubicBezTo>
                    <a:pt x="519" y="1966"/>
                    <a:pt x="593" y="1980"/>
                    <a:pt x="678" y="1980"/>
                  </a:cubicBezTo>
                  <a:cubicBezTo>
                    <a:pt x="994" y="1980"/>
                    <a:pt x="1452" y="1794"/>
                    <a:pt x="1604" y="1576"/>
                  </a:cubicBezTo>
                  <a:cubicBezTo>
                    <a:pt x="1786" y="1313"/>
                    <a:pt x="1568" y="771"/>
                    <a:pt x="1493"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7" name="Google Shape;3937;p9"/>
            <p:cNvSpPr/>
            <p:nvPr/>
          </p:nvSpPr>
          <p:spPr>
            <a:xfrm>
              <a:off x="1646250" y="1470475"/>
              <a:ext cx="38925" cy="42950"/>
            </a:xfrm>
            <a:custGeom>
              <a:rect b="b" l="l" r="r" t="t"/>
              <a:pathLst>
                <a:path extrusionOk="0" h="1718" w="1557">
                  <a:moveTo>
                    <a:pt x="1272" y="1"/>
                  </a:moveTo>
                  <a:cubicBezTo>
                    <a:pt x="696" y="321"/>
                    <a:pt x="200" y="434"/>
                    <a:pt x="102" y="693"/>
                  </a:cubicBezTo>
                  <a:cubicBezTo>
                    <a:pt x="1" y="969"/>
                    <a:pt x="186" y="1567"/>
                    <a:pt x="418" y="1684"/>
                  </a:cubicBezTo>
                  <a:cubicBezTo>
                    <a:pt x="464" y="1707"/>
                    <a:pt x="524" y="1717"/>
                    <a:pt x="593" y="1717"/>
                  </a:cubicBezTo>
                  <a:cubicBezTo>
                    <a:pt x="869" y="1717"/>
                    <a:pt x="1275" y="1546"/>
                    <a:pt x="1405" y="1349"/>
                  </a:cubicBezTo>
                  <a:cubicBezTo>
                    <a:pt x="1557" y="1118"/>
                    <a:pt x="1355" y="651"/>
                    <a:pt x="1272"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8" name="Google Shape;3938;p9"/>
            <p:cNvSpPr/>
            <p:nvPr/>
          </p:nvSpPr>
          <p:spPr>
            <a:xfrm>
              <a:off x="6064425" y="3963300"/>
              <a:ext cx="38700" cy="42650"/>
            </a:xfrm>
            <a:custGeom>
              <a:rect b="b" l="l" r="r" t="t"/>
              <a:pathLst>
                <a:path extrusionOk="0" h="1706" w="1548">
                  <a:moveTo>
                    <a:pt x="1184" y="0"/>
                  </a:moveTo>
                  <a:cubicBezTo>
                    <a:pt x="828" y="108"/>
                    <a:pt x="330" y="112"/>
                    <a:pt x="161" y="352"/>
                  </a:cubicBezTo>
                  <a:cubicBezTo>
                    <a:pt x="0" y="576"/>
                    <a:pt x="186" y="1051"/>
                    <a:pt x="248" y="1705"/>
                  </a:cubicBezTo>
                  <a:cubicBezTo>
                    <a:pt x="833" y="1405"/>
                    <a:pt x="1332" y="1307"/>
                    <a:pt x="1437" y="1052"/>
                  </a:cubicBezTo>
                  <a:cubicBezTo>
                    <a:pt x="1548" y="780"/>
                    <a:pt x="1284" y="357"/>
                    <a:pt x="1184"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9" name="Google Shape;3939;p9"/>
            <p:cNvSpPr/>
            <p:nvPr/>
          </p:nvSpPr>
          <p:spPr>
            <a:xfrm>
              <a:off x="6280225" y="3305075"/>
              <a:ext cx="41800" cy="44200"/>
            </a:xfrm>
            <a:custGeom>
              <a:rect b="b" l="l" r="r" t="t"/>
              <a:pathLst>
                <a:path extrusionOk="0" h="1768" w="1672">
                  <a:moveTo>
                    <a:pt x="978" y="0"/>
                  </a:moveTo>
                  <a:cubicBezTo>
                    <a:pt x="678" y="0"/>
                    <a:pt x="338" y="98"/>
                    <a:pt x="194" y="267"/>
                  </a:cubicBezTo>
                  <a:cubicBezTo>
                    <a:pt x="1" y="494"/>
                    <a:pt x="172" y="1033"/>
                    <a:pt x="189" y="1767"/>
                  </a:cubicBezTo>
                  <a:cubicBezTo>
                    <a:pt x="849" y="1456"/>
                    <a:pt x="1359" y="1374"/>
                    <a:pt x="1529" y="1089"/>
                  </a:cubicBezTo>
                  <a:cubicBezTo>
                    <a:pt x="1672" y="849"/>
                    <a:pt x="1517" y="133"/>
                    <a:pt x="1322" y="56"/>
                  </a:cubicBezTo>
                  <a:cubicBezTo>
                    <a:pt x="1227" y="18"/>
                    <a:pt x="1106" y="0"/>
                    <a:pt x="978"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0" name="Google Shape;3940;p9"/>
            <p:cNvSpPr/>
            <p:nvPr/>
          </p:nvSpPr>
          <p:spPr>
            <a:xfrm>
              <a:off x="2093900" y="941675"/>
              <a:ext cx="41975" cy="44550"/>
            </a:xfrm>
            <a:custGeom>
              <a:rect b="b" l="l" r="r" t="t"/>
              <a:pathLst>
                <a:path extrusionOk="0" h="1782" w="1679">
                  <a:moveTo>
                    <a:pt x="1467" y="1"/>
                  </a:moveTo>
                  <a:cubicBezTo>
                    <a:pt x="814" y="323"/>
                    <a:pt x="305" y="415"/>
                    <a:pt x="139" y="705"/>
                  </a:cubicBezTo>
                  <a:cubicBezTo>
                    <a:pt x="0" y="947"/>
                    <a:pt x="170" y="1662"/>
                    <a:pt x="364" y="1734"/>
                  </a:cubicBezTo>
                  <a:cubicBezTo>
                    <a:pt x="453" y="1766"/>
                    <a:pt x="563" y="1782"/>
                    <a:pt x="680" y="1782"/>
                  </a:cubicBezTo>
                  <a:cubicBezTo>
                    <a:pt x="988" y="1782"/>
                    <a:pt x="1344" y="1676"/>
                    <a:pt x="1490" y="1498"/>
                  </a:cubicBezTo>
                  <a:cubicBezTo>
                    <a:pt x="1679" y="1268"/>
                    <a:pt x="1499" y="733"/>
                    <a:pt x="1467"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1" name="Google Shape;3941;p9"/>
            <p:cNvSpPr/>
            <p:nvPr/>
          </p:nvSpPr>
          <p:spPr>
            <a:xfrm>
              <a:off x="1561200" y="4083150"/>
              <a:ext cx="42650" cy="34950"/>
            </a:xfrm>
            <a:custGeom>
              <a:rect b="b" l="l" r="r" t="t"/>
              <a:pathLst>
                <a:path extrusionOk="0" h="1398" w="1706">
                  <a:moveTo>
                    <a:pt x="914" y="0"/>
                  </a:moveTo>
                  <a:cubicBezTo>
                    <a:pt x="650" y="0"/>
                    <a:pt x="302" y="226"/>
                    <a:pt x="0" y="328"/>
                  </a:cubicBezTo>
                  <a:cubicBezTo>
                    <a:pt x="112" y="682"/>
                    <a:pt x="125" y="1186"/>
                    <a:pt x="366" y="1345"/>
                  </a:cubicBezTo>
                  <a:cubicBezTo>
                    <a:pt x="422" y="1383"/>
                    <a:pt x="493" y="1398"/>
                    <a:pt x="578" y="1398"/>
                  </a:cubicBezTo>
                  <a:cubicBezTo>
                    <a:pt x="835" y="1398"/>
                    <a:pt x="1219" y="1260"/>
                    <a:pt x="1705" y="1189"/>
                  </a:cubicBezTo>
                  <a:cubicBezTo>
                    <a:pt x="1397" y="613"/>
                    <a:pt x="1292" y="112"/>
                    <a:pt x="1038" y="20"/>
                  </a:cubicBezTo>
                  <a:cubicBezTo>
                    <a:pt x="999" y="6"/>
                    <a:pt x="957" y="0"/>
                    <a:pt x="914"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2" name="Google Shape;3942;p9"/>
            <p:cNvSpPr/>
            <p:nvPr/>
          </p:nvSpPr>
          <p:spPr>
            <a:xfrm>
              <a:off x="3884425" y="5389925"/>
              <a:ext cx="39000" cy="43775"/>
            </a:xfrm>
            <a:custGeom>
              <a:rect b="b" l="l" r="r" t="t"/>
              <a:pathLst>
                <a:path extrusionOk="0" h="1751" w="1560">
                  <a:moveTo>
                    <a:pt x="1156" y="0"/>
                  </a:moveTo>
                  <a:cubicBezTo>
                    <a:pt x="805" y="126"/>
                    <a:pt x="305" y="157"/>
                    <a:pt x="149" y="406"/>
                  </a:cubicBezTo>
                  <a:cubicBezTo>
                    <a:pt x="0" y="640"/>
                    <a:pt x="211" y="1103"/>
                    <a:pt x="305" y="1751"/>
                  </a:cubicBezTo>
                  <a:cubicBezTo>
                    <a:pt x="876" y="1421"/>
                    <a:pt x="1372" y="1299"/>
                    <a:pt x="1462" y="1038"/>
                  </a:cubicBezTo>
                  <a:cubicBezTo>
                    <a:pt x="1559" y="759"/>
                    <a:pt x="1274" y="351"/>
                    <a:pt x="1156"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3" name="Google Shape;3943;p9"/>
            <p:cNvSpPr/>
            <p:nvPr/>
          </p:nvSpPr>
          <p:spPr>
            <a:xfrm>
              <a:off x="1296250" y="2367025"/>
              <a:ext cx="38325" cy="41325"/>
            </a:xfrm>
            <a:custGeom>
              <a:rect b="b" l="l" r="r" t="t"/>
              <a:pathLst>
                <a:path extrusionOk="0" h="1653" w="1533">
                  <a:moveTo>
                    <a:pt x="1348" y="0"/>
                  </a:moveTo>
                  <a:cubicBezTo>
                    <a:pt x="749" y="266"/>
                    <a:pt x="245" y="335"/>
                    <a:pt x="125" y="585"/>
                  </a:cubicBezTo>
                  <a:cubicBezTo>
                    <a:pt x="0" y="851"/>
                    <a:pt x="239" y="1290"/>
                    <a:pt x="318" y="1652"/>
                  </a:cubicBezTo>
                  <a:cubicBezTo>
                    <a:pt x="679" y="1565"/>
                    <a:pt x="1177" y="1589"/>
                    <a:pt x="1360" y="1359"/>
                  </a:cubicBezTo>
                  <a:cubicBezTo>
                    <a:pt x="1533" y="1142"/>
                    <a:pt x="1373" y="659"/>
                    <a:pt x="1348"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4" name="Google Shape;3944;p9"/>
            <p:cNvSpPr/>
            <p:nvPr/>
          </p:nvSpPr>
          <p:spPr>
            <a:xfrm>
              <a:off x="5485050" y="4728725"/>
              <a:ext cx="40500" cy="34250"/>
            </a:xfrm>
            <a:custGeom>
              <a:rect b="b" l="l" r="r" t="t"/>
              <a:pathLst>
                <a:path extrusionOk="0" h="1370" w="1620">
                  <a:moveTo>
                    <a:pt x="892" y="0"/>
                  </a:moveTo>
                  <a:cubicBezTo>
                    <a:pt x="635" y="0"/>
                    <a:pt x="292" y="177"/>
                    <a:pt x="0" y="248"/>
                  </a:cubicBezTo>
                  <a:cubicBezTo>
                    <a:pt x="81" y="610"/>
                    <a:pt x="49" y="1113"/>
                    <a:pt x="273" y="1294"/>
                  </a:cubicBezTo>
                  <a:cubicBezTo>
                    <a:pt x="342" y="1349"/>
                    <a:pt x="439" y="1369"/>
                    <a:pt x="561" y="1369"/>
                  </a:cubicBezTo>
                  <a:cubicBezTo>
                    <a:pt x="816" y="1369"/>
                    <a:pt x="1179" y="1284"/>
                    <a:pt x="1620" y="1260"/>
                  </a:cubicBezTo>
                  <a:cubicBezTo>
                    <a:pt x="1366" y="659"/>
                    <a:pt x="1306" y="150"/>
                    <a:pt x="1060" y="34"/>
                  </a:cubicBezTo>
                  <a:cubicBezTo>
                    <a:pt x="1010" y="10"/>
                    <a:pt x="954" y="0"/>
                    <a:pt x="892"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5" name="Google Shape;3945;p9"/>
            <p:cNvSpPr/>
            <p:nvPr/>
          </p:nvSpPr>
          <p:spPr>
            <a:xfrm>
              <a:off x="1511525" y="1715550"/>
              <a:ext cx="38975" cy="43425"/>
            </a:xfrm>
            <a:custGeom>
              <a:rect b="b" l="l" r="r" t="t"/>
              <a:pathLst>
                <a:path extrusionOk="0" h="1737" w="1559">
                  <a:moveTo>
                    <a:pt x="1166" y="0"/>
                  </a:moveTo>
                  <a:cubicBezTo>
                    <a:pt x="816" y="120"/>
                    <a:pt x="316" y="140"/>
                    <a:pt x="154" y="386"/>
                  </a:cubicBezTo>
                  <a:cubicBezTo>
                    <a:pt x="1" y="618"/>
                    <a:pt x="204" y="1085"/>
                    <a:pt x="287" y="1736"/>
                  </a:cubicBezTo>
                  <a:cubicBezTo>
                    <a:pt x="863" y="1416"/>
                    <a:pt x="1359" y="1303"/>
                    <a:pt x="1455" y="1043"/>
                  </a:cubicBezTo>
                  <a:cubicBezTo>
                    <a:pt x="1558" y="766"/>
                    <a:pt x="1278" y="352"/>
                    <a:pt x="1166"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6" name="Google Shape;3946;p9"/>
            <p:cNvSpPr/>
            <p:nvPr/>
          </p:nvSpPr>
          <p:spPr>
            <a:xfrm>
              <a:off x="1259375" y="2977800"/>
              <a:ext cx="49125" cy="37675"/>
            </a:xfrm>
            <a:custGeom>
              <a:rect b="b" l="l" r="r" t="t"/>
              <a:pathLst>
                <a:path extrusionOk="0" h="1507" w="1965">
                  <a:moveTo>
                    <a:pt x="1049" y="1"/>
                  </a:moveTo>
                  <a:cubicBezTo>
                    <a:pt x="739" y="1"/>
                    <a:pt x="298" y="225"/>
                    <a:pt x="124" y="469"/>
                  </a:cubicBezTo>
                  <a:cubicBezTo>
                    <a:pt x="0" y="644"/>
                    <a:pt x="237" y="1332"/>
                    <a:pt x="482" y="1456"/>
                  </a:cubicBezTo>
                  <a:cubicBezTo>
                    <a:pt x="553" y="1492"/>
                    <a:pt x="634" y="1506"/>
                    <a:pt x="727" y="1506"/>
                  </a:cubicBezTo>
                  <a:cubicBezTo>
                    <a:pt x="1017" y="1506"/>
                    <a:pt x="1420" y="1365"/>
                    <a:pt x="1964" y="1286"/>
                  </a:cubicBezTo>
                  <a:cubicBezTo>
                    <a:pt x="1600" y="654"/>
                    <a:pt x="1466" y="105"/>
                    <a:pt x="1186" y="19"/>
                  </a:cubicBezTo>
                  <a:cubicBezTo>
                    <a:pt x="1145" y="7"/>
                    <a:pt x="1099" y="1"/>
                    <a:pt x="1049"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7" name="Google Shape;3947;p9"/>
            <p:cNvSpPr/>
            <p:nvPr/>
          </p:nvSpPr>
          <p:spPr>
            <a:xfrm>
              <a:off x="4981450" y="5060825"/>
              <a:ext cx="42450" cy="45650"/>
            </a:xfrm>
            <a:custGeom>
              <a:rect b="b" l="l" r="r" t="t"/>
              <a:pathLst>
                <a:path extrusionOk="0" h="1826" w="1698">
                  <a:moveTo>
                    <a:pt x="1412" y="1"/>
                  </a:moveTo>
                  <a:cubicBezTo>
                    <a:pt x="775" y="363"/>
                    <a:pt x="273" y="485"/>
                    <a:pt x="124" y="783"/>
                  </a:cubicBezTo>
                  <a:cubicBezTo>
                    <a:pt x="0" y="1032"/>
                    <a:pt x="214" y="1731"/>
                    <a:pt x="416" y="1794"/>
                  </a:cubicBezTo>
                  <a:cubicBezTo>
                    <a:pt x="485" y="1816"/>
                    <a:pt x="568" y="1826"/>
                    <a:pt x="656" y="1826"/>
                  </a:cubicBezTo>
                  <a:cubicBezTo>
                    <a:pt x="978" y="1826"/>
                    <a:pt x="1377" y="1692"/>
                    <a:pt x="1522" y="1490"/>
                  </a:cubicBezTo>
                  <a:cubicBezTo>
                    <a:pt x="1698" y="1247"/>
                    <a:pt x="1487" y="727"/>
                    <a:pt x="1412"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8" name="Google Shape;3948;p9"/>
            <p:cNvSpPr/>
            <p:nvPr/>
          </p:nvSpPr>
          <p:spPr>
            <a:xfrm>
              <a:off x="5932100" y="4200775"/>
              <a:ext cx="44050" cy="34950"/>
            </a:xfrm>
            <a:custGeom>
              <a:rect b="b" l="l" r="r" t="t"/>
              <a:pathLst>
                <a:path extrusionOk="0" h="1398" w="1762">
                  <a:moveTo>
                    <a:pt x="925" y="0"/>
                  </a:moveTo>
                  <a:cubicBezTo>
                    <a:pt x="630" y="0"/>
                    <a:pt x="224" y="156"/>
                    <a:pt x="124" y="345"/>
                  </a:cubicBezTo>
                  <a:cubicBezTo>
                    <a:pt x="0" y="579"/>
                    <a:pt x="183" y="1177"/>
                    <a:pt x="420" y="1341"/>
                  </a:cubicBezTo>
                  <a:cubicBezTo>
                    <a:pt x="479" y="1382"/>
                    <a:pt x="554" y="1398"/>
                    <a:pt x="645" y="1398"/>
                  </a:cubicBezTo>
                  <a:cubicBezTo>
                    <a:pt x="902" y="1398"/>
                    <a:pt x="1283" y="1271"/>
                    <a:pt x="1761" y="1210"/>
                  </a:cubicBezTo>
                  <a:cubicBezTo>
                    <a:pt x="1463" y="628"/>
                    <a:pt x="1368" y="127"/>
                    <a:pt x="1114" y="30"/>
                  </a:cubicBezTo>
                  <a:cubicBezTo>
                    <a:pt x="1062" y="9"/>
                    <a:pt x="997" y="0"/>
                    <a:pt x="925"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9" name="Google Shape;3949;p9"/>
            <p:cNvSpPr/>
            <p:nvPr/>
          </p:nvSpPr>
          <p:spPr>
            <a:xfrm>
              <a:off x="6202750" y="3728475"/>
              <a:ext cx="36100" cy="30225"/>
            </a:xfrm>
            <a:custGeom>
              <a:rect b="b" l="l" r="r" t="t"/>
              <a:pathLst>
                <a:path extrusionOk="0" h="1209" w="1444">
                  <a:moveTo>
                    <a:pt x="714" y="0"/>
                  </a:moveTo>
                  <a:cubicBezTo>
                    <a:pt x="471" y="0"/>
                    <a:pt x="137" y="109"/>
                    <a:pt x="98" y="222"/>
                  </a:cubicBezTo>
                  <a:cubicBezTo>
                    <a:pt x="1" y="493"/>
                    <a:pt x="63" y="978"/>
                    <a:pt x="254" y="1141"/>
                  </a:cubicBezTo>
                  <a:cubicBezTo>
                    <a:pt x="312" y="1191"/>
                    <a:pt x="397" y="1209"/>
                    <a:pt x="506" y="1209"/>
                  </a:cubicBezTo>
                  <a:cubicBezTo>
                    <a:pt x="730" y="1209"/>
                    <a:pt x="1054" y="1134"/>
                    <a:pt x="1443" y="1115"/>
                  </a:cubicBezTo>
                  <a:cubicBezTo>
                    <a:pt x="1200" y="587"/>
                    <a:pt x="1138" y="180"/>
                    <a:pt x="911" y="40"/>
                  </a:cubicBezTo>
                  <a:cubicBezTo>
                    <a:pt x="865" y="12"/>
                    <a:pt x="795" y="0"/>
                    <a:pt x="714"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0" name="Google Shape;3950;p9"/>
            <p:cNvSpPr/>
            <p:nvPr/>
          </p:nvSpPr>
          <p:spPr>
            <a:xfrm>
              <a:off x="1781225" y="1245050"/>
              <a:ext cx="33900" cy="35725"/>
            </a:xfrm>
            <a:custGeom>
              <a:rect b="b" l="l" r="r" t="t"/>
              <a:pathLst>
                <a:path extrusionOk="0" h="1429" w="1356">
                  <a:moveTo>
                    <a:pt x="808" y="0"/>
                  </a:moveTo>
                  <a:cubicBezTo>
                    <a:pt x="557" y="0"/>
                    <a:pt x="268" y="84"/>
                    <a:pt x="151" y="229"/>
                  </a:cubicBezTo>
                  <a:cubicBezTo>
                    <a:pt x="1" y="415"/>
                    <a:pt x="153" y="845"/>
                    <a:pt x="188" y="1429"/>
                  </a:cubicBezTo>
                  <a:cubicBezTo>
                    <a:pt x="707" y="1162"/>
                    <a:pt x="1109" y="1082"/>
                    <a:pt x="1246" y="848"/>
                  </a:cubicBezTo>
                  <a:cubicBezTo>
                    <a:pt x="1355" y="660"/>
                    <a:pt x="1209" y="83"/>
                    <a:pt x="1059" y="35"/>
                  </a:cubicBezTo>
                  <a:cubicBezTo>
                    <a:pt x="987" y="11"/>
                    <a:pt x="900" y="0"/>
                    <a:pt x="808"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1" name="Google Shape;3951;p9"/>
            <p:cNvSpPr/>
            <p:nvPr/>
          </p:nvSpPr>
          <p:spPr>
            <a:xfrm>
              <a:off x="5171750" y="5022000"/>
              <a:ext cx="32700" cy="28025"/>
            </a:xfrm>
            <a:custGeom>
              <a:rect b="b" l="l" r="r" t="t"/>
              <a:pathLst>
                <a:path extrusionOk="0" h="1121" w="1308">
                  <a:moveTo>
                    <a:pt x="732" y="1"/>
                  </a:moveTo>
                  <a:cubicBezTo>
                    <a:pt x="522" y="1"/>
                    <a:pt x="240" y="147"/>
                    <a:pt x="1" y="204"/>
                  </a:cubicBezTo>
                  <a:cubicBezTo>
                    <a:pt x="67" y="502"/>
                    <a:pt x="42" y="916"/>
                    <a:pt x="226" y="1061"/>
                  </a:cubicBezTo>
                  <a:cubicBezTo>
                    <a:pt x="281" y="1105"/>
                    <a:pt x="358" y="1121"/>
                    <a:pt x="453" y="1121"/>
                  </a:cubicBezTo>
                  <a:cubicBezTo>
                    <a:pt x="660" y="1121"/>
                    <a:pt x="956" y="1046"/>
                    <a:pt x="1308" y="1023"/>
                  </a:cubicBezTo>
                  <a:cubicBezTo>
                    <a:pt x="1113" y="544"/>
                    <a:pt x="1068" y="126"/>
                    <a:pt x="867" y="28"/>
                  </a:cubicBezTo>
                  <a:cubicBezTo>
                    <a:pt x="827" y="9"/>
                    <a:pt x="781" y="1"/>
                    <a:pt x="732"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2" name="Google Shape;3952;p9"/>
            <p:cNvSpPr/>
            <p:nvPr/>
          </p:nvSpPr>
          <p:spPr>
            <a:xfrm>
              <a:off x="6368125" y="2879125"/>
              <a:ext cx="35550" cy="37500"/>
            </a:xfrm>
            <a:custGeom>
              <a:rect b="b" l="l" r="r" t="t"/>
              <a:pathLst>
                <a:path extrusionOk="0" h="1500" w="1422">
                  <a:moveTo>
                    <a:pt x="1163" y="1"/>
                  </a:moveTo>
                  <a:cubicBezTo>
                    <a:pt x="658" y="245"/>
                    <a:pt x="216" y="321"/>
                    <a:pt x="111" y="549"/>
                  </a:cubicBezTo>
                  <a:cubicBezTo>
                    <a:pt x="1" y="789"/>
                    <a:pt x="214" y="1177"/>
                    <a:pt x="285" y="1499"/>
                  </a:cubicBezTo>
                  <a:cubicBezTo>
                    <a:pt x="628" y="1402"/>
                    <a:pt x="1072" y="1399"/>
                    <a:pt x="1280" y="1174"/>
                  </a:cubicBezTo>
                  <a:cubicBezTo>
                    <a:pt x="1421" y="1020"/>
                    <a:pt x="1234" y="558"/>
                    <a:pt x="1163"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3" name="Google Shape;3953;p9"/>
            <p:cNvSpPr/>
            <p:nvPr/>
          </p:nvSpPr>
          <p:spPr>
            <a:xfrm>
              <a:off x="2416575" y="663450"/>
              <a:ext cx="35275" cy="31275"/>
            </a:xfrm>
            <a:custGeom>
              <a:rect b="b" l="l" r="r" t="t"/>
              <a:pathLst>
                <a:path extrusionOk="0" h="1251" w="1411">
                  <a:moveTo>
                    <a:pt x="775" y="1"/>
                  </a:moveTo>
                  <a:cubicBezTo>
                    <a:pt x="547" y="1"/>
                    <a:pt x="252" y="126"/>
                    <a:pt x="1" y="169"/>
                  </a:cubicBezTo>
                  <a:cubicBezTo>
                    <a:pt x="70" y="520"/>
                    <a:pt x="37" y="968"/>
                    <a:pt x="244" y="1189"/>
                  </a:cubicBezTo>
                  <a:cubicBezTo>
                    <a:pt x="286" y="1234"/>
                    <a:pt x="358" y="1251"/>
                    <a:pt x="454" y="1251"/>
                  </a:cubicBezTo>
                  <a:cubicBezTo>
                    <a:pt x="676" y="1251"/>
                    <a:pt x="1024" y="1162"/>
                    <a:pt x="1411" y="1133"/>
                  </a:cubicBezTo>
                  <a:cubicBezTo>
                    <a:pt x="1213" y="611"/>
                    <a:pt x="1176" y="157"/>
                    <a:pt x="960" y="41"/>
                  </a:cubicBezTo>
                  <a:cubicBezTo>
                    <a:pt x="906" y="12"/>
                    <a:pt x="844" y="1"/>
                    <a:pt x="775"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4" name="Google Shape;3954;p9"/>
            <p:cNvSpPr/>
            <p:nvPr/>
          </p:nvSpPr>
          <p:spPr>
            <a:xfrm>
              <a:off x="5802625" y="4439575"/>
              <a:ext cx="37275" cy="30675"/>
            </a:xfrm>
            <a:custGeom>
              <a:rect b="b" l="l" r="r" t="t"/>
              <a:pathLst>
                <a:path extrusionOk="0" h="1227" w="1491">
                  <a:moveTo>
                    <a:pt x="731" y="0"/>
                  </a:moveTo>
                  <a:cubicBezTo>
                    <a:pt x="490" y="0"/>
                    <a:pt x="113" y="151"/>
                    <a:pt x="78" y="280"/>
                  </a:cubicBezTo>
                  <a:cubicBezTo>
                    <a:pt x="1" y="553"/>
                    <a:pt x="104" y="1033"/>
                    <a:pt x="307" y="1177"/>
                  </a:cubicBezTo>
                  <a:cubicBezTo>
                    <a:pt x="356" y="1213"/>
                    <a:pt x="420" y="1227"/>
                    <a:pt x="498" y="1227"/>
                  </a:cubicBezTo>
                  <a:cubicBezTo>
                    <a:pt x="723" y="1227"/>
                    <a:pt x="1064" y="1110"/>
                    <a:pt x="1491" y="1051"/>
                  </a:cubicBezTo>
                  <a:cubicBezTo>
                    <a:pt x="1206" y="548"/>
                    <a:pt x="1111" y="149"/>
                    <a:pt x="870" y="26"/>
                  </a:cubicBezTo>
                  <a:cubicBezTo>
                    <a:pt x="835" y="8"/>
                    <a:pt x="787" y="0"/>
                    <a:pt x="731"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5" name="Google Shape;3955;p9"/>
            <p:cNvSpPr/>
            <p:nvPr/>
          </p:nvSpPr>
          <p:spPr>
            <a:xfrm>
              <a:off x="4706900" y="392725"/>
              <a:ext cx="35775" cy="38050"/>
            </a:xfrm>
            <a:custGeom>
              <a:rect b="b" l="l" r="r" t="t"/>
              <a:pathLst>
                <a:path extrusionOk="0" h="1522" w="1431">
                  <a:moveTo>
                    <a:pt x="1125" y="1"/>
                  </a:moveTo>
                  <a:cubicBezTo>
                    <a:pt x="785" y="107"/>
                    <a:pt x="341" y="122"/>
                    <a:pt x="139" y="353"/>
                  </a:cubicBezTo>
                  <a:cubicBezTo>
                    <a:pt x="1" y="509"/>
                    <a:pt x="203" y="967"/>
                    <a:pt x="288" y="1521"/>
                  </a:cubicBezTo>
                  <a:cubicBezTo>
                    <a:pt x="786" y="1264"/>
                    <a:pt x="1227" y="1177"/>
                    <a:pt x="1326" y="947"/>
                  </a:cubicBezTo>
                  <a:cubicBezTo>
                    <a:pt x="1430" y="704"/>
                    <a:pt x="1206" y="322"/>
                    <a:pt x="1125"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6" name="Google Shape;3956;p9"/>
            <p:cNvSpPr/>
            <p:nvPr/>
          </p:nvSpPr>
          <p:spPr>
            <a:xfrm>
              <a:off x="1383450" y="1955325"/>
              <a:ext cx="35750" cy="30175"/>
            </a:xfrm>
            <a:custGeom>
              <a:rect b="b" l="l" r="r" t="t"/>
              <a:pathLst>
                <a:path extrusionOk="0" h="1207" w="1430">
                  <a:moveTo>
                    <a:pt x="706" y="0"/>
                  </a:moveTo>
                  <a:cubicBezTo>
                    <a:pt x="465" y="0"/>
                    <a:pt x="140" y="101"/>
                    <a:pt x="100" y="210"/>
                  </a:cubicBezTo>
                  <a:cubicBezTo>
                    <a:pt x="0" y="481"/>
                    <a:pt x="52" y="967"/>
                    <a:pt x="240" y="1135"/>
                  </a:cubicBezTo>
                  <a:cubicBezTo>
                    <a:pt x="300" y="1189"/>
                    <a:pt x="391" y="1207"/>
                    <a:pt x="508" y="1207"/>
                  </a:cubicBezTo>
                  <a:cubicBezTo>
                    <a:pt x="731" y="1207"/>
                    <a:pt x="1050" y="1140"/>
                    <a:pt x="1429" y="1127"/>
                  </a:cubicBezTo>
                  <a:cubicBezTo>
                    <a:pt x="1197" y="596"/>
                    <a:pt x="1141" y="186"/>
                    <a:pt x="917" y="44"/>
                  </a:cubicBezTo>
                  <a:cubicBezTo>
                    <a:pt x="869" y="13"/>
                    <a:pt x="793" y="0"/>
                    <a:pt x="706"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7" name="Google Shape;3957;p9"/>
            <p:cNvSpPr/>
            <p:nvPr/>
          </p:nvSpPr>
          <p:spPr>
            <a:xfrm>
              <a:off x="1611800" y="4269550"/>
              <a:ext cx="31875" cy="35125"/>
            </a:xfrm>
            <a:custGeom>
              <a:rect b="b" l="l" r="r" t="t"/>
              <a:pathLst>
                <a:path extrusionOk="0" h="1405" w="1275">
                  <a:moveTo>
                    <a:pt x="951" y="0"/>
                  </a:moveTo>
                  <a:cubicBezTo>
                    <a:pt x="664" y="99"/>
                    <a:pt x="251" y="117"/>
                    <a:pt x="123" y="317"/>
                  </a:cubicBezTo>
                  <a:cubicBezTo>
                    <a:pt x="1" y="509"/>
                    <a:pt x="172" y="890"/>
                    <a:pt x="245" y="1405"/>
                  </a:cubicBezTo>
                  <a:cubicBezTo>
                    <a:pt x="699" y="1157"/>
                    <a:pt x="1109" y="1066"/>
                    <a:pt x="1189" y="853"/>
                  </a:cubicBezTo>
                  <a:cubicBezTo>
                    <a:pt x="1274" y="631"/>
                    <a:pt x="1044" y="291"/>
                    <a:pt x="951"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8" name="Google Shape;3958;p9"/>
            <p:cNvSpPr/>
            <p:nvPr/>
          </p:nvSpPr>
          <p:spPr>
            <a:xfrm>
              <a:off x="3706275" y="5447200"/>
              <a:ext cx="34500" cy="28250"/>
            </a:xfrm>
            <a:custGeom>
              <a:rect b="b" l="l" r="r" t="t"/>
              <a:pathLst>
                <a:path extrusionOk="0" h="1130" w="1380">
                  <a:moveTo>
                    <a:pt x="735" y="0"/>
                  </a:moveTo>
                  <a:cubicBezTo>
                    <a:pt x="501" y="0"/>
                    <a:pt x="200" y="101"/>
                    <a:pt x="115" y="238"/>
                  </a:cubicBezTo>
                  <a:cubicBezTo>
                    <a:pt x="0" y="422"/>
                    <a:pt x="115" y="925"/>
                    <a:pt x="299" y="1071"/>
                  </a:cubicBezTo>
                  <a:cubicBezTo>
                    <a:pt x="354" y="1114"/>
                    <a:pt x="430" y="1130"/>
                    <a:pt x="525" y="1130"/>
                  </a:cubicBezTo>
                  <a:cubicBezTo>
                    <a:pt x="732" y="1130"/>
                    <a:pt x="1028" y="1055"/>
                    <a:pt x="1379" y="1032"/>
                  </a:cubicBezTo>
                  <a:cubicBezTo>
                    <a:pt x="1185" y="553"/>
                    <a:pt x="1142" y="135"/>
                    <a:pt x="940" y="38"/>
                  </a:cubicBezTo>
                  <a:cubicBezTo>
                    <a:pt x="887" y="12"/>
                    <a:pt x="815" y="0"/>
                    <a:pt x="735"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9" name="Google Shape;3959;p9"/>
            <p:cNvSpPr/>
            <p:nvPr/>
          </p:nvSpPr>
          <p:spPr>
            <a:xfrm>
              <a:off x="5406525" y="778450"/>
              <a:ext cx="35400" cy="37000"/>
            </a:xfrm>
            <a:custGeom>
              <a:rect b="b" l="l" r="r" t="t"/>
              <a:pathLst>
                <a:path extrusionOk="0" h="1480" w="1416">
                  <a:moveTo>
                    <a:pt x="1181" y="0"/>
                  </a:moveTo>
                  <a:cubicBezTo>
                    <a:pt x="670" y="233"/>
                    <a:pt x="225" y="296"/>
                    <a:pt x="117" y="523"/>
                  </a:cubicBezTo>
                  <a:cubicBezTo>
                    <a:pt x="1" y="762"/>
                    <a:pt x="204" y="1154"/>
                    <a:pt x="269" y="1480"/>
                  </a:cubicBezTo>
                  <a:cubicBezTo>
                    <a:pt x="614" y="1390"/>
                    <a:pt x="1057" y="1396"/>
                    <a:pt x="1271" y="1175"/>
                  </a:cubicBezTo>
                  <a:cubicBezTo>
                    <a:pt x="1416" y="1026"/>
                    <a:pt x="1239" y="557"/>
                    <a:pt x="1181"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0" name="Google Shape;3960;p9"/>
            <p:cNvSpPr/>
            <p:nvPr/>
          </p:nvSpPr>
          <p:spPr>
            <a:xfrm>
              <a:off x="1217525" y="2798975"/>
              <a:ext cx="32725" cy="28025"/>
            </a:xfrm>
            <a:custGeom>
              <a:rect b="b" l="l" r="r" t="t"/>
              <a:pathLst>
                <a:path extrusionOk="0" h="1121" w="1309">
                  <a:moveTo>
                    <a:pt x="731" y="1"/>
                  </a:moveTo>
                  <a:cubicBezTo>
                    <a:pt x="520" y="1"/>
                    <a:pt x="238" y="147"/>
                    <a:pt x="0" y="205"/>
                  </a:cubicBezTo>
                  <a:cubicBezTo>
                    <a:pt x="66" y="501"/>
                    <a:pt x="41" y="917"/>
                    <a:pt x="225" y="1061"/>
                  </a:cubicBezTo>
                  <a:cubicBezTo>
                    <a:pt x="280" y="1105"/>
                    <a:pt x="357" y="1120"/>
                    <a:pt x="451" y="1120"/>
                  </a:cubicBezTo>
                  <a:cubicBezTo>
                    <a:pt x="659" y="1120"/>
                    <a:pt x="956" y="1045"/>
                    <a:pt x="1309" y="1021"/>
                  </a:cubicBezTo>
                  <a:cubicBezTo>
                    <a:pt x="1113" y="542"/>
                    <a:pt x="1067" y="124"/>
                    <a:pt x="866" y="28"/>
                  </a:cubicBezTo>
                  <a:cubicBezTo>
                    <a:pt x="826" y="9"/>
                    <a:pt x="780" y="1"/>
                    <a:pt x="731"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1" name="Google Shape;3961;p9"/>
            <p:cNvSpPr/>
            <p:nvPr/>
          </p:nvSpPr>
          <p:spPr>
            <a:xfrm>
              <a:off x="3880475" y="238125"/>
              <a:ext cx="34650" cy="31150"/>
            </a:xfrm>
            <a:custGeom>
              <a:rect b="b" l="l" r="r" t="t"/>
              <a:pathLst>
                <a:path extrusionOk="0" h="1246" w="1386">
                  <a:moveTo>
                    <a:pt x="766" y="0"/>
                  </a:moveTo>
                  <a:cubicBezTo>
                    <a:pt x="540" y="0"/>
                    <a:pt x="248" y="115"/>
                    <a:pt x="1" y="152"/>
                  </a:cubicBezTo>
                  <a:cubicBezTo>
                    <a:pt x="61" y="505"/>
                    <a:pt x="20" y="952"/>
                    <a:pt x="219" y="1177"/>
                  </a:cubicBezTo>
                  <a:cubicBezTo>
                    <a:pt x="263" y="1227"/>
                    <a:pt x="343" y="1245"/>
                    <a:pt x="450" y="1245"/>
                  </a:cubicBezTo>
                  <a:cubicBezTo>
                    <a:pt x="673" y="1245"/>
                    <a:pt x="1012" y="1168"/>
                    <a:pt x="1386" y="1148"/>
                  </a:cubicBezTo>
                  <a:cubicBezTo>
                    <a:pt x="1202" y="622"/>
                    <a:pt x="1178" y="168"/>
                    <a:pt x="963" y="44"/>
                  </a:cubicBezTo>
                  <a:cubicBezTo>
                    <a:pt x="907" y="13"/>
                    <a:pt x="840" y="0"/>
                    <a:pt x="766"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2" name="Google Shape;3962;p9"/>
            <p:cNvSpPr/>
            <p:nvPr/>
          </p:nvSpPr>
          <p:spPr>
            <a:xfrm>
              <a:off x="5972625" y="1414425"/>
              <a:ext cx="37775" cy="32175"/>
            </a:xfrm>
            <a:custGeom>
              <a:rect b="b" l="l" r="r" t="t"/>
              <a:pathLst>
                <a:path extrusionOk="0" h="1287" w="1511">
                  <a:moveTo>
                    <a:pt x="810" y="1"/>
                  </a:moveTo>
                  <a:cubicBezTo>
                    <a:pt x="575" y="1"/>
                    <a:pt x="267" y="183"/>
                    <a:pt x="0" y="262"/>
                  </a:cubicBezTo>
                  <a:cubicBezTo>
                    <a:pt x="108" y="603"/>
                    <a:pt x="124" y="1051"/>
                    <a:pt x="354" y="1245"/>
                  </a:cubicBezTo>
                  <a:cubicBezTo>
                    <a:pt x="388" y="1274"/>
                    <a:pt x="436" y="1286"/>
                    <a:pt x="496" y="1286"/>
                  </a:cubicBezTo>
                  <a:cubicBezTo>
                    <a:pt x="712" y="1286"/>
                    <a:pt x="1082" y="1131"/>
                    <a:pt x="1511" y="1046"/>
                  </a:cubicBezTo>
                  <a:cubicBezTo>
                    <a:pt x="1253" y="556"/>
                    <a:pt x="1164" y="113"/>
                    <a:pt x="934" y="22"/>
                  </a:cubicBezTo>
                  <a:cubicBezTo>
                    <a:pt x="896" y="7"/>
                    <a:pt x="854" y="1"/>
                    <a:pt x="810"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3" name="Google Shape;3963;p9"/>
            <p:cNvSpPr/>
            <p:nvPr/>
          </p:nvSpPr>
          <p:spPr>
            <a:xfrm>
              <a:off x="1893700" y="4577375"/>
              <a:ext cx="35100" cy="36050"/>
            </a:xfrm>
            <a:custGeom>
              <a:rect b="b" l="l" r="r" t="t"/>
              <a:pathLst>
                <a:path extrusionOk="0" h="1442" w="1404">
                  <a:moveTo>
                    <a:pt x="1215" y="1"/>
                  </a:moveTo>
                  <a:cubicBezTo>
                    <a:pt x="695" y="210"/>
                    <a:pt x="247" y="253"/>
                    <a:pt x="128" y="474"/>
                  </a:cubicBezTo>
                  <a:cubicBezTo>
                    <a:pt x="1" y="708"/>
                    <a:pt x="188" y="1112"/>
                    <a:pt x="238" y="1442"/>
                  </a:cubicBezTo>
                  <a:cubicBezTo>
                    <a:pt x="586" y="1365"/>
                    <a:pt x="1029" y="1390"/>
                    <a:pt x="1252" y="1178"/>
                  </a:cubicBezTo>
                  <a:cubicBezTo>
                    <a:pt x="1404" y="1035"/>
                    <a:pt x="1247" y="559"/>
                    <a:pt x="1215"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4" name="Google Shape;3964;p9"/>
            <p:cNvSpPr/>
            <p:nvPr/>
          </p:nvSpPr>
          <p:spPr>
            <a:xfrm>
              <a:off x="3289100" y="5360825"/>
              <a:ext cx="35725" cy="37950"/>
            </a:xfrm>
            <a:custGeom>
              <a:rect b="b" l="l" r="r" t="t"/>
              <a:pathLst>
                <a:path extrusionOk="0" h="1518" w="1429">
                  <a:moveTo>
                    <a:pt x="1144" y="0"/>
                  </a:moveTo>
                  <a:cubicBezTo>
                    <a:pt x="647" y="257"/>
                    <a:pt x="205" y="342"/>
                    <a:pt x="105" y="573"/>
                  </a:cubicBezTo>
                  <a:cubicBezTo>
                    <a:pt x="0" y="815"/>
                    <a:pt x="223" y="1198"/>
                    <a:pt x="302" y="1518"/>
                  </a:cubicBezTo>
                  <a:cubicBezTo>
                    <a:pt x="643" y="1413"/>
                    <a:pt x="1086" y="1400"/>
                    <a:pt x="1290" y="1170"/>
                  </a:cubicBezTo>
                  <a:cubicBezTo>
                    <a:pt x="1428" y="1014"/>
                    <a:pt x="1228" y="556"/>
                    <a:pt x="1144"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5" name="Google Shape;3965;p9"/>
            <p:cNvSpPr/>
            <p:nvPr/>
          </p:nvSpPr>
          <p:spPr>
            <a:xfrm>
              <a:off x="2177375" y="4892950"/>
              <a:ext cx="31850" cy="34725"/>
            </a:xfrm>
            <a:custGeom>
              <a:rect b="b" l="l" r="r" t="t"/>
              <a:pathLst>
                <a:path extrusionOk="0" h="1389" w="1274">
                  <a:moveTo>
                    <a:pt x="1029" y="0"/>
                  </a:moveTo>
                  <a:cubicBezTo>
                    <a:pt x="574" y="248"/>
                    <a:pt x="166" y="338"/>
                    <a:pt x="86" y="550"/>
                  </a:cubicBezTo>
                  <a:cubicBezTo>
                    <a:pt x="0" y="774"/>
                    <a:pt x="154" y="1265"/>
                    <a:pt x="344" y="1361"/>
                  </a:cubicBezTo>
                  <a:cubicBezTo>
                    <a:pt x="381" y="1380"/>
                    <a:pt x="430" y="1388"/>
                    <a:pt x="486" y="1388"/>
                  </a:cubicBezTo>
                  <a:cubicBezTo>
                    <a:pt x="712" y="1388"/>
                    <a:pt x="1047" y="1247"/>
                    <a:pt x="1150" y="1087"/>
                  </a:cubicBezTo>
                  <a:cubicBezTo>
                    <a:pt x="1274" y="896"/>
                    <a:pt x="1101" y="513"/>
                    <a:pt x="1029"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6" name="Google Shape;3966;p9"/>
            <p:cNvSpPr/>
            <p:nvPr/>
          </p:nvSpPr>
          <p:spPr>
            <a:xfrm>
              <a:off x="2408400" y="5030375"/>
              <a:ext cx="33625" cy="35150"/>
            </a:xfrm>
            <a:custGeom>
              <a:rect b="b" l="l" r="r" t="t"/>
              <a:pathLst>
                <a:path extrusionOk="0" h="1406" w="1345">
                  <a:moveTo>
                    <a:pt x="777" y="1"/>
                  </a:moveTo>
                  <a:cubicBezTo>
                    <a:pt x="537" y="1"/>
                    <a:pt x="273" y="71"/>
                    <a:pt x="158" y="203"/>
                  </a:cubicBezTo>
                  <a:cubicBezTo>
                    <a:pt x="0" y="383"/>
                    <a:pt x="134" y="821"/>
                    <a:pt x="146" y="1406"/>
                  </a:cubicBezTo>
                  <a:cubicBezTo>
                    <a:pt x="674" y="1163"/>
                    <a:pt x="1079" y="1098"/>
                    <a:pt x="1226" y="868"/>
                  </a:cubicBezTo>
                  <a:cubicBezTo>
                    <a:pt x="1344" y="685"/>
                    <a:pt x="1222" y="100"/>
                    <a:pt x="1075" y="46"/>
                  </a:cubicBezTo>
                  <a:cubicBezTo>
                    <a:pt x="991" y="16"/>
                    <a:pt x="887" y="1"/>
                    <a:pt x="777"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7" name="Google Shape;3967;p9"/>
            <p:cNvSpPr/>
            <p:nvPr/>
          </p:nvSpPr>
          <p:spPr>
            <a:xfrm>
              <a:off x="2642925" y="5159925"/>
              <a:ext cx="36075" cy="30225"/>
            </a:xfrm>
            <a:custGeom>
              <a:rect b="b" l="l" r="r" t="t"/>
              <a:pathLst>
                <a:path extrusionOk="0" h="1209" w="1443">
                  <a:moveTo>
                    <a:pt x="714" y="0"/>
                  </a:moveTo>
                  <a:cubicBezTo>
                    <a:pt x="472" y="0"/>
                    <a:pt x="137" y="109"/>
                    <a:pt x="98" y="222"/>
                  </a:cubicBezTo>
                  <a:cubicBezTo>
                    <a:pt x="0" y="493"/>
                    <a:pt x="62" y="978"/>
                    <a:pt x="254" y="1141"/>
                  </a:cubicBezTo>
                  <a:cubicBezTo>
                    <a:pt x="312" y="1191"/>
                    <a:pt x="397" y="1209"/>
                    <a:pt x="506" y="1209"/>
                  </a:cubicBezTo>
                  <a:cubicBezTo>
                    <a:pt x="730" y="1209"/>
                    <a:pt x="1053" y="1135"/>
                    <a:pt x="1443" y="1115"/>
                  </a:cubicBezTo>
                  <a:cubicBezTo>
                    <a:pt x="1200" y="587"/>
                    <a:pt x="1138" y="180"/>
                    <a:pt x="911" y="40"/>
                  </a:cubicBezTo>
                  <a:cubicBezTo>
                    <a:pt x="865" y="12"/>
                    <a:pt x="795" y="0"/>
                    <a:pt x="714"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8" name="Google Shape;3968;p9"/>
            <p:cNvSpPr/>
            <p:nvPr/>
          </p:nvSpPr>
          <p:spPr>
            <a:xfrm>
              <a:off x="2877000" y="5292275"/>
              <a:ext cx="32700" cy="28025"/>
            </a:xfrm>
            <a:custGeom>
              <a:rect b="b" l="l" r="r" t="t"/>
              <a:pathLst>
                <a:path extrusionOk="0" h="1121" w="1308">
                  <a:moveTo>
                    <a:pt x="732" y="0"/>
                  </a:moveTo>
                  <a:cubicBezTo>
                    <a:pt x="522" y="0"/>
                    <a:pt x="240" y="146"/>
                    <a:pt x="1" y="203"/>
                  </a:cubicBezTo>
                  <a:cubicBezTo>
                    <a:pt x="67" y="501"/>
                    <a:pt x="40" y="915"/>
                    <a:pt x="224" y="1061"/>
                  </a:cubicBezTo>
                  <a:cubicBezTo>
                    <a:pt x="280" y="1104"/>
                    <a:pt x="357" y="1120"/>
                    <a:pt x="452" y="1120"/>
                  </a:cubicBezTo>
                  <a:cubicBezTo>
                    <a:pt x="660" y="1120"/>
                    <a:pt x="956" y="1046"/>
                    <a:pt x="1308" y="1022"/>
                  </a:cubicBezTo>
                  <a:cubicBezTo>
                    <a:pt x="1112" y="544"/>
                    <a:pt x="1067" y="125"/>
                    <a:pt x="868" y="28"/>
                  </a:cubicBezTo>
                  <a:cubicBezTo>
                    <a:pt x="828" y="8"/>
                    <a:pt x="782" y="0"/>
                    <a:pt x="732"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969" name="Google Shape;3969;p9"/>
          <p:cNvGrpSpPr/>
          <p:nvPr/>
        </p:nvGrpSpPr>
        <p:grpSpPr>
          <a:xfrm>
            <a:off x="6502360" y="-1455398"/>
            <a:ext cx="4397855" cy="4441252"/>
            <a:chOff x="1217525" y="238125"/>
            <a:chExt cx="5186150" cy="5237325"/>
          </a:xfrm>
        </p:grpSpPr>
        <p:sp>
          <p:nvSpPr>
            <p:cNvPr id="3970" name="Google Shape;3970;p9"/>
            <p:cNvSpPr/>
            <p:nvPr/>
          </p:nvSpPr>
          <p:spPr>
            <a:xfrm>
              <a:off x="3064700" y="2105425"/>
              <a:ext cx="1488400" cy="1501400"/>
            </a:xfrm>
            <a:custGeom>
              <a:rect b="b" l="l" r="r" t="t"/>
              <a:pathLst>
                <a:path extrusionOk="0" h="60056" w="59536">
                  <a:moveTo>
                    <a:pt x="35171" y="5672"/>
                  </a:moveTo>
                  <a:cubicBezTo>
                    <a:pt x="35857" y="6721"/>
                    <a:pt x="36948" y="7490"/>
                    <a:pt x="38284" y="7490"/>
                  </a:cubicBezTo>
                  <a:cubicBezTo>
                    <a:pt x="38312" y="7490"/>
                    <a:pt x="38341" y="7490"/>
                    <a:pt x="38370" y="7489"/>
                  </a:cubicBezTo>
                  <a:lnTo>
                    <a:pt x="38370" y="7489"/>
                  </a:lnTo>
                  <a:lnTo>
                    <a:pt x="36351" y="10618"/>
                  </a:lnTo>
                  <a:lnTo>
                    <a:pt x="33545" y="9039"/>
                  </a:lnTo>
                  <a:cubicBezTo>
                    <a:pt x="34040" y="8015"/>
                    <a:pt x="34614" y="6827"/>
                    <a:pt x="35171" y="5672"/>
                  </a:cubicBezTo>
                  <a:close/>
                  <a:moveTo>
                    <a:pt x="27767" y="8151"/>
                  </a:moveTo>
                  <a:lnTo>
                    <a:pt x="30691" y="9794"/>
                  </a:lnTo>
                  <a:lnTo>
                    <a:pt x="28892" y="12601"/>
                  </a:lnTo>
                  <a:lnTo>
                    <a:pt x="26273" y="11127"/>
                  </a:lnTo>
                  <a:cubicBezTo>
                    <a:pt x="26765" y="10146"/>
                    <a:pt x="27303" y="9075"/>
                    <a:pt x="27767" y="8151"/>
                  </a:cubicBezTo>
                  <a:close/>
                  <a:moveTo>
                    <a:pt x="20447" y="10270"/>
                  </a:moveTo>
                  <a:cubicBezTo>
                    <a:pt x="21294" y="10808"/>
                    <a:pt x="22283" y="11438"/>
                    <a:pt x="23213" y="12029"/>
                  </a:cubicBezTo>
                  <a:lnTo>
                    <a:pt x="21695" y="14729"/>
                  </a:lnTo>
                  <a:lnTo>
                    <a:pt x="18758" y="13273"/>
                  </a:lnTo>
                  <a:cubicBezTo>
                    <a:pt x="19285" y="12336"/>
                    <a:pt x="19897" y="11248"/>
                    <a:pt x="20447" y="10270"/>
                  </a:cubicBezTo>
                  <a:close/>
                  <a:moveTo>
                    <a:pt x="44513" y="11007"/>
                  </a:moveTo>
                  <a:cubicBezTo>
                    <a:pt x="45226" y="11938"/>
                    <a:pt x="46252" y="12716"/>
                    <a:pt x="47536" y="12716"/>
                  </a:cubicBezTo>
                  <a:cubicBezTo>
                    <a:pt x="47615" y="12716"/>
                    <a:pt x="47694" y="12713"/>
                    <a:pt x="47774" y="12707"/>
                  </a:cubicBezTo>
                  <a:lnTo>
                    <a:pt x="47774" y="12707"/>
                  </a:lnTo>
                  <a:lnTo>
                    <a:pt x="45710" y="15877"/>
                  </a:lnTo>
                  <a:lnTo>
                    <a:pt x="42913" y="14304"/>
                  </a:lnTo>
                  <a:cubicBezTo>
                    <a:pt x="43401" y="13297"/>
                    <a:pt x="43956" y="12154"/>
                    <a:pt x="44513" y="11007"/>
                  </a:cubicBezTo>
                  <a:close/>
                  <a:moveTo>
                    <a:pt x="12830" y="11513"/>
                  </a:moveTo>
                  <a:lnTo>
                    <a:pt x="12830" y="11513"/>
                  </a:lnTo>
                  <a:cubicBezTo>
                    <a:pt x="13700" y="12980"/>
                    <a:pt x="14705" y="13874"/>
                    <a:pt x="16122" y="13917"/>
                  </a:cubicBezTo>
                  <a:lnTo>
                    <a:pt x="16123" y="13917"/>
                  </a:lnTo>
                  <a:lnTo>
                    <a:pt x="14378" y="17019"/>
                  </a:lnTo>
                  <a:lnTo>
                    <a:pt x="10974" y="15469"/>
                  </a:lnTo>
                  <a:cubicBezTo>
                    <a:pt x="12166" y="14729"/>
                    <a:pt x="12887" y="13457"/>
                    <a:pt x="12830" y="11513"/>
                  </a:cubicBezTo>
                  <a:close/>
                  <a:moveTo>
                    <a:pt x="37204" y="13597"/>
                  </a:moveTo>
                  <a:lnTo>
                    <a:pt x="39925" y="15127"/>
                  </a:lnTo>
                  <a:lnTo>
                    <a:pt x="38315" y="17574"/>
                  </a:lnTo>
                  <a:lnTo>
                    <a:pt x="35937" y="16238"/>
                  </a:lnTo>
                  <a:lnTo>
                    <a:pt x="37204" y="13597"/>
                  </a:lnTo>
                  <a:close/>
                  <a:moveTo>
                    <a:pt x="29867" y="15955"/>
                  </a:moveTo>
                  <a:lnTo>
                    <a:pt x="32225" y="17281"/>
                  </a:lnTo>
                  <a:cubicBezTo>
                    <a:pt x="31790" y="17960"/>
                    <a:pt x="31338" y="18669"/>
                    <a:pt x="30866" y="19406"/>
                  </a:cubicBezTo>
                  <a:lnTo>
                    <a:pt x="28780" y="18233"/>
                  </a:lnTo>
                  <a:lnTo>
                    <a:pt x="29867" y="15955"/>
                  </a:lnTo>
                  <a:close/>
                  <a:moveTo>
                    <a:pt x="22541" y="18031"/>
                  </a:moveTo>
                  <a:cubicBezTo>
                    <a:pt x="23224" y="18498"/>
                    <a:pt x="23938" y="18983"/>
                    <a:pt x="24624" y="19452"/>
                  </a:cubicBezTo>
                  <a:lnTo>
                    <a:pt x="23419" y="21596"/>
                  </a:lnTo>
                  <a:lnTo>
                    <a:pt x="21149" y="20504"/>
                  </a:lnTo>
                  <a:cubicBezTo>
                    <a:pt x="21593" y="19717"/>
                    <a:pt x="22054" y="18893"/>
                    <a:pt x="22541" y="18031"/>
                  </a:cubicBezTo>
                  <a:close/>
                  <a:moveTo>
                    <a:pt x="46568" y="18718"/>
                  </a:moveTo>
                  <a:lnTo>
                    <a:pt x="49498" y="20365"/>
                  </a:lnTo>
                  <a:lnTo>
                    <a:pt x="47698" y="23125"/>
                  </a:lnTo>
                  <a:lnTo>
                    <a:pt x="45107" y="21668"/>
                  </a:lnTo>
                  <a:cubicBezTo>
                    <a:pt x="45598" y="20678"/>
                    <a:pt x="46084" y="19695"/>
                    <a:pt x="46568" y="18718"/>
                  </a:cubicBezTo>
                  <a:close/>
                  <a:moveTo>
                    <a:pt x="15096" y="19957"/>
                  </a:moveTo>
                  <a:lnTo>
                    <a:pt x="17551" y="21599"/>
                  </a:lnTo>
                  <a:lnTo>
                    <a:pt x="16163" y="24067"/>
                  </a:lnTo>
                  <a:lnTo>
                    <a:pt x="13481" y="22829"/>
                  </a:lnTo>
                  <a:lnTo>
                    <a:pt x="15096" y="19957"/>
                  </a:lnTo>
                  <a:close/>
                  <a:moveTo>
                    <a:pt x="39356" y="21292"/>
                  </a:moveTo>
                  <a:lnTo>
                    <a:pt x="41706" y="22613"/>
                  </a:lnTo>
                  <a:lnTo>
                    <a:pt x="40334" y="24726"/>
                  </a:lnTo>
                  <a:lnTo>
                    <a:pt x="38265" y="23563"/>
                  </a:lnTo>
                  <a:cubicBezTo>
                    <a:pt x="38620" y="22823"/>
                    <a:pt x="38974" y="22088"/>
                    <a:pt x="39356" y="21292"/>
                  </a:cubicBezTo>
                  <a:close/>
                  <a:moveTo>
                    <a:pt x="32036" y="23833"/>
                  </a:moveTo>
                  <a:lnTo>
                    <a:pt x="33850" y="24852"/>
                  </a:lnTo>
                  <a:lnTo>
                    <a:pt x="32838" y="26400"/>
                  </a:lnTo>
                  <a:lnTo>
                    <a:pt x="31254" y="25508"/>
                  </a:lnTo>
                  <a:lnTo>
                    <a:pt x="32036" y="23833"/>
                  </a:lnTo>
                  <a:close/>
                  <a:moveTo>
                    <a:pt x="7495" y="21569"/>
                  </a:moveTo>
                  <a:lnTo>
                    <a:pt x="10643" y="23738"/>
                  </a:lnTo>
                  <a:lnTo>
                    <a:pt x="8883" y="26868"/>
                  </a:lnTo>
                  <a:cubicBezTo>
                    <a:pt x="8157" y="25803"/>
                    <a:pt x="7066" y="25308"/>
                    <a:pt x="5548" y="25308"/>
                  </a:cubicBezTo>
                  <a:cubicBezTo>
                    <a:pt x="5382" y="25308"/>
                    <a:pt x="5211" y="25314"/>
                    <a:pt x="5034" y="25325"/>
                  </a:cubicBezTo>
                  <a:cubicBezTo>
                    <a:pt x="6680" y="24337"/>
                    <a:pt x="7533" y="23106"/>
                    <a:pt x="7495" y="21569"/>
                  </a:cubicBezTo>
                  <a:close/>
                  <a:moveTo>
                    <a:pt x="24561" y="25944"/>
                  </a:moveTo>
                  <a:lnTo>
                    <a:pt x="26176" y="26994"/>
                  </a:lnTo>
                  <a:lnTo>
                    <a:pt x="25208" y="28718"/>
                  </a:lnTo>
                  <a:lnTo>
                    <a:pt x="23488" y="27851"/>
                  </a:lnTo>
                  <a:lnTo>
                    <a:pt x="24561" y="25944"/>
                  </a:lnTo>
                  <a:close/>
                  <a:moveTo>
                    <a:pt x="48560" y="26304"/>
                  </a:moveTo>
                  <a:lnTo>
                    <a:pt x="51478" y="27699"/>
                  </a:lnTo>
                  <a:lnTo>
                    <a:pt x="49773" y="30731"/>
                  </a:lnTo>
                  <a:lnTo>
                    <a:pt x="47063" y="28967"/>
                  </a:lnTo>
                  <a:lnTo>
                    <a:pt x="48560" y="26304"/>
                  </a:lnTo>
                  <a:close/>
                  <a:moveTo>
                    <a:pt x="17079" y="27695"/>
                  </a:moveTo>
                  <a:lnTo>
                    <a:pt x="19313" y="29098"/>
                  </a:lnTo>
                  <a:cubicBezTo>
                    <a:pt x="18895" y="29844"/>
                    <a:pt x="18479" y="30583"/>
                    <a:pt x="18065" y="31317"/>
                  </a:cubicBezTo>
                  <a:lnTo>
                    <a:pt x="15696" y="30157"/>
                  </a:lnTo>
                  <a:lnTo>
                    <a:pt x="17079" y="27695"/>
                  </a:lnTo>
                  <a:close/>
                  <a:moveTo>
                    <a:pt x="41457" y="28918"/>
                  </a:moveTo>
                  <a:lnTo>
                    <a:pt x="43731" y="29975"/>
                  </a:lnTo>
                  <a:lnTo>
                    <a:pt x="42356" y="32421"/>
                  </a:lnTo>
                  <a:lnTo>
                    <a:pt x="40250" y="31065"/>
                  </a:lnTo>
                  <a:lnTo>
                    <a:pt x="41457" y="28918"/>
                  </a:lnTo>
                  <a:close/>
                  <a:moveTo>
                    <a:pt x="9766" y="29422"/>
                  </a:moveTo>
                  <a:lnTo>
                    <a:pt x="12507" y="31154"/>
                  </a:lnTo>
                  <a:lnTo>
                    <a:pt x="10948" y="33930"/>
                  </a:lnTo>
                  <a:lnTo>
                    <a:pt x="7892" y="32439"/>
                  </a:lnTo>
                  <a:cubicBezTo>
                    <a:pt x="8447" y="31546"/>
                    <a:pt x="9147" y="30418"/>
                    <a:pt x="9766" y="29422"/>
                  </a:cubicBezTo>
                  <a:close/>
                  <a:moveTo>
                    <a:pt x="34175" y="31534"/>
                  </a:moveTo>
                  <a:lnTo>
                    <a:pt x="35962" y="32310"/>
                  </a:lnTo>
                  <a:lnTo>
                    <a:pt x="34894" y="34211"/>
                  </a:lnTo>
                  <a:lnTo>
                    <a:pt x="33203" y="33261"/>
                  </a:lnTo>
                  <a:lnTo>
                    <a:pt x="34175" y="31534"/>
                  </a:lnTo>
                  <a:close/>
                  <a:moveTo>
                    <a:pt x="26533" y="33625"/>
                  </a:moveTo>
                  <a:lnTo>
                    <a:pt x="28370" y="34658"/>
                  </a:lnTo>
                  <a:lnTo>
                    <a:pt x="27377" y="36425"/>
                  </a:lnTo>
                  <a:lnTo>
                    <a:pt x="25538" y="35392"/>
                  </a:lnTo>
                  <a:lnTo>
                    <a:pt x="26533" y="33625"/>
                  </a:lnTo>
                  <a:close/>
                  <a:moveTo>
                    <a:pt x="50598" y="33318"/>
                  </a:moveTo>
                  <a:cubicBezTo>
                    <a:pt x="51296" y="34276"/>
                    <a:pt x="52310" y="34826"/>
                    <a:pt x="53784" y="34826"/>
                  </a:cubicBezTo>
                  <a:cubicBezTo>
                    <a:pt x="53996" y="34826"/>
                    <a:pt x="54217" y="34815"/>
                    <a:pt x="54448" y="34792"/>
                  </a:cubicBezTo>
                  <a:lnTo>
                    <a:pt x="54448" y="34792"/>
                  </a:lnTo>
                  <a:cubicBezTo>
                    <a:pt x="52730" y="35837"/>
                    <a:pt x="51925" y="37060"/>
                    <a:pt x="51970" y="38530"/>
                  </a:cubicBezTo>
                  <a:lnTo>
                    <a:pt x="48869" y="36395"/>
                  </a:lnTo>
                  <a:lnTo>
                    <a:pt x="50598" y="33318"/>
                  </a:lnTo>
                  <a:close/>
                  <a:moveTo>
                    <a:pt x="19142" y="35281"/>
                  </a:moveTo>
                  <a:lnTo>
                    <a:pt x="21347" y="36520"/>
                  </a:lnTo>
                  <a:cubicBezTo>
                    <a:pt x="20917" y="37400"/>
                    <a:pt x="20544" y="38163"/>
                    <a:pt x="20155" y="38959"/>
                  </a:cubicBezTo>
                  <a:lnTo>
                    <a:pt x="17664" y="37559"/>
                  </a:lnTo>
                  <a:cubicBezTo>
                    <a:pt x="18112" y="36871"/>
                    <a:pt x="18625" y="36078"/>
                    <a:pt x="19142" y="35281"/>
                  </a:cubicBezTo>
                  <a:close/>
                  <a:moveTo>
                    <a:pt x="43302" y="36072"/>
                  </a:moveTo>
                  <a:lnTo>
                    <a:pt x="45978" y="37321"/>
                  </a:lnTo>
                  <a:lnTo>
                    <a:pt x="44362" y="40196"/>
                  </a:lnTo>
                  <a:lnTo>
                    <a:pt x="41914" y="38541"/>
                  </a:lnTo>
                  <a:lnTo>
                    <a:pt x="43302" y="36072"/>
                  </a:lnTo>
                  <a:close/>
                  <a:moveTo>
                    <a:pt x="11785" y="36908"/>
                  </a:moveTo>
                  <a:lnTo>
                    <a:pt x="14489" y="38427"/>
                  </a:lnTo>
                  <a:lnTo>
                    <a:pt x="12928" y="41537"/>
                  </a:lnTo>
                  <a:lnTo>
                    <a:pt x="9840" y="39799"/>
                  </a:lnTo>
                  <a:lnTo>
                    <a:pt x="11785" y="36908"/>
                  </a:lnTo>
                  <a:close/>
                  <a:moveTo>
                    <a:pt x="35983" y="38469"/>
                  </a:moveTo>
                  <a:lnTo>
                    <a:pt x="38342" y="39639"/>
                  </a:lnTo>
                  <a:lnTo>
                    <a:pt x="36949" y="42116"/>
                  </a:lnTo>
                  <a:lnTo>
                    <a:pt x="34733" y="40694"/>
                  </a:lnTo>
                  <a:cubicBezTo>
                    <a:pt x="35141" y="39966"/>
                    <a:pt x="35574" y="39196"/>
                    <a:pt x="35983" y="38469"/>
                  </a:cubicBezTo>
                  <a:close/>
                  <a:moveTo>
                    <a:pt x="28560" y="40610"/>
                  </a:moveTo>
                  <a:cubicBezTo>
                    <a:pt x="29266" y="41008"/>
                    <a:pt x="30043" y="41444"/>
                    <a:pt x="30775" y="41855"/>
                  </a:cubicBezTo>
                  <a:lnTo>
                    <a:pt x="29602" y="44270"/>
                  </a:lnTo>
                  <a:lnTo>
                    <a:pt x="27118" y="42875"/>
                  </a:lnTo>
                  <a:lnTo>
                    <a:pt x="28560" y="40610"/>
                  </a:lnTo>
                  <a:close/>
                  <a:moveTo>
                    <a:pt x="21139" y="42437"/>
                  </a:moveTo>
                  <a:lnTo>
                    <a:pt x="23637" y="43841"/>
                  </a:lnTo>
                  <a:lnTo>
                    <a:pt x="22308" y="46640"/>
                  </a:lnTo>
                  <a:lnTo>
                    <a:pt x="19436" y="45026"/>
                  </a:lnTo>
                  <a:lnTo>
                    <a:pt x="21139" y="42437"/>
                  </a:lnTo>
                  <a:close/>
                  <a:moveTo>
                    <a:pt x="45072" y="43062"/>
                  </a:moveTo>
                  <a:lnTo>
                    <a:pt x="48470" y="44659"/>
                  </a:lnTo>
                  <a:cubicBezTo>
                    <a:pt x="47334" y="45414"/>
                    <a:pt x="46517" y="46671"/>
                    <a:pt x="46688" y="48760"/>
                  </a:cubicBezTo>
                  <a:cubicBezTo>
                    <a:pt x="45770" y="47147"/>
                    <a:pt x="44730" y="46237"/>
                    <a:pt x="43292" y="46228"/>
                  </a:cubicBezTo>
                  <a:lnTo>
                    <a:pt x="45072" y="43062"/>
                  </a:lnTo>
                  <a:close/>
                  <a:moveTo>
                    <a:pt x="13507" y="44000"/>
                  </a:moveTo>
                  <a:lnTo>
                    <a:pt x="16851" y="45879"/>
                  </a:lnTo>
                  <a:cubicBezTo>
                    <a:pt x="15827" y="46762"/>
                    <a:pt x="15128" y="47967"/>
                    <a:pt x="15224" y="49565"/>
                  </a:cubicBezTo>
                  <a:cubicBezTo>
                    <a:pt x="14342" y="48171"/>
                    <a:pt x="13158" y="47461"/>
                    <a:pt x="11371" y="47461"/>
                  </a:cubicBezTo>
                  <a:cubicBezTo>
                    <a:pt x="11227" y="47461"/>
                    <a:pt x="11079" y="47466"/>
                    <a:pt x="10927" y="47475"/>
                  </a:cubicBezTo>
                  <a:cubicBezTo>
                    <a:pt x="12554" y="46556"/>
                    <a:pt x="13471" y="45462"/>
                    <a:pt x="13507" y="44000"/>
                  </a:cubicBezTo>
                  <a:close/>
                  <a:moveTo>
                    <a:pt x="37873" y="45409"/>
                  </a:moveTo>
                  <a:lnTo>
                    <a:pt x="40797" y="46856"/>
                  </a:lnTo>
                  <a:cubicBezTo>
                    <a:pt x="40246" y="47836"/>
                    <a:pt x="39599" y="48990"/>
                    <a:pt x="39052" y="49960"/>
                  </a:cubicBezTo>
                  <a:lnTo>
                    <a:pt x="36204" y="48079"/>
                  </a:lnTo>
                  <a:cubicBezTo>
                    <a:pt x="36665" y="47341"/>
                    <a:pt x="37279" y="46361"/>
                    <a:pt x="37873" y="45409"/>
                  </a:cubicBezTo>
                  <a:close/>
                  <a:moveTo>
                    <a:pt x="30517" y="47440"/>
                  </a:moveTo>
                  <a:lnTo>
                    <a:pt x="33226" y="48963"/>
                  </a:lnTo>
                  <a:lnTo>
                    <a:pt x="31712" y="52113"/>
                  </a:lnTo>
                  <a:lnTo>
                    <a:pt x="28762" y="50229"/>
                  </a:lnTo>
                  <a:lnTo>
                    <a:pt x="30517" y="47440"/>
                  </a:lnTo>
                  <a:close/>
                  <a:moveTo>
                    <a:pt x="23140" y="49413"/>
                  </a:moveTo>
                  <a:lnTo>
                    <a:pt x="26233" y="51153"/>
                  </a:lnTo>
                  <a:cubicBezTo>
                    <a:pt x="25155" y="52004"/>
                    <a:pt x="24495" y="53237"/>
                    <a:pt x="24693" y="55151"/>
                  </a:cubicBezTo>
                  <a:cubicBezTo>
                    <a:pt x="23725" y="53585"/>
                    <a:pt x="22615" y="52666"/>
                    <a:pt x="21236" y="52666"/>
                  </a:cubicBezTo>
                  <a:cubicBezTo>
                    <a:pt x="21137" y="52666"/>
                    <a:pt x="21038" y="52671"/>
                    <a:pt x="20937" y="52680"/>
                  </a:cubicBezTo>
                  <a:cubicBezTo>
                    <a:pt x="21653" y="51617"/>
                    <a:pt x="22415" y="50489"/>
                    <a:pt x="23140" y="49413"/>
                  </a:cubicBezTo>
                  <a:close/>
                  <a:moveTo>
                    <a:pt x="38465" y="1"/>
                  </a:moveTo>
                  <a:cubicBezTo>
                    <a:pt x="38343" y="1"/>
                    <a:pt x="38220" y="7"/>
                    <a:pt x="38097" y="19"/>
                  </a:cubicBezTo>
                  <a:cubicBezTo>
                    <a:pt x="36239" y="204"/>
                    <a:pt x="35219" y="1366"/>
                    <a:pt x="34547" y="4138"/>
                  </a:cubicBezTo>
                  <a:cubicBezTo>
                    <a:pt x="33728" y="2800"/>
                    <a:pt x="32640" y="2040"/>
                    <a:pt x="31269" y="2040"/>
                  </a:cubicBezTo>
                  <a:cubicBezTo>
                    <a:pt x="30935" y="2040"/>
                    <a:pt x="30584" y="2085"/>
                    <a:pt x="30217" y="2178"/>
                  </a:cubicBezTo>
                  <a:cubicBezTo>
                    <a:pt x="28338" y="2653"/>
                    <a:pt x="27470" y="4084"/>
                    <a:pt x="27200" y="6260"/>
                  </a:cubicBezTo>
                  <a:cubicBezTo>
                    <a:pt x="26092" y="4297"/>
                    <a:pt x="24455" y="4113"/>
                    <a:pt x="22744" y="4104"/>
                  </a:cubicBezTo>
                  <a:lnTo>
                    <a:pt x="22726" y="4109"/>
                  </a:lnTo>
                  <a:cubicBezTo>
                    <a:pt x="21231" y="5040"/>
                    <a:pt x="19932" y="6119"/>
                    <a:pt x="19968" y="8410"/>
                  </a:cubicBezTo>
                  <a:cubicBezTo>
                    <a:pt x="18961" y="7026"/>
                    <a:pt x="17879" y="6301"/>
                    <a:pt x="16602" y="6301"/>
                  </a:cubicBezTo>
                  <a:cubicBezTo>
                    <a:pt x="16245" y="6301"/>
                    <a:pt x="15873" y="6358"/>
                    <a:pt x="15484" y="6472"/>
                  </a:cubicBezTo>
                  <a:cubicBezTo>
                    <a:pt x="13471" y="7065"/>
                    <a:pt x="12676" y="8630"/>
                    <a:pt x="12634" y="10774"/>
                  </a:cubicBezTo>
                  <a:cubicBezTo>
                    <a:pt x="11614" y="9261"/>
                    <a:pt x="10437" y="8514"/>
                    <a:pt x="9182" y="8514"/>
                  </a:cubicBezTo>
                  <a:cubicBezTo>
                    <a:pt x="8759" y="8514"/>
                    <a:pt x="8328" y="8599"/>
                    <a:pt x="7890" y="8768"/>
                  </a:cubicBezTo>
                  <a:cubicBezTo>
                    <a:pt x="6350" y="9363"/>
                    <a:pt x="5348" y="10956"/>
                    <a:pt x="5478" y="12608"/>
                  </a:cubicBezTo>
                  <a:cubicBezTo>
                    <a:pt x="5630" y="14564"/>
                    <a:pt x="6906" y="15675"/>
                    <a:pt x="9554" y="16070"/>
                  </a:cubicBezTo>
                  <a:cubicBezTo>
                    <a:pt x="7971" y="16978"/>
                    <a:pt x="7265" y="18333"/>
                    <a:pt x="7271" y="20172"/>
                  </a:cubicBezTo>
                  <a:cubicBezTo>
                    <a:pt x="6205" y="18717"/>
                    <a:pt x="5061" y="18006"/>
                    <a:pt x="3850" y="18006"/>
                  </a:cubicBezTo>
                  <a:cubicBezTo>
                    <a:pt x="3408" y="18006"/>
                    <a:pt x="2956" y="18101"/>
                    <a:pt x="2497" y="18289"/>
                  </a:cubicBezTo>
                  <a:cubicBezTo>
                    <a:pt x="967" y="18915"/>
                    <a:pt x="0" y="20529"/>
                    <a:pt x="167" y="22176"/>
                  </a:cubicBezTo>
                  <a:cubicBezTo>
                    <a:pt x="364" y="24141"/>
                    <a:pt x="1590" y="25141"/>
                    <a:pt x="4396" y="25557"/>
                  </a:cubicBezTo>
                  <a:cubicBezTo>
                    <a:pt x="2637" y="26513"/>
                    <a:pt x="1764" y="27925"/>
                    <a:pt x="2136" y="29846"/>
                  </a:cubicBezTo>
                  <a:cubicBezTo>
                    <a:pt x="2539" y="31929"/>
                    <a:pt x="4003" y="32842"/>
                    <a:pt x="6225" y="32926"/>
                  </a:cubicBezTo>
                  <a:cubicBezTo>
                    <a:pt x="4445" y="34102"/>
                    <a:pt x="3659" y="35570"/>
                    <a:pt x="4153" y="37459"/>
                  </a:cubicBezTo>
                  <a:cubicBezTo>
                    <a:pt x="4658" y="39391"/>
                    <a:pt x="6081" y="40250"/>
                    <a:pt x="8281" y="40288"/>
                  </a:cubicBezTo>
                  <a:cubicBezTo>
                    <a:pt x="6359" y="41528"/>
                    <a:pt x="5612" y="43082"/>
                    <a:pt x="6241" y="45038"/>
                  </a:cubicBezTo>
                  <a:cubicBezTo>
                    <a:pt x="6822" y="46844"/>
                    <a:pt x="8189" y="47588"/>
                    <a:pt x="10013" y="47588"/>
                  </a:cubicBezTo>
                  <a:cubicBezTo>
                    <a:pt x="10124" y="47588"/>
                    <a:pt x="10236" y="47585"/>
                    <a:pt x="10350" y="47580"/>
                  </a:cubicBezTo>
                  <a:lnTo>
                    <a:pt x="10350" y="47580"/>
                  </a:lnTo>
                  <a:cubicBezTo>
                    <a:pt x="8158" y="49453"/>
                    <a:pt x="7615" y="50931"/>
                    <a:pt x="8419" y="52718"/>
                  </a:cubicBezTo>
                  <a:cubicBezTo>
                    <a:pt x="9008" y="54029"/>
                    <a:pt x="10307" y="54849"/>
                    <a:pt x="11711" y="54849"/>
                  </a:cubicBezTo>
                  <a:cubicBezTo>
                    <a:pt x="11884" y="54849"/>
                    <a:pt x="12059" y="54836"/>
                    <a:pt x="12234" y="54811"/>
                  </a:cubicBezTo>
                  <a:cubicBezTo>
                    <a:pt x="14113" y="54535"/>
                    <a:pt x="15130" y="53268"/>
                    <a:pt x="15500" y="50820"/>
                  </a:cubicBezTo>
                  <a:cubicBezTo>
                    <a:pt x="16046" y="51326"/>
                    <a:pt x="16559" y="51993"/>
                    <a:pt x="17236" y="52369"/>
                  </a:cubicBezTo>
                  <a:cubicBezTo>
                    <a:pt x="17903" y="52742"/>
                    <a:pt x="18736" y="52817"/>
                    <a:pt x="19492" y="53022"/>
                  </a:cubicBezTo>
                  <a:cubicBezTo>
                    <a:pt x="17701" y="54291"/>
                    <a:pt x="17038" y="55827"/>
                    <a:pt x="17555" y="57522"/>
                  </a:cubicBezTo>
                  <a:cubicBezTo>
                    <a:pt x="17981" y="58922"/>
                    <a:pt x="19262" y="60055"/>
                    <a:pt x="20674" y="60055"/>
                  </a:cubicBezTo>
                  <a:cubicBezTo>
                    <a:pt x="20807" y="60055"/>
                    <a:pt x="20941" y="60045"/>
                    <a:pt x="21076" y="60024"/>
                  </a:cubicBezTo>
                  <a:cubicBezTo>
                    <a:pt x="22031" y="59877"/>
                    <a:pt x="23124" y="59389"/>
                    <a:pt x="23768" y="58691"/>
                  </a:cubicBezTo>
                  <a:cubicBezTo>
                    <a:pt x="24425" y="57976"/>
                    <a:pt x="24609" y="56816"/>
                    <a:pt x="24971" y="55925"/>
                  </a:cubicBezTo>
                  <a:cubicBezTo>
                    <a:pt x="25853" y="57332"/>
                    <a:pt x="26854" y="58053"/>
                    <a:pt x="28151" y="58053"/>
                  </a:cubicBezTo>
                  <a:cubicBezTo>
                    <a:pt x="28355" y="58053"/>
                    <a:pt x="28565" y="58035"/>
                    <a:pt x="28784" y="58000"/>
                  </a:cubicBezTo>
                  <a:cubicBezTo>
                    <a:pt x="31024" y="57637"/>
                    <a:pt x="32014" y="56100"/>
                    <a:pt x="32212" y="53792"/>
                  </a:cubicBezTo>
                  <a:cubicBezTo>
                    <a:pt x="33079" y="55195"/>
                    <a:pt x="34155" y="55952"/>
                    <a:pt x="35514" y="55952"/>
                  </a:cubicBezTo>
                  <a:cubicBezTo>
                    <a:pt x="35786" y="55952"/>
                    <a:pt x="36069" y="55921"/>
                    <a:pt x="36364" y="55860"/>
                  </a:cubicBezTo>
                  <a:cubicBezTo>
                    <a:pt x="38470" y="55422"/>
                    <a:pt x="39394" y="53897"/>
                    <a:pt x="39553" y="51678"/>
                  </a:cubicBezTo>
                  <a:cubicBezTo>
                    <a:pt x="40446" y="53048"/>
                    <a:pt x="41517" y="53801"/>
                    <a:pt x="42829" y="53801"/>
                  </a:cubicBezTo>
                  <a:cubicBezTo>
                    <a:pt x="43212" y="53801"/>
                    <a:pt x="43616" y="53737"/>
                    <a:pt x="44042" y="53605"/>
                  </a:cubicBezTo>
                  <a:cubicBezTo>
                    <a:pt x="46018" y="52995"/>
                    <a:pt x="46815" y="51469"/>
                    <a:pt x="46778" y="49385"/>
                  </a:cubicBezTo>
                  <a:lnTo>
                    <a:pt x="46778" y="49385"/>
                  </a:lnTo>
                  <a:cubicBezTo>
                    <a:pt x="47978" y="50907"/>
                    <a:pt x="49082" y="51619"/>
                    <a:pt x="50275" y="51619"/>
                  </a:cubicBezTo>
                  <a:cubicBezTo>
                    <a:pt x="50691" y="51619"/>
                    <a:pt x="51117" y="51533"/>
                    <a:pt x="51562" y="51364"/>
                  </a:cubicBezTo>
                  <a:cubicBezTo>
                    <a:pt x="53026" y="50808"/>
                    <a:pt x="54161" y="49314"/>
                    <a:pt x="53952" y="47771"/>
                  </a:cubicBezTo>
                  <a:cubicBezTo>
                    <a:pt x="53823" y="46840"/>
                    <a:pt x="53389" y="45786"/>
                    <a:pt x="52742" y="45150"/>
                  </a:cubicBezTo>
                  <a:cubicBezTo>
                    <a:pt x="52080" y="44501"/>
                    <a:pt x="50991" y="44295"/>
                    <a:pt x="50132" y="43913"/>
                  </a:cubicBezTo>
                  <a:cubicBezTo>
                    <a:pt x="51538" y="43134"/>
                    <a:pt x="52186" y="41781"/>
                    <a:pt x="52198" y="39982"/>
                  </a:cubicBezTo>
                  <a:cubicBezTo>
                    <a:pt x="53282" y="41428"/>
                    <a:pt x="54416" y="42128"/>
                    <a:pt x="55621" y="42128"/>
                  </a:cubicBezTo>
                  <a:cubicBezTo>
                    <a:pt x="56033" y="42128"/>
                    <a:pt x="56453" y="42046"/>
                    <a:pt x="56883" y="41884"/>
                  </a:cubicBezTo>
                  <a:cubicBezTo>
                    <a:pt x="58386" y="41318"/>
                    <a:pt x="59535" y="39761"/>
                    <a:pt x="59283" y="38186"/>
                  </a:cubicBezTo>
                  <a:cubicBezTo>
                    <a:pt x="59136" y="37259"/>
                    <a:pt x="58661" y="36223"/>
                    <a:pt x="57995" y="35604"/>
                  </a:cubicBezTo>
                  <a:cubicBezTo>
                    <a:pt x="57317" y="34975"/>
                    <a:pt x="56225" y="34798"/>
                    <a:pt x="55375" y="34447"/>
                  </a:cubicBezTo>
                  <a:cubicBezTo>
                    <a:pt x="57065" y="33259"/>
                    <a:pt x="57754" y="31864"/>
                    <a:pt x="57351" y="30153"/>
                  </a:cubicBezTo>
                  <a:cubicBezTo>
                    <a:pt x="56896" y="28214"/>
                    <a:pt x="55486" y="27356"/>
                    <a:pt x="53303" y="27107"/>
                  </a:cubicBezTo>
                  <a:cubicBezTo>
                    <a:pt x="55278" y="26005"/>
                    <a:pt x="55475" y="24404"/>
                    <a:pt x="55559" y="22754"/>
                  </a:cubicBezTo>
                  <a:lnTo>
                    <a:pt x="55461" y="22389"/>
                  </a:lnTo>
                  <a:cubicBezTo>
                    <a:pt x="54599" y="20977"/>
                    <a:pt x="53549" y="19827"/>
                    <a:pt x="51419" y="19827"/>
                  </a:cubicBezTo>
                  <a:cubicBezTo>
                    <a:pt x="51390" y="19827"/>
                    <a:pt x="51360" y="19827"/>
                    <a:pt x="51330" y="19828"/>
                  </a:cubicBezTo>
                  <a:cubicBezTo>
                    <a:pt x="53209" y="18481"/>
                    <a:pt x="53860" y="16951"/>
                    <a:pt x="53290" y="15106"/>
                  </a:cubicBezTo>
                  <a:cubicBezTo>
                    <a:pt x="52720" y="13264"/>
                    <a:pt x="51274" y="12499"/>
                    <a:pt x="49320" y="12457"/>
                  </a:cubicBezTo>
                  <a:cubicBezTo>
                    <a:pt x="51289" y="10756"/>
                    <a:pt x="51830" y="9254"/>
                    <a:pt x="51170" y="7558"/>
                  </a:cubicBezTo>
                  <a:cubicBezTo>
                    <a:pt x="50632" y="6181"/>
                    <a:pt x="49334" y="5238"/>
                    <a:pt x="47877" y="5238"/>
                  </a:cubicBezTo>
                  <a:cubicBezTo>
                    <a:pt x="47782" y="5238"/>
                    <a:pt x="47685" y="5242"/>
                    <a:pt x="47589" y="5251"/>
                  </a:cubicBezTo>
                  <a:cubicBezTo>
                    <a:pt x="45250" y="5450"/>
                    <a:pt x="44208" y="6982"/>
                    <a:pt x="43964" y="8933"/>
                  </a:cubicBezTo>
                  <a:lnTo>
                    <a:pt x="40406" y="6934"/>
                  </a:lnTo>
                  <a:cubicBezTo>
                    <a:pt x="42077" y="5320"/>
                    <a:pt x="42543" y="3829"/>
                    <a:pt x="41790" y="2156"/>
                  </a:cubicBezTo>
                  <a:cubicBezTo>
                    <a:pt x="41198" y="836"/>
                    <a:pt x="39890" y="1"/>
                    <a:pt x="38465"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1" name="Google Shape;3971;p9"/>
            <p:cNvSpPr/>
            <p:nvPr/>
          </p:nvSpPr>
          <p:spPr>
            <a:xfrm>
              <a:off x="4444725" y="2552100"/>
              <a:ext cx="190550" cy="183550"/>
            </a:xfrm>
            <a:custGeom>
              <a:rect b="b" l="l" r="r" t="t"/>
              <a:pathLst>
                <a:path extrusionOk="0" h="7342" w="7622">
                  <a:moveTo>
                    <a:pt x="3875" y="0"/>
                  </a:moveTo>
                  <a:cubicBezTo>
                    <a:pt x="3254" y="0"/>
                    <a:pt x="2625" y="187"/>
                    <a:pt x="2004" y="566"/>
                  </a:cubicBezTo>
                  <a:cubicBezTo>
                    <a:pt x="537" y="1462"/>
                    <a:pt x="0" y="2836"/>
                    <a:pt x="260" y="4522"/>
                  </a:cubicBezTo>
                  <a:lnTo>
                    <a:pt x="358" y="4887"/>
                  </a:lnTo>
                  <a:cubicBezTo>
                    <a:pt x="1086" y="6485"/>
                    <a:pt x="2261" y="7342"/>
                    <a:pt x="3704" y="7342"/>
                  </a:cubicBezTo>
                  <a:cubicBezTo>
                    <a:pt x="3854" y="7342"/>
                    <a:pt x="4007" y="7333"/>
                    <a:pt x="4162" y="7314"/>
                  </a:cubicBezTo>
                  <a:cubicBezTo>
                    <a:pt x="5743" y="7124"/>
                    <a:pt x="7041" y="5952"/>
                    <a:pt x="7337" y="4395"/>
                  </a:cubicBezTo>
                  <a:cubicBezTo>
                    <a:pt x="7622" y="2896"/>
                    <a:pt x="7188" y="1638"/>
                    <a:pt x="5973" y="745"/>
                  </a:cubicBezTo>
                  <a:cubicBezTo>
                    <a:pt x="5301" y="251"/>
                    <a:pt x="4593" y="0"/>
                    <a:pt x="3875"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2" name="Google Shape;3972;p9"/>
            <p:cNvSpPr/>
            <p:nvPr/>
          </p:nvSpPr>
          <p:spPr>
            <a:xfrm>
              <a:off x="3510175" y="2029875"/>
              <a:ext cx="200650" cy="181350"/>
            </a:xfrm>
            <a:custGeom>
              <a:rect b="b" l="l" r="r" t="t"/>
              <a:pathLst>
                <a:path extrusionOk="0" h="7254" w="8026">
                  <a:moveTo>
                    <a:pt x="4030" y="0"/>
                  </a:moveTo>
                  <a:cubicBezTo>
                    <a:pt x="3696" y="0"/>
                    <a:pt x="3357" y="48"/>
                    <a:pt x="3021" y="147"/>
                  </a:cubicBezTo>
                  <a:cubicBezTo>
                    <a:pt x="1141" y="697"/>
                    <a:pt x="0" y="2660"/>
                    <a:pt x="457" y="4564"/>
                  </a:cubicBezTo>
                  <a:cubicBezTo>
                    <a:pt x="856" y="6230"/>
                    <a:pt x="2220" y="7253"/>
                    <a:pt x="3889" y="7253"/>
                  </a:cubicBezTo>
                  <a:cubicBezTo>
                    <a:pt x="4218" y="7253"/>
                    <a:pt x="4559" y="7213"/>
                    <a:pt x="4907" y="7131"/>
                  </a:cubicBezTo>
                  <a:lnTo>
                    <a:pt x="4925" y="7126"/>
                  </a:lnTo>
                  <a:cubicBezTo>
                    <a:pt x="6981" y="6407"/>
                    <a:pt x="8025" y="4487"/>
                    <a:pt x="7429" y="2526"/>
                  </a:cubicBezTo>
                  <a:cubicBezTo>
                    <a:pt x="6964" y="991"/>
                    <a:pt x="5555" y="0"/>
                    <a:pt x="4030"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3" name="Google Shape;3973;p9"/>
            <p:cNvSpPr/>
            <p:nvPr/>
          </p:nvSpPr>
          <p:spPr>
            <a:xfrm>
              <a:off x="3689650" y="1977200"/>
              <a:ext cx="205175" cy="181775"/>
            </a:xfrm>
            <a:custGeom>
              <a:rect b="b" l="l" r="r" t="t"/>
              <a:pathLst>
                <a:path extrusionOk="0" h="7271" w="8207">
                  <a:moveTo>
                    <a:pt x="4153" y="1"/>
                  </a:moveTo>
                  <a:cubicBezTo>
                    <a:pt x="2899" y="1"/>
                    <a:pt x="1685" y="671"/>
                    <a:pt x="1006" y="1873"/>
                  </a:cubicBezTo>
                  <a:cubicBezTo>
                    <a:pt x="1" y="3650"/>
                    <a:pt x="590" y="5838"/>
                    <a:pt x="2342" y="6814"/>
                  </a:cubicBezTo>
                  <a:cubicBezTo>
                    <a:pt x="2896" y="7123"/>
                    <a:pt x="3490" y="7270"/>
                    <a:pt x="4075" y="7270"/>
                  </a:cubicBezTo>
                  <a:cubicBezTo>
                    <a:pt x="5343" y="7270"/>
                    <a:pt x="6567" y="6578"/>
                    <a:pt x="7246" y="5346"/>
                  </a:cubicBezTo>
                  <a:cubicBezTo>
                    <a:pt x="8207" y="3601"/>
                    <a:pt x="7626" y="1453"/>
                    <a:pt x="5932" y="480"/>
                  </a:cubicBezTo>
                  <a:cubicBezTo>
                    <a:pt x="5366" y="155"/>
                    <a:pt x="4755" y="1"/>
                    <a:pt x="4153"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4" name="Google Shape;3974;p9"/>
            <p:cNvSpPr/>
            <p:nvPr/>
          </p:nvSpPr>
          <p:spPr>
            <a:xfrm>
              <a:off x="4486650" y="2737400"/>
              <a:ext cx="205300" cy="181675"/>
            </a:xfrm>
            <a:custGeom>
              <a:rect b="b" l="l" r="r" t="t"/>
              <a:pathLst>
                <a:path extrusionOk="0" h="7267" w="8212">
                  <a:moveTo>
                    <a:pt x="4158" y="0"/>
                  </a:moveTo>
                  <a:cubicBezTo>
                    <a:pt x="2904" y="0"/>
                    <a:pt x="1690" y="670"/>
                    <a:pt x="1011" y="1871"/>
                  </a:cubicBezTo>
                  <a:cubicBezTo>
                    <a:pt x="0" y="3655"/>
                    <a:pt x="585" y="5830"/>
                    <a:pt x="2343" y="6812"/>
                  </a:cubicBezTo>
                  <a:cubicBezTo>
                    <a:pt x="2895" y="7120"/>
                    <a:pt x="3488" y="7267"/>
                    <a:pt x="4073" y="7267"/>
                  </a:cubicBezTo>
                  <a:cubicBezTo>
                    <a:pt x="5342" y="7267"/>
                    <a:pt x="6572" y="6576"/>
                    <a:pt x="7249" y="5347"/>
                  </a:cubicBezTo>
                  <a:cubicBezTo>
                    <a:pt x="8211" y="3602"/>
                    <a:pt x="7632" y="1454"/>
                    <a:pt x="5937" y="480"/>
                  </a:cubicBezTo>
                  <a:cubicBezTo>
                    <a:pt x="5372" y="155"/>
                    <a:pt x="4760" y="0"/>
                    <a:pt x="4158"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5" name="Google Shape;3975;p9"/>
            <p:cNvSpPr/>
            <p:nvPr/>
          </p:nvSpPr>
          <p:spPr>
            <a:xfrm>
              <a:off x="3324450" y="2083775"/>
              <a:ext cx="204650" cy="181225"/>
            </a:xfrm>
            <a:custGeom>
              <a:rect b="b" l="l" r="r" t="t"/>
              <a:pathLst>
                <a:path extrusionOk="0" h="7249" w="8186">
                  <a:moveTo>
                    <a:pt x="4134" y="0"/>
                  </a:moveTo>
                  <a:cubicBezTo>
                    <a:pt x="2869" y="0"/>
                    <a:pt x="1639" y="683"/>
                    <a:pt x="965" y="1896"/>
                  </a:cubicBezTo>
                  <a:cubicBezTo>
                    <a:pt x="1" y="3629"/>
                    <a:pt x="571" y="5788"/>
                    <a:pt x="2248" y="6762"/>
                  </a:cubicBezTo>
                  <a:cubicBezTo>
                    <a:pt x="2815" y="7092"/>
                    <a:pt x="3431" y="7249"/>
                    <a:pt x="4038" y="7249"/>
                  </a:cubicBezTo>
                  <a:cubicBezTo>
                    <a:pt x="5285" y="7249"/>
                    <a:pt x="6495" y="6587"/>
                    <a:pt x="7173" y="5402"/>
                  </a:cubicBezTo>
                  <a:cubicBezTo>
                    <a:pt x="8185" y="3637"/>
                    <a:pt x="7605" y="1438"/>
                    <a:pt x="5870" y="460"/>
                  </a:cubicBezTo>
                  <a:cubicBezTo>
                    <a:pt x="5319" y="148"/>
                    <a:pt x="4723" y="0"/>
                    <a:pt x="4134"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6" name="Google Shape;3976;p9"/>
            <p:cNvSpPr/>
            <p:nvPr/>
          </p:nvSpPr>
          <p:spPr>
            <a:xfrm>
              <a:off x="4087475" y="3449425"/>
              <a:ext cx="204300" cy="180300"/>
            </a:xfrm>
            <a:custGeom>
              <a:rect b="b" l="l" r="r" t="t"/>
              <a:pathLst>
                <a:path extrusionOk="0" h="7212" w="8172">
                  <a:moveTo>
                    <a:pt x="4155" y="1"/>
                  </a:moveTo>
                  <a:cubicBezTo>
                    <a:pt x="2905" y="1"/>
                    <a:pt x="1678" y="662"/>
                    <a:pt x="1006" y="1832"/>
                  </a:cubicBezTo>
                  <a:cubicBezTo>
                    <a:pt x="1" y="3581"/>
                    <a:pt x="598" y="5815"/>
                    <a:pt x="2326" y="6776"/>
                  </a:cubicBezTo>
                  <a:cubicBezTo>
                    <a:pt x="2859" y="7072"/>
                    <a:pt x="3440" y="7212"/>
                    <a:pt x="4016" y="7212"/>
                  </a:cubicBezTo>
                  <a:cubicBezTo>
                    <a:pt x="5266" y="7212"/>
                    <a:pt x="6495" y="6550"/>
                    <a:pt x="7167" y="5382"/>
                  </a:cubicBezTo>
                  <a:cubicBezTo>
                    <a:pt x="8172" y="3632"/>
                    <a:pt x="7575" y="1398"/>
                    <a:pt x="5847" y="438"/>
                  </a:cubicBezTo>
                  <a:cubicBezTo>
                    <a:pt x="5313" y="141"/>
                    <a:pt x="4731" y="1"/>
                    <a:pt x="4155"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7" name="Google Shape;3977;p9"/>
            <p:cNvSpPr/>
            <p:nvPr/>
          </p:nvSpPr>
          <p:spPr>
            <a:xfrm>
              <a:off x="2924475" y="2795625"/>
              <a:ext cx="204325" cy="180275"/>
            </a:xfrm>
            <a:custGeom>
              <a:rect b="b" l="l" r="r" t="t"/>
              <a:pathLst>
                <a:path extrusionOk="0" h="7211" w="8173">
                  <a:moveTo>
                    <a:pt x="4156" y="0"/>
                  </a:moveTo>
                  <a:cubicBezTo>
                    <a:pt x="2906" y="0"/>
                    <a:pt x="1678" y="662"/>
                    <a:pt x="1006" y="1830"/>
                  </a:cubicBezTo>
                  <a:cubicBezTo>
                    <a:pt x="1" y="3579"/>
                    <a:pt x="598" y="5813"/>
                    <a:pt x="2326" y="6774"/>
                  </a:cubicBezTo>
                  <a:cubicBezTo>
                    <a:pt x="2859" y="7070"/>
                    <a:pt x="3439" y="7211"/>
                    <a:pt x="4015" y="7211"/>
                  </a:cubicBezTo>
                  <a:cubicBezTo>
                    <a:pt x="5266" y="7211"/>
                    <a:pt x="6495" y="6549"/>
                    <a:pt x="7167" y="5380"/>
                  </a:cubicBezTo>
                  <a:cubicBezTo>
                    <a:pt x="8172" y="3631"/>
                    <a:pt x="7575" y="1399"/>
                    <a:pt x="5845" y="438"/>
                  </a:cubicBezTo>
                  <a:cubicBezTo>
                    <a:pt x="5312" y="141"/>
                    <a:pt x="4732" y="0"/>
                    <a:pt x="4156"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8" name="Google Shape;3978;p9"/>
            <p:cNvSpPr/>
            <p:nvPr/>
          </p:nvSpPr>
          <p:spPr>
            <a:xfrm>
              <a:off x="3722100" y="3555800"/>
              <a:ext cx="203250" cy="180300"/>
            </a:xfrm>
            <a:custGeom>
              <a:rect b="b" l="l" r="r" t="t"/>
              <a:pathLst>
                <a:path extrusionOk="0" h="7212" w="8130">
                  <a:moveTo>
                    <a:pt x="4133" y="0"/>
                  </a:moveTo>
                  <a:cubicBezTo>
                    <a:pt x="2873" y="0"/>
                    <a:pt x="1638" y="671"/>
                    <a:pt x="967" y="1860"/>
                  </a:cubicBezTo>
                  <a:cubicBezTo>
                    <a:pt x="1" y="3579"/>
                    <a:pt x="570" y="5764"/>
                    <a:pt x="2239" y="6737"/>
                  </a:cubicBezTo>
                  <a:cubicBezTo>
                    <a:pt x="2791" y="7058"/>
                    <a:pt x="3397" y="7211"/>
                    <a:pt x="3998" y="7211"/>
                  </a:cubicBezTo>
                  <a:cubicBezTo>
                    <a:pt x="5257" y="7211"/>
                    <a:pt x="6493" y="6541"/>
                    <a:pt x="7162" y="5351"/>
                  </a:cubicBezTo>
                  <a:cubicBezTo>
                    <a:pt x="8129" y="3633"/>
                    <a:pt x="7560" y="1448"/>
                    <a:pt x="5892" y="475"/>
                  </a:cubicBezTo>
                  <a:cubicBezTo>
                    <a:pt x="5340" y="153"/>
                    <a:pt x="4733" y="0"/>
                    <a:pt x="4133"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9" name="Google Shape;3979;p9"/>
            <p:cNvSpPr/>
            <p:nvPr/>
          </p:nvSpPr>
          <p:spPr>
            <a:xfrm>
              <a:off x="4105650" y="2055275"/>
              <a:ext cx="204750" cy="180700"/>
            </a:xfrm>
            <a:custGeom>
              <a:rect b="b" l="l" r="r" t="t"/>
              <a:pathLst>
                <a:path extrusionOk="0" h="7228" w="8190">
                  <a:moveTo>
                    <a:pt x="4154" y="0"/>
                  </a:moveTo>
                  <a:cubicBezTo>
                    <a:pt x="2912" y="0"/>
                    <a:pt x="1696" y="654"/>
                    <a:pt x="1022" y="1818"/>
                  </a:cubicBezTo>
                  <a:cubicBezTo>
                    <a:pt x="0" y="3576"/>
                    <a:pt x="579" y="5798"/>
                    <a:pt x="2314" y="6775"/>
                  </a:cubicBezTo>
                  <a:cubicBezTo>
                    <a:pt x="2858" y="7082"/>
                    <a:pt x="3450" y="7227"/>
                    <a:pt x="4036" y="7227"/>
                  </a:cubicBezTo>
                  <a:cubicBezTo>
                    <a:pt x="5277" y="7227"/>
                    <a:pt x="6492" y="6573"/>
                    <a:pt x="7168" y="5410"/>
                  </a:cubicBezTo>
                  <a:cubicBezTo>
                    <a:pt x="8189" y="3651"/>
                    <a:pt x="7610" y="1429"/>
                    <a:pt x="5876" y="452"/>
                  </a:cubicBezTo>
                  <a:cubicBezTo>
                    <a:pt x="5332" y="146"/>
                    <a:pt x="4740" y="0"/>
                    <a:pt x="4154"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0" name="Google Shape;3980;p9"/>
            <p:cNvSpPr/>
            <p:nvPr/>
          </p:nvSpPr>
          <p:spPr>
            <a:xfrm>
              <a:off x="3024250" y="3163500"/>
              <a:ext cx="203375" cy="180325"/>
            </a:xfrm>
            <a:custGeom>
              <a:rect b="b" l="l" r="r" t="t"/>
              <a:pathLst>
                <a:path extrusionOk="0" h="7213" w="8135">
                  <a:moveTo>
                    <a:pt x="4134" y="1"/>
                  </a:moveTo>
                  <a:cubicBezTo>
                    <a:pt x="2857" y="1"/>
                    <a:pt x="1605" y="693"/>
                    <a:pt x="942" y="1910"/>
                  </a:cubicBezTo>
                  <a:cubicBezTo>
                    <a:pt x="0" y="3639"/>
                    <a:pt x="603" y="5815"/>
                    <a:pt x="2287" y="6763"/>
                  </a:cubicBezTo>
                  <a:cubicBezTo>
                    <a:pt x="2828" y="7068"/>
                    <a:pt x="3416" y="7212"/>
                    <a:pt x="3999" y="7212"/>
                  </a:cubicBezTo>
                  <a:cubicBezTo>
                    <a:pt x="5277" y="7212"/>
                    <a:pt x="6529" y="6519"/>
                    <a:pt x="7192" y="5302"/>
                  </a:cubicBezTo>
                  <a:cubicBezTo>
                    <a:pt x="8135" y="3572"/>
                    <a:pt x="7532" y="1399"/>
                    <a:pt x="5846" y="450"/>
                  </a:cubicBezTo>
                  <a:cubicBezTo>
                    <a:pt x="5306" y="145"/>
                    <a:pt x="4718" y="1"/>
                    <a:pt x="4134"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1" name="Google Shape;3981;p9"/>
            <p:cNvSpPr/>
            <p:nvPr/>
          </p:nvSpPr>
          <p:spPr>
            <a:xfrm>
              <a:off x="2973775" y="2979125"/>
              <a:ext cx="205125" cy="181175"/>
            </a:xfrm>
            <a:custGeom>
              <a:rect b="b" l="l" r="r" t="t"/>
              <a:pathLst>
                <a:path extrusionOk="0" h="7247" w="8205">
                  <a:moveTo>
                    <a:pt x="4153" y="0"/>
                  </a:moveTo>
                  <a:cubicBezTo>
                    <a:pt x="2911" y="0"/>
                    <a:pt x="1698" y="657"/>
                    <a:pt x="1022" y="1824"/>
                  </a:cubicBezTo>
                  <a:cubicBezTo>
                    <a:pt x="1" y="3585"/>
                    <a:pt x="566" y="5791"/>
                    <a:pt x="2292" y="6777"/>
                  </a:cubicBezTo>
                  <a:cubicBezTo>
                    <a:pt x="2849" y="7095"/>
                    <a:pt x="3452" y="7246"/>
                    <a:pt x="4048" y="7246"/>
                  </a:cubicBezTo>
                  <a:cubicBezTo>
                    <a:pt x="5306" y="7246"/>
                    <a:pt x="6531" y="6573"/>
                    <a:pt x="7207" y="5373"/>
                  </a:cubicBezTo>
                  <a:cubicBezTo>
                    <a:pt x="8204" y="3600"/>
                    <a:pt x="7606" y="1412"/>
                    <a:pt x="5860" y="444"/>
                  </a:cubicBezTo>
                  <a:cubicBezTo>
                    <a:pt x="5319" y="143"/>
                    <a:pt x="4733" y="0"/>
                    <a:pt x="4153"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2" name="Google Shape;3982;p9"/>
            <p:cNvSpPr/>
            <p:nvPr/>
          </p:nvSpPr>
          <p:spPr>
            <a:xfrm>
              <a:off x="3904175" y="3502150"/>
              <a:ext cx="204550" cy="181225"/>
            </a:xfrm>
            <a:custGeom>
              <a:rect b="b" l="l" r="r" t="t"/>
              <a:pathLst>
                <a:path extrusionOk="0" h="7249" w="8182">
                  <a:moveTo>
                    <a:pt x="4146" y="1"/>
                  </a:moveTo>
                  <a:cubicBezTo>
                    <a:pt x="2898" y="1"/>
                    <a:pt x="1686" y="663"/>
                    <a:pt x="1008" y="1851"/>
                  </a:cubicBezTo>
                  <a:cubicBezTo>
                    <a:pt x="0" y="3614"/>
                    <a:pt x="582" y="5815"/>
                    <a:pt x="2317" y="6792"/>
                  </a:cubicBezTo>
                  <a:cubicBezTo>
                    <a:pt x="2867" y="7101"/>
                    <a:pt x="3461" y="7248"/>
                    <a:pt x="4049" y="7248"/>
                  </a:cubicBezTo>
                  <a:cubicBezTo>
                    <a:pt x="5315" y="7248"/>
                    <a:pt x="6547" y="6564"/>
                    <a:pt x="7221" y="5349"/>
                  </a:cubicBezTo>
                  <a:cubicBezTo>
                    <a:pt x="8182" y="3616"/>
                    <a:pt x="7610" y="1457"/>
                    <a:pt x="5931" y="485"/>
                  </a:cubicBezTo>
                  <a:cubicBezTo>
                    <a:pt x="5366" y="157"/>
                    <a:pt x="4751" y="1"/>
                    <a:pt x="4146"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3" name="Google Shape;3983;p9"/>
            <p:cNvSpPr/>
            <p:nvPr/>
          </p:nvSpPr>
          <p:spPr>
            <a:xfrm>
              <a:off x="4387350" y="2369550"/>
              <a:ext cx="205225" cy="181600"/>
            </a:xfrm>
            <a:custGeom>
              <a:rect b="b" l="l" r="r" t="t"/>
              <a:pathLst>
                <a:path extrusionOk="0" h="7264" w="8209">
                  <a:moveTo>
                    <a:pt x="4160" y="0"/>
                  </a:moveTo>
                  <a:cubicBezTo>
                    <a:pt x="2912" y="0"/>
                    <a:pt x="1703" y="661"/>
                    <a:pt x="1024" y="1847"/>
                  </a:cubicBezTo>
                  <a:cubicBezTo>
                    <a:pt x="1" y="3630"/>
                    <a:pt x="573" y="5807"/>
                    <a:pt x="2322" y="6799"/>
                  </a:cubicBezTo>
                  <a:cubicBezTo>
                    <a:pt x="2879" y="7114"/>
                    <a:pt x="3480" y="7264"/>
                    <a:pt x="4072" y="7264"/>
                  </a:cubicBezTo>
                  <a:cubicBezTo>
                    <a:pt x="5335" y="7264"/>
                    <a:pt x="6560" y="6582"/>
                    <a:pt x="7238" y="5368"/>
                  </a:cubicBezTo>
                  <a:cubicBezTo>
                    <a:pt x="8209" y="3626"/>
                    <a:pt x="7643" y="1470"/>
                    <a:pt x="5960" y="490"/>
                  </a:cubicBezTo>
                  <a:cubicBezTo>
                    <a:pt x="5389" y="158"/>
                    <a:pt x="4770" y="0"/>
                    <a:pt x="4160"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4" name="Google Shape;3984;p9"/>
            <p:cNvSpPr/>
            <p:nvPr/>
          </p:nvSpPr>
          <p:spPr>
            <a:xfrm>
              <a:off x="4404375" y="3159375"/>
              <a:ext cx="203025" cy="179825"/>
            </a:xfrm>
            <a:custGeom>
              <a:rect b="b" l="l" r="r" t="t"/>
              <a:pathLst>
                <a:path extrusionOk="0" h="7193" w="8121">
                  <a:moveTo>
                    <a:pt x="4134" y="0"/>
                  </a:moveTo>
                  <a:cubicBezTo>
                    <a:pt x="2848" y="0"/>
                    <a:pt x="1584" y="701"/>
                    <a:pt x="929" y="1925"/>
                  </a:cubicBezTo>
                  <a:cubicBezTo>
                    <a:pt x="1" y="3664"/>
                    <a:pt x="631" y="5851"/>
                    <a:pt x="2330" y="6775"/>
                  </a:cubicBezTo>
                  <a:cubicBezTo>
                    <a:pt x="2853" y="7058"/>
                    <a:pt x="3422" y="7193"/>
                    <a:pt x="3986" y="7193"/>
                  </a:cubicBezTo>
                  <a:cubicBezTo>
                    <a:pt x="5255" y="7193"/>
                    <a:pt x="6503" y="6512"/>
                    <a:pt x="7165" y="5317"/>
                  </a:cubicBezTo>
                  <a:cubicBezTo>
                    <a:pt x="8120" y="3592"/>
                    <a:pt x="7525" y="1397"/>
                    <a:pt x="5839" y="447"/>
                  </a:cubicBezTo>
                  <a:cubicBezTo>
                    <a:pt x="5303" y="144"/>
                    <a:pt x="4716" y="0"/>
                    <a:pt x="4134"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5" name="Google Shape;3985;p9"/>
            <p:cNvSpPr/>
            <p:nvPr/>
          </p:nvSpPr>
          <p:spPr>
            <a:xfrm>
              <a:off x="3008750" y="2374775"/>
              <a:ext cx="203050" cy="179825"/>
            </a:xfrm>
            <a:custGeom>
              <a:rect b="b" l="l" r="r" t="t"/>
              <a:pathLst>
                <a:path extrusionOk="0" h="7193" w="8122">
                  <a:moveTo>
                    <a:pt x="4136" y="0"/>
                  </a:moveTo>
                  <a:cubicBezTo>
                    <a:pt x="2865" y="0"/>
                    <a:pt x="1613" y="684"/>
                    <a:pt x="951" y="1887"/>
                  </a:cubicBezTo>
                  <a:cubicBezTo>
                    <a:pt x="0" y="3616"/>
                    <a:pt x="606" y="5807"/>
                    <a:pt x="2294" y="6753"/>
                  </a:cubicBezTo>
                  <a:cubicBezTo>
                    <a:pt x="2827" y="7051"/>
                    <a:pt x="3410" y="7193"/>
                    <a:pt x="3988" y="7193"/>
                  </a:cubicBezTo>
                  <a:cubicBezTo>
                    <a:pt x="5241" y="7193"/>
                    <a:pt x="6475" y="6528"/>
                    <a:pt x="7144" y="5355"/>
                  </a:cubicBezTo>
                  <a:cubicBezTo>
                    <a:pt x="8121" y="3641"/>
                    <a:pt x="7549" y="1439"/>
                    <a:pt x="5877" y="467"/>
                  </a:cubicBezTo>
                  <a:cubicBezTo>
                    <a:pt x="5331" y="150"/>
                    <a:pt x="4731" y="0"/>
                    <a:pt x="4136"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6" name="Google Shape;3986;p9"/>
            <p:cNvSpPr/>
            <p:nvPr/>
          </p:nvSpPr>
          <p:spPr>
            <a:xfrm>
              <a:off x="4272025" y="3397550"/>
              <a:ext cx="201050" cy="177675"/>
            </a:xfrm>
            <a:custGeom>
              <a:rect b="b" l="l" r="r" t="t"/>
              <a:pathLst>
                <a:path extrusionOk="0" h="7107" w="8042">
                  <a:moveTo>
                    <a:pt x="4118" y="0"/>
                  </a:moveTo>
                  <a:cubicBezTo>
                    <a:pt x="2863" y="0"/>
                    <a:pt x="1619" y="663"/>
                    <a:pt x="962" y="1817"/>
                  </a:cubicBezTo>
                  <a:cubicBezTo>
                    <a:pt x="0" y="3507"/>
                    <a:pt x="609" y="5761"/>
                    <a:pt x="2275" y="6687"/>
                  </a:cubicBezTo>
                  <a:cubicBezTo>
                    <a:pt x="2787" y="6972"/>
                    <a:pt x="3353" y="7106"/>
                    <a:pt x="3919" y="7106"/>
                  </a:cubicBezTo>
                  <a:cubicBezTo>
                    <a:pt x="5196" y="7106"/>
                    <a:pt x="6470" y="6422"/>
                    <a:pt x="7110" y="5243"/>
                  </a:cubicBezTo>
                  <a:cubicBezTo>
                    <a:pt x="8041" y="3528"/>
                    <a:pt x="7398" y="1282"/>
                    <a:pt x="5721" y="394"/>
                  </a:cubicBezTo>
                  <a:cubicBezTo>
                    <a:pt x="5216" y="127"/>
                    <a:pt x="4666" y="0"/>
                    <a:pt x="4118"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7" name="Google Shape;3987;p9"/>
            <p:cNvSpPr/>
            <p:nvPr/>
          </p:nvSpPr>
          <p:spPr>
            <a:xfrm>
              <a:off x="3874375" y="1925425"/>
              <a:ext cx="202075" cy="178850"/>
            </a:xfrm>
            <a:custGeom>
              <a:rect b="b" l="l" r="r" t="t"/>
              <a:pathLst>
                <a:path extrusionOk="0" h="7154" w="8083">
                  <a:moveTo>
                    <a:pt x="4133" y="0"/>
                  </a:moveTo>
                  <a:cubicBezTo>
                    <a:pt x="2882" y="0"/>
                    <a:pt x="1639" y="660"/>
                    <a:pt x="974" y="1820"/>
                  </a:cubicBezTo>
                  <a:cubicBezTo>
                    <a:pt x="0" y="3516"/>
                    <a:pt x="584" y="5747"/>
                    <a:pt x="2252" y="6705"/>
                  </a:cubicBezTo>
                  <a:cubicBezTo>
                    <a:pt x="2782" y="7010"/>
                    <a:pt x="3367" y="7154"/>
                    <a:pt x="3952" y="7154"/>
                  </a:cubicBezTo>
                  <a:cubicBezTo>
                    <a:pt x="5202" y="7154"/>
                    <a:pt x="6444" y="6494"/>
                    <a:pt x="7110" y="5335"/>
                  </a:cubicBezTo>
                  <a:cubicBezTo>
                    <a:pt x="8083" y="3637"/>
                    <a:pt x="7501" y="1408"/>
                    <a:pt x="5833" y="448"/>
                  </a:cubicBezTo>
                  <a:cubicBezTo>
                    <a:pt x="5303" y="144"/>
                    <a:pt x="4717" y="0"/>
                    <a:pt x="4133"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8" name="Google Shape;3988;p9"/>
            <p:cNvSpPr/>
            <p:nvPr/>
          </p:nvSpPr>
          <p:spPr>
            <a:xfrm>
              <a:off x="3142775" y="2138425"/>
              <a:ext cx="201675" cy="178300"/>
            </a:xfrm>
            <a:custGeom>
              <a:rect b="b" l="l" r="r" t="t"/>
              <a:pathLst>
                <a:path extrusionOk="0" h="7132" w="8067">
                  <a:moveTo>
                    <a:pt x="4129" y="1"/>
                  </a:moveTo>
                  <a:cubicBezTo>
                    <a:pt x="2886" y="1"/>
                    <a:pt x="1650" y="651"/>
                    <a:pt x="983" y="1791"/>
                  </a:cubicBezTo>
                  <a:cubicBezTo>
                    <a:pt x="0" y="3469"/>
                    <a:pt x="587" y="5736"/>
                    <a:pt x="2249" y="6689"/>
                  </a:cubicBezTo>
                  <a:cubicBezTo>
                    <a:pt x="2772" y="6989"/>
                    <a:pt x="3354" y="7131"/>
                    <a:pt x="3934" y="7131"/>
                  </a:cubicBezTo>
                  <a:cubicBezTo>
                    <a:pt x="5196" y="7131"/>
                    <a:pt x="6455" y="6460"/>
                    <a:pt x="7110" y="5291"/>
                  </a:cubicBezTo>
                  <a:cubicBezTo>
                    <a:pt x="8066" y="3586"/>
                    <a:pt x="7448" y="1336"/>
                    <a:pt x="5768" y="415"/>
                  </a:cubicBezTo>
                  <a:cubicBezTo>
                    <a:pt x="5255" y="134"/>
                    <a:pt x="4691" y="1"/>
                    <a:pt x="4129"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9" name="Google Shape;3989;p9"/>
            <p:cNvSpPr/>
            <p:nvPr/>
          </p:nvSpPr>
          <p:spPr>
            <a:xfrm>
              <a:off x="2877150" y="2613250"/>
              <a:ext cx="199650" cy="177150"/>
            </a:xfrm>
            <a:custGeom>
              <a:rect b="b" l="l" r="r" t="t"/>
              <a:pathLst>
                <a:path extrusionOk="0" h="7086" w="7986">
                  <a:moveTo>
                    <a:pt x="4096" y="0"/>
                  </a:moveTo>
                  <a:cubicBezTo>
                    <a:pt x="2821" y="0"/>
                    <a:pt x="1546" y="685"/>
                    <a:pt x="910" y="1866"/>
                  </a:cubicBezTo>
                  <a:cubicBezTo>
                    <a:pt x="0" y="3554"/>
                    <a:pt x="603" y="5735"/>
                    <a:pt x="2234" y="6657"/>
                  </a:cubicBezTo>
                  <a:cubicBezTo>
                    <a:pt x="2748" y="6948"/>
                    <a:pt x="3319" y="7085"/>
                    <a:pt x="3890" y="7085"/>
                  </a:cubicBezTo>
                  <a:cubicBezTo>
                    <a:pt x="5165" y="7085"/>
                    <a:pt x="6439" y="6400"/>
                    <a:pt x="7077" y="5219"/>
                  </a:cubicBezTo>
                  <a:cubicBezTo>
                    <a:pt x="7986" y="3532"/>
                    <a:pt x="7383" y="1351"/>
                    <a:pt x="5752" y="428"/>
                  </a:cubicBezTo>
                  <a:cubicBezTo>
                    <a:pt x="5238" y="137"/>
                    <a:pt x="4667" y="0"/>
                    <a:pt x="4096"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0" name="Google Shape;3990;p9"/>
            <p:cNvSpPr/>
            <p:nvPr/>
          </p:nvSpPr>
          <p:spPr>
            <a:xfrm>
              <a:off x="3307150" y="3478950"/>
              <a:ext cx="202075" cy="178825"/>
            </a:xfrm>
            <a:custGeom>
              <a:rect b="b" l="l" r="r" t="t"/>
              <a:pathLst>
                <a:path extrusionOk="0" h="7153" w="8083">
                  <a:moveTo>
                    <a:pt x="4133" y="0"/>
                  </a:moveTo>
                  <a:cubicBezTo>
                    <a:pt x="2879" y="0"/>
                    <a:pt x="1633" y="664"/>
                    <a:pt x="970" y="1827"/>
                  </a:cubicBezTo>
                  <a:cubicBezTo>
                    <a:pt x="0" y="3524"/>
                    <a:pt x="588" y="5755"/>
                    <a:pt x="2258" y="6709"/>
                  </a:cubicBezTo>
                  <a:cubicBezTo>
                    <a:pt x="2786" y="7010"/>
                    <a:pt x="3369" y="7153"/>
                    <a:pt x="3950" y="7153"/>
                  </a:cubicBezTo>
                  <a:cubicBezTo>
                    <a:pt x="5204" y="7153"/>
                    <a:pt x="6450" y="6489"/>
                    <a:pt x="7113" y="5326"/>
                  </a:cubicBezTo>
                  <a:cubicBezTo>
                    <a:pt x="8083" y="3627"/>
                    <a:pt x="7493" y="1398"/>
                    <a:pt x="5825" y="444"/>
                  </a:cubicBezTo>
                  <a:cubicBezTo>
                    <a:pt x="5297" y="143"/>
                    <a:pt x="4714" y="0"/>
                    <a:pt x="4133"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1" name="Google Shape;3991;p9"/>
            <p:cNvSpPr/>
            <p:nvPr/>
          </p:nvSpPr>
          <p:spPr>
            <a:xfrm>
              <a:off x="4538325" y="2923050"/>
              <a:ext cx="201175" cy="178250"/>
            </a:xfrm>
            <a:custGeom>
              <a:rect b="b" l="l" r="r" t="t"/>
              <a:pathLst>
                <a:path extrusionOk="0" h="7130" w="8047">
                  <a:moveTo>
                    <a:pt x="4141" y="0"/>
                  </a:moveTo>
                  <a:cubicBezTo>
                    <a:pt x="2888" y="0"/>
                    <a:pt x="1634" y="660"/>
                    <a:pt x="972" y="1814"/>
                  </a:cubicBezTo>
                  <a:cubicBezTo>
                    <a:pt x="1" y="3510"/>
                    <a:pt x="602" y="5764"/>
                    <a:pt x="2276" y="6702"/>
                  </a:cubicBezTo>
                  <a:cubicBezTo>
                    <a:pt x="2794" y="6992"/>
                    <a:pt x="3366" y="7129"/>
                    <a:pt x="3937" y="7129"/>
                  </a:cubicBezTo>
                  <a:cubicBezTo>
                    <a:pt x="5210" y="7129"/>
                    <a:pt x="6478" y="6448"/>
                    <a:pt x="7127" y="5265"/>
                  </a:cubicBezTo>
                  <a:cubicBezTo>
                    <a:pt x="8047" y="3587"/>
                    <a:pt x="7464" y="1406"/>
                    <a:pt x="5843" y="454"/>
                  </a:cubicBezTo>
                  <a:cubicBezTo>
                    <a:pt x="5317" y="146"/>
                    <a:pt x="4729" y="0"/>
                    <a:pt x="4141"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2" name="Google Shape;3992;p9"/>
            <p:cNvSpPr/>
            <p:nvPr/>
          </p:nvSpPr>
          <p:spPr>
            <a:xfrm>
              <a:off x="4339575" y="2186975"/>
              <a:ext cx="202100" cy="178800"/>
            </a:xfrm>
            <a:custGeom>
              <a:rect b="b" l="l" r="r" t="t"/>
              <a:pathLst>
                <a:path extrusionOk="0" h="7152" w="8084">
                  <a:moveTo>
                    <a:pt x="4130" y="0"/>
                  </a:moveTo>
                  <a:cubicBezTo>
                    <a:pt x="2858" y="0"/>
                    <a:pt x="1599" y="682"/>
                    <a:pt x="947" y="1868"/>
                  </a:cubicBezTo>
                  <a:cubicBezTo>
                    <a:pt x="1" y="3586"/>
                    <a:pt x="618" y="5807"/>
                    <a:pt x="2299" y="6731"/>
                  </a:cubicBezTo>
                  <a:cubicBezTo>
                    <a:pt x="2818" y="7016"/>
                    <a:pt x="3387" y="7151"/>
                    <a:pt x="3953" y="7151"/>
                  </a:cubicBezTo>
                  <a:cubicBezTo>
                    <a:pt x="5225" y="7151"/>
                    <a:pt x="6485" y="6470"/>
                    <a:pt x="7137" y="5284"/>
                  </a:cubicBezTo>
                  <a:cubicBezTo>
                    <a:pt x="8083" y="3567"/>
                    <a:pt x="7466" y="1346"/>
                    <a:pt x="5785" y="421"/>
                  </a:cubicBezTo>
                  <a:cubicBezTo>
                    <a:pt x="5265" y="135"/>
                    <a:pt x="4697" y="0"/>
                    <a:pt x="4130"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3" name="Google Shape;3993;p9"/>
            <p:cNvSpPr/>
            <p:nvPr/>
          </p:nvSpPr>
          <p:spPr>
            <a:xfrm>
              <a:off x="3076000" y="3349125"/>
              <a:ext cx="199125" cy="176950"/>
            </a:xfrm>
            <a:custGeom>
              <a:rect b="b" l="l" r="r" t="t"/>
              <a:pathLst>
                <a:path extrusionOk="0" h="7078" w="7965">
                  <a:moveTo>
                    <a:pt x="4096" y="0"/>
                  </a:moveTo>
                  <a:cubicBezTo>
                    <a:pt x="2910" y="0"/>
                    <a:pt x="1709" y="604"/>
                    <a:pt x="1015" y="1690"/>
                  </a:cubicBezTo>
                  <a:cubicBezTo>
                    <a:pt x="1" y="3275"/>
                    <a:pt x="472" y="5472"/>
                    <a:pt x="2057" y="6536"/>
                  </a:cubicBezTo>
                  <a:cubicBezTo>
                    <a:pt x="2602" y="6903"/>
                    <a:pt x="3234" y="7077"/>
                    <a:pt x="3870" y="7077"/>
                  </a:cubicBezTo>
                  <a:cubicBezTo>
                    <a:pt x="5055" y="7077"/>
                    <a:pt x="6256" y="6473"/>
                    <a:pt x="6950" y="5388"/>
                  </a:cubicBezTo>
                  <a:cubicBezTo>
                    <a:pt x="7964" y="3803"/>
                    <a:pt x="7493" y="1606"/>
                    <a:pt x="5908" y="540"/>
                  </a:cubicBezTo>
                  <a:cubicBezTo>
                    <a:pt x="5363" y="174"/>
                    <a:pt x="4731" y="0"/>
                    <a:pt x="4096"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4" name="Google Shape;3994;p9"/>
            <p:cNvSpPr/>
            <p:nvPr/>
          </p:nvSpPr>
          <p:spPr>
            <a:xfrm>
              <a:off x="3540625" y="3610700"/>
              <a:ext cx="200300" cy="176875"/>
            </a:xfrm>
            <a:custGeom>
              <a:rect b="b" l="l" r="r" t="t"/>
              <a:pathLst>
                <a:path extrusionOk="0" h="7075" w="8012">
                  <a:moveTo>
                    <a:pt x="4108" y="0"/>
                  </a:moveTo>
                  <a:cubicBezTo>
                    <a:pt x="2902" y="0"/>
                    <a:pt x="1695" y="622"/>
                    <a:pt x="1013" y="1726"/>
                  </a:cubicBezTo>
                  <a:cubicBezTo>
                    <a:pt x="1" y="3365"/>
                    <a:pt x="556" y="5641"/>
                    <a:pt x="2210" y="6618"/>
                  </a:cubicBezTo>
                  <a:cubicBezTo>
                    <a:pt x="2733" y="6928"/>
                    <a:pt x="3318" y="7074"/>
                    <a:pt x="3903" y="7074"/>
                  </a:cubicBezTo>
                  <a:cubicBezTo>
                    <a:pt x="5109" y="7074"/>
                    <a:pt x="6317" y="6452"/>
                    <a:pt x="6999" y="5348"/>
                  </a:cubicBezTo>
                  <a:cubicBezTo>
                    <a:pt x="8011" y="3709"/>
                    <a:pt x="7456" y="1433"/>
                    <a:pt x="5801" y="456"/>
                  </a:cubicBezTo>
                  <a:cubicBezTo>
                    <a:pt x="5277" y="147"/>
                    <a:pt x="4693" y="0"/>
                    <a:pt x="4108"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5" name="Google Shape;3995;p9"/>
            <p:cNvSpPr/>
            <p:nvPr/>
          </p:nvSpPr>
          <p:spPr>
            <a:xfrm>
              <a:off x="4674675" y="2688875"/>
              <a:ext cx="195200" cy="172375"/>
            </a:xfrm>
            <a:custGeom>
              <a:rect b="b" l="l" r="r" t="t"/>
              <a:pathLst>
                <a:path extrusionOk="0" h="6895" w="7808">
                  <a:moveTo>
                    <a:pt x="3932" y="0"/>
                  </a:moveTo>
                  <a:cubicBezTo>
                    <a:pt x="2766" y="0"/>
                    <a:pt x="1646" y="618"/>
                    <a:pt x="998" y="1737"/>
                  </a:cubicBezTo>
                  <a:cubicBezTo>
                    <a:pt x="0" y="3458"/>
                    <a:pt x="544" y="5517"/>
                    <a:pt x="2245" y="6460"/>
                  </a:cubicBezTo>
                  <a:cubicBezTo>
                    <a:pt x="2774" y="6754"/>
                    <a:pt x="3339" y="6894"/>
                    <a:pt x="3893" y="6894"/>
                  </a:cubicBezTo>
                  <a:cubicBezTo>
                    <a:pt x="5074" y="6894"/>
                    <a:pt x="6209" y="6255"/>
                    <a:pt x="6856" y="5106"/>
                  </a:cubicBezTo>
                  <a:cubicBezTo>
                    <a:pt x="7808" y="3418"/>
                    <a:pt x="7276" y="1401"/>
                    <a:pt x="5630" y="459"/>
                  </a:cubicBezTo>
                  <a:cubicBezTo>
                    <a:pt x="5086" y="149"/>
                    <a:pt x="4504" y="0"/>
                    <a:pt x="3932"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6" name="Google Shape;3996;p9"/>
            <p:cNvSpPr/>
            <p:nvPr/>
          </p:nvSpPr>
          <p:spPr>
            <a:xfrm>
              <a:off x="4142400" y="3637900"/>
              <a:ext cx="193750" cy="171275"/>
            </a:xfrm>
            <a:custGeom>
              <a:rect b="b" l="l" r="r" t="t"/>
              <a:pathLst>
                <a:path extrusionOk="0" h="6851" w="7750">
                  <a:moveTo>
                    <a:pt x="3900" y="1"/>
                  </a:moveTo>
                  <a:cubicBezTo>
                    <a:pt x="2729" y="1"/>
                    <a:pt x="1603" y="626"/>
                    <a:pt x="959" y="1754"/>
                  </a:cubicBezTo>
                  <a:cubicBezTo>
                    <a:pt x="1" y="3433"/>
                    <a:pt x="531" y="5463"/>
                    <a:pt x="2172" y="6398"/>
                  </a:cubicBezTo>
                  <a:cubicBezTo>
                    <a:pt x="2708" y="6705"/>
                    <a:pt x="3284" y="6851"/>
                    <a:pt x="3850" y="6851"/>
                  </a:cubicBezTo>
                  <a:cubicBezTo>
                    <a:pt x="5021" y="6851"/>
                    <a:pt x="6147" y="6225"/>
                    <a:pt x="6791" y="5097"/>
                  </a:cubicBezTo>
                  <a:cubicBezTo>
                    <a:pt x="7749" y="3419"/>
                    <a:pt x="7219" y="1388"/>
                    <a:pt x="5579" y="452"/>
                  </a:cubicBezTo>
                  <a:cubicBezTo>
                    <a:pt x="5042" y="147"/>
                    <a:pt x="4466" y="1"/>
                    <a:pt x="3900"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7" name="Google Shape;3997;p9"/>
            <p:cNvSpPr/>
            <p:nvPr/>
          </p:nvSpPr>
          <p:spPr>
            <a:xfrm>
              <a:off x="3360900" y="3666625"/>
              <a:ext cx="193875" cy="171375"/>
            </a:xfrm>
            <a:custGeom>
              <a:rect b="b" l="l" r="r" t="t"/>
              <a:pathLst>
                <a:path extrusionOk="0" h="6855" w="7755">
                  <a:moveTo>
                    <a:pt x="3903" y="1"/>
                  </a:moveTo>
                  <a:cubicBezTo>
                    <a:pt x="2721" y="1"/>
                    <a:pt x="1583" y="641"/>
                    <a:pt x="942" y="1789"/>
                  </a:cubicBezTo>
                  <a:cubicBezTo>
                    <a:pt x="0" y="3472"/>
                    <a:pt x="553" y="5495"/>
                    <a:pt x="2206" y="6419"/>
                  </a:cubicBezTo>
                  <a:cubicBezTo>
                    <a:pt x="2734" y="6714"/>
                    <a:pt x="3297" y="6854"/>
                    <a:pt x="3851" y="6854"/>
                  </a:cubicBezTo>
                  <a:cubicBezTo>
                    <a:pt x="5033" y="6854"/>
                    <a:pt x="6170" y="6213"/>
                    <a:pt x="6811" y="5065"/>
                  </a:cubicBezTo>
                  <a:cubicBezTo>
                    <a:pt x="7754" y="3378"/>
                    <a:pt x="7200" y="1360"/>
                    <a:pt x="5547" y="435"/>
                  </a:cubicBezTo>
                  <a:cubicBezTo>
                    <a:pt x="5020" y="141"/>
                    <a:pt x="4457" y="1"/>
                    <a:pt x="3903"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8" name="Google Shape;3998;p9"/>
            <p:cNvSpPr/>
            <p:nvPr/>
          </p:nvSpPr>
          <p:spPr>
            <a:xfrm>
              <a:off x="3128350" y="3535900"/>
              <a:ext cx="193700" cy="171275"/>
            </a:xfrm>
            <a:custGeom>
              <a:rect b="b" l="l" r="r" t="t"/>
              <a:pathLst>
                <a:path extrusionOk="0" h="6851" w="7748">
                  <a:moveTo>
                    <a:pt x="3901" y="1"/>
                  </a:moveTo>
                  <a:cubicBezTo>
                    <a:pt x="2729" y="1"/>
                    <a:pt x="1602" y="627"/>
                    <a:pt x="959" y="1755"/>
                  </a:cubicBezTo>
                  <a:cubicBezTo>
                    <a:pt x="1" y="3433"/>
                    <a:pt x="531" y="5464"/>
                    <a:pt x="2171" y="6399"/>
                  </a:cubicBezTo>
                  <a:cubicBezTo>
                    <a:pt x="2708" y="6705"/>
                    <a:pt x="3283" y="6851"/>
                    <a:pt x="3849" y="6851"/>
                  </a:cubicBezTo>
                  <a:cubicBezTo>
                    <a:pt x="5020" y="6851"/>
                    <a:pt x="6147" y="6225"/>
                    <a:pt x="6791" y="5097"/>
                  </a:cubicBezTo>
                  <a:cubicBezTo>
                    <a:pt x="7748" y="3417"/>
                    <a:pt x="7219" y="1388"/>
                    <a:pt x="5577" y="452"/>
                  </a:cubicBezTo>
                  <a:cubicBezTo>
                    <a:pt x="5041" y="146"/>
                    <a:pt x="4466" y="1"/>
                    <a:pt x="3901"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9" name="Google Shape;3999;p9"/>
            <p:cNvSpPr/>
            <p:nvPr/>
          </p:nvSpPr>
          <p:spPr>
            <a:xfrm>
              <a:off x="3462050" y="1850575"/>
              <a:ext cx="195600" cy="173375"/>
            </a:xfrm>
            <a:custGeom>
              <a:rect b="b" l="l" r="r" t="t"/>
              <a:pathLst>
                <a:path extrusionOk="0" h="6935" w="7824">
                  <a:moveTo>
                    <a:pt x="3939" y="0"/>
                  </a:moveTo>
                  <a:cubicBezTo>
                    <a:pt x="2742" y="0"/>
                    <a:pt x="1590" y="648"/>
                    <a:pt x="941" y="1812"/>
                  </a:cubicBezTo>
                  <a:cubicBezTo>
                    <a:pt x="1" y="3498"/>
                    <a:pt x="539" y="5526"/>
                    <a:pt x="2176" y="6469"/>
                  </a:cubicBezTo>
                  <a:cubicBezTo>
                    <a:pt x="2722" y="6784"/>
                    <a:pt x="3310" y="6935"/>
                    <a:pt x="3886" y="6935"/>
                  </a:cubicBezTo>
                  <a:cubicBezTo>
                    <a:pt x="5083" y="6935"/>
                    <a:pt x="6234" y="6287"/>
                    <a:pt x="6884" y="5124"/>
                  </a:cubicBezTo>
                  <a:cubicBezTo>
                    <a:pt x="7824" y="3438"/>
                    <a:pt x="7286" y="1409"/>
                    <a:pt x="5649" y="466"/>
                  </a:cubicBezTo>
                  <a:cubicBezTo>
                    <a:pt x="5102" y="150"/>
                    <a:pt x="4515" y="0"/>
                    <a:pt x="3939"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0" name="Google Shape;4000;p9"/>
            <p:cNvSpPr/>
            <p:nvPr/>
          </p:nvSpPr>
          <p:spPr>
            <a:xfrm>
              <a:off x="2962950" y="2194300"/>
              <a:ext cx="195275" cy="172875"/>
            </a:xfrm>
            <a:custGeom>
              <a:rect b="b" l="l" r="r" t="t"/>
              <a:pathLst>
                <a:path extrusionOk="0" h="6915" w="7811">
                  <a:moveTo>
                    <a:pt x="3927" y="1"/>
                  </a:moveTo>
                  <a:cubicBezTo>
                    <a:pt x="2737" y="1"/>
                    <a:pt x="1596" y="644"/>
                    <a:pt x="946" y="1808"/>
                  </a:cubicBezTo>
                  <a:cubicBezTo>
                    <a:pt x="0" y="3502"/>
                    <a:pt x="546" y="5523"/>
                    <a:pt x="2202" y="6463"/>
                  </a:cubicBezTo>
                  <a:cubicBezTo>
                    <a:pt x="2741" y="6768"/>
                    <a:pt x="3318" y="6914"/>
                    <a:pt x="3885" y="6914"/>
                  </a:cubicBezTo>
                  <a:cubicBezTo>
                    <a:pt x="5060" y="6914"/>
                    <a:pt x="6190" y="6288"/>
                    <a:pt x="6841" y="5157"/>
                  </a:cubicBezTo>
                  <a:cubicBezTo>
                    <a:pt x="7810" y="3471"/>
                    <a:pt x="7296" y="1435"/>
                    <a:pt x="5662" y="480"/>
                  </a:cubicBezTo>
                  <a:cubicBezTo>
                    <a:pt x="5107" y="155"/>
                    <a:pt x="4511" y="1"/>
                    <a:pt x="3927"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1" name="Google Shape;4001;p9"/>
            <p:cNvSpPr/>
            <p:nvPr/>
          </p:nvSpPr>
          <p:spPr>
            <a:xfrm>
              <a:off x="4591150" y="3109650"/>
              <a:ext cx="195400" cy="172925"/>
            </a:xfrm>
            <a:custGeom>
              <a:rect b="b" l="l" r="r" t="t"/>
              <a:pathLst>
                <a:path extrusionOk="0" h="6917" w="7816">
                  <a:moveTo>
                    <a:pt x="3932" y="1"/>
                  </a:moveTo>
                  <a:cubicBezTo>
                    <a:pt x="2741" y="1"/>
                    <a:pt x="1597" y="647"/>
                    <a:pt x="948" y="1805"/>
                  </a:cubicBezTo>
                  <a:cubicBezTo>
                    <a:pt x="1" y="3500"/>
                    <a:pt x="545" y="5522"/>
                    <a:pt x="2198" y="6462"/>
                  </a:cubicBezTo>
                  <a:cubicBezTo>
                    <a:pt x="2740" y="6770"/>
                    <a:pt x="3319" y="6916"/>
                    <a:pt x="3886" y="6916"/>
                  </a:cubicBezTo>
                  <a:cubicBezTo>
                    <a:pt x="5093" y="6916"/>
                    <a:pt x="6249" y="6253"/>
                    <a:pt x="6896" y="5062"/>
                  </a:cubicBezTo>
                  <a:cubicBezTo>
                    <a:pt x="7815" y="3366"/>
                    <a:pt x="7239" y="1347"/>
                    <a:pt x="5570" y="429"/>
                  </a:cubicBezTo>
                  <a:cubicBezTo>
                    <a:pt x="5043" y="139"/>
                    <a:pt x="4482" y="1"/>
                    <a:pt x="3932"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2" name="Google Shape;4002;p9"/>
            <p:cNvSpPr/>
            <p:nvPr/>
          </p:nvSpPr>
          <p:spPr>
            <a:xfrm>
              <a:off x="4060075" y="1875000"/>
              <a:ext cx="196575" cy="173350"/>
            </a:xfrm>
            <a:custGeom>
              <a:rect b="b" l="l" r="r" t="t"/>
              <a:pathLst>
                <a:path extrusionOk="0" h="6934" w="7863">
                  <a:moveTo>
                    <a:pt x="3960" y="0"/>
                  </a:moveTo>
                  <a:cubicBezTo>
                    <a:pt x="2784" y="0"/>
                    <a:pt x="1648" y="625"/>
                    <a:pt x="995" y="1749"/>
                  </a:cubicBezTo>
                  <a:cubicBezTo>
                    <a:pt x="0" y="3460"/>
                    <a:pt x="543" y="5538"/>
                    <a:pt x="2230" y="6488"/>
                  </a:cubicBezTo>
                  <a:cubicBezTo>
                    <a:pt x="2765" y="6789"/>
                    <a:pt x="3339" y="6933"/>
                    <a:pt x="3904" y="6933"/>
                  </a:cubicBezTo>
                  <a:cubicBezTo>
                    <a:pt x="5080" y="6933"/>
                    <a:pt x="6216" y="6309"/>
                    <a:pt x="6869" y="5185"/>
                  </a:cubicBezTo>
                  <a:cubicBezTo>
                    <a:pt x="7862" y="3473"/>
                    <a:pt x="7321" y="1395"/>
                    <a:pt x="5633" y="445"/>
                  </a:cubicBezTo>
                  <a:cubicBezTo>
                    <a:pt x="5098" y="144"/>
                    <a:pt x="4524" y="0"/>
                    <a:pt x="3960"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3" name="Google Shape;4003;p9"/>
            <p:cNvSpPr/>
            <p:nvPr/>
          </p:nvSpPr>
          <p:spPr>
            <a:xfrm>
              <a:off x="3279075" y="1904300"/>
              <a:ext cx="195150" cy="172350"/>
            </a:xfrm>
            <a:custGeom>
              <a:rect b="b" l="l" r="r" t="t"/>
              <a:pathLst>
                <a:path extrusionOk="0" h="6894" w="7806">
                  <a:moveTo>
                    <a:pt x="3932" y="0"/>
                  </a:moveTo>
                  <a:cubicBezTo>
                    <a:pt x="2767" y="0"/>
                    <a:pt x="1648" y="617"/>
                    <a:pt x="999" y="1734"/>
                  </a:cubicBezTo>
                  <a:cubicBezTo>
                    <a:pt x="0" y="3455"/>
                    <a:pt x="543" y="5514"/>
                    <a:pt x="2243" y="6458"/>
                  </a:cubicBezTo>
                  <a:cubicBezTo>
                    <a:pt x="2773" y="6753"/>
                    <a:pt x="3338" y="6894"/>
                    <a:pt x="3893" y="6894"/>
                  </a:cubicBezTo>
                  <a:cubicBezTo>
                    <a:pt x="5074" y="6894"/>
                    <a:pt x="6208" y="6255"/>
                    <a:pt x="6855" y="5107"/>
                  </a:cubicBezTo>
                  <a:cubicBezTo>
                    <a:pt x="7806" y="3421"/>
                    <a:pt x="7275" y="1402"/>
                    <a:pt x="5631" y="461"/>
                  </a:cubicBezTo>
                  <a:cubicBezTo>
                    <a:pt x="5087" y="149"/>
                    <a:pt x="4504" y="0"/>
                    <a:pt x="3932"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4" name="Google Shape;4004;p9"/>
            <p:cNvSpPr/>
            <p:nvPr/>
          </p:nvSpPr>
          <p:spPr>
            <a:xfrm>
              <a:off x="4293225" y="2005750"/>
              <a:ext cx="195500" cy="173400"/>
            </a:xfrm>
            <a:custGeom>
              <a:rect b="b" l="l" r="r" t="t"/>
              <a:pathLst>
                <a:path extrusionOk="0" h="6936" w="7820">
                  <a:moveTo>
                    <a:pt x="3935" y="0"/>
                  </a:moveTo>
                  <a:cubicBezTo>
                    <a:pt x="2749" y="0"/>
                    <a:pt x="1607" y="635"/>
                    <a:pt x="954" y="1783"/>
                  </a:cubicBezTo>
                  <a:cubicBezTo>
                    <a:pt x="1" y="3460"/>
                    <a:pt x="521" y="5499"/>
                    <a:pt x="2145" y="6454"/>
                  </a:cubicBezTo>
                  <a:cubicBezTo>
                    <a:pt x="2700" y="6780"/>
                    <a:pt x="3297" y="6935"/>
                    <a:pt x="3884" y="6935"/>
                  </a:cubicBezTo>
                  <a:cubicBezTo>
                    <a:pt x="5070" y="6935"/>
                    <a:pt x="6212" y="6299"/>
                    <a:pt x="6865" y="5151"/>
                  </a:cubicBezTo>
                  <a:cubicBezTo>
                    <a:pt x="7820" y="3474"/>
                    <a:pt x="7300" y="1435"/>
                    <a:pt x="5674" y="482"/>
                  </a:cubicBezTo>
                  <a:cubicBezTo>
                    <a:pt x="5120" y="156"/>
                    <a:pt x="4522" y="0"/>
                    <a:pt x="3935"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5" name="Google Shape;4005;p9"/>
            <p:cNvSpPr/>
            <p:nvPr/>
          </p:nvSpPr>
          <p:spPr>
            <a:xfrm>
              <a:off x="3959175" y="3690800"/>
              <a:ext cx="194325" cy="171850"/>
            </a:xfrm>
            <a:custGeom>
              <a:rect b="b" l="l" r="r" t="t"/>
              <a:pathLst>
                <a:path extrusionOk="0" h="6874" w="7773">
                  <a:moveTo>
                    <a:pt x="3908" y="0"/>
                  </a:moveTo>
                  <a:cubicBezTo>
                    <a:pt x="2730" y="0"/>
                    <a:pt x="1599" y="635"/>
                    <a:pt x="954" y="1777"/>
                  </a:cubicBezTo>
                  <a:cubicBezTo>
                    <a:pt x="0" y="3466"/>
                    <a:pt x="540" y="5491"/>
                    <a:pt x="2196" y="6426"/>
                  </a:cubicBezTo>
                  <a:cubicBezTo>
                    <a:pt x="2731" y="6729"/>
                    <a:pt x="3303" y="6873"/>
                    <a:pt x="3864" y="6873"/>
                  </a:cubicBezTo>
                  <a:cubicBezTo>
                    <a:pt x="5042" y="6873"/>
                    <a:pt x="6173" y="6239"/>
                    <a:pt x="6819" y="5096"/>
                  </a:cubicBezTo>
                  <a:cubicBezTo>
                    <a:pt x="7772" y="3407"/>
                    <a:pt x="7233" y="1382"/>
                    <a:pt x="5576" y="447"/>
                  </a:cubicBezTo>
                  <a:cubicBezTo>
                    <a:pt x="5041" y="144"/>
                    <a:pt x="4469" y="0"/>
                    <a:pt x="3908"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6" name="Google Shape;4006;p9"/>
            <p:cNvSpPr/>
            <p:nvPr/>
          </p:nvSpPr>
          <p:spPr>
            <a:xfrm>
              <a:off x="4624575" y="2504400"/>
              <a:ext cx="196600" cy="173400"/>
            </a:xfrm>
            <a:custGeom>
              <a:rect b="b" l="l" r="r" t="t"/>
              <a:pathLst>
                <a:path extrusionOk="0" h="6936" w="7864">
                  <a:moveTo>
                    <a:pt x="3960" y="0"/>
                  </a:moveTo>
                  <a:cubicBezTo>
                    <a:pt x="2772" y="0"/>
                    <a:pt x="1627" y="639"/>
                    <a:pt x="976" y="1783"/>
                  </a:cubicBezTo>
                  <a:cubicBezTo>
                    <a:pt x="0" y="3500"/>
                    <a:pt x="565" y="5573"/>
                    <a:pt x="2264" y="6508"/>
                  </a:cubicBezTo>
                  <a:cubicBezTo>
                    <a:pt x="2790" y="6797"/>
                    <a:pt x="3351" y="6935"/>
                    <a:pt x="3904" y="6935"/>
                  </a:cubicBezTo>
                  <a:cubicBezTo>
                    <a:pt x="5092" y="6935"/>
                    <a:pt x="6237" y="6297"/>
                    <a:pt x="6888" y="5152"/>
                  </a:cubicBezTo>
                  <a:cubicBezTo>
                    <a:pt x="7863" y="3435"/>
                    <a:pt x="7299" y="1362"/>
                    <a:pt x="5600" y="428"/>
                  </a:cubicBezTo>
                  <a:cubicBezTo>
                    <a:pt x="5074" y="138"/>
                    <a:pt x="4512" y="0"/>
                    <a:pt x="3960"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7" name="Google Shape;4007;p9"/>
            <p:cNvSpPr/>
            <p:nvPr/>
          </p:nvSpPr>
          <p:spPr>
            <a:xfrm>
              <a:off x="2829925" y="2431675"/>
              <a:ext cx="194725" cy="172375"/>
            </a:xfrm>
            <a:custGeom>
              <a:rect b="b" l="l" r="r" t="t"/>
              <a:pathLst>
                <a:path extrusionOk="0" h="6895" w="7789">
                  <a:moveTo>
                    <a:pt x="3913" y="1"/>
                  </a:moveTo>
                  <a:cubicBezTo>
                    <a:pt x="2724" y="1"/>
                    <a:pt x="1585" y="647"/>
                    <a:pt x="937" y="1814"/>
                  </a:cubicBezTo>
                  <a:cubicBezTo>
                    <a:pt x="0" y="3506"/>
                    <a:pt x="550" y="5518"/>
                    <a:pt x="2206" y="6449"/>
                  </a:cubicBezTo>
                  <a:cubicBezTo>
                    <a:pt x="2742" y="6751"/>
                    <a:pt x="3315" y="6895"/>
                    <a:pt x="3877" y="6895"/>
                  </a:cubicBezTo>
                  <a:cubicBezTo>
                    <a:pt x="5051" y="6895"/>
                    <a:pt x="6178" y="6265"/>
                    <a:pt x="6826" y="5130"/>
                  </a:cubicBezTo>
                  <a:cubicBezTo>
                    <a:pt x="7788" y="3446"/>
                    <a:pt x="7269" y="1421"/>
                    <a:pt x="5634" y="473"/>
                  </a:cubicBezTo>
                  <a:cubicBezTo>
                    <a:pt x="5082" y="153"/>
                    <a:pt x="4492" y="1"/>
                    <a:pt x="3913"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8" name="Google Shape;4008;p9"/>
            <p:cNvSpPr/>
            <p:nvPr/>
          </p:nvSpPr>
          <p:spPr>
            <a:xfrm>
              <a:off x="4575350" y="2320950"/>
              <a:ext cx="195275" cy="172425"/>
            </a:xfrm>
            <a:custGeom>
              <a:rect b="b" l="l" r="r" t="t"/>
              <a:pathLst>
                <a:path extrusionOk="0" h="6897" w="7811">
                  <a:moveTo>
                    <a:pt x="3934" y="1"/>
                  </a:moveTo>
                  <a:cubicBezTo>
                    <a:pt x="2761" y="1"/>
                    <a:pt x="1635" y="629"/>
                    <a:pt x="986" y="1762"/>
                  </a:cubicBezTo>
                  <a:cubicBezTo>
                    <a:pt x="1" y="3485"/>
                    <a:pt x="561" y="5539"/>
                    <a:pt x="2270" y="6475"/>
                  </a:cubicBezTo>
                  <a:cubicBezTo>
                    <a:pt x="2791" y="6760"/>
                    <a:pt x="3346" y="6896"/>
                    <a:pt x="3891" y="6896"/>
                  </a:cubicBezTo>
                  <a:cubicBezTo>
                    <a:pt x="5082" y="6896"/>
                    <a:pt x="6226" y="6246"/>
                    <a:pt x="6872" y="5084"/>
                  </a:cubicBezTo>
                  <a:cubicBezTo>
                    <a:pt x="7811" y="3392"/>
                    <a:pt x="7263" y="1381"/>
                    <a:pt x="5608" y="448"/>
                  </a:cubicBezTo>
                  <a:cubicBezTo>
                    <a:pt x="5071" y="145"/>
                    <a:pt x="4497" y="1"/>
                    <a:pt x="3934"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9" name="Google Shape;4009;p9"/>
            <p:cNvSpPr/>
            <p:nvPr/>
          </p:nvSpPr>
          <p:spPr>
            <a:xfrm>
              <a:off x="2796075" y="3036950"/>
              <a:ext cx="194500" cy="171925"/>
            </a:xfrm>
            <a:custGeom>
              <a:rect b="b" l="l" r="r" t="t"/>
              <a:pathLst>
                <a:path extrusionOk="0" h="6877" w="7780">
                  <a:moveTo>
                    <a:pt x="3915" y="0"/>
                  </a:moveTo>
                  <a:cubicBezTo>
                    <a:pt x="2725" y="0"/>
                    <a:pt x="1583" y="649"/>
                    <a:pt x="939" y="1812"/>
                  </a:cubicBezTo>
                  <a:cubicBezTo>
                    <a:pt x="0" y="3503"/>
                    <a:pt x="563" y="5522"/>
                    <a:pt x="2230" y="6446"/>
                  </a:cubicBezTo>
                  <a:cubicBezTo>
                    <a:pt x="2755" y="6737"/>
                    <a:pt x="3315" y="6876"/>
                    <a:pt x="3865" y="6876"/>
                  </a:cubicBezTo>
                  <a:cubicBezTo>
                    <a:pt x="5054" y="6876"/>
                    <a:pt x="6197" y="6227"/>
                    <a:pt x="6840" y="5064"/>
                  </a:cubicBezTo>
                  <a:cubicBezTo>
                    <a:pt x="7779" y="3371"/>
                    <a:pt x="7216" y="1353"/>
                    <a:pt x="5550" y="429"/>
                  </a:cubicBezTo>
                  <a:cubicBezTo>
                    <a:pt x="5024" y="139"/>
                    <a:pt x="4465" y="0"/>
                    <a:pt x="3915"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0" name="Google Shape;4010;p9"/>
            <p:cNvSpPr/>
            <p:nvPr/>
          </p:nvSpPr>
          <p:spPr>
            <a:xfrm>
              <a:off x="3645375" y="1797875"/>
              <a:ext cx="194825" cy="172425"/>
            </a:xfrm>
            <a:custGeom>
              <a:rect b="b" l="l" r="r" t="t"/>
              <a:pathLst>
                <a:path extrusionOk="0" h="6897" w="7793">
                  <a:moveTo>
                    <a:pt x="3918" y="0"/>
                  </a:moveTo>
                  <a:cubicBezTo>
                    <a:pt x="2714" y="0"/>
                    <a:pt x="1563" y="664"/>
                    <a:pt x="917" y="1854"/>
                  </a:cubicBezTo>
                  <a:cubicBezTo>
                    <a:pt x="0" y="3548"/>
                    <a:pt x="578" y="5555"/>
                    <a:pt x="2246" y="6471"/>
                  </a:cubicBezTo>
                  <a:cubicBezTo>
                    <a:pt x="2770" y="6759"/>
                    <a:pt x="3328" y="6897"/>
                    <a:pt x="3876" y="6897"/>
                  </a:cubicBezTo>
                  <a:cubicBezTo>
                    <a:pt x="5064" y="6897"/>
                    <a:pt x="6204" y="6250"/>
                    <a:pt x="6850" y="5090"/>
                  </a:cubicBezTo>
                  <a:cubicBezTo>
                    <a:pt x="7793" y="3400"/>
                    <a:pt x="7249" y="1387"/>
                    <a:pt x="5597" y="452"/>
                  </a:cubicBezTo>
                  <a:cubicBezTo>
                    <a:pt x="5057" y="146"/>
                    <a:pt x="4482" y="0"/>
                    <a:pt x="3918"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1" name="Google Shape;4011;p9"/>
            <p:cNvSpPr/>
            <p:nvPr/>
          </p:nvSpPr>
          <p:spPr>
            <a:xfrm>
              <a:off x="4457675" y="3347050"/>
              <a:ext cx="195300" cy="172400"/>
            </a:xfrm>
            <a:custGeom>
              <a:rect b="b" l="l" r="r" t="t"/>
              <a:pathLst>
                <a:path extrusionOk="0" h="6896" w="7812">
                  <a:moveTo>
                    <a:pt x="3935" y="1"/>
                  </a:moveTo>
                  <a:cubicBezTo>
                    <a:pt x="2765" y="1"/>
                    <a:pt x="1642" y="624"/>
                    <a:pt x="993" y="1751"/>
                  </a:cubicBezTo>
                  <a:cubicBezTo>
                    <a:pt x="1" y="3472"/>
                    <a:pt x="554" y="5527"/>
                    <a:pt x="2259" y="6468"/>
                  </a:cubicBezTo>
                  <a:cubicBezTo>
                    <a:pt x="2784" y="6757"/>
                    <a:pt x="3343" y="6895"/>
                    <a:pt x="3892" y="6895"/>
                  </a:cubicBezTo>
                  <a:cubicBezTo>
                    <a:pt x="5079" y="6895"/>
                    <a:pt x="6218" y="6251"/>
                    <a:pt x="6865" y="5096"/>
                  </a:cubicBezTo>
                  <a:cubicBezTo>
                    <a:pt x="7811" y="3404"/>
                    <a:pt x="7270" y="1391"/>
                    <a:pt x="5620" y="454"/>
                  </a:cubicBezTo>
                  <a:cubicBezTo>
                    <a:pt x="5080" y="147"/>
                    <a:pt x="4502" y="1"/>
                    <a:pt x="3935"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2" name="Google Shape;4012;p9"/>
            <p:cNvSpPr/>
            <p:nvPr/>
          </p:nvSpPr>
          <p:spPr>
            <a:xfrm>
              <a:off x="2746950" y="2853475"/>
              <a:ext cx="193525" cy="170900"/>
            </a:xfrm>
            <a:custGeom>
              <a:rect b="b" l="l" r="r" t="t"/>
              <a:pathLst>
                <a:path extrusionOk="0" h="6836" w="7741">
                  <a:moveTo>
                    <a:pt x="3904" y="1"/>
                  </a:moveTo>
                  <a:cubicBezTo>
                    <a:pt x="2732" y="1"/>
                    <a:pt x="1596" y="631"/>
                    <a:pt x="957" y="1756"/>
                  </a:cubicBezTo>
                  <a:cubicBezTo>
                    <a:pt x="1" y="3438"/>
                    <a:pt x="546" y="5476"/>
                    <a:pt x="2199" y="6401"/>
                  </a:cubicBezTo>
                  <a:cubicBezTo>
                    <a:pt x="2724" y="6695"/>
                    <a:pt x="3287" y="6836"/>
                    <a:pt x="3839" y="6836"/>
                  </a:cubicBezTo>
                  <a:cubicBezTo>
                    <a:pt x="5027" y="6836"/>
                    <a:pt x="6170" y="6188"/>
                    <a:pt x="6809" y="5032"/>
                  </a:cubicBezTo>
                  <a:cubicBezTo>
                    <a:pt x="7740" y="3346"/>
                    <a:pt x="7161" y="1317"/>
                    <a:pt x="5490" y="408"/>
                  </a:cubicBezTo>
                  <a:cubicBezTo>
                    <a:pt x="4983" y="132"/>
                    <a:pt x="4440" y="1"/>
                    <a:pt x="3904"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3" name="Google Shape;4013;p9"/>
            <p:cNvSpPr/>
            <p:nvPr/>
          </p:nvSpPr>
          <p:spPr>
            <a:xfrm>
              <a:off x="3776750" y="3744500"/>
              <a:ext cx="193325" cy="170775"/>
            </a:xfrm>
            <a:custGeom>
              <a:rect b="b" l="l" r="r" t="t"/>
              <a:pathLst>
                <a:path extrusionOk="0" h="6831" w="7733">
                  <a:moveTo>
                    <a:pt x="3895" y="1"/>
                  </a:moveTo>
                  <a:cubicBezTo>
                    <a:pt x="2737" y="1"/>
                    <a:pt x="1616" y="612"/>
                    <a:pt x="977" y="1711"/>
                  </a:cubicBezTo>
                  <a:cubicBezTo>
                    <a:pt x="0" y="3388"/>
                    <a:pt x="516" y="5434"/>
                    <a:pt x="2153" y="6375"/>
                  </a:cubicBezTo>
                  <a:cubicBezTo>
                    <a:pt x="2690" y="6684"/>
                    <a:pt x="3268" y="6831"/>
                    <a:pt x="3836" y="6831"/>
                  </a:cubicBezTo>
                  <a:cubicBezTo>
                    <a:pt x="5009" y="6831"/>
                    <a:pt x="6140" y="6202"/>
                    <a:pt x="6782" y="5071"/>
                  </a:cubicBezTo>
                  <a:cubicBezTo>
                    <a:pt x="7732" y="3391"/>
                    <a:pt x="7184" y="1353"/>
                    <a:pt x="5528" y="429"/>
                  </a:cubicBezTo>
                  <a:cubicBezTo>
                    <a:pt x="5007" y="139"/>
                    <a:pt x="4447" y="1"/>
                    <a:pt x="3895"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4" name="Google Shape;4014;p9"/>
            <p:cNvSpPr/>
            <p:nvPr/>
          </p:nvSpPr>
          <p:spPr>
            <a:xfrm>
              <a:off x="2846275" y="3221400"/>
              <a:ext cx="193475" cy="170825"/>
            </a:xfrm>
            <a:custGeom>
              <a:rect b="b" l="l" r="r" t="t"/>
              <a:pathLst>
                <a:path extrusionOk="0" h="6833" w="7739">
                  <a:moveTo>
                    <a:pt x="3899" y="1"/>
                  </a:moveTo>
                  <a:cubicBezTo>
                    <a:pt x="2735" y="1"/>
                    <a:pt x="1609" y="621"/>
                    <a:pt x="969" y="1731"/>
                  </a:cubicBezTo>
                  <a:cubicBezTo>
                    <a:pt x="1" y="3409"/>
                    <a:pt x="530" y="5452"/>
                    <a:pt x="2174" y="6386"/>
                  </a:cubicBezTo>
                  <a:cubicBezTo>
                    <a:pt x="2706" y="6689"/>
                    <a:pt x="3277" y="6833"/>
                    <a:pt x="3838" y="6833"/>
                  </a:cubicBezTo>
                  <a:cubicBezTo>
                    <a:pt x="5017" y="6833"/>
                    <a:pt x="6154" y="6196"/>
                    <a:pt x="6794" y="5054"/>
                  </a:cubicBezTo>
                  <a:cubicBezTo>
                    <a:pt x="7738" y="3368"/>
                    <a:pt x="7175" y="1339"/>
                    <a:pt x="5512" y="421"/>
                  </a:cubicBezTo>
                  <a:cubicBezTo>
                    <a:pt x="4997" y="136"/>
                    <a:pt x="4444" y="1"/>
                    <a:pt x="3899"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5" name="Google Shape;4015;p9"/>
            <p:cNvSpPr/>
            <p:nvPr/>
          </p:nvSpPr>
          <p:spPr>
            <a:xfrm>
              <a:off x="3829575" y="1746025"/>
              <a:ext cx="192350" cy="169750"/>
            </a:xfrm>
            <a:custGeom>
              <a:rect b="b" l="l" r="r" t="t"/>
              <a:pathLst>
                <a:path extrusionOk="0" h="6790" w="7694">
                  <a:moveTo>
                    <a:pt x="3893" y="0"/>
                  </a:moveTo>
                  <a:cubicBezTo>
                    <a:pt x="2742" y="0"/>
                    <a:pt x="1620" y="600"/>
                    <a:pt x="982" y="1675"/>
                  </a:cubicBezTo>
                  <a:cubicBezTo>
                    <a:pt x="0" y="3330"/>
                    <a:pt x="519" y="5409"/>
                    <a:pt x="2146" y="6345"/>
                  </a:cubicBezTo>
                  <a:cubicBezTo>
                    <a:pt x="2669" y="6646"/>
                    <a:pt x="3239" y="6790"/>
                    <a:pt x="3802" y="6790"/>
                  </a:cubicBezTo>
                  <a:cubicBezTo>
                    <a:pt x="4953" y="6790"/>
                    <a:pt x="6076" y="6190"/>
                    <a:pt x="6714" y="5115"/>
                  </a:cubicBezTo>
                  <a:cubicBezTo>
                    <a:pt x="7694" y="3460"/>
                    <a:pt x="7177" y="1381"/>
                    <a:pt x="5550" y="445"/>
                  </a:cubicBezTo>
                  <a:cubicBezTo>
                    <a:pt x="5026" y="144"/>
                    <a:pt x="4456" y="0"/>
                    <a:pt x="3893"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6" name="Google Shape;4016;p9"/>
            <p:cNvSpPr/>
            <p:nvPr/>
          </p:nvSpPr>
          <p:spPr>
            <a:xfrm>
              <a:off x="3098375" y="1958950"/>
              <a:ext cx="191150" cy="169325"/>
            </a:xfrm>
            <a:custGeom>
              <a:rect b="b" l="l" r="r" t="t"/>
              <a:pathLst>
                <a:path extrusionOk="0" h="6773" w="7646">
                  <a:moveTo>
                    <a:pt x="3875" y="1"/>
                  </a:moveTo>
                  <a:cubicBezTo>
                    <a:pt x="2701" y="1"/>
                    <a:pt x="1555" y="629"/>
                    <a:pt x="923" y="1743"/>
                  </a:cubicBezTo>
                  <a:cubicBezTo>
                    <a:pt x="0" y="3373"/>
                    <a:pt x="537" y="5416"/>
                    <a:pt x="2122" y="6329"/>
                  </a:cubicBezTo>
                  <a:cubicBezTo>
                    <a:pt x="2644" y="6630"/>
                    <a:pt x="3210" y="6773"/>
                    <a:pt x="3771" y="6773"/>
                  </a:cubicBezTo>
                  <a:cubicBezTo>
                    <a:pt x="4962" y="6773"/>
                    <a:pt x="6123" y="6127"/>
                    <a:pt x="6751" y="4982"/>
                  </a:cubicBezTo>
                  <a:cubicBezTo>
                    <a:pt x="7645" y="3345"/>
                    <a:pt x="7077" y="1309"/>
                    <a:pt x="5475" y="417"/>
                  </a:cubicBezTo>
                  <a:cubicBezTo>
                    <a:pt x="4967" y="135"/>
                    <a:pt x="4418" y="1"/>
                    <a:pt x="3875"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7" name="Google Shape;4017;p9"/>
            <p:cNvSpPr/>
            <p:nvPr/>
          </p:nvSpPr>
          <p:spPr>
            <a:xfrm>
              <a:off x="4726650" y="2874375"/>
              <a:ext cx="191050" cy="169250"/>
            </a:xfrm>
            <a:custGeom>
              <a:rect b="b" l="l" r="r" t="t"/>
              <a:pathLst>
                <a:path extrusionOk="0" h="6770" w="7642">
                  <a:moveTo>
                    <a:pt x="3874" y="0"/>
                  </a:moveTo>
                  <a:cubicBezTo>
                    <a:pt x="2716" y="0"/>
                    <a:pt x="1585" y="606"/>
                    <a:pt x="950" y="1688"/>
                  </a:cubicBezTo>
                  <a:cubicBezTo>
                    <a:pt x="1" y="3306"/>
                    <a:pt x="500" y="5360"/>
                    <a:pt x="2070" y="6299"/>
                  </a:cubicBezTo>
                  <a:cubicBezTo>
                    <a:pt x="2604" y="6618"/>
                    <a:pt x="3190" y="6770"/>
                    <a:pt x="3769" y="6770"/>
                  </a:cubicBezTo>
                  <a:cubicBezTo>
                    <a:pt x="4942" y="6770"/>
                    <a:pt x="6086" y="6147"/>
                    <a:pt x="6719" y="5032"/>
                  </a:cubicBezTo>
                  <a:cubicBezTo>
                    <a:pt x="7641" y="3405"/>
                    <a:pt x="7108" y="1358"/>
                    <a:pt x="5522" y="443"/>
                  </a:cubicBezTo>
                  <a:cubicBezTo>
                    <a:pt x="5003" y="143"/>
                    <a:pt x="4435" y="0"/>
                    <a:pt x="3874"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8" name="Google Shape;4018;p9"/>
            <p:cNvSpPr/>
            <p:nvPr/>
          </p:nvSpPr>
          <p:spPr>
            <a:xfrm>
              <a:off x="4527400" y="2138325"/>
              <a:ext cx="192400" cy="169750"/>
            </a:xfrm>
            <a:custGeom>
              <a:rect b="b" l="l" r="r" t="t"/>
              <a:pathLst>
                <a:path extrusionOk="0" h="6790" w="7696">
                  <a:moveTo>
                    <a:pt x="3893" y="1"/>
                  </a:moveTo>
                  <a:cubicBezTo>
                    <a:pt x="2740" y="1"/>
                    <a:pt x="1617" y="602"/>
                    <a:pt x="979" y="1680"/>
                  </a:cubicBezTo>
                  <a:cubicBezTo>
                    <a:pt x="0" y="3336"/>
                    <a:pt x="522" y="5414"/>
                    <a:pt x="2150" y="6348"/>
                  </a:cubicBezTo>
                  <a:cubicBezTo>
                    <a:pt x="2672" y="6648"/>
                    <a:pt x="3240" y="6790"/>
                    <a:pt x="3801" y="6790"/>
                  </a:cubicBezTo>
                  <a:cubicBezTo>
                    <a:pt x="4954" y="6790"/>
                    <a:pt x="6078" y="6189"/>
                    <a:pt x="6715" y="5111"/>
                  </a:cubicBezTo>
                  <a:cubicBezTo>
                    <a:pt x="7695" y="3454"/>
                    <a:pt x="7173" y="1377"/>
                    <a:pt x="5544" y="442"/>
                  </a:cubicBezTo>
                  <a:cubicBezTo>
                    <a:pt x="5022" y="143"/>
                    <a:pt x="4454" y="1"/>
                    <a:pt x="3893"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9" name="Google Shape;4019;p9"/>
            <p:cNvSpPr/>
            <p:nvPr/>
          </p:nvSpPr>
          <p:spPr>
            <a:xfrm>
              <a:off x="3595375" y="3798975"/>
              <a:ext cx="190075" cy="168150"/>
            </a:xfrm>
            <a:custGeom>
              <a:rect b="b" l="l" r="r" t="t"/>
              <a:pathLst>
                <a:path extrusionOk="0" h="6726" w="7603">
                  <a:moveTo>
                    <a:pt x="3880" y="1"/>
                  </a:moveTo>
                  <a:cubicBezTo>
                    <a:pt x="2685" y="1"/>
                    <a:pt x="1505" y="643"/>
                    <a:pt x="889" y="1763"/>
                  </a:cubicBezTo>
                  <a:cubicBezTo>
                    <a:pt x="1" y="3381"/>
                    <a:pt x="581" y="5461"/>
                    <a:pt x="2168" y="6332"/>
                  </a:cubicBezTo>
                  <a:cubicBezTo>
                    <a:pt x="2656" y="6599"/>
                    <a:pt x="3190" y="6726"/>
                    <a:pt x="3721" y="6726"/>
                  </a:cubicBezTo>
                  <a:cubicBezTo>
                    <a:pt x="4917" y="6726"/>
                    <a:pt x="6098" y="6084"/>
                    <a:pt x="6714" y="4964"/>
                  </a:cubicBezTo>
                  <a:cubicBezTo>
                    <a:pt x="7603" y="3346"/>
                    <a:pt x="7022" y="1267"/>
                    <a:pt x="5435" y="396"/>
                  </a:cubicBezTo>
                  <a:cubicBezTo>
                    <a:pt x="4946" y="128"/>
                    <a:pt x="4412" y="1"/>
                    <a:pt x="3880"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0" name="Google Shape;4020;p9"/>
            <p:cNvSpPr/>
            <p:nvPr/>
          </p:nvSpPr>
          <p:spPr>
            <a:xfrm>
              <a:off x="2698950" y="2670900"/>
              <a:ext cx="190150" cy="168200"/>
            </a:xfrm>
            <a:custGeom>
              <a:rect b="b" l="l" r="r" t="t"/>
              <a:pathLst>
                <a:path extrusionOk="0" h="6728" w="7606">
                  <a:moveTo>
                    <a:pt x="3882" y="0"/>
                  </a:moveTo>
                  <a:cubicBezTo>
                    <a:pt x="2705" y="0"/>
                    <a:pt x="1541" y="623"/>
                    <a:pt x="916" y="1718"/>
                  </a:cubicBezTo>
                  <a:cubicBezTo>
                    <a:pt x="1" y="3322"/>
                    <a:pt x="552" y="5408"/>
                    <a:pt x="2126" y="6306"/>
                  </a:cubicBezTo>
                  <a:cubicBezTo>
                    <a:pt x="2626" y="6592"/>
                    <a:pt x="3177" y="6727"/>
                    <a:pt x="3725" y="6727"/>
                  </a:cubicBezTo>
                  <a:cubicBezTo>
                    <a:pt x="4901" y="6727"/>
                    <a:pt x="6065" y="6104"/>
                    <a:pt x="6689" y="5010"/>
                  </a:cubicBezTo>
                  <a:cubicBezTo>
                    <a:pt x="7606" y="3405"/>
                    <a:pt x="7055" y="1318"/>
                    <a:pt x="5481" y="421"/>
                  </a:cubicBezTo>
                  <a:cubicBezTo>
                    <a:pt x="4981" y="135"/>
                    <a:pt x="4430" y="0"/>
                    <a:pt x="3882"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1" name="Google Shape;4021;p9"/>
            <p:cNvSpPr/>
            <p:nvPr/>
          </p:nvSpPr>
          <p:spPr>
            <a:xfrm>
              <a:off x="4326475" y="3586000"/>
              <a:ext cx="191025" cy="168750"/>
            </a:xfrm>
            <a:custGeom>
              <a:rect b="b" l="l" r="r" t="t"/>
              <a:pathLst>
                <a:path extrusionOk="0" h="6750" w="7641">
                  <a:moveTo>
                    <a:pt x="3902" y="0"/>
                  </a:moveTo>
                  <a:cubicBezTo>
                    <a:pt x="2718" y="0"/>
                    <a:pt x="1553" y="633"/>
                    <a:pt x="928" y="1743"/>
                  </a:cubicBezTo>
                  <a:cubicBezTo>
                    <a:pt x="0" y="3392"/>
                    <a:pt x="598" y="5504"/>
                    <a:pt x="2240" y="6373"/>
                  </a:cubicBezTo>
                  <a:cubicBezTo>
                    <a:pt x="2722" y="6629"/>
                    <a:pt x="3243" y="6750"/>
                    <a:pt x="3760" y="6750"/>
                  </a:cubicBezTo>
                  <a:cubicBezTo>
                    <a:pt x="4963" y="6750"/>
                    <a:pt x="6144" y="6095"/>
                    <a:pt x="6759" y="4957"/>
                  </a:cubicBezTo>
                  <a:cubicBezTo>
                    <a:pt x="7641" y="3330"/>
                    <a:pt x="7060" y="1279"/>
                    <a:pt x="5470" y="402"/>
                  </a:cubicBezTo>
                  <a:cubicBezTo>
                    <a:pt x="4976" y="130"/>
                    <a:pt x="4437" y="0"/>
                    <a:pt x="3902"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2" name="Google Shape;4022;p9"/>
            <p:cNvSpPr/>
            <p:nvPr/>
          </p:nvSpPr>
          <p:spPr>
            <a:xfrm>
              <a:off x="2897700" y="3406925"/>
              <a:ext cx="189800" cy="167650"/>
            </a:xfrm>
            <a:custGeom>
              <a:rect b="b" l="l" r="r" t="t"/>
              <a:pathLst>
                <a:path extrusionOk="0" h="6706" w="7592">
                  <a:moveTo>
                    <a:pt x="3881" y="1"/>
                  </a:moveTo>
                  <a:cubicBezTo>
                    <a:pt x="2699" y="1"/>
                    <a:pt x="1529" y="628"/>
                    <a:pt x="910" y="1721"/>
                  </a:cubicBezTo>
                  <a:cubicBezTo>
                    <a:pt x="1" y="3328"/>
                    <a:pt x="572" y="5433"/>
                    <a:pt x="2157" y="6309"/>
                  </a:cubicBezTo>
                  <a:cubicBezTo>
                    <a:pt x="2643" y="6579"/>
                    <a:pt x="3177" y="6706"/>
                    <a:pt x="3710" y="6706"/>
                  </a:cubicBezTo>
                  <a:cubicBezTo>
                    <a:pt x="4911" y="6706"/>
                    <a:pt x="6102" y="6059"/>
                    <a:pt x="6710" y="4938"/>
                  </a:cubicBezTo>
                  <a:cubicBezTo>
                    <a:pt x="7591" y="3312"/>
                    <a:pt x="6984" y="1215"/>
                    <a:pt x="5388" y="371"/>
                  </a:cubicBezTo>
                  <a:cubicBezTo>
                    <a:pt x="4913" y="120"/>
                    <a:pt x="4396" y="1"/>
                    <a:pt x="3881"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3" name="Google Shape;4023;p9"/>
            <p:cNvSpPr/>
            <p:nvPr/>
          </p:nvSpPr>
          <p:spPr>
            <a:xfrm>
              <a:off x="2784125" y="2250825"/>
              <a:ext cx="187125" cy="166175"/>
            </a:xfrm>
            <a:custGeom>
              <a:rect b="b" l="l" r="r" t="t"/>
              <a:pathLst>
                <a:path extrusionOk="0" h="6647" w="7485">
                  <a:moveTo>
                    <a:pt x="3847" y="1"/>
                  </a:moveTo>
                  <a:cubicBezTo>
                    <a:pt x="2692" y="1"/>
                    <a:pt x="1528" y="604"/>
                    <a:pt x="902" y="1666"/>
                  </a:cubicBezTo>
                  <a:cubicBezTo>
                    <a:pt x="1" y="3197"/>
                    <a:pt x="503" y="5260"/>
                    <a:pt x="2006" y="6191"/>
                  </a:cubicBezTo>
                  <a:cubicBezTo>
                    <a:pt x="2504" y="6500"/>
                    <a:pt x="3070" y="6646"/>
                    <a:pt x="3638" y="6646"/>
                  </a:cubicBezTo>
                  <a:cubicBezTo>
                    <a:pt x="4793" y="6646"/>
                    <a:pt x="5956" y="6043"/>
                    <a:pt x="6582" y="4983"/>
                  </a:cubicBezTo>
                  <a:cubicBezTo>
                    <a:pt x="7485" y="3450"/>
                    <a:pt x="6982" y="1387"/>
                    <a:pt x="5479" y="456"/>
                  </a:cubicBezTo>
                  <a:cubicBezTo>
                    <a:pt x="4981" y="147"/>
                    <a:pt x="4415" y="1"/>
                    <a:pt x="3847"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4" name="Google Shape;4024;p9"/>
            <p:cNvSpPr/>
            <p:nvPr/>
          </p:nvSpPr>
          <p:spPr>
            <a:xfrm>
              <a:off x="4644675" y="3296775"/>
              <a:ext cx="187625" cy="166550"/>
            </a:xfrm>
            <a:custGeom>
              <a:rect b="b" l="l" r="r" t="t"/>
              <a:pathLst>
                <a:path extrusionOk="0" h="6662" w="7505">
                  <a:moveTo>
                    <a:pt x="3850" y="1"/>
                  </a:moveTo>
                  <a:cubicBezTo>
                    <a:pt x="2649" y="1"/>
                    <a:pt x="1450" y="647"/>
                    <a:pt x="851" y="1760"/>
                  </a:cubicBezTo>
                  <a:cubicBezTo>
                    <a:pt x="1" y="3345"/>
                    <a:pt x="571" y="5399"/>
                    <a:pt x="2102" y="6261"/>
                  </a:cubicBezTo>
                  <a:cubicBezTo>
                    <a:pt x="2586" y="6533"/>
                    <a:pt x="3121" y="6662"/>
                    <a:pt x="3657" y="6662"/>
                  </a:cubicBezTo>
                  <a:cubicBezTo>
                    <a:pt x="4858" y="6662"/>
                    <a:pt x="6057" y="6015"/>
                    <a:pt x="6654" y="4902"/>
                  </a:cubicBezTo>
                  <a:cubicBezTo>
                    <a:pt x="7504" y="3317"/>
                    <a:pt x="6934" y="1265"/>
                    <a:pt x="5405" y="402"/>
                  </a:cubicBezTo>
                  <a:cubicBezTo>
                    <a:pt x="4921" y="129"/>
                    <a:pt x="4386" y="1"/>
                    <a:pt x="3850"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5" name="Google Shape;4025;p9"/>
            <p:cNvSpPr/>
            <p:nvPr/>
          </p:nvSpPr>
          <p:spPr>
            <a:xfrm>
              <a:off x="4246750" y="1824900"/>
              <a:ext cx="189125" cy="167175"/>
            </a:xfrm>
            <a:custGeom>
              <a:rect b="b" l="l" r="r" t="t"/>
              <a:pathLst>
                <a:path extrusionOk="0" h="6687" w="7565">
                  <a:moveTo>
                    <a:pt x="3882" y="1"/>
                  </a:moveTo>
                  <a:cubicBezTo>
                    <a:pt x="2718" y="1"/>
                    <a:pt x="1550" y="609"/>
                    <a:pt x="924" y="1678"/>
                  </a:cubicBezTo>
                  <a:cubicBezTo>
                    <a:pt x="0" y="3255"/>
                    <a:pt x="550" y="5378"/>
                    <a:pt x="2112" y="6273"/>
                  </a:cubicBezTo>
                  <a:cubicBezTo>
                    <a:pt x="2601" y="6553"/>
                    <a:pt x="3145" y="6686"/>
                    <a:pt x="3688" y="6686"/>
                  </a:cubicBezTo>
                  <a:cubicBezTo>
                    <a:pt x="4833" y="6686"/>
                    <a:pt x="5977" y="6097"/>
                    <a:pt x="6614" y="5057"/>
                  </a:cubicBezTo>
                  <a:cubicBezTo>
                    <a:pt x="7564" y="3504"/>
                    <a:pt x="7051" y="1370"/>
                    <a:pt x="5503" y="442"/>
                  </a:cubicBezTo>
                  <a:cubicBezTo>
                    <a:pt x="5004" y="142"/>
                    <a:pt x="4443" y="1"/>
                    <a:pt x="3882"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6" name="Google Shape;4026;p9"/>
            <p:cNvSpPr/>
            <p:nvPr/>
          </p:nvSpPr>
          <p:spPr>
            <a:xfrm>
              <a:off x="4479975" y="1956475"/>
              <a:ext cx="187325" cy="165550"/>
            </a:xfrm>
            <a:custGeom>
              <a:rect b="b" l="l" r="r" t="t"/>
              <a:pathLst>
                <a:path extrusionOk="0" h="6622" w="7493">
                  <a:moveTo>
                    <a:pt x="3856" y="0"/>
                  </a:moveTo>
                  <a:cubicBezTo>
                    <a:pt x="2715" y="0"/>
                    <a:pt x="1569" y="593"/>
                    <a:pt x="941" y="1638"/>
                  </a:cubicBezTo>
                  <a:cubicBezTo>
                    <a:pt x="1" y="3198"/>
                    <a:pt x="556" y="5348"/>
                    <a:pt x="2127" y="6226"/>
                  </a:cubicBezTo>
                  <a:cubicBezTo>
                    <a:pt x="2607" y="6494"/>
                    <a:pt x="3137" y="6621"/>
                    <a:pt x="3666" y="6621"/>
                  </a:cubicBezTo>
                  <a:cubicBezTo>
                    <a:pt x="4830" y="6621"/>
                    <a:pt x="5989" y="6008"/>
                    <a:pt x="6602" y="4937"/>
                  </a:cubicBezTo>
                  <a:cubicBezTo>
                    <a:pt x="7492" y="3384"/>
                    <a:pt x="6959" y="1319"/>
                    <a:pt x="5438" y="423"/>
                  </a:cubicBezTo>
                  <a:cubicBezTo>
                    <a:pt x="4950" y="136"/>
                    <a:pt x="4404" y="0"/>
                    <a:pt x="3856"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7" name="Google Shape;4027;p9"/>
            <p:cNvSpPr/>
            <p:nvPr/>
          </p:nvSpPr>
          <p:spPr>
            <a:xfrm>
              <a:off x="3181625" y="3723025"/>
              <a:ext cx="186475" cy="164975"/>
            </a:xfrm>
            <a:custGeom>
              <a:rect b="b" l="l" r="r" t="t"/>
              <a:pathLst>
                <a:path extrusionOk="0" h="6599" w="7459">
                  <a:moveTo>
                    <a:pt x="3819" y="0"/>
                  </a:moveTo>
                  <a:cubicBezTo>
                    <a:pt x="2664" y="0"/>
                    <a:pt x="1512" y="610"/>
                    <a:pt x="897" y="1679"/>
                  </a:cubicBezTo>
                  <a:cubicBezTo>
                    <a:pt x="1" y="3236"/>
                    <a:pt x="541" y="5302"/>
                    <a:pt x="2077" y="6187"/>
                  </a:cubicBezTo>
                  <a:cubicBezTo>
                    <a:pt x="2563" y="6466"/>
                    <a:pt x="3102" y="6598"/>
                    <a:pt x="3641" y="6598"/>
                  </a:cubicBezTo>
                  <a:cubicBezTo>
                    <a:pt x="4796" y="6598"/>
                    <a:pt x="5947" y="5989"/>
                    <a:pt x="6561" y="4921"/>
                  </a:cubicBezTo>
                  <a:cubicBezTo>
                    <a:pt x="7459" y="3360"/>
                    <a:pt x="6918" y="1296"/>
                    <a:pt x="5381" y="412"/>
                  </a:cubicBezTo>
                  <a:cubicBezTo>
                    <a:pt x="4895" y="132"/>
                    <a:pt x="4357" y="0"/>
                    <a:pt x="3819"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8" name="Google Shape;4028;p9"/>
            <p:cNvSpPr/>
            <p:nvPr/>
          </p:nvSpPr>
          <p:spPr>
            <a:xfrm>
              <a:off x="2651475" y="2488875"/>
              <a:ext cx="185800" cy="164350"/>
            </a:xfrm>
            <a:custGeom>
              <a:rect b="b" l="l" r="r" t="t"/>
              <a:pathLst>
                <a:path extrusionOk="0" h="6574" w="7432">
                  <a:moveTo>
                    <a:pt x="3788" y="1"/>
                  </a:moveTo>
                  <a:cubicBezTo>
                    <a:pt x="2616" y="1"/>
                    <a:pt x="1464" y="632"/>
                    <a:pt x="867" y="1731"/>
                  </a:cubicBezTo>
                  <a:cubicBezTo>
                    <a:pt x="0" y="3324"/>
                    <a:pt x="573" y="5349"/>
                    <a:pt x="2128" y="6192"/>
                  </a:cubicBezTo>
                  <a:cubicBezTo>
                    <a:pt x="2606" y="6451"/>
                    <a:pt x="3127" y="6573"/>
                    <a:pt x="3644" y="6573"/>
                  </a:cubicBezTo>
                  <a:cubicBezTo>
                    <a:pt x="4816" y="6573"/>
                    <a:pt x="5969" y="5943"/>
                    <a:pt x="6565" y="4843"/>
                  </a:cubicBezTo>
                  <a:cubicBezTo>
                    <a:pt x="7431" y="3249"/>
                    <a:pt x="6858" y="1225"/>
                    <a:pt x="5304" y="383"/>
                  </a:cubicBezTo>
                  <a:cubicBezTo>
                    <a:pt x="4825" y="123"/>
                    <a:pt x="4305" y="1"/>
                    <a:pt x="3788"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9" name="Google Shape;4029;p9"/>
            <p:cNvSpPr/>
            <p:nvPr/>
          </p:nvSpPr>
          <p:spPr>
            <a:xfrm>
              <a:off x="4512325" y="3535000"/>
              <a:ext cx="185775" cy="164350"/>
            </a:xfrm>
            <a:custGeom>
              <a:rect b="b" l="l" r="r" t="t"/>
              <a:pathLst>
                <a:path extrusionOk="0" h="6574" w="7431">
                  <a:moveTo>
                    <a:pt x="3788" y="1"/>
                  </a:moveTo>
                  <a:cubicBezTo>
                    <a:pt x="2622" y="1"/>
                    <a:pt x="1473" y="626"/>
                    <a:pt x="873" y="1718"/>
                  </a:cubicBezTo>
                  <a:cubicBezTo>
                    <a:pt x="0" y="3304"/>
                    <a:pt x="563" y="5332"/>
                    <a:pt x="2113" y="6183"/>
                  </a:cubicBezTo>
                  <a:cubicBezTo>
                    <a:pt x="2595" y="6448"/>
                    <a:pt x="3121" y="6573"/>
                    <a:pt x="3642" y="6573"/>
                  </a:cubicBezTo>
                  <a:cubicBezTo>
                    <a:pt x="4808" y="6573"/>
                    <a:pt x="5956" y="5948"/>
                    <a:pt x="6556" y="4857"/>
                  </a:cubicBezTo>
                  <a:cubicBezTo>
                    <a:pt x="7430" y="3270"/>
                    <a:pt x="6866" y="1242"/>
                    <a:pt x="5316" y="391"/>
                  </a:cubicBezTo>
                  <a:cubicBezTo>
                    <a:pt x="4834" y="126"/>
                    <a:pt x="4309" y="1"/>
                    <a:pt x="3788"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0" name="Google Shape;4030;p9"/>
            <p:cNvSpPr/>
            <p:nvPr/>
          </p:nvSpPr>
          <p:spPr>
            <a:xfrm>
              <a:off x="4014750" y="1694925"/>
              <a:ext cx="187375" cy="165525"/>
            </a:xfrm>
            <a:custGeom>
              <a:rect b="b" l="l" r="r" t="t"/>
              <a:pathLst>
                <a:path extrusionOk="0" h="6621" w="7495">
                  <a:moveTo>
                    <a:pt x="3858" y="1"/>
                  </a:moveTo>
                  <a:cubicBezTo>
                    <a:pt x="2715" y="1"/>
                    <a:pt x="1569" y="594"/>
                    <a:pt x="940" y="1639"/>
                  </a:cubicBezTo>
                  <a:cubicBezTo>
                    <a:pt x="1" y="3201"/>
                    <a:pt x="558" y="5351"/>
                    <a:pt x="2129" y="6227"/>
                  </a:cubicBezTo>
                  <a:cubicBezTo>
                    <a:pt x="2608" y="6494"/>
                    <a:pt x="3137" y="6621"/>
                    <a:pt x="3666" y="6621"/>
                  </a:cubicBezTo>
                  <a:cubicBezTo>
                    <a:pt x="4831" y="6621"/>
                    <a:pt x="5991" y="6007"/>
                    <a:pt x="6606" y="4935"/>
                  </a:cubicBezTo>
                  <a:cubicBezTo>
                    <a:pt x="7494" y="3383"/>
                    <a:pt x="6959" y="1319"/>
                    <a:pt x="5437" y="423"/>
                  </a:cubicBezTo>
                  <a:cubicBezTo>
                    <a:pt x="4949" y="136"/>
                    <a:pt x="4404" y="1"/>
                    <a:pt x="3858"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1" name="Google Shape;4031;p9"/>
            <p:cNvSpPr/>
            <p:nvPr/>
          </p:nvSpPr>
          <p:spPr>
            <a:xfrm>
              <a:off x="2917825" y="2014350"/>
              <a:ext cx="186350" cy="164900"/>
            </a:xfrm>
            <a:custGeom>
              <a:rect b="b" l="l" r="r" t="t"/>
              <a:pathLst>
                <a:path extrusionOk="0" h="6596" w="7454">
                  <a:moveTo>
                    <a:pt x="3810" y="0"/>
                  </a:moveTo>
                  <a:cubicBezTo>
                    <a:pt x="2628" y="0"/>
                    <a:pt x="1458" y="635"/>
                    <a:pt x="862" y="1733"/>
                  </a:cubicBezTo>
                  <a:cubicBezTo>
                    <a:pt x="0" y="3323"/>
                    <a:pt x="581" y="5378"/>
                    <a:pt x="2130" y="6216"/>
                  </a:cubicBezTo>
                  <a:cubicBezTo>
                    <a:pt x="2605" y="6474"/>
                    <a:pt x="3125" y="6595"/>
                    <a:pt x="3642" y="6595"/>
                  </a:cubicBezTo>
                  <a:cubicBezTo>
                    <a:pt x="4825" y="6595"/>
                    <a:pt x="5995" y="5961"/>
                    <a:pt x="6590" y="4862"/>
                  </a:cubicBezTo>
                  <a:cubicBezTo>
                    <a:pt x="7454" y="3272"/>
                    <a:pt x="6872" y="1218"/>
                    <a:pt x="5323" y="379"/>
                  </a:cubicBezTo>
                  <a:cubicBezTo>
                    <a:pt x="4848" y="122"/>
                    <a:pt x="4328" y="0"/>
                    <a:pt x="3810"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2" name="Google Shape;4032;p9"/>
            <p:cNvSpPr/>
            <p:nvPr/>
          </p:nvSpPr>
          <p:spPr>
            <a:xfrm>
              <a:off x="4778625" y="3060475"/>
              <a:ext cx="186375" cy="164900"/>
            </a:xfrm>
            <a:custGeom>
              <a:rect b="b" l="l" r="r" t="t"/>
              <a:pathLst>
                <a:path extrusionOk="0" h="6596" w="7455">
                  <a:moveTo>
                    <a:pt x="3812" y="1"/>
                  </a:moveTo>
                  <a:cubicBezTo>
                    <a:pt x="2634" y="1"/>
                    <a:pt x="1467" y="631"/>
                    <a:pt x="869" y="1725"/>
                  </a:cubicBezTo>
                  <a:cubicBezTo>
                    <a:pt x="1" y="3311"/>
                    <a:pt x="576" y="5367"/>
                    <a:pt x="2123" y="6212"/>
                  </a:cubicBezTo>
                  <a:cubicBezTo>
                    <a:pt x="2599" y="6473"/>
                    <a:pt x="3121" y="6596"/>
                    <a:pt x="3642" y="6596"/>
                  </a:cubicBezTo>
                  <a:cubicBezTo>
                    <a:pt x="4820" y="6596"/>
                    <a:pt x="5987" y="5965"/>
                    <a:pt x="6586" y="4872"/>
                  </a:cubicBezTo>
                  <a:cubicBezTo>
                    <a:pt x="7454" y="3286"/>
                    <a:pt x="6880" y="1230"/>
                    <a:pt x="5332" y="384"/>
                  </a:cubicBezTo>
                  <a:cubicBezTo>
                    <a:pt x="4855" y="124"/>
                    <a:pt x="4332" y="1"/>
                    <a:pt x="3812"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3" name="Google Shape;4033;p9"/>
            <p:cNvSpPr/>
            <p:nvPr/>
          </p:nvSpPr>
          <p:spPr>
            <a:xfrm>
              <a:off x="4813125" y="2456000"/>
              <a:ext cx="185425" cy="163850"/>
            </a:xfrm>
            <a:custGeom>
              <a:rect b="b" l="l" r="r" t="t"/>
              <a:pathLst>
                <a:path extrusionOk="0" h="6554" w="7417">
                  <a:moveTo>
                    <a:pt x="3765" y="0"/>
                  </a:moveTo>
                  <a:cubicBezTo>
                    <a:pt x="2657" y="0"/>
                    <a:pt x="1570" y="577"/>
                    <a:pt x="943" y="1609"/>
                  </a:cubicBezTo>
                  <a:cubicBezTo>
                    <a:pt x="0" y="3165"/>
                    <a:pt x="492" y="5193"/>
                    <a:pt x="2035" y="6111"/>
                  </a:cubicBezTo>
                  <a:cubicBezTo>
                    <a:pt x="2539" y="6411"/>
                    <a:pt x="3095" y="6553"/>
                    <a:pt x="3646" y="6553"/>
                  </a:cubicBezTo>
                  <a:cubicBezTo>
                    <a:pt x="4773" y="6553"/>
                    <a:pt x="5883" y="5957"/>
                    <a:pt x="6500" y="4895"/>
                  </a:cubicBezTo>
                  <a:cubicBezTo>
                    <a:pt x="7417" y="3317"/>
                    <a:pt x="6891" y="1303"/>
                    <a:pt x="5332" y="416"/>
                  </a:cubicBezTo>
                  <a:cubicBezTo>
                    <a:pt x="4838" y="134"/>
                    <a:pt x="4299" y="0"/>
                    <a:pt x="3765"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4" name="Google Shape;4034;p9"/>
            <p:cNvSpPr/>
            <p:nvPr/>
          </p:nvSpPr>
          <p:spPr>
            <a:xfrm>
              <a:off x="3417475" y="1671425"/>
              <a:ext cx="185450" cy="163775"/>
            </a:xfrm>
            <a:custGeom>
              <a:rect b="b" l="l" r="r" t="t"/>
              <a:pathLst>
                <a:path extrusionOk="0" h="6551" w="7418">
                  <a:moveTo>
                    <a:pt x="3765" y="1"/>
                  </a:moveTo>
                  <a:cubicBezTo>
                    <a:pt x="2636" y="1"/>
                    <a:pt x="1533" y="598"/>
                    <a:pt x="917" y="1658"/>
                  </a:cubicBezTo>
                  <a:cubicBezTo>
                    <a:pt x="1" y="3234"/>
                    <a:pt x="527" y="5249"/>
                    <a:pt x="2084" y="6137"/>
                  </a:cubicBezTo>
                  <a:cubicBezTo>
                    <a:pt x="2578" y="6418"/>
                    <a:pt x="3117" y="6551"/>
                    <a:pt x="3650" y="6551"/>
                  </a:cubicBezTo>
                  <a:cubicBezTo>
                    <a:pt x="4799" y="6551"/>
                    <a:pt x="5924" y="5935"/>
                    <a:pt x="6530" y="4845"/>
                  </a:cubicBezTo>
                  <a:cubicBezTo>
                    <a:pt x="7417" y="3246"/>
                    <a:pt x="6859" y="1241"/>
                    <a:pt x="5285" y="387"/>
                  </a:cubicBezTo>
                  <a:cubicBezTo>
                    <a:pt x="4802" y="125"/>
                    <a:pt x="4281" y="1"/>
                    <a:pt x="3765"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5" name="Google Shape;4035;p9"/>
            <p:cNvSpPr/>
            <p:nvPr/>
          </p:nvSpPr>
          <p:spPr>
            <a:xfrm>
              <a:off x="4863250" y="2640575"/>
              <a:ext cx="184425" cy="162575"/>
            </a:xfrm>
            <a:custGeom>
              <a:rect b="b" l="l" r="r" t="t"/>
              <a:pathLst>
                <a:path extrusionOk="0" h="6503" w="7377">
                  <a:moveTo>
                    <a:pt x="3715" y="0"/>
                  </a:moveTo>
                  <a:cubicBezTo>
                    <a:pt x="2600" y="0"/>
                    <a:pt x="1526" y="600"/>
                    <a:pt x="916" y="1675"/>
                  </a:cubicBezTo>
                  <a:cubicBezTo>
                    <a:pt x="1" y="3286"/>
                    <a:pt x="534" y="5232"/>
                    <a:pt x="2130" y="6105"/>
                  </a:cubicBezTo>
                  <a:cubicBezTo>
                    <a:pt x="2622" y="6374"/>
                    <a:pt x="3146" y="6502"/>
                    <a:pt x="3662" y="6502"/>
                  </a:cubicBezTo>
                  <a:cubicBezTo>
                    <a:pt x="4777" y="6502"/>
                    <a:pt x="5850" y="5903"/>
                    <a:pt x="6461" y="4829"/>
                  </a:cubicBezTo>
                  <a:cubicBezTo>
                    <a:pt x="7376" y="3217"/>
                    <a:pt x="6843" y="1270"/>
                    <a:pt x="5247" y="398"/>
                  </a:cubicBezTo>
                  <a:cubicBezTo>
                    <a:pt x="4755" y="129"/>
                    <a:pt x="4231" y="0"/>
                    <a:pt x="3715"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6" name="Google Shape;4036;p9"/>
            <p:cNvSpPr/>
            <p:nvPr/>
          </p:nvSpPr>
          <p:spPr>
            <a:xfrm>
              <a:off x="3414925" y="3854675"/>
              <a:ext cx="185050" cy="163150"/>
            </a:xfrm>
            <a:custGeom>
              <a:rect b="b" l="l" r="r" t="t"/>
              <a:pathLst>
                <a:path extrusionOk="0" h="6526" w="7402">
                  <a:moveTo>
                    <a:pt x="3737" y="0"/>
                  </a:moveTo>
                  <a:cubicBezTo>
                    <a:pt x="2628" y="0"/>
                    <a:pt x="1552" y="587"/>
                    <a:pt x="935" y="1641"/>
                  </a:cubicBezTo>
                  <a:cubicBezTo>
                    <a:pt x="1" y="3239"/>
                    <a:pt x="517" y="5221"/>
                    <a:pt x="2099" y="6111"/>
                  </a:cubicBezTo>
                  <a:cubicBezTo>
                    <a:pt x="2599" y="6392"/>
                    <a:pt x="3137" y="6526"/>
                    <a:pt x="3667" y="6526"/>
                  </a:cubicBezTo>
                  <a:cubicBezTo>
                    <a:pt x="4776" y="6526"/>
                    <a:pt x="5850" y="5939"/>
                    <a:pt x="6467" y="4885"/>
                  </a:cubicBezTo>
                  <a:cubicBezTo>
                    <a:pt x="7401" y="3287"/>
                    <a:pt x="6886" y="1305"/>
                    <a:pt x="5304" y="415"/>
                  </a:cubicBezTo>
                  <a:cubicBezTo>
                    <a:pt x="4805" y="134"/>
                    <a:pt x="4267" y="0"/>
                    <a:pt x="3737"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7" name="Google Shape;4037;p9"/>
            <p:cNvSpPr/>
            <p:nvPr/>
          </p:nvSpPr>
          <p:spPr>
            <a:xfrm>
              <a:off x="2949800" y="3593125"/>
              <a:ext cx="184925" cy="163175"/>
            </a:xfrm>
            <a:custGeom>
              <a:rect b="b" l="l" r="r" t="t"/>
              <a:pathLst>
                <a:path extrusionOk="0" h="6527" w="7397">
                  <a:moveTo>
                    <a:pt x="3736" y="1"/>
                  </a:moveTo>
                  <a:cubicBezTo>
                    <a:pt x="2644" y="1"/>
                    <a:pt x="1583" y="568"/>
                    <a:pt x="960" y="1596"/>
                  </a:cubicBezTo>
                  <a:cubicBezTo>
                    <a:pt x="0" y="3179"/>
                    <a:pt x="484" y="5170"/>
                    <a:pt x="2050" y="6085"/>
                  </a:cubicBezTo>
                  <a:cubicBezTo>
                    <a:pt x="2561" y="6384"/>
                    <a:pt x="3115" y="6526"/>
                    <a:pt x="3662" y="6526"/>
                  </a:cubicBezTo>
                  <a:cubicBezTo>
                    <a:pt x="4753" y="6526"/>
                    <a:pt x="5814" y="5959"/>
                    <a:pt x="6437" y="4931"/>
                  </a:cubicBezTo>
                  <a:cubicBezTo>
                    <a:pt x="7396" y="3349"/>
                    <a:pt x="6913" y="1358"/>
                    <a:pt x="5347" y="441"/>
                  </a:cubicBezTo>
                  <a:cubicBezTo>
                    <a:pt x="4836" y="143"/>
                    <a:pt x="4282" y="1"/>
                    <a:pt x="3736"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8" name="Google Shape;4038;p9"/>
            <p:cNvSpPr/>
            <p:nvPr/>
          </p:nvSpPr>
          <p:spPr>
            <a:xfrm>
              <a:off x="3601025" y="1618875"/>
              <a:ext cx="184275" cy="162525"/>
            </a:xfrm>
            <a:custGeom>
              <a:rect b="b" l="l" r="r" t="t"/>
              <a:pathLst>
                <a:path extrusionOk="0" h="6501" w="7371">
                  <a:moveTo>
                    <a:pt x="3710" y="0"/>
                  </a:moveTo>
                  <a:cubicBezTo>
                    <a:pt x="2616" y="0"/>
                    <a:pt x="1560" y="576"/>
                    <a:pt x="945" y="1617"/>
                  </a:cubicBezTo>
                  <a:cubicBezTo>
                    <a:pt x="0" y="3216"/>
                    <a:pt x="495" y="5173"/>
                    <a:pt x="2072" y="6073"/>
                  </a:cubicBezTo>
                  <a:cubicBezTo>
                    <a:pt x="2579" y="6362"/>
                    <a:pt x="3124" y="6501"/>
                    <a:pt x="3661" y="6501"/>
                  </a:cubicBezTo>
                  <a:cubicBezTo>
                    <a:pt x="4755" y="6501"/>
                    <a:pt x="5811" y="5925"/>
                    <a:pt x="6426" y="4884"/>
                  </a:cubicBezTo>
                  <a:cubicBezTo>
                    <a:pt x="7371" y="3285"/>
                    <a:pt x="6876" y="1328"/>
                    <a:pt x="5299" y="428"/>
                  </a:cubicBezTo>
                  <a:cubicBezTo>
                    <a:pt x="4792" y="138"/>
                    <a:pt x="4247" y="0"/>
                    <a:pt x="3710"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9" name="Google Shape;4039;p9"/>
            <p:cNvSpPr/>
            <p:nvPr/>
          </p:nvSpPr>
          <p:spPr>
            <a:xfrm>
              <a:off x="4197825" y="3826825"/>
              <a:ext cx="182225" cy="161300"/>
            </a:xfrm>
            <a:custGeom>
              <a:rect b="b" l="l" r="r" t="t"/>
              <a:pathLst>
                <a:path extrusionOk="0" h="6452" w="7289">
                  <a:moveTo>
                    <a:pt x="3659" y="1"/>
                  </a:moveTo>
                  <a:cubicBezTo>
                    <a:pt x="2580" y="1"/>
                    <a:pt x="1544" y="564"/>
                    <a:pt x="935" y="1593"/>
                  </a:cubicBezTo>
                  <a:cubicBezTo>
                    <a:pt x="0" y="3171"/>
                    <a:pt x="456" y="5083"/>
                    <a:pt x="1982" y="5990"/>
                  </a:cubicBezTo>
                  <a:cubicBezTo>
                    <a:pt x="2508" y="6302"/>
                    <a:pt x="3075" y="6452"/>
                    <a:pt x="3630" y="6452"/>
                  </a:cubicBezTo>
                  <a:cubicBezTo>
                    <a:pt x="4709" y="6452"/>
                    <a:pt x="5744" y="5888"/>
                    <a:pt x="6354" y="4859"/>
                  </a:cubicBezTo>
                  <a:cubicBezTo>
                    <a:pt x="7289" y="3283"/>
                    <a:pt x="6833" y="1369"/>
                    <a:pt x="5307" y="462"/>
                  </a:cubicBezTo>
                  <a:cubicBezTo>
                    <a:pt x="4781" y="150"/>
                    <a:pt x="4214" y="1"/>
                    <a:pt x="3659"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0" name="Google Shape;4040;p9"/>
            <p:cNvSpPr/>
            <p:nvPr/>
          </p:nvSpPr>
          <p:spPr>
            <a:xfrm>
              <a:off x="4014550" y="3879675"/>
              <a:ext cx="182825" cy="161950"/>
            </a:xfrm>
            <a:custGeom>
              <a:rect b="b" l="l" r="r" t="t"/>
              <a:pathLst>
                <a:path extrusionOk="0" h="6478" w="7313">
                  <a:moveTo>
                    <a:pt x="3675" y="1"/>
                  </a:moveTo>
                  <a:cubicBezTo>
                    <a:pt x="2572" y="1"/>
                    <a:pt x="1514" y="590"/>
                    <a:pt x="902" y="1661"/>
                  </a:cubicBezTo>
                  <a:cubicBezTo>
                    <a:pt x="0" y="3244"/>
                    <a:pt x="486" y="5142"/>
                    <a:pt x="2025" y="6035"/>
                  </a:cubicBezTo>
                  <a:cubicBezTo>
                    <a:pt x="2541" y="6335"/>
                    <a:pt x="3096" y="6478"/>
                    <a:pt x="3640" y="6478"/>
                  </a:cubicBezTo>
                  <a:cubicBezTo>
                    <a:pt x="4727" y="6478"/>
                    <a:pt x="5771" y="5906"/>
                    <a:pt x="6384" y="4867"/>
                  </a:cubicBezTo>
                  <a:cubicBezTo>
                    <a:pt x="7312" y="3294"/>
                    <a:pt x="6857" y="1385"/>
                    <a:pt x="5337" y="472"/>
                  </a:cubicBezTo>
                  <a:cubicBezTo>
                    <a:pt x="4807" y="153"/>
                    <a:pt x="4235" y="1"/>
                    <a:pt x="3675"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1" name="Google Shape;4041;p9"/>
            <p:cNvSpPr/>
            <p:nvPr/>
          </p:nvSpPr>
          <p:spPr>
            <a:xfrm>
              <a:off x="3235525" y="1725225"/>
              <a:ext cx="183900" cy="162550"/>
            </a:xfrm>
            <a:custGeom>
              <a:rect b="b" l="l" r="r" t="t"/>
              <a:pathLst>
                <a:path extrusionOk="0" h="6502" w="7356">
                  <a:moveTo>
                    <a:pt x="3695" y="0"/>
                  </a:moveTo>
                  <a:cubicBezTo>
                    <a:pt x="2553" y="0"/>
                    <a:pt x="1456" y="629"/>
                    <a:pt x="855" y="1750"/>
                  </a:cubicBezTo>
                  <a:cubicBezTo>
                    <a:pt x="1" y="3337"/>
                    <a:pt x="537" y="5229"/>
                    <a:pt x="2087" y="6091"/>
                  </a:cubicBezTo>
                  <a:cubicBezTo>
                    <a:pt x="2586" y="6369"/>
                    <a:pt x="3119" y="6501"/>
                    <a:pt x="3644" y="6501"/>
                  </a:cubicBezTo>
                  <a:cubicBezTo>
                    <a:pt x="4750" y="6501"/>
                    <a:pt x="5816" y="5912"/>
                    <a:pt x="6428" y="4850"/>
                  </a:cubicBezTo>
                  <a:cubicBezTo>
                    <a:pt x="7355" y="3246"/>
                    <a:pt x="6838" y="1295"/>
                    <a:pt x="5251" y="410"/>
                  </a:cubicBezTo>
                  <a:cubicBezTo>
                    <a:pt x="4752" y="132"/>
                    <a:pt x="4219" y="0"/>
                    <a:pt x="3695"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2" name="Google Shape;4042;p9"/>
            <p:cNvSpPr/>
            <p:nvPr/>
          </p:nvSpPr>
          <p:spPr>
            <a:xfrm>
              <a:off x="2618975" y="3095100"/>
              <a:ext cx="182675" cy="161925"/>
            </a:xfrm>
            <a:custGeom>
              <a:rect b="b" l="l" r="r" t="t"/>
              <a:pathLst>
                <a:path extrusionOk="0" h="6477" w="7307">
                  <a:moveTo>
                    <a:pt x="3668" y="0"/>
                  </a:moveTo>
                  <a:cubicBezTo>
                    <a:pt x="2580" y="0"/>
                    <a:pt x="1535" y="574"/>
                    <a:pt x="921" y="1622"/>
                  </a:cubicBezTo>
                  <a:cubicBezTo>
                    <a:pt x="0" y="3198"/>
                    <a:pt x="463" y="5105"/>
                    <a:pt x="1987" y="6014"/>
                  </a:cubicBezTo>
                  <a:cubicBezTo>
                    <a:pt x="2513" y="6327"/>
                    <a:pt x="3080" y="6477"/>
                    <a:pt x="3637" y="6477"/>
                  </a:cubicBezTo>
                  <a:cubicBezTo>
                    <a:pt x="4711" y="6477"/>
                    <a:pt x="5744" y="5920"/>
                    <a:pt x="6360" y="4903"/>
                  </a:cubicBezTo>
                  <a:cubicBezTo>
                    <a:pt x="7307" y="3336"/>
                    <a:pt x="6878" y="1422"/>
                    <a:pt x="5370" y="494"/>
                  </a:cubicBezTo>
                  <a:cubicBezTo>
                    <a:pt x="4829" y="160"/>
                    <a:pt x="4242" y="0"/>
                    <a:pt x="3668"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3" name="Google Shape;4043;p9"/>
            <p:cNvSpPr/>
            <p:nvPr/>
          </p:nvSpPr>
          <p:spPr>
            <a:xfrm>
              <a:off x="4764000" y="2272700"/>
              <a:ext cx="184350" cy="162550"/>
            </a:xfrm>
            <a:custGeom>
              <a:rect b="b" l="l" r="r" t="t"/>
              <a:pathLst>
                <a:path extrusionOk="0" h="6502" w="7374">
                  <a:moveTo>
                    <a:pt x="3712" y="0"/>
                  </a:moveTo>
                  <a:cubicBezTo>
                    <a:pt x="2611" y="0"/>
                    <a:pt x="1549" y="584"/>
                    <a:pt x="935" y="1637"/>
                  </a:cubicBezTo>
                  <a:cubicBezTo>
                    <a:pt x="1" y="3240"/>
                    <a:pt x="509" y="5194"/>
                    <a:pt x="2092" y="6084"/>
                  </a:cubicBezTo>
                  <a:cubicBezTo>
                    <a:pt x="2594" y="6366"/>
                    <a:pt x="3132" y="6501"/>
                    <a:pt x="3661" y="6501"/>
                  </a:cubicBezTo>
                  <a:cubicBezTo>
                    <a:pt x="4762" y="6501"/>
                    <a:pt x="5825" y="5917"/>
                    <a:pt x="6439" y="4864"/>
                  </a:cubicBezTo>
                  <a:cubicBezTo>
                    <a:pt x="7373" y="3262"/>
                    <a:pt x="6865" y="1308"/>
                    <a:pt x="5282" y="418"/>
                  </a:cubicBezTo>
                  <a:cubicBezTo>
                    <a:pt x="4780" y="135"/>
                    <a:pt x="4242" y="0"/>
                    <a:pt x="3712"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4" name="Google Shape;4044;p9"/>
            <p:cNvSpPr/>
            <p:nvPr/>
          </p:nvSpPr>
          <p:spPr>
            <a:xfrm>
              <a:off x="4715775" y="2089925"/>
              <a:ext cx="181075" cy="160250"/>
            </a:xfrm>
            <a:custGeom>
              <a:rect b="b" l="l" r="r" t="t"/>
              <a:pathLst>
                <a:path extrusionOk="0" h="6410" w="7243">
                  <a:moveTo>
                    <a:pt x="3654" y="1"/>
                  </a:moveTo>
                  <a:cubicBezTo>
                    <a:pt x="2551" y="1"/>
                    <a:pt x="1491" y="595"/>
                    <a:pt x="890" y="1665"/>
                  </a:cubicBezTo>
                  <a:cubicBezTo>
                    <a:pt x="1" y="3249"/>
                    <a:pt x="523" y="5147"/>
                    <a:pt x="2086" y="6011"/>
                  </a:cubicBezTo>
                  <a:cubicBezTo>
                    <a:pt x="2574" y="6281"/>
                    <a:pt x="3094" y="6409"/>
                    <a:pt x="3605" y="6409"/>
                  </a:cubicBezTo>
                  <a:cubicBezTo>
                    <a:pt x="4724" y="6409"/>
                    <a:pt x="5799" y="5793"/>
                    <a:pt x="6398" y="4693"/>
                  </a:cubicBezTo>
                  <a:cubicBezTo>
                    <a:pt x="7242" y="3145"/>
                    <a:pt x="6729" y="1285"/>
                    <a:pt x="5223" y="424"/>
                  </a:cubicBezTo>
                  <a:cubicBezTo>
                    <a:pt x="4721" y="138"/>
                    <a:pt x="4182" y="1"/>
                    <a:pt x="3654"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5" name="Google Shape;4045;p9"/>
            <p:cNvSpPr/>
            <p:nvPr/>
          </p:nvSpPr>
          <p:spPr>
            <a:xfrm>
              <a:off x="2569800" y="2911725"/>
              <a:ext cx="181825" cy="160775"/>
            </a:xfrm>
            <a:custGeom>
              <a:rect b="b" l="l" r="r" t="t"/>
              <a:pathLst>
                <a:path extrusionOk="0" h="6431" w="7273">
                  <a:moveTo>
                    <a:pt x="3655" y="0"/>
                  </a:moveTo>
                  <a:cubicBezTo>
                    <a:pt x="2557" y="0"/>
                    <a:pt x="1504" y="589"/>
                    <a:pt x="899" y="1653"/>
                  </a:cubicBezTo>
                  <a:cubicBezTo>
                    <a:pt x="0" y="3234"/>
                    <a:pt x="498" y="5128"/>
                    <a:pt x="2044" y="6007"/>
                  </a:cubicBezTo>
                  <a:cubicBezTo>
                    <a:pt x="2548" y="6294"/>
                    <a:pt x="3087" y="6431"/>
                    <a:pt x="3617" y="6431"/>
                  </a:cubicBezTo>
                  <a:cubicBezTo>
                    <a:pt x="4715" y="6431"/>
                    <a:pt x="5769" y="5841"/>
                    <a:pt x="6375" y="4778"/>
                  </a:cubicBezTo>
                  <a:cubicBezTo>
                    <a:pt x="7272" y="3197"/>
                    <a:pt x="6774" y="1304"/>
                    <a:pt x="5229" y="424"/>
                  </a:cubicBezTo>
                  <a:cubicBezTo>
                    <a:pt x="4724" y="137"/>
                    <a:pt x="4185" y="0"/>
                    <a:pt x="3655"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6" name="Google Shape;4046;p9"/>
            <p:cNvSpPr/>
            <p:nvPr/>
          </p:nvSpPr>
          <p:spPr>
            <a:xfrm>
              <a:off x="3785400" y="1566850"/>
              <a:ext cx="181025" cy="160250"/>
            </a:xfrm>
            <a:custGeom>
              <a:rect b="b" l="l" r="r" t="t"/>
              <a:pathLst>
                <a:path extrusionOk="0" h="6410" w="7241">
                  <a:moveTo>
                    <a:pt x="3650" y="1"/>
                  </a:moveTo>
                  <a:cubicBezTo>
                    <a:pt x="2551" y="1"/>
                    <a:pt x="1495" y="592"/>
                    <a:pt x="893" y="1657"/>
                  </a:cubicBezTo>
                  <a:cubicBezTo>
                    <a:pt x="0" y="3238"/>
                    <a:pt x="518" y="5141"/>
                    <a:pt x="2077" y="6007"/>
                  </a:cubicBezTo>
                  <a:cubicBezTo>
                    <a:pt x="2567" y="6279"/>
                    <a:pt x="3091" y="6409"/>
                    <a:pt x="3605" y="6409"/>
                  </a:cubicBezTo>
                  <a:cubicBezTo>
                    <a:pt x="4720" y="6409"/>
                    <a:pt x="5792" y="5797"/>
                    <a:pt x="6391" y="4701"/>
                  </a:cubicBezTo>
                  <a:cubicBezTo>
                    <a:pt x="7240" y="3153"/>
                    <a:pt x="6733" y="1292"/>
                    <a:pt x="5230" y="430"/>
                  </a:cubicBezTo>
                  <a:cubicBezTo>
                    <a:pt x="4724" y="139"/>
                    <a:pt x="4182" y="1"/>
                    <a:pt x="3650"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7" name="Google Shape;4047;p9"/>
            <p:cNvSpPr/>
            <p:nvPr/>
          </p:nvSpPr>
          <p:spPr>
            <a:xfrm>
              <a:off x="3832025" y="3933400"/>
              <a:ext cx="182000" cy="160875"/>
            </a:xfrm>
            <a:custGeom>
              <a:rect b="b" l="l" r="r" t="t"/>
              <a:pathLst>
                <a:path extrusionOk="0" h="6435" w="7280">
                  <a:moveTo>
                    <a:pt x="3660" y="0"/>
                  </a:moveTo>
                  <a:cubicBezTo>
                    <a:pt x="2547" y="0"/>
                    <a:pt x="1479" y="609"/>
                    <a:pt x="876" y="1700"/>
                  </a:cubicBezTo>
                  <a:cubicBezTo>
                    <a:pt x="1" y="3287"/>
                    <a:pt x="529" y="5171"/>
                    <a:pt x="2092" y="6034"/>
                  </a:cubicBezTo>
                  <a:cubicBezTo>
                    <a:pt x="2583" y="6305"/>
                    <a:pt x="3106" y="6434"/>
                    <a:pt x="3619" y="6434"/>
                  </a:cubicBezTo>
                  <a:cubicBezTo>
                    <a:pt x="4733" y="6434"/>
                    <a:pt x="5800" y="5826"/>
                    <a:pt x="6402" y="4734"/>
                  </a:cubicBezTo>
                  <a:cubicBezTo>
                    <a:pt x="7279" y="3147"/>
                    <a:pt x="6751" y="1264"/>
                    <a:pt x="5187" y="401"/>
                  </a:cubicBezTo>
                  <a:cubicBezTo>
                    <a:pt x="4696" y="129"/>
                    <a:pt x="4173" y="0"/>
                    <a:pt x="3660"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8" name="Google Shape;4048;p9"/>
            <p:cNvSpPr/>
            <p:nvPr/>
          </p:nvSpPr>
          <p:spPr>
            <a:xfrm>
              <a:off x="2669075" y="3279600"/>
              <a:ext cx="181875" cy="160800"/>
            </a:xfrm>
            <a:custGeom>
              <a:rect b="b" l="l" r="r" t="t"/>
              <a:pathLst>
                <a:path extrusionOk="0" h="6432" w="7275">
                  <a:moveTo>
                    <a:pt x="3655" y="1"/>
                  </a:moveTo>
                  <a:cubicBezTo>
                    <a:pt x="2559" y="1"/>
                    <a:pt x="1507" y="588"/>
                    <a:pt x="902" y="1649"/>
                  </a:cubicBezTo>
                  <a:cubicBezTo>
                    <a:pt x="1" y="3230"/>
                    <a:pt x="496" y="5123"/>
                    <a:pt x="2040" y="6005"/>
                  </a:cubicBezTo>
                  <a:cubicBezTo>
                    <a:pt x="2546" y="6293"/>
                    <a:pt x="3088" y="6431"/>
                    <a:pt x="3619" y="6431"/>
                  </a:cubicBezTo>
                  <a:cubicBezTo>
                    <a:pt x="4715" y="6431"/>
                    <a:pt x="5768" y="5844"/>
                    <a:pt x="6372" y="4783"/>
                  </a:cubicBezTo>
                  <a:cubicBezTo>
                    <a:pt x="7274" y="3203"/>
                    <a:pt x="6779" y="1308"/>
                    <a:pt x="5235" y="427"/>
                  </a:cubicBezTo>
                  <a:cubicBezTo>
                    <a:pt x="4728" y="138"/>
                    <a:pt x="4186" y="1"/>
                    <a:pt x="3655"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9" name="Google Shape;4049;p9"/>
            <p:cNvSpPr/>
            <p:nvPr/>
          </p:nvSpPr>
          <p:spPr>
            <a:xfrm>
              <a:off x="4434375" y="1775500"/>
              <a:ext cx="180275" cy="159625"/>
            </a:xfrm>
            <a:custGeom>
              <a:rect b="b" l="l" r="r" t="t"/>
              <a:pathLst>
                <a:path extrusionOk="0" h="6385" w="7211">
                  <a:moveTo>
                    <a:pt x="3626" y="1"/>
                  </a:moveTo>
                  <a:cubicBezTo>
                    <a:pt x="2519" y="1"/>
                    <a:pt x="1452" y="599"/>
                    <a:pt x="855" y="1672"/>
                  </a:cubicBezTo>
                  <a:cubicBezTo>
                    <a:pt x="0" y="3209"/>
                    <a:pt x="489" y="5081"/>
                    <a:pt x="1973" y="5946"/>
                  </a:cubicBezTo>
                  <a:cubicBezTo>
                    <a:pt x="2482" y="6243"/>
                    <a:pt x="3031" y="6385"/>
                    <a:pt x="3571" y="6385"/>
                  </a:cubicBezTo>
                  <a:cubicBezTo>
                    <a:pt x="4660" y="6385"/>
                    <a:pt x="5710" y="5806"/>
                    <a:pt x="6310" y="4762"/>
                  </a:cubicBezTo>
                  <a:cubicBezTo>
                    <a:pt x="7211" y="3193"/>
                    <a:pt x="6709" y="1283"/>
                    <a:pt x="5170" y="412"/>
                  </a:cubicBezTo>
                  <a:cubicBezTo>
                    <a:pt x="4676" y="133"/>
                    <a:pt x="4147" y="1"/>
                    <a:pt x="3626"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0" name="Google Shape;4050;p9"/>
            <p:cNvSpPr/>
            <p:nvPr/>
          </p:nvSpPr>
          <p:spPr>
            <a:xfrm>
              <a:off x="3053950" y="1779850"/>
              <a:ext cx="180275" cy="159625"/>
            </a:xfrm>
            <a:custGeom>
              <a:rect b="b" l="l" r="r" t="t"/>
              <a:pathLst>
                <a:path extrusionOk="0" h="6385" w="7211">
                  <a:moveTo>
                    <a:pt x="3638" y="1"/>
                  </a:moveTo>
                  <a:cubicBezTo>
                    <a:pt x="2549" y="1"/>
                    <a:pt x="1500" y="579"/>
                    <a:pt x="901" y="1623"/>
                  </a:cubicBezTo>
                  <a:cubicBezTo>
                    <a:pt x="0" y="3193"/>
                    <a:pt x="500" y="5103"/>
                    <a:pt x="2040" y="5974"/>
                  </a:cubicBezTo>
                  <a:cubicBezTo>
                    <a:pt x="2532" y="6252"/>
                    <a:pt x="3062" y="6385"/>
                    <a:pt x="3583" y="6385"/>
                  </a:cubicBezTo>
                  <a:cubicBezTo>
                    <a:pt x="4690" y="6385"/>
                    <a:pt x="5758" y="5785"/>
                    <a:pt x="6354" y="4712"/>
                  </a:cubicBezTo>
                  <a:cubicBezTo>
                    <a:pt x="7210" y="3177"/>
                    <a:pt x="6720" y="1305"/>
                    <a:pt x="5236" y="440"/>
                  </a:cubicBezTo>
                  <a:cubicBezTo>
                    <a:pt x="4727" y="143"/>
                    <a:pt x="4177" y="1"/>
                    <a:pt x="3638"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1" name="Google Shape;4051;p9"/>
            <p:cNvSpPr/>
            <p:nvPr/>
          </p:nvSpPr>
          <p:spPr>
            <a:xfrm>
              <a:off x="4914750" y="2825975"/>
              <a:ext cx="180800" cy="159625"/>
            </a:xfrm>
            <a:custGeom>
              <a:rect b="b" l="l" r="r" t="t"/>
              <a:pathLst>
                <a:path extrusionOk="0" h="6385" w="7232">
                  <a:moveTo>
                    <a:pt x="3647" y="1"/>
                  </a:moveTo>
                  <a:cubicBezTo>
                    <a:pt x="2558" y="1"/>
                    <a:pt x="1503" y="580"/>
                    <a:pt x="906" y="1617"/>
                  </a:cubicBezTo>
                  <a:cubicBezTo>
                    <a:pt x="1" y="3186"/>
                    <a:pt x="496" y="5096"/>
                    <a:pt x="2034" y="5970"/>
                  </a:cubicBezTo>
                  <a:cubicBezTo>
                    <a:pt x="2529" y="6251"/>
                    <a:pt x="3061" y="6385"/>
                    <a:pt x="3584" y="6385"/>
                  </a:cubicBezTo>
                  <a:cubicBezTo>
                    <a:pt x="4688" y="6385"/>
                    <a:pt x="5754" y="5789"/>
                    <a:pt x="6352" y="4720"/>
                  </a:cubicBezTo>
                  <a:cubicBezTo>
                    <a:pt x="7232" y="3144"/>
                    <a:pt x="6703" y="1244"/>
                    <a:pt x="5147" y="389"/>
                  </a:cubicBezTo>
                  <a:cubicBezTo>
                    <a:pt x="4668" y="126"/>
                    <a:pt x="4154" y="1"/>
                    <a:pt x="3647"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2" name="Google Shape;4052;p9"/>
            <p:cNvSpPr/>
            <p:nvPr/>
          </p:nvSpPr>
          <p:spPr>
            <a:xfrm>
              <a:off x="4201350" y="1644725"/>
              <a:ext cx="180700" cy="159625"/>
            </a:xfrm>
            <a:custGeom>
              <a:rect b="b" l="l" r="r" t="t"/>
              <a:pathLst>
                <a:path extrusionOk="0" h="6385" w="7228">
                  <a:moveTo>
                    <a:pt x="3644" y="1"/>
                  </a:moveTo>
                  <a:cubicBezTo>
                    <a:pt x="2561" y="1"/>
                    <a:pt x="1513" y="572"/>
                    <a:pt x="914" y="1597"/>
                  </a:cubicBezTo>
                  <a:cubicBezTo>
                    <a:pt x="1" y="3163"/>
                    <a:pt x="481" y="5077"/>
                    <a:pt x="2011" y="5957"/>
                  </a:cubicBezTo>
                  <a:cubicBezTo>
                    <a:pt x="2513" y="6247"/>
                    <a:pt x="3054" y="6385"/>
                    <a:pt x="3586" y="6385"/>
                  </a:cubicBezTo>
                  <a:cubicBezTo>
                    <a:pt x="4683" y="6385"/>
                    <a:pt x="5740" y="5797"/>
                    <a:pt x="6339" y="4740"/>
                  </a:cubicBezTo>
                  <a:cubicBezTo>
                    <a:pt x="7227" y="3172"/>
                    <a:pt x="6713" y="1262"/>
                    <a:pt x="5166" y="400"/>
                  </a:cubicBezTo>
                  <a:cubicBezTo>
                    <a:pt x="4681" y="130"/>
                    <a:pt x="4158" y="1"/>
                    <a:pt x="3644"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3" name="Google Shape;4053;p9"/>
            <p:cNvSpPr/>
            <p:nvPr/>
          </p:nvSpPr>
          <p:spPr>
            <a:xfrm>
              <a:off x="2738125" y="2070750"/>
              <a:ext cx="179350" cy="158475"/>
            </a:xfrm>
            <a:custGeom>
              <a:rect b="b" l="l" r="r" t="t"/>
              <a:pathLst>
                <a:path extrusionOk="0" h="6339" w="7174">
                  <a:moveTo>
                    <a:pt x="3640" y="0"/>
                  </a:moveTo>
                  <a:cubicBezTo>
                    <a:pt x="2564" y="0"/>
                    <a:pt x="1514" y="560"/>
                    <a:pt x="920" y="1566"/>
                  </a:cubicBezTo>
                  <a:cubicBezTo>
                    <a:pt x="0" y="3119"/>
                    <a:pt x="500" y="5076"/>
                    <a:pt x="2037" y="5941"/>
                  </a:cubicBezTo>
                  <a:cubicBezTo>
                    <a:pt x="2516" y="6210"/>
                    <a:pt x="3036" y="6339"/>
                    <a:pt x="3549" y="6339"/>
                  </a:cubicBezTo>
                  <a:cubicBezTo>
                    <a:pt x="4643" y="6339"/>
                    <a:pt x="5710" y="5757"/>
                    <a:pt x="6301" y="4723"/>
                  </a:cubicBezTo>
                  <a:cubicBezTo>
                    <a:pt x="7174" y="3200"/>
                    <a:pt x="6686" y="1289"/>
                    <a:pt x="5205" y="425"/>
                  </a:cubicBezTo>
                  <a:cubicBezTo>
                    <a:pt x="4711" y="137"/>
                    <a:pt x="4172" y="0"/>
                    <a:pt x="3640"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4" name="Google Shape;4054;p9"/>
            <p:cNvSpPr/>
            <p:nvPr/>
          </p:nvSpPr>
          <p:spPr>
            <a:xfrm>
              <a:off x="4832050" y="3247650"/>
              <a:ext cx="178875" cy="158450"/>
            </a:xfrm>
            <a:custGeom>
              <a:rect b="b" l="l" r="r" t="t"/>
              <a:pathLst>
                <a:path extrusionOk="0" h="6338" w="7155">
                  <a:moveTo>
                    <a:pt x="3621" y="1"/>
                  </a:moveTo>
                  <a:cubicBezTo>
                    <a:pt x="2537" y="1"/>
                    <a:pt x="1479" y="570"/>
                    <a:pt x="886" y="1587"/>
                  </a:cubicBezTo>
                  <a:cubicBezTo>
                    <a:pt x="1" y="3108"/>
                    <a:pt x="469" y="5025"/>
                    <a:pt x="1941" y="5897"/>
                  </a:cubicBezTo>
                  <a:cubicBezTo>
                    <a:pt x="2443" y="6196"/>
                    <a:pt x="2991" y="6337"/>
                    <a:pt x="3532" y="6337"/>
                  </a:cubicBezTo>
                  <a:cubicBezTo>
                    <a:pt x="4632" y="6337"/>
                    <a:pt x="5702" y="5750"/>
                    <a:pt x="6294" y="4701"/>
                  </a:cubicBezTo>
                  <a:cubicBezTo>
                    <a:pt x="7155" y="3173"/>
                    <a:pt x="6652" y="1267"/>
                    <a:pt x="5163" y="413"/>
                  </a:cubicBezTo>
                  <a:cubicBezTo>
                    <a:pt x="4675" y="133"/>
                    <a:pt x="4145" y="1"/>
                    <a:pt x="3621"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5" name="Google Shape;4055;p9"/>
            <p:cNvSpPr/>
            <p:nvPr/>
          </p:nvSpPr>
          <p:spPr>
            <a:xfrm>
              <a:off x="4698225" y="3484775"/>
              <a:ext cx="179350" cy="158500"/>
            </a:xfrm>
            <a:custGeom>
              <a:rect b="b" l="l" r="r" t="t"/>
              <a:pathLst>
                <a:path extrusionOk="0" h="6340" w="7174">
                  <a:moveTo>
                    <a:pt x="3642" y="1"/>
                  </a:moveTo>
                  <a:cubicBezTo>
                    <a:pt x="2560" y="1"/>
                    <a:pt x="1505" y="567"/>
                    <a:pt x="911" y="1582"/>
                  </a:cubicBezTo>
                  <a:cubicBezTo>
                    <a:pt x="0" y="3138"/>
                    <a:pt x="510" y="5092"/>
                    <a:pt x="2053" y="5950"/>
                  </a:cubicBezTo>
                  <a:cubicBezTo>
                    <a:pt x="2528" y="6214"/>
                    <a:pt x="3042" y="6339"/>
                    <a:pt x="3550" y="6339"/>
                  </a:cubicBezTo>
                  <a:cubicBezTo>
                    <a:pt x="4648" y="6339"/>
                    <a:pt x="5719" y="5751"/>
                    <a:pt x="6310" y="4707"/>
                  </a:cubicBezTo>
                  <a:cubicBezTo>
                    <a:pt x="7174" y="3181"/>
                    <a:pt x="6677" y="1272"/>
                    <a:pt x="5189" y="416"/>
                  </a:cubicBezTo>
                  <a:cubicBezTo>
                    <a:pt x="4700" y="135"/>
                    <a:pt x="4168" y="1"/>
                    <a:pt x="3642"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6" name="Google Shape;4056;p9"/>
            <p:cNvSpPr/>
            <p:nvPr/>
          </p:nvSpPr>
          <p:spPr>
            <a:xfrm>
              <a:off x="2605150" y="2308150"/>
              <a:ext cx="178675" cy="157925"/>
            </a:xfrm>
            <a:custGeom>
              <a:rect b="b" l="l" r="r" t="t"/>
              <a:pathLst>
                <a:path extrusionOk="0" h="6317" w="7147">
                  <a:moveTo>
                    <a:pt x="3639" y="0"/>
                  </a:moveTo>
                  <a:cubicBezTo>
                    <a:pt x="2571" y="0"/>
                    <a:pt x="1521" y="549"/>
                    <a:pt x="925" y="1534"/>
                  </a:cubicBezTo>
                  <a:cubicBezTo>
                    <a:pt x="1" y="3063"/>
                    <a:pt x="489" y="5043"/>
                    <a:pt x="2003" y="5911"/>
                  </a:cubicBezTo>
                  <a:cubicBezTo>
                    <a:pt x="2483" y="6186"/>
                    <a:pt x="3007" y="6316"/>
                    <a:pt x="3526" y="6316"/>
                  </a:cubicBezTo>
                  <a:cubicBezTo>
                    <a:pt x="4613" y="6316"/>
                    <a:pt x="5678" y="5746"/>
                    <a:pt x="6270" y="4732"/>
                  </a:cubicBezTo>
                  <a:cubicBezTo>
                    <a:pt x="7146" y="3229"/>
                    <a:pt x="6672" y="1300"/>
                    <a:pt x="5210" y="432"/>
                  </a:cubicBezTo>
                  <a:cubicBezTo>
                    <a:pt x="4719" y="140"/>
                    <a:pt x="4177" y="0"/>
                    <a:pt x="3639"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7" name="Google Shape;4057;p9"/>
            <p:cNvSpPr/>
            <p:nvPr/>
          </p:nvSpPr>
          <p:spPr>
            <a:xfrm>
              <a:off x="3235525" y="3910725"/>
              <a:ext cx="177950" cy="157425"/>
            </a:xfrm>
            <a:custGeom>
              <a:rect b="b" l="l" r="r" t="t"/>
              <a:pathLst>
                <a:path extrusionOk="0" h="6297" w="7118">
                  <a:moveTo>
                    <a:pt x="3627" y="0"/>
                  </a:moveTo>
                  <a:cubicBezTo>
                    <a:pt x="2529" y="0"/>
                    <a:pt x="1446" y="582"/>
                    <a:pt x="860" y="1607"/>
                  </a:cubicBezTo>
                  <a:cubicBezTo>
                    <a:pt x="1" y="3113"/>
                    <a:pt x="512" y="5056"/>
                    <a:pt x="1988" y="5901"/>
                  </a:cubicBezTo>
                  <a:cubicBezTo>
                    <a:pt x="2460" y="6169"/>
                    <a:pt x="2977" y="6297"/>
                    <a:pt x="3491" y="6297"/>
                  </a:cubicBezTo>
                  <a:cubicBezTo>
                    <a:pt x="4589" y="6297"/>
                    <a:pt x="5672" y="5715"/>
                    <a:pt x="6257" y="4689"/>
                  </a:cubicBezTo>
                  <a:cubicBezTo>
                    <a:pt x="7118" y="3183"/>
                    <a:pt x="6607" y="1240"/>
                    <a:pt x="5130" y="397"/>
                  </a:cubicBezTo>
                  <a:cubicBezTo>
                    <a:pt x="4659" y="128"/>
                    <a:pt x="4141" y="0"/>
                    <a:pt x="3627"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8" name="Google Shape;4058;p9"/>
            <p:cNvSpPr/>
            <p:nvPr/>
          </p:nvSpPr>
          <p:spPr>
            <a:xfrm>
              <a:off x="3002875" y="3779925"/>
              <a:ext cx="178050" cy="157475"/>
            </a:xfrm>
            <a:custGeom>
              <a:rect b="b" l="l" r="r" t="t"/>
              <a:pathLst>
                <a:path extrusionOk="0" h="6299" w="7122">
                  <a:moveTo>
                    <a:pt x="3629" y="0"/>
                  </a:moveTo>
                  <a:cubicBezTo>
                    <a:pt x="2506" y="0"/>
                    <a:pt x="1400" y="611"/>
                    <a:pt x="826" y="1674"/>
                  </a:cubicBezTo>
                  <a:cubicBezTo>
                    <a:pt x="1" y="3199"/>
                    <a:pt x="558" y="5129"/>
                    <a:pt x="2053" y="5937"/>
                  </a:cubicBezTo>
                  <a:cubicBezTo>
                    <a:pt x="2508" y="6183"/>
                    <a:pt x="3003" y="6299"/>
                    <a:pt x="3493" y="6299"/>
                  </a:cubicBezTo>
                  <a:cubicBezTo>
                    <a:pt x="4617" y="6299"/>
                    <a:pt x="5723" y="5689"/>
                    <a:pt x="6296" y="4627"/>
                  </a:cubicBezTo>
                  <a:cubicBezTo>
                    <a:pt x="7121" y="3100"/>
                    <a:pt x="6564" y="1170"/>
                    <a:pt x="5068" y="362"/>
                  </a:cubicBezTo>
                  <a:cubicBezTo>
                    <a:pt x="4614" y="116"/>
                    <a:pt x="4120" y="0"/>
                    <a:pt x="3629"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9" name="Google Shape;4059;p9"/>
            <p:cNvSpPr/>
            <p:nvPr/>
          </p:nvSpPr>
          <p:spPr>
            <a:xfrm>
              <a:off x="3651075" y="3988075"/>
              <a:ext cx="178075" cy="157900"/>
            </a:xfrm>
            <a:custGeom>
              <a:rect b="b" l="l" r="r" t="t"/>
              <a:pathLst>
                <a:path extrusionOk="0" h="6316" w="7123">
                  <a:moveTo>
                    <a:pt x="3615" y="0"/>
                  </a:moveTo>
                  <a:cubicBezTo>
                    <a:pt x="2550" y="0"/>
                    <a:pt x="1502" y="546"/>
                    <a:pt x="905" y="1526"/>
                  </a:cubicBezTo>
                  <a:cubicBezTo>
                    <a:pt x="1" y="3014"/>
                    <a:pt x="438" y="4957"/>
                    <a:pt x="1878" y="5851"/>
                  </a:cubicBezTo>
                  <a:cubicBezTo>
                    <a:pt x="2384" y="6166"/>
                    <a:pt x="2946" y="6315"/>
                    <a:pt x="3503" y="6315"/>
                  </a:cubicBezTo>
                  <a:cubicBezTo>
                    <a:pt x="4585" y="6315"/>
                    <a:pt x="5648" y="5752"/>
                    <a:pt x="6241" y="4740"/>
                  </a:cubicBezTo>
                  <a:cubicBezTo>
                    <a:pt x="7123" y="3238"/>
                    <a:pt x="6652" y="1308"/>
                    <a:pt x="5194" y="436"/>
                  </a:cubicBezTo>
                  <a:cubicBezTo>
                    <a:pt x="4701" y="141"/>
                    <a:pt x="4156" y="0"/>
                    <a:pt x="3615"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0" name="Google Shape;4060;p9"/>
            <p:cNvSpPr/>
            <p:nvPr/>
          </p:nvSpPr>
          <p:spPr>
            <a:xfrm>
              <a:off x="2720000" y="3465000"/>
              <a:ext cx="178825" cy="157975"/>
            </a:xfrm>
            <a:custGeom>
              <a:rect b="b" l="l" r="r" t="t"/>
              <a:pathLst>
                <a:path extrusionOk="0" h="6319" w="7153">
                  <a:moveTo>
                    <a:pt x="3642" y="1"/>
                  </a:moveTo>
                  <a:cubicBezTo>
                    <a:pt x="2552" y="1"/>
                    <a:pt x="1482" y="576"/>
                    <a:pt x="893" y="1596"/>
                  </a:cubicBezTo>
                  <a:cubicBezTo>
                    <a:pt x="0" y="3142"/>
                    <a:pt x="529" y="5106"/>
                    <a:pt x="2066" y="5946"/>
                  </a:cubicBezTo>
                  <a:cubicBezTo>
                    <a:pt x="2528" y="6199"/>
                    <a:pt x="3030" y="6319"/>
                    <a:pt x="3527" y="6319"/>
                  </a:cubicBezTo>
                  <a:cubicBezTo>
                    <a:pt x="4636" y="6319"/>
                    <a:pt x="5723" y="5722"/>
                    <a:pt x="6307" y="4673"/>
                  </a:cubicBezTo>
                  <a:cubicBezTo>
                    <a:pt x="7153" y="3154"/>
                    <a:pt x="6637" y="1240"/>
                    <a:pt x="5153" y="400"/>
                  </a:cubicBezTo>
                  <a:cubicBezTo>
                    <a:pt x="4677" y="129"/>
                    <a:pt x="4158" y="1"/>
                    <a:pt x="3642"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1" name="Google Shape;4061;p9"/>
            <p:cNvSpPr/>
            <p:nvPr/>
          </p:nvSpPr>
          <p:spPr>
            <a:xfrm>
              <a:off x="2521050" y="2728900"/>
              <a:ext cx="179550" cy="158525"/>
            </a:xfrm>
            <a:custGeom>
              <a:rect b="b" l="l" r="r" t="t"/>
              <a:pathLst>
                <a:path extrusionOk="0" h="6341" w="7182">
                  <a:moveTo>
                    <a:pt x="3647" y="0"/>
                  </a:moveTo>
                  <a:cubicBezTo>
                    <a:pt x="2549" y="0"/>
                    <a:pt x="1479" y="587"/>
                    <a:pt x="888" y="1629"/>
                  </a:cubicBezTo>
                  <a:cubicBezTo>
                    <a:pt x="1" y="3194"/>
                    <a:pt x="544" y="5139"/>
                    <a:pt x="2102" y="5976"/>
                  </a:cubicBezTo>
                  <a:cubicBezTo>
                    <a:pt x="2563" y="6223"/>
                    <a:pt x="3059" y="6341"/>
                    <a:pt x="3549" y="6341"/>
                  </a:cubicBezTo>
                  <a:cubicBezTo>
                    <a:pt x="4666" y="6341"/>
                    <a:pt x="5755" y="5733"/>
                    <a:pt x="6340" y="4663"/>
                  </a:cubicBezTo>
                  <a:cubicBezTo>
                    <a:pt x="7181" y="3127"/>
                    <a:pt x="6651" y="1229"/>
                    <a:pt x="5148" y="392"/>
                  </a:cubicBezTo>
                  <a:cubicBezTo>
                    <a:pt x="4672" y="127"/>
                    <a:pt x="4156" y="0"/>
                    <a:pt x="3647"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2" name="Google Shape;4062;p9"/>
            <p:cNvSpPr/>
            <p:nvPr/>
          </p:nvSpPr>
          <p:spPr>
            <a:xfrm>
              <a:off x="4382375" y="3775050"/>
              <a:ext cx="178925" cy="158500"/>
            </a:xfrm>
            <a:custGeom>
              <a:rect b="b" l="l" r="r" t="t"/>
              <a:pathLst>
                <a:path extrusionOk="0" h="6340" w="7157">
                  <a:moveTo>
                    <a:pt x="3625" y="1"/>
                  </a:moveTo>
                  <a:cubicBezTo>
                    <a:pt x="2519" y="1"/>
                    <a:pt x="1444" y="594"/>
                    <a:pt x="854" y="1654"/>
                  </a:cubicBezTo>
                  <a:cubicBezTo>
                    <a:pt x="1" y="3186"/>
                    <a:pt x="514" y="5087"/>
                    <a:pt x="2009" y="5936"/>
                  </a:cubicBezTo>
                  <a:cubicBezTo>
                    <a:pt x="2492" y="6209"/>
                    <a:pt x="3016" y="6339"/>
                    <a:pt x="3534" y="6339"/>
                  </a:cubicBezTo>
                  <a:cubicBezTo>
                    <a:pt x="4624" y="6339"/>
                    <a:pt x="5686" y="5764"/>
                    <a:pt x="6278" y="4736"/>
                  </a:cubicBezTo>
                  <a:cubicBezTo>
                    <a:pt x="7157" y="3214"/>
                    <a:pt x="6676" y="1300"/>
                    <a:pt x="5200" y="432"/>
                  </a:cubicBezTo>
                  <a:cubicBezTo>
                    <a:pt x="4702" y="140"/>
                    <a:pt x="4160" y="1"/>
                    <a:pt x="3625"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3" name="Google Shape;4063;p9"/>
            <p:cNvSpPr/>
            <p:nvPr/>
          </p:nvSpPr>
          <p:spPr>
            <a:xfrm>
              <a:off x="4567400" y="3723500"/>
              <a:ext cx="174875" cy="155225"/>
            </a:xfrm>
            <a:custGeom>
              <a:rect b="b" l="l" r="r" t="t"/>
              <a:pathLst>
                <a:path extrusionOk="0" h="6209" w="6995">
                  <a:moveTo>
                    <a:pt x="3589" y="1"/>
                  </a:moveTo>
                  <a:cubicBezTo>
                    <a:pt x="2470" y="1"/>
                    <a:pt x="1352" y="602"/>
                    <a:pt x="795" y="1639"/>
                  </a:cubicBezTo>
                  <a:cubicBezTo>
                    <a:pt x="0" y="3113"/>
                    <a:pt x="528" y="5024"/>
                    <a:pt x="1953" y="5832"/>
                  </a:cubicBezTo>
                  <a:cubicBezTo>
                    <a:pt x="2404" y="6088"/>
                    <a:pt x="2905" y="6209"/>
                    <a:pt x="3406" y="6209"/>
                  </a:cubicBezTo>
                  <a:cubicBezTo>
                    <a:pt x="4524" y="6209"/>
                    <a:pt x="5642" y="5608"/>
                    <a:pt x="6200" y="4572"/>
                  </a:cubicBezTo>
                  <a:cubicBezTo>
                    <a:pt x="6994" y="3097"/>
                    <a:pt x="6466" y="1187"/>
                    <a:pt x="5042" y="378"/>
                  </a:cubicBezTo>
                  <a:cubicBezTo>
                    <a:pt x="4591" y="122"/>
                    <a:pt x="4090" y="1"/>
                    <a:pt x="3589"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4" name="Google Shape;4064;p9"/>
            <p:cNvSpPr/>
            <p:nvPr/>
          </p:nvSpPr>
          <p:spPr>
            <a:xfrm>
              <a:off x="4966400" y="3011825"/>
              <a:ext cx="176725" cy="155825"/>
            </a:xfrm>
            <a:custGeom>
              <a:rect b="b" l="l" r="r" t="t"/>
              <a:pathLst>
                <a:path extrusionOk="0" h="6233" w="7069">
                  <a:moveTo>
                    <a:pt x="3619" y="0"/>
                  </a:moveTo>
                  <a:cubicBezTo>
                    <a:pt x="2514" y="0"/>
                    <a:pt x="1418" y="587"/>
                    <a:pt x="845" y="1605"/>
                  </a:cubicBezTo>
                  <a:cubicBezTo>
                    <a:pt x="1" y="3107"/>
                    <a:pt x="556" y="5092"/>
                    <a:pt x="2042" y="5885"/>
                  </a:cubicBezTo>
                  <a:cubicBezTo>
                    <a:pt x="2484" y="6121"/>
                    <a:pt x="2968" y="6233"/>
                    <a:pt x="3451" y="6233"/>
                  </a:cubicBezTo>
                  <a:cubicBezTo>
                    <a:pt x="4555" y="6233"/>
                    <a:pt x="5651" y="5647"/>
                    <a:pt x="6224" y="4629"/>
                  </a:cubicBezTo>
                  <a:cubicBezTo>
                    <a:pt x="7068" y="3128"/>
                    <a:pt x="6513" y="1141"/>
                    <a:pt x="5027" y="348"/>
                  </a:cubicBezTo>
                  <a:cubicBezTo>
                    <a:pt x="4585" y="112"/>
                    <a:pt x="4101" y="0"/>
                    <a:pt x="3619"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5" name="Google Shape;4065;p9"/>
            <p:cNvSpPr/>
            <p:nvPr/>
          </p:nvSpPr>
          <p:spPr>
            <a:xfrm>
              <a:off x="3971075" y="1515550"/>
              <a:ext cx="176525" cy="156475"/>
            </a:xfrm>
            <a:custGeom>
              <a:rect b="b" l="l" r="r" t="t"/>
              <a:pathLst>
                <a:path extrusionOk="0" h="6259" w="7061">
                  <a:moveTo>
                    <a:pt x="3600" y="0"/>
                  </a:moveTo>
                  <a:cubicBezTo>
                    <a:pt x="2497" y="0"/>
                    <a:pt x="1402" y="586"/>
                    <a:pt x="824" y="1612"/>
                  </a:cubicBezTo>
                  <a:cubicBezTo>
                    <a:pt x="0" y="3075"/>
                    <a:pt x="485" y="4981"/>
                    <a:pt x="1901" y="5835"/>
                  </a:cubicBezTo>
                  <a:cubicBezTo>
                    <a:pt x="2376" y="6123"/>
                    <a:pt x="2907" y="6259"/>
                    <a:pt x="3438" y="6259"/>
                  </a:cubicBezTo>
                  <a:cubicBezTo>
                    <a:pt x="4520" y="6259"/>
                    <a:pt x="5599" y="5694"/>
                    <a:pt x="6188" y="4695"/>
                  </a:cubicBezTo>
                  <a:cubicBezTo>
                    <a:pt x="7060" y="3214"/>
                    <a:pt x="6558" y="1241"/>
                    <a:pt x="5092" y="395"/>
                  </a:cubicBezTo>
                  <a:cubicBezTo>
                    <a:pt x="4627" y="127"/>
                    <a:pt x="4112" y="0"/>
                    <a:pt x="3600"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6" name="Google Shape;4066;p9"/>
            <p:cNvSpPr/>
            <p:nvPr/>
          </p:nvSpPr>
          <p:spPr>
            <a:xfrm>
              <a:off x="2873575" y="1834875"/>
              <a:ext cx="175525" cy="155950"/>
            </a:xfrm>
            <a:custGeom>
              <a:rect b="b" l="l" r="r" t="t"/>
              <a:pathLst>
                <a:path extrusionOk="0" h="6238" w="7021">
                  <a:moveTo>
                    <a:pt x="3605" y="1"/>
                  </a:moveTo>
                  <a:cubicBezTo>
                    <a:pt x="2537" y="1"/>
                    <a:pt x="1460" y="551"/>
                    <a:pt x="865" y="1528"/>
                  </a:cubicBezTo>
                  <a:cubicBezTo>
                    <a:pt x="0" y="2953"/>
                    <a:pt x="445" y="4891"/>
                    <a:pt x="1845" y="5787"/>
                  </a:cubicBezTo>
                  <a:cubicBezTo>
                    <a:pt x="2323" y="6093"/>
                    <a:pt x="2868" y="6237"/>
                    <a:pt x="3416" y="6237"/>
                  </a:cubicBezTo>
                  <a:cubicBezTo>
                    <a:pt x="4485" y="6237"/>
                    <a:pt x="5561" y="5687"/>
                    <a:pt x="6156" y="4710"/>
                  </a:cubicBezTo>
                  <a:cubicBezTo>
                    <a:pt x="7021" y="3285"/>
                    <a:pt x="6576" y="1347"/>
                    <a:pt x="5176" y="451"/>
                  </a:cubicBezTo>
                  <a:cubicBezTo>
                    <a:pt x="4698" y="145"/>
                    <a:pt x="4153" y="1"/>
                    <a:pt x="3605"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7" name="Google Shape;4067;p9"/>
            <p:cNvSpPr/>
            <p:nvPr/>
          </p:nvSpPr>
          <p:spPr>
            <a:xfrm>
              <a:off x="4668350" y="1907825"/>
              <a:ext cx="177075" cy="156475"/>
            </a:xfrm>
            <a:custGeom>
              <a:rect b="b" l="l" r="r" t="t"/>
              <a:pathLst>
                <a:path extrusionOk="0" h="6259" w="7083">
                  <a:moveTo>
                    <a:pt x="3618" y="1"/>
                  </a:moveTo>
                  <a:cubicBezTo>
                    <a:pt x="2518" y="1"/>
                    <a:pt x="1431" y="584"/>
                    <a:pt x="852" y="1602"/>
                  </a:cubicBezTo>
                  <a:cubicBezTo>
                    <a:pt x="0" y="3100"/>
                    <a:pt x="530" y="5065"/>
                    <a:pt x="2009" y="5885"/>
                  </a:cubicBezTo>
                  <a:cubicBezTo>
                    <a:pt x="2464" y="6138"/>
                    <a:pt x="2965" y="6258"/>
                    <a:pt x="3463" y="6258"/>
                  </a:cubicBezTo>
                  <a:cubicBezTo>
                    <a:pt x="4581" y="6258"/>
                    <a:pt x="5690" y="5656"/>
                    <a:pt x="6258" y="4609"/>
                  </a:cubicBezTo>
                  <a:cubicBezTo>
                    <a:pt x="7082" y="3091"/>
                    <a:pt x="6516" y="1136"/>
                    <a:pt x="5026" y="348"/>
                  </a:cubicBezTo>
                  <a:cubicBezTo>
                    <a:pt x="4582" y="112"/>
                    <a:pt x="4099" y="1"/>
                    <a:pt x="3618"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8" name="Google Shape;4068;p9"/>
            <p:cNvSpPr/>
            <p:nvPr/>
          </p:nvSpPr>
          <p:spPr>
            <a:xfrm>
              <a:off x="3470150" y="4043250"/>
              <a:ext cx="173925" cy="153925"/>
            </a:xfrm>
            <a:custGeom>
              <a:rect b="b" l="l" r="r" t="t"/>
              <a:pathLst>
                <a:path extrusionOk="0" h="6157" w="6957">
                  <a:moveTo>
                    <a:pt x="3566" y="0"/>
                  </a:moveTo>
                  <a:cubicBezTo>
                    <a:pt x="2458" y="0"/>
                    <a:pt x="1355" y="594"/>
                    <a:pt x="801" y="1618"/>
                  </a:cubicBezTo>
                  <a:cubicBezTo>
                    <a:pt x="1" y="3096"/>
                    <a:pt x="549" y="5029"/>
                    <a:pt x="1989" y="5807"/>
                  </a:cubicBezTo>
                  <a:cubicBezTo>
                    <a:pt x="2427" y="6045"/>
                    <a:pt x="2910" y="6156"/>
                    <a:pt x="3391" y="6156"/>
                  </a:cubicBezTo>
                  <a:cubicBezTo>
                    <a:pt x="4499" y="6156"/>
                    <a:pt x="5602" y="5562"/>
                    <a:pt x="6156" y="4539"/>
                  </a:cubicBezTo>
                  <a:cubicBezTo>
                    <a:pt x="6956" y="3061"/>
                    <a:pt x="6408" y="1127"/>
                    <a:pt x="4968" y="349"/>
                  </a:cubicBezTo>
                  <a:cubicBezTo>
                    <a:pt x="4530" y="112"/>
                    <a:pt x="4047" y="0"/>
                    <a:pt x="3566"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9" name="Google Shape;4069;p9"/>
            <p:cNvSpPr/>
            <p:nvPr/>
          </p:nvSpPr>
          <p:spPr>
            <a:xfrm>
              <a:off x="2772350" y="3650925"/>
              <a:ext cx="173900" cy="153925"/>
            </a:xfrm>
            <a:custGeom>
              <a:rect b="b" l="l" r="r" t="t"/>
              <a:pathLst>
                <a:path extrusionOk="0" h="6157" w="6956">
                  <a:moveTo>
                    <a:pt x="3568" y="0"/>
                  </a:moveTo>
                  <a:cubicBezTo>
                    <a:pt x="2472" y="0"/>
                    <a:pt x="1379" y="582"/>
                    <a:pt x="816" y="1592"/>
                  </a:cubicBezTo>
                  <a:cubicBezTo>
                    <a:pt x="0" y="3054"/>
                    <a:pt x="528" y="4993"/>
                    <a:pt x="1961" y="5793"/>
                  </a:cubicBezTo>
                  <a:cubicBezTo>
                    <a:pt x="2405" y="6040"/>
                    <a:pt x="2896" y="6157"/>
                    <a:pt x="3387" y="6157"/>
                  </a:cubicBezTo>
                  <a:cubicBezTo>
                    <a:pt x="4483" y="6157"/>
                    <a:pt x="5578" y="5575"/>
                    <a:pt x="6140" y="4566"/>
                  </a:cubicBezTo>
                  <a:cubicBezTo>
                    <a:pt x="6955" y="3104"/>
                    <a:pt x="6428" y="1165"/>
                    <a:pt x="4994" y="365"/>
                  </a:cubicBezTo>
                  <a:cubicBezTo>
                    <a:pt x="4550" y="117"/>
                    <a:pt x="4058" y="0"/>
                    <a:pt x="3568"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0" name="Google Shape;4070;p9"/>
            <p:cNvSpPr/>
            <p:nvPr/>
          </p:nvSpPr>
          <p:spPr>
            <a:xfrm>
              <a:off x="2474200" y="2546925"/>
              <a:ext cx="174425" cy="154625"/>
            </a:xfrm>
            <a:custGeom>
              <a:rect b="b" l="l" r="r" t="t"/>
              <a:pathLst>
                <a:path extrusionOk="0" h="6185" w="6977">
                  <a:moveTo>
                    <a:pt x="3580" y="1"/>
                  </a:moveTo>
                  <a:cubicBezTo>
                    <a:pt x="2488" y="1"/>
                    <a:pt x="1398" y="577"/>
                    <a:pt x="825" y="1580"/>
                  </a:cubicBezTo>
                  <a:cubicBezTo>
                    <a:pt x="0" y="3028"/>
                    <a:pt x="504" y="4963"/>
                    <a:pt x="1922" y="5794"/>
                  </a:cubicBezTo>
                  <a:cubicBezTo>
                    <a:pt x="2375" y="6059"/>
                    <a:pt x="2883" y="6184"/>
                    <a:pt x="3392" y="6184"/>
                  </a:cubicBezTo>
                  <a:cubicBezTo>
                    <a:pt x="4505" y="6184"/>
                    <a:pt x="5622" y="5587"/>
                    <a:pt x="6179" y="4556"/>
                  </a:cubicBezTo>
                  <a:cubicBezTo>
                    <a:pt x="6976" y="3083"/>
                    <a:pt x="6437" y="1157"/>
                    <a:pt x="5008" y="364"/>
                  </a:cubicBezTo>
                  <a:cubicBezTo>
                    <a:pt x="4562" y="117"/>
                    <a:pt x="4071" y="1"/>
                    <a:pt x="3580"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1" name="Google Shape;4071;p9"/>
            <p:cNvSpPr/>
            <p:nvPr/>
          </p:nvSpPr>
          <p:spPr>
            <a:xfrm>
              <a:off x="3557275" y="1440125"/>
              <a:ext cx="172525" cy="152125"/>
            </a:xfrm>
            <a:custGeom>
              <a:rect b="b" l="l" r="r" t="t"/>
              <a:pathLst>
                <a:path extrusionOk="0" h="6085" w="6901">
                  <a:moveTo>
                    <a:pt x="3499" y="1"/>
                  </a:moveTo>
                  <a:cubicBezTo>
                    <a:pt x="2463" y="1"/>
                    <a:pt x="1449" y="544"/>
                    <a:pt x="873" y="1515"/>
                  </a:cubicBezTo>
                  <a:cubicBezTo>
                    <a:pt x="1" y="2989"/>
                    <a:pt x="481" y="4868"/>
                    <a:pt x="1943" y="5697"/>
                  </a:cubicBezTo>
                  <a:cubicBezTo>
                    <a:pt x="2404" y="5960"/>
                    <a:pt x="2906" y="6084"/>
                    <a:pt x="3402" y="6084"/>
                  </a:cubicBezTo>
                  <a:cubicBezTo>
                    <a:pt x="4438" y="6084"/>
                    <a:pt x="5451" y="5541"/>
                    <a:pt x="6026" y="4570"/>
                  </a:cubicBezTo>
                  <a:cubicBezTo>
                    <a:pt x="6900" y="3097"/>
                    <a:pt x="6418" y="1218"/>
                    <a:pt x="4957" y="387"/>
                  </a:cubicBezTo>
                  <a:cubicBezTo>
                    <a:pt x="4496" y="125"/>
                    <a:pt x="3995" y="1"/>
                    <a:pt x="3499"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2" name="Google Shape;4072;p9"/>
            <p:cNvSpPr/>
            <p:nvPr/>
          </p:nvSpPr>
          <p:spPr>
            <a:xfrm>
              <a:off x="4953400" y="2224725"/>
              <a:ext cx="171475" cy="152125"/>
            </a:xfrm>
            <a:custGeom>
              <a:rect b="b" l="l" r="r" t="t"/>
              <a:pathLst>
                <a:path extrusionOk="0" h="6085" w="6859">
                  <a:moveTo>
                    <a:pt x="3479" y="1"/>
                  </a:moveTo>
                  <a:cubicBezTo>
                    <a:pt x="2418" y="1"/>
                    <a:pt x="1381" y="570"/>
                    <a:pt x="816" y="1582"/>
                  </a:cubicBezTo>
                  <a:cubicBezTo>
                    <a:pt x="1" y="3040"/>
                    <a:pt x="477" y="4852"/>
                    <a:pt x="1891" y="5680"/>
                  </a:cubicBezTo>
                  <a:cubicBezTo>
                    <a:pt x="2360" y="5954"/>
                    <a:pt x="2873" y="6085"/>
                    <a:pt x="3380" y="6085"/>
                  </a:cubicBezTo>
                  <a:cubicBezTo>
                    <a:pt x="4440" y="6085"/>
                    <a:pt x="5478" y="5515"/>
                    <a:pt x="6044" y="4503"/>
                  </a:cubicBezTo>
                  <a:cubicBezTo>
                    <a:pt x="6859" y="3044"/>
                    <a:pt x="6383" y="1233"/>
                    <a:pt x="4967" y="405"/>
                  </a:cubicBezTo>
                  <a:cubicBezTo>
                    <a:pt x="4498" y="131"/>
                    <a:pt x="3986" y="1"/>
                    <a:pt x="3479"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3" name="Google Shape;4073;p9"/>
            <p:cNvSpPr/>
            <p:nvPr/>
          </p:nvSpPr>
          <p:spPr>
            <a:xfrm>
              <a:off x="3374075" y="1492950"/>
              <a:ext cx="173000" cy="152850"/>
            </a:xfrm>
            <a:custGeom>
              <a:rect b="b" l="l" r="r" t="t"/>
              <a:pathLst>
                <a:path extrusionOk="0" h="6114" w="6920">
                  <a:moveTo>
                    <a:pt x="3529" y="1"/>
                  </a:moveTo>
                  <a:cubicBezTo>
                    <a:pt x="2495" y="1"/>
                    <a:pt x="1471" y="534"/>
                    <a:pt x="883" y="1486"/>
                  </a:cubicBezTo>
                  <a:cubicBezTo>
                    <a:pt x="1" y="2920"/>
                    <a:pt x="458" y="4837"/>
                    <a:pt x="1885" y="5699"/>
                  </a:cubicBezTo>
                  <a:cubicBezTo>
                    <a:pt x="2351" y="5981"/>
                    <a:pt x="2870" y="6114"/>
                    <a:pt x="3387" y="6114"/>
                  </a:cubicBezTo>
                  <a:cubicBezTo>
                    <a:pt x="4441" y="6114"/>
                    <a:pt x="5487" y="5561"/>
                    <a:pt x="6065" y="4579"/>
                  </a:cubicBezTo>
                  <a:cubicBezTo>
                    <a:pt x="6919" y="3123"/>
                    <a:pt x="6427" y="1215"/>
                    <a:pt x="4986" y="387"/>
                  </a:cubicBezTo>
                  <a:cubicBezTo>
                    <a:pt x="4530" y="125"/>
                    <a:pt x="4028" y="1"/>
                    <a:pt x="3529"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4" name="Google Shape;4074;p9"/>
            <p:cNvSpPr/>
            <p:nvPr/>
          </p:nvSpPr>
          <p:spPr>
            <a:xfrm>
              <a:off x="4388125" y="1594975"/>
              <a:ext cx="173025" cy="152800"/>
            </a:xfrm>
            <a:custGeom>
              <a:rect b="b" l="l" r="r" t="t"/>
              <a:pathLst>
                <a:path extrusionOk="0" h="6112" w="6921">
                  <a:moveTo>
                    <a:pt x="3525" y="0"/>
                  </a:moveTo>
                  <a:cubicBezTo>
                    <a:pt x="2479" y="0"/>
                    <a:pt x="1447" y="545"/>
                    <a:pt x="867" y="1513"/>
                  </a:cubicBezTo>
                  <a:cubicBezTo>
                    <a:pt x="1" y="2959"/>
                    <a:pt x="478" y="4873"/>
                    <a:pt x="1915" y="5715"/>
                  </a:cubicBezTo>
                  <a:cubicBezTo>
                    <a:pt x="2375" y="5984"/>
                    <a:pt x="2883" y="6112"/>
                    <a:pt x="3390" y="6112"/>
                  </a:cubicBezTo>
                  <a:cubicBezTo>
                    <a:pt x="4456" y="6112"/>
                    <a:pt x="5513" y="5546"/>
                    <a:pt x="6082" y="4548"/>
                  </a:cubicBezTo>
                  <a:cubicBezTo>
                    <a:pt x="6921" y="3077"/>
                    <a:pt x="6408" y="1176"/>
                    <a:pt x="4958" y="370"/>
                  </a:cubicBezTo>
                  <a:cubicBezTo>
                    <a:pt x="4507" y="119"/>
                    <a:pt x="4015" y="0"/>
                    <a:pt x="3525"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5" name="Google Shape;4075;p9"/>
            <p:cNvSpPr/>
            <p:nvPr/>
          </p:nvSpPr>
          <p:spPr>
            <a:xfrm>
              <a:off x="3191875" y="1546475"/>
              <a:ext cx="171475" cy="152125"/>
            </a:xfrm>
            <a:custGeom>
              <a:rect b="b" l="l" r="r" t="t"/>
              <a:pathLst>
                <a:path extrusionOk="0" h="6085" w="6859">
                  <a:moveTo>
                    <a:pt x="3478" y="1"/>
                  </a:moveTo>
                  <a:cubicBezTo>
                    <a:pt x="2420" y="1"/>
                    <a:pt x="1386" y="566"/>
                    <a:pt x="820" y="1573"/>
                  </a:cubicBezTo>
                  <a:cubicBezTo>
                    <a:pt x="0" y="3029"/>
                    <a:pt x="472" y="4845"/>
                    <a:pt x="1884" y="5676"/>
                  </a:cubicBezTo>
                  <a:cubicBezTo>
                    <a:pt x="2354" y="5953"/>
                    <a:pt x="2870" y="6085"/>
                    <a:pt x="3380" y="6085"/>
                  </a:cubicBezTo>
                  <a:cubicBezTo>
                    <a:pt x="4438" y="6085"/>
                    <a:pt x="5472" y="5519"/>
                    <a:pt x="6039" y="4512"/>
                  </a:cubicBezTo>
                  <a:cubicBezTo>
                    <a:pt x="6858" y="3057"/>
                    <a:pt x="6387" y="1242"/>
                    <a:pt x="4975" y="410"/>
                  </a:cubicBezTo>
                  <a:cubicBezTo>
                    <a:pt x="4504" y="133"/>
                    <a:pt x="3988" y="1"/>
                    <a:pt x="3478"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6" name="Google Shape;4076;p9"/>
            <p:cNvSpPr/>
            <p:nvPr/>
          </p:nvSpPr>
          <p:spPr>
            <a:xfrm>
              <a:off x="5052700" y="2592625"/>
              <a:ext cx="171475" cy="152125"/>
            </a:xfrm>
            <a:custGeom>
              <a:rect b="b" l="l" r="r" t="t"/>
              <a:pathLst>
                <a:path extrusionOk="0" h="6085" w="6859">
                  <a:moveTo>
                    <a:pt x="3478" y="0"/>
                  </a:moveTo>
                  <a:cubicBezTo>
                    <a:pt x="2420" y="0"/>
                    <a:pt x="1384" y="567"/>
                    <a:pt x="818" y="1576"/>
                  </a:cubicBezTo>
                  <a:cubicBezTo>
                    <a:pt x="0" y="3030"/>
                    <a:pt x="473" y="4846"/>
                    <a:pt x="1885" y="5677"/>
                  </a:cubicBezTo>
                  <a:cubicBezTo>
                    <a:pt x="2355" y="5953"/>
                    <a:pt x="2870" y="6084"/>
                    <a:pt x="3379" y="6084"/>
                  </a:cubicBezTo>
                  <a:cubicBezTo>
                    <a:pt x="4438" y="6084"/>
                    <a:pt x="5473" y="5517"/>
                    <a:pt x="6040" y="4508"/>
                  </a:cubicBezTo>
                  <a:cubicBezTo>
                    <a:pt x="6858" y="3054"/>
                    <a:pt x="6387" y="1238"/>
                    <a:pt x="4972" y="407"/>
                  </a:cubicBezTo>
                  <a:cubicBezTo>
                    <a:pt x="4502" y="131"/>
                    <a:pt x="3988" y="0"/>
                    <a:pt x="3478"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7" name="Google Shape;4077;p9"/>
            <p:cNvSpPr/>
            <p:nvPr/>
          </p:nvSpPr>
          <p:spPr>
            <a:xfrm>
              <a:off x="5002850" y="2408375"/>
              <a:ext cx="172400" cy="152725"/>
            </a:xfrm>
            <a:custGeom>
              <a:rect b="b" l="l" r="r" t="t"/>
              <a:pathLst>
                <a:path extrusionOk="0" h="6109" w="6896">
                  <a:moveTo>
                    <a:pt x="3504" y="1"/>
                  </a:moveTo>
                  <a:cubicBezTo>
                    <a:pt x="2399" y="1"/>
                    <a:pt x="1313" y="604"/>
                    <a:pt x="768" y="1649"/>
                  </a:cubicBezTo>
                  <a:cubicBezTo>
                    <a:pt x="0" y="3118"/>
                    <a:pt x="519" y="4939"/>
                    <a:pt x="1929" y="5733"/>
                  </a:cubicBezTo>
                  <a:cubicBezTo>
                    <a:pt x="2381" y="5988"/>
                    <a:pt x="2877" y="6109"/>
                    <a:pt x="3370" y="6109"/>
                  </a:cubicBezTo>
                  <a:cubicBezTo>
                    <a:pt x="4453" y="6109"/>
                    <a:pt x="5521" y="5527"/>
                    <a:pt x="6079" y="4510"/>
                  </a:cubicBezTo>
                  <a:cubicBezTo>
                    <a:pt x="6895" y="3025"/>
                    <a:pt x="6357" y="1128"/>
                    <a:pt x="4898" y="347"/>
                  </a:cubicBezTo>
                  <a:cubicBezTo>
                    <a:pt x="4458" y="112"/>
                    <a:pt x="3979" y="1"/>
                    <a:pt x="3504"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8" name="Google Shape;4078;p9"/>
            <p:cNvSpPr/>
            <p:nvPr/>
          </p:nvSpPr>
          <p:spPr>
            <a:xfrm>
              <a:off x="4885150" y="3435125"/>
              <a:ext cx="171350" cy="151400"/>
            </a:xfrm>
            <a:custGeom>
              <a:rect b="b" l="l" r="r" t="t"/>
              <a:pathLst>
                <a:path extrusionOk="0" h="6056" w="6854">
                  <a:moveTo>
                    <a:pt x="3469" y="1"/>
                  </a:moveTo>
                  <a:cubicBezTo>
                    <a:pt x="2453" y="1"/>
                    <a:pt x="1467" y="531"/>
                    <a:pt x="892" y="1490"/>
                  </a:cubicBezTo>
                  <a:cubicBezTo>
                    <a:pt x="0" y="2977"/>
                    <a:pt x="469" y="4829"/>
                    <a:pt x="1945" y="5666"/>
                  </a:cubicBezTo>
                  <a:cubicBezTo>
                    <a:pt x="2411" y="5930"/>
                    <a:pt x="2913" y="6055"/>
                    <a:pt x="3407" y="6055"/>
                  </a:cubicBezTo>
                  <a:cubicBezTo>
                    <a:pt x="4441" y="6055"/>
                    <a:pt x="5442" y="5505"/>
                    <a:pt x="6011" y="4517"/>
                  </a:cubicBezTo>
                  <a:cubicBezTo>
                    <a:pt x="6854" y="3057"/>
                    <a:pt x="6401" y="1256"/>
                    <a:pt x="4979" y="417"/>
                  </a:cubicBezTo>
                  <a:cubicBezTo>
                    <a:pt x="4501" y="135"/>
                    <a:pt x="3981" y="1"/>
                    <a:pt x="3469"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9" name="Google Shape;4079;p9"/>
            <p:cNvSpPr/>
            <p:nvPr/>
          </p:nvSpPr>
          <p:spPr>
            <a:xfrm>
              <a:off x="4753075" y="3673125"/>
              <a:ext cx="169525" cy="149600"/>
            </a:xfrm>
            <a:custGeom>
              <a:rect b="b" l="l" r="r" t="t"/>
              <a:pathLst>
                <a:path extrusionOk="0" h="5984" w="6781">
                  <a:moveTo>
                    <a:pt x="3404" y="0"/>
                  </a:moveTo>
                  <a:cubicBezTo>
                    <a:pt x="2391" y="0"/>
                    <a:pt x="1418" y="541"/>
                    <a:pt x="855" y="1518"/>
                  </a:cubicBezTo>
                  <a:cubicBezTo>
                    <a:pt x="0" y="2998"/>
                    <a:pt x="459" y="4765"/>
                    <a:pt x="1912" y="5591"/>
                  </a:cubicBezTo>
                  <a:cubicBezTo>
                    <a:pt x="2381" y="5857"/>
                    <a:pt x="2882" y="5984"/>
                    <a:pt x="3373" y="5984"/>
                  </a:cubicBezTo>
                  <a:cubicBezTo>
                    <a:pt x="4402" y="5984"/>
                    <a:pt x="5388" y="5426"/>
                    <a:pt x="5951" y="4418"/>
                  </a:cubicBezTo>
                  <a:cubicBezTo>
                    <a:pt x="6780" y="2929"/>
                    <a:pt x="6290" y="1174"/>
                    <a:pt x="4817" y="368"/>
                  </a:cubicBezTo>
                  <a:cubicBezTo>
                    <a:pt x="4363" y="119"/>
                    <a:pt x="3879" y="0"/>
                    <a:pt x="3404"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0" name="Google Shape;4080;p9"/>
            <p:cNvSpPr/>
            <p:nvPr/>
          </p:nvSpPr>
          <p:spPr>
            <a:xfrm>
              <a:off x="4156850" y="1465225"/>
              <a:ext cx="170300" cy="150750"/>
            </a:xfrm>
            <a:custGeom>
              <a:rect b="b" l="l" r="r" t="t"/>
              <a:pathLst>
                <a:path extrusionOk="0" h="6030" w="6812">
                  <a:moveTo>
                    <a:pt x="3430" y="1"/>
                  </a:moveTo>
                  <a:cubicBezTo>
                    <a:pt x="2376" y="1"/>
                    <a:pt x="1364" y="579"/>
                    <a:pt x="802" y="1615"/>
                  </a:cubicBezTo>
                  <a:cubicBezTo>
                    <a:pt x="1" y="3095"/>
                    <a:pt x="503" y="4856"/>
                    <a:pt x="1955" y="5656"/>
                  </a:cubicBezTo>
                  <a:cubicBezTo>
                    <a:pt x="2414" y="5909"/>
                    <a:pt x="2903" y="6029"/>
                    <a:pt x="3384" y="6029"/>
                  </a:cubicBezTo>
                  <a:cubicBezTo>
                    <a:pt x="4421" y="6029"/>
                    <a:pt x="5419" y="5468"/>
                    <a:pt x="5985" y="4464"/>
                  </a:cubicBezTo>
                  <a:cubicBezTo>
                    <a:pt x="6812" y="2993"/>
                    <a:pt x="6343" y="1223"/>
                    <a:pt x="4908" y="401"/>
                  </a:cubicBezTo>
                  <a:cubicBezTo>
                    <a:pt x="4435" y="130"/>
                    <a:pt x="3928" y="1"/>
                    <a:pt x="3430"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1" name="Google Shape;4081;p9"/>
            <p:cNvSpPr/>
            <p:nvPr/>
          </p:nvSpPr>
          <p:spPr>
            <a:xfrm>
              <a:off x="4622150" y="1726775"/>
              <a:ext cx="170100" cy="150675"/>
            </a:xfrm>
            <a:custGeom>
              <a:rect b="b" l="l" r="r" t="t"/>
              <a:pathLst>
                <a:path extrusionOk="0" h="6027" w="6804">
                  <a:moveTo>
                    <a:pt x="3424" y="0"/>
                  </a:moveTo>
                  <a:cubicBezTo>
                    <a:pt x="2394" y="0"/>
                    <a:pt x="1403" y="552"/>
                    <a:pt x="834" y="1551"/>
                  </a:cubicBezTo>
                  <a:cubicBezTo>
                    <a:pt x="0" y="3019"/>
                    <a:pt x="460" y="4793"/>
                    <a:pt x="1888" y="5619"/>
                  </a:cubicBezTo>
                  <a:cubicBezTo>
                    <a:pt x="2364" y="5895"/>
                    <a:pt x="2877" y="6027"/>
                    <a:pt x="3381" y="6027"/>
                  </a:cubicBezTo>
                  <a:cubicBezTo>
                    <a:pt x="4396" y="6027"/>
                    <a:pt x="5376" y="5493"/>
                    <a:pt x="5945" y="4528"/>
                  </a:cubicBezTo>
                  <a:cubicBezTo>
                    <a:pt x="6804" y="3069"/>
                    <a:pt x="6376" y="1284"/>
                    <a:pt x="4968" y="437"/>
                  </a:cubicBezTo>
                  <a:cubicBezTo>
                    <a:pt x="4476" y="141"/>
                    <a:pt x="3945" y="0"/>
                    <a:pt x="3424"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2" name="Google Shape;4082;p9"/>
            <p:cNvSpPr/>
            <p:nvPr/>
          </p:nvSpPr>
          <p:spPr>
            <a:xfrm>
              <a:off x="4904550" y="2041775"/>
              <a:ext cx="169825" cy="150150"/>
            </a:xfrm>
            <a:custGeom>
              <a:rect b="b" l="l" r="r" t="t"/>
              <a:pathLst>
                <a:path extrusionOk="0" h="6006" w="6793">
                  <a:moveTo>
                    <a:pt x="3412" y="0"/>
                  </a:moveTo>
                  <a:cubicBezTo>
                    <a:pt x="2392" y="0"/>
                    <a:pt x="1415" y="545"/>
                    <a:pt x="848" y="1532"/>
                  </a:cubicBezTo>
                  <a:cubicBezTo>
                    <a:pt x="1" y="3007"/>
                    <a:pt x="458" y="4774"/>
                    <a:pt x="1899" y="5601"/>
                  </a:cubicBezTo>
                  <a:cubicBezTo>
                    <a:pt x="2374" y="5875"/>
                    <a:pt x="2883" y="6005"/>
                    <a:pt x="3382" y="6005"/>
                  </a:cubicBezTo>
                  <a:cubicBezTo>
                    <a:pt x="4402" y="6005"/>
                    <a:pt x="5379" y="5460"/>
                    <a:pt x="5945" y="4474"/>
                  </a:cubicBezTo>
                  <a:cubicBezTo>
                    <a:pt x="6792" y="2997"/>
                    <a:pt x="6337" y="1232"/>
                    <a:pt x="4896" y="404"/>
                  </a:cubicBezTo>
                  <a:cubicBezTo>
                    <a:pt x="4420" y="131"/>
                    <a:pt x="3911" y="0"/>
                    <a:pt x="3412"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3" name="Google Shape;4083;p9"/>
            <p:cNvSpPr/>
            <p:nvPr/>
          </p:nvSpPr>
          <p:spPr>
            <a:xfrm>
              <a:off x="4070475" y="4069250"/>
              <a:ext cx="170250" cy="150725"/>
            </a:xfrm>
            <a:custGeom>
              <a:rect b="b" l="l" r="r" t="t"/>
              <a:pathLst>
                <a:path extrusionOk="0" h="6029" w="6810">
                  <a:moveTo>
                    <a:pt x="3428" y="0"/>
                  </a:moveTo>
                  <a:cubicBezTo>
                    <a:pt x="2379" y="0"/>
                    <a:pt x="1371" y="574"/>
                    <a:pt x="808" y="1602"/>
                  </a:cubicBezTo>
                  <a:cubicBezTo>
                    <a:pt x="0" y="3079"/>
                    <a:pt x="495" y="4844"/>
                    <a:pt x="1941" y="5649"/>
                  </a:cubicBezTo>
                  <a:cubicBezTo>
                    <a:pt x="2404" y="5906"/>
                    <a:pt x="2898" y="6029"/>
                    <a:pt x="3384" y="6029"/>
                  </a:cubicBezTo>
                  <a:cubicBezTo>
                    <a:pt x="4416" y="6029"/>
                    <a:pt x="5409" y="5474"/>
                    <a:pt x="5975" y="4476"/>
                  </a:cubicBezTo>
                  <a:cubicBezTo>
                    <a:pt x="6810" y="3006"/>
                    <a:pt x="6348" y="1234"/>
                    <a:pt x="4919" y="407"/>
                  </a:cubicBezTo>
                  <a:cubicBezTo>
                    <a:pt x="4442" y="131"/>
                    <a:pt x="3930" y="0"/>
                    <a:pt x="3428"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4" name="Google Shape;4084;p9"/>
            <p:cNvSpPr/>
            <p:nvPr/>
          </p:nvSpPr>
          <p:spPr>
            <a:xfrm>
              <a:off x="2441850" y="3153925"/>
              <a:ext cx="170625" cy="150700"/>
            </a:xfrm>
            <a:custGeom>
              <a:rect b="b" l="l" r="r" t="t"/>
              <a:pathLst>
                <a:path extrusionOk="0" h="6028" w="6825">
                  <a:moveTo>
                    <a:pt x="3446" y="0"/>
                  </a:moveTo>
                  <a:cubicBezTo>
                    <a:pt x="2432" y="0"/>
                    <a:pt x="1454" y="531"/>
                    <a:pt x="885" y="1495"/>
                  </a:cubicBezTo>
                  <a:cubicBezTo>
                    <a:pt x="0" y="2989"/>
                    <a:pt x="468" y="4812"/>
                    <a:pt x="1949" y="5643"/>
                  </a:cubicBezTo>
                  <a:cubicBezTo>
                    <a:pt x="2414" y="5903"/>
                    <a:pt x="2911" y="6027"/>
                    <a:pt x="3400" y="6027"/>
                  </a:cubicBezTo>
                  <a:cubicBezTo>
                    <a:pt x="4430" y="6027"/>
                    <a:pt x="5421" y="5475"/>
                    <a:pt x="5988" y="4482"/>
                  </a:cubicBezTo>
                  <a:cubicBezTo>
                    <a:pt x="6825" y="3017"/>
                    <a:pt x="6371" y="1240"/>
                    <a:pt x="4943" y="410"/>
                  </a:cubicBezTo>
                  <a:cubicBezTo>
                    <a:pt x="4466" y="133"/>
                    <a:pt x="3952" y="0"/>
                    <a:pt x="3446"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5" name="Google Shape;4085;p9"/>
            <p:cNvSpPr/>
            <p:nvPr/>
          </p:nvSpPr>
          <p:spPr>
            <a:xfrm>
              <a:off x="3056825" y="3967775"/>
              <a:ext cx="169525" cy="149650"/>
            </a:xfrm>
            <a:custGeom>
              <a:rect b="b" l="l" r="r" t="t"/>
              <a:pathLst>
                <a:path extrusionOk="0" h="5986" w="6781">
                  <a:moveTo>
                    <a:pt x="3408" y="1"/>
                  </a:moveTo>
                  <a:cubicBezTo>
                    <a:pt x="2390" y="1"/>
                    <a:pt x="1411" y="548"/>
                    <a:pt x="849" y="1531"/>
                  </a:cubicBezTo>
                  <a:cubicBezTo>
                    <a:pt x="0" y="3012"/>
                    <a:pt x="467" y="4777"/>
                    <a:pt x="1923" y="5598"/>
                  </a:cubicBezTo>
                  <a:cubicBezTo>
                    <a:pt x="2389" y="5860"/>
                    <a:pt x="2886" y="5986"/>
                    <a:pt x="3372" y="5986"/>
                  </a:cubicBezTo>
                  <a:cubicBezTo>
                    <a:pt x="4405" y="5986"/>
                    <a:pt x="5395" y="5422"/>
                    <a:pt x="5956" y="4407"/>
                  </a:cubicBezTo>
                  <a:cubicBezTo>
                    <a:pt x="6780" y="2919"/>
                    <a:pt x="6282" y="1164"/>
                    <a:pt x="4807" y="362"/>
                  </a:cubicBezTo>
                  <a:cubicBezTo>
                    <a:pt x="4357" y="118"/>
                    <a:pt x="3879" y="1"/>
                    <a:pt x="3408"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6" name="Google Shape;4086;p9"/>
            <p:cNvSpPr/>
            <p:nvPr/>
          </p:nvSpPr>
          <p:spPr>
            <a:xfrm>
              <a:off x="3887800" y="4122725"/>
              <a:ext cx="169725" cy="150100"/>
            </a:xfrm>
            <a:custGeom>
              <a:rect b="b" l="l" r="r" t="t"/>
              <a:pathLst>
                <a:path extrusionOk="0" h="6004" w="6789">
                  <a:moveTo>
                    <a:pt x="3411" y="1"/>
                  </a:moveTo>
                  <a:cubicBezTo>
                    <a:pt x="2396" y="1"/>
                    <a:pt x="1421" y="539"/>
                    <a:pt x="854" y="1516"/>
                  </a:cubicBezTo>
                  <a:cubicBezTo>
                    <a:pt x="1" y="2986"/>
                    <a:pt x="447" y="4759"/>
                    <a:pt x="1880" y="5592"/>
                  </a:cubicBezTo>
                  <a:cubicBezTo>
                    <a:pt x="2360" y="5870"/>
                    <a:pt x="2874" y="6004"/>
                    <a:pt x="3379" y="6004"/>
                  </a:cubicBezTo>
                  <a:cubicBezTo>
                    <a:pt x="4393" y="6004"/>
                    <a:pt x="5367" y="5466"/>
                    <a:pt x="5934" y="4490"/>
                  </a:cubicBezTo>
                  <a:cubicBezTo>
                    <a:pt x="6788" y="3017"/>
                    <a:pt x="6343" y="1245"/>
                    <a:pt x="4908" y="412"/>
                  </a:cubicBezTo>
                  <a:cubicBezTo>
                    <a:pt x="4429" y="134"/>
                    <a:pt x="3915" y="1"/>
                    <a:pt x="3411"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7" name="Google Shape;4087;p9"/>
            <p:cNvSpPr/>
            <p:nvPr/>
          </p:nvSpPr>
          <p:spPr>
            <a:xfrm>
              <a:off x="5019725" y="3198900"/>
              <a:ext cx="169475" cy="149600"/>
            </a:xfrm>
            <a:custGeom>
              <a:rect b="b" l="l" r="r" t="t"/>
              <a:pathLst>
                <a:path extrusionOk="0" h="5984" w="6779">
                  <a:moveTo>
                    <a:pt x="3406" y="0"/>
                  </a:moveTo>
                  <a:cubicBezTo>
                    <a:pt x="2388" y="0"/>
                    <a:pt x="1410" y="546"/>
                    <a:pt x="847" y="1529"/>
                  </a:cubicBezTo>
                  <a:cubicBezTo>
                    <a:pt x="0" y="3010"/>
                    <a:pt x="466" y="4777"/>
                    <a:pt x="1922" y="5596"/>
                  </a:cubicBezTo>
                  <a:cubicBezTo>
                    <a:pt x="2388" y="5858"/>
                    <a:pt x="2885" y="5984"/>
                    <a:pt x="3373" y="5984"/>
                  </a:cubicBezTo>
                  <a:cubicBezTo>
                    <a:pt x="4405" y="5984"/>
                    <a:pt x="5393" y="5420"/>
                    <a:pt x="5955" y="4405"/>
                  </a:cubicBezTo>
                  <a:cubicBezTo>
                    <a:pt x="6779" y="2918"/>
                    <a:pt x="6281" y="1162"/>
                    <a:pt x="4806" y="362"/>
                  </a:cubicBezTo>
                  <a:cubicBezTo>
                    <a:pt x="4355" y="117"/>
                    <a:pt x="3876" y="0"/>
                    <a:pt x="3406"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8" name="Google Shape;4088;p9"/>
            <p:cNvSpPr/>
            <p:nvPr/>
          </p:nvSpPr>
          <p:spPr>
            <a:xfrm>
              <a:off x="2492050" y="3338075"/>
              <a:ext cx="169975" cy="150200"/>
            </a:xfrm>
            <a:custGeom>
              <a:rect b="b" l="l" r="r" t="t"/>
              <a:pathLst>
                <a:path extrusionOk="0" h="6008" w="6799">
                  <a:moveTo>
                    <a:pt x="3419" y="1"/>
                  </a:moveTo>
                  <a:cubicBezTo>
                    <a:pt x="2374" y="1"/>
                    <a:pt x="1372" y="577"/>
                    <a:pt x="811" y="1606"/>
                  </a:cubicBezTo>
                  <a:cubicBezTo>
                    <a:pt x="1" y="3089"/>
                    <a:pt x="506" y="4845"/>
                    <a:pt x="1971" y="5643"/>
                  </a:cubicBezTo>
                  <a:cubicBezTo>
                    <a:pt x="2424" y="5890"/>
                    <a:pt x="2906" y="6008"/>
                    <a:pt x="3379" y="6008"/>
                  </a:cubicBezTo>
                  <a:cubicBezTo>
                    <a:pt x="4424" y="6008"/>
                    <a:pt x="5427" y="5432"/>
                    <a:pt x="5988" y="4404"/>
                  </a:cubicBezTo>
                  <a:cubicBezTo>
                    <a:pt x="6799" y="2920"/>
                    <a:pt x="6293" y="1165"/>
                    <a:pt x="4828" y="366"/>
                  </a:cubicBezTo>
                  <a:cubicBezTo>
                    <a:pt x="4374" y="119"/>
                    <a:pt x="3892" y="1"/>
                    <a:pt x="3419"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9" name="Google Shape;4089;p9"/>
            <p:cNvSpPr/>
            <p:nvPr/>
          </p:nvSpPr>
          <p:spPr>
            <a:xfrm>
              <a:off x="2392775" y="2970200"/>
              <a:ext cx="169975" cy="150175"/>
            </a:xfrm>
            <a:custGeom>
              <a:rect b="b" l="l" r="r" t="t"/>
              <a:pathLst>
                <a:path extrusionOk="0" h="6007" w="6799">
                  <a:moveTo>
                    <a:pt x="3414" y="0"/>
                  </a:moveTo>
                  <a:cubicBezTo>
                    <a:pt x="2379" y="0"/>
                    <a:pt x="1388" y="564"/>
                    <a:pt x="826" y="1577"/>
                  </a:cubicBezTo>
                  <a:cubicBezTo>
                    <a:pt x="1" y="3061"/>
                    <a:pt x="487" y="4816"/>
                    <a:pt x="1946" y="5627"/>
                  </a:cubicBezTo>
                  <a:cubicBezTo>
                    <a:pt x="2409" y="5884"/>
                    <a:pt x="2901" y="6007"/>
                    <a:pt x="3384" y="6007"/>
                  </a:cubicBezTo>
                  <a:cubicBezTo>
                    <a:pt x="4418" y="6007"/>
                    <a:pt x="5409" y="5443"/>
                    <a:pt x="5973" y="4430"/>
                  </a:cubicBezTo>
                  <a:cubicBezTo>
                    <a:pt x="6798" y="2946"/>
                    <a:pt x="6312" y="1190"/>
                    <a:pt x="4853" y="381"/>
                  </a:cubicBezTo>
                  <a:cubicBezTo>
                    <a:pt x="4390" y="123"/>
                    <a:pt x="3897" y="0"/>
                    <a:pt x="3414"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0" name="Google Shape;4090;p9"/>
            <p:cNvSpPr/>
            <p:nvPr/>
          </p:nvSpPr>
          <p:spPr>
            <a:xfrm>
              <a:off x="3742175" y="1388175"/>
              <a:ext cx="169125" cy="149650"/>
            </a:xfrm>
            <a:custGeom>
              <a:rect b="b" l="l" r="r" t="t"/>
              <a:pathLst>
                <a:path extrusionOk="0" h="5986" w="6765">
                  <a:moveTo>
                    <a:pt x="3391" y="1"/>
                  </a:moveTo>
                  <a:cubicBezTo>
                    <a:pt x="2344" y="1"/>
                    <a:pt x="1341" y="582"/>
                    <a:pt x="782" y="1620"/>
                  </a:cubicBezTo>
                  <a:cubicBezTo>
                    <a:pt x="1" y="3072"/>
                    <a:pt x="484" y="4791"/>
                    <a:pt x="1897" y="5593"/>
                  </a:cubicBezTo>
                  <a:cubicBezTo>
                    <a:pt x="2367" y="5859"/>
                    <a:pt x="2867" y="5986"/>
                    <a:pt x="3358" y="5986"/>
                  </a:cubicBezTo>
                  <a:cubicBezTo>
                    <a:pt x="4387" y="5986"/>
                    <a:pt x="5373" y="5426"/>
                    <a:pt x="5935" y="4417"/>
                  </a:cubicBezTo>
                  <a:cubicBezTo>
                    <a:pt x="6765" y="2927"/>
                    <a:pt x="6271" y="1172"/>
                    <a:pt x="4800" y="368"/>
                  </a:cubicBezTo>
                  <a:cubicBezTo>
                    <a:pt x="4346" y="119"/>
                    <a:pt x="3864" y="1"/>
                    <a:pt x="3391"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1" name="Google Shape;4091;p9"/>
            <p:cNvSpPr/>
            <p:nvPr/>
          </p:nvSpPr>
          <p:spPr>
            <a:xfrm>
              <a:off x="2559950" y="2127775"/>
              <a:ext cx="170225" cy="150750"/>
            </a:xfrm>
            <a:custGeom>
              <a:rect b="b" l="l" r="r" t="t"/>
              <a:pathLst>
                <a:path extrusionOk="0" h="6030" w="6809">
                  <a:moveTo>
                    <a:pt x="3427" y="1"/>
                  </a:moveTo>
                  <a:cubicBezTo>
                    <a:pt x="2378" y="1"/>
                    <a:pt x="1370" y="574"/>
                    <a:pt x="807" y="1603"/>
                  </a:cubicBezTo>
                  <a:cubicBezTo>
                    <a:pt x="1" y="3079"/>
                    <a:pt x="494" y="4844"/>
                    <a:pt x="1940" y="5649"/>
                  </a:cubicBezTo>
                  <a:cubicBezTo>
                    <a:pt x="2403" y="5907"/>
                    <a:pt x="2897" y="6030"/>
                    <a:pt x="3383" y="6030"/>
                  </a:cubicBezTo>
                  <a:cubicBezTo>
                    <a:pt x="4416" y="6030"/>
                    <a:pt x="5409" y="5475"/>
                    <a:pt x="5975" y="4476"/>
                  </a:cubicBezTo>
                  <a:cubicBezTo>
                    <a:pt x="6809" y="3008"/>
                    <a:pt x="6348" y="1236"/>
                    <a:pt x="4918" y="409"/>
                  </a:cubicBezTo>
                  <a:cubicBezTo>
                    <a:pt x="4441" y="133"/>
                    <a:pt x="3929" y="1"/>
                    <a:pt x="3427"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2" name="Google Shape;4092;p9"/>
            <p:cNvSpPr/>
            <p:nvPr/>
          </p:nvSpPr>
          <p:spPr>
            <a:xfrm>
              <a:off x="4253600" y="4016325"/>
              <a:ext cx="169925" cy="150200"/>
            </a:xfrm>
            <a:custGeom>
              <a:rect b="b" l="l" r="r" t="t"/>
              <a:pathLst>
                <a:path extrusionOk="0" h="6008" w="6797">
                  <a:moveTo>
                    <a:pt x="3416" y="1"/>
                  </a:moveTo>
                  <a:cubicBezTo>
                    <a:pt x="2379" y="1"/>
                    <a:pt x="1385" y="567"/>
                    <a:pt x="821" y="1584"/>
                  </a:cubicBezTo>
                  <a:cubicBezTo>
                    <a:pt x="0" y="3068"/>
                    <a:pt x="490" y="4823"/>
                    <a:pt x="1950" y="5630"/>
                  </a:cubicBezTo>
                  <a:cubicBezTo>
                    <a:pt x="2411" y="5886"/>
                    <a:pt x="2902" y="6008"/>
                    <a:pt x="3383" y="6008"/>
                  </a:cubicBezTo>
                  <a:cubicBezTo>
                    <a:pt x="4420" y="6008"/>
                    <a:pt x="5413" y="5441"/>
                    <a:pt x="5976" y="4423"/>
                  </a:cubicBezTo>
                  <a:cubicBezTo>
                    <a:pt x="6797" y="2941"/>
                    <a:pt x="6307" y="1185"/>
                    <a:pt x="4848" y="377"/>
                  </a:cubicBezTo>
                  <a:cubicBezTo>
                    <a:pt x="4387" y="122"/>
                    <a:pt x="3897" y="1"/>
                    <a:pt x="3416"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3" name="Google Shape;4093;p9"/>
            <p:cNvSpPr/>
            <p:nvPr/>
          </p:nvSpPr>
          <p:spPr>
            <a:xfrm>
              <a:off x="3009950" y="1600925"/>
              <a:ext cx="169450" cy="149600"/>
            </a:xfrm>
            <a:custGeom>
              <a:rect b="b" l="l" r="r" t="t"/>
              <a:pathLst>
                <a:path extrusionOk="0" h="5984" w="6778">
                  <a:moveTo>
                    <a:pt x="3403" y="0"/>
                  </a:moveTo>
                  <a:cubicBezTo>
                    <a:pt x="2394" y="0"/>
                    <a:pt x="1425" y="536"/>
                    <a:pt x="861" y="1504"/>
                  </a:cubicBezTo>
                  <a:cubicBezTo>
                    <a:pt x="1" y="2983"/>
                    <a:pt x="450" y="4753"/>
                    <a:pt x="1897" y="5583"/>
                  </a:cubicBezTo>
                  <a:cubicBezTo>
                    <a:pt x="2371" y="5854"/>
                    <a:pt x="2877" y="5983"/>
                    <a:pt x="3373" y="5983"/>
                  </a:cubicBezTo>
                  <a:cubicBezTo>
                    <a:pt x="4398" y="5983"/>
                    <a:pt x="5379" y="5430"/>
                    <a:pt x="5942" y="4430"/>
                  </a:cubicBezTo>
                  <a:cubicBezTo>
                    <a:pt x="6778" y="2948"/>
                    <a:pt x="6294" y="1186"/>
                    <a:pt x="4830" y="375"/>
                  </a:cubicBezTo>
                  <a:cubicBezTo>
                    <a:pt x="4371" y="121"/>
                    <a:pt x="3883" y="0"/>
                    <a:pt x="3403"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4" name="Google Shape;4094;p9"/>
            <p:cNvSpPr/>
            <p:nvPr/>
          </p:nvSpPr>
          <p:spPr>
            <a:xfrm>
              <a:off x="5103300" y="2777825"/>
              <a:ext cx="169050" cy="149625"/>
            </a:xfrm>
            <a:custGeom>
              <a:rect b="b" l="l" r="r" t="t"/>
              <a:pathLst>
                <a:path extrusionOk="0" h="5985" w="6762">
                  <a:moveTo>
                    <a:pt x="3403" y="1"/>
                  </a:moveTo>
                  <a:cubicBezTo>
                    <a:pt x="2385" y="1"/>
                    <a:pt x="1410" y="547"/>
                    <a:pt x="845" y="1537"/>
                  </a:cubicBezTo>
                  <a:cubicBezTo>
                    <a:pt x="1" y="3020"/>
                    <a:pt x="472" y="4784"/>
                    <a:pt x="1933" y="5600"/>
                  </a:cubicBezTo>
                  <a:cubicBezTo>
                    <a:pt x="2398" y="5860"/>
                    <a:pt x="2892" y="5985"/>
                    <a:pt x="3377" y="5985"/>
                  </a:cubicBezTo>
                  <a:cubicBezTo>
                    <a:pt x="4412" y="5985"/>
                    <a:pt x="5402" y="5417"/>
                    <a:pt x="5963" y="4398"/>
                  </a:cubicBezTo>
                  <a:cubicBezTo>
                    <a:pt x="6762" y="2948"/>
                    <a:pt x="6300" y="1225"/>
                    <a:pt x="4897" y="411"/>
                  </a:cubicBezTo>
                  <a:cubicBezTo>
                    <a:pt x="4418" y="134"/>
                    <a:pt x="3906" y="1"/>
                    <a:pt x="3403"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5" name="Google Shape;4095;p9"/>
            <p:cNvSpPr/>
            <p:nvPr/>
          </p:nvSpPr>
          <p:spPr>
            <a:xfrm>
              <a:off x="2694125" y="1891225"/>
              <a:ext cx="168975" cy="149600"/>
            </a:xfrm>
            <a:custGeom>
              <a:rect b="b" l="l" r="r" t="t"/>
              <a:pathLst>
                <a:path extrusionOk="0" h="5984" w="6759">
                  <a:moveTo>
                    <a:pt x="3386" y="0"/>
                  </a:moveTo>
                  <a:cubicBezTo>
                    <a:pt x="2353" y="0"/>
                    <a:pt x="1365" y="563"/>
                    <a:pt x="804" y="1577"/>
                  </a:cubicBezTo>
                  <a:cubicBezTo>
                    <a:pt x="1" y="3026"/>
                    <a:pt x="456" y="4753"/>
                    <a:pt x="1856" y="5568"/>
                  </a:cubicBezTo>
                  <a:cubicBezTo>
                    <a:pt x="2338" y="5849"/>
                    <a:pt x="2853" y="5983"/>
                    <a:pt x="3358" y="5983"/>
                  </a:cubicBezTo>
                  <a:cubicBezTo>
                    <a:pt x="4374" y="5983"/>
                    <a:pt x="5346" y="5441"/>
                    <a:pt x="5911" y="4455"/>
                  </a:cubicBezTo>
                  <a:cubicBezTo>
                    <a:pt x="6758" y="2974"/>
                    <a:pt x="6293" y="1209"/>
                    <a:pt x="4837" y="388"/>
                  </a:cubicBezTo>
                  <a:cubicBezTo>
                    <a:pt x="4370" y="126"/>
                    <a:pt x="3873" y="0"/>
                    <a:pt x="3386"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6" name="Google Shape;4096;p9"/>
            <p:cNvSpPr/>
            <p:nvPr/>
          </p:nvSpPr>
          <p:spPr>
            <a:xfrm>
              <a:off x="2427850" y="2365750"/>
              <a:ext cx="168300" cy="149025"/>
            </a:xfrm>
            <a:custGeom>
              <a:rect b="b" l="l" r="r" t="t"/>
              <a:pathLst>
                <a:path extrusionOk="0" h="5961" w="6732">
                  <a:moveTo>
                    <a:pt x="3375" y="0"/>
                  </a:moveTo>
                  <a:cubicBezTo>
                    <a:pt x="2344" y="0"/>
                    <a:pt x="1356" y="563"/>
                    <a:pt x="796" y="1575"/>
                  </a:cubicBezTo>
                  <a:cubicBezTo>
                    <a:pt x="0" y="3016"/>
                    <a:pt x="457" y="4740"/>
                    <a:pt x="1851" y="5551"/>
                  </a:cubicBezTo>
                  <a:cubicBezTo>
                    <a:pt x="2328" y="5828"/>
                    <a:pt x="2840" y="5960"/>
                    <a:pt x="3341" y="5960"/>
                  </a:cubicBezTo>
                  <a:cubicBezTo>
                    <a:pt x="4356" y="5960"/>
                    <a:pt x="5329" y="5418"/>
                    <a:pt x="5890" y="4435"/>
                  </a:cubicBezTo>
                  <a:cubicBezTo>
                    <a:pt x="6732" y="2962"/>
                    <a:pt x="6265" y="1199"/>
                    <a:pt x="4815" y="384"/>
                  </a:cubicBezTo>
                  <a:cubicBezTo>
                    <a:pt x="4352" y="124"/>
                    <a:pt x="3859" y="0"/>
                    <a:pt x="3375"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7" name="Google Shape;4097;p9"/>
            <p:cNvSpPr/>
            <p:nvPr/>
          </p:nvSpPr>
          <p:spPr>
            <a:xfrm>
              <a:off x="2824900" y="3837650"/>
              <a:ext cx="168100" cy="148375"/>
            </a:xfrm>
            <a:custGeom>
              <a:rect b="b" l="l" r="r" t="t"/>
              <a:pathLst>
                <a:path extrusionOk="0" h="5935" w="6724">
                  <a:moveTo>
                    <a:pt x="3384" y="1"/>
                  </a:moveTo>
                  <a:cubicBezTo>
                    <a:pt x="2390" y="1"/>
                    <a:pt x="1430" y="519"/>
                    <a:pt x="872" y="1457"/>
                  </a:cubicBezTo>
                  <a:cubicBezTo>
                    <a:pt x="1" y="2920"/>
                    <a:pt x="440" y="4709"/>
                    <a:pt x="1874" y="5536"/>
                  </a:cubicBezTo>
                  <a:cubicBezTo>
                    <a:pt x="2341" y="5806"/>
                    <a:pt x="2845" y="5934"/>
                    <a:pt x="3341" y="5934"/>
                  </a:cubicBezTo>
                  <a:cubicBezTo>
                    <a:pt x="4334" y="5934"/>
                    <a:pt x="5294" y="5417"/>
                    <a:pt x="5852" y="4480"/>
                  </a:cubicBezTo>
                  <a:cubicBezTo>
                    <a:pt x="6723" y="3015"/>
                    <a:pt x="6284" y="1226"/>
                    <a:pt x="4850" y="399"/>
                  </a:cubicBezTo>
                  <a:cubicBezTo>
                    <a:pt x="4383" y="130"/>
                    <a:pt x="3879" y="1"/>
                    <a:pt x="3384"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8" name="Google Shape;4098;p9"/>
            <p:cNvSpPr/>
            <p:nvPr/>
          </p:nvSpPr>
          <p:spPr>
            <a:xfrm>
              <a:off x="3705825" y="4177100"/>
              <a:ext cx="167275" cy="147750"/>
            </a:xfrm>
            <a:custGeom>
              <a:rect b="b" l="l" r="r" t="t"/>
              <a:pathLst>
                <a:path extrusionOk="0" h="5910" w="6691">
                  <a:moveTo>
                    <a:pt x="3385" y="0"/>
                  </a:moveTo>
                  <a:cubicBezTo>
                    <a:pt x="2392" y="0"/>
                    <a:pt x="1428" y="515"/>
                    <a:pt x="871" y="1447"/>
                  </a:cubicBezTo>
                  <a:cubicBezTo>
                    <a:pt x="0" y="2904"/>
                    <a:pt x="453" y="4712"/>
                    <a:pt x="1894" y="5528"/>
                  </a:cubicBezTo>
                  <a:cubicBezTo>
                    <a:pt x="2349" y="5787"/>
                    <a:pt x="2840" y="5910"/>
                    <a:pt x="3324" y="5910"/>
                  </a:cubicBezTo>
                  <a:cubicBezTo>
                    <a:pt x="4334" y="5910"/>
                    <a:pt x="5312" y="5375"/>
                    <a:pt x="5867" y="4414"/>
                  </a:cubicBezTo>
                  <a:cubicBezTo>
                    <a:pt x="6691" y="2985"/>
                    <a:pt x="6250" y="1221"/>
                    <a:pt x="4866" y="408"/>
                  </a:cubicBezTo>
                  <a:cubicBezTo>
                    <a:pt x="4398" y="132"/>
                    <a:pt x="3888" y="0"/>
                    <a:pt x="3385"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9" name="Google Shape;4099;p9"/>
            <p:cNvSpPr/>
            <p:nvPr/>
          </p:nvSpPr>
          <p:spPr>
            <a:xfrm>
              <a:off x="2543275" y="3523225"/>
              <a:ext cx="166950" cy="147825"/>
            </a:xfrm>
            <a:custGeom>
              <a:rect b="b" l="l" r="r" t="t"/>
              <a:pathLst>
                <a:path extrusionOk="0" h="5913" w="6678">
                  <a:moveTo>
                    <a:pt x="3370" y="0"/>
                  </a:moveTo>
                  <a:cubicBezTo>
                    <a:pt x="2348" y="0"/>
                    <a:pt x="1359" y="550"/>
                    <a:pt x="806" y="1531"/>
                  </a:cubicBezTo>
                  <a:cubicBezTo>
                    <a:pt x="0" y="2963"/>
                    <a:pt x="461" y="4720"/>
                    <a:pt x="1860" y="5521"/>
                  </a:cubicBezTo>
                  <a:cubicBezTo>
                    <a:pt x="2321" y="5786"/>
                    <a:pt x="2818" y="5912"/>
                    <a:pt x="3306" y="5912"/>
                  </a:cubicBezTo>
                  <a:cubicBezTo>
                    <a:pt x="4343" y="5912"/>
                    <a:pt x="5345" y="5345"/>
                    <a:pt x="5895" y="4332"/>
                  </a:cubicBezTo>
                  <a:cubicBezTo>
                    <a:pt x="6677" y="2892"/>
                    <a:pt x="6180" y="1146"/>
                    <a:pt x="4766" y="364"/>
                  </a:cubicBezTo>
                  <a:cubicBezTo>
                    <a:pt x="4320" y="117"/>
                    <a:pt x="3842" y="0"/>
                    <a:pt x="3370"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0" name="Google Shape;4100;p9"/>
            <p:cNvSpPr/>
            <p:nvPr/>
          </p:nvSpPr>
          <p:spPr>
            <a:xfrm>
              <a:off x="2344000" y="2787175"/>
              <a:ext cx="168225" cy="148350"/>
            </a:xfrm>
            <a:custGeom>
              <a:rect b="b" l="l" r="r" t="t"/>
              <a:pathLst>
                <a:path extrusionOk="0" h="5934" w="6729">
                  <a:moveTo>
                    <a:pt x="3388" y="0"/>
                  </a:moveTo>
                  <a:cubicBezTo>
                    <a:pt x="2388" y="0"/>
                    <a:pt x="1422" y="525"/>
                    <a:pt x="864" y="1473"/>
                  </a:cubicBezTo>
                  <a:cubicBezTo>
                    <a:pt x="1" y="2939"/>
                    <a:pt x="450" y="4724"/>
                    <a:pt x="1891" y="5544"/>
                  </a:cubicBezTo>
                  <a:cubicBezTo>
                    <a:pt x="2354" y="5808"/>
                    <a:pt x="2852" y="5934"/>
                    <a:pt x="3341" y="5934"/>
                  </a:cubicBezTo>
                  <a:cubicBezTo>
                    <a:pt x="4341" y="5934"/>
                    <a:pt x="5306" y="5409"/>
                    <a:pt x="5864" y="4461"/>
                  </a:cubicBezTo>
                  <a:cubicBezTo>
                    <a:pt x="6729" y="2995"/>
                    <a:pt x="6278" y="1210"/>
                    <a:pt x="4837" y="390"/>
                  </a:cubicBezTo>
                  <a:cubicBezTo>
                    <a:pt x="4375" y="126"/>
                    <a:pt x="3877" y="0"/>
                    <a:pt x="3388"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1" name="Google Shape;4101;p9"/>
            <p:cNvSpPr/>
            <p:nvPr/>
          </p:nvSpPr>
          <p:spPr>
            <a:xfrm>
              <a:off x="4437900" y="3964050"/>
              <a:ext cx="167250" cy="148375"/>
            </a:xfrm>
            <a:custGeom>
              <a:rect b="b" l="l" r="r" t="t"/>
              <a:pathLst>
                <a:path extrusionOk="0" h="5935" w="6690">
                  <a:moveTo>
                    <a:pt x="3366" y="1"/>
                  </a:moveTo>
                  <a:cubicBezTo>
                    <a:pt x="2354" y="1"/>
                    <a:pt x="1382" y="539"/>
                    <a:pt x="823" y="1513"/>
                  </a:cubicBezTo>
                  <a:cubicBezTo>
                    <a:pt x="1" y="2948"/>
                    <a:pt x="434" y="4693"/>
                    <a:pt x="1816" y="5512"/>
                  </a:cubicBezTo>
                  <a:cubicBezTo>
                    <a:pt x="2297" y="5798"/>
                    <a:pt x="2817" y="5935"/>
                    <a:pt x="3326" y="5935"/>
                  </a:cubicBezTo>
                  <a:cubicBezTo>
                    <a:pt x="4338" y="5935"/>
                    <a:pt x="5310" y="5397"/>
                    <a:pt x="5869" y="4422"/>
                  </a:cubicBezTo>
                  <a:cubicBezTo>
                    <a:pt x="6689" y="2988"/>
                    <a:pt x="6256" y="1243"/>
                    <a:pt x="4875" y="423"/>
                  </a:cubicBezTo>
                  <a:cubicBezTo>
                    <a:pt x="4394" y="137"/>
                    <a:pt x="3875" y="1"/>
                    <a:pt x="3366"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2" name="Google Shape;4102;p9"/>
            <p:cNvSpPr/>
            <p:nvPr/>
          </p:nvSpPr>
          <p:spPr>
            <a:xfrm>
              <a:off x="3290525" y="4099175"/>
              <a:ext cx="167250" cy="148400"/>
            </a:xfrm>
            <a:custGeom>
              <a:rect b="b" l="l" r="r" t="t"/>
              <a:pathLst>
                <a:path extrusionOk="0" h="5936" w="6690">
                  <a:moveTo>
                    <a:pt x="3365" y="0"/>
                  </a:moveTo>
                  <a:cubicBezTo>
                    <a:pt x="2348" y="0"/>
                    <a:pt x="1369" y="546"/>
                    <a:pt x="811" y="1532"/>
                  </a:cubicBezTo>
                  <a:cubicBezTo>
                    <a:pt x="1" y="2968"/>
                    <a:pt x="447" y="4711"/>
                    <a:pt x="1834" y="5524"/>
                  </a:cubicBezTo>
                  <a:cubicBezTo>
                    <a:pt x="2309" y="5803"/>
                    <a:pt x="2821" y="5936"/>
                    <a:pt x="3323" y="5936"/>
                  </a:cubicBezTo>
                  <a:cubicBezTo>
                    <a:pt x="4342" y="5936"/>
                    <a:pt x="5320" y="5390"/>
                    <a:pt x="5879" y="4403"/>
                  </a:cubicBezTo>
                  <a:cubicBezTo>
                    <a:pt x="6689" y="2969"/>
                    <a:pt x="6243" y="1226"/>
                    <a:pt x="4856" y="412"/>
                  </a:cubicBezTo>
                  <a:cubicBezTo>
                    <a:pt x="4380" y="133"/>
                    <a:pt x="3868" y="0"/>
                    <a:pt x="3365"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3" name="Google Shape;4103;p9"/>
            <p:cNvSpPr/>
            <p:nvPr/>
          </p:nvSpPr>
          <p:spPr>
            <a:xfrm>
              <a:off x="4856850" y="1859525"/>
              <a:ext cx="165975" cy="146775"/>
            </a:xfrm>
            <a:custGeom>
              <a:rect b="b" l="l" r="r" t="t"/>
              <a:pathLst>
                <a:path extrusionOk="0" h="5871" w="6639">
                  <a:moveTo>
                    <a:pt x="3365" y="0"/>
                  </a:moveTo>
                  <a:cubicBezTo>
                    <a:pt x="2337" y="0"/>
                    <a:pt x="1335" y="555"/>
                    <a:pt x="792" y="1537"/>
                  </a:cubicBezTo>
                  <a:cubicBezTo>
                    <a:pt x="0" y="2966"/>
                    <a:pt x="491" y="4736"/>
                    <a:pt x="1894" y="5513"/>
                  </a:cubicBezTo>
                  <a:cubicBezTo>
                    <a:pt x="2332" y="5755"/>
                    <a:pt x="2806" y="5870"/>
                    <a:pt x="3274" y="5870"/>
                  </a:cubicBezTo>
                  <a:cubicBezTo>
                    <a:pt x="4302" y="5870"/>
                    <a:pt x="5304" y="5315"/>
                    <a:pt x="5848" y="4334"/>
                  </a:cubicBezTo>
                  <a:cubicBezTo>
                    <a:pt x="6639" y="2904"/>
                    <a:pt x="6147" y="1135"/>
                    <a:pt x="4745" y="358"/>
                  </a:cubicBezTo>
                  <a:cubicBezTo>
                    <a:pt x="4307" y="115"/>
                    <a:pt x="3833" y="0"/>
                    <a:pt x="3365"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4" name="Google Shape;4104;p9"/>
            <p:cNvSpPr/>
            <p:nvPr/>
          </p:nvSpPr>
          <p:spPr>
            <a:xfrm>
              <a:off x="2829325" y="1656150"/>
              <a:ext cx="164675" cy="145500"/>
            </a:xfrm>
            <a:custGeom>
              <a:rect b="b" l="l" r="r" t="t"/>
              <a:pathLst>
                <a:path extrusionOk="0" h="5820" w="6587">
                  <a:moveTo>
                    <a:pt x="3365" y="1"/>
                  </a:moveTo>
                  <a:cubicBezTo>
                    <a:pt x="2343" y="1"/>
                    <a:pt x="1332" y="544"/>
                    <a:pt x="793" y="1491"/>
                  </a:cubicBezTo>
                  <a:cubicBezTo>
                    <a:pt x="1" y="2886"/>
                    <a:pt x="494" y="4710"/>
                    <a:pt x="1872" y="5474"/>
                  </a:cubicBezTo>
                  <a:cubicBezTo>
                    <a:pt x="2296" y="5708"/>
                    <a:pt x="2760" y="5819"/>
                    <a:pt x="3223" y="5819"/>
                  </a:cubicBezTo>
                  <a:cubicBezTo>
                    <a:pt x="4265" y="5819"/>
                    <a:pt x="5295" y="5257"/>
                    <a:pt x="5823" y="4282"/>
                  </a:cubicBezTo>
                  <a:cubicBezTo>
                    <a:pt x="6586" y="2871"/>
                    <a:pt x="6059" y="1051"/>
                    <a:pt x="4669" y="320"/>
                  </a:cubicBezTo>
                  <a:cubicBezTo>
                    <a:pt x="4258" y="103"/>
                    <a:pt x="3810" y="1"/>
                    <a:pt x="3365"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5" name="Google Shape;4105;p9"/>
            <p:cNvSpPr/>
            <p:nvPr/>
          </p:nvSpPr>
          <p:spPr>
            <a:xfrm>
              <a:off x="5155925" y="2963825"/>
              <a:ext cx="164175" cy="145475"/>
            </a:xfrm>
            <a:custGeom>
              <a:rect b="b" l="l" r="r" t="t"/>
              <a:pathLst>
                <a:path extrusionOk="0" h="5819" w="6567">
                  <a:moveTo>
                    <a:pt x="3344" y="0"/>
                  </a:moveTo>
                  <a:cubicBezTo>
                    <a:pt x="2310" y="0"/>
                    <a:pt x="1285" y="555"/>
                    <a:pt x="753" y="1523"/>
                  </a:cubicBezTo>
                  <a:cubicBezTo>
                    <a:pt x="0" y="2892"/>
                    <a:pt x="464" y="4656"/>
                    <a:pt x="1785" y="5437"/>
                  </a:cubicBezTo>
                  <a:cubicBezTo>
                    <a:pt x="2223" y="5696"/>
                    <a:pt x="2711" y="5819"/>
                    <a:pt x="3198" y="5819"/>
                  </a:cubicBezTo>
                  <a:cubicBezTo>
                    <a:pt x="4212" y="5819"/>
                    <a:pt x="5221" y="5286"/>
                    <a:pt x="5763" y="4346"/>
                  </a:cubicBezTo>
                  <a:cubicBezTo>
                    <a:pt x="6566" y="2955"/>
                    <a:pt x="6083" y="1129"/>
                    <a:pt x="4711" y="356"/>
                  </a:cubicBezTo>
                  <a:cubicBezTo>
                    <a:pt x="4283" y="114"/>
                    <a:pt x="3813" y="0"/>
                    <a:pt x="3344"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6" name="Google Shape;4106;p9"/>
            <p:cNvSpPr/>
            <p:nvPr/>
          </p:nvSpPr>
          <p:spPr>
            <a:xfrm>
              <a:off x="3926725" y="1336750"/>
              <a:ext cx="165275" cy="146150"/>
            </a:xfrm>
            <a:custGeom>
              <a:rect b="b" l="l" r="r" t="t"/>
              <a:pathLst>
                <a:path extrusionOk="0" h="5846" w="6611">
                  <a:moveTo>
                    <a:pt x="3370" y="1"/>
                  </a:moveTo>
                  <a:cubicBezTo>
                    <a:pt x="2377" y="1"/>
                    <a:pt x="1394" y="513"/>
                    <a:pt x="840" y="1431"/>
                  </a:cubicBezTo>
                  <a:cubicBezTo>
                    <a:pt x="0" y="2820"/>
                    <a:pt x="444" y="4644"/>
                    <a:pt x="1814" y="5456"/>
                  </a:cubicBezTo>
                  <a:cubicBezTo>
                    <a:pt x="2261" y="5720"/>
                    <a:pt x="2756" y="5846"/>
                    <a:pt x="3248" y="5846"/>
                  </a:cubicBezTo>
                  <a:cubicBezTo>
                    <a:pt x="4223" y="5846"/>
                    <a:pt x="5187" y="5352"/>
                    <a:pt x="5747" y="4464"/>
                  </a:cubicBezTo>
                  <a:cubicBezTo>
                    <a:pt x="6611" y="3094"/>
                    <a:pt x="6204" y="1258"/>
                    <a:pt x="4850" y="419"/>
                  </a:cubicBezTo>
                  <a:cubicBezTo>
                    <a:pt x="4392" y="135"/>
                    <a:pt x="3880" y="1"/>
                    <a:pt x="3370"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7" name="Google Shape;4107;p9"/>
            <p:cNvSpPr/>
            <p:nvPr/>
          </p:nvSpPr>
          <p:spPr>
            <a:xfrm>
              <a:off x="4622950" y="3912650"/>
              <a:ext cx="163075" cy="144850"/>
            </a:xfrm>
            <a:custGeom>
              <a:rect b="b" l="l" r="r" t="t"/>
              <a:pathLst>
                <a:path extrusionOk="0" h="5794" w="6523">
                  <a:moveTo>
                    <a:pt x="3348" y="1"/>
                  </a:moveTo>
                  <a:cubicBezTo>
                    <a:pt x="2325" y="1"/>
                    <a:pt x="1301" y="541"/>
                    <a:pt x="767" y="1485"/>
                  </a:cubicBezTo>
                  <a:cubicBezTo>
                    <a:pt x="1" y="2838"/>
                    <a:pt x="459" y="4629"/>
                    <a:pt x="1773" y="5414"/>
                  </a:cubicBezTo>
                  <a:cubicBezTo>
                    <a:pt x="2205" y="5672"/>
                    <a:pt x="2690" y="5794"/>
                    <a:pt x="3176" y="5794"/>
                  </a:cubicBezTo>
                  <a:cubicBezTo>
                    <a:pt x="4198" y="5794"/>
                    <a:pt x="5222" y="5254"/>
                    <a:pt x="5756" y="4310"/>
                  </a:cubicBezTo>
                  <a:cubicBezTo>
                    <a:pt x="6523" y="2956"/>
                    <a:pt x="6064" y="1166"/>
                    <a:pt x="4750" y="380"/>
                  </a:cubicBezTo>
                  <a:cubicBezTo>
                    <a:pt x="4318" y="122"/>
                    <a:pt x="3833" y="1"/>
                    <a:pt x="3348"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8" name="Google Shape;4108;p9"/>
            <p:cNvSpPr/>
            <p:nvPr/>
          </p:nvSpPr>
          <p:spPr>
            <a:xfrm>
              <a:off x="3525450" y="4232075"/>
              <a:ext cx="162600" cy="144125"/>
            </a:xfrm>
            <a:custGeom>
              <a:rect b="b" l="l" r="r" t="t"/>
              <a:pathLst>
                <a:path extrusionOk="0" h="5765" w="6504">
                  <a:moveTo>
                    <a:pt x="3346" y="0"/>
                  </a:moveTo>
                  <a:cubicBezTo>
                    <a:pt x="2312" y="0"/>
                    <a:pt x="1270" y="552"/>
                    <a:pt x="748" y="1507"/>
                  </a:cubicBezTo>
                  <a:cubicBezTo>
                    <a:pt x="1" y="2871"/>
                    <a:pt x="496" y="4675"/>
                    <a:pt x="1824" y="5421"/>
                  </a:cubicBezTo>
                  <a:cubicBezTo>
                    <a:pt x="2239" y="5654"/>
                    <a:pt x="2701" y="5765"/>
                    <a:pt x="3163" y="5765"/>
                  </a:cubicBezTo>
                  <a:cubicBezTo>
                    <a:pt x="4177" y="5765"/>
                    <a:pt x="5193" y="5234"/>
                    <a:pt x="5729" y="4309"/>
                  </a:cubicBezTo>
                  <a:cubicBezTo>
                    <a:pt x="6504" y="2968"/>
                    <a:pt x="6042" y="1153"/>
                    <a:pt x="4729" y="372"/>
                  </a:cubicBezTo>
                  <a:cubicBezTo>
                    <a:pt x="4305" y="119"/>
                    <a:pt x="3826" y="0"/>
                    <a:pt x="3346"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9" name="Google Shape;4109;p9"/>
            <p:cNvSpPr/>
            <p:nvPr/>
          </p:nvSpPr>
          <p:spPr>
            <a:xfrm>
              <a:off x="2595100" y="3709000"/>
              <a:ext cx="162575" cy="144125"/>
            </a:xfrm>
            <a:custGeom>
              <a:rect b="b" l="l" r="r" t="t"/>
              <a:pathLst>
                <a:path extrusionOk="0" h="5765" w="6503">
                  <a:moveTo>
                    <a:pt x="3341" y="1"/>
                  </a:moveTo>
                  <a:cubicBezTo>
                    <a:pt x="2290" y="1"/>
                    <a:pt x="1236" y="570"/>
                    <a:pt x="724" y="1544"/>
                  </a:cubicBezTo>
                  <a:cubicBezTo>
                    <a:pt x="1" y="2925"/>
                    <a:pt x="524" y="4723"/>
                    <a:pt x="1859" y="5442"/>
                  </a:cubicBezTo>
                  <a:cubicBezTo>
                    <a:pt x="2265" y="5661"/>
                    <a:pt x="2713" y="5764"/>
                    <a:pt x="3161" y="5764"/>
                  </a:cubicBezTo>
                  <a:cubicBezTo>
                    <a:pt x="4192" y="5764"/>
                    <a:pt x="5224" y="5216"/>
                    <a:pt x="5748" y="4270"/>
                  </a:cubicBezTo>
                  <a:cubicBezTo>
                    <a:pt x="6502" y="2912"/>
                    <a:pt x="6014" y="1107"/>
                    <a:pt x="4690" y="351"/>
                  </a:cubicBezTo>
                  <a:cubicBezTo>
                    <a:pt x="4272" y="113"/>
                    <a:pt x="3807" y="1"/>
                    <a:pt x="3341"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0" name="Google Shape;4110;p9"/>
            <p:cNvSpPr/>
            <p:nvPr/>
          </p:nvSpPr>
          <p:spPr>
            <a:xfrm>
              <a:off x="4343750" y="1415375"/>
              <a:ext cx="162550" cy="144100"/>
            </a:xfrm>
            <a:custGeom>
              <a:rect b="b" l="l" r="r" t="t"/>
              <a:pathLst>
                <a:path extrusionOk="0" h="5764" w="6502">
                  <a:moveTo>
                    <a:pt x="3341" y="0"/>
                  </a:moveTo>
                  <a:cubicBezTo>
                    <a:pt x="2290" y="0"/>
                    <a:pt x="1235" y="569"/>
                    <a:pt x="724" y="1543"/>
                  </a:cubicBezTo>
                  <a:cubicBezTo>
                    <a:pt x="0" y="2925"/>
                    <a:pt x="523" y="4722"/>
                    <a:pt x="1858" y="5441"/>
                  </a:cubicBezTo>
                  <a:cubicBezTo>
                    <a:pt x="2265" y="5660"/>
                    <a:pt x="2713" y="5763"/>
                    <a:pt x="3161" y="5763"/>
                  </a:cubicBezTo>
                  <a:cubicBezTo>
                    <a:pt x="4192" y="5763"/>
                    <a:pt x="5223" y="5215"/>
                    <a:pt x="5747" y="4269"/>
                  </a:cubicBezTo>
                  <a:cubicBezTo>
                    <a:pt x="6502" y="2911"/>
                    <a:pt x="6014" y="1105"/>
                    <a:pt x="4689" y="350"/>
                  </a:cubicBezTo>
                  <a:cubicBezTo>
                    <a:pt x="4272" y="112"/>
                    <a:pt x="3807" y="0"/>
                    <a:pt x="3341"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1" name="Google Shape;4111;p9"/>
            <p:cNvSpPr/>
            <p:nvPr/>
          </p:nvSpPr>
          <p:spPr>
            <a:xfrm>
              <a:off x="4575750" y="1546125"/>
              <a:ext cx="163125" cy="144125"/>
            </a:xfrm>
            <a:custGeom>
              <a:rect b="b" l="l" r="r" t="t"/>
              <a:pathLst>
                <a:path extrusionOk="0" h="5765" w="6525">
                  <a:moveTo>
                    <a:pt x="3364" y="0"/>
                  </a:moveTo>
                  <a:cubicBezTo>
                    <a:pt x="2350" y="0"/>
                    <a:pt x="1332" y="531"/>
                    <a:pt x="797" y="1456"/>
                  </a:cubicBezTo>
                  <a:cubicBezTo>
                    <a:pt x="1" y="2834"/>
                    <a:pt x="517" y="4717"/>
                    <a:pt x="1893" y="5448"/>
                  </a:cubicBezTo>
                  <a:cubicBezTo>
                    <a:pt x="2297" y="5663"/>
                    <a:pt x="2741" y="5764"/>
                    <a:pt x="3185" y="5764"/>
                  </a:cubicBezTo>
                  <a:cubicBezTo>
                    <a:pt x="4222" y="5764"/>
                    <a:pt x="5256" y="5210"/>
                    <a:pt x="5777" y="4259"/>
                  </a:cubicBezTo>
                  <a:cubicBezTo>
                    <a:pt x="6524" y="2894"/>
                    <a:pt x="6029" y="1091"/>
                    <a:pt x="4702" y="343"/>
                  </a:cubicBezTo>
                  <a:cubicBezTo>
                    <a:pt x="4287" y="110"/>
                    <a:pt x="3826" y="0"/>
                    <a:pt x="3364"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2" name="Google Shape;4112;p9"/>
            <p:cNvSpPr/>
            <p:nvPr/>
          </p:nvSpPr>
          <p:spPr>
            <a:xfrm>
              <a:off x="2296925" y="2604975"/>
              <a:ext cx="163075" cy="144825"/>
            </a:xfrm>
            <a:custGeom>
              <a:rect b="b" l="l" r="r" t="t"/>
              <a:pathLst>
                <a:path extrusionOk="0" h="5793" w="6523">
                  <a:moveTo>
                    <a:pt x="3347" y="1"/>
                  </a:moveTo>
                  <a:cubicBezTo>
                    <a:pt x="2326" y="1"/>
                    <a:pt x="1304" y="539"/>
                    <a:pt x="768" y="1481"/>
                  </a:cubicBezTo>
                  <a:cubicBezTo>
                    <a:pt x="0" y="2832"/>
                    <a:pt x="456" y="4624"/>
                    <a:pt x="1769" y="5411"/>
                  </a:cubicBezTo>
                  <a:cubicBezTo>
                    <a:pt x="2201" y="5671"/>
                    <a:pt x="2687" y="5793"/>
                    <a:pt x="3174" y="5793"/>
                  </a:cubicBezTo>
                  <a:cubicBezTo>
                    <a:pt x="4195" y="5793"/>
                    <a:pt x="5218" y="5255"/>
                    <a:pt x="5753" y="4313"/>
                  </a:cubicBezTo>
                  <a:cubicBezTo>
                    <a:pt x="6522" y="2962"/>
                    <a:pt x="6067" y="1170"/>
                    <a:pt x="4753" y="383"/>
                  </a:cubicBezTo>
                  <a:cubicBezTo>
                    <a:pt x="4320" y="123"/>
                    <a:pt x="3834" y="1"/>
                    <a:pt x="3347"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3" name="Google Shape;4113;p9"/>
            <p:cNvSpPr/>
            <p:nvPr/>
          </p:nvSpPr>
          <p:spPr>
            <a:xfrm>
              <a:off x="2514750" y="1947825"/>
              <a:ext cx="161350" cy="142775"/>
            </a:xfrm>
            <a:custGeom>
              <a:rect b="b" l="l" r="r" t="t"/>
              <a:pathLst>
                <a:path extrusionOk="0" h="5711" w="6454">
                  <a:moveTo>
                    <a:pt x="3313" y="0"/>
                  </a:moveTo>
                  <a:cubicBezTo>
                    <a:pt x="2277" y="0"/>
                    <a:pt x="1245" y="557"/>
                    <a:pt x="735" y="1511"/>
                  </a:cubicBezTo>
                  <a:cubicBezTo>
                    <a:pt x="1" y="2884"/>
                    <a:pt x="519" y="4682"/>
                    <a:pt x="1854" y="5395"/>
                  </a:cubicBezTo>
                  <a:cubicBezTo>
                    <a:pt x="2257" y="5609"/>
                    <a:pt x="2699" y="5710"/>
                    <a:pt x="3141" y="5710"/>
                  </a:cubicBezTo>
                  <a:cubicBezTo>
                    <a:pt x="4177" y="5710"/>
                    <a:pt x="5209" y="5154"/>
                    <a:pt x="5720" y="4200"/>
                  </a:cubicBezTo>
                  <a:cubicBezTo>
                    <a:pt x="6454" y="2827"/>
                    <a:pt x="5935" y="1029"/>
                    <a:pt x="4600" y="316"/>
                  </a:cubicBezTo>
                  <a:cubicBezTo>
                    <a:pt x="4197" y="101"/>
                    <a:pt x="3755" y="0"/>
                    <a:pt x="3313"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4" name="Google Shape;4114;p9"/>
            <p:cNvSpPr/>
            <p:nvPr/>
          </p:nvSpPr>
          <p:spPr>
            <a:xfrm>
              <a:off x="2381425" y="2184900"/>
              <a:ext cx="161400" cy="142850"/>
            </a:xfrm>
            <a:custGeom>
              <a:rect b="b" l="l" r="r" t="t"/>
              <a:pathLst>
                <a:path extrusionOk="0" h="5714" w="6456">
                  <a:moveTo>
                    <a:pt x="3314" y="1"/>
                  </a:moveTo>
                  <a:cubicBezTo>
                    <a:pt x="2294" y="1"/>
                    <a:pt x="1274" y="543"/>
                    <a:pt x="754" y="1481"/>
                  </a:cubicBezTo>
                  <a:cubicBezTo>
                    <a:pt x="1" y="2838"/>
                    <a:pt x="496" y="4642"/>
                    <a:pt x="1824" y="5378"/>
                  </a:cubicBezTo>
                  <a:cubicBezTo>
                    <a:pt x="2234" y="5606"/>
                    <a:pt x="2688" y="5713"/>
                    <a:pt x="3141" y="5713"/>
                  </a:cubicBezTo>
                  <a:cubicBezTo>
                    <a:pt x="4162" y="5713"/>
                    <a:pt x="5182" y="5171"/>
                    <a:pt x="5702" y="4233"/>
                  </a:cubicBezTo>
                  <a:cubicBezTo>
                    <a:pt x="6455" y="2876"/>
                    <a:pt x="5960" y="1073"/>
                    <a:pt x="4632" y="336"/>
                  </a:cubicBezTo>
                  <a:cubicBezTo>
                    <a:pt x="4222" y="108"/>
                    <a:pt x="3768" y="1"/>
                    <a:pt x="3314"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5" name="Google Shape;4115;p9"/>
            <p:cNvSpPr/>
            <p:nvPr/>
          </p:nvSpPr>
          <p:spPr>
            <a:xfrm>
              <a:off x="4940075" y="3623350"/>
              <a:ext cx="161350" cy="142825"/>
            </a:xfrm>
            <a:custGeom>
              <a:rect b="b" l="l" r="r" t="t"/>
              <a:pathLst>
                <a:path extrusionOk="0" h="5713" w="6454">
                  <a:moveTo>
                    <a:pt x="3313" y="1"/>
                  </a:moveTo>
                  <a:cubicBezTo>
                    <a:pt x="2277" y="1"/>
                    <a:pt x="1245" y="558"/>
                    <a:pt x="734" y="1512"/>
                  </a:cubicBezTo>
                  <a:cubicBezTo>
                    <a:pt x="0" y="2885"/>
                    <a:pt x="519" y="4683"/>
                    <a:pt x="1855" y="5396"/>
                  </a:cubicBezTo>
                  <a:cubicBezTo>
                    <a:pt x="2258" y="5611"/>
                    <a:pt x="2700" y="5713"/>
                    <a:pt x="3142" y="5713"/>
                  </a:cubicBezTo>
                  <a:cubicBezTo>
                    <a:pt x="4177" y="5713"/>
                    <a:pt x="5209" y="5156"/>
                    <a:pt x="5719" y="4201"/>
                  </a:cubicBezTo>
                  <a:cubicBezTo>
                    <a:pt x="6453" y="2828"/>
                    <a:pt x="5936" y="1030"/>
                    <a:pt x="4599" y="317"/>
                  </a:cubicBezTo>
                  <a:cubicBezTo>
                    <a:pt x="4196" y="102"/>
                    <a:pt x="3754" y="1"/>
                    <a:pt x="3313"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6" name="Google Shape;4116;p9"/>
            <p:cNvSpPr/>
            <p:nvPr/>
          </p:nvSpPr>
          <p:spPr>
            <a:xfrm>
              <a:off x="5073350" y="3386225"/>
              <a:ext cx="161425" cy="142850"/>
            </a:xfrm>
            <a:custGeom>
              <a:rect b="b" l="l" r="r" t="t"/>
              <a:pathLst>
                <a:path extrusionOk="0" h="5714" w="6457">
                  <a:moveTo>
                    <a:pt x="3314" y="0"/>
                  </a:moveTo>
                  <a:cubicBezTo>
                    <a:pt x="2294" y="0"/>
                    <a:pt x="1274" y="543"/>
                    <a:pt x="754" y="1480"/>
                  </a:cubicBezTo>
                  <a:cubicBezTo>
                    <a:pt x="1" y="2837"/>
                    <a:pt x="496" y="4641"/>
                    <a:pt x="1825" y="5378"/>
                  </a:cubicBezTo>
                  <a:cubicBezTo>
                    <a:pt x="2235" y="5606"/>
                    <a:pt x="2689" y="5713"/>
                    <a:pt x="3143" y="5713"/>
                  </a:cubicBezTo>
                  <a:cubicBezTo>
                    <a:pt x="4163" y="5713"/>
                    <a:pt x="5182" y="5170"/>
                    <a:pt x="5702" y="4233"/>
                  </a:cubicBezTo>
                  <a:cubicBezTo>
                    <a:pt x="6457" y="2876"/>
                    <a:pt x="5960" y="1072"/>
                    <a:pt x="4632" y="335"/>
                  </a:cubicBezTo>
                  <a:cubicBezTo>
                    <a:pt x="4222" y="108"/>
                    <a:pt x="3768" y="0"/>
                    <a:pt x="3314"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7" name="Google Shape;4117;p9"/>
            <p:cNvSpPr/>
            <p:nvPr/>
          </p:nvSpPr>
          <p:spPr>
            <a:xfrm>
              <a:off x="3331200" y="1314625"/>
              <a:ext cx="159475" cy="141575"/>
            </a:xfrm>
            <a:custGeom>
              <a:rect b="b" l="l" r="r" t="t"/>
              <a:pathLst>
                <a:path extrusionOk="0" h="5663" w="6379">
                  <a:moveTo>
                    <a:pt x="3257" y="1"/>
                  </a:moveTo>
                  <a:cubicBezTo>
                    <a:pt x="2260" y="1"/>
                    <a:pt x="1269" y="533"/>
                    <a:pt x="748" y="1466"/>
                  </a:cubicBezTo>
                  <a:cubicBezTo>
                    <a:pt x="0" y="2806"/>
                    <a:pt x="450" y="4527"/>
                    <a:pt x="1748" y="5293"/>
                  </a:cubicBezTo>
                  <a:cubicBezTo>
                    <a:pt x="2174" y="5544"/>
                    <a:pt x="2647" y="5663"/>
                    <a:pt x="3118" y="5663"/>
                  </a:cubicBezTo>
                  <a:cubicBezTo>
                    <a:pt x="4117" y="5663"/>
                    <a:pt x="5108" y="5131"/>
                    <a:pt x="5630" y="4197"/>
                  </a:cubicBezTo>
                  <a:cubicBezTo>
                    <a:pt x="6378" y="2859"/>
                    <a:pt x="5927" y="1138"/>
                    <a:pt x="4629" y="371"/>
                  </a:cubicBezTo>
                  <a:cubicBezTo>
                    <a:pt x="4203" y="120"/>
                    <a:pt x="3729" y="1"/>
                    <a:pt x="3257"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8" name="Google Shape;4118;p9"/>
            <p:cNvSpPr/>
            <p:nvPr/>
          </p:nvSpPr>
          <p:spPr>
            <a:xfrm>
              <a:off x="5191675" y="2360725"/>
              <a:ext cx="160100" cy="141700"/>
            </a:xfrm>
            <a:custGeom>
              <a:rect b="b" l="l" r="r" t="t"/>
              <a:pathLst>
                <a:path extrusionOk="0" h="5668" w="6404">
                  <a:moveTo>
                    <a:pt x="3269" y="0"/>
                  </a:moveTo>
                  <a:cubicBezTo>
                    <a:pt x="2359" y="0"/>
                    <a:pt x="1450" y="451"/>
                    <a:pt x="887" y="1276"/>
                  </a:cubicBezTo>
                  <a:cubicBezTo>
                    <a:pt x="1" y="2573"/>
                    <a:pt x="356" y="4371"/>
                    <a:pt x="1668" y="5232"/>
                  </a:cubicBezTo>
                  <a:cubicBezTo>
                    <a:pt x="2117" y="5526"/>
                    <a:pt x="2626" y="5667"/>
                    <a:pt x="3135" y="5667"/>
                  </a:cubicBezTo>
                  <a:cubicBezTo>
                    <a:pt x="4045" y="5667"/>
                    <a:pt x="4955" y="5217"/>
                    <a:pt x="5518" y="4392"/>
                  </a:cubicBezTo>
                  <a:cubicBezTo>
                    <a:pt x="6404" y="3093"/>
                    <a:pt x="6049" y="1296"/>
                    <a:pt x="4737" y="436"/>
                  </a:cubicBezTo>
                  <a:cubicBezTo>
                    <a:pt x="4288" y="141"/>
                    <a:pt x="3778" y="0"/>
                    <a:pt x="3269"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9" name="Google Shape;4119;p9"/>
            <p:cNvSpPr/>
            <p:nvPr/>
          </p:nvSpPr>
          <p:spPr>
            <a:xfrm>
              <a:off x="5142100" y="2177175"/>
              <a:ext cx="159500" cy="140875"/>
            </a:xfrm>
            <a:custGeom>
              <a:rect b="b" l="l" r="r" t="t"/>
              <a:pathLst>
                <a:path extrusionOk="0" h="5635" w="6380">
                  <a:moveTo>
                    <a:pt x="3245" y="0"/>
                  </a:moveTo>
                  <a:cubicBezTo>
                    <a:pt x="2297" y="0"/>
                    <a:pt x="1367" y="491"/>
                    <a:pt x="830" y="1376"/>
                  </a:cubicBezTo>
                  <a:cubicBezTo>
                    <a:pt x="0" y="2743"/>
                    <a:pt x="440" y="4501"/>
                    <a:pt x="1807" y="5276"/>
                  </a:cubicBezTo>
                  <a:cubicBezTo>
                    <a:pt x="2235" y="5519"/>
                    <a:pt x="2699" y="5634"/>
                    <a:pt x="3158" y="5634"/>
                  </a:cubicBezTo>
                  <a:cubicBezTo>
                    <a:pt x="4124" y="5634"/>
                    <a:pt x="5068" y="5123"/>
                    <a:pt x="5597" y="4209"/>
                  </a:cubicBezTo>
                  <a:cubicBezTo>
                    <a:pt x="6380" y="2863"/>
                    <a:pt x="5954" y="1168"/>
                    <a:pt x="4642" y="385"/>
                  </a:cubicBezTo>
                  <a:cubicBezTo>
                    <a:pt x="4203" y="125"/>
                    <a:pt x="3722" y="0"/>
                    <a:pt x="3245"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0" name="Google Shape;4120;p9"/>
            <p:cNvSpPr/>
            <p:nvPr/>
          </p:nvSpPr>
          <p:spPr>
            <a:xfrm>
              <a:off x="3110900" y="4155750"/>
              <a:ext cx="160575" cy="141575"/>
            </a:xfrm>
            <a:custGeom>
              <a:rect b="b" l="l" r="r" t="t"/>
              <a:pathLst>
                <a:path extrusionOk="0" h="5663" w="6423">
                  <a:moveTo>
                    <a:pt x="3277" y="1"/>
                  </a:moveTo>
                  <a:cubicBezTo>
                    <a:pt x="2300" y="1"/>
                    <a:pt x="1333" y="512"/>
                    <a:pt x="801" y="1415"/>
                  </a:cubicBezTo>
                  <a:cubicBezTo>
                    <a:pt x="0" y="2769"/>
                    <a:pt x="469" y="4564"/>
                    <a:pt x="1817" y="5319"/>
                  </a:cubicBezTo>
                  <a:cubicBezTo>
                    <a:pt x="2234" y="5552"/>
                    <a:pt x="2692" y="5663"/>
                    <a:pt x="3147" y="5663"/>
                  </a:cubicBezTo>
                  <a:cubicBezTo>
                    <a:pt x="4124" y="5663"/>
                    <a:pt x="5091" y="5152"/>
                    <a:pt x="5624" y="4249"/>
                  </a:cubicBezTo>
                  <a:cubicBezTo>
                    <a:pt x="6422" y="2896"/>
                    <a:pt x="5955" y="1101"/>
                    <a:pt x="4605" y="345"/>
                  </a:cubicBezTo>
                  <a:cubicBezTo>
                    <a:pt x="4189" y="112"/>
                    <a:pt x="3732" y="1"/>
                    <a:pt x="3277"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1" name="Google Shape;4121;p9"/>
            <p:cNvSpPr/>
            <p:nvPr/>
          </p:nvSpPr>
          <p:spPr>
            <a:xfrm>
              <a:off x="3148425" y="1368150"/>
              <a:ext cx="159000" cy="140875"/>
            </a:xfrm>
            <a:custGeom>
              <a:rect b="b" l="l" r="r" t="t"/>
              <a:pathLst>
                <a:path extrusionOk="0" h="5635" w="6360">
                  <a:moveTo>
                    <a:pt x="3227" y="1"/>
                  </a:moveTo>
                  <a:cubicBezTo>
                    <a:pt x="2242" y="1"/>
                    <a:pt x="1278" y="532"/>
                    <a:pt x="755" y="1475"/>
                  </a:cubicBezTo>
                  <a:cubicBezTo>
                    <a:pt x="1" y="2837"/>
                    <a:pt x="459" y="4523"/>
                    <a:pt x="1787" y="5276"/>
                  </a:cubicBezTo>
                  <a:cubicBezTo>
                    <a:pt x="2215" y="5519"/>
                    <a:pt x="2680" y="5634"/>
                    <a:pt x="3140" y="5634"/>
                  </a:cubicBezTo>
                  <a:cubicBezTo>
                    <a:pt x="4106" y="5634"/>
                    <a:pt x="5048" y="5123"/>
                    <a:pt x="5579" y="4210"/>
                  </a:cubicBezTo>
                  <a:cubicBezTo>
                    <a:pt x="6360" y="2863"/>
                    <a:pt x="5937" y="1169"/>
                    <a:pt x="4624" y="386"/>
                  </a:cubicBezTo>
                  <a:cubicBezTo>
                    <a:pt x="4185" y="125"/>
                    <a:pt x="3703" y="1"/>
                    <a:pt x="3227"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2" name="Google Shape;4122;p9"/>
            <p:cNvSpPr/>
            <p:nvPr/>
          </p:nvSpPr>
          <p:spPr>
            <a:xfrm>
              <a:off x="4810725" y="1678525"/>
              <a:ext cx="158950" cy="140850"/>
            </a:xfrm>
            <a:custGeom>
              <a:rect b="b" l="l" r="r" t="t"/>
              <a:pathLst>
                <a:path extrusionOk="0" h="5634" w="6358">
                  <a:moveTo>
                    <a:pt x="3223" y="0"/>
                  </a:moveTo>
                  <a:cubicBezTo>
                    <a:pt x="2270" y="0"/>
                    <a:pt x="1337" y="497"/>
                    <a:pt x="802" y="1390"/>
                  </a:cubicBezTo>
                  <a:cubicBezTo>
                    <a:pt x="0" y="2725"/>
                    <a:pt x="403" y="4427"/>
                    <a:pt x="1704" y="5227"/>
                  </a:cubicBezTo>
                  <a:cubicBezTo>
                    <a:pt x="2152" y="5503"/>
                    <a:pt x="2646" y="5634"/>
                    <a:pt x="3135" y="5634"/>
                  </a:cubicBezTo>
                  <a:cubicBezTo>
                    <a:pt x="4105" y="5634"/>
                    <a:pt x="5055" y="5119"/>
                    <a:pt x="5584" y="4196"/>
                  </a:cubicBezTo>
                  <a:cubicBezTo>
                    <a:pt x="6358" y="2846"/>
                    <a:pt x="5924" y="1153"/>
                    <a:pt x="4608" y="379"/>
                  </a:cubicBezTo>
                  <a:cubicBezTo>
                    <a:pt x="4172" y="123"/>
                    <a:pt x="3695" y="0"/>
                    <a:pt x="3223"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3" name="Google Shape;4123;p9"/>
            <p:cNvSpPr/>
            <p:nvPr/>
          </p:nvSpPr>
          <p:spPr>
            <a:xfrm>
              <a:off x="4112900" y="1286225"/>
              <a:ext cx="159000" cy="140850"/>
            </a:xfrm>
            <a:custGeom>
              <a:rect b="b" l="l" r="r" t="t"/>
              <a:pathLst>
                <a:path extrusionOk="0" h="5634" w="6360">
                  <a:moveTo>
                    <a:pt x="3222" y="0"/>
                  </a:moveTo>
                  <a:cubicBezTo>
                    <a:pt x="2248" y="0"/>
                    <a:pt x="1298" y="520"/>
                    <a:pt x="771" y="1444"/>
                  </a:cubicBezTo>
                  <a:cubicBezTo>
                    <a:pt x="1" y="2797"/>
                    <a:pt x="437" y="4488"/>
                    <a:pt x="1756" y="5259"/>
                  </a:cubicBezTo>
                  <a:cubicBezTo>
                    <a:pt x="2191" y="5513"/>
                    <a:pt x="2666" y="5634"/>
                    <a:pt x="3135" y="5634"/>
                  </a:cubicBezTo>
                  <a:cubicBezTo>
                    <a:pt x="4128" y="5634"/>
                    <a:pt x="5096" y="5095"/>
                    <a:pt x="5615" y="4141"/>
                  </a:cubicBezTo>
                  <a:cubicBezTo>
                    <a:pt x="6359" y="2773"/>
                    <a:pt x="5889" y="1090"/>
                    <a:pt x="4554" y="348"/>
                  </a:cubicBezTo>
                  <a:cubicBezTo>
                    <a:pt x="4131" y="112"/>
                    <a:pt x="3674" y="0"/>
                    <a:pt x="3222"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4" name="Google Shape;4124;p9"/>
            <p:cNvSpPr/>
            <p:nvPr/>
          </p:nvSpPr>
          <p:spPr>
            <a:xfrm>
              <a:off x="5241900" y="2545075"/>
              <a:ext cx="158975" cy="140850"/>
            </a:xfrm>
            <a:custGeom>
              <a:rect b="b" l="l" r="r" t="t"/>
              <a:pathLst>
                <a:path extrusionOk="0" h="5634" w="6359">
                  <a:moveTo>
                    <a:pt x="3223" y="0"/>
                  </a:moveTo>
                  <a:cubicBezTo>
                    <a:pt x="2268" y="0"/>
                    <a:pt x="1334" y="500"/>
                    <a:pt x="799" y="1396"/>
                  </a:cubicBezTo>
                  <a:cubicBezTo>
                    <a:pt x="0" y="2732"/>
                    <a:pt x="407" y="4436"/>
                    <a:pt x="1710" y="5231"/>
                  </a:cubicBezTo>
                  <a:cubicBezTo>
                    <a:pt x="2156" y="5504"/>
                    <a:pt x="2648" y="5634"/>
                    <a:pt x="3135" y="5634"/>
                  </a:cubicBezTo>
                  <a:cubicBezTo>
                    <a:pt x="4108" y="5634"/>
                    <a:pt x="5060" y="5117"/>
                    <a:pt x="5588" y="4190"/>
                  </a:cubicBezTo>
                  <a:cubicBezTo>
                    <a:pt x="6359" y="2837"/>
                    <a:pt x="5921" y="1145"/>
                    <a:pt x="4602" y="374"/>
                  </a:cubicBezTo>
                  <a:cubicBezTo>
                    <a:pt x="4168" y="121"/>
                    <a:pt x="3693" y="0"/>
                    <a:pt x="3223"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5" name="Google Shape;4125;p9"/>
            <p:cNvSpPr/>
            <p:nvPr/>
          </p:nvSpPr>
          <p:spPr>
            <a:xfrm>
              <a:off x="2878325" y="4025025"/>
              <a:ext cx="160525" cy="141550"/>
            </a:xfrm>
            <a:custGeom>
              <a:rect b="b" l="l" r="r" t="t"/>
              <a:pathLst>
                <a:path extrusionOk="0" h="5662" w="6421">
                  <a:moveTo>
                    <a:pt x="3275" y="0"/>
                  </a:moveTo>
                  <a:cubicBezTo>
                    <a:pt x="2279" y="0"/>
                    <a:pt x="1298" y="530"/>
                    <a:pt x="776" y="1457"/>
                  </a:cubicBezTo>
                  <a:cubicBezTo>
                    <a:pt x="1" y="2829"/>
                    <a:pt x="499" y="4615"/>
                    <a:pt x="1859" y="5341"/>
                  </a:cubicBezTo>
                  <a:cubicBezTo>
                    <a:pt x="2265" y="5559"/>
                    <a:pt x="2707" y="5662"/>
                    <a:pt x="3146" y="5662"/>
                  </a:cubicBezTo>
                  <a:cubicBezTo>
                    <a:pt x="4142" y="5662"/>
                    <a:pt x="5123" y="5132"/>
                    <a:pt x="5646" y="4205"/>
                  </a:cubicBezTo>
                  <a:cubicBezTo>
                    <a:pt x="6421" y="2832"/>
                    <a:pt x="5923" y="1046"/>
                    <a:pt x="4563" y="321"/>
                  </a:cubicBezTo>
                  <a:cubicBezTo>
                    <a:pt x="4156" y="103"/>
                    <a:pt x="3714" y="0"/>
                    <a:pt x="3275"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6" name="Google Shape;4126;p9"/>
            <p:cNvSpPr/>
            <p:nvPr/>
          </p:nvSpPr>
          <p:spPr>
            <a:xfrm>
              <a:off x="3514375" y="1261825"/>
              <a:ext cx="159025" cy="140850"/>
            </a:xfrm>
            <a:custGeom>
              <a:rect b="b" l="l" r="r" t="t"/>
              <a:pathLst>
                <a:path extrusionOk="0" h="5634" w="6361">
                  <a:moveTo>
                    <a:pt x="3222" y="1"/>
                  </a:moveTo>
                  <a:cubicBezTo>
                    <a:pt x="2247" y="1"/>
                    <a:pt x="1297" y="521"/>
                    <a:pt x="771" y="1446"/>
                  </a:cubicBezTo>
                  <a:cubicBezTo>
                    <a:pt x="0" y="2799"/>
                    <a:pt x="439" y="4490"/>
                    <a:pt x="1758" y="5260"/>
                  </a:cubicBezTo>
                  <a:cubicBezTo>
                    <a:pt x="2193" y="5513"/>
                    <a:pt x="2667" y="5634"/>
                    <a:pt x="3136" y="5634"/>
                  </a:cubicBezTo>
                  <a:cubicBezTo>
                    <a:pt x="4129" y="5634"/>
                    <a:pt x="5099" y="5093"/>
                    <a:pt x="5617" y="4138"/>
                  </a:cubicBezTo>
                  <a:cubicBezTo>
                    <a:pt x="6360" y="2769"/>
                    <a:pt x="5887" y="1088"/>
                    <a:pt x="4552" y="347"/>
                  </a:cubicBezTo>
                  <a:cubicBezTo>
                    <a:pt x="4130" y="112"/>
                    <a:pt x="3673" y="1"/>
                    <a:pt x="3222"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7" name="Google Shape;4127;p9"/>
            <p:cNvSpPr/>
            <p:nvPr/>
          </p:nvSpPr>
          <p:spPr>
            <a:xfrm>
              <a:off x="4126425" y="4258800"/>
              <a:ext cx="157700" cy="139500"/>
            </a:xfrm>
            <a:custGeom>
              <a:rect b="b" l="l" r="r" t="t"/>
              <a:pathLst>
                <a:path extrusionOk="0" h="5580" w="6308">
                  <a:moveTo>
                    <a:pt x="3166" y="0"/>
                  </a:moveTo>
                  <a:cubicBezTo>
                    <a:pt x="2226" y="0"/>
                    <a:pt x="1325" y="500"/>
                    <a:pt x="796" y="1407"/>
                  </a:cubicBezTo>
                  <a:cubicBezTo>
                    <a:pt x="0" y="2775"/>
                    <a:pt x="412" y="4416"/>
                    <a:pt x="1745" y="5194"/>
                  </a:cubicBezTo>
                  <a:cubicBezTo>
                    <a:pt x="2193" y="5455"/>
                    <a:pt x="2672" y="5580"/>
                    <a:pt x="3142" y="5580"/>
                  </a:cubicBezTo>
                  <a:cubicBezTo>
                    <a:pt x="4082" y="5580"/>
                    <a:pt x="4983" y="5081"/>
                    <a:pt x="5512" y="4173"/>
                  </a:cubicBezTo>
                  <a:cubicBezTo>
                    <a:pt x="6307" y="2806"/>
                    <a:pt x="5898" y="1164"/>
                    <a:pt x="4563" y="386"/>
                  </a:cubicBezTo>
                  <a:cubicBezTo>
                    <a:pt x="4115" y="125"/>
                    <a:pt x="3636" y="0"/>
                    <a:pt x="3166"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8" name="Google Shape;4128;p9"/>
            <p:cNvSpPr/>
            <p:nvPr/>
          </p:nvSpPr>
          <p:spPr>
            <a:xfrm>
              <a:off x="2649600" y="1712000"/>
              <a:ext cx="158325" cy="140175"/>
            </a:xfrm>
            <a:custGeom>
              <a:rect b="b" l="l" r="r" t="t"/>
              <a:pathLst>
                <a:path extrusionOk="0" h="5607" w="6333">
                  <a:moveTo>
                    <a:pt x="3187" y="0"/>
                  </a:moveTo>
                  <a:cubicBezTo>
                    <a:pt x="2228" y="0"/>
                    <a:pt x="1304" y="515"/>
                    <a:pt x="777" y="1440"/>
                  </a:cubicBezTo>
                  <a:cubicBezTo>
                    <a:pt x="0" y="2802"/>
                    <a:pt x="427" y="4454"/>
                    <a:pt x="1754" y="5226"/>
                  </a:cubicBezTo>
                  <a:cubicBezTo>
                    <a:pt x="2196" y="5484"/>
                    <a:pt x="2673" y="5606"/>
                    <a:pt x="3141" y="5606"/>
                  </a:cubicBezTo>
                  <a:cubicBezTo>
                    <a:pt x="4119" y="5606"/>
                    <a:pt x="5061" y="5073"/>
                    <a:pt x="5582" y="4118"/>
                  </a:cubicBezTo>
                  <a:cubicBezTo>
                    <a:pt x="6332" y="2743"/>
                    <a:pt x="5872" y="1101"/>
                    <a:pt x="4530" y="354"/>
                  </a:cubicBezTo>
                  <a:cubicBezTo>
                    <a:pt x="4100" y="115"/>
                    <a:pt x="3640" y="0"/>
                    <a:pt x="3187"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9" name="Google Shape;4129;p9"/>
            <p:cNvSpPr/>
            <p:nvPr/>
          </p:nvSpPr>
          <p:spPr>
            <a:xfrm>
              <a:off x="2249900" y="2423675"/>
              <a:ext cx="157825" cy="139550"/>
            </a:xfrm>
            <a:custGeom>
              <a:rect b="b" l="l" r="r" t="t"/>
              <a:pathLst>
                <a:path extrusionOk="0" h="5582" w="6313">
                  <a:moveTo>
                    <a:pt x="3167" y="1"/>
                  </a:moveTo>
                  <a:cubicBezTo>
                    <a:pt x="2216" y="1"/>
                    <a:pt x="1307" y="514"/>
                    <a:pt x="781" y="1442"/>
                  </a:cubicBezTo>
                  <a:cubicBezTo>
                    <a:pt x="1" y="2817"/>
                    <a:pt x="433" y="4449"/>
                    <a:pt x="1781" y="5214"/>
                  </a:cubicBezTo>
                  <a:cubicBezTo>
                    <a:pt x="2219" y="5463"/>
                    <a:pt x="2687" y="5582"/>
                    <a:pt x="3145" y="5582"/>
                  </a:cubicBezTo>
                  <a:cubicBezTo>
                    <a:pt x="4096" y="5582"/>
                    <a:pt x="5007" y="5069"/>
                    <a:pt x="5533" y="4141"/>
                  </a:cubicBezTo>
                  <a:cubicBezTo>
                    <a:pt x="6312" y="2765"/>
                    <a:pt x="5881" y="1134"/>
                    <a:pt x="4532" y="369"/>
                  </a:cubicBezTo>
                  <a:cubicBezTo>
                    <a:pt x="4093" y="120"/>
                    <a:pt x="3625" y="1"/>
                    <a:pt x="3167"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0" name="Google Shape;4130;p9"/>
            <p:cNvSpPr/>
            <p:nvPr/>
          </p:nvSpPr>
          <p:spPr>
            <a:xfrm>
              <a:off x="5208225" y="3150425"/>
              <a:ext cx="158300" cy="140175"/>
            </a:xfrm>
            <a:custGeom>
              <a:rect b="b" l="l" r="r" t="t"/>
              <a:pathLst>
                <a:path extrusionOk="0" h="5607" w="6332">
                  <a:moveTo>
                    <a:pt x="3188" y="1"/>
                  </a:moveTo>
                  <a:cubicBezTo>
                    <a:pt x="2225" y="1"/>
                    <a:pt x="1299" y="519"/>
                    <a:pt x="773" y="1447"/>
                  </a:cubicBezTo>
                  <a:cubicBezTo>
                    <a:pt x="1" y="2810"/>
                    <a:pt x="431" y="4459"/>
                    <a:pt x="1759" y="5229"/>
                  </a:cubicBezTo>
                  <a:cubicBezTo>
                    <a:pt x="2200" y="5484"/>
                    <a:pt x="2675" y="5606"/>
                    <a:pt x="3142" y="5606"/>
                  </a:cubicBezTo>
                  <a:cubicBezTo>
                    <a:pt x="4122" y="5606"/>
                    <a:pt x="5065" y="5070"/>
                    <a:pt x="5585" y="4112"/>
                  </a:cubicBezTo>
                  <a:cubicBezTo>
                    <a:pt x="6331" y="2737"/>
                    <a:pt x="5867" y="1095"/>
                    <a:pt x="4524" y="351"/>
                  </a:cubicBezTo>
                  <a:cubicBezTo>
                    <a:pt x="4096" y="114"/>
                    <a:pt x="3638" y="1"/>
                    <a:pt x="3188"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1" name="Google Shape;4131;p9"/>
            <p:cNvSpPr/>
            <p:nvPr/>
          </p:nvSpPr>
          <p:spPr>
            <a:xfrm>
              <a:off x="4808475" y="3862100"/>
              <a:ext cx="157925" cy="139550"/>
            </a:xfrm>
            <a:custGeom>
              <a:rect b="b" l="l" r="r" t="t"/>
              <a:pathLst>
                <a:path extrusionOk="0" h="5582" w="6317">
                  <a:moveTo>
                    <a:pt x="3171" y="1"/>
                  </a:moveTo>
                  <a:cubicBezTo>
                    <a:pt x="2208" y="1"/>
                    <a:pt x="1287" y="527"/>
                    <a:pt x="764" y="1474"/>
                  </a:cubicBezTo>
                  <a:cubicBezTo>
                    <a:pt x="1" y="2855"/>
                    <a:pt x="456" y="4481"/>
                    <a:pt x="1815" y="5232"/>
                  </a:cubicBezTo>
                  <a:cubicBezTo>
                    <a:pt x="2244" y="5469"/>
                    <a:pt x="2700" y="5582"/>
                    <a:pt x="3146" y="5582"/>
                  </a:cubicBezTo>
                  <a:cubicBezTo>
                    <a:pt x="4110" y="5582"/>
                    <a:pt x="5031" y="5055"/>
                    <a:pt x="5553" y="4109"/>
                  </a:cubicBezTo>
                  <a:cubicBezTo>
                    <a:pt x="6316" y="2728"/>
                    <a:pt x="5863" y="1101"/>
                    <a:pt x="4502" y="351"/>
                  </a:cubicBezTo>
                  <a:cubicBezTo>
                    <a:pt x="4073" y="114"/>
                    <a:pt x="3617" y="1"/>
                    <a:pt x="3171"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2" name="Google Shape;4132;p9"/>
            <p:cNvSpPr/>
            <p:nvPr/>
          </p:nvSpPr>
          <p:spPr>
            <a:xfrm>
              <a:off x="2265450" y="3212625"/>
              <a:ext cx="157975" cy="139600"/>
            </a:xfrm>
            <a:custGeom>
              <a:rect b="b" l="l" r="r" t="t"/>
              <a:pathLst>
                <a:path extrusionOk="0" h="5584" w="6319">
                  <a:moveTo>
                    <a:pt x="3171" y="1"/>
                  </a:moveTo>
                  <a:cubicBezTo>
                    <a:pt x="2212" y="1"/>
                    <a:pt x="1296" y="523"/>
                    <a:pt x="772" y="1463"/>
                  </a:cubicBezTo>
                  <a:cubicBezTo>
                    <a:pt x="1" y="2844"/>
                    <a:pt x="449" y="4471"/>
                    <a:pt x="1805" y="5227"/>
                  </a:cubicBezTo>
                  <a:cubicBezTo>
                    <a:pt x="2238" y="5468"/>
                    <a:pt x="2698" y="5583"/>
                    <a:pt x="3149" y="5583"/>
                  </a:cubicBezTo>
                  <a:cubicBezTo>
                    <a:pt x="4108" y="5583"/>
                    <a:pt x="5023" y="5062"/>
                    <a:pt x="5547" y="4121"/>
                  </a:cubicBezTo>
                  <a:cubicBezTo>
                    <a:pt x="6318" y="2738"/>
                    <a:pt x="5872" y="1114"/>
                    <a:pt x="4514" y="358"/>
                  </a:cubicBezTo>
                  <a:cubicBezTo>
                    <a:pt x="4081" y="116"/>
                    <a:pt x="3621" y="1"/>
                    <a:pt x="3171"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3" name="Google Shape;4133;p9"/>
            <p:cNvSpPr/>
            <p:nvPr/>
          </p:nvSpPr>
          <p:spPr>
            <a:xfrm>
              <a:off x="3698675" y="1209650"/>
              <a:ext cx="156775" cy="138850"/>
            </a:xfrm>
            <a:custGeom>
              <a:rect b="b" l="l" r="r" t="t"/>
              <a:pathLst>
                <a:path extrusionOk="0" h="5554" w="6271">
                  <a:moveTo>
                    <a:pt x="3133" y="1"/>
                  </a:moveTo>
                  <a:cubicBezTo>
                    <a:pt x="2184" y="1"/>
                    <a:pt x="1277" y="516"/>
                    <a:pt x="755" y="1449"/>
                  </a:cubicBezTo>
                  <a:cubicBezTo>
                    <a:pt x="1" y="2793"/>
                    <a:pt x="407" y="4388"/>
                    <a:pt x="1700" y="5154"/>
                  </a:cubicBezTo>
                  <a:cubicBezTo>
                    <a:pt x="2154" y="5424"/>
                    <a:pt x="2642" y="5553"/>
                    <a:pt x="3119" y="5553"/>
                  </a:cubicBezTo>
                  <a:cubicBezTo>
                    <a:pt x="4052" y="5553"/>
                    <a:pt x="4944" y="5059"/>
                    <a:pt x="5469" y="4155"/>
                  </a:cubicBezTo>
                  <a:cubicBezTo>
                    <a:pt x="6271" y="2778"/>
                    <a:pt x="5854" y="1144"/>
                    <a:pt x="4504" y="374"/>
                  </a:cubicBezTo>
                  <a:cubicBezTo>
                    <a:pt x="4063" y="121"/>
                    <a:pt x="3593" y="1"/>
                    <a:pt x="3133"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4" name="Google Shape;4134;p9"/>
            <p:cNvSpPr/>
            <p:nvPr/>
          </p:nvSpPr>
          <p:spPr>
            <a:xfrm>
              <a:off x="3762375" y="4366800"/>
              <a:ext cx="153975" cy="136225"/>
            </a:xfrm>
            <a:custGeom>
              <a:rect b="b" l="l" r="r" t="t"/>
              <a:pathLst>
                <a:path extrusionOk="0" h="5449" w="6159">
                  <a:moveTo>
                    <a:pt x="3113" y="1"/>
                  </a:moveTo>
                  <a:cubicBezTo>
                    <a:pt x="2178" y="1"/>
                    <a:pt x="1269" y="498"/>
                    <a:pt x="758" y="1389"/>
                  </a:cubicBezTo>
                  <a:cubicBezTo>
                    <a:pt x="0" y="2712"/>
                    <a:pt x="425" y="4349"/>
                    <a:pt x="1719" y="5092"/>
                  </a:cubicBezTo>
                  <a:cubicBezTo>
                    <a:pt x="2140" y="5334"/>
                    <a:pt x="2596" y="5449"/>
                    <a:pt x="3046" y="5449"/>
                  </a:cubicBezTo>
                  <a:cubicBezTo>
                    <a:pt x="3981" y="5449"/>
                    <a:pt x="4889" y="4952"/>
                    <a:pt x="5400" y="4060"/>
                  </a:cubicBezTo>
                  <a:cubicBezTo>
                    <a:pt x="6159" y="2737"/>
                    <a:pt x="5734" y="1100"/>
                    <a:pt x="4440" y="357"/>
                  </a:cubicBezTo>
                  <a:cubicBezTo>
                    <a:pt x="4019" y="116"/>
                    <a:pt x="3563" y="1"/>
                    <a:pt x="3113"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5" name="Google Shape;4135;p9"/>
            <p:cNvSpPr/>
            <p:nvPr/>
          </p:nvSpPr>
          <p:spPr>
            <a:xfrm>
              <a:off x="2167900" y="2846100"/>
              <a:ext cx="154575" cy="136875"/>
            </a:xfrm>
            <a:custGeom>
              <a:rect b="b" l="l" r="r" t="t"/>
              <a:pathLst>
                <a:path extrusionOk="0" h="5475" w="6183">
                  <a:moveTo>
                    <a:pt x="3113" y="0"/>
                  </a:moveTo>
                  <a:cubicBezTo>
                    <a:pt x="2176" y="0"/>
                    <a:pt x="1272" y="502"/>
                    <a:pt x="760" y="1403"/>
                  </a:cubicBezTo>
                  <a:cubicBezTo>
                    <a:pt x="1" y="2733"/>
                    <a:pt x="413" y="4349"/>
                    <a:pt x="1707" y="5100"/>
                  </a:cubicBezTo>
                  <a:cubicBezTo>
                    <a:pt x="2143" y="5354"/>
                    <a:pt x="2610" y="5475"/>
                    <a:pt x="3070" y="5475"/>
                  </a:cubicBezTo>
                  <a:cubicBezTo>
                    <a:pt x="4022" y="5475"/>
                    <a:pt x="4938" y="4955"/>
                    <a:pt x="5449" y="4021"/>
                  </a:cubicBezTo>
                  <a:cubicBezTo>
                    <a:pt x="6183" y="2683"/>
                    <a:pt x="5736" y="1080"/>
                    <a:pt x="4425" y="346"/>
                  </a:cubicBezTo>
                  <a:cubicBezTo>
                    <a:pt x="4005" y="112"/>
                    <a:pt x="3555" y="0"/>
                    <a:pt x="3113"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6" name="Google Shape;4136;p9"/>
            <p:cNvSpPr/>
            <p:nvPr/>
          </p:nvSpPr>
          <p:spPr>
            <a:xfrm>
              <a:off x="4309675" y="4205975"/>
              <a:ext cx="157200" cy="138825"/>
            </a:xfrm>
            <a:custGeom>
              <a:rect b="b" l="l" r="r" t="t"/>
              <a:pathLst>
                <a:path extrusionOk="0" h="5553" w="6288">
                  <a:moveTo>
                    <a:pt x="3151" y="0"/>
                  </a:moveTo>
                  <a:cubicBezTo>
                    <a:pt x="2228" y="0"/>
                    <a:pt x="1343" y="484"/>
                    <a:pt x="818" y="1364"/>
                  </a:cubicBezTo>
                  <a:cubicBezTo>
                    <a:pt x="0" y="2733"/>
                    <a:pt x="395" y="4378"/>
                    <a:pt x="1730" y="5160"/>
                  </a:cubicBezTo>
                  <a:cubicBezTo>
                    <a:pt x="2181" y="5425"/>
                    <a:pt x="2664" y="5552"/>
                    <a:pt x="3136" y="5552"/>
                  </a:cubicBezTo>
                  <a:cubicBezTo>
                    <a:pt x="4073" y="5552"/>
                    <a:pt x="4969" y="5052"/>
                    <a:pt x="5494" y="4139"/>
                  </a:cubicBezTo>
                  <a:cubicBezTo>
                    <a:pt x="6288" y="2760"/>
                    <a:pt x="5861" y="1129"/>
                    <a:pt x="4506" y="364"/>
                  </a:cubicBezTo>
                  <a:cubicBezTo>
                    <a:pt x="4071" y="118"/>
                    <a:pt x="3606" y="0"/>
                    <a:pt x="3151"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7" name="Google Shape;4137;p9"/>
            <p:cNvSpPr/>
            <p:nvPr/>
          </p:nvSpPr>
          <p:spPr>
            <a:xfrm>
              <a:off x="2966850" y="1422700"/>
              <a:ext cx="156375" cy="138150"/>
            </a:xfrm>
            <a:custGeom>
              <a:rect b="b" l="l" r="r" t="t"/>
              <a:pathLst>
                <a:path extrusionOk="0" h="5526" w="6255">
                  <a:moveTo>
                    <a:pt x="3135" y="0"/>
                  </a:moveTo>
                  <a:cubicBezTo>
                    <a:pt x="2223" y="0"/>
                    <a:pt x="1346" y="474"/>
                    <a:pt x="823" y="1339"/>
                  </a:cubicBezTo>
                  <a:cubicBezTo>
                    <a:pt x="1" y="2700"/>
                    <a:pt x="382" y="4342"/>
                    <a:pt x="1701" y="5127"/>
                  </a:cubicBezTo>
                  <a:cubicBezTo>
                    <a:pt x="2155" y="5397"/>
                    <a:pt x="2641" y="5526"/>
                    <a:pt x="3117" y="5526"/>
                  </a:cubicBezTo>
                  <a:cubicBezTo>
                    <a:pt x="4046" y="5526"/>
                    <a:pt x="4935" y="5035"/>
                    <a:pt x="5457" y="4138"/>
                  </a:cubicBezTo>
                  <a:cubicBezTo>
                    <a:pt x="6255" y="2769"/>
                    <a:pt x="5842" y="1140"/>
                    <a:pt x="4502" y="372"/>
                  </a:cubicBezTo>
                  <a:cubicBezTo>
                    <a:pt x="4065" y="121"/>
                    <a:pt x="3595" y="0"/>
                    <a:pt x="3135"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8" name="Google Shape;4138;p9"/>
            <p:cNvSpPr/>
            <p:nvPr/>
          </p:nvSpPr>
          <p:spPr>
            <a:xfrm>
              <a:off x="4493450" y="4153800"/>
              <a:ext cx="154950" cy="136825"/>
            </a:xfrm>
            <a:custGeom>
              <a:rect b="b" l="l" r="r" t="t"/>
              <a:pathLst>
                <a:path extrusionOk="0" h="5473" w="6198">
                  <a:moveTo>
                    <a:pt x="3130" y="0"/>
                  </a:moveTo>
                  <a:cubicBezTo>
                    <a:pt x="2214" y="0"/>
                    <a:pt x="1330" y="476"/>
                    <a:pt x="814" y="1338"/>
                  </a:cubicBezTo>
                  <a:cubicBezTo>
                    <a:pt x="1" y="2697"/>
                    <a:pt x="418" y="4359"/>
                    <a:pt x="1760" y="5118"/>
                  </a:cubicBezTo>
                  <a:cubicBezTo>
                    <a:pt x="2184" y="5358"/>
                    <a:pt x="2640" y="5473"/>
                    <a:pt x="3088" y="5473"/>
                  </a:cubicBezTo>
                  <a:cubicBezTo>
                    <a:pt x="4019" y="5473"/>
                    <a:pt x="4918" y="4976"/>
                    <a:pt x="5433" y="4084"/>
                  </a:cubicBezTo>
                  <a:cubicBezTo>
                    <a:pt x="6197" y="2756"/>
                    <a:pt x="5794" y="1138"/>
                    <a:pt x="4506" y="380"/>
                  </a:cubicBezTo>
                  <a:cubicBezTo>
                    <a:pt x="4069" y="123"/>
                    <a:pt x="3595" y="0"/>
                    <a:pt x="3130"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9" name="Google Shape;4139;p9"/>
            <p:cNvSpPr/>
            <p:nvPr/>
          </p:nvSpPr>
          <p:spPr>
            <a:xfrm>
              <a:off x="5292725" y="2730300"/>
              <a:ext cx="156675" cy="138275"/>
            </a:xfrm>
            <a:custGeom>
              <a:rect b="b" l="l" r="r" t="t"/>
              <a:pathLst>
                <a:path extrusionOk="0" h="5531" w="6267">
                  <a:moveTo>
                    <a:pt x="3148" y="1"/>
                  </a:moveTo>
                  <a:cubicBezTo>
                    <a:pt x="2202" y="1"/>
                    <a:pt x="1295" y="515"/>
                    <a:pt x="775" y="1436"/>
                  </a:cubicBezTo>
                  <a:cubicBezTo>
                    <a:pt x="1" y="2811"/>
                    <a:pt x="443" y="4432"/>
                    <a:pt x="1800" y="5182"/>
                  </a:cubicBezTo>
                  <a:cubicBezTo>
                    <a:pt x="2226" y="5418"/>
                    <a:pt x="2678" y="5530"/>
                    <a:pt x="3121" y="5530"/>
                  </a:cubicBezTo>
                  <a:cubicBezTo>
                    <a:pt x="4082" y="5530"/>
                    <a:pt x="4999" y="4999"/>
                    <a:pt x="5517" y="4047"/>
                  </a:cubicBezTo>
                  <a:cubicBezTo>
                    <a:pt x="6267" y="2668"/>
                    <a:pt x="5789" y="1054"/>
                    <a:pt x="4416" y="323"/>
                  </a:cubicBezTo>
                  <a:cubicBezTo>
                    <a:pt x="4006" y="105"/>
                    <a:pt x="3573" y="1"/>
                    <a:pt x="3148"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0" name="Google Shape;4140;p9"/>
            <p:cNvSpPr/>
            <p:nvPr/>
          </p:nvSpPr>
          <p:spPr>
            <a:xfrm>
              <a:off x="2216125" y="3029075"/>
              <a:ext cx="156850" cy="138850"/>
            </a:xfrm>
            <a:custGeom>
              <a:rect b="b" l="l" r="r" t="t"/>
              <a:pathLst>
                <a:path extrusionOk="0" h="5554" w="6274">
                  <a:moveTo>
                    <a:pt x="3154" y="0"/>
                  </a:moveTo>
                  <a:cubicBezTo>
                    <a:pt x="2212" y="0"/>
                    <a:pt x="1313" y="505"/>
                    <a:pt x="789" y="1424"/>
                  </a:cubicBezTo>
                  <a:cubicBezTo>
                    <a:pt x="1" y="2805"/>
                    <a:pt x="434" y="4433"/>
                    <a:pt x="1793" y="5195"/>
                  </a:cubicBezTo>
                  <a:cubicBezTo>
                    <a:pt x="2227" y="5438"/>
                    <a:pt x="2687" y="5554"/>
                    <a:pt x="3138" y="5554"/>
                  </a:cubicBezTo>
                  <a:cubicBezTo>
                    <a:pt x="4097" y="5554"/>
                    <a:pt x="5011" y="5028"/>
                    <a:pt x="5533" y="4081"/>
                  </a:cubicBezTo>
                  <a:cubicBezTo>
                    <a:pt x="6274" y="2732"/>
                    <a:pt x="5851" y="1144"/>
                    <a:pt x="4550" y="386"/>
                  </a:cubicBezTo>
                  <a:cubicBezTo>
                    <a:pt x="4101" y="125"/>
                    <a:pt x="3622" y="0"/>
                    <a:pt x="3154"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1" name="Google Shape;4141;p9"/>
            <p:cNvSpPr/>
            <p:nvPr/>
          </p:nvSpPr>
          <p:spPr>
            <a:xfrm>
              <a:off x="3943775" y="4312325"/>
              <a:ext cx="157175" cy="138825"/>
            </a:xfrm>
            <a:custGeom>
              <a:rect b="b" l="l" r="r" t="t"/>
              <a:pathLst>
                <a:path extrusionOk="0" h="5553" w="6287">
                  <a:moveTo>
                    <a:pt x="3150" y="0"/>
                  </a:moveTo>
                  <a:cubicBezTo>
                    <a:pt x="2230" y="0"/>
                    <a:pt x="1348" y="480"/>
                    <a:pt x="823" y="1356"/>
                  </a:cubicBezTo>
                  <a:cubicBezTo>
                    <a:pt x="0" y="2723"/>
                    <a:pt x="389" y="4369"/>
                    <a:pt x="1720" y="5156"/>
                  </a:cubicBezTo>
                  <a:cubicBezTo>
                    <a:pt x="2174" y="5424"/>
                    <a:pt x="2659" y="5553"/>
                    <a:pt x="3134" y="5553"/>
                  </a:cubicBezTo>
                  <a:cubicBezTo>
                    <a:pt x="4070" y="5553"/>
                    <a:pt x="4963" y="5055"/>
                    <a:pt x="5488" y="4148"/>
                  </a:cubicBezTo>
                  <a:cubicBezTo>
                    <a:pt x="6287" y="2770"/>
                    <a:pt x="5865" y="1138"/>
                    <a:pt x="4514" y="369"/>
                  </a:cubicBezTo>
                  <a:cubicBezTo>
                    <a:pt x="4076" y="120"/>
                    <a:pt x="3609" y="0"/>
                    <a:pt x="3150"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2" name="Google Shape;4142;p9"/>
            <p:cNvSpPr/>
            <p:nvPr/>
          </p:nvSpPr>
          <p:spPr>
            <a:xfrm>
              <a:off x="3345500" y="4288225"/>
              <a:ext cx="156150" cy="138200"/>
            </a:xfrm>
            <a:custGeom>
              <a:rect b="b" l="l" r="r" t="t"/>
              <a:pathLst>
                <a:path extrusionOk="0" h="5528" w="6246">
                  <a:moveTo>
                    <a:pt x="3140" y="0"/>
                  </a:moveTo>
                  <a:cubicBezTo>
                    <a:pt x="2195" y="0"/>
                    <a:pt x="1291" y="513"/>
                    <a:pt x="771" y="1440"/>
                  </a:cubicBezTo>
                  <a:cubicBezTo>
                    <a:pt x="0" y="2815"/>
                    <a:pt x="448" y="4434"/>
                    <a:pt x="1807" y="5183"/>
                  </a:cubicBezTo>
                  <a:cubicBezTo>
                    <a:pt x="2231" y="5417"/>
                    <a:pt x="2680" y="5528"/>
                    <a:pt x="3120" y="5528"/>
                  </a:cubicBezTo>
                  <a:cubicBezTo>
                    <a:pt x="4083" y="5528"/>
                    <a:pt x="5003" y="4995"/>
                    <a:pt x="5520" y="4038"/>
                  </a:cubicBezTo>
                  <a:cubicBezTo>
                    <a:pt x="6245" y="2696"/>
                    <a:pt x="5809" y="1117"/>
                    <a:pt x="4505" y="372"/>
                  </a:cubicBezTo>
                  <a:cubicBezTo>
                    <a:pt x="4066" y="120"/>
                    <a:pt x="3598" y="0"/>
                    <a:pt x="3140"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3" name="Google Shape;4143;p9"/>
            <p:cNvSpPr/>
            <p:nvPr/>
          </p:nvSpPr>
          <p:spPr>
            <a:xfrm>
              <a:off x="2315900" y="3396925"/>
              <a:ext cx="156850" cy="138850"/>
            </a:xfrm>
            <a:custGeom>
              <a:rect b="b" l="l" r="r" t="t"/>
              <a:pathLst>
                <a:path extrusionOk="0" h="5554" w="6274">
                  <a:moveTo>
                    <a:pt x="3136" y="1"/>
                  </a:moveTo>
                  <a:cubicBezTo>
                    <a:pt x="2179" y="1"/>
                    <a:pt x="1266" y="525"/>
                    <a:pt x="744" y="1471"/>
                  </a:cubicBezTo>
                  <a:cubicBezTo>
                    <a:pt x="0" y="2818"/>
                    <a:pt x="420" y="4406"/>
                    <a:pt x="1721" y="5165"/>
                  </a:cubicBezTo>
                  <a:cubicBezTo>
                    <a:pt x="2171" y="5428"/>
                    <a:pt x="2652" y="5554"/>
                    <a:pt x="3121" y="5554"/>
                  </a:cubicBezTo>
                  <a:cubicBezTo>
                    <a:pt x="4061" y="5554"/>
                    <a:pt x="4959" y="5050"/>
                    <a:pt x="5483" y="4134"/>
                  </a:cubicBezTo>
                  <a:cubicBezTo>
                    <a:pt x="6273" y="2754"/>
                    <a:pt x="5843" y="1125"/>
                    <a:pt x="4486" y="363"/>
                  </a:cubicBezTo>
                  <a:cubicBezTo>
                    <a:pt x="4050" y="118"/>
                    <a:pt x="3588" y="1"/>
                    <a:pt x="3136"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4" name="Google Shape;4144;p9"/>
            <p:cNvSpPr/>
            <p:nvPr/>
          </p:nvSpPr>
          <p:spPr>
            <a:xfrm>
              <a:off x="5093875" y="1994275"/>
              <a:ext cx="156675" cy="138825"/>
            </a:xfrm>
            <a:custGeom>
              <a:rect b="b" l="l" r="r" t="t"/>
              <a:pathLst>
                <a:path extrusionOk="0" h="5553" w="6267">
                  <a:moveTo>
                    <a:pt x="3148" y="0"/>
                  </a:moveTo>
                  <a:cubicBezTo>
                    <a:pt x="2225" y="0"/>
                    <a:pt x="1342" y="483"/>
                    <a:pt x="815" y="1369"/>
                  </a:cubicBezTo>
                  <a:cubicBezTo>
                    <a:pt x="0" y="2740"/>
                    <a:pt x="400" y="4383"/>
                    <a:pt x="1736" y="5164"/>
                  </a:cubicBezTo>
                  <a:cubicBezTo>
                    <a:pt x="2185" y="5426"/>
                    <a:pt x="2665" y="5552"/>
                    <a:pt x="3135" y="5552"/>
                  </a:cubicBezTo>
                  <a:cubicBezTo>
                    <a:pt x="4074" y="5552"/>
                    <a:pt x="4972" y="5048"/>
                    <a:pt x="5497" y="4132"/>
                  </a:cubicBezTo>
                  <a:cubicBezTo>
                    <a:pt x="6266" y="2791"/>
                    <a:pt x="5879" y="1194"/>
                    <a:pt x="4597" y="416"/>
                  </a:cubicBezTo>
                  <a:cubicBezTo>
                    <a:pt x="4134" y="135"/>
                    <a:pt x="3635" y="0"/>
                    <a:pt x="3148"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5" name="Google Shape;4145;p9"/>
            <p:cNvSpPr/>
            <p:nvPr/>
          </p:nvSpPr>
          <p:spPr>
            <a:xfrm>
              <a:off x="4530925" y="1366150"/>
              <a:ext cx="154025" cy="136200"/>
            </a:xfrm>
            <a:custGeom>
              <a:rect b="b" l="l" r="r" t="t"/>
              <a:pathLst>
                <a:path extrusionOk="0" h="5448" w="6161">
                  <a:moveTo>
                    <a:pt x="3111" y="0"/>
                  </a:moveTo>
                  <a:cubicBezTo>
                    <a:pt x="2181" y="0"/>
                    <a:pt x="1278" y="492"/>
                    <a:pt x="767" y="1375"/>
                  </a:cubicBezTo>
                  <a:cubicBezTo>
                    <a:pt x="0" y="2697"/>
                    <a:pt x="416" y="4334"/>
                    <a:pt x="1707" y="5083"/>
                  </a:cubicBezTo>
                  <a:cubicBezTo>
                    <a:pt x="2133" y="5330"/>
                    <a:pt x="2595" y="5447"/>
                    <a:pt x="3050" y="5447"/>
                  </a:cubicBezTo>
                  <a:cubicBezTo>
                    <a:pt x="3980" y="5447"/>
                    <a:pt x="4882" y="4956"/>
                    <a:pt x="5394" y="4072"/>
                  </a:cubicBezTo>
                  <a:cubicBezTo>
                    <a:pt x="6160" y="2750"/>
                    <a:pt x="5745" y="1112"/>
                    <a:pt x="4454" y="365"/>
                  </a:cubicBezTo>
                  <a:cubicBezTo>
                    <a:pt x="4028" y="118"/>
                    <a:pt x="3566" y="0"/>
                    <a:pt x="3111"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6" name="Google Shape;4146;p9"/>
            <p:cNvSpPr/>
            <p:nvPr/>
          </p:nvSpPr>
          <p:spPr>
            <a:xfrm>
              <a:off x="2647825" y="3895925"/>
              <a:ext cx="156450" cy="138175"/>
            </a:xfrm>
            <a:custGeom>
              <a:rect b="b" l="l" r="r" t="t"/>
              <a:pathLst>
                <a:path extrusionOk="0" h="5527" w="6258">
                  <a:moveTo>
                    <a:pt x="3135" y="1"/>
                  </a:moveTo>
                  <a:cubicBezTo>
                    <a:pt x="2217" y="1"/>
                    <a:pt x="1337" y="480"/>
                    <a:pt x="815" y="1353"/>
                  </a:cubicBezTo>
                  <a:cubicBezTo>
                    <a:pt x="0" y="2716"/>
                    <a:pt x="391" y="4356"/>
                    <a:pt x="1716" y="5136"/>
                  </a:cubicBezTo>
                  <a:cubicBezTo>
                    <a:pt x="2165" y="5400"/>
                    <a:pt x="2646" y="5526"/>
                    <a:pt x="3118" y="5526"/>
                  </a:cubicBezTo>
                  <a:cubicBezTo>
                    <a:pt x="4051" y="5526"/>
                    <a:pt x="4944" y="5030"/>
                    <a:pt x="5466" y="4126"/>
                  </a:cubicBezTo>
                  <a:cubicBezTo>
                    <a:pt x="6257" y="2756"/>
                    <a:pt x="5834" y="1127"/>
                    <a:pt x="4489" y="365"/>
                  </a:cubicBezTo>
                  <a:cubicBezTo>
                    <a:pt x="4054" y="119"/>
                    <a:pt x="3590" y="1"/>
                    <a:pt x="3135"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7" name="Google Shape;4147;p9"/>
            <p:cNvSpPr/>
            <p:nvPr/>
          </p:nvSpPr>
          <p:spPr>
            <a:xfrm>
              <a:off x="2366725" y="3582175"/>
              <a:ext cx="154025" cy="136250"/>
            </a:xfrm>
            <a:custGeom>
              <a:rect b="b" l="l" r="r" t="t"/>
              <a:pathLst>
                <a:path extrusionOk="0" h="5450" w="6161">
                  <a:moveTo>
                    <a:pt x="3113" y="1"/>
                  </a:moveTo>
                  <a:cubicBezTo>
                    <a:pt x="2172" y="1"/>
                    <a:pt x="1260" y="505"/>
                    <a:pt x="751" y="1405"/>
                  </a:cubicBezTo>
                  <a:cubicBezTo>
                    <a:pt x="1" y="2730"/>
                    <a:pt x="435" y="4364"/>
                    <a:pt x="1735" y="5101"/>
                  </a:cubicBezTo>
                  <a:cubicBezTo>
                    <a:pt x="2152" y="5337"/>
                    <a:pt x="2603" y="5449"/>
                    <a:pt x="3047" y="5449"/>
                  </a:cubicBezTo>
                  <a:cubicBezTo>
                    <a:pt x="3988" y="5449"/>
                    <a:pt x="4901" y="4946"/>
                    <a:pt x="5410" y="4046"/>
                  </a:cubicBezTo>
                  <a:cubicBezTo>
                    <a:pt x="6160" y="2721"/>
                    <a:pt x="5727" y="1087"/>
                    <a:pt x="4426" y="350"/>
                  </a:cubicBezTo>
                  <a:cubicBezTo>
                    <a:pt x="4008" y="114"/>
                    <a:pt x="3557" y="1"/>
                    <a:pt x="3113"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8" name="Google Shape;4148;p9"/>
            <p:cNvSpPr/>
            <p:nvPr/>
          </p:nvSpPr>
          <p:spPr>
            <a:xfrm>
              <a:off x="2933025" y="4212925"/>
              <a:ext cx="150450" cy="133625"/>
            </a:xfrm>
            <a:custGeom>
              <a:rect b="b" l="l" r="r" t="t"/>
              <a:pathLst>
                <a:path extrusionOk="0" h="5345" w="6018">
                  <a:moveTo>
                    <a:pt x="3086" y="1"/>
                  </a:moveTo>
                  <a:cubicBezTo>
                    <a:pt x="2123" y="1"/>
                    <a:pt x="1162" y="520"/>
                    <a:pt x="680" y="1416"/>
                  </a:cubicBezTo>
                  <a:cubicBezTo>
                    <a:pt x="1" y="2681"/>
                    <a:pt x="456" y="4325"/>
                    <a:pt x="1678" y="5019"/>
                  </a:cubicBezTo>
                  <a:cubicBezTo>
                    <a:pt x="2067" y="5240"/>
                    <a:pt x="2499" y="5344"/>
                    <a:pt x="2931" y="5344"/>
                  </a:cubicBezTo>
                  <a:cubicBezTo>
                    <a:pt x="3895" y="5344"/>
                    <a:pt x="4857" y="4825"/>
                    <a:pt x="5338" y="3929"/>
                  </a:cubicBezTo>
                  <a:cubicBezTo>
                    <a:pt x="6018" y="2665"/>
                    <a:pt x="5561" y="1020"/>
                    <a:pt x="4339" y="326"/>
                  </a:cubicBezTo>
                  <a:cubicBezTo>
                    <a:pt x="3950" y="105"/>
                    <a:pt x="3518" y="1"/>
                    <a:pt x="3086"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9" name="Google Shape;4149;p9"/>
            <p:cNvSpPr/>
            <p:nvPr/>
          </p:nvSpPr>
          <p:spPr>
            <a:xfrm>
              <a:off x="5046975" y="1812275"/>
              <a:ext cx="152175" cy="134900"/>
            </a:xfrm>
            <a:custGeom>
              <a:rect b="b" l="l" r="r" t="t"/>
              <a:pathLst>
                <a:path extrusionOk="0" h="5396" w="6087">
                  <a:moveTo>
                    <a:pt x="3095" y="1"/>
                  </a:moveTo>
                  <a:cubicBezTo>
                    <a:pt x="2145" y="1"/>
                    <a:pt x="1206" y="507"/>
                    <a:pt x="708" y="1396"/>
                  </a:cubicBezTo>
                  <a:cubicBezTo>
                    <a:pt x="1" y="2661"/>
                    <a:pt x="418" y="4293"/>
                    <a:pt x="1633" y="5027"/>
                  </a:cubicBezTo>
                  <a:cubicBezTo>
                    <a:pt x="2049" y="5277"/>
                    <a:pt x="2511" y="5395"/>
                    <a:pt x="2971" y="5395"/>
                  </a:cubicBezTo>
                  <a:cubicBezTo>
                    <a:pt x="3901" y="5395"/>
                    <a:pt x="4823" y="4911"/>
                    <a:pt x="5329" y="4049"/>
                  </a:cubicBezTo>
                  <a:cubicBezTo>
                    <a:pt x="6087" y="2759"/>
                    <a:pt x="5655" y="1072"/>
                    <a:pt x="4383" y="341"/>
                  </a:cubicBezTo>
                  <a:cubicBezTo>
                    <a:pt x="3980" y="110"/>
                    <a:pt x="3536" y="1"/>
                    <a:pt x="3095"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0" name="Google Shape;4150;p9"/>
            <p:cNvSpPr/>
            <p:nvPr/>
          </p:nvSpPr>
          <p:spPr>
            <a:xfrm>
              <a:off x="3883550" y="1158450"/>
              <a:ext cx="152575" cy="134875"/>
            </a:xfrm>
            <a:custGeom>
              <a:rect b="b" l="l" r="r" t="t"/>
              <a:pathLst>
                <a:path extrusionOk="0" h="5395" w="6103">
                  <a:moveTo>
                    <a:pt x="3109" y="0"/>
                  </a:moveTo>
                  <a:cubicBezTo>
                    <a:pt x="2198" y="0"/>
                    <a:pt x="1295" y="465"/>
                    <a:pt x="783" y="1294"/>
                  </a:cubicBezTo>
                  <a:cubicBezTo>
                    <a:pt x="0" y="2563"/>
                    <a:pt x="393" y="4266"/>
                    <a:pt x="1646" y="5024"/>
                  </a:cubicBezTo>
                  <a:cubicBezTo>
                    <a:pt x="2062" y="5275"/>
                    <a:pt x="2526" y="5395"/>
                    <a:pt x="2987" y="5395"/>
                  </a:cubicBezTo>
                  <a:cubicBezTo>
                    <a:pt x="3916" y="5395"/>
                    <a:pt x="4837" y="4912"/>
                    <a:pt x="5343" y="4051"/>
                  </a:cubicBezTo>
                  <a:cubicBezTo>
                    <a:pt x="6102" y="2763"/>
                    <a:pt x="5675" y="1076"/>
                    <a:pt x="4403" y="344"/>
                  </a:cubicBezTo>
                  <a:cubicBezTo>
                    <a:pt x="4000" y="111"/>
                    <a:pt x="3554" y="0"/>
                    <a:pt x="3109"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1" name="Google Shape;4151;p9"/>
            <p:cNvSpPr/>
            <p:nvPr/>
          </p:nvSpPr>
          <p:spPr>
            <a:xfrm>
              <a:off x="4764350" y="1497600"/>
              <a:ext cx="152500" cy="134850"/>
            </a:xfrm>
            <a:custGeom>
              <a:rect b="b" l="l" r="r" t="t"/>
              <a:pathLst>
                <a:path extrusionOk="0" h="5394" w="6100">
                  <a:moveTo>
                    <a:pt x="3109" y="0"/>
                  </a:moveTo>
                  <a:cubicBezTo>
                    <a:pt x="2209" y="0"/>
                    <a:pt x="1316" y="452"/>
                    <a:pt x="800" y="1263"/>
                  </a:cubicBezTo>
                  <a:cubicBezTo>
                    <a:pt x="0" y="2522"/>
                    <a:pt x="373" y="4231"/>
                    <a:pt x="1615" y="5005"/>
                  </a:cubicBezTo>
                  <a:cubicBezTo>
                    <a:pt x="2038" y="5268"/>
                    <a:pt x="2513" y="5393"/>
                    <a:pt x="2986" y="5393"/>
                  </a:cubicBezTo>
                  <a:cubicBezTo>
                    <a:pt x="3904" y="5393"/>
                    <a:pt x="4814" y="4923"/>
                    <a:pt x="5326" y="4081"/>
                  </a:cubicBezTo>
                  <a:cubicBezTo>
                    <a:pt x="6099" y="2805"/>
                    <a:pt x="5691" y="1107"/>
                    <a:pt x="4433" y="360"/>
                  </a:cubicBezTo>
                  <a:cubicBezTo>
                    <a:pt x="4022" y="116"/>
                    <a:pt x="3565" y="0"/>
                    <a:pt x="3109"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2" name="Google Shape;4152;p9"/>
            <p:cNvSpPr/>
            <p:nvPr/>
          </p:nvSpPr>
          <p:spPr>
            <a:xfrm>
              <a:off x="5261300" y="3337650"/>
              <a:ext cx="151400" cy="133625"/>
            </a:xfrm>
            <a:custGeom>
              <a:rect b="b" l="l" r="r" t="t"/>
              <a:pathLst>
                <a:path extrusionOk="0" h="5345" w="6056">
                  <a:moveTo>
                    <a:pt x="3107" y="1"/>
                  </a:moveTo>
                  <a:cubicBezTo>
                    <a:pt x="2199" y="1"/>
                    <a:pt x="1288" y="462"/>
                    <a:pt x="778" y="1279"/>
                  </a:cubicBezTo>
                  <a:cubicBezTo>
                    <a:pt x="1" y="2523"/>
                    <a:pt x="412" y="4256"/>
                    <a:pt x="1659" y="4997"/>
                  </a:cubicBezTo>
                  <a:cubicBezTo>
                    <a:pt x="2056" y="5233"/>
                    <a:pt x="2502" y="5344"/>
                    <a:pt x="2949" y="5344"/>
                  </a:cubicBezTo>
                  <a:cubicBezTo>
                    <a:pt x="3857" y="5344"/>
                    <a:pt x="4768" y="4884"/>
                    <a:pt x="5279" y="4066"/>
                  </a:cubicBezTo>
                  <a:cubicBezTo>
                    <a:pt x="6056" y="2822"/>
                    <a:pt x="5645" y="1089"/>
                    <a:pt x="4397" y="348"/>
                  </a:cubicBezTo>
                  <a:cubicBezTo>
                    <a:pt x="4000" y="112"/>
                    <a:pt x="3554" y="1"/>
                    <a:pt x="3107"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3" name="Google Shape;4153;p9"/>
            <p:cNvSpPr/>
            <p:nvPr/>
          </p:nvSpPr>
          <p:spPr>
            <a:xfrm>
              <a:off x="2336200" y="2004950"/>
              <a:ext cx="152100" cy="134900"/>
            </a:xfrm>
            <a:custGeom>
              <a:rect b="b" l="l" r="r" t="t"/>
              <a:pathLst>
                <a:path extrusionOk="0" h="5396" w="6084">
                  <a:moveTo>
                    <a:pt x="3113" y="1"/>
                  </a:moveTo>
                  <a:cubicBezTo>
                    <a:pt x="2193" y="1"/>
                    <a:pt x="1281" y="473"/>
                    <a:pt x="771" y="1318"/>
                  </a:cubicBezTo>
                  <a:cubicBezTo>
                    <a:pt x="0" y="2596"/>
                    <a:pt x="410" y="4292"/>
                    <a:pt x="1673" y="5038"/>
                  </a:cubicBezTo>
                  <a:cubicBezTo>
                    <a:pt x="2084" y="5280"/>
                    <a:pt x="2539" y="5395"/>
                    <a:pt x="2991" y="5395"/>
                  </a:cubicBezTo>
                  <a:cubicBezTo>
                    <a:pt x="3929" y="5395"/>
                    <a:pt x="4857" y="4901"/>
                    <a:pt x="5360" y="4027"/>
                  </a:cubicBezTo>
                  <a:cubicBezTo>
                    <a:pt x="6083" y="2771"/>
                    <a:pt x="5687" y="1134"/>
                    <a:pt x="4477" y="385"/>
                  </a:cubicBezTo>
                  <a:cubicBezTo>
                    <a:pt x="4056" y="124"/>
                    <a:pt x="3583" y="1"/>
                    <a:pt x="3113"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4" name="Google Shape;4154;p9"/>
            <p:cNvSpPr/>
            <p:nvPr/>
          </p:nvSpPr>
          <p:spPr>
            <a:xfrm>
              <a:off x="5127350" y="3574125"/>
              <a:ext cx="152750" cy="134900"/>
            </a:xfrm>
            <a:custGeom>
              <a:rect b="b" l="l" r="r" t="t"/>
              <a:pathLst>
                <a:path extrusionOk="0" h="5396" w="6110">
                  <a:moveTo>
                    <a:pt x="3115" y="1"/>
                  </a:moveTo>
                  <a:cubicBezTo>
                    <a:pt x="2183" y="1"/>
                    <a:pt x="1262" y="489"/>
                    <a:pt x="757" y="1349"/>
                  </a:cubicBezTo>
                  <a:cubicBezTo>
                    <a:pt x="1" y="2638"/>
                    <a:pt x="431" y="4325"/>
                    <a:pt x="1703" y="5055"/>
                  </a:cubicBezTo>
                  <a:cubicBezTo>
                    <a:pt x="2107" y="5286"/>
                    <a:pt x="2551" y="5396"/>
                    <a:pt x="2993" y="5396"/>
                  </a:cubicBezTo>
                  <a:cubicBezTo>
                    <a:pt x="3943" y="5396"/>
                    <a:pt x="4880" y="4890"/>
                    <a:pt x="5378" y="4000"/>
                  </a:cubicBezTo>
                  <a:cubicBezTo>
                    <a:pt x="6109" y="2697"/>
                    <a:pt x="5642" y="1017"/>
                    <a:pt x="4357" y="316"/>
                  </a:cubicBezTo>
                  <a:cubicBezTo>
                    <a:pt x="3966" y="102"/>
                    <a:pt x="3539" y="1"/>
                    <a:pt x="3115"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5" name="Google Shape;4155;p9"/>
            <p:cNvSpPr/>
            <p:nvPr/>
          </p:nvSpPr>
          <p:spPr>
            <a:xfrm>
              <a:off x="4678400" y="4102200"/>
              <a:ext cx="151475" cy="133625"/>
            </a:xfrm>
            <a:custGeom>
              <a:rect b="b" l="l" r="r" t="t"/>
              <a:pathLst>
                <a:path extrusionOk="0" h="5345" w="6059">
                  <a:moveTo>
                    <a:pt x="3107" y="1"/>
                  </a:moveTo>
                  <a:cubicBezTo>
                    <a:pt x="2184" y="1"/>
                    <a:pt x="1260" y="478"/>
                    <a:pt x="756" y="1316"/>
                  </a:cubicBezTo>
                  <a:cubicBezTo>
                    <a:pt x="0" y="2577"/>
                    <a:pt x="438" y="4301"/>
                    <a:pt x="1696" y="5019"/>
                  </a:cubicBezTo>
                  <a:cubicBezTo>
                    <a:pt x="2086" y="5240"/>
                    <a:pt x="2518" y="5345"/>
                    <a:pt x="2951" y="5345"/>
                  </a:cubicBezTo>
                  <a:cubicBezTo>
                    <a:pt x="3875" y="5345"/>
                    <a:pt x="4799" y="4868"/>
                    <a:pt x="5302" y="4030"/>
                  </a:cubicBezTo>
                  <a:cubicBezTo>
                    <a:pt x="6058" y="2769"/>
                    <a:pt x="5621" y="1043"/>
                    <a:pt x="4362" y="327"/>
                  </a:cubicBezTo>
                  <a:cubicBezTo>
                    <a:pt x="3973" y="105"/>
                    <a:pt x="3540" y="1"/>
                    <a:pt x="3107"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6" name="Google Shape;4156;p9"/>
            <p:cNvSpPr/>
            <p:nvPr/>
          </p:nvSpPr>
          <p:spPr>
            <a:xfrm>
              <a:off x="4299750" y="1236325"/>
              <a:ext cx="151175" cy="134300"/>
            </a:xfrm>
            <a:custGeom>
              <a:rect b="b" l="l" r="r" t="t"/>
              <a:pathLst>
                <a:path extrusionOk="0" h="5372" w="6047">
                  <a:moveTo>
                    <a:pt x="3095" y="1"/>
                  </a:moveTo>
                  <a:cubicBezTo>
                    <a:pt x="2155" y="1"/>
                    <a:pt x="1219" y="495"/>
                    <a:pt x="720" y="1365"/>
                  </a:cubicBezTo>
                  <a:cubicBezTo>
                    <a:pt x="1" y="2621"/>
                    <a:pt x="413" y="4273"/>
                    <a:pt x="1629" y="5008"/>
                  </a:cubicBezTo>
                  <a:cubicBezTo>
                    <a:pt x="2037" y="5255"/>
                    <a:pt x="2494" y="5371"/>
                    <a:pt x="2951" y="5371"/>
                  </a:cubicBezTo>
                  <a:cubicBezTo>
                    <a:pt x="3890" y="5371"/>
                    <a:pt x="4827" y="4877"/>
                    <a:pt x="5326" y="4006"/>
                  </a:cubicBezTo>
                  <a:cubicBezTo>
                    <a:pt x="6047" y="2752"/>
                    <a:pt x="5634" y="1100"/>
                    <a:pt x="4417" y="365"/>
                  </a:cubicBezTo>
                  <a:cubicBezTo>
                    <a:pt x="4009" y="117"/>
                    <a:pt x="3552" y="1"/>
                    <a:pt x="3095"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7" name="Google Shape;4157;p9"/>
            <p:cNvSpPr/>
            <p:nvPr/>
          </p:nvSpPr>
          <p:spPr>
            <a:xfrm>
              <a:off x="2120300" y="2663775"/>
              <a:ext cx="150425" cy="133625"/>
            </a:xfrm>
            <a:custGeom>
              <a:rect b="b" l="l" r="r" t="t"/>
              <a:pathLst>
                <a:path extrusionOk="0" h="5345" w="6017">
                  <a:moveTo>
                    <a:pt x="3086" y="0"/>
                  </a:moveTo>
                  <a:cubicBezTo>
                    <a:pt x="2123" y="0"/>
                    <a:pt x="1162" y="520"/>
                    <a:pt x="680" y="1416"/>
                  </a:cubicBezTo>
                  <a:cubicBezTo>
                    <a:pt x="1" y="2679"/>
                    <a:pt x="456" y="4324"/>
                    <a:pt x="1678" y="5019"/>
                  </a:cubicBezTo>
                  <a:cubicBezTo>
                    <a:pt x="2067" y="5240"/>
                    <a:pt x="2499" y="5344"/>
                    <a:pt x="2931" y="5344"/>
                  </a:cubicBezTo>
                  <a:cubicBezTo>
                    <a:pt x="3894" y="5344"/>
                    <a:pt x="4855" y="4825"/>
                    <a:pt x="5337" y="3929"/>
                  </a:cubicBezTo>
                  <a:cubicBezTo>
                    <a:pt x="6016" y="2664"/>
                    <a:pt x="5561" y="1020"/>
                    <a:pt x="4339" y="326"/>
                  </a:cubicBezTo>
                  <a:cubicBezTo>
                    <a:pt x="3950" y="105"/>
                    <a:pt x="3518" y="0"/>
                    <a:pt x="3086"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8" name="Google Shape;4158;p9"/>
            <p:cNvSpPr/>
            <p:nvPr/>
          </p:nvSpPr>
          <p:spPr>
            <a:xfrm>
              <a:off x="5345075" y="2916250"/>
              <a:ext cx="151200" cy="134275"/>
            </a:xfrm>
            <a:custGeom>
              <a:rect b="b" l="l" r="r" t="t"/>
              <a:pathLst>
                <a:path extrusionOk="0" h="5371" w="6048">
                  <a:moveTo>
                    <a:pt x="3093" y="1"/>
                  </a:moveTo>
                  <a:cubicBezTo>
                    <a:pt x="2131" y="1"/>
                    <a:pt x="1176" y="520"/>
                    <a:pt x="689" y="1423"/>
                  </a:cubicBezTo>
                  <a:cubicBezTo>
                    <a:pt x="1" y="2698"/>
                    <a:pt x="455" y="4338"/>
                    <a:pt x="1688" y="5039"/>
                  </a:cubicBezTo>
                  <a:cubicBezTo>
                    <a:pt x="2084" y="5265"/>
                    <a:pt x="2520" y="5371"/>
                    <a:pt x="2955" y="5371"/>
                  </a:cubicBezTo>
                  <a:cubicBezTo>
                    <a:pt x="3918" y="5371"/>
                    <a:pt x="4873" y="4851"/>
                    <a:pt x="5360" y="3947"/>
                  </a:cubicBezTo>
                  <a:cubicBezTo>
                    <a:pt x="6047" y="2674"/>
                    <a:pt x="5595" y="1034"/>
                    <a:pt x="4361" y="333"/>
                  </a:cubicBezTo>
                  <a:cubicBezTo>
                    <a:pt x="3965" y="107"/>
                    <a:pt x="3529" y="1"/>
                    <a:pt x="3093"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9" name="Google Shape;4159;p9"/>
            <p:cNvSpPr/>
            <p:nvPr/>
          </p:nvSpPr>
          <p:spPr>
            <a:xfrm>
              <a:off x="2785975" y="1477825"/>
              <a:ext cx="152175" cy="134275"/>
            </a:xfrm>
            <a:custGeom>
              <a:rect b="b" l="l" r="r" t="t"/>
              <a:pathLst>
                <a:path extrusionOk="0" h="5371" w="6087">
                  <a:moveTo>
                    <a:pt x="3112" y="1"/>
                  </a:moveTo>
                  <a:cubicBezTo>
                    <a:pt x="2196" y="1"/>
                    <a:pt x="1283" y="470"/>
                    <a:pt x="774" y="1304"/>
                  </a:cubicBezTo>
                  <a:cubicBezTo>
                    <a:pt x="0" y="2571"/>
                    <a:pt x="422" y="4293"/>
                    <a:pt x="1686" y="5028"/>
                  </a:cubicBezTo>
                  <a:cubicBezTo>
                    <a:pt x="2086" y="5260"/>
                    <a:pt x="2530" y="5370"/>
                    <a:pt x="2974" y="5370"/>
                  </a:cubicBezTo>
                  <a:cubicBezTo>
                    <a:pt x="3890" y="5370"/>
                    <a:pt x="4803" y="4900"/>
                    <a:pt x="5313" y="4067"/>
                  </a:cubicBezTo>
                  <a:cubicBezTo>
                    <a:pt x="6086" y="2798"/>
                    <a:pt x="5665" y="1079"/>
                    <a:pt x="4400" y="343"/>
                  </a:cubicBezTo>
                  <a:cubicBezTo>
                    <a:pt x="4000" y="111"/>
                    <a:pt x="3556" y="1"/>
                    <a:pt x="3112"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0" name="Google Shape;4160;p9"/>
            <p:cNvSpPr/>
            <p:nvPr/>
          </p:nvSpPr>
          <p:spPr>
            <a:xfrm>
              <a:off x="2470575" y="1768450"/>
              <a:ext cx="150425" cy="133625"/>
            </a:xfrm>
            <a:custGeom>
              <a:rect b="b" l="l" r="r" t="t"/>
              <a:pathLst>
                <a:path extrusionOk="0" h="5345" w="6017">
                  <a:moveTo>
                    <a:pt x="3089" y="1"/>
                  </a:moveTo>
                  <a:cubicBezTo>
                    <a:pt x="2146" y="1"/>
                    <a:pt x="1200" y="497"/>
                    <a:pt x="707" y="1366"/>
                  </a:cubicBezTo>
                  <a:cubicBezTo>
                    <a:pt x="1" y="2611"/>
                    <a:pt x="422" y="4266"/>
                    <a:pt x="1629" y="4991"/>
                  </a:cubicBezTo>
                  <a:cubicBezTo>
                    <a:pt x="2029" y="5231"/>
                    <a:pt x="2478" y="5345"/>
                    <a:pt x="2928" y="5345"/>
                  </a:cubicBezTo>
                  <a:cubicBezTo>
                    <a:pt x="3871" y="5345"/>
                    <a:pt x="4816" y="4848"/>
                    <a:pt x="5310" y="3979"/>
                  </a:cubicBezTo>
                  <a:cubicBezTo>
                    <a:pt x="6016" y="2734"/>
                    <a:pt x="5595" y="1079"/>
                    <a:pt x="4388" y="354"/>
                  </a:cubicBezTo>
                  <a:cubicBezTo>
                    <a:pt x="3988" y="114"/>
                    <a:pt x="3539" y="1"/>
                    <a:pt x="3089"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1" name="Google Shape;4161;p9"/>
            <p:cNvSpPr/>
            <p:nvPr/>
          </p:nvSpPr>
          <p:spPr>
            <a:xfrm>
              <a:off x="4994875" y="3812225"/>
              <a:ext cx="150500" cy="132950"/>
            </a:xfrm>
            <a:custGeom>
              <a:rect b="b" l="l" r="r" t="t"/>
              <a:pathLst>
                <a:path extrusionOk="0" h="5318" w="6020">
                  <a:moveTo>
                    <a:pt x="3106" y="1"/>
                  </a:moveTo>
                  <a:cubicBezTo>
                    <a:pt x="2176" y="1"/>
                    <a:pt x="1242" y="485"/>
                    <a:pt x="745" y="1329"/>
                  </a:cubicBezTo>
                  <a:cubicBezTo>
                    <a:pt x="1" y="2595"/>
                    <a:pt x="471" y="4338"/>
                    <a:pt x="1740" y="5021"/>
                  </a:cubicBezTo>
                  <a:cubicBezTo>
                    <a:pt x="2115" y="5223"/>
                    <a:pt x="2528" y="5318"/>
                    <a:pt x="2940" y="5318"/>
                  </a:cubicBezTo>
                  <a:cubicBezTo>
                    <a:pt x="3891" y="5318"/>
                    <a:pt x="4841" y="4812"/>
                    <a:pt x="5325" y="3940"/>
                  </a:cubicBezTo>
                  <a:cubicBezTo>
                    <a:pt x="6019" y="2688"/>
                    <a:pt x="5573" y="1024"/>
                    <a:pt x="4352" y="326"/>
                  </a:cubicBezTo>
                  <a:cubicBezTo>
                    <a:pt x="3967" y="105"/>
                    <a:pt x="3537" y="1"/>
                    <a:pt x="3106"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2" name="Google Shape;4162;p9"/>
            <p:cNvSpPr/>
            <p:nvPr/>
          </p:nvSpPr>
          <p:spPr>
            <a:xfrm>
              <a:off x="2203800" y="2243025"/>
              <a:ext cx="150325" cy="132975"/>
            </a:xfrm>
            <a:custGeom>
              <a:rect b="b" l="l" r="r" t="t"/>
              <a:pathLst>
                <a:path extrusionOk="0" h="5319" w="6013">
                  <a:moveTo>
                    <a:pt x="3106" y="1"/>
                  </a:moveTo>
                  <a:cubicBezTo>
                    <a:pt x="2214" y="1"/>
                    <a:pt x="1309" y="446"/>
                    <a:pt x="791" y="1242"/>
                  </a:cubicBezTo>
                  <a:cubicBezTo>
                    <a:pt x="0" y="2464"/>
                    <a:pt x="404" y="4226"/>
                    <a:pt x="1646" y="4972"/>
                  </a:cubicBezTo>
                  <a:cubicBezTo>
                    <a:pt x="2039" y="5207"/>
                    <a:pt x="2482" y="5319"/>
                    <a:pt x="2928" y="5319"/>
                  </a:cubicBezTo>
                  <a:cubicBezTo>
                    <a:pt x="3841" y="5319"/>
                    <a:pt x="4762" y="4852"/>
                    <a:pt x="5268" y="4029"/>
                  </a:cubicBezTo>
                  <a:cubicBezTo>
                    <a:pt x="6012" y="2819"/>
                    <a:pt x="5626" y="1135"/>
                    <a:pt x="4431" y="376"/>
                  </a:cubicBezTo>
                  <a:cubicBezTo>
                    <a:pt x="4030" y="121"/>
                    <a:pt x="3570" y="1"/>
                    <a:pt x="3106"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3" name="Google Shape;4163;p9"/>
            <p:cNvSpPr/>
            <p:nvPr/>
          </p:nvSpPr>
          <p:spPr>
            <a:xfrm>
              <a:off x="3580900" y="4421600"/>
              <a:ext cx="150475" cy="132975"/>
            </a:xfrm>
            <a:custGeom>
              <a:rect b="b" l="l" r="r" t="t"/>
              <a:pathLst>
                <a:path extrusionOk="0" h="5319" w="6019">
                  <a:moveTo>
                    <a:pt x="3106" y="1"/>
                  </a:moveTo>
                  <a:cubicBezTo>
                    <a:pt x="2184" y="1"/>
                    <a:pt x="1255" y="477"/>
                    <a:pt x="753" y="1313"/>
                  </a:cubicBezTo>
                  <a:cubicBezTo>
                    <a:pt x="0" y="2568"/>
                    <a:pt x="457" y="4317"/>
                    <a:pt x="1722" y="5012"/>
                  </a:cubicBezTo>
                  <a:cubicBezTo>
                    <a:pt x="2101" y="5220"/>
                    <a:pt x="2521" y="5319"/>
                    <a:pt x="2940" y="5319"/>
                  </a:cubicBezTo>
                  <a:cubicBezTo>
                    <a:pt x="3882" y="5319"/>
                    <a:pt x="4824" y="4821"/>
                    <a:pt x="5313" y="3958"/>
                  </a:cubicBezTo>
                  <a:cubicBezTo>
                    <a:pt x="6019" y="2711"/>
                    <a:pt x="5584" y="1045"/>
                    <a:pt x="4367" y="334"/>
                  </a:cubicBezTo>
                  <a:cubicBezTo>
                    <a:pt x="3979" y="108"/>
                    <a:pt x="3543" y="1"/>
                    <a:pt x="3106"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4" name="Google Shape;4164;p9"/>
            <p:cNvSpPr/>
            <p:nvPr/>
          </p:nvSpPr>
          <p:spPr>
            <a:xfrm>
              <a:off x="2417875" y="3767775"/>
              <a:ext cx="150475" cy="132975"/>
            </a:xfrm>
            <a:custGeom>
              <a:rect b="b" l="l" r="r" t="t"/>
              <a:pathLst>
                <a:path extrusionOk="0" h="5319" w="6019">
                  <a:moveTo>
                    <a:pt x="3106" y="1"/>
                  </a:moveTo>
                  <a:cubicBezTo>
                    <a:pt x="2178" y="1"/>
                    <a:pt x="1243" y="483"/>
                    <a:pt x="746" y="1326"/>
                  </a:cubicBezTo>
                  <a:cubicBezTo>
                    <a:pt x="0" y="2590"/>
                    <a:pt x="467" y="4333"/>
                    <a:pt x="1735" y="5018"/>
                  </a:cubicBezTo>
                  <a:cubicBezTo>
                    <a:pt x="2111" y="5222"/>
                    <a:pt x="2526" y="5318"/>
                    <a:pt x="2940" y="5318"/>
                  </a:cubicBezTo>
                  <a:cubicBezTo>
                    <a:pt x="3890" y="5318"/>
                    <a:pt x="4837" y="4814"/>
                    <a:pt x="5321" y="3944"/>
                  </a:cubicBezTo>
                  <a:cubicBezTo>
                    <a:pt x="6018" y="2695"/>
                    <a:pt x="5575" y="1028"/>
                    <a:pt x="4355" y="327"/>
                  </a:cubicBezTo>
                  <a:cubicBezTo>
                    <a:pt x="3969" y="105"/>
                    <a:pt x="3538" y="1"/>
                    <a:pt x="3106"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5" name="Google Shape;4165;p9"/>
            <p:cNvSpPr/>
            <p:nvPr/>
          </p:nvSpPr>
          <p:spPr>
            <a:xfrm>
              <a:off x="3166375" y="4344650"/>
              <a:ext cx="148925" cy="131675"/>
            </a:xfrm>
            <a:custGeom>
              <a:rect b="b" l="l" r="r" t="t"/>
              <a:pathLst>
                <a:path extrusionOk="0" h="5267" w="5957">
                  <a:moveTo>
                    <a:pt x="3056" y="0"/>
                  </a:moveTo>
                  <a:cubicBezTo>
                    <a:pt x="2159" y="0"/>
                    <a:pt x="1261" y="458"/>
                    <a:pt x="755" y="1270"/>
                  </a:cubicBezTo>
                  <a:cubicBezTo>
                    <a:pt x="1" y="2482"/>
                    <a:pt x="400" y="4179"/>
                    <a:pt x="1616" y="4917"/>
                  </a:cubicBezTo>
                  <a:cubicBezTo>
                    <a:pt x="2007" y="5154"/>
                    <a:pt x="2450" y="5267"/>
                    <a:pt x="2894" y="5267"/>
                  </a:cubicBezTo>
                  <a:cubicBezTo>
                    <a:pt x="3812" y="5267"/>
                    <a:pt x="4737" y="4789"/>
                    <a:pt x="5230" y="3950"/>
                  </a:cubicBezTo>
                  <a:cubicBezTo>
                    <a:pt x="5957" y="2714"/>
                    <a:pt x="5521" y="1025"/>
                    <a:pt x="4295" y="324"/>
                  </a:cubicBezTo>
                  <a:cubicBezTo>
                    <a:pt x="3910" y="104"/>
                    <a:pt x="3483" y="0"/>
                    <a:pt x="3056"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6" name="Google Shape;4166;p9"/>
            <p:cNvSpPr/>
            <p:nvPr/>
          </p:nvSpPr>
          <p:spPr>
            <a:xfrm>
              <a:off x="2701125" y="4083150"/>
              <a:ext cx="148450" cy="131550"/>
            </a:xfrm>
            <a:custGeom>
              <a:rect b="b" l="l" r="r" t="t"/>
              <a:pathLst>
                <a:path extrusionOk="0" h="5262" w="5938">
                  <a:moveTo>
                    <a:pt x="3061" y="1"/>
                  </a:moveTo>
                  <a:cubicBezTo>
                    <a:pt x="2127" y="1"/>
                    <a:pt x="1191" y="496"/>
                    <a:pt x="708" y="1356"/>
                  </a:cubicBezTo>
                  <a:cubicBezTo>
                    <a:pt x="1" y="2611"/>
                    <a:pt x="463" y="4288"/>
                    <a:pt x="1703" y="4963"/>
                  </a:cubicBezTo>
                  <a:cubicBezTo>
                    <a:pt x="2075" y="5166"/>
                    <a:pt x="2487" y="5261"/>
                    <a:pt x="2899" y="5261"/>
                  </a:cubicBezTo>
                  <a:cubicBezTo>
                    <a:pt x="3856" y="5261"/>
                    <a:pt x="4814" y="4745"/>
                    <a:pt x="5282" y="3861"/>
                  </a:cubicBezTo>
                  <a:cubicBezTo>
                    <a:pt x="5938" y="2620"/>
                    <a:pt x="5496" y="1020"/>
                    <a:pt x="4308" y="330"/>
                  </a:cubicBezTo>
                  <a:cubicBezTo>
                    <a:pt x="3922" y="106"/>
                    <a:pt x="3492" y="1"/>
                    <a:pt x="3061"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7" name="Google Shape;4167;p9"/>
            <p:cNvSpPr/>
            <p:nvPr/>
          </p:nvSpPr>
          <p:spPr>
            <a:xfrm>
              <a:off x="4999150" y="1630675"/>
              <a:ext cx="147475" cy="130175"/>
            </a:xfrm>
            <a:custGeom>
              <a:rect b="b" l="l" r="r" t="t"/>
              <a:pathLst>
                <a:path extrusionOk="0" h="5207" w="5899">
                  <a:moveTo>
                    <a:pt x="3013" y="1"/>
                  </a:moveTo>
                  <a:cubicBezTo>
                    <a:pt x="2126" y="1"/>
                    <a:pt x="1250" y="462"/>
                    <a:pt x="755" y="1286"/>
                  </a:cubicBezTo>
                  <a:cubicBezTo>
                    <a:pt x="1" y="2542"/>
                    <a:pt x="431" y="4198"/>
                    <a:pt x="1691" y="4894"/>
                  </a:cubicBezTo>
                  <a:cubicBezTo>
                    <a:pt x="2075" y="5106"/>
                    <a:pt x="2493" y="5207"/>
                    <a:pt x="2908" y="5207"/>
                  </a:cubicBezTo>
                  <a:cubicBezTo>
                    <a:pt x="3817" y="5207"/>
                    <a:pt x="4709" y="4724"/>
                    <a:pt x="5192" y="3873"/>
                  </a:cubicBezTo>
                  <a:cubicBezTo>
                    <a:pt x="5898" y="2632"/>
                    <a:pt x="5486" y="1049"/>
                    <a:pt x="4277" y="342"/>
                  </a:cubicBezTo>
                  <a:cubicBezTo>
                    <a:pt x="3882" y="110"/>
                    <a:pt x="3446" y="1"/>
                    <a:pt x="3013"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8" name="Google Shape;4168;p9"/>
            <p:cNvSpPr/>
            <p:nvPr/>
          </p:nvSpPr>
          <p:spPr>
            <a:xfrm>
              <a:off x="4068775" y="1107625"/>
              <a:ext cx="147425" cy="130150"/>
            </a:xfrm>
            <a:custGeom>
              <a:rect b="b" l="l" r="r" t="t"/>
              <a:pathLst>
                <a:path extrusionOk="0" h="5206" w="5897">
                  <a:moveTo>
                    <a:pt x="3011" y="1"/>
                  </a:moveTo>
                  <a:cubicBezTo>
                    <a:pt x="2103" y="1"/>
                    <a:pt x="1212" y="483"/>
                    <a:pt x="727" y="1332"/>
                  </a:cubicBezTo>
                  <a:cubicBezTo>
                    <a:pt x="0" y="2608"/>
                    <a:pt x="463" y="4254"/>
                    <a:pt x="1736" y="4919"/>
                  </a:cubicBezTo>
                  <a:cubicBezTo>
                    <a:pt x="2109" y="5113"/>
                    <a:pt x="2510" y="5206"/>
                    <a:pt x="2907" y="5206"/>
                  </a:cubicBezTo>
                  <a:cubicBezTo>
                    <a:pt x="3836" y="5206"/>
                    <a:pt x="4744" y="4701"/>
                    <a:pt x="5218" y="3824"/>
                  </a:cubicBezTo>
                  <a:cubicBezTo>
                    <a:pt x="5896" y="2567"/>
                    <a:pt x="5451" y="992"/>
                    <a:pt x="4229" y="315"/>
                  </a:cubicBezTo>
                  <a:cubicBezTo>
                    <a:pt x="3845" y="102"/>
                    <a:pt x="3426" y="1"/>
                    <a:pt x="3011"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9" name="Google Shape;4169;p9"/>
            <p:cNvSpPr/>
            <p:nvPr/>
          </p:nvSpPr>
          <p:spPr>
            <a:xfrm>
              <a:off x="5397325" y="3102675"/>
              <a:ext cx="146025" cy="129325"/>
            </a:xfrm>
            <a:custGeom>
              <a:rect b="b" l="l" r="r" t="t"/>
              <a:pathLst>
                <a:path extrusionOk="0" h="5173" w="5841">
                  <a:moveTo>
                    <a:pt x="2950" y="0"/>
                  </a:moveTo>
                  <a:cubicBezTo>
                    <a:pt x="2050" y="0"/>
                    <a:pt x="1179" y="487"/>
                    <a:pt x="699" y="1350"/>
                  </a:cubicBezTo>
                  <a:cubicBezTo>
                    <a:pt x="0" y="2606"/>
                    <a:pt x="412" y="4138"/>
                    <a:pt x="1636" y="4837"/>
                  </a:cubicBezTo>
                  <a:cubicBezTo>
                    <a:pt x="2034" y="5064"/>
                    <a:pt x="2464" y="5172"/>
                    <a:pt x="2888" y="5172"/>
                  </a:cubicBezTo>
                  <a:cubicBezTo>
                    <a:pt x="3806" y="5172"/>
                    <a:pt x="4696" y="4667"/>
                    <a:pt x="5168" y="3773"/>
                  </a:cubicBezTo>
                  <a:cubicBezTo>
                    <a:pt x="5840" y="2506"/>
                    <a:pt x="5394" y="979"/>
                    <a:pt x="4156" y="309"/>
                  </a:cubicBezTo>
                  <a:cubicBezTo>
                    <a:pt x="3770" y="100"/>
                    <a:pt x="3357" y="0"/>
                    <a:pt x="2950"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0" name="Google Shape;4170;p9"/>
            <p:cNvSpPr/>
            <p:nvPr/>
          </p:nvSpPr>
          <p:spPr>
            <a:xfrm>
              <a:off x="4864350" y="4051550"/>
              <a:ext cx="145450" cy="128550"/>
            </a:xfrm>
            <a:custGeom>
              <a:rect b="b" l="l" r="r" t="t"/>
              <a:pathLst>
                <a:path extrusionOk="0" h="5142" w="5818">
                  <a:moveTo>
                    <a:pt x="2928" y="1"/>
                  </a:moveTo>
                  <a:cubicBezTo>
                    <a:pt x="2028" y="1"/>
                    <a:pt x="1165" y="498"/>
                    <a:pt x="688" y="1382"/>
                  </a:cubicBezTo>
                  <a:cubicBezTo>
                    <a:pt x="1" y="2655"/>
                    <a:pt x="440" y="4161"/>
                    <a:pt x="1696" y="4836"/>
                  </a:cubicBezTo>
                  <a:cubicBezTo>
                    <a:pt x="2080" y="5043"/>
                    <a:pt x="2489" y="5142"/>
                    <a:pt x="2891" y="5142"/>
                  </a:cubicBezTo>
                  <a:cubicBezTo>
                    <a:pt x="3791" y="5142"/>
                    <a:pt x="4655" y="4645"/>
                    <a:pt x="5132" y="3760"/>
                  </a:cubicBezTo>
                  <a:cubicBezTo>
                    <a:pt x="5817" y="2488"/>
                    <a:pt x="5378" y="982"/>
                    <a:pt x="4124" y="307"/>
                  </a:cubicBezTo>
                  <a:cubicBezTo>
                    <a:pt x="3739" y="100"/>
                    <a:pt x="3330" y="1"/>
                    <a:pt x="2928"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1" name="Google Shape;4171;p9"/>
            <p:cNvSpPr/>
            <p:nvPr/>
          </p:nvSpPr>
          <p:spPr>
            <a:xfrm>
              <a:off x="5381675" y="2313700"/>
              <a:ext cx="146025" cy="129350"/>
            </a:xfrm>
            <a:custGeom>
              <a:rect b="b" l="l" r="r" t="t"/>
              <a:pathLst>
                <a:path extrusionOk="0" h="5174" w="5841">
                  <a:moveTo>
                    <a:pt x="2951" y="1"/>
                  </a:moveTo>
                  <a:cubicBezTo>
                    <a:pt x="2058" y="1"/>
                    <a:pt x="1195" y="478"/>
                    <a:pt x="710" y="1332"/>
                  </a:cubicBezTo>
                  <a:cubicBezTo>
                    <a:pt x="0" y="2581"/>
                    <a:pt x="400" y="4118"/>
                    <a:pt x="1617" y="4827"/>
                  </a:cubicBezTo>
                  <a:cubicBezTo>
                    <a:pt x="2019" y="5062"/>
                    <a:pt x="2457" y="5174"/>
                    <a:pt x="2888" y="5174"/>
                  </a:cubicBezTo>
                  <a:cubicBezTo>
                    <a:pt x="3799" y="5174"/>
                    <a:pt x="4682" y="4677"/>
                    <a:pt x="5159" y="3794"/>
                  </a:cubicBezTo>
                  <a:cubicBezTo>
                    <a:pt x="5840" y="2530"/>
                    <a:pt x="5408" y="1002"/>
                    <a:pt x="4176" y="319"/>
                  </a:cubicBezTo>
                  <a:cubicBezTo>
                    <a:pt x="3785" y="103"/>
                    <a:pt x="3365" y="1"/>
                    <a:pt x="2951"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2" name="Google Shape;4172;p9"/>
            <p:cNvSpPr/>
            <p:nvPr/>
          </p:nvSpPr>
          <p:spPr>
            <a:xfrm>
              <a:off x="5332425" y="2130175"/>
              <a:ext cx="145225" cy="128500"/>
            </a:xfrm>
            <a:custGeom>
              <a:rect b="b" l="l" r="r" t="t"/>
              <a:pathLst>
                <a:path extrusionOk="0" h="5140" w="5809">
                  <a:moveTo>
                    <a:pt x="2922" y="0"/>
                  </a:moveTo>
                  <a:cubicBezTo>
                    <a:pt x="2046" y="0"/>
                    <a:pt x="1204" y="469"/>
                    <a:pt x="719" y="1315"/>
                  </a:cubicBezTo>
                  <a:cubicBezTo>
                    <a:pt x="0" y="2572"/>
                    <a:pt x="392" y="4091"/>
                    <a:pt x="1625" y="4799"/>
                  </a:cubicBezTo>
                  <a:cubicBezTo>
                    <a:pt x="2029" y="5029"/>
                    <a:pt x="2461" y="5140"/>
                    <a:pt x="2887" y="5140"/>
                  </a:cubicBezTo>
                  <a:cubicBezTo>
                    <a:pt x="3762" y="5140"/>
                    <a:pt x="4605" y="4672"/>
                    <a:pt x="5090" y="3826"/>
                  </a:cubicBezTo>
                  <a:cubicBezTo>
                    <a:pt x="5809" y="2569"/>
                    <a:pt x="5417" y="1050"/>
                    <a:pt x="4184" y="342"/>
                  </a:cubicBezTo>
                  <a:cubicBezTo>
                    <a:pt x="3780" y="111"/>
                    <a:pt x="3347" y="0"/>
                    <a:pt x="2922"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3" name="Google Shape;4173;p9"/>
            <p:cNvSpPr/>
            <p:nvPr/>
          </p:nvSpPr>
          <p:spPr>
            <a:xfrm>
              <a:off x="3471600" y="1084025"/>
              <a:ext cx="145275" cy="128525"/>
            </a:xfrm>
            <a:custGeom>
              <a:rect b="b" l="l" r="r" t="t"/>
              <a:pathLst>
                <a:path extrusionOk="0" h="5141" w="5811">
                  <a:moveTo>
                    <a:pt x="2921" y="1"/>
                  </a:moveTo>
                  <a:cubicBezTo>
                    <a:pt x="2055" y="1"/>
                    <a:pt x="1220" y="459"/>
                    <a:pt x="734" y="1290"/>
                  </a:cubicBezTo>
                  <a:cubicBezTo>
                    <a:pt x="0" y="2544"/>
                    <a:pt x="378" y="4066"/>
                    <a:pt x="1601" y="4786"/>
                  </a:cubicBezTo>
                  <a:cubicBezTo>
                    <a:pt x="2011" y="5026"/>
                    <a:pt x="2453" y="5141"/>
                    <a:pt x="2887" y="5141"/>
                  </a:cubicBezTo>
                  <a:cubicBezTo>
                    <a:pt x="3754" y="5141"/>
                    <a:pt x="4589" y="4683"/>
                    <a:pt x="5075" y="3851"/>
                  </a:cubicBezTo>
                  <a:cubicBezTo>
                    <a:pt x="5811" y="2599"/>
                    <a:pt x="5432" y="1075"/>
                    <a:pt x="4209" y="357"/>
                  </a:cubicBezTo>
                  <a:cubicBezTo>
                    <a:pt x="3798" y="116"/>
                    <a:pt x="3356" y="1"/>
                    <a:pt x="2921"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4" name="Google Shape;4174;p9"/>
            <p:cNvSpPr/>
            <p:nvPr/>
          </p:nvSpPr>
          <p:spPr>
            <a:xfrm>
              <a:off x="5431575" y="2498050"/>
              <a:ext cx="145525" cy="128550"/>
            </a:xfrm>
            <a:custGeom>
              <a:rect b="b" l="l" r="r" t="t"/>
              <a:pathLst>
                <a:path extrusionOk="0" h="5142" w="5821">
                  <a:moveTo>
                    <a:pt x="2927" y="0"/>
                  </a:moveTo>
                  <a:cubicBezTo>
                    <a:pt x="2038" y="0"/>
                    <a:pt x="1185" y="485"/>
                    <a:pt x="704" y="1354"/>
                  </a:cubicBezTo>
                  <a:cubicBezTo>
                    <a:pt x="1" y="2624"/>
                    <a:pt x="422" y="4130"/>
                    <a:pt x="1669" y="4820"/>
                  </a:cubicBezTo>
                  <a:cubicBezTo>
                    <a:pt x="2063" y="5037"/>
                    <a:pt x="2483" y="5141"/>
                    <a:pt x="2894" y="5141"/>
                  </a:cubicBezTo>
                  <a:cubicBezTo>
                    <a:pt x="3784" y="5141"/>
                    <a:pt x="4637" y="4656"/>
                    <a:pt x="5117" y="3788"/>
                  </a:cubicBezTo>
                  <a:cubicBezTo>
                    <a:pt x="5820" y="2516"/>
                    <a:pt x="5399" y="1012"/>
                    <a:pt x="4152" y="322"/>
                  </a:cubicBezTo>
                  <a:cubicBezTo>
                    <a:pt x="3758" y="104"/>
                    <a:pt x="3339" y="0"/>
                    <a:pt x="2927"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5" name="Google Shape;4175;p9"/>
            <p:cNvSpPr/>
            <p:nvPr/>
          </p:nvSpPr>
          <p:spPr>
            <a:xfrm>
              <a:off x="3288250" y="1136800"/>
              <a:ext cx="146050" cy="129350"/>
            </a:xfrm>
            <a:custGeom>
              <a:rect b="b" l="l" r="r" t="t"/>
              <a:pathLst>
                <a:path extrusionOk="0" h="5174" w="5842">
                  <a:moveTo>
                    <a:pt x="2955" y="1"/>
                  </a:moveTo>
                  <a:cubicBezTo>
                    <a:pt x="2049" y="1"/>
                    <a:pt x="1169" y="492"/>
                    <a:pt x="690" y="1367"/>
                  </a:cubicBezTo>
                  <a:cubicBezTo>
                    <a:pt x="0" y="2627"/>
                    <a:pt x="423" y="4157"/>
                    <a:pt x="1652" y="4847"/>
                  </a:cubicBezTo>
                  <a:cubicBezTo>
                    <a:pt x="2047" y="5068"/>
                    <a:pt x="2472" y="5174"/>
                    <a:pt x="2891" y="5174"/>
                  </a:cubicBezTo>
                  <a:cubicBezTo>
                    <a:pt x="3777" y="5174"/>
                    <a:pt x="4637" y="4702"/>
                    <a:pt x="5124" y="3856"/>
                  </a:cubicBezTo>
                  <a:cubicBezTo>
                    <a:pt x="5842" y="2610"/>
                    <a:pt x="5450" y="1070"/>
                    <a:pt x="4237" y="354"/>
                  </a:cubicBezTo>
                  <a:cubicBezTo>
                    <a:pt x="3831" y="114"/>
                    <a:pt x="3390" y="1"/>
                    <a:pt x="2955"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6" name="Google Shape;4176;p9"/>
            <p:cNvSpPr/>
            <p:nvPr/>
          </p:nvSpPr>
          <p:spPr>
            <a:xfrm>
              <a:off x="2605575" y="1533450"/>
              <a:ext cx="146575" cy="129350"/>
            </a:xfrm>
            <a:custGeom>
              <a:rect b="b" l="l" r="r" t="t"/>
              <a:pathLst>
                <a:path extrusionOk="0" h="5174" w="5863">
                  <a:moveTo>
                    <a:pt x="2972" y="1"/>
                  </a:moveTo>
                  <a:cubicBezTo>
                    <a:pt x="2096" y="1"/>
                    <a:pt x="1244" y="461"/>
                    <a:pt x="753" y="1291"/>
                  </a:cubicBezTo>
                  <a:cubicBezTo>
                    <a:pt x="0" y="2564"/>
                    <a:pt x="422" y="4162"/>
                    <a:pt x="1693" y="4859"/>
                  </a:cubicBezTo>
                  <a:cubicBezTo>
                    <a:pt x="2083" y="5072"/>
                    <a:pt x="2500" y="5174"/>
                    <a:pt x="2912" y="5174"/>
                  </a:cubicBezTo>
                  <a:cubicBezTo>
                    <a:pt x="3807" y="5174"/>
                    <a:pt x="4673" y="4693"/>
                    <a:pt x="5156" y="3834"/>
                  </a:cubicBezTo>
                  <a:cubicBezTo>
                    <a:pt x="5862" y="2583"/>
                    <a:pt x="5457" y="1048"/>
                    <a:pt x="4237" y="344"/>
                  </a:cubicBezTo>
                  <a:cubicBezTo>
                    <a:pt x="3836" y="111"/>
                    <a:pt x="3401" y="1"/>
                    <a:pt x="2972"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7" name="Google Shape;4177;p9"/>
            <p:cNvSpPr/>
            <p:nvPr/>
          </p:nvSpPr>
          <p:spPr>
            <a:xfrm>
              <a:off x="3106025" y="1190775"/>
              <a:ext cx="144700" cy="127750"/>
            </a:xfrm>
            <a:custGeom>
              <a:rect b="b" l="l" r="r" t="t"/>
              <a:pathLst>
                <a:path extrusionOk="0" h="5110" w="5788">
                  <a:moveTo>
                    <a:pt x="2903" y="1"/>
                  </a:moveTo>
                  <a:cubicBezTo>
                    <a:pt x="2049" y="1"/>
                    <a:pt x="1229" y="450"/>
                    <a:pt x="745" y="1264"/>
                  </a:cubicBezTo>
                  <a:cubicBezTo>
                    <a:pt x="1" y="2523"/>
                    <a:pt x="374" y="4042"/>
                    <a:pt x="1603" y="4758"/>
                  </a:cubicBezTo>
                  <a:cubicBezTo>
                    <a:pt x="2012" y="4996"/>
                    <a:pt x="2450" y="5110"/>
                    <a:pt x="2879" y="5110"/>
                  </a:cubicBezTo>
                  <a:cubicBezTo>
                    <a:pt x="3750" y="5110"/>
                    <a:pt x="4583" y="4642"/>
                    <a:pt x="5066" y="3796"/>
                  </a:cubicBezTo>
                  <a:cubicBezTo>
                    <a:pt x="5788" y="2527"/>
                    <a:pt x="5382" y="1021"/>
                    <a:pt x="4131" y="325"/>
                  </a:cubicBezTo>
                  <a:cubicBezTo>
                    <a:pt x="3737" y="106"/>
                    <a:pt x="3316" y="1"/>
                    <a:pt x="2903"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8" name="Google Shape;4178;p9"/>
            <p:cNvSpPr/>
            <p:nvPr/>
          </p:nvSpPr>
          <p:spPr>
            <a:xfrm>
              <a:off x="2073525" y="2482750"/>
              <a:ext cx="144725" cy="127775"/>
            </a:xfrm>
            <a:custGeom>
              <a:rect b="b" l="l" r="r" t="t"/>
              <a:pathLst>
                <a:path extrusionOk="0" h="5111" w="5789">
                  <a:moveTo>
                    <a:pt x="2906" y="0"/>
                  </a:moveTo>
                  <a:cubicBezTo>
                    <a:pt x="2049" y="0"/>
                    <a:pt x="1226" y="453"/>
                    <a:pt x="743" y="1272"/>
                  </a:cubicBezTo>
                  <a:cubicBezTo>
                    <a:pt x="0" y="2531"/>
                    <a:pt x="378" y="4048"/>
                    <a:pt x="1611" y="4762"/>
                  </a:cubicBezTo>
                  <a:cubicBezTo>
                    <a:pt x="2019" y="4998"/>
                    <a:pt x="2455" y="5111"/>
                    <a:pt x="2882" y="5111"/>
                  </a:cubicBezTo>
                  <a:cubicBezTo>
                    <a:pt x="3754" y="5111"/>
                    <a:pt x="4589" y="4641"/>
                    <a:pt x="5071" y="3790"/>
                  </a:cubicBezTo>
                  <a:cubicBezTo>
                    <a:pt x="5789" y="2521"/>
                    <a:pt x="5381" y="1015"/>
                    <a:pt x="4126" y="321"/>
                  </a:cubicBezTo>
                  <a:cubicBezTo>
                    <a:pt x="3734" y="104"/>
                    <a:pt x="3316" y="0"/>
                    <a:pt x="2906"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9" name="Google Shape;4179;p9"/>
            <p:cNvSpPr/>
            <p:nvPr/>
          </p:nvSpPr>
          <p:spPr>
            <a:xfrm>
              <a:off x="4000100" y="4502500"/>
              <a:ext cx="143300" cy="126400"/>
            </a:xfrm>
            <a:custGeom>
              <a:rect b="b" l="l" r="r" t="t"/>
              <a:pathLst>
                <a:path extrusionOk="0" h="5056" w="5732">
                  <a:moveTo>
                    <a:pt x="2888" y="1"/>
                  </a:moveTo>
                  <a:cubicBezTo>
                    <a:pt x="2024" y="1"/>
                    <a:pt x="1197" y="466"/>
                    <a:pt x="723" y="1304"/>
                  </a:cubicBezTo>
                  <a:cubicBezTo>
                    <a:pt x="0" y="2577"/>
                    <a:pt x="428" y="4086"/>
                    <a:pt x="1701" y="4762"/>
                  </a:cubicBezTo>
                  <a:cubicBezTo>
                    <a:pt x="2075" y="4961"/>
                    <a:pt x="2470" y="5055"/>
                    <a:pt x="2858" y="5055"/>
                  </a:cubicBezTo>
                  <a:cubicBezTo>
                    <a:pt x="3739" y="5055"/>
                    <a:pt x="4582" y="4568"/>
                    <a:pt x="5055" y="3700"/>
                  </a:cubicBezTo>
                  <a:cubicBezTo>
                    <a:pt x="5731" y="2458"/>
                    <a:pt x="5317" y="996"/>
                    <a:pt x="4097" y="320"/>
                  </a:cubicBezTo>
                  <a:cubicBezTo>
                    <a:pt x="3708" y="104"/>
                    <a:pt x="3294" y="1"/>
                    <a:pt x="2888"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0" name="Google Shape;4180;p9"/>
            <p:cNvSpPr/>
            <p:nvPr/>
          </p:nvSpPr>
          <p:spPr>
            <a:xfrm>
              <a:off x="2158850" y="2063075"/>
              <a:ext cx="141325" cy="125000"/>
            </a:xfrm>
            <a:custGeom>
              <a:rect b="b" l="l" r="r" t="t"/>
              <a:pathLst>
                <a:path extrusionOk="0" h="5000" w="5653">
                  <a:moveTo>
                    <a:pt x="2855" y="0"/>
                  </a:moveTo>
                  <a:cubicBezTo>
                    <a:pt x="1993" y="0"/>
                    <a:pt x="1157" y="463"/>
                    <a:pt x="690" y="1290"/>
                  </a:cubicBezTo>
                  <a:cubicBezTo>
                    <a:pt x="0" y="2508"/>
                    <a:pt x="400" y="4003"/>
                    <a:pt x="1593" y="4680"/>
                  </a:cubicBezTo>
                  <a:cubicBezTo>
                    <a:pt x="1976" y="4896"/>
                    <a:pt x="2390" y="4999"/>
                    <a:pt x="2797" y="4999"/>
                  </a:cubicBezTo>
                  <a:cubicBezTo>
                    <a:pt x="3661" y="4999"/>
                    <a:pt x="4497" y="4537"/>
                    <a:pt x="4965" y="3709"/>
                  </a:cubicBezTo>
                  <a:cubicBezTo>
                    <a:pt x="5653" y="2491"/>
                    <a:pt x="5255" y="996"/>
                    <a:pt x="4060" y="321"/>
                  </a:cubicBezTo>
                  <a:cubicBezTo>
                    <a:pt x="3676" y="104"/>
                    <a:pt x="3263" y="0"/>
                    <a:pt x="2855"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1" name="Google Shape;4181;p9"/>
            <p:cNvSpPr/>
            <p:nvPr/>
          </p:nvSpPr>
          <p:spPr>
            <a:xfrm>
              <a:off x="5182725" y="3763050"/>
              <a:ext cx="141250" cy="124950"/>
            </a:xfrm>
            <a:custGeom>
              <a:rect b="b" l="l" r="r" t="t"/>
              <a:pathLst>
                <a:path extrusionOk="0" h="4998" w="5650">
                  <a:moveTo>
                    <a:pt x="2854" y="1"/>
                  </a:moveTo>
                  <a:cubicBezTo>
                    <a:pt x="2001" y="1"/>
                    <a:pt x="1171" y="452"/>
                    <a:pt x="702" y="1263"/>
                  </a:cubicBezTo>
                  <a:cubicBezTo>
                    <a:pt x="1" y="2474"/>
                    <a:pt x="382" y="3978"/>
                    <a:pt x="1566" y="4664"/>
                  </a:cubicBezTo>
                  <a:cubicBezTo>
                    <a:pt x="1956" y="4890"/>
                    <a:pt x="2378" y="4998"/>
                    <a:pt x="2796" y="4998"/>
                  </a:cubicBezTo>
                  <a:cubicBezTo>
                    <a:pt x="3649" y="4998"/>
                    <a:pt x="4478" y="4546"/>
                    <a:pt x="4948" y="3735"/>
                  </a:cubicBezTo>
                  <a:cubicBezTo>
                    <a:pt x="5649" y="2524"/>
                    <a:pt x="5267" y="1021"/>
                    <a:pt x="4084" y="334"/>
                  </a:cubicBezTo>
                  <a:cubicBezTo>
                    <a:pt x="3694" y="108"/>
                    <a:pt x="3271" y="1"/>
                    <a:pt x="2854"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2" name="Google Shape;4182;p9"/>
            <p:cNvSpPr/>
            <p:nvPr/>
          </p:nvSpPr>
          <p:spPr>
            <a:xfrm>
              <a:off x="5315975" y="3525925"/>
              <a:ext cx="141375" cy="124975"/>
            </a:xfrm>
            <a:custGeom>
              <a:rect b="b" l="l" r="r" t="t"/>
              <a:pathLst>
                <a:path extrusionOk="0" h="4999" w="5655">
                  <a:moveTo>
                    <a:pt x="2860" y="0"/>
                  </a:moveTo>
                  <a:cubicBezTo>
                    <a:pt x="1980" y="0"/>
                    <a:pt x="1129" y="482"/>
                    <a:pt x="667" y="1333"/>
                  </a:cubicBezTo>
                  <a:cubicBezTo>
                    <a:pt x="1" y="2557"/>
                    <a:pt x="430" y="4047"/>
                    <a:pt x="1636" y="4701"/>
                  </a:cubicBezTo>
                  <a:cubicBezTo>
                    <a:pt x="2008" y="4903"/>
                    <a:pt x="2405" y="4999"/>
                    <a:pt x="2797" y="4999"/>
                  </a:cubicBezTo>
                  <a:cubicBezTo>
                    <a:pt x="3676" y="4999"/>
                    <a:pt x="4527" y="4518"/>
                    <a:pt x="4989" y="3667"/>
                  </a:cubicBezTo>
                  <a:cubicBezTo>
                    <a:pt x="5655" y="2441"/>
                    <a:pt x="5226" y="951"/>
                    <a:pt x="4019" y="297"/>
                  </a:cubicBezTo>
                  <a:cubicBezTo>
                    <a:pt x="3649" y="96"/>
                    <a:pt x="3251" y="0"/>
                    <a:pt x="2860"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3" name="Google Shape;4183;p9"/>
            <p:cNvSpPr/>
            <p:nvPr/>
          </p:nvSpPr>
          <p:spPr>
            <a:xfrm>
              <a:off x="2292175" y="1825950"/>
              <a:ext cx="141325" cy="124975"/>
            </a:xfrm>
            <a:custGeom>
              <a:rect b="b" l="l" r="r" t="t"/>
              <a:pathLst>
                <a:path extrusionOk="0" h="4999" w="5653">
                  <a:moveTo>
                    <a:pt x="2855" y="0"/>
                  </a:moveTo>
                  <a:cubicBezTo>
                    <a:pt x="1992" y="0"/>
                    <a:pt x="1156" y="463"/>
                    <a:pt x="688" y="1290"/>
                  </a:cubicBezTo>
                  <a:cubicBezTo>
                    <a:pt x="0" y="2507"/>
                    <a:pt x="398" y="4004"/>
                    <a:pt x="1593" y="4679"/>
                  </a:cubicBezTo>
                  <a:cubicBezTo>
                    <a:pt x="1976" y="4896"/>
                    <a:pt x="2389" y="4999"/>
                    <a:pt x="2796" y="4999"/>
                  </a:cubicBezTo>
                  <a:cubicBezTo>
                    <a:pt x="3659" y="4999"/>
                    <a:pt x="4496" y="4536"/>
                    <a:pt x="4963" y="3710"/>
                  </a:cubicBezTo>
                  <a:cubicBezTo>
                    <a:pt x="5653" y="2491"/>
                    <a:pt x="5254" y="995"/>
                    <a:pt x="4060" y="320"/>
                  </a:cubicBezTo>
                  <a:cubicBezTo>
                    <a:pt x="3676" y="103"/>
                    <a:pt x="3263" y="0"/>
                    <a:pt x="2855"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4" name="Google Shape;4184;p9"/>
            <p:cNvSpPr/>
            <p:nvPr/>
          </p:nvSpPr>
          <p:spPr>
            <a:xfrm>
              <a:off x="2139275" y="3456375"/>
              <a:ext cx="143300" cy="126400"/>
            </a:xfrm>
            <a:custGeom>
              <a:rect b="b" l="l" r="r" t="t"/>
              <a:pathLst>
                <a:path extrusionOk="0" h="5056" w="5732">
                  <a:moveTo>
                    <a:pt x="2888" y="0"/>
                  </a:moveTo>
                  <a:cubicBezTo>
                    <a:pt x="2025" y="0"/>
                    <a:pt x="1196" y="466"/>
                    <a:pt x="721" y="1305"/>
                  </a:cubicBezTo>
                  <a:cubicBezTo>
                    <a:pt x="1" y="2576"/>
                    <a:pt x="428" y="4087"/>
                    <a:pt x="1701" y="4762"/>
                  </a:cubicBezTo>
                  <a:cubicBezTo>
                    <a:pt x="2075" y="4961"/>
                    <a:pt x="2470" y="5055"/>
                    <a:pt x="2859" y="5055"/>
                  </a:cubicBezTo>
                  <a:cubicBezTo>
                    <a:pt x="3739" y="5055"/>
                    <a:pt x="4583" y="4568"/>
                    <a:pt x="5055" y="3699"/>
                  </a:cubicBezTo>
                  <a:cubicBezTo>
                    <a:pt x="5732" y="2457"/>
                    <a:pt x="5316" y="995"/>
                    <a:pt x="4096" y="319"/>
                  </a:cubicBezTo>
                  <a:cubicBezTo>
                    <a:pt x="3707" y="103"/>
                    <a:pt x="3294" y="0"/>
                    <a:pt x="2888"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5" name="Google Shape;4185;p9"/>
            <p:cNvSpPr/>
            <p:nvPr/>
          </p:nvSpPr>
          <p:spPr>
            <a:xfrm>
              <a:off x="4719650" y="1317900"/>
              <a:ext cx="142600" cy="126325"/>
            </a:xfrm>
            <a:custGeom>
              <a:rect b="b" l="l" r="r" t="t"/>
              <a:pathLst>
                <a:path extrusionOk="0" h="5053" w="5704">
                  <a:moveTo>
                    <a:pt x="2860" y="0"/>
                  </a:moveTo>
                  <a:cubicBezTo>
                    <a:pt x="2015" y="0"/>
                    <a:pt x="1205" y="443"/>
                    <a:pt x="727" y="1250"/>
                  </a:cubicBezTo>
                  <a:cubicBezTo>
                    <a:pt x="1" y="2476"/>
                    <a:pt x="347" y="3963"/>
                    <a:pt x="1526" y="4677"/>
                  </a:cubicBezTo>
                  <a:cubicBezTo>
                    <a:pt x="1945" y="4931"/>
                    <a:pt x="2396" y="5053"/>
                    <a:pt x="2837" y="5053"/>
                  </a:cubicBezTo>
                  <a:cubicBezTo>
                    <a:pt x="3698" y="5053"/>
                    <a:pt x="4522" y="4592"/>
                    <a:pt x="4999" y="3753"/>
                  </a:cubicBezTo>
                  <a:cubicBezTo>
                    <a:pt x="5704" y="2519"/>
                    <a:pt x="5325" y="1046"/>
                    <a:pt x="4125" y="348"/>
                  </a:cubicBezTo>
                  <a:cubicBezTo>
                    <a:pt x="3720" y="113"/>
                    <a:pt x="3286" y="0"/>
                    <a:pt x="2860"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6" name="Google Shape;4186;p9"/>
            <p:cNvSpPr/>
            <p:nvPr/>
          </p:nvSpPr>
          <p:spPr>
            <a:xfrm>
              <a:off x="3656225" y="1032000"/>
              <a:ext cx="142100" cy="126275"/>
            </a:xfrm>
            <a:custGeom>
              <a:rect b="b" l="l" r="r" t="t"/>
              <a:pathLst>
                <a:path extrusionOk="0" h="5051" w="5684">
                  <a:moveTo>
                    <a:pt x="2845" y="1"/>
                  </a:moveTo>
                  <a:cubicBezTo>
                    <a:pt x="2038" y="1"/>
                    <a:pt x="1260" y="402"/>
                    <a:pt x="779" y="1146"/>
                  </a:cubicBezTo>
                  <a:cubicBezTo>
                    <a:pt x="1" y="2353"/>
                    <a:pt x="277" y="3857"/>
                    <a:pt x="1416" y="4612"/>
                  </a:cubicBezTo>
                  <a:cubicBezTo>
                    <a:pt x="1862" y="4908"/>
                    <a:pt x="2353" y="5050"/>
                    <a:pt x="2832" y="5050"/>
                  </a:cubicBezTo>
                  <a:cubicBezTo>
                    <a:pt x="3655" y="5050"/>
                    <a:pt x="4445" y="4632"/>
                    <a:pt x="4927" y="3856"/>
                  </a:cubicBezTo>
                  <a:cubicBezTo>
                    <a:pt x="5683" y="2639"/>
                    <a:pt x="5374" y="1145"/>
                    <a:pt x="4214" y="408"/>
                  </a:cubicBezTo>
                  <a:cubicBezTo>
                    <a:pt x="3781" y="133"/>
                    <a:pt x="3308" y="1"/>
                    <a:pt x="2845"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7" name="Google Shape;4187;p9"/>
            <p:cNvSpPr/>
            <p:nvPr/>
          </p:nvSpPr>
          <p:spPr>
            <a:xfrm>
              <a:off x="2924000" y="1245025"/>
              <a:ext cx="142200" cy="125600"/>
            </a:xfrm>
            <a:custGeom>
              <a:rect b="b" l="l" r="r" t="t"/>
              <a:pathLst>
                <a:path extrusionOk="0" h="5024" w="5688">
                  <a:moveTo>
                    <a:pt x="2874" y="0"/>
                  </a:moveTo>
                  <a:cubicBezTo>
                    <a:pt x="2040" y="0"/>
                    <a:pt x="1234" y="430"/>
                    <a:pt x="758" y="1212"/>
                  </a:cubicBezTo>
                  <a:cubicBezTo>
                    <a:pt x="1" y="2455"/>
                    <a:pt x="374" y="3988"/>
                    <a:pt x="1604" y="4692"/>
                  </a:cubicBezTo>
                  <a:cubicBezTo>
                    <a:pt x="1996" y="4917"/>
                    <a:pt x="2419" y="5024"/>
                    <a:pt x="2834" y="5024"/>
                  </a:cubicBezTo>
                  <a:cubicBezTo>
                    <a:pt x="3684" y="5024"/>
                    <a:pt x="4505" y="4575"/>
                    <a:pt x="4979" y="3764"/>
                  </a:cubicBezTo>
                  <a:cubicBezTo>
                    <a:pt x="5687" y="2550"/>
                    <a:pt x="5326" y="1060"/>
                    <a:pt x="4153" y="358"/>
                  </a:cubicBezTo>
                  <a:cubicBezTo>
                    <a:pt x="3747" y="116"/>
                    <a:pt x="3307" y="0"/>
                    <a:pt x="2874"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8" name="Google Shape;4188;p9"/>
            <p:cNvSpPr/>
            <p:nvPr/>
          </p:nvSpPr>
          <p:spPr>
            <a:xfrm>
              <a:off x="5482575" y="2683450"/>
              <a:ext cx="142400" cy="125675"/>
            </a:xfrm>
            <a:custGeom>
              <a:rect b="b" l="l" r="r" t="t"/>
              <a:pathLst>
                <a:path extrusionOk="0" h="5027" w="5696">
                  <a:moveTo>
                    <a:pt x="2876" y="0"/>
                  </a:moveTo>
                  <a:cubicBezTo>
                    <a:pt x="2024" y="0"/>
                    <a:pt x="1202" y="452"/>
                    <a:pt x="730" y="1266"/>
                  </a:cubicBezTo>
                  <a:cubicBezTo>
                    <a:pt x="0" y="2518"/>
                    <a:pt x="410" y="4042"/>
                    <a:pt x="1658" y="4723"/>
                  </a:cubicBezTo>
                  <a:cubicBezTo>
                    <a:pt x="2035" y="4929"/>
                    <a:pt x="2438" y="5027"/>
                    <a:pt x="2834" y="5027"/>
                  </a:cubicBezTo>
                  <a:cubicBezTo>
                    <a:pt x="3703" y="5027"/>
                    <a:pt x="4541" y="4554"/>
                    <a:pt x="5011" y="3711"/>
                  </a:cubicBezTo>
                  <a:cubicBezTo>
                    <a:pt x="5696" y="2484"/>
                    <a:pt x="5298" y="1011"/>
                    <a:pt x="4103" y="330"/>
                  </a:cubicBezTo>
                  <a:cubicBezTo>
                    <a:pt x="3711" y="107"/>
                    <a:pt x="3290" y="0"/>
                    <a:pt x="2876"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9" name="Google Shape;4189;p9"/>
            <p:cNvSpPr/>
            <p:nvPr/>
          </p:nvSpPr>
          <p:spPr>
            <a:xfrm>
              <a:off x="4366100" y="4396150"/>
              <a:ext cx="143050" cy="126375"/>
            </a:xfrm>
            <a:custGeom>
              <a:rect b="b" l="l" r="r" t="t"/>
              <a:pathLst>
                <a:path extrusionOk="0" h="5055" w="5722">
                  <a:moveTo>
                    <a:pt x="2881" y="1"/>
                  </a:moveTo>
                  <a:cubicBezTo>
                    <a:pt x="2047" y="1"/>
                    <a:pt x="1246" y="431"/>
                    <a:pt x="767" y="1218"/>
                  </a:cubicBezTo>
                  <a:cubicBezTo>
                    <a:pt x="1" y="2478"/>
                    <a:pt x="371" y="4002"/>
                    <a:pt x="1613" y="4715"/>
                  </a:cubicBezTo>
                  <a:cubicBezTo>
                    <a:pt x="2013" y="4945"/>
                    <a:pt x="2441" y="5054"/>
                    <a:pt x="2861" y="5054"/>
                  </a:cubicBezTo>
                  <a:cubicBezTo>
                    <a:pt x="3711" y="5054"/>
                    <a:pt x="4525" y="4604"/>
                    <a:pt x="5002" y="3787"/>
                  </a:cubicBezTo>
                  <a:cubicBezTo>
                    <a:pt x="5721" y="2558"/>
                    <a:pt x="5363" y="1074"/>
                    <a:pt x="4177" y="366"/>
                  </a:cubicBezTo>
                  <a:cubicBezTo>
                    <a:pt x="3764" y="119"/>
                    <a:pt x="3318" y="1"/>
                    <a:pt x="2881"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0" name="Google Shape;4190;p9"/>
            <p:cNvSpPr/>
            <p:nvPr/>
          </p:nvSpPr>
          <p:spPr>
            <a:xfrm>
              <a:off x="2471025" y="3954725"/>
              <a:ext cx="144025" cy="126950"/>
            </a:xfrm>
            <a:custGeom>
              <a:rect b="b" l="l" r="r" t="t"/>
              <a:pathLst>
                <a:path extrusionOk="0" h="5078" w="5761">
                  <a:moveTo>
                    <a:pt x="2889" y="0"/>
                  </a:moveTo>
                  <a:cubicBezTo>
                    <a:pt x="2048" y="0"/>
                    <a:pt x="1241" y="436"/>
                    <a:pt x="761" y="1233"/>
                  </a:cubicBezTo>
                  <a:cubicBezTo>
                    <a:pt x="1" y="2493"/>
                    <a:pt x="366" y="4013"/>
                    <a:pt x="1601" y="4729"/>
                  </a:cubicBezTo>
                  <a:cubicBezTo>
                    <a:pt x="2008" y="4965"/>
                    <a:pt x="2445" y="5078"/>
                    <a:pt x="2873" y="5078"/>
                  </a:cubicBezTo>
                  <a:cubicBezTo>
                    <a:pt x="3713" y="5078"/>
                    <a:pt x="4520" y="4641"/>
                    <a:pt x="5000" y="3845"/>
                  </a:cubicBezTo>
                  <a:cubicBezTo>
                    <a:pt x="5761" y="2585"/>
                    <a:pt x="5397" y="1065"/>
                    <a:pt x="4160" y="349"/>
                  </a:cubicBezTo>
                  <a:cubicBezTo>
                    <a:pt x="3753" y="113"/>
                    <a:pt x="3317" y="0"/>
                    <a:pt x="2889"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1" name="Google Shape;4191;p9"/>
            <p:cNvSpPr/>
            <p:nvPr/>
          </p:nvSpPr>
          <p:spPr>
            <a:xfrm>
              <a:off x="4183375" y="4449000"/>
              <a:ext cx="143050" cy="127025"/>
            </a:xfrm>
            <a:custGeom>
              <a:rect b="b" l="l" r="r" t="t"/>
              <a:pathLst>
                <a:path extrusionOk="0" h="5081" w="5722">
                  <a:moveTo>
                    <a:pt x="2869" y="0"/>
                  </a:moveTo>
                  <a:cubicBezTo>
                    <a:pt x="2015" y="0"/>
                    <a:pt x="1197" y="453"/>
                    <a:pt x="715" y="1281"/>
                  </a:cubicBezTo>
                  <a:cubicBezTo>
                    <a:pt x="1" y="2511"/>
                    <a:pt x="354" y="3988"/>
                    <a:pt x="1532" y="4701"/>
                  </a:cubicBezTo>
                  <a:cubicBezTo>
                    <a:pt x="1955" y="4957"/>
                    <a:pt x="2410" y="5080"/>
                    <a:pt x="2855" y="5080"/>
                  </a:cubicBezTo>
                  <a:cubicBezTo>
                    <a:pt x="3709" y="5080"/>
                    <a:pt x="4526" y="4628"/>
                    <a:pt x="5008" y="3799"/>
                  </a:cubicBezTo>
                  <a:cubicBezTo>
                    <a:pt x="5721" y="2570"/>
                    <a:pt x="5369" y="1092"/>
                    <a:pt x="4192" y="379"/>
                  </a:cubicBezTo>
                  <a:cubicBezTo>
                    <a:pt x="3769" y="123"/>
                    <a:pt x="3314" y="0"/>
                    <a:pt x="2869"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2" name="Google Shape;4192;p9"/>
            <p:cNvSpPr/>
            <p:nvPr/>
          </p:nvSpPr>
          <p:spPr>
            <a:xfrm>
              <a:off x="2089875" y="3272050"/>
              <a:ext cx="143225" cy="127100"/>
            </a:xfrm>
            <a:custGeom>
              <a:rect b="b" l="l" r="r" t="t"/>
              <a:pathLst>
                <a:path extrusionOk="0" h="5084" w="5729">
                  <a:moveTo>
                    <a:pt x="2872" y="0"/>
                  </a:moveTo>
                  <a:cubicBezTo>
                    <a:pt x="2003" y="0"/>
                    <a:pt x="1174" y="471"/>
                    <a:pt x="695" y="1326"/>
                  </a:cubicBezTo>
                  <a:cubicBezTo>
                    <a:pt x="1" y="2564"/>
                    <a:pt x="381" y="4028"/>
                    <a:pt x="1576" y="4727"/>
                  </a:cubicBezTo>
                  <a:cubicBezTo>
                    <a:pt x="1988" y="4968"/>
                    <a:pt x="2428" y="5083"/>
                    <a:pt x="2857" y="5083"/>
                  </a:cubicBezTo>
                  <a:cubicBezTo>
                    <a:pt x="3727" y="5083"/>
                    <a:pt x="4555" y="4612"/>
                    <a:pt x="5034" y="3757"/>
                  </a:cubicBezTo>
                  <a:cubicBezTo>
                    <a:pt x="5729" y="2521"/>
                    <a:pt x="5348" y="1056"/>
                    <a:pt x="4153" y="356"/>
                  </a:cubicBezTo>
                  <a:cubicBezTo>
                    <a:pt x="3741" y="115"/>
                    <a:pt x="3302" y="0"/>
                    <a:pt x="2872"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3" name="Google Shape;4193;p9"/>
            <p:cNvSpPr/>
            <p:nvPr/>
          </p:nvSpPr>
          <p:spPr>
            <a:xfrm>
              <a:off x="2040525" y="3088475"/>
              <a:ext cx="142575" cy="126375"/>
            </a:xfrm>
            <a:custGeom>
              <a:rect b="b" l="l" r="r" t="t"/>
              <a:pathLst>
                <a:path extrusionOk="0" h="5055" w="5703">
                  <a:moveTo>
                    <a:pt x="2864" y="1"/>
                  </a:moveTo>
                  <a:cubicBezTo>
                    <a:pt x="2000" y="1"/>
                    <a:pt x="1172" y="466"/>
                    <a:pt x="696" y="1311"/>
                  </a:cubicBezTo>
                  <a:cubicBezTo>
                    <a:pt x="0" y="2548"/>
                    <a:pt x="386" y="4020"/>
                    <a:pt x="1590" y="4712"/>
                  </a:cubicBezTo>
                  <a:cubicBezTo>
                    <a:pt x="1992" y="4944"/>
                    <a:pt x="2422" y="5054"/>
                    <a:pt x="2843" y="5054"/>
                  </a:cubicBezTo>
                  <a:cubicBezTo>
                    <a:pt x="3691" y="5054"/>
                    <a:pt x="4504" y="4607"/>
                    <a:pt x="4982" y="3793"/>
                  </a:cubicBezTo>
                  <a:cubicBezTo>
                    <a:pt x="5703" y="2564"/>
                    <a:pt x="5348" y="1080"/>
                    <a:pt x="4164" y="370"/>
                  </a:cubicBezTo>
                  <a:cubicBezTo>
                    <a:pt x="3749" y="120"/>
                    <a:pt x="3302" y="1"/>
                    <a:pt x="2864"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4" name="Google Shape;4194;p9"/>
            <p:cNvSpPr/>
            <p:nvPr/>
          </p:nvSpPr>
          <p:spPr>
            <a:xfrm>
              <a:off x="5283925" y="1947300"/>
              <a:ext cx="142850" cy="126400"/>
            </a:xfrm>
            <a:custGeom>
              <a:rect b="b" l="l" r="r" t="t"/>
              <a:pathLst>
                <a:path extrusionOk="0" h="5056" w="5714">
                  <a:moveTo>
                    <a:pt x="2869" y="0"/>
                  </a:moveTo>
                  <a:cubicBezTo>
                    <a:pt x="1986" y="0"/>
                    <a:pt x="1143" y="489"/>
                    <a:pt x="671" y="1368"/>
                  </a:cubicBezTo>
                  <a:cubicBezTo>
                    <a:pt x="1" y="2615"/>
                    <a:pt x="424" y="4071"/>
                    <a:pt x="1650" y="4744"/>
                  </a:cubicBezTo>
                  <a:cubicBezTo>
                    <a:pt x="2035" y="4955"/>
                    <a:pt x="2444" y="5056"/>
                    <a:pt x="2845" y="5056"/>
                  </a:cubicBezTo>
                  <a:cubicBezTo>
                    <a:pt x="3713" y="5056"/>
                    <a:pt x="4545" y="4584"/>
                    <a:pt x="5020" y="3738"/>
                  </a:cubicBezTo>
                  <a:cubicBezTo>
                    <a:pt x="5714" y="2498"/>
                    <a:pt x="5322" y="1029"/>
                    <a:pt x="4117" y="339"/>
                  </a:cubicBezTo>
                  <a:cubicBezTo>
                    <a:pt x="3715" y="110"/>
                    <a:pt x="3287" y="0"/>
                    <a:pt x="2869"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5" name="Google Shape;4195;p9"/>
            <p:cNvSpPr/>
            <p:nvPr/>
          </p:nvSpPr>
          <p:spPr>
            <a:xfrm>
              <a:off x="4486975" y="1187125"/>
              <a:ext cx="142750" cy="126375"/>
            </a:xfrm>
            <a:custGeom>
              <a:rect b="b" l="l" r="r" t="t"/>
              <a:pathLst>
                <a:path extrusionOk="0" h="5055" w="5710">
                  <a:moveTo>
                    <a:pt x="2867" y="0"/>
                  </a:moveTo>
                  <a:cubicBezTo>
                    <a:pt x="2001" y="0"/>
                    <a:pt x="1171" y="468"/>
                    <a:pt x="696" y="1310"/>
                  </a:cubicBezTo>
                  <a:cubicBezTo>
                    <a:pt x="1" y="2543"/>
                    <a:pt x="385" y="4017"/>
                    <a:pt x="1589" y="4711"/>
                  </a:cubicBezTo>
                  <a:cubicBezTo>
                    <a:pt x="1993" y="4944"/>
                    <a:pt x="2424" y="5055"/>
                    <a:pt x="2844" y="5055"/>
                  </a:cubicBezTo>
                  <a:cubicBezTo>
                    <a:pt x="3724" y="5055"/>
                    <a:pt x="4563" y="4569"/>
                    <a:pt x="5037" y="3693"/>
                  </a:cubicBezTo>
                  <a:cubicBezTo>
                    <a:pt x="5709" y="2449"/>
                    <a:pt x="5291" y="990"/>
                    <a:pt x="4069" y="315"/>
                  </a:cubicBezTo>
                  <a:cubicBezTo>
                    <a:pt x="3682" y="102"/>
                    <a:pt x="3271" y="0"/>
                    <a:pt x="2867"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6" name="Google Shape;4196;p9"/>
            <p:cNvSpPr/>
            <p:nvPr/>
          </p:nvSpPr>
          <p:spPr>
            <a:xfrm>
              <a:off x="3401775" y="4477700"/>
              <a:ext cx="143300" cy="127125"/>
            </a:xfrm>
            <a:custGeom>
              <a:rect b="b" l="l" r="r" t="t"/>
              <a:pathLst>
                <a:path extrusionOk="0" h="5085" w="5732">
                  <a:moveTo>
                    <a:pt x="2872" y="1"/>
                  </a:moveTo>
                  <a:cubicBezTo>
                    <a:pt x="1999" y="1"/>
                    <a:pt x="1166" y="478"/>
                    <a:pt x="688" y="1341"/>
                  </a:cubicBezTo>
                  <a:cubicBezTo>
                    <a:pt x="1" y="2580"/>
                    <a:pt x="390" y="4042"/>
                    <a:pt x="1592" y="4736"/>
                  </a:cubicBezTo>
                  <a:cubicBezTo>
                    <a:pt x="2001" y="4972"/>
                    <a:pt x="2435" y="5085"/>
                    <a:pt x="2860" y="5085"/>
                  </a:cubicBezTo>
                  <a:cubicBezTo>
                    <a:pt x="3734" y="5085"/>
                    <a:pt x="4566" y="4608"/>
                    <a:pt x="5045" y="3745"/>
                  </a:cubicBezTo>
                  <a:cubicBezTo>
                    <a:pt x="5732" y="2505"/>
                    <a:pt x="5343" y="1043"/>
                    <a:pt x="4140" y="349"/>
                  </a:cubicBezTo>
                  <a:cubicBezTo>
                    <a:pt x="3732" y="114"/>
                    <a:pt x="3297" y="1"/>
                    <a:pt x="2872"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7" name="Google Shape;4197;p9"/>
            <p:cNvSpPr/>
            <p:nvPr/>
          </p:nvSpPr>
          <p:spPr>
            <a:xfrm>
              <a:off x="3818775" y="4557000"/>
              <a:ext cx="140425" cy="123700"/>
            </a:xfrm>
            <a:custGeom>
              <a:rect b="b" l="l" r="r" t="t"/>
              <a:pathLst>
                <a:path extrusionOk="0" h="4948" w="5617">
                  <a:moveTo>
                    <a:pt x="2860" y="1"/>
                  </a:moveTo>
                  <a:cubicBezTo>
                    <a:pt x="1992" y="1"/>
                    <a:pt x="1140" y="464"/>
                    <a:pt x="683" y="1277"/>
                  </a:cubicBezTo>
                  <a:cubicBezTo>
                    <a:pt x="0" y="2487"/>
                    <a:pt x="437" y="4030"/>
                    <a:pt x="1638" y="4669"/>
                  </a:cubicBezTo>
                  <a:cubicBezTo>
                    <a:pt x="1993" y="4858"/>
                    <a:pt x="2377" y="4948"/>
                    <a:pt x="2759" y="4948"/>
                  </a:cubicBezTo>
                  <a:cubicBezTo>
                    <a:pt x="3626" y="4948"/>
                    <a:pt x="4478" y="4484"/>
                    <a:pt x="4936" y="3671"/>
                  </a:cubicBezTo>
                  <a:cubicBezTo>
                    <a:pt x="5616" y="2462"/>
                    <a:pt x="5182" y="919"/>
                    <a:pt x="3981" y="279"/>
                  </a:cubicBezTo>
                  <a:cubicBezTo>
                    <a:pt x="3626" y="90"/>
                    <a:pt x="3241" y="1"/>
                    <a:pt x="2860"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8" name="Google Shape;4198;p9"/>
            <p:cNvSpPr/>
            <p:nvPr/>
          </p:nvSpPr>
          <p:spPr>
            <a:xfrm>
              <a:off x="2190625" y="3641650"/>
              <a:ext cx="140325" cy="123675"/>
            </a:xfrm>
            <a:custGeom>
              <a:rect b="b" l="l" r="r" t="t"/>
              <a:pathLst>
                <a:path extrusionOk="0" h="4947" w="5613">
                  <a:moveTo>
                    <a:pt x="2856" y="0"/>
                  </a:moveTo>
                  <a:cubicBezTo>
                    <a:pt x="2010" y="0"/>
                    <a:pt x="1176" y="440"/>
                    <a:pt x="710" y="1223"/>
                  </a:cubicBezTo>
                  <a:cubicBezTo>
                    <a:pt x="1" y="2414"/>
                    <a:pt x="397" y="3970"/>
                    <a:pt x="1584" y="4639"/>
                  </a:cubicBezTo>
                  <a:cubicBezTo>
                    <a:pt x="1953" y="4848"/>
                    <a:pt x="2357" y="4947"/>
                    <a:pt x="2758" y="4947"/>
                  </a:cubicBezTo>
                  <a:cubicBezTo>
                    <a:pt x="3604" y="4947"/>
                    <a:pt x="4438" y="4507"/>
                    <a:pt x="4904" y="3724"/>
                  </a:cubicBezTo>
                  <a:cubicBezTo>
                    <a:pt x="5612" y="2532"/>
                    <a:pt x="5216" y="977"/>
                    <a:pt x="4031" y="308"/>
                  </a:cubicBezTo>
                  <a:cubicBezTo>
                    <a:pt x="3662" y="99"/>
                    <a:pt x="3258" y="0"/>
                    <a:pt x="2856"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9" name="Google Shape;4199;p9"/>
            <p:cNvSpPr/>
            <p:nvPr/>
          </p:nvSpPr>
          <p:spPr>
            <a:xfrm>
              <a:off x="4256075" y="1057675"/>
              <a:ext cx="139225" cy="123700"/>
            </a:xfrm>
            <a:custGeom>
              <a:rect b="b" l="l" r="r" t="t"/>
              <a:pathLst>
                <a:path extrusionOk="0" h="4948" w="5569">
                  <a:moveTo>
                    <a:pt x="2839" y="1"/>
                  </a:moveTo>
                  <a:cubicBezTo>
                    <a:pt x="1980" y="1"/>
                    <a:pt x="1131" y="454"/>
                    <a:pt x="669" y="1258"/>
                  </a:cubicBezTo>
                  <a:cubicBezTo>
                    <a:pt x="0" y="2422"/>
                    <a:pt x="371" y="3922"/>
                    <a:pt x="1497" y="4605"/>
                  </a:cubicBezTo>
                  <a:cubicBezTo>
                    <a:pt x="1881" y="4837"/>
                    <a:pt x="2307" y="4948"/>
                    <a:pt x="2731" y="4948"/>
                  </a:cubicBezTo>
                  <a:cubicBezTo>
                    <a:pt x="3590" y="4948"/>
                    <a:pt x="4438" y="4495"/>
                    <a:pt x="4901" y="3690"/>
                  </a:cubicBezTo>
                  <a:cubicBezTo>
                    <a:pt x="5569" y="2527"/>
                    <a:pt x="5197" y="1027"/>
                    <a:pt x="4072" y="343"/>
                  </a:cubicBezTo>
                  <a:cubicBezTo>
                    <a:pt x="3689" y="111"/>
                    <a:pt x="3263" y="1"/>
                    <a:pt x="2839"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0" name="Google Shape;4200;p9"/>
            <p:cNvSpPr/>
            <p:nvPr/>
          </p:nvSpPr>
          <p:spPr>
            <a:xfrm>
              <a:off x="4953850" y="1449975"/>
              <a:ext cx="139300" cy="123700"/>
            </a:xfrm>
            <a:custGeom>
              <a:rect b="b" l="l" r="r" t="t"/>
              <a:pathLst>
                <a:path extrusionOk="0" h="4948" w="5572">
                  <a:moveTo>
                    <a:pt x="2838" y="0"/>
                  </a:moveTo>
                  <a:cubicBezTo>
                    <a:pt x="1972" y="0"/>
                    <a:pt x="1119" y="461"/>
                    <a:pt x="659" y="1276"/>
                  </a:cubicBezTo>
                  <a:cubicBezTo>
                    <a:pt x="0" y="2446"/>
                    <a:pt x="385" y="3942"/>
                    <a:pt x="1517" y="4615"/>
                  </a:cubicBezTo>
                  <a:cubicBezTo>
                    <a:pt x="1897" y="4841"/>
                    <a:pt x="2317" y="4948"/>
                    <a:pt x="2734" y="4948"/>
                  </a:cubicBezTo>
                  <a:cubicBezTo>
                    <a:pt x="3599" y="4948"/>
                    <a:pt x="4452" y="4488"/>
                    <a:pt x="4912" y="3672"/>
                  </a:cubicBezTo>
                  <a:cubicBezTo>
                    <a:pt x="5572" y="2502"/>
                    <a:pt x="5187" y="1006"/>
                    <a:pt x="4056" y="333"/>
                  </a:cubicBezTo>
                  <a:cubicBezTo>
                    <a:pt x="3675" y="107"/>
                    <a:pt x="3255" y="0"/>
                    <a:pt x="2838"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1" name="Google Shape;4201;p9"/>
            <p:cNvSpPr/>
            <p:nvPr/>
          </p:nvSpPr>
          <p:spPr>
            <a:xfrm>
              <a:off x="4550425" y="4343950"/>
              <a:ext cx="140900" cy="124350"/>
            </a:xfrm>
            <a:custGeom>
              <a:rect b="b" l="l" r="r" t="t"/>
              <a:pathLst>
                <a:path extrusionOk="0" h="4974" w="5636">
                  <a:moveTo>
                    <a:pt x="2858" y="0"/>
                  </a:moveTo>
                  <a:cubicBezTo>
                    <a:pt x="1994" y="0"/>
                    <a:pt x="1150" y="463"/>
                    <a:pt x="687" y="1279"/>
                  </a:cubicBezTo>
                  <a:cubicBezTo>
                    <a:pt x="0" y="2490"/>
                    <a:pt x="413" y="4009"/>
                    <a:pt x="1608" y="4671"/>
                  </a:cubicBezTo>
                  <a:cubicBezTo>
                    <a:pt x="1979" y="4876"/>
                    <a:pt x="2380" y="4973"/>
                    <a:pt x="2776" y="4973"/>
                  </a:cubicBezTo>
                  <a:cubicBezTo>
                    <a:pt x="3657" y="4973"/>
                    <a:pt x="4516" y="4492"/>
                    <a:pt x="4972" y="3647"/>
                  </a:cubicBezTo>
                  <a:cubicBezTo>
                    <a:pt x="5635" y="2419"/>
                    <a:pt x="5187" y="913"/>
                    <a:pt x="3976" y="276"/>
                  </a:cubicBezTo>
                  <a:cubicBezTo>
                    <a:pt x="3620" y="89"/>
                    <a:pt x="3237" y="0"/>
                    <a:pt x="2858"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2" name="Google Shape;4202;p9"/>
            <p:cNvSpPr/>
            <p:nvPr/>
          </p:nvSpPr>
          <p:spPr>
            <a:xfrm>
              <a:off x="2755050" y="4271050"/>
              <a:ext cx="140425" cy="123725"/>
            </a:xfrm>
            <a:custGeom>
              <a:rect b="b" l="l" r="r" t="t"/>
              <a:pathLst>
                <a:path extrusionOk="0" h="4949" w="5617">
                  <a:moveTo>
                    <a:pt x="2861" y="1"/>
                  </a:moveTo>
                  <a:cubicBezTo>
                    <a:pt x="1993" y="1"/>
                    <a:pt x="1141" y="464"/>
                    <a:pt x="683" y="1277"/>
                  </a:cubicBezTo>
                  <a:cubicBezTo>
                    <a:pt x="1" y="2485"/>
                    <a:pt x="436" y="4030"/>
                    <a:pt x="1637" y="4669"/>
                  </a:cubicBezTo>
                  <a:cubicBezTo>
                    <a:pt x="1992" y="4859"/>
                    <a:pt x="2377" y="4949"/>
                    <a:pt x="2759" y="4949"/>
                  </a:cubicBezTo>
                  <a:cubicBezTo>
                    <a:pt x="3627" y="4949"/>
                    <a:pt x="4479" y="4485"/>
                    <a:pt x="4936" y="3673"/>
                  </a:cubicBezTo>
                  <a:cubicBezTo>
                    <a:pt x="5617" y="2463"/>
                    <a:pt x="5184" y="919"/>
                    <a:pt x="3983" y="279"/>
                  </a:cubicBezTo>
                  <a:cubicBezTo>
                    <a:pt x="3627" y="90"/>
                    <a:pt x="3243" y="1"/>
                    <a:pt x="2861"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3" name="Google Shape;4203;p9"/>
            <p:cNvSpPr/>
            <p:nvPr/>
          </p:nvSpPr>
          <p:spPr>
            <a:xfrm>
              <a:off x="1991850" y="2905575"/>
              <a:ext cx="140750" cy="124300"/>
            </a:xfrm>
            <a:custGeom>
              <a:rect b="b" l="l" r="r" t="t"/>
              <a:pathLst>
                <a:path extrusionOk="0" h="4972" w="5630">
                  <a:moveTo>
                    <a:pt x="2854" y="0"/>
                  </a:moveTo>
                  <a:cubicBezTo>
                    <a:pt x="2010" y="0"/>
                    <a:pt x="1184" y="440"/>
                    <a:pt x="715" y="1225"/>
                  </a:cubicBezTo>
                  <a:cubicBezTo>
                    <a:pt x="0" y="2422"/>
                    <a:pt x="376" y="3953"/>
                    <a:pt x="1555" y="4641"/>
                  </a:cubicBezTo>
                  <a:cubicBezTo>
                    <a:pt x="1939" y="4865"/>
                    <a:pt x="2358" y="4972"/>
                    <a:pt x="2773" y="4972"/>
                  </a:cubicBezTo>
                  <a:cubicBezTo>
                    <a:pt x="3634" y="4972"/>
                    <a:pt x="4476" y="4514"/>
                    <a:pt x="4941" y="3698"/>
                  </a:cubicBezTo>
                  <a:cubicBezTo>
                    <a:pt x="5630" y="2488"/>
                    <a:pt x="5220" y="967"/>
                    <a:pt x="4025" y="304"/>
                  </a:cubicBezTo>
                  <a:cubicBezTo>
                    <a:pt x="3654" y="98"/>
                    <a:pt x="3252" y="0"/>
                    <a:pt x="2854"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4" name="Google Shape;4204;p9"/>
            <p:cNvSpPr/>
            <p:nvPr/>
          </p:nvSpPr>
          <p:spPr>
            <a:xfrm>
              <a:off x="2988225" y="4401825"/>
              <a:ext cx="139300" cy="123700"/>
            </a:xfrm>
            <a:custGeom>
              <a:rect b="b" l="l" r="r" t="t"/>
              <a:pathLst>
                <a:path extrusionOk="0" h="4948" w="5572">
                  <a:moveTo>
                    <a:pt x="2836" y="1"/>
                  </a:moveTo>
                  <a:cubicBezTo>
                    <a:pt x="1955" y="1"/>
                    <a:pt x="1089" y="479"/>
                    <a:pt x="637" y="1317"/>
                  </a:cubicBezTo>
                  <a:cubicBezTo>
                    <a:pt x="0" y="2499"/>
                    <a:pt x="413" y="3986"/>
                    <a:pt x="1556" y="4637"/>
                  </a:cubicBezTo>
                  <a:cubicBezTo>
                    <a:pt x="1927" y="4848"/>
                    <a:pt x="2333" y="4948"/>
                    <a:pt x="2736" y="4948"/>
                  </a:cubicBezTo>
                  <a:cubicBezTo>
                    <a:pt x="3617" y="4948"/>
                    <a:pt x="4483" y="4469"/>
                    <a:pt x="4935" y="3632"/>
                  </a:cubicBezTo>
                  <a:cubicBezTo>
                    <a:pt x="5572" y="2450"/>
                    <a:pt x="5161" y="963"/>
                    <a:pt x="4016" y="312"/>
                  </a:cubicBezTo>
                  <a:cubicBezTo>
                    <a:pt x="3645" y="101"/>
                    <a:pt x="3239" y="1"/>
                    <a:pt x="2836"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5" name="Google Shape;4205;p9"/>
            <p:cNvSpPr/>
            <p:nvPr/>
          </p:nvSpPr>
          <p:spPr>
            <a:xfrm>
              <a:off x="5534175" y="2869125"/>
              <a:ext cx="138375" cy="122250"/>
            </a:xfrm>
            <a:custGeom>
              <a:rect b="b" l="l" r="r" t="t"/>
              <a:pathLst>
                <a:path extrusionOk="0" h="4890" w="5535">
                  <a:moveTo>
                    <a:pt x="2854" y="0"/>
                  </a:moveTo>
                  <a:cubicBezTo>
                    <a:pt x="2009" y="0"/>
                    <a:pt x="1160" y="436"/>
                    <a:pt x="699" y="1202"/>
                  </a:cubicBezTo>
                  <a:cubicBezTo>
                    <a:pt x="1" y="2362"/>
                    <a:pt x="418" y="3962"/>
                    <a:pt x="1586" y="4605"/>
                  </a:cubicBezTo>
                  <a:cubicBezTo>
                    <a:pt x="1938" y="4798"/>
                    <a:pt x="2325" y="4889"/>
                    <a:pt x="2711" y="4889"/>
                  </a:cubicBezTo>
                  <a:cubicBezTo>
                    <a:pt x="3575" y="4889"/>
                    <a:pt x="4434" y="4432"/>
                    <a:pt x="4884" y="3637"/>
                  </a:cubicBezTo>
                  <a:cubicBezTo>
                    <a:pt x="5534" y="2489"/>
                    <a:pt x="5138" y="964"/>
                    <a:pt x="4018" y="309"/>
                  </a:cubicBezTo>
                  <a:cubicBezTo>
                    <a:pt x="3659" y="99"/>
                    <a:pt x="3257" y="0"/>
                    <a:pt x="2854"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6" name="Google Shape;4206;p9"/>
            <p:cNvSpPr/>
            <p:nvPr/>
          </p:nvSpPr>
          <p:spPr>
            <a:xfrm>
              <a:off x="2742950" y="1299900"/>
              <a:ext cx="138350" cy="122250"/>
            </a:xfrm>
            <a:custGeom>
              <a:rect b="b" l="l" r="r" t="t"/>
              <a:pathLst>
                <a:path extrusionOk="0" h="4890" w="5534">
                  <a:moveTo>
                    <a:pt x="2855" y="1"/>
                  </a:moveTo>
                  <a:cubicBezTo>
                    <a:pt x="2017" y="1"/>
                    <a:pt x="1173" y="429"/>
                    <a:pt x="709" y="1186"/>
                  </a:cubicBezTo>
                  <a:cubicBezTo>
                    <a:pt x="0" y="2340"/>
                    <a:pt x="405" y="3943"/>
                    <a:pt x="1569" y="4596"/>
                  </a:cubicBezTo>
                  <a:cubicBezTo>
                    <a:pt x="1924" y="4795"/>
                    <a:pt x="2317" y="4889"/>
                    <a:pt x="2709" y="4889"/>
                  </a:cubicBezTo>
                  <a:cubicBezTo>
                    <a:pt x="3565" y="4889"/>
                    <a:pt x="4420" y="4440"/>
                    <a:pt x="4875" y="3654"/>
                  </a:cubicBezTo>
                  <a:cubicBezTo>
                    <a:pt x="5533" y="2518"/>
                    <a:pt x="5146" y="984"/>
                    <a:pt x="4035" y="319"/>
                  </a:cubicBezTo>
                  <a:cubicBezTo>
                    <a:pt x="3673" y="103"/>
                    <a:pt x="3264" y="1"/>
                    <a:pt x="2855"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7" name="Google Shape;4207;p9"/>
            <p:cNvSpPr/>
            <p:nvPr/>
          </p:nvSpPr>
          <p:spPr>
            <a:xfrm>
              <a:off x="5235975" y="1765050"/>
              <a:ext cx="139575" cy="122975"/>
            </a:xfrm>
            <a:custGeom>
              <a:rect b="b" l="l" r="r" t="t"/>
              <a:pathLst>
                <a:path extrusionOk="0" h="4919" w="5583">
                  <a:moveTo>
                    <a:pt x="2852" y="0"/>
                  </a:moveTo>
                  <a:cubicBezTo>
                    <a:pt x="1988" y="0"/>
                    <a:pt x="1133" y="458"/>
                    <a:pt x="678" y="1258"/>
                  </a:cubicBezTo>
                  <a:cubicBezTo>
                    <a:pt x="0" y="2448"/>
                    <a:pt x="432" y="4007"/>
                    <a:pt x="1614" y="4641"/>
                  </a:cubicBezTo>
                  <a:cubicBezTo>
                    <a:pt x="1965" y="4830"/>
                    <a:pt x="2348" y="4919"/>
                    <a:pt x="2729" y="4919"/>
                  </a:cubicBezTo>
                  <a:cubicBezTo>
                    <a:pt x="3594" y="4919"/>
                    <a:pt x="4449" y="4461"/>
                    <a:pt x="4904" y="3661"/>
                  </a:cubicBezTo>
                  <a:cubicBezTo>
                    <a:pt x="5582" y="2472"/>
                    <a:pt x="5150" y="913"/>
                    <a:pt x="3967" y="278"/>
                  </a:cubicBezTo>
                  <a:cubicBezTo>
                    <a:pt x="3616" y="90"/>
                    <a:pt x="3233" y="0"/>
                    <a:pt x="2852"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8" name="Google Shape;4208;p9"/>
            <p:cNvSpPr/>
            <p:nvPr/>
          </p:nvSpPr>
          <p:spPr>
            <a:xfrm>
              <a:off x="5051100" y="4001525"/>
              <a:ext cx="137800" cy="122200"/>
            </a:xfrm>
            <a:custGeom>
              <a:rect b="b" l="l" r="r" t="t"/>
              <a:pathLst>
                <a:path extrusionOk="0" h="4888" w="5512">
                  <a:moveTo>
                    <a:pt x="2835" y="1"/>
                  </a:moveTo>
                  <a:cubicBezTo>
                    <a:pt x="1968" y="1"/>
                    <a:pt x="1096" y="459"/>
                    <a:pt x="646" y="1261"/>
                  </a:cubicBezTo>
                  <a:cubicBezTo>
                    <a:pt x="1" y="2413"/>
                    <a:pt x="401" y="3932"/>
                    <a:pt x="1526" y="4584"/>
                  </a:cubicBezTo>
                  <a:cubicBezTo>
                    <a:pt x="1883" y="4790"/>
                    <a:pt x="2283" y="4888"/>
                    <a:pt x="2683" y="4888"/>
                  </a:cubicBezTo>
                  <a:cubicBezTo>
                    <a:pt x="3531" y="4888"/>
                    <a:pt x="4382" y="4450"/>
                    <a:pt x="4841" y="3679"/>
                  </a:cubicBezTo>
                  <a:cubicBezTo>
                    <a:pt x="5512" y="2553"/>
                    <a:pt x="5142" y="1013"/>
                    <a:pt x="4038" y="334"/>
                  </a:cubicBezTo>
                  <a:cubicBezTo>
                    <a:pt x="3670" y="108"/>
                    <a:pt x="3253" y="1"/>
                    <a:pt x="2835"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9" name="Google Shape;4209;p9"/>
            <p:cNvSpPr/>
            <p:nvPr/>
          </p:nvSpPr>
          <p:spPr>
            <a:xfrm>
              <a:off x="3840350" y="980450"/>
              <a:ext cx="139550" cy="123000"/>
            </a:xfrm>
            <a:custGeom>
              <a:rect b="b" l="l" r="r" t="t"/>
              <a:pathLst>
                <a:path extrusionOk="0" h="4920" w="5582">
                  <a:moveTo>
                    <a:pt x="2853" y="0"/>
                  </a:moveTo>
                  <a:cubicBezTo>
                    <a:pt x="1993" y="0"/>
                    <a:pt x="1141" y="453"/>
                    <a:pt x="685" y="1247"/>
                  </a:cubicBezTo>
                  <a:cubicBezTo>
                    <a:pt x="1" y="2433"/>
                    <a:pt x="424" y="3993"/>
                    <a:pt x="1603" y="4636"/>
                  </a:cubicBezTo>
                  <a:cubicBezTo>
                    <a:pt x="1957" y="4829"/>
                    <a:pt x="2344" y="4920"/>
                    <a:pt x="2730" y="4920"/>
                  </a:cubicBezTo>
                  <a:cubicBezTo>
                    <a:pt x="3589" y="4920"/>
                    <a:pt x="4441" y="4467"/>
                    <a:pt x="4898" y="3674"/>
                  </a:cubicBezTo>
                  <a:cubicBezTo>
                    <a:pt x="5581" y="2487"/>
                    <a:pt x="5159" y="925"/>
                    <a:pt x="3980" y="284"/>
                  </a:cubicBezTo>
                  <a:cubicBezTo>
                    <a:pt x="3626" y="92"/>
                    <a:pt x="3239" y="0"/>
                    <a:pt x="2853"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0" name="Google Shape;4210;p9"/>
            <p:cNvSpPr/>
            <p:nvPr/>
          </p:nvSpPr>
          <p:spPr>
            <a:xfrm>
              <a:off x="2426400" y="1589825"/>
              <a:ext cx="139475" cy="122975"/>
            </a:xfrm>
            <a:custGeom>
              <a:rect b="b" l="l" r="r" t="t"/>
              <a:pathLst>
                <a:path extrusionOk="0" h="4919" w="5579">
                  <a:moveTo>
                    <a:pt x="2850" y="0"/>
                  </a:moveTo>
                  <a:cubicBezTo>
                    <a:pt x="2009" y="0"/>
                    <a:pt x="1172" y="433"/>
                    <a:pt x="707" y="1202"/>
                  </a:cubicBezTo>
                  <a:cubicBezTo>
                    <a:pt x="1" y="2371"/>
                    <a:pt x="394" y="3943"/>
                    <a:pt x="1559" y="4611"/>
                  </a:cubicBezTo>
                  <a:cubicBezTo>
                    <a:pt x="1923" y="4819"/>
                    <a:pt x="2326" y="4918"/>
                    <a:pt x="2728" y="4918"/>
                  </a:cubicBezTo>
                  <a:cubicBezTo>
                    <a:pt x="3570" y="4918"/>
                    <a:pt x="4407" y="4484"/>
                    <a:pt x="4873" y="3716"/>
                  </a:cubicBezTo>
                  <a:cubicBezTo>
                    <a:pt x="5579" y="2549"/>
                    <a:pt x="5185" y="977"/>
                    <a:pt x="4019" y="308"/>
                  </a:cubicBezTo>
                  <a:cubicBezTo>
                    <a:pt x="3655" y="99"/>
                    <a:pt x="3252" y="0"/>
                    <a:pt x="2850"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1" name="Google Shape;4211;p9"/>
            <p:cNvSpPr/>
            <p:nvPr/>
          </p:nvSpPr>
          <p:spPr>
            <a:xfrm>
              <a:off x="2027250" y="2301575"/>
              <a:ext cx="137800" cy="122200"/>
            </a:xfrm>
            <a:custGeom>
              <a:rect b="b" l="l" r="r" t="t"/>
              <a:pathLst>
                <a:path extrusionOk="0" h="4888" w="5512">
                  <a:moveTo>
                    <a:pt x="2835" y="0"/>
                  </a:moveTo>
                  <a:cubicBezTo>
                    <a:pt x="1968" y="0"/>
                    <a:pt x="1097" y="459"/>
                    <a:pt x="648" y="1260"/>
                  </a:cubicBezTo>
                  <a:cubicBezTo>
                    <a:pt x="1" y="2412"/>
                    <a:pt x="403" y="3933"/>
                    <a:pt x="1526" y="4583"/>
                  </a:cubicBezTo>
                  <a:cubicBezTo>
                    <a:pt x="1884" y="4790"/>
                    <a:pt x="2284" y="4888"/>
                    <a:pt x="2684" y="4888"/>
                  </a:cubicBezTo>
                  <a:cubicBezTo>
                    <a:pt x="3532" y="4888"/>
                    <a:pt x="4383" y="4449"/>
                    <a:pt x="4841" y="3679"/>
                  </a:cubicBezTo>
                  <a:cubicBezTo>
                    <a:pt x="5512" y="2553"/>
                    <a:pt x="5143" y="1014"/>
                    <a:pt x="4040" y="334"/>
                  </a:cubicBezTo>
                  <a:cubicBezTo>
                    <a:pt x="3671" y="107"/>
                    <a:pt x="3253" y="0"/>
                    <a:pt x="2835"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2" name="Google Shape;4212;p9"/>
            <p:cNvSpPr/>
            <p:nvPr/>
          </p:nvSpPr>
          <p:spPr>
            <a:xfrm>
              <a:off x="5450200" y="3289775"/>
              <a:ext cx="139525" cy="123025"/>
            </a:xfrm>
            <a:custGeom>
              <a:rect b="b" l="l" r="r" t="t"/>
              <a:pathLst>
                <a:path extrusionOk="0" h="4921" w="5581">
                  <a:moveTo>
                    <a:pt x="2852" y="1"/>
                  </a:moveTo>
                  <a:cubicBezTo>
                    <a:pt x="1996" y="1"/>
                    <a:pt x="1147" y="451"/>
                    <a:pt x="688" y="1240"/>
                  </a:cubicBezTo>
                  <a:cubicBezTo>
                    <a:pt x="0" y="2424"/>
                    <a:pt x="419" y="3986"/>
                    <a:pt x="1596" y="4632"/>
                  </a:cubicBezTo>
                  <a:cubicBezTo>
                    <a:pt x="1952" y="4828"/>
                    <a:pt x="2341" y="4920"/>
                    <a:pt x="2729" y="4920"/>
                  </a:cubicBezTo>
                  <a:cubicBezTo>
                    <a:pt x="3586" y="4920"/>
                    <a:pt x="4435" y="4470"/>
                    <a:pt x="4894" y="3681"/>
                  </a:cubicBezTo>
                  <a:cubicBezTo>
                    <a:pt x="5581" y="2497"/>
                    <a:pt x="5162" y="935"/>
                    <a:pt x="3985" y="288"/>
                  </a:cubicBezTo>
                  <a:cubicBezTo>
                    <a:pt x="3630" y="93"/>
                    <a:pt x="3240" y="1"/>
                    <a:pt x="2852"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3" name="Google Shape;4213;p9"/>
            <p:cNvSpPr/>
            <p:nvPr/>
          </p:nvSpPr>
          <p:spPr>
            <a:xfrm>
              <a:off x="4735525" y="4292625"/>
              <a:ext cx="135975" cy="120625"/>
            </a:xfrm>
            <a:custGeom>
              <a:rect b="b" l="l" r="r" t="t"/>
              <a:pathLst>
                <a:path extrusionOk="0" h="4825" w="5439">
                  <a:moveTo>
                    <a:pt x="2814" y="1"/>
                  </a:moveTo>
                  <a:cubicBezTo>
                    <a:pt x="1950" y="1"/>
                    <a:pt x="1079" y="458"/>
                    <a:pt x="640" y="1246"/>
                  </a:cubicBezTo>
                  <a:cubicBezTo>
                    <a:pt x="1" y="2391"/>
                    <a:pt x="434" y="3949"/>
                    <a:pt x="1564" y="4558"/>
                  </a:cubicBezTo>
                  <a:cubicBezTo>
                    <a:pt x="1901" y="4739"/>
                    <a:pt x="2274" y="4825"/>
                    <a:pt x="2648" y="4825"/>
                  </a:cubicBezTo>
                  <a:cubicBezTo>
                    <a:pt x="3534" y="4825"/>
                    <a:pt x="4424" y="4345"/>
                    <a:pt x="4849" y="3532"/>
                  </a:cubicBezTo>
                  <a:cubicBezTo>
                    <a:pt x="5438" y="2400"/>
                    <a:pt x="5026" y="919"/>
                    <a:pt x="3944" y="296"/>
                  </a:cubicBezTo>
                  <a:cubicBezTo>
                    <a:pt x="3597" y="95"/>
                    <a:pt x="3206" y="1"/>
                    <a:pt x="2814"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4" name="Google Shape;4214;p9"/>
            <p:cNvSpPr/>
            <p:nvPr/>
          </p:nvSpPr>
          <p:spPr>
            <a:xfrm>
              <a:off x="2524450" y="4141850"/>
              <a:ext cx="135950" cy="120600"/>
            </a:xfrm>
            <a:custGeom>
              <a:rect b="b" l="l" r="r" t="t"/>
              <a:pathLst>
                <a:path extrusionOk="0" h="4824" w="5438">
                  <a:moveTo>
                    <a:pt x="2812" y="0"/>
                  </a:moveTo>
                  <a:cubicBezTo>
                    <a:pt x="1941" y="0"/>
                    <a:pt x="1064" y="465"/>
                    <a:pt x="629" y="1262"/>
                  </a:cubicBezTo>
                  <a:cubicBezTo>
                    <a:pt x="0" y="2417"/>
                    <a:pt x="447" y="3971"/>
                    <a:pt x="1581" y="4566"/>
                  </a:cubicBezTo>
                  <a:cubicBezTo>
                    <a:pt x="1915" y="4741"/>
                    <a:pt x="2282" y="4824"/>
                    <a:pt x="2649" y="4824"/>
                  </a:cubicBezTo>
                  <a:cubicBezTo>
                    <a:pt x="3543" y="4824"/>
                    <a:pt x="4438" y="4335"/>
                    <a:pt x="4857" y="3512"/>
                  </a:cubicBezTo>
                  <a:cubicBezTo>
                    <a:pt x="5438" y="2373"/>
                    <a:pt x="5012" y="895"/>
                    <a:pt x="3926" y="285"/>
                  </a:cubicBezTo>
                  <a:cubicBezTo>
                    <a:pt x="3582" y="91"/>
                    <a:pt x="3198" y="0"/>
                    <a:pt x="2812"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5" name="Google Shape;4215;p9"/>
            <p:cNvSpPr/>
            <p:nvPr/>
          </p:nvSpPr>
          <p:spPr>
            <a:xfrm>
              <a:off x="3222325" y="4534075"/>
              <a:ext cx="136450" cy="120675"/>
            </a:xfrm>
            <a:custGeom>
              <a:rect b="b" l="l" r="r" t="t"/>
              <a:pathLst>
                <a:path extrusionOk="0" h="4827" w="5458">
                  <a:moveTo>
                    <a:pt x="2813" y="1"/>
                  </a:moveTo>
                  <a:cubicBezTo>
                    <a:pt x="2005" y="1"/>
                    <a:pt x="1186" y="403"/>
                    <a:pt x="714" y="1118"/>
                  </a:cubicBezTo>
                  <a:cubicBezTo>
                    <a:pt x="1" y="2203"/>
                    <a:pt x="337" y="3779"/>
                    <a:pt x="1433" y="4484"/>
                  </a:cubicBezTo>
                  <a:cubicBezTo>
                    <a:pt x="1796" y="4717"/>
                    <a:pt x="2215" y="4827"/>
                    <a:pt x="2638" y="4827"/>
                  </a:cubicBezTo>
                  <a:cubicBezTo>
                    <a:pt x="3467" y="4827"/>
                    <a:pt x="4310" y="4406"/>
                    <a:pt x="4771" y="3663"/>
                  </a:cubicBezTo>
                  <a:cubicBezTo>
                    <a:pt x="5458" y="2558"/>
                    <a:pt x="5083" y="984"/>
                    <a:pt x="3974" y="315"/>
                  </a:cubicBezTo>
                  <a:cubicBezTo>
                    <a:pt x="3620" y="102"/>
                    <a:pt x="3218" y="1"/>
                    <a:pt x="2813"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6" name="Google Shape;4216;p9"/>
            <p:cNvSpPr/>
            <p:nvPr/>
          </p:nvSpPr>
          <p:spPr>
            <a:xfrm>
              <a:off x="1944300" y="2723400"/>
              <a:ext cx="136550" cy="120700"/>
            </a:xfrm>
            <a:custGeom>
              <a:rect b="b" l="l" r="r" t="t"/>
              <a:pathLst>
                <a:path extrusionOk="0" h="4828" w="5462">
                  <a:moveTo>
                    <a:pt x="2810" y="1"/>
                  </a:moveTo>
                  <a:cubicBezTo>
                    <a:pt x="1987" y="1"/>
                    <a:pt x="1157" y="418"/>
                    <a:pt x="694" y="1153"/>
                  </a:cubicBezTo>
                  <a:cubicBezTo>
                    <a:pt x="0" y="2254"/>
                    <a:pt x="366" y="3829"/>
                    <a:pt x="1471" y="4507"/>
                  </a:cubicBezTo>
                  <a:cubicBezTo>
                    <a:pt x="1826" y="4725"/>
                    <a:pt x="2232" y="4828"/>
                    <a:pt x="2641" y="4828"/>
                  </a:cubicBezTo>
                  <a:cubicBezTo>
                    <a:pt x="3485" y="4828"/>
                    <a:pt x="4343" y="4391"/>
                    <a:pt x="4795" y="3627"/>
                  </a:cubicBezTo>
                  <a:cubicBezTo>
                    <a:pt x="5461" y="2502"/>
                    <a:pt x="5062" y="938"/>
                    <a:pt x="3940" y="296"/>
                  </a:cubicBezTo>
                  <a:cubicBezTo>
                    <a:pt x="3592" y="95"/>
                    <a:pt x="3202" y="1"/>
                    <a:pt x="2810"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7" name="Google Shape;4217;p9"/>
            <p:cNvSpPr/>
            <p:nvPr/>
          </p:nvSpPr>
          <p:spPr>
            <a:xfrm>
              <a:off x="2242400" y="3827500"/>
              <a:ext cx="136075" cy="119875"/>
            </a:xfrm>
            <a:custGeom>
              <a:rect b="b" l="l" r="r" t="t"/>
              <a:pathLst>
                <a:path extrusionOk="0" h="4795" w="5443">
                  <a:moveTo>
                    <a:pt x="2792" y="0"/>
                  </a:moveTo>
                  <a:cubicBezTo>
                    <a:pt x="1957" y="0"/>
                    <a:pt x="1121" y="435"/>
                    <a:pt x="672" y="1196"/>
                  </a:cubicBezTo>
                  <a:cubicBezTo>
                    <a:pt x="0" y="2332"/>
                    <a:pt x="410" y="3886"/>
                    <a:pt x="1546" y="4514"/>
                  </a:cubicBezTo>
                  <a:cubicBezTo>
                    <a:pt x="1890" y="4705"/>
                    <a:pt x="2270" y="4795"/>
                    <a:pt x="2650" y="4795"/>
                  </a:cubicBezTo>
                  <a:cubicBezTo>
                    <a:pt x="3486" y="4795"/>
                    <a:pt x="4322" y="4360"/>
                    <a:pt x="4770" y="3599"/>
                  </a:cubicBezTo>
                  <a:cubicBezTo>
                    <a:pt x="5442" y="2463"/>
                    <a:pt x="5033" y="908"/>
                    <a:pt x="3897" y="281"/>
                  </a:cubicBezTo>
                  <a:cubicBezTo>
                    <a:pt x="3553" y="90"/>
                    <a:pt x="3173" y="0"/>
                    <a:pt x="2792"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8" name="Google Shape;4218;p9"/>
            <p:cNvSpPr/>
            <p:nvPr/>
          </p:nvSpPr>
          <p:spPr>
            <a:xfrm>
              <a:off x="3638050" y="4612075"/>
              <a:ext cx="136000" cy="119925"/>
            </a:xfrm>
            <a:custGeom>
              <a:rect b="b" l="l" r="r" t="t"/>
              <a:pathLst>
                <a:path extrusionOk="0" h="4797" w="5440">
                  <a:moveTo>
                    <a:pt x="2792" y="1"/>
                  </a:moveTo>
                  <a:cubicBezTo>
                    <a:pt x="1966" y="1"/>
                    <a:pt x="1137" y="425"/>
                    <a:pt x="682" y="1172"/>
                  </a:cubicBezTo>
                  <a:cubicBezTo>
                    <a:pt x="0" y="2297"/>
                    <a:pt x="393" y="3859"/>
                    <a:pt x="1521" y="4503"/>
                  </a:cubicBezTo>
                  <a:cubicBezTo>
                    <a:pt x="1870" y="4702"/>
                    <a:pt x="2258" y="4796"/>
                    <a:pt x="2647" y="4796"/>
                  </a:cubicBezTo>
                  <a:cubicBezTo>
                    <a:pt x="3473" y="4796"/>
                    <a:pt x="4301" y="4372"/>
                    <a:pt x="4755" y="3624"/>
                  </a:cubicBezTo>
                  <a:cubicBezTo>
                    <a:pt x="5439" y="2500"/>
                    <a:pt x="5046" y="938"/>
                    <a:pt x="3918" y="294"/>
                  </a:cubicBezTo>
                  <a:cubicBezTo>
                    <a:pt x="3569" y="95"/>
                    <a:pt x="3181" y="1"/>
                    <a:pt x="2792"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9" name="Google Shape;4219;p9"/>
            <p:cNvSpPr/>
            <p:nvPr/>
          </p:nvSpPr>
          <p:spPr>
            <a:xfrm>
              <a:off x="4026300" y="929675"/>
              <a:ext cx="133600" cy="118175"/>
            </a:xfrm>
            <a:custGeom>
              <a:rect b="b" l="l" r="r" t="t"/>
              <a:pathLst>
                <a:path extrusionOk="0" h="4727" w="5344">
                  <a:moveTo>
                    <a:pt x="2712" y="1"/>
                  </a:moveTo>
                  <a:cubicBezTo>
                    <a:pt x="1897" y="1"/>
                    <a:pt x="1099" y="432"/>
                    <a:pt x="656" y="1200"/>
                  </a:cubicBezTo>
                  <a:cubicBezTo>
                    <a:pt x="0" y="2335"/>
                    <a:pt x="372" y="3776"/>
                    <a:pt x="1486" y="4420"/>
                  </a:cubicBezTo>
                  <a:cubicBezTo>
                    <a:pt x="1846" y="4628"/>
                    <a:pt x="2240" y="4727"/>
                    <a:pt x="2631" y="4727"/>
                  </a:cubicBezTo>
                  <a:cubicBezTo>
                    <a:pt x="3446" y="4727"/>
                    <a:pt x="4244" y="4295"/>
                    <a:pt x="4688" y="3528"/>
                  </a:cubicBezTo>
                  <a:cubicBezTo>
                    <a:pt x="5343" y="2392"/>
                    <a:pt x="4971" y="951"/>
                    <a:pt x="3858" y="308"/>
                  </a:cubicBezTo>
                  <a:cubicBezTo>
                    <a:pt x="3497" y="100"/>
                    <a:pt x="3103" y="1"/>
                    <a:pt x="2712"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0" name="Google Shape;4220;p9"/>
            <p:cNvSpPr/>
            <p:nvPr/>
          </p:nvSpPr>
          <p:spPr>
            <a:xfrm>
              <a:off x="5189300" y="1583500"/>
              <a:ext cx="133600" cy="118175"/>
            </a:xfrm>
            <a:custGeom>
              <a:rect b="b" l="l" r="r" t="t"/>
              <a:pathLst>
                <a:path extrusionOk="0" h="4727" w="5344">
                  <a:moveTo>
                    <a:pt x="2713" y="1"/>
                  </a:moveTo>
                  <a:cubicBezTo>
                    <a:pt x="1899" y="1"/>
                    <a:pt x="1101" y="431"/>
                    <a:pt x="657" y="1197"/>
                  </a:cubicBezTo>
                  <a:cubicBezTo>
                    <a:pt x="0" y="2332"/>
                    <a:pt x="371" y="3773"/>
                    <a:pt x="1484" y="4419"/>
                  </a:cubicBezTo>
                  <a:cubicBezTo>
                    <a:pt x="1845" y="4628"/>
                    <a:pt x="2240" y="4727"/>
                    <a:pt x="2631" y="4727"/>
                  </a:cubicBezTo>
                  <a:cubicBezTo>
                    <a:pt x="3445" y="4727"/>
                    <a:pt x="4244" y="4297"/>
                    <a:pt x="4688" y="3530"/>
                  </a:cubicBezTo>
                  <a:cubicBezTo>
                    <a:pt x="5343" y="2395"/>
                    <a:pt x="4973" y="954"/>
                    <a:pt x="3859" y="309"/>
                  </a:cubicBezTo>
                  <a:cubicBezTo>
                    <a:pt x="3498" y="100"/>
                    <a:pt x="3104" y="1"/>
                    <a:pt x="2713"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1" name="Google Shape;4221;p9"/>
            <p:cNvSpPr/>
            <p:nvPr/>
          </p:nvSpPr>
          <p:spPr>
            <a:xfrm>
              <a:off x="2295075" y="4013825"/>
              <a:ext cx="130025" cy="115100"/>
            </a:xfrm>
            <a:custGeom>
              <a:rect b="b" l="l" r="r" t="t"/>
              <a:pathLst>
                <a:path extrusionOk="0" h="4604" w="5201">
                  <a:moveTo>
                    <a:pt x="2605" y="0"/>
                  </a:moveTo>
                  <a:cubicBezTo>
                    <a:pt x="1823" y="0"/>
                    <a:pt x="1077" y="422"/>
                    <a:pt x="643" y="1187"/>
                  </a:cubicBezTo>
                  <a:cubicBezTo>
                    <a:pt x="1" y="2318"/>
                    <a:pt x="342" y="3645"/>
                    <a:pt x="1440" y="4283"/>
                  </a:cubicBezTo>
                  <a:cubicBezTo>
                    <a:pt x="1813" y="4500"/>
                    <a:pt x="2209" y="4603"/>
                    <a:pt x="2596" y="4603"/>
                  </a:cubicBezTo>
                  <a:cubicBezTo>
                    <a:pt x="3394" y="4603"/>
                    <a:pt x="4154" y="4163"/>
                    <a:pt x="4585" y="3367"/>
                  </a:cubicBezTo>
                  <a:cubicBezTo>
                    <a:pt x="5201" y="2231"/>
                    <a:pt x="4827" y="910"/>
                    <a:pt x="3711" y="293"/>
                  </a:cubicBezTo>
                  <a:cubicBezTo>
                    <a:pt x="3354" y="95"/>
                    <a:pt x="2976" y="0"/>
                    <a:pt x="2605"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2" name="Google Shape;4222;p9"/>
            <p:cNvSpPr/>
            <p:nvPr/>
          </p:nvSpPr>
          <p:spPr>
            <a:xfrm>
              <a:off x="3457600" y="4667650"/>
              <a:ext cx="130500" cy="115125"/>
            </a:xfrm>
            <a:custGeom>
              <a:rect b="b" l="l" r="r" t="t"/>
              <a:pathLst>
                <a:path extrusionOk="0" h="4605" w="5220">
                  <a:moveTo>
                    <a:pt x="2623" y="1"/>
                  </a:moveTo>
                  <a:cubicBezTo>
                    <a:pt x="1857" y="1"/>
                    <a:pt x="1124" y="405"/>
                    <a:pt x="689" y="1142"/>
                  </a:cubicBezTo>
                  <a:cubicBezTo>
                    <a:pt x="0" y="2303"/>
                    <a:pt x="358" y="3677"/>
                    <a:pt x="1511" y="4313"/>
                  </a:cubicBezTo>
                  <a:cubicBezTo>
                    <a:pt x="1867" y="4510"/>
                    <a:pt x="2244" y="4604"/>
                    <a:pt x="2614" y="4604"/>
                  </a:cubicBezTo>
                  <a:cubicBezTo>
                    <a:pt x="3398" y="4604"/>
                    <a:pt x="4145" y="4180"/>
                    <a:pt x="4579" y="3413"/>
                  </a:cubicBezTo>
                  <a:cubicBezTo>
                    <a:pt x="5220" y="2283"/>
                    <a:pt x="4875" y="956"/>
                    <a:pt x="3776" y="318"/>
                  </a:cubicBezTo>
                  <a:cubicBezTo>
                    <a:pt x="3406" y="104"/>
                    <a:pt x="3010" y="1"/>
                    <a:pt x="2623"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3" name="Google Shape;4223;p9"/>
            <p:cNvSpPr/>
            <p:nvPr/>
          </p:nvSpPr>
          <p:spPr>
            <a:xfrm>
              <a:off x="2810275" y="4459675"/>
              <a:ext cx="129300" cy="114350"/>
            </a:xfrm>
            <a:custGeom>
              <a:rect b="b" l="l" r="r" t="t"/>
              <a:pathLst>
                <a:path extrusionOk="0" h="4574" w="5172">
                  <a:moveTo>
                    <a:pt x="2599" y="0"/>
                  </a:moveTo>
                  <a:cubicBezTo>
                    <a:pt x="1827" y="0"/>
                    <a:pt x="1085" y="410"/>
                    <a:pt x="652" y="1154"/>
                  </a:cubicBezTo>
                  <a:cubicBezTo>
                    <a:pt x="1" y="2274"/>
                    <a:pt x="340" y="3623"/>
                    <a:pt x="1433" y="4259"/>
                  </a:cubicBezTo>
                  <a:cubicBezTo>
                    <a:pt x="1798" y="4472"/>
                    <a:pt x="2190" y="4574"/>
                    <a:pt x="2575" y="4574"/>
                  </a:cubicBezTo>
                  <a:cubicBezTo>
                    <a:pt x="3346" y="4574"/>
                    <a:pt x="4088" y="4164"/>
                    <a:pt x="4520" y="3421"/>
                  </a:cubicBezTo>
                  <a:cubicBezTo>
                    <a:pt x="5172" y="2299"/>
                    <a:pt x="4833" y="952"/>
                    <a:pt x="3739" y="314"/>
                  </a:cubicBezTo>
                  <a:cubicBezTo>
                    <a:pt x="3375" y="102"/>
                    <a:pt x="2983" y="0"/>
                    <a:pt x="2599"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4" name="Google Shape;4224;p9"/>
            <p:cNvSpPr/>
            <p:nvPr/>
          </p:nvSpPr>
          <p:spPr>
            <a:xfrm>
              <a:off x="4443325" y="1008375"/>
              <a:ext cx="130650" cy="115975"/>
            </a:xfrm>
            <a:custGeom>
              <a:rect b="b" l="l" r="r" t="t"/>
              <a:pathLst>
                <a:path extrusionOk="0" h="4639" w="5226">
                  <a:moveTo>
                    <a:pt x="2613" y="0"/>
                  </a:moveTo>
                  <a:cubicBezTo>
                    <a:pt x="1812" y="0"/>
                    <a:pt x="1054" y="443"/>
                    <a:pt x="618" y="1245"/>
                  </a:cubicBezTo>
                  <a:cubicBezTo>
                    <a:pt x="0" y="2381"/>
                    <a:pt x="366" y="3697"/>
                    <a:pt x="1469" y="4326"/>
                  </a:cubicBezTo>
                  <a:cubicBezTo>
                    <a:pt x="1840" y="4537"/>
                    <a:pt x="2232" y="4638"/>
                    <a:pt x="2614" y="4638"/>
                  </a:cubicBezTo>
                  <a:cubicBezTo>
                    <a:pt x="3415" y="4638"/>
                    <a:pt x="4174" y="4195"/>
                    <a:pt x="4610" y="3392"/>
                  </a:cubicBezTo>
                  <a:cubicBezTo>
                    <a:pt x="5226" y="2258"/>
                    <a:pt x="4862" y="940"/>
                    <a:pt x="3758" y="312"/>
                  </a:cubicBezTo>
                  <a:cubicBezTo>
                    <a:pt x="3387" y="101"/>
                    <a:pt x="2995" y="0"/>
                    <a:pt x="2613"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5" name="Google Shape;4225;p9"/>
            <p:cNvSpPr/>
            <p:nvPr/>
          </p:nvSpPr>
          <p:spPr>
            <a:xfrm>
              <a:off x="4675225" y="1138450"/>
              <a:ext cx="132550" cy="117350"/>
            </a:xfrm>
            <a:custGeom>
              <a:rect b="b" l="l" r="r" t="t"/>
              <a:pathLst>
                <a:path extrusionOk="0" h="4694" w="5302">
                  <a:moveTo>
                    <a:pt x="2661" y="0"/>
                  </a:moveTo>
                  <a:cubicBezTo>
                    <a:pt x="1827" y="0"/>
                    <a:pt x="1026" y="465"/>
                    <a:pt x="596" y="1287"/>
                  </a:cubicBezTo>
                  <a:cubicBezTo>
                    <a:pt x="1" y="2424"/>
                    <a:pt x="385" y="3767"/>
                    <a:pt x="1486" y="4389"/>
                  </a:cubicBezTo>
                  <a:cubicBezTo>
                    <a:pt x="1851" y="4595"/>
                    <a:pt x="2241" y="4694"/>
                    <a:pt x="2625" y="4694"/>
                  </a:cubicBezTo>
                  <a:cubicBezTo>
                    <a:pt x="3439" y="4694"/>
                    <a:pt x="4221" y="4250"/>
                    <a:pt x="4659" y="3456"/>
                  </a:cubicBezTo>
                  <a:cubicBezTo>
                    <a:pt x="5301" y="2290"/>
                    <a:pt x="4902" y="896"/>
                    <a:pt x="3748" y="277"/>
                  </a:cubicBezTo>
                  <a:cubicBezTo>
                    <a:pt x="3398" y="90"/>
                    <a:pt x="3026" y="0"/>
                    <a:pt x="2661"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6" name="Google Shape;4226;p9"/>
            <p:cNvSpPr/>
            <p:nvPr/>
          </p:nvSpPr>
          <p:spPr>
            <a:xfrm>
              <a:off x="4908725" y="1269975"/>
              <a:ext cx="130250" cy="115825"/>
            </a:xfrm>
            <a:custGeom>
              <a:rect b="b" l="l" r="r" t="t"/>
              <a:pathLst>
                <a:path extrusionOk="0" h="4633" w="5210">
                  <a:moveTo>
                    <a:pt x="2604" y="0"/>
                  </a:moveTo>
                  <a:cubicBezTo>
                    <a:pt x="1844" y="0"/>
                    <a:pt x="1118" y="395"/>
                    <a:pt x="677" y="1124"/>
                  </a:cubicBezTo>
                  <a:cubicBezTo>
                    <a:pt x="0" y="2240"/>
                    <a:pt x="288" y="3581"/>
                    <a:pt x="1347" y="4254"/>
                  </a:cubicBezTo>
                  <a:cubicBezTo>
                    <a:pt x="1749" y="4510"/>
                    <a:pt x="2183" y="4632"/>
                    <a:pt x="2607" y="4632"/>
                  </a:cubicBezTo>
                  <a:cubicBezTo>
                    <a:pt x="3367" y="4632"/>
                    <a:pt x="4093" y="4238"/>
                    <a:pt x="4534" y="3509"/>
                  </a:cubicBezTo>
                  <a:cubicBezTo>
                    <a:pt x="5209" y="2392"/>
                    <a:pt x="4922" y="1052"/>
                    <a:pt x="3862" y="377"/>
                  </a:cubicBezTo>
                  <a:cubicBezTo>
                    <a:pt x="3461" y="123"/>
                    <a:pt x="3027" y="0"/>
                    <a:pt x="2604"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7" name="Google Shape;4227;p9"/>
            <p:cNvSpPr/>
            <p:nvPr/>
          </p:nvSpPr>
          <p:spPr>
            <a:xfrm>
              <a:off x="3429850" y="907175"/>
              <a:ext cx="129450" cy="114350"/>
            </a:xfrm>
            <a:custGeom>
              <a:rect b="b" l="l" r="r" t="t"/>
              <a:pathLst>
                <a:path extrusionOk="0" h="4574" w="5178">
                  <a:moveTo>
                    <a:pt x="2602" y="0"/>
                  </a:moveTo>
                  <a:cubicBezTo>
                    <a:pt x="1810" y="0"/>
                    <a:pt x="1052" y="434"/>
                    <a:pt x="624" y="1210"/>
                  </a:cubicBezTo>
                  <a:cubicBezTo>
                    <a:pt x="1" y="2340"/>
                    <a:pt x="378" y="3678"/>
                    <a:pt x="1489" y="4290"/>
                  </a:cubicBezTo>
                  <a:cubicBezTo>
                    <a:pt x="1839" y="4482"/>
                    <a:pt x="2211" y="4574"/>
                    <a:pt x="2576" y="4574"/>
                  </a:cubicBezTo>
                  <a:cubicBezTo>
                    <a:pt x="3368" y="4574"/>
                    <a:pt x="4126" y="4141"/>
                    <a:pt x="4554" y="3364"/>
                  </a:cubicBezTo>
                  <a:cubicBezTo>
                    <a:pt x="5177" y="2234"/>
                    <a:pt x="4800" y="896"/>
                    <a:pt x="3688" y="284"/>
                  </a:cubicBezTo>
                  <a:cubicBezTo>
                    <a:pt x="3338" y="92"/>
                    <a:pt x="2967" y="0"/>
                    <a:pt x="2602"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8" name="Google Shape;4228;p9"/>
            <p:cNvSpPr/>
            <p:nvPr/>
          </p:nvSpPr>
          <p:spPr>
            <a:xfrm>
              <a:off x="5522950" y="2083700"/>
              <a:ext cx="130025" cy="115075"/>
            </a:xfrm>
            <a:custGeom>
              <a:rect b="b" l="l" r="r" t="t"/>
              <a:pathLst>
                <a:path extrusionOk="0" h="4603" w="5201">
                  <a:moveTo>
                    <a:pt x="2607" y="0"/>
                  </a:moveTo>
                  <a:cubicBezTo>
                    <a:pt x="1811" y="0"/>
                    <a:pt x="1053" y="438"/>
                    <a:pt x="621" y="1232"/>
                  </a:cubicBezTo>
                  <a:cubicBezTo>
                    <a:pt x="0" y="2369"/>
                    <a:pt x="372" y="3688"/>
                    <a:pt x="1486" y="4307"/>
                  </a:cubicBezTo>
                  <a:cubicBezTo>
                    <a:pt x="1845" y="4507"/>
                    <a:pt x="2225" y="4603"/>
                    <a:pt x="2598" y="4603"/>
                  </a:cubicBezTo>
                  <a:cubicBezTo>
                    <a:pt x="3378" y="4603"/>
                    <a:pt x="4122" y="4183"/>
                    <a:pt x="4557" y="3422"/>
                  </a:cubicBezTo>
                  <a:cubicBezTo>
                    <a:pt x="5201" y="2293"/>
                    <a:pt x="4862" y="962"/>
                    <a:pt x="3767" y="323"/>
                  </a:cubicBezTo>
                  <a:cubicBezTo>
                    <a:pt x="3394" y="105"/>
                    <a:pt x="2996" y="0"/>
                    <a:pt x="2607"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9" name="Google Shape;4229;p9"/>
            <p:cNvSpPr/>
            <p:nvPr/>
          </p:nvSpPr>
          <p:spPr>
            <a:xfrm>
              <a:off x="3246200" y="960000"/>
              <a:ext cx="130375" cy="115100"/>
            </a:xfrm>
            <a:custGeom>
              <a:rect b="b" l="l" r="r" t="t"/>
              <a:pathLst>
                <a:path extrusionOk="0" h="4604" w="5215">
                  <a:moveTo>
                    <a:pt x="2621" y="0"/>
                  </a:moveTo>
                  <a:cubicBezTo>
                    <a:pt x="1861" y="0"/>
                    <a:pt x="1133" y="396"/>
                    <a:pt x="696" y="1123"/>
                  </a:cubicBezTo>
                  <a:cubicBezTo>
                    <a:pt x="1" y="2280"/>
                    <a:pt x="346" y="3658"/>
                    <a:pt x="1492" y="4303"/>
                  </a:cubicBezTo>
                  <a:cubicBezTo>
                    <a:pt x="1854" y="4506"/>
                    <a:pt x="2237" y="4603"/>
                    <a:pt x="2613" y="4603"/>
                  </a:cubicBezTo>
                  <a:cubicBezTo>
                    <a:pt x="3390" y="4603"/>
                    <a:pt x="4131" y="4187"/>
                    <a:pt x="4568" y="3431"/>
                  </a:cubicBezTo>
                  <a:cubicBezTo>
                    <a:pt x="5214" y="2305"/>
                    <a:pt x="4881" y="970"/>
                    <a:pt x="3791" y="327"/>
                  </a:cubicBezTo>
                  <a:cubicBezTo>
                    <a:pt x="3416" y="106"/>
                    <a:pt x="3014" y="0"/>
                    <a:pt x="2621"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0" name="Google Shape;4230;p9"/>
            <p:cNvSpPr/>
            <p:nvPr/>
          </p:nvSpPr>
          <p:spPr>
            <a:xfrm>
              <a:off x="5572125" y="2267625"/>
              <a:ext cx="130550" cy="115175"/>
            </a:xfrm>
            <a:custGeom>
              <a:rect b="b" l="l" r="r" t="t"/>
              <a:pathLst>
                <a:path extrusionOk="0" h="4607" w="5222">
                  <a:moveTo>
                    <a:pt x="2626" y="0"/>
                  </a:moveTo>
                  <a:cubicBezTo>
                    <a:pt x="1841" y="0"/>
                    <a:pt x="1092" y="427"/>
                    <a:pt x="658" y="1199"/>
                  </a:cubicBezTo>
                  <a:cubicBezTo>
                    <a:pt x="1" y="2369"/>
                    <a:pt x="394" y="3732"/>
                    <a:pt x="1567" y="4345"/>
                  </a:cubicBezTo>
                  <a:cubicBezTo>
                    <a:pt x="1906" y="4522"/>
                    <a:pt x="2262" y="4606"/>
                    <a:pt x="2611" y="4606"/>
                  </a:cubicBezTo>
                  <a:cubicBezTo>
                    <a:pt x="3415" y="4606"/>
                    <a:pt x="4182" y="4158"/>
                    <a:pt x="4612" y="3357"/>
                  </a:cubicBezTo>
                  <a:cubicBezTo>
                    <a:pt x="5222" y="2221"/>
                    <a:pt x="4840" y="902"/>
                    <a:pt x="3723" y="288"/>
                  </a:cubicBezTo>
                  <a:cubicBezTo>
                    <a:pt x="3368" y="93"/>
                    <a:pt x="2993" y="0"/>
                    <a:pt x="2626"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1" name="Google Shape;4231;p9"/>
            <p:cNvSpPr/>
            <p:nvPr/>
          </p:nvSpPr>
          <p:spPr>
            <a:xfrm>
              <a:off x="3063950" y="1013525"/>
              <a:ext cx="129425" cy="114375"/>
            </a:xfrm>
            <a:custGeom>
              <a:rect b="b" l="l" r="r" t="t"/>
              <a:pathLst>
                <a:path extrusionOk="0" h="4575" w="5177">
                  <a:moveTo>
                    <a:pt x="2604" y="0"/>
                  </a:moveTo>
                  <a:cubicBezTo>
                    <a:pt x="1801" y="0"/>
                    <a:pt x="1033" y="445"/>
                    <a:pt x="608" y="1237"/>
                  </a:cubicBezTo>
                  <a:cubicBezTo>
                    <a:pt x="1" y="2370"/>
                    <a:pt x="396" y="3705"/>
                    <a:pt x="1516" y="4305"/>
                  </a:cubicBezTo>
                  <a:cubicBezTo>
                    <a:pt x="1857" y="4487"/>
                    <a:pt x="2219" y="4574"/>
                    <a:pt x="2574" y="4574"/>
                  </a:cubicBezTo>
                  <a:cubicBezTo>
                    <a:pt x="3376" y="4574"/>
                    <a:pt x="4144" y="4130"/>
                    <a:pt x="4569" y="3338"/>
                  </a:cubicBezTo>
                  <a:cubicBezTo>
                    <a:pt x="5176" y="2205"/>
                    <a:pt x="4783" y="870"/>
                    <a:pt x="3661" y="270"/>
                  </a:cubicBezTo>
                  <a:cubicBezTo>
                    <a:pt x="3320" y="87"/>
                    <a:pt x="2959" y="0"/>
                    <a:pt x="2604"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2" name="Google Shape;4232;p9"/>
            <p:cNvSpPr/>
            <p:nvPr/>
          </p:nvSpPr>
          <p:spPr>
            <a:xfrm>
              <a:off x="5622625" y="2451975"/>
              <a:ext cx="129350" cy="114350"/>
            </a:xfrm>
            <a:custGeom>
              <a:rect b="b" l="l" r="r" t="t"/>
              <a:pathLst>
                <a:path extrusionOk="0" h="4574" w="5174">
                  <a:moveTo>
                    <a:pt x="2599" y="0"/>
                  </a:moveTo>
                  <a:cubicBezTo>
                    <a:pt x="1822" y="0"/>
                    <a:pt x="1076" y="415"/>
                    <a:pt x="645" y="1167"/>
                  </a:cubicBezTo>
                  <a:cubicBezTo>
                    <a:pt x="1" y="2290"/>
                    <a:pt x="349" y="3636"/>
                    <a:pt x="1447" y="4266"/>
                  </a:cubicBezTo>
                  <a:cubicBezTo>
                    <a:pt x="1808" y="4474"/>
                    <a:pt x="2195" y="4573"/>
                    <a:pt x="2575" y="4573"/>
                  </a:cubicBezTo>
                  <a:cubicBezTo>
                    <a:pt x="3351" y="4573"/>
                    <a:pt x="4096" y="4158"/>
                    <a:pt x="4528" y="3406"/>
                  </a:cubicBezTo>
                  <a:cubicBezTo>
                    <a:pt x="5173" y="2283"/>
                    <a:pt x="4824" y="938"/>
                    <a:pt x="3728" y="307"/>
                  </a:cubicBezTo>
                  <a:cubicBezTo>
                    <a:pt x="3366" y="99"/>
                    <a:pt x="2978" y="0"/>
                    <a:pt x="2599"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3" name="Google Shape;4233;p9"/>
            <p:cNvSpPr/>
            <p:nvPr/>
          </p:nvSpPr>
          <p:spPr>
            <a:xfrm>
              <a:off x="2563275" y="1355900"/>
              <a:ext cx="132350" cy="116600"/>
            </a:xfrm>
            <a:custGeom>
              <a:rect b="b" l="l" r="r" t="t"/>
              <a:pathLst>
                <a:path extrusionOk="0" h="4664" w="5294">
                  <a:moveTo>
                    <a:pt x="2653" y="0"/>
                  </a:moveTo>
                  <a:cubicBezTo>
                    <a:pt x="1875" y="0"/>
                    <a:pt x="1131" y="411"/>
                    <a:pt x="689" y="1159"/>
                  </a:cubicBezTo>
                  <a:cubicBezTo>
                    <a:pt x="0" y="2322"/>
                    <a:pt x="354" y="3708"/>
                    <a:pt x="1502" y="4357"/>
                  </a:cubicBezTo>
                  <a:cubicBezTo>
                    <a:pt x="1869" y="4564"/>
                    <a:pt x="2260" y="4664"/>
                    <a:pt x="2642" y="4664"/>
                  </a:cubicBezTo>
                  <a:cubicBezTo>
                    <a:pt x="3419" y="4664"/>
                    <a:pt x="4163" y="4253"/>
                    <a:pt x="4605" y="3504"/>
                  </a:cubicBezTo>
                  <a:cubicBezTo>
                    <a:pt x="5294" y="2342"/>
                    <a:pt x="4940" y="956"/>
                    <a:pt x="3792" y="306"/>
                  </a:cubicBezTo>
                  <a:cubicBezTo>
                    <a:pt x="3425" y="99"/>
                    <a:pt x="3035" y="0"/>
                    <a:pt x="2653"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4" name="Google Shape;4234;p9"/>
            <p:cNvSpPr/>
            <p:nvPr/>
          </p:nvSpPr>
          <p:spPr>
            <a:xfrm>
              <a:off x="5587575" y="3055875"/>
              <a:ext cx="131375" cy="116575"/>
            </a:xfrm>
            <a:custGeom>
              <a:rect b="b" l="l" r="r" t="t"/>
              <a:pathLst>
                <a:path extrusionOk="0" h="4663" w="5255">
                  <a:moveTo>
                    <a:pt x="2635" y="0"/>
                  </a:moveTo>
                  <a:cubicBezTo>
                    <a:pt x="1842" y="0"/>
                    <a:pt x="1085" y="427"/>
                    <a:pt x="644" y="1205"/>
                  </a:cubicBezTo>
                  <a:cubicBezTo>
                    <a:pt x="0" y="2338"/>
                    <a:pt x="338" y="3676"/>
                    <a:pt x="1431" y="4328"/>
                  </a:cubicBezTo>
                  <a:cubicBezTo>
                    <a:pt x="1812" y="4554"/>
                    <a:pt x="2221" y="4663"/>
                    <a:pt x="2621" y="4663"/>
                  </a:cubicBezTo>
                  <a:cubicBezTo>
                    <a:pt x="3414" y="4663"/>
                    <a:pt x="4172" y="4236"/>
                    <a:pt x="4612" y="3458"/>
                  </a:cubicBezTo>
                  <a:cubicBezTo>
                    <a:pt x="5255" y="2323"/>
                    <a:pt x="4919" y="985"/>
                    <a:pt x="3826" y="336"/>
                  </a:cubicBezTo>
                  <a:cubicBezTo>
                    <a:pt x="3444" y="109"/>
                    <a:pt x="3035" y="0"/>
                    <a:pt x="2635"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5" name="Google Shape;4235;p9"/>
            <p:cNvSpPr/>
            <p:nvPr/>
          </p:nvSpPr>
          <p:spPr>
            <a:xfrm>
              <a:off x="2248575" y="1647350"/>
              <a:ext cx="129225" cy="114325"/>
            </a:xfrm>
            <a:custGeom>
              <a:rect b="b" l="l" r="r" t="t"/>
              <a:pathLst>
                <a:path extrusionOk="0" h="4573" w="5169">
                  <a:moveTo>
                    <a:pt x="2597" y="0"/>
                  </a:moveTo>
                  <a:cubicBezTo>
                    <a:pt x="1829" y="0"/>
                    <a:pt x="1091" y="404"/>
                    <a:pt x="658" y="1140"/>
                  </a:cubicBezTo>
                  <a:cubicBezTo>
                    <a:pt x="1" y="2255"/>
                    <a:pt x="331" y="3609"/>
                    <a:pt x="1417" y="4250"/>
                  </a:cubicBezTo>
                  <a:cubicBezTo>
                    <a:pt x="1786" y="4468"/>
                    <a:pt x="2182" y="4572"/>
                    <a:pt x="2572" y="4572"/>
                  </a:cubicBezTo>
                  <a:cubicBezTo>
                    <a:pt x="3339" y="4572"/>
                    <a:pt x="4077" y="4168"/>
                    <a:pt x="4510" y="3433"/>
                  </a:cubicBezTo>
                  <a:cubicBezTo>
                    <a:pt x="5169" y="2316"/>
                    <a:pt x="4837" y="963"/>
                    <a:pt x="3751" y="322"/>
                  </a:cubicBezTo>
                  <a:cubicBezTo>
                    <a:pt x="3383" y="104"/>
                    <a:pt x="2986" y="0"/>
                    <a:pt x="2597"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6" name="Google Shape;4236;p9"/>
            <p:cNvSpPr/>
            <p:nvPr/>
          </p:nvSpPr>
          <p:spPr>
            <a:xfrm>
              <a:off x="5505200" y="3478075"/>
              <a:ext cx="128800" cy="114300"/>
            </a:xfrm>
            <a:custGeom>
              <a:rect b="b" l="l" r="r" t="t"/>
              <a:pathLst>
                <a:path extrusionOk="0" h="4572" w="5152">
                  <a:moveTo>
                    <a:pt x="2586" y="1"/>
                  </a:moveTo>
                  <a:cubicBezTo>
                    <a:pt x="1852" y="1"/>
                    <a:pt x="1143" y="368"/>
                    <a:pt x="705" y="1048"/>
                  </a:cubicBezTo>
                  <a:cubicBezTo>
                    <a:pt x="0" y="2145"/>
                    <a:pt x="268" y="3517"/>
                    <a:pt x="1320" y="4197"/>
                  </a:cubicBezTo>
                  <a:cubicBezTo>
                    <a:pt x="1712" y="4450"/>
                    <a:pt x="2143" y="4572"/>
                    <a:pt x="2565" y="4572"/>
                  </a:cubicBezTo>
                  <a:cubicBezTo>
                    <a:pt x="3299" y="4572"/>
                    <a:pt x="4009" y="4205"/>
                    <a:pt x="4447" y="3524"/>
                  </a:cubicBezTo>
                  <a:cubicBezTo>
                    <a:pt x="5152" y="2428"/>
                    <a:pt x="4884" y="1056"/>
                    <a:pt x="3833" y="376"/>
                  </a:cubicBezTo>
                  <a:cubicBezTo>
                    <a:pt x="3440" y="123"/>
                    <a:pt x="3009" y="1"/>
                    <a:pt x="2586"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7" name="Google Shape;4237;p9"/>
            <p:cNvSpPr/>
            <p:nvPr/>
          </p:nvSpPr>
          <p:spPr>
            <a:xfrm>
              <a:off x="2114525" y="1883625"/>
              <a:ext cx="130700" cy="116000"/>
            </a:xfrm>
            <a:custGeom>
              <a:rect b="b" l="l" r="r" t="t"/>
              <a:pathLst>
                <a:path extrusionOk="0" h="4640" w="5228">
                  <a:moveTo>
                    <a:pt x="2612" y="0"/>
                  </a:moveTo>
                  <a:cubicBezTo>
                    <a:pt x="1811" y="0"/>
                    <a:pt x="1052" y="445"/>
                    <a:pt x="616" y="1251"/>
                  </a:cubicBezTo>
                  <a:cubicBezTo>
                    <a:pt x="1" y="2387"/>
                    <a:pt x="367" y="3703"/>
                    <a:pt x="1473" y="4329"/>
                  </a:cubicBezTo>
                  <a:cubicBezTo>
                    <a:pt x="1843" y="4539"/>
                    <a:pt x="2234" y="4640"/>
                    <a:pt x="2615" y="4640"/>
                  </a:cubicBezTo>
                  <a:cubicBezTo>
                    <a:pt x="3417" y="4640"/>
                    <a:pt x="4176" y="4195"/>
                    <a:pt x="4611" y="3390"/>
                  </a:cubicBezTo>
                  <a:cubicBezTo>
                    <a:pt x="5227" y="2254"/>
                    <a:pt x="4860" y="938"/>
                    <a:pt x="3754" y="311"/>
                  </a:cubicBezTo>
                  <a:cubicBezTo>
                    <a:pt x="3384" y="101"/>
                    <a:pt x="2993" y="0"/>
                    <a:pt x="2612"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8" name="Google Shape;4238;p9"/>
            <p:cNvSpPr/>
            <p:nvPr/>
          </p:nvSpPr>
          <p:spPr>
            <a:xfrm>
              <a:off x="5370725" y="3714450"/>
              <a:ext cx="131175" cy="115800"/>
            </a:xfrm>
            <a:custGeom>
              <a:rect b="b" l="l" r="r" t="t"/>
              <a:pathLst>
                <a:path extrusionOk="0" h="4632" w="5247">
                  <a:moveTo>
                    <a:pt x="2625" y="1"/>
                  </a:moveTo>
                  <a:cubicBezTo>
                    <a:pt x="1881" y="1"/>
                    <a:pt x="1167" y="378"/>
                    <a:pt x="724" y="1077"/>
                  </a:cubicBezTo>
                  <a:cubicBezTo>
                    <a:pt x="1" y="2222"/>
                    <a:pt x="297" y="3607"/>
                    <a:pt x="1412" y="4285"/>
                  </a:cubicBezTo>
                  <a:cubicBezTo>
                    <a:pt x="1798" y="4519"/>
                    <a:pt x="2214" y="4632"/>
                    <a:pt x="2621" y="4632"/>
                  </a:cubicBezTo>
                  <a:cubicBezTo>
                    <a:pt x="3365" y="4632"/>
                    <a:pt x="4079" y="4254"/>
                    <a:pt x="4522" y="3554"/>
                  </a:cubicBezTo>
                  <a:cubicBezTo>
                    <a:pt x="5247" y="2411"/>
                    <a:pt x="4949" y="1024"/>
                    <a:pt x="3835" y="348"/>
                  </a:cubicBezTo>
                  <a:cubicBezTo>
                    <a:pt x="3448" y="113"/>
                    <a:pt x="3032" y="1"/>
                    <a:pt x="2625"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9" name="Google Shape;4239;p9"/>
            <p:cNvSpPr/>
            <p:nvPr/>
          </p:nvSpPr>
          <p:spPr>
            <a:xfrm>
              <a:off x="5238275" y="3952275"/>
              <a:ext cx="129450" cy="114400"/>
            </a:xfrm>
            <a:custGeom>
              <a:rect b="b" l="l" r="r" t="t"/>
              <a:pathLst>
                <a:path extrusionOk="0" h="4576" w="5178">
                  <a:moveTo>
                    <a:pt x="2604" y="1"/>
                  </a:moveTo>
                  <a:cubicBezTo>
                    <a:pt x="1804" y="1"/>
                    <a:pt x="1037" y="444"/>
                    <a:pt x="611" y="1233"/>
                  </a:cubicBezTo>
                  <a:cubicBezTo>
                    <a:pt x="1" y="2366"/>
                    <a:pt x="391" y="3701"/>
                    <a:pt x="1511" y="4304"/>
                  </a:cubicBezTo>
                  <a:cubicBezTo>
                    <a:pt x="1854" y="4488"/>
                    <a:pt x="2218" y="4576"/>
                    <a:pt x="2575" y="4576"/>
                  </a:cubicBezTo>
                  <a:cubicBezTo>
                    <a:pt x="3375" y="4576"/>
                    <a:pt x="4141" y="4133"/>
                    <a:pt x="4566" y="3344"/>
                  </a:cubicBezTo>
                  <a:cubicBezTo>
                    <a:pt x="5178" y="2211"/>
                    <a:pt x="4786" y="876"/>
                    <a:pt x="3667" y="273"/>
                  </a:cubicBezTo>
                  <a:cubicBezTo>
                    <a:pt x="3324" y="89"/>
                    <a:pt x="2961" y="1"/>
                    <a:pt x="2604"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0" name="Google Shape;4240;p9"/>
            <p:cNvSpPr/>
            <p:nvPr/>
          </p:nvSpPr>
          <p:spPr>
            <a:xfrm>
              <a:off x="1897650" y="2541900"/>
              <a:ext cx="130500" cy="115825"/>
            </a:xfrm>
            <a:custGeom>
              <a:rect b="b" l="l" r="r" t="t"/>
              <a:pathLst>
                <a:path extrusionOk="0" h="4633" w="5220">
                  <a:moveTo>
                    <a:pt x="2614" y="0"/>
                  </a:moveTo>
                  <a:cubicBezTo>
                    <a:pt x="1833" y="0"/>
                    <a:pt x="1089" y="417"/>
                    <a:pt x="649" y="1181"/>
                  </a:cubicBezTo>
                  <a:cubicBezTo>
                    <a:pt x="0" y="2308"/>
                    <a:pt x="323" y="3636"/>
                    <a:pt x="1405" y="4289"/>
                  </a:cubicBezTo>
                  <a:cubicBezTo>
                    <a:pt x="1790" y="4521"/>
                    <a:pt x="2203" y="4632"/>
                    <a:pt x="2607" y="4632"/>
                  </a:cubicBezTo>
                  <a:cubicBezTo>
                    <a:pt x="3387" y="4632"/>
                    <a:pt x="4131" y="4216"/>
                    <a:pt x="4570" y="3453"/>
                  </a:cubicBezTo>
                  <a:cubicBezTo>
                    <a:pt x="5220" y="2326"/>
                    <a:pt x="4897" y="997"/>
                    <a:pt x="3816" y="344"/>
                  </a:cubicBezTo>
                  <a:cubicBezTo>
                    <a:pt x="3430" y="111"/>
                    <a:pt x="3017" y="0"/>
                    <a:pt x="2614"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1" name="Google Shape;4241;p9"/>
            <p:cNvSpPr/>
            <p:nvPr/>
          </p:nvSpPr>
          <p:spPr>
            <a:xfrm>
              <a:off x="4921425" y="4241825"/>
              <a:ext cx="130625" cy="115925"/>
            </a:xfrm>
            <a:custGeom>
              <a:rect b="b" l="l" r="r" t="t"/>
              <a:pathLst>
                <a:path extrusionOk="0" h="4637" w="5225">
                  <a:moveTo>
                    <a:pt x="2612" y="0"/>
                  </a:moveTo>
                  <a:cubicBezTo>
                    <a:pt x="1815" y="0"/>
                    <a:pt x="1059" y="438"/>
                    <a:pt x="622" y="1233"/>
                  </a:cubicBezTo>
                  <a:cubicBezTo>
                    <a:pt x="1" y="2368"/>
                    <a:pt x="357" y="3687"/>
                    <a:pt x="1458" y="4319"/>
                  </a:cubicBezTo>
                  <a:cubicBezTo>
                    <a:pt x="1831" y="4534"/>
                    <a:pt x="2227" y="4637"/>
                    <a:pt x="2613" y="4637"/>
                  </a:cubicBezTo>
                  <a:cubicBezTo>
                    <a:pt x="3410" y="4637"/>
                    <a:pt x="4166" y="4199"/>
                    <a:pt x="4603" y="3404"/>
                  </a:cubicBezTo>
                  <a:cubicBezTo>
                    <a:pt x="5224" y="2269"/>
                    <a:pt x="4868" y="950"/>
                    <a:pt x="3767" y="318"/>
                  </a:cubicBezTo>
                  <a:cubicBezTo>
                    <a:pt x="3394" y="103"/>
                    <a:pt x="2998" y="0"/>
                    <a:pt x="2612"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2" name="Google Shape;4242;p9"/>
            <p:cNvSpPr/>
            <p:nvPr/>
          </p:nvSpPr>
          <p:spPr>
            <a:xfrm>
              <a:off x="3044100" y="4591225"/>
              <a:ext cx="126875" cy="112800"/>
            </a:xfrm>
            <a:custGeom>
              <a:rect b="b" l="l" r="r" t="t"/>
              <a:pathLst>
                <a:path extrusionOk="0" h="4512" w="5075">
                  <a:moveTo>
                    <a:pt x="2576" y="0"/>
                  </a:moveTo>
                  <a:cubicBezTo>
                    <a:pt x="1804" y="0"/>
                    <a:pt x="1047" y="404"/>
                    <a:pt x="623" y="1129"/>
                  </a:cubicBezTo>
                  <a:cubicBezTo>
                    <a:pt x="1" y="2190"/>
                    <a:pt x="320" y="3548"/>
                    <a:pt x="1343" y="4181"/>
                  </a:cubicBezTo>
                  <a:cubicBezTo>
                    <a:pt x="1704" y="4405"/>
                    <a:pt x="2103" y="4512"/>
                    <a:pt x="2499" y="4512"/>
                  </a:cubicBezTo>
                  <a:cubicBezTo>
                    <a:pt x="3271" y="4512"/>
                    <a:pt x="4028" y="4108"/>
                    <a:pt x="4452" y="3383"/>
                  </a:cubicBezTo>
                  <a:cubicBezTo>
                    <a:pt x="5074" y="2322"/>
                    <a:pt x="4755" y="964"/>
                    <a:pt x="3732" y="331"/>
                  </a:cubicBezTo>
                  <a:cubicBezTo>
                    <a:pt x="3371" y="107"/>
                    <a:pt x="2972" y="0"/>
                    <a:pt x="2576"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3" name="Google Shape;4243;p9"/>
            <p:cNvSpPr/>
            <p:nvPr/>
          </p:nvSpPr>
          <p:spPr>
            <a:xfrm>
              <a:off x="4424025" y="4586875"/>
              <a:ext cx="126975" cy="112775"/>
            </a:xfrm>
            <a:custGeom>
              <a:rect b="b" l="l" r="r" t="t"/>
              <a:pathLst>
                <a:path extrusionOk="0" h="4511" w="5079">
                  <a:moveTo>
                    <a:pt x="2578" y="0"/>
                  </a:moveTo>
                  <a:cubicBezTo>
                    <a:pt x="1791" y="0"/>
                    <a:pt x="1021" y="421"/>
                    <a:pt x="601" y="1169"/>
                  </a:cubicBezTo>
                  <a:cubicBezTo>
                    <a:pt x="0" y="2241"/>
                    <a:pt x="348" y="3589"/>
                    <a:pt x="1384" y="4204"/>
                  </a:cubicBezTo>
                  <a:cubicBezTo>
                    <a:pt x="1735" y="4412"/>
                    <a:pt x="2119" y="4511"/>
                    <a:pt x="2501" y="4511"/>
                  </a:cubicBezTo>
                  <a:cubicBezTo>
                    <a:pt x="3287" y="4511"/>
                    <a:pt x="4057" y="4090"/>
                    <a:pt x="4477" y="3341"/>
                  </a:cubicBezTo>
                  <a:cubicBezTo>
                    <a:pt x="5078" y="2270"/>
                    <a:pt x="4730" y="922"/>
                    <a:pt x="3696" y="307"/>
                  </a:cubicBezTo>
                  <a:cubicBezTo>
                    <a:pt x="3345" y="99"/>
                    <a:pt x="2960" y="0"/>
                    <a:pt x="2578"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4" name="Google Shape;4244;p9"/>
            <p:cNvSpPr/>
            <p:nvPr/>
          </p:nvSpPr>
          <p:spPr>
            <a:xfrm>
              <a:off x="4057900" y="4693650"/>
              <a:ext cx="126825" cy="111950"/>
            </a:xfrm>
            <a:custGeom>
              <a:rect b="b" l="l" r="r" t="t"/>
              <a:pathLst>
                <a:path extrusionOk="0" h="4478" w="5073">
                  <a:moveTo>
                    <a:pt x="2603" y="0"/>
                  </a:moveTo>
                  <a:cubicBezTo>
                    <a:pt x="1826" y="0"/>
                    <a:pt x="1054" y="407"/>
                    <a:pt x="636" y="1123"/>
                  </a:cubicBezTo>
                  <a:cubicBezTo>
                    <a:pt x="1" y="2211"/>
                    <a:pt x="394" y="3649"/>
                    <a:pt x="1484" y="4230"/>
                  </a:cubicBezTo>
                  <a:cubicBezTo>
                    <a:pt x="1802" y="4398"/>
                    <a:pt x="2148" y="4478"/>
                    <a:pt x="2492" y="4478"/>
                  </a:cubicBezTo>
                  <a:cubicBezTo>
                    <a:pt x="3290" y="4478"/>
                    <a:pt x="4079" y="4049"/>
                    <a:pt x="4488" y="3306"/>
                  </a:cubicBezTo>
                  <a:cubicBezTo>
                    <a:pt x="5073" y="2240"/>
                    <a:pt x="4698" y="864"/>
                    <a:pt x="3661" y="276"/>
                  </a:cubicBezTo>
                  <a:cubicBezTo>
                    <a:pt x="3331" y="89"/>
                    <a:pt x="2967" y="0"/>
                    <a:pt x="2603"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5" name="Google Shape;4245;p9"/>
            <p:cNvSpPr/>
            <p:nvPr/>
          </p:nvSpPr>
          <p:spPr>
            <a:xfrm>
              <a:off x="1965000" y="3516725"/>
              <a:ext cx="126350" cy="112000"/>
            </a:xfrm>
            <a:custGeom>
              <a:rect b="b" l="l" r="r" t="t"/>
              <a:pathLst>
                <a:path extrusionOk="0" h="4480" w="5054">
                  <a:moveTo>
                    <a:pt x="2582" y="0"/>
                  </a:moveTo>
                  <a:cubicBezTo>
                    <a:pt x="1800" y="0"/>
                    <a:pt x="1025" y="411"/>
                    <a:pt x="609" y="1133"/>
                  </a:cubicBezTo>
                  <a:cubicBezTo>
                    <a:pt x="0" y="2189"/>
                    <a:pt x="351" y="3571"/>
                    <a:pt x="1377" y="4182"/>
                  </a:cubicBezTo>
                  <a:cubicBezTo>
                    <a:pt x="1716" y="4384"/>
                    <a:pt x="2094" y="4479"/>
                    <a:pt x="2470" y="4479"/>
                  </a:cubicBezTo>
                  <a:cubicBezTo>
                    <a:pt x="3270" y="4479"/>
                    <a:pt x="4064" y="4049"/>
                    <a:pt x="4473" y="3297"/>
                  </a:cubicBezTo>
                  <a:cubicBezTo>
                    <a:pt x="5053" y="2227"/>
                    <a:pt x="4670" y="852"/>
                    <a:pt x="3630" y="270"/>
                  </a:cubicBezTo>
                  <a:cubicBezTo>
                    <a:pt x="3302" y="87"/>
                    <a:pt x="2941" y="0"/>
                    <a:pt x="2582"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6" name="Google Shape;4246;p9"/>
            <p:cNvSpPr/>
            <p:nvPr/>
          </p:nvSpPr>
          <p:spPr>
            <a:xfrm>
              <a:off x="1915100" y="3332375"/>
              <a:ext cx="126875" cy="112800"/>
            </a:xfrm>
            <a:custGeom>
              <a:rect b="b" l="l" r="r" t="t"/>
              <a:pathLst>
                <a:path extrusionOk="0" h="4512" w="5075">
                  <a:moveTo>
                    <a:pt x="2576" y="0"/>
                  </a:moveTo>
                  <a:cubicBezTo>
                    <a:pt x="1804" y="0"/>
                    <a:pt x="1047" y="404"/>
                    <a:pt x="623" y="1129"/>
                  </a:cubicBezTo>
                  <a:cubicBezTo>
                    <a:pt x="1" y="2192"/>
                    <a:pt x="321" y="3547"/>
                    <a:pt x="1343" y="4182"/>
                  </a:cubicBezTo>
                  <a:cubicBezTo>
                    <a:pt x="1703" y="4406"/>
                    <a:pt x="2103" y="4512"/>
                    <a:pt x="2498" y="4512"/>
                  </a:cubicBezTo>
                  <a:cubicBezTo>
                    <a:pt x="3270" y="4512"/>
                    <a:pt x="4027" y="4108"/>
                    <a:pt x="4453" y="3382"/>
                  </a:cubicBezTo>
                  <a:cubicBezTo>
                    <a:pt x="5075" y="2321"/>
                    <a:pt x="4755" y="964"/>
                    <a:pt x="3732" y="331"/>
                  </a:cubicBezTo>
                  <a:cubicBezTo>
                    <a:pt x="3372" y="107"/>
                    <a:pt x="2972" y="0"/>
                    <a:pt x="2576"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7" name="Google Shape;4247;p9"/>
            <p:cNvSpPr/>
            <p:nvPr/>
          </p:nvSpPr>
          <p:spPr>
            <a:xfrm>
              <a:off x="1865050" y="3148450"/>
              <a:ext cx="127700" cy="112750"/>
            </a:xfrm>
            <a:custGeom>
              <a:rect b="b" l="l" r="r" t="t"/>
              <a:pathLst>
                <a:path extrusionOk="0" h="4510" w="5108">
                  <a:moveTo>
                    <a:pt x="2593" y="0"/>
                  </a:moveTo>
                  <a:cubicBezTo>
                    <a:pt x="1854" y="0"/>
                    <a:pt x="1125" y="369"/>
                    <a:pt x="691" y="1040"/>
                  </a:cubicBezTo>
                  <a:cubicBezTo>
                    <a:pt x="0" y="2110"/>
                    <a:pt x="305" y="3533"/>
                    <a:pt x="1366" y="4186"/>
                  </a:cubicBezTo>
                  <a:cubicBezTo>
                    <a:pt x="1723" y="4405"/>
                    <a:pt x="2120" y="4510"/>
                    <a:pt x="2514" y="4510"/>
                  </a:cubicBezTo>
                  <a:cubicBezTo>
                    <a:pt x="3253" y="4510"/>
                    <a:pt x="3982" y="4141"/>
                    <a:pt x="4415" y="3470"/>
                  </a:cubicBezTo>
                  <a:cubicBezTo>
                    <a:pt x="5108" y="2400"/>
                    <a:pt x="4801" y="978"/>
                    <a:pt x="3740" y="324"/>
                  </a:cubicBezTo>
                  <a:cubicBezTo>
                    <a:pt x="3383" y="105"/>
                    <a:pt x="2987" y="0"/>
                    <a:pt x="2593"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8" name="Google Shape;4248;p9"/>
            <p:cNvSpPr/>
            <p:nvPr/>
          </p:nvSpPr>
          <p:spPr>
            <a:xfrm>
              <a:off x="1982300" y="2121950"/>
              <a:ext cx="128600" cy="113575"/>
            </a:xfrm>
            <a:custGeom>
              <a:rect b="b" l="l" r="r" t="t"/>
              <a:pathLst>
                <a:path extrusionOk="0" h="4543" w="5144">
                  <a:moveTo>
                    <a:pt x="2594" y="1"/>
                  </a:moveTo>
                  <a:cubicBezTo>
                    <a:pt x="1836" y="1"/>
                    <a:pt x="1100" y="393"/>
                    <a:pt x="670" y="1100"/>
                  </a:cubicBezTo>
                  <a:cubicBezTo>
                    <a:pt x="1" y="2199"/>
                    <a:pt x="325" y="3583"/>
                    <a:pt x="1404" y="4226"/>
                  </a:cubicBezTo>
                  <a:cubicBezTo>
                    <a:pt x="1765" y="4440"/>
                    <a:pt x="2158" y="4543"/>
                    <a:pt x="2545" y="4543"/>
                  </a:cubicBezTo>
                  <a:cubicBezTo>
                    <a:pt x="3320" y="4543"/>
                    <a:pt x="4071" y="4133"/>
                    <a:pt x="4500" y="3395"/>
                  </a:cubicBezTo>
                  <a:cubicBezTo>
                    <a:pt x="5144" y="2282"/>
                    <a:pt x="4786" y="910"/>
                    <a:pt x="3689" y="291"/>
                  </a:cubicBezTo>
                  <a:cubicBezTo>
                    <a:pt x="3341" y="95"/>
                    <a:pt x="2965" y="1"/>
                    <a:pt x="2594"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9" name="Google Shape;4249;p9"/>
            <p:cNvSpPr/>
            <p:nvPr/>
          </p:nvSpPr>
          <p:spPr>
            <a:xfrm>
              <a:off x="5673250" y="2637100"/>
              <a:ext cx="126875" cy="111975"/>
            </a:xfrm>
            <a:custGeom>
              <a:rect b="b" l="l" r="r" t="t"/>
              <a:pathLst>
                <a:path extrusionOk="0" h="4479" w="5075">
                  <a:moveTo>
                    <a:pt x="2606" y="1"/>
                  </a:moveTo>
                  <a:cubicBezTo>
                    <a:pt x="1845" y="1"/>
                    <a:pt x="1086" y="388"/>
                    <a:pt x="661" y="1079"/>
                  </a:cubicBezTo>
                  <a:cubicBezTo>
                    <a:pt x="1" y="2149"/>
                    <a:pt x="362" y="3597"/>
                    <a:pt x="1439" y="4206"/>
                  </a:cubicBezTo>
                  <a:cubicBezTo>
                    <a:pt x="1768" y="4391"/>
                    <a:pt x="2130" y="4479"/>
                    <a:pt x="2492" y="4479"/>
                  </a:cubicBezTo>
                  <a:cubicBezTo>
                    <a:pt x="3271" y="4479"/>
                    <a:pt x="4045" y="4070"/>
                    <a:pt x="4463" y="3351"/>
                  </a:cubicBezTo>
                  <a:cubicBezTo>
                    <a:pt x="5074" y="2300"/>
                    <a:pt x="4728" y="915"/>
                    <a:pt x="3705" y="301"/>
                  </a:cubicBezTo>
                  <a:cubicBezTo>
                    <a:pt x="3366" y="97"/>
                    <a:pt x="2985" y="1"/>
                    <a:pt x="2606"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0" name="Google Shape;4250;p9"/>
            <p:cNvSpPr/>
            <p:nvPr/>
          </p:nvSpPr>
          <p:spPr>
            <a:xfrm>
              <a:off x="2578825" y="4329700"/>
              <a:ext cx="127050" cy="112775"/>
            </a:xfrm>
            <a:custGeom>
              <a:rect b="b" l="l" r="r" t="t"/>
              <a:pathLst>
                <a:path extrusionOk="0" h="4511" w="5082">
                  <a:moveTo>
                    <a:pt x="2577" y="0"/>
                  </a:moveTo>
                  <a:cubicBezTo>
                    <a:pt x="1776" y="0"/>
                    <a:pt x="994" y="437"/>
                    <a:pt x="581" y="1208"/>
                  </a:cubicBezTo>
                  <a:cubicBezTo>
                    <a:pt x="0" y="2289"/>
                    <a:pt x="373" y="3629"/>
                    <a:pt x="1422" y="4224"/>
                  </a:cubicBezTo>
                  <a:cubicBezTo>
                    <a:pt x="1764" y="4418"/>
                    <a:pt x="2136" y="4510"/>
                    <a:pt x="2503" y="4510"/>
                  </a:cubicBezTo>
                  <a:cubicBezTo>
                    <a:pt x="3304" y="4510"/>
                    <a:pt x="4086" y="4073"/>
                    <a:pt x="4499" y="3303"/>
                  </a:cubicBezTo>
                  <a:cubicBezTo>
                    <a:pt x="5081" y="2221"/>
                    <a:pt x="4707" y="883"/>
                    <a:pt x="3659" y="287"/>
                  </a:cubicBezTo>
                  <a:cubicBezTo>
                    <a:pt x="3317" y="92"/>
                    <a:pt x="2945" y="0"/>
                    <a:pt x="2577"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1" name="Google Shape;4251;p9"/>
            <p:cNvSpPr/>
            <p:nvPr/>
          </p:nvSpPr>
          <p:spPr>
            <a:xfrm>
              <a:off x="2882625" y="1067900"/>
              <a:ext cx="126250" cy="112000"/>
            </a:xfrm>
            <a:custGeom>
              <a:rect b="b" l="l" r="r" t="t"/>
              <a:pathLst>
                <a:path extrusionOk="0" h="4480" w="5050">
                  <a:moveTo>
                    <a:pt x="2579" y="0"/>
                  </a:moveTo>
                  <a:cubicBezTo>
                    <a:pt x="1810" y="0"/>
                    <a:pt x="1045" y="398"/>
                    <a:pt x="623" y="1103"/>
                  </a:cubicBezTo>
                  <a:cubicBezTo>
                    <a:pt x="1" y="2143"/>
                    <a:pt x="328" y="3537"/>
                    <a:pt x="1342" y="4165"/>
                  </a:cubicBezTo>
                  <a:cubicBezTo>
                    <a:pt x="1689" y="4379"/>
                    <a:pt x="2078" y="4480"/>
                    <a:pt x="2466" y="4480"/>
                  </a:cubicBezTo>
                  <a:cubicBezTo>
                    <a:pt x="3253" y="4480"/>
                    <a:pt x="4037" y="4063"/>
                    <a:pt x="4451" y="3326"/>
                  </a:cubicBezTo>
                  <a:cubicBezTo>
                    <a:pt x="5049" y="2268"/>
                    <a:pt x="4687" y="887"/>
                    <a:pt x="3655" y="288"/>
                  </a:cubicBezTo>
                  <a:cubicBezTo>
                    <a:pt x="3321" y="93"/>
                    <a:pt x="2950" y="0"/>
                    <a:pt x="2579"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2" name="Google Shape;4252;p9"/>
            <p:cNvSpPr/>
            <p:nvPr/>
          </p:nvSpPr>
          <p:spPr>
            <a:xfrm>
              <a:off x="3614025" y="854775"/>
              <a:ext cx="127050" cy="112800"/>
            </a:xfrm>
            <a:custGeom>
              <a:rect b="b" l="l" r="r" t="t"/>
              <a:pathLst>
                <a:path extrusionOk="0" h="4512" w="5082">
                  <a:moveTo>
                    <a:pt x="2577" y="0"/>
                  </a:moveTo>
                  <a:cubicBezTo>
                    <a:pt x="1783" y="0"/>
                    <a:pt x="1008" y="430"/>
                    <a:pt x="591" y="1190"/>
                  </a:cubicBezTo>
                  <a:cubicBezTo>
                    <a:pt x="0" y="2268"/>
                    <a:pt x="360" y="3609"/>
                    <a:pt x="1405" y="4215"/>
                  </a:cubicBezTo>
                  <a:cubicBezTo>
                    <a:pt x="1751" y="4416"/>
                    <a:pt x="2129" y="4512"/>
                    <a:pt x="2503" y="4512"/>
                  </a:cubicBezTo>
                  <a:cubicBezTo>
                    <a:pt x="3297" y="4512"/>
                    <a:pt x="4072" y="4082"/>
                    <a:pt x="4489" y="3322"/>
                  </a:cubicBezTo>
                  <a:cubicBezTo>
                    <a:pt x="5081" y="2243"/>
                    <a:pt x="4720" y="902"/>
                    <a:pt x="3677" y="297"/>
                  </a:cubicBezTo>
                  <a:cubicBezTo>
                    <a:pt x="3330" y="96"/>
                    <a:pt x="2951" y="0"/>
                    <a:pt x="2577"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3" name="Google Shape;4253;p9"/>
            <p:cNvSpPr/>
            <p:nvPr/>
          </p:nvSpPr>
          <p:spPr>
            <a:xfrm>
              <a:off x="5474800" y="1900875"/>
              <a:ext cx="127075" cy="112850"/>
            </a:xfrm>
            <a:custGeom>
              <a:rect b="b" l="l" r="r" t="t"/>
              <a:pathLst>
                <a:path extrusionOk="0" h="4514" w="5083">
                  <a:moveTo>
                    <a:pt x="2578" y="1"/>
                  </a:moveTo>
                  <a:cubicBezTo>
                    <a:pt x="1783" y="1"/>
                    <a:pt x="1006" y="432"/>
                    <a:pt x="590" y="1196"/>
                  </a:cubicBezTo>
                  <a:cubicBezTo>
                    <a:pt x="0" y="2275"/>
                    <a:pt x="364" y="3616"/>
                    <a:pt x="1411" y="4220"/>
                  </a:cubicBezTo>
                  <a:cubicBezTo>
                    <a:pt x="1756" y="4419"/>
                    <a:pt x="2133" y="4513"/>
                    <a:pt x="2505" y="4513"/>
                  </a:cubicBezTo>
                  <a:cubicBezTo>
                    <a:pt x="3301" y="4513"/>
                    <a:pt x="4078" y="4082"/>
                    <a:pt x="4493" y="3319"/>
                  </a:cubicBezTo>
                  <a:cubicBezTo>
                    <a:pt x="5083" y="2239"/>
                    <a:pt x="4719" y="898"/>
                    <a:pt x="3674" y="296"/>
                  </a:cubicBezTo>
                  <a:cubicBezTo>
                    <a:pt x="3328" y="96"/>
                    <a:pt x="2951" y="1"/>
                    <a:pt x="2578"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4" name="Google Shape;4254;p9"/>
            <p:cNvSpPr/>
            <p:nvPr/>
          </p:nvSpPr>
          <p:spPr>
            <a:xfrm>
              <a:off x="4241025" y="4640050"/>
              <a:ext cx="127050" cy="112800"/>
            </a:xfrm>
            <a:custGeom>
              <a:rect b="b" l="l" r="r" t="t"/>
              <a:pathLst>
                <a:path extrusionOk="0" h="4512" w="5082">
                  <a:moveTo>
                    <a:pt x="2579" y="1"/>
                  </a:moveTo>
                  <a:cubicBezTo>
                    <a:pt x="1776" y="1"/>
                    <a:pt x="991" y="440"/>
                    <a:pt x="578" y="1213"/>
                  </a:cubicBezTo>
                  <a:cubicBezTo>
                    <a:pt x="1" y="2296"/>
                    <a:pt x="380" y="3636"/>
                    <a:pt x="1429" y="4228"/>
                  </a:cubicBezTo>
                  <a:cubicBezTo>
                    <a:pt x="1769" y="4420"/>
                    <a:pt x="2139" y="4511"/>
                    <a:pt x="2504" y="4511"/>
                  </a:cubicBezTo>
                  <a:cubicBezTo>
                    <a:pt x="3308" y="4511"/>
                    <a:pt x="4092" y="4071"/>
                    <a:pt x="4504" y="3298"/>
                  </a:cubicBezTo>
                  <a:cubicBezTo>
                    <a:pt x="5082" y="2215"/>
                    <a:pt x="4703" y="876"/>
                    <a:pt x="3654" y="283"/>
                  </a:cubicBezTo>
                  <a:cubicBezTo>
                    <a:pt x="3314" y="92"/>
                    <a:pt x="2945" y="1"/>
                    <a:pt x="2579"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5" name="Google Shape;4255;p9"/>
            <p:cNvSpPr/>
            <p:nvPr/>
          </p:nvSpPr>
          <p:spPr>
            <a:xfrm>
              <a:off x="5143250" y="1403075"/>
              <a:ext cx="125850" cy="111175"/>
            </a:xfrm>
            <a:custGeom>
              <a:rect b="b" l="l" r="r" t="t"/>
              <a:pathLst>
                <a:path extrusionOk="0" h="4447" w="5034">
                  <a:moveTo>
                    <a:pt x="2596" y="0"/>
                  </a:moveTo>
                  <a:cubicBezTo>
                    <a:pt x="1827" y="0"/>
                    <a:pt x="1054" y="396"/>
                    <a:pt x="637" y="1092"/>
                  </a:cubicBezTo>
                  <a:cubicBezTo>
                    <a:pt x="0" y="2152"/>
                    <a:pt x="383" y="3613"/>
                    <a:pt x="1450" y="4194"/>
                  </a:cubicBezTo>
                  <a:cubicBezTo>
                    <a:pt x="1765" y="4365"/>
                    <a:pt x="2112" y="4446"/>
                    <a:pt x="2460" y="4446"/>
                  </a:cubicBezTo>
                  <a:cubicBezTo>
                    <a:pt x="3250" y="4446"/>
                    <a:pt x="4040" y="4028"/>
                    <a:pt x="4447" y="3304"/>
                  </a:cubicBezTo>
                  <a:cubicBezTo>
                    <a:pt x="5034" y="2264"/>
                    <a:pt x="4668" y="871"/>
                    <a:pt x="3655" y="280"/>
                  </a:cubicBezTo>
                  <a:cubicBezTo>
                    <a:pt x="3329" y="90"/>
                    <a:pt x="2963" y="0"/>
                    <a:pt x="2596"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6" name="Google Shape;4256;p9"/>
            <p:cNvSpPr/>
            <p:nvPr/>
          </p:nvSpPr>
          <p:spPr>
            <a:xfrm>
              <a:off x="4212850" y="880000"/>
              <a:ext cx="125875" cy="111150"/>
            </a:xfrm>
            <a:custGeom>
              <a:rect b="b" l="l" r="r" t="t"/>
              <a:pathLst>
                <a:path extrusionOk="0" h="4446" w="5035">
                  <a:moveTo>
                    <a:pt x="2595" y="1"/>
                  </a:moveTo>
                  <a:cubicBezTo>
                    <a:pt x="1821" y="1"/>
                    <a:pt x="1044" y="402"/>
                    <a:pt x="630" y="1105"/>
                  </a:cubicBezTo>
                  <a:cubicBezTo>
                    <a:pt x="0" y="2169"/>
                    <a:pt x="392" y="3629"/>
                    <a:pt x="1461" y="4199"/>
                  </a:cubicBezTo>
                  <a:cubicBezTo>
                    <a:pt x="1773" y="4367"/>
                    <a:pt x="2116" y="4446"/>
                    <a:pt x="2459" y="4446"/>
                  </a:cubicBezTo>
                  <a:cubicBezTo>
                    <a:pt x="3255" y="4446"/>
                    <a:pt x="4049" y="4021"/>
                    <a:pt x="4454" y="3292"/>
                  </a:cubicBezTo>
                  <a:cubicBezTo>
                    <a:pt x="5034" y="2248"/>
                    <a:pt x="4660" y="857"/>
                    <a:pt x="3642" y="274"/>
                  </a:cubicBezTo>
                  <a:cubicBezTo>
                    <a:pt x="3318" y="88"/>
                    <a:pt x="2957" y="1"/>
                    <a:pt x="2595"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7" name="Google Shape;4257;p9"/>
            <p:cNvSpPr/>
            <p:nvPr/>
          </p:nvSpPr>
          <p:spPr>
            <a:xfrm>
              <a:off x="5725450" y="2822650"/>
              <a:ext cx="122275" cy="108750"/>
            </a:xfrm>
            <a:custGeom>
              <a:rect b="b" l="l" r="r" t="t"/>
              <a:pathLst>
                <a:path extrusionOk="0" h="4350" w="4891">
                  <a:moveTo>
                    <a:pt x="2519" y="1"/>
                  </a:moveTo>
                  <a:cubicBezTo>
                    <a:pt x="1748" y="1"/>
                    <a:pt x="970" y="406"/>
                    <a:pt x="570" y="1112"/>
                  </a:cubicBezTo>
                  <a:cubicBezTo>
                    <a:pt x="1" y="2114"/>
                    <a:pt x="344" y="3470"/>
                    <a:pt x="1314" y="4060"/>
                  </a:cubicBezTo>
                  <a:cubicBezTo>
                    <a:pt x="1637" y="4257"/>
                    <a:pt x="2003" y="4350"/>
                    <a:pt x="2372" y="4350"/>
                  </a:cubicBezTo>
                  <a:cubicBezTo>
                    <a:pt x="3142" y="4350"/>
                    <a:pt x="3921" y="3944"/>
                    <a:pt x="4321" y="3238"/>
                  </a:cubicBezTo>
                  <a:cubicBezTo>
                    <a:pt x="4890" y="2236"/>
                    <a:pt x="4547" y="882"/>
                    <a:pt x="3577" y="290"/>
                  </a:cubicBezTo>
                  <a:cubicBezTo>
                    <a:pt x="3254" y="93"/>
                    <a:pt x="2888" y="1"/>
                    <a:pt x="2519"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8" name="Google Shape;4258;p9"/>
            <p:cNvSpPr/>
            <p:nvPr/>
          </p:nvSpPr>
          <p:spPr>
            <a:xfrm>
              <a:off x="5426725" y="1718575"/>
              <a:ext cx="123425" cy="109550"/>
            </a:xfrm>
            <a:custGeom>
              <a:rect b="b" l="l" r="r" t="t"/>
              <a:pathLst>
                <a:path extrusionOk="0" h="4382" w="4937">
                  <a:moveTo>
                    <a:pt x="2557" y="1"/>
                  </a:moveTo>
                  <a:cubicBezTo>
                    <a:pt x="1772" y="1"/>
                    <a:pt x="979" y="417"/>
                    <a:pt x="580" y="1132"/>
                  </a:cubicBezTo>
                  <a:cubicBezTo>
                    <a:pt x="0" y="2171"/>
                    <a:pt x="395" y="3590"/>
                    <a:pt x="1422" y="4141"/>
                  </a:cubicBezTo>
                  <a:cubicBezTo>
                    <a:pt x="1727" y="4304"/>
                    <a:pt x="2064" y="4381"/>
                    <a:pt x="2402" y="4381"/>
                  </a:cubicBezTo>
                  <a:cubicBezTo>
                    <a:pt x="3209" y="4381"/>
                    <a:pt x="4022" y="3943"/>
                    <a:pt x="4406" y="3202"/>
                  </a:cubicBezTo>
                  <a:cubicBezTo>
                    <a:pt x="4937" y="2179"/>
                    <a:pt x="4560" y="834"/>
                    <a:pt x="3584" y="270"/>
                  </a:cubicBezTo>
                  <a:cubicBezTo>
                    <a:pt x="3269" y="87"/>
                    <a:pt x="2914" y="1"/>
                    <a:pt x="2557"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9" name="Google Shape;4259;p9"/>
            <p:cNvSpPr/>
            <p:nvPr/>
          </p:nvSpPr>
          <p:spPr>
            <a:xfrm>
              <a:off x="3798475" y="803225"/>
              <a:ext cx="123475" cy="109550"/>
            </a:xfrm>
            <a:custGeom>
              <a:rect b="b" l="l" r="r" t="t"/>
              <a:pathLst>
                <a:path extrusionOk="0" h="4382" w="4939">
                  <a:moveTo>
                    <a:pt x="2564" y="0"/>
                  </a:moveTo>
                  <a:cubicBezTo>
                    <a:pt x="1802" y="0"/>
                    <a:pt x="1026" y="390"/>
                    <a:pt x="614" y="1074"/>
                  </a:cubicBezTo>
                  <a:cubicBezTo>
                    <a:pt x="1" y="2086"/>
                    <a:pt x="357" y="3518"/>
                    <a:pt x="1368" y="4109"/>
                  </a:cubicBezTo>
                  <a:cubicBezTo>
                    <a:pt x="1685" y="4295"/>
                    <a:pt x="2043" y="4382"/>
                    <a:pt x="2402" y="4382"/>
                  </a:cubicBezTo>
                  <a:cubicBezTo>
                    <a:pt x="3184" y="4382"/>
                    <a:pt x="3975" y="3970"/>
                    <a:pt x="4376" y="3259"/>
                  </a:cubicBezTo>
                  <a:cubicBezTo>
                    <a:pt x="4939" y="2260"/>
                    <a:pt x="4601" y="901"/>
                    <a:pt x="3642" y="300"/>
                  </a:cubicBezTo>
                  <a:cubicBezTo>
                    <a:pt x="3317" y="96"/>
                    <a:pt x="2942" y="0"/>
                    <a:pt x="2564"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0" name="Google Shape;4260;p9"/>
            <p:cNvSpPr/>
            <p:nvPr/>
          </p:nvSpPr>
          <p:spPr>
            <a:xfrm>
              <a:off x="2016375" y="3701900"/>
              <a:ext cx="123450" cy="109550"/>
            </a:xfrm>
            <a:custGeom>
              <a:rect b="b" l="l" r="r" t="t"/>
              <a:pathLst>
                <a:path extrusionOk="0" h="4382" w="4938">
                  <a:moveTo>
                    <a:pt x="2537" y="0"/>
                  </a:moveTo>
                  <a:cubicBezTo>
                    <a:pt x="1760" y="0"/>
                    <a:pt x="972" y="408"/>
                    <a:pt x="568" y="1114"/>
                  </a:cubicBezTo>
                  <a:cubicBezTo>
                    <a:pt x="1" y="2108"/>
                    <a:pt x="331" y="3467"/>
                    <a:pt x="1289" y="4076"/>
                  </a:cubicBezTo>
                  <a:cubicBezTo>
                    <a:pt x="1616" y="4283"/>
                    <a:pt x="1994" y="4381"/>
                    <a:pt x="2375" y="4381"/>
                  </a:cubicBezTo>
                  <a:cubicBezTo>
                    <a:pt x="3133" y="4381"/>
                    <a:pt x="3905" y="3996"/>
                    <a:pt x="4320" y="3317"/>
                  </a:cubicBezTo>
                  <a:cubicBezTo>
                    <a:pt x="4937" y="2309"/>
                    <a:pt x="4588" y="875"/>
                    <a:pt x="3580" y="278"/>
                  </a:cubicBezTo>
                  <a:cubicBezTo>
                    <a:pt x="3262" y="89"/>
                    <a:pt x="2901" y="0"/>
                    <a:pt x="2537"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1" name="Google Shape;4261;p9"/>
            <p:cNvSpPr/>
            <p:nvPr/>
          </p:nvSpPr>
          <p:spPr>
            <a:xfrm>
              <a:off x="2384150" y="1412200"/>
              <a:ext cx="124650" cy="110350"/>
            </a:xfrm>
            <a:custGeom>
              <a:rect b="b" l="l" r="r" t="t"/>
              <a:pathLst>
                <a:path extrusionOk="0" h="4414" w="4986">
                  <a:moveTo>
                    <a:pt x="2570" y="1"/>
                  </a:moveTo>
                  <a:cubicBezTo>
                    <a:pt x="1767" y="1"/>
                    <a:pt x="960" y="432"/>
                    <a:pt x="565" y="1168"/>
                  </a:cubicBezTo>
                  <a:cubicBezTo>
                    <a:pt x="1" y="2220"/>
                    <a:pt x="406" y="3623"/>
                    <a:pt x="1433" y="4172"/>
                  </a:cubicBezTo>
                  <a:cubicBezTo>
                    <a:pt x="1739" y="4336"/>
                    <a:pt x="2078" y="4414"/>
                    <a:pt x="2417" y="4414"/>
                  </a:cubicBezTo>
                  <a:cubicBezTo>
                    <a:pt x="3221" y="4414"/>
                    <a:pt x="4028" y="3981"/>
                    <a:pt x="4422" y="3247"/>
                  </a:cubicBezTo>
                  <a:cubicBezTo>
                    <a:pt x="4986" y="2195"/>
                    <a:pt x="4581" y="790"/>
                    <a:pt x="3555" y="242"/>
                  </a:cubicBezTo>
                  <a:cubicBezTo>
                    <a:pt x="3248" y="78"/>
                    <a:pt x="2909" y="1"/>
                    <a:pt x="2570"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2" name="Google Shape;4262;p9"/>
            <p:cNvSpPr/>
            <p:nvPr/>
          </p:nvSpPr>
          <p:spPr>
            <a:xfrm>
              <a:off x="5107700" y="4191850"/>
              <a:ext cx="123900" cy="109550"/>
            </a:xfrm>
            <a:custGeom>
              <a:rect b="b" l="l" r="r" t="t"/>
              <a:pathLst>
                <a:path extrusionOk="0" h="4382" w="4956">
                  <a:moveTo>
                    <a:pt x="2556" y="0"/>
                  </a:moveTo>
                  <a:cubicBezTo>
                    <a:pt x="1789" y="0"/>
                    <a:pt x="1016" y="397"/>
                    <a:pt x="607" y="1084"/>
                  </a:cubicBezTo>
                  <a:cubicBezTo>
                    <a:pt x="0" y="2102"/>
                    <a:pt x="363" y="3530"/>
                    <a:pt x="1376" y="4115"/>
                  </a:cubicBezTo>
                  <a:cubicBezTo>
                    <a:pt x="1691" y="4296"/>
                    <a:pt x="2045" y="4381"/>
                    <a:pt x="2401" y="4381"/>
                  </a:cubicBezTo>
                  <a:cubicBezTo>
                    <a:pt x="3187" y="4381"/>
                    <a:pt x="3982" y="3965"/>
                    <a:pt x="4380" y="3248"/>
                  </a:cubicBezTo>
                  <a:cubicBezTo>
                    <a:pt x="4956" y="2208"/>
                    <a:pt x="4561" y="789"/>
                    <a:pt x="3534" y="239"/>
                  </a:cubicBezTo>
                  <a:cubicBezTo>
                    <a:pt x="3230" y="77"/>
                    <a:pt x="2894" y="0"/>
                    <a:pt x="2556"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3" name="Google Shape;4263;p9"/>
            <p:cNvSpPr/>
            <p:nvPr/>
          </p:nvSpPr>
          <p:spPr>
            <a:xfrm>
              <a:off x="3876350" y="4747650"/>
              <a:ext cx="124625" cy="110325"/>
            </a:xfrm>
            <a:custGeom>
              <a:rect b="b" l="l" r="r" t="t"/>
              <a:pathLst>
                <a:path extrusionOk="0" h="4413" w="4985">
                  <a:moveTo>
                    <a:pt x="2568" y="0"/>
                  </a:moveTo>
                  <a:cubicBezTo>
                    <a:pt x="1760" y="0"/>
                    <a:pt x="948" y="437"/>
                    <a:pt x="558" y="1178"/>
                  </a:cubicBezTo>
                  <a:cubicBezTo>
                    <a:pt x="1" y="2235"/>
                    <a:pt x="415" y="3636"/>
                    <a:pt x="1443" y="4178"/>
                  </a:cubicBezTo>
                  <a:cubicBezTo>
                    <a:pt x="1747" y="4338"/>
                    <a:pt x="2081" y="4413"/>
                    <a:pt x="2416" y="4413"/>
                  </a:cubicBezTo>
                  <a:cubicBezTo>
                    <a:pt x="3225" y="4413"/>
                    <a:pt x="4036" y="3975"/>
                    <a:pt x="4427" y="3234"/>
                  </a:cubicBezTo>
                  <a:cubicBezTo>
                    <a:pt x="4984" y="2177"/>
                    <a:pt x="4570" y="776"/>
                    <a:pt x="3542" y="235"/>
                  </a:cubicBezTo>
                  <a:cubicBezTo>
                    <a:pt x="3238" y="75"/>
                    <a:pt x="2903" y="0"/>
                    <a:pt x="2568"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4" name="Google Shape;4264;p9"/>
            <p:cNvSpPr/>
            <p:nvPr/>
          </p:nvSpPr>
          <p:spPr>
            <a:xfrm>
              <a:off x="5640625" y="3242900"/>
              <a:ext cx="124600" cy="110375"/>
            </a:xfrm>
            <a:custGeom>
              <a:rect b="b" l="l" r="r" t="t"/>
              <a:pathLst>
                <a:path extrusionOk="0" h="4415" w="4984">
                  <a:moveTo>
                    <a:pt x="2568" y="1"/>
                  </a:moveTo>
                  <a:cubicBezTo>
                    <a:pt x="1791" y="1"/>
                    <a:pt x="1007" y="405"/>
                    <a:pt x="597" y="1108"/>
                  </a:cubicBezTo>
                  <a:cubicBezTo>
                    <a:pt x="0" y="2134"/>
                    <a:pt x="361" y="3548"/>
                    <a:pt x="1372" y="4139"/>
                  </a:cubicBezTo>
                  <a:cubicBezTo>
                    <a:pt x="1692" y="4327"/>
                    <a:pt x="2053" y="4415"/>
                    <a:pt x="2416" y="4415"/>
                  </a:cubicBezTo>
                  <a:cubicBezTo>
                    <a:pt x="3193" y="4415"/>
                    <a:pt x="3977" y="4010"/>
                    <a:pt x="4387" y="3307"/>
                  </a:cubicBezTo>
                  <a:cubicBezTo>
                    <a:pt x="4984" y="2281"/>
                    <a:pt x="4623" y="867"/>
                    <a:pt x="3612" y="276"/>
                  </a:cubicBezTo>
                  <a:cubicBezTo>
                    <a:pt x="3292" y="89"/>
                    <a:pt x="2931" y="1"/>
                    <a:pt x="2568"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5" name="Google Shape;4265;p9"/>
            <p:cNvSpPr/>
            <p:nvPr/>
          </p:nvSpPr>
          <p:spPr>
            <a:xfrm>
              <a:off x="1851300" y="2361100"/>
              <a:ext cx="123950" cy="109550"/>
            </a:xfrm>
            <a:custGeom>
              <a:rect b="b" l="l" r="r" t="t"/>
              <a:pathLst>
                <a:path extrusionOk="0" h="4382" w="4958">
                  <a:moveTo>
                    <a:pt x="2555" y="0"/>
                  </a:moveTo>
                  <a:cubicBezTo>
                    <a:pt x="1813" y="0"/>
                    <a:pt x="1060" y="372"/>
                    <a:pt x="639" y="1030"/>
                  </a:cubicBezTo>
                  <a:cubicBezTo>
                    <a:pt x="1" y="2022"/>
                    <a:pt x="322" y="3461"/>
                    <a:pt x="1320" y="4083"/>
                  </a:cubicBezTo>
                  <a:cubicBezTo>
                    <a:pt x="1644" y="4286"/>
                    <a:pt x="2017" y="4381"/>
                    <a:pt x="2394" y="4381"/>
                  </a:cubicBezTo>
                  <a:cubicBezTo>
                    <a:pt x="3157" y="4381"/>
                    <a:pt x="3934" y="3990"/>
                    <a:pt x="4346" y="3304"/>
                  </a:cubicBezTo>
                  <a:cubicBezTo>
                    <a:pt x="4958" y="2289"/>
                    <a:pt x="4600" y="859"/>
                    <a:pt x="3587" y="271"/>
                  </a:cubicBezTo>
                  <a:cubicBezTo>
                    <a:pt x="3271" y="87"/>
                    <a:pt x="2915" y="0"/>
                    <a:pt x="2555"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6" name="Google Shape;4266;p9"/>
            <p:cNvSpPr/>
            <p:nvPr/>
          </p:nvSpPr>
          <p:spPr>
            <a:xfrm>
              <a:off x="1816975" y="2965750"/>
              <a:ext cx="124550" cy="110325"/>
            </a:xfrm>
            <a:custGeom>
              <a:rect b="b" l="l" r="r" t="t"/>
              <a:pathLst>
                <a:path extrusionOk="0" h="4413" w="4982">
                  <a:moveTo>
                    <a:pt x="2566" y="1"/>
                  </a:moveTo>
                  <a:cubicBezTo>
                    <a:pt x="1774" y="1"/>
                    <a:pt x="976" y="421"/>
                    <a:pt x="576" y="1142"/>
                  </a:cubicBezTo>
                  <a:cubicBezTo>
                    <a:pt x="0" y="2183"/>
                    <a:pt x="386" y="3593"/>
                    <a:pt x="1406" y="4157"/>
                  </a:cubicBezTo>
                  <a:cubicBezTo>
                    <a:pt x="1719" y="4331"/>
                    <a:pt x="2067" y="4412"/>
                    <a:pt x="2416" y="4412"/>
                  </a:cubicBezTo>
                  <a:cubicBezTo>
                    <a:pt x="3208" y="4412"/>
                    <a:pt x="4006" y="3991"/>
                    <a:pt x="4405" y="3270"/>
                  </a:cubicBezTo>
                  <a:cubicBezTo>
                    <a:pt x="4981" y="2230"/>
                    <a:pt x="4595" y="818"/>
                    <a:pt x="3575" y="255"/>
                  </a:cubicBezTo>
                  <a:cubicBezTo>
                    <a:pt x="3263" y="82"/>
                    <a:pt x="2915" y="1"/>
                    <a:pt x="2566"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7" name="Google Shape;4267;p9"/>
            <p:cNvSpPr/>
            <p:nvPr/>
          </p:nvSpPr>
          <p:spPr>
            <a:xfrm>
              <a:off x="4608175" y="4534925"/>
              <a:ext cx="124575" cy="110325"/>
            </a:xfrm>
            <a:custGeom>
              <a:rect b="b" l="l" r="r" t="t"/>
              <a:pathLst>
                <a:path extrusionOk="0" h="4413" w="4983">
                  <a:moveTo>
                    <a:pt x="2569" y="0"/>
                  </a:moveTo>
                  <a:cubicBezTo>
                    <a:pt x="1776" y="0"/>
                    <a:pt x="977" y="421"/>
                    <a:pt x="577" y="1143"/>
                  </a:cubicBezTo>
                  <a:cubicBezTo>
                    <a:pt x="1" y="2182"/>
                    <a:pt x="388" y="3592"/>
                    <a:pt x="1408" y="4158"/>
                  </a:cubicBezTo>
                  <a:cubicBezTo>
                    <a:pt x="1720" y="4331"/>
                    <a:pt x="2067" y="4412"/>
                    <a:pt x="2416" y="4412"/>
                  </a:cubicBezTo>
                  <a:cubicBezTo>
                    <a:pt x="3208" y="4412"/>
                    <a:pt x="4007" y="3992"/>
                    <a:pt x="4407" y="3270"/>
                  </a:cubicBezTo>
                  <a:cubicBezTo>
                    <a:pt x="4983" y="2231"/>
                    <a:pt x="4595" y="819"/>
                    <a:pt x="3577" y="255"/>
                  </a:cubicBezTo>
                  <a:cubicBezTo>
                    <a:pt x="3265" y="82"/>
                    <a:pt x="2917" y="0"/>
                    <a:pt x="2569"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8" name="Google Shape;4268;p9"/>
            <p:cNvSpPr/>
            <p:nvPr/>
          </p:nvSpPr>
          <p:spPr>
            <a:xfrm>
              <a:off x="2701675" y="1122675"/>
              <a:ext cx="122150" cy="108800"/>
            </a:xfrm>
            <a:custGeom>
              <a:rect b="b" l="l" r="r" t="t"/>
              <a:pathLst>
                <a:path extrusionOk="0" h="4352" w="4886">
                  <a:moveTo>
                    <a:pt x="2519" y="1"/>
                  </a:moveTo>
                  <a:cubicBezTo>
                    <a:pt x="1755" y="1"/>
                    <a:pt x="980" y="400"/>
                    <a:pt x="575" y="1098"/>
                  </a:cubicBezTo>
                  <a:cubicBezTo>
                    <a:pt x="1" y="2092"/>
                    <a:pt x="332" y="3453"/>
                    <a:pt x="1297" y="4053"/>
                  </a:cubicBezTo>
                  <a:cubicBezTo>
                    <a:pt x="1623" y="4256"/>
                    <a:pt x="1994" y="4351"/>
                    <a:pt x="2368" y="4351"/>
                  </a:cubicBezTo>
                  <a:cubicBezTo>
                    <a:pt x="3132" y="4351"/>
                    <a:pt x="3906" y="3952"/>
                    <a:pt x="4311" y="3253"/>
                  </a:cubicBezTo>
                  <a:cubicBezTo>
                    <a:pt x="4886" y="2260"/>
                    <a:pt x="4554" y="899"/>
                    <a:pt x="3589" y="298"/>
                  </a:cubicBezTo>
                  <a:cubicBezTo>
                    <a:pt x="3264" y="96"/>
                    <a:pt x="2893" y="1"/>
                    <a:pt x="2519"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9" name="Google Shape;4269;p9"/>
            <p:cNvSpPr/>
            <p:nvPr/>
          </p:nvSpPr>
          <p:spPr>
            <a:xfrm>
              <a:off x="2348350" y="4201375"/>
              <a:ext cx="122225" cy="107900"/>
            </a:xfrm>
            <a:custGeom>
              <a:rect b="b" l="l" r="r" t="t"/>
              <a:pathLst>
                <a:path extrusionOk="0" h="4316" w="4889">
                  <a:moveTo>
                    <a:pt x="2508" y="1"/>
                  </a:moveTo>
                  <a:cubicBezTo>
                    <a:pt x="1773" y="1"/>
                    <a:pt x="1042" y="379"/>
                    <a:pt x="631" y="1053"/>
                  </a:cubicBezTo>
                  <a:cubicBezTo>
                    <a:pt x="0" y="2088"/>
                    <a:pt x="359" y="3482"/>
                    <a:pt x="1403" y="4059"/>
                  </a:cubicBezTo>
                  <a:cubicBezTo>
                    <a:pt x="1718" y="4233"/>
                    <a:pt x="2063" y="4315"/>
                    <a:pt x="2405" y="4315"/>
                  </a:cubicBezTo>
                  <a:cubicBezTo>
                    <a:pt x="3160" y="4315"/>
                    <a:pt x="3905" y="3916"/>
                    <a:pt x="4306" y="3214"/>
                  </a:cubicBezTo>
                  <a:cubicBezTo>
                    <a:pt x="4888" y="2194"/>
                    <a:pt x="4548" y="872"/>
                    <a:pt x="3555" y="284"/>
                  </a:cubicBezTo>
                  <a:cubicBezTo>
                    <a:pt x="3230" y="92"/>
                    <a:pt x="2868" y="1"/>
                    <a:pt x="2508"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0" name="Google Shape;4270;p9"/>
            <p:cNvSpPr/>
            <p:nvPr/>
          </p:nvSpPr>
          <p:spPr>
            <a:xfrm>
              <a:off x="4792975" y="4483425"/>
              <a:ext cx="120925" cy="106975"/>
            </a:xfrm>
            <a:custGeom>
              <a:rect b="b" l="l" r="r" t="t"/>
              <a:pathLst>
                <a:path extrusionOk="0" h="4279" w="4837">
                  <a:moveTo>
                    <a:pt x="2442" y="0"/>
                  </a:moveTo>
                  <a:cubicBezTo>
                    <a:pt x="1712" y="0"/>
                    <a:pt x="1003" y="388"/>
                    <a:pt x="600" y="1086"/>
                  </a:cubicBezTo>
                  <a:cubicBezTo>
                    <a:pt x="0" y="2121"/>
                    <a:pt x="327" y="3404"/>
                    <a:pt x="1344" y="3993"/>
                  </a:cubicBezTo>
                  <a:cubicBezTo>
                    <a:pt x="1677" y="4186"/>
                    <a:pt x="2038" y="4278"/>
                    <a:pt x="2394" y="4278"/>
                  </a:cubicBezTo>
                  <a:cubicBezTo>
                    <a:pt x="3125" y="4278"/>
                    <a:pt x="3834" y="3891"/>
                    <a:pt x="4237" y="3194"/>
                  </a:cubicBezTo>
                  <a:cubicBezTo>
                    <a:pt x="4837" y="2157"/>
                    <a:pt x="4509" y="875"/>
                    <a:pt x="3493" y="285"/>
                  </a:cubicBezTo>
                  <a:cubicBezTo>
                    <a:pt x="3159" y="92"/>
                    <a:pt x="2798" y="0"/>
                    <a:pt x="2442"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1" name="Google Shape;4271;p9"/>
            <p:cNvSpPr/>
            <p:nvPr/>
          </p:nvSpPr>
          <p:spPr>
            <a:xfrm>
              <a:off x="3278800" y="4724450"/>
              <a:ext cx="122150" cy="107875"/>
            </a:xfrm>
            <a:custGeom>
              <a:rect b="b" l="l" r="r" t="t"/>
              <a:pathLst>
                <a:path extrusionOk="0" h="4315" w="4886">
                  <a:moveTo>
                    <a:pt x="2504" y="1"/>
                  </a:moveTo>
                  <a:cubicBezTo>
                    <a:pt x="1761" y="1"/>
                    <a:pt x="1025" y="388"/>
                    <a:pt x="618" y="1075"/>
                  </a:cubicBezTo>
                  <a:cubicBezTo>
                    <a:pt x="1" y="2118"/>
                    <a:pt x="374" y="3509"/>
                    <a:pt x="1423" y="4070"/>
                  </a:cubicBezTo>
                  <a:cubicBezTo>
                    <a:pt x="1733" y="4236"/>
                    <a:pt x="2070" y="4314"/>
                    <a:pt x="2405" y="4314"/>
                  </a:cubicBezTo>
                  <a:cubicBezTo>
                    <a:pt x="3169" y="4314"/>
                    <a:pt x="3922" y="3905"/>
                    <a:pt x="4317" y="3192"/>
                  </a:cubicBezTo>
                  <a:cubicBezTo>
                    <a:pt x="4886" y="2166"/>
                    <a:pt x="4532" y="846"/>
                    <a:pt x="3533" y="273"/>
                  </a:cubicBezTo>
                  <a:cubicBezTo>
                    <a:pt x="3212" y="88"/>
                    <a:pt x="2857" y="1"/>
                    <a:pt x="2504"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2" name="Google Shape;4272;p9"/>
            <p:cNvSpPr/>
            <p:nvPr/>
          </p:nvSpPr>
          <p:spPr>
            <a:xfrm>
              <a:off x="1769150" y="2783450"/>
              <a:ext cx="120900" cy="106975"/>
            </a:xfrm>
            <a:custGeom>
              <a:rect b="b" l="l" r="r" t="t"/>
              <a:pathLst>
                <a:path extrusionOk="0" h="4279" w="4836">
                  <a:moveTo>
                    <a:pt x="2443" y="0"/>
                  </a:moveTo>
                  <a:cubicBezTo>
                    <a:pt x="1713" y="0"/>
                    <a:pt x="1005" y="387"/>
                    <a:pt x="600" y="1084"/>
                  </a:cubicBezTo>
                  <a:cubicBezTo>
                    <a:pt x="1" y="2121"/>
                    <a:pt x="328" y="3403"/>
                    <a:pt x="1343" y="3993"/>
                  </a:cubicBezTo>
                  <a:cubicBezTo>
                    <a:pt x="1677" y="4187"/>
                    <a:pt x="2038" y="4279"/>
                    <a:pt x="2394" y="4279"/>
                  </a:cubicBezTo>
                  <a:cubicBezTo>
                    <a:pt x="3124" y="4279"/>
                    <a:pt x="3833" y="3891"/>
                    <a:pt x="4236" y="3194"/>
                  </a:cubicBezTo>
                  <a:cubicBezTo>
                    <a:pt x="4835" y="2158"/>
                    <a:pt x="4510" y="876"/>
                    <a:pt x="3493" y="285"/>
                  </a:cubicBezTo>
                  <a:cubicBezTo>
                    <a:pt x="3160" y="92"/>
                    <a:pt x="2799" y="0"/>
                    <a:pt x="2443"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3" name="Google Shape;4273;p9"/>
            <p:cNvSpPr/>
            <p:nvPr/>
          </p:nvSpPr>
          <p:spPr>
            <a:xfrm>
              <a:off x="5559675" y="3666675"/>
              <a:ext cx="119175" cy="105000"/>
            </a:xfrm>
            <a:custGeom>
              <a:rect b="b" l="l" r="r" t="t"/>
              <a:pathLst>
                <a:path extrusionOk="0" h="4200" w="4767">
                  <a:moveTo>
                    <a:pt x="2383" y="0"/>
                  </a:moveTo>
                  <a:cubicBezTo>
                    <a:pt x="1696" y="0"/>
                    <a:pt x="1039" y="357"/>
                    <a:pt x="639" y="1014"/>
                  </a:cubicBezTo>
                  <a:cubicBezTo>
                    <a:pt x="1" y="2060"/>
                    <a:pt x="297" y="3310"/>
                    <a:pt x="1327" y="3908"/>
                  </a:cubicBezTo>
                  <a:cubicBezTo>
                    <a:pt x="1666" y="4105"/>
                    <a:pt x="2029" y="4200"/>
                    <a:pt x="2383" y="4200"/>
                  </a:cubicBezTo>
                  <a:cubicBezTo>
                    <a:pt x="3070" y="4200"/>
                    <a:pt x="3727" y="3843"/>
                    <a:pt x="4128" y="3187"/>
                  </a:cubicBezTo>
                  <a:cubicBezTo>
                    <a:pt x="4766" y="2141"/>
                    <a:pt x="4470" y="891"/>
                    <a:pt x="3440" y="293"/>
                  </a:cubicBezTo>
                  <a:cubicBezTo>
                    <a:pt x="3100" y="95"/>
                    <a:pt x="2737" y="0"/>
                    <a:pt x="2383"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4" name="Google Shape;4274;p9"/>
            <p:cNvSpPr/>
            <p:nvPr/>
          </p:nvSpPr>
          <p:spPr>
            <a:xfrm>
              <a:off x="4632025" y="960175"/>
              <a:ext cx="119700" cy="106025"/>
            </a:xfrm>
            <a:custGeom>
              <a:rect b="b" l="l" r="r" t="t"/>
              <a:pathLst>
                <a:path extrusionOk="0" h="4241" w="4788">
                  <a:moveTo>
                    <a:pt x="2391" y="1"/>
                  </a:moveTo>
                  <a:cubicBezTo>
                    <a:pt x="1644" y="1"/>
                    <a:pt x="932" y="418"/>
                    <a:pt x="541" y="1162"/>
                  </a:cubicBezTo>
                  <a:cubicBezTo>
                    <a:pt x="0" y="2192"/>
                    <a:pt x="337" y="3387"/>
                    <a:pt x="1332" y="3956"/>
                  </a:cubicBezTo>
                  <a:cubicBezTo>
                    <a:pt x="1668" y="4148"/>
                    <a:pt x="2026" y="4240"/>
                    <a:pt x="2377" y="4240"/>
                  </a:cubicBezTo>
                  <a:cubicBezTo>
                    <a:pt x="3105" y="4240"/>
                    <a:pt x="3799" y="3844"/>
                    <a:pt x="4198" y="3127"/>
                  </a:cubicBezTo>
                  <a:cubicBezTo>
                    <a:pt x="4788" y="2066"/>
                    <a:pt x="4434" y="823"/>
                    <a:pt x="3386" y="257"/>
                  </a:cubicBezTo>
                  <a:cubicBezTo>
                    <a:pt x="3064" y="83"/>
                    <a:pt x="2724" y="1"/>
                    <a:pt x="2391"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5" name="Google Shape;4275;p9"/>
            <p:cNvSpPr/>
            <p:nvPr/>
          </p:nvSpPr>
          <p:spPr>
            <a:xfrm>
              <a:off x="3695575" y="4802975"/>
              <a:ext cx="120200" cy="106000"/>
            </a:xfrm>
            <a:custGeom>
              <a:rect b="b" l="l" r="r" t="t"/>
              <a:pathLst>
                <a:path extrusionOk="0" h="4240" w="4808">
                  <a:moveTo>
                    <a:pt x="2414" y="1"/>
                  </a:moveTo>
                  <a:cubicBezTo>
                    <a:pt x="1696" y="1"/>
                    <a:pt x="1010" y="386"/>
                    <a:pt x="609" y="1080"/>
                  </a:cubicBezTo>
                  <a:cubicBezTo>
                    <a:pt x="1" y="2132"/>
                    <a:pt x="331" y="3383"/>
                    <a:pt x="1370" y="3965"/>
                  </a:cubicBezTo>
                  <a:cubicBezTo>
                    <a:pt x="1701" y="4151"/>
                    <a:pt x="2053" y="4240"/>
                    <a:pt x="2398" y="4240"/>
                  </a:cubicBezTo>
                  <a:cubicBezTo>
                    <a:pt x="3132" y="4240"/>
                    <a:pt x="3832" y="3837"/>
                    <a:pt x="4227" y="3112"/>
                  </a:cubicBezTo>
                  <a:cubicBezTo>
                    <a:pt x="4808" y="2049"/>
                    <a:pt x="4445" y="807"/>
                    <a:pt x="3393" y="249"/>
                  </a:cubicBezTo>
                  <a:cubicBezTo>
                    <a:pt x="3076" y="81"/>
                    <a:pt x="2742" y="1"/>
                    <a:pt x="2414"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6" name="Google Shape;4276;p9"/>
            <p:cNvSpPr/>
            <p:nvPr/>
          </p:nvSpPr>
          <p:spPr>
            <a:xfrm>
              <a:off x="4864100" y="1090925"/>
              <a:ext cx="120200" cy="106050"/>
            </a:xfrm>
            <a:custGeom>
              <a:rect b="b" l="l" r="r" t="t"/>
              <a:pathLst>
                <a:path extrusionOk="0" h="4242" w="4808">
                  <a:moveTo>
                    <a:pt x="2415" y="0"/>
                  </a:moveTo>
                  <a:cubicBezTo>
                    <a:pt x="1694" y="0"/>
                    <a:pt x="1004" y="390"/>
                    <a:pt x="603" y="1089"/>
                  </a:cubicBezTo>
                  <a:cubicBezTo>
                    <a:pt x="1" y="2143"/>
                    <a:pt x="337" y="3391"/>
                    <a:pt x="1377" y="3970"/>
                  </a:cubicBezTo>
                  <a:cubicBezTo>
                    <a:pt x="1706" y="4154"/>
                    <a:pt x="2056" y="4241"/>
                    <a:pt x="2397" y="4241"/>
                  </a:cubicBezTo>
                  <a:cubicBezTo>
                    <a:pt x="3135" y="4241"/>
                    <a:pt x="3838" y="3833"/>
                    <a:pt x="4233" y="3102"/>
                  </a:cubicBezTo>
                  <a:cubicBezTo>
                    <a:pt x="4808" y="2040"/>
                    <a:pt x="4439" y="798"/>
                    <a:pt x="3383" y="243"/>
                  </a:cubicBezTo>
                  <a:cubicBezTo>
                    <a:pt x="3069" y="79"/>
                    <a:pt x="2739" y="0"/>
                    <a:pt x="2415"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7" name="Google Shape;4277;p9"/>
            <p:cNvSpPr/>
            <p:nvPr/>
          </p:nvSpPr>
          <p:spPr>
            <a:xfrm>
              <a:off x="2067550" y="3887625"/>
              <a:ext cx="119425" cy="106000"/>
            </a:xfrm>
            <a:custGeom>
              <a:rect b="b" l="l" r="r" t="t"/>
              <a:pathLst>
                <a:path extrusionOk="0" h="4240" w="4777">
                  <a:moveTo>
                    <a:pt x="2403" y="0"/>
                  </a:moveTo>
                  <a:cubicBezTo>
                    <a:pt x="1719" y="0"/>
                    <a:pt x="1059" y="350"/>
                    <a:pt x="651" y="998"/>
                  </a:cubicBezTo>
                  <a:cubicBezTo>
                    <a:pt x="1" y="2027"/>
                    <a:pt x="275" y="3298"/>
                    <a:pt x="1280" y="3919"/>
                  </a:cubicBezTo>
                  <a:cubicBezTo>
                    <a:pt x="1631" y="4136"/>
                    <a:pt x="2012" y="4239"/>
                    <a:pt x="2386" y="4239"/>
                  </a:cubicBezTo>
                  <a:cubicBezTo>
                    <a:pt x="3090" y="4239"/>
                    <a:pt x="3768" y="3870"/>
                    <a:pt x="4174" y="3194"/>
                  </a:cubicBezTo>
                  <a:cubicBezTo>
                    <a:pt x="4777" y="2187"/>
                    <a:pt x="4513" y="975"/>
                    <a:pt x="3559" y="353"/>
                  </a:cubicBezTo>
                  <a:cubicBezTo>
                    <a:pt x="3194" y="115"/>
                    <a:pt x="2795" y="0"/>
                    <a:pt x="2403"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8" name="Google Shape;4278;p9"/>
            <p:cNvSpPr/>
            <p:nvPr/>
          </p:nvSpPr>
          <p:spPr>
            <a:xfrm>
              <a:off x="3984625" y="752700"/>
              <a:ext cx="117650" cy="104200"/>
            </a:xfrm>
            <a:custGeom>
              <a:rect b="b" l="l" r="r" t="t"/>
              <a:pathLst>
                <a:path extrusionOk="0" h="4168" w="4706">
                  <a:moveTo>
                    <a:pt x="2356" y="1"/>
                  </a:moveTo>
                  <a:cubicBezTo>
                    <a:pt x="1646" y="1"/>
                    <a:pt x="971" y="387"/>
                    <a:pt x="578" y="1085"/>
                  </a:cubicBezTo>
                  <a:cubicBezTo>
                    <a:pt x="1" y="2107"/>
                    <a:pt x="314" y="3305"/>
                    <a:pt x="1309" y="3880"/>
                  </a:cubicBezTo>
                  <a:cubicBezTo>
                    <a:pt x="1644" y="4074"/>
                    <a:pt x="2000" y="4167"/>
                    <a:pt x="2348" y="4167"/>
                  </a:cubicBezTo>
                  <a:cubicBezTo>
                    <a:pt x="3075" y="4167"/>
                    <a:pt x="3767" y="3763"/>
                    <a:pt x="4156" y="3036"/>
                  </a:cubicBezTo>
                  <a:cubicBezTo>
                    <a:pt x="4706" y="2006"/>
                    <a:pt x="4359" y="815"/>
                    <a:pt x="3349" y="261"/>
                  </a:cubicBezTo>
                  <a:cubicBezTo>
                    <a:pt x="3027" y="85"/>
                    <a:pt x="2688" y="1"/>
                    <a:pt x="2356"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9" name="Google Shape;4279;p9"/>
            <p:cNvSpPr/>
            <p:nvPr/>
          </p:nvSpPr>
          <p:spPr>
            <a:xfrm>
              <a:off x="5098325" y="1223025"/>
              <a:ext cx="116950" cy="103350"/>
            </a:xfrm>
            <a:custGeom>
              <a:rect b="b" l="l" r="r" t="t"/>
              <a:pathLst>
                <a:path extrusionOk="0" h="4134" w="4678">
                  <a:moveTo>
                    <a:pt x="2349" y="1"/>
                  </a:moveTo>
                  <a:cubicBezTo>
                    <a:pt x="1639" y="1"/>
                    <a:pt x="960" y="387"/>
                    <a:pt x="573" y="1081"/>
                  </a:cubicBezTo>
                  <a:cubicBezTo>
                    <a:pt x="1" y="2102"/>
                    <a:pt x="332" y="3309"/>
                    <a:pt x="1333" y="3869"/>
                  </a:cubicBezTo>
                  <a:cubicBezTo>
                    <a:pt x="1653" y="4048"/>
                    <a:pt x="1994" y="4133"/>
                    <a:pt x="2329" y="4133"/>
                  </a:cubicBezTo>
                  <a:cubicBezTo>
                    <a:pt x="3039" y="4133"/>
                    <a:pt x="3719" y="3748"/>
                    <a:pt x="4106" y="3054"/>
                  </a:cubicBezTo>
                  <a:cubicBezTo>
                    <a:pt x="4678" y="2033"/>
                    <a:pt x="4346" y="826"/>
                    <a:pt x="3346" y="266"/>
                  </a:cubicBezTo>
                  <a:cubicBezTo>
                    <a:pt x="3025" y="87"/>
                    <a:pt x="2684" y="1"/>
                    <a:pt x="2349"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0" name="Google Shape;4280;p9"/>
            <p:cNvSpPr/>
            <p:nvPr/>
          </p:nvSpPr>
          <p:spPr>
            <a:xfrm>
              <a:off x="1938075" y="1942725"/>
              <a:ext cx="117650" cy="104200"/>
            </a:xfrm>
            <a:custGeom>
              <a:rect b="b" l="l" r="r" t="t"/>
              <a:pathLst>
                <a:path extrusionOk="0" h="4168" w="4706">
                  <a:moveTo>
                    <a:pt x="2358" y="1"/>
                  </a:moveTo>
                  <a:cubicBezTo>
                    <a:pt x="1634" y="1"/>
                    <a:pt x="945" y="401"/>
                    <a:pt x="556" y="1125"/>
                  </a:cubicBezTo>
                  <a:cubicBezTo>
                    <a:pt x="0" y="2154"/>
                    <a:pt x="342" y="3344"/>
                    <a:pt x="1351" y="3903"/>
                  </a:cubicBezTo>
                  <a:cubicBezTo>
                    <a:pt x="1675" y="4082"/>
                    <a:pt x="2017" y="4167"/>
                    <a:pt x="2351" y="4167"/>
                  </a:cubicBezTo>
                  <a:cubicBezTo>
                    <a:pt x="3059" y="4167"/>
                    <a:pt x="3731" y="3784"/>
                    <a:pt x="4125" y="3089"/>
                  </a:cubicBezTo>
                  <a:cubicBezTo>
                    <a:pt x="4705" y="2068"/>
                    <a:pt x="4396" y="869"/>
                    <a:pt x="3404" y="291"/>
                  </a:cubicBezTo>
                  <a:cubicBezTo>
                    <a:pt x="3067" y="95"/>
                    <a:pt x="2708" y="1"/>
                    <a:pt x="2358"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1" name="Google Shape;4281;p9"/>
            <p:cNvSpPr/>
            <p:nvPr/>
          </p:nvSpPr>
          <p:spPr>
            <a:xfrm>
              <a:off x="2071525" y="1705625"/>
              <a:ext cx="117475" cy="104150"/>
            </a:xfrm>
            <a:custGeom>
              <a:rect b="b" l="l" r="r" t="t"/>
              <a:pathLst>
                <a:path extrusionOk="0" h="4166" w="4699">
                  <a:moveTo>
                    <a:pt x="2351" y="0"/>
                  </a:moveTo>
                  <a:cubicBezTo>
                    <a:pt x="1659" y="0"/>
                    <a:pt x="997" y="364"/>
                    <a:pt x="602" y="1029"/>
                  </a:cubicBezTo>
                  <a:cubicBezTo>
                    <a:pt x="1" y="2043"/>
                    <a:pt x="281" y="3254"/>
                    <a:pt x="1253" y="3850"/>
                  </a:cubicBezTo>
                  <a:cubicBezTo>
                    <a:pt x="1603" y="4063"/>
                    <a:pt x="1978" y="4165"/>
                    <a:pt x="2344" y="4165"/>
                  </a:cubicBezTo>
                  <a:cubicBezTo>
                    <a:pt x="3052" y="4165"/>
                    <a:pt x="3727" y="3783"/>
                    <a:pt x="4121" y="3085"/>
                  </a:cubicBezTo>
                  <a:cubicBezTo>
                    <a:pt x="4699" y="2062"/>
                    <a:pt x="4388" y="864"/>
                    <a:pt x="3395" y="288"/>
                  </a:cubicBezTo>
                  <a:cubicBezTo>
                    <a:pt x="3059" y="93"/>
                    <a:pt x="2701" y="0"/>
                    <a:pt x="2351"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2" name="Google Shape;4282;p9"/>
            <p:cNvSpPr/>
            <p:nvPr/>
          </p:nvSpPr>
          <p:spPr>
            <a:xfrm>
              <a:off x="5777800" y="3009350"/>
              <a:ext cx="116850" cy="103275"/>
            </a:xfrm>
            <a:custGeom>
              <a:rect b="b" l="l" r="r" t="t"/>
              <a:pathLst>
                <a:path extrusionOk="0" h="4131" w="4674">
                  <a:moveTo>
                    <a:pt x="2350" y="0"/>
                  </a:moveTo>
                  <a:cubicBezTo>
                    <a:pt x="1631" y="0"/>
                    <a:pt x="942" y="396"/>
                    <a:pt x="556" y="1103"/>
                  </a:cubicBezTo>
                  <a:cubicBezTo>
                    <a:pt x="1" y="2124"/>
                    <a:pt x="347" y="3331"/>
                    <a:pt x="1355" y="3879"/>
                  </a:cubicBezTo>
                  <a:cubicBezTo>
                    <a:pt x="1667" y="4049"/>
                    <a:pt x="1999" y="4130"/>
                    <a:pt x="2324" y="4130"/>
                  </a:cubicBezTo>
                  <a:cubicBezTo>
                    <a:pt x="3043" y="4130"/>
                    <a:pt x="3732" y="3735"/>
                    <a:pt x="4118" y="3028"/>
                  </a:cubicBezTo>
                  <a:cubicBezTo>
                    <a:pt x="4674" y="2006"/>
                    <a:pt x="4327" y="798"/>
                    <a:pt x="3319" y="251"/>
                  </a:cubicBezTo>
                  <a:cubicBezTo>
                    <a:pt x="3007" y="82"/>
                    <a:pt x="2676" y="0"/>
                    <a:pt x="2350"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3" name="Google Shape;4283;p9"/>
            <p:cNvSpPr/>
            <p:nvPr/>
          </p:nvSpPr>
          <p:spPr>
            <a:xfrm>
              <a:off x="5426675" y="3904225"/>
              <a:ext cx="118100" cy="104175"/>
            </a:xfrm>
            <a:custGeom>
              <a:rect b="b" l="l" r="r" t="t"/>
              <a:pathLst>
                <a:path extrusionOk="0" h="4167" w="4724">
                  <a:moveTo>
                    <a:pt x="2375" y="1"/>
                  </a:moveTo>
                  <a:cubicBezTo>
                    <a:pt x="1679" y="1"/>
                    <a:pt x="1014" y="369"/>
                    <a:pt x="618" y="1041"/>
                  </a:cubicBezTo>
                  <a:cubicBezTo>
                    <a:pt x="1" y="2094"/>
                    <a:pt x="332" y="3340"/>
                    <a:pt x="1383" y="3911"/>
                  </a:cubicBezTo>
                  <a:cubicBezTo>
                    <a:pt x="1702" y="4084"/>
                    <a:pt x="2038" y="4166"/>
                    <a:pt x="2366" y="4166"/>
                  </a:cubicBezTo>
                  <a:cubicBezTo>
                    <a:pt x="3079" y="4166"/>
                    <a:pt x="3758" y="3777"/>
                    <a:pt x="4151" y="3075"/>
                  </a:cubicBezTo>
                  <a:cubicBezTo>
                    <a:pt x="4724" y="2049"/>
                    <a:pt x="4406" y="856"/>
                    <a:pt x="3406" y="283"/>
                  </a:cubicBezTo>
                  <a:cubicBezTo>
                    <a:pt x="3074" y="92"/>
                    <a:pt x="2721" y="1"/>
                    <a:pt x="2375"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4" name="Google Shape;4284;p9"/>
            <p:cNvSpPr/>
            <p:nvPr/>
          </p:nvSpPr>
          <p:spPr>
            <a:xfrm>
              <a:off x="4400575" y="830750"/>
              <a:ext cx="116850" cy="103300"/>
            </a:xfrm>
            <a:custGeom>
              <a:rect b="b" l="l" r="r" t="t"/>
              <a:pathLst>
                <a:path extrusionOk="0" h="4132" w="4674">
                  <a:moveTo>
                    <a:pt x="2351" y="1"/>
                  </a:moveTo>
                  <a:cubicBezTo>
                    <a:pt x="1631" y="1"/>
                    <a:pt x="941" y="397"/>
                    <a:pt x="556" y="1103"/>
                  </a:cubicBezTo>
                  <a:cubicBezTo>
                    <a:pt x="1" y="2126"/>
                    <a:pt x="347" y="3333"/>
                    <a:pt x="1354" y="3881"/>
                  </a:cubicBezTo>
                  <a:cubicBezTo>
                    <a:pt x="1666" y="4050"/>
                    <a:pt x="1998" y="4131"/>
                    <a:pt x="2323" y="4131"/>
                  </a:cubicBezTo>
                  <a:cubicBezTo>
                    <a:pt x="3043" y="4131"/>
                    <a:pt x="3732" y="3735"/>
                    <a:pt x="4117" y="3029"/>
                  </a:cubicBezTo>
                  <a:cubicBezTo>
                    <a:pt x="4674" y="2008"/>
                    <a:pt x="4326" y="799"/>
                    <a:pt x="3319" y="251"/>
                  </a:cubicBezTo>
                  <a:cubicBezTo>
                    <a:pt x="3008" y="82"/>
                    <a:pt x="2676" y="1"/>
                    <a:pt x="2351"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5" name="Google Shape;4285;p9"/>
            <p:cNvSpPr/>
            <p:nvPr/>
          </p:nvSpPr>
          <p:spPr>
            <a:xfrm>
              <a:off x="5380350" y="1537350"/>
              <a:ext cx="117525" cy="104175"/>
            </a:xfrm>
            <a:custGeom>
              <a:rect b="b" l="l" r="r" t="t"/>
              <a:pathLst>
                <a:path extrusionOk="0" h="4167" w="4701">
                  <a:moveTo>
                    <a:pt x="2352" y="1"/>
                  </a:moveTo>
                  <a:cubicBezTo>
                    <a:pt x="1661" y="1"/>
                    <a:pt x="999" y="364"/>
                    <a:pt x="604" y="1027"/>
                  </a:cubicBezTo>
                  <a:cubicBezTo>
                    <a:pt x="0" y="2041"/>
                    <a:pt x="279" y="3253"/>
                    <a:pt x="1251" y="3849"/>
                  </a:cubicBezTo>
                  <a:cubicBezTo>
                    <a:pt x="1602" y="4064"/>
                    <a:pt x="1977" y="4167"/>
                    <a:pt x="2344" y="4167"/>
                  </a:cubicBezTo>
                  <a:cubicBezTo>
                    <a:pt x="3051" y="4167"/>
                    <a:pt x="3725" y="3785"/>
                    <a:pt x="4120" y="3088"/>
                  </a:cubicBezTo>
                  <a:cubicBezTo>
                    <a:pt x="4701" y="2066"/>
                    <a:pt x="4390" y="867"/>
                    <a:pt x="3397" y="289"/>
                  </a:cubicBezTo>
                  <a:cubicBezTo>
                    <a:pt x="3061" y="94"/>
                    <a:pt x="2703" y="1"/>
                    <a:pt x="2352"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6" name="Google Shape;4286;p9"/>
            <p:cNvSpPr/>
            <p:nvPr/>
          </p:nvSpPr>
          <p:spPr>
            <a:xfrm>
              <a:off x="4978725" y="4432925"/>
              <a:ext cx="114850" cy="101600"/>
            </a:xfrm>
            <a:custGeom>
              <a:rect b="b" l="l" r="r" t="t"/>
              <a:pathLst>
                <a:path extrusionOk="0" h="4064" w="4594">
                  <a:moveTo>
                    <a:pt x="2344" y="1"/>
                  </a:moveTo>
                  <a:cubicBezTo>
                    <a:pt x="1623" y="1"/>
                    <a:pt x="917" y="392"/>
                    <a:pt x="545" y="1079"/>
                  </a:cubicBezTo>
                  <a:cubicBezTo>
                    <a:pt x="0" y="2087"/>
                    <a:pt x="380" y="3346"/>
                    <a:pt x="1382" y="3854"/>
                  </a:cubicBezTo>
                  <a:cubicBezTo>
                    <a:pt x="1663" y="3996"/>
                    <a:pt x="1964" y="4064"/>
                    <a:pt x="2263" y="4064"/>
                  </a:cubicBezTo>
                  <a:cubicBezTo>
                    <a:pt x="2987" y="4064"/>
                    <a:pt x="3697" y="3669"/>
                    <a:pt x="4069" y="2985"/>
                  </a:cubicBezTo>
                  <a:cubicBezTo>
                    <a:pt x="4593" y="2017"/>
                    <a:pt x="4262" y="805"/>
                    <a:pt x="3327" y="264"/>
                  </a:cubicBezTo>
                  <a:cubicBezTo>
                    <a:pt x="3018" y="86"/>
                    <a:pt x="2679" y="1"/>
                    <a:pt x="2344"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7" name="Google Shape;4287;p9"/>
            <p:cNvSpPr/>
            <p:nvPr/>
          </p:nvSpPr>
          <p:spPr>
            <a:xfrm>
              <a:off x="3100700" y="4781550"/>
              <a:ext cx="112975" cy="100000"/>
            </a:xfrm>
            <a:custGeom>
              <a:rect b="b" l="l" r="r" t="t"/>
              <a:pathLst>
                <a:path extrusionOk="0" h="4000" w="4519">
                  <a:moveTo>
                    <a:pt x="2321" y="1"/>
                  </a:moveTo>
                  <a:cubicBezTo>
                    <a:pt x="1623" y="1"/>
                    <a:pt x="923" y="363"/>
                    <a:pt x="550" y="999"/>
                  </a:cubicBezTo>
                  <a:cubicBezTo>
                    <a:pt x="0" y="1934"/>
                    <a:pt x="318" y="3202"/>
                    <a:pt x="1239" y="3743"/>
                  </a:cubicBezTo>
                  <a:cubicBezTo>
                    <a:pt x="1535" y="3917"/>
                    <a:pt x="1867" y="4000"/>
                    <a:pt x="2199" y="4000"/>
                  </a:cubicBezTo>
                  <a:cubicBezTo>
                    <a:pt x="2896" y="4000"/>
                    <a:pt x="3595" y="3638"/>
                    <a:pt x="3969" y="3002"/>
                  </a:cubicBezTo>
                  <a:cubicBezTo>
                    <a:pt x="4518" y="2068"/>
                    <a:pt x="4200" y="799"/>
                    <a:pt x="3279" y="257"/>
                  </a:cubicBezTo>
                  <a:cubicBezTo>
                    <a:pt x="2984" y="83"/>
                    <a:pt x="2653" y="1"/>
                    <a:pt x="2321"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8" name="Google Shape;4288;p9"/>
            <p:cNvSpPr/>
            <p:nvPr/>
          </p:nvSpPr>
          <p:spPr>
            <a:xfrm>
              <a:off x="2866575" y="4649625"/>
              <a:ext cx="116075" cy="102400"/>
            </a:xfrm>
            <a:custGeom>
              <a:rect b="b" l="l" r="r" t="t"/>
              <a:pathLst>
                <a:path extrusionOk="0" h="4096" w="4643">
                  <a:moveTo>
                    <a:pt x="2347" y="0"/>
                  </a:moveTo>
                  <a:cubicBezTo>
                    <a:pt x="1649" y="0"/>
                    <a:pt x="970" y="369"/>
                    <a:pt x="585" y="1027"/>
                  </a:cubicBezTo>
                  <a:cubicBezTo>
                    <a:pt x="0" y="2028"/>
                    <a:pt x="319" y="3269"/>
                    <a:pt x="1306" y="3830"/>
                  </a:cubicBezTo>
                  <a:cubicBezTo>
                    <a:pt x="1622" y="4010"/>
                    <a:pt x="1962" y="4095"/>
                    <a:pt x="2298" y="4095"/>
                  </a:cubicBezTo>
                  <a:cubicBezTo>
                    <a:pt x="3011" y="4095"/>
                    <a:pt x="3701" y="3709"/>
                    <a:pt x="4082" y="3018"/>
                  </a:cubicBezTo>
                  <a:cubicBezTo>
                    <a:pt x="4642" y="2006"/>
                    <a:pt x="4289" y="774"/>
                    <a:pt x="3287" y="238"/>
                  </a:cubicBezTo>
                  <a:cubicBezTo>
                    <a:pt x="2987" y="77"/>
                    <a:pt x="2665" y="0"/>
                    <a:pt x="2347"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9" name="Google Shape;4289;p9"/>
            <p:cNvSpPr/>
            <p:nvPr/>
          </p:nvSpPr>
          <p:spPr>
            <a:xfrm>
              <a:off x="2634400" y="4518825"/>
              <a:ext cx="115650" cy="102425"/>
            </a:xfrm>
            <a:custGeom>
              <a:rect b="b" l="l" r="r" t="t"/>
              <a:pathLst>
                <a:path extrusionOk="0" h="4097" w="4626">
                  <a:moveTo>
                    <a:pt x="2328" y="0"/>
                  </a:moveTo>
                  <a:cubicBezTo>
                    <a:pt x="1600" y="0"/>
                    <a:pt x="896" y="403"/>
                    <a:pt x="520" y="1114"/>
                  </a:cubicBezTo>
                  <a:cubicBezTo>
                    <a:pt x="1" y="2094"/>
                    <a:pt x="331" y="3280"/>
                    <a:pt x="1276" y="3824"/>
                  </a:cubicBezTo>
                  <a:cubicBezTo>
                    <a:pt x="1595" y="4008"/>
                    <a:pt x="1940" y="4096"/>
                    <a:pt x="2280" y="4096"/>
                  </a:cubicBezTo>
                  <a:cubicBezTo>
                    <a:pt x="2989" y="4096"/>
                    <a:pt x="3674" y="3715"/>
                    <a:pt x="4058" y="3032"/>
                  </a:cubicBezTo>
                  <a:cubicBezTo>
                    <a:pt x="4625" y="2021"/>
                    <a:pt x="4282" y="789"/>
                    <a:pt x="3283" y="246"/>
                  </a:cubicBezTo>
                  <a:cubicBezTo>
                    <a:pt x="2977" y="79"/>
                    <a:pt x="2650" y="0"/>
                    <a:pt x="2328"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0" name="Google Shape;4290;p9"/>
            <p:cNvSpPr/>
            <p:nvPr/>
          </p:nvSpPr>
          <p:spPr>
            <a:xfrm>
              <a:off x="2521750" y="1179050"/>
              <a:ext cx="115550" cy="102425"/>
            </a:xfrm>
            <a:custGeom>
              <a:rect b="b" l="l" r="r" t="t"/>
              <a:pathLst>
                <a:path extrusionOk="0" h="4097" w="4622">
                  <a:moveTo>
                    <a:pt x="2345" y="1"/>
                  </a:moveTo>
                  <a:cubicBezTo>
                    <a:pt x="1646" y="1"/>
                    <a:pt x="967" y="371"/>
                    <a:pt x="581" y="1038"/>
                  </a:cubicBezTo>
                  <a:cubicBezTo>
                    <a:pt x="1" y="2041"/>
                    <a:pt x="326" y="3279"/>
                    <a:pt x="1317" y="3836"/>
                  </a:cubicBezTo>
                  <a:cubicBezTo>
                    <a:pt x="1630" y="4012"/>
                    <a:pt x="1967" y="4096"/>
                    <a:pt x="2299" y="4096"/>
                  </a:cubicBezTo>
                  <a:cubicBezTo>
                    <a:pt x="3017" y="4096"/>
                    <a:pt x="3710" y="3705"/>
                    <a:pt x="4090" y="3009"/>
                  </a:cubicBezTo>
                  <a:cubicBezTo>
                    <a:pt x="4622" y="2035"/>
                    <a:pt x="4309" y="843"/>
                    <a:pt x="3375" y="288"/>
                  </a:cubicBezTo>
                  <a:cubicBezTo>
                    <a:pt x="3049" y="93"/>
                    <a:pt x="2695" y="1"/>
                    <a:pt x="2345"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1" name="Google Shape;4291;p9"/>
            <p:cNvSpPr/>
            <p:nvPr/>
          </p:nvSpPr>
          <p:spPr>
            <a:xfrm>
              <a:off x="3515875" y="4858775"/>
              <a:ext cx="113650" cy="100825"/>
            </a:xfrm>
            <a:custGeom>
              <a:rect b="b" l="l" r="r" t="t"/>
              <a:pathLst>
                <a:path extrusionOk="0" h="4033" w="4546">
                  <a:moveTo>
                    <a:pt x="2327" y="0"/>
                  </a:moveTo>
                  <a:cubicBezTo>
                    <a:pt x="1610" y="0"/>
                    <a:pt x="897" y="384"/>
                    <a:pt x="528" y="1057"/>
                  </a:cubicBezTo>
                  <a:cubicBezTo>
                    <a:pt x="1" y="2016"/>
                    <a:pt x="338" y="3252"/>
                    <a:pt x="1272" y="3783"/>
                  </a:cubicBezTo>
                  <a:cubicBezTo>
                    <a:pt x="1570" y="3952"/>
                    <a:pt x="1898" y="4032"/>
                    <a:pt x="2226" y="4032"/>
                  </a:cubicBezTo>
                  <a:cubicBezTo>
                    <a:pt x="2924" y="4032"/>
                    <a:pt x="3617" y="3667"/>
                    <a:pt x="3994" y="3025"/>
                  </a:cubicBezTo>
                  <a:cubicBezTo>
                    <a:pt x="4545" y="2084"/>
                    <a:pt x="4242" y="833"/>
                    <a:pt x="3326" y="277"/>
                  </a:cubicBezTo>
                  <a:cubicBezTo>
                    <a:pt x="3017" y="89"/>
                    <a:pt x="2671" y="0"/>
                    <a:pt x="2327"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2" name="Google Shape;4292;p9"/>
            <p:cNvSpPr/>
            <p:nvPr/>
          </p:nvSpPr>
          <p:spPr>
            <a:xfrm>
              <a:off x="2119750" y="4074150"/>
              <a:ext cx="114200" cy="100850"/>
            </a:xfrm>
            <a:custGeom>
              <a:rect b="b" l="l" r="r" t="t"/>
              <a:pathLst>
                <a:path extrusionOk="0" h="4034" w="4568">
                  <a:moveTo>
                    <a:pt x="2345" y="1"/>
                  </a:moveTo>
                  <a:cubicBezTo>
                    <a:pt x="1648" y="1"/>
                    <a:pt x="955" y="364"/>
                    <a:pt x="577" y="1007"/>
                  </a:cubicBezTo>
                  <a:cubicBezTo>
                    <a:pt x="1" y="1985"/>
                    <a:pt x="354" y="3286"/>
                    <a:pt x="1339" y="3810"/>
                  </a:cubicBezTo>
                  <a:cubicBezTo>
                    <a:pt x="1624" y="3961"/>
                    <a:pt x="1934" y="4033"/>
                    <a:pt x="2244" y="4033"/>
                  </a:cubicBezTo>
                  <a:cubicBezTo>
                    <a:pt x="2961" y="4033"/>
                    <a:pt x="3672" y="3647"/>
                    <a:pt x="4040" y="2978"/>
                  </a:cubicBezTo>
                  <a:cubicBezTo>
                    <a:pt x="4567" y="2022"/>
                    <a:pt x="4233" y="783"/>
                    <a:pt x="3300" y="251"/>
                  </a:cubicBezTo>
                  <a:cubicBezTo>
                    <a:pt x="3002" y="81"/>
                    <a:pt x="2673" y="1"/>
                    <a:pt x="2345"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3" name="Google Shape;4293;p9"/>
            <p:cNvSpPr/>
            <p:nvPr/>
          </p:nvSpPr>
          <p:spPr>
            <a:xfrm>
              <a:off x="2402875" y="4389250"/>
              <a:ext cx="112975" cy="100025"/>
            </a:xfrm>
            <a:custGeom>
              <a:rect b="b" l="l" r="r" t="t"/>
              <a:pathLst>
                <a:path extrusionOk="0" h="4001" w="4519">
                  <a:moveTo>
                    <a:pt x="2321" y="0"/>
                  </a:moveTo>
                  <a:cubicBezTo>
                    <a:pt x="1591" y="0"/>
                    <a:pt x="863" y="398"/>
                    <a:pt x="507" y="1076"/>
                  </a:cubicBezTo>
                  <a:cubicBezTo>
                    <a:pt x="0" y="2039"/>
                    <a:pt x="375" y="3295"/>
                    <a:pt x="1316" y="3787"/>
                  </a:cubicBezTo>
                  <a:cubicBezTo>
                    <a:pt x="1593" y="3932"/>
                    <a:pt x="1896" y="4000"/>
                    <a:pt x="2199" y="4000"/>
                  </a:cubicBezTo>
                  <a:cubicBezTo>
                    <a:pt x="2929" y="4000"/>
                    <a:pt x="3658" y="3602"/>
                    <a:pt x="4013" y="2925"/>
                  </a:cubicBezTo>
                  <a:cubicBezTo>
                    <a:pt x="4518" y="1961"/>
                    <a:pt x="4144" y="706"/>
                    <a:pt x="3204" y="214"/>
                  </a:cubicBezTo>
                  <a:cubicBezTo>
                    <a:pt x="2927" y="69"/>
                    <a:pt x="2624" y="0"/>
                    <a:pt x="2321"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4" name="Google Shape;4294;p9"/>
            <p:cNvSpPr/>
            <p:nvPr/>
          </p:nvSpPr>
          <p:spPr>
            <a:xfrm>
              <a:off x="5695500" y="3431275"/>
              <a:ext cx="114125" cy="101550"/>
            </a:xfrm>
            <a:custGeom>
              <a:rect b="b" l="l" r="r" t="t"/>
              <a:pathLst>
                <a:path extrusionOk="0" h="4062" w="4565">
                  <a:moveTo>
                    <a:pt x="2322" y="0"/>
                  </a:moveTo>
                  <a:cubicBezTo>
                    <a:pt x="1629" y="0"/>
                    <a:pt x="947" y="359"/>
                    <a:pt x="564" y="1005"/>
                  </a:cubicBezTo>
                  <a:cubicBezTo>
                    <a:pt x="1" y="1951"/>
                    <a:pt x="282" y="3183"/>
                    <a:pt x="1190" y="3757"/>
                  </a:cubicBezTo>
                  <a:cubicBezTo>
                    <a:pt x="1516" y="3964"/>
                    <a:pt x="1881" y="4062"/>
                    <a:pt x="2243" y="4062"/>
                  </a:cubicBezTo>
                  <a:cubicBezTo>
                    <a:pt x="2936" y="4062"/>
                    <a:pt x="3618" y="3703"/>
                    <a:pt x="4002" y="3057"/>
                  </a:cubicBezTo>
                  <a:cubicBezTo>
                    <a:pt x="4564" y="2113"/>
                    <a:pt x="4284" y="881"/>
                    <a:pt x="3375" y="305"/>
                  </a:cubicBezTo>
                  <a:cubicBezTo>
                    <a:pt x="3049" y="98"/>
                    <a:pt x="2684" y="0"/>
                    <a:pt x="2322"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5" name="Google Shape;4295;p9"/>
            <p:cNvSpPr/>
            <p:nvPr/>
          </p:nvSpPr>
          <p:spPr>
            <a:xfrm>
              <a:off x="1722325" y="2602225"/>
              <a:ext cx="115225" cy="101525"/>
            </a:xfrm>
            <a:custGeom>
              <a:rect b="b" l="l" r="r" t="t"/>
              <a:pathLst>
                <a:path extrusionOk="0" h="4061" w="4609">
                  <a:moveTo>
                    <a:pt x="2342" y="1"/>
                  </a:moveTo>
                  <a:cubicBezTo>
                    <a:pt x="1659" y="1"/>
                    <a:pt x="986" y="349"/>
                    <a:pt x="602" y="974"/>
                  </a:cubicBezTo>
                  <a:cubicBezTo>
                    <a:pt x="1" y="1951"/>
                    <a:pt x="307" y="3231"/>
                    <a:pt x="1278" y="3796"/>
                  </a:cubicBezTo>
                  <a:cubicBezTo>
                    <a:pt x="1588" y="3975"/>
                    <a:pt x="1928" y="4061"/>
                    <a:pt x="2266" y="4061"/>
                  </a:cubicBezTo>
                  <a:cubicBezTo>
                    <a:pt x="2949" y="4061"/>
                    <a:pt x="3622" y="3712"/>
                    <a:pt x="4007" y="3087"/>
                  </a:cubicBezTo>
                  <a:cubicBezTo>
                    <a:pt x="4609" y="2111"/>
                    <a:pt x="4302" y="831"/>
                    <a:pt x="3331" y="266"/>
                  </a:cubicBezTo>
                  <a:cubicBezTo>
                    <a:pt x="3021" y="86"/>
                    <a:pt x="2680" y="1"/>
                    <a:pt x="2342"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6" name="Google Shape;4296;p9"/>
            <p:cNvSpPr/>
            <p:nvPr/>
          </p:nvSpPr>
          <p:spPr>
            <a:xfrm>
              <a:off x="1806275" y="2181500"/>
              <a:ext cx="114175" cy="100825"/>
            </a:xfrm>
            <a:custGeom>
              <a:rect b="b" l="l" r="r" t="t"/>
              <a:pathLst>
                <a:path extrusionOk="0" h="4033" w="4567">
                  <a:moveTo>
                    <a:pt x="2345" y="1"/>
                  </a:moveTo>
                  <a:cubicBezTo>
                    <a:pt x="1668" y="1"/>
                    <a:pt x="993" y="341"/>
                    <a:pt x="608" y="952"/>
                  </a:cubicBezTo>
                  <a:cubicBezTo>
                    <a:pt x="1" y="1911"/>
                    <a:pt x="315" y="3223"/>
                    <a:pt x="1283" y="3780"/>
                  </a:cubicBezTo>
                  <a:cubicBezTo>
                    <a:pt x="1582" y="3952"/>
                    <a:pt x="1913" y="4033"/>
                    <a:pt x="2243" y="4033"/>
                  </a:cubicBezTo>
                  <a:cubicBezTo>
                    <a:pt x="2939" y="4033"/>
                    <a:pt x="3630" y="3672"/>
                    <a:pt x="4009" y="3033"/>
                  </a:cubicBezTo>
                  <a:cubicBezTo>
                    <a:pt x="4566" y="2093"/>
                    <a:pt x="4266" y="843"/>
                    <a:pt x="3352" y="282"/>
                  </a:cubicBezTo>
                  <a:cubicBezTo>
                    <a:pt x="3042" y="91"/>
                    <a:pt x="2693" y="1"/>
                    <a:pt x="2345"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7" name="Google Shape;4297;p9"/>
            <p:cNvSpPr/>
            <p:nvPr/>
          </p:nvSpPr>
          <p:spPr>
            <a:xfrm>
              <a:off x="2205850" y="1469775"/>
              <a:ext cx="114850" cy="101600"/>
            </a:xfrm>
            <a:custGeom>
              <a:rect b="b" l="l" r="r" t="t"/>
              <a:pathLst>
                <a:path extrusionOk="0" h="4064" w="4594">
                  <a:moveTo>
                    <a:pt x="2346" y="1"/>
                  </a:moveTo>
                  <a:cubicBezTo>
                    <a:pt x="1625" y="1"/>
                    <a:pt x="919" y="391"/>
                    <a:pt x="547" y="1078"/>
                  </a:cubicBezTo>
                  <a:cubicBezTo>
                    <a:pt x="1" y="2086"/>
                    <a:pt x="381" y="3344"/>
                    <a:pt x="1384" y="3853"/>
                  </a:cubicBezTo>
                  <a:cubicBezTo>
                    <a:pt x="1665" y="3996"/>
                    <a:pt x="1967" y="4063"/>
                    <a:pt x="2266" y="4063"/>
                  </a:cubicBezTo>
                  <a:cubicBezTo>
                    <a:pt x="2989" y="4063"/>
                    <a:pt x="3698" y="3668"/>
                    <a:pt x="4069" y="2983"/>
                  </a:cubicBezTo>
                  <a:cubicBezTo>
                    <a:pt x="4594" y="2017"/>
                    <a:pt x="4264" y="804"/>
                    <a:pt x="3328" y="263"/>
                  </a:cubicBezTo>
                  <a:cubicBezTo>
                    <a:pt x="3019" y="85"/>
                    <a:pt x="2681" y="1"/>
                    <a:pt x="2346"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8" name="Google Shape;4298;p9"/>
            <p:cNvSpPr/>
            <p:nvPr/>
          </p:nvSpPr>
          <p:spPr>
            <a:xfrm>
              <a:off x="5295025" y="4142650"/>
              <a:ext cx="115225" cy="101525"/>
            </a:xfrm>
            <a:custGeom>
              <a:rect b="b" l="l" r="r" t="t"/>
              <a:pathLst>
                <a:path extrusionOk="0" h="4061" w="4609">
                  <a:moveTo>
                    <a:pt x="2343" y="1"/>
                  </a:moveTo>
                  <a:cubicBezTo>
                    <a:pt x="1664" y="1"/>
                    <a:pt x="995" y="344"/>
                    <a:pt x="609" y="962"/>
                  </a:cubicBezTo>
                  <a:cubicBezTo>
                    <a:pt x="0" y="1935"/>
                    <a:pt x="299" y="3218"/>
                    <a:pt x="1266" y="3788"/>
                  </a:cubicBezTo>
                  <a:cubicBezTo>
                    <a:pt x="1578" y="3973"/>
                    <a:pt x="1923" y="4061"/>
                    <a:pt x="2266" y="4061"/>
                  </a:cubicBezTo>
                  <a:cubicBezTo>
                    <a:pt x="2944" y="4061"/>
                    <a:pt x="3613" y="3718"/>
                    <a:pt x="4000" y="3100"/>
                  </a:cubicBezTo>
                  <a:cubicBezTo>
                    <a:pt x="4608" y="2128"/>
                    <a:pt x="4311" y="844"/>
                    <a:pt x="3342" y="272"/>
                  </a:cubicBezTo>
                  <a:cubicBezTo>
                    <a:pt x="3030" y="88"/>
                    <a:pt x="2685" y="1"/>
                    <a:pt x="2343"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9" name="Google Shape;4299;p9"/>
            <p:cNvSpPr/>
            <p:nvPr/>
          </p:nvSpPr>
          <p:spPr>
            <a:xfrm>
              <a:off x="3205500" y="783575"/>
              <a:ext cx="112975" cy="100025"/>
            </a:xfrm>
            <a:custGeom>
              <a:rect b="b" l="l" r="r" t="t"/>
              <a:pathLst>
                <a:path extrusionOk="0" h="4001" w="4519">
                  <a:moveTo>
                    <a:pt x="2321" y="1"/>
                  </a:moveTo>
                  <a:cubicBezTo>
                    <a:pt x="1625" y="1"/>
                    <a:pt x="925" y="362"/>
                    <a:pt x="550" y="996"/>
                  </a:cubicBezTo>
                  <a:cubicBezTo>
                    <a:pt x="1" y="1929"/>
                    <a:pt x="317" y="3199"/>
                    <a:pt x="1237" y="3743"/>
                  </a:cubicBezTo>
                  <a:cubicBezTo>
                    <a:pt x="1533" y="3918"/>
                    <a:pt x="1865" y="4000"/>
                    <a:pt x="2198" y="4000"/>
                  </a:cubicBezTo>
                  <a:cubicBezTo>
                    <a:pt x="2894" y="4000"/>
                    <a:pt x="3593" y="3639"/>
                    <a:pt x="3967" y="3005"/>
                  </a:cubicBezTo>
                  <a:cubicBezTo>
                    <a:pt x="4519" y="2072"/>
                    <a:pt x="4202" y="802"/>
                    <a:pt x="3282" y="258"/>
                  </a:cubicBezTo>
                  <a:cubicBezTo>
                    <a:pt x="2986" y="83"/>
                    <a:pt x="2654" y="1"/>
                    <a:pt x="2321"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0" name="Google Shape;4300;p9"/>
            <p:cNvSpPr/>
            <p:nvPr/>
          </p:nvSpPr>
          <p:spPr>
            <a:xfrm>
              <a:off x="5764100" y="2222000"/>
              <a:ext cx="113025" cy="100050"/>
            </a:xfrm>
            <a:custGeom>
              <a:rect b="b" l="l" r="r" t="t"/>
              <a:pathLst>
                <a:path extrusionOk="0" h="4002" w="4521">
                  <a:moveTo>
                    <a:pt x="2320" y="1"/>
                  </a:moveTo>
                  <a:cubicBezTo>
                    <a:pt x="1620" y="1"/>
                    <a:pt x="918" y="367"/>
                    <a:pt x="546" y="1008"/>
                  </a:cubicBezTo>
                  <a:cubicBezTo>
                    <a:pt x="1" y="1946"/>
                    <a:pt x="325" y="3212"/>
                    <a:pt x="1249" y="3750"/>
                  </a:cubicBezTo>
                  <a:cubicBezTo>
                    <a:pt x="1542" y="3921"/>
                    <a:pt x="1871" y="4001"/>
                    <a:pt x="2199" y="4001"/>
                  </a:cubicBezTo>
                  <a:cubicBezTo>
                    <a:pt x="2900" y="4001"/>
                    <a:pt x="3603" y="3635"/>
                    <a:pt x="3975" y="2994"/>
                  </a:cubicBezTo>
                  <a:cubicBezTo>
                    <a:pt x="4520" y="2057"/>
                    <a:pt x="4194" y="791"/>
                    <a:pt x="3272" y="253"/>
                  </a:cubicBezTo>
                  <a:cubicBezTo>
                    <a:pt x="2978" y="82"/>
                    <a:pt x="2649" y="1"/>
                    <a:pt x="2320"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1" name="Google Shape;4301;p9"/>
            <p:cNvSpPr/>
            <p:nvPr/>
          </p:nvSpPr>
          <p:spPr>
            <a:xfrm>
              <a:off x="3388850" y="730875"/>
              <a:ext cx="111625" cy="99075"/>
            </a:xfrm>
            <a:custGeom>
              <a:rect b="b" l="l" r="r" t="t"/>
              <a:pathLst>
                <a:path extrusionOk="0" h="3963" w="4465">
                  <a:moveTo>
                    <a:pt x="2312" y="1"/>
                  </a:moveTo>
                  <a:cubicBezTo>
                    <a:pt x="1602" y="1"/>
                    <a:pt x="886" y="377"/>
                    <a:pt x="525" y="1025"/>
                  </a:cubicBezTo>
                  <a:cubicBezTo>
                    <a:pt x="1" y="1967"/>
                    <a:pt x="360" y="3249"/>
                    <a:pt x="1291" y="3747"/>
                  </a:cubicBezTo>
                  <a:cubicBezTo>
                    <a:pt x="1566" y="3893"/>
                    <a:pt x="1869" y="3962"/>
                    <a:pt x="2173" y="3962"/>
                  </a:cubicBezTo>
                  <a:cubicBezTo>
                    <a:pt x="2905" y="3962"/>
                    <a:pt x="3641" y="3563"/>
                    <a:pt x="3988" y="2889"/>
                  </a:cubicBezTo>
                  <a:cubicBezTo>
                    <a:pt x="4464" y="1965"/>
                    <a:pt x="4124" y="752"/>
                    <a:pt x="3243" y="244"/>
                  </a:cubicBezTo>
                  <a:cubicBezTo>
                    <a:pt x="2956" y="79"/>
                    <a:pt x="2635" y="1"/>
                    <a:pt x="2312"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2" name="Google Shape;4302;p9"/>
            <p:cNvSpPr/>
            <p:nvPr/>
          </p:nvSpPr>
          <p:spPr>
            <a:xfrm>
              <a:off x="5714875" y="2038525"/>
              <a:ext cx="111625" cy="99100"/>
            </a:xfrm>
            <a:custGeom>
              <a:rect b="b" l="l" r="r" t="t"/>
              <a:pathLst>
                <a:path extrusionOk="0" h="3964" w="4465">
                  <a:moveTo>
                    <a:pt x="2315" y="1"/>
                  </a:moveTo>
                  <a:cubicBezTo>
                    <a:pt x="1623" y="1"/>
                    <a:pt x="921" y="356"/>
                    <a:pt x="551" y="980"/>
                  </a:cubicBezTo>
                  <a:cubicBezTo>
                    <a:pt x="1" y="1906"/>
                    <a:pt x="329" y="3195"/>
                    <a:pt x="1248" y="3722"/>
                  </a:cubicBezTo>
                  <a:cubicBezTo>
                    <a:pt x="1533" y="3886"/>
                    <a:pt x="1853" y="3963"/>
                    <a:pt x="2174" y="3963"/>
                  </a:cubicBezTo>
                  <a:cubicBezTo>
                    <a:pt x="2887" y="3963"/>
                    <a:pt x="3605" y="3584"/>
                    <a:pt x="3963" y="2934"/>
                  </a:cubicBezTo>
                  <a:cubicBezTo>
                    <a:pt x="4464" y="2028"/>
                    <a:pt x="4153" y="806"/>
                    <a:pt x="3287" y="268"/>
                  </a:cubicBezTo>
                  <a:cubicBezTo>
                    <a:pt x="2992" y="86"/>
                    <a:pt x="2655" y="1"/>
                    <a:pt x="2315"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3" name="Google Shape;4303;p9"/>
            <p:cNvSpPr/>
            <p:nvPr/>
          </p:nvSpPr>
          <p:spPr>
            <a:xfrm>
              <a:off x="5814725" y="2406425"/>
              <a:ext cx="111600" cy="99075"/>
            </a:xfrm>
            <a:custGeom>
              <a:rect b="b" l="l" r="r" t="t"/>
              <a:pathLst>
                <a:path extrusionOk="0" h="3963" w="4464">
                  <a:moveTo>
                    <a:pt x="2290" y="1"/>
                  </a:moveTo>
                  <a:cubicBezTo>
                    <a:pt x="1585" y="1"/>
                    <a:pt x="873" y="371"/>
                    <a:pt x="509" y="1013"/>
                  </a:cubicBezTo>
                  <a:cubicBezTo>
                    <a:pt x="0" y="1914"/>
                    <a:pt x="299" y="3138"/>
                    <a:pt x="1161" y="3685"/>
                  </a:cubicBezTo>
                  <a:cubicBezTo>
                    <a:pt x="1459" y="3874"/>
                    <a:pt x="1802" y="3963"/>
                    <a:pt x="2148" y="3963"/>
                  </a:cubicBezTo>
                  <a:cubicBezTo>
                    <a:pt x="2834" y="3963"/>
                    <a:pt x="3530" y="3613"/>
                    <a:pt x="3905" y="2998"/>
                  </a:cubicBezTo>
                  <a:cubicBezTo>
                    <a:pt x="4464" y="2082"/>
                    <a:pt x="4147" y="788"/>
                    <a:pt x="3232" y="250"/>
                  </a:cubicBezTo>
                  <a:cubicBezTo>
                    <a:pt x="2943" y="80"/>
                    <a:pt x="2617" y="1"/>
                    <a:pt x="2290"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4" name="Google Shape;4304;p9"/>
            <p:cNvSpPr/>
            <p:nvPr/>
          </p:nvSpPr>
          <p:spPr>
            <a:xfrm>
              <a:off x="3023475" y="837225"/>
              <a:ext cx="111625" cy="99075"/>
            </a:xfrm>
            <a:custGeom>
              <a:rect b="b" l="l" r="r" t="t"/>
              <a:pathLst>
                <a:path extrusionOk="0" h="3963" w="4465">
                  <a:moveTo>
                    <a:pt x="2292" y="1"/>
                  </a:moveTo>
                  <a:cubicBezTo>
                    <a:pt x="1583" y="1"/>
                    <a:pt x="868" y="375"/>
                    <a:pt x="506" y="1021"/>
                  </a:cubicBezTo>
                  <a:cubicBezTo>
                    <a:pt x="1" y="1924"/>
                    <a:pt x="306" y="3147"/>
                    <a:pt x="1169" y="3690"/>
                  </a:cubicBezTo>
                  <a:cubicBezTo>
                    <a:pt x="1465" y="3875"/>
                    <a:pt x="1806" y="3963"/>
                    <a:pt x="2149" y="3963"/>
                  </a:cubicBezTo>
                  <a:cubicBezTo>
                    <a:pt x="2837" y="3963"/>
                    <a:pt x="3536" y="3611"/>
                    <a:pt x="3908" y="2991"/>
                  </a:cubicBezTo>
                  <a:cubicBezTo>
                    <a:pt x="4464" y="2072"/>
                    <a:pt x="4143" y="779"/>
                    <a:pt x="3225" y="246"/>
                  </a:cubicBezTo>
                  <a:cubicBezTo>
                    <a:pt x="2938" y="79"/>
                    <a:pt x="2616" y="1"/>
                    <a:pt x="2292"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5" name="Google Shape;4305;p9"/>
            <p:cNvSpPr/>
            <p:nvPr/>
          </p:nvSpPr>
          <p:spPr>
            <a:xfrm>
              <a:off x="4299525" y="4831850"/>
              <a:ext cx="109375" cy="97075"/>
            </a:xfrm>
            <a:custGeom>
              <a:rect b="b" l="l" r="r" t="t"/>
              <a:pathLst>
                <a:path extrusionOk="0" h="3883" w="4375">
                  <a:moveTo>
                    <a:pt x="2255" y="1"/>
                  </a:moveTo>
                  <a:cubicBezTo>
                    <a:pt x="1540" y="1"/>
                    <a:pt x="818" y="390"/>
                    <a:pt x="478" y="1053"/>
                  </a:cubicBezTo>
                  <a:cubicBezTo>
                    <a:pt x="1" y="1980"/>
                    <a:pt x="360" y="3192"/>
                    <a:pt x="1256" y="3671"/>
                  </a:cubicBezTo>
                  <a:cubicBezTo>
                    <a:pt x="1526" y="3815"/>
                    <a:pt x="1824" y="3882"/>
                    <a:pt x="2122" y="3882"/>
                  </a:cubicBezTo>
                  <a:cubicBezTo>
                    <a:pt x="2818" y="3882"/>
                    <a:pt x="3518" y="3513"/>
                    <a:pt x="3871" y="2879"/>
                  </a:cubicBezTo>
                  <a:cubicBezTo>
                    <a:pt x="4374" y="1974"/>
                    <a:pt x="4049" y="751"/>
                    <a:pt x="3168" y="240"/>
                  </a:cubicBezTo>
                  <a:cubicBezTo>
                    <a:pt x="2887" y="77"/>
                    <a:pt x="2571" y="1"/>
                    <a:pt x="2255"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6" name="Google Shape;4306;p9"/>
            <p:cNvSpPr/>
            <p:nvPr/>
          </p:nvSpPr>
          <p:spPr>
            <a:xfrm>
              <a:off x="1740375" y="3393400"/>
              <a:ext cx="109875" cy="97100"/>
            </a:xfrm>
            <a:custGeom>
              <a:rect b="b" l="l" r="r" t="t"/>
              <a:pathLst>
                <a:path extrusionOk="0" h="3884" w="4395">
                  <a:moveTo>
                    <a:pt x="2274" y="1"/>
                  </a:moveTo>
                  <a:cubicBezTo>
                    <a:pt x="1611" y="1"/>
                    <a:pt x="939" y="336"/>
                    <a:pt x="570" y="928"/>
                  </a:cubicBezTo>
                  <a:cubicBezTo>
                    <a:pt x="1" y="1837"/>
                    <a:pt x="326" y="3138"/>
                    <a:pt x="1250" y="3656"/>
                  </a:cubicBezTo>
                  <a:cubicBezTo>
                    <a:pt x="1527" y="3810"/>
                    <a:pt x="1835" y="3883"/>
                    <a:pt x="2144" y="3883"/>
                  </a:cubicBezTo>
                  <a:cubicBezTo>
                    <a:pt x="2828" y="3883"/>
                    <a:pt x="3517" y="3526"/>
                    <a:pt x="3876" y="2907"/>
                  </a:cubicBezTo>
                  <a:cubicBezTo>
                    <a:pt x="4395" y="2011"/>
                    <a:pt x="4090" y="784"/>
                    <a:pt x="3215" y="256"/>
                  </a:cubicBezTo>
                  <a:cubicBezTo>
                    <a:pt x="2928" y="83"/>
                    <a:pt x="2602" y="1"/>
                    <a:pt x="2274"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7" name="Google Shape;4307;p9"/>
            <p:cNvSpPr/>
            <p:nvPr/>
          </p:nvSpPr>
          <p:spPr>
            <a:xfrm>
              <a:off x="4171700" y="703100"/>
              <a:ext cx="109375" cy="97075"/>
            </a:xfrm>
            <a:custGeom>
              <a:rect b="b" l="l" r="r" t="t"/>
              <a:pathLst>
                <a:path extrusionOk="0" h="3883" w="4375">
                  <a:moveTo>
                    <a:pt x="2253" y="1"/>
                  </a:moveTo>
                  <a:cubicBezTo>
                    <a:pt x="1571" y="1"/>
                    <a:pt x="883" y="357"/>
                    <a:pt x="524" y="973"/>
                  </a:cubicBezTo>
                  <a:cubicBezTo>
                    <a:pt x="0" y="1868"/>
                    <a:pt x="304" y="3095"/>
                    <a:pt x="1178" y="3626"/>
                  </a:cubicBezTo>
                  <a:cubicBezTo>
                    <a:pt x="1465" y="3801"/>
                    <a:pt x="1792" y="3883"/>
                    <a:pt x="2120" y="3883"/>
                  </a:cubicBezTo>
                  <a:cubicBezTo>
                    <a:pt x="2822" y="3883"/>
                    <a:pt x="3531" y="3508"/>
                    <a:pt x="3880" y="2861"/>
                  </a:cubicBezTo>
                  <a:cubicBezTo>
                    <a:pt x="4374" y="1947"/>
                    <a:pt x="4037" y="729"/>
                    <a:pt x="3150" y="231"/>
                  </a:cubicBezTo>
                  <a:cubicBezTo>
                    <a:pt x="2873" y="74"/>
                    <a:pt x="2563" y="1"/>
                    <a:pt x="2253"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8" name="Google Shape;4308;p9"/>
            <p:cNvSpPr/>
            <p:nvPr/>
          </p:nvSpPr>
          <p:spPr>
            <a:xfrm>
              <a:off x="3573275" y="678675"/>
              <a:ext cx="109325" cy="97100"/>
            </a:xfrm>
            <a:custGeom>
              <a:rect b="b" l="l" r="r" t="t"/>
              <a:pathLst>
                <a:path extrusionOk="0" h="3884" w="4373">
                  <a:moveTo>
                    <a:pt x="2250" y="0"/>
                  </a:moveTo>
                  <a:cubicBezTo>
                    <a:pt x="1586" y="0"/>
                    <a:pt x="914" y="337"/>
                    <a:pt x="544" y="931"/>
                  </a:cubicBezTo>
                  <a:cubicBezTo>
                    <a:pt x="0" y="1803"/>
                    <a:pt x="275" y="3044"/>
                    <a:pt x="1134" y="3601"/>
                  </a:cubicBezTo>
                  <a:cubicBezTo>
                    <a:pt x="1430" y="3793"/>
                    <a:pt x="1772" y="3883"/>
                    <a:pt x="2117" y="3883"/>
                  </a:cubicBezTo>
                  <a:cubicBezTo>
                    <a:pt x="2800" y="3883"/>
                    <a:pt x="3492" y="3528"/>
                    <a:pt x="3852" y="2904"/>
                  </a:cubicBezTo>
                  <a:cubicBezTo>
                    <a:pt x="4373" y="2008"/>
                    <a:pt x="4065" y="782"/>
                    <a:pt x="3189" y="254"/>
                  </a:cubicBezTo>
                  <a:cubicBezTo>
                    <a:pt x="2903" y="82"/>
                    <a:pt x="2577" y="0"/>
                    <a:pt x="2250"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9" name="Google Shape;4309;p9"/>
            <p:cNvSpPr/>
            <p:nvPr/>
          </p:nvSpPr>
          <p:spPr>
            <a:xfrm>
              <a:off x="5666075" y="1855600"/>
              <a:ext cx="109925" cy="97050"/>
            </a:xfrm>
            <a:custGeom>
              <a:rect b="b" l="l" r="r" t="t"/>
              <a:pathLst>
                <a:path extrusionOk="0" h="3882" w="4397">
                  <a:moveTo>
                    <a:pt x="2273" y="0"/>
                  </a:moveTo>
                  <a:cubicBezTo>
                    <a:pt x="1602" y="0"/>
                    <a:pt x="924" y="345"/>
                    <a:pt x="557" y="948"/>
                  </a:cubicBezTo>
                  <a:cubicBezTo>
                    <a:pt x="0" y="1869"/>
                    <a:pt x="339" y="3163"/>
                    <a:pt x="1271" y="3666"/>
                  </a:cubicBezTo>
                  <a:cubicBezTo>
                    <a:pt x="1542" y="3812"/>
                    <a:pt x="1843" y="3881"/>
                    <a:pt x="2143" y="3881"/>
                  </a:cubicBezTo>
                  <a:cubicBezTo>
                    <a:pt x="2837" y="3881"/>
                    <a:pt x="3533" y="3515"/>
                    <a:pt x="3888" y="2885"/>
                  </a:cubicBezTo>
                  <a:cubicBezTo>
                    <a:pt x="4396" y="1981"/>
                    <a:pt x="4075" y="758"/>
                    <a:pt x="3195" y="244"/>
                  </a:cubicBezTo>
                  <a:cubicBezTo>
                    <a:pt x="2912" y="78"/>
                    <a:pt x="2593" y="0"/>
                    <a:pt x="2273"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0" name="Google Shape;4310;p9"/>
            <p:cNvSpPr/>
            <p:nvPr/>
          </p:nvSpPr>
          <p:spPr>
            <a:xfrm>
              <a:off x="5334225" y="1356925"/>
              <a:ext cx="109875" cy="97050"/>
            </a:xfrm>
            <a:custGeom>
              <a:rect b="b" l="l" r="r" t="t"/>
              <a:pathLst>
                <a:path extrusionOk="0" h="3882" w="4395">
                  <a:moveTo>
                    <a:pt x="2276" y="1"/>
                  </a:moveTo>
                  <a:cubicBezTo>
                    <a:pt x="1614" y="1"/>
                    <a:pt x="943" y="333"/>
                    <a:pt x="572" y="921"/>
                  </a:cubicBezTo>
                  <a:cubicBezTo>
                    <a:pt x="0" y="1827"/>
                    <a:pt x="320" y="3130"/>
                    <a:pt x="1241" y="3651"/>
                  </a:cubicBezTo>
                  <a:cubicBezTo>
                    <a:pt x="1518" y="3808"/>
                    <a:pt x="1829" y="3882"/>
                    <a:pt x="2141" y="3882"/>
                  </a:cubicBezTo>
                  <a:cubicBezTo>
                    <a:pt x="2822" y="3882"/>
                    <a:pt x="3510" y="3528"/>
                    <a:pt x="3870" y="2914"/>
                  </a:cubicBezTo>
                  <a:cubicBezTo>
                    <a:pt x="4394" y="2020"/>
                    <a:pt x="4095" y="792"/>
                    <a:pt x="3221" y="259"/>
                  </a:cubicBezTo>
                  <a:cubicBezTo>
                    <a:pt x="2934" y="84"/>
                    <a:pt x="2606" y="1"/>
                    <a:pt x="2276"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1" name="Google Shape;4311;p9"/>
            <p:cNvSpPr/>
            <p:nvPr/>
          </p:nvSpPr>
          <p:spPr>
            <a:xfrm>
              <a:off x="4482875" y="4779150"/>
              <a:ext cx="108575" cy="96100"/>
            </a:xfrm>
            <a:custGeom>
              <a:rect b="b" l="l" r="r" t="t"/>
              <a:pathLst>
                <a:path extrusionOk="0" h="3844" w="4343">
                  <a:moveTo>
                    <a:pt x="2212" y="1"/>
                  </a:moveTo>
                  <a:cubicBezTo>
                    <a:pt x="1527" y="1"/>
                    <a:pt x="854" y="372"/>
                    <a:pt x="505" y="1019"/>
                  </a:cubicBezTo>
                  <a:cubicBezTo>
                    <a:pt x="1" y="1949"/>
                    <a:pt x="337" y="3128"/>
                    <a:pt x="1249" y="3621"/>
                  </a:cubicBezTo>
                  <a:cubicBezTo>
                    <a:pt x="1528" y="3772"/>
                    <a:pt x="1831" y="3843"/>
                    <a:pt x="2131" y="3843"/>
                  </a:cubicBezTo>
                  <a:cubicBezTo>
                    <a:pt x="2816" y="3843"/>
                    <a:pt x="3489" y="3473"/>
                    <a:pt x="3838" y="2825"/>
                  </a:cubicBezTo>
                  <a:cubicBezTo>
                    <a:pt x="4342" y="1896"/>
                    <a:pt x="4006" y="717"/>
                    <a:pt x="3094" y="223"/>
                  </a:cubicBezTo>
                  <a:cubicBezTo>
                    <a:pt x="2815" y="72"/>
                    <a:pt x="2512" y="1"/>
                    <a:pt x="2212"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2" name="Google Shape;4312;p9"/>
            <p:cNvSpPr/>
            <p:nvPr/>
          </p:nvSpPr>
          <p:spPr>
            <a:xfrm>
              <a:off x="1691600" y="3209950"/>
              <a:ext cx="108675" cy="96125"/>
            </a:xfrm>
            <a:custGeom>
              <a:rect b="b" l="l" r="r" t="t"/>
              <a:pathLst>
                <a:path extrusionOk="0" h="3845" w="4347">
                  <a:moveTo>
                    <a:pt x="2213" y="1"/>
                  </a:moveTo>
                  <a:cubicBezTo>
                    <a:pt x="1549" y="1"/>
                    <a:pt x="894" y="350"/>
                    <a:pt x="534" y="969"/>
                  </a:cubicBezTo>
                  <a:cubicBezTo>
                    <a:pt x="1" y="1885"/>
                    <a:pt x="304" y="3070"/>
                    <a:pt x="1203" y="3593"/>
                  </a:cubicBezTo>
                  <a:cubicBezTo>
                    <a:pt x="1495" y="3764"/>
                    <a:pt x="1816" y="3844"/>
                    <a:pt x="2135" y="3844"/>
                  </a:cubicBezTo>
                  <a:cubicBezTo>
                    <a:pt x="2798" y="3844"/>
                    <a:pt x="3453" y="3495"/>
                    <a:pt x="3813" y="2876"/>
                  </a:cubicBezTo>
                  <a:cubicBezTo>
                    <a:pt x="4346" y="1959"/>
                    <a:pt x="4044" y="774"/>
                    <a:pt x="3144" y="251"/>
                  </a:cubicBezTo>
                  <a:cubicBezTo>
                    <a:pt x="2853" y="81"/>
                    <a:pt x="2532" y="1"/>
                    <a:pt x="2213"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3" name="Google Shape;4313;p9"/>
            <p:cNvSpPr/>
            <p:nvPr/>
          </p:nvSpPr>
          <p:spPr>
            <a:xfrm>
              <a:off x="1790900" y="3577850"/>
              <a:ext cx="108650" cy="96100"/>
            </a:xfrm>
            <a:custGeom>
              <a:rect b="b" l="l" r="r" t="t"/>
              <a:pathLst>
                <a:path extrusionOk="0" h="3844" w="4346">
                  <a:moveTo>
                    <a:pt x="2214" y="1"/>
                  </a:moveTo>
                  <a:cubicBezTo>
                    <a:pt x="1551" y="1"/>
                    <a:pt x="896" y="349"/>
                    <a:pt x="535" y="967"/>
                  </a:cubicBezTo>
                  <a:cubicBezTo>
                    <a:pt x="0" y="1882"/>
                    <a:pt x="302" y="3068"/>
                    <a:pt x="1201" y="3593"/>
                  </a:cubicBezTo>
                  <a:cubicBezTo>
                    <a:pt x="1493" y="3763"/>
                    <a:pt x="1814" y="3844"/>
                    <a:pt x="2134" y="3844"/>
                  </a:cubicBezTo>
                  <a:cubicBezTo>
                    <a:pt x="2797" y="3844"/>
                    <a:pt x="3451" y="3496"/>
                    <a:pt x="3811" y="2878"/>
                  </a:cubicBezTo>
                  <a:cubicBezTo>
                    <a:pt x="4346" y="1961"/>
                    <a:pt x="4044" y="777"/>
                    <a:pt x="3146" y="252"/>
                  </a:cubicBezTo>
                  <a:cubicBezTo>
                    <a:pt x="2855" y="81"/>
                    <a:pt x="2534" y="1"/>
                    <a:pt x="2214"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4" name="Google Shape;4314;p9"/>
            <p:cNvSpPr/>
            <p:nvPr/>
          </p:nvSpPr>
          <p:spPr>
            <a:xfrm>
              <a:off x="4116950" y="4885525"/>
              <a:ext cx="108600" cy="96075"/>
            </a:xfrm>
            <a:custGeom>
              <a:rect b="b" l="l" r="r" t="t"/>
              <a:pathLst>
                <a:path extrusionOk="0" h="3843" w="4344">
                  <a:moveTo>
                    <a:pt x="2212" y="1"/>
                  </a:moveTo>
                  <a:cubicBezTo>
                    <a:pt x="1528" y="1"/>
                    <a:pt x="855" y="372"/>
                    <a:pt x="505" y="1018"/>
                  </a:cubicBezTo>
                  <a:cubicBezTo>
                    <a:pt x="1" y="1948"/>
                    <a:pt x="337" y="3127"/>
                    <a:pt x="1250" y="3620"/>
                  </a:cubicBezTo>
                  <a:cubicBezTo>
                    <a:pt x="1529" y="3771"/>
                    <a:pt x="1831" y="3842"/>
                    <a:pt x="2131" y="3842"/>
                  </a:cubicBezTo>
                  <a:cubicBezTo>
                    <a:pt x="2816" y="3842"/>
                    <a:pt x="3489" y="3472"/>
                    <a:pt x="3839" y="2825"/>
                  </a:cubicBezTo>
                  <a:cubicBezTo>
                    <a:pt x="4343" y="1895"/>
                    <a:pt x="4007" y="717"/>
                    <a:pt x="3094" y="222"/>
                  </a:cubicBezTo>
                  <a:cubicBezTo>
                    <a:pt x="2815" y="72"/>
                    <a:pt x="2513" y="1"/>
                    <a:pt x="2212"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5" name="Google Shape;4315;p9"/>
            <p:cNvSpPr/>
            <p:nvPr/>
          </p:nvSpPr>
          <p:spPr>
            <a:xfrm>
              <a:off x="5831600" y="3196875"/>
              <a:ext cx="108550" cy="96075"/>
            </a:xfrm>
            <a:custGeom>
              <a:rect b="b" l="l" r="r" t="t"/>
              <a:pathLst>
                <a:path extrusionOk="0" h="3843" w="4342">
                  <a:moveTo>
                    <a:pt x="2211" y="0"/>
                  </a:moveTo>
                  <a:cubicBezTo>
                    <a:pt x="1526" y="0"/>
                    <a:pt x="854" y="372"/>
                    <a:pt x="504" y="1019"/>
                  </a:cubicBezTo>
                  <a:cubicBezTo>
                    <a:pt x="0" y="1949"/>
                    <a:pt x="336" y="3127"/>
                    <a:pt x="1250" y="3621"/>
                  </a:cubicBezTo>
                  <a:cubicBezTo>
                    <a:pt x="1528" y="3772"/>
                    <a:pt x="1830" y="3843"/>
                    <a:pt x="2130" y="3843"/>
                  </a:cubicBezTo>
                  <a:cubicBezTo>
                    <a:pt x="2815" y="3843"/>
                    <a:pt x="3488" y="3472"/>
                    <a:pt x="3839" y="2825"/>
                  </a:cubicBezTo>
                  <a:cubicBezTo>
                    <a:pt x="4341" y="1896"/>
                    <a:pt x="4007" y="717"/>
                    <a:pt x="3093" y="223"/>
                  </a:cubicBezTo>
                  <a:cubicBezTo>
                    <a:pt x="2814" y="72"/>
                    <a:pt x="2511" y="0"/>
                    <a:pt x="2211"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6" name="Google Shape;4316;p9"/>
            <p:cNvSpPr/>
            <p:nvPr/>
          </p:nvSpPr>
          <p:spPr>
            <a:xfrm>
              <a:off x="5865550" y="2591850"/>
              <a:ext cx="108675" cy="96125"/>
            </a:xfrm>
            <a:custGeom>
              <a:rect b="b" l="l" r="r" t="t"/>
              <a:pathLst>
                <a:path extrusionOk="0" h="3845" w="4347">
                  <a:moveTo>
                    <a:pt x="2215" y="1"/>
                  </a:moveTo>
                  <a:cubicBezTo>
                    <a:pt x="1552" y="1"/>
                    <a:pt x="896" y="350"/>
                    <a:pt x="536" y="969"/>
                  </a:cubicBezTo>
                  <a:cubicBezTo>
                    <a:pt x="1" y="1884"/>
                    <a:pt x="303" y="3069"/>
                    <a:pt x="1202" y="3593"/>
                  </a:cubicBezTo>
                  <a:cubicBezTo>
                    <a:pt x="1494" y="3764"/>
                    <a:pt x="1815" y="3845"/>
                    <a:pt x="2134" y="3845"/>
                  </a:cubicBezTo>
                  <a:cubicBezTo>
                    <a:pt x="2798" y="3845"/>
                    <a:pt x="3452" y="3495"/>
                    <a:pt x="3813" y="2877"/>
                  </a:cubicBezTo>
                  <a:cubicBezTo>
                    <a:pt x="4346" y="1961"/>
                    <a:pt x="4044" y="776"/>
                    <a:pt x="3146" y="251"/>
                  </a:cubicBezTo>
                  <a:cubicBezTo>
                    <a:pt x="2855" y="81"/>
                    <a:pt x="2534" y="1"/>
                    <a:pt x="2215"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7" name="Google Shape;4317;p9"/>
            <p:cNvSpPr/>
            <p:nvPr/>
          </p:nvSpPr>
          <p:spPr>
            <a:xfrm>
              <a:off x="2841775" y="891900"/>
              <a:ext cx="108550" cy="96100"/>
            </a:xfrm>
            <a:custGeom>
              <a:rect b="b" l="l" r="r" t="t"/>
              <a:pathLst>
                <a:path extrusionOk="0" h="3844" w="4342">
                  <a:moveTo>
                    <a:pt x="2210" y="0"/>
                  </a:moveTo>
                  <a:cubicBezTo>
                    <a:pt x="1527" y="0"/>
                    <a:pt x="857" y="370"/>
                    <a:pt x="506" y="1016"/>
                  </a:cubicBezTo>
                  <a:cubicBezTo>
                    <a:pt x="1" y="1948"/>
                    <a:pt x="334" y="3125"/>
                    <a:pt x="1247" y="3620"/>
                  </a:cubicBezTo>
                  <a:cubicBezTo>
                    <a:pt x="1526" y="3772"/>
                    <a:pt x="1830" y="3843"/>
                    <a:pt x="2131" y="3843"/>
                  </a:cubicBezTo>
                  <a:cubicBezTo>
                    <a:pt x="2814" y="3843"/>
                    <a:pt x="3486" y="3474"/>
                    <a:pt x="3837" y="2827"/>
                  </a:cubicBezTo>
                  <a:cubicBezTo>
                    <a:pt x="4342" y="1897"/>
                    <a:pt x="4009" y="720"/>
                    <a:pt x="3097" y="225"/>
                  </a:cubicBezTo>
                  <a:cubicBezTo>
                    <a:pt x="2816" y="72"/>
                    <a:pt x="2512" y="0"/>
                    <a:pt x="2210"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8" name="Google Shape;4318;p9"/>
            <p:cNvSpPr/>
            <p:nvPr/>
          </p:nvSpPr>
          <p:spPr>
            <a:xfrm>
              <a:off x="2342525" y="1235375"/>
              <a:ext cx="108625" cy="96125"/>
            </a:xfrm>
            <a:custGeom>
              <a:rect b="b" l="l" r="r" t="t"/>
              <a:pathLst>
                <a:path extrusionOk="0" h="3845" w="4345">
                  <a:moveTo>
                    <a:pt x="2214" y="0"/>
                  </a:moveTo>
                  <a:cubicBezTo>
                    <a:pt x="1550" y="0"/>
                    <a:pt x="896" y="348"/>
                    <a:pt x="536" y="967"/>
                  </a:cubicBezTo>
                  <a:cubicBezTo>
                    <a:pt x="1" y="1882"/>
                    <a:pt x="303" y="3068"/>
                    <a:pt x="1200" y="3593"/>
                  </a:cubicBezTo>
                  <a:cubicBezTo>
                    <a:pt x="1492" y="3763"/>
                    <a:pt x="1813" y="3844"/>
                    <a:pt x="2132" y="3844"/>
                  </a:cubicBezTo>
                  <a:cubicBezTo>
                    <a:pt x="2796" y="3844"/>
                    <a:pt x="3450" y="3495"/>
                    <a:pt x="3811" y="2877"/>
                  </a:cubicBezTo>
                  <a:cubicBezTo>
                    <a:pt x="4345" y="1962"/>
                    <a:pt x="4044" y="777"/>
                    <a:pt x="3145" y="251"/>
                  </a:cubicBezTo>
                  <a:cubicBezTo>
                    <a:pt x="2854" y="81"/>
                    <a:pt x="2533" y="0"/>
                    <a:pt x="2214"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9" name="Google Shape;4319;p9"/>
            <p:cNvSpPr/>
            <p:nvPr/>
          </p:nvSpPr>
          <p:spPr>
            <a:xfrm>
              <a:off x="3934850" y="4939775"/>
              <a:ext cx="106425" cy="93975"/>
            </a:xfrm>
            <a:custGeom>
              <a:rect b="b" l="l" r="r" t="t"/>
              <a:pathLst>
                <a:path extrusionOk="0" h="3759" w="4257">
                  <a:moveTo>
                    <a:pt x="2141" y="0"/>
                  </a:moveTo>
                  <a:cubicBezTo>
                    <a:pt x="1530" y="0"/>
                    <a:pt x="945" y="314"/>
                    <a:pt x="584" y="893"/>
                  </a:cubicBezTo>
                  <a:cubicBezTo>
                    <a:pt x="1" y="1834"/>
                    <a:pt x="273" y="2971"/>
                    <a:pt x="1209" y="3506"/>
                  </a:cubicBezTo>
                  <a:cubicBezTo>
                    <a:pt x="1508" y="3677"/>
                    <a:pt x="1826" y="3759"/>
                    <a:pt x="2137" y="3759"/>
                  </a:cubicBezTo>
                  <a:cubicBezTo>
                    <a:pt x="2764" y="3759"/>
                    <a:pt x="3362" y="3425"/>
                    <a:pt x="3719" y="2815"/>
                  </a:cubicBezTo>
                  <a:cubicBezTo>
                    <a:pt x="4256" y="1900"/>
                    <a:pt x="3997" y="814"/>
                    <a:pt x="3114" y="279"/>
                  </a:cubicBezTo>
                  <a:cubicBezTo>
                    <a:pt x="2803" y="91"/>
                    <a:pt x="2468" y="0"/>
                    <a:pt x="2141"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0" name="Google Shape;4320;p9"/>
            <p:cNvSpPr/>
            <p:nvPr/>
          </p:nvSpPr>
          <p:spPr>
            <a:xfrm>
              <a:off x="1842275" y="3763300"/>
              <a:ext cx="105200" cy="93075"/>
            </a:xfrm>
            <a:custGeom>
              <a:rect b="b" l="l" r="r" t="t"/>
              <a:pathLst>
                <a:path extrusionOk="0" h="3723" w="4208">
                  <a:moveTo>
                    <a:pt x="2103" y="1"/>
                  </a:moveTo>
                  <a:cubicBezTo>
                    <a:pt x="1478" y="1"/>
                    <a:pt x="883" y="337"/>
                    <a:pt x="530" y="952"/>
                  </a:cubicBezTo>
                  <a:cubicBezTo>
                    <a:pt x="1" y="1872"/>
                    <a:pt x="275" y="2949"/>
                    <a:pt x="1177" y="3467"/>
                  </a:cubicBezTo>
                  <a:cubicBezTo>
                    <a:pt x="1476" y="3639"/>
                    <a:pt x="1794" y="3722"/>
                    <a:pt x="2104" y="3722"/>
                  </a:cubicBezTo>
                  <a:cubicBezTo>
                    <a:pt x="2730" y="3722"/>
                    <a:pt x="3325" y="3387"/>
                    <a:pt x="3679" y="2772"/>
                  </a:cubicBezTo>
                  <a:cubicBezTo>
                    <a:pt x="4208" y="1852"/>
                    <a:pt x="3932" y="775"/>
                    <a:pt x="3030" y="256"/>
                  </a:cubicBezTo>
                  <a:cubicBezTo>
                    <a:pt x="2731" y="84"/>
                    <a:pt x="2413" y="1"/>
                    <a:pt x="2103"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1" name="Google Shape;4321;p9"/>
            <p:cNvSpPr/>
            <p:nvPr/>
          </p:nvSpPr>
          <p:spPr>
            <a:xfrm>
              <a:off x="5054500" y="1044225"/>
              <a:ext cx="105375" cy="93050"/>
            </a:xfrm>
            <a:custGeom>
              <a:rect b="b" l="l" r="r" t="t"/>
              <a:pathLst>
                <a:path extrusionOk="0" h="3722" w="4215">
                  <a:moveTo>
                    <a:pt x="2107" y="0"/>
                  </a:moveTo>
                  <a:cubicBezTo>
                    <a:pt x="1462" y="0"/>
                    <a:pt x="853" y="357"/>
                    <a:pt x="504" y="1000"/>
                  </a:cubicBezTo>
                  <a:cubicBezTo>
                    <a:pt x="0" y="1932"/>
                    <a:pt x="310" y="2999"/>
                    <a:pt x="1228" y="3494"/>
                  </a:cubicBezTo>
                  <a:cubicBezTo>
                    <a:pt x="1513" y="3648"/>
                    <a:pt x="1813" y="3722"/>
                    <a:pt x="2106" y="3722"/>
                  </a:cubicBezTo>
                  <a:cubicBezTo>
                    <a:pt x="2751" y="3722"/>
                    <a:pt x="3361" y="3365"/>
                    <a:pt x="3709" y="2723"/>
                  </a:cubicBezTo>
                  <a:cubicBezTo>
                    <a:pt x="4215" y="1790"/>
                    <a:pt x="3905" y="726"/>
                    <a:pt x="2986" y="228"/>
                  </a:cubicBezTo>
                  <a:cubicBezTo>
                    <a:pt x="2700" y="74"/>
                    <a:pt x="2400" y="0"/>
                    <a:pt x="2107"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2" name="Google Shape;4322;p9"/>
            <p:cNvSpPr/>
            <p:nvPr/>
          </p:nvSpPr>
          <p:spPr>
            <a:xfrm>
              <a:off x="3337125" y="4915825"/>
              <a:ext cx="105325" cy="93050"/>
            </a:xfrm>
            <a:custGeom>
              <a:rect b="b" l="l" r="r" t="t"/>
              <a:pathLst>
                <a:path extrusionOk="0" h="3722" w="4213">
                  <a:moveTo>
                    <a:pt x="2106" y="1"/>
                  </a:moveTo>
                  <a:cubicBezTo>
                    <a:pt x="1471" y="1"/>
                    <a:pt x="868" y="347"/>
                    <a:pt x="518" y="975"/>
                  </a:cubicBezTo>
                  <a:cubicBezTo>
                    <a:pt x="1" y="1902"/>
                    <a:pt x="294" y="2973"/>
                    <a:pt x="1203" y="3480"/>
                  </a:cubicBezTo>
                  <a:cubicBezTo>
                    <a:pt x="1496" y="3643"/>
                    <a:pt x="1805" y="3722"/>
                    <a:pt x="2107" y="3722"/>
                  </a:cubicBezTo>
                  <a:cubicBezTo>
                    <a:pt x="2742" y="3722"/>
                    <a:pt x="3344" y="3375"/>
                    <a:pt x="3695" y="2747"/>
                  </a:cubicBezTo>
                  <a:cubicBezTo>
                    <a:pt x="4212" y="1820"/>
                    <a:pt x="3919" y="749"/>
                    <a:pt x="3010" y="242"/>
                  </a:cubicBezTo>
                  <a:cubicBezTo>
                    <a:pt x="2717" y="79"/>
                    <a:pt x="2408" y="1"/>
                    <a:pt x="2106"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3" name="Google Shape;4323;p9"/>
            <p:cNvSpPr/>
            <p:nvPr/>
          </p:nvSpPr>
          <p:spPr>
            <a:xfrm>
              <a:off x="1894600" y="1764325"/>
              <a:ext cx="105350" cy="93050"/>
            </a:xfrm>
            <a:custGeom>
              <a:rect b="b" l="l" r="r" t="t"/>
              <a:pathLst>
                <a:path extrusionOk="0" h="3722" w="4214">
                  <a:moveTo>
                    <a:pt x="2109" y="0"/>
                  </a:moveTo>
                  <a:cubicBezTo>
                    <a:pt x="1460" y="0"/>
                    <a:pt x="844" y="363"/>
                    <a:pt x="498" y="1013"/>
                  </a:cubicBezTo>
                  <a:cubicBezTo>
                    <a:pt x="0" y="1944"/>
                    <a:pt x="320" y="3011"/>
                    <a:pt x="1239" y="3500"/>
                  </a:cubicBezTo>
                  <a:cubicBezTo>
                    <a:pt x="1521" y="3650"/>
                    <a:pt x="1816" y="3722"/>
                    <a:pt x="2104" y="3722"/>
                  </a:cubicBezTo>
                  <a:cubicBezTo>
                    <a:pt x="2754" y="3722"/>
                    <a:pt x="3370" y="3359"/>
                    <a:pt x="3717" y="2710"/>
                  </a:cubicBezTo>
                  <a:cubicBezTo>
                    <a:pt x="4213" y="1779"/>
                    <a:pt x="3895" y="712"/>
                    <a:pt x="2974" y="221"/>
                  </a:cubicBezTo>
                  <a:cubicBezTo>
                    <a:pt x="2693" y="72"/>
                    <a:pt x="2398" y="0"/>
                    <a:pt x="2109"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4" name="Google Shape;4324;p9"/>
            <p:cNvSpPr/>
            <p:nvPr/>
          </p:nvSpPr>
          <p:spPr>
            <a:xfrm>
              <a:off x="1677225" y="2422075"/>
              <a:ext cx="106100" cy="93975"/>
            </a:xfrm>
            <a:custGeom>
              <a:rect b="b" l="l" r="r" t="t"/>
              <a:pathLst>
                <a:path extrusionOk="0" h="3759" w="4244">
                  <a:moveTo>
                    <a:pt x="2125" y="1"/>
                  </a:moveTo>
                  <a:cubicBezTo>
                    <a:pt x="1471" y="1"/>
                    <a:pt x="850" y="364"/>
                    <a:pt x="499" y="1020"/>
                  </a:cubicBezTo>
                  <a:cubicBezTo>
                    <a:pt x="1" y="1949"/>
                    <a:pt x="309" y="3018"/>
                    <a:pt x="1220" y="3520"/>
                  </a:cubicBezTo>
                  <a:cubicBezTo>
                    <a:pt x="1511" y="3681"/>
                    <a:pt x="1819" y="3758"/>
                    <a:pt x="2121" y="3758"/>
                  </a:cubicBezTo>
                  <a:cubicBezTo>
                    <a:pt x="2758" y="3758"/>
                    <a:pt x="3365" y="3414"/>
                    <a:pt x="3719" y="2789"/>
                  </a:cubicBezTo>
                  <a:cubicBezTo>
                    <a:pt x="4243" y="1867"/>
                    <a:pt x="3968" y="790"/>
                    <a:pt x="3075" y="267"/>
                  </a:cubicBezTo>
                  <a:cubicBezTo>
                    <a:pt x="2769" y="87"/>
                    <a:pt x="2443" y="1"/>
                    <a:pt x="2125"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5" name="Google Shape;4325;p9"/>
            <p:cNvSpPr/>
            <p:nvPr/>
          </p:nvSpPr>
          <p:spPr>
            <a:xfrm>
              <a:off x="3758200" y="627525"/>
              <a:ext cx="105250" cy="93025"/>
            </a:xfrm>
            <a:custGeom>
              <a:rect b="b" l="l" r="r" t="t"/>
              <a:pathLst>
                <a:path extrusionOk="0" h="3721" w="4210">
                  <a:moveTo>
                    <a:pt x="2106" y="0"/>
                  </a:moveTo>
                  <a:cubicBezTo>
                    <a:pt x="1475" y="0"/>
                    <a:pt x="875" y="342"/>
                    <a:pt x="523" y="965"/>
                  </a:cubicBezTo>
                  <a:cubicBezTo>
                    <a:pt x="1" y="1889"/>
                    <a:pt x="287" y="2962"/>
                    <a:pt x="1193" y="3475"/>
                  </a:cubicBezTo>
                  <a:cubicBezTo>
                    <a:pt x="1488" y="3641"/>
                    <a:pt x="1800" y="3721"/>
                    <a:pt x="2105" y="3721"/>
                  </a:cubicBezTo>
                  <a:cubicBezTo>
                    <a:pt x="2736" y="3721"/>
                    <a:pt x="3336" y="3379"/>
                    <a:pt x="3688" y="2757"/>
                  </a:cubicBezTo>
                  <a:cubicBezTo>
                    <a:pt x="4209" y="1835"/>
                    <a:pt x="3924" y="760"/>
                    <a:pt x="3019" y="247"/>
                  </a:cubicBezTo>
                  <a:cubicBezTo>
                    <a:pt x="2723" y="80"/>
                    <a:pt x="2411" y="0"/>
                    <a:pt x="2106"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6" name="Google Shape;4326;p9"/>
            <p:cNvSpPr/>
            <p:nvPr/>
          </p:nvSpPr>
          <p:spPr>
            <a:xfrm>
              <a:off x="4666675" y="4727075"/>
              <a:ext cx="106375" cy="93950"/>
            </a:xfrm>
            <a:custGeom>
              <a:rect b="b" l="l" r="r" t="t"/>
              <a:pathLst>
                <a:path extrusionOk="0" h="3758" w="4255">
                  <a:moveTo>
                    <a:pt x="2144" y="0"/>
                  </a:moveTo>
                  <a:cubicBezTo>
                    <a:pt x="1537" y="0"/>
                    <a:pt x="954" y="310"/>
                    <a:pt x="593" y="881"/>
                  </a:cubicBezTo>
                  <a:cubicBezTo>
                    <a:pt x="1" y="1818"/>
                    <a:pt x="263" y="2957"/>
                    <a:pt x="1196" y="3498"/>
                  </a:cubicBezTo>
                  <a:cubicBezTo>
                    <a:pt x="1498" y="3673"/>
                    <a:pt x="1820" y="3757"/>
                    <a:pt x="2135" y="3757"/>
                  </a:cubicBezTo>
                  <a:cubicBezTo>
                    <a:pt x="2758" y="3757"/>
                    <a:pt x="3353" y="3429"/>
                    <a:pt x="3711" y="2828"/>
                  </a:cubicBezTo>
                  <a:cubicBezTo>
                    <a:pt x="4255" y="1916"/>
                    <a:pt x="4004" y="825"/>
                    <a:pt x="3128" y="286"/>
                  </a:cubicBezTo>
                  <a:cubicBezTo>
                    <a:pt x="2814" y="93"/>
                    <a:pt x="2476" y="0"/>
                    <a:pt x="2144"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7" name="Google Shape;4327;p9"/>
            <p:cNvSpPr/>
            <p:nvPr/>
          </p:nvSpPr>
          <p:spPr>
            <a:xfrm>
              <a:off x="1643275" y="3027100"/>
              <a:ext cx="106050" cy="93950"/>
            </a:xfrm>
            <a:custGeom>
              <a:rect b="b" l="l" r="r" t="t"/>
              <a:pathLst>
                <a:path extrusionOk="0" h="3758" w="4242">
                  <a:moveTo>
                    <a:pt x="2121" y="0"/>
                  </a:moveTo>
                  <a:cubicBezTo>
                    <a:pt x="1489" y="0"/>
                    <a:pt x="887" y="339"/>
                    <a:pt x="531" y="958"/>
                  </a:cubicBezTo>
                  <a:cubicBezTo>
                    <a:pt x="0" y="1877"/>
                    <a:pt x="269" y="2957"/>
                    <a:pt x="1157" y="3486"/>
                  </a:cubicBezTo>
                  <a:cubicBezTo>
                    <a:pt x="1466" y="3670"/>
                    <a:pt x="1796" y="3758"/>
                    <a:pt x="2118" y="3758"/>
                  </a:cubicBezTo>
                  <a:cubicBezTo>
                    <a:pt x="2767" y="3758"/>
                    <a:pt x="3385" y="3400"/>
                    <a:pt x="3737" y="2751"/>
                  </a:cubicBezTo>
                  <a:cubicBezTo>
                    <a:pt x="4241" y="1823"/>
                    <a:pt x="3942" y="751"/>
                    <a:pt x="3034" y="244"/>
                  </a:cubicBezTo>
                  <a:cubicBezTo>
                    <a:pt x="2739" y="79"/>
                    <a:pt x="2427" y="0"/>
                    <a:pt x="2121"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8" name="Google Shape;4328;p9"/>
            <p:cNvSpPr/>
            <p:nvPr/>
          </p:nvSpPr>
          <p:spPr>
            <a:xfrm>
              <a:off x="5616300" y="3856575"/>
              <a:ext cx="105200" cy="93075"/>
            </a:xfrm>
            <a:custGeom>
              <a:rect b="b" l="l" r="r" t="t"/>
              <a:pathLst>
                <a:path extrusionOk="0" h="3723" w="4208">
                  <a:moveTo>
                    <a:pt x="2103" y="1"/>
                  </a:moveTo>
                  <a:cubicBezTo>
                    <a:pt x="1478" y="1"/>
                    <a:pt x="883" y="338"/>
                    <a:pt x="530" y="952"/>
                  </a:cubicBezTo>
                  <a:cubicBezTo>
                    <a:pt x="1" y="1872"/>
                    <a:pt x="276" y="2947"/>
                    <a:pt x="1178" y="3468"/>
                  </a:cubicBezTo>
                  <a:cubicBezTo>
                    <a:pt x="1478" y="3640"/>
                    <a:pt x="1796" y="3723"/>
                    <a:pt x="2106" y="3723"/>
                  </a:cubicBezTo>
                  <a:cubicBezTo>
                    <a:pt x="2731" y="3723"/>
                    <a:pt x="3325" y="3387"/>
                    <a:pt x="3679" y="2772"/>
                  </a:cubicBezTo>
                  <a:cubicBezTo>
                    <a:pt x="4208" y="1853"/>
                    <a:pt x="3934" y="775"/>
                    <a:pt x="3032" y="257"/>
                  </a:cubicBezTo>
                  <a:cubicBezTo>
                    <a:pt x="2732" y="84"/>
                    <a:pt x="2414" y="1"/>
                    <a:pt x="2103"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9" name="Google Shape;4329;p9"/>
            <p:cNvSpPr/>
            <p:nvPr/>
          </p:nvSpPr>
          <p:spPr>
            <a:xfrm>
              <a:off x="5165500" y="4383125"/>
              <a:ext cx="107650" cy="94825"/>
            </a:xfrm>
            <a:custGeom>
              <a:rect b="b" l="l" r="r" t="t"/>
              <a:pathLst>
                <a:path extrusionOk="0" h="3793" w="4306">
                  <a:moveTo>
                    <a:pt x="2172" y="1"/>
                  </a:moveTo>
                  <a:cubicBezTo>
                    <a:pt x="1548" y="1"/>
                    <a:pt x="941" y="319"/>
                    <a:pt x="578" y="899"/>
                  </a:cubicBezTo>
                  <a:cubicBezTo>
                    <a:pt x="0" y="1825"/>
                    <a:pt x="270" y="2992"/>
                    <a:pt x="1188" y="3533"/>
                  </a:cubicBezTo>
                  <a:cubicBezTo>
                    <a:pt x="1487" y="3709"/>
                    <a:pt x="1813" y="3793"/>
                    <a:pt x="2134" y="3793"/>
                  </a:cubicBezTo>
                  <a:cubicBezTo>
                    <a:pt x="2758" y="3793"/>
                    <a:pt x="3365" y="3475"/>
                    <a:pt x="3728" y="2895"/>
                  </a:cubicBezTo>
                  <a:cubicBezTo>
                    <a:pt x="4306" y="1969"/>
                    <a:pt x="4036" y="803"/>
                    <a:pt x="3118" y="261"/>
                  </a:cubicBezTo>
                  <a:cubicBezTo>
                    <a:pt x="2819" y="85"/>
                    <a:pt x="2493" y="1"/>
                    <a:pt x="2172"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0" name="Google Shape;4330;p9"/>
            <p:cNvSpPr/>
            <p:nvPr/>
          </p:nvSpPr>
          <p:spPr>
            <a:xfrm>
              <a:off x="5619000" y="1673650"/>
              <a:ext cx="105300" cy="93075"/>
            </a:xfrm>
            <a:custGeom>
              <a:rect b="b" l="l" r="r" t="t"/>
              <a:pathLst>
                <a:path extrusionOk="0" h="3723" w="4212">
                  <a:moveTo>
                    <a:pt x="2108" y="1"/>
                  </a:moveTo>
                  <a:cubicBezTo>
                    <a:pt x="1459" y="1"/>
                    <a:pt x="844" y="363"/>
                    <a:pt x="497" y="1013"/>
                  </a:cubicBezTo>
                  <a:cubicBezTo>
                    <a:pt x="0" y="1944"/>
                    <a:pt x="318" y="3011"/>
                    <a:pt x="1241" y="3502"/>
                  </a:cubicBezTo>
                  <a:cubicBezTo>
                    <a:pt x="1522" y="3651"/>
                    <a:pt x="1817" y="3723"/>
                    <a:pt x="2105" y="3723"/>
                  </a:cubicBezTo>
                  <a:cubicBezTo>
                    <a:pt x="2754" y="3723"/>
                    <a:pt x="3370" y="3360"/>
                    <a:pt x="3716" y="2709"/>
                  </a:cubicBezTo>
                  <a:cubicBezTo>
                    <a:pt x="4212" y="1778"/>
                    <a:pt x="3893" y="711"/>
                    <a:pt x="2972" y="222"/>
                  </a:cubicBezTo>
                  <a:cubicBezTo>
                    <a:pt x="2691" y="72"/>
                    <a:pt x="2396" y="1"/>
                    <a:pt x="2108"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1" name="Google Shape;4331;p9"/>
            <p:cNvSpPr/>
            <p:nvPr/>
          </p:nvSpPr>
          <p:spPr>
            <a:xfrm>
              <a:off x="2174100" y="4261975"/>
              <a:ext cx="105350" cy="93075"/>
            </a:xfrm>
            <a:custGeom>
              <a:rect b="b" l="l" r="r" t="t"/>
              <a:pathLst>
                <a:path extrusionOk="0" h="3723" w="4214">
                  <a:moveTo>
                    <a:pt x="2108" y="0"/>
                  </a:moveTo>
                  <a:cubicBezTo>
                    <a:pt x="1463" y="0"/>
                    <a:pt x="852" y="358"/>
                    <a:pt x="504" y="1002"/>
                  </a:cubicBezTo>
                  <a:cubicBezTo>
                    <a:pt x="0" y="1932"/>
                    <a:pt x="311" y="2998"/>
                    <a:pt x="1229" y="3495"/>
                  </a:cubicBezTo>
                  <a:cubicBezTo>
                    <a:pt x="1515" y="3649"/>
                    <a:pt x="1814" y="3723"/>
                    <a:pt x="2107" y="3723"/>
                  </a:cubicBezTo>
                  <a:cubicBezTo>
                    <a:pt x="2751" y="3723"/>
                    <a:pt x="3362" y="3365"/>
                    <a:pt x="3709" y="2721"/>
                  </a:cubicBezTo>
                  <a:cubicBezTo>
                    <a:pt x="4213" y="1790"/>
                    <a:pt x="3902" y="723"/>
                    <a:pt x="2984" y="228"/>
                  </a:cubicBezTo>
                  <a:cubicBezTo>
                    <a:pt x="2700" y="74"/>
                    <a:pt x="2400" y="0"/>
                    <a:pt x="2108"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2" name="Google Shape;4332;p9"/>
            <p:cNvSpPr/>
            <p:nvPr/>
          </p:nvSpPr>
          <p:spPr>
            <a:xfrm>
              <a:off x="4589350" y="782675"/>
              <a:ext cx="105250" cy="93050"/>
            </a:xfrm>
            <a:custGeom>
              <a:rect b="b" l="l" r="r" t="t"/>
              <a:pathLst>
                <a:path extrusionOk="0" h="3722" w="4210">
                  <a:moveTo>
                    <a:pt x="2105" y="1"/>
                  </a:moveTo>
                  <a:cubicBezTo>
                    <a:pt x="1474" y="1"/>
                    <a:pt x="875" y="343"/>
                    <a:pt x="522" y="964"/>
                  </a:cubicBezTo>
                  <a:cubicBezTo>
                    <a:pt x="1" y="1887"/>
                    <a:pt x="285" y="2961"/>
                    <a:pt x="1191" y="3474"/>
                  </a:cubicBezTo>
                  <a:cubicBezTo>
                    <a:pt x="1486" y="3641"/>
                    <a:pt x="1799" y="3721"/>
                    <a:pt x="2104" y="3721"/>
                  </a:cubicBezTo>
                  <a:cubicBezTo>
                    <a:pt x="2735" y="3721"/>
                    <a:pt x="3335" y="3379"/>
                    <a:pt x="3686" y="2758"/>
                  </a:cubicBezTo>
                  <a:cubicBezTo>
                    <a:pt x="4209" y="1835"/>
                    <a:pt x="3923" y="761"/>
                    <a:pt x="3019" y="248"/>
                  </a:cubicBezTo>
                  <a:cubicBezTo>
                    <a:pt x="2723" y="81"/>
                    <a:pt x="2410" y="1"/>
                    <a:pt x="2105"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3" name="Google Shape;4333;p9"/>
            <p:cNvSpPr/>
            <p:nvPr/>
          </p:nvSpPr>
          <p:spPr>
            <a:xfrm>
              <a:off x="4821150" y="912525"/>
              <a:ext cx="107375" cy="94925"/>
            </a:xfrm>
            <a:custGeom>
              <a:rect b="b" l="l" r="r" t="t"/>
              <a:pathLst>
                <a:path extrusionOk="0" h="3797" w="4295">
                  <a:moveTo>
                    <a:pt x="2159" y="1"/>
                  </a:moveTo>
                  <a:cubicBezTo>
                    <a:pt x="1490" y="1"/>
                    <a:pt x="844" y="370"/>
                    <a:pt x="496" y="1018"/>
                  </a:cubicBezTo>
                  <a:cubicBezTo>
                    <a:pt x="0" y="1936"/>
                    <a:pt x="300" y="3032"/>
                    <a:pt x="1190" y="3544"/>
                  </a:cubicBezTo>
                  <a:cubicBezTo>
                    <a:pt x="1486" y="3715"/>
                    <a:pt x="1806" y="3796"/>
                    <a:pt x="2120" y="3796"/>
                  </a:cubicBezTo>
                  <a:cubicBezTo>
                    <a:pt x="2785" y="3796"/>
                    <a:pt x="3427" y="3431"/>
                    <a:pt x="3777" y="2779"/>
                  </a:cubicBezTo>
                  <a:cubicBezTo>
                    <a:pt x="4295" y="1821"/>
                    <a:pt x="3942" y="680"/>
                    <a:pt x="2986" y="199"/>
                  </a:cubicBezTo>
                  <a:cubicBezTo>
                    <a:pt x="2719" y="64"/>
                    <a:pt x="2437" y="1"/>
                    <a:pt x="2159"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4" name="Google Shape;4334;p9"/>
            <p:cNvSpPr/>
            <p:nvPr/>
          </p:nvSpPr>
          <p:spPr>
            <a:xfrm>
              <a:off x="1762150" y="2002375"/>
              <a:ext cx="103625" cy="91200"/>
            </a:xfrm>
            <a:custGeom>
              <a:rect b="b" l="l" r="r" t="t"/>
              <a:pathLst>
                <a:path extrusionOk="0" h="3648" w="4145">
                  <a:moveTo>
                    <a:pt x="2087" y="0"/>
                  </a:moveTo>
                  <a:cubicBezTo>
                    <a:pt x="1483" y="0"/>
                    <a:pt x="898" y="312"/>
                    <a:pt x="550" y="880"/>
                  </a:cubicBezTo>
                  <a:cubicBezTo>
                    <a:pt x="1" y="1776"/>
                    <a:pt x="270" y="2890"/>
                    <a:pt x="1160" y="3403"/>
                  </a:cubicBezTo>
                  <a:cubicBezTo>
                    <a:pt x="1447" y="3568"/>
                    <a:pt x="1755" y="3647"/>
                    <a:pt x="2059" y="3647"/>
                  </a:cubicBezTo>
                  <a:cubicBezTo>
                    <a:pt x="2663" y="3647"/>
                    <a:pt x="3247" y="3336"/>
                    <a:pt x="3595" y="2768"/>
                  </a:cubicBezTo>
                  <a:cubicBezTo>
                    <a:pt x="4144" y="1872"/>
                    <a:pt x="3875" y="758"/>
                    <a:pt x="2985" y="244"/>
                  </a:cubicBezTo>
                  <a:cubicBezTo>
                    <a:pt x="2699" y="79"/>
                    <a:pt x="2390" y="0"/>
                    <a:pt x="2087"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5" name="Google Shape;4335;p9"/>
            <p:cNvSpPr/>
            <p:nvPr/>
          </p:nvSpPr>
          <p:spPr>
            <a:xfrm>
              <a:off x="1894050" y="3949125"/>
              <a:ext cx="100950" cy="89325"/>
            </a:xfrm>
            <a:custGeom>
              <a:rect b="b" l="l" r="r" t="t"/>
              <a:pathLst>
                <a:path extrusionOk="0" h="3573" w="4038">
                  <a:moveTo>
                    <a:pt x="2068" y="1"/>
                  </a:moveTo>
                  <a:cubicBezTo>
                    <a:pt x="1453" y="1"/>
                    <a:pt x="838" y="319"/>
                    <a:pt x="501" y="881"/>
                  </a:cubicBezTo>
                  <a:cubicBezTo>
                    <a:pt x="0" y="1720"/>
                    <a:pt x="276" y="2841"/>
                    <a:pt x="1096" y="3335"/>
                  </a:cubicBezTo>
                  <a:cubicBezTo>
                    <a:pt x="1367" y="3496"/>
                    <a:pt x="1669" y="3573"/>
                    <a:pt x="1970" y="3573"/>
                  </a:cubicBezTo>
                  <a:cubicBezTo>
                    <a:pt x="2586" y="3573"/>
                    <a:pt x="3200" y="3255"/>
                    <a:pt x="3537" y="2692"/>
                  </a:cubicBezTo>
                  <a:cubicBezTo>
                    <a:pt x="4038" y="1854"/>
                    <a:pt x="3762" y="732"/>
                    <a:pt x="2941" y="239"/>
                  </a:cubicBezTo>
                  <a:cubicBezTo>
                    <a:pt x="2672" y="77"/>
                    <a:pt x="2370" y="1"/>
                    <a:pt x="2068"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6" name="Google Shape;4336;p9"/>
            <p:cNvSpPr/>
            <p:nvPr/>
          </p:nvSpPr>
          <p:spPr>
            <a:xfrm>
              <a:off x="1595825" y="2844950"/>
              <a:ext cx="101725" cy="90350"/>
            </a:xfrm>
            <a:custGeom>
              <a:rect b="b" l="l" r="r" t="t"/>
              <a:pathLst>
                <a:path extrusionOk="0" h="3614" w="4069">
                  <a:moveTo>
                    <a:pt x="2062" y="1"/>
                  </a:moveTo>
                  <a:cubicBezTo>
                    <a:pt x="1455" y="1"/>
                    <a:pt x="860" y="314"/>
                    <a:pt x="516" y="877"/>
                  </a:cubicBezTo>
                  <a:cubicBezTo>
                    <a:pt x="0" y="1723"/>
                    <a:pt x="243" y="2822"/>
                    <a:pt x="1064" y="3341"/>
                  </a:cubicBezTo>
                  <a:cubicBezTo>
                    <a:pt x="1355" y="3525"/>
                    <a:pt x="1679" y="3613"/>
                    <a:pt x="2001" y="3613"/>
                  </a:cubicBezTo>
                  <a:cubicBezTo>
                    <a:pt x="2625" y="3613"/>
                    <a:pt x="3239" y="3281"/>
                    <a:pt x="3577" y="2687"/>
                  </a:cubicBezTo>
                  <a:cubicBezTo>
                    <a:pt x="4069" y="1825"/>
                    <a:pt x="3792" y="740"/>
                    <a:pt x="2953" y="245"/>
                  </a:cubicBezTo>
                  <a:cubicBezTo>
                    <a:pt x="2673" y="79"/>
                    <a:pt x="2366" y="1"/>
                    <a:pt x="2062"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7" name="Google Shape;4337;p9"/>
            <p:cNvSpPr/>
            <p:nvPr/>
          </p:nvSpPr>
          <p:spPr>
            <a:xfrm>
              <a:off x="3754900" y="4995275"/>
              <a:ext cx="100875" cy="89275"/>
            </a:xfrm>
            <a:custGeom>
              <a:rect b="b" l="l" r="r" t="t"/>
              <a:pathLst>
                <a:path extrusionOk="0" h="3571" w="4035">
                  <a:moveTo>
                    <a:pt x="2064" y="0"/>
                  </a:moveTo>
                  <a:cubicBezTo>
                    <a:pt x="1419" y="0"/>
                    <a:pt x="781" y="351"/>
                    <a:pt x="459" y="953"/>
                  </a:cubicBezTo>
                  <a:cubicBezTo>
                    <a:pt x="0" y="1812"/>
                    <a:pt x="324" y="2925"/>
                    <a:pt x="1169" y="3373"/>
                  </a:cubicBezTo>
                  <a:cubicBezTo>
                    <a:pt x="1421" y="3507"/>
                    <a:pt x="1696" y="3570"/>
                    <a:pt x="1970" y="3570"/>
                  </a:cubicBezTo>
                  <a:cubicBezTo>
                    <a:pt x="2615" y="3570"/>
                    <a:pt x="3255" y="3221"/>
                    <a:pt x="3577" y="2618"/>
                  </a:cubicBezTo>
                  <a:cubicBezTo>
                    <a:pt x="4035" y="1759"/>
                    <a:pt x="3711" y="647"/>
                    <a:pt x="2868" y="199"/>
                  </a:cubicBezTo>
                  <a:cubicBezTo>
                    <a:pt x="2615" y="64"/>
                    <a:pt x="2339" y="0"/>
                    <a:pt x="2064"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8" name="Google Shape;4338;p9"/>
            <p:cNvSpPr/>
            <p:nvPr/>
          </p:nvSpPr>
          <p:spPr>
            <a:xfrm>
              <a:off x="4851625" y="4675700"/>
              <a:ext cx="102400" cy="90325"/>
            </a:xfrm>
            <a:custGeom>
              <a:rect b="b" l="l" r="r" t="t"/>
              <a:pathLst>
                <a:path extrusionOk="0" h="3613" w="4096">
                  <a:moveTo>
                    <a:pt x="2086" y="0"/>
                  </a:moveTo>
                  <a:cubicBezTo>
                    <a:pt x="1462" y="0"/>
                    <a:pt x="854" y="332"/>
                    <a:pt x="516" y="922"/>
                  </a:cubicBezTo>
                  <a:cubicBezTo>
                    <a:pt x="0" y="1821"/>
                    <a:pt x="324" y="2955"/>
                    <a:pt x="1229" y="3419"/>
                  </a:cubicBezTo>
                  <a:cubicBezTo>
                    <a:pt x="1484" y="3550"/>
                    <a:pt x="1757" y="3612"/>
                    <a:pt x="2027" y="3612"/>
                  </a:cubicBezTo>
                  <a:cubicBezTo>
                    <a:pt x="2672" y="3612"/>
                    <a:pt x="3299" y="3258"/>
                    <a:pt x="3628" y="2641"/>
                  </a:cubicBezTo>
                  <a:cubicBezTo>
                    <a:pt x="4095" y="1766"/>
                    <a:pt x="3787" y="692"/>
                    <a:pt x="2936" y="220"/>
                  </a:cubicBezTo>
                  <a:cubicBezTo>
                    <a:pt x="2666" y="71"/>
                    <a:pt x="2374" y="0"/>
                    <a:pt x="2086"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9" name="Google Shape;4339;p9"/>
            <p:cNvSpPr/>
            <p:nvPr/>
          </p:nvSpPr>
          <p:spPr>
            <a:xfrm>
              <a:off x="5484225" y="4094650"/>
              <a:ext cx="103225" cy="91250"/>
            </a:xfrm>
            <a:custGeom>
              <a:rect b="b" l="l" r="r" t="t"/>
              <a:pathLst>
                <a:path extrusionOk="0" h="3650" w="4129">
                  <a:moveTo>
                    <a:pt x="2069" y="1"/>
                  </a:moveTo>
                  <a:cubicBezTo>
                    <a:pt x="1418" y="1"/>
                    <a:pt x="793" y="365"/>
                    <a:pt x="460" y="1011"/>
                  </a:cubicBezTo>
                  <a:cubicBezTo>
                    <a:pt x="1" y="1901"/>
                    <a:pt x="310" y="2945"/>
                    <a:pt x="1174" y="3423"/>
                  </a:cubicBezTo>
                  <a:cubicBezTo>
                    <a:pt x="1452" y="3576"/>
                    <a:pt x="1749" y="3649"/>
                    <a:pt x="2041" y="3649"/>
                  </a:cubicBezTo>
                  <a:cubicBezTo>
                    <a:pt x="2657" y="3649"/>
                    <a:pt x="3249" y="3324"/>
                    <a:pt x="3595" y="2738"/>
                  </a:cubicBezTo>
                  <a:cubicBezTo>
                    <a:pt x="4128" y="1830"/>
                    <a:pt x="3838" y="725"/>
                    <a:pt x="2936" y="228"/>
                  </a:cubicBezTo>
                  <a:cubicBezTo>
                    <a:pt x="2657" y="74"/>
                    <a:pt x="2360" y="1"/>
                    <a:pt x="2069"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0" name="Google Shape;4340;p9"/>
            <p:cNvSpPr/>
            <p:nvPr/>
          </p:nvSpPr>
          <p:spPr>
            <a:xfrm>
              <a:off x="2458575" y="4578550"/>
              <a:ext cx="100900" cy="89300"/>
            </a:xfrm>
            <a:custGeom>
              <a:rect b="b" l="l" r="r" t="t"/>
              <a:pathLst>
                <a:path extrusionOk="0" h="3572" w="4036">
                  <a:moveTo>
                    <a:pt x="2066" y="1"/>
                  </a:moveTo>
                  <a:cubicBezTo>
                    <a:pt x="1420" y="1"/>
                    <a:pt x="781" y="351"/>
                    <a:pt x="459" y="954"/>
                  </a:cubicBezTo>
                  <a:cubicBezTo>
                    <a:pt x="0" y="1812"/>
                    <a:pt x="325" y="2924"/>
                    <a:pt x="1168" y="3374"/>
                  </a:cubicBezTo>
                  <a:cubicBezTo>
                    <a:pt x="1419" y="3508"/>
                    <a:pt x="1695" y="3571"/>
                    <a:pt x="1969" y="3571"/>
                  </a:cubicBezTo>
                  <a:cubicBezTo>
                    <a:pt x="2614" y="3571"/>
                    <a:pt x="3255" y="3221"/>
                    <a:pt x="3577" y="2619"/>
                  </a:cubicBezTo>
                  <a:cubicBezTo>
                    <a:pt x="4035" y="1760"/>
                    <a:pt x="3711" y="648"/>
                    <a:pt x="2868" y="198"/>
                  </a:cubicBezTo>
                  <a:cubicBezTo>
                    <a:pt x="2615" y="64"/>
                    <a:pt x="2340" y="1"/>
                    <a:pt x="2066"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1" name="Google Shape;4341;p9"/>
            <p:cNvSpPr/>
            <p:nvPr/>
          </p:nvSpPr>
          <p:spPr>
            <a:xfrm>
              <a:off x="2690250" y="4708350"/>
              <a:ext cx="103225" cy="91250"/>
            </a:xfrm>
            <a:custGeom>
              <a:rect b="b" l="l" r="r" t="t"/>
              <a:pathLst>
                <a:path extrusionOk="0" h="3650" w="4129">
                  <a:moveTo>
                    <a:pt x="2070" y="1"/>
                  </a:moveTo>
                  <a:cubicBezTo>
                    <a:pt x="1419" y="1"/>
                    <a:pt x="794" y="366"/>
                    <a:pt x="461" y="1011"/>
                  </a:cubicBezTo>
                  <a:cubicBezTo>
                    <a:pt x="1" y="1900"/>
                    <a:pt x="310" y="2946"/>
                    <a:pt x="1174" y="3423"/>
                  </a:cubicBezTo>
                  <a:cubicBezTo>
                    <a:pt x="1452" y="3577"/>
                    <a:pt x="1749" y="3650"/>
                    <a:pt x="2041" y="3650"/>
                  </a:cubicBezTo>
                  <a:cubicBezTo>
                    <a:pt x="2657" y="3650"/>
                    <a:pt x="3249" y="3325"/>
                    <a:pt x="3595" y="2738"/>
                  </a:cubicBezTo>
                  <a:cubicBezTo>
                    <a:pt x="4128" y="1832"/>
                    <a:pt x="3838" y="725"/>
                    <a:pt x="2936" y="227"/>
                  </a:cubicBezTo>
                  <a:cubicBezTo>
                    <a:pt x="2658" y="74"/>
                    <a:pt x="2361" y="1"/>
                    <a:pt x="2070"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2" name="Google Shape;4342;p9"/>
            <p:cNvSpPr/>
            <p:nvPr/>
          </p:nvSpPr>
          <p:spPr>
            <a:xfrm>
              <a:off x="2660900" y="947075"/>
              <a:ext cx="104325" cy="92100"/>
            </a:xfrm>
            <a:custGeom>
              <a:rect b="b" l="l" r="r" t="t"/>
              <a:pathLst>
                <a:path extrusionOk="0" h="3684" w="4173">
                  <a:moveTo>
                    <a:pt x="2094" y="0"/>
                  </a:moveTo>
                  <a:cubicBezTo>
                    <a:pt x="1481" y="0"/>
                    <a:pt x="894" y="323"/>
                    <a:pt x="543" y="914"/>
                  </a:cubicBezTo>
                  <a:cubicBezTo>
                    <a:pt x="0" y="1826"/>
                    <a:pt x="272" y="2915"/>
                    <a:pt x="1169" y="3432"/>
                  </a:cubicBezTo>
                  <a:cubicBezTo>
                    <a:pt x="1464" y="3602"/>
                    <a:pt x="1778" y="3683"/>
                    <a:pt x="2087" y="3683"/>
                  </a:cubicBezTo>
                  <a:cubicBezTo>
                    <a:pt x="2682" y="3683"/>
                    <a:pt x="3253" y="3379"/>
                    <a:pt x="3606" y="2819"/>
                  </a:cubicBezTo>
                  <a:cubicBezTo>
                    <a:pt x="4172" y="1919"/>
                    <a:pt x="3933" y="816"/>
                    <a:pt x="3057" y="278"/>
                  </a:cubicBezTo>
                  <a:cubicBezTo>
                    <a:pt x="2749" y="90"/>
                    <a:pt x="2418" y="0"/>
                    <a:pt x="2094"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3" name="Google Shape;4343;p9"/>
            <p:cNvSpPr/>
            <p:nvPr/>
          </p:nvSpPr>
          <p:spPr>
            <a:xfrm>
              <a:off x="2923775" y="4840075"/>
              <a:ext cx="100900" cy="89325"/>
            </a:xfrm>
            <a:custGeom>
              <a:rect b="b" l="l" r="r" t="t"/>
              <a:pathLst>
                <a:path extrusionOk="0" h="3573" w="4036">
                  <a:moveTo>
                    <a:pt x="2064" y="1"/>
                  </a:moveTo>
                  <a:cubicBezTo>
                    <a:pt x="1427" y="1"/>
                    <a:pt x="795" y="343"/>
                    <a:pt x="470" y="937"/>
                  </a:cubicBezTo>
                  <a:cubicBezTo>
                    <a:pt x="1" y="1793"/>
                    <a:pt x="312" y="2905"/>
                    <a:pt x="1150" y="3365"/>
                  </a:cubicBezTo>
                  <a:cubicBezTo>
                    <a:pt x="1407" y="3506"/>
                    <a:pt x="1689" y="3572"/>
                    <a:pt x="1970" y="3572"/>
                  </a:cubicBezTo>
                  <a:cubicBezTo>
                    <a:pt x="2608" y="3572"/>
                    <a:pt x="3241" y="3230"/>
                    <a:pt x="3567" y="2637"/>
                  </a:cubicBezTo>
                  <a:cubicBezTo>
                    <a:pt x="4036" y="1781"/>
                    <a:pt x="3725" y="668"/>
                    <a:pt x="2885" y="209"/>
                  </a:cubicBezTo>
                  <a:cubicBezTo>
                    <a:pt x="2627" y="67"/>
                    <a:pt x="2345" y="1"/>
                    <a:pt x="2064"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4" name="Google Shape;4344;p9"/>
            <p:cNvSpPr/>
            <p:nvPr/>
          </p:nvSpPr>
          <p:spPr>
            <a:xfrm>
              <a:off x="2028825" y="1528125"/>
              <a:ext cx="103525" cy="91200"/>
            </a:xfrm>
            <a:custGeom>
              <a:rect b="b" l="l" r="r" t="t"/>
              <a:pathLst>
                <a:path extrusionOk="0" h="3648" w="4141">
                  <a:moveTo>
                    <a:pt x="2085" y="0"/>
                  </a:moveTo>
                  <a:cubicBezTo>
                    <a:pt x="1491" y="0"/>
                    <a:pt x="914" y="302"/>
                    <a:pt x="564" y="854"/>
                  </a:cubicBezTo>
                  <a:cubicBezTo>
                    <a:pt x="1" y="1743"/>
                    <a:pt x="251" y="2863"/>
                    <a:pt x="1133" y="3389"/>
                  </a:cubicBezTo>
                  <a:cubicBezTo>
                    <a:pt x="1425" y="3564"/>
                    <a:pt x="1744" y="3648"/>
                    <a:pt x="2057" y="3648"/>
                  </a:cubicBezTo>
                  <a:cubicBezTo>
                    <a:pt x="2650" y="3648"/>
                    <a:pt x="3226" y="3347"/>
                    <a:pt x="3576" y="2795"/>
                  </a:cubicBezTo>
                  <a:cubicBezTo>
                    <a:pt x="4140" y="1906"/>
                    <a:pt x="3888" y="785"/>
                    <a:pt x="3009" y="259"/>
                  </a:cubicBezTo>
                  <a:cubicBezTo>
                    <a:pt x="2716" y="84"/>
                    <a:pt x="2398" y="0"/>
                    <a:pt x="2085"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5" name="Google Shape;4345;p9"/>
            <p:cNvSpPr/>
            <p:nvPr/>
          </p:nvSpPr>
          <p:spPr>
            <a:xfrm>
              <a:off x="5917825" y="2777775"/>
              <a:ext cx="103925" cy="92125"/>
            </a:xfrm>
            <a:custGeom>
              <a:rect b="b" l="l" r="r" t="t"/>
              <a:pathLst>
                <a:path extrusionOk="0" h="3685" w="4157">
                  <a:moveTo>
                    <a:pt x="2072" y="0"/>
                  </a:moveTo>
                  <a:cubicBezTo>
                    <a:pt x="1444" y="0"/>
                    <a:pt x="844" y="341"/>
                    <a:pt x="497" y="960"/>
                  </a:cubicBezTo>
                  <a:cubicBezTo>
                    <a:pt x="1" y="1844"/>
                    <a:pt x="256" y="2886"/>
                    <a:pt x="1097" y="3405"/>
                  </a:cubicBezTo>
                  <a:cubicBezTo>
                    <a:pt x="1405" y="3594"/>
                    <a:pt x="1737" y="3685"/>
                    <a:pt x="2063" y="3685"/>
                  </a:cubicBezTo>
                  <a:cubicBezTo>
                    <a:pt x="2674" y="3685"/>
                    <a:pt x="3262" y="3364"/>
                    <a:pt x="3613" y="2776"/>
                  </a:cubicBezTo>
                  <a:cubicBezTo>
                    <a:pt x="4156" y="1864"/>
                    <a:pt x="3888" y="775"/>
                    <a:pt x="2992" y="254"/>
                  </a:cubicBezTo>
                  <a:cubicBezTo>
                    <a:pt x="2696" y="83"/>
                    <a:pt x="2381" y="0"/>
                    <a:pt x="2072"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6" name="Google Shape;4346;p9"/>
            <p:cNvSpPr/>
            <p:nvPr/>
          </p:nvSpPr>
          <p:spPr>
            <a:xfrm>
              <a:off x="5750100" y="3619950"/>
              <a:ext cx="104325" cy="92100"/>
            </a:xfrm>
            <a:custGeom>
              <a:rect b="b" l="l" r="r" t="t"/>
              <a:pathLst>
                <a:path extrusionOk="0" h="3684" w="4173">
                  <a:moveTo>
                    <a:pt x="2088" y="0"/>
                  </a:moveTo>
                  <a:cubicBezTo>
                    <a:pt x="1492" y="0"/>
                    <a:pt x="921" y="305"/>
                    <a:pt x="568" y="865"/>
                  </a:cubicBezTo>
                  <a:cubicBezTo>
                    <a:pt x="1" y="1766"/>
                    <a:pt x="239" y="2868"/>
                    <a:pt x="1116" y="3406"/>
                  </a:cubicBezTo>
                  <a:cubicBezTo>
                    <a:pt x="1423" y="3594"/>
                    <a:pt x="1754" y="3684"/>
                    <a:pt x="2078" y="3684"/>
                  </a:cubicBezTo>
                  <a:cubicBezTo>
                    <a:pt x="2692" y="3684"/>
                    <a:pt x="3280" y="3361"/>
                    <a:pt x="3632" y="2769"/>
                  </a:cubicBezTo>
                  <a:cubicBezTo>
                    <a:pt x="4172" y="1857"/>
                    <a:pt x="3901" y="768"/>
                    <a:pt x="3004" y="251"/>
                  </a:cubicBezTo>
                  <a:cubicBezTo>
                    <a:pt x="2710" y="82"/>
                    <a:pt x="2396" y="0"/>
                    <a:pt x="2088"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7" name="Google Shape;4347;p9"/>
            <p:cNvSpPr/>
            <p:nvPr/>
          </p:nvSpPr>
          <p:spPr>
            <a:xfrm>
              <a:off x="5572050" y="1492125"/>
              <a:ext cx="99375" cy="88225"/>
            </a:xfrm>
            <a:custGeom>
              <a:rect b="b" l="l" r="r" t="t"/>
              <a:pathLst>
                <a:path extrusionOk="0" h="3529" w="3975">
                  <a:moveTo>
                    <a:pt x="2066" y="1"/>
                  </a:moveTo>
                  <a:cubicBezTo>
                    <a:pt x="1431" y="1"/>
                    <a:pt x="787" y="336"/>
                    <a:pt x="466" y="910"/>
                  </a:cubicBezTo>
                  <a:cubicBezTo>
                    <a:pt x="1" y="1747"/>
                    <a:pt x="325" y="2898"/>
                    <a:pt x="1152" y="3339"/>
                  </a:cubicBezTo>
                  <a:cubicBezTo>
                    <a:pt x="1394" y="3468"/>
                    <a:pt x="1662" y="3529"/>
                    <a:pt x="1931" y="3529"/>
                  </a:cubicBezTo>
                  <a:cubicBezTo>
                    <a:pt x="2587" y="3529"/>
                    <a:pt x="3250" y="3170"/>
                    <a:pt x="3558" y="2568"/>
                  </a:cubicBezTo>
                  <a:cubicBezTo>
                    <a:pt x="3975" y="1752"/>
                    <a:pt x="3669" y="667"/>
                    <a:pt x="2893" y="216"/>
                  </a:cubicBezTo>
                  <a:cubicBezTo>
                    <a:pt x="2640" y="70"/>
                    <a:pt x="2354" y="1"/>
                    <a:pt x="2066"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8" name="Google Shape;4348;p9"/>
            <p:cNvSpPr/>
            <p:nvPr/>
          </p:nvSpPr>
          <p:spPr>
            <a:xfrm>
              <a:off x="4359425" y="654350"/>
              <a:ext cx="99325" cy="88225"/>
            </a:xfrm>
            <a:custGeom>
              <a:rect b="b" l="l" r="r" t="t"/>
              <a:pathLst>
                <a:path extrusionOk="0" h="3529" w="3973">
                  <a:moveTo>
                    <a:pt x="2065" y="1"/>
                  </a:moveTo>
                  <a:cubicBezTo>
                    <a:pt x="1458" y="1"/>
                    <a:pt x="840" y="304"/>
                    <a:pt x="505" y="841"/>
                  </a:cubicBezTo>
                  <a:cubicBezTo>
                    <a:pt x="1" y="1647"/>
                    <a:pt x="275" y="2814"/>
                    <a:pt x="1083" y="3301"/>
                  </a:cubicBezTo>
                  <a:cubicBezTo>
                    <a:pt x="1340" y="3456"/>
                    <a:pt x="1634" y="3529"/>
                    <a:pt x="1930" y="3529"/>
                  </a:cubicBezTo>
                  <a:cubicBezTo>
                    <a:pt x="2555" y="3529"/>
                    <a:pt x="3191" y="3203"/>
                    <a:pt x="3517" y="2639"/>
                  </a:cubicBezTo>
                  <a:cubicBezTo>
                    <a:pt x="3972" y="1851"/>
                    <a:pt x="3714" y="750"/>
                    <a:pt x="2960" y="258"/>
                  </a:cubicBezTo>
                  <a:cubicBezTo>
                    <a:pt x="2692" y="83"/>
                    <a:pt x="2380" y="1"/>
                    <a:pt x="2065"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9" name="Google Shape;4349;p9"/>
            <p:cNvSpPr/>
            <p:nvPr/>
          </p:nvSpPr>
          <p:spPr>
            <a:xfrm>
              <a:off x="5289825" y="1177425"/>
              <a:ext cx="99900" cy="88225"/>
            </a:xfrm>
            <a:custGeom>
              <a:rect b="b" l="l" r="r" t="t"/>
              <a:pathLst>
                <a:path extrusionOk="0" h="3529" w="3996">
                  <a:moveTo>
                    <a:pt x="2065" y="0"/>
                  </a:moveTo>
                  <a:cubicBezTo>
                    <a:pt x="1441" y="0"/>
                    <a:pt x="810" y="324"/>
                    <a:pt x="484" y="880"/>
                  </a:cubicBezTo>
                  <a:cubicBezTo>
                    <a:pt x="1" y="1704"/>
                    <a:pt x="301" y="2861"/>
                    <a:pt x="1120" y="3322"/>
                  </a:cubicBezTo>
                  <a:cubicBezTo>
                    <a:pt x="1370" y="3462"/>
                    <a:pt x="1650" y="3528"/>
                    <a:pt x="1931" y="3528"/>
                  </a:cubicBezTo>
                  <a:cubicBezTo>
                    <a:pt x="2573" y="3528"/>
                    <a:pt x="3223" y="3185"/>
                    <a:pt x="3539" y="2600"/>
                  </a:cubicBezTo>
                  <a:cubicBezTo>
                    <a:pt x="3995" y="1755"/>
                    <a:pt x="3658" y="609"/>
                    <a:pt x="2827" y="180"/>
                  </a:cubicBezTo>
                  <a:cubicBezTo>
                    <a:pt x="2590" y="58"/>
                    <a:pt x="2328" y="0"/>
                    <a:pt x="2065"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0" name="Google Shape;4350;p9"/>
            <p:cNvSpPr/>
            <p:nvPr/>
          </p:nvSpPr>
          <p:spPr>
            <a:xfrm>
              <a:off x="2481675" y="1003250"/>
              <a:ext cx="96950" cy="86125"/>
            </a:xfrm>
            <a:custGeom>
              <a:rect b="b" l="l" r="r" t="t"/>
              <a:pathLst>
                <a:path extrusionOk="0" h="3445" w="3878">
                  <a:moveTo>
                    <a:pt x="2004" y="0"/>
                  </a:moveTo>
                  <a:cubicBezTo>
                    <a:pt x="1363" y="0"/>
                    <a:pt x="715" y="350"/>
                    <a:pt x="416" y="940"/>
                  </a:cubicBezTo>
                  <a:cubicBezTo>
                    <a:pt x="0" y="1760"/>
                    <a:pt x="328" y="2843"/>
                    <a:pt x="1116" y="3261"/>
                  </a:cubicBezTo>
                  <a:cubicBezTo>
                    <a:pt x="1351" y="3386"/>
                    <a:pt x="1612" y="3445"/>
                    <a:pt x="1874" y="3445"/>
                  </a:cubicBezTo>
                  <a:cubicBezTo>
                    <a:pt x="2496" y="3445"/>
                    <a:pt x="3123" y="3114"/>
                    <a:pt x="3435" y="2552"/>
                  </a:cubicBezTo>
                  <a:cubicBezTo>
                    <a:pt x="3877" y="1754"/>
                    <a:pt x="3589" y="660"/>
                    <a:pt x="2811" y="211"/>
                  </a:cubicBezTo>
                  <a:cubicBezTo>
                    <a:pt x="2563" y="67"/>
                    <a:pt x="2284" y="0"/>
                    <a:pt x="2004"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1" name="Google Shape;4351;p9"/>
            <p:cNvSpPr/>
            <p:nvPr/>
          </p:nvSpPr>
          <p:spPr>
            <a:xfrm>
              <a:off x="2165000" y="1293050"/>
              <a:ext cx="97800" cy="87125"/>
            </a:xfrm>
            <a:custGeom>
              <a:rect b="b" l="l" r="r" t="t"/>
              <a:pathLst>
                <a:path extrusionOk="0" h="3485" w="3912">
                  <a:moveTo>
                    <a:pt x="2029" y="0"/>
                  </a:moveTo>
                  <a:cubicBezTo>
                    <a:pt x="1419" y="0"/>
                    <a:pt x="793" y="310"/>
                    <a:pt x="467" y="851"/>
                  </a:cubicBezTo>
                  <a:cubicBezTo>
                    <a:pt x="0" y="1625"/>
                    <a:pt x="251" y="2739"/>
                    <a:pt x="1001" y="3233"/>
                  </a:cubicBezTo>
                  <a:cubicBezTo>
                    <a:pt x="1262" y="3404"/>
                    <a:pt x="1569" y="3484"/>
                    <a:pt x="1880" y="3484"/>
                  </a:cubicBezTo>
                  <a:cubicBezTo>
                    <a:pt x="2491" y="3484"/>
                    <a:pt x="3117" y="3175"/>
                    <a:pt x="3444" y="2633"/>
                  </a:cubicBezTo>
                  <a:cubicBezTo>
                    <a:pt x="3911" y="1859"/>
                    <a:pt x="3661" y="747"/>
                    <a:pt x="2909" y="253"/>
                  </a:cubicBezTo>
                  <a:cubicBezTo>
                    <a:pt x="2648" y="81"/>
                    <a:pt x="2340" y="0"/>
                    <a:pt x="2029"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2" name="Google Shape;4352;p9"/>
            <p:cNvSpPr/>
            <p:nvPr/>
          </p:nvSpPr>
          <p:spPr>
            <a:xfrm>
              <a:off x="5886050" y="3385300"/>
              <a:ext cx="98975" cy="87125"/>
            </a:xfrm>
            <a:custGeom>
              <a:rect b="b" l="l" r="r" t="t"/>
              <a:pathLst>
                <a:path extrusionOk="0" h="3485" w="3959">
                  <a:moveTo>
                    <a:pt x="2050" y="0"/>
                  </a:moveTo>
                  <a:cubicBezTo>
                    <a:pt x="1431" y="0"/>
                    <a:pt x="802" y="322"/>
                    <a:pt x="481" y="869"/>
                  </a:cubicBezTo>
                  <a:cubicBezTo>
                    <a:pt x="0" y="1690"/>
                    <a:pt x="317" y="2857"/>
                    <a:pt x="1138" y="3297"/>
                  </a:cubicBezTo>
                  <a:cubicBezTo>
                    <a:pt x="1375" y="3425"/>
                    <a:pt x="1641" y="3484"/>
                    <a:pt x="1908" y="3484"/>
                  </a:cubicBezTo>
                  <a:cubicBezTo>
                    <a:pt x="2527" y="3484"/>
                    <a:pt x="3157" y="3164"/>
                    <a:pt x="3478" y="2617"/>
                  </a:cubicBezTo>
                  <a:cubicBezTo>
                    <a:pt x="3958" y="1796"/>
                    <a:pt x="3641" y="629"/>
                    <a:pt x="2821" y="188"/>
                  </a:cubicBezTo>
                  <a:cubicBezTo>
                    <a:pt x="2583" y="60"/>
                    <a:pt x="2318" y="0"/>
                    <a:pt x="2050"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3" name="Google Shape;4353;p9"/>
            <p:cNvSpPr/>
            <p:nvPr/>
          </p:nvSpPr>
          <p:spPr>
            <a:xfrm>
              <a:off x="3944875" y="577300"/>
              <a:ext cx="97825" cy="87150"/>
            </a:xfrm>
            <a:custGeom>
              <a:rect b="b" l="l" r="r" t="t"/>
              <a:pathLst>
                <a:path extrusionOk="0" h="3486" w="3913">
                  <a:moveTo>
                    <a:pt x="2028" y="0"/>
                  </a:moveTo>
                  <a:cubicBezTo>
                    <a:pt x="1391" y="0"/>
                    <a:pt x="740" y="341"/>
                    <a:pt x="429" y="920"/>
                  </a:cubicBezTo>
                  <a:cubicBezTo>
                    <a:pt x="1" y="1722"/>
                    <a:pt x="298" y="2821"/>
                    <a:pt x="1069" y="3272"/>
                  </a:cubicBezTo>
                  <a:cubicBezTo>
                    <a:pt x="1317" y="3417"/>
                    <a:pt x="1600" y="3485"/>
                    <a:pt x="1885" y="3485"/>
                  </a:cubicBezTo>
                  <a:cubicBezTo>
                    <a:pt x="2523" y="3485"/>
                    <a:pt x="3174" y="3144"/>
                    <a:pt x="3484" y="2566"/>
                  </a:cubicBezTo>
                  <a:cubicBezTo>
                    <a:pt x="3913" y="1764"/>
                    <a:pt x="3615" y="665"/>
                    <a:pt x="2845" y="214"/>
                  </a:cubicBezTo>
                  <a:cubicBezTo>
                    <a:pt x="2596" y="68"/>
                    <a:pt x="2313" y="0"/>
                    <a:pt x="2028"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4" name="Google Shape;4354;p9"/>
            <p:cNvSpPr/>
            <p:nvPr/>
          </p:nvSpPr>
          <p:spPr>
            <a:xfrm>
              <a:off x="5969750" y="2964250"/>
              <a:ext cx="98900" cy="87125"/>
            </a:xfrm>
            <a:custGeom>
              <a:rect b="b" l="l" r="r" t="t"/>
              <a:pathLst>
                <a:path extrusionOk="0" h="3485" w="3956">
                  <a:moveTo>
                    <a:pt x="2048" y="0"/>
                  </a:moveTo>
                  <a:cubicBezTo>
                    <a:pt x="1446" y="0"/>
                    <a:pt x="830" y="303"/>
                    <a:pt x="501" y="829"/>
                  </a:cubicBezTo>
                  <a:cubicBezTo>
                    <a:pt x="0" y="1631"/>
                    <a:pt x="288" y="2808"/>
                    <a:pt x="1098" y="3276"/>
                  </a:cubicBezTo>
                  <a:cubicBezTo>
                    <a:pt x="1344" y="3417"/>
                    <a:pt x="1624" y="3484"/>
                    <a:pt x="1907" y="3484"/>
                  </a:cubicBezTo>
                  <a:cubicBezTo>
                    <a:pt x="2509" y="3484"/>
                    <a:pt x="3124" y="3182"/>
                    <a:pt x="3454" y="2655"/>
                  </a:cubicBezTo>
                  <a:cubicBezTo>
                    <a:pt x="3955" y="1854"/>
                    <a:pt x="3668" y="676"/>
                    <a:pt x="2857" y="209"/>
                  </a:cubicBezTo>
                  <a:cubicBezTo>
                    <a:pt x="2612" y="67"/>
                    <a:pt x="2332" y="0"/>
                    <a:pt x="2048"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5" name="Google Shape;4355;p9"/>
            <p:cNvSpPr/>
            <p:nvPr/>
          </p:nvSpPr>
          <p:spPr>
            <a:xfrm>
              <a:off x="1632175" y="2242050"/>
              <a:ext cx="97000" cy="86125"/>
            </a:xfrm>
            <a:custGeom>
              <a:rect b="b" l="l" r="r" t="t"/>
              <a:pathLst>
                <a:path extrusionOk="0" h="3445" w="3880">
                  <a:moveTo>
                    <a:pt x="2003" y="0"/>
                  </a:moveTo>
                  <a:cubicBezTo>
                    <a:pt x="1358" y="0"/>
                    <a:pt x="706" y="355"/>
                    <a:pt x="410" y="950"/>
                  </a:cubicBezTo>
                  <a:cubicBezTo>
                    <a:pt x="1" y="1772"/>
                    <a:pt x="335" y="2855"/>
                    <a:pt x="1125" y="3266"/>
                  </a:cubicBezTo>
                  <a:cubicBezTo>
                    <a:pt x="1359" y="3388"/>
                    <a:pt x="1616" y="3445"/>
                    <a:pt x="1875" y="3445"/>
                  </a:cubicBezTo>
                  <a:cubicBezTo>
                    <a:pt x="2500" y="3445"/>
                    <a:pt x="3132" y="3110"/>
                    <a:pt x="3442" y="2543"/>
                  </a:cubicBezTo>
                  <a:cubicBezTo>
                    <a:pt x="3879" y="1738"/>
                    <a:pt x="3580" y="649"/>
                    <a:pt x="2801" y="206"/>
                  </a:cubicBezTo>
                  <a:cubicBezTo>
                    <a:pt x="2555" y="66"/>
                    <a:pt x="2280" y="0"/>
                    <a:pt x="2003"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6" name="Google Shape;4356;p9"/>
            <p:cNvSpPr/>
            <p:nvPr/>
          </p:nvSpPr>
          <p:spPr>
            <a:xfrm>
              <a:off x="5353275" y="4334300"/>
              <a:ext cx="97525" cy="86150"/>
            </a:xfrm>
            <a:custGeom>
              <a:rect b="b" l="l" r="r" t="t"/>
              <a:pathLst>
                <a:path extrusionOk="0" h="3446" w="3901">
                  <a:moveTo>
                    <a:pt x="2025" y="0"/>
                  </a:moveTo>
                  <a:cubicBezTo>
                    <a:pt x="1429" y="0"/>
                    <a:pt x="822" y="304"/>
                    <a:pt x="497" y="833"/>
                  </a:cubicBezTo>
                  <a:cubicBezTo>
                    <a:pt x="0" y="1647"/>
                    <a:pt x="302" y="2811"/>
                    <a:pt x="1129" y="3256"/>
                  </a:cubicBezTo>
                  <a:cubicBezTo>
                    <a:pt x="1367" y="3385"/>
                    <a:pt x="1632" y="3445"/>
                    <a:pt x="1898" y="3445"/>
                  </a:cubicBezTo>
                  <a:cubicBezTo>
                    <a:pt x="2515" y="3445"/>
                    <a:pt x="3138" y="3119"/>
                    <a:pt x="3451" y="2563"/>
                  </a:cubicBezTo>
                  <a:cubicBezTo>
                    <a:pt x="3901" y="1766"/>
                    <a:pt x="3616" y="673"/>
                    <a:pt x="2841" y="216"/>
                  </a:cubicBezTo>
                  <a:cubicBezTo>
                    <a:pt x="2593" y="69"/>
                    <a:pt x="2310" y="0"/>
                    <a:pt x="2025"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7" name="Google Shape;4357;p9"/>
            <p:cNvSpPr/>
            <p:nvPr/>
          </p:nvSpPr>
          <p:spPr>
            <a:xfrm>
              <a:off x="1548875" y="2663675"/>
              <a:ext cx="96300" cy="85000"/>
            </a:xfrm>
            <a:custGeom>
              <a:rect b="b" l="l" r="r" t="t"/>
              <a:pathLst>
                <a:path extrusionOk="0" h="3400" w="3852">
                  <a:moveTo>
                    <a:pt x="1967" y="1"/>
                  </a:moveTo>
                  <a:cubicBezTo>
                    <a:pt x="1391" y="1"/>
                    <a:pt x="818" y="295"/>
                    <a:pt x="495" y="816"/>
                  </a:cubicBezTo>
                  <a:cubicBezTo>
                    <a:pt x="1" y="1613"/>
                    <a:pt x="256" y="2698"/>
                    <a:pt x="1050" y="3172"/>
                  </a:cubicBezTo>
                  <a:cubicBezTo>
                    <a:pt x="1309" y="3327"/>
                    <a:pt x="1597" y="3400"/>
                    <a:pt x="1883" y="3400"/>
                  </a:cubicBezTo>
                  <a:cubicBezTo>
                    <a:pt x="2477" y="3400"/>
                    <a:pt x="3066" y="3087"/>
                    <a:pt x="3383" y="2534"/>
                  </a:cubicBezTo>
                  <a:cubicBezTo>
                    <a:pt x="3851" y="1716"/>
                    <a:pt x="3561" y="645"/>
                    <a:pt x="2752" y="200"/>
                  </a:cubicBezTo>
                  <a:cubicBezTo>
                    <a:pt x="2506" y="65"/>
                    <a:pt x="2236" y="1"/>
                    <a:pt x="1967"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8" name="Google Shape;4358;p9"/>
            <p:cNvSpPr/>
            <p:nvPr/>
          </p:nvSpPr>
          <p:spPr>
            <a:xfrm>
              <a:off x="5037850" y="4625150"/>
              <a:ext cx="95800" cy="85025"/>
            </a:xfrm>
            <a:custGeom>
              <a:rect b="b" l="l" r="r" t="t"/>
              <a:pathLst>
                <a:path extrusionOk="0" h="3401" w="3832">
                  <a:moveTo>
                    <a:pt x="1970" y="1"/>
                  </a:moveTo>
                  <a:cubicBezTo>
                    <a:pt x="1377" y="1"/>
                    <a:pt x="788" y="312"/>
                    <a:pt x="472" y="863"/>
                  </a:cubicBezTo>
                  <a:cubicBezTo>
                    <a:pt x="0" y="1681"/>
                    <a:pt x="289" y="2752"/>
                    <a:pt x="1098" y="3199"/>
                  </a:cubicBezTo>
                  <a:cubicBezTo>
                    <a:pt x="1345" y="3336"/>
                    <a:pt x="1616" y="3400"/>
                    <a:pt x="1885" y="3400"/>
                  </a:cubicBezTo>
                  <a:cubicBezTo>
                    <a:pt x="2498" y="3400"/>
                    <a:pt x="3104" y="3066"/>
                    <a:pt x="3410" y="2488"/>
                  </a:cubicBezTo>
                  <a:cubicBezTo>
                    <a:pt x="3831" y="1696"/>
                    <a:pt x="3560" y="683"/>
                    <a:pt x="2804" y="229"/>
                  </a:cubicBezTo>
                  <a:cubicBezTo>
                    <a:pt x="2546" y="74"/>
                    <a:pt x="2257" y="1"/>
                    <a:pt x="1970"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9" name="Google Shape;4359;p9"/>
            <p:cNvSpPr/>
            <p:nvPr/>
          </p:nvSpPr>
          <p:spPr>
            <a:xfrm>
              <a:off x="3574750" y="5051225"/>
              <a:ext cx="94775" cy="83775"/>
            </a:xfrm>
            <a:custGeom>
              <a:rect b="b" l="l" r="r" t="t"/>
              <a:pathLst>
                <a:path extrusionOk="0" h="3351" w="3791">
                  <a:moveTo>
                    <a:pt x="1913" y="0"/>
                  </a:moveTo>
                  <a:cubicBezTo>
                    <a:pt x="1328" y="0"/>
                    <a:pt x="769" y="323"/>
                    <a:pt x="457" y="903"/>
                  </a:cubicBezTo>
                  <a:cubicBezTo>
                    <a:pt x="0" y="1757"/>
                    <a:pt x="310" y="2753"/>
                    <a:pt x="1166" y="3177"/>
                  </a:cubicBezTo>
                  <a:cubicBezTo>
                    <a:pt x="1403" y="3295"/>
                    <a:pt x="1651" y="3351"/>
                    <a:pt x="1894" y="3351"/>
                  </a:cubicBezTo>
                  <a:cubicBezTo>
                    <a:pt x="2482" y="3351"/>
                    <a:pt x="3043" y="3024"/>
                    <a:pt x="3353" y="2446"/>
                  </a:cubicBezTo>
                  <a:cubicBezTo>
                    <a:pt x="3790" y="1630"/>
                    <a:pt x="3530" y="682"/>
                    <a:pt x="2741" y="227"/>
                  </a:cubicBezTo>
                  <a:cubicBezTo>
                    <a:pt x="2476" y="73"/>
                    <a:pt x="2192" y="0"/>
                    <a:pt x="1913"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0" name="Google Shape;4360;p9"/>
            <p:cNvSpPr/>
            <p:nvPr/>
          </p:nvSpPr>
          <p:spPr>
            <a:xfrm>
              <a:off x="1947050" y="4135825"/>
              <a:ext cx="94225" cy="83800"/>
            </a:xfrm>
            <a:custGeom>
              <a:rect b="b" l="l" r="r" t="t"/>
              <a:pathLst>
                <a:path extrusionOk="0" h="3352" w="3769">
                  <a:moveTo>
                    <a:pt x="1894" y="1"/>
                  </a:moveTo>
                  <a:cubicBezTo>
                    <a:pt x="1322" y="1"/>
                    <a:pt x="774" y="309"/>
                    <a:pt x="457" y="868"/>
                  </a:cubicBezTo>
                  <a:cubicBezTo>
                    <a:pt x="1" y="1676"/>
                    <a:pt x="239" y="2635"/>
                    <a:pt x="1013" y="3105"/>
                  </a:cubicBezTo>
                  <a:cubicBezTo>
                    <a:pt x="1288" y="3272"/>
                    <a:pt x="1585" y="3352"/>
                    <a:pt x="1876" y="3352"/>
                  </a:cubicBezTo>
                  <a:cubicBezTo>
                    <a:pt x="2447" y="3352"/>
                    <a:pt x="2995" y="3044"/>
                    <a:pt x="3312" y="2485"/>
                  </a:cubicBezTo>
                  <a:cubicBezTo>
                    <a:pt x="3769" y="1677"/>
                    <a:pt x="3531" y="719"/>
                    <a:pt x="2756" y="248"/>
                  </a:cubicBezTo>
                  <a:cubicBezTo>
                    <a:pt x="2481" y="81"/>
                    <a:pt x="2184" y="1"/>
                    <a:pt x="1894"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1" name="Google Shape;4361;p9"/>
            <p:cNvSpPr/>
            <p:nvPr/>
          </p:nvSpPr>
          <p:spPr>
            <a:xfrm>
              <a:off x="3159150" y="4973625"/>
              <a:ext cx="94825" cy="83800"/>
            </a:xfrm>
            <a:custGeom>
              <a:rect b="b" l="l" r="r" t="t"/>
              <a:pathLst>
                <a:path extrusionOk="0" h="3352" w="3793">
                  <a:moveTo>
                    <a:pt x="1914" y="1"/>
                  </a:moveTo>
                  <a:cubicBezTo>
                    <a:pt x="1329" y="1"/>
                    <a:pt x="770" y="324"/>
                    <a:pt x="459" y="904"/>
                  </a:cubicBezTo>
                  <a:cubicBezTo>
                    <a:pt x="1" y="1757"/>
                    <a:pt x="313" y="2755"/>
                    <a:pt x="1168" y="3178"/>
                  </a:cubicBezTo>
                  <a:cubicBezTo>
                    <a:pt x="1405" y="3295"/>
                    <a:pt x="1653" y="3351"/>
                    <a:pt x="1897" y="3351"/>
                  </a:cubicBezTo>
                  <a:cubicBezTo>
                    <a:pt x="2485" y="3351"/>
                    <a:pt x="3045" y="3025"/>
                    <a:pt x="3355" y="2447"/>
                  </a:cubicBezTo>
                  <a:cubicBezTo>
                    <a:pt x="3792" y="1629"/>
                    <a:pt x="3530" y="681"/>
                    <a:pt x="2743" y="228"/>
                  </a:cubicBezTo>
                  <a:cubicBezTo>
                    <a:pt x="2477" y="74"/>
                    <a:pt x="2193" y="1"/>
                    <a:pt x="1914"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2" name="Google Shape;4362;p9"/>
            <p:cNvSpPr/>
            <p:nvPr/>
          </p:nvSpPr>
          <p:spPr>
            <a:xfrm>
              <a:off x="2229325" y="4450550"/>
              <a:ext cx="94225" cy="83800"/>
            </a:xfrm>
            <a:custGeom>
              <a:rect b="b" l="l" r="r" t="t"/>
              <a:pathLst>
                <a:path extrusionOk="0" h="3352" w="3769">
                  <a:moveTo>
                    <a:pt x="1892" y="1"/>
                  </a:moveTo>
                  <a:cubicBezTo>
                    <a:pt x="1319" y="1"/>
                    <a:pt x="769" y="310"/>
                    <a:pt x="454" y="872"/>
                  </a:cubicBezTo>
                  <a:cubicBezTo>
                    <a:pt x="0" y="1681"/>
                    <a:pt x="240" y="2639"/>
                    <a:pt x="1017" y="3106"/>
                  </a:cubicBezTo>
                  <a:cubicBezTo>
                    <a:pt x="1291" y="3272"/>
                    <a:pt x="1586" y="3351"/>
                    <a:pt x="1875" y="3351"/>
                  </a:cubicBezTo>
                  <a:cubicBezTo>
                    <a:pt x="2449" y="3351"/>
                    <a:pt x="2999" y="3041"/>
                    <a:pt x="3314" y="2479"/>
                  </a:cubicBezTo>
                  <a:cubicBezTo>
                    <a:pt x="3768" y="1671"/>
                    <a:pt x="3527" y="713"/>
                    <a:pt x="2750" y="245"/>
                  </a:cubicBezTo>
                  <a:cubicBezTo>
                    <a:pt x="2476" y="80"/>
                    <a:pt x="2181" y="1"/>
                    <a:pt x="1892"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3" name="Google Shape;4363;p9"/>
            <p:cNvSpPr/>
            <p:nvPr/>
          </p:nvSpPr>
          <p:spPr>
            <a:xfrm>
              <a:off x="5526700" y="1312075"/>
              <a:ext cx="91325" cy="80425"/>
            </a:xfrm>
            <a:custGeom>
              <a:rect b="b" l="l" r="r" t="t"/>
              <a:pathLst>
                <a:path extrusionOk="0" h="3217" w="3653">
                  <a:moveTo>
                    <a:pt x="1834" y="1"/>
                  </a:moveTo>
                  <a:cubicBezTo>
                    <a:pt x="1316" y="1"/>
                    <a:pt x="816" y="262"/>
                    <a:pt x="506" y="744"/>
                  </a:cubicBezTo>
                  <a:cubicBezTo>
                    <a:pt x="1" y="1530"/>
                    <a:pt x="217" y="2516"/>
                    <a:pt x="997" y="2984"/>
                  </a:cubicBezTo>
                  <a:cubicBezTo>
                    <a:pt x="1258" y="3141"/>
                    <a:pt x="1541" y="3217"/>
                    <a:pt x="1819" y="3217"/>
                  </a:cubicBezTo>
                  <a:cubicBezTo>
                    <a:pt x="2337" y="3217"/>
                    <a:pt x="2837" y="2955"/>
                    <a:pt x="3147" y="2473"/>
                  </a:cubicBezTo>
                  <a:cubicBezTo>
                    <a:pt x="3652" y="1688"/>
                    <a:pt x="3436" y="700"/>
                    <a:pt x="2656" y="233"/>
                  </a:cubicBezTo>
                  <a:cubicBezTo>
                    <a:pt x="2395" y="76"/>
                    <a:pt x="2112" y="1"/>
                    <a:pt x="1834"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4" name="Google Shape;4364;p9"/>
            <p:cNvSpPr/>
            <p:nvPr/>
          </p:nvSpPr>
          <p:spPr>
            <a:xfrm>
              <a:off x="3349550" y="556250"/>
              <a:ext cx="91025" cy="80450"/>
            </a:xfrm>
            <a:custGeom>
              <a:rect b="b" l="l" r="r" t="t"/>
              <a:pathLst>
                <a:path extrusionOk="0" h="3218" w="3641">
                  <a:moveTo>
                    <a:pt x="1838" y="1"/>
                  </a:moveTo>
                  <a:cubicBezTo>
                    <a:pt x="1293" y="1"/>
                    <a:pt x="770" y="293"/>
                    <a:pt x="466" y="819"/>
                  </a:cubicBezTo>
                  <a:cubicBezTo>
                    <a:pt x="0" y="1626"/>
                    <a:pt x="267" y="2596"/>
                    <a:pt x="1073" y="3026"/>
                  </a:cubicBezTo>
                  <a:cubicBezTo>
                    <a:pt x="1315" y="3156"/>
                    <a:pt x="1571" y="3217"/>
                    <a:pt x="1821" y="3217"/>
                  </a:cubicBezTo>
                  <a:cubicBezTo>
                    <a:pt x="2403" y="3217"/>
                    <a:pt x="2958" y="2885"/>
                    <a:pt x="3248" y="2300"/>
                  </a:cubicBezTo>
                  <a:cubicBezTo>
                    <a:pt x="3640" y="1511"/>
                    <a:pt x="3353" y="601"/>
                    <a:pt x="2585" y="191"/>
                  </a:cubicBezTo>
                  <a:cubicBezTo>
                    <a:pt x="2344" y="62"/>
                    <a:pt x="2088" y="1"/>
                    <a:pt x="1838"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5" name="Google Shape;4365;p9"/>
            <p:cNvSpPr/>
            <p:nvPr/>
          </p:nvSpPr>
          <p:spPr>
            <a:xfrm>
              <a:off x="5908250" y="1994700"/>
              <a:ext cx="91325" cy="80400"/>
            </a:xfrm>
            <a:custGeom>
              <a:rect b="b" l="l" r="r" t="t"/>
              <a:pathLst>
                <a:path extrusionOk="0" h="3216" w="3653">
                  <a:moveTo>
                    <a:pt x="1835" y="0"/>
                  </a:moveTo>
                  <a:cubicBezTo>
                    <a:pt x="1315" y="0"/>
                    <a:pt x="811" y="264"/>
                    <a:pt x="502" y="750"/>
                  </a:cubicBezTo>
                  <a:cubicBezTo>
                    <a:pt x="1" y="1538"/>
                    <a:pt x="220" y="2521"/>
                    <a:pt x="1001" y="2987"/>
                  </a:cubicBezTo>
                  <a:cubicBezTo>
                    <a:pt x="1261" y="3141"/>
                    <a:pt x="1542" y="3215"/>
                    <a:pt x="1817" y="3215"/>
                  </a:cubicBezTo>
                  <a:cubicBezTo>
                    <a:pt x="2338" y="3215"/>
                    <a:pt x="2841" y="2951"/>
                    <a:pt x="3150" y="2466"/>
                  </a:cubicBezTo>
                  <a:cubicBezTo>
                    <a:pt x="3652" y="1678"/>
                    <a:pt x="3433" y="694"/>
                    <a:pt x="2650" y="228"/>
                  </a:cubicBezTo>
                  <a:cubicBezTo>
                    <a:pt x="2391" y="74"/>
                    <a:pt x="2111" y="0"/>
                    <a:pt x="1835"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6" name="Google Shape;4366;p9"/>
            <p:cNvSpPr/>
            <p:nvPr/>
          </p:nvSpPr>
          <p:spPr>
            <a:xfrm>
              <a:off x="4779625" y="735850"/>
              <a:ext cx="90550" cy="80425"/>
            </a:xfrm>
            <a:custGeom>
              <a:rect b="b" l="l" r="r" t="t"/>
              <a:pathLst>
                <a:path extrusionOk="0" h="3217" w="3622">
                  <a:moveTo>
                    <a:pt x="1819" y="0"/>
                  </a:moveTo>
                  <a:cubicBezTo>
                    <a:pt x="1250" y="0"/>
                    <a:pt x="707" y="317"/>
                    <a:pt x="410" y="883"/>
                  </a:cubicBezTo>
                  <a:cubicBezTo>
                    <a:pt x="1" y="1667"/>
                    <a:pt x="265" y="2581"/>
                    <a:pt x="1023" y="3007"/>
                  </a:cubicBezTo>
                  <a:cubicBezTo>
                    <a:pt x="1274" y="3149"/>
                    <a:pt x="1542" y="3216"/>
                    <a:pt x="1804" y="3216"/>
                  </a:cubicBezTo>
                  <a:cubicBezTo>
                    <a:pt x="2372" y="3216"/>
                    <a:pt x="2916" y="2898"/>
                    <a:pt x="3212" y="2332"/>
                  </a:cubicBezTo>
                  <a:cubicBezTo>
                    <a:pt x="3621" y="1548"/>
                    <a:pt x="3358" y="634"/>
                    <a:pt x="2600" y="209"/>
                  </a:cubicBezTo>
                  <a:cubicBezTo>
                    <a:pt x="2349" y="67"/>
                    <a:pt x="2081" y="0"/>
                    <a:pt x="1819"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7" name="Google Shape;4367;p9"/>
            <p:cNvSpPr/>
            <p:nvPr/>
          </p:nvSpPr>
          <p:spPr>
            <a:xfrm>
              <a:off x="3166050" y="608850"/>
              <a:ext cx="92550" cy="81625"/>
            </a:xfrm>
            <a:custGeom>
              <a:rect b="b" l="l" r="r" t="t"/>
              <a:pathLst>
                <a:path extrusionOk="0" h="3265" w="3702">
                  <a:moveTo>
                    <a:pt x="1845" y="1"/>
                  </a:moveTo>
                  <a:cubicBezTo>
                    <a:pt x="1277" y="1"/>
                    <a:pt x="743" y="319"/>
                    <a:pt x="439" y="894"/>
                  </a:cubicBezTo>
                  <a:cubicBezTo>
                    <a:pt x="0" y="1727"/>
                    <a:pt x="292" y="2661"/>
                    <a:pt x="1122" y="3084"/>
                  </a:cubicBezTo>
                  <a:cubicBezTo>
                    <a:pt x="1361" y="3206"/>
                    <a:pt x="1611" y="3264"/>
                    <a:pt x="1854" y="3264"/>
                  </a:cubicBezTo>
                  <a:cubicBezTo>
                    <a:pt x="2405" y="3264"/>
                    <a:pt x="2926" y="2963"/>
                    <a:pt x="3235" y="2418"/>
                  </a:cubicBezTo>
                  <a:cubicBezTo>
                    <a:pt x="3702" y="1594"/>
                    <a:pt x="3444" y="653"/>
                    <a:pt x="2628" y="208"/>
                  </a:cubicBezTo>
                  <a:cubicBezTo>
                    <a:pt x="2373" y="68"/>
                    <a:pt x="2105" y="1"/>
                    <a:pt x="1845"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8" name="Google Shape;4368;p9"/>
            <p:cNvSpPr/>
            <p:nvPr/>
          </p:nvSpPr>
          <p:spPr>
            <a:xfrm>
              <a:off x="5957250" y="2178025"/>
              <a:ext cx="92600" cy="81575"/>
            </a:xfrm>
            <a:custGeom>
              <a:rect b="b" l="l" r="r" t="t"/>
              <a:pathLst>
                <a:path extrusionOk="0" h="3263" w="3704">
                  <a:moveTo>
                    <a:pt x="1849" y="0"/>
                  </a:moveTo>
                  <a:cubicBezTo>
                    <a:pt x="1297" y="0"/>
                    <a:pt x="777" y="301"/>
                    <a:pt x="468" y="847"/>
                  </a:cubicBezTo>
                  <a:cubicBezTo>
                    <a:pt x="1" y="1670"/>
                    <a:pt x="259" y="2610"/>
                    <a:pt x="1076" y="3057"/>
                  </a:cubicBezTo>
                  <a:cubicBezTo>
                    <a:pt x="1331" y="3196"/>
                    <a:pt x="1598" y="3263"/>
                    <a:pt x="1858" y="3263"/>
                  </a:cubicBezTo>
                  <a:cubicBezTo>
                    <a:pt x="2426" y="3263"/>
                    <a:pt x="2960" y="2944"/>
                    <a:pt x="3265" y="2369"/>
                  </a:cubicBezTo>
                  <a:cubicBezTo>
                    <a:pt x="3704" y="1538"/>
                    <a:pt x="3411" y="602"/>
                    <a:pt x="2581" y="180"/>
                  </a:cubicBezTo>
                  <a:cubicBezTo>
                    <a:pt x="2341" y="59"/>
                    <a:pt x="2092" y="0"/>
                    <a:pt x="1849"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9" name="Google Shape;4369;p9"/>
            <p:cNvSpPr/>
            <p:nvPr/>
          </p:nvSpPr>
          <p:spPr>
            <a:xfrm>
              <a:off x="2983650" y="662625"/>
              <a:ext cx="91425" cy="80375"/>
            </a:xfrm>
            <a:custGeom>
              <a:rect b="b" l="l" r="r" t="t"/>
              <a:pathLst>
                <a:path extrusionOk="0" h="3215" w="3657">
                  <a:moveTo>
                    <a:pt x="1838" y="0"/>
                  </a:moveTo>
                  <a:cubicBezTo>
                    <a:pt x="1310" y="0"/>
                    <a:pt x="801" y="272"/>
                    <a:pt x="493" y="769"/>
                  </a:cubicBezTo>
                  <a:cubicBezTo>
                    <a:pt x="1" y="1564"/>
                    <a:pt x="235" y="2542"/>
                    <a:pt x="1025" y="2998"/>
                  </a:cubicBezTo>
                  <a:cubicBezTo>
                    <a:pt x="1279" y="3145"/>
                    <a:pt x="1552" y="3215"/>
                    <a:pt x="1821" y="3215"/>
                  </a:cubicBezTo>
                  <a:cubicBezTo>
                    <a:pt x="2349" y="3215"/>
                    <a:pt x="2858" y="2942"/>
                    <a:pt x="3166" y="2445"/>
                  </a:cubicBezTo>
                  <a:cubicBezTo>
                    <a:pt x="3657" y="1652"/>
                    <a:pt x="3424" y="674"/>
                    <a:pt x="2632" y="217"/>
                  </a:cubicBezTo>
                  <a:cubicBezTo>
                    <a:pt x="2379" y="70"/>
                    <a:pt x="2106" y="0"/>
                    <a:pt x="1838"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0" name="Google Shape;4370;p9"/>
            <p:cNvSpPr/>
            <p:nvPr/>
          </p:nvSpPr>
          <p:spPr>
            <a:xfrm>
              <a:off x="5012275" y="866600"/>
              <a:ext cx="90500" cy="80425"/>
            </a:xfrm>
            <a:custGeom>
              <a:rect b="b" l="l" r="r" t="t"/>
              <a:pathLst>
                <a:path extrusionOk="0" h="3217" w="3620">
                  <a:moveTo>
                    <a:pt x="1817" y="0"/>
                  </a:moveTo>
                  <a:cubicBezTo>
                    <a:pt x="1251" y="0"/>
                    <a:pt x="711" y="314"/>
                    <a:pt x="415" y="876"/>
                  </a:cubicBezTo>
                  <a:cubicBezTo>
                    <a:pt x="0" y="1658"/>
                    <a:pt x="257" y="2572"/>
                    <a:pt x="1013" y="3004"/>
                  </a:cubicBezTo>
                  <a:cubicBezTo>
                    <a:pt x="1266" y="3148"/>
                    <a:pt x="1536" y="3217"/>
                    <a:pt x="1801" y="3217"/>
                  </a:cubicBezTo>
                  <a:cubicBezTo>
                    <a:pt x="2366" y="3217"/>
                    <a:pt x="2907" y="2903"/>
                    <a:pt x="3206" y="2341"/>
                  </a:cubicBezTo>
                  <a:cubicBezTo>
                    <a:pt x="3620" y="1560"/>
                    <a:pt x="3362" y="645"/>
                    <a:pt x="2606" y="214"/>
                  </a:cubicBezTo>
                  <a:cubicBezTo>
                    <a:pt x="2352" y="69"/>
                    <a:pt x="2082" y="0"/>
                    <a:pt x="1817"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1" name="Google Shape;4371;p9"/>
            <p:cNvSpPr/>
            <p:nvPr/>
          </p:nvSpPr>
          <p:spPr>
            <a:xfrm>
              <a:off x="6008025" y="2362550"/>
              <a:ext cx="90375" cy="80475"/>
            </a:xfrm>
            <a:custGeom>
              <a:rect b="b" l="l" r="r" t="t"/>
              <a:pathLst>
                <a:path extrusionOk="0" h="3219" w="3615">
                  <a:moveTo>
                    <a:pt x="1818" y="1"/>
                  </a:moveTo>
                  <a:cubicBezTo>
                    <a:pt x="1271" y="1"/>
                    <a:pt x="744" y="294"/>
                    <a:pt x="439" y="826"/>
                  </a:cubicBezTo>
                  <a:cubicBezTo>
                    <a:pt x="0" y="1595"/>
                    <a:pt x="224" y="2522"/>
                    <a:pt x="960" y="2976"/>
                  </a:cubicBezTo>
                  <a:cubicBezTo>
                    <a:pt x="1226" y="3140"/>
                    <a:pt x="1514" y="3218"/>
                    <a:pt x="1797" y="3218"/>
                  </a:cubicBezTo>
                  <a:cubicBezTo>
                    <a:pt x="2344" y="3218"/>
                    <a:pt x="2869" y="2926"/>
                    <a:pt x="3174" y="2393"/>
                  </a:cubicBezTo>
                  <a:cubicBezTo>
                    <a:pt x="3615" y="1623"/>
                    <a:pt x="3391" y="696"/>
                    <a:pt x="2654" y="243"/>
                  </a:cubicBezTo>
                  <a:cubicBezTo>
                    <a:pt x="2388" y="79"/>
                    <a:pt x="2100" y="1"/>
                    <a:pt x="1818"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2" name="Google Shape;4372;p9"/>
            <p:cNvSpPr/>
            <p:nvPr/>
          </p:nvSpPr>
          <p:spPr>
            <a:xfrm>
              <a:off x="4131575" y="527475"/>
              <a:ext cx="90350" cy="80425"/>
            </a:xfrm>
            <a:custGeom>
              <a:rect b="b" l="l" r="r" t="t"/>
              <a:pathLst>
                <a:path extrusionOk="0" h="3217" w="3614">
                  <a:moveTo>
                    <a:pt x="1818" y="0"/>
                  </a:moveTo>
                  <a:cubicBezTo>
                    <a:pt x="1282" y="0"/>
                    <a:pt x="763" y="281"/>
                    <a:pt x="456" y="797"/>
                  </a:cubicBezTo>
                  <a:cubicBezTo>
                    <a:pt x="1" y="1560"/>
                    <a:pt x="207" y="2491"/>
                    <a:pt x="934" y="2959"/>
                  </a:cubicBezTo>
                  <a:cubicBezTo>
                    <a:pt x="1205" y="3133"/>
                    <a:pt x="1503" y="3217"/>
                    <a:pt x="1796" y="3217"/>
                  </a:cubicBezTo>
                  <a:cubicBezTo>
                    <a:pt x="2332" y="3217"/>
                    <a:pt x="2851" y="2936"/>
                    <a:pt x="3159" y="2421"/>
                  </a:cubicBezTo>
                  <a:cubicBezTo>
                    <a:pt x="3614" y="1656"/>
                    <a:pt x="3408" y="725"/>
                    <a:pt x="2681" y="258"/>
                  </a:cubicBezTo>
                  <a:cubicBezTo>
                    <a:pt x="2409" y="83"/>
                    <a:pt x="2111" y="0"/>
                    <a:pt x="1818"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3" name="Google Shape;4373;p9"/>
            <p:cNvSpPr/>
            <p:nvPr/>
          </p:nvSpPr>
          <p:spPr>
            <a:xfrm>
              <a:off x="5674500" y="4048000"/>
              <a:ext cx="88125" cy="78125"/>
            </a:xfrm>
            <a:custGeom>
              <a:rect b="b" l="l" r="r" t="t"/>
              <a:pathLst>
                <a:path extrusionOk="0" h="3125" w="3525">
                  <a:moveTo>
                    <a:pt x="1812" y="0"/>
                  </a:moveTo>
                  <a:cubicBezTo>
                    <a:pt x="1286" y="0"/>
                    <a:pt x="755" y="261"/>
                    <a:pt x="456" y="727"/>
                  </a:cubicBezTo>
                  <a:cubicBezTo>
                    <a:pt x="1" y="1437"/>
                    <a:pt x="214" y="2446"/>
                    <a:pt x="914" y="2896"/>
                  </a:cubicBezTo>
                  <a:cubicBezTo>
                    <a:pt x="1156" y="3051"/>
                    <a:pt x="1434" y="3124"/>
                    <a:pt x="1713" y="3124"/>
                  </a:cubicBezTo>
                  <a:cubicBezTo>
                    <a:pt x="2240" y="3124"/>
                    <a:pt x="2771" y="2864"/>
                    <a:pt x="3069" y="2398"/>
                  </a:cubicBezTo>
                  <a:cubicBezTo>
                    <a:pt x="3524" y="1689"/>
                    <a:pt x="3310" y="679"/>
                    <a:pt x="2611" y="228"/>
                  </a:cubicBezTo>
                  <a:cubicBezTo>
                    <a:pt x="2369" y="74"/>
                    <a:pt x="2091" y="0"/>
                    <a:pt x="1812"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4" name="Google Shape;4374;p9"/>
            <p:cNvSpPr/>
            <p:nvPr/>
          </p:nvSpPr>
          <p:spPr>
            <a:xfrm>
              <a:off x="6024675" y="3152650"/>
              <a:ext cx="88325" cy="78175"/>
            </a:xfrm>
            <a:custGeom>
              <a:rect b="b" l="l" r="r" t="t"/>
              <a:pathLst>
                <a:path extrusionOk="0" h="3127" w="3533">
                  <a:moveTo>
                    <a:pt x="1812" y="0"/>
                  </a:moveTo>
                  <a:cubicBezTo>
                    <a:pt x="1249" y="0"/>
                    <a:pt x="687" y="304"/>
                    <a:pt x="404" y="826"/>
                  </a:cubicBezTo>
                  <a:cubicBezTo>
                    <a:pt x="0" y="1574"/>
                    <a:pt x="280" y="2555"/>
                    <a:pt x="1014" y="2951"/>
                  </a:cubicBezTo>
                  <a:cubicBezTo>
                    <a:pt x="1235" y="3071"/>
                    <a:pt x="1478" y="3127"/>
                    <a:pt x="1721" y="3127"/>
                  </a:cubicBezTo>
                  <a:cubicBezTo>
                    <a:pt x="2284" y="3127"/>
                    <a:pt x="2846" y="2824"/>
                    <a:pt x="3129" y="2301"/>
                  </a:cubicBezTo>
                  <a:cubicBezTo>
                    <a:pt x="3533" y="1554"/>
                    <a:pt x="3253" y="573"/>
                    <a:pt x="2519" y="177"/>
                  </a:cubicBezTo>
                  <a:cubicBezTo>
                    <a:pt x="2298" y="57"/>
                    <a:pt x="2055" y="0"/>
                    <a:pt x="1812"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5" name="Google Shape;4375;p9"/>
            <p:cNvSpPr/>
            <p:nvPr/>
          </p:nvSpPr>
          <p:spPr>
            <a:xfrm>
              <a:off x="2303000" y="1060375"/>
              <a:ext cx="88325" cy="78200"/>
            </a:xfrm>
            <a:custGeom>
              <a:rect b="b" l="l" r="r" t="t"/>
              <a:pathLst>
                <a:path extrusionOk="0" h="3128" w="3533">
                  <a:moveTo>
                    <a:pt x="1814" y="1"/>
                  </a:moveTo>
                  <a:cubicBezTo>
                    <a:pt x="1272" y="1"/>
                    <a:pt x="730" y="279"/>
                    <a:pt x="437" y="770"/>
                  </a:cubicBezTo>
                  <a:cubicBezTo>
                    <a:pt x="0" y="1501"/>
                    <a:pt x="242" y="2493"/>
                    <a:pt x="958" y="2921"/>
                  </a:cubicBezTo>
                  <a:cubicBezTo>
                    <a:pt x="1193" y="3062"/>
                    <a:pt x="1457" y="3128"/>
                    <a:pt x="1721" y="3128"/>
                  </a:cubicBezTo>
                  <a:cubicBezTo>
                    <a:pt x="2262" y="3128"/>
                    <a:pt x="2803" y="2850"/>
                    <a:pt x="3096" y="2358"/>
                  </a:cubicBezTo>
                  <a:cubicBezTo>
                    <a:pt x="3533" y="1629"/>
                    <a:pt x="3292" y="636"/>
                    <a:pt x="2576" y="207"/>
                  </a:cubicBezTo>
                  <a:cubicBezTo>
                    <a:pt x="2342" y="67"/>
                    <a:pt x="2078" y="1"/>
                    <a:pt x="1814"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6" name="Google Shape;4376;p9"/>
            <p:cNvSpPr/>
            <p:nvPr/>
          </p:nvSpPr>
          <p:spPr>
            <a:xfrm>
              <a:off x="1720125" y="1824925"/>
              <a:ext cx="88400" cy="78225"/>
            </a:xfrm>
            <a:custGeom>
              <a:rect b="b" l="l" r="r" t="t"/>
              <a:pathLst>
                <a:path extrusionOk="0" h="3129" w="3536">
                  <a:moveTo>
                    <a:pt x="1814" y="1"/>
                  </a:moveTo>
                  <a:cubicBezTo>
                    <a:pt x="1262" y="1"/>
                    <a:pt x="711" y="292"/>
                    <a:pt x="422" y="799"/>
                  </a:cubicBezTo>
                  <a:cubicBezTo>
                    <a:pt x="0" y="1539"/>
                    <a:pt x="261" y="2523"/>
                    <a:pt x="988" y="2937"/>
                  </a:cubicBezTo>
                  <a:cubicBezTo>
                    <a:pt x="1216" y="3067"/>
                    <a:pt x="1469" y="3128"/>
                    <a:pt x="1722" y="3128"/>
                  </a:cubicBezTo>
                  <a:cubicBezTo>
                    <a:pt x="2274" y="3128"/>
                    <a:pt x="2825" y="2837"/>
                    <a:pt x="3114" y="2330"/>
                  </a:cubicBezTo>
                  <a:cubicBezTo>
                    <a:pt x="3535" y="1590"/>
                    <a:pt x="3273" y="604"/>
                    <a:pt x="2548" y="192"/>
                  </a:cubicBezTo>
                  <a:cubicBezTo>
                    <a:pt x="2320" y="62"/>
                    <a:pt x="2067" y="1"/>
                    <a:pt x="1814"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7" name="Google Shape;4377;p9"/>
            <p:cNvSpPr/>
            <p:nvPr/>
          </p:nvSpPr>
          <p:spPr>
            <a:xfrm>
              <a:off x="5860075" y="1811850"/>
              <a:ext cx="88350" cy="78200"/>
            </a:xfrm>
            <a:custGeom>
              <a:rect b="b" l="l" r="r" t="t"/>
              <a:pathLst>
                <a:path extrusionOk="0" h="3128" w="3534">
                  <a:moveTo>
                    <a:pt x="1813" y="0"/>
                  </a:moveTo>
                  <a:cubicBezTo>
                    <a:pt x="1262" y="0"/>
                    <a:pt x="712" y="290"/>
                    <a:pt x="423" y="796"/>
                  </a:cubicBezTo>
                  <a:cubicBezTo>
                    <a:pt x="0" y="1534"/>
                    <a:pt x="260" y="2520"/>
                    <a:pt x="985" y="2934"/>
                  </a:cubicBezTo>
                  <a:cubicBezTo>
                    <a:pt x="1214" y="3065"/>
                    <a:pt x="1469" y="3127"/>
                    <a:pt x="1723" y="3127"/>
                  </a:cubicBezTo>
                  <a:cubicBezTo>
                    <a:pt x="2274" y="3127"/>
                    <a:pt x="2823" y="2838"/>
                    <a:pt x="3111" y="2333"/>
                  </a:cubicBezTo>
                  <a:cubicBezTo>
                    <a:pt x="3534" y="1593"/>
                    <a:pt x="3276" y="607"/>
                    <a:pt x="2551" y="193"/>
                  </a:cubicBezTo>
                  <a:cubicBezTo>
                    <a:pt x="2322" y="62"/>
                    <a:pt x="2067" y="0"/>
                    <a:pt x="1813"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8" name="Google Shape;4378;p9"/>
            <p:cNvSpPr/>
            <p:nvPr/>
          </p:nvSpPr>
          <p:spPr>
            <a:xfrm>
              <a:off x="3534075" y="504200"/>
              <a:ext cx="88325" cy="78200"/>
            </a:xfrm>
            <a:custGeom>
              <a:rect b="b" l="l" r="r" t="t"/>
              <a:pathLst>
                <a:path extrusionOk="0" h="3128" w="3533">
                  <a:moveTo>
                    <a:pt x="1813" y="0"/>
                  </a:moveTo>
                  <a:cubicBezTo>
                    <a:pt x="1245" y="0"/>
                    <a:pt x="679" y="309"/>
                    <a:pt x="398" y="838"/>
                  </a:cubicBezTo>
                  <a:cubicBezTo>
                    <a:pt x="1" y="1589"/>
                    <a:pt x="289" y="2569"/>
                    <a:pt x="1025" y="2958"/>
                  </a:cubicBezTo>
                  <a:cubicBezTo>
                    <a:pt x="1242" y="3074"/>
                    <a:pt x="1480" y="3128"/>
                    <a:pt x="1718" y="3128"/>
                  </a:cubicBezTo>
                  <a:cubicBezTo>
                    <a:pt x="2286" y="3128"/>
                    <a:pt x="2854" y="2818"/>
                    <a:pt x="3135" y="2289"/>
                  </a:cubicBezTo>
                  <a:cubicBezTo>
                    <a:pt x="3533" y="1539"/>
                    <a:pt x="3244" y="559"/>
                    <a:pt x="2507" y="170"/>
                  </a:cubicBezTo>
                  <a:cubicBezTo>
                    <a:pt x="2289" y="55"/>
                    <a:pt x="2051" y="0"/>
                    <a:pt x="1813"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9" name="Google Shape;4379;p9"/>
            <p:cNvSpPr/>
            <p:nvPr/>
          </p:nvSpPr>
          <p:spPr>
            <a:xfrm>
              <a:off x="1568450" y="3456050"/>
              <a:ext cx="88325" cy="78175"/>
            </a:xfrm>
            <a:custGeom>
              <a:rect b="b" l="l" r="r" t="t"/>
              <a:pathLst>
                <a:path extrusionOk="0" h="3127" w="3533">
                  <a:moveTo>
                    <a:pt x="1814" y="0"/>
                  </a:moveTo>
                  <a:cubicBezTo>
                    <a:pt x="1272" y="0"/>
                    <a:pt x="730" y="278"/>
                    <a:pt x="437" y="770"/>
                  </a:cubicBezTo>
                  <a:cubicBezTo>
                    <a:pt x="0" y="1499"/>
                    <a:pt x="242" y="2491"/>
                    <a:pt x="958" y="2919"/>
                  </a:cubicBezTo>
                  <a:cubicBezTo>
                    <a:pt x="1193" y="3060"/>
                    <a:pt x="1457" y="3127"/>
                    <a:pt x="1721" y="3127"/>
                  </a:cubicBezTo>
                  <a:cubicBezTo>
                    <a:pt x="2262" y="3127"/>
                    <a:pt x="2803" y="2848"/>
                    <a:pt x="3096" y="2358"/>
                  </a:cubicBezTo>
                  <a:cubicBezTo>
                    <a:pt x="3533" y="1627"/>
                    <a:pt x="3291" y="635"/>
                    <a:pt x="2576" y="207"/>
                  </a:cubicBezTo>
                  <a:cubicBezTo>
                    <a:pt x="2342" y="66"/>
                    <a:pt x="2078" y="0"/>
                    <a:pt x="1814"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0" name="Google Shape;4380;p9"/>
            <p:cNvSpPr/>
            <p:nvPr/>
          </p:nvSpPr>
          <p:spPr>
            <a:xfrm>
              <a:off x="4359700" y="5025225"/>
              <a:ext cx="88325" cy="78175"/>
            </a:xfrm>
            <a:custGeom>
              <a:rect b="b" l="l" r="r" t="t"/>
              <a:pathLst>
                <a:path extrusionOk="0" h="3127" w="3533">
                  <a:moveTo>
                    <a:pt x="1813" y="1"/>
                  </a:moveTo>
                  <a:cubicBezTo>
                    <a:pt x="1244" y="1"/>
                    <a:pt x="676" y="311"/>
                    <a:pt x="397" y="841"/>
                  </a:cubicBezTo>
                  <a:cubicBezTo>
                    <a:pt x="0" y="1591"/>
                    <a:pt x="291" y="2573"/>
                    <a:pt x="1027" y="2959"/>
                  </a:cubicBezTo>
                  <a:cubicBezTo>
                    <a:pt x="1244" y="3073"/>
                    <a:pt x="1481" y="3126"/>
                    <a:pt x="1718" y="3126"/>
                  </a:cubicBezTo>
                  <a:cubicBezTo>
                    <a:pt x="2288" y="3126"/>
                    <a:pt x="2856" y="2816"/>
                    <a:pt x="3136" y="2287"/>
                  </a:cubicBezTo>
                  <a:cubicBezTo>
                    <a:pt x="3532" y="1535"/>
                    <a:pt x="3242" y="557"/>
                    <a:pt x="2505" y="169"/>
                  </a:cubicBezTo>
                  <a:cubicBezTo>
                    <a:pt x="2288" y="55"/>
                    <a:pt x="2050" y="1"/>
                    <a:pt x="1813"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1" name="Google Shape;4381;p9"/>
            <p:cNvSpPr/>
            <p:nvPr/>
          </p:nvSpPr>
          <p:spPr>
            <a:xfrm>
              <a:off x="5807175" y="3810275"/>
              <a:ext cx="89425" cy="79325"/>
            </a:xfrm>
            <a:custGeom>
              <a:rect b="b" l="l" r="r" t="t"/>
              <a:pathLst>
                <a:path extrusionOk="0" h="3173" w="3577">
                  <a:moveTo>
                    <a:pt x="1810" y="1"/>
                  </a:moveTo>
                  <a:cubicBezTo>
                    <a:pt x="1267" y="1"/>
                    <a:pt x="737" y="288"/>
                    <a:pt x="438" y="802"/>
                  </a:cubicBezTo>
                  <a:cubicBezTo>
                    <a:pt x="0" y="1555"/>
                    <a:pt x="235" y="2508"/>
                    <a:pt x="964" y="2949"/>
                  </a:cubicBezTo>
                  <a:cubicBezTo>
                    <a:pt x="1215" y="3101"/>
                    <a:pt x="1490" y="3173"/>
                    <a:pt x="1762" y="3173"/>
                  </a:cubicBezTo>
                  <a:cubicBezTo>
                    <a:pt x="2324" y="3173"/>
                    <a:pt x="2872" y="2866"/>
                    <a:pt x="3164" y="2322"/>
                  </a:cubicBezTo>
                  <a:cubicBezTo>
                    <a:pt x="3577" y="1556"/>
                    <a:pt x="3310" y="614"/>
                    <a:pt x="2563" y="197"/>
                  </a:cubicBezTo>
                  <a:cubicBezTo>
                    <a:pt x="2324" y="64"/>
                    <a:pt x="2066" y="1"/>
                    <a:pt x="1810"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2" name="Google Shape;4382;p9"/>
            <p:cNvSpPr/>
            <p:nvPr/>
          </p:nvSpPr>
          <p:spPr>
            <a:xfrm>
              <a:off x="1853475" y="1587775"/>
              <a:ext cx="88300" cy="78175"/>
            </a:xfrm>
            <a:custGeom>
              <a:rect b="b" l="l" r="r" t="t"/>
              <a:pathLst>
                <a:path extrusionOk="0" h="3127" w="3532">
                  <a:moveTo>
                    <a:pt x="1814" y="0"/>
                  </a:moveTo>
                  <a:cubicBezTo>
                    <a:pt x="1245" y="0"/>
                    <a:pt x="677" y="311"/>
                    <a:pt x="397" y="841"/>
                  </a:cubicBezTo>
                  <a:cubicBezTo>
                    <a:pt x="1" y="1592"/>
                    <a:pt x="291" y="2572"/>
                    <a:pt x="1028" y="2960"/>
                  </a:cubicBezTo>
                  <a:cubicBezTo>
                    <a:pt x="1244" y="3073"/>
                    <a:pt x="1481" y="3127"/>
                    <a:pt x="1718" y="3127"/>
                  </a:cubicBezTo>
                  <a:cubicBezTo>
                    <a:pt x="2288" y="3127"/>
                    <a:pt x="2857" y="2817"/>
                    <a:pt x="3136" y="2288"/>
                  </a:cubicBezTo>
                  <a:cubicBezTo>
                    <a:pt x="3531" y="1536"/>
                    <a:pt x="3243" y="558"/>
                    <a:pt x="2506" y="169"/>
                  </a:cubicBezTo>
                  <a:cubicBezTo>
                    <a:pt x="2289" y="54"/>
                    <a:pt x="2051" y="0"/>
                    <a:pt x="1814"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3" name="Google Shape;4383;p9"/>
            <p:cNvSpPr/>
            <p:nvPr/>
          </p:nvSpPr>
          <p:spPr>
            <a:xfrm>
              <a:off x="6059600" y="2548100"/>
              <a:ext cx="86950" cy="77475"/>
            </a:xfrm>
            <a:custGeom>
              <a:rect b="b" l="l" r="r" t="t"/>
              <a:pathLst>
                <a:path extrusionOk="0" h="3099" w="3478">
                  <a:moveTo>
                    <a:pt x="1773" y="1"/>
                  </a:moveTo>
                  <a:cubicBezTo>
                    <a:pt x="1200" y="1"/>
                    <a:pt x="621" y="308"/>
                    <a:pt x="378" y="840"/>
                  </a:cubicBezTo>
                  <a:cubicBezTo>
                    <a:pt x="0" y="1665"/>
                    <a:pt x="198" y="2387"/>
                    <a:pt x="939" y="2884"/>
                  </a:cubicBezTo>
                  <a:cubicBezTo>
                    <a:pt x="1159" y="3030"/>
                    <a:pt x="1414" y="3098"/>
                    <a:pt x="1673" y="3098"/>
                  </a:cubicBezTo>
                  <a:cubicBezTo>
                    <a:pt x="2219" y="3098"/>
                    <a:pt x="2781" y="2798"/>
                    <a:pt x="3062" y="2303"/>
                  </a:cubicBezTo>
                  <a:cubicBezTo>
                    <a:pt x="3478" y="1572"/>
                    <a:pt x="3202" y="567"/>
                    <a:pt x="2477" y="174"/>
                  </a:cubicBezTo>
                  <a:cubicBezTo>
                    <a:pt x="2261" y="56"/>
                    <a:pt x="2018" y="1"/>
                    <a:pt x="1773"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4" name="Google Shape;4384;p9"/>
            <p:cNvSpPr/>
            <p:nvPr/>
          </p:nvSpPr>
          <p:spPr>
            <a:xfrm>
              <a:off x="5542950" y="4286750"/>
              <a:ext cx="84600" cy="74900"/>
            </a:xfrm>
            <a:custGeom>
              <a:rect b="b" l="l" r="r" t="t"/>
              <a:pathLst>
                <a:path extrusionOk="0" h="2996" w="3384">
                  <a:moveTo>
                    <a:pt x="1743" y="0"/>
                  </a:moveTo>
                  <a:cubicBezTo>
                    <a:pt x="1219" y="0"/>
                    <a:pt x="689" y="272"/>
                    <a:pt x="410" y="746"/>
                  </a:cubicBezTo>
                  <a:cubicBezTo>
                    <a:pt x="1" y="1442"/>
                    <a:pt x="241" y="2401"/>
                    <a:pt x="926" y="2805"/>
                  </a:cubicBezTo>
                  <a:cubicBezTo>
                    <a:pt x="1146" y="2934"/>
                    <a:pt x="1394" y="2996"/>
                    <a:pt x="1642" y="2996"/>
                  </a:cubicBezTo>
                  <a:cubicBezTo>
                    <a:pt x="2167" y="2996"/>
                    <a:pt x="2694" y="2723"/>
                    <a:pt x="2974" y="2249"/>
                  </a:cubicBezTo>
                  <a:cubicBezTo>
                    <a:pt x="3384" y="1554"/>
                    <a:pt x="3142" y="594"/>
                    <a:pt x="2457" y="191"/>
                  </a:cubicBezTo>
                  <a:cubicBezTo>
                    <a:pt x="2238" y="61"/>
                    <a:pt x="1991" y="0"/>
                    <a:pt x="1743"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5" name="Google Shape;4385;p9"/>
            <p:cNvSpPr/>
            <p:nvPr/>
          </p:nvSpPr>
          <p:spPr>
            <a:xfrm>
              <a:off x="5245775" y="998725"/>
              <a:ext cx="88050" cy="77450"/>
            </a:xfrm>
            <a:custGeom>
              <a:rect b="b" l="l" r="r" t="t"/>
              <a:pathLst>
                <a:path extrusionOk="0" h="3098" w="3522">
                  <a:moveTo>
                    <a:pt x="1747" y="0"/>
                  </a:moveTo>
                  <a:cubicBezTo>
                    <a:pt x="1251" y="0"/>
                    <a:pt x="812" y="259"/>
                    <a:pt x="469" y="765"/>
                  </a:cubicBezTo>
                  <a:cubicBezTo>
                    <a:pt x="0" y="1456"/>
                    <a:pt x="277" y="2490"/>
                    <a:pt x="990" y="2906"/>
                  </a:cubicBezTo>
                  <a:cubicBezTo>
                    <a:pt x="1214" y="3036"/>
                    <a:pt x="1466" y="3098"/>
                    <a:pt x="1719" y="3098"/>
                  </a:cubicBezTo>
                  <a:cubicBezTo>
                    <a:pt x="2273" y="3098"/>
                    <a:pt x="2832" y="2804"/>
                    <a:pt x="3112" y="2299"/>
                  </a:cubicBezTo>
                  <a:cubicBezTo>
                    <a:pt x="3522" y="1563"/>
                    <a:pt x="3249" y="530"/>
                    <a:pt x="2505" y="184"/>
                  </a:cubicBezTo>
                  <a:cubicBezTo>
                    <a:pt x="2242" y="61"/>
                    <a:pt x="1988" y="0"/>
                    <a:pt x="1747"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6" name="Google Shape;4386;p9"/>
            <p:cNvSpPr/>
            <p:nvPr/>
          </p:nvSpPr>
          <p:spPr>
            <a:xfrm>
              <a:off x="2748500" y="4899900"/>
              <a:ext cx="85575" cy="76050"/>
            </a:xfrm>
            <a:custGeom>
              <a:rect b="b" l="l" r="r" t="t"/>
              <a:pathLst>
                <a:path extrusionOk="0" h="3042" w="3423">
                  <a:moveTo>
                    <a:pt x="1770" y="0"/>
                  </a:moveTo>
                  <a:cubicBezTo>
                    <a:pt x="1202" y="0"/>
                    <a:pt x="625" y="312"/>
                    <a:pt x="362" y="835"/>
                  </a:cubicBezTo>
                  <a:cubicBezTo>
                    <a:pt x="1" y="1553"/>
                    <a:pt x="294" y="2516"/>
                    <a:pt x="985" y="2882"/>
                  </a:cubicBezTo>
                  <a:cubicBezTo>
                    <a:pt x="1191" y="2991"/>
                    <a:pt x="1421" y="3042"/>
                    <a:pt x="1651" y="3042"/>
                  </a:cubicBezTo>
                  <a:cubicBezTo>
                    <a:pt x="2201" y="3042"/>
                    <a:pt x="2758" y="2751"/>
                    <a:pt x="3032" y="2256"/>
                  </a:cubicBezTo>
                  <a:cubicBezTo>
                    <a:pt x="3422" y="1553"/>
                    <a:pt x="3167" y="586"/>
                    <a:pt x="2485" y="188"/>
                  </a:cubicBezTo>
                  <a:cubicBezTo>
                    <a:pt x="2267" y="60"/>
                    <a:pt x="2019" y="0"/>
                    <a:pt x="1770"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7" name="Google Shape;4387;p9"/>
            <p:cNvSpPr/>
            <p:nvPr/>
          </p:nvSpPr>
          <p:spPr>
            <a:xfrm>
              <a:off x="2515850" y="4769125"/>
              <a:ext cx="85550" cy="76050"/>
            </a:xfrm>
            <a:custGeom>
              <a:rect b="b" l="l" r="r" t="t"/>
              <a:pathLst>
                <a:path extrusionOk="0" h="3042" w="3422">
                  <a:moveTo>
                    <a:pt x="1777" y="0"/>
                  </a:moveTo>
                  <a:cubicBezTo>
                    <a:pt x="1229" y="0"/>
                    <a:pt x="668" y="288"/>
                    <a:pt x="391" y="783"/>
                  </a:cubicBezTo>
                  <a:cubicBezTo>
                    <a:pt x="1" y="1486"/>
                    <a:pt x="256" y="2454"/>
                    <a:pt x="937" y="2854"/>
                  </a:cubicBezTo>
                  <a:cubicBezTo>
                    <a:pt x="1155" y="2982"/>
                    <a:pt x="1403" y="3042"/>
                    <a:pt x="1653" y="3042"/>
                  </a:cubicBezTo>
                  <a:cubicBezTo>
                    <a:pt x="2181" y="3042"/>
                    <a:pt x="2720" y="2774"/>
                    <a:pt x="3006" y="2307"/>
                  </a:cubicBezTo>
                  <a:cubicBezTo>
                    <a:pt x="3421" y="1631"/>
                    <a:pt x="3199" y="643"/>
                    <a:pt x="2537" y="216"/>
                  </a:cubicBezTo>
                  <a:cubicBezTo>
                    <a:pt x="2310" y="69"/>
                    <a:pt x="2045" y="0"/>
                    <a:pt x="1777"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8" name="Google Shape;4388;p9"/>
            <p:cNvSpPr/>
            <p:nvPr/>
          </p:nvSpPr>
          <p:spPr>
            <a:xfrm>
              <a:off x="5224625" y="4575650"/>
              <a:ext cx="88075" cy="77475"/>
            </a:xfrm>
            <a:custGeom>
              <a:rect b="b" l="l" r="r" t="t"/>
              <a:pathLst>
                <a:path extrusionOk="0" h="3099" w="3523">
                  <a:moveTo>
                    <a:pt x="1746" y="0"/>
                  </a:moveTo>
                  <a:cubicBezTo>
                    <a:pt x="1245" y="0"/>
                    <a:pt x="804" y="262"/>
                    <a:pt x="463" y="777"/>
                  </a:cubicBezTo>
                  <a:cubicBezTo>
                    <a:pt x="0" y="1474"/>
                    <a:pt x="285" y="2504"/>
                    <a:pt x="1002" y="2914"/>
                  </a:cubicBezTo>
                  <a:cubicBezTo>
                    <a:pt x="1223" y="3039"/>
                    <a:pt x="1470" y="3098"/>
                    <a:pt x="1718" y="3098"/>
                  </a:cubicBezTo>
                  <a:cubicBezTo>
                    <a:pt x="2277" y="3098"/>
                    <a:pt x="2842" y="2800"/>
                    <a:pt x="3120" y="2287"/>
                  </a:cubicBezTo>
                  <a:cubicBezTo>
                    <a:pt x="3522" y="1549"/>
                    <a:pt x="3241" y="515"/>
                    <a:pt x="2495" y="177"/>
                  </a:cubicBezTo>
                  <a:cubicBezTo>
                    <a:pt x="2235" y="59"/>
                    <a:pt x="1984" y="0"/>
                    <a:pt x="1746"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9" name="Google Shape;4389;p9"/>
            <p:cNvSpPr/>
            <p:nvPr/>
          </p:nvSpPr>
          <p:spPr>
            <a:xfrm>
              <a:off x="1502975" y="2483350"/>
              <a:ext cx="88075" cy="77450"/>
            </a:xfrm>
            <a:custGeom>
              <a:rect b="b" l="l" r="r" t="t"/>
              <a:pathLst>
                <a:path extrusionOk="0" h="3098" w="3523">
                  <a:moveTo>
                    <a:pt x="1748" y="1"/>
                  </a:moveTo>
                  <a:cubicBezTo>
                    <a:pt x="1246" y="1"/>
                    <a:pt x="805" y="263"/>
                    <a:pt x="464" y="777"/>
                  </a:cubicBezTo>
                  <a:cubicBezTo>
                    <a:pt x="1" y="1474"/>
                    <a:pt x="287" y="2505"/>
                    <a:pt x="1003" y="2913"/>
                  </a:cubicBezTo>
                  <a:cubicBezTo>
                    <a:pt x="1223" y="3038"/>
                    <a:pt x="1471" y="3097"/>
                    <a:pt x="1719" y="3097"/>
                  </a:cubicBezTo>
                  <a:cubicBezTo>
                    <a:pt x="2278" y="3097"/>
                    <a:pt x="2843" y="2799"/>
                    <a:pt x="3120" y="2288"/>
                  </a:cubicBezTo>
                  <a:cubicBezTo>
                    <a:pt x="3523" y="1550"/>
                    <a:pt x="3241" y="517"/>
                    <a:pt x="2496" y="178"/>
                  </a:cubicBezTo>
                  <a:cubicBezTo>
                    <a:pt x="2236" y="59"/>
                    <a:pt x="1985" y="1"/>
                    <a:pt x="1748"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0" name="Google Shape;4390;p9"/>
            <p:cNvSpPr/>
            <p:nvPr/>
          </p:nvSpPr>
          <p:spPr>
            <a:xfrm>
              <a:off x="3995650" y="5133250"/>
              <a:ext cx="84600" cy="74900"/>
            </a:xfrm>
            <a:custGeom>
              <a:rect b="b" l="l" r="r" t="t"/>
              <a:pathLst>
                <a:path extrusionOk="0" h="2996" w="3384">
                  <a:moveTo>
                    <a:pt x="1742" y="0"/>
                  </a:moveTo>
                  <a:cubicBezTo>
                    <a:pt x="1218" y="0"/>
                    <a:pt x="690" y="271"/>
                    <a:pt x="410" y="745"/>
                  </a:cubicBezTo>
                  <a:cubicBezTo>
                    <a:pt x="0" y="1440"/>
                    <a:pt x="240" y="2400"/>
                    <a:pt x="926" y="2805"/>
                  </a:cubicBezTo>
                  <a:cubicBezTo>
                    <a:pt x="1145" y="2934"/>
                    <a:pt x="1393" y="2996"/>
                    <a:pt x="1641" y="2996"/>
                  </a:cubicBezTo>
                  <a:cubicBezTo>
                    <a:pt x="2165" y="2996"/>
                    <a:pt x="2694" y="2724"/>
                    <a:pt x="2974" y="2249"/>
                  </a:cubicBezTo>
                  <a:cubicBezTo>
                    <a:pt x="3384" y="1554"/>
                    <a:pt x="3143" y="596"/>
                    <a:pt x="2458" y="191"/>
                  </a:cubicBezTo>
                  <a:cubicBezTo>
                    <a:pt x="2238" y="61"/>
                    <a:pt x="1991" y="0"/>
                    <a:pt x="1742"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1" name="Google Shape;4391;p9"/>
            <p:cNvSpPr/>
            <p:nvPr/>
          </p:nvSpPr>
          <p:spPr>
            <a:xfrm>
              <a:off x="4548950" y="606625"/>
              <a:ext cx="87075" cy="77500"/>
            </a:xfrm>
            <a:custGeom>
              <a:rect b="b" l="l" r="r" t="t"/>
              <a:pathLst>
                <a:path extrusionOk="0" h="3100" w="3483">
                  <a:moveTo>
                    <a:pt x="1777" y="1"/>
                  </a:moveTo>
                  <a:cubicBezTo>
                    <a:pt x="1213" y="1"/>
                    <a:pt x="645" y="298"/>
                    <a:pt x="394" y="820"/>
                  </a:cubicBezTo>
                  <a:cubicBezTo>
                    <a:pt x="0" y="1641"/>
                    <a:pt x="192" y="2364"/>
                    <a:pt x="923" y="2872"/>
                  </a:cubicBezTo>
                  <a:cubicBezTo>
                    <a:pt x="1145" y="3028"/>
                    <a:pt x="1408" y="3099"/>
                    <a:pt x="1675" y="3099"/>
                  </a:cubicBezTo>
                  <a:cubicBezTo>
                    <a:pt x="2212" y="3099"/>
                    <a:pt x="2768" y="2809"/>
                    <a:pt x="3055" y="2326"/>
                  </a:cubicBezTo>
                  <a:cubicBezTo>
                    <a:pt x="3482" y="1602"/>
                    <a:pt x="3221" y="593"/>
                    <a:pt x="2504" y="186"/>
                  </a:cubicBezTo>
                  <a:cubicBezTo>
                    <a:pt x="2282" y="60"/>
                    <a:pt x="2030" y="1"/>
                    <a:pt x="1777"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2" name="Google Shape;4392;p9"/>
            <p:cNvSpPr/>
            <p:nvPr/>
          </p:nvSpPr>
          <p:spPr>
            <a:xfrm>
              <a:off x="4543300" y="4972500"/>
              <a:ext cx="87125" cy="77450"/>
            </a:xfrm>
            <a:custGeom>
              <a:rect b="b" l="l" r="r" t="t"/>
              <a:pathLst>
                <a:path extrusionOk="0" h="3098" w="3485">
                  <a:moveTo>
                    <a:pt x="1784" y="1"/>
                  </a:moveTo>
                  <a:cubicBezTo>
                    <a:pt x="1238" y="1"/>
                    <a:pt x="685" y="278"/>
                    <a:pt x="425" y="777"/>
                  </a:cubicBezTo>
                  <a:cubicBezTo>
                    <a:pt x="1" y="1584"/>
                    <a:pt x="177" y="2314"/>
                    <a:pt x="886" y="2845"/>
                  </a:cubicBezTo>
                  <a:cubicBezTo>
                    <a:pt x="1116" y="3018"/>
                    <a:pt x="1394" y="3098"/>
                    <a:pt x="1678" y="3098"/>
                  </a:cubicBezTo>
                  <a:cubicBezTo>
                    <a:pt x="2200" y="3098"/>
                    <a:pt x="2741" y="2828"/>
                    <a:pt x="3036" y="2370"/>
                  </a:cubicBezTo>
                  <a:cubicBezTo>
                    <a:pt x="3484" y="1670"/>
                    <a:pt x="3254" y="642"/>
                    <a:pt x="2553" y="211"/>
                  </a:cubicBezTo>
                  <a:cubicBezTo>
                    <a:pt x="2322" y="68"/>
                    <a:pt x="2054" y="1"/>
                    <a:pt x="1784"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3" name="Google Shape;4393;p9"/>
            <p:cNvSpPr/>
            <p:nvPr/>
          </p:nvSpPr>
          <p:spPr>
            <a:xfrm>
              <a:off x="1518750" y="3272250"/>
              <a:ext cx="87925" cy="77500"/>
            </a:xfrm>
            <a:custGeom>
              <a:rect b="b" l="l" r="r" t="t"/>
              <a:pathLst>
                <a:path extrusionOk="0" h="3100" w="3517">
                  <a:moveTo>
                    <a:pt x="1751" y="0"/>
                  </a:moveTo>
                  <a:cubicBezTo>
                    <a:pt x="1275" y="0"/>
                    <a:pt x="846" y="246"/>
                    <a:pt x="496" y="718"/>
                  </a:cubicBezTo>
                  <a:cubicBezTo>
                    <a:pt x="1" y="1383"/>
                    <a:pt x="239" y="2435"/>
                    <a:pt x="933" y="2880"/>
                  </a:cubicBezTo>
                  <a:cubicBezTo>
                    <a:pt x="1165" y="3029"/>
                    <a:pt x="1436" y="3100"/>
                    <a:pt x="1709" y="3100"/>
                  </a:cubicBezTo>
                  <a:cubicBezTo>
                    <a:pt x="2243" y="3100"/>
                    <a:pt x="2789" y="2830"/>
                    <a:pt x="3079" y="2355"/>
                  </a:cubicBezTo>
                  <a:cubicBezTo>
                    <a:pt x="3517" y="1642"/>
                    <a:pt x="3284" y="596"/>
                    <a:pt x="2553" y="216"/>
                  </a:cubicBezTo>
                  <a:cubicBezTo>
                    <a:pt x="2276" y="71"/>
                    <a:pt x="2007" y="0"/>
                    <a:pt x="1751"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4" name="Google Shape;4394;p9"/>
            <p:cNvSpPr/>
            <p:nvPr/>
          </p:nvSpPr>
          <p:spPr>
            <a:xfrm>
              <a:off x="1618600" y="3640250"/>
              <a:ext cx="86775" cy="77425"/>
            </a:xfrm>
            <a:custGeom>
              <a:rect b="b" l="l" r="r" t="t"/>
              <a:pathLst>
                <a:path extrusionOk="0" h="3097" w="3471">
                  <a:moveTo>
                    <a:pt x="1799" y="1"/>
                  </a:moveTo>
                  <a:cubicBezTo>
                    <a:pt x="1245" y="1"/>
                    <a:pt x="677" y="311"/>
                    <a:pt x="401" y="820"/>
                  </a:cubicBezTo>
                  <a:cubicBezTo>
                    <a:pt x="0" y="1559"/>
                    <a:pt x="295" y="2561"/>
                    <a:pt x="1023" y="2939"/>
                  </a:cubicBezTo>
                  <a:cubicBezTo>
                    <a:pt x="1231" y="3046"/>
                    <a:pt x="1463" y="3097"/>
                    <a:pt x="1697" y="3097"/>
                  </a:cubicBezTo>
                  <a:cubicBezTo>
                    <a:pt x="2283" y="3097"/>
                    <a:pt x="2877" y="2778"/>
                    <a:pt x="3112" y="2233"/>
                  </a:cubicBezTo>
                  <a:cubicBezTo>
                    <a:pt x="3470" y="1403"/>
                    <a:pt x="3268" y="683"/>
                    <a:pt x="2514" y="202"/>
                  </a:cubicBezTo>
                  <a:cubicBezTo>
                    <a:pt x="2297" y="64"/>
                    <a:pt x="2049" y="1"/>
                    <a:pt x="1799"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5" name="Google Shape;4395;p9"/>
            <p:cNvSpPr/>
            <p:nvPr/>
          </p:nvSpPr>
          <p:spPr>
            <a:xfrm>
              <a:off x="4176625" y="5078575"/>
              <a:ext cx="87975" cy="77500"/>
            </a:xfrm>
            <a:custGeom>
              <a:rect b="b" l="l" r="r" t="t"/>
              <a:pathLst>
                <a:path extrusionOk="0" h="3100" w="3519">
                  <a:moveTo>
                    <a:pt x="1751" y="1"/>
                  </a:moveTo>
                  <a:cubicBezTo>
                    <a:pt x="1270" y="1"/>
                    <a:pt x="838" y="250"/>
                    <a:pt x="490" y="729"/>
                  </a:cubicBezTo>
                  <a:cubicBezTo>
                    <a:pt x="1" y="1399"/>
                    <a:pt x="250" y="2449"/>
                    <a:pt x="948" y="2888"/>
                  </a:cubicBezTo>
                  <a:cubicBezTo>
                    <a:pt x="1178" y="3032"/>
                    <a:pt x="1443" y="3100"/>
                    <a:pt x="1711" y="3100"/>
                  </a:cubicBezTo>
                  <a:cubicBezTo>
                    <a:pt x="2250" y="3100"/>
                    <a:pt x="2800" y="2824"/>
                    <a:pt x="3088" y="2342"/>
                  </a:cubicBezTo>
                  <a:cubicBezTo>
                    <a:pt x="3518" y="1622"/>
                    <a:pt x="3277" y="583"/>
                    <a:pt x="2543" y="209"/>
                  </a:cubicBezTo>
                  <a:cubicBezTo>
                    <a:pt x="2268" y="69"/>
                    <a:pt x="2003" y="1"/>
                    <a:pt x="1751"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6" name="Google Shape;4396;p9"/>
            <p:cNvSpPr/>
            <p:nvPr/>
          </p:nvSpPr>
          <p:spPr>
            <a:xfrm>
              <a:off x="5942325" y="3574750"/>
              <a:ext cx="85600" cy="76075"/>
            </a:xfrm>
            <a:custGeom>
              <a:rect b="b" l="l" r="r" t="t"/>
              <a:pathLst>
                <a:path extrusionOk="0" h="3043" w="3424">
                  <a:moveTo>
                    <a:pt x="1775" y="1"/>
                  </a:moveTo>
                  <a:cubicBezTo>
                    <a:pt x="1222" y="1"/>
                    <a:pt x="659" y="295"/>
                    <a:pt x="385" y="799"/>
                  </a:cubicBezTo>
                  <a:cubicBezTo>
                    <a:pt x="1" y="1508"/>
                    <a:pt x="266" y="2473"/>
                    <a:pt x="953" y="2862"/>
                  </a:cubicBezTo>
                  <a:cubicBezTo>
                    <a:pt x="1168" y="2985"/>
                    <a:pt x="1411" y="3043"/>
                    <a:pt x="1656" y="3043"/>
                  </a:cubicBezTo>
                  <a:cubicBezTo>
                    <a:pt x="2190" y="3043"/>
                    <a:pt x="2732" y="2768"/>
                    <a:pt x="3016" y="2295"/>
                  </a:cubicBezTo>
                  <a:cubicBezTo>
                    <a:pt x="3424" y="1611"/>
                    <a:pt x="3193" y="629"/>
                    <a:pt x="2524" y="209"/>
                  </a:cubicBezTo>
                  <a:cubicBezTo>
                    <a:pt x="2298" y="67"/>
                    <a:pt x="2037" y="1"/>
                    <a:pt x="1775"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7" name="Google Shape;4397;p9"/>
            <p:cNvSpPr/>
            <p:nvPr/>
          </p:nvSpPr>
          <p:spPr>
            <a:xfrm>
              <a:off x="3396700" y="5108275"/>
              <a:ext cx="85375" cy="76050"/>
            </a:xfrm>
            <a:custGeom>
              <a:rect b="b" l="l" r="r" t="t"/>
              <a:pathLst>
                <a:path extrusionOk="0" h="3042" w="3415">
                  <a:moveTo>
                    <a:pt x="1766" y="1"/>
                  </a:moveTo>
                  <a:cubicBezTo>
                    <a:pt x="1243" y="1"/>
                    <a:pt x="707" y="262"/>
                    <a:pt x="419" y="729"/>
                  </a:cubicBezTo>
                  <a:cubicBezTo>
                    <a:pt x="0" y="1406"/>
                    <a:pt x="217" y="2392"/>
                    <a:pt x="880" y="2824"/>
                  </a:cubicBezTo>
                  <a:cubicBezTo>
                    <a:pt x="1107" y="2972"/>
                    <a:pt x="1374" y="3042"/>
                    <a:pt x="1645" y="3042"/>
                  </a:cubicBezTo>
                  <a:cubicBezTo>
                    <a:pt x="2152" y="3042"/>
                    <a:pt x="2672" y="2796"/>
                    <a:pt x="2968" y="2358"/>
                  </a:cubicBezTo>
                  <a:cubicBezTo>
                    <a:pt x="3415" y="1700"/>
                    <a:pt x="3235" y="715"/>
                    <a:pt x="2582" y="251"/>
                  </a:cubicBezTo>
                  <a:cubicBezTo>
                    <a:pt x="2343" y="81"/>
                    <a:pt x="2056" y="1"/>
                    <a:pt x="1766"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8" name="Google Shape;4398;p9"/>
            <p:cNvSpPr/>
            <p:nvPr/>
          </p:nvSpPr>
          <p:spPr>
            <a:xfrm>
              <a:off x="2802725" y="717175"/>
              <a:ext cx="87150" cy="77475"/>
            </a:xfrm>
            <a:custGeom>
              <a:rect b="b" l="l" r="r" t="t"/>
              <a:pathLst>
                <a:path extrusionOk="0" h="3099" w="3486">
                  <a:moveTo>
                    <a:pt x="1810" y="0"/>
                  </a:moveTo>
                  <a:cubicBezTo>
                    <a:pt x="1279" y="0"/>
                    <a:pt x="728" y="281"/>
                    <a:pt x="438" y="754"/>
                  </a:cubicBezTo>
                  <a:cubicBezTo>
                    <a:pt x="1" y="1467"/>
                    <a:pt x="248" y="2484"/>
                    <a:pt x="959" y="2902"/>
                  </a:cubicBezTo>
                  <a:cubicBezTo>
                    <a:pt x="1185" y="3035"/>
                    <a:pt x="1445" y="3098"/>
                    <a:pt x="1705" y="3098"/>
                  </a:cubicBezTo>
                  <a:cubicBezTo>
                    <a:pt x="2261" y="3098"/>
                    <a:pt x="2822" y="2810"/>
                    <a:pt x="3078" y="2298"/>
                  </a:cubicBezTo>
                  <a:cubicBezTo>
                    <a:pt x="3486" y="1483"/>
                    <a:pt x="3297" y="757"/>
                    <a:pt x="2578" y="238"/>
                  </a:cubicBezTo>
                  <a:cubicBezTo>
                    <a:pt x="2353" y="75"/>
                    <a:pt x="2084" y="0"/>
                    <a:pt x="1810"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9" name="Google Shape;4399;p9"/>
            <p:cNvSpPr/>
            <p:nvPr/>
          </p:nvSpPr>
          <p:spPr>
            <a:xfrm>
              <a:off x="1988100" y="1351750"/>
              <a:ext cx="85675" cy="76025"/>
            </a:xfrm>
            <a:custGeom>
              <a:rect b="b" l="l" r="r" t="t"/>
              <a:pathLst>
                <a:path extrusionOk="0" h="3041" w="3427">
                  <a:moveTo>
                    <a:pt x="1772" y="0"/>
                  </a:moveTo>
                  <a:cubicBezTo>
                    <a:pt x="1229" y="0"/>
                    <a:pt x="679" y="284"/>
                    <a:pt x="400" y="771"/>
                  </a:cubicBezTo>
                  <a:cubicBezTo>
                    <a:pt x="0" y="1470"/>
                    <a:pt x="246" y="2439"/>
                    <a:pt x="924" y="2847"/>
                  </a:cubicBezTo>
                  <a:cubicBezTo>
                    <a:pt x="1144" y="2979"/>
                    <a:pt x="1395" y="3041"/>
                    <a:pt x="1649" y="3041"/>
                  </a:cubicBezTo>
                  <a:cubicBezTo>
                    <a:pt x="2212" y="3041"/>
                    <a:pt x="2788" y="2737"/>
                    <a:pt x="3055" y="2223"/>
                  </a:cubicBezTo>
                  <a:cubicBezTo>
                    <a:pt x="3426" y="1506"/>
                    <a:pt x="3145" y="546"/>
                    <a:pt x="2454" y="168"/>
                  </a:cubicBezTo>
                  <a:cubicBezTo>
                    <a:pt x="2243" y="54"/>
                    <a:pt x="2008" y="0"/>
                    <a:pt x="1772"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0" name="Google Shape;4400;p9"/>
            <p:cNvSpPr/>
            <p:nvPr/>
          </p:nvSpPr>
          <p:spPr>
            <a:xfrm>
              <a:off x="2001100" y="4323700"/>
              <a:ext cx="85525" cy="76000"/>
            </a:xfrm>
            <a:custGeom>
              <a:rect b="b" l="l" r="r" t="t"/>
              <a:pathLst>
                <a:path extrusionOk="0" h="3040" w="3421">
                  <a:moveTo>
                    <a:pt x="1770" y="0"/>
                  </a:moveTo>
                  <a:cubicBezTo>
                    <a:pt x="1246" y="0"/>
                    <a:pt x="709" y="263"/>
                    <a:pt x="422" y="721"/>
                  </a:cubicBezTo>
                  <a:cubicBezTo>
                    <a:pt x="0" y="1396"/>
                    <a:pt x="213" y="2382"/>
                    <a:pt x="874" y="2818"/>
                  </a:cubicBezTo>
                  <a:cubicBezTo>
                    <a:pt x="1104" y="2969"/>
                    <a:pt x="1372" y="3040"/>
                    <a:pt x="1645" y="3040"/>
                  </a:cubicBezTo>
                  <a:cubicBezTo>
                    <a:pt x="2187" y="3040"/>
                    <a:pt x="2743" y="2758"/>
                    <a:pt x="3023" y="2268"/>
                  </a:cubicBezTo>
                  <a:cubicBezTo>
                    <a:pt x="3421" y="1570"/>
                    <a:pt x="3174" y="600"/>
                    <a:pt x="2495" y="193"/>
                  </a:cubicBezTo>
                  <a:cubicBezTo>
                    <a:pt x="2276" y="62"/>
                    <a:pt x="2024" y="0"/>
                    <a:pt x="1770"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1" name="Google Shape;4401;p9"/>
            <p:cNvSpPr/>
            <p:nvPr/>
          </p:nvSpPr>
          <p:spPr>
            <a:xfrm>
              <a:off x="4727475" y="4920525"/>
              <a:ext cx="84600" cy="74900"/>
            </a:xfrm>
            <a:custGeom>
              <a:rect b="b" l="l" r="r" t="t"/>
              <a:pathLst>
                <a:path extrusionOk="0" h="2996" w="3384">
                  <a:moveTo>
                    <a:pt x="1742" y="1"/>
                  </a:moveTo>
                  <a:cubicBezTo>
                    <a:pt x="1197" y="1"/>
                    <a:pt x="651" y="295"/>
                    <a:pt x="383" y="795"/>
                  </a:cubicBezTo>
                  <a:cubicBezTo>
                    <a:pt x="0" y="1510"/>
                    <a:pt x="276" y="2459"/>
                    <a:pt x="974" y="2832"/>
                  </a:cubicBezTo>
                  <a:cubicBezTo>
                    <a:pt x="1183" y="2943"/>
                    <a:pt x="1413" y="2995"/>
                    <a:pt x="1642" y="2995"/>
                  </a:cubicBezTo>
                  <a:cubicBezTo>
                    <a:pt x="2187" y="2995"/>
                    <a:pt x="2733" y="2702"/>
                    <a:pt x="3000" y="2201"/>
                  </a:cubicBezTo>
                  <a:cubicBezTo>
                    <a:pt x="3383" y="1487"/>
                    <a:pt x="3108" y="538"/>
                    <a:pt x="2409" y="165"/>
                  </a:cubicBezTo>
                  <a:cubicBezTo>
                    <a:pt x="2201" y="53"/>
                    <a:pt x="1972" y="1"/>
                    <a:pt x="1742"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2" name="Google Shape;4402;p9"/>
            <p:cNvSpPr/>
            <p:nvPr/>
          </p:nvSpPr>
          <p:spPr>
            <a:xfrm>
              <a:off x="1471050" y="3089825"/>
              <a:ext cx="84575" cy="74875"/>
            </a:xfrm>
            <a:custGeom>
              <a:rect b="b" l="l" r="r" t="t"/>
              <a:pathLst>
                <a:path extrusionOk="0" h="2995" w="3383">
                  <a:moveTo>
                    <a:pt x="1741" y="0"/>
                  </a:moveTo>
                  <a:cubicBezTo>
                    <a:pt x="1218" y="0"/>
                    <a:pt x="689" y="271"/>
                    <a:pt x="410" y="744"/>
                  </a:cubicBezTo>
                  <a:cubicBezTo>
                    <a:pt x="0" y="1438"/>
                    <a:pt x="240" y="2399"/>
                    <a:pt x="926" y="2803"/>
                  </a:cubicBezTo>
                  <a:cubicBezTo>
                    <a:pt x="1145" y="2933"/>
                    <a:pt x="1393" y="2995"/>
                    <a:pt x="1642" y="2995"/>
                  </a:cubicBezTo>
                  <a:cubicBezTo>
                    <a:pt x="2165" y="2995"/>
                    <a:pt x="2693" y="2724"/>
                    <a:pt x="2973" y="2250"/>
                  </a:cubicBezTo>
                  <a:cubicBezTo>
                    <a:pt x="3382" y="1555"/>
                    <a:pt x="3143" y="596"/>
                    <a:pt x="2458" y="192"/>
                  </a:cubicBezTo>
                  <a:cubicBezTo>
                    <a:pt x="2239" y="62"/>
                    <a:pt x="1991" y="0"/>
                    <a:pt x="1741"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3" name="Google Shape;4403;p9"/>
            <p:cNvSpPr/>
            <p:nvPr/>
          </p:nvSpPr>
          <p:spPr>
            <a:xfrm>
              <a:off x="1588700" y="2063725"/>
              <a:ext cx="84625" cy="74875"/>
            </a:xfrm>
            <a:custGeom>
              <a:rect b="b" l="l" r="r" t="t"/>
              <a:pathLst>
                <a:path extrusionOk="0" h="2995" w="3385">
                  <a:moveTo>
                    <a:pt x="1743" y="0"/>
                  </a:moveTo>
                  <a:cubicBezTo>
                    <a:pt x="1219" y="0"/>
                    <a:pt x="692" y="271"/>
                    <a:pt x="412" y="744"/>
                  </a:cubicBezTo>
                  <a:cubicBezTo>
                    <a:pt x="1" y="1438"/>
                    <a:pt x="240" y="2398"/>
                    <a:pt x="925" y="2803"/>
                  </a:cubicBezTo>
                  <a:cubicBezTo>
                    <a:pt x="1145" y="2933"/>
                    <a:pt x="1393" y="2995"/>
                    <a:pt x="1643" y="2995"/>
                  </a:cubicBezTo>
                  <a:cubicBezTo>
                    <a:pt x="2166" y="2995"/>
                    <a:pt x="2694" y="2724"/>
                    <a:pt x="2973" y="2250"/>
                  </a:cubicBezTo>
                  <a:cubicBezTo>
                    <a:pt x="3384" y="1556"/>
                    <a:pt x="3144" y="597"/>
                    <a:pt x="2460" y="192"/>
                  </a:cubicBezTo>
                  <a:cubicBezTo>
                    <a:pt x="2240" y="61"/>
                    <a:pt x="1992" y="0"/>
                    <a:pt x="1743"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4" name="Google Shape;4404;p9"/>
            <p:cNvSpPr/>
            <p:nvPr/>
          </p:nvSpPr>
          <p:spPr>
            <a:xfrm>
              <a:off x="6111050" y="2733650"/>
              <a:ext cx="82125" cy="73950"/>
            </a:xfrm>
            <a:custGeom>
              <a:rect b="b" l="l" r="r" t="t"/>
              <a:pathLst>
                <a:path extrusionOk="0" h="2958" w="3285">
                  <a:moveTo>
                    <a:pt x="1677" y="0"/>
                  </a:moveTo>
                  <a:cubicBezTo>
                    <a:pt x="1168" y="0"/>
                    <a:pt x="662" y="276"/>
                    <a:pt x="408" y="762"/>
                  </a:cubicBezTo>
                  <a:cubicBezTo>
                    <a:pt x="1" y="1545"/>
                    <a:pt x="166" y="2236"/>
                    <a:pt x="879" y="2728"/>
                  </a:cubicBezTo>
                  <a:cubicBezTo>
                    <a:pt x="1104" y="2884"/>
                    <a:pt x="1361" y="2958"/>
                    <a:pt x="1619" y="2958"/>
                  </a:cubicBezTo>
                  <a:cubicBezTo>
                    <a:pt x="2130" y="2958"/>
                    <a:pt x="2646" y="2670"/>
                    <a:pt x="2938" y="2162"/>
                  </a:cubicBezTo>
                  <a:cubicBezTo>
                    <a:pt x="3284" y="1408"/>
                    <a:pt x="3151" y="726"/>
                    <a:pt x="2437" y="233"/>
                  </a:cubicBezTo>
                  <a:cubicBezTo>
                    <a:pt x="2207" y="75"/>
                    <a:pt x="1942" y="0"/>
                    <a:pt x="1677"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5" name="Google Shape;4405;p9"/>
            <p:cNvSpPr/>
            <p:nvPr/>
          </p:nvSpPr>
          <p:spPr>
            <a:xfrm>
              <a:off x="1670600" y="3826225"/>
              <a:ext cx="82625" cy="73725"/>
            </a:xfrm>
            <a:custGeom>
              <a:rect b="b" l="l" r="r" t="t"/>
              <a:pathLst>
                <a:path extrusionOk="0" h="2949" w="3305">
                  <a:moveTo>
                    <a:pt x="1669" y="0"/>
                  </a:moveTo>
                  <a:cubicBezTo>
                    <a:pt x="1134" y="0"/>
                    <a:pt x="612" y="292"/>
                    <a:pt x="371" y="812"/>
                  </a:cubicBezTo>
                  <a:cubicBezTo>
                    <a:pt x="1" y="1612"/>
                    <a:pt x="197" y="2294"/>
                    <a:pt x="932" y="2751"/>
                  </a:cubicBezTo>
                  <a:cubicBezTo>
                    <a:pt x="1149" y="2886"/>
                    <a:pt x="1389" y="2949"/>
                    <a:pt x="1628" y="2949"/>
                  </a:cubicBezTo>
                  <a:cubicBezTo>
                    <a:pt x="2156" y="2949"/>
                    <a:pt x="2681" y="2644"/>
                    <a:pt x="2943" y="2134"/>
                  </a:cubicBezTo>
                  <a:cubicBezTo>
                    <a:pt x="3305" y="1431"/>
                    <a:pt x="3054" y="567"/>
                    <a:pt x="2379" y="186"/>
                  </a:cubicBezTo>
                  <a:cubicBezTo>
                    <a:pt x="2156" y="60"/>
                    <a:pt x="1911" y="0"/>
                    <a:pt x="1669"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6" name="Google Shape;4406;p9"/>
            <p:cNvSpPr/>
            <p:nvPr/>
          </p:nvSpPr>
          <p:spPr>
            <a:xfrm>
              <a:off x="3719925" y="453150"/>
              <a:ext cx="81625" cy="73775"/>
            </a:xfrm>
            <a:custGeom>
              <a:rect b="b" l="l" r="r" t="t"/>
              <a:pathLst>
                <a:path extrusionOk="0" h="2951" w="3265">
                  <a:moveTo>
                    <a:pt x="1662" y="0"/>
                  </a:moveTo>
                  <a:cubicBezTo>
                    <a:pt x="1177" y="0"/>
                    <a:pt x="696" y="247"/>
                    <a:pt x="436" y="699"/>
                  </a:cubicBezTo>
                  <a:cubicBezTo>
                    <a:pt x="1" y="1458"/>
                    <a:pt x="117" y="2159"/>
                    <a:pt x="816" y="2685"/>
                  </a:cubicBezTo>
                  <a:cubicBezTo>
                    <a:pt x="1054" y="2865"/>
                    <a:pt x="1333" y="2950"/>
                    <a:pt x="1614" y="2950"/>
                  </a:cubicBezTo>
                  <a:cubicBezTo>
                    <a:pt x="2102" y="2950"/>
                    <a:pt x="2597" y="2691"/>
                    <a:pt x="2899" y="2217"/>
                  </a:cubicBezTo>
                  <a:cubicBezTo>
                    <a:pt x="3265" y="1486"/>
                    <a:pt x="3187" y="798"/>
                    <a:pt x="2485" y="272"/>
                  </a:cubicBezTo>
                  <a:cubicBezTo>
                    <a:pt x="2240" y="88"/>
                    <a:pt x="1950" y="0"/>
                    <a:pt x="1662"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7" name="Google Shape;4407;p9"/>
            <p:cNvSpPr/>
            <p:nvPr/>
          </p:nvSpPr>
          <p:spPr>
            <a:xfrm>
              <a:off x="5813250" y="1630000"/>
              <a:ext cx="82100" cy="73950"/>
            </a:xfrm>
            <a:custGeom>
              <a:rect b="b" l="l" r="r" t="t"/>
              <a:pathLst>
                <a:path extrusionOk="0" h="2958" w="3284">
                  <a:moveTo>
                    <a:pt x="1668" y="0"/>
                  </a:moveTo>
                  <a:cubicBezTo>
                    <a:pt x="1138" y="0"/>
                    <a:pt x="614" y="302"/>
                    <a:pt x="373" y="818"/>
                  </a:cubicBezTo>
                  <a:cubicBezTo>
                    <a:pt x="0" y="1617"/>
                    <a:pt x="196" y="2301"/>
                    <a:pt x="930" y="2759"/>
                  </a:cubicBezTo>
                  <a:cubicBezTo>
                    <a:pt x="1147" y="2895"/>
                    <a:pt x="1388" y="2958"/>
                    <a:pt x="1629" y="2958"/>
                  </a:cubicBezTo>
                  <a:cubicBezTo>
                    <a:pt x="2156" y="2958"/>
                    <a:pt x="2680" y="2654"/>
                    <a:pt x="2943" y="2145"/>
                  </a:cubicBezTo>
                  <a:cubicBezTo>
                    <a:pt x="3284" y="1333"/>
                    <a:pt x="3114" y="661"/>
                    <a:pt x="2379" y="202"/>
                  </a:cubicBezTo>
                  <a:cubicBezTo>
                    <a:pt x="2159" y="65"/>
                    <a:pt x="1913" y="0"/>
                    <a:pt x="1668"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8" name="Google Shape;4408;p9"/>
            <p:cNvSpPr/>
            <p:nvPr/>
          </p:nvSpPr>
          <p:spPr>
            <a:xfrm>
              <a:off x="2982725" y="5032600"/>
              <a:ext cx="82025" cy="72275"/>
            </a:xfrm>
            <a:custGeom>
              <a:rect b="b" l="l" r="r" t="t"/>
              <a:pathLst>
                <a:path extrusionOk="0" h="2891" w="3281">
                  <a:moveTo>
                    <a:pt x="1586" y="0"/>
                  </a:moveTo>
                  <a:cubicBezTo>
                    <a:pt x="1130" y="0"/>
                    <a:pt x="738" y="232"/>
                    <a:pt x="444" y="735"/>
                  </a:cubicBezTo>
                  <a:cubicBezTo>
                    <a:pt x="1" y="1497"/>
                    <a:pt x="172" y="2180"/>
                    <a:pt x="897" y="2659"/>
                  </a:cubicBezTo>
                  <a:cubicBezTo>
                    <a:pt x="1133" y="2816"/>
                    <a:pt x="1393" y="2890"/>
                    <a:pt x="1649" y="2890"/>
                  </a:cubicBezTo>
                  <a:cubicBezTo>
                    <a:pt x="2146" y="2890"/>
                    <a:pt x="2626" y="2609"/>
                    <a:pt x="2879" y="2107"/>
                  </a:cubicBezTo>
                  <a:cubicBezTo>
                    <a:pt x="3281" y="1312"/>
                    <a:pt x="3064" y="673"/>
                    <a:pt x="2354" y="188"/>
                  </a:cubicBezTo>
                  <a:cubicBezTo>
                    <a:pt x="2084" y="65"/>
                    <a:pt x="1826" y="0"/>
                    <a:pt x="1586"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9" name="Google Shape;4409;p9"/>
            <p:cNvSpPr/>
            <p:nvPr/>
          </p:nvSpPr>
          <p:spPr>
            <a:xfrm>
              <a:off x="2284950" y="4640275"/>
              <a:ext cx="82000" cy="72325"/>
            </a:xfrm>
            <a:custGeom>
              <a:rect b="b" l="l" r="r" t="t"/>
              <a:pathLst>
                <a:path extrusionOk="0" h="2893" w="3280">
                  <a:moveTo>
                    <a:pt x="1585" y="0"/>
                  </a:moveTo>
                  <a:cubicBezTo>
                    <a:pt x="1140" y="0"/>
                    <a:pt x="752" y="224"/>
                    <a:pt x="456" y="715"/>
                  </a:cubicBezTo>
                  <a:cubicBezTo>
                    <a:pt x="0" y="1469"/>
                    <a:pt x="157" y="2159"/>
                    <a:pt x="876" y="2650"/>
                  </a:cubicBezTo>
                  <a:cubicBezTo>
                    <a:pt x="1116" y="2814"/>
                    <a:pt x="1383" y="2892"/>
                    <a:pt x="1645" y="2892"/>
                  </a:cubicBezTo>
                  <a:cubicBezTo>
                    <a:pt x="2135" y="2892"/>
                    <a:pt x="2609" y="2620"/>
                    <a:pt x="2865" y="2129"/>
                  </a:cubicBezTo>
                  <a:cubicBezTo>
                    <a:pt x="3279" y="1341"/>
                    <a:pt x="3077" y="697"/>
                    <a:pt x="2371" y="199"/>
                  </a:cubicBezTo>
                  <a:cubicBezTo>
                    <a:pt x="2096" y="69"/>
                    <a:pt x="1832" y="0"/>
                    <a:pt x="1585"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0" name="Google Shape;4410;p9"/>
            <p:cNvSpPr/>
            <p:nvPr/>
          </p:nvSpPr>
          <p:spPr>
            <a:xfrm>
              <a:off x="2623500" y="773000"/>
              <a:ext cx="81450" cy="72625"/>
            </a:xfrm>
            <a:custGeom>
              <a:rect b="b" l="l" r="r" t="t"/>
              <a:pathLst>
                <a:path extrusionOk="0" h="2905" w="3258">
                  <a:moveTo>
                    <a:pt x="1557" y="1"/>
                  </a:moveTo>
                  <a:cubicBezTo>
                    <a:pt x="1090" y="1"/>
                    <a:pt x="692" y="268"/>
                    <a:pt x="362" y="762"/>
                  </a:cubicBezTo>
                  <a:cubicBezTo>
                    <a:pt x="1" y="1561"/>
                    <a:pt x="129" y="2243"/>
                    <a:pt x="886" y="2678"/>
                  </a:cubicBezTo>
                  <a:cubicBezTo>
                    <a:pt x="1152" y="2830"/>
                    <a:pt x="1408" y="2905"/>
                    <a:pt x="1649" y="2905"/>
                  </a:cubicBezTo>
                  <a:cubicBezTo>
                    <a:pt x="2092" y="2905"/>
                    <a:pt x="2485" y="2654"/>
                    <a:pt x="2796" y="2174"/>
                  </a:cubicBezTo>
                  <a:cubicBezTo>
                    <a:pt x="3257" y="1458"/>
                    <a:pt x="3016" y="554"/>
                    <a:pt x="2266" y="184"/>
                  </a:cubicBezTo>
                  <a:cubicBezTo>
                    <a:pt x="2014" y="60"/>
                    <a:pt x="1778" y="1"/>
                    <a:pt x="1557"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1" name="Google Shape;4411;p9"/>
            <p:cNvSpPr/>
            <p:nvPr/>
          </p:nvSpPr>
          <p:spPr>
            <a:xfrm>
              <a:off x="2125275" y="1118275"/>
              <a:ext cx="78100" cy="68700"/>
            </a:xfrm>
            <a:custGeom>
              <a:rect b="b" l="l" r="r" t="t"/>
              <a:pathLst>
                <a:path extrusionOk="0" h="2748" w="3124">
                  <a:moveTo>
                    <a:pt x="1573" y="1"/>
                  </a:moveTo>
                  <a:cubicBezTo>
                    <a:pt x="1121" y="1"/>
                    <a:pt x="674" y="238"/>
                    <a:pt x="425" y="667"/>
                  </a:cubicBezTo>
                  <a:cubicBezTo>
                    <a:pt x="1" y="1400"/>
                    <a:pt x="188" y="2019"/>
                    <a:pt x="791" y="2524"/>
                  </a:cubicBezTo>
                  <a:cubicBezTo>
                    <a:pt x="1076" y="2670"/>
                    <a:pt x="1350" y="2747"/>
                    <a:pt x="1606" y="2747"/>
                  </a:cubicBezTo>
                  <a:cubicBezTo>
                    <a:pt x="2010" y="2747"/>
                    <a:pt x="2370" y="2553"/>
                    <a:pt x="2658" y="2126"/>
                  </a:cubicBezTo>
                  <a:cubicBezTo>
                    <a:pt x="3123" y="1434"/>
                    <a:pt x="2994" y="766"/>
                    <a:pt x="2345" y="265"/>
                  </a:cubicBezTo>
                  <a:cubicBezTo>
                    <a:pt x="2114" y="86"/>
                    <a:pt x="1843" y="1"/>
                    <a:pt x="1573"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2" name="Google Shape;4412;p9"/>
            <p:cNvSpPr/>
            <p:nvPr/>
          </p:nvSpPr>
          <p:spPr>
            <a:xfrm>
              <a:off x="6079550" y="3341325"/>
              <a:ext cx="78100" cy="68600"/>
            </a:xfrm>
            <a:custGeom>
              <a:rect b="b" l="l" r="r" t="t"/>
              <a:pathLst>
                <a:path extrusionOk="0" h="2744" w="3124">
                  <a:moveTo>
                    <a:pt x="1569" y="1"/>
                  </a:moveTo>
                  <a:cubicBezTo>
                    <a:pt x="1096" y="1"/>
                    <a:pt x="630" y="263"/>
                    <a:pt x="390" y="727"/>
                  </a:cubicBezTo>
                  <a:cubicBezTo>
                    <a:pt x="1" y="1479"/>
                    <a:pt x="218" y="2086"/>
                    <a:pt x="859" y="2566"/>
                  </a:cubicBezTo>
                  <a:cubicBezTo>
                    <a:pt x="1121" y="2682"/>
                    <a:pt x="1372" y="2744"/>
                    <a:pt x="1606" y="2744"/>
                  </a:cubicBezTo>
                  <a:cubicBezTo>
                    <a:pt x="2036" y="2744"/>
                    <a:pt x="2409" y="2535"/>
                    <a:pt x="2692" y="2068"/>
                  </a:cubicBezTo>
                  <a:cubicBezTo>
                    <a:pt x="3124" y="1352"/>
                    <a:pt x="2961" y="695"/>
                    <a:pt x="2288" y="226"/>
                  </a:cubicBezTo>
                  <a:cubicBezTo>
                    <a:pt x="2067" y="73"/>
                    <a:pt x="1817" y="1"/>
                    <a:pt x="1569"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3" name="Google Shape;4413;p9"/>
            <p:cNvSpPr/>
            <p:nvPr/>
          </p:nvSpPr>
          <p:spPr>
            <a:xfrm>
              <a:off x="4320425" y="479650"/>
              <a:ext cx="77575" cy="69600"/>
            </a:xfrm>
            <a:custGeom>
              <a:rect b="b" l="l" r="r" t="t"/>
              <a:pathLst>
                <a:path extrusionOk="0" h="2784" w="3103">
                  <a:moveTo>
                    <a:pt x="1566" y="0"/>
                  </a:moveTo>
                  <a:cubicBezTo>
                    <a:pt x="1087" y="0"/>
                    <a:pt x="627" y="268"/>
                    <a:pt x="382" y="751"/>
                  </a:cubicBezTo>
                  <a:cubicBezTo>
                    <a:pt x="0" y="1502"/>
                    <a:pt x="168" y="2137"/>
                    <a:pt x="867" y="2579"/>
                  </a:cubicBezTo>
                  <a:cubicBezTo>
                    <a:pt x="1083" y="2716"/>
                    <a:pt x="1316" y="2783"/>
                    <a:pt x="1548" y="2783"/>
                  </a:cubicBezTo>
                  <a:cubicBezTo>
                    <a:pt x="2039" y="2783"/>
                    <a:pt x="2525" y="2482"/>
                    <a:pt x="2837" y="1907"/>
                  </a:cubicBezTo>
                  <a:cubicBezTo>
                    <a:pt x="3102" y="1286"/>
                    <a:pt x="2984" y="651"/>
                    <a:pt x="2277" y="209"/>
                  </a:cubicBezTo>
                  <a:cubicBezTo>
                    <a:pt x="2051" y="67"/>
                    <a:pt x="1806" y="0"/>
                    <a:pt x="1566"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4" name="Google Shape;4414;p9"/>
            <p:cNvSpPr/>
            <p:nvPr/>
          </p:nvSpPr>
          <p:spPr>
            <a:xfrm>
              <a:off x="1721675" y="4011950"/>
              <a:ext cx="79725" cy="70200"/>
            </a:xfrm>
            <a:custGeom>
              <a:rect b="b" l="l" r="r" t="t"/>
              <a:pathLst>
                <a:path extrusionOk="0" h="2808" w="3189">
                  <a:moveTo>
                    <a:pt x="1539" y="1"/>
                  </a:moveTo>
                  <a:cubicBezTo>
                    <a:pt x="1094" y="1"/>
                    <a:pt x="713" y="248"/>
                    <a:pt x="420" y="735"/>
                  </a:cubicBezTo>
                  <a:cubicBezTo>
                    <a:pt x="0" y="1430"/>
                    <a:pt x="252" y="2263"/>
                    <a:pt x="1092" y="2699"/>
                  </a:cubicBezTo>
                  <a:cubicBezTo>
                    <a:pt x="1273" y="2770"/>
                    <a:pt x="1455" y="2808"/>
                    <a:pt x="1632" y="2808"/>
                  </a:cubicBezTo>
                  <a:cubicBezTo>
                    <a:pt x="2061" y="2808"/>
                    <a:pt x="2465" y="2586"/>
                    <a:pt x="2773" y="2068"/>
                  </a:cubicBezTo>
                  <a:cubicBezTo>
                    <a:pt x="3189" y="1370"/>
                    <a:pt x="2947" y="521"/>
                    <a:pt x="2227" y="175"/>
                  </a:cubicBezTo>
                  <a:cubicBezTo>
                    <a:pt x="1984" y="59"/>
                    <a:pt x="1754" y="1"/>
                    <a:pt x="1539"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5" name="Google Shape;4415;p9"/>
            <p:cNvSpPr/>
            <p:nvPr/>
          </p:nvSpPr>
          <p:spPr>
            <a:xfrm>
              <a:off x="3815450" y="5189050"/>
              <a:ext cx="77900" cy="69825"/>
            </a:xfrm>
            <a:custGeom>
              <a:rect b="b" l="l" r="r" t="t"/>
              <a:pathLst>
                <a:path extrusionOk="0" h="2793" w="3116">
                  <a:moveTo>
                    <a:pt x="1590" y="0"/>
                  </a:moveTo>
                  <a:cubicBezTo>
                    <a:pt x="1133" y="0"/>
                    <a:pt x="688" y="245"/>
                    <a:pt x="422" y="685"/>
                  </a:cubicBezTo>
                  <a:cubicBezTo>
                    <a:pt x="1" y="1383"/>
                    <a:pt x="207" y="2228"/>
                    <a:pt x="912" y="2599"/>
                  </a:cubicBezTo>
                  <a:cubicBezTo>
                    <a:pt x="1160" y="2730"/>
                    <a:pt x="1394" y="2792"/>
                    <a:pt x="1614" y="2792"/>
                  </a:cubicBezTo>
                  <a:cubicBezTo>
                    <a:pt x="2046" y="2792"/>
                    <a:pt x="2422" y="2551"/>
                    <a:pt x="2743" y="2122"/>
                  </a:cubicBezTo>
                  <a:cubicBezTo>
                    <a:pt x="3116" y="1363"/>
                    <a:pt x="3029" y="720"/>
                    <a:pt x="2345" y="243"/>
                  </a:cubicBezTo>
                  <a:cubicBezTo>
                    <a:pt x="2110" y="78"/>
                    <a:pt x="1848" y="0"/>
                    <a:pt x="1590"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6" name="Google Shape;4416;p9"/>
            <p:cNvSpPr/>
            <p:nvPr/>
          </p:nvSpPr>
          <p:spPr>
            <a:xfrm>
              <a:off x="5483200" y="1133525"/>
              <a:ext cx="77900" cy="69825"/>
            </a:xfrm>
            <a:custGeom>
              <a:rect b="b" l="l" r="r" t="t"/>
              <a:pathLst>
                <a:path extrusionOk="0" h="2793" w="3116">
                  <a:moveTo>
                    <a:pt x="1590" y="0"/>
                  </a:moveTo>
                  <a:cubicBezTo>
                    <a:pt x="1133" y="0"/>
                    <a:pt x="688" y="245"/>
                    <a:pt x="422" y="685"/>
                  </a:cubicBezTo>
                  <a:cubicBezTo>
                    <a:pt x="0" y="1383"/>
                    <a:pt x="205" y="2228"/>
                    <a:pt x="911" y="2599"/>
                  </a:cubicBezTo>
                  <a:cubicBezTo>
                    <a:pt x="1160" y="2730"/>
                    <a:pt x="1394" y="2792"/>
                    <a:pt x="1613" y="2792"/>
                  </a:cubicBezTo>
                  <a:cubicBezTo>
                    <a:pt x="2045" y="2792"/>
                    <a:pt x="2420" y="2551"/>
                    <a:pt x="2741" y="2122"/>
                  </a:cubicBezTo>
                  <a:cubicBezTo>
                    <a:pt x="3116" y="1363"/>
                    <a:pt x="3027" y="720"/>
                    <a:pt x="2345" y="243"/>
                  </a:cubicBezTo>
                  <a:cubicBezTo>
                    <a:pt x="2109" y="78"/>
                    <a:pt x="1848" y="0"/>
                    <a:pt x="1590"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7" name="Google Shape;4417;p9"/>
            <p:cNvSpPr/>
            <p:nvPr/>
          </p:nvSpPr>
          <p:spPr>
            <a:xfrm>
              <a:off x="4912800" y="4869775"/>
              <a:ext cx="79750" cy="70225"/>
            </a:xfrm>
            <a:custGeom>
              <a:rect b="b" l="l" r="r" t="t"/>
              <a:pathLst>
                <a:path extrusionOk="0" h="2809" w="3190">
                  <a:moveTo>
                    <a:pt x="1540" y="1"/>
                  </a:moveTo>
                  <a:cubicBezTo>
                    <a:pt x="1097" y="1"/>
                    <a:pt x="716" y="246"/>
                    <a:pt x="422" y="730"/>
                  </a:cubicBezTo>
                  <a:cubicBezTo>
                    <a:pt x="1" y="1426"/>
                    <a:pt x="250" y="2260"/>
                    <a:pt x="1090" y="2697"/>
                  </a:cubicBezTo>
                  <a:cubicBezTo>
                    <a:pt x="1272" y="2770"/>
                    <a:pt x="1455" y="2808"/>
                    <a:pt x="1634" y="2808"/>
                  </a:cubicBezTo>
                  <a:cubicBezTo>
                    <a:pt x="2060" y="2808"/>
                    <a:pt x="2463" y="2587"/>
                    <a:pt x="2771" y="2072"/>
                  </a:cubicBezTo>
                  <a:cubicBezTo>
                    <a:pt x="3190" y="1374"/>
                    <a:pt x="2952" y="525"/>
                    <a:pt x="2232" y="177"/>
                  </a:cubicBezTo>
                  <a:cubicBezTo>
                    <a:pt x="1988" y="59"/>
                    <a:pt x="1756" y="1"/>
                    <a:pt x="1540"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8" name="Google Shape;4418;p9"/>
            <p:cNvSpPr/>
            <p:nvPr/>
          </p:nvSpPr>
          <p:spPr>
            <a:xfrm>
              <a:off x="1424400" y="2908400"/>
              <a:ext cx="77625" cy="69625"/>
            </a:xfrm>
            <a:custGeom>
              <a:rect b="b" l="l" r="r" t="t"/>
              <a:pathLst>
                <a:path extrusionOk="0" h="2785" w="3105">
                  <a:moveTo>
                    <a:pt x="1568" y="1"/>
                  </a:moveTo>
                  <a:cubicBezTo>
                    <a:pt x="1097" y="1"/>
                    <a:pt x="644" y="260"/>
                    <a:pt x="396" y="729"/>
                  </a:cubicBezTo>
                  <a:cubicBezTo>
                    <a:pt x="1" y="1473"/>
                    <a:pt x="155" y="2111"/>
                    <a:pt x="844" y="2568"/>
                  </a:cubicBezTo>
                  <a:cubicBezTo>
                    <a:pt x="1064" y="2714"/>
                    <a:pt x="1304" y="2785"/>
                    <a:pt x="1543" y="2785"/>
                  </a:cubicBezTo>
                  <a:cubicBezTo>
                    <a:pt x="2027" y="2785"/>
                    <a:pt x="2509" y="2493"/>
                    <a:pt x="2826" y="1933"/>
                  </a:cubicBezTo>
                  <a:cubicBezTo>
                    <a:pt x="3104" y="1317"/>
                    <a:pt x="2998" y="679"/>
                    <a:pt x="2300" y="224"/>
                  </a:cubicBezTo>
                  <a:cubicBezTo>
                    <a:pt x="2069" y="73"/>
                    <a:pt x="1816" y="1"/>
                    <a:pt x="1568"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9" name="Google Shape;4419;p9"/>
            <p:cNvSpPr/>
            <p:nvPr/>
          </p:nvSpPr>
          <p:spPr>
            <a:xfrm>
              <a:off x="5413825" y="4527825"/>
              <a:ext cx="77125" cy="67600"/>
            </a:xfrm>
            <a:custGeom>
              <a:rect b="b" l="l" r="r" t="t"/>
              <a:pathLst>
                <a:path extrusionOk="0" h="2704" w="3085">
                  <a:moveTo>
                    <a:pt x="1489" y="1"/>
                  </a:moveTo>
                  <a:cubicBezTo>
                    <a:pt x="1007" y="1"/>
                    <a:pt x="605" y="233"/>
                    <a:pt x="343" y="768"/>
                  </a:cubicBezTo>
                  <a:cubicBezTo>
                    <a:pt x="1" y="1471"/>
                    <a:pt x="188" y="2130"/>
                    <a:pt x="867" y="2503"/>
                  </a:cubicBezTo>
                  <a:cubicBezTo>
                    <a:pt x="1112" y="2637"/>
                    <a:pt x="1353" y="2703"/>
                    <a:pt x="1579" y="2703"/>
                  </a:cubicBezTo>
                  <a:cubicBezTo>
                    <a:pt x="2022" y="2703"/>
                    <a:pt x="2412" y="2450"/>
                    <a:pt x="2678" y="1959"/>
                  </a:cubicBezTo>
                  <a:cubicBezTo>
                    <a:pt x="3085" y="1213"/>
                    <a:pt x="2818" y="587"/>
                    <a:pt x="2146" y="123"/>
                  </a:cubicBezTo>
                  <a:cubicBezTo>
                    <a:pt x="1916" y="43"/>
                    <a:pt x="1695" y="1"/>
                    <a:pt x="1489"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0" name="Google Shape;4420;p9"/>
            <p:cNvSpPr/>
            <p:nvPr/>
          </p:nvSpPr>
          <p:spPr>
            <a:xfrm>
              <a:off x="4970175" y="688875"/>
              <a:ext cx="72075" cy="67075"/>
            </a:xfrm>
            <a:custGeom>
              <a:rect b="b" l="l" r="r" t="t"/>
              <a:pathLst>
                <a:path extrusionOk="0" h="2683" w="2883">
                  <a:moveTo>
                    <a:pt x="1467" y="1"/>
                  </a:moveTo>
                  <a:cubicBezTo>
                    <a:pt x="1036" y="1"/>
                    <a:pt x="625" y="282"/>
                    <a:pt x="367" y="763"/>
                  </a:cubicBezTo>
                  <a:cubicBezTo>
                    <a:pt x="0" y="1444"/>
                    <a:pt x="187" y="2120"/>
                    <a:pt x="850" y="2497"/>
                  </a:cubicBezTo>
                  <a:cubicBezTo>
                    <a:pt x="1067" y="2621"/>
                    <a:pt x="1275" y="2683"/>
                    <a:pt x="1480" y="2683"/>
                  </a:cubicBezTo>
                  <a:cubicBezTo>
                    <a:pt x="1951" y="2683"/>
                    <a:pt x="2402" y="2353"/>
                    <a:pt x="2883" y="1693"/>
                  </a:cubicBezTo>
                  <a:cubicBezTo>
                    <a:pt x="2689" y="1287"/>
                    <a:pt x="2566" y="573"/>
                    <a:pt x="2146" y="247"/>
                  </a:cubicBezTo>
                  <a:cubicBezTo>
                    <a:pt x="1927" y="79"/>
                    <a:pt x="1694" y="1"/>
                    <a:pt x="1467"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1" name="Google Shape;4421;p9"/>
            <p:cNvSpPr/>
            <p:nvPr/>
          </p:nvSpPr>
          <p:spPr>
            <a:xfrm>
              <a:off x="2054925" y="4509700"/>
              <a:ext cx="70125" cy="68700"/>
            </a:xfrm>
            <a:custGeom>
              <a:rect b="b" l="l" r="r" t="t"/>
              <a:pathLst>
                <a:path extrusionOk="0" h="2748" w="2805">
                  <a:moveTo>
                    <a:pt x="2018" y="1"/>
                  </a:moveTo>
                  <a:cubicBezTo>
                    <a:pt x="1483" y="278"/>
                    <a:pt x="777" y="428"/>
                    <a:pt x="453" y="864"/>
                  </a:cubicBezTo>
                  <a:cubicBezTo>
                    <a:pt x="0" y="1473"/>
                    <a:pt x="255" y="2211"/>
                    <a:pt x="935" y="2571"/>
                  </a:cubicBezTo>
                  <a:cubicBezTo>
                    <a:pt x="1157" y="2689"/>
                    <a:pt x="1389" y="2747"/>
                    <a:pt x="1608" y="2747"/>
                  </a:cubicBezTo>
                  <a:cubicBezTo>
                    <a:pt x="2056" y="2747"/>
                    <a:pt x="2453" y="2504"/>
                    <a:pt x="2623" y="2022"/>
                  </a:cubicBezTo>
                  <a:cubicBezTo>
                    <a:pt x="2805" y="1510"/>
                    <a:pt x="2538" y="842"/>
                    <a:pt x="2471" y="242"/>
                  </a:cubicBezTo>
                  <a:lnTo>
                    <a:pt x="2018" y="1"/>
                  </a:ln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2" name="Google Shape;4422;p9"/>
            <p:cNvSpPr/>
            <p:nvPr/>
          </p:nvSpPr>
          <p:spPr>
            <a:xfrm>
              <a:off x="1458625" y="2304150"/>
              <a:ext cx="77175" cy="67700"/>
            </a:xfrm>
            <a:custGeom>
              <a:rect b="b" l="l" r="r" t="t"/>
              <a:pathLst>
                <a:path extrusionOk="0" h="2708" w="3087">
                  <a:moveTo>
                    <a:pt x="1512" y="0"/>
                  </a:moveTo>
                  <a:cubicBezTo>
                    <a:pt x="1075" y="0"/>
                    <a:pt x="688" y="249"/>
                    <a:pt x="418" y="731"/>
                  </a:cubicBezTo>
                  <a:cubicBezTo>
                    <a:pt x="1" y="1472"/>
                    <a:pt x="261" y="2100"/>
                    <a:pt x="979" y="2613"/>
                  </a:cubicBezTo>
                  <a:cubicBezTo>
                    <a:pt x="1183" y="2673"/>
                    <a:pt x="1384" y="2708"/>
                    <a:pt x="1577" y="2708"/>
                  </a:cubicBezTo>
                  <a:cubicBezTo>
                    <a:pt x="2047" y="2708"/>
                    <a:pt x="2464" y="2501"/>
                    <a:pt x="2737" y="1952"/>
                  </a:cubicBezTo>
                  <a:cubicBezTo>
                    <a:pt x="3086" y="1251"/>
                    <a:pt x="2908" y="592"/>
                    <a:pt x="2235" y="211"/>
                  </a:cubicBezTo>
                  <a:cubicBezTo>
                    <a:pt x="1987" y="70"/>
                    <a:pt x="1743" y="0"/>
                    <a:pt x="1512"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3" name="Google Shape;4423;p9"/>
            <p:cNvSpPr/>
            <p:nvPr/>
          </p:nvSpPr>
          <p:spPr>
            <a:xfrm>
              <a:off x="2442700" y="828350"/>
              <a:ext cx="72000" cy="67100"/>
            </a:xfrm>
            <a:custGeom>
              <a:rect b="b" l="l" r="r" t="t"/>
              <a:pathLst>
                <a:path extrusionOk="0" h="2684" w="2880">
                  <a:moveTo>
                    <a:pt x="1477" y="1"/>
                  </a:moveTo>
                  <a:cubicBezTo>
                    <a:pt x="1052" y="1"/>
                    <a:pt x="643" y="274"/>
                    <a:pt x="380" y="744"/>
                  </a:cubicBezTo>
                  <a:cubicBezTo>
                    <a:pt x="0" y="1422"/>
                    <a:pt x="182" y="2098"/>
                    <a:pt x="834" y="2487"/>
                  </a:cubicBezTo>
                  <a:cubicBezTo>
                    <a:pt x="1054" y="2618"/>
                    <a:pt x="1267" y="2683"/>
                    <a:pt x="1477" y="2683"/>
                  </a:cubicBezTo>
                  <a:cubicBezTo>
                    <a:pt x="1943" y="2683"/>
                    <a:pt x="2395" y="2361"/>
                    <a:pt x="2880" y="1716"/>
                  </a:cubicBezTo>
                  <a:cubicBezTo>
                    <a:pt x="2694" y="1308"/>
                    <a:pt x="2582" y="590"/>
                    <a:pt x="2166" y="259"/>
                  </a:cubicBezTo>
                  <a:cubicBezTo>
                    <a:pt x="1946" y="83"/>
                    <a:pt x="1709" y="1"/>
                    <a:pt x="1477"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4" name="Google Shape;4424;p9"/>
            <p:cNvSpPr/>
            <p:nvPr/>
          </p:nvSpPr>
          <p:spPr>
            <a:xfrm>
              <a:off x="6164375" y="2920625"/>
              <a:ext cx="72000" cy="67075"/>
            </a:xfrm>
            <a:custGeom>
              <a:rect b="b" l="l" r="r" t="t"/>
              <a:pathLst>
                <a:path extrusionOk="0" h="2683" w="2880">
                  <a:moveTo>
                    <a:pt x="1475" y="0"/>
                  </a:moveTo>
                  <a:cubicBezTo>
                    <a:pt x="1048" y="0"/>
                    <a:pt x="638" y="276"/>
                    <a:pt x="376" y="749"/>
                  </a:cubicBezTo>
                  <a:cubicBezTo>
                    <a:pt x="0" y="1428"/>
                    <a:pt x="183" y="2104"/>
                    <a:pt x="839" y="2490"/>
                  </a:cubicBezTo>
                  <a:cubicBezTo>
                    <a:pt x="1057" y="2619"/>
                    <a:pt x="1268" y="2683"/>
                    <a:pt x="1476" y="2683"/>
                  </a:cubicBezTo>
                  <a:cubicBezTo>
                    <a:pt x="1944" y="2683"/>
                    <a:pt x="2396" y="2358"/>
                    <a:pt x="2880" y="1709"/>
                  </a:cubicBezTo>
                  <a:cubicBezTo>
                    <a:pt x="2692" y="1303"/>
                    <a:pt x="2577" y="587"/>
                    <a:pt x="2160" y="255"/>
                  </a:cubicBezTo>
                  <a:cubicBezTo>
                    <a:pt x="1941" y="81"/>
                    <a:pt x="1706" y="0"/>
                    <a:pt x="1475"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5" name="Google Shape;4425;p9"/>
            <p:cNvSpPr/>
            <p:nvPr/>
          </p:nvSpPr>
          <p:spPr>
            <a:xfrm>
              <a:off x="5765825" y="1448825"/>
              <a:ext cx="77475" cy="67825"/>
            </a:xfrm>
            <a:custGeom>
              <a:rect b="b" l="l" r="r" t="t"/>
              <a:pathLst>
                <a:path extrusionOk="0" h="2713" w="3099">
                  <a:moveTo>
                    <a:pt x="1524" y="1"/>
                  </a:moveTo>
                  <a:cubicBezTo>
                    <a:pt x="1102" y="1"/>
                    <a:pt x="721" y="237"/>
                    <a:pt x="443" y="693"/>
                  </a:cubicBezTo>
                  <a:cubicBezTo>
                    <a:pt x="1" y="1421"/>
                    <a:pt x="241" y="2056"/>
                    <a:pt x="926" y="2585"/>
                  </a:cubicBezTo>
                  <a:cubicBezTo>
                    <a:pt x="1153" y="2667"/>
                    <a:pt x="1376" y="2713"/>
                    <a:pt x="1587" y="2713"/>
                  </a:cubicBezTo>
                  <a:cubicBezTo>
                    <a:pt x="2037" y="2713"/>
                    <a:pt x="2436" y="2505"/>
                    <a:pt x="2717" y="1997"/>
                  </a:cubicBezTo>
                  <a:cubicBezTo>
                    <a:pt x="3098" y="1307"/>
                    <a:pt x="2930" y="643"/>
                    <a:pt x="2278" y="238"/>
                  </a:cubicBezTo>
                  <a:cubicBezTo>
                    <a:pt x="2021" y="78"/>
                    <a:pt x="1766" y="1"/>
                    <a:pt x="1524"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6" name="Google Shape;4426;p9"/>
            <p:cNvSpPr/>
            <p:nvPr/>
          </p:nvSpPr>
          <p:spPr>
            <a:xfrm>
              <a:off x="3905275" y="402725"/>
              <a:ext cx="75950" cy="68300"/>
            </a:xfrm>
            <a:custGeom>
              <a:rect b="b" l="l" r="r" t="t"/>
              <a:pathLst>
                <a:path extrusionOk="0" h="2732" w="3038">
                  <a:moveTo>
                    <a:pt x="1519" y="0"/>
                  </a:moveTo>
                  <a:cubicBezTo>
                    <a:pt x="1114" y="0"/>
                    <a:pt x="744" y="218"/>
                    <a:pt x="469" y="632"/>
                  </a:cubicBezTo>
                  <a:cubicBezTo>
                    <a:pt x="0" y="1337"/>
                    <a:pt x="146" y="2041"/>
                    <a:pt x="833" y="2493"/>
                  </a:cubicBezTo>
                  <a:cubicBezTo>
                    <a:pt x="1081" y="2657"/>
                    <a:pt x="1323" y="2732"/>
                    <a:pt x="1554" y="2732"/>
                  </a:cubicBezTo>
                  <a:cubicBezTo>
                    <a:pt x="1972" y="2732"/>
                    <a:pt x="2358" y="2487"/>
                    <a:pt x="2694" y="2075"/>
                  </a:cubicBezTo>
                  <a:cubicBezTo>
                    <a:pt x="3038" y="1313"/>
                    <a:pt x="2948" y="643"/>
                    <a:pt x="2231" y="215"/>
                  </a:cubicBezTo>
                  <a:cubicBezTo>
                    <a:pt x="1990" y="70"/>
                    <a:pt x="1749" y="0"/>
                    <a:pt x="1519"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7" name="Google Shape;4427;p9"/>
            <p:cNvSpPr/>
            <p:nvPr/>
          </p:nvSpPr>
          <p:spPr>
            <a:xfrm>
              <a:off x="3218175" y="5165375"/>
              <a:ext cx="77450" cy="63825"/>
            </a:xfrm>
            <a:custGeom>
              <a:rect b="b" l="l" r="r" t="t"/>
              <a:pathLst>
                <a:path extrusionOk="0" h="2553" w="3098">
                  <a:moveTo>
                    <a:pt x="1511" y="0"/>
                  </a:moveTo>
                  <a:cubicBezTo>
                    <a:pt x="1097" y="0"/>
                    <a:pt x="693" y="257"/>
                    <a:pt x="426" y="704"/>
                  </a:cubicBezTo>
                  <a:cubicBezTo>
                    <a:pt x="0" y="1417"/>
                    <a:pt x="171" y="2204"/>
                    <a:pt x="917" y="2487"/>
                  </a:cubicBezTo>
                  <a:cubicBezTo>
                    <a:pt x="1040" y="2533"/>
                    <a:pt x="1175" y="2552"/>
                    <a:pt x="1322" y="2552"/>
                  </a:cubicBezTo>
                  <a:cubicBezTo>
                    <a:pt x="1770" y="2552"/>
                    <a:pt x="2340" y="2380"/>
                    <a:pt x="3098" y="2298"/>
                  </a:cubicBezTo>
                  <a:cubicBezTo>
                    <a:pt x="2713" y="1356"/>
                    <a:pt x="2631" y="633"/>
                    <a:pt x="2227" y="284"/>
                  </a:cubicBezTo>
                  <a:cubicBezTo>
                    <a:pt x="2003" y="90"/>
                    <a:pt x="1755" y="0"/>
                    <a:pt x="1511"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8" name="Google Shape;4428;p9"/>
            <p:cNvSpPr/>
            <p:nvPr/>
          </p:nvSpPr>
          <p:spPr>
            <a:xfrm>
              <a:off x="1384350" y="2726775"/>
              <a:ext cx="63300" cy="60450"/>
            </a:xfrm>
            <a:custGeom>
              <a:rect b="b" l="l" r="r" t="t"/>
              <a:pathLst>
                <a:path extrusionOk="0" h="2418" w="2532">
                  <a:moveTo>
                    <a:pt x="1129" y="0"/>
                  </a:moveTo>
                  <a:cubicBezTo>
                    <a:pt x="719" y="0"/>
                    <a:pt x="332" y="247"/>
                    <a:pt x="167" y="698"/>
                  </a:cubicBezTo>
                  <a:cubicBezTo>
                    <a:pt x="1" y="1157"/>
                    <a:pt x="198" y="2066"/>
                    <a:pt x="549" y="2303"/>
                  </a:cubicBezTo>
                  <a:cubicBezTo>
                    <a:pt x="674" y="2388"/>
                    <a:pt x="835" y="2417"/>
                    <a:pt x="1016" y="2417"/>
                  </a:cubicBezTo>
                  <a:cubicBezTo>
                    <a:pt x="1401" y="2417"/>
                    <a:pt x="1876" y="2284"/>
                    <a:pt x="2279" y="2257"/>
                  </a:cubicBezTo>
                  <a:lnTo>
                    <a:pt x="2531" y="1811"/>
                  </a:lnTo>
                  <a:cubicBezTo>
                    <a:pt x="2312" y="1285"/>
                    <a:pt x="2226" y="598"/>
                    <a:pt x="1841" y="271"/>
                  </a:cubicBezTo>
                  <a:cubicBezTo>
                    <a:pt x="1624" y="87"/>
                    <a:pt x="1373" y="0"/>
                    <a:pt x="1129"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9" name="Google Shape;4429;p9"/>
            <p:cNvSpPr/>
            <p:nvPr/>
          </p:nvSpPr>
          <p:spPr>
            <a:xfrm>
              <a:off x="5210650" y="821150"/>
              <a:ext cx="63900" cy="60475"/>
            </a:xfrm>
            <a:custGeom>
              <a:rect b="b" l="l" r="r" t="t"/>
              <a:pathLst>
                <a:path extrusionOk="0" h="2419" w="2556">
                  <a:moveTo>
                    <a:pt x="1123" y="1"/>
                  </a:moveTo>
                  <a:cubicBezTo>
                    <a:pt x="699" y="1"/>
                    <a:pt x="302" y="263"/>
                    <a:pt x="150" y="734"/>
                  </a:cubicBezTo>
                  <a:cubicBezTo>
                    <a:pt x="1" y="1198"/>
                    <a:pt x="234" y="2097"/>
                    <a:pt x="593" y="2321"/>
                  </a:cubicBezTo>
                  <a:cubicBezTo>
                    <a:pt x="708" y="2393"/>
                    <a:pt x="850" y="2419"/>
                    <a:pt x="1009" y="2419"/>
                  </a:cubicBezTo>
                  <a:cubicBezTo>
                    <a:pt x="1404" y="2419"/>
                    <a:pt x="1900" y="2256"/>
                    <a:pt x="2322" y="2214"/>
                  </a:cubicBezTo>
                  <a:lnTo>
                    <a:pt x="2556" y="1754"/>
                  </a:lnTo>
                  <a:cubicBezTo>
                    <a:pt x="2317" y="1238"/>
                    <a:pt x="2205" y="557"/>
                    <a:pt x="1806" y="245"/>
                  </a:cubicBezTo>
                  <a:cubicBezTo>
                    <a:pt x="1594" y="79"/>
                    <a:pt x="1354" y="1"/>
                    <a:pt x="1123"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0" name="Google Shape;4430;p9"/>
            <p:cNvSpPr/>
            <p:nvPr/>
          </p:nvSpPr>
          <p:spPr>
            <a:xfrm>
              <a:off x="1683400" y="1652575"/>
              <a:ext cx="69025" cy="61950"/>
            </a:xfrm>
            <a:custGeom>
              <a:rect b="b" l="l" r="r" t="t"/>
              <a:pathLst>
                <a:path extrusionOk="0" h="2478" w="2761">
                  <a:moveTo>
                    <a:pt x="1511" y="1"/>
                  </a:moveTo>
                  <a:cubicBezTo>
                    <a:pt x="1043" y="1"/>
                    <a:pt x="442" y="209"/>
                    <a:pt x="258" y="496"/>
                  </a:cubicBezTo>
                  <a:cubicBezTo>
                    <a:pt x="0" y="900"/>
                    <a:pt x="270" y="1644"/>
                    <a:pt x="311" y="2241"/>
                  </a:cubicBezTo>
                  <a:lnTo>
                    <a:pt x="759" y="2478"/>
                  </a:lnTo>
                  <a:cubicBezTo>
                    <a:pt x="1276" y="2235"/>
                    <a:pt x="1954" y="2121"/>
                    <a:pt x="2275" y="1719"/>
                  </a:cubicBezTo>
                  <a:cubicBezTo>
                    <a:pt x="2760" y="1112"/>
                    <a:pt x="2557" y="282"/>
                    <a:pt x="1844" y="46"/>
                  </a:cubicBezTo>
                  <a:cubicBezTo>
                    <a:pt x="1749" y="15"/>
                    <a:pt x="1634" y="1"/>
                    <a:pt x="1511"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1" name="Google Shape;4431;p9"/>
            <p:cNvSpPr/>
            <p:nvPr/>
          </p:nvSpPr>
          <p:spPr>
            <a:xfrm>
              <a:off x="5104750" y="4824375"/>
              <a:ext cx="68675" cy="61075"/>
            </a:xfrm>
            <a:custGeom>
              <a:rect b="b" l="l" r="r" t="t"/>
              <a:pathLst>
                <a:path extrusionOk="0" h="2443" w="2747">
                  <a:moveTo>
                    <a:pt x="1470" y="1"/>
                  </a:moveTo>
                  <a:cubicBezTo>
                    <a:pt x="1016" y="1"/>
                    <a:pt x="463" y="176"/>
                    <a:pt x="276" y="439"/>
                  </a:cubicBezTo>
                  <a:cubicBezTo>
                    <a:pt x="0" y="828"/>
                    <a:pt x="234" y="1587"/>
                    <a:pt x="246" y="2184"/>
                  </a:cubicBezTo>
                  <a:lnTo>
                    <a:pt x="678" y="2443"/>
                  </a:lnTo>
                  <a:cubicBezTo>
                    <a:pt x="1207" y="2225"/>
                    <a:pt x="1888" y="2144"/>
                    <a:pt x="2230" y="1758"/>
                  </a:cubicBezTo>
                  <a:cubicBezTo>
                    <a:pt x="2747" y="1173"/>
                    <a:pt x="2575" y="336"/>
                    <a:pt x="1879" y="64"/>
                  </a:cubicBezTo>
                  <a:cubicBezTo>
                    <a:pt x="1766" y="21"/>
                    <a:pt x="1624" y="1"/>
                    <a:pt x="1470"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2" name="Google Shape;4432;p9"/>
            <p:cNvSpPr/>
            <p:nvPr/>
          </p:nvSpPr>
          <p:spPr>
            <a:xfrm>
              <a:off x="5870575" y="4001975"/>
              <a:ext cx="68700" cy="71300"/>
            </a:xfrm>
            <a:custGeom>
              <a:rect b="b" l="l" r="r" t="t"/>
              <a:pathLst>
                <a:path extrusionOk="0" h="2852" w="2748">
                  <a:moveTo>
                    <a:pt x="1163" y="1"/>
                  </a:moveTo>
                  <a:cubicBezTo>
                    <a:pt x="705" y="1"/>
                    <a:pt x="307" y="264"/>
                    <a:pt x="151" y="779"/>
                  </a:cubicBezTo>
                  <a:cubicBezTo>
                    <a:pt x="0" y="1272"/>
                    <a:pt x="285" y="1896"/>
                    <a:pt x="438" y="2852"/>
                  </a:cubicBezTo>
                  <a:cubicBezTo>
                    <a:pt x="1301" y="2410"/>
                    <a:pt x="1973" y="2273"/>
                    <a:pt x="2281" y="1859"/>
                  </a:cubicBezTo>
                  <a:cubicBezTo>
                    <a:pt x="2747" y="1237"/>
                    <a:pt x="2499" y="513"/>
                    <a:pt x="1804" y="163"/>
                  </a:cubicBezTo>
                  <a:cubicBezTo>
                    <a:pt x="1589" y="54"/>
                    <a:pt x="1370" y="1"/>
                    <a:pt x="1163"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3" name="Google Shape;4433;p9"/>
            <p:cNvSpPr/>
            <p:nvPr/>
          </p:nvSpPr>
          <p:spPr>
            <a:xfrm>
              <a:off x="4745475" y="559600"/>
              <a:ext cx="63875" cy="60475"/>
            </a:xfrm>
            <a:custGeom>
              <a:rect b="b" l="l" r="r" t="t"/>
              <a:pathLst>
                <a:path extrusionOk="0" h="2419" w="2555">
                  <a:moveTo>
                    <a:pt x="1123" y="1"/>
                  </a:moveTo>
                  <a:cubicBezTo>
                    <a:pt x="701" y="1"/>
                    <a:pt x="305" y="262"/>
                    <a:pt x="152" y="731"/>
                  </a:cubicBezTo>
                  <a:cubicBezTo>
                    <a:pt x="1" y="1193"/>
                    <a:pt x="229" y="2094"/>
                    <a:pt x="587" y="2319"/>
                  </a:cubicBezTo>
                  <a:cubicBezTo>
                    <a:pt x="703" y="2392"/>
                    <a:pt x="848" y="2419"/>
                    <a:pt x="1010" y="2419"/>
                  </a:cubicBezTo>
                  <a:cubicBezTo>
                    <a:pt x="1403" y="2419"/>
                    <a:pt x="1897" y="2260"/>
                    <a:pt x="2316" y="2220"/>
                  </a:cubicBezTo>
                  <a:lnTo>
                    <a:pt x="2554" y="1762"/>
                  </a:lnTo>
                  <a:cubicBezTo>
                    <a:pt x="2316" y="1245"/>
                    <a:pt x="2208" y="564"/>
                    <a:pt x="1810" y="249"/>
                  </a:cubicBezTo>
                  <a:cubicBezTo>
                    <a:pt x="1597" y="80"/>
                    <a:pt x="1356" y="1"/>
                    <a:pt x="1123"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4" name="Google Shape;4434;p9"/>
            <p:cNvSpPr/>
            <p:nvPr/>
          </p:nvSpPr>
          <p:spPr>
            <a:xfrm>
              <a:off x="3637075" y="5245500"/>
              <a:ext cx="67525" cy="58350"/>
            </a:xfrm>
            <a:custGeom>
              <a:rect b="b" l="l" r="r" t="t"/>
              <a:pathLst>
                <a:path extrusionOk="0" h="2334" w="2701">
                  <a:moveTo>
                    <a:pt x="1366" y="1"/>
                  </a:moveTo>
                  <a:cubicBezTo>
                    <a:pt x="1002" y="1"/>
                    <a:pt x="645" y="232"/>
                    <a:pt x="396" y="637"/>
                  </a:cubicBezTo>
                  <a:cubicBezTo>
                    <a:pt x="1" y="1281"/>
                    <a:pt x="99" y="1978"/>
                    <a:pt x="774" y="2254"/>
                  </a:cubicBezTo>
                  <a:cubicBezTo>
                    <a:pt x="920" y="2313"/>
                    <a:pt x="1082" y="2334"/>
                    <a:pt x="1253" y="2334"/>
                  </a:cubicBezTo>
                  <a:cubicBezTo>
                    <a:pt x="1626" y="2334"/>
                    <a:pt x="2040" y="2234"/>
                    <a:pt x="2422" y="2216"/>
                  </a:cubicBezTo>
                  <a:cubicBezTo>
                    <a:pt x="2515" y="2064"/>
                    <a:pt x="2607" y="1914"/>
                    <a:pt x="2700" y="1763"/>
                  </a:cubicBezTo>
                  <a:cubicBezTo>
                    <a:pt x="2479" y="1252"/>
                    <a:pt x="2385" y="596"/>
                    <a:pt x="2009" y="263"/>
                  </a:cubicBezTo>
                  <a:cubicBezTo>
                    <a:pt x="1806" y="84"/>
                    <a:pt x="1585" y="1"/>
                    <a:pt x="1366"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5" name="Google Shape;4435;p9"/>
            <p:cNvSpPr/>
            <p:nvPr/>
          </p:nvSpPr>
          <p:spPr>
            <a:xfrm>
              <a:off x="5732200" y="4245250"/>
              <a:ext cx="68400" cy="51800"/>
            </a:xfrm>
            <a:custGeom>
              <a:rect b="b" l="l" r="r" t="t"/>
              <a:pathLst>
                <a:path extrusionOk="0" h="2072" w="2736">
                  <a:moveTo>
                    <a:pt x="1647" y="0"/>
                  </a:moveTo>
                  <a:cubicBezTo>
                    <a:pt x="1256" y="0"/>
                    <a:pt x="742" y="188"/>
                    <a:pt x="504" y="436"/>
                  </a:cubicBezTo>
                  <a:cubicBezTo>
                    <a:pt x="0" y="962"/>
                    <a:pt x="155" y="1725"/>
                    <a:pt x="840" y="1996"/>
                  </a:cubicBezTo>
                  <a:cubicBezTo>
                    <a:pt x="980" y="2052"/>
                    <a:pt x="1134" y="2071"/>
                    <a:pt x="1296" y="2071"/>
                  </a:cubicBezTo>
                  <a:cubicBezTo>
                    <a:pt x="1665" y="2071"/>
                    <a:pt x="2076" y="1968"/>
                    <a:pt x="2454" y="1948"/>
                  </a:cubicBezTo>
                  <a:lnTo>
                    <a:pt x="2735" y="1462"/>
                  </a:lnTo>
                  <a:cubicBezTo>
                    <a:pt x="2494" y="974"/>
                    <a:pt x="2364" y="261"/>
                    <a:pt x="1975" y="65"/>
                  </a:cubicBezTo>
                  <a:cubicBezTo>
                    <a:pt x="1888" y="20"/>
                    <a:pt x="1774" y="0"/>
                    <a:pt x="1647"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6" name="Google Shape;4436;p9"/>
            <p:cNvSpPr/>
            <p:nvPr/>
          </p:nvSpPr>
          <p:spPr>
            <a:xfrm>
              <a:off x="4093700" y="353725"/>
              <a:ext cx="65125" cy="55850"/>
            </a:xfrm>
            <a:custGeom>
              <a:rect b="b" l="l" r="r" t="t"/>
              <a:pathLst>
                <a:path extrusionOk="0" h="2234" w="2605">
                  <a:moveTo>
                    <a:pt x="1286" y="0"/>
                  </a:moveTo>
                  <a:cubicBezTo>
                    <a:pt x="918" y="0"/>
                    <a:pt x="573" y="248"/>
                    <a:pt x="340" y="682"/>
                  </a:cubicBezTo>
                  <a:cubicBezTo>
                    <a:pt x="1" y="1313"/>
                    <a:pt x="145" y="1948"/>
                    <a:pt x="792" y="2174"/>
                  </a:cubicBezTo>
                  <a:cubicBezTo>
                    <a:pt x="918" y="2217"/>
                    <a:pt x="1053" y="2234"/>
                    <a:pt x="1193" y="2234"/>
                  </a:cubicBezTo>
                  <a:cubicBezTo>
                    <a:pt x="1557" y="2234"/>
                    <a:pt x="1960" y="2125"/>
                    <a:pt x="2334" y="2097"/>
                  </a:cubicBezTo>
                  <a:cubicBezTo>
                    <a:pt x="2423" y="1942"/>
                    <a:pt x="2515" y="1786"/>
                    <a:pt x="2605" y="1631"/>
                  </a:cubicBezTo>
                  <a:cubicBezTo>
                    <a:pt x="2384" y="1160"/>
                    <a:pt x="2278" y="548"/>
                    <a:pt x="1917" y="249"/>
                  </a:cubicBezTo>
                  <a:cubicBezTo>
                    <a:pt x="1710" y="79"/>
                    <a:pt x="1494" y="0"/>
                    <a:pt x="1286"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7" name="Google Shape;4437;p9"/>
            <p:cNvSpPr/>
            <p:nvPr/>
          </p:nvSpPr>
          <p:spPr>
            <a:xfrm>
              <a:off x="1812950" y="1411450"/>
              <a:ext cx="68000" cy="58400"/>
            </a:xfrm>
            <a:custGeom>
              <a:rect b="b" l="l" r="r" t="t"/>
              <a:pathLst>
                <a:path extrusionOk="0" h="2336" w="2720">
                  <a:moveTo>
                    <a:pt x="1359" y="0"/>
                  </a:moveTo>
                  <a:cubicBezTo>
                    <a:pt x="985" y="0"/>
                    <a:pt x="625" y="246"/>
                    <a:pt x="381" y="667"/>
                  </a:cubicBezTo>
                  <a:cubicBezTo>
                    <a:pt x="1" y="1323"/>
                    <a:pt x="126" y="2015"/>
                    <a:pt x="807" y="2269"/>
                  </a:cubicBezTo>
                  <a:cubicBezTo>
                    <a:pt x="938" y="2318"/>
                    <a:pt x="1080" y="2336"/>
                    <a:pt x="1230" y="2336"/>
                  </a:cubicBezTo>
                  <a:cubicBezTo>
                    <a:pt x="1618" y="2336"/>
                    <a:pt x="2052" y="2213"/>
                    <a:pt x="2451" y="2182"/>
                  </a:cubicBezTo>
                  <a:lnTo>
                    <a:pt x="2719" y="1719"/>
                  </a:lnTo>
                  <a:cubicBezTo>
                    <a:pt x="2484" y="1217"/>
                    <a:pt x="2367" y="567"/>
                    <a:pt x="1983" y="244"/>
                  </a:cubicBezTo>
                  <a:cubicBezTo>
                    <a:pt x="1783" y="78"/>
                    <a:pt x="1569" y="0"/>
                    <a:pt x="1359"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8" name="Google Shape;4438;p9"/>
            <p:cNvSpPr/>
            <p:nvPr/>
          </p:nvSpPr>
          <p:spPr>
            <a:xfrm>
              <a:off x="1549850" y="1891325"/>
              <a:ext cx="67100" cy="51400"/>
            </a:xfrm>
            <a:custGeom>
              <a:rect b="b" l="l" r="r" t="t"/>
              <a:pathLst>
                <a:path extrusionOk="0" h="2056" w="2684">
                  <a:moveTo>
                    <a:pt x="1323" y="0"/>
                  </a:moveTo>
                  <a:cubicBezTo>
                    <a:pt x="1000" y="0"/>
                    <a:pt x="651" y="56"/>
                    <a:pt x="328" y="56"/>
                  </a:cubicBezTo>
                  <a:cubicBezTo>
                    <a:pt x="320" y="56"/>
                    <a:pt x="313" y="56"/>
                    <a:pt x="305" y="56"/>
                  </a:cubicBezTo>
                  <a:lnTo>
                    <a:pt x="0" y="515"/>
                  </a:lnTo>
                  <a:cubicBezTo>
                    <a:pt x="210" y="1021"/>
                    <a:pt x="289" y="1743"/>
                    <a:pt x="665" y="1968"/>
                  </a:cubicBezTo>
                  <a:cubicBezTo>
                    <a:pt x="766" y="2029"/>
                    <a:pt x="910" y="2056"/>
                    <a:pt x="1071" y="2056"/>
                  </a:cubicBezTo>
                  <a:cubicBezTo>
                    <a:pt x="1449" y="2056"/>
                    <a:pt x="1921" y="1907"/>
                    <a:pt x="2155" y="1690"/>
                  </a:cubicBezTo>
                  <a:cubicBezTo>
                    <a:pt x="2684" y="1201"/>
                    <a:pt x="2592" y="424"/>
                    <a:pt x="1922" y="109"/>
                  </a:cubicBezTo>
                  <a:cubicBezTo>
                    <a:pt x="1744" y="25"/>
                    <a:pt x="1539" y="0"/>
                    <a:pt x="1323"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9" name="Google Shape;4439;p9"/>
            <p:cNvSpPr/>
            <p:nvPr/>
          </p:nvSpPr>
          <p:spPr>
            <a:xfrm>
              <a:off x="5999800" y="3765250"/>
              <a:ext cx="68250" cy="58475"/>
            </a:xfrm>
            <a:custGeom>
              <a:rect b="b" l="l" r="r" t="t"/>
              <a:pathLst>
                <a:path extrusionOk="0" h="2339" w="2730">
                  <a:moveTo>
                    <a:pt x="1351" y="1"/>
                  </a:moveTo>
                  <a:cubicBezTo>
                    <a:pt x="970" y="1"/>
                    <a:pt x="607" y="256"/>
                    <a:pt x="368" y="688"/>
                  </a:cubicBezTo>
                  <a:cubicBezTo>
                    <a:pt x="1" y="1353"/>
                    <a:pt x="141" y="2041"/>
                    <a:pt x="827" y="2280"/>
                  </a:cubicBezTo>
                  <a:cubicBezTo>
                    <a:pt x="948" y="2322"/>
                    <a:pt x="1078" y="2339"/>
                    <a:pt x="1214" y="2339"/>
                  </a:cubicBezTo>
                  <a:cubicBezTo>
                    <a:pt x="1611" y="2339"/>
                    <a:pt x="2059" y="2198"/>
                    <a:pt x="2470" y="2158"/>
                  </a:cubicBezTo>
                  <a:lnTo>
                    <a:pt x="2730" y="1690"/>
                  </a:lnTo>
                  <a:cubicBezTo>
                    <a:pt x="2482" y="1194"/>
                    <a:pt x="2354" y="548"/>
                    <a:pt x="1962" y="233"/>
                  </a:cubicBezTo>
                  <a:cubicBezTo>
                    <a:pt x="1764" y="74"/>
                    <a:pt x="1555" y="1"/>
                    <a:pt x="1351"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0" name="Google Shape;4440;p9"/>
            <p:cNvSpPr/>
            <p:nvPr/>
          </p:nvSpPr>
          <p:spPr>
            <a:xfrm>
              <a:off x="5721625" y="1269000"/>
              <a:ext cx="65425" cy="56025"/>
            </a:xfrm>
            <a:custGeom>
              <a:rect b="b" l="l" r="r" t="t"/>
              <a:pathLst>
                <a:path extrusionOk="0" h="2241" w="2617">
                  <a:moveTo>
                    <a:pt x="1314" y="1"/>
                  </a:moveTo>
                  <a:cubicBezTo>
                    <a:pt x="975" y="1"/>
                    <a:pt x="644" y="212"/>
                    <a:pt x="409" y="587"/>
                  </a:cubicBezTo>
                  <a:cubicBezTo>
                    <a:pt x="1" y="1236"/>
                    <a:pt x="105" y="1908"/>
                    <a:pt x="804" y="2174"/>
                  </a:cubicBezTo>
                  <a:cubicBezTo>
                    <a:pt x="929" y="2223"/>
                    <a:pt x="1065" y="2240"/>
                    <a:pt x="1209" y="2240"/>
                  </a:cubicBezTo>
                  <a:cubicBezTo>
                    <a:pt x="1569" y="2240"/>
                    <a:pt x="1973" y="2128"/>
                    <a:pt x="2344" y="2102"/>
                  </a:cubicBezTo>
                  <a:cubicBezTo>
                    <a:pt x="2435" y="1947"/>
                    <a:pt x="2525" y="1793"/>
                    <a:pt x="2616" y="1638"/>
                  </a:cubicBezTo>
                  <a:cubicBezTo>
                    <a:pt x="2395" y="1166"/>
                    <a:pt x="2286" y="568"/>
                    <a:pt x="1929" y="253"/>
                  </a:cubicBezTo>
                  <a:cubicBezTo>
                    <a:pt x="1735" y="81"/>
                    <a:pt x="1523" y="1"/>
                    <a:pt x="1314"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1" name="Google Shape;4441;p9"/>
            <p:cNvSpPr/>
            <p:nvPr/>
          </p:nvSpPr>
          <p:spPr>
            <a:xfrm>
              <a:off x="1774575" y="4197450"/>
              <a:ext cx="65875" cy="64550"/>
            </a:xfrm>
            <a:custGeom>
              <a:rect b="b" l="l" r="r" t="t"/>
              <a:pathLst>
                <a:path extrusionOk="0" h="2582" w="2635">
                  <a:moveTo>
                    <a:pt x="1942" y="0"/>
                  </a:moveTo>
                  <a:cubicBezTo>
                    <a:pt x="1440" y="247"/>
                    <a:pt x="794" y="373"/>
                    <a:pt x="469" y="768"/>
                  </a:cubicBezTo>
                  <a:cubicBezTo>
                    <a:pt x="0" y="1338"/>
                    <a:pt x="217" y="2006"/>
                    <a:pt x="861" y="2379"/>
                  </a:cubicBezTo>
                  <a:cubicBezTo>
                    <a:pt x="1093" y="2513"/>
                    <a:pt x="1330" y="2582"/>
                    <a:pt x="1551" y="2582"/>
                  </a:cubicBezTo>
                  <a:cubicBezTo>
                    <a:pt x="1944" y="2582"/>
                    <a:pt x="2286" y="2365"/>
                    <a:pt x="2454" y="1922"/>
                  </a:cubicBezTo>
                  <a:cubicBezTo>
                    <a:pt x="2635" y="1443"/>
                    <a:pt x="2429" y="820"/>
                    <a:pt x="2395" y="263"/>
                  </a:cubicBezTo>
                  <a:lnTo>
                    <a:pt x="1942" y="0"/>
                  </a:ln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2" name="Google Shape;4442;p9"/>
            <p:cNvSpPr/>
            <p:nvPr/>
          </p:nvSpPr>
          <p:spPr>
            <a:xfrm>
              <a:off x="2579850" y="4960075"/>
              <a:ext cx="56950" cy="64375"/>
            </a:xfrm>
            <a:custGeom>
              <a:rect b="b" l="l" r="r" t="t"/>
              <a:pathLst>
                <a:path extrusionOk="0" h="2575" w="2278">
                  <a:moveTo>
                    <a:pt x="1060" y="0"/>
                  </a:moveTo>
                  <a:cubicBezTo>
                    <a:pt x="685" y="0"/>
                    <a:pt x="329" y="247"/>
                    <a:pt x="170" y="689"/>
                  </a:cubicBezTo>
                  <a:cubicBezTo>
                    <a:pt x="0" y="1162"/>
                    <a:pt x="216" y="1769"/>
                    <a:pt x="260" y="2315"/>
                  </a:cubicBezTo>
                  <a:lnTo>
                    <a:pt x="745" y="2575"/>
                  </a:lnTo>
                  <a:cubicBezTo>
                    <a:pt x="1221" y="2302"/>
                    <a:pt x="1924" y="2133"/>
                    <a:pt x="2108" y="1727"/>
                  </a:cubicBezTo>
                  <a:cubicBezTo>
                    <a:pt x="2277" y="1361"/>
                    <a:pt x="2037" y="568"/>
                    <a:pt x="1704" y="266"/>
                  </a:cubicBezTo>
                  <a:cubicBezTo>
                    <a:pt x="1507" y="85"/>
                    <a:pt x="1280" y="0"/>
                    <a:pt x="1060"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3" name="Google Shape;4443;p9"/>
            <p:cNvSpPr/>
            <p:nvPr/>
          </p:nvSpPr>
          <p:spPr>
            <a:xfrm>
              <a:off x="6109850" y="1957600"/>
              <a:ext cx="58075" cy="49700"/>
            </a:xfrm>
            <a:custGeom>
              <a:rect b="b" l="l" r="r" t="t"/>
              <a:pathLst>
                <a:path extrusionOk="0" h="1988" w="2323">
                  <a:moveTo>
                    <a:pt x="1303" y="0"/>
                  </a:moveTo>
                  <a:cubicBezTo>
                    <a:pt x="886" y="0"/>
                    <a:pt x="341" y="191"/>
                    <a:pt x="192" y="442"/>
                  </a:cubicBezTo>
                  <a:cubicBezTo>
                    <a:pt x="0" y="767"/>
                    <a:pt x="223" y="1628"/>
                    <a:pt x="550" y="1884"/>
                  </a:cubicBezTo>
                  <a:cubicBezTo>
                    <a:pt x="648" y="1961"/>
                    <a:pt x="785" y="1988"/>
                    <a:pt x="943" y="1988"/>
                  </a:cubicBezTo>
                  <a:cubicBezTo>
                    <a:pt x="1277" y="1988"/>
                    <a:pt x="1705" y="1867"/>
                    <a:pt x="2056" y="1845"/>
                  </a:cubicBezTo>
                  <a:cubicBezTo>
                    <a:pt x="2146" y="1693"/>
                    <a:pt x="2234" y="1543"/>
                    <a:pt x="2323" y="1392"/>
                  </a:cubicBezTo>
                  <a:cubicBezTo>
                    <a:pt x="2100" y="924"/>
                    <a:pt x="1985" y="207"/>
                    <a:pt x="1627" y="54"/>
                  </a:cubicBezTo>
                  <a:cubicBezTo>
                    <a:pt x="1540" y="17"/>
                    <a:pt x="1427" y="0"/>
                    <a:pt x="1303"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4" name="Google Shape;4444;p9"/>
            <p:cNvSpPr/>
            <p:nvPr/>
          </p:nvSpPr>
          <p:spPr>
            <a:xfrm>
              <a:off x="3318925" y="380425"/>
              <a:ext cx="55575" cy="56725"/>
            </a:xfrm>
            <a:custGeom>
              <a:rect b="b" l="l" r="r" t="t"/>
              <a:pathLst>
                <a:path extrusionOk="0" h="2269" w="2223">
                  <a:moveTo>
                    <a:pt x="1442" y="1"/>
                  </a:moveTo>
                  <a:cubicBezTo>
                    <a:pt x="988" y="258"/>
                    <a:pt x="284" y="426"/>
                    <a:pt x="147" y="799"/>
                  </a:cubicBezTo>
                  <a:cubicBezTo>
                    <a:pt x="1" y="1196"/>
                    <a:pt x="257" y="2049"/>
                    <a:pt x="587" y="2218"/>
                  </a:cubicBezTo>
                  <a:cubicBezTo>
                    <a:pt x="654" y="2253"/>
                    <a:pt x="743" y="2268"/>
                    <a:pt x="843" y="2268"/>
                  </a:cubicBezTo>
                  <a:cubicBezTo>
                    <a:pt x="1235" y="2268"/>
                    <a:pt x="1809" y="2029"/>
                    <a:pt x="1999" y="1751"/>
                  </a:cubicBezTo>
                  <a:cubicBezTo>
                    <a:pt x="2223" y="1423"/>
                    <a:pt x="1952" y="754"/>
                    <a:pt x="1897" y="235"/>
                  </a:cubicBezTo>
                  <a:lnTo>
                    <a:pt x="1442" y="1"/>
                  </a:ln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5" name="Google Shape;4445;p9"/>
            <p:cNvSpPr/>
            <p:nvPr/>
          </p:nvSpPr>
          <p:spPr>
            <a:xfrm>
              <a:off x="6227000" y="3114325"/>
              <a:ext cx="56425" cy="50050"/>
            </a:xfrm>
            <a:custGeom>
              <a:rect b="b" l="l" r="r" t="t"/>
              <a:pathLst>
                <a:path extrusionOk="0" h="2002" w="2257">
                  <a:moveTo>
                    <a:pt x="1305" y="1"/>
                  </a:moveTo>
                  <a:cubicBezTo>
                    <a:pt x="926" y="1"/>
                    <a:pt x="431" y="320"/>
                    <a:pt x="0" y="464"/>
                  </a:cubicBezTo>
                  <a:cubicBezTo>
                    <a:pt x="158" y="970"/>
                    <a:pt x="174" y="1685"/>
                    <a:pt x="516" y="1919"/>
                  </a:cubicBezTo>
                  <a:cubicBezTo>
                    <a:pt x="603" y="1978"/>
                    <a:pt x="714" y="2001"/>
                    <a:pt x="842" y="2001"/>
                  </a:cubicBezTo>
                  <a:cubicBezTo>
                    <a:pt x="1186" y="2001"/>
                    <a:pt x="1644" y="1835"/>
                    <a:pt x="2019" y="1788"/>
                  </a:cubicBezTo>
                  <a:cubicBezTo>
                    <a:pt x="2099" y="1633"/>
                    <a:pt x="2177" y="1478"/>
                    <a:pt x="2256" y="1323"/>
                  </a:cubicBezTo>
                  <a:cubicBezTo>
                    <a:pt x="2007" y="870"/>
                    <a:pt x="1851" y="161"/>
                    <a:pt x="1484" y="30"/>
                  </a:cubicBezTo>
                  <a:cubicBezTo>
                    <a:pt x="1428" y="10"/>
                    <a:pt x="1368" y="1"/>
                    <a:pt x="1305"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6" name="Google Shape;4446;p9"/>
            <p:cNvSpPr/>
            <p:nvPr/>
          </p:nvSpPr>
          <p:spPr>
            <a:xfrm>
              <a:off x="2272800" y="891275"/>
              <a:ext cx="56375" cy="50000"/>
            </a:xfrm>
            <a:custGeom>
              <a:rect b="b" l="l" r="r" t="t"/>
              <a:pathLst>
                <a:path extrusionOk="0" h="2000" w="2255">
                  <a:moveTo>
                    <a:pt x="1304" y="1"/>
                  </a:moveTo>
                  <a:cubicBezTo>
                    <a:pt x="926" y="1"/>
                    <a:pt x="431" y="318"/>
                    <a:pt x="0" y="461"/>
                  </a:cubicBezTo>
                  <a:cubicBezTo>
                    <a:pt x="156" y="966"/>
                    <a:pt x="170" y="1682"/>
                    <a:pt x="511" y="1917"/>
                  </a:cubicBezTo>
                  <a:cubicBezTo>
                    <a:pt x="598" y="1976"/>
                    <a:pt x="711" y="1999"/>
                    <a:pt x="839" y="1999"/>
                  </a:cubicBezTo>
                  <a:cubicBezTo>
                    <a:pt x="1183" y="1999"/>
                    <a:pt x="1640" y="1835"/>
                    <a:pt x="2016" y="1790"/>
                  </a:cubicBezTo>
                  <a:lnTo>
                    <a:pt x="2255" y="1326"/>
                  </a:lnTo>
                  <a:cubicBezTo>
                    <a:pt x="2006" y="872"/>
                    <a:pt x="1851" y="163"/>
                    <a:pt x="1484" y="30"/>
                  </a:cubicBezTo>
                  <a:cubicBezTo>
                    <a:pt x="1428" y="10"/>
                    <a:pt x="1367" y="1"/>
                    <a:pt x="1304"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7" name="Google Shape;4447;p9"/>
            <p:cNvSpPr/>
            <p:nvPr/>
          </p:nvSpPr>
          <p:spPr>
            <a:xfrm>
              <a:off x="5446425" y="952450"/>
              <a:ext cx="55450" cy="56925"/>
            </a:xfrm>
            <a:custGeom>
              <a:rect b="b" l="l" r="r" t="t"/>
              <a:pathLst>
                <a:path extrusionOk="0" h="2277" w="2218">
                  <a:moveTo>
                    <a:pt x="1460" y="0"/>
                  </a:moveTo>
                  <a:cubicBezTo>
                    <a:pt x="1001" y="251"/>
                    <a:pt x="295" y="408"/>
                    <a:pt x="153" y="778"/>
                  </a:cubicBezTo>
                  <a:cubicBezTo>
                    <a:pt x="1" y="1173"/>
                    <a:pt x="381" y="1770"/>
                    <a:pt x="530" y="2277"/>
                  </a:cubicBezTo>
                  <a:cubicBezTo>
                    <a:pt x="1035" y="2119"/>
                    <a:pt x="1743" y="2106"/>
                    <a:pt x="1987" y="1761"/>
                  </a:cubicBezTo>
                  <a:cubicBezTo>
                    <a:pt x="2217" y="1438"/>
                    <a:pt x="1958" y="763"/>
                    <a:pt x="1914" y="243"/>
                  </a:cubicBezTo>
                  <a:lnTo>
                    <a:pt x="1460" y="0"/>
                  </a:ln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8" name="Google Shape;4448;p9"/>
            <p:cNvSpPr/>
            <p:nvPr/>
          </p:nvSpPr>
          <p:spPr>
            <a:xfrm>
              <a:off x="4513800" y="436125"/>
              <a:ext cx="55575" cy="57325"/>
            </a:xfrm>
            <a:custGeom>
              <a:rect b="b" l="l" r="r" t="t"/>
              <a:pathLst>
                <a:path extrusionOk="0" h="2293" w="2223">
                  <a:moveTo>
                    <a:pt x="1676" y="1"/>
                  </a:moveTo>
                  <a:cubicBezTo>
                    <a:pt x="1172" y="167"/>
                    <a:pt x="463" y="192"/>
                    <a:pt x="224" y="541"/>
                  </a:cubicBezTo>
                  <a:cubicBezTo>
                    <a:pt x="0" y="870"/>
                    <a:pt x="273" y="1539"/>
                    <a:pt x="326" y="2058"/>
                  </a:cubicBezTo>
                  <a:lnTo>
                    <a:pt x="781" y="2292"/>
                  </a:lnTo>
                  <a:cubicBezTo>
                    <a:pt x="1237" y="2034"/>
                    <a:pt x="1940" y="1866"/>
                    <a:pt x="2078" y="1493"/>
                  </a:cubicBezTo>
                  <a:cubicBezTo>
                    <a:pt x="2222" y="1095"/>
                    <a:pt x="1830" y="506"/>
                    <a:pt x="1676"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9" name="Google Shape;4449;p9"/>
            <p:cNvSpPr/>
            <p:nvPr/>
          </p:nvSpPr>
          <p:spPr>
            <a:xfrm>
              <a:off x="6209175" y="2325500"/>
              <a:ext cx="58025" cy="49675"/>
            </a:xfrm>
            <a:custGeom>
              <a:rect b="b" l="l" r="r" t="t"/>
              <a:pathLst>
                <a:path extrusionOk="0" h="1987" w="2321">
                  <a:moveTo>
                    <a:pt x="1300" y="1"/>
                  </a:moveTo>
                  <a:cubicBezTo>
                    <a:pt x="883" y="1"/>
                    <a:pt x="339" y="190"/>
                    <a:pt x="192" y="441"/>
                  </a:cubicBezTo>
                  <a:cubicBezTo>
                    <a:pt x="0" y="767"/>
                    <a:pt x="223" y="1629"/>
                    <a:pt x="550" y="1884"/>
                  </a:cubicBezTo>
                  <a:cubicBezTo>
                    <a:pt x="648" y="1960"/>
                    <a:pt x="784" y="1987"/>
                    <a:pt x="942" y="1987"/>
                  </a:cubicBezTo>
                  <a:cubicBezTo>
                    <a:pt x="1276" y="1987"/>
                    <a:pt x="1704" y="1866"/>
                    <a:pt x="2056" y="1844"/>
                  </a:cubicBezTo>
                  <a:lnTo>
                    <a:pt x="2321" y="1392"/>
                  </a:lnTo>
                  <a:cubicBezTo>
                    <a:pt x="2098" y="923"/>
                    <a:pt x="1984" y="207"/>
                    <a:pt x="1625" y="55"/>
                  </a:cubicBezTo>
                  <a:cubicBezTo>
                    <a:pt x="1538" y="18"/>
                    <a:pt x="1424" y="1"/>
                    <a:pt x="1300"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0" name="Google Shape;4450;p9"/>
            <p:cNvSpPr/>
            <p:nvPr/>
          </p:nvSpPr>
          <p:spPr>
            <a:xfrm>
              <a:off x="6157925" y="2141325"/>
              <a:ext cx="55100" cy="55950"/>
            </a:xfrm>
            <a:custGeom>
              <a:rect b="b" l="l" r="r" t="t"/>
              <a:pathLst>
                <a:path extrusionOk="0" h="2238" w="2204">
                  <a:moveTo>
                    <a:pt x="1364" y="1"/>
                  </a:moveTo>
                  <a:cubicBezTo>
                    <a:pt x="975" y="1"/>
                    <a:pt x="437" y="200"/>
                    <a:pt x="242" y="453"/>
                  </a:cubicBezTo>
                  <a:cubicBezTo>
                    <a:pt x="0" y="767"/>
                    <a:pt x="233" y="1452"/>
                    <a:pt x="257" y="1974"/>
                  </a:cubicBezTo>
                  <a:lnTo>
                    <a:pt x="696" y="2238"/>
                  </a:lnTo>
                  <a:cubicBezTo>
                    <a:pt x="1164" y="2004"/>
                    <a:pt x="1875" y="1875"/>
                    <a:pt x="2035" y="1510"/>
                  </a:cubicBezTo>
                  <a:cubicBezTo>
                    <a:pt x="2203" y="1124"/>
                    <a:pt x="1996" y="256"/>
                    <a:pt x="1676" y="67"/>
                  </a:cubicBezTo>
                  <a:cubicBezTo>
                    <a:pt x="1598" y="21"/>
                    <a:pt x="1489" y="1"/>
                    <a:pt x="1364"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1" name="Google Shape;4451;p9"/>
            <p:cNvSpPr/>
            <p:nvPr/>
          </p:nvSpPr>
          <p:spPr>
            <a:xfrm>
              <a:off x="2349150" y="4828550"/>
              <a:ext cx="55250" cy="56500"/>
            </a:xfrm>
            <a:custGeom>
              <a:rect b="b" l="l" r="r" t="t"/>
              <a:pathLst>
                <a:path extrusionOk="0" h="2260" w="2210">
                  <a:moveTo>
                    <a:pt x="1479" y="1"/>
                  </a:moveTo>
                  <a:cubicBezTo>
                    <a:pt x="1018" y="242"/>
                    <a:pt x="309" y="387"/>
                    <a:pt x="160" y="754"/>
                  </a:cubicBezTo>
                  <a:cubicBezTo>
                    <a:pt x="1" y="1146"/>
                    <a:pt x="369" y="1748"/>
                    <a:pt x="508" y="2260"/>
                  </a:cubicBezTo>
                  <a:cubicBezTo>
                    <a:pt x="1016" y="2112"/>
                    <a:pt x="1723" y="2112"/>
                    <a:pt x="1974" y="1773"/>
                  </a:cubicBezTo>
                  <a:cubicBezTo>
                    <a:pt x="2210" y="1454"/>
                    <a:pt x="1964" y="774"/>
                    <a:pt x="1930" y="254"/>
                  </a:cubicBezTo>
                  <a:lnTo>
                    <a:pt x="1479" y="1"/>
                  </a:ln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2" name="Google Shape;4452;p9"/>
            <p:cNvSpPr/>
            <p:nvPr/>
          </p:nvSpPr>
          <p:spPr>
            <a:xfrm>
              <a:off x="3135400" y="441225"/>
              <a:ext cx="58925" cy="50275"/>
            </a:xfrm>
            <a:custGeom>
              <a:rect b="b" l="l" r="r" t="t"/>
              <a:pathLst>
                <a:path extrusionOk="0" h="2011" w="2357">
                  <a:moveTo>
                    <a:pt x="1330" y="1"/>
                  </a:moveTo>
                  <a:cubicBezTo>
                    <a:pt x="905" y="1"/>
                    <a:pt x="314" y="235"/>
                    <a:pt x="173" y="510"/>
                  </a:cubicBezTo>
                  <a:cubicBezTo>
                    <a:pt x="0" y="847"/>
                    <a:pt x="273" y="1693"/>
                    <a:pt x="616" y="1929"/>
                  </a:cubicBezTo>
                  <a:cubicBezTo>
                    <a:pt x="703" y="1988"/>
                    <a:pt x="814" y="2010"/>
                    <a:pt x="940" y="2010"/>
                  </a:cubicBezTo>
                  <a:cubicBezTo>
                    <a:pt x="1284" y="2010"/>
                    <a:pt x="1742" y="1844"/>
                    <a:pt x="2119" y="1798"/>
                  </a:cubicBezTo>
                  <a:cubicBezTo>
                    <a:pt x="2197" y="1642"/>
                    <a:pt x="2277" y="1488"/>
                    <a:pt x="2357" y="1334"/>
                  </a:cubicBezTo>
                  <a:cubicBezTo>
                    <a:pt x="2108" y="878"/>
                    <a:pt x="1950" y="169"/>
                    <a:pt x="1583" y="38"/>
                  </a:cubicBezTo>
                  <a:cubicBezTo>
                    <a:pt x="1512" y="13"/>
                    <a:pt x="1425" y="1"/>
                    <a:pt x="1330"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3" name="Google Shape;4453;p9"/>
            <p:cNvSpPr/>
            <p:nvPr/>
          </p:nvSpPr>
          <p:spPr>
            <a:xfrm>
              <a:off x="2814325" y="5090075"/>
              <a:ext cx="55300" cy="56200"/>
            </a:xfrm>
            <a:custGeom>
              <a:rect b="b" l="l" r="r" t="t"/>
              <a:pathLst>
                <a:path extrusionOk="0" h="2248" w="2212">
                  <a:moveTo>
                    <a:pt x="1482" y="1"/>
                  </a:moveTo>
                  <a:cubicBezTo>
                    <a:pt x="1019" y="242"/>
                    <a:pt x="312" y="385"/>
                    <a:pt x="162" y="754"/>
                  </a:cubicBezTo>
                  <a:cubicBezTo>
                    <a:pt x="1" y="1144"/>
                    <a:pt x="225" y="2006"/>
                    <a:pt x="548" y="2188"/>
                  </a:cubicBezTo>
                  <a:cubicBezTo>
                    <a:pt x="622" y="2229"/>
                    <a:pt x="724" y="2248"/>
                    <a:pt x="840" y="2248"/>
                  </a:cubicBezTo>
                  <a:cubicBezTo>
                    <a:pt x="1230" y="2248"/>
                    <a:pt x="1781" y="2036"/>
                    <a:pt x="1974" y="1775"/>
                  </a:cubicBezTo>
                  <a:cubicBezTo>
                    <a:pt x="2211" y="1455"/>
                    <a:pt x="1965" y="776"/>
                    <a:pt x="1933" y="256"/>
                  </a:cubicBezTo>
                  <a:lnTo>
                    <a:pt x="1482" y="1"/>
                  </a:ln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4" name="Google Shape;4454;p9"/>
            <p:cNvSpPr/>
            <p:nvPr/>
          </p:nvSpPr>
          <p:spPr>
            <a:xfrm>
              <a:off x="1422150" y="2131175"/>
              <a:ext cx="58875" cy="47450"/>
            </a:xfrm>
            <a:custGeom>
              <a:rect b="b" l="l" r="r" t="t"/>
              <a:pathLst>
                <a:path extrusionOk="0" h="1898" w="2355">
                  <a:moveTo>
                    <a:pt x="1244" y="1"/>
                  </a:moveTo>
                  <a:cubicBezTo>
                    <a:pt x="847" y="1"/>
                    <a:pt x="328" y="181"/>
                    <a:pt x="186" y="419"/>
                  </a:cubicBezTo>
                  <a:cubicBezTo>
                    <a:pt x="1" y="731"/>
                    <a:pt x="210" y="1565"/>
                    <a:pt x="522" y="1804"/>
                  </a:cubicBezTo>
                  <a:cubicBezTo>
                    <a:pt x="612" y="1872"/>
                    <a:pt x="734" y="1898"/>
                    <a:pt x="885" y="1898"/>
                  </a:cubicBezTo>
                  <a:cubicBezTo>
                    <a:pt x="1235" y="1898"/>
                    <a:pt x="1740" y="1762"/>
                    <a:pt x="2354" y="1714"/>
                  </a:cubicBezTo>
                  <a:cubicBezTo>
                    <a:pt x="1998" y="907"/>
                    <a:pt x="1905" y="211"/>
                    <a:pt x="1563" y="56"/>
                  </a:cubicBezTo>
                  <a:cubicBezTo>
                    <a:pt x="1478" y="18"/>
                    <a:pt x="1367" y="1"/>
                    <a:pt x="1244"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5" name="Google Shape;4455;p9"/>
            <p:cNvSpPr/>
            <p:nvPr/>
          </p:nvSpPr>
          <p:spPr>
            <a:xfrm>
              <a:off x="5611300" y="4484975"/>
              <a:ext cx="57525" cy="47625"/>
            </a:xfrm>
            <a:custGeom>
              <a:rect b="b" l="l" r="r" t="t"/>
              <a:pathLst>
                <a:path extrusionOk="0" h="1905" w="2301">
                  <a:moveTo>
                    <a:pt x="1247" y="0"/>
                  </a:moveTo>
                  <a:cubicBezTo>
                    <a:pt x="889" y="0"/>
                    <a:pt x="411" y="296"/>
                    <a:pt x="0" y="427"/>
                  </a:cubicBezTo>
                  <a:cubicBezTo>
                    <a:pt x="145" y="913"/>
                    <a:pt x="147" y="1606"/>
                    <a:pt x="473" y="1828"/>
                  </a:cubicBezTo>
                  <a:cubicBezTo>
                    <a:pt x="553" y="1883"/>
                    <a:pt x="655" y="1905"/>
                    <a:pt x="779" y="1905"/>
                  </a:cubicBezTo>
                  <a:cubicBezTo>
                    <a:pt x="1130" y="1905"/>
                    <a:pt x="1652" y="1729"/>
                    <a:pt x="2300" y="1645"/>
                  </a:cubicBezTo>
                  <a:cubicBezTo>
                    <a:pt x="1904" y="857"/>
                    <a:pt x="1776" y="167"/>
                    <a:pt x="1428" y="32"/>
                  </a:cubicBezTo>
                  <a:cubicBezTo>
                    <a:pt x="1372" y="10"/>
                    <a:pt x="1312" y="0"/>
                    <a:pt x="1247"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6" name="Google Shape;4456;p9"/>
            <p:cNvSpPr/>
            <p:nvPr/>
          </p:nvSpPr>
          <p:spPr>
            <a:xfrm>
              <a:off x="5291125" y="4774400"/>
              <a:ext cx="53150" cy="58625"/>
            </a:xfrm>
            <a:custGeom>
              <a:rect b="b" l="l" r="r" t="t"/>
              <a:pathLst>
                <a:path extrusionOk="0" h="2345" w="2126">
                  <a:moveTo>
                    <a:pt x="1611" y="0"/>
                  </a:moveTo>
                  <a:cubicBezTo>
                    <a:pt x="1126" y="154"/>
                    <a:pt x="441" y="170"/>
                    <a:pt x="215" y="501"/>
                  </a:cubicBezTo>
                  <a:cubicBezTo>
                    <a:pt x="0" y="814"/>
                    <a:pt x="267" y="1459"/>
                    <a:pt x="366" y="2345"/>
                  </a:cubicBezTo>
                  <a:cubicBezTo>
                    <a:pt x="1154" y="1929"/>
                    <a:pt x="1838" y="1789"/>
                    <a:pt x="1978" y="1437"/>
                  </a:cubicBezTo>
                  <a:cubicBezTo>
                    <a:pt x="2125" y="1063"/>
                    <a:pt x="1755" y="488"/>
                    <a:pt x="1611"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7" name="Google Shape;4457;p9"/>
            <p:cNvSpPr/>
            <p:nvPr/>
          </p:nvSpPr>
          <p:spPr>
            <a:xfrm>
              <a:off x="3501075" y="335300"/>
              <a:ext cx="53175" cy="58675"/>
            </a:xfrm>
            <a:custGeom>
              <a:rect b="b" l="l" r="r" t="t"/>
              <a:pathLst>
                <a:path extrusionOk="0" h="2347" w="2127">
                  <a:moveTo>
                    <a:pt x="1609" y="0"/>
                  </a:moveTo>
                  <a:cubicBezTo>
                    <a:pt x="1125" y="155"/>
                    <a:pt x="439" y="171"/>
                    <a:pt x="214" y="504"/>
                  </a:cubicBezTo>
                  <a:cubicBezTo>
                    <a:pt x="0" y="818"/>
                    <a:pt x="270" y="1462"/>
                    <a:pt x="370" y="2346"/>
                  </a:cubicBezTo>
                  <a:cubicBezTo>
                    <a:pt x="1155" y="1931"/>
                    <a:pt x="1839" y="1789"/>
                    <a:pt x="1979" y="1434"/>
                  </a:cubicBezTo>
                  <a:cubicBezTo>
                    <a:pt x="2127" y="1061"/>
                    <a:pt x="1755" y="487"/>
                    <a:pt x="1609"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8" name="Google Shape;4458;p9"/>
            <p:cNvSpPr/>
            <p:nvPr/>
          </p:nvSpPr>
          <p:spPr>
            <a:xfrm>
              <a:off x="6059975" y="1774400"/>
              <a:ext cx="52725" cy="57000"/>
            </a:xfrm>
            <a:custGeom>
              <a:rect b="b" l="l" r="r" t="t"/>
              <a:pathLst>
                <a:path extrusionOk="0" h="2280" w="2109">
                  <a:moveTo>
                    <a:pt x="1647" y="1"/>
                  </a:moveTo>
                  <a:cubicBezTo>
                    <a:pt x="1157" y="129"/>
                    <a:pt x="473" y="110"/>
                    <a:pt x="230" y="430"/>
                  </a:cubicBezTo>
                  <a:cubicBezTo>
                    <a:pt x="0" y="732"/>
                    <a:pt x="233" y="1389"/>
                    <a:pt x="286" y="2279"/>
                  </a:cubicBezTo>
                  <a:cubicBezTo>
                    <a:pt x="1093" y="1905"/>
                    <a:pt x="1785" y="1800"/>
                    <a:pt x="1942" y="1454"/>
                  </a:cubicBezTo>
                  <a:cubicBezTo>
                    <a:pt x="2109" y="1090"/>
                    <a:pt x="1767" y="496"/>
                    <a:pt x="1647"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9" name="Google Shape;4459;p9"/>
            <p:cNvSpPr/>
            <p:nvPr/>
          </p:nvSpPr>
          <p:spPr>
            <a:xfrm>
              <a:off x="6137950" y="3534925"/>
              <a:ext cx="54400" cy="47750"/>
            </a:xfrm>
            <a:custGeom>
              <a:rect b="b" l="l" r="r" t="t"/>
              <a:pathLst>
                <a:path extrusionOk="0" h="1910" w="2176">
                  <a:moveTo>
                    <a:pt x="1357" y="1"/>
                  </a:moveTo>
                  <a:cubicBezTo>
                    <a:pt x="1011" y="1"/>
                    <a:pt x="580" y="137"/>
                    <a:pt x="213" y="170"/>
                  </a:cubicBezTo>
                  <a:lnTo>
                    <a:pt x="1" y="593"/>
                  </a:lnTo>
                  <a:cubicBezTo>
                    <a:pt x="213" y="1045"/>
                    <a:pt x="334" y="1772"/>
                    <a:pt x="661" y="1879"/>
                  </a:cubicBezTo>
                  <a:cubicBezTo>
                    <a:pt x="724" y="1900"/>
                    <a:pt x="792" y="1909"/>
                    <a:pt x="863" y="1909"/>
                  </a:cubicBezTo>
                  <a:cubicBezTo>
                    <a:pt x="1255" y="1909"/>
                    <a:pt x="1741" y="1626"/>
                    <a:pt x="2176" y="1499"/>
                  </a:cubicBezTo>
                  <a:cubicBezTo>
                    <a:pt x="2043" y="1010"/>
                    <a:pt x="2053" y="286"/>
                    <a:pt x="1738" y="90"/>
                  </a:cubicBezTo>
                  <a:cubicBezTo>
                    <a:pt x="1633" y="25"/>
                    <a:pt x="1502" y="1"/>
                    <a:pt x="1357"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0" name="Google Shape;4460;p9"/>
            <p:cNvSpPr/>
            <p:nvPr/>
          </p:nvSpPr>
          <p:spPr>
            <a:xfrm>
              <a:off x="1955600" y="1171200"/>
              <a:ext cx="53175" cy="58200"/>
            </a:xfrm>
            <a:custGeom>
              <a:rect b="b" l="l" r="r" t="t"/>
              <a:pathLst>
                <a:path extrusionOk="0" h="2328" w="2127">
                  <a:moveTo>
                    <a:pt x="1758" y="0"/>
                  </a:moveTo>
                  <a:cubicBezTo>
                    <a:pt x="973" y="417"/>
                    <a:pt x="289" y="559"/>
                    <a:pt x="148" y="914"/>
                  </a:cubicBezTo>
                  <a:cubicBezTo>
                    <a:pt x="0" y="1285"/>
                    <a:pt x="242" y="2110"/>
                    <a:pt x="556" y="2277"/>
                  </a:cubicBezTo>
                  <a:cubicBezTo>
                    <a:pt x="622" y="2312"/>
                    <a:pt x="710" y="2327"/>
                    <a:pt x="811" y="2327"/>
                  </a:cubicBezTo>
                  <a:cubicBezTo>
                    <a:pt x="1188" y="2327"/>
                    <a:pt x="1736" y="2105"/>
                    <a:pt x="1915" y="1842"/>
                  </a:cubicBezTo>
                  <a:cubicBezTo>
                    <a:pt x="2127" y="1528"/>
                    <a:pt x="1859" y="884"/>
                    <a:pt x="1758"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1" name="Google Shape;4461;p9"/>
            <p:cNvSpPr/>
            <p:nvPr/>
          </p:nvSpPr>
          <p:spPr>
            <a:xfrm>
              <a:off x="1338725" y="2540800"/>
              <a:ext cx="53175" cy="58675"/>
            </a:xfrm>
            <a:custGeom>
              <a:rect b="b" l="l" r="r" t="t"/>
              <a:pathLst>
                <a:path extrusionOk="0" h="2347" w="2127">
                  <a:moveTo>
                    <a:pt x="1758" y="0"/>
                  </a:moveTo>
                  <a:cubicBezTo>
                    <a:pt x="973" y="416"/>
                    <a:pt x="289" y="557"/>
                    <a:pt x="147" y="911"/>
                  </a:cubicBezTo>
                  <a:cubicBezTo>
                    <a:pt x="0" y="1284"/>
                    <a:pt x="373" y="1860"/>
                    <a:pt x="517" y="2346"/>
                  </a:cubicBezTo>
                  <a:cubicBezTo>
                    <a:pt x="1002" y="2191"/>
                    <a:pt x="1687" y="2175"/>
                    <a:pt x="1913" y="1842"/>
                  </a:cubicBezTo>
                  <a:cubicBezTo>
                    <a:pt x="2127" y="1528"/>
                    <a:pt x="1858" y="884"/>
                    <a:pt x="1758"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2" name="Google Shape;4462;p9"/>
            <p:cNvSpPr/>
            <p:nvPr/>
          </p:nvSpPr>
          <p:spPr>
            <a:xfrm>
              <a:off x="2955550" y="495875"/>
              <a:ext cx="57975" cy="48625"/>
            </a:xfrm>
            <a:custGeom>
              <a:rect b="b" l="l" r="r" t="t"/>
              <a:pathLst>
                <a:path extrusionOk="0" h="1945" w="2319">
                  <a:moveTo>
                    <a:pt x="1313" y="0"/>
                  </a:moveTo>
                  <a:cubicBezTo>
                    <a:pt x="922" y="0"/>
                    <a:pt x="434" y="281"/>
                    <a:pt x="0" y="406"/>
                  </a:cubicBezTo>
                  <a:cubicBezTo>
                    <a:pt x="164" y="916"/>
                    <a:pt x="189" y="1606"/>
                    <a:pt x="535" y="1874"/>
                  </a:cubicBezTo>
                  <a:cubicBezTo>
                    <a:pt x="600" y="1924"/>
                    <a:pt x="688" y="1944"/>
                    <a:pt x="796" y="1944"/>
                  </a:cubicBezTo>
                  <a:cubicBezTo>
                    <a:pt x="1139" y="1944"/>
                    <a:pt x="1680" y="1738"/>
                    <a:pt x="2318" y="1635"/>
                  </a:cubicBezTo>
                  <a:cubicBezTo>
                    <a:pt x="1962" y="867"/>
                    <a:pt x="1844" y="138"/>
                    <a:pt x="1515" y="30"/>
                  </a:cubicBezTo>
                  <a:cubicBezTo>
                    <a:pt x="1451" y="9"/>
                    <a:pt x="1384" y="0"/>
                    <a:pt x="1313"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3" name="Google Shape;4463;p9"/>
            <p:cNvSpPr/>
            <p:nvPr/>
          </p:nvSpPr>
          <p:spPr>
            <a:xfrm>
              <a:off x="4429875" y="5216100"/>
              <a:ext cx="49350" cy="55150"/>
            </a:xfrm>
            <a:custGeom>
              <a:rect b="b" l="l" r="r" t="t"/>
              <a:pathLst>
                <a:path extrusionOk="0" h="2206" w="1974">
                  <a:moveTo>
                    <a:pt x="1725" y="1"/>
                  </a:moveTo>
                  <a:cubicBezTo>
                    <a:pt x="935" y="355"/>
                    <a:pt x="251" y="456"/>
                    <a:pt x="142" y="761"/>
                  </a:cubicBezTo>
                  <a:cubicBezTo>
                    <a:pt x="0" y="1156"/>
                    <a:pt x="180" y="1862"/>
                    <a:pt x="485" y="2143"/>
                  </a:cubicBezTo>
                  <a:cubicBezTo>
                    <a:pt x="532" y="2186"/>
                    <a:pt x="620" y="2205"/>
                    <a:pt x="729" y="2205"/>
                  </a:cubicBezTo>
                  <a:cubicBezTo>
                    <a:pt x="1068" y="2205"/>
                    <a:pt x="1611" y="2023"/>
                    <a:pt x="1755" y="1800"/>
                  </a:cubicBezTo>
                  <a:cubicBezTo>
                    <a:pt x="1974" y="1464"/>
                    <a:pt x="1764" y="850"/>
                    <a:pt x="1725"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4" name="Google Shape;4464;p9"/>
            <p:cNvSpPr/>
            <p:nvPr/>
          </p:nvSpPr>
          <p:spPr>
            <a:xfrm>
              <a:off x="4612750" y="5163175"/>
              <a:ext cx="50600" cy="55175"/>
            </a:xfrm>
            <a:custGeom>
              <a:rect b="b" l="l" r="r" t="t"/>
              <a:pathLst>
                <a:path extrusionOk="0" h="2207" w="2024">
                  <a:moveTo>
                    <a:pt x="1604" y="0"/>
                  </a:moveTo>
                  <a:cubicBezTo>
                    <a:pt x="905" y="347"/>
                    <a:pt x="226" y="473"/>
                    <a:pt x="127" y="781"/>
                  </a:cubicBezTo>
                  <a:cubicBezTo>
                    <a:pt x="0" y="1182"/>
                    <a:pt x="335" y="1724"/>
                    <a:pt x="472" y="2206"/>
                  </a:cubicBezTo>
                  <a:cubicBezTo>
                    <a:pt x="942" y="2035"/>
                    <a:pt x="1582" y="1990"/>
                    <a:pt x="1831" y="1652"/>
                  </a:cubicBezTo>
                  <a:cubicBezTo>
                    <a:pt x="2024" y="1391"/>
                    <a:pt x="1730" y="767"/>
                    <a:pt x="1604"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5" name="Google Shape;4465;p9"/>
            <p:cNvSpPr/>
            <p:nvPr/>
          </p:nvSpPr>
          <p:spPr>
            <a:xfrm>
              <a:off x="1404250" y="3526725"/>
              <a:ext cx="56875" cy="44575"/>
            </a:xfrm>
            <a:custGeom>
              <a:rect b="b" l="l" r="r" t="t"/>
              <a:pathLst>
                <a:path extrusionOk="0" h="1783" w="2275">
                  <a:moveTo>
                    <a:pt x="1249" y="1"/>
                  </a:moveTo>
                  <a:cubicBezTo>
                    <a:pt x="868" y="1"/>
                    <a:pt x="399" y="168"/>
                    <a:pt x="179" y="409"/>
                  </a:cubicBezTo>
                  <a:cubicBezTo>
                    <a:pt x="1" y="604"/>
                    <a:pt x="204" y="1498"/>
                    <a:pt x="491" y="1688"/>
                  </a:cubicBezTo>
                  <a:cubicBezTo>
                    <a:pt x="596" y="1757"/>
                    <a:pt x="730" y="1782"/>
                    <a:pt x="891" y="1782"/>
                  </a:cubicBezTo>
                  <a:cubicBezTo>
                    <a:pt x="1234" y="1782"/>
                    <a:pt x="1701" y="1669"/>
                    <a:pt x="2274" y="1635"/>
                  </a:cubicBezTo>
                  <a:cubicBezTo>
                    <a:pt x="1941" y="843"/>
                    <a:pt x="1853" y="153"/>
                    <a:pt x="1555" y="47"/>
                  </a:cubicBezTo>
                  <a:cubicBezTo>
                    <a:pt x="1467" y="15"/>
                    <a:pt x="1362" y="1"/>
                    <a:pt x="1249"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6" name="Google Shape;4466;p9"/>
            <p:cNvSpPr/>
            <p:nvPr/>
          </p:nvSpPr>
          <p:spPr>
            <a:xfrm>
              <a:off x="2773375" y="540750"/>
              <a:ext cx="48825" cy="53475"/>
            </a:xfrm>
            <a:custGeom>
              <a:rect b="b" l="l" r="r" t="t"/>
              <a:pathLst>
                <a:path extrusionOk="0" h="2139" w="1953">
                  <a:moveTo>
                    <a:pt x="1774" y="1"/>
                  </a:moveTo>
                  <a:lnTo>
                    <a:pt x="1774" y="1"/>
                  </a:lnTo>
                  <a:cubicBezTo>
                    <a:pt x="971" y="317"/>
                    <a:pt x="286" y="388"/>
                    <a:pt x="161" y="689"/>
                  </a:cubicBezTo>
                  <a:cubicBezTo>
                    <a:pt x="0" y="1075"/>
                    <a:pt x="288" y="1647"/>
                    <a:pt x="383" y="2139"/>
                  </a:cubicBezTo>
                  <a:cubicBezTo>
                    <a:pt x="846" y="2040"/>
                    <a:pt x="1512" y="2089"/>
                    <a:pt x="1718" y="1801"/>
                  </a:cubicBezTo>
                  <a:cubicBezTo>
                    <a:pt x="1953" y="1479"/>
                    <a:pt x="1774" y="854"/>
                    <a:pt x="1774"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7" name="Google Shape;4467;p9"/>
            <p:cNvSpPr/>
            <p:nvPr/>
          </p:nvSpPr>
          <p:spPr>
            <a:xfrm>
              <a:off x="3466450" y="5308750"/>
              <a:ext cx="53700" cy="45450"/>
            </a:xfrm>
            <a:custGeom>
              <a:rect b="b" l="l" r="r" t="t"/>
              <a:pathLst>
                <a:path extrusionOk="0" h="1818" w="2148">
                  <a:moveTo>
                    <a:pt x="1230" y="1"/>
                  </a:moveTo>
                  <a:cubicBezTo>
                    <a:pt x="863" y="1"/>
                    <a:pt x="408" y="261"/>
                    <a:pt x="0" y="378"/>
                  </a:cubicBezTo>
                  <a:cubicBezTo>
                    <a:pt x="155" y="854"/>
                    <a:pt x="178" y="1500"/>
                    <a:pt x="504" y="1753"/>
                  </a:cubicBezTo>
                  <a:cubicBezTo>
                    <a:pt x="563" y="1799"/>
                    <a:pt x="642" y="1817"/>
                    <a:pt x="739" y="1817"/>
                  </a:cubicBezTo>
                  <a:cubicBezTo>
                    <a:pt x="1057" y="1817"/>
                    <a:pt x="1563" y="1619"/>
                    <a:pt x="2147" y="1519"/>
                  </a:cubicBezTo>
                  <a:cubicBezTo>
                    <a:pt x="1829" y="816"/>
                    <a:pt x="1724" y="129"/>
                    <a:pt x="1422" y="29"/>
                  </a:cubicBezTo>
                  <a:cubicBezTo>
                    <a:pt x="1362" y="9"/>
                    <a:pt x="1297" y="1"/>
                    <a:pt x="1230"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8" name="Google Shape;4468;p9"/>
            <p:cNvSpPr/>
            <p:nvPr/>
          </p:nvSpPr>
          <p:spPr>
            <a:xfrm>
              <a:off x="1837200" y="4382275"/>
              <a:ext cx="49450" cy="55675"/>
            </a:xfrm>
            <a:custGeom>
              <a:rect b="b" l="l" r="r" t="t"/>
              <a:pathLst>
                <a:path extrusionOk="0" h="2227" w="1978">
                  <a:moveTo>
                    <a:pt x="1699" y="0"/>
                  </a:moveTo>
                  <a:cubicBezTo>
                    <a:pt x="918" y="372"/>
                    <a:pt x="236" y="488"/>
                    <a:pt x="134" y="795"/>
                  </a:cubicBezTo>
                  <a:cubicBezTo>
                    <a:pt x="0" y="1193"/>
                    <a:pt x="193" y="1894"/>
                    <a:pt x="504" y="2170"/>
                  </a:cubicBezTo>
                  <a:cubicBezTo>
                    <a:pt x="549" y="2209"/>
                    <a:pt x="629" y="2226"/>
                    <a:pt x="729" y="2226"/>
                  </a:cubicBezTo>
                  <a:cubicBezTo>
                    <a:pt x="1066" y="2226"/>
                    <a:pt x="1624" y="2029"/>
                    <a:pt x="1767" y="1798"/>
                  </a:cubicBezTo>
                  <a:cubicBezTo>
                    <a:pt x="1978" y="1458"/>
                    <a:pt x="1757" y="849"/>
                    <a:pt x="1699"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9" name="Google Shape;4469;p9"/>
            <p:cNvSpPr/>
            <p:nvPr/>
          </p:nvSpPr>
          <p:spPr>
            <a:xfrm>
              <a:off x="6260250" y="2511850"/>
              <a:ext cx="57425" cy="44725"/>
            </a:xfrm>
            <a:custGeom>
              <a:rect b="b" l="l" r="r" t="t"/>
              <a:pathLst>
                <a:path extrusionOk="0" h="1789" w="2297">
                  <a:moveTo>
                    <a:pt x="1264" y="0"/>
                  </a:moveTo>
                  <a:cubicBezTo>
                    <a:pt x="878" y="0"/>
                    <a:pt x="394" y="181"/>
                    <a:pt x="173" y="433"/>
                  </a:cubicBezTo>
                  <a:cubicBezTo>
                    <a:pt x="1" y="629"/>
                    <a:pt x="223" y="1519"/>
                    <a:pt x="517" y="1703"/>
                  </a:cubicBezTo>
                  <a:cubicBezTo>
                    <a:pt x="615" y="1766"/>
                    <a:pt x="738" y="1789"/>
                    <a:pt x="885" y="1789"/>
                  </a:cubicBezTo>
                  <a:cubicBezTo>
                    <a:pt x="1231" y="1789"/>
                    <a:pt x="1707" y="1660"/>
                    <a:pt x="2297" y="1612"/>
                  </a:cubicBezTo>
                  <a:cubicBezTo>
                    <a:pt x="1946" y="827"/>
                    <a:pt x="1843" y="140"/>
                    <a:pt x="1542" y="40"/>
                  </a:cubicBezTo>
                  <a:cubicBezTo>
                    <a:pt x="1461" y="13"/>
                    <a:pt x="1366" y="0"/>
                    <a:pt x="1264"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0" name="Google Shape;4470;p9"/>
            <p:cNvSpPr/>
            <p:nvPr/>
          </p:nvSpPr>
          <p:spPr>
            <a:xfrm>
              <a:off x="1456425" y="3710625"/>
              <a:ext cx="54325" cy="45600"/>
            </a:xfrm>
            <a:custGeom>
              <a:rect b="b" l="l" r="r" t="t"/>
              <a:pathLst>
                <a:path extrusionOk="0" h="1824" w="2173">
                  <a:moveTo>
                    <a:pt x="1239" y="1"/>
                  </a:moveTo>
                  <a:cubicBezTo>
                    <a:pt x="868" y="1"/>
                    <a:pt x="410" y="277"/>
                    <a:pt x="0" y="405"/>
                  </a:cubicBezTo>
                  <a:cubicBezTo>
                    <a:pt x="165" y="877"/>
                    <a:pt x="205" y="1519"/>
                    <a:pt x="535" y="1764"/>
                  </a:cubicBezTo>
                  <a:cubicBezTo>
                    <a:pt x="592" y="1806"/>
                    <a:pt x="668" y="1824"/>
                    <a:pt x="759" y="1824"/>
                  </a:cubicBezTo>
                  <a:cubicBezTo>
                    <a:pt x="1076" y="1824"/>
                    <a:pt x="1583" y="1612"/>
                    <a:pt x="2172" y="1500"/>
                  </a:cubicBezTo>
                  <a:cubicBezTo>
                    <a:pt x="1838" y="800"/>
                    <a:pt x="1718" y="116"/>
                    <a:pt x="1415" y="25"/>
                  </a:cubicBezTo>
                  <a:cubicBezTo>
                    <a:pt x="1359" y="8"/>
                    <a:pt x="1300" y="1"/>
                    <a:pt x="1239"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1" name="Google Shape;4471;p9"/>
            <p:cNvSpPr/>
            <p:nvPr/>
          </p:nvSpPr>
          <p:spPr>
            <a:xfrm>
              <a:off x="4246900" y="5269825"/>
              <a:ext cx="50550" cy="54700"/>
            </a:xfrm>
            <a:custGeom>
              <a:rect b="b" l="l" r="r" t="t"/>
              <a:pathLst>
                <a:path extrusionOk="0" h="2188" w="2022">
                  <a:moveTo>
                    <a:pt x="1620" y="0"/>
                  </a:moveTo>
                  <a:cubicBezTo>
                    <a:pt x="918" y="333"/>
                    <a:pt x="236" y="450"/>
                    <a:pt x="133" y="756"/>
                  </a:cubicBezTo>
                  <a:cubicBezTo>
                    <a:pt x="0" y="1154"/>
                    <a:pt x="326" y="1702"/>
                    <a:pt x="454" y="2187"/>
                  </a:cubicBezTo>
                  <a:cubicBezTo>
                    <a:pt x="928" y="2024"/>
                    <a:pt x="1568" y="1988"/>
                    <a:pt x="1824" y="1657"/>
                  </a:cubicBezTo>
                  <a:cubicBezTo>
                    <a:pt x="2022" y="1400"/>
                    <a:pt x="1736" y="768"/>
                    <a:pt x="1620"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2" name="Google Shape;4472;p9"/>
            <p:cNvSpPr/>
            <p:nvPr/>
          </p:nvSpPr>
          <p:spPr>
            <a:xfrm>
              <a:off x="1356325" y="3332600"/>
              <a:ext cx="50600" cy="54900"/>
            </a:xfrm>
            <a:custGeom>
              <a:rect b="b" l="l" r="r" t="t"/>
              <a:pathLst>
                <a:path extrusionOk="0" h="2196" w="2024">
                  <a:moveTo>
                    <a:pt x="1614" y="0"/>
                  </a:moveTo>
                  <a:cubicBezTo>
                    <a:pt x="914" y="339"/>
                    <a:pt x="232" y="460"/>
                    <a:pt x="132" y="768"/>
                  </a:cubicBezTo>
                  <a:cubicBezTo>
                    <a:pt x="1" y="1166"/>
                    <a:pt x="331" y="1713"/>
                    <a:pt x="463" y="2196"/>
                  </a:cubicBezTo>
                  <a:cubicBezTo>
                    <a:pt x="936" y="2029"/>
                    <a:pt x="1574" y="1990"/>
                    <a:pt x="1828" y="1655"/>
                  </a:cubicBezTo>
                  <a:cubicBezTo>
                    <a:pt x="2024" y="1397"/>
                    <a:pt x="1736" y="768"/>
                    <a:pt x="1614"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3" name="Google Shape;4473;p9"/>
            <p:cNvSpPr/>
            <p:nvPr/>
          </p:nvSpPr>
          <p:spPr>
            <a:xfrm>
              <a:off x="4799925" y="5122125"/>
              <a:ext cx="48800" cy="41300"/>
            </a:xfrm>
            <a:custGeom>
              <a:rect b="b" l="l" r="r" t="t"/>
              <a:pathLst>
                <a:path extrusionOk="0" h="1652" w="1952">
                  <a:moveTo>
                    <a:pt x="1045" y="1"/>
                  </a:moveTo>
                  <a:cubicBezTo>
                    <a:pt x="740" y="1"/>
                    <a:pt x="343" y="210"/>
                    <a:pt x="1" y="294"/>
                  </a:cubicBezTo>
                  <a:cubicBezTo>
                    <a:pt x="116" y="738"/>
                    <a:pt x="105" y="1324"/>
                    <a:pt x="388" y="1580"/>
                  </a:cubicBezTo>
                  <a:cubicBezTo>
                    <a:pt x="445" y="1632"/>
                    <a:pt x="529" y="1652"/>
                    <a:pt x="638" y="1652"/>
                  </a:cubicBezTo>
                  <a:cubicBezTo>
                    <a:pt x="930" y="1652"/>
                    <a:pt x="1396" y="1507"/>
                    <a:pt x="1952" y="1443"/>
                  </a:cubicBezTo>
                  <a:cubicBezTo>
                    <a:pt x="1623" y="751"/>
                    <a:pt x="1532" y="169"/>
                    <a:pt x="1237" y="38"/>
                  </a:cubicBezTo>
                  <a:cubicBezTo>
                    <a:pt x="1179" y="12"/>
                    <a:pt x="1114" y="1"/>
                    <a:pt x="1045"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4" name="Google Shape;4474;p9"/>
            <p:cNvSpPr/>
            <p:nvPr/>
          </p:nvSpPr>
          <p:spPr>
            <a:xfrm>
              <a:off x="1310450" y="3160375"/>
              <a:ext cx="49925" cy="41725"/>
            </a:xfrm>
            <a:custGeom>
              <a:rect b="b" l="l" r="r" t="t"/>
              <a:pathLst>
                <a:path extrusionOk="0" h="1669" w="1997">
                  <a:moveTo>
                    <a:pt x="1058" y="1"/>
                  </a:moveTo>
                  <a:cubicBezTo>
                    <a:pt x="751" y="1"/>
                    <a:pt x="348" y="236"/>
                    <a:pt x="1" y="336"/>
                  </a:cubicBezTo>
                  <a:cubicBezTo>
                    <a:pt x="132" y="777"/>
                    <a:pt x="144" y="1362"/>
                    <a:pt x="436" y="1606"/>
                  </a:cubicBezTo>
                  <a:cubicBezTo>
                    <a:pt x="489" y="1650"/>
                    <a:pt x="563" y="1668"/>
                    <a:pt x="656" y="1668"/>
                  </a:cubicBezTo>
                  <a:cubicBezTo>
                    <a:pt x="947" y="1668"/>
                    <a:pt x="1420" y="1495"/>
                    <a:pt x="1996" y="1405"/>
                  </a:cubicBezTo>
                  <a:cubicBezTo>
                    <a:pt x="1641" y="727"/>
                    <a:pt x="1525" y="152"/>
                    <a:pt x="1224" y="30"/>
                  </a:cubicBezTo>
                  <a:cubicBezTo>
                    <a:pt x="1173" y="9"/>
                    <a:pt x="1117" y="1"/>
                    <a:pt x="1058"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5" name="Google Shape;4475;p9"/>
            <p:cNvSpPr/>
            <p:nvPr/>
          </p:nvSpPr>
          <p:spPr>
            <a:xfrm>
              <a:off x="4063200" y="5334250"/>
              <a:ext cx="46550" cy="51050"/>
            </a:xfrm>
            <a:custGeom>
              <a:rect b="b" l="l" r="r" t="t"/>
              <a:pathLst>
                <a:path extrusionOk="0" h="2042" w="1862">
                  <a:moveTo>
                    <a:pt x="1443" y="1"/>
                  </a:moveTo>
                  <a:cubicBezTo>
                    <a:pt x="1007" y="144"/>
                    <a:pt x="427" y="167"/>
                    <a:pt x="182" y="469"/>
                  </a:cubicBezTo>
                  <a:cubicBezTo>
                    <a:pt x="1" y="693"/>
                    <a:pt x="256" y="1275"/>
                    <a:pt x="368" y="2042"/>
                  </a:cubicBezTo>
                  <a:cubicBezTo>
                    <a:pt x="1043" y="1666"/>
                    <a:pt x="1614" y="1535"/>
                    <a:pt x="1735" y="1230"/>
                  </a:cubicBezTo>
                  <a:cubicBezTo>
                    <a:pt x="1862" y="907"/>
                    <a:pt x="1558" y="416"/>
                    <a:pt x="1443"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6" name="Google Shape;4476;p9"/>
            <p:cNvSpPr/>
            <p:nvPr/>
          </p:nvSpPr>
          <p:spPr>
            <a:xfrm>
              <a:off x="3051475" y="5231225"/>
              <a:ext cx="53025" cy="43225"/>
            </a:xfrm>
            <a:custGeom>
              <a:rect b="b" l="l" r="r" t="t"/>
              <a:pathLst>
                <a:path extrusionOk="0" h="1729" w="2121">
                  <a:moveTo>
                    <a:pt x="1051" y="0"/>
                  </a:moveTo>
                  <a:cubicBezTo>
                    <a:pt x="699" y="0"/>
                    <a:pt x="212" y="166"/>
                    <a:pt x="142" y="346"/>
                  </a:cubicBezTo>
                  <a:cubicBezTo>
                    <a:pt x="0" y="712"/>
                    <a:pt x="127" y="1409"/>
                    <a:pt x="406" y="1637"/>
                  </a:cubicBezTo>
                  <a:cubicBezTo>
                    <a:pt x="488" y="1704"/>
                    <a:pt x="605" y="1729"/>
                    <a:pt x="753" y="1729"/>
                  </a:cubicBezTo>
                  <a:cubicBezTo>
                    <a:pt x="1073" y="1729"/>
                    <a:pt x="1540" y="1616"/>
                    <a:pt x="2121" y="1580"/>
                  </a:cubicBezTo>
                  <a:cubicBezTo>
                    <a:pt x="1750" y="815"/>
                    <a:pt x="1646" y="226"/>
                    <a:pt x="1322" y="52"/>
                  </a:cubicBezTo>
                  <a:cubicBezTo>
                    <a:pt x="1255" y="16"/>
                    <a:pt x="1160" y="0"/>
                    <a:pt x="1051"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7" name="Google Shape;4477;p9"/>
            <p:cNvSpPr/>
            <p:nvPr/>
          </p:nvSpPr>
          <p:spPr>
            <a:xfrm>
              <a:off x="2120925" y="4707950"/>
              <a:ext cx="53825" cy="43550"/>
            </a:xfrm>
            <a:custGeom>
              <a:rect b="b" l="l" r="r" t="t"/>
              <a:pathLst>
                <a:path extrusionOk="0" h="1742" w="2153">
                  <a:moveTo>
                    <a:pt x="1067" y="1"/>
                  </a:moveTo>
                  <a:cubicBezTo>
                    <a:pt x="713" y="1"/>
                    <a:pt x="197" y="194"/>
                    <a:pt x="131" y="386"/>
                  </a:cubicBezTo>
                  <a:cubicBezTo>
                    <a:pt x="1" y="755"/>
                    <a:pt x="154" y="1447"/>
                    <a:pt x="442" y="1662"/>
                  </a:cubicBezTo>
                  <a:cubicBezTo>
                    <a:pt x="518" y="1720"/>
                    <a:pt x="620" y="1742"/>
                    <a:pt x="747" y="1742"/>
                  </a:cubicBezTo>
                  <a:cubicBezTo>
                    <a:pt x="1068" y="1742"/>
                    <a:pt x="1546" y="1601"/>
                    <a:pt x="2152" y="1540"/>
                  </a:cubicBezTo>
                  <a:cubicBezTo>
                    <a:pt x="1752" y="788"/>
                    <a:pt x="1628" y="203"/>
                    <a:pt x="1298" y="43"/>
                  </a:cubicBezTo>
                  <a:cubicBezTo>
                    <a:pt x="1238" y="14"/>
                    <a:pt x="1158" y="1"/>
                    <a:pt x="1067"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8" name="Google Shape;4478;p9"/>
            <p:cNvSpPr/>
            <p:nvPr/>
          </p:nvSpPr>
          <p:spPr>
            <a:xfrm>
              <a:off x="5170975" y="642625"/>
              <a:ext cx="41400" cy="46500"/>
            </a:xfrm>
            <a:custGeom>
              <a:rect b="b" l="l" r="r" t="t"/>
              <a:pathLst>
                <a:path extrusionOk="0" h="1860" w="1656">
                  <a:moveTo>
                    <a:pt x="1489" y="0"/>
                  </a:moveTo>
                  <a:lnTo>
                    <a:pt x="1489" y="0"/>
                  </a:lnTo>
                  <a:cubicBezTo>
                    <a:pt x="817" y="274"/>
                    <a:pt x="234" y="341"/>
                    <a:pt x="133" y="595"/>
                  </a:cubicBezTo>
                  <a:cubicBezTo>
                    <a:pt x="1" y="934"/>
                    <a:pt x="124" y="1531"/>
                    <a:pt x="372" y="1796"/>
                  </a:cubicBezTo>
                  <a:cubicBezTo>
                    <a:pt x="412" y="1840"/>
                    <a:pt x="502" y="1859"/>
                    <a:pt x="615" y="1859"/>
                  </a:cubicBezTo>
                  <a:cubicBezTo>
                    <a:pt x="904" y="1859"/>
                    <a:pt x="1342" y="1732"/>
                    <a:pt x="1460" y="1558"/>
                  </a:cubicBezTo>
                  <a:cubicBezTo>
                    <a:pt x="1656" y="1270"/>
                    <a:pt x="1496" y="741"/>
                    <a:pt x="1489"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9" name="Google Shape;4479;p9"/>
            <p:cNvSpPr/>
            <p:nvPr/>
          </p:nvSpPr>
          <p:spPr>
            <a:xfrm>
              <a:off x="6313825" y="2698175"/>
              <a:ext cx="49575" cy="39750"/>
            </a:xfrm>
            <a:custGeom>
              <a:rect b="b" l="l" r="r" t="t"/>
              <a:pathLst>
                <a:path extrusionOk="0" h="1590" w="1983">
                  <a:moveTo>
                    <a:pt x="1029" y="0"/>
                  </a:moveTo>
                  <a:cubicBezTo>
                    <a:pt x="700" y="0"/>
                    <a:pt x="284" y="136"/>
                    <a:pt x="163" y="328"/>
                  </a:cubicBezTo>
                  <a:cubicBezTo>
                    <a:pt x="1" y="585"/>
                    <a:pt x="157" y="1288"/>
                    <a:pt x="415" y="1499"/>
                  </a:cubicBezTo>
                  <a:cubicBezTo>
                    <a:pt x="497" y="1566"/>
                    <a:pt x="614" y="1589"/>
                    <a:pt x="764" y="1589"/>
                  </a:cubicBezTo>
                  <a:cubicBezTo>
                    <a:pt x="1057" y="1589"/>
                    <a:pt x="1472" y="1500"/>
                    <a:pt x="1983" y="1480"/>
                  </a:cubicBezTo>
                  <a:cubicBezTo>
                    <a:pt x="1680" y="771"/>
                    <a:pt x="1611" y="188"/>
                    <a:pt x="1327" y="53"/>
                  </a:cubicBezTo>
                  <a:cubicBezTo>
                    <a:pt x="1249" y="17"/>
                    <a:pt x="1145" y="0"/>
                    <a:pt x="1029"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0" name="Google Shape;4480;p9"/>
            <p:cNvSpPr/>
            <p:nvPr/>
          </p:nvSpPr>
          <p:spPr>
            <a:xfrm>
              <a:off x="3688650" y="286675"/>
              <a:ext cx="44250" cy="48200"/>
            </a:xfrm>
            <a:custGeom>
              <a:rect b="b" l="l" r="r" t="t"/>
              <a:pathLst>
                <a:path extrusionOk="0" h="1928" w="1770">
                  <a:moveTo>
                    <a:pt x="1393" y="0"/>
                  </a:moveTo>
                  <a:cubicBezTo>
                    <a:pt x="979" y="103"/>
                    <a:pt x="407" y="81"/>
                    <a:pt x="198" y="346"/>
                  </a:cubicBezTo>
                  <a:cubicBezTo>
                    <a:pt x="1" y="598"/>
                    <a:pt x="185" y="1153"/>
                    <a:pt x="214" y="1928"/>
                  </a:cubicBezTo>
                  <a:cubicBezTo>
                    <a:pt x="914" y="1603"/>
                    <a:pt x="1491" y="1515"/>
                    <a:pt x="1626" y="1223"/>
                  </a:cubicBezTo>
                  <a:cubicBezTo>
                    <a:pt x="1769" y="917"/>
                    <a:pt x="1489" y="416"/>
                    <a:pt x="1393"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1" name="Google Shape;4481;p9"/>
            <p:cNvSpPr/>
            <p:nvPr/>
          </p:nvSpPr>
          <p:spPr>
            <a:xfrm>
              <a:off x="2592225" y="595100"/>
              <a:ext cx="44850" cy="50625"/>
            </a:xfrm>
            <a:custGeom>
              <a:rect b="b" l="l" r="r" t="t"/>
              <a:pathLst>
                <a:path extrusionOk="0" h="2025" w="1794">
                  <a:moveTo>
                    <a:pt x="1465" y="0"/>
                  </a:moveTo>
                  <a:cubicBezTo>
                    <a:pt x="792" y="388"/>
                    <a:pt x="223" y="526"/>
                    <a:pt x="116" y="827"/>
                  </a:cubicBezTo>
                  <a:cubicBezTo>
                    <a:pt x="1" y="1145"/>
                    <a:pt x="325" y="1620"/>
                    <a:pt x="456" y="2025"/>
                  </a:cubicBezTo>
                  <a:cubicBezTo>
                    <a:pt x="860" y="1883"/>
                    <a:pt x="1433" y="1855"/>
                    <a:pt x="1619" y="1571"/>
                  </a:cubicBezTo>
                  <a:cubicBezTo>
                    <a:pt x="1794" y="1304"/>
                    <a:pt x="1563" y="769"/>
                    <a:pt x="1465"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2" name="Google Shape;4482;p9"/>
            <p:cNvSpPr/>
            <p:nvPr/>
          </p:nvSpPr>
          <p:spPr>
            <a:xfrm>
              <a:off x="4938375" y="511825"/>
              <a:ext cx="41400" cy="46500"/>
            </a:xfrm>
            <a:custGeom>
              <a:rect b="b" l="l" r="r" t="t"/>
              <a:pathLst>
                <a:path extrusionOk="0" h="1860" w="1656">
                  <a:moveTo>
                    <a:pt x="1489" y="1"/>
                  </a:moveTo>
                  <a:cubicBezTo>
                    <a:pt x="817" y="275"/>
                    <a:pt x="233" y="343"/>
                    <a:pt x="133" y="596"/>
                  </a:cubicBezTo>
                  <a:cubicBezTo>
                    <a:pt x="0" y="935"/>
                    <a:pt x="124" y="1533"/>
                    <a:pt x="372" y="1797"/>
                  </a:cubicBezTo>
                  <a:cubicBezTo>
                    <a:pt x="412" y="1841"/>
                    <a:pt x="502" y="1860"/>
                    <a:pt x="615" y="1860"/>
                  </a:cubicBezTo>
                  <a:cubicBezTo>
                    <a:pt x="904" y="1860"/>
                    <a:pt x="1342" y="1733"/>
                    <a:pt x="1459" y="1560"/>
                  </a:cubicBezTo>
                  <a:cubicBezTo>
                    <a:pt x="1655" y="1273"/>
                    <a:pt x="1496" y="742"/>
                    <a:pt x="1489"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3" name="Google Shape;4483;p9"/>
            <p:cNvSpPr/>
            <p:nvPr/>
          </p:nvSpPr>
          <p:spPr>
            <a:xfrm>
              <a:off x="5683950" y="1096825"/>
              <a:ext cx="49150" cy="37775"/>
            </a:xfrm>
            <a:custGeom>
              <a:rect b="b" l="l" r="r" t="t"/>
              <a:pathLst>
                <a:path extrusionOk="0" h="1511" w="1966">
                  <a:moveTo>
                    <a:pt x="1081" y="0"/>
                  </a:moveTo>
                  <a:cubicBezTo>
                    <a:pt x="751" y="0"/>
                    <a:pt x="346" y="148"/>
                    <a:pt x="147" y="360"/>
                  </a:cubicBezTo>
                  <a:cubicBezTo>
                    <a:pt x="0" y="514"/>
                    <a:pt x="181" y="1289"/>
                    <a:pt x="426" y="1438"/>
                  </a:cubicBezTo>
                  <a:cubicBezTo>
                    <a:pt x="513" y="1491"/>
                    <a:pt x="620" y="1511"/>
                    <a:pt x="747" y="1511"/>
                  </a:cubicBezTo>
                  <a:cubicBezTo>
                    <a:pt x="1045" y="1511"/>
                    <a:pt x="1453" y="1403"/>
                    <a:pt x="1966" y="1362"/>
                  </a:cubicBezTo>
                  <a:cubicBezTo>
                    <a:pt x="1667" y="700"/>
                    <a:pt x="1578" y="117"/>
                    <a:pt x="1325" y="34"/>
                  </a:cubicBezTo>
                  <a:cubicBezTo>
                    <a:pt x="1253" y="11"/>
                    <a:pt x="1169" y="0"/>
                    <a:pt x="1081"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4" name="Google Shape;4484;p9"/>
            <p:cNvSpPr/>
            <p:nvPr/>
          </p:nvSpPr>
          <p:spPr>
            <a:xfrm>
              <a:off x="4290225" y="303500"/>
              <a:ext cx="41375" cy="46500"/>
            </a:xfrm>
            <a:custGeom>
              <a:rect b="b" l="l" r="r" t="t"/>
              <a:pathLst>
                <a:path extrusionOk="0" h="1860" w="1655">
                  <a:moveTo>
                    <a:pt x="1488" y="1"/>
                  </a:moveTo>
                  <a:cubicBezTo>
                    <a:pt x="816" y="275"/>
                    <a:pt x="233" y="341"/>
                    <a:pt x="133" y="596"/>
                  </a:cubicBezTo>
                  <a:cubicBezTo>
                    <a:pt x="0" y="933"/>
                    <a:pt x="124" y="1532"/>
                    <a:pt x="371" y="1797"/>
                  </a:cubicBezTo>
                  <a:cubicBezTo>
                    <a:pt x="411" y="1840"/>
                    <a:pt x="501" y="1859"/>
                    <a:pt x="613" y="1859"/>
                  </a:cubicBezTo>
                  <a:cubicBezTo>
                    <a:pt x="902" y="1859"/>
                    <a:pt x="1341" y="1731"/>
                    <a:pt x="1459" y="1558"/>
                  </a:cubicBezTo>
                  <a:cubicBezTo>
                    <a:pt x="1655" y="1271"/>
                    <a:pt x="1496" y="742"/>
                    <a:pt x="1488"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5" name="Google Shape;4485;p9"/>
            <p:cNvSpPr/>
            <p:nvPr/>
          </p:nvSpPr>
          <p:spPr>
            <a:xfrm>
              <a:off x="1506075" y="3896725"/>
              <a:ext cx="44225" cy="48200"/>
            </a:xfrm>
            <a:custGeom>
              <a:rect b="b" l="l" r="r" t="t"/>
              <a:pathLst>
                <a:path extrusionOk="0" h="1928" w="1769">
                  <a:moveTo>
                    <a:pt x="1393" y="0"/>
                  </a:moveTo>
                  <a:cubicBezTo>
                    <a:pt x="979" y="104"/>
                    <a:pt x="407" y="82"/>
                    <a:pt x="198" y="347"/>
                  </a:cubicBezTo>
                  <a:cubicBezTo>
                    <a:pt x="1" y="597"/>
                    <a:pt x="185" y="1153"/>
                    <a:pt x="214" y="1928"/>
                  </a:cubicBezTo>
                  <a:cubicBezTo>
                    <a:pt x="914" y="1604"/>
                    <a:pt x="1490" y="1515"/>
                    <a:pt x="1626" y="1224"/>
                  </a:cubicBezTo>
                  <a:cubicBezTo>
                    <a:pt x="1769" y="917"/>
                    <a:pt x="1488" y="416"/>
                    <a:pt x="1393"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6" name="Google Shape;4486;p9"/>
            <p:cNvSpPr/>
            <p:nvPr/>
          </p:nvSpPr>
          <p:spPr>
            <a:xfrm>
              <a:off x="6016050" y="1584100"/>
              <a:ext cx="44675" cy="49500"/>
            </a:xfrm>
            <a:custGeom>
              <a:rect b="b" l="l" r="r" t="t"/>
              <a:pathLst>
                <a:path extrusionOk="0" h="1980" w="1787">
                  <a:moveTo>
                    <a:pt x="1493" y="0"/>
                  </a:moveTo>
                  <a:cubicBezTo>
                    <a:pt x="811" y="369"/>
                    <a:pt x="239" y="493"/>
                    <a:pt x="124" y="790"/>
                  </a:cubicBezTo>
                  <a:cubicBezTo>
                    <a:pt x="0" y="1106"/>
                    <a:pt x="199" y="1797"/>
                    <a:pt x="463" y="1937"/>
                  </a:cubicBezTo>
                  <a:cubicBezTo>
                    <a:pt x="519" y="1966"/>
                    <a:pt x="593" y="1980"/>
                    <a:pt x="678" y="1980"/>
                  </a:cubicBezTo>
                  <a:cubicBezTo>
                    <a:pt x="994" y="1980"/>
                    <a:pt x="1452" y="1794"/>
                    <a:pt x="1604" y="1576"/>
                  </a:cubicBezTo>
                  <a:cubicBezTo>
                    <a:pt x="1786" y="1313"/>
                    <a:pt x="1568" y="771"/>
                    <a:pt x="1493"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7" name="Google Shape;4487;p9"/>
            <p:cNvSpPr/>
            <p:nvPr/>
          </p:nvSpPr>
          <p:spPr>
            <a:xfrm>
              <a:off x="1646250" y="1470475"/>
              <a:ext cx="38925" cy="42950"/>
            </a:xfrm>
            <a:custGeom>
              <a:rect b="b" l="l" r="r" t="t"/>
              <a:pathLst>
                <a:path extrusionOk="0" h="1718" w="1557">
                  <a:moveTo>
                    <a:pt x="1272" y="1"/>
                  </a:moveTo>
                  <a:cubicBezTo>
                    <a:pt x="696" y="321"/>
                    <a:pt x="200" y="434"/>
                    <a:pt x="102" y="693"/>
                  </a:cubicBezTo>
                  <a:cubicBezTo>
                    <a:pt x="1" y="969"/>
                    <a:pt x="186" y="1567"/>
                    <a:pt x="418" y="1684"/>
                  </a:cubicBezTo>
                  <a:cubicBezTo>
                    <a:pt x="464" y="1707"/>
                    <a:pt x="524" y="1717"/>
                    <a:pt x="593" y="1717"/>
                  </a:cubicBezTo>
                  <a:cubicBezTo>
                    <a:pt x="869" y="1717"/>
                    <a:pt x="1275" y="1546"/>
                    <a:pt x="1405" y="1349"/>
                  </a:cubicBezTo>
                  <a:cubicBezTo>
                    <a:pt x="1557" y="1118"/>
                    <a:pt x="1355" y="651"/>
                    <a:pt x="1272"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8" name="Google Shape;4488;p9"/>
            <p:cNvSpPr/>
            <p:nvPr/>
          </p:nvSpPr>
          <p:spPr>
            <a:xfrm>
              <a:off x="6064425" y="3963300"/>
              <a:ext cx="38700" cy="42650"/>
            </a:xfrm>
            <a:custGeom>
              <a:rect b="b" l="l" r="r" t="t"/>
              <a:pathLst>
                <a:path extrusionOk="0" h="1706" w="1548">
                  <a:moveTo>
                    <a:pt x="1184" y="0"/>
                  </a:moveTo>
                  <a:cubicBezTo>
                    <a:pt x="828" y="108"/>
                    <a:pt x="330" y="112"/>
                    <a:pt x="161" y="352"/>
                  </a:cubicBezTo>
                  <a:cubicBezTo>
                    <a:pt x="0" y="576"/>
                    <a:pt x="186" y="1051"/>
                    <a:pt x="248" y="1705"/>
                  </a:cubicBezTo>
                  <a:cubicBezTo>
                    <a:pt x="833" y="1405"/>
                    <a:pt x="1332" y="1307"/>
                    <a:pt x="1437" y="1052"/>
                  </a:cubicBezTo>
                  <a:cubicBezTo>
                    <a:pt x="1548" y="780"/>
                    <a:pt x="1284" y="357"/>
                    <a:pt x="1184"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9" name="Google Shape;4489;p9"/>
            <p:cNvSpPr/>
            <p:nvPr/>
          </p:nvSpPr>
          <p:spPr>
            <a:xfrm>
              <a:off x="6280225" y="3305075"/>
              <a:ext cx="41800" cy="44200"/>
            </a:xfrm>
            <a:custGeom>
              <a:rect b="b" l="l" r="r" t="t"/>
              <a:pathLst>
                <a:path extrusionOk="0" h="1768" w="1672">
                  <a:moveTo>
                    <a:pt x="978" y="0"/>
                  </a:moveTo>
                  <a:cubicBezTo>
                    <a:pt x="678" y="0"/>
                    <a:pt x="338" y="98"/>
                    <a:pt x="194" y="267"/>
                  </a:cubicBezTo>
                  <a:cubicBezTo>
                    <a:pt x="1" y="494"/>
                    <a:pt x="172" y="1033"/>
                    <a:pt x="189" y="1767"/>
                  </a:cubicBezTo>
                  <a:cubicBezTo>
                    <a:pt x="849" y="1456"/>
                    <a:pt x="1359" y="1374"/>
                    <a:pt x="1529" y="1089"/>
                  </a:cubicBezTo>
                  <a:cubicBezTo>
                    <a:pt x="1672" y="849"/>
                    <a:pt x="1517" y="133"/>
                    <a:pt x="1322" y="56"/>
                  </a:cubicBezTo>
                  <a:cubicBezTo>
                    <a:pt x="1227" y="18"/>
                    <a:pt x="1106" y="0"/>
                    <a:pt x="978"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0" name="Google Shape;4490;p9"/>
            <p:cNvSpPr/>
            <p:nvPr/>
          </p:nvSpPr>
          <p:spPr>
            <a:xfrm>
              <a:off x="2093900" y="941675"/>
              <a:ext cx="41975" cy="44550"/>
            </a:xfrm>
            <a:custGeom>
              <a:rect b="b" l="l" r="r" t="t"/>
              <a:pathLst>
                <a:path extrusionOk="0" h="1782" w="1679">
                  <a:moveTo>
                    <a:pt x="1467" y="1"/>
                  </a:moveTo>
                  <a:cubicBezTo>
                    <a:pt x="814" y="323"/>
                    <a:pt x="305" y="415"/>
                    <a:pt x="139" y="705"/>
                  </a:cubicBezTo>
                  <a:cubicBezTo>
                    <a:pt x="0" y="947"/>
                    <a:pt x="170" y="1662"/>
                    <a:pt x="364" y="1734"/>
                  </a:cubicBezTo>
                  <a:cubicBezTo>
                    <a:pt x="453" y="1766"/>
                    <a:pt x="563" y="1782"/>
                    <a:pt x="680" y="1782"/>
                  </a:cubicBezTo>
                  <a:cubicBezTo>
                    <a:pt x="988" y="1782"/>
                    <a:pt x="1344" y="1676"/>
                    <a:pt x="1490" y="1498"/>
                  </a:cubicBezTo>
                  <a:cubicBezTo>
                    <a:pt x="1679" y="1268"/>
                    <a:pt x="1499" y="733"/>
                    <a:pt x="1467"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1" name="Google Shape;4491;p9"/>
            <p:cNvSpPr/>
            <p:nvPr/>
          </p:nvSpPr>
          <p:spPr>
            <a:xfrm>
              <a:off x="1561200" y="4083150"/>
              <a:ext cx="42650" cy="34950"/>
            </a:xfrm>
            <a:custGeom>
              <a:rect b="b" l="l" r="r" t="t"/>
              <a:pathLst>
                <a:path extrusionOk="0" h="1398" w="1706">
                  <a:moveTo>
                    <a:pt x="914" y="0"/>
                  </a:moveTo>
                  <a:cubicBezTo>
                    <a:pt x="650" y="0"/>
                    <a:pt x="302" y="226"/>
                    <a:pt x="0" y="328"/>
                  </a:cubicBezTo>
                  <a:cubicBezTo>
                    <a:pt x="112" y="682"/>
                    <a:pt x="125" y="1186"/>
                    <a:pt x="366" y="1345"/>
                  </a:cubicBezTo>
                  <a:cubicBezTo>
                    <a:pt x="422" y="1383"/>
                    <a:pt x="493" y="1398"/>
                    <a:pt x="578" y="1398"/>
                  </a:cubicBezTo>
                  <a:cubicBezTo>
                    <a:pt x="835" y="1398"/>
                    <a:pt x="1219" y="1260"/>
                    <a:pt x="1705" y="1189"/>
                  </a:cubicBezTo>
                  <a:cubicBezTo>
                    <a:pt x="1397" y="613"/>
                    <a:pt x="1292" y="112"/>
                    <a:pt x="1038" y="20"/>
                  </a:cubicBezTo>
                  <a:cubicBezTo>
                    <a:pt x="999" y="6"/>
                    <a:pt x="957" y="0"/>
                    <a:pt x="914"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2" name="Google Shape;4492;p9"/>
            <p:cNvSpPr/>
            <p:nvPr/>
          </p:nvSpPr>
          <p:spPr>
            <a:xfrm>
              <a:off x="3884425" y="5389925"/>
              <a:ext cx="39000" cy="43775"/>
            </a:xfrm>
            <a:custGeom>
              <a:rect b="b" l="l" r="r" t="t"/>
              <a:pathLst>
                <a:path extrusionOk="0" h="1751" w="1560">
                  <a:moveTo>
                    <a:pt x="1156" y="0"/>
                  </a:moveTo>
                  <a:cubicBezTo>
                    <a:pt x="805" y="126"/>
                    <a:pt x="305" y="157"/>
                    <a:pt x="149" y="406"/>
                  </a:cubicBezTo>
                  <a:cubicBezTo>
                    <a:pt x="0" y="640"/>
                    <a:pt x="211" y="1103"/>
                    <a:pt x="305" y="1751"/>
                  </a:cubicBezTo>
                  <a:cubicBezTo>
                    <a:pt x="876" y="1421"/>
                    <a:pt x="1372" y="1299"/>
                    <a:pt x="1462" y="1038"/>
                  </a:cubicBezTo>
                  <a:cubicBezTo>
                    <a:pt x="1559" y="759"/>
                    <a:pt x="1274" y="351"/>
                    <a:pt x="1156"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3" name="Google Shape;4493;p9"/>
            <p:cNvSpPr/>
            <p:nvPr/>
          </p:nvSpPr>
          <p:spPr>
            <a:xfrm>
              <a:off x="1296250" y="2367025"/>
              <a:ext cx="38325" cy="41325"/>
            </a:xfrm>
            <a:custGeom>
              <a:rect b="b" l="l" r="r" t="t"/>
              <a:pathLst>
                <a:path extrusionOk="0" h="1653" w="1533">
                  <a:moveTo>
                    <a:pt x="1348" y="0"/>
                  </a:moveTo>
                  <a:cubicBezTo>
                    <a:pt x="749" y="266"/>
                    <a:pt x="245" y="335"/>
                    <a:pt x="125" y="585"/>
                  </a:cubicBezTo>
                  <a:cubicBezTo>
                    <a:pt x="0" y="851"/>
                    <a:pt x="239" y="1290"/>
                    <a:pt x="318" y="1652"/>
                  </a:cubicBezTo>
                  <a:cubicBezTo>
                    <a:pt x="679" y="1565"/>
                    <a:pt x="1177" y="1589"/>
                    <a:pt x="1360" y="1359"/>
                  </a:cubicBezTo>
                  <a:cubicBezTo>
                    <a:pt x="1533" y="1142"/>
                    <a:pt x="1373" y="659"/>
                    <a:pt x="1348"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4" name="Google Shape;4494;p9"/>
            <p:cNvSpPr/>
            <p:nvPr/>
          </p:nvSpPr>
          <p:spPr>
            <a:xfrm>
              <a:off x="5485050" y="4728725"/>
              <a:ext cx="40500" cy="34250"/>
            </a:xfrm>
            <a:custGeom>
              <a:rect b="b" l="l" r="r" t="t"/>
              <a:pathLst>
                <a:path extrusionOk="0" h="1370" w="1620">
                  <a:moveTo>
                    <a:pt x="892" y="0"/>
                  </a:moveTo>
                  <a:cubicBezTo>
                    <a:pt x="635" y="0"/>
                    <a:pt x="292" y="177"/>
                    <a:pt x="0" y="248"/>
                  </a:cubicBezTo>
                  <a:cubicBezTo>
                    <a:pt x="81" y="610"/>
                    <a:pt x="49" y="1113"/>
                    <a:pt x="273" y="1294"/>
                  </a:cubicBezTo>
                  <a:cubicBezTo>
                    <a:pt x="342" y="1349"/>
                    <a:pt x="439" y="1369"/>
                    <a:pt x="561" y="1369"/>
                  </a:cubicBezTo>
                  <a:cubicBezTo>
                    <a:pt x="816" y="1369"/>
                    <a:pt x="1179" y="1284"/>
                    <a:pt x="1620" y="1260"/>
                  </a:cubicBezTo>
                  <a:cubicBezTo>
                    <a:pt x="1366" y="659"/>
                    <a:pt x="1306" y="150"/>
                    <a:pt x="1060" y="34"/>
                  </a:cubicBezTo>
                  <a:cubicBezTo>
                    <a:pt x="1010" y="10"/>
                    <a:pt x="954" y="0"/>
                    <a:pt x="892"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5" name="Google Shape;4495;p9"/>
            <p:cNvSpPr/>
            <p:nvPr/>
          </p:nvSpPr>
          <p:spPr>
            <a:xfrm>
              <a:off x="1511525" y="1715550"/>
              <a:ext cx="38975" cy="43425"/>
            </a:xfrm>
            <a:custGeom>
              <a:rect b="b" l="l" r="r" t="t"/>
              <a:pathLst>
                <a:path extrusionOk="0" h="1737" w="1559">
                  <a:moveTo>
                    <a:pt x="1166" y="0"/>
                  </a:moveTo>
                  <a:cubicBezTo>
                    <a:pt x="816" y="120"/>
                    <a:pt x="316" y="140"/>
                    <a:pt x="154" y="386"/>
                  </a:cubicBezTo>
                  <a:cubicBezTo>
                    <a:pt x="1" y="618"/>
                    <a:pt x="204" y="1085"/>
                    <a:pt x="287" y="1736"/>
                  </a:cubicBezTo>
                  <a:cubicBezTo>
                    <a:pt x="863" y="1416"/>
                    <a:pt x="1359" y="1303"/>
                    <a:pt x="1455" y="1043"/>
                  </a:cubicBezTo>
                  <a:cubicBezTo>
                    <a:pt x="1558" y="766"/>
                    <a:pt x="1278" y="352"/>
                    <a:pt x="1166"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6" name="Google Shape;4496;p9"/>
            <p:cNvSpPr/>
            <p:nvPr/>
          </p:nvSpPr>
          <p:spPr>
            <a:xfrm>
              <a:off x="1259375" y="2977800"/>
              <a:ext cx="49125" cy="37675"/>
            </a:xfrm>
            <a:custGeom>
              <a:rect b="b" l="l" r="r" t="t"/>
              <a:pathLst>
                <a:path extrusionOk="0" h="1507" w="1965">
                  <a:moveTo>
                    <a:pt x="1049" y="1"/>
                  </a:moveTo>
                  <a:cubicBezTo>
                    <a:pt x="739" y="1"/>
                    <a:pt x="298" y="225"/>
                    <a:pt x="124" y="469"/>
                  </a:cubicBezTo>
                  <a:cubicBezTo>
                    <a:pt x="0" y="644"/>
                    <a:pt x="237" y="1332"/>
                    <a:pt x="482" y="1456"/>
                  </a:cubicBezTo>
                  <a:cubicBezTo>
                    <a:pt x="553" y="1492"/>
                    <a:pt x="634" y="1506"/>
                    <a:pt x="727" y="1506"/>
                  </a:cubicBezTo>
                  <a:cubicBezTo>
                    <a:pt x="1017" y="1506"/>
                    <a:pt x="1420" y="1365"/>
                    <a:pt x="1964" y="1286"/>
                  </a:cubicBezTo>
                  <a:cubicBezTo>
                    <a:pt x="1600" y="654"/>
                    <a:pt x="1466" y="105"/>
                    <a:pt x="1186" y="19"/>
                  </a:cubicBezTo>
                  <a:cubicBezTo>
                    <a:pt x="1145" y="7"/>
                    <a:pt x="1099" y="1"/>
                    <a:pt x="1049"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7" name="Google Shape;4497;p9"/>
            <p:cNvSpPr/>
            <p:nvPr/>
          </p:nvSpPr>
          <p:spPr>
            <a:xfrm>
              <a:off x="4981450" y="5060825"/>
              <a:ext cx="42450" cy="45650"/>
            </a:xfrm>
            <a:custGeom>
              <a:rect b="b" l="l" r="r" t="t"/>
              <a:pathLst>
                <a:path extrusionOk="0" h="1826" w="1698">
                  <a:moveTo>
                    <a:pt x="1412" y="1"/>
                  </a:moveTo>
                  <a:cubicBezTo>
                    <a:pt x="775" y="363"/>
                    <a:pt x="273" y="485"/>
                    <a:pt x="124" y="783"/>
                  </a:cubicBezTo>
                  <a:cubicBezTo>
                    <a:pt x="0" y="1032"/>
                    <a:pt x="214" y="1731"/>
                    <a:pt x="416" y="1794"/>
                  </a:cubicBezTo>
                  <a:cubicBezTo>
                    <a:pt x="485" y="1816"/>
                    <a:pt x="568" y="1826"/>
                    <a:pt x="656" y="1826"/>
                  </a:cubicBezTo>
                  <a:cubicBezTo>
                    <a:pt x="978" y="1826"/>
                    <a:pt x="1377" y="1692"/>
                    <a:pt x="1522" y="1490"/>
                  </a:cubicBezTo>
                  <a:cubicBezTo>
                    <a:pt x="1698" y="1247"/>
                    <a:pt x="1487" y="727"/>
                    <a:pt x="1412"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8" name="Google Shape;4498;p9"/>
            <p:cNvSpPr/>
            <p:nvPr/>
          </p:nvSpPr>
          <p:spPr>
            <a:xfrm>
              <a:off x="5932100" y="4200775"/>
              <a:ext cx="44050" cy="34950"/>
            </a:xfrm>
            <a:custGeom>
              <a:rect b="b" l="l" r="r" t="t"/>
              <a:pathLst>
                <a:path extrusionOk="0" h="1398" w="1762">
                  <a:moveTo>
                    <a:pt x="925" y="0"/>
                  </a:moveTo>
                  <a:cubicBezTo>
                    <a:pt x="630" y="0"/>
                    <a:pt x="224" y="156"/>
                    <a:pt x="124" y="345"/>
                  </a:cubicBezTo>
                  <a:cubicBezTo>
                    <a:pt x="0" y="579"/>
                    <a:pt x="183" y="1177"/>
                    <a:pt x="420" y="1341"/>
                  </a:cubicBezTo>
                  <a:cubicBezTo>
                    <a:pt x="479" y="1382"/>
                    <a:pt x="554" y="1398"/>
                    <a:pt x="645" y="1398"/>
                  </a:cubicBezTo>
                  <a:cubicBezTo>
                    <a:pt x="902" y="1398"/>
                    <a:pt x="1283" y="1271"/>
                    <a:pt x="1761" y="1210"/>
                  </a:cubicBezTo>
                  <a:cubicBezTo>
                    <a:pt x="1463" y="628"/>
                    <a:pt x="1368" y="127"/>
                    <a:pt x="1114" y="30"/>
                  </a:cubicBezTo>
                  <a:cubicBezTo>
                    <a:pt x="1062" y="9"/>
                    <a:pt x="997" y="0"/>
                    <a:pt x="925"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9" name="Google Shape;4499;p9"/>
            <p:cNvSpPr/>
            <p:nvPr/>
          </p:nvSpPr>
          <p:spPr>
            <a:xfrm>
              <a:off x="6202750" y="3728475"/>
              <a:ext cx="36100" cy="30225"/>
            </a:xfrm>
            <a:custGeom>
              <a:rect b="b" l="l" r="r" t="t"/>
              <a:pathLst>
                <a:path extrusionOk="0" h="1209" w="1444">
                  <a:moveTo>
                    <a:pt x="714" y="0"/>
                  </a:moveTo>
                  <a:cubicBezTo>
                    <a:pt x="471" y="0"/>
                    <a:pt x="137" y="109"/>
                    <a:pt x="98" y="222"/>
                  </a:cubicBezTo>
                  <a:cubicBezTo>
                    <a:pt x="1" y="493"/>
                    <a:pt x="63" y="978"/>
                    <a:pt x="254" y="1141"/>
                  </a:cubicBezTo>
                  <a:cubicBezTo>
                    <a:pt x="312" y="1191"/>
                    <a:pt x="397" y="1209"/>
                    <a:pt x="506" y="1209"/>
                  </a:cubicBezTo>
                  <a:cubicBezTo>
                    <a:pt x="730" y="1209"/>
                    <a:pt x="1054" y="1134"/>
                    <a:pt x="1443" y="1115"/>
                  </a:cubicBezTo>
                  <a:cubicBezTo>
                    <a:pt x="1200" y="587"/>
                    <a:pt x="1138" y="180"/>
                    <a:pt x="911" y="40"/>
                  </a:cubicBezTo>
                  <a:cubicBezTo>
                    <a:pt x="865" y="12"/>
                    <a:pt x="795" y="0"/>
                    <a:pt x="714"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0" name="Google Shape;4500;p9"/>
            <p:cNvSpPr/>
            <p:nvPr/>
          </p:nvSpPr>
          <p:spPr>
            <a:xfrm>
              <a:off x="1781225" y="1245050"/>
              <a:ext cx="33900" cy="35725"/>
            </a:xfrm>
            <a:custGeom>
              <a:rect b="b" l="l" r="r" t="t"/>
              <a:pathLst>
                <a:path extrusionOk="0" h="1429" w="1356">
                  <a:moveTo>
                    <a:pt x="808" y="0"/>
                  </a:moveTo>
                  <a:cubicBezTo>
                    <a:pt x="557" y="0"/>
                    <a:pt x="268" y="84"/>
                    <a:pt x="151" y="229"/>
                  </a:cubicBezTo>
                  <a:cubicBezTo>
                    <a:pt x="1" y="415"/>
                    <a:pt x="153" y="845"/>
                    <a:pt x="188" y="1429"/>
                  </a:cubicBezTo>
                  <a:cubicBezTo>
                    <a:pt x="707" y="1162"/>
                    <a:pt x="1109" y="1082"/>
                    <a:pt x="1246" y="848"/>
                  </a:cubicBezTo>
                  <a:cubicBezTo>
                    <a:pt x="1355" y="660"/>
                    <a:pt x="1209" y="83"/>
                    <a:pt x="1059" y="35"/>
                  </a:cubicBezTo>
                  <a:cubicBezTo>
                    <a:pt x="987" y="11"/>
                    <a:pt x="900" y="0"/>
                    <a:pt x="808"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1" name="Google Shape;4501;p9"/>
            <p:cNvSpPr/>
            <p:nvPr/>
          </p:nvSpPr>
          <p:spPr>
            <a:xfrm>
              <a:off x="5171750" y="5022000"/>
              <a:ext cx="32700" cy="28025"/>
            </a:xfrm>
            <a:custGeom>
              <a:rect b="b" l="l" r="r" t="t"/>
              <a:pathLst>
                <a:path extrusionOk="0" h="1121" w="1308">
                  <a:moveTo>
                    <a:pt x="732" y="1"/>
                  </a:moveTo>
                  <a:cubicBezTo>
                    <a:pt x="522" y="1"/>
                    <a:pt x="240" y="147"/>
                    <a:pt x="1" y="204"/>
                  </a:cubicBezTo>
                  <a:cubicBezTo>
                    <a:pt x="67" y="502"/>
                    <a:pt x="42" y="916"/>
                    <a:pt x="226" y="1061"/>
                  </a:cubicBezTo>
                  <a:cubicBezTo>
                    <a:pt x="281" y="1105"/>
                    <a:pt x="358" y="1121"/>
                    <a:pt x="453" y="1121"/>
                  </a:cubicBezTo>
                  <a:cubicBezTo>
                    <a:pt x="660" y="1121"/>
                    <a:pt x="956" y="1046"/>
                    <a:pt x="1308" y="1023"/>
                  </a:cubicBezTo>
                  <a:cubicBezTo>
                    <a:pt x="1113" y="544"/>
                    <a:pt x="1068" y="126"/>
                    <a:pt x="867" y="28"/>
                  </a:cubicBezTo>
                  <a:cubicBezTo>
                    <a:pt x="827" y="9"/>
                    <a:pt x="781" y="1"/>
                    <a:pt x="732"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2" name="Google Shape;4502;p9"/>
            <p:cNvSpPr/>
            <p:nvPr/>
          </p:nvSpPr>
          <p:spPr>
            <a:xfrm>
              <a:off x="6368125" y="2879125"/>
              <a:ext cx="35550" cy="37500"/>
            </a:xfrm>
            <a:custGeom>
              <a:rect b="b" l="l" r="r" t="t"/>
              <a:pathLst>
                <a:path extrusionOk="0" h="1500" w="1422">
                  <a:moveTo>
                    <a:pt x="1163" y="1"/>
                  </a:moveTo>
                  <a:cubicBezTo>
                    <a:pt x="658" y="245"/>
                    <a:pt x="216" y="321"/>
                    <a:pt x="111" y="549"/>
                  </a:cubicBezTo>
                  <a:cubicBezTo>
                    <a:pt x="1" y="789"/>
                    <a:pt x="214" y="1177"/>
                    <a:pt x="285" y="1499"/>
                  </a:cubicBezTo>
                  <a:cubicBezTo>
                    <a:pt x="628" y="1402"/>
                    <a:pt x="1072" y="1399"/>
                    <a:pt x="1280" y="1174"/>
                  </a:cubicBezTo>
                  <a:cubicBezTo>
                    <a:pt x="1421" y="1020"/>
                    <a:pt x="1234" y="558"/>
                    <a:pt x="1163"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3" name="Google Shape;4503;p9"/>
            <p:cNvSpPr/>
            <p:nvPr/>
          </p:nvSpPr>
          <p:spPr>
            <a:xfrm>
              <a:off x="2416575" y="663450"/>
              <a:ext cx="35275" cy="31275"/>
            </a:xfrm>
            <a:custGeom>
              <a:rect b="b" l="l" r="r" t="t"/>
              <a:pathLst>
                <a:path extrusionOk="0" h="1251" w="1411">
                  <a:moveTo>
                    <a:pt x="775" y="1"/>
                  </a:moveTo>
                  <a:cubicBezTo>
                    <a:pt x="547" y="1"/>
                    <a:pt x="252" y="126"/>
                    <a:pt x="1" y="169"/>
                  </a:cubicBezTo>
                  <a:cubicBezTo>
                    <a:pt x="70" y="520"/>
                    <a:pt x="37" y="968"/>
                    <a:pt x="244" y="1189"/>
                  </a:cubicBezTo>
                  <a:cubicBezTo>
                    <a:pt x="286" y="1234"/>
                    <a:pt x="358" y="1251"/>
                    <a:pt x="454" y="1251"/>
                  </a:cubicBezTo>
                  <a:cubicBezTo>
                    <a:pt x="676" y="1251"/>
                    <a:pt x="1024" y="1162"/>
                    <a:pt x="1411" y="1133"/>
                  </a:cubicBezTo>
                  <a:cubicBezTo>
                    <a:pt x="1213" y="611"/>
                    <a:pt x="1176" y="157"/>
                    <a:pt x="960" y="41"/>
                  </a:cubicBezTo>
                  <a:cubicBezTo>
                    <a:pt x="906" y="12"/>
                    <a:pt x="844" y="1"/>
                    <a:pt x="775"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4" name="Google Shape;4504;p9"/>
            <p:cNvSpPr/>
            <p:nvPr/>
          </p:nvSpPr>
          <p:spPr>
            <a:xfrm>
              <a:off x="5802625" y="4439575"/>
              <a:ext cx="37275" cy="30675"/>
            </a:xfrm>
            <a:custGeom>
              <a:rect b="b" l="l" r="r" t="t"/>
              <a:pathLst>
                <a:path extrusionOk="0" h="1227" w="1491">
                  <a:moveTo>
                    <a:pt x="731" y="0"/>
                  </a:moveTo>
                  <a:cubicBezTo>
                    <a:pt x="490" y="0"/>
                    <a:pt x="113" y="151"/>
                    <a:pt x="78" y="280"/>
                  </a:cubicBezTo>
                  <a:cubicBezTo>
                    <a:pt x="1" y="553"/>
                    <a:pt x="104" y="1033"/>
                    <a:pt x="307" y="1177"/>
                  </a:cubicBezTo>
                  <a:cubicBezTo>
                    <a:pt x="356" y="1213"/>
                    <a:pt x="420" y="1227"/>
                    <a:pt x="498" y="1227"/>
                  </a:cubicBezTo>
                  <a:cubicBezTo>
                    <a:pt x="723" y="1227"/>
                    <a:pt x="1064" y="1110"/>
                    <a:pt x="1491" y="1051"/>
                  </a:cubicBezTo>
                  <a:cubicBezTo>
                    <a:pt x="1206" y="548"/>
                    <a:pt x="1111" y="149"/>
                    <a:pt x="870" y="26"/>
                  </a:cubicBezTo>
                  <a:cubicBezTo>
                    <a:pt x="835" y="8"/>
                    <a:pt x="787" y="0"/>
                    <a:pt x="731"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5" name="Google Shape;4505;p9"/>
            <p:cNvSpPr/>
            <p:nvPr/>
          </p:nvSpPr>
          <p:spPr>
            <a:xfrm>
              <a:off x="4706900" y="392725"/>
              <a:ext cx="35775" cy="38050"/>
            </a:xfrm>
            <a:custGeom>
              <a:rect b="b" l="l" r="r" t="t"/>
              <a:pathLst>
                <a:path extrusionOk="0" h="1522" w="1431">
                  <a:moveTo>
                    <a:pt x="1125" y="1"/>
                  </a:moveTo>
                  <a:cubicBezTo>
                    <a:pt x="785" y="107"/>
                    <a:pt x="341" y="122"/>
                    <a:pt x="139" y="353"/>
                  </a:cubicBezTo>
                  <a:cubicBezTo>
                    <a:pt x="1" y="509"/>
                    <a:pt x="203" y="967"/>
                    <a:pt x="288" y="1521"/>
                  </a:cubicBezTo>
                  <a:cubicBezTo>
                    <a:pt x="786" y="1264"/>
                    <a:pt x="1227" y="1177"/>
                    <a:pt x="1326" y="947"/>
                  </a:cubicBezTo>
                  <a:cubicBezTo>
                    <a:pt x="1430" y="704"/>
                    <a:pt x="1206" y="322"/>
                    <a:pt x="1125"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6" name="Google Shape;4506;p9"/>
            <p:cNvSpPr/>
            <p:nvPr/>
          </p:nvSpPr>
          <p:spPr>
            <a:xfrm>
              <a:off x="1383450" y="1955325"/>
              <a:ext cx="35750" cy="30175"/>
            </a:xfrm>
            <a:custGeom>
              <a:rect b="b" l="l" r="r" t="t"/>
              <a:pathLst>
                <a:path extrusionOk="0" h="1207" w="1430">
                  <a:moveTo>
                    <a:pt x="706" y="0"/>
                  </a:moveTo>
                  <a:cubicBezTo>
                    <a:pt x="465" y="0"/>
                    <a:pt x="140" y="101"/>
                    <a:pt x="100" y="210"/>
                  </a:cubicBezTo>
                  <a:cubicBezTo>
                    <a:pt x="0" y="481"/>
                    <a:pt x="52" y="967"/>
                    <a:pt x="240" y="1135"/>
                  </a:cubicBezTo>
                  <a:cubicBezTo>
                    <a:pt x="300" y="1189"/>
                    <a:pt x="391" y="1207"/>
                    <a:pt x="508" y="1207"/>
                  </a:cubicBezTo>
                  <a:cubicBezTo>
                    <a:pt x="731" y="1207"/>
                    <a:pt x="1050" y="1140"/>
                    <a:pt x="1429" y="1127"/>
                  </a:cubicBezTo>
                  <a:cubicBezTo>
                    <a:pt x="1197" y="596"/>
                    <a:pt x="1141" y="186"/>
                    <a:pt x="917" y="44"/>
                  </a:cubicBezTo>
                  <a:cubicBezTo>
                    <a:pt x="869" y="13"/>
                    <a:pt x="793" y="0"/>
                    <a:pt x="706"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7" name="Google Shape;4507;p9"/>
            <p:cNvSpPr/>
            <p:nvPr/>
          </p:nvSpPr>
          <p:spPr>
            <a:xfrm>
              <a:off x="1611800" y="4269550"/>
              <a:ext cx="31875" cy="35125"/>
            </a:xfrm>
            <a:custGeom>
              <a:rect b="b" l="l" r="r" t="t"/>
              <a:pathLst>
                <a:path extrusionOk="0" h="1405" w="1275">
                  <a:moveTo>
                    <a:pt x="951" y="0"/>
                  </a:moveTo>
                  <a:cubicBezTo>
                    <a:pt x="664" y="99"/>
                    <a:pt x="251" y="117"/>
                    <a:pt x="123" y="317"/>
                  </a:cubicBezTo>
                  <a:cubicBezTo>
                    <a:pt x="1" y="509"/>
                    <a:pt x="172" y="890"/>
                    <a:pt x="245" y="1405"/>
                  </a:cubicBezTo>
                  <a:cubicBezTo>
                    <a:pt x="699" y="1157"/>
                    <a:pt x="1109" y="1066"/>
                    <a:pt x="1189" y="853"/>
                  </a:cubicBezTo>
                  <a:cubicBezTo>
                    <a:pt x="1274" y="631"/>
                    <a:pt x="1044" y="291"/>
                    <a:pt x="951"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8" name="Google Shape;4508;p9"/>
            <p:cNvSpPr/>
            <p:nvPr/>
          </p:nvSpPr>
          <p:spPr>
            <a:xfrm>
              <a:off x="3706275" y="5447200"/>
              <a:ext cx="34500" cy="28250"/>
            </a:xfrm>
            <a:custGeom>
              <a:rect b="b" l="l" r="r" t="t"/>
              <a:pathLst>
                <a:path extrusionOk="0" h="1130" w="1380">
                  <a:moveTo>
                    <a:pt x="735" y="0"/>
                  </a:moveTo>
                  <a:cubicBezTo>
                    <a:pt x="501" y="0"/>
                    <a:pt x="200" y="101"/>
                    <a:pt x="115" y="238"/>
                  </a:cubicBezTo>
                  <a:cubicBezTo>
                    <a:pt x="0" y="422"/>
                    <a:pt x="115" y="925"/>
                    <a:pt x="299" y="1071"/>
                  </a:cubicBezTo>
                  <a:cubicBezTo>
                    <a:pt x="354" y="1114"/>
                    <a:pt x="430" y="1130"/>
                    <a:pt x="525" y="1130"/>
                  </a:cubicBezTo>
                  <a:cubicBezTo>
                    <a:pt x="732" y="1130"/>
                    <a:pt x="1028" y="1055"/>
                    <a:pt x="1379" y="1032"/>
                  </a:cubicBezTo>
                  <a:cubicBezTo>
                    <a:pt x="1185" y="553"/>
                    <a:pt x="1142" y="135"/>
                    <a:pt x="940" y="38"/>
                  </a:cubicBezTo>
                  <a:cubicBezTo>
                    <a:pt x="887" y="12"/>
                    <a:pt x="815" y="0"/>
                    <a:pt x="735"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9" name="Google Shape;4509;p9"/>
            <p:cNvSpPr/>
            <p:nvPr/>
          </p:nvSpPr>
          <p:spPr>
            <a:xfrm>
              <a:off x="5406525" y="778450"/>
              <a:ext cx="35400" cy="37000"/>
            </a:xfrm>
            <a:custGeom>
              <a:rect b="b" l="l" r="r" t="t"/>
              <a:pathLst>
                <a:path extrusionOk="0" h="1480" w="1416">
                  <a:moveTo>
                    <a:pt x="1181" y="0"/>
                  </a:moveTo>
                  <a:cubicBezTo>
                    <a:pt x="670" y="233"/>
                    <a:pt x="225" y="296"/>
                    <a:pt x="117" y="523"/>
                  </a:cubicBezTo>
                  <a:cubicBezTo>
                    <a:pt x="1" y="762"/>
                    <a:pt x="204" y="1154"/>
                    <a:pt x="269" y="1480"/>
                  </a:cubicBezTo>
                  <a:cubicBezTo>
                    <a:pt x="614" y="1390"/>
                    <a:pt x="1057" y="1396"/>
                    <a:pt x="1271" y="1175"/>
                  </a:cubicBezTo>
                  <a:cubicBezTo>
                    <a:pt x="1416" y="1026"/>
                    <a:pt x="1239" y="557"/>
                    <a:pt x="1181"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0" name="Google Shape;4510;p9"/>
            <p:cNvSpPr/>
            <p:nvPr/>
          </p:nvSpPr>
          <p:spPr>
            <a:xfrm>
              <a:off x="1217525" y="2798975"/>
              <a:ext cx="32725" cy="28025"/>
            </a:xfrm>
            <a:custGeom>
              <a:rect b="b" l="l" r="r" t="t"/>
              <a:pathLst>
                <a:path extrusionOk="0" h="1121" w="1309">
                  <a:moveTo>
                    <a:pt x="731" y="1"/>
                  </a:moveTo>
                  <a:cubicBezTo>
                    <a:pt x="520" y="1"/>
                    <a:pt x="238" y="147"/>
                    <a:pt x="0" y="205"/>
                  </a:cubicBezTo>
                  <a:cubicBezTo>
                    <a:pt x="66" y="501"/>
                    <a:pt x="41" y="917"/>
                    <a:pt x="225" y="1061"/>
                  </a:cubicBezTo>
                  <a:cubicBezTo>
                    <a:pt x="280" y="1105"/>
                    <a:pt x="357" y="1120"/>
                    <a:pt x="451" y="1120"/>
                  </a:cubicBezTo>
                  <a:cubicBezTo>
                    <a:pt x="659" y="1120"/>
                    <a:pt x="956" y="1045"/>
                    <a:pt x="1309" y="1021"/>
                  </a:cubicBezTo>
                  <a:cubicBezTo>
                    <a:pt x="1113" y="542"/>
                    <a:pt x="1067" y="124"/>
                    <a:pt x="866" y="28"/>
                  </a:cubicBezTo>
                  <a:cubicBezTo>
                    <a:pt x="826" y="9"/>
                    <a:pt x="780" y="1"/>
                    <a:pt x="731"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1" name="Google Shape;4511;p9"/>
            <p:cNvSpPr/>
            <p:nvPr/>
          </p:nvSpPr>
          <p:spPr>
            <a:xfrm>
              <a:off x="3880475" y="238125"/>
              <a:ext cx="34650" cy="31150"/>
            </a:xfrm>
            <a:custGeom>
              <a:rect b="b" l="l" r="r" t="t"/>
              <a:pathLst>
                <a:path extrusionOk="0" h="1246" w="1386">
                  <a:moveTo>
                    <a:pt x="766" y="0"/>
                  </a:moveTo>
                  <a:cubicBezTo>
                    <a:pt x="540" y="0"/>
                    <a:pt x="248" y="115"/>
                    <a:pt x="1" y="152"/>
                  </a:cubicBezTo>
                  <a:cubicBezTo>
                    <a:pt x="61" y="505"/>
                    <a:pt x="20" y="952"/>
                    <a:pt x="219" y="1177"/>
                  </a:cubicBezTo>
                  <a:cubicBezTo>
                    <a:pt x="263" y="1227"/>
                    <a:pt x="343" y="1245"/>
                    <a:pt x="450" y="1245"/>
                  </a:cubicBezTo>
                  <a:cubicBezTo>
                    <a:pt x="673" y="1245"/>
                    <a:pt x="1012" y="1168"/>
                    <a:pt x="1386" y="1148"/>
                  </a:cubicBezTo>
                  <a:cubicBezTo>
                    <a:pt x="1202" y="622"/>
                    <a:pt x="1178" y="168"/>
                    <a:pt x="963" y="44"/>
                  </a:cubicBezTo>
                  <a:cubicBezTo>
                    <a:pt x="907" y="13"/>
                    <a:pt x="840" y="0"/>
                    <a:pt x="766"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2" name="Google Shape;4512;p9"/>
            <p:cNvSpPr/>
            <p:nvPr/>
          </p:nvSpPr>
          <p:spPr>
            <a:xfrm>
              <a:off x="5972625" y="1414425"/>
              <a:ext cx="37775" cy="32175"/>
            </a:xfrm>
            <a:custGeom>
              <a:rect b="b" l="l" r="r" t="t"/>
              <a:pathLst>
                <a:path extrusionOk="0" h="1287" w="1511">
                  <a:moveTo>
                    <a:pt x="810" y="1"/>
                  </a:moveTo>
                  <a:cubicBezTo>
                    <a:pt x="575" y="1"/>
                    <a:pt x="267" y="183"/>
                    <a:pt x="0" y="262"/>
                  </a:cubicBezTo>
                  <a:cubicBezTo>
                    <a:pt x="108" y="603"/>
                    <a:pt x="124" y="1051"/>
                    <a:pt x="354" y="1245"/>
                  </a:cubicBezTo>
                  <a:cubicBezTo>
                    <a:pt x="388" y="1274"/>
                    <a:pt x="436" y="1286"/>
                    <a:pt x="496" y="1286"/>
                  </a:cubicBezTo>
                  <a:cubicBezTo>
                    <a:pt x="712" y="1286"/>
                    <a:pt x="1082" y="1131"/>
                    <a:pt x="1511" y="1046"/>
                  </a:cubicBezTo>
                  <a:cubicBezTo>
                    <a:pt x="1253" y="556"/>
                    <a:pt x="1164" y="113"/>
                    <a:pt x="934" y="22"/>
                  </a:cubicBezTo>
                  <a:cubicBezTo>
                    <a:pt x="896" y="7"/>
                    <a:pt x="854" y="1"/>
                    <a:pt x="810"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3" name="Google Shape;4513;p9"/>
            <p:cNvSpPr/>
            <p:nvPr/>
          </p:nvSpPr>
          <p:spPr>
            <a:xfrm>
              <a:off x="1893700" y="4577375"/>
              <a:ext cx="35100" cy="36050"/>
            </a:xfrm>
            <a:custGeom>
              <a:rect b="b" l="l" r="r" t="t"/>
              <a:pathLst>
                <a:path extrusionOk="0" h="1442" w="1404">
                  <a:moveTo>
                    <a:pt x="1215" y="1"/>
                  </a:moveTo>
                  <a:cubicBezTo>
                    <a:pt x="695" y="210"/>
                    <a:pt x="247" y="253"/>
                    <a:pt x="128" y="474"/>
                  </a:cubicBezTo>
                  <a:cubicBezTo>
                    <a:pt x="1" y="708"/>
                    <a:pt x="188" y="1112"/>
                    <a:pt x="238" y="1442"/>
                  </a:cubicBezTo>
                  <a:cubicBezTo>
                    <a:pt x="586" y="1365"/>
                    <a:pt x="1029" y="1390"/>
                    <a:pt x="1252" y="1178"/>
                  </a:cubicBezTo>
                  <a:cubicBezTo>
                    <a:pt x="1404" y="1035"/>
                    <a:pt x="1247" y="559"/>
                    <a:pt x="1215"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4" name="Google Shape;4514;p9"/>
            <p:cNvSpPr/>
            <p:nvPr/>
          </p:nvSpPr>
          <p:spPr>
            <a:xfrm>
              <a:off x="3289100" y="5360825"/>
              <a:ext cx="35725" cy="37950"/>
            </a:xfrm>
            <a:custGeom>
              <a:rect b="b" l="l" r="r" t="t"/>
              <a:pathLst>
                <a:path extrusionOk="0" h="1518" w="1429">
                  <a:moveTo>
                    <a:pt x="1144" y="0"/>
                  </a:moveTo>
                  <a:cubicBezTo>
                    <a:pt x="647" y="257"/>
                    <a:pt x="205" y="342"/>
                    <a:pt x="105" y="573"/>
                  </a:cubicBezTo>
                  <a:cubicBezTo>
                    <a:pt x="0" y="815"/>
                    <a:pt x="223" y="1198"/>
                    <a:pt x="302" y="1518"/>
                  </a:cubicBezTo>
                  <a:cubicBezTo>
                    <a:pt x="643" y="1413"/>
                    <a:pt x="1086" y="1400"/>
                    <a:pt x="1290" y="1170"/>
                  </a:cubicBezTo>
                  <a:cubicBezTo>
                    <a:pt x="1428" y="1014"/>
                    <a:pt x="1228" y="556"/>
                    <a:pt x="1144"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5" name="Google Shape;4515;p9"/>
            <p:cNvSpPr/>
            <p:nvPr/>
          </p:nvSpPr>
          <p:spPr>
            <a:xfrm>
              <a:off x="2177375" y="4892950"/>
              <a:ext cx="31850" cy="34725"/>
            </a:xfrm>
            <a:custGeom>
              <a:rect b="b" l="l" r="r" t="t"/>
              <a:pathLst>
                <a:path extrusionOk="0" h="1389" w="1274">
                  <a:moveTo>
                    <a:pt x="1029" y="0"/>
                  </a:moveTo>
                  <a:cubicBezTo>
                    <a:pt x="574" y="248"/>
                    <a:pt x="166" y="338"/>
                    <a:pt x="86" y="550"/>
                  </a:cubicBezTo>
                  <a:cubicBezTo>
                    <a:pt x="0" y="774"/>
                    <a:pt x="154" y="1265"/>
                    <a:pt x="344" y="1361"/>
                  </a:cubicBezTo>
                  <a:cubicBezTo>
                    <a:pt x="381" y="1380"/>
                    <a:pt x="430" y="1388"/>
                    <a:pt x="486" y="1388"/>
                  </a:cubicBezTo>
                  <a:cubicBezTo>
                    <a:pt x="712" y="1388"/>
                    <a:pt x="1047" y="1247"/>
                    <a:pt x="1150" y="1087"/>
                  </a:cubicBezTo>
                  <a:cubicBezTo>
                    <a:pt x="1274" y="896"/>
                    <a:pt x="1101" y="513"/>
                    <a:pt x="1029"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6" name="Google Shape;4516;p9"/>
            <p:cNvSpPr/>
            <p:nvPr/>
          </p:nvSpPr>
          <p:spPr>
            <a:xfrm>
              <a:off x="2408400" y="5030375"/>
              <a:ext cx="33625" cy="35150"/>
            </a:xfrm>
            <a:custGeom>
              <a:rect b="b" l="l" r="r" t="t"/>
              <a:pathLst>
                <a:path extrusionOk="0" h="1406" w="1345">
                  <a:moveTo>
                    <a:pt x="777" y="1"/>
                  </a:moveTo>
                  <a:cubicBezTo>
                    <a:pt x="537" y="1"/>
                    <a:pt x="273" y="71"/>
                    <a:pt x="158" y="203"/>
                  </a:cubicBezTo>
                  <a:cubicBezTo>
                    <a:pt x="0" y="383"/>
                    <a:pt x="134" y="821"/>
                    <a:pt x="146" y="1406"/>
                  </a:cubicBezTo>
                  <a:cubicBezTo>
                    <a:pt x="674" y="1163"/>
                    <a:pt x="1079" y="1098"/>
                    <a:pt x="1226" y="868"/>
                  </a:cubicBezTo>
                  <a:cubicBezTo>
                    <a:pt x="1344" y="685"/>
                    <a:pt x="1222" y="100"/>
                    <a:pt x="1075" y="46"/>
                  </a:cubicBezTo>
                  <a:cubicBezTo>
                    <a:pt x="991" y="16"/>
                    <a:pt x="887" y="1"/>
                    <a:pt x="777" y="1"/>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7" name="Google Shape;4517;p9"/>
            <p:cNvSpPr/>
            <p:nvPr/>
          </p:nvSpPr>
          <p:spPr>
            <a:xfrm>
              <a:off x="2642925" y="5159925"/>
              <a:ext cx="36075" cy="30225"/>
            </a:xfrm>
            <a:custGeom>
              <a:rect b="b" l="l" r="r" t="t"/>
              <a:pathLst>
                <a:path extrusionOk="0" h="1209" w="1443">
                  <a:moveTo>
                    <a:pt x="714" y="0"/>
                  </a:moveTo>
                  <a:cubicBezTo>
                    <a:pt x="472" y="0"/>
                    <a:pt x="137" y="109"/>
                    <a:pt x="98" y="222"/>
                  </a:cubicBezTo>
                  <a:cubicBezTo>
                    <a:pt x="0" y="493"/>
                    <a:pt x="62" y="978"/>
                    <a:pt x="254" y="1141"/>
                  </a:cubicBezTo>
                  <a:cubicBezTo>
                    <a:pt x="312" y="1191"/>
                    <a:pt x="397" y="1209"/>
                    <a:pt x="506" y="1209"/>
                  </a:cubicBezTo>
                  <a:cubicBezTo>
                    <a:pt x="730" y="1209"/>
                    <a:pt x="1053" y="1135"/>
                    <a:pt x="1443" y="1115"/>
                  </a:cubicBezTo>
                  <a:cubicBezTo>
                    <a:pt x="1200" y="587"/>
                    <a:pt x="1138" y="180"/>
                    <a:pt x="911" y="40"/>
                  </a:cubicBezTo>
                  <a:cubicBezTo>
                    <a:pt x="865" y="12"/>
                    <a:pt x="795" y="0"/>
                    <a:pt x="714"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8" name="Google Shape;4518;p9"/>
            <p:cNvSpPr/>
            <p:nvPr/>
          </p:nvSpPr>
          <p:spPr>
            <a:xfrm>
              <a:off x="2877000" y="5292275"/>
              <a:ext cx="32700" cy="28025"/>
            </a:xfrm>
            <a:custGeom>
              <a:rect b="b" l="l" r="r" t="t"/>
              <a:pathLst>
                <a:path extrusionOk="0" h="1121" w="1308">
                  <a:moveTo>
                    <a:pt x="732" y="0"/>
                  </a:moveTo>
                  <a:cubicBezTo>
                    <a:pt x="522" y="0"/>
                    <a:pt x="240" y="146"/>
                    <a:pt x="1" y="203"/>
                  </a:cubicBezTo>
                  <a:cubicBezTo>
                    <a:pt x="67" y="501"/>
                    <a:pt x="40" y="915"/>
                    <a:pt x="224" y="1061"/>
                  </a:cubicBezTo>
                  <a:cubicBezTo>
                    <a:pt x="280" y="1104"/>
                    <a:pt x="357" y="1120"/>
                    <a:pt x="452" y="1120"/>
                  </a:cubicBezTo>
                  <a:cubicBezTo>
                    <a:pt x="660" y="1120"/>
                    <a:pt x="956" y="1046"/>
                    <a:pt x="1308" y="1022"/>
                  </a:cubicBezTo>
                  <a:cubicBezTo>
                    <a:pt x="1112" y="544"/>
                    <a:pt x="1067" y="125"/>
                    <a:pt x="868" y="28"/>
                  </a:cubicBezTo>
                  <a:cubicBezTo>
                    <a:pt x="828" y="8"/>
                    <a:pt x="782" y="0"/>
                    <a:pt x="732" y="0"/>
                  </a:cubicBezTo>
                  <a:close/>
                </a:path>
              </a:pathLst>
            </a:custGeom>
            <a:solidFill>
              <a:srgbClr val="FFFFFF">
                <a:alpha val="17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519" name="Google Shape;4519;p9"/>
          <p:cNvSpPr txBox="1"/>
          <p:nvPr>
            <p:ph idx="1" type="subTitle"/>
          </p:nvPr>
        </p:nvSpPr>
        <p:spPr>
          <a:xfrm>
            <a:off x="5298475" y="1657591"/>
            <a:ext cx="2877900" cy="728100"/>
          </a:xfrm>
          <a:prstGeom prst="rect">
            <a:avLst/>
          </a:prstGeom>
        </p:spPr>
        <p:txBody>
          <a:bodyPr anchorCtr="0" anchor="b" bIns="91425" lIns="91425" spcFirstLastPara="1" rIns="91425" wrap="square" tIns="91425">
            <a:noAutofit/>
          </a:bodyPr>
          <a:lstStyle>
            <a:lvl1pPr lvl="0">
              <a:lnSpc>
                <a:spcPct val="100000"/>
              </a:lnSpc>
              <a:spcBef>
                <a:spcPts val="0"/>
              </a:spcBef>
              <a:spcAft>
                <a:spcPts val="0"/>
              </a:spcAft>
              <a:buSzPts val="1800"/>
              <a:buNone/>
              <a:defRPr b="1" sz="2000">
                <a:latin typeface="Luckiest Guy"/>
                <a:ea typeface="Luckiest Guy"/>
                <a:cs typeface="Luckiest Guy"/>
                <a:sym typeface="Luckiest Guy"/>
              </a:defRPr>
            </a:lvl1pPr>
            <a:lvl2pPr lvl="1" algn="ctr">
              <a:lnSpc>
                <a:spcPct val="100000"/>
              </a:lnSpc>
              <a:spcBef>
                <a:spcPts val="0"/>
              </a:spcBef>
              <a:spcAft>
                <a:spcPts val="0"/>
              </a:spcAft>
              <a:buSzPts val="1800"/>
              <a:buNone/>
              <a:defRPr b="1" sz="1800"/>
            </a:lvl2pPr>
            <a:lvl3pPr lvl="2" algn="ctr">
              <a:lnSpc>
                <a:spcPct val="100000"/>
              </a:lnSpc>
              <a:spcBef>
                <a:spcPts val="0"/>
              </a:spcBef>
              <a:spcAft>
                <a:spcPts val="0"/>
              </a:spcAft>
              <a:buSzPts val="1800"/>
              <a:buNone/>
              <a:defRPr b="1" sz="1800"/>
            </a:lvl3pPr>
            <a:lvl4pPr lvl="3" algn="ctr">
              <a:lnSpc>
                <a:spcPct val="100000"/>
              </a:lnSpc>
              <a:spcBef>
                <a:spcPts val="0"/>
              </a:spcBef>
              <a:spcAft>
                <a:spcPts val="0"/>
              </a:spcAft>
              <a:buSzPts val="1800"/>
              <a:buNone/>
              <a:defRPr b="1" sz="1800"/>
            </a:lvl4pPr>
            <a:lvl5pPr lvl="4" algn="ctr">
              <a:lnSpc>
                <a:spcPct val="100000"/>
              </a:lnSpc>
              <a:spcBef>
                <a:spcPts val="0"/>
              </a:spcBef>
              <a:spcAft>
                <a:spcPts val="0"/>
              </a:spcAft>
              <a:buSzPts val="1800"/>
              <a:buNone/>
              <a:defRPr b="1" sz="1800"/>
            </a:lvl5pPr>
            <a:lvl6pPr lvl="5" algn="ctr">
              <a:lnSpc>
                <a:spcPct val="100000"/>
              </a:lnSpc>
              <a:spcBef>
                <a:spcPts val="0"/>
              </a:spcBef>
              <a:spcAft>
                <a:spcPts val="0"/>
              </a:spcAft>
              <a:buSzPts val="1800"/>
              <a:buNone/>
              <a:defRPr b="1" sz="1800"/>
            </a:lvl6pPr>
            <a:lvl7pPr lvl="6" algn="ctr">
              <a:lnSpc>
                <a:spcPct val="100000"/>
              </a:lnSpc>
              <a:spcBef>
                <a:spcPts val="0"/>
              </a:spcBef>
              <a:spcAft>
                <a:spcPts val="0"/>
              </a:spcAft>
              <a:buSzPts val="1800"/>
              <a:buNone/>
              <a:defRPr b="1" sz="1800"/>
            </a:lvl7pPr>
            <a:lvl8pPr lvl="7" algn="ctr">
              <a:lnSpc>
                <a:spcPct val="100000"/>
              </a:lnSpc>
              <a:spcBef>
                <a:spcPts val="0"/>
              </a:spcBef>
              <a:spcAft>
                <a:spcPts val="0"/>
              </a:spcAft>
              <a:buSzPts val="1800"/>
              <a:buNone/>
              <a:defRPr b="1" sz="1800"/>
            </a:lvl8pPr>
            <a:lvl9pPr lvl="8" algn="ctr">
              <a:lnSpc>
                <a:spcPct val="100000"/>
              </a:lnSpc>
              <a:spcBef>
                <a:spcPts val="0"/>
              </a:spcBef>
              <a:spcAft>
                <a:spcPts val="0"/>
              </a:spcAft>
              <a:buSzPts val="1800"/>
              <a:buNone/>
              <a:defRPr b="1" sz="1800"/>
            </a:lvl9pPr>
          </a:lstStyle>
          <a:p/>
        </p:txBody>
      </p:sp>
      <p:sp>
        <p:nvSpPr>
          <p:cNvPr id="4520" name="Google Shape;4520;p9"/>
          <p:cNvSpPr txBox="1"/>
          <p:nvPr>
            <p:ph idx="2" type="body"/>
          </p:nvPr>
        </p:nvSpPr>
        <p:spPr>
          <a:xfrm>
            <a:off x="5298475" y="2385691"/>
            <a:ext cx="2877900" cy="2359500"/>
          </a:xfrm>
          <a:prstGeom prst="rect">
            <a:avLst/>
          </a:prstGeom>
        </p:spPr>
        <p:txBody>
          <a:bodyPr anchorCtr="0" anchor="t" bIns="91425" lIns="91425" spcFirstLastPara="1" rIns="91425" wrap="square" tIns="91425">
            <a:noAutofit/>
          </a:bodyPr>
          <a:lstStyle>
            <a:lvl1pPr indent="-317500" lvl="0" marL="457200">
              <a:lnSpc>
                <a:spcPct val="100000"/>
              </a:lnSpc>
              <a:spcBef>
                <a:spcPts val="0"/>
              </a:spcBef>
              <a:spcAft>
                <a:spcPts val="0"/>
              </a:spcAft>
              <a:buSzPts val="1400"/>
              <a:buChar char="●"/>
              <a:defRPr sz="1400"/>
            </a:lvl1pPr>
            <a:lvl2pPr indent="-317500" lvl="1" marL="914400">
              <a:lnSpc>
                <a:spcPct val="100000"/>
              </a:lnSpc>
              <a:spcBef>
                <a:spcPts val="1600"/>
              </a:spcBef>
              <a:spcAft>
                <a:spcPts val="0"/>
              </a:spcAft>
              <a:buSzPts val="1400"/>
              <a:buChar char="○"/>
              <a:defRPr/>
            </a:lvl2pPr>
            <a:lvl3pPr indent="-317500" lvl="2" marL="1371600">
              <a:lnSpc>
                <a:spcPct val="100000"/>
              </a:lnSpc>
              <a:spcBef>
                <a:spcPts val="1600"/>
              </a:spcBef>
              <a:spcAft>
                <a:spcPts val="0"/>
              </a:spcAft>
              <a:buSzPts val="1400"/>
              <a:buChar char="■"/>
              <a:defRPr/>
            </a:lvl3pPr>
            <a:lvl4pPr indent="-317500" lvl="3" marL="1828800">
              <a:lnSpc>
                <a:spcPct val="100000"/>
              </a:lnSpc>
              <a:spcBef>
                <a:spcPts val="1600"/>
              </a:spcBef>
              <a:spcAft>
                <a:spcPts val="0"/>
              </a:spcAft>
              <a:buSzPts val="1400"/>
              <a:buChar char="●"/>
              <a:defRPr/>
            </a:lvl4pPr>
            <a:lvl5pPr indent="-317500" lvl="4" marL="2286000">
              <a:lnSpc>
                <a:spcPct val="100000"/>
              </a:lnSpc>
              <a:spcBef>
                <a:spcPts val="1600"/>
              </a:spcBef>
              <a:spcAft>
                <a:spcPts val="0"/>
              </a:spcAft>
              <a:buSzPts val="1400"/>
              <a:buChar char="○"/>
              <a:defRPr/>
            </a:lvl5pPr>
            <a:lvl6pPr indent="-317500" lvl="5" marL="2743200">
              <a:lnSpc>
                <a:spcPct val="100000"/>
              </a:lnSpc>
              <a:spcBef>
                <a:spcPts val="1600"/>
              </a:spcBef>
              <a:spcAft>
                <a:spcPts val="0"/>
              </a:spcAft>
              <a:buSzPts val="1400"/>
              <a:buChar char="■"/>
              <a:defRPr/>
            </a:lvl6pPr>
            <a:lvl7pPr indent="-317500" lvl="6" marL="3200400">
              <a:lnSpc>
                <a:spcPct val="100000"/>
              </a:lnSpc>
              <a:spcBef>
                <a:spcPts val="1600"/>
              </a:spcBef>
              <a:spcAft>
                <a:spcPts val="0"/>
              </a:spcAft>
              <a:buSzPts val="1400"/>
              <a:buChar char="●"/>
              <a:defRPr/>
            </a:lvl7pPr>
            <a:lvl8pPr indent="-317500" lvl="7" marL="3657600">
              <a:lnSpc>
                <a:spcPct val="100000"/>
              </a:lnSpc>
              <a:spcBef>
                <a:spcPts val="1600"/>
              </a:spcBef>
              <a:spcAft>
                <a:spcPts val="0"/>
              </a:spcAft>
              <a:buSzPts val="1400"/>
              <a:buChar char="○"/>
              <a:defRPr/>
            </a:lvl8pPr>
            <a:lvl9pPr indent="-317500" lvl="8" marL="4114800">
              <a:lnSpc>
                <a:spcPct val="100000"/>
              </a:lnSpc>
              <a:spcBef>
                <a:spcPts val="1600"/>
              </a:spcBef>
              <a:spcAft>
                <a:spcPts val="1600"/>
              </a:spcAft>
              <a:buSzPts val="1400"/>
              <a:buChar char="■"/>
              <a:defRPr/>
            </a:lvl9pPr>
          </a:lstStyle>
          <a:p/>
        </p:txBody>
      </p:sp>
      <p:sp>
        <p:nvSpPr>
          <p:cNvPr id="4521" name="Google Shape;4521;p9"/>
          <p:cNvSpPr txBox="1"/>
          <p:nvPr>
            <p:ph type="title"/>
          </p:nvPr>
        </p:nvSpPr>
        <p:spPr>
          <a:xfrm>
            <a:off x="693675" y="490057"/>
            <a:ext cx="30699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4000"/>
              <a:buNone/>
              <a:defRPr sz="4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
        <p:nvSpPr>
          <p:cNvPr id="4522" name="Google Shape;4522;p9"/>
          <p:cNvSpPr txBox="1"/>
          <p:nvPr>
            <p:ph idx="3" type="subTitle"/>
          </p:nvPr>
        </p:nvSpPr>
        <p:spPr>
          <a:xfrm>
            <a:off x="1303275" y="1934841"/>
            <a:ext cx="2877900" cy="3753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2000">
                <a:latin typeface="Luckiest Guy"/>
                <a:ea typeface="Luckiest Guy"/>
                <a:cs typeface="Luckiest Guy"/>
                <a:sym typeface="Luckiest Guy"/>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bg>
      <p:bgPr>
        <a:solidFill>
          <a:schemeClr val="accent1"/>
        </a:solidFill>
      </p:bgPr>
    </p:bg>
    <p:spTree>
      <p:nvGrpSpPr>
        <p:cNvPr id="4523" name="Shape 4523"/>
        <p:cNvGrpSpPr/>
        <p:nvPr/>
      </p:nvGrpSpPr>
      <p:grpSpPr>
        <a:xfrm>
          <a:off x="0" y="0"/>
          <a:ext cx="0" cy="0"/>
          <a:chOff x="0" y="0"/>
          <a:chExt cx="0" cy="0"/>
        </a:xfrm>
      </p:grpSpPr>
      <p:grpSp>
        <p:nvGrpSpPr>
          <p:cNvPr id="4524" name="Google Shape;4524;p10"/>
          <p:cNvGrpSpPr/>
          <p:nvPr/>
        </p:nvGrpSpPr>
        <p:grpSpPr>
          <a:xfrm>
            <a:off x="-1041708" y="-1787490"/>
            <a:ext cx="5023824" cy="5073397"/>
            <a:chOff x="1217525" y="238125"/>
            <a:chExt cx="5186150" cy="5237325"/>
          </a:xfrm>
        </p:grpSpPr>
        <p:sp>
          <p:nvSpPr>
            <p:cNvPr id="4525" name="Google Shape;4525;p10"/>
            <p:cNvSpPr/>
            <p:nvPr/>
          </p:nvSpPr>
          <p:spPr>
            <a:xfrm>
              <a:off x="3064700" y="2105425"/>
              <a:ext cx="1488400" cy="1501400"/>
            </a:xfrm>
            <a:custGeom>
              <a:rect b="b" l="l" r="r" t="t"/>
              <a:pathLst>
                <a:path extrusionOk="0" h="60056" w="59536">
                  <a:moveTo>
                    <a:pt x="35171" y="5672"/>
                  </a:moveTo>
                  <a:cubicBezTo>
                    <a:pt x="35857" y="6721"/>
                    <a:pt x="36948" y="7490"/>
                    <a:pt x="38284" y="7490"/>
                  </a:cubicBezTo>
                  <a:cubicBezTo>
                    <a:pt x="38312" y="7490"/>
                    <a:pt x="38341" y="7490"/>
                    <a:pt x="38370" y="7489"/>
                  </a:cubicBezTo>
                  <a:lnTo>
                    <a:pt x="38370" y="7489"/>
                  </a:lnTo>
                  <a:lnTo>
                    <a:pt x="36351" y="10618"/>
                  </a:lnTo>
                  <a:lnTo>
                    <a:pt x="33545" y="9039"/>
                  </a:lnTo>
                  <a:cubicBezTo>
                    <a:pt x="34040" y="8015"/>
                    <a:pt x="34614" y="6827"/>
                    <a:pt x="35171" y="5672"/>
                  </a:cubicBezTo>
                  <a:close/>
                  <a:moveTo>
                    <a:pt x="27767" y="8151"/>
                  </a:moveTo>
                  <a:lnTo>
                    <a:pt x="30691" y="9794"/>
                  </a:lnTo>
                  <a:lnTo>
                    <a:pt x="28892" y="12601"/>
                  </a:lnTo>
                  <a:lnTo>
                    <a:pt x="26273" y="11127"/>
                  </a:lnTo>
                  <a:cubicBezTo>
                    <a:pt x="26765" y="10146"/>
                    <a:pt x="27303" y="9075"/>
                    <a:pt x="27767" y="8151"/>
                  </a:cubicBezTo>
                  <a:close/>
                  <a:moveTo>
                    <a:pt x="20447" y="10270"/>
                  </a:moveTo>
                  <a:cubicBezTo>
                    <a:pt x="21294" y="10808"/>
                    <a:pt x="22283" y="11438"/>
                    <a:pt x="23213" y="12029"/>
                  </a:cubicBezTo>
                  <a:lnTo>
                    <a:pt x="21695" y="14729"/>
                  </a:lnTo>
                  <a:lnTo>
                    <a:pt x="18758" y="13273"/>
                  </a:lnTo>
                  <a:cubicBezTo>
                    <a:pt x="19285" y="12336"/>
                    <a:pt x="19897" y="11248"/>
                    <a:pt x="20447" y="10270"/>
                  </a:cubicBezTo>
                  <a:close/>
                  <a:moveTo>
                    <a:pt x="44513" y="11007"/>
                  </a:moveTo>
                  <a:cubicBezTo>
                    <a:pt x="45226" y="11938"/>
                    <a:pt x="46252" y="12716"/>
                    <a:pt x="47536" y="12716"/>
                  </a:cubicBezTo>
                  <a:cubicBezTo>
                    <a:pt x="47615" y="12716"/>
                    <a:pt x="47694" y="12713"/>
                    <a:pt x="47774" y="12707"/>
                  </a:cubicBezTo>
                  <a:lnTo>
                    <a:pt x="47774" y="12707"/>
                  </a:lnTo>
                  <a:lnTo>
                    <a:pt x="45710" y="15877"/>
                  </a:lnTo>
                  <a:lnTo>
                    <a:pt x="42913" y="14304"/>
                  </a:lnTo>
                  <a:cubicBezTo>
                    <a:pt x="43401" y="13297"/>
                    <a:pt x="43956" y="12154"/>
                    <a:pt x="44513" y="11007"/>
                  </a:cubicBezTo>
                  <a:close/>
                  <a:moveTo>
                    <a:pt x="12830" y="11513"/>
                  </a:moveTo>
                  <a:lnTo>
                    <a:pt x="12830" y="11513"/>
                  </a:lnTo>
                  <a:cubicBezTo>
                    <a:pt x="13700" y="12980"/>
                    <a:pt x="14705" y="13874"/>
                    <a:pt x="16122" y="13917"/>
                  </a:cubicBezTo>
                  <a:lnTo>
                    <a:pt x="16123" y="13917"/>
                  </a:lnTo>
                  <a:lnTo>
                    <a:pt x="14378" y="17019"/>
                  </a:lnTo>
                  <a:lnTo>
                    <a:pt x="10974" y="15469"/>
                  </a:lnTo>
                  <a:cubicBezTo>
                    <a:pt x="12166" y="14729"/>
                    <a:pt x="12887" y="13457"/>
                    <a:pt x="12830" y="11513"/>
                  </a:cubicBezTo>
                  <a:close/>
                  <a:moveTo>
                    <a:pt x="37204" y="13597"/>
                  </a:moveTo>
                  <a:lnTo>
                    <a:pt x="39925" y="15127"/>
                  </a:lnTo>
                  <a:lnTo>
                    <a:pt x="38315" y="17574"/>
                  </a:lnTo>
                  <a:lnTo>
                    <a:pt x="35937" y="16238"/>
                  </a:lnTo>
                  <a:lnTo>
                    <a:pt x="37204" y="13597"/>
                  </a:lnTo>
                  <a:close/>
                  <a:moveTo>
                    <a:pt x="29867" y="15955"/>
                  </a:moveTo>
                  <a:lnTo>
                    <a:pt x="32225" y="17281"/>
                  </a:lnTo>
                  <a:cubicBezTo>
                    <a:pt x="31790" y="17960"/>
                    <a:pt x="31338" y="18669"/>
                    <a:pt x="30866" y="19406"/>
                  </a:cubicBezTo>
                  <a:lnTo>
                    <a:pt x="28780" y="18233"/>
                  </a:lnTo>
                  <a:lnTo>
                    <a:pt x="29867" y="15955"/>
                  </a:lnTo>
                  <a:close/>
                  <a:moveTo>
                    <a:pt x="22541" y="18031"/>
                  </a:moveTo>
                  <a:cubicBezTo>
                    <a:pt x="23224" y="18498"/>
                    <a:pt x="23938" y="18983"/>
                    <a:pt x="24624" y="19452"/>
                  </a:cubicBezTo>
                  <a:lnTo>
                    <a:pt x="23419" y="21596"/>
                  </a:lnTo>
                  <a:lnTo>
                    <a:pt x="21149" y="20504"/>
                  </a:lnTo>
                  <a:cubicBezTo>
                    <a:pt x="21593" y="19717"/>
                    <a:pt x="22054" y="18893"/>
                    <a:pt x="22541" y="18031"/>
                  </a:cubicBezTo>
                  <a:close/>
                  <a:moveTo>
                    <a:pt x="46568" y="18718"/>
                  </a:moveTo>
                  <a:lnTo>
                    <a:pt x="49498" y="20365"/>
                  </a:lnTo>
                  <a:lnTo>
                    <a:pt x="47698" y="23125"/>
                  </a:lnTo>
                  <a:lnTo>
                    <a:pt x="45107" y="21668"/>
                  </a:lnTo>
                  <a:cubicBezTo>
                    <a:pt x="45598" y="20678"/>
                    <a:pt x="46084" y="19695"/>
                    <a:pt x="46568" y="18718"/>
                  </a:cubicBezTo>
                  <a:close/>
                  <a:moveTo>
                    <a:pt x="15096" y="19957"/>
                  </a:moveTo>
                  <a:lnTo>
                    <a:pt x="17551" y="21599"/>
                  </a:lnTo>
                  <a:lnTo>
                    <a:pt x="16163" y="24067"/>
                  </a:lnTo>
                  <a:lnTo>
                    <a:pt x="13481" y="22829"/>
                  </a:lnTo>
                  <a:lnTo>
                    <a:pt x="15096" y="19957"/>
                  </a:lnTo>
                  <a:close/>
                  <a:moveTo>
                    <a:pt x="39356" y="21292"/>
                  </a:moveTo>
                  <a:lnTo>
                    <a:pt x="41706" y="22613"/>
                  </a:lnTo>
                  <a:lnTo>
                    <a:pt x="40334" y="24726"/>
                  </a:lnTo>
                  <a:lnTo>
                    <a:pt x="38265" y="23563"/>
                  </a:lnTo>
                  <a:cubicBezTo>
                    <a:pt x="38620" y="22823"/>
                    <a:pt x="38974" y="22088"/>
                    <a:pt x="39356" y="21292"/>
                  </a:cubicBezTo>
                  <a:close/>
                  <a:moveTo>
                    <a:pt x="32036" y="23833"/>
                  </a:moveTo>
                  <a:lnTo>
                    <a:pt x="33850" y="24852"/>
                  </a:lnTo>
                  <a:lnTo>
                    <a:pt x="32838" y="26400"/>
                  </a:lnTo>
                  <a:lnTo>
                    <a:pt x="31254" y="25508"/>
                  </a:lnTo>
                  <a:lnTo>
                    <a:pt x="32036" y="23833"/>
                  </a:lnTo>
                  <a:close/>
                  <a:moveTo>
                    <a:pt x="7495" y="21569"/>
                  </a:moveTo>
                  <a:lnTo>
                    <a:pt x="10643" y="23738"/>
                  </a:lnTo>
                  <a:lnTo>
                    <a:pt x="8883" y="26868"/>
                  </a:lnTo>
                  <a:cubicBezTo>
                    <a:pt x="8157" y="25803"/>
                    <a:pt x="7066" y="25308"/>
                    <a:pt x="5548" y="25308"/>
                  </a:cubicBezTo>
                  <a:cubicBezTo>
                    <a:pt x="5382" y="25308"/>
                    <a:pt x="5211" y="25314"/>
                    <a:pt x="5034" y="25325"/>
                  </a:cubicBezTo>
                  <a:cubicBezTo>
                    <a:pt x="6680" y="24337"/>
                    <a:pt x="7533" y="23106"/>
                    <a:pt x="7495" y="21569"/>
                  </a:cubicBezTo>
                  <a:close/>
                  <a:moveTo>
                    <a:pt x="24561" y="25944"/>
                  </a:moveTo>
                  <a:lnTo>
                    <a:pt x="26176" y="26994"/>
                  </a:lnTo>
                  <a:lnTo>
                    <a:pt x="25208" y="28718"/>
                  </a:lnTo>
                  <a:lnTo>
                    <a:pt x="23488" y="27851"/>
                  </a:lnTo>
                  <a:lnTo>
                    <a:pt x="24561" y="25944"/>
                  </a:lnTo>
                  <a:close/>
                  <a:moveTo>
                    <a:pt x="48560" y="26304"/>
                  </a:moveTo>
                  <a:lnTo>
                    <a:pt x="51478" y="27699"/>
                  </a:lnTo>
                  <a:lnTo>
                    <a:pt x="49773" y="30731"/>
                  </a:lnTo>
                  <a:lnTo>
                    <a:pt x="47063" y="28967"/>
                  </a:lnTo>
                  <a:lnTo>
                    <a:pt x="48560" y="26304"/>
                  </a:lnTo>
                  <a:close/>
                  <a:moveTo>
                    <a:pt x="17079" y="27695"/>
                  </a:moveTo>
                  <a:lnTo>
                    <a:pt x="19313" y="29098"/>
                  </a:lnTo>
                  <a:cubicBezTo>
                    <a:pt x="18895" y="29844"/>
                    <a:pt x="18479" y="30583"/>
                    <a:pt x="18065" y="31317"/>
                  </a:cubicBezTo>
                  <a:lnTo>
                    <a:pt x="15696" y="30157"/>
                  </a:lnTo>
                  <a:lnTo>
                    <a:pt x="17079" y="27695"/>
                  </a:lnTo>
                  <a:close/>
                  <a:moveTo>
                    <a:pt x="41457" y="28918"/>
                  </a:moveTo>
                  <a:lnTo>
                    <a:pt x="43731" y="29975"/>
                  </a:lnTo>
                  <a:lnTo>
                    <a:pt x="42356" y="32421"/>
                  </a:lnTo>
                  <a:lnTo>
                    <a:pt x="40250" y="31065"/>
                  </a:lnTo>
                  <a:lnTo>
                    <a:pt x="41457" y="28918"/>
                  </a:lnTo>
                  <a:close/>
                  <a:moveTo>
                    <a:pt x="9766" y="29422"/>
                  </a:moveTo>
                  <a:lnTo>
                    <a:pt x="12507" y="31154"/>
                  </a:lnTo>
                  <a:lnTo>
                    <a:pt x="10948" y="33930"/>
                  </a:lnTo>
                  <a:lnTo>
                    <a:pt x="7892" y="32439"/>
                  </a:lnTo>
                  <a:cubicBezTo>
                    <a:pt x="8447" y="31546"/>
                    <a:pt x="9147" y="30418"/>
                    <a:pt x="9766" y="29422"/>
                  </a:cubicBezTo>
                  <a:close/>
                  <a:moveTo>
                    <a:pt x="34175" y="31534"/>
                  </a:moveTo>
                  <a:lnTo>
                    <a:pt x="35962" y="32310"/>
                  </a:lnTo>
                  <a:lnTo>
                    <a:pt x="34894" y="34211"/>
                  </a:lnTo>
                  <a:lnTo>
                    <a:pt x="33203" y="33261"/>
                  </a:lnTo>
                  <a:lnTo>
                    <a:pt x="34175" y="31534"/>
                  </a:lnTo>
                  <a:close/>
                  <a:moveTo>
                    <a:pt x="26533" y="33625"/>
                  </a:moveTo>
                  <a:lnTo>
                    <a:pt x="28370" y="34658"/>
                  </a:lnTo>
                  <a:lnTo>
                    <a:pt x="27377" y="36425"/>
                  </a:lnTo>
                  <a:lnTo>
                    <a:pt x="25538" y="35392"/>
                  </a:lnTo>
                  <a:lnTo>
                    <a:pt x="26533" y="33625"/>
                  </a:lnTo>
                  <a:close/>
                  <a:moveTo>
                    <a:pt x="50598" y="33318"/>
                  </a:moveTo>
                  <a:cubicBezTo>
                    <a:pt x="51296" y="34276"/>
                    <a:pt x="52310" y="34826"/>
                    <a:pt x="53784" y="34826"/>
                  </a:cubicBezTo>
                  <a:cubicBezTo>
                    <a:pt x="53996" y="34826"/>
                    <a:pt x="54217" y="34815"/>
                    <a:pt x="54448" y="34792"/>
                  </a:cubicBezTo>
                  <a:lnTo>
                    <a:pt x="54448" y="34792"/>
                  </a:lnTo>
                  <a:cubicBezTo>
                    <a:pt x="52730" y="35837"/>
                    <a:pt x="51925" y="37060"/>
                    <a:pt x="51970" y="38530"/>
                  </a:cubicBezTo>
                  <a:lnTo>
                    <a:pt x="48869" y="36395"/>
                  </a:lnTo>
                  <a:lnTo>
                    <a:pt x="50598" y="33318"/>
                  </a:lnTo>
                  <a:close/>
                  <a:moveTo>
                    <a:pt x="19142" y="35281"/>
                  </a:moveTo>
                  <a:lnTo>
                    <a:pt x="21347" y="36520"/>
                  </a:lnTo>
                  <a:cubicBezTo>
                    <a:pt x="20917" y="37400"/>
                    <a:pt x="20544" y="38163"/>
                    <a:pt x="20155" y="38959"/>
                  </a:cubicBezTo>
                  <a:lnTo>
                    <a:pt x="17664" y="37559"/>
                  </a:lnTo>
                  <a:cubicBezTo>
                    <a:pt x="18112" y="36871"/>
                    <a:pt x="18625" y="36078"/>
                    <a:pt x="19142" y="35281"/>
                  </a:cubicBezTo>
                  <a:close/>
                  <a:moveTo>
                    <a:pt x="43302" y="36072"/>
                  </a:moveTo>
                  <a:lnTo>
                    <a:pt x="45978" y="37321"/>
                  </a:lnTo>
                  <a:lnTo>
                    <a:pt x="44362" y="40196"/>
                  </a:lnTo>
                  <a:lnTo>
                    <a:pt x="41914" y="38541"/>
                  </a:lnTo>
                  <a:lnTo>
                    <a:pt x="43302" y="36072"/>
                  </a:lnTo>
                  <a:close/>
                  <a:moveTo>
                    <a:pt x="11785" y="36908"/>
                  </a:moveTo>
                  <a:lnTo>
                    <a:pt x="14489" y="38427"/>
                  </a:lnTo>
                  <a:lnTo>
                    <a:pt x="12928" y="41537"/>
                  </a:lnTo>
                  <a:lnTo>
                    <a:pt x="9840" y="39799"/>
                  </a:lnTo>
                  <a:lnTo>
                    <a:pt x="11785" y="36908"/>
                  </a:lnTo>
                  <a:close/>
                  <a:moveTo>
                    <a:pt x="35983" y="38469"/>
                  </a:moveTo>
                  <a:lnTo>
                    <a:pt x="38342" y="39639"/>
                  </a:lnTo>
                  <a:lnTo>
                    <a:pt x="36949" y="42116"/>
                  </a:lnTo>
                  <a:lnTo>
                    <a:pt x="34733" y="40694"/>
                  </a:lnTo>
                  <a:cubicBezTo>
                    <a:pt x="35141" y="39966"/>
                    <a:pt x="35574" y="39196"/>
                    <a:pt x="35983" y="38469"/>
                  </a:cubicBezTo>
                  <a:close/>
                  <a:moveTo>
                    <a:pt x="28560" y="40610"/>
                  </a:moveTo>
                  <a:cubicBezTo>
                    <a:pt x="29266" y="41008"/>
                    <a:pt x="30043" y="41444"/>
                    <a:pt x="30775" y="41855"/>
                  </a:cubicBezTo>
                  <a:lnTo>
                    <a:pt x="29602" y="44270"/>
                  </a:lnTo>
                  <a:lnTo>
                    <a:pt x="27118" y="42875"/>
                  </a:lnTo>
                  <a:lnTo>
                    <a:pt x="28560" y="40610"/>
                  </a:lnTo>
                  <a:close/>
                  <a:moveTo>
                    <a:pt x="21139" y="42437"/>
                  </a:moveTo>
                  <a:lnTo>
                    <a:pt x="23637" y="43841"/>
                  </a:lnTo>
                  <a:lnTo>
                    <a:pt x="22308" y="46640"/>
                  </a:lnTo>
                  <a:lnTo>
                    <a:pt x="19436" y="45026"/>
                  </a:lnTo>
                  <a:lnTo>
                    <a:pt x="21139" y="42437"/>
                  </a:lnTo>
                  <a:close/>
                  <a:moveTo>
                    <a:pt x="45072" y="43062"/>
                  </a:moveTo>
                  <a:lnTo>
                    <a:pt x="48470" y="44659"/>
                  </a:lnTo>
                  <a:cubicBezTo>
                    <a:pt x="47334" y="45414"/>
                    <a:pt x="46517" y="46671"/>
                    <a:pt x="46688" y="48760"/>
                  </a:cubicBezTo>
                  <a:cubicBezTo>
                    <a:pt x="45770" y="47147"/>
                    <a:pt x="44730" y="46237"/>
                    <a:pt x="43292" y="46228"/>
                  </a:cubicBezTo>
                  <a:lnTo>
                    <a:pt x="45072" y="43062"/>
                  </a:lnTo>
                  <a:close/>
                  <a:moveTo>
                    <a:pt x="13507" y="44000"/>
                  </a:moveTo>
                  <a:lnTo>
                    <a:pt x="16851" y="45879"/>
                  </a:lnTo>
                  <a:cubicBezTo>
                    <a:pt x="15827" y="46762"/>
                    <a:pt x="15128" y="47967"/>
                    <a:pt x="15224" y="49565"/>
                  </a:cubicBezTo>
                  <a:cubicBezTo>
                    <a:pt x="14342" y="48171"/>
                    <a:pt x="13158" y="47461"/>
                    <a:pt x="11371" y="47461"/>
                  </a:cubicBezTo>
                  <a:cubicBezTo>
                    <a:pt x="11227" y="47461"/>
                    <a:pt x="11079" y="47466"/>
                    <a:pt x="10927" y="47475"/>
                  </a:cubicBezTo>
                  <a:cubicBezTo>
                    <a:pt x="12554" y="46556"/>
                    <a:pt x="13471" y="45462"/>
                    <a:pt x="13507" y="44000"/>
                  </a:cubicBezTo>
                  <a:close/>
                  <a:moveTo>
                    <a:pt x="37873" y="45409"/>
                  </a:moveTo>
                  <a:lnTo>
                    <a:pt x="40797" y="46856"/>
                  </a:lnTo>
                  <a:cubicBezTo>
                    <a:pt x="40246" y="47836"/>
                    <a:pt x="39599" y="48990"/>
                    <a:pt x="39052" y="49960"/>
                  </a:cubicBezTo>
                  <a:lnTo>
                    <a:pt x="36204" y="48079"/>
                  </a:lnTo>
                  <a:cubicBezTo>
                    <a:pt x="36665" y="47341"/>
                    <a:pt x="37279" y="46361"/>
                    <a:pt x="37873" y="45409"/>
                  </a:cubicBezTo>
                  <a:close/>
                  <a:moveTo>
                    <a:pt x="30517" y="47440"/>
                  </a:moveTo>
                  <a:lnTo>
                    <a:pt x="33226" y="48963"/>
                  </a:lnTo>
                  <a:lnTo>
                    <a:pt x="31712" y="52113"/>
                  </a:lnTo>
                  <a:lnTo>
                    <a:pt x="28762" y="50229"/>
                  </a:lnTo>
                  <a:lnTo>
                    <a:pt x="30517" y="47440"/>
                  </a:lnTo>
                  <a:close/>
                  <a:moveTo>
                    <a:pt x="23140" y="49413"/>
                  </a:moveTo>
                  <a:lnTo>
                    <a:pt x="26233" y="51153"/>
                  </a:lnTo>
                  <a:cubicBezTo>
                    <a:pt x="25155" y="52004"/>
                    <a:pt x="24495" y="53237"/>
                    <a:pt x="24693" y="55151"/>
                  </a:cubicBezTo>
                  <a:cubicBezTo>
                    <a:pt x="23725" y="53585"/>
                    <a:pt x="22615" y="52666"/>
                    <a:pt x="21236" y="52666"/>
                  </a:cubicBezTo>
                  <a:cubicBezTo>
                    <a:pt x="21137" y="52666"/>
                    <a:pt x="21038" y="52671"/>
                    <a:pt x="20937" y="52680"/>
                  </a:cubicBezTo>
                  <a:cubicBezTo>
                    <a:pt x="21653" y="51617"/>
                    <a:pt x="22415" y="50489"/>
                    <a:pt x="23140" y="49413"/>
                  </a:cubicBezTo>
                  <a:close/>
                  <a:moveTo>
                    <a:pt x="38465" y="1"/>
                  </a:moveTo>
                  <a:cubicBezTo>
                    <a:pt x="38343" y="1"/>
                    <a:pt x="38220" y="7"/>
                    <a:pt x="38097" y="19"/>
                  </a:cubicBezTo>
                  <a:cubicBezTo>
                    <a:pt x="36239" y="204"/>
                    <a:pt x="35219" y="1366"/>
                    <a:pt x="34547" y="4138"/>
                  </a:cubicBezTo>
                  <a:cubicBezTo>
                    <a:pt x="33728" y="2800"/>
                    <a:pt x="32640" y="2040"/>
                    <a:pt x="31269" y="2040"/>
                  </a:cubicBezTo>
                  <a:cubicBezTo>
                    <a:pt x="30935" y="2040"/>
                    <a:pt x="30584" y="2085"/>
                    <a:pt x="30217" y="2178"/>
                  </a:cubicBezTo>
                  <a:cubicBezTo>
                    <a:pt x="28338" y="2653"/>
                    <a:pt x="27470" y="4084"/>
                    <a:pt x="27200" y="6260"/>
                  </a:cubicBezTo>
                  <a:cubicBezTo>
                    <a:pt x="26092" y="4297"/>
                    <a:pt x="24455" y="4113"/>
                    <a:pt x="22744" y="4104"/>
                  </a:cubicBezTo>
                  <a:lnTo>
                    <a:pt x="22726" y="4109"/>
                  </a:lnTo>
                  <a:cubicBezTo>
                    <a:pt x="21231" y="5040"/>
                    <a:pt x="19932" y="6119"/>
                    <a:pt x="19968" y="8410"/>
                  </a:cubicBezTo>
                  <a:cubicBezTo>
                    <a:pt x="18961" y="7026"/>
                    <a:pt x="17879" y="6301"/>
                    <a:pt x="16602" y="6301"/>
                  </a:cubicBezTo>
                  <a:cubicBezTo>
                    <a:pt x="16245" y="6301"/>
                    <a:pt x="15873" y="6358"/>
                    <a:pt x="15484" y="6472"/>
                  </a:cubicBezTo>
                  <a:cubicBezTo>
                    <a:pt x="13471" y="7065"/>
                    <a:pt x="12676" y="8630"/>
                    <a:pt x="12634" y="10774"/>
                  </a:cubicBezTo>
                  <a:cubicBezTo>
                    <a:pt x="11614" y="9261"/>
                    <a:pt x="10437" y="8514"/>
                    <a:pt x="9182" y="8514"/>
                  </a:cubicBezTo>
                  <a:cubicBezTo>
                    <a:pt x="8759" y="8514"/>
                    <a:pt x="8328" y="8599"/>
                    <a:pt x="7890" y="8768"/>
                  </a:cubicBezTo>
                  <a:cubicBezTo>
                    <a:pt x="6350" y="9363"/>
                    <a:pt x="5348" y="10956"/>
                    <a:pt x="5478" y="12608"/>
                  </a:cubicBezTo>
                  <a:cubicBezTo>
                    <a:pt x="5630" y="14564"/>
                    <a:pt x="6906" y="15675"/>
                    <a:pt x="9554" y="16070"/>
                  </a:cubicBezTo>
                  <a:cubicBezTo>
                    <a:pt x="7971" y="16978"/>
                    <a:pt x="7265" y="18333"/>
                    <a:pt x="7271" y="20172"/>
                  </a:cubicBezTo>
                  <a:cubicBezTo>
                    <a:pt x="6205" y="18717"/>
                    <a:pt x="5061" y="18006"/>
                    <a:pt x="3850" y="18006"/>
                  </a:cubicBezTo>
                  <a:cubicBezTo>
                    <a:pt x="3408" y="18006"/>
                    <a:pt x="2956" y="18101"/>
                    <a:pt x="2497" y="18289"/>
                  </a:cubicBezTo>
                  <a:cubicBezTo>
                    <a:pt x="967" y="18915"/>
                    <a:pt x="0" y="20529"/>
                    <a:pt x="167" y="22176"/>
                  </a:cubicBezTo>
                  <a:cubicBezTo>
                    <a:pt x="364" y="24141"/>
                    <a:pt x="1590" y="25141"/>
                    <a:pt x="4396" y="25557"/>
                  </a:cubicBezTo>
                  <a:cubicBezTo>
                    <a:pt x="2637" y="26513"/>
                    <a:pt x="1764" y="27925"/>
                    <a:pt x="2136" y="29846"/>
                  </a:cubicBezTo>
                  <a:cubicBezTo>
                    <a:pt x="2539" y="31929"/>
                    <a:pt x="4003" y="32842"/>
                    <a:pt x="6225" y="32926"/>
                  </a:cubicBezTo>
                  <a:cubicBezTo>
                    <a:pt x="4445" y="34102"/>
                    <a:pt x="3659" y="35570"/>
                    <a:pt x="4153" y="37459"/>
                  </a:cubicBezTo>
                  <a:cubicBezTo>
                    <a:pt x="4658" y="39391"/>
                    <a:pt x="6081" y="40250"/>
                    <a:pt x="8281" y="40288"/>
                  </a:cubicBezTo>
                  <a:cubicBezTo>
                    <a:pt x="6359" y="41528"/>
                    <a:pt x="5612" y="43082"/>
                    <a:pt x="6241" y="45038"/>
                  </a:cubicBezTo>
                  <a:cubicBezTo>
                    <a:pt x="6822" y="46844"/>
                    <a:pt x="8189" y="47588"/>
                    <a:pt x="10013" y="47588"/>
                  </a:cubicBezTo>
                  <a:cubicBezTo>
                    <a:pt x="10124" y="47588"/>
                    <a:pt x="10236" y="47585"/>
                    <a:pt x="10350" y="47580"/>
                  </a:cubicBezTo>
                  <a:lnTo>
                    <a:pt x="10350" y="47580"/>
                  </a:lnTo>
                  <a:cubicBezTo>
                    <a:pt x="8158" y="49453"/>
                    <a:pt x="7615" y="50931"/>
                    <a:pt x="8419" y="52718"/>
                  </a:cubicBezTo>
                  <a:cubicBezTo>
                    <a:pt x="9008" y="54029"/>
                    <a:pt x="10307" y="54849"/>
                    <a:pt x="11711" y="54849"/>
                  </a:cubicBezTo>
                  <a:cubicBezTo>
                    <a:pt x="11884" y="54849"/>
                    <a:pt x="12059" y="54836"/>
                    <a:pt x="12234" y="54811"/>
                  </a:cubicBezTo>
                  <a:cubicBezTo>
                    <a:pt x="14113" y="54535"/>
                    <a:pt x="15130" y="53268"/>
                    <a:pt x="15500" y="50820"/>
                  </a:cubicBezTo>
                  <a:cubicBezTo>
                    <a:pt x="16046" y="51326"/>
                    <a:pt x="16559" y="51993"/>
                    <a:pt x="17236" y="52369"/>
                  </a:cubicBezTo>
                  <a:cubicBezTo>
                    <a:pt x="17903" y="52742"/>
                    <a:pt x="18736" y="52817"/>
                    <a:pt x="19492" y="53022"/>
                  </a:cubicBezTo>
                  <a:cubicBezTo>
                    <a:pt x="17701" y="54291"/>
                    <a:pt x="17038" y="55827"/>
                    <a:pt x="17555" y="57522"/>
                  </a:cubicBezTo>
                  <a:cubicBezTo>
                    <a:pt x="17981" y="58922"/>
                    <a:pt x="19262" y="60055"/>
                    <a:pt x="20674" y="60055"/>
                  </a:cubicBezTo>
                  <a:cubicBezTo>
                    <a:pt x="20807" y="60055"/>
                    <a:pt x="20941" y="60045"/>
                    <a:pt x="21076" y="60024"/>
                  </a:cubicBezTo>
                  <a:cubicBezTo>
                    <a:pt x="22031" y="59877"/>
                    <a:pt x="23124" y="59389"/>
                    <a:pt x="23768" y="58691"/>
                  </a:cubicBezTo>
                  <a:cubicBezTo>
                    <a:pt x="24425" y="57976"/>
                    <a:pt x="24609" y="56816"/>
                    <a:pt x="24971" y="55925"/>
                  </a:cubicBezTo>
                  <a:cubicBezTo>
                    <a:pt x="25853" y="57332"/>
                    <a:pt x="26854" y="58053"/>
                    <a:pt x="28151" y="58053"/>
                  </a:cubicBezTo>
                  <a:cubicBezTo>
                    <a:pt x="28355" y="58053"/>
                    <a:pt x="28565" y="58035"/>
                    <a:pt x="28784" y="58000"/>
                  </a:cubicBezTo>
                  <a:cubicBezTo>
                    <a:pt x="31024" y="57637"/>
                    <a:pt x="32014" y="56100"/>
                    <a:pt x="32212" y="53792"/>
                  </a:cubicBezTo>
                  <a:cubicBezTo>
                    <a:pt x="33079" y="55195"/>
                    <a:pt x="34155" y="55952"/>
                    <a:pt x="35514" y="55952"/>
                  </a:cubicBezTo>
                  <a:cubicBezTo>
                    <a:pt x="35786" y="55952"/>
                    <a:pt x="36069" y="55921"/>
                    <a:pt x="36364" y="55860"/>
                  </a:cubicBezTo>
                  <a:cubicBezTo>
                    <a:pt x="38470" y="55422"/>
                    <a:pt x="39394" y="53897"/>
                    <a:pt x="39553" y="51678"/>
                  </a:cubicBezTo>
                  <a:cubicBezTo>
                    <a:pt x="40446" y="53048"/>
                    <a:pt x="41517" y="53801"/>
                    <a:pt x="42829" y="53801"/>
                  </a:cubicBezTo>
                  <a:cubicBezTo>
                    <a:pt x="43212" y="53801"/>
                    <a:pt x="43616" y="53737"/>
                    <a:pt x="44042" y="53605"/>
                  </a:cubicBezTo>
                  <a:cubicBezTo>
                    <a:pt x="46018" y="52995"/>
                    <a:pt x="46815" y="51469"/>
                    <a:pt x="46778" y="49385"/>
                  </a:cubicBezTo>
                  <a:lnTo>
                    <a:pt x="46778" y="49385"/>
                  </a:lnTo>
                  <a:cubicBezTo>
                    <a:pt x="47978" y="50907"/>
                    <a:pt x="49082" y="51619"/>
                    <a:pt x="50275" y="51619"/>
                  </a:cubicBezTo>
                  <a:cubicBezTo>
                    <a:pt x="50691" y="51619"/>
                    <a:pt x="51117" y="51533"/>
                    <a:pt x="51562" y="51364"/>
                  </a:cubicBezTo>
                  <a:cubicBezTo>
                    <a:pt x="53026" y="50808"/>
                    <a:pt x="54161" y="49314"/>
                    <a:pt x="53952" y="47771"/>
                  </a:cubicBezTo>
                  <a:cubicBezTo>
                    <a:pt x="53823" y="46840"/>
                    <a:pt x="53389" y="45786"/>
                    <a:pt x="52742" y="45150"/>
                  </a:cubicBezTo>
                  <a:cubicBezTo>
                    <a:pt x="52080" y="44501"/>
                    <a:pt x="50991" y="44295"/>
                    <a:pt x="50132" y="43913"/>
                  </a:cubicBezTo>
                  <a:cubicBezTo>
                    <a:pt x="51538" y="43134"/>
                    <a:pt x="52186" y="41781"/>
                    <a:pt x="52198" y="39982"/>
                  </a:cubicBezTo>
                  <a:cubicBezTo>
                    <a:pt x="53282" y="41428"/>
                    <a:pt x="54416" y="42128"/>
                    <a:pt x="55621" y="42128"/>
                  </a:cubicBezTo>
                  <a:cubicBezTo>
                    <a:pt x="56033" y="42128"/>
                    <a:pt x="56453" y="42046"/>
                    <a:pt x="56883" y="41884"/>
                  </a:cubicBezTo>
                  <a:cubicBezTo>
                    <a:pt x="58386" y="41318"/>
                    <a:pt x="59535" y="39761"/>
                    <a:pt x="59283" y="38186"/>
                  </a:cubicBezTo>
                  <a:cubicBezTo>
                    <a:pt x="59136" y="37259"/>
                    <a:pt x="58661" y="36223"/>
                    <a:pt x="57995" y="35604"/>
                  </a:cubicBezTo>
                  <a:cubicBezTo>
                    <a:pt x="57317" y="34975"/>
                    <a:pt x="56225" y="34798"/>
                    <a:pt x="55375" y="34447"/>
                  </a:cubicBezTo>
                  <a:cubicBezTo>
                    <a:pt x="57065" y="33259"/>
                    <a:pt x="57754" y="31864"/>
                    <a:pt x="57351" y="30153"/>
                  </a:cubicBezTo>
                  <a:cubicBezTo>
                    <a:pt x="56896" y="28214"/>
                    <a:pt x="55486" y="27356"/>
                    <a:pt x="53303" y="27107"/>
                  </a:cubicBezTo>
                  <a:cubicBezTo>
                    <a:pt x="55278" y="26005"/>
                    <a:pt x="55475" y="24404"/>
                    <a:pt x="55559" y="22754"/>
                  </a:cubicBezTo>
                  <a:lnTo>
                    <a:pt x="55461" y="22389"/>
                  </a:lnTo>
                  <a:cubicBezTo>
                    <a:pt x="54599" y="20977"/>
                    <a:pt x="53549" y="19827"/>
                    <a:pt x="51419" y="19827"/>
                  </a:cubicBezTo>
                  <a:cubicBezTo>
                    <a:pt x="51390" y="19827"/>
                    <a:pt x="51360" y="19827"/>
                    <a:pt x="51330" y="19828"/>
                  </a:cubicBezTo>
                  <a:cubicBezTo>
                    <a:pt x="53209" y="18481"/>
                    <a:pt x="53860" y="16951"/>
                    <a:pt x="53290" y="15106"/>
                  </a:cubicBezTo>
                  <a:cubicBezTo>
                    <a:pt x="52720" y="13264"/>
                    <a:pt x="51274" y="12499"/>
                    <a:pt x="49320" y="12457"/>
                  </a:cubicBezTo>
                  <a:cubicBezTo>
                    <a:pt x="51289" y="10756"/>
                    <a:pt x="51830" y="9254"/>
                    <a:pt x="51170" y="7558"/>
                  </a:cubicBezTo>
                  <a:cubicBezTo>
                    <a:pt x="50632" y="6181"/>
                    <a:pt x="49334" y="5238"/>
                    <a:pt x="47877" y="5238"/>
                  </a:cubicBezTo>
                  <a:cubicBezTo>
                    <a:pt x="47782" y="5238"/>
                    <a:pt x="47685" y="5242"/>
                    <a:pt x="47589" y="5251"/>
                  </a:cubicBezTo>
                  <a:cubicBezTo>
                    <a:pt x="45250" y="5450"/>
                    <a:pt x="44208" y="6982"/>
                    <a:pt x="43964" y="8933"/>
                  </a:cubicBezTo>
                  <a:lnTo>
                    <a:pt x="40406" y="6934"/>
                  </a:lnTo>
                  <a:cubicBezTo>
                    <a:pt x="42077" y="5320"/>
                    <a:pt x="42543" y="3829"/>
                    <a:pt x="41790" y="2156"/>
                  </a:cubicBezTo>
                  <a:cubicBezTo>
                    <a:pt x="41198" y="836"/>
                    <a:pt x="39890" y="1"/>
                    <a:pt x="38465"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6" name="Google Shape;4526;p10"/>
            <p:cNvSpPr/>
            <p:nvPr/>
          </p:nvSpPr>
          <p:spPr>
            <a:xfrm>
              <a:off x="4444725" y="2552100"/>
              <a:ext cx="190550" cy="183550"/>
            </a:xfrm>
            <a:custGeom>
              <a:rect b="b" l="l" r="r" t="t"/>
              <a:pathLst>
                <a:path extrusionOk="0" h="7342" w="7622">
                  <a:moveTo>
                    <a:pt x="3875" y="0"/>
                  </a:moveTo>
                  <a:cubicBezTo>
                    <a:pt x="3254" y="0"/>
                    <a:pt x="2625" y="187"/>
                    <a:pt x="2004" y="566"/>
                  </a:cubicBezTo>
                  <a:cubicBezTo>
                    <a:pt x="537" y="1462"/>
                    <a:pt x="0" y="2836"/>
                    <a:pt x="260" y="4522"/>
                  </a:cubicBezTo>
                  <a:lnTo>
                    <a:pt x="358" y="4887"/>
                  </a:lnTo>
                  <a:cubicBezTo>
                    <a:pt x="1086" y="6485"/>
                    <a:pt x="2261" y="7342"/>
                    <a:pt x="3704" y="7342"/>
                  </a:cubicBezTo>
                  <a:cubicBezTo>
                    <a:pt x="3854" y="7342"/>
                    <a:pt x="4007" y="7333"/>
                    <a:pt x="4162" y="7314"/>
                  </a:cubicBezTo>
                  <a:cubicBezTo>
                    <a:pt x="5743" y="7124"/>
                    <a:pt x="7041" y="5952"/>
                    <a:pt x="7337" y="4395"/>
                  </a:cubicBezTo>
                  <a:cubicBezTo>
                    <a:pt x="7622" y="2896"/>
                    <a:pt x="7188" y="1638"/>
                    <a:pt x="5973" y="745"/>
                  </a:cubicBezTo>
                  <a:cubicBezTo>
                    <a:pt x="5301" y="251"/>
                    <a:pt x="4593" y="0"/>
                    <a:pt x="3875"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7" name="Google Shape;4527;p10"/>
            <p:cNvSpPr/>
            <p:nvPr/>
          </p:nvSpPr>
          <p:spPr>
            <a:xfrm>
              <a:off x="3510175" y="2029875"/>
              <a:ext cx="200650" cy="181350"/>
            </a:xfrm>
            <a:custGeom>
              <a:rect b="b" l="l" r="r" t="t"/>
              <a:pathLst>
                <a:path extrusionOk="0" h="7254" w="8026">
                  <a:moveTo>
                    <a:pt x="4030" y="0"/>
                  </a:moveTo>
                  <a:cubicBezTo>
                    <a:pt x="3696" y="0"/>
                    <a:pt x="3357" y="48"/>
                    <a:pt x="3021" y="147"/>
                  </a:cubicBezTo>
                  <a:cubicBezTo>
                    <a:pt x="1141" y="697"/>
                    <a:pt x="0" y="2660"/>
                    <a:pt x="457" y="4564"/>
                  </a:cubicBezTo>
                  <a:cubicBezTo>
                    <a:pt x="856" y="6230"/>
                    <a:pt x="2220" y="7253"/>
                    <a:pt x="3889" y="7253"/>
                  </a:cubicBezTo>
                  <a:cubicBezTo>
                    <a:pt x="4218" y="7253"/>
                    <a:pt x="4559" y="7213"/>
                    <a:pt x="4907" y="7131"/>
                  </a:cubicBezTo>
                  <a:lnTo>
                    <a:pt x="4925" y="7126"/>
                  </a:lnTo>
                  <a:cubicBezTo>
                    <a:pt x="6981" y="6407"/>
                    <a:pt x="8025" y="4487"/>
                    <a:pt x="7429" y="2526"/>
                  </a:cubicBezTo>
                  <a:cubicBezTo>
                    <a:pt x="6964" y="991"/>
                    <a:pt x="5555" y="0"/>
                    <a:pt x="4030"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8" name="Google Shape;4528;p10"/>
            <p:cNvSpPr/>
            <p:nvPr/>
          </p:nvSpPr>
          <p:spPr>
            <a:xfrm>
              <a:off x="3689650" y="1977200"/>
              <a:ext cx="205175" cy="181775"/>
            </a:xfrm>
            <a:custGeom>
              <a:rect b="b" l="l" r="r" t="t"/>
              <a:pathLst>
                <a:path extrusionOk="0" h="7271" w="8207">
                  <a:moveTo>
                    <a:pt x="4153" y="1"/>
                  </a:moveTo>
                  <a:cubicBezTo>
                    <a:pt x="2899" y="1"/>
                    <a:pt x="1685" y="671"/>
                    <a:pt x="1006" y="1873"/>
                  </a:cubicBezTo>
                  <a:cubicBezTo>
                    <a:pt x="1" y="3650"/>
                    <a:pt x="590" y="5838"/>
                    <a:pt x="2342" y="6814"/>
                  </a:cubicBezTo>
                  <a:cubicBezTo>
                    <a:pt x="2896" y="7123"/>
                    <a:pt x="3490" y="7270"/>
                    <a:pt x="4075" y="7270"/>
                  </a:cubicBezTo>
                  <a:cubicBezTo>
                    <a:pt x="5343" y="7270"/>
                    <a:pt x="6567" y="6578"/>
                    <a:pt x="7246" y="5346"/>
                  </a:cubicBezTo>
                  <a:cubicBezTo>
                    <a:pt x="8207" y="3601"/>
                    <a:pt x="7626" y="1453"/>
                    <a:pt x="5932" y="480"/>
                  </a:cubicBezTo>
                  <a:cubicBezTo>
                    <a:pt x="5366" y="155"/>
                    <a:pt x="4755" y="1"/>
                    <a:pt x="4153"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9" name="Google Shape;4529;p10"/>
            <p:cNvSpPr/>
            <p:nvPr/>
          </p:nvSpPr>
          <p:spPr>
            <a:xfrm>
              <a:off x="4486650" y="2737400"/>
              <a:ext cx="205300" cy="181675"/>
            </a:xfrm>
            <a:custGeom>
              <a:rect b="b" l="l" r="r" t="t"/>
              <a:pathLst>
                <a:path extrusionOk="0" h="7267" w="8212">
                  <a:moveTo>
                    <a:pt x="4158" y="0"/>
                  </a:moveTo>
                  <a:cubicBezTo>
                    <a:pt x="2904" y="0"/>
                    <a:pt x="1690" y="670"/>
                    <a:pt x="1011" y="1871"/>
                  </a:cubicBezTo>
                  <a:cubicBezTo>
                    <a:pt x="0" y="3655"/>
                    <a:pt x="585" y="5830"/>
                    <a:pt x="2343" y="6812"/>
                  </a:cubicBezTo>
                  <a:cubicBezTo>
                    <a:pt x="2895" y="7120"/>
                    <a:pt x="3488" y="7267"/>
                    <a:pt x="4073" y="7267"/>
                  </a:cubicBezTo>
                  <a:cubicBezTo>
                    <a:pt x="5342" y="7267"/>
                    <a:pt x="6572" y="6576"/>
                    <a:pt x="7249" y="5347"/>
                  </a:cubicBezTo>
                  <a:cubicBezTo>
                    <a:pt x="8211" y="3602"/>
                    <a:pt x="7632" y="1454"/>
                    <a:pt x="5937" y="480"/>
                  </a:cubicBezTo>
                  <a:cubicBezTo>
                    <a:pt x="5372" y="155"/>
                    <a:pt x="4760" y="0"/>
                    <a:pt x="4158"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0" name="Google Shape;4530;p10"/>
            <p:cNvSpPr/>
            <p:nvPr/>
          </p:nvSpPr>
          <p:spPr>
            <a:xfrm>
              <a:off x="3324450" y="2083775"/>
              <a:ext cx="204650" cy="181225"/>
            </a:xfrm>
            <a:custGeom>
              <a:rect b="b" l="l" r="r" t="t"/>
              <a:pathLst>
                <a:path extrusionOk="0" h="7249" w="8186">
                  <a:moveTo>
                    <a:pt x="4134" y="0"/>
                  </a:moveTo>
                  <a:cubicBezTo>
                    <a:pt x="2869" y="0"/>
                    <a:pt x="1639" y="683"/>
                    <a:pt x="965" y="1896"/>
                  </a:cubicBezTo>
                  <a:cubicBezTo>
                    <a:pt x="1" y="3629"/>
                    <a:pt x="571" y="5788"/>
                    <a:pt x="2248" y="6762"/>
                  </a:cubicBezTo>
                  <a:cubicBezTo>
                    <a:pt x="2815" y="7092"/>
                    <a:pt x="3431" y="7249"/>
                    <a:pt x="4038" y="7249"/>
                  </a:cubicBezTo>
                  <a:cubicBezTo>
                    <a:pt x="5285" y="7249"/>
                    <a:pt x="6495" y="6587"/>
                    <a:pt x="7173" y="5402"/>
                  </a:cubicBezTo>
                  <a:cubicBezTo>
                    <a:pt x="8185" y="3637"/>
                    <a:pt x="7605" y="1438"/>
                    <a:pt x="5870" y="460"/>
                  </a:cubicBezTo>
                  <a:cubicBezTo>
                    <a:pt x="5319" y="148"/>
                    <a:pt x="4723" y="0"/>
                    <a:pt x="4134"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1" name="Google Shape;4531;p10"/>
            <p:cNvSpPr/>
            <p:nvPr/>
          </p:nvSpPr>
          <p:spPr>
            <a:xfrm>
              <a:off x="4087475" y="3449425"/>
              <a:ext cx="204300" cy="180300"/>
            </a:xfrm>
            <a:custGeom>
              <a:rect b="b" l="l" r="r" t="t"/>
              <a:pathLst>
                <a:path extrusionOk="0" h="7212" w="8172">
                  <a:moveTo>
                    <a:pt x="4155" y="1"/>
                  </a:moveTo>
                  <a:cubicBezTo>
                    <a:pt x="2905" y="1"/>
                    <a:pt x="1678" y="662"/>
                    <a:pt x="1006" y="1832"/>
                  </a:cubicBezTo>
                  <a:cubicBezTo>
                    <a:pt x="1" y="3581"/>
                    <a:pt x="598" y="5815"/>
                    <a:pt x="2326" y="6776"/>
                  </a:cubicBezTo>
                  <a:cubicBezTo>
                    <a:pt x="2859" y="7072"/>
                    <a:pt x="3440" y="7212"/>
                    <a:pt x="4016" y="7212"/>
                  </a:cubicBezTo>
                  <a:cubicBezTo>
                    <a:pt x="5266" y="7212"/>
                    <a:pt x="6495" y="6550"/>
                    <a:pt x="7167" y="5382"/>
                  </a:cubicBezTo>
                  <a:cubicBezTo>
                    <a:pt x="8172" y="3632"/>
                    <a:pt x="7575" y="1398"/>
                    <a:pt x="5847" y="438"/>
                  </a:cubicBezTo>
                  <a:cubicBezTo>
                    <a:pt x="5313" y="141"/>
                    <a:pt x="4731" y="1"/>
                    <a:pt x="4155"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2" name="Google Shape;4532;p10"/>
            <p:cNvSpPr/>
            <p:nvPr/>
          </p:nvSpPr>
          <p:spPr>
            <a:xfrm>
              <a:off x="2924475" y="2795625"/>
              <a:ext cx="204325" cy="180275"/>
            </a:xfrm>
            <a:custGeom>
              <a:rect b="b" l="l" r="r" t="t"/>
              <a:pathLst>
                <a:path extrusionOk="0" h="7211" w="8173">
                  <a:moveTo>
                    <a:pt x="4156" y="0"/>
                  </a:moveTo>
                  <a:cubicBezTo>
                    <a:pt x="2906" y="0"/>
                    <a:pt x="1678" y="662"/>
                    <a:pt x="1006" y="1830"/>
                  </a:cubicBezTo>
                  <a:cubicBezTo>
                    <a:pt x="1" y="3579"/>
                    <a:pt x="598" y="5813"/>
                    <a:pt x="2326" y="6774"/>
                  </a:cubicBezTo>
                  <a:cubicBezTo>
                    <a:pt x="2859" y="7070"/>
                    <a:pt x="3439" y="7211"/>
                    <a:pt x="4015" y="7211"/>
                  </a:cubicBezTo>
                  <a:cubicBezTo>
                    <a:pt x="5266" y="7211"/>
                    <a:pt x="6495" y="6549"/>
                    <a:pt x="7167" y="5380"/>
                  </a:cubicBezTo>
                  <a:cubicBezTo>
                    <a:pt x="8172" y="3631"/>
                    <a:pt x="7575" y="1399"/>
                    <a:pt x="5845" y="438"/>
                  </a:cubicBezTo>
                  <a:cubicBezTo>
                    <a:pt x="5312" y="141"/>
                    <a:pt x="4732" y="0"/>
                    <a:pt x="4156"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3" name="Google Shape;4533;p10"/>
            <p:cNvSpPr/>
            <p:nvPr/>
          </p:nvSpPr>
          <p:spPr>
            <a:xfrm>
              <a:off x="3722100" y="3555800"/>
              <a:ext cx="203250" cy="180300"/>
            </a:xfrm>
            <a:custGeom>
              <a:rect b="b" l="l" r="r" t="t"/>
              <a:pathLst>
                <a:path extrusionOk="0" h="7212" w="8130">
                  <a:moveTo>
                    <a:pt x="4133" y="0"/>
                  </a:moveTo>
                  <a:cubicBezTo>
                    <a:pt x="2873" y="0"/>
                    <a:pt x="1638" y="671"/>
                    <a:pt x="967" y="1860"/>
                  </a:cubicBezTo>
                  <a:cubicBezTo>
                    <a:pt x="1" y="3579"/>
                    <a:pt x="570" y="5764"/>
                    <a:pt x="2239" y="6737"/>
                  </a:cubicBezTo>
                  <a:cubicBezTo>
                    <a:pt x="2791" y="7058"/>
                    <a:pt x="3397" y="7211"/>
                    <a:pt x="3998" y="7211"/>
                  </a:cubicBezTo>
                  <a:cubicBezTo>
                    <a:pt x="5257" y="7211"/>
                    <a:pt x="6493" y="6541"/>
                    <a:pt x="7162" y="5351"/>
                  </a:cubicBezTo>
                  <a:cubicBezTo>
                    <a:pt x="8129" y="3633"/>
                    <a:pt x="7560" y="1448"/>
                    <a:pt x="5892" y="475"/>
                  </a:cubicBezTo>
                  <a:cubicBezTo>
                    <a:pt x="5340" y="153"/>
                    <a:pt x="4733" y="0"/>
                    <a:pt x="4133"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4" name="Google Shape;4534;p10"/>
            <p:cNvSpPr/>
            <p:nvPr/>
          </p:nvSpPr>
          <p:spPr>
            <a:xfrm>
              <a:off x="4105650" y="2055275"/>
              <a:ext cx="204750" cy="180700"/>
            </a:xfrm>
            <a:custGeom>
              <a:rect b="b" l="l" r="r" t="t"/>
              <a:pathLst>
                <a:path extrusionOk="0" h="7228" w="8190">
                  <a:moveTo>
                    <a:pt x="4154" y="0"/>
                  </a:moveTo>
                  <a:cubicBezTo>
                    <a:pt x="2912" y="0"/>
                    <a:pt x="1696" y="654"/>
                    <a:pt x="1022" y="1818"/>
                  </a:cubicBezTo>
                  <a:cubicBezTo>
                    <a:pt x="0" y="3576"/>
                    <a:pt x="579" y="5798"/>
                    <a:pt x="2314" y="6775"/>
                  </a:cubicBezTo>
                  <a:cubicBezTo>
                    <a:pt x="2858" y="7082"/>
                    <a:pt x="3450" y="7227"/>
                    <a:pt x="4036" y="7227"/>
                  </a:cubicBezTo>
                  <a:cubicBezTo>
                    <a:pt x="5277" y="7227"/>
                    <a:pt x="6492" y="6573"/>
                    <a:pt x="7168" y="5410"/>
                  </a:cubicBezTo>
                  <a:cubicBezTo>
                    <a:pt x="8189" y="3651"/>
                    <a:pt x="7610" y="1429"/>
                    <a:pt x="5876" y="452"/>
                  </a:cubicBezTo>
                  <a:cubicBezTo>
                    <a:pt x="5332" y="146"/>
                    <a:pt x="4740" y="0"/>
                    <a:pt x="4154"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5" name="Google Shape;4535;p10"/>
            <p:cNvSpPr/>
            <p:nvPr/>
          </p:nvSpPr>
          <p:spPr>
            <a:xfrm>
              <a:off x="3024250" y="3163500"/>
              <a:ext cx="203375" cy="180325"/>
            </a:xfrm>
            <a:custGeom>
              <a:rect b="b" l="l" r="r" t="t"/>
              <a:pathLst>
                <a:path extrusionOk="0" h="7213" w="8135">
                  <a:moveTo>
                    <a:pt x="4134" y="1"/>
                  </a:moveTo>
                  <a:cubicBezTo>
                    <a:pt x="2857" y="1"/>
                    <a:pt x="1605" y="693"/>
                    <a:pt x="942" y="1910"/>
                  </a:cubicBezTo>
                  <a:cubicBezTo>
                    <a:pt x="0" y="3639"/>
                    <a:pt x="603" y="5815"/>
                    <a:pt x="2287" y="6763"/>
                  </a:cubicBezTo>
                  <a:cubicBezTo>
                    <a:pt x="2828" y="7068"/>
                    <a:pt x="3416" y="7212"/>
                    <a:pt x="3999" y="7212"/>
                  </a:cubicBezTo>
                  <a:cubicBezTo>
                    <a:pt x="5277" y="7212"/>
                    <a:pt x="6529" y="6519"/>
                    <a:pt x="7192" y="5302"/>
                  </a:cubicBezTo>
                  <a:cubicBezTo>
                    <a:pt x="8135" y="3572"/>
                    <a:pt x="7532" y="1399"/>
                    <a:pt x="5846" y="450"/>
                  </a:cubicBezTo>
                  <a:cubicBezTo>
                    <a:pt x="5306" y="145"/>
                    <a:pt x="4718" y="1"/>
                    <a:pt x="4134"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6" name="Google Shape;4536;p10"/>
            <p:cNvSpPr/>
            <p:nvPr/>
          </p:nvSpPr>
          <p:spPr>
            <a:xfrm>
              <a:off x="2973775" y="2979125"/>
              <a:ext cx="205125" cy="181175"/>
            </a:xfrm>
            <a:custGeom>
              <a:rect b="b" l="l" r="r" t="t"/>
              <a:pathLst>
                <a:path extrusionOk="0" h="7247" w="8205">
                  <a:moveTo>
                    <a:pt x="4153" y="0"/>
                  </a:moveTo>
                  <a:cubicBezTo>
                    <a:pt x="2911" y="0"/>
                    <a:pt x="1698" y="657"/>
                    <a:pt x="1022" y="1824"/>
                  </a:cubicBezTo>
                  <a:cubicBezTo>
                    <a:pt x="1" y="3585"/>
                    <a:pt x="566" y="5791"/>
                    <a:pt x="2292" y="6777"/>
                  </a:cubicBezTo>
                  <a:cubicBezTo>
                    <a:pt x="2849" y="7095"/>
                    <a:pt x="3452" y="7246"/>
                    <a:pt x="4048" y="7246"/>
                  </a:cubicBezTo>
                  <a:cubicBezTo>
                    <a:pt x="5306" y="7246"/>
                    <a:pt x="6531" y="6573"/>
                    <a:pt x="7207" y="5373"/>
                  </a:cubicBezTo>
                  <a:cubicBezTo>
                    <a:pt x="8204" y="3600"/>
                    <a:pt x="7606" y="1412"/>
                    <a:pt x="5860" y="444"/>
                  </a:cubicBezTo>
                  <a:cubicBezTo>
                    <a:pt x="5319" y="143"/>
                    <a:pt x="4733" y="0"/>
                    <a:pt x="4153"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7" name="Google Shape;4537;p10"/>
            <p:cNvSpPr/>
            <p:nvPr/>
          </p:nvSpPr>
          <p:spPr>
            <a:xfrm>
              <a:off x="3904175" y="3502150"/>
              <a:ext cx="204550" cy="181225"/>
            </a:xfrm>
            <a:custGeom>
              <a:rect b="b" l="l" r="r" t="t"/>
              <a:pathLst>
                <a:path extrusionOk="0" h="7249" w="8182">
                  <a:moveTo>
                    <a:pt x="4146" y="1"/>
                  </a:moveTo>
                  <a:cubicBezTo>
                    <a:pt x="2898" y="1"/>
                    <a:pt x="1686" y="663"/>
                    <a:pt x="1008" y="1851"/>
                  </a:cubicBezTo>
                  <a:cubicBezTo>
                    <a:pt x="0" y="3614"/>
                    <a:pt x="582" y="5815"/>
                    <a:pt x="2317" y="6792"/>
                  </a:cubicBezTo>
                  <a:cubicBezTo>
                    <a:pt x="2867" y="7101"/>
                    <a:pt x="3461" y="7248"/>
                    <a:pt x="4049" y="7248"/>
                  </a:cubicBezTo>
                  <a:cubicBezTo>
                    <a:pt x="5315" y="7248"/>
                    <a:pt x="6547" y="6564"/>
                    <a:pt x="7221" y="5349"/>
                  </a:cubicBezTo>
                  <a:cubicBezTo>
                    <a:pt x="8182" y="3616"/>
                    <a:pt x="7610" y="1457"/>
                    <a:pt x="5931" y="485"/>
                  </a:cubicBezTo>
                  <a:cubicBezTo>
                    <a:pt x="5366" y="157"/>
                    <a:pt x="4751" y="1"/>
                    <a:pt x="4146"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8" name="Google Shape;4538;p10"/>
            <p:cNvSpPr/>
            <p:nvPr/>
          </p:nvSpPr>
          <p:spPr>
            <a:xfrm>
              <a:off x="4387350" y="2369550"/>
              <a:ext cx="205225" cy="181600"/>
            </a:xfrm>
            <a:custGeom>
              <a:rect b="b" l="l" r="r" t="t"/>
              <a:pathLst>
                <a:path extrusionOk="0" h="7264" w="8209">
                  <a:moveTo>
                    <a:pt x="4160" y="0"/>
                  </a:moveTo>
                  <a:cubicBezTo>
                    <a:pt x="2912" y="0"/>
                    <a:pt x="1703" y="661"/>
                    <a:pt x="1024" y="1847"/>
                  </a:cubicBezTo>
                  <a:cubicBezTo>
                    <a:pt x="1" y="3630"/>
                    <a:pt x="573" y="5807"/>
                    <a:pt x="2322" y="6799"/>
                  </a:cubicBezTo>
                  <a:cubicBezTo>
                    <a:pt x="2879" y="7114"/>
                    <a:pt x="3480" y="7264"/>
                    <a:pt x="4072" y="7264"/>
                  </a:cubicBezTo>
                  <a:cubicBezTo>
                    <a:pt x="5335" y="7264"/>
                    <a:pt x="6560" y="6582"/>
                    <a:pt x="7238" y="5368"/>
                  </a:cubicBezTo>
                  <a:cubicBezTo>
                    <a:pt x="8209" y="3626"/>
                    <a:pt x="7643" y="1470"/>
                    <a:pt x="5960" y="490"/>
                  </a:cubicBezTo>
                  <a:cubicBezTo>
                    <a:pt x="5389" y="158"/>
                    <a:pt x="4770" y="0"/>
                    <a:pt x="4160"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9" name="Google Shape;4539;p10"/>
            <p:cNvSpPr/>
            <p:nvPr/>
          </p:nvSpPr>
          <p:spPr>
            <a:xfrm>
              <a:off x="4404375" y="3159375"/>
              <a:ext cx="203025" cy="179825"/>
            </a:xfrm>
            <a:custGeom>
              <a:rect b="b" l="l" r="r" t="t"/>
              <a:pathLst>
                <a:path extrusionOk="0" h="7193" w="8121">
                  <a:moveTo>
                    <a:pt x="4134" y="0"/>
                  </a:moveTo>
                  <a:cubicBezTo>
                    <a:pt x="2848" y="0"/>
                    <a:pt x="1584" y="701"/>
                    <a:pt x="929" y="1925"/>
                  </a:cubicBezTo>
                  <a:cubicBezTo>
                    <a:pt x="1" y="3664"/>
                    <a:pt x="631" y="5851"/>
                    <a:pt x="2330" y="6775"/>
                  </a:cubicBezTo>
                  <a:cubicBezTo>
                    <a:pt x="2853" y="7058"/>
                    <a:pt x="3422" y="7193"/>
                    <a:pt x="3986" y="7193"/>
                  </a:cubicBezTo>
                  <a:cubicBezTo>
                    <a:pt x="5255" y="7193"/>
                    <a:pt x="6503" y="6512"/>
                    <a:pt x="7165" y="5317"/>
                  </a:cubicBezTo>
                  <a:cubicBezTo>
                    <a:pt x="8120" y="3592"/>
                    <a:pt x="7525" y="1397"/>
                    <a:pt x="5839" y="447"/>
                  </a:cubicBezTo>
                  <a:cubicBezTo>
                    <a:pt x="5303" y="144"/>
                    <a:pt x="4716" y="0"/>
                    <a:pt x="4134"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0" name="Google Shape;4540;p10"/>
            <p:cNvSpPr/>
            <p:nvPr/>
          </p:nvSpPr>
          <p:spPr>
            <a:xfrm>
              <a:off x="3008750" y="2374775"/>
              <a:ext cx="203050" cy="179825"/>
            </a:xfrm>
            <a:custGeom>
              <a:rect b="b" l="l" r="r" t="t"/>
              <a:pathLst>
                <a:path extrusionOk="0" h="7193" w="8122">
                  <a:moveTo>
                    <a:pt x="4136" y="0"/>
                  </a:moveTo>
                  <a:cubicBezTo>
                    <a:pt x="2865" y="0"/>
                    <a:pt x="1613" y="684"/>
                    <a:pt x="951" y="1887"/>
                  </a:cubicBezTo>
                  <a:cubicBezTo>
                    <a:pt x="0" y="3616"/>
                    <a:pt x="606" y="5807"/>
                    <a:pt x="2294" y="6753"/>
                  </a:cubicBezTo>
                  <a:cubicBezTo>
                    <a:pt x="2827" y="7051"/>
                    <a:pt x="3410" y="7193"/>
                    <a:pt x="3988" y="7193"/>
                  </a:cubicBezTo>
                  <a:cubicBezTo>
                    <a:pt x="5241" y="7193"/>
                    <a:pt x="6475" y="6528"/>
                    <a:pt x="7144" y="5355"/>
                  </a:cubicBezTo>
                  <a:cubicBezTo>
                    <a:pt x="8121" y="3641"/>
                    <a:pt x="7549" y="1439"/>
                    <a:pt x="5877" y="467"/>
                  </a:cubicBezTo>
                  <a:cubicBezTo>
                    <a:pt x="5331" y="150"/>
                    <a:pt x="4731" y="0"/>
                    <a:pt x="4136"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1" name="Google Shape;4541;p10"/>
            <p:cNvSpPr/>
            <p:nvPr/>
          </p:nvSpPr>
          <p:spPr>
            <a:xfrm>
              <a:off x="4272025" y="3397550"/>
              <a:ext cx="201050" cy="177675"/>
            </a:xfrm>
            <a:custGeom>
              <a:rect b="b" l="l" r="r" t="t"/>
              <a:pathLst>
                <a:path extrusionOk="0" h="7107" w="8042">
                  <a:moveTo>
                    <a:pt x="4118" y="0"/>
                  </a:moveTo>
                  <a:cubicBezTo>
                    <a:pt x="2863" y="0"/>
                    <a:pt x="1619" y="663"/>
                    <a:pt x="962" y="1817"/>
                  </a:cubicBezTo>
                  <a:cubicBezTo>
                    <a:pt x="0" y="3507"/>
                    <a:pt x="609" y="5761"/>
                    <a:pt x="2275" y="6687"/>
                  </a:cubicBezTo>
                  <a:cubicBezTo>
                    <a:pt x="2787" y="6972"/>
                    <a:pt x="3353" y="7106"/>
                    <a:pt x="3919" y="7106"/>
                  </a:cubicBezTo>
                  <a:cubicBezTo>
                    <a:pt x="5196" y="7106"/>
                    <a:pt x="6470" y="6422"/>
                    <a:pt x="7110" y="5243"/>
                  </a:cubicBezTo>
                  <a:cubicBezTo>
                    <a:pt x="8041" y="3528"/>
                    <a:pt x="7398" y="1282"/>
                    <a:pt x="5721" y="394"/>
                  </a:cubicBezTo>
                  <a:cubicBezTo>
                    <a:pt x="5216" y="127"/>
                    <a:pt x="4666" y="0"/>
                    <a:pt x="4118"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2" name="Google Shape;4542;p10"/>
            <p:cNvSpPr/>
            <p:nvPr/>
          </p:nvSpPr>
          <p:spPr>
            <a:xfrm>
              <a:off x="3874375" y="1925425"/>
              <a:ext cx="202075" cy="178850"/>
            </a:xfrm>
            <a:custGeom>
              <a:rect b="b" l="l" r="r" t="t"/>
              <a:pathLst>
                <a:path extrusionOk="0" h="7154" w="8083">
                  <a:moveTo>
                    <a:pt x="4133" y="0"/>
                  </a:moveTo>
                  <a:cubicBezTo>
                    <a:pt x="2882" y="0"/>
                    <a:pt x="1639" y="660"/>
                    <a:pt x="974" y="1820"/>
                  </a:cubicBezTo>
                  <a:cubicBezTo>
                    <a:pt x="0" y="3516"/>
                    <a:pt x="584" y="5747"/>
                    <a:pt x="2252" y="6705"/>
                  </a:cubicBezTo>
                  <a:cubicBezTo>
                    <a:pt x="2782" y="7010"/>
                    <a:pt x="3367" y="7154"/>
                    <a:pt x="3952" y="7154"/>
                  </a:cubicBezTo>
                  <a:cubicBezTo>
                    <a:pt x="5202" y="7154"/>
                    <a:pt x="6444" y="6494"/>
                    <a:pt x="7110" y="5335"/>
                  </a:cubicBezTo>
                  <a:cubicBezTo>
                    <a:pt x="8083" y="3637"/>
                    <a:pt x="7501" y="1408"/>
                    <a:pt x="5833" y="448"/>
                  </a:cubicBezTo>
                  <a:cubicBezTo>
                    <a:pt x="5303" y="144"/>
                    <a:pt x="4717" y="0"/>
                    <a:pt x="4133"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3" name="Google Shape;4543;p10"/>
            <p:cNvSpPr/>
            <p:nvPr/>
          </p:nvSpPr>
          <p:spPr>
            <a:xfrm>
              <a:off x="3142775" y="2138425"/>
              <a:ext cx="201675" cy="178300"/>
            </a:xfrm>
            <a:custGeom>
              <a:rect b="b" l="l" r="r" t="t"/>
              <a:pathLst>
                <a:path extrusionOk="0" h="7132" w="8067">
                  <a:moveTo>
                    <a:pt x="4129" y="1"/>
                  </a:moveTo>
                  <a:cubicBezTo>
                    <a:pt x="2886" y="1"/>
                    <a:pt x="1650" y="651"/>
                    <a:pt x="983" y="1791"/>
                  </a:cubicBezTo>
                  <a:cubicBezTo>
                    <a:pt x="0" y="3469"/>
                    <a:pt x="587" y="5736"/>
                    <a:pt x="2249" y="6689"/>
                  </a:cubicBezTo>
                  <a:cubicBezTo>
                    <a:pt x="2772" y="6989"/>
                    <a:pt x="3354" y="7131"/>
                    <a:pt x="3934" y="7131"/>
                  </a:cubicBezTo>
                  <a:cubicBezTo>
                    <a:pt x="5196" y="7131"/>
                    <a:pt x="6455" y="6460"/>
                    <a:pt x="7110" y="5291"/>
                  </a:cubicBezTo>
                  <a:cubicBezTo>
                    <a:pt x="8066" y="3586"/>
                    <a:pt x="7448" y="1336"/>
                    <a:pt x="5768" y="415"/>
                  </a:cubicBezTo>
                  <a:cubicBezTo>
                    <a:pt x="5255" y="134"/>
                    <a:pt x="4691" y="1"/>
                    <a:pt x="4129"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4" name="Google Shape;4544;p10"/>
            <p:cNvSpPr/>
            <p:nvPr/>
          </p:nvSpPr>
          <p:spPr>
            <a:xfrm>
              <a:off x="2877150" y="2613250"/>
              <a:ext cx="199650" cy="177150"/>
            </a:xfrm>
            <a:custGeom>
              <a:rect b="b" l="l" r="r" t="t"/>
              <a:pathLst>
                <a:path extrusionOk="0" h="7086" w="7986">
                  <a:moveTo>
                    <a:pt x="4096" y="0"/>
                  </a:moveTo>
                  <a:cubicBezTo>
                    <a:pt x="2821" y="0"/>
                    <a:pt x="1546" y="685"/>
                    <a:pt x="910" y="1866"/>
                  </a:cubicBezTo>
                  <a:cubicBezTo>
                    <a:pt x="0" y="3554"/>
                    <a:pt x="603" y="5735"/>
                    <a:pt x="2234" y="6657"/>
                  </a:cubicBezTo>
                  <a:cubicBezTo>
                    <a:pt x="2748" y="6948"/>
                    <a:pt x="3319" y="7085"/>
                    <a:pt x="3890" y="7085"/>
                  </a:cubicBezTo>
                  <a:cubicBezTo>
                    <a:pt x="5165" y="7085"/>
                    <a:pt x="6439" y="6400"/>
                    <a:pt x="7077" y="5219"/>
                  </a:cubicBezTo>
                  <a:cubicBezTo>
                    <a:pt x="7986" y="3532"/>
                    <a:pt x="7383" y="1351"/>
                    <a:pt x="5752" y="428"/>
                  </a:cubicBezTo>
                  <a:cubicBezTo>
                    <a:pt x="5238" y="137"/>
                    <a:pt x="4667" y="0"/>
                    <a:pt x="4096"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5" name="Google Shape;4545;p10"/>
            <p:cNvSpPr/>
            <p:nvPr/>
          </p:nvSpPr>
          <p:spPr>
            <a:xfrm>
              <a:off x="3307150" y="3478950"/>
              <a:ext cx="202075" cy="178825"/>
            </a:xfrm>
            <a:custGeom>
              <a:rect b="b" l="l" r="r" t="t"/>
              <a:pathLst>
                <a:path extrusionOk="0" h="7153" w="8083">
                  <a:moveTo>
                    <a:pt x="4133" y="0"/>
                  </a:moveTo>
                  <a:cubicBezTo>
                    <a:pt x="2879" y="0"/>
                    <a:pt x="1633" y="664"/>
                    <a:pt x="970" y="1827"/>
                  </a:cubicBezTo>
                  <a:cubicBezTo>
                    <a:pt x="0" y="3524"/>
                    <a:pt x="588" y="5755"/>
                    <a:pt x="2258" y="6709"/>
                  </a:cubicBezTo>
                  <a:cubicBezTo>
                    <a:pt x="2786" y="7010"/>
                    <a:pt x="3369" y="7153"/>
                    <a:pt x="3950" y="7153"/>
                  </a:cubicBezTo>
                  <a:cubicBezTo>
                    <a:pt x="5204" y="7153"/>
                    <a:pt x="6450" y="6489"/>
                    <a:pt x="7113" y="5326"/>
                  </a:cubicBezTo>
                  <a:cubicBezTo>
                    <a:pt x="8083" y="3627"/>
                    <a:pt x="7493" y="1398"/>
                    <a:pt x="5825" y="444"/>
                  </a:cubicBezTo>
                  <a:cubicBezTo>
                    <a:pt x="5297" y="143"/>
                    <a:pt x="4714" y="0"/>
                    <a:pt x="4133"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6" name="Google Shape;4546;p10"/>
            <p:cNvSpPr/>
            <p:nvPr/>
          </p:nvSpPr>
          <p:spPr>
            <a:xfrm>
              <a:off x="4538325" y="2923050"/>
              <a:ext cx="201175" cy="178250"/>
            </a:xfrm>
            <a:custGeom>
              <a:rect b="b" l="l" r="r" t="t"/>
              <a:pathLst>
                <a:path extrusionOk="0" h="7130" w="8047">
                  <a:moveTo>
                    <a:pt x="4141" y="0"/>
                  </a:moveTo>
                  <a:cubicBezTo>
                    <a:pt x="2888" y="0"/>
                    <a:pt x="1634" y="660"/>
                    <a:pt x="972" y="1814"/>
                  </a:cubicBezTo>
                  <a:cubicBezTo>
                    <a:pt x="1" y="3510"/>
                    <a:pt x="602" y="5764"/>
                    <a:pt x="2276" y="6702"/>
                  </a:cubicBezTo>
                  <a:cubicBezTo>
                    <a:pt x="2794" y="6992"/>
                    <a:pt x="3366" y="7129"/>
                    <a:pt x="3937" y="7129"/>
                  </a:cubicBezTo>
                  <a:cubicBezTo>
                    <a:pt x="5210" y="7129"/>
                    <a:pt x="6478" y="6448"/>
                    <a:pt x="7127" y="5265"/>
                  </a:cubicBezTo>
                  <a:cubicBezTo>
                    <a:pt x="8047" y="3587"/>
                    <a:pt x="7464" y="1406"/>
                    <a:pt x="5843" y="454"/>
                  </a:cubicBezTo>
                  <a:cubicBezTo>
                    <a:pt x="5317" y="146"/>
                    <a:pt x="4729" y="0"/>
                    <a:pt x="4141"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7" name="Google Shape;4547;p10"/>
            <p:cNvSpPr/>
            <p:nvPr/>
          </p:nvSpPr>
          <p:spPr>
            <a:xfrm>
              <a:off x="4339575" y="2186975"/>
              <a:ext cx="202100" cy="178800"/>
            </a:xfrm>
            <a:custGeom>
              <a:rect b="b" l="l" r="r" t="t"/>
              <a:pathLst>
                <a:path extrusionOk="0" h="7152" w="8084">
                  <a:moveTo>
                    <a:pt x="4130" y="0"/>
                  </a:moveTo>
                  <a:cubicBezTo>
                    <a:pt x="2858" y="0"/>
                    <a:pt x="1599" y="682"/>
                    <a:pt x="947" y="1868"/>
                  </a:cubicBezTo>
                  <a:cubicBezTo>
                    <a:pt x="1" y="3586"/>
                    <a:pt x="618" y="5807"/>
                    <a:pt x="2299" y="6731"/>
                  </a:cubicBezTo>
                  <a:cubicBezTo>
                    <a:pt x="2818" y="7016"/>
                    <a:pt x="3387" y="7151"/>
                    <a:pt x="3953" y="7151"/>
                  </a:cubicBezTo>
                  <a:cubicBezTo>
                    <a:pt x="5225" y="7151"/>
                    <a:pt x="6485" y="6470"/>
                    <a:pt x="7137" y="5284"/>
                  </a:cubicBezTo>
                  <a:cubicBezTo>
                    <a:pt x="8083" y="3567"/>
                    <a:pt x="7466" y="1346"/>
                    <a:pt x="5785" y="421"/>
                  </a:cubicBezTo>
                  <a:cubicBezTo>
                    <a:pt x="5265" y="135"/>
                    <a:pt x="4697" y="0"/>
                    <a:pt x="4130"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8" name="Google Shape;4548;p10"/>
            <p:cNvSpPr/>
            <p:nvPr/>
          </p:nvSpPr>
          <p:spPr>
            <a:xfrm>
              <a:off x="3076000" y="3349125"/>
              <a:ext cx="199125" cy="176950"/>
            </a:xfrm>
            <a:custGeom>
              <a:rect b="b" l="l" r="r" t="t"/>
              <a:pathLst>
                <a:path extrusionOk="0" h="7078" w="7965">
                  <a:moveTo>
                    <a:pt x="4096" y="0"/>
                  </a:moveTo>
                  <a:cubicBezTo>
                    <a:pt x="2910" y="0"/>
                    <a:pt x="1709" y="604"/>
                    <a:pt x="1015" y="1690"/>
                  </a:cubicBezTo>
                  <a:cubicBezTo>
                    <a:pt x="1" y="3275"/>
                    <a:pt x="472" y="5472"/>
                    <a:pt x="2057" y="6536"/>
                  </a:cubicBezTo>
                  <a:cubicBezTo>
                    <a:pt x="2602" y="6903"/>
                    <a:pt x="3234" y="7077"/>
                    <a:pt x="3870" y="7077"/>
                  </a:cubicBezTo>
                  <a:cubicBezTo>
                    <a:pt x="5055" y="7077"/>
                    <a:pt x="6256" y="6473"/>
                    <a:pt x="6950" y="5388"/>
                  </a:cubicBezTo>
                  <a:cubicBezTo>
                    <a:pt x="7964" y="3803"/>
                    <a:pt x="7493" y="1606"/>
                    <a:pt x="5908" y="540"/>
                  </a:cubicBezTo>
                  <a:cubicBezTo>
                    <a:pt x="5363" y="174"/>
                    <a:pt x="4731" y="0"/>
                    <a:pt x="4096"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9" name="Google Shape;4549;p10"/>
            <p:cNvSpPr/>
            <p:nvPr/>
          </p:nvSpPr>
          <p:spPr>
            <a:xfrm>
              <a:off x="3540625" y="3610700"/>
              <a:ext cx="200300" cy="176875"/>
            </a:xfrm>
            <a:custGeom>
              <a:rect b="b" l="l" r="r" t="t"/>
              <a:pathLst>
                <a:path extrusionOk="0" h="7075" w="8012">
                  <a:moveTo>
                    <a:pt x="4108" y="0"/>
                  </a:moveTo>
                  <a:cubicBezTo>
                    <a:pt x="2902" y="0"/>
                    <a:pt x="1695" y="622"/>
                    <a:pt x="1013" y="1726"/>
                  </a:cubicBezTo>
                  <a:cubicBezTo>
                    <a:pt x="1" y="3365"/>
                    <a:pt x="556" y="5641"/>
                    <a:pt x="2210" y="6618"/>
                  </a:cubicBezTo>
                  <a:cubicBezTo>
                    <a:pt x="2733" y="6928"/>
                    <a:pt x="3318" y="7074"/>
                    <a:pt x="3903" y="7074"/>
                  </a:cubicBezTo>
                  <a:cubicBezTo>
                    <a:pt x="5109" y="7074"/>
                    <a:pt x="6317" y="6452"/>
                    <a:pt x="6999" y="5348"/>
                  </a:cubicBezTo>
                  <a:cubicBezTo>
                    <a:pt x="8011" y="3709"/>
                    <a:pt x="7456" y="1433"/>
                    <a:pt x="5801" y="456"/>
                  </a:cubicBezTo>
                  <a:cubicBezTo>
                    <a:pt x="5277" y="147"/>
                    <a:pt x="4693" y="0"/>
                    <a:pt x="4108"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0" name="Google Shape;4550;p10"/>
            <p:cNvSpPr/>
            <p:nvPr/>
          </p:nvSpPr>
          <p:spPr>
            <a:xfrm>
              <a:off x="4674675" y="2688875"/>
              <a:ext cx="195200" cy="172375"/>
            </a:xfrm>
            <a:custGeom>
              <a:rect b="b" l="l" r="r" t="t"/>
              <a:pathLst>
                <a:path extrusionOk="0" h="6895" w="7808">
                  <a:moveTo>
                    <a:pt x="3932" y="0"/>
                  </a:moveTo>
                  <a:cubicBezTo>
                    <a:pt x="2766" y="0"/>
                    <a:pt x="1646" y="618"/>
                    <a:pt x="998" y="1737"/>
                  </a:cubicBezTo>
                  <a:cubicBezTo>
                    <a:pt x="0" y="3458"/>
                    <a:pt x="544" y="5517"/>
                    <a:pt x="2245" y="6460"/>
                  </a:cubicBezTo>
                  <a:cubicBezTo>
                    <a:pt x="2774" y="6754"/>
                    <a:pt x="3339" y="6894"/>
                    <a:pt x="3893" y="6894"/>
                  </a:cubicBezTo>
                  <a:cubicBezTo>
                    <a:pt x="5074" y="6894"/>
                    <a:pt x="6209" y="6255"/>
                    <a:pt x="6856" y="5106"/>
                  </a:cubicBezTo>
                  <a:cubicBezTo>
                    <a:pt x="7808" y="3418"/>
                    <a:pt x="7276" y="1401"/>
                    <a:pt x="5630" y="459"/>
                  </a:cubicBezTo>
                  <a:cubicBezTo>
                    <a:pt x="5086" y="149"/>
                    <a:pt x="4504" y="0"/>
                    <a:pt x="3932"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1" name="Google Shape;4551;p10"/>
            <p:cNvSpPr/>
            <p:nvPr/>
          </p:nvSpPr>
          <p:spPr>
            <a:xfrm>
              <a:off x="4142400" y="3637900"/>
              <a:ext cx="193750" cy="171275"/>
            </a:xfrm>
            <a:custGeom>
              <a:rect b="b" l="l" r="r" t="t"/>
              <a:pathLst>
                <a:path extrusionOk="0" h="6851" w="7750">
                  <a:moveTo>
                    <a:pt x="3900" y="1"/>
                  </a:moveTo>
                  <a:cubicBezTo>
                    <a:pt x="2729" y="1"/>
                    <a:pt x="1603" y="626"/>
                    <a:pt x="959" y="1754"/>
                  </a:cubicBezTo>
                  <a:cubicBezTo>
                    <a:pt x="1" y="3433"/>
                    <a:pt x="531" y="5463"/>
                    <a:pt x="2172" y="6398"/>
                  </a:cubicBezTo>
                  <a:cubicBezTo>
                    <a:pt x="2708" y="6705"/>
                    <a:pt x="3284" y="6851"/>
                    <a:pt x="3850" y="6851"/>
                  </a:cubicBezTo>
                  <a:cubicBezTo>
                    <a:pt x="5021" y="6851"/>
                    <a:pt x="6147" y="6225"/>
                    <a:pt x="6791" y="5097"/>
                  </a:cubicBezTo>
                  <a:cubicBezTo>
                    <a:pt x="7749" y="3419"/>
                    <a:pt x="7219" y="1388"/>
                    <a:pt x="5579" y="452"/>
                  </a:cubicBezTo>
                  <a:cubicBezTo>
                    <a:pt x="5042" y="147"/>
                    <a:pt x="4466" y="1"/>
                    <a:pt x="3900"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2" name="Google Shape;4552;p10"/>
            <p:cNvSpPr/>
            <p:nvPr/>
          </p:nvSpPr>
          <p:spPr>
            <a:xfrm>
              <a:off x="3360900" y="3666625"/>
              <a:ext cx="193875" cy="171375"/>
            </a:xfrm>
            <a:custGeom>
              <a:rect b="b" l="l" r="r" t="t"/>
              <a:pathLst>
                <a:path extrusionOk="0" h="6855" w="7755">
                  <a:moveTo>
                    <a:pt x="3903" y="1"/>
                  </a:moveTo>
                  <a:cubicBezTo>
                    <a:pt x="2721" y="1"/>
                    <a:pt x="1583" y="641"/>
                    <a:pt x="942" y="1789"/>
                  </a:cubicBezTo>
                  <a:cubicBezTo>
                    <a:pt x="0" y="3472"/>
                    <a:pt x="553" y="5495"/>
                    <a:pt x="2206" y="6419"/>
                  </a:cubicBezTo>
                  <a:cubicBezTo>
                    <a:pt x="2734" y="6714"/>
                    <a:pt x="3297" y="6854"/>
                    <a:pt x="3851" y="6854"/>
                  </a:cubicBezTo>
                  <a:cubicBezTo>
                    <a:pt x="5033" y="6854"/>
                    <a:pt x="6170" y="6213"/>
                    <a:pt x="6811" y="5065"/>
                  </a:cubicBezTo>
                  <a:cubicBezTo>
                    <a:pt x="7754" y="3378"/>
                    <a:pt x="7200" y="1360"/>
                    <a:pt x="5547" y="435"/>
                  </a:cubicBezTo>
                  <a:cubicBezTo>
                    <a:pt x="5020" y="141"/>
                    <a:pt x="4457" y="1"/>
                    <a:pt x="3903"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3" name="Google Shape;4553;p10"/>
            <p:cNvSpPr/>
            <p:nvPr/>
          </p:nvSpPr>
          <p:spPr>
            <a:xfrm>
              <a:off x="3128350" y="3535900"/>
              <a:ext cx="193700" cy="171275"/>
            </a:xfrm>
            <a:custGeom>
              <a:rect b="b" l="l" r="r" t="t"/>
              <a:pathLst>
                <a:path extrusionOk="0" h="6851" w="7748">
                  <a:moveTo>
                    <a:pt x="3901" y="1"/>
                  </a:moveTo>
                  <a:cubicBezTo>
                    <a:pt x="2729" y="1"/>
                    <a:pt x="1602" y="627"/>
                    <a:pt x="959" y="1755"/>
                  </a:cubicBezTo>
                  <a:cubicBezTo>
                    <a:pt x="1" y="3433"/>
                    <a:pt x="531" y="5464"/>
                    <a:pt x="2171" y="6399"/>
                  </a:cubicBezTo>
                  <a:cubicBezTo>
                    <a:pt x="2708" y="6705"/>
                    <a:pt x="3283" y="6851"/>
                    <a:pt x="3849" y="6851"/>
                  </a:cubicBezTo>
                  <a:cubicBezTo>
                    <a:pt x="5020" y="6851"/>
                    <a:pt x="6147" y="6225"/>
                    <a:pt x="6791" y="5097"/>
                  </a:cubicBezTo>
                  <a:cubicBezTo>
                    <a:pt x="7748" y="3417"/>
                    <a:pt x="7219" y="1388"/>
                    <a:pt x="5577" y="452"/>
                  </a:cubicBezTo>
                  <a:cubicBezTo>
                    <a:pt x="5041" y="146"/>
                    <a:pt x="4466" y="1"/>
                    <a:pt x="3901"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4" name="Google Shape;4554;p10"/>
            <p:cNvSpPr/>
            <p:nvPr/>
          </p:nvSpPr>
          <p:spPr>
            <a:xfrm>
              <a:off x="3462050" y="1850575"/>
              <a:ext cx="195600" cy="173375"/>
            </a:xfrm>
            <a:custGeom>
              <a:rect b="b" l="l" r="r" t="t"/>
              <a:pathLst>
                <a:path extrusionOk="0" h="6935" w="7824">
                  <a:moveTo>
                    <a:pt x="3939" y="0"/>
                  </a:moveTo>
                  <a:cubicBezTo>
                    <a:pt x="2742" y="0"/>
                    <a:pt x="1590" y="648"/>
                    <a:pt x="941" y="1812"/>
                  </a:cubicBezTo>
                  <a:cubicBezTo>
                    <a:pt x="1" y="3498"/>
                    <a:pt x="539" y="5526"/>
                    <a:pt x="2176" y="6469"/>
                  </a:cubicBezTo>
                  <a:cubicBezTo>
                    <a:pt x="2722" y="6784"/>
                    <a:pt x="3310" y="6935"/>
                    <a:pt x="3886" y="6935"/>
                  </a:cubicBezTo>
                  <a:cubicBezTo>
                    <a:pt x="5083" y="6935"/>
                    <a:pt x="6234" y="6287"/>
                    <a:pt x="6884" y="5124"/>
                  </a:cubicBezTo>
                  <a:cubicBezTo>
                    <a:pt x="7824" y="3438"/>
                    <a:pt x="7286" y="1409"/>
                    <a:pt x="5649" y="466"/>
                  </a:cubicBezTo>
                  <a:cubicBezTo>
                    <a:pt x="5102" y="150"/>
                    <a:pt x="4515" y="0"/>
                    <a:pt x="3939"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5" name="Google Shape;4555;p10"/>
            <p:cNvSpPr/>
            <p:nvPr/>
          </p:nvSpPr>
          <p:spPr>
            <a:xfrm>
              <a:off x="2962950" y="2194300"/>
              <a:ext cx="195275" cy="172875"/>
            </a:xfrm>
            <a:custGeom>
              <a:rect b="b" l="l" r="r" t="t"/>
              <a:pathLst>
                <a:path extrusionOk="0" h="6915" w="7811">
                  <a:moveTo>
                    <a:pt x="3927" y="1"/>
                  </a:moveTo>
                  <a:cubicBezTo>
                    <a:pt x="2737" y="1"/>
                    <a:pt x="1596" y="644"/>
                    <a:pt x="946" y="1808"/>
                  </a:cubicBezTo>
                  <a:cubicBezTo>
                    <a:pt x="0" y="3502"/>
                    <a:pt x="546" y="5523"/>
                    <a:pt x="2202" y="6463"/>
                  </a:cubicBezTo>
                  <a:cubicBezTo>
                    <a:pt x="2741" y="6768"/>
                    <a:pt x="3318" y="6914"/>
                    <a:pt x="3885" y="6914"/>
                  </a:cubicBezTo>
                  <a:cubicBezTo>
                    <a:pt x="5060" y="6914"/>
                    <a:pt x="6190" y="6288"/>
                    <a:pt x="6841" y="5157"/>
                  </a:cubicBezTo>
                  <a:cubicBezTo>
                    <a:pt x="7810" y="3471"/>
                    <a:pt x="7296" y="1435"/>
                    <a:pt x="5662" y="480"/>
                  </a:cubicBezTo>
                  <a:cubicBezTo>
                    <a:pt x="5107" y="155"/>
                    <a:pt x="4511" y="1"/>
                    <a:pt x="3927"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6" name="Google Shape;4556;p10"/>
            <p:cNvSpPr/>
            <p:nvPr/>
          </p:nvSpPr>
          <p:spPr>
            <a:xfrm>
              <a:off x="4591150" y="3109650"/>
              <a:ext cx="195400" cy="172925"/>
            </a:xfrm>
            <a:custGeom>
              <a:rect b="b" l="l" r="r" t="t"/>
              <a:pathLst>
                <a:path extrusionOk="0" h="6917" w="7816">
                  <a:moveTo>
                    <a:pt x="3932" y="1"/>
                  </a:moveTo>
                  <a:cubicBezTo>
                    <a:pt x="2741" y="1"/>
                    <a:pt x="1597" y="647"/>
                    <a:pt x="948" y="1805"/>
                  </a:cubicBezTo>
                  <a:cubicBezTo>
                    <a:pt x="1" y="3500"/>
                    <a:pt x="545" y="5522"/>
                    <a:pt x="2198" y="6462"/>
                  </a:cubicBezTo>
                  <a:cubicBezTo>
                    <a:pt x="2740" y="6770"/>
                    <a:pt x="3319" y="6916"/>
                    <a:pt x="3886" y="6916"/>
                  </a:cubicBezTo>
                  <a:cubicBezTo>
                    <a:pt x="5093" y="6916"/>
                    <a:pt x="6249" y="6253"/>
                    <a:pt x="6896" y="5062"/>
                  </a:cubicBezTo>
                  <a:cubicBezTo>
                    <a:pt x="7815" y="3366"/>
                    <a:pt x="7239" y="1347"/>
                    <a:pt x="5570" y="429"/>
                  </a:cubicBezTo>
                  <a:cubicBezTo>
                    <a:pt x="5043" y="139"/>
                    <a:pt x="4482" y="1"/>
                    <a:pt x="3932"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7" name="Google Shape;4557;p10"/>
            <p:cNvSpPr/>
            <p:nvPr/>
          </p:nvSpPr>
          <p:spPr>
            <a:xfrm>
              <a:off x="4060075" y="1875000"/>
              <a:ext cx="196575" cy="173350"/>
            </a:xfrm>
            <a:custGeom>
              <a:rect b="b" l="l" r="r" t="t"/>
              <a:pathLst>
                <a:path extrusionOk="0" h="6934" w="7863">
                  <a:moveTo>
                    <a:pt x="3960" y="0"/>
                  </a:moveTo>
                  <a:cubicBezTo>
                    <a:pt x="2784" y="0"/>
                    <a:pt x="1648" y="625"/>
                    <a:pt x="995" y="1749"/>
                  </a:cubicBezTo>
                  <a:cubicBezTo>
                    <a:pt x="0" y="3460"/>
                    <a:pt x="543" y="5538"/>
                    <a:pt x="2230" y="6488"/>
                  </a:cubicBezTo>
                  <a:cubicBezTo>
                    <a:pt x="2765" y="6789"/>
                    <a:pt x="3339" y="6933"/>
                    <a:pt x="3904" y="6933"/>
                  </a:cubicBezTo>
                  <a:cubicBezTo>
                    <a:pt x="5080" y="6933"/>
                    <a:pt x="6216" y="6309"/>
                    <a:pt x="6869" y="5185"/>
                  </a:cubicBezTo>
                  <a:cubicBezTo>
                    <a:pt x="7862" y="3473"/>
                    <a:pt x="7321" y="1395"/>
                    <a:pt x="5633" y="445"/>
                  </a:cubicBezTo>
                  <a:cubicBezTo>
                    <a:pt x="5098" y="144"/>
                    <a:pt x="4524" y="0"/>
                    <a:pt x="3960"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8" name="Google Shape;4558;p10"/>
            <p:cNvSpPr/>
            <p:nvPr/>
          </p:nvSpPr>
          <p:spPr>
            <a:xfrm>
              <a:off x="3279075" y="1904300"/>
              <a:ext cx="195150" cy="172350"/>
            </a:xfrm>
            <a:custGeom>
              <a:rect b="b" l="l" r="r" t="t"/>
              <a:pathLst>
                <a:path extrusionOk="0" h="6894" w="7806">
                  <a:moveTo>
                    <a:pt x="3932" y="0"/>
                  </a:moveTo>
                  <a:cubicBezTo>
                    <a:pt x="2767" y="0"/>
                    <a:pt x="1648" y="617"/>
                    <a:pt x="999" y="1734"/>
                  </a:cubicBezTo>
                  <a:cubicBezTo>
                    <a:pt x="0" y="3455"/>
                    <a:pt x="543" y="5514"/>
                    <a:pt x="2243" y="6458"/>
                  </a:cubicBezTo>
                  <a:cubicBezTo>
                    <a:pt x="2773" y="6753"/>
                    <a:pt x="3338" y="6894"/>
                    <a:pt x="3893" y="6894"/>
                  </a:cubicBezTo>
                  <a:cubicBezTo>
                    <a:pt x="5074" y="6894"/>
                    <a:pt x="6208" y="6255"/>
                    <a:pt x="6855" y="5107"/>
                  </a:cubicBezTo>
                  <a:cubicBezTo>
                    <a:pt x="7806" y="3421"/>
                    <a:pt x="7275" y="1402"/>
                    <a:pt x="5631" y="461"/>
                  </a:cubicBezTo>
                  <a:cubicBezTo>
                    <a:pt x="5087" y="149"/>
                    <a:pt x="4504" y="0"/>
                    <a:pt x="3932"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9" name="Google Shape;4559;p10"/>
            <p:cNvSpPr/>
            <p:nvPr/>
          </p:nvSpPr>
          <p:spPr>
            <a:xfrm>
              <a:off x="4293225" y="2005750"/>
              <a:ext cx="195500" cy="173400"/>
            </a:xfrm>
            <a:custGeom>
              <a:rect b="b" l="l" r="r" t="t"/>
              <a:pathLst>
                <a:path extrusionOk="0" h="6936" w="7820">
                  <a:moveTo>
                    <a:pt x="3935" y="0"/>
                  </a:moveTo>
                  <a:cubicBezTo>
                    <a:pt x="2749" y="0"/>
                    <a:pt x="1607" y="635"/>
                    <a:pt x="954" y="1783"/>
                  </a:cubicBezTo>
                  <a:cubicBezTo>
                    <a:pt x="1" y="3460"/>
                    <a:pt x="521" y="5499"/>
                    <a:pt x="2145" y="6454"/>
                  </a:cubicBezTo>
                  <a:cubicBezTo>
                    <a:pt x="2700" y="6780"/>
                    <a:pt x="3297" y="6935"/>
                    <a:pt x="3884" y="6935"/>
                  </a:cubicBezTo>
                  <a:cubicBezTo>
                    <a:pt x="5070" y="6935"/>
                    <a:pt x="6212" y="6299"/>
                    <a:pt x="6865" y="5151"/>
                  </a:cubicBezTo>
                  <a:cubicBezTo>
                    <a:pt x="7820" y="3474"/>
                    <a:pt x="7300" y="1435"/>
                    <a:pt x="5674" y="482"/>
                  </a:cubicBezTo>
                  <a:cubicBezTo>
                    <a:pt x="5120" y="156"/>
                    <a:pt x="4522" y="0"/>
                    <a:pt x="3935"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0" name="Google Shape;4560;p10"/>
            <p:cNvSpPr/>
            <p:nvPr/>
          </p:nvSpPr>
          <p:spPr>
            <a:xfrm>
              <a:off x="3959175" y="3690800"/>
              <a:ext cx="194325" cy="171850"/>
            </a:xfrm>
            <a:custGeom>
              <a:rect b="b" l="l" r="r" t="t"/>
              <a:pathLst>
                <a:path extrusionOk="0" h="6874" w="7773">
                  <a:moveTo>
                    <a:pt x="3908" y="0"/>
                  </a:moveTo>
                  <a:cubicBezTo>
                    <a:pt x="2730" y="0"/>
                    <a:pt x="1599" y="635"/>
                    <a:pt x="954" y="1777"/>
                  </a:cubicBezTo>
                  <a:cubicBezTo>
                    <a:pt x="0" y="3466"/>
                    <a:pt x="540" y="5491"/>
                    <a:pt x="2196" y="6426"/>
                  </a:cubicBezTo>
                  <a:cubicBezTo>
                    <a:pt x="2731" y="6729"/>
                    <a:pt x="3303" y="6873"/>
                    <a:pt x="3864" y="6873"/>
                  </a:cubicBezTo>
                  <a:cubicBezTo>
                    <a:pt x="5042" y="6873"/>
                    <a:pt x="6173" y="6239"/>
                    <a:pt x="6819" y="5096"/>
                  </a:cubicBezTo>
                  <a:cubicBezTo>
                    <a:pt x="7772" y="3407"/>
                    <a:pt x="7233" y="1382"/>
                    <a:pt x="5576" y="447"/>
                  </a:cubicBezTo>
                  <a:cubicBezTo>
                    <a:pt x="5041" y="144"/>
                    <a:pt x="4469" y="0"/>
                    <a:pt x="3908"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1" name="Google Shape;4561;p10"/>
            <p:cNvSpPr/>
            <p:nvPr/>
          </p:nvSpPr>
          <p:spPr>
            <a:xfrm>
              <a:off x="4624575" y="2504400"/>
              <a:ext cx="196600" cy="173400"/>
            </a:xfrm>
            <a:custGeom>
              <a:rect b="b" l="l" r="r" t="t"/>
              <a:pathLst>
                <a:path extrusionOk="0" h="6936" w="7864">
                  <a:moveTo>
                    <a:pt x="3960" y="0"/>
                  </a:moveTo>
                  <a:cubicBezTo>
                    <a:pt x="2772" y="0"/>
                    <a:pt x="1627" y="639"/>
                    <a:pt x="976" y="1783"/>
                  </a:cubicBezTo>
                  <a:cubicBezTo>
                    <a:pt x="0" y="3500"/>
                    <a:pt x="565" y="5573"/>
                    <a:pt x="2264" y="6508"/>
                  </a:cubicBezTo>
                  <a:cubicBezTo>
                    <a:pt x="2790" y="6797"/>
                    <a:pt x="3351" y="6935"/>
                    <a:pt x="3904" y="6935"/>
                  </a:cubicBezTo>
                  <a:cubicBezTo>
                    <a:pt x="5092" y="6935"/>
                    <a:pt x="6237" y="6297"/>
                    <a:pt x="6888" y="5152"/>
                  </a:cubicBezTo>
                  <a:cubicBezTo>
                    <a:pt x="7863" y="3435"/>
                    <a:pt x="7299" y="1362"/>
                    <a:pt x="5600" y="428"/>
                  </a:cubicBezTo>
                  <a:cubicBezTo>
                    <a:pt x="5074" y="138"/>
                    <a:pt x="4512" y="0"/>
                    <a:pt x="3960"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2" name="Google Shape;4562;p10"/>
            <p:cNvSpPr/>
            <p:nvPr/>
          </p:nvSpPr>
          <p:spPr>
            <a:xfrm>
              <a:off x="2829925" y="2431675"/>
              <a:ext cx="194725" cy="172375"/>
            </a:xfrm>
            <a:custGeom>
              <a:rect b="b" l="l" r="r" t="t"/>
              <a:pathLst>
                <a:path extrusionOk="0" h="6895" w="7789">
                  <a:moveTo>
                    <a:pt x="3913" y="1"/>
                  </a:moveTo>
                  <a:cubicBezTo>
                    <a:pt x="2724" y="1"/>
                    <a:pt x="1585" y="647"/>
                    <a:pt x="937" y="1814"/>
                  </a:cubicBezTo>
                  <a:cubicBezTo>
                    <a:pt x="0" y="3506"/>
                    <a:pt x="550" y="5518"/>
                    <a:pt x="2206" y="6449"/>
                  </a:cubicBezTo>
                  <a:cubicBezTo>
                    <a:pt x="2742" y="6751"/>
                    <a:pt x="3315" y="6895"/>
                    <a:pt x="3877" y="6895"/>
                  </a:cubicBezTo>
                  <a:cubicBezTo>
                    <a:pt x="5051" y="6895"/>
                    <a:pt x="6178" y="6265"/>
                    <a:pt x="6826" y="5130"/>
                  </a:cubicBezTo>
                  <a:cubicBezTo>
                    <a:pt x="7788" y="3446"/>
                    <a:pt x="7269" y="1421"/>
                    <a:pt x="5634" y="473"/>
                  </a:cubicBezTo>
                  <a:cubicBezTo>
                    <a:pt x="5082" y="153"/>
                    <a:pt x="4492" y="1"/>
                    <a:pt x="3913"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3" name="Google Shape;4563;p10"/>
            <p:cNvSpPr/>
            <p:nvPr/>
          </p:nvSpPr>
          <p:spPr>
            <a:xfrm>
              <a:off x="4575350" y="2320950"/>
              <a:ext cx="195275" cy="172425"/>
            </a:xfrm>
            <a:custGeom>
              <a:rect b="b" l="l" r="r" t="t"/>
              <a:pathLst>
                <a:path extrusionOk="0" h="6897" w="7811">
                  <a:moveTo>
                    <a:pt x="3934" y="1"/>
                  </a:moveTo>
                  <a:cubicBezTo>
                    <a:pt x="2761" y="1"/>
                    <a:pt x="1635" y="629"/>
                    <a:pt x="986" y="1762"/>
                  </a:cubicBezTo>
                  <a:cubicBezTo>
                    <a:pt x="1" y="3485"/>
                    <a:pt x="561" y="5539"/>
                    <a:pt x="2270" y="6475"/>
                  </a:cubicBezTo>
                  <a:cubicBezTo>
                    <a:pt x="2791" y="6760"/>
                    <a:pt x="3346" y="6896"/>
                    <a:pt x="3891" y="6896"/>
                  </a:cubicBezTo>
                  <a:cubicBezTo>
                    <a:pt x="5082" y="6896"/>
                    <a:pt x="6226" y="6246"/>
                    <a:pt x="6872" y="5084"/>
                  </a:cubicBezTo>
                  <a:cubicBezTo>
                    <a:pt x="7811" y="3392"/>
                    <a:pt x="7263" y="1381"/>
                    <a:pt x="5608" y="448"/>
                  </a:cubicBezTo>
                  <a:cubicBezTo>
                    <a:pt x="5071" y="145"/>
                    <a:pt x="4497" y="1"/>
                    <a:pt x="3934"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4" name="Google Shape;4564;p10"/>
            <p:cNvSpPr/>
            <p:nvPr/>
          </p:nvSpPr>
          <p:spPr>
            <a:xfrm>
              <a:off x="2796075" y="3036950"/>
              <a:ext cx="194500" cy="171925"/>
            </a:xfrm>
            <a:custGeom>
              <a:rect b="b" l="l" r="r" t="t"/>
              <a:pathLst>
                <a:path extrusionOk="0" h="6877" w="7780">
                  <a:moveTo>
                    <a:pt x="3915" y="0"/>
                  </a:moveTo>
                  <a:cubicBezTo>
                    <a:pt x="2725" y="0"/>
                    <a:pt x="1583" y="649"/>
                    <a:pt x="939" y="1812"/>
                  </a:cubicBezTo>
                  <a:cubicBezTo>
                    <a:pt x="0" y="3503"/>
                    <a:pt x="563" y="5522"/>
                    <a:pt x="2230" y="6446"/>
                  </a:cubicBezTo>
                  <a:cubicBezTo>
                    <a:pt x="2755" y="6737"/>
                    <a:pt x="3315" y="6876"/>
                    <a:pt x="3865" y="6876"/>
                  </a:cubicBezTo>
                  <a:cubicBezTo>
                    <a:pt x="5054" y="6876"/>
                    <a:pt x="6197" y="6227"/>
                    <a:pt x="6840" y="5064"/>
                  </a:cubicBezTo>
                  <a:cubicBezTo>
                    <a:pt x="7779" y="3371"/>
                    <a:pt x="7216" y="1353"/>
                    <a:pt x="5550" y="429"/>
                  </a:cubicBezTo>
                  <a:cubicBezTo>
                    <a:pt x="5024" y="139"/>
                    <a:pt x="4465" y="0"/>
                    <a:pt x="3915"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5" name="Google Shape;4565;p10"/>
            <p:cNvSpPr/>
            <p:nvPr/>
          </p:nvSpPr>
          <p:spPr>
            <a:xfrm>
              <a:off x="3645375" y="1797875"/>
              <a:ext cx="194825" cy="172425"/>
            </a:xfrm>
            <a:custGeom>
              <a:rect b="b" l="l" r="r" t="t"/>
              <a:pathLst>
                <a:path extrusionOk="0" h="6897" w="7793">
                  <a:moveTo>
                    <a:pt x="3918" y="0"/>
                  </a:moveTo>
                  <a:cubicBezTo>
                    <a:pt x="2714" y="0"/>
                    <a:pt x="1563" y="664"/>
                    <a:pt x="917" y="1854"/>
                  </a:cubicBezTo>
                  <a:cubicBezTo>
                    <a:pt x="0" y="3548"/>
                    <a:pt x="578" y="5555"/>
                    <a:pt x="2246" y="6471"/>
                  </a:cubicBezTo>
                  <a:cubicBezTo>
                    <a:pt x="2770" y="6759"/>
                    <a:pt x="3328" y="6897"/>
                    <a:pt x="3876" y="6897"/>
                  </a:cubicBezTo>
                  <a:cubicBezTo>
                    <a:pt x="5064" y="6897"/>
                    <a:pt x="6204" y="6250"/>
                    <a:pt x="6850" y="5090"/>
                  </a:cubicBezTo>
                  <a:cubicBezTo>
                    <a:pt x="7793" y="3400"/>
                    <a:pt x="7249" y="1387"/>
                    <a:pt x="5597" y="452"/>
                  </a:cubicBezTo>
                  <a:cubicBezTo>
                    <a:pt x="5057" y="146"/>
                    <a:pt x="4482" y="0"/>
                    <a:pt x="3918"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6" name="Google Shape;4566;p10"/>
            <p:cNvSpPr/>
            <p:nvPr/>
          </p:nvSpPr>
          <p:spPr>
            <a:xfrm>
              <a:off x="4457675" y="3347050"/>
              <a:ext cx="195300" cy="172400"/>
            </a:xfrm>
            <a:custGeom>
              <a:rect b="b" l="l" r="r" t="t"/>
              <a:pathLst>
                <a:path extrusionOk="0" h="6896" w="7812">
                  <a:moveTo>
                    <a:pt x="3935" y="1"/>
                  </a:moveTo>
                  <a:cubicBezTo>
                    <a:pt x="2765" y="1"/>
                    <a:pt x="1642" y="624"/>
                    <a:pt x="993" y="1751"/>
                  </a:cubicBezTo>
                  <a:cubicBezTo>
                    <a:pt x="1" y="3472"/>
                    <a:pt x="554" y="5527"/>
                    <a:pt x="2259" y="6468"/>
                  </a:cubicBezTo>
                  <a:cubicBezTo>
                    <a:pt x="2784" y="6757"/>
                    <a:pt x="3343" y="6895"/>
                    <a:pt x="3892" y="6895"/>
                  </a:cubicBezTo>
                  <a:cubicBezTo>
                    <a:pt x="5079" y="6895"/>
                    <a:pt x="6218" y="6251"/>
                    <a:pt x="6865" y="5096"/>
                  </a:cubicBezTo>
                  <a:cubicBezTo>
                    <a:pt x="7811" y="3404"/>
                    <a:pt x="7270" y="1391"/>
                    <a:pt x="5620" y="454"/>
                  </a:cubicBezTo>
                  <a:cubicBezTo>
                    <a:pt x="5080" y="147"/>
                    <a:pt x="4502" y="1"/>
                    <a:pt x="3935"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7" name="Google Shape;4567;p10"/>
            <p:cNvSpPr/>
            <p:nvPr/>
          </p:nvSpPr>
          <p:spPr>
            <a:xfrm>
              <a:off x="2746950" y="2853475"/>
              <a:ext cx="193525" cy="170900"/>
            </a:xfrm>
            <a:custGeom>
              <a:rect b="b" l="l" r="r" t="t"/>
              <a:pathLst>
                <a:path extrusionOk="0" h="6836" w="7741">
                  <a:moveTo>
                    <a:pt x="3904" y="1"/>
                  </a:moveTo>
                  <a:cubicBezTo>
                    <a:pt x="2732" y="1"/>
                    <a:pt x="1596" y="631"/>
                    <a:pt x="957" y="1756"/>
                  </a:cubicBezTo>
                  <a:cubicBezTo>
                    <a:pt x="1" y="3438"/>
                    <a:pt x="546" y="5476"/>
                    <a:pt x="2199" y="6401"/>
                  </a:cubicBezTo>
                  <a:cubicBezTo>
                    <a:pt x="2724" y="6695"/>
                    <a:pt x="3287" y="6836"/>
                    <a:pt x="3839" y="6836"/>
                  </a:cubicBezTo>
                  <a:cubicBezTo>
                    <a:pt x="5027" y="6836"/>
                    <a:pt x="6170" y="6188"/>
                    <a:pt x="6809" y="5032"/>
                  </a:cubicBezTo>
                  <a:cubicBezTo>
                    <a:pt x="7740" y="3346"/>
                    <a:pt x="7161" y="1317"/>
                    <a:pt x="5490" y="408"/>
                  </a:cubicBezTo>
                  <a:cubicBezTo>
                    <a:pt x="4983" y="132"/>
                    <a:pt x="4440" y="1"/>
                    <a:pt x="3904"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8" name="Google Shape;4568;p10"/>
            <p:cNvSpPr/>
            <p:nvPr/>
          </p:nvSpPr>
          <p:spPr>
            <a:xfrm>
              <a:off x="3776750" y="3744500"/>
              <a:ext cx="193325" cy="170775"/>
            </a:xfrm>
            <a:custGeom>
              <a:rect b="b" l="l" r="r" t="t"/>
              <a:pathLst>
                <a:path extrusionOk="0" h="6831" w="7733">
                  <a:moveTo>
                    <a:pt x="3895" y="1"/>
                  </a:moveTo>
                  <a:cubicBezTo>
                    <a:pt x="2737" y="1"/>
                    <a:pt x="1616" y="612"/>
                    <a:pt x="977" y="1711"/>
                  </a:cubicBezTo>
                  <a:cubicBezTo>
                    <a:pt x="0" y="3388"/>
                    <a:pt x="516" y="5434"/>
                    <a:pt x="2153" y="6375"/>
                  </a:cubicBezTo>
                  <a:cubicBezTo>
                    <a:pt x="2690" y="6684"/>
                    <a:pt x="3268" y="6831"/>
                    <a:pt x="3836" y="6831"/>
                  </a:cubicBezTo>
                  <a:cubicBezTo>
                    <a:pt x="5009" y="6831"/>
                    <a:pt x="6140" y="6202"/>
                    <a:pt x="6782" y="5071"/>
                  </a:cubicBezTo>
                  <a:cubicBezTo>
                    <a:pt x="7732" y="3391"/>
                    <a:pt x="7184" y="1353"/>
                    <a:pt x="5528" y="429"/>
                  </a:cubicBezTo>
                  <a:cubicBezTo>
                    <a:pt x="5007" y="139"/>
                    <a:pt x="4447" y="1"/>
                    <a:pt x="3895"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9" name="Google Shape;4569;p10"/>
            <p:cNvSpPr/>
            <p:nvPr/>
          </p:nvSpPr>
          <p:spPr>
            <a:xfrm>
              <a:off x="2846275" y="3221400"/>
              <a:ext cx="193475" cy="170825"/>
            </a:xfrm>
            <a:custGeom>
              <a:rect b="b" l="l" r="r" t="t"/>
              <a:pathLst>
                <a:path extrusionOk="0" h="6833" w="7739">
                  <a:moveTo>
                    <a:pt x="3899" y="1"/>
                  </a:moveTo>
                  <a:cubicBezTo>
                    <a:pt x="2735" y="1"/>
                    <a:pt x="1609" y="621"/>
                    <a:pt x="969" y="1731"/>
                  </a:cubicBezTo>
                  <a:cubicBezTo>
                    <a:pt x="1" y="3409"/>
                    <a:pt x="530" y="5452"/>
                    <a:pt x="2174" y="6386"/>
                  </a:cubicBezTo>
                  <a:cubicBezTo>
                    <a:pt x="2706" y="6689"/>
                    <a:pt x="3277" y="6833"/>
                    <a:pt x="3838" y="6833"/>
                  </a:cubicBezTo>
                  <a:cubicBezTo>
                    <a:pt x="5017" y="6833"/>
                    <a:pt x="6154" y="6196"/>
                    <a:pt x="6794" y="5054"/>
                  </a:cubicBezTo>
                  <a:cubicBezTo>
                    <a:pt x="7738" y="3368"/>
                    <a:pt x="7175" y="1339"/>
                    <a:pt x="5512" y="421"/>
                  </a:cubicBezTo>
                  <a:cubicBezTo>
                    <a:pt x="4997" y="136"/>
                    <a:pt x="4444" y="1"/>
                    <a:pt x="3899"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0" name="Google Shape;4570;p10"/>
            <p:cNvSpPr/>
            <p:nvPr/>
          </p:nvSpPr>
          <p:spPr>
            <a:xfrm>
              <a:off x="3829575" y="1746025"/>
              <a:ext cx="192350" cy="169750"/>
            </a:xfrm>
            <a:custGeom>
              <a:rect b="b" l="l" r="r" t="t"/>
              <a:pathLst>
                <a:path extrusionOk="0" h="6790" w="7694">
                  <a:moveTo>
                    <a:pt x="3893" y="0"/>
                  </a:moveTo>
                  <a:cubicBezTo>
                    <a:pt x="2742" y="0"/>
                    <a:pt x="1620" y="600"/>
                    <a:pt x="982" y="1675"/>
                  </a:cubicBezTo>
                  <a:cubicBezTo>
                    <a:pt x="0" y="3330"/>
                    <a:pt x="519" y="5409"/>
                    <a:pt x="2146" y="6345"/>
                  </a:cubicBezTo>
                  <a:cubicBezTo>
                    <a:pt x="2669" y="6646"/>
                    <a:pt x="3239" y="6790"/>
                    <a:pt x="3802" y="6790"/>
                  </a:cubicBezTo>
                  <a:cubicBezTo>
                    <a:pt x="4953" y="6790"/>
                    <a:pt x="6076" y="6190"/>
                    <a:pt x="6714" y="5115"/>
                  </a:cubicBezTo>
                  <a:cubicBezTo>
                    <a:pt x="7694" y="3460"/>
                    <a:pt x="7177" y="1381"/>
                    <a:pt x="5550" y="445"/>
                  </a:cubicBezTo>
                  <a:cubicBezTo>
                    <a:pt x="5026" y="144"/>
                    <a:pt x="4456" y="0"/>
                    <a:pt x="3893"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1" name="Google Shape;4571;p10"/>
            <p:cNvSpPr/>
            <p:nvPr/>
          </p:nvSpPr>
          <p:spPr>
            <a:xfrm>
              <a:off x="3098375" y="1958950"/>
              <a:ext cx="191150" cy="169325"/>
            </a:xfrm>
            <a:custGeom>
              <a:rect b="b" l="l" r="r" t="t"/>
              <a:pathLst>
                <a:path extrusionOk="0" h="6773" w="7646">
                  <a:moveTo>
                    <a:pt x="3875" y="1"/>
                  </a:moveTo>
                  <a:cubicBezTo>
                    <a:pt x="2701" y="1"/>
                    <a:pt x="1555" y="629"/>
                    <a:pt x="923" y="1743"/>
                  </a:cubicBezTo>
                  <a:cubicBezTo>
                    <a:pt x="0" y="3373"/>
                    <a:pt x="537" y="5416"/>
                    <a:pt x="2122" y="6329"/>
                  </a:cubicBezTo>
                  <a:cubicBezTo>
                    <a:pt x="2644" y="6630"/>
                    <a:pt x="3210" y="6773"/>
                    <a:pt x="3771" y="6773"/>
                  </a:cubicBezTo>
                  <a:cubicBezTo>
                    <a:pt x="4962" y="6773"/>
                    <a:pt x="6123" y="6127"/>
                    <a:pt x="6751" y="4982"/>
                  </a:cubicBezTo>
                  <a:cubicBezTo>
                    <a:pt x="7645" y="3345"/>
                    <a:pt x="7077" y="1309"/>
                    <a:pt x="5475" y="417"/>
                  </a:cubicBezTo>
                  <a:cubicBezTo>
                    <a:pt x="4967" y="135"/>
                    <a:pt x="4418" y="1"/>
                    <a:pt x="3875"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2" name="Google Shape;4572;p10"/>
            <p:cNvSpPr/>
            <p:nvPr/>
          </p:nvSpPr>
          <p:spPr>
            <a:xfrm>
              <a:off x="4726650" y="2874375"/>
              <a:ext cx="191050" cy="169250"/>
            </a:xfrm>
            <a:custGeom>
              <a:rect b="b" l="l" r="r" t="t"/>
              <a:pathLst>
                <a:path extrusionOk="0" h="6770" w="7642">
                  <a:moveTo>
                    <a:pt x="3874" y="0"/>
                  </a:moveTo>
                  <a:cubicBezTo>
                    <a:pt x="2716" y="0"/>
                    <a:pt x="1585" y="606"/>
                    <a:pt x="950" y="1688"/>
                  </a:cubicBezTo>
                  <a:cubicBezTo>
                    <a:pt x="1" y="3306"/>
                    <a:pt x="500" y="5360"/>
                    <a:pt x="2070" y="6299"/>
                  </a:cubicBezTo>
                  <a:cubicBezTo>
                    <a:pt x="2604" y="6618"/>
                    <a:pt x="3190" y="6770"/>
                    <a:pt x="3769" y="6770"/>
                  </a:cubicBezTo>
                  <a:cubicBezTo>
                    <a:pt x="4942" y="6770"/>
                    <a:pt x="6086" y="6147"/>
                    <a:pt x="6719" y="5032"/>
                  </a:cubicBezTo>
                  <a:cubicBezTo>
                    <a:pt x="7641" y="3405"/>
                    <a:pt x="7108" y="1358"/>
                    <a:pt x="5522" y="443"/>
                  </a:cubicBezTo>
                  <a:cubicBezTo>
                    <a:pt x="5003" y="143"/>
                    <a:pt x="4435" y="0"/>
                    <a:pt x="3874"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3" name="Google Shape;4573;p10"/>
            <p:cNvSpPr/>
            <p:nvPr/>
          </p:nvSpPr>
          <p:spPr>
            <a:xfrm>
              <a:off x="4527400" y="2138325"/>
              <a:ext cx="192400" cy="169750"/>
            </a:xfrm>
            <a:custGeom>
              <a:rect b="b" l="l" r="r" t="t"/>
              <a:pathLst>
                <a:path extrusionOk="0" h="6790" w="7696">
                  <a:moveTo>
                    <a:pt x="3893" y="1"/>
                  </a:moveTo>
                  <a:cubicBezTo>
                    <a:pt x="2740" y="1"/>
                    <a:pt x="1617" y="602"/>
                    <a:pt x="979" y="1680"/>
                  </a:cubicBezTo>
                  <a:cubicBezTo>
                    <a:pt x="0" y="3336"/>
                    <a:pt x="522" y="5414"/>
                    <a:pt x="2150" y="6348"/>
                  </a:cubicBezTo>
                  <a:cubicBezTo>
                    <a:pt x="2672" y="6648"/>
                    <a:pt x="3240" y="6790"/>
                    <a:pt x="3801" y="6790"/>
                  </a:cubicBezTo>
                  <a:cubicBezTo>
                    <a:pt x="4954" y="6790"/>
                    <a:pt x="6078" y="6189"/>
                    <a:pt x="6715" y="5111"/>
                  </a:cubicBezTo>
                  <a:cubicBezTo>
                    <a:pt x="7695" y="3454"/>
                    <a:pt x="7173" y="1377"/>
                    <a:pt x="5544" y="442"/>
                  </a:cubicBezTo>
                  <a:cubicBezTo>
                    <a:pt x="5022" y="143"/>
                    <a:pt x="4454" y="1"/>
                    <a:pt x="3893"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4" name="Google Shape;4574;p10"/>
            <p:cNvSpPr/>
            <p:nvPr/>
          </p:nvSpPr>
          <p:spPr>
            <a:xfrm>
              <a:off x="3595375" y="3798975"/>
              <a:ext cx="190075" cy="168150"/>
            </a:xfrm>
            <a:custGeom>
              <a:rect b="b" l="l" r="r" t="t"/>
              <a:pathLst>
                <a:path extrusionOk="0" h="6726" w="7603">
                  <a:moveTo>
                    <a:pt x="3880" y="1"/>
                  </a:moveTo>
                  <a:cubicBezTo>
                    <a:pt x="2685" y="1"/>
                    <a:pt x="1505" y="643"/>
                    <a:pt x="889" y="1763"/>
                  </a:cubicBezTo>
                  <a:cubicBezTo>
                    <a:pt x="1" y="3381"/>
                    <a:pt x="581" y="5461"/>
                    <a:pt x="2168" y="6332"/>
                  </a:cubicBezTo>
                  <a:cubicBezTo>
                    <a:pt x="2656" y="6599"/>
                    <a:pt x="3190" y="6726"/>
                    <a:pt x="3721" y="6726"/>
                  </a:cubicBezTo>
                  <a:cubicBezTo>
                    <a:pt x="4917" y="6726"/>
                    <a:pt x="6098" y="6084"/>
                    <a:pt x="6714" y="4964"/>
                  </a:cubicBezTo>
                  <a:cubicBezTo>
                    <a:pt x="7603" y="3346"/>
                    <a:pt x="7022" y="1267"/>
                    <a:pt x="5435" y="396"/>
                  </a:cubicBezTo>
                  <a:cubicBezTo>
                    <a:pt x="4946" y="128"/>
                    <a:pt x="4412" y="1"/>
                    <a:pt x="3880"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5" name="Google Shape;4575;p10"/>
            <p:cNvSpPr/>
            <p:nvPr/>
          </p:nvSpPr>
          <p:spPr>
            <a:xfrm>
              <a:off x="2698950" y="2670900"/>
              <a:ext cx="190150" cy="168200"/>
            </a:xfrm>
            <a:custGeom>
              <a:rect b="b" l="l" r="r" t="t"/>
              <a:pathLst>
                <a:path extrusionOk="0" h="6728" w="7606">
                  <a:moveTo>
                    <a:pt x="3882" y="0"/>
                  </a:moveTo>
                  <a:cubicBezTo>
                    <a:pt x="2705" y="0"/>
                    <a:pt x="1541" y="623"/>
                    <a:pt x="916" y="1718"/>
                  </a:cubicBezTo>
                  <a:cubicBezTo>
                    <a:pt x="1" y="3322"/>
                    <a:pt x="552" y="5408"/>
                    <a:pt x="2126" y="6306"/>
                  </a:cubicBezTo>
                  <a:cubicBezTo>
                    <a:pt x="2626" y="6592"/>
                    <a:pt x="3177" y="6727"/>
                    <a:pt x="3725" y="6727"/>
                  </a:cubicBezTo>
                  <a:cubicBezTo>
                    <a:pt x="4901" y="6727"/>
                    <a:pt x="6065" y="6104"/>
                    <a:pt x="6689" y="5010"/>
                  </a:cubicBezTo>
                  <a:cubicBezTo>
                    <a:pt x="7606" y="3405"/>
                    <a:pt x="7055" y="1318"/>
                    <a:pt x="5481" y="421"/>
                  </a:cubicBezTo>
                  <a:cubicBezTo>
                    <a:pt x="4981" y="135"/>
                    <a:pt x="4430" y="0"/>
                    <a:pt x="3882"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6" name="Google Shape;4576;p10"/>
            <p:cNvSpPr/>
            <p:nvPr/>
          </p:nvSpPr>
          <p:spPr>
            <a:xfrm>
              <a:off x="4326475" y="3586000"/>
              <a:ext cx="191025" cy="168750"/>
            </a:xfrm>
            <a:custGeom>
              <a:rect b="b" l="l" r="r" t="t"/>
              <a:pathLst>
                <a:path extrusionOk="0" h="6750" w="7641">
                  <a:moveTo>
                    <a:pt x="3902" y="0"/>
                  </a:moveTo>
                  <a:cubicBezTo>
                    <a:pt x="2718" y="0"/>
                    <a:pt x="1553" y="633"/>
                    <a:pt x="928" y="1743"/>
                  </a:cubicBezTo>
                  <a:cubicBezTo>
                    <a:pt x="0" y="3392"/>
                    <a:pt x="598" y="5504"/>
                    <a:pt x="2240" y="6373"/>
                  </a:cubicBezTo>
                  <a:cubicBezTo>
                    <a:pt x="2722" y="6629"/>
                    <a:pt x="3243" y="6750"/>
                    <a:pt x="3760" y="6750"/>
                  </a:cubicBezTo>
                  <a:cubicBezTo>
                    <a:pt x="4963" y="6750"/>
                    <a:pt x="6144" y="6095"/>
                    <a:pt x="6759" y="4957"/>
                  </a:cubicBezTo>
                  <a:cubicBezTo>
                    <a:pt x="7641" y="3330"/>
                    <a:pt x="7060" y="1279"/>
                    <a:pt x="5470" y="402"/>
                  </a:cubicBezTo>
                  <a:cubicBezTo>
                    <a:pt x="4976" y="130"/>
                    <a:pt x="4437" y="0"/>
                    <a:pt x="3902"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7" name="Google Shape;4577;p10"/>
            <p:cNvSpPr/>
            <p:nvPr/>
          </p:nvSpPr>
          <p:spPr>
            <a:xfrm>
              <a:off x="2897700" y="3406925"/>
              <a:ext cx="189800" cy="167650"/>
            </a:xfrm>
            <a:custGeom>
              <a:rect b="b" l="l" r="r" t="t"/>
              <a:pathLst>
                <a:path extrusionOk="0" h="6706" w="7592">
                  <a:moveTo>
                    <a:pt x="3881" y="1"/>
                  </a:moveTo>
                  <a:cubicBezTo>
                    <a:pt x="2699" y="1"/>
                    <a:pt x="1529" y="628"/>
                    <a:pt x="910" y="1721"/>
                  </a:cubicBezTo>
                  <a:cubicBezTo>
                    <a:pt x="1" y="3328"/>
                    <a:pt x="572" y="5433"/>
                    <a:pt x="2157" y="6309"/>
                  </a:cubicBezTo>
                  <a:cubicBezTo>
                    <a:pt x="2643" y="6579"/>
                    <a:pt x="3177" y="6706"/>
                    <a:pt x="3710" y="6706"/>
                  </a:cubicBezTo>
                  <a:cubicBezTo>
                    <a:pt x="4911" y="6706"/>
                    <a:pt x="6102" y="6059"/>
                    <a:pt x="6710" y="4938"/>
                  </a:cubicBezTo>
                  <a:cubicBezTo>
                    <a:pt x="7591" y="3312"/>
                    <a:pt x="6984" y="1215"/>
                    <a:pt x="5388" y="371"/>
                  </a:cubicBezTo>
                  <a:cubicBezTo>
                    <a:pt x="4913" y="120"/>
                    <a:pt x="4396" y="1"/>
                    <a:pt x="3881"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8" name="Google Shape;4578;p10"/>
            <p:cNvSpPr/>
            <p:nvPr/>
          </p:nvSpPr>
          <p:spPr>
            <a:xfrm>
              <a:off x="2784125" y="2250825"/>
              <a:ext cx="187125" cy="166175"/>
            </a:xfrm>
            <a:custGeom>
              <a:rect b="b" l="l" r="r" t="t"/>
              <a:pathLst>
                <a:path extrusionOk="0" h="6647" w="7485">
                  <a:moveTo>
                    <a:pt x="3847" y="1"/>
                  </a:moveTo>
                  <a:cubicBezTo>
                    <a:pt x="2692" y="1"/>
                    <a:pt x="1528" y="604"/>
                    <a:pt x="902" y="1666"/>
                  </a:cubicBezTo>
                  <a:cubicBezTo>
                    <a:pt x="1" y="3197"/>
                    <a:pt x="503" y="5260"/>
                    <a:pt x="2006" y="6191"/>
                  </a:cubicBezTo>
                  <a:cubicBezTo>
                    <a:pt x="2504" y="6500"/>
                    <a:pt x="3070" y="6646"/>
                    <a:pt x="3638" y="6646"/>
                  </a:cubicBezTo>
                  <a:cubicBezTo>
                    <a:pt x="4793" y="6646"/>
                    <a:pt x="5956" y="6043"/>
                    <a:pt x="6582" y="4983"/>
                  </a:cubicBezTo>
                  <a:cubicBezTo>
                    <a:pt x="7485" y="3450"/>
                    <a:pt x="6982" y="1387"/>
                    <a:pt x="5479" y="456"/>
                  </a:cubicBezTo>
                  <a:cubicBezTo>
                    <a:pt x="4981" y="147"/>
                    <a:pt x="4415" y="1"/>
                    <a:pt x="3847"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9" name="Google Shape;4579;p10"/>
            <p:cNvSpPr/>
            <p:nvPr/>
          </p:nvSpPr>
          <p:spPr>
            <a:xfrm>
              <a:off x="4644675" y="3296775"/>
              <a:ext cx="187625" cy="166550"/>
            </a:xfrm>
            <a:custGeom>
              <a:rect b="b" l="l" r="r" t="t"/>
              <a:pathLst>
                <a:path extrusionOk="0" h="6662" w="7505">
                  <a:moveTo>
                    <a:pt x="3850" y="1"/>
                  </a:moveTo>
                  <a:cubicBezTo>
                    <a:pt x="2649" y="1"/>
                    <a:pt x="1450" y="647"/>
                    <a:pt x="851" y="1760"/>
                  </a:cubicBezTo>
                  <a:cubicBezTo>
                    <a:pt x="1" y="3345"/>
                    <a:pt x="571" y="5399"/>
                    <a:pt x="2102" y="6261"/>
                  </a:cubicBezTo>
                  <a:cubicBezTo>
                    <a:pt x="2586" y="6533"/>
                    <a:pt x="3121" y="6662"/>
                    <a:pt x="3657" y="6662"/>
                  </a:cubicBezTo>
                  <a:cubicBezTo>
                    <a:pt x="4858" y="6662"/>
                    <a:pt x="6057" y="6015"/>
                    <a:pt x="6654" y="4902"/>
                  </a:cubicBezTo>
                  <a:cubicBezTo>
                    <a:pt x="7504" y="3317"/>
                    <a:pt x="6934" y="1265"/>
                    <a:pt x="5405" y="402"/>
                  </a:cubicBezTo>
                  <a:cubicBezTo>
                    <a:pt x="4921" y="129"/>
                    <a:pt x="4386" y="1"/>
                    <a:pt x="3850"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0" name="Google Shape;4580;p10"/>
            <p:cNvSpPr/>
            <p:nvPr/>
          </p:nvSpPr>
          <p:spPr>
            <a:xfrm>
              <a:off x="4246750" y="1824900"/>
              <a:ext cx="189125" cy="167175"/>
            </a:xfrm>
            <a:custGeom>
              <a:rect b="b" l="l" r="r" t="t"/>
              <a:pathLst>
                <a:path extrusionOk="0" h="6687" w="7565">
                  <a:moveTo>
                    <a:pt x="3882" y="1"/>
                  </a:moveTo>
                  <a:cubicBezTo>
                    <a:pt x="2718" y="1"/>
                    <a:pt x="1550" y="609"/>
                    <a:pt x="924" y="1678"/>
                  </a:cubicBezTo>
                  <a:cubicBezTo>
                    <a:pt x="0" y="3255"/>
                    <a:pt x="550" y="5378"/>
                    <a:pt x="2112" y="6273"/>
                  </a:cubicBezTo>
                  <a:cubicBezTo>
                    <a:pt x="2601" y="6553"/>
                    <a:pt x="3145" y="6686"/>
                    <a:pt x="3688" y="6686"/>
                  </a:cubicBezTo>
                  <a:cubicBezTo>
                    <a:pt x="4833" y="6686"/>
                    <a:pt x="5977" y="6097"/>
                    <a:pt x="6614" y="5057"/>
                  </a:cubicBezTo>
                  <a:cubicBezTo>
                    <a:pt x="7564" y="3504"/>
                    <a:pt x="7051" y="1370"/>
                    <a:pt x="5503" y="442"/>
                  </a:cubicBezTo>
                  <a:cubicBezTo>
                    <a:pt x="5004" y="142"/>
                    <a:pt x="4443" y="1"/>
                    <a:pt x="3882"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1" name="Google Shape;4581;p10"/>
            <p:cNvSpPr/>
            <p:nvPr/>
          </p:nvSpPr>
          <p:spPr>
            <a:xfrm>
              <a:off x="4479975" y="1956475"/>
              <a:ext cx="187325" cy="165550"/>
            </a:xfrm>
            <a:custGeom>
              <a:rect b="b" l="l" r="r" t="t"/>
              <a:pathLst>
                <a:path extrusionOk="0" h="6622" w="7493">
                  <a:moveTo>
                    <a:pt x="3856" y="0"/>
                  </a:moveTo>
                  <a:cubicBezTo>
                    <a:pt x="2715" y="0"/>
                    <a:pt x="1569" y="593"/>
                    <a:pt x="941" y="1638"/>
                  </a:cubicBezTo>
                  <a:cubicBezTo>
                    <a:pt x="1" y="3198"/>
                    <a:pt x="556" y="5348"/>
                    <a:pt x="2127" y="6226"/>
                  </a:cubicBezTo>
                  <a:cubicBezTo>
                    <a:pt x="2607" y="6494"/>
                    <a:pt x="3137" y="6621"/>
                    <a:pt x="3666" y="6621"/>
                  </a:cubicBezTo>
                  <a:cubicBezTo>
                    <a:pt x="4830" y="6621"/>
                    <a:pt x="5989" y="6008"/>
                    <a:pt x="6602" y="4937"/>
                  </a:cubicBezTo>
                  <a:cubicBezTo>
                    <a:pt x="7492" y="3384"/>
                    <a:pt x="6959" y="1319"/>
                    <a:pt x="5438" y="423"/>
                  </a:cubicBezTo>
                  <a:cubicBezTo>
                    <a:pt x="4950" y="136"/>
                    <a:pt x="4404" y="0"/>
                    <a:pt x="3856"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2" name="Google Shape;4582;p10"/>
            <p:cNvSpPr/>
            <p:nvPr/>
          </p:nvSpPr>
          <p:spPr>
            <a:xfrm>
              <a:off x="3181625" y="3723025"/>
              <a:ext cx="186475" cy="164975"/>
            </a:xfrm>
            <a:custGeom>
              <a:rect b="b" l="l" r="r" t="t"/>
              <a:pathLst>
                <a:path extrusionOk="0" h="6599" w="7459">
                  <a:moveTo>
                    <a:pt x="3819" y="0"/>
                  </a:moveTo>
                  <a:cubicBezTo>
                    <a:pt x="2664" y="0"/>
                    <a:pt x="1512" y="610"/>
                    <a:pt x="897" y="1679"/>
                  </a:cubicBezTo>
                  <a:cubicBezTo>
                    <a:pt x="1" y="3236"/>
                    <a:pt x="541" y="5302"/>
                    <a:pt x="2077" y="6187"/>
                  </a:cubicBezTo>
                  <a:cubicBezTo>
                    <a:pt x="2563" y="6466"/>
                    <a:pt x="3102" y="6598"/>
                    <a:pt x="3641" y="6598"/>
                  </a:cubicBezTo>
                  <a:cubicBezTo>
                    <a:pt x="4796" y="6598"/>
                    <a:pt x="5947" y="5989"/>
                    <a:pt x="6561" y="4921"/>
                  </a:cubicBezTo>
                  <a:cubicBezTo>
                    <a:pt x="7459" y="3360"/>
                    <a:pt x="6918" y="1296"/>
                    <a:pt x="5381" y="412"/>
                  </a:cubicBezTo>
                  <a:cubicBezTo>
                    <a:pt x="4895" y="132"/>
                    <a:pt x="4357" y="0"/>
                    <a:pt x="3819"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3" name="Google Shape;4583;p10"/>
            <p:cNvSpPr/>
            <p:nvPr/>
          </p:nvSpPr>
          <p:spPr>
            <a:xfrm>
              <a:off x="2651475" y="2488875"/>
              <a:ext cx="185800" cy="164350"/>
            </a:xfrm>
            <a:custGeom>
              <a:rect b="b" l="l" r="r" t="t"/>
              <a:pathLst>
                <a:path extrusionOk="0" h="6574" w="7432">
                  <a:moveTo>
                    <a:pt x="3788" y="1"/>
                  </a:moveTo>
                  <a:cubicBezTo>
                    <a:pt x="2616" y="1"/>
                    <a:pt x="1464" y="632"/>
                    <a:pt x="867" y="1731"/>
                  </a:cubicBezTo>
                  <a:cubicBezTo>
                    <a:pt x="0" y="3324"/>
                    <a:pt x="573" y="5349"/>
                    <a:pt x="2128" y="6192"/>
                  </a:cubicBezTo>
                  <a:cubicBezTo>
                    <a:pt x="2606" y="6451"/>
                    <a:pt x="3127" y="6573"/>
                    <a:pt x="3644" y="6573"/>
                  </a:cubicBezTo>
                  <a:cubicBezTo>
                    <a:pt x="4816" y="6573"/>
                    <a:pt x="5969" y="5943"/>
                    <a:pt x="6565" y="4843"/>
                  </a:cubicBezTo>
                  <a:cubicBezTo>
                    <a:pt x="7431" y="3249"/>
                    <a:pt x="6858" y="1225"/>
                    <a:pt x="5304" y="383"/>
                  </a:cubicBezTo>
                  <a:cubicBezTo>
                    <a:pt x="4825" y="123"/>
                    <a:pt x="4305" y="1"/>
                    <a:pt x="3788"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4" name="Google Shape;4584;p10"/>
            <p:cNvSpPr/>
            <p:nvPr/>
          </p:nvSpPr>
          <p:spPr>
            <a:xfrm>
              <a:off x="4512325" y="3535000"/>
              <a:ext cx="185775" cy="164350"/>
            </a:xfrm>
            <a:custGeom>
              <a:rect b="b" l="l" r="r" t="t"/>
              <a:pathLst>
                <a:path extrusionOk="0" h="6574" w="7431">
                  <a:moveTo>
                    <a:pt x="3788" y="1"/>
                  </a:moveTo>
                  <a:cubicBezTo>
                    <a:pt x="2622" y="1"/>
                    <a:pt x="1473" y="626"/>
                    <a:pt x="873" y="1718"/>
                  </a:cubicBezTo>
                  <a:cubicBezTo>
                    <a:pt x="0" y="3304"/>
                    <a:pt x="563" y="5332"/>
                    <a:pt x="2113" y="6183"/>
                  </a:cubicBezTo>
                  <a:cubicBezTo>
                    <a:pt x="2595" y="6448"/>
                    <a:pt x="3121" y="6573"/>
                    <a:pt x="3642" y="6573"/>
                  </a:cubicBezTo>
                  <a:cubicBezTo>
                    <a:pt x="4808" y="6573"/>
                    <a:pt x="5956" y="5948"/>
                    <a:pt x="6556" y="4857"/>
                  </a:cubicBezTo>
                  <a:cubicBezTo>
                    <a:pt x="7430" y="3270"/>
                    <a:pt x="6866" y="1242"/>
                    <a:pt x="5316" y="391"/>
                  </a:cubicBezTo>
                  <a:cubicBezTo>
                    <a:pt x="4834" y="126"/>
                    <a:pt x="4309" y="1"/>
                    <a:pt x="3788"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5" name="Google Shape;4585;p10"/>
            <p:cNvSpPr/>
            <p:nvPr/>
          </p:nvSpPr>
          <p:spPr>
            <a:xfrm>
              <a:off x="4014750" y="1694925"/>
              <a:ext cx="187375" cy="165525"/>
            </a:xfrm>
            <a:custGeom>
              <a:rect b="b" l="l" r="r" t="t"/>
              <a:pathLst>
                <a:path extrusionOk="0" h="6621" w="7495">
                  <a:moveTo>
                    <a:pt x="3858" y="1"/>
                  </a:moveTo>
                  <a:cubicBezTo>
                    <a:pt x="2715" y="1"/>
                    <a:pt x="1569" y="594"/>
                    <a:pt x="940" y="1639"/>
                  </a:cubicBezTo>
                  <a:cubicBezTo>
                    <a:pt x="1" y="3201"/>
                    <a:pt x="558" y="5351"/>
                    <a:pt x="2129" y="6227"/>
                  </a:cubicBezTo>
                  <a:cubicBezTo>
                    <a:pt x="2608" y="6494"/>
                    <a:pt x="3137" y="6621"/>
                    <a:pt x="3666" y="6621"/>
                  </a:cubicBezTo>
                  <a:cubicBezTo>
                    <a:pt x="4831" y="6621"/>
                    <a:pt x="5991" y="6007"/>
                    <a:pt x="6606" y="4935"/>
                  </a:cubicBezTo>
                  <a:cubicBezTo>
                    <a:pt x="7494" y="3383"/>
                    <a:pt x="6959" y="1319"/>
                    <a:pt x="5437" y="423"/>
                  </a:cubicBezTo>
                  <a:cubicBezTo>
                    <a:pt x="4949" y="136"/>
                    <a:pt x="4404" y="1"/>
                    <a:pt x="3858"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6" name="Google Shape;4586;p10"/>
            <p:cNvSpPr/>
            <p:nvPr/>
          </p:nvSpPr>
          <p:spPr>
            <a:xfrm>
              <a:off x="2917825" y="2014350"/>
              <a:ext cx="186350" cy="164900"/>
            </a:xfrm>
            <a:custGeom>
              <a:rect b="b" l="l" r="r" t="t"/>
              <a:pathLst>
                <a:path extrusionOk="0" h="6596" w="7454">
                  <a:moveTo>
                    <a:pt x="3810" y="0"/>
                  </a:moveTo>
                  <a:cubicBezTo>
                    <a:pt x="2628" y="0"/>
                    <a:pt x="1458" y="635"/>
                    <a:pt x="862" y="1733"/>
                  </a:cubicBezTo>
                  <a:cubicBezTo>
                    <a:pt x="0" y="3323"/>
                    <a:pt x="581" y="5378"/>
                    <a:pt x="2130" y="6216"/>
                  </a:cubicBezTo>
                  <a:cubicBezTo>
                    <a:pt x="2605" y="6474"/>
                    <a:pt x="3125" y="6595"/>
                    <a:pt x="3642" y="6595"/>
                  </a:cubicBezTo>
                  <a:cubicBezTo>
                    <a:pt x="4825" y="6595"/>
                    <a:pt x="5995" y="5961"/>
                    <a:pt x="6590" y="4862"/>
                  </a:cubicBezTo>
                  <a:cubicBezTo>
                    <a:pt x="7454" y="3272"/>
                    <a:pt x="6872" y="1218"/>
                    <a:pt x="5323" y="379"/>
                  </a:cubicBezTo>
                  <a:cubicBezTo>
                    <a:pt x="4848" y="122"/>
                    <a:pt x="4328" y="0"/>
                    <a:pt x="3810"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7" name="Google Shape;4587;p10"/>
            <p:cNvSpPr/>
            <p:nvPr/>
          </p:nvSpPr>
          <p:spPr>
            <a:xfrm>
              <a:off x="4778625" y="3060475"/>
              <a:ext cx="186375" cy="164900"/>
            </a:xfrm>
            <a:custGeom>
              <a:rect b="b" l="l" r="r" t="t"/>
              <a:pathLst>
                <a:path extrusionOk="0" h="6596" w="7455">
                  <a:moveTo>
                    <a:pt x="3812" y="1"/>
                  </a:moveTo>
                  <a:cubicBezTo>
                    <a:pt x="2634" y="1"/>
                    <a:pt x="1467" y="631"/>
                    <a:pt x="869" y="1725"/>
                  </a:cubicBezTo>
                  <a:cubicBezTo>
                    <a:pt x="1" y="3311"/>
                    <a:pt x="576" y="5367"/>
                    <a:pt x="2123" y="6212"/>
                  </a:cubicBezTo>
                  <a:cubicBezTo>
                    <a:pt x="2599" y="6473"/>
                    <a:pt x="3121" y="6596"/>
                    <a:pt x="3642" y="6596"/>
                  </a:cubicBezTo>
                  <a:cubicBezTo>
                    <a:pt x="4820" y="6596"/>
                    <a:pt x="5987" y="5965"/>
                    <a:pt x="6586" y="4872"/>
                  </a:cubicBezTo>
                  <a:cubicBezTo>
                    <a:pt x="7454" y="3286"/>
                    <a:pt x="6880" y="1230"/>
                    <a:pt x="5332" y="384"/>
                  </a:cubicBezTo>
                  <a:cubicBezTo>
                    <a:pt x="4855" y="124"/>
                    <a:pt x="4332" y="1"/>
                    <a:pt x="3812"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8" name="Google Shape;4588;p10"/>
            <p:cNvSpPr/>
            <p:nvPr/>
          </p:nvSpPr>
          <p:spPr>
            <a:xfrm>
              <a:off x="4813125" y="2456000"/>
              <a:ext cx="185425" cy="163850"/>
            </a:xfrm>
            <a:custGeom>
              <a:rect b="b" l="l" r="r" t="t"/>
              <a:pathLst>
                <a:path extrusionOk="0" h="6554" w="7417">
                  <a:moveTo>
                    <a:pt x="3765" y="0"/>
                  </a:moveTo>
                  <a:cubicBezTo>
                    <a:pt x="2657" y="0"/>
                    <a:pt x="1570" y="577"/>
                    <a:pt x="943" y="1609"/>
                  </a:cubicBezTo>
                  <a:cubicBezTo>
                    <a:pt x="0" y="3165"/>
                    <a:pt x="492" y="5193"/>
                    <a:pt x="2035" y="6111"/>
                  </a:cubicBezTo>
                  <a:cubicBezTo>
                    <a:pt x="2539" y="6411"/>
                    <a:pt x="3095" y="6553"/>
                    <a:pt x="3646" y="6553"/>
                  </a:cubicBezTo>
                  <a:cubicBezTo>
                    <a:pt x="4773" y="6553"/>
                    <a:pt x="5883" y="5957"/>
                    <a:pt x="6500" y="4895"/>
                  </a:cubicBezTo>
                  <a:cubicBezTo>
                    <a:pt x="7417" y="3317"/>
                    <a:pt x="6891" y="1303"/>
                    <a:pt x="5332" y="416"/>
                  </a:cubicBezTo>
                  <a:cubicBezTo>
                    <a:pt x="4838" y="134"/>
                    <a:pt x="4299" y="0"/>
                    <a:pt x="3765"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9" name="Google Shape;4589;p10"/>
            <p:cNvSpPr/>
            <p:nvPr/>
          </p:nvSpPr>
          <p:spPr>
            <a:xfrm>
              <a:off x="3417475" y="1671425"/>
              <a:ext cx="185450" cy="163775"/>
            </a:xfrm>
            <a:custGeom>
              <a:rect b="b" l="l" r="r" t="t"/>
              <a:pathLst>
                <a:path extrusionOk="0" h="6551" w="7418">
                  <a:moveTo>
                    <a:pt x="3765" y="1"/>
                  </a:moveTo>
                  <a:cubicBezTo>
                    <a:pt x="2636" y="1"/>
                    <a:pt x="1533" y="598"/>
                    <a:pt x="917" y="1658"/>
                  </a:cubicBezTo>
                  <a:cubicBezTo>
                    <a:pt x="1" y="3234"/>
                    <a:pt x="527" y="5249"/>
                    <a:pt x="2084" y="6137"/>
                  </a:cubicBezTo>
                  <a:cubicBezTo>
                    <a:pt x="2578" y="6418"/>
                    <a:pt x="3117" y="6551"/>
                    <a:pt x="3650" y="6551"/>
                  </a:cubicBezTo>
                  <a:cubicBezTo>
                    <a:pt x="4799" y="6551"/>
                    <a:pt x="5924" y="5935"/>
                    <a:pt x="6530" y="4845"/>
                  </a:cubicBezTo>
                  <a:cubicBezTo>
                    <a:pt x="7417" y="3246"/>
                    <a:pt x="6859" y="1241"/>
                    <a:pt x="5285" y="387"/>
                  </a:cubicBezTo>
                  <a:cubicBezTo>
                    <a:pt x="4802" y="125"/>
                    <a:pt x="4281" y="1"/>
                    <a:pt x="3765"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0" name="Google Shape;4590;p10"/>
            <p:cNvSpPr/>
            <p:nvPr/>
          </p:nvSpPr>
          <p:spPr>
            <a:xfrm>
              <a:off x="4863250" y="2640575"/>
              <a:ext cx="184425" cy="162575"/>
            </a:xfrm>
            <a:custGeom>
              <a:rect b="b" l="l" r="r" t="t"/>
              <a:pathLst>
                <a:path extrusionOk="0" h="6503" w="7377">
                  <a:moveTo>
                    <a:pt x="3715" y="0"/>
                  </a:moveTo>
                  <a:cubicBezTo>
                    <a:pt x="2600" y="0"/>
                    <a:pt x="1526" y="600"/>
                    <a:pt x="916" y="1675"/>
                  </a:cubicBezTo>
                  <a:cubicBezTo>
                    <a:pt x="1" y="3286"/>
                    <a:pt x="534" y="5232"/>
                    <a:pt x="2130" y="6105"/>
                  </a:cubicBezTo>
                  <a:cubicBezTo>
                    <a:pt x="2622" y="6374"/>
                    <a:pt x="3146" y="6502"/>
                    <a:pt x="3662" y="6502"/>
                  </a:cubicBezTo>
                  <a:cubicBezTo>
                    <a:pt x="4777" y="6502"/>
                    <a:pt x="5850" y="5903"/>
                    <a:pt x="6461" y="4829"/>
                  </a:cubicBezTo>
                  <a:cubicBezTo>
                    <a:pt x="7376" y="3217"/>
                    <a:pt x="6843" y="1270"/>
                    <a:pt x="5247" y="398"/>
                  </a:cubicBezTo>
                  <a:cubicBezTo>
                    <a:pt x="4755" y="129"/>
                    <a:pt x="4231" y="0"/>
                    <a:pt x="3715"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1" name="Google Shape;4591;p10"/>
            <p:cNvSpPr/>
            <p:nvPr/>
          </p:nvSpPr>
          <p:spPr>
            <a:xfrm>
              <a:off x="3414925" y="3854675"/>
              <a:ext cx="185050" cy="163150"/>
            </a:xfrm>
            <a:custGeom>
              <a:rect b="b" l="l" r="r" t="t"/>
              <a:pathLst>
                <a:path extrusionOk="0" h="6526" w="7402">
                  <a:moveTo>
                    <a:pt x="3737" y="0"/>
                  </a:moveTo>
                  <a:cubicBezTo>
                    <a:pt x="2628" y="0"/>
                    <a:pt x="1552" y="587"/>
                    <a:pt x="935" y="1641"/>
                  </a:cubicBezTo>
                  <a:cubicBezTo>
                    <a:pt x="1" y="3239"/>
                    <a:pt x="517" y="5221"/>
                    <a:pt x="2099" y="6111"/>
                  </a:cubicBezTo>
                  <a:cubicBezTo>
                    <a:pt x="2599" y="6392"/>
                    <a:pt x="3137" y="6526"/>
                    <a:pt x="3667" y="6526"/>
                  </a:cubicBezTo>
                  <a:cubicBezTo>
                    <a:pt x="4776" y="6526"/>
                    <a:pt x="5850" y="5939"/>
                    <a:pt x="6467" y="4885"/>
                  </a:cubicBezTo>
                  <a:cubicBezTo>
                    <a:pt x="7401" y="3287"/>
                    <a:pt x="6886" y="1305"/>
                    <a:pt x="5304" y="415"/>
                  </a:cubicBezTo>
                  <a:cubicBezTo>
                    <a:pt x="4805" y="134"/>
                    <a:pt x="4267" y="0"/>
                    <a:pt x="3737"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2" name="Google Shape;4592;p10"/>
            <p:cNvSpPr/>
            <p:nvPr/>
          </p:nvSpPr>
          <p:spPr>
            <a:xfrm>
              <a:off x="2949800" y="3593125"/>
              <a:ext cx="184925" cy="163175"/>
            </a:xfrm>
            <a:custGeom>
              <a:rect b="b" l="l" r="r" t="t"/>
              <a:pathLst>
                <a:path extrusionOk="0" h="6527" w="7397">
                  <a:moveTo>
                    <a:pt x="3736" y="1"/>
                  </a:moveTo>
                  <a:cubicBezTo>
                    <a:pt x="2644" y="1"/>
                    <a:pt x="1583" y="568"/>
                    <a:pt x="960" y="1596"/>
                  </a:cubicBezTo>
                  <a:cubicBezTo>
                    <a:pt x="0" y="3179"/>
                    <a:pt x="484" y="5170"/>
                    <a:pt x="2050" y="6085"/>
                  </a:cubicBezTo>
                  <a:cubicBezTo>
                    <a:pt x="2561" y="6384"/>
                    <a:pt x="3115" y="6526"/>
                    <a:pt x="3662" y="6526"/>
                  </a:cubicBezTo>
                  <a:cubicBezTo>
                    <a:pt x="4753" y="6526"/>
                    <a:pt x="5814" y="5959"/>
                    <a:pt x="6437" y="4931"/>
                  </a:cubicBezTo>
                  <a:cubicBezTo>
                    <a:pt x="7396" y="3349"/>
                    <a:pt x="6913" y="1358"/>
                    <a:pt x="5347" y="441"/>
                  </a:cubicBezTo>
                  <a:cubicBezTo>
                    <a:pt x="4836" y="143"/>
                    <a:pt x="4282" y="1"/>
                    <a:pt x="3736"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3" name="Google Shape;4593;p10"/>
            <p:cNvSpPr/>
            <p:nvPr/>
          </p:nvSpPr>
          <p:spPr>
            <a:xfrm>
              <a:off x="3601025" y="1618875"/>
              <a:ext cx="184275" cy="162525"/>
            </a:xfrm>
            <a:custGeom>
              <a:rect b="b" l="l" r="r" t="t"/>
              <a:pathLst>
                <a:path extrusionOk="0" h="6501" w="7371">
                  <a:moveTo>
                    <a:pt x="3710" y="0"/>
                  </a:moveTo>
                  <a:cubicBezTo>
                    <a:pt x="2616" y="0"/>
                    <a:pt x="1560" y="576"/>
                    <a:pt x="945" y="1617"/>
                  </a:cubicBezTo>
                  <a:cubicBezTo>
                    <a:pt x="0" y="3216"/>
                    <a:pt x="495" y="5173"/>
                    <a:pt x="2072" y="6073"/>
                  </a:cubicBezTo>
                  <a:cubicBezTo>
                    <a:pt x="2579" y="6362"/>
                    <a:pt x="3124" y="6501"/>
                    <a:pt x="3661" y="6501"/>
                  </a:cubicBezTo>
                  <a:cubicBezTo>
                    <a:pt x="4755" y="6501"/>
                    <a:pt x="5811" y="5925"/>
                    <a:pt x="6426" y="4884"/>
                  </a:cubicBezTo>
                  <a:cubicBezTo>
                    <a:pt x="7371" y="3285"/>
                    <a:pt x="6876" y="1328"/>
                    <a:pt x="5299" y="428"/>
                  </a:cubicBezTo>
                  <a:cubicBezTo>
                    <a:pt x="4792" y="138"/>
                    <a:pt x="4247" y="0"/>
                    <a:pt x="3710"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4" name="Google Shape;4594;p10"/>
            <p:cNvSpPr/>
            <p:nvPr/>
          </p:nvSpPr>
          <p:spPr>
            <a:xfrm>
              <a:off x="4197825" y="3826825"/>
              <a:ext cx="182225" cy="161300"/>
            </a:xfrm>
            <a:custGeom>
              <a:rect b="b" l="l" r="r" t="t"/>
              <a:pathLst>
                <a:path extrusionOk="0" h="6452" w="7289">
                  <a:moveTo>
                    <a:pt x="3659" y="1"/>
                  </a:moveTo>
                  <a:cubicBezTo>
                    <a:pt x="2580" y="1"/>
                    <a:pt x="1544" y="564"/>
                    <a:pt x="935" y="1593"/>
                  </a:cubicBezTo>
                  <a:cubicBezTo>
                    <a:pt x="0" y="3171"/>
                    <a:pt x="456" y="5083"/>
                    <a:pt x="1982" y="5990"/>
                  </a:cubicBezTo>
                  <a:cubicBezTo>
                    <a:pt x="2508" y="6302"/>
                    <a:pt x="3075" y="6452"/>
                    <a:pt x="3630" y="6452"/>
                  </a:cubicBezTo>
                  <a:cubicBezTo>
                    <a:pt x="4709" y="6452"/>
                    <a:pt x="5744" y="5888"/>
                    <a:pt x="6354" y="4859"/>
                  </a:cubicBezTo>
                  <a:cubicBezTo>
                    <a:pt x="7289" y="3283"/>
                    <a:pt x="6833" y="1369"/>
                    <a:pt x="5307" y="462"/>
                  </a:cubicBezTo>
                  <a:cubicBezTo>
                    <a:pt x="4781" y="150"/>
                    <a:pt x="4214" y="1"/>
                    <a:pt x="3659"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5" name="Google Shape;4595;p10"/>
            <p:cNvSpPr/>
            <p:nvPr/>
          </p:nvSpPr>
          <p:spPr>
            <a:xfrm>
              <a:off x="4014550" y="3879675"/>
              <a:ext cx="182825" cy="161950"/>
            </a:xfrm>
            <a:custGeom>
              <a:rect b="b" l="l" r="r" t="t"/>
              <a:pathLst>
                <a:path extrusionOk="0" h="6478" w="7313">
                  <a:moveTo>
                    <a:pt x="3675" y="1"/>
                  </a:moveTo>
                  <a:cubicBezTo>
                    <a:pt x="2572" y="1"/>
                    <a:pt x="1514" y="590"/>
                    <a:pt x="902" y="1661"/>
                  </a:cubicBezTo>
                  <a:cubicBezTo>
                    <a:pt x="0" y="3244"/>
                    <a:pt x="486" y="5142"/>
                    <a:pt x="2025" y="6035"/>
                  </a:cubicBezTo>
                  <a:cubicBezTo>
                    <a:pt x="2541" y="6335"/>
                    <a:pt x="3096" y="6478"/>
                    <a:pt x="3640" y="6478"/>
                  </a:cubicBezTo>
                  <a:cubicBezTo>
                    <a:pt x="4727" y="6478"/>
                    <a:pt x="5771" y="5906"/>
                    <a:pt x="6384" y="4867"/>
                  </a:cubicBezTo>
                  <a:cubicBezTo>
                    <a:pt x="7312" y="3294"/>
                    <a:pt x="6857" y="1385"/>
                    <a:pt x="5337" y="472"/>
                  </a:cubicBezTo>
                  <a:cubicBezTo>
                    <a:pt x="4807" y="153"/>
                    <a:pt x="4235" y="1"/>
                    <a:pt x="3675"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6" name="Google Shape;4596;p10"/>
            <p:cNvSpPr/>
            <p:nvPr/>
          </p:nvSpPr>
          <p:spPr>
            <a:xfrm>
              <a:off x="3235525" y="1725225"/>
              <a:ext cx="183900" cy="162550"/>
            </a:xfrm>
            <a:custGeom>
              <a:rect b="b" l="l" r="r" t="t"/>
              <a:pathLst>
                <a:path extrusionOk="0" h="6502" w="7356">
                  <a:moveTo>
                    <a:pt x="3695" y="0"/>
                  </a:moveTo>
                  <a:cubicBezTo>
                    <a:pt x="2553" y="0"/>
                    <a:pt x="1456" y="629"/>
                    <a:pt x="855" y="1750"/>
                  </a:cubicBezTo>
                  <a:cubicBezTo>
                    <a:pt x="1" y="3337"/>
                    <a:pt x="537" y="5229"/>
                    <a:pt x="2087" y="6091"/>
                  </a:cubicBezTo>
                  <a:cubicBezTo>
                    <a:pt x="2586" y="6369"/>
                    <a:pt x="3119" y="6501"/>
                    <a:pt x="3644" y="6501"/>
                  </a:cubicBezTo>
                  <a:cubicBezTo>
                    <a:pt x="4750" y="6501"/>
                    <a:pt x="5816" y="5912"/>
                    <a:pt x="6428" y="4850"/>
                  </a:cubicBezTo>
                  <a:cubicBezTo>
                    <a:pt x="7355" y="3246"/>
                    <a:pt x="6838" y="1295"/>
                    <a:pt x="5251" y="410"/>
                  </a:cubicBezTo>
                  <a:cubicBezTo>
                    <a:pt x="4752" y="132"/>
                    <a:pt x="4219" y="0"/>
                    <a:pt x="3695"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7" name="Google Shape;4597;p10"/>
            <p:cNvSpPr/>
            <p:nvPr/>
          </p:nvSpPr>
          <p:spPr>
            <a:xfrm>
              <a:off x="2618975" y="3095100"/>
              <a:ext cx="182675" cy="161925"/>
            </a:xfrm>
            <a:custGeom>
              <a:rect b="b" l="l" r="r" t="t"/>
              <a:pathLst>
                <a:path extrusionOk="0" h="6477" w="7307">
                  <a:moveTo>
                    <a:pt x="3668" y="0"/>
                  </a:moveTo>
                  <a:cubicBezTo>
                    <a:pt x="2580" y="0"/>
                    <a:pt x="1535" y="574"/>
                    <a:pt x="921" y="1622"/>
                  </a:cubicBezTo>
                  <a:cubicBezTo>
                    <a:pt x="0" y="3198"/>
                    <a:pt x="463" y="5105"/>
                    <a:pt x="1987" y="6014"/>
                  </a:cubicBezTo>
                  <a:cubicBezTo>
                    <a:pt x="2513" y="6327"/>
                    <a:pt x="3080" y="6477"/>
                    <a:pt x="3637" y="6477"/>
                  </a:cubicBezTo>
                  <a:cubicBezTo>
                    <a:pt x="4711" y="6477"/>
                    <a:pt x="5744" y="5920"/>
                    <a:pt x="6360" y="4903"/>
                  </a:cubicBezTo>
                  <a:cubicBezTo>
                    <a:pt x="7307" y="3336"/>
                    <a:pt x="6878" y="1422"/>
                    <a:pt x="5370" y="494"/>
                  </a:cubicBezTo>
                  <a:cubicBezTo>
                    <a:pt x="4829" y="160"/>
                    <a:pt x="4242" y="0"/>
                    <a:pt x="3668"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8" name="Google Shape;4598;p10"/>
            <p:cNvSpPr/>
            <p:nvPr/>
          </p:nvSpPr>
          <p:spPr>
            <a:xfrm>
              <a:off x="4764000" y="2272700"/>
              <a:ext cx="184350" cy="162550"/>
            </a:xfrm>
            <a:custGeom>
              <a:rect b="b" l="l" r="r" t="t"/>
              <a:pathLst>
                <a:path extrusionOk="0" h="6502" w="7374">
                  <a:moveTo>
                    <a:pt x="3712" y="0"/>
                  </a:moveTo>
                  <a:cubicBezTo>
                    <a:pt x="2611" y="0"/>
                    <a:pt x="1549" y="584"/>
                    <a:pt x="935" y="1637"/>
                  </a:cubicBezTo>
                  <a:cubicBezTo>
                    <a:pt x="1" y="3240"/>
                    <a:pt x="509" y="5194"/>
                    <a:pt x="2092" y="6084"/>
                  </a:cubicBezTo>
                  <a:cubicBezTo>
                    <a:pt x="2594" y="6366"/>
                    <a:pt x="3132" y="6501"/>
                    <a:pt x="3661" y="6501"/>
                  </a:cubicBezTo>
                  <a:cubicBezTo>
                    <a:pt x="4762" y="6501"/>
                    <a:pt x="5825" y="5917"/>
                    <a:pt x="6439" y="4864"/>
                  </a:cubicBezTo>
                  <a:cubicBezTo>
                    <a:pt x="7373" y="3262"/>
                    <a:pt x="6865" y="1308"/>
                    <a:pt x="5282" y="418"/>
                  </a:cubicBezTo>
                  <a:cubicBezTo>
                    <a:pt x="4780" y="135"/>
                    <a:pt x="4242" y="0"/>
                    <a:pt x="3712"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9" name="Google Shape;4599;p10"/>
            <p:cNvSpPr/>
            <p:nvPr/>
          </p:nvSpPr>
          <p:spPr>
            <a:xfrm>
              <a:off x="4715775" y="2089925"/>
              <a:ext cx="181075" cy="160250"/>
            </a:xfrm>
            <a:custGeom>
              <a:rect b="b" l="l" r="r" t="t"/>
              <a:pathLst>
                <a:path extrusionOk="0" h="6410" w="7243">
                  <a:moveTo>
                    <a:pt x="3654" y="1"/>
                  </a:moveTo>
                  <a:cubicBezTo>
                    <a:pt x="2551" y="1"/>
                    <a:pt x="1491" y="595"/>
                    <a:pt x="890" y="1665"/>
                  </a:cubicBezTo>
                  <a:cubicBezTo>
                    <a:pt x="1" y="3249"/>
                    <a:pt x="523" y="5147"/>
                    <a:pt x="2086" y="6011"/>
                  </a:cubicBezTo>
                  <a:cubicBezTo>
                    <a:pt x="2574" y="6281"/>
                    <a:pt x="3094" y="6409"/>
                    <a:pt x="3605" y="6409"/>
                  </a:cubicBezTo>
                  <a:cubicBezTo>
                    <a:pt x="4724" y="6409"/>
                    <a:pt x="5799" y="5793"/>
                    <a:pt x="6398" y="4693"/>
                  </a:cubicBezTo>
                  <a:cubicBezTo>
                    <a:pt x="7242" y="3145"/>
                    <a:pt x="6729" y="1285"/>
                    <a:pt x="5223" y="424"/>
                  </a:cubicBezTo>
                  <a:cubicBezTo>
                    <a:pt x="4721" y="138"/>
                    <a:pt x="4182" y="1"/>
                    <a:pt x="3654"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0" name="Google Shape;4600;p10"/>
            <p:cNvSpPr/>
            <p:nvPr/>
          </p:nvSpPr>
          <p:spPr>
            <a:xfrm>
              <a:off x="2569800" y="2911725"/>
              <a:ext cx="181825" cy="160775"/>
            </a:xfrm>
            <a:custGeom>
              <a:rect b="b" l="l" r="r" t="t"/>
              <a:pathLst>
                <a:path extrusionOk="0" h="6431" w="7273">
                  <a:moveTo>
                    <a:pt x="3655" y="0"/>
                  </a:moveTo>
                  <a:cubicBezTo>
                    <a:pt x="2557" y="0"/>
                    <a:pt x="1504" y="589"/>
                    <a:pt x="899" y="1653"/>
                  </a:cubicBezTo>
                  <a:cubicBezTo>
                    <a:pt x="0" y="3234"/>
                    <a:pt x="498" y="5128"/>
                    <a:pt x="2044" y="6007"/>
                  </a:cubicBezTo>
                  <a:cubicBezTo>
                    <a:pt x="2548" y="6294"/>
                    <a:pt x="3087" y="6431"/>
                    <a:pt x="3617" y="6431"/>
                  </a:cubicBezTo>
                  <a:cubicBezTo>
                    <a:pt x="4715" y="6431"/>
                    <a:pt x="5769" y="5841"/>
                    <a:pt x="6375" y="4778"/>
                  </a:cubicBezTo>
                  <a:cubicBezTo>
                    <a:pt x="7272" y="3197"/>
                    <a:pt x="6774" y="1304"/>
                    <a:pt x="5229" y="424"/>
                  </a:cubicBezTo>
                  <a:cubicBezTo>
                    <a:pt x="4724" y="137"/>
                    <a:pt x="4185" y="0"/>
                    <a:pt x="3655"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1" name="Google Shape;4601;p10"/>
            <p:cNvSpPr/>
            <p:nvPr/>
          </p:nvSpPr>
          <p:spPr>
            <a:xfrm>
              <a:off x="3785400" y="1566850"/>
              <a:ext cx="181025" cy="160250"/>
            </a:xfrm>
            <a:custGeom>
              <a:rect b="b" l="l" r="r" t="t"/>
              <a:pathLst>
                <a:path extrusionOk="0" h="6410" w="7241">
                  <a:moveTo>
                    <a:pt x="3650" y="1"/>
                  </a:moveTo>
                  <a:cubicBezTo>
                    <a:pt x="2551" y="1"/>
                    <a:pt x="1495" y="592"/>
                    <a:pt x="893" y="1657"/>
                  </a:cubicBezTo>
                  <a:cubicBezTo>
                    <a:pt x="0" y="3238"/>
                    <a:pt x="518" y="5141"/>
                    <a:pt x="2077" y="6007"/>
                  </a:cubicBezTo>
                  <a:cubicBezTo>
                    <a:pt x="2567" y="6279"/>
                    <a:pt x="3091" y="6409"/>
                    <a:pt x="3605" y="6409"/>
                  </a:cubicBezTo>
                  <a:cubicBezTo>
                    <a:pt x="4720" y="6409"/>
                    <a:pt x="5792" y="5797"/>
                    <a:pt x="6391" y="4701"/>
                  </a:cubicBezTo>
                  <a:cubicBezTo>
                    <a:pt x="7240" y="3153"/>
                    <a:pt x="6733" y="1292"/>
                    <a:pt x="5230" y="430"/>
                  </a:cubicBezTo>
                  <a:cubicBezTo>
                    <a:pt x="4724" y="139"/>
                    <a:pt x="4182" y="1"/>
                    <a:pt x="3650"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2" name="Google Shape;4602;p10"/>
            <p:cNvSpPr/>
            <p:nvPr/>
          </p:nvSpPr>
          <p:spPr>
            <a:xfrm>
              <a:off x="3832025" y="3933400"/>
              <a:ext cx="182000" cy="160875"/>
            </a:xfrm>
            <a:custGeom>
              <a:rect b="b" l="l" r="r" t="t"/>
              <a:pathLst>
                <a:path extrusionOk="0" h="6435" w="7280">
                  <a:moveTo>
                    <a:pt x="3660" y="0"/>
                  </a:moveTo>
                  <a:cubicBezTo>
                    <a:pt x="2547" y="0"/>
                    <a:pt x="1479" y="609"/>
                    <a:pt x="876" y="1700"/>
                  </a:cubicBezTo>
                  <a:cubicBezTo>
                    <a:pt x="1" y="3287"/>
                    <a:pt x="529" y="5171"/>
                    <a:pt x="2092" y="6034"/>
                  </a:cubicBezTo>
                  <a:cubicBezTo>
                    <a:pt x="2583" y="6305"/>
                    <a:pt x="3106" y="6434"/>
                    <a:pt x="3619" y="6434"/>
                  </a:cubicBezTo>
                  <a:cubicBezTo>
                    <a:pt x="4733" y="6434"/>
                    <a:pt x="5800" y="5826"/>
                    <a:pt x="6402" y="4734"/>
                  </a:cubicBezTo>
                  <a:cubicBezTo>
                    <a:pt x="7279" y="3147"/>
                    <a:pt x="6751" y="1264"/>
                    <a:pt x="5187" y="401"/>
                  </a:cubicBezTo>
                  <a:cubicBezTo>
                    <a:pt x="4696" y="129"/>
                    <a:pt x="4173" y="0"/>
                    <a:pt x="3660"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3" name="Google Shape;4603;p10"/>
            <p:cNvSpPr/>
            <p:nvPr/>
          </p:nvSpPr>
          <p:spPr>
            <a:xfrm>
              <a:off x="2669075" y="3279600"/>
              <a:ext cx="181875" cy="160800"/>
            </a:xfrm>
            <a:custGeom>
              <a:rect b="b" l="l" r="r" t="t"/>
              <a:pathLst>
                <a:path extrusionOk="0" h="6432" w="7275">
                  <a:moveTo>
                    <a:pt x="3655" y="1"/>
                  </a:moveTo>
                  <a:cubicBezTo>
                    <a:pt x="2559" y="1"/>
                    <a:pt x="1507" y="588"/>
                    <a:pt x="902" y="1649"/>
                  </a:cubicBezTo>
                  <a:cubicBezTo>
                    <a:pt x="1" y="3230"/>
                    <a:pt x="496" y="5123"/>
                    <a:pt x="2040" y="6005"/>
                  </a:cubicBezTo>
                  <a:cubicBezTo>
                    <a:pt x="2546" y="6293"/>
                    <a:pt x="3088" y="6431"/>
                    <a:pt x="3619" y="6431"/>
                  </a:cubicBezTo>
                  <a:cubicBezTo>
                    <a:pt x="4715" y="6431"/>
                    <a:pt x="5768" y="5844"/>
                    <a:pt x="6372" y="4783"/>
                  </a:cubicBezTo>
                  <a:cubicBezTo>
                    <a:pt x="7274" y="3203"/>
                    <a:pt x="6779" y="1308"/>
                    <a:pt x="5235" y="427"/>
                  </a:cubicBezTo>
                  <a:cubicBezTo>
                    <a:pt x="4728" y="138"/>
                    <a:pt x="4186" y="1"/>
                    <a:pt x="3655"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4" name="Google Shape;4604;p10"/>
            <p:cNvSpPr/>
            <p:nvPr/>
          </p:nvSpPr>
          <p:spPr>
            <a:xfrm>
              <a:off x="4434375" y="1775500"/>
              <a:ext cx="180275" cy="159625"/>
            </a:xfrm>
            <a:custGeom>
              <a:rect b="b" l="l" r="r" t="t"/>
              <a:pathLst>
                <a:path extrusionOk="0" h="6385" w="7211">
                  <a:moveTo>
                    <a:pt x="3626" y="1"/>
                  </a:moveTo>
                  <a:cubicBezTo>
                    <a:pt x="2519" y="1"/>
                    <a:pt x="1452" y="599"/>
                    <a:pt x="855" y="1672"/>
                  </a:cubicBezTo>
                  <a:cubicBezTo>
                    <a:pt x="0" y="3209"/>
                    <a:pt x="489" y="5081"/>
                    <a:pt x="1973" y="5946"/>
                  </a:cubicBezTo>
                  <a:cubicBezTo>
                    <a:pt x="2482" y="6243"/>
                    <a:pt x="3031" y="6385"/>
                    <a:pt x="3571" y="6385"/>
                  </a:cubicBezTo>
                  <a:cubicBezTo>
                    <a:pt x="4660" y="6385"/>
                    <a:pt x="5710" y="5806"/>
                    <a:pt x="6310" y="4762"/>
                  </a:cubicBezTo>
                  <a:cubicBezTo>
                    <a:pt x="7211" y="3193"/>
                    <a:pt x="6709" y="1283"/>
                    <a:pt x="5170" y="412"/>
                  </a:cubicBezTo>
                  <a:cubicBezTo>
                    <a:pt x="4676" y="133"/>
                    <a:pt x="4147" y="1"/>
                    <a:pt x="3626"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5" name="Google Shape;4605;p10"/>
            <p:cNvSpPr/>
            <p:nvPr/>
          </p:nvSpPr>
          <p:spPr>
            <a:xfrm>
              <a:off x="3053950" y="1779850"/>
              <a:ext cx="180275" cy="159625"/>
            </a:xfrm>
            <a:custGeom>
              <a:rect b="b" l="l" r="r" t="t"/>
              <a:pathLst>
                <a:path extrusionOk="0" h="6385" w="7211">
                  <a:moveTo>
                    <a:pt x="3638" y="1"/>
                  </a:moveTo>
                  <a:cubicBezTo>
                    <a:pt x="2549" y="1"/>
                    <a:pt x="1500" y="579"/>
                    <a:pt x="901" y="1623"/>
                  </a:cubicBezTo>
                  <a:cubicBezTo>
                    <a:pt x="0" y="3193"/>
                    <a:pt x="500" y="5103"/>
                    <a:pt x="2040" y="5974"/>
                  </a:cubicBezTo>
                  <a:cubicBezTo>
                    <a:pt x="2532" y="6252"/>
                    <a:pt x="3062" y="6385"/>
                    <a:pt x="3583" y="6385"/>
                  </a:cubicBezTo>
                  <a:cubicBezTo>
                    <a:pt x="4690" y="6385"/>
                    <a:pt x="5758" y="5785"/>
                    <a:pt x="6354" y="4712"/>
                  </a:cubicBezTo>
                  <a:cubicBezTo>
                    <a:pt x="7210" y="3177"/>
                    <a:pt x="6720" y="1305"/>
                    <a:pt x="5236" y="440"/>
                  </a:cubicBezTo>
                  <a:cubicBezTo>
                    <a:pt x="4727" y="143"/>
                    <a:pt x="4177" y="1"/>
                    <a:pt x="3638"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6" name="Google Shape;4606;p10"/>
            <p:cNvSpPr/>
            <p:nvPr/>
          </p:nvSpPr>
          <p:spPr>
            <a:xfrm>
              <a:off x="4914750" y="2825975"/>
              <a:ext cx="180800" cy="159625"/>
            </a:xfrm>
            <a:custGeom>
              <a:rect b="b" l="l" r="r" t="t"/>
              <a:pathLst>
                <a:path extrusionOk="0" h="6385" w="7232">
                  <a:moveTo>
                    <a:pt x="3647" y="1"/>
                  </a:moveTo>
                  <a:cubicBezTo>
                    <a:pt x="2558" y="1"/>
                    <a:pt x="1503" y="580"/>
                    <a:pt x="906" y="1617"/>
                  </a:cubicBezTo>
                  <a:cubicBezTo>
                    <a:pt x="1" y="3186"/>
                    <a:pt x="496" y="5096"/>
                    <a:pt x="2034" y="5970"/>
                  </a:cubicBezTo>
                  <a:cubicBezTo>
                    <a:pt x="2529" y="6251"/>
                    <a:pt x="3061" y="6385"/>
                    <a:pt x="3584" y="6385"/>
                  </a:cubicBezTo>
                  <a:cubicBezTo>
                    <a:pt x="4688" y="6385"/>
                    <a:pt x="5754" y="5789"/>
                    <a:pt x="6352" y="4720"/>
                  </a:cubicBezTo>
                  <a:cubicBezTo>
                    <a:pt x="7232" y="3144"/>
                    <a:pt x="6703" y="1244"/>
                    <a:pt x="5147" y="389"/>
                  </a:cubicBezTo>
                  <a:cubicBezTo>
                    <a:pt x="4668" y="126"/>
                    <a:pt x="4154" y="1"/>
                    <a:pt x="3647"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7" name="Google Shape;4607;p10"/>
            <p:cNvSpPr/>
            <p:nvPr/>
          </p:nvSpPr>
          <p:spPr>
            <a:xfrm>
              <a:off x="4201350" y="1644725"/>
              <a:ext cx="180700" cy="159625"/>
            </a:xfrm>
            <a:custGeom>
              <a:rect b="b" l="l" r="r" t="t"/>
              <a:pathLst>
                <a:path extrusionOk="0" h="6385" w="7228">
                  <a:moveTo>
                    <a:pt x="3644" y="1"/>
                  </a:moveTo>
                  <a:cubicBezTo>
                    <a:pt x="2561" y="1"/>
                    <a:pt x="1513" y="572"/>
                    <a:pt x="914" y="1597"/>
                  </a:cubicBezTo>
                  <a:cubicBezTo>
                    <a:pt x="1" y="3163"/>
                    <a:pt x="481" y="5077"/>
                    <a:pt x="2011" y="5957"/>
                  </a:cubicBezTo>
                  <a:cubicBezTo>
                    <a:pt x="2513" y="6247"/>
                    <a:pt x="3054" y="6385"/>
                    <a:pt x="3586" y="6385"/>
                  </a:cubicBezTo>
                  <a:cubicBezTo>
                    <a:pt x="4683" y="6385"/>
                    <a:pt x="5740" y="5797"/>
                    <a:pt x="6339" y="4740"/>
                  </a:cubicBezTo>
                  <a:cubicBezTo>
                    <a:pt x="7227" y="3172"/>
                    <a:pt x="6713" y="1262"/>
                    <a:pt x="5166" y="400"/>
                  </a:cubicBezTo>
                  <a:cubicBezTo>
                    <a:pt x="4681" y="130"/>
                    <a:pt x="4158" y="1"/>
                    <a:pt x="3644"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8" name="Google Shape;4608;p10"/>
            <p:cNvSpPr/>
            <p:nvPr/>
          </p:nvSpPr>
          <p:spPr>
            <a:xfrm>
              <a:off x="2738125" y="2070750"/>
              <a:ext cx="179350" cy="158475"/>
            </a:xfrm>
            <a:custGeom>
              <a:rect b="b" l="l" r="r" t="t"/>
              <a:pathLst>
                <a:path extrusionOk="0" h="6339" w="7174">
                  <a:moveTo>
                    <a:pt x="3640" y="0"/>
                  </a:moveTo>
                  <a:cubicBezTo>
                    <a:pt x="2564" y="0"/>
                    <a:pt x="1514" y="560"/>
                    <a:pt x="920" y="1566"/>
                  </a:cubicBezTo>
                  <a:cubicBezTo>
                    <a:pt x="0" y="3119"/>
                    <a:pt x="500" y="5076"/>
                    <a:pt x="2037" y="5941"/>
                  </a:cubicBezTo>
                  <a:cubicBezTo>
                    <a:pt x="2516" y="6210"/>
                    <a:pt x="3036" y="6339"/>
                    <a:pt x="3549" y="6339"/>
                  </a:cubicBezTo>
                  <a:cubicBezTo>
                    <a:pt x="4643" y="6339"/>
                    <a:pt x="5710" y="5757"/>
                    <a:pt x="6301" y="4723"/>
                  </a:cubicBezTo>
                  <a:cubicBezTo>
                    <a:pt x="7174" y="3200"/>
                    <a:pt x="6686" y="1289"/>
                    <a:pt x="5205" y="425"/>
                  </a:cubicBezTo>
                  <a:cubicBezTo>
                    <a:pt x="4711" y="137"/>
                    <a:pt x="4172" y="0"/>
                    <a:pt x="3640"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9" name="Google Shape;4609;p10"/>
            <p:cNvSpPr/>
            <p:nvPr/>
          </p:nvSpPr>
          <p:spPr>
            <a:xfrm>
              <a:off x="4832050" y="3247650"/>
              <a:ext cx="178875" cy="158450"/>
            </a:xfrm>
            <a:custGeom>
              <a:rect b="b" l="l" r="r" t="t"/>
              <a:pathLst>
                <a:path extrusionOk="0" h="6338" w="7155">
                  <a:moveTo>
                    <a:pt x="3621" y="1"/>
                  </a:moveTo>
                  <a:cubicBezTo>
                    <a:pt x="2537" y="1"/>
                    <a:pt x="1479" y="570"/>
                    <a:pt x="886" y="1587"/>
                  </a:cubicBezTo>
                  <a:cubicBezTo>
                    <a:pt x="1" y="3108"/>
                    <a:pt x="469" y="5025"/>
                    <a:pt x="1941" y="5897"/>
                  </a:cubicBezTo>
                  <a:cubicBezTo>
                    <a:pt x="2443" y="6196"/>
                    <a:pt x="2991" y="6337"/>
                    <a:pt x="3532" y="6337"/>
                  </a:cubicBezTo>
                  <a:cubicBezTo>
                    <a:pt x="4632" y="6337"/>
                    <a:pt x="5702" y="5750"/>
                    <a:pt x="6294" y="4701"/>
                  </a:cubicBezTo>
                  <a:cubicBezTo>
                    <a:pt x="7155" y="3173"/>
                    <a:pt x="6652" y="1267"/>
                    <a:pt x="5163" y="413"/>
                  </a:cubicBezTo>
                  <a:cubicBezTo>
                    <a:pt x="4675" y="133"/>
                    <a:pt x="4145" y="1"/>
                    <a:pt x="3621"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0" name="Google Shape;4610;p10"/>
            <p:cNvSpPr/>
            <p:nvPr/>
          </p:nvSpPr>
          <p:spPr>
            <a:xfrm>
              <a:off x="4698225" y="3484775"/>
              <a:ext cx="179350" cy="158500"/>
            </a:xfrm>
            <a:custGeom>
              <a:rect b="b" l="l" r="r" t="t"/>
              <a:pathLst>
                <a:path extrusionOk="0" h="6340" w="7174">
                  <a:moveTo>
                    <a:pt x="3642" y="1"/>
                  </a:moveTo>
                  <a:cubicBezTo>
                    <a:pt x="2560" y="1"/>
                    <a:pt x="1505" y="567"/>
                    <a:pt x="911" y="1582"/>
                  </a:cubicBezTo>
                  <a:cubicBezTo>
                    <a:pt x="0" y="3138"/>
                    <a:pt x="510" y="5092"/>
                    <a:pt x="2053" y="5950"/>
                  </a:cubicBezTo>
                  <a:cubicBezTo>
                    <a:pt x="2528" y="6214"/>
                    <a:pt x="3042" y="6339"/>
                    <a:pt x="3550" y="6339"/>
                  </a:cubicBezTo>
                  <a:cubicBezTo>
                    <a:pt x="4648" y="6339"/>
                    <a:pt x="5719" y="5751"/>
                    <a:pt x="6310" y="4707"/>
                  </a:cubicBezTo>
                  <a:cubicBezTo>
                    <a:pt x="7174" y="3181"/>
                    <a:pt x="6677" y="1272"/>
                    <a:pt x="5189" y="416"/>
                  </a:cubicBezTo>
                  <a:cubicBezTo>
                    <a:pt x="4700" y="135"/>
                    <a:pt x="4168" y="1"/>
                    <a:pt x="3642"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1" name="Google Shape;4611;p10"/>
            <p:cNvSpPr/>
            <p:nvPr/>
          </p:nvSpPr>
          <p:spPr>
            <a:xfrm>
              <a:off x="2605150" y="2308150"/>
              <a:ext cx="178675" cy="157925"/>
            </a:xfrm>
            <a:custGeom>
              <a:rect b="b" l="l" r="r" t="t"/>
              <a:pathLst>
                <a:path extrusionOk="0" h="6317" w="7147">
                  <a:moveTo>
                    <a:pt x="3639" y="0"/>
                  </a:moveTo>
                  <a:cubicBezTo>
                    <a:pt x="2571" y="0"/>
                    <a:pt x="1521" y="549"/>
                    <a:pt x="925" y="1534"/>
                  </a:cubicBezTo>
                  <a:cubicBezTo>
                    <a:pt x="1" y="3063"/>
                    <a:pt x="489" y="5043"/>
                    <a:pt x="2003" y="5911"/>
                  </a:cubicBezTo>
                  <a:cubicBezTo>
                    <a:pt x="2483" y="6186"/>
                    <a:pt x="3007" y="6316"/>
                    <a:pt x="3526" y="6316"/>
                  </a:cubicBezTo>
                  <a:cubicBezTo>
                    <a:pt x="4613" y="6316"/>
                    <a:pt x="5678" y="5746"/>
                    <a:pt x="6270" y="4732"/>
                  </a:cubicBezTo>
                  <a:cubicBezTo>
                    <a:pt x="7146" y="3229"/>
                    <a:pt x="6672" y="1300"/>
                    <a:pt x="5210" y="432"/>
                  </a:cubicBezTo>
                  <a:cubicBezTo>
                    <a:pt x="4719" y="140"/>
                    <a:pt x="4177" y="0"/>
                    <a:pt x="3639"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2" name="Google Shape;4612;p10"/>
            <p:cNvSpPr/>
            <p:nvPr/>
          </p:nvSpPr>
          <p:spPr>
            <a:xfrm>
              <a:off x="3235525" y="3910725"/>
              <a:ext cx="177950" cy="157425"/>
            </a:xfrm>
            <a:custGeom>
              <a:rect b="b" l="l" r="r" t="t"/>
              <a:pathLst>
                <a:path extrusionOk="0" h="6297" w="7118">
                  <a:moveTo>
                    <a:pt x="3627" y="0"/>
                  </a:moveTo>
                  <a:cubicBezTo>
                    <a:pt x="2529" y="0"/>
                    <a:pt x="1446" y="582"/>
                    <a:pt x="860" y="1607"/>
                  </a:cubicBezTo>
                  <a:cubicBezTo>
                    <a:pt x="1" y="3113"/>
                    <a:pt x="512" y="5056"/>
                    <a:pt x="1988" y="5901"/>
                  </a:cubicBezTo>
                  <a:cubicBezTo>
                    <a:pt x="2460" y="6169"/>
                    <a:pt x="2977" y="6297"/>
                    <a:pt x="3491" y="6297"/>
                  </a:cubicBezTo>
                  <a:cubicBezTo>
                    <a:pt x="4589" y="6297"/>
                    <a:pt x="5672" y="5715"/>
                    <a:pt x="6257" y="4689"/>
                  </a:cubicBezTo>
                  <a:cubicBezTo>
                    <a:pt x="7118" y="3183"/>
                    <a:pt x="6607" y="1240"/>
                    <a:pt x="5130" y="397"/>
                  </a:cubicBezTo>
                  <a:cubicBezTo>
                    <a:pt x="4659" y="128"/>
                    <a:pt x="4141" y="0"/>
                    <a:pt x="3627"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3" name="Google Shape;4613;p10"/>
            <p:cNvSpPr/>
            <p:nvPr/>
          </p:nvSpPr>
          <p:spPr>
            <a:xfrm>
              <a:off x="3002875" y="3779925"/>
              <a:ext cx="178050" cy="157475"/>
            </a:xfrm>
            <a:custGeom>
              <a:rect b="b" l="l" r="r" t="t"/>
              <a:pathLst>
                <a:path extrusionOk="0" h="6299" w="7122">
                  <a:moveTo>
                    <a:pt x="3629" y="0"/>
                  </a:moveTo>
                  <a:cubicBezTo>
                    <a:pt x="2506" y="0"/>
                    <a:pt x="1400" y="611"/>
                    <a:pt x="826" y="1674"/>
                  </a:cubicBezTo>
                  <a:cubicBezTo>
                    <a:pt x="1" y="3199"/>
                    <a:pt x="558" y="5129"/>
                    <a:pt x="2053" y="5937"/>
                  </a:cubicBezTo>
                  <a:cubicBezTo>
                    <a:pt x="2508" y="6183"/>
                    <a:pt x="3003" y="6299"/>
                    <a:pt x="3493" y="6299"/>
                  </a:cubicBezTo>
                  <a:cubicBezTo>
                    <a:pt x="4617" y="6299"/>
                    <a:pt x="5723" y="5689"/>
                    <a:pt x="6296" y="4627"/>
                  </a:cubicBezTo>
                  <a:cubicBezTo>
                    <a:pt x="7121" y="3100"/>
                    <a:pt x="6564" y="1170"/>
                    <a:pt x="5068" y="362"/>
                  </a:cubicBezTo>
                  <a:cubicBezTo>
                    <a:pt x="4614" y="116"/>
                    <a:pt x="4120" y="0"/>
                    <a:pt x="3629"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4" name="Google Shape;4614;p10"/>
            <p:cNvSpPr/>
            <p:nvPr/>
          </p:nvSpPr>
          <p:spPr>
            <a:xfrm>
              <a:off x="3651075" y="3988075"/>
              <a:ext cx="178075" cy="157900"/>
            </a:xfrm>
            <a:custGeom>
              <a:rect b="b" l="l" r="r" t="t"/>
              <a:pathLst>
                <a:path extrusionOk="0" h="6316" w="7123">
                  <a:moveTo>
                    <a:pt x="3615" y="0"/>
                  </a:moveTo>
                  <a:cubicBezTo>
                    <a:pt x="2550" y="0"/>
                    <a:pt x="1502" y="546"/>
                    <a:pt x="905" y="1526"/>
                  </a:cubicBezTo>
                  <a:cubicBezTo>
                    <a:pt x="1" y="3014"/>
                    <a:pt x="438" y="4957"/>
                    <a:pt x="1878" y="5851"/>
                  </a:cubicBezTo>
                  <a:cubicBezTo>
                    <a:pt x="2384" y="6166"/>
                    <a:pt x="2946" y="6315"/>
                    <a:pt x="3503" y="6315"/>
                  </a:cubicBezTo>
                  <a:cubicBezTo>
                    <a:pt x="4585" y="6315"/>
                    <a:pt x="5648" y="5752"/>
                    <a:pt x="6241" y="4740"/>
                  </a:cubicBezTo>
                  <a:cubicBezTo>
                    <a:pt x="7123" y="3238"/>
                    <a:pt x="6652" y="1308"/>
                    <a:pt x="5194" y="436"/>
                  </a:cubicBezTo>
                  <a:cubicBezTo>
                    <a:pt x="4701" y="141"/>
                    <a:pt x="4156" y="0"/>
                    <a:pt x="3615"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5" name="Google Shape;4615;p10"/>
            <p:cNvSpPr/>
            <p:nvPr/>
          </p:nvSpPr>
          <p:spPr>
            <a:xfrm>
              <a:off x="2720000" y="3465000"/>
              <a:ext cx="178825" cy="157975"/>
            </a:xfrm>
            <a:custGeom>
              <a:rect b="b" l="l" r="r" t="t"/>
              <a:pathLst>
                <a:path extrusionOk="0" h="6319" w="7153">
                  <a:moveTo>
                    <a:pt x="3642" y="1"/>
                  </a:moveTo>
                  <a:cubicBezTo>
                    <a:pt x="2552" y="1"/>
                    <a:pt x="1482" y="576"/>
                    <a:pt x="893" y="1596"/>
                  </a:cubicBezTo>
                  <a:cubicBezTo>
                    <a:pt x="0" y="3142"/>
                    <a:pt x="529" y="5106"/>
                    <a:pt x="2066" y="5946"/>
                  </a:cubicBezTo>
                  <a:cubicBezTo>
                    <a:pt x="2528" y="6199"/>
                    <a:pt x="3030" y="6319"/>
                    <a:pt x="3527" y="6319"/>
                  </a:cubicBezTo>
                  <a:cubicBezTo>
                    <a:pt x="4636" y="6319"/>
                    <a:pt x="5723" y="5722"/>
                    <a:pt x="6307" y="4673"/>
                  </a:cubicBezTo>
                  <a:cubicBezTo>
                    <a:pt x="7153" y="3154"/>
                    <a:pt x="6637" y="1240"/>
                    <a:pt x="5153" y="400"/>
                  </a:cubicBezTo>
                  <a:cubicBezTo>
                    <a:pt x="4677" y="129"/>
                    <a:pt x="4158" y="1"/>
                    <a:pt x="3642"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6" name="Google Shape;4616;p10"/>
            <p:cNvSpPr/>
            <p:nvPr/>
          </p:nvSpPr>
          <p:spPr>
            <a:xfrm>
              <a:off x="2521050" y="2728900"/>
              <a:ext cx="179550" cy="158525"/>
            </a:xfrm>
            <a:custGeom>
              <a:rect b="b" l="l" r="r" t="t"/>
              <a:pathLst>
                <a:path extrusionOk="0" h="6341" w="7182">
                  <a:moveTo>
                    <a:pt x="3647" y="0"/>
                  </a:moveTo>
                  <a:cubicBezTo>
                    <a:pt x="2549" y="0"/>
                    <a:pt x="1479" y="587"/>
                    <a:pt x="888" y="1629"/>
                  </a:cubicBezTo>
                  <a:cubicBezTo>
                    <a:pt x="1" y="3194"/>
                    <a:pt x="544" y="5139"/>
                    <a:pt x="2102" y="5976"/>
                  </a:cubicBezTo>
                  <a:cubicBezTo>
                    <a:pt x="2563" y="6223"/>
                    <a:pt x="3059" y="6341"/>
                    <a:pt x="3549" y="6341"/>
                  </a:cubicBezTo>
                  <a:cubicBezTo>
                    <a:pt x="4666" y="6341"/>
                    <a:pt x="5755" y="5733"/>
                    <a:pt x="6340" y="4663"/>
                  </a:cubicBezTo>
                  <a:cubicBezTo>
                    <a:pt x="7181" y="3127"/>
                    <a:pt x="6651" y="1229"/>
                    <a:pt x="5148" y="392"/>
                  </a:cubicBezTo>
                  <a:cubicBezTo>
                    <a:pt x="4672" y="127"/>
                    <a:pt x="4156" y="0"/>
                    <a:pt x="3647"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7" name="Google Shape;4617;p10"/>
            <p:cNvSpPr/>
            <p:nvPr/>
          </p:nvSpPr>
          <p:spPr>
            <a:xfrm>
              <a:off x="4382375" y="3775050"/>
              <a:ext cx="178925" cy="158500"/>
            </a:xfrm>
            <a:custGeom>
              <a:rect b="b" l="l" r="r" t="t"/>
              <a:pathLst>
                <a:path extrusionOk="0" h="6340" w="7157">
                  <a:moveTo>
                    <a:pt x="3625" y="1"/>
                  </a:moveTo>
                  <a:cubicBezTo>
                    <a:pt x="2519" y="1"/>
                    <a:pt x="1444" y="594"/>
                    <a:pt x="854" y="1654"/>
                  </a:cubicBezTo>
                  <a:cubicBezTo>
                    <a:pt x="1" y="3186"/>
                    <a:pt x="514" y="5087"/>
                    <a:pt x="2009" y="5936"/>
                  </a:cubicBezTo>
                  <a:cubicBezTo>
                    <a:pt x="2492" y="6209"/>
                    <a:pt x="3016" y="6339"/>
                    <a:pt x="3534" y="6339"/>
                  </a:cubicBezTo>
                  <a:cubicBezTo>
                    <a:pt x="4624" y="6339"/>
                    <a:pt x="5686" y="5764"/>
                    <a:pt x="6278" y="4736"/>
                  </a:cubicBezTo>
                  <a:cubicBezTo>
                    <a:pt x="7157" y="3214"/>
                    <a:pt x="6676" y="1300"/>
                    <a:pt x="5200" y="432"/>
                  </a:cubicBezTo>
                  <a:cubicBezTo>
                    <a:pt x="4702" y="140"/>
                    <a:pt x="4160" y="1"/>
                    <a:pt x="3625"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8" name="Google Shape;4618;p10"/>
            <p:cNvSpPr/>
            <p:nvPr/>
          </p:nvSpPr>
          <p:spPr>
            <a:xfrm>
              <a:off x="4567400" y="3723500"/>
              <a:ext cx="174875" cy="155225"/>
            </a:xfrm>
            <a:custGeom>
              <a:rect b="b" l="l" r="r" t="t"/>
              <a:pathLst>
                <a:path extrusionOk="0" h="6209" w="6995">
                  <a:moveTo>
                    <a:pt x="3589" y="1"/>
                  </a:moveTo>
                  <a:cubicBezTo>
                    <a:pt x="2470" y="1"/>
                    <a:pt x="1352" y="602"/>
                    <a:pt x="795" y="1639"/>
                  </a:cubicBezTo>
                  <a:cubicBezTo>
                    <a:pt x="0" y="3113"/>
                    <a:pt x="528" y="5024"/>
                    <a:pt x="1953" y="5832"/>
                  </a:cubicBezTo>
                  <a:cubicBezTo>
                    <a:pt x="2404" y="6088"/>
                    <a:pt x="2905" y="6209"/>
                    <a:pt x="3406" y="6209"/>
                  </a:cubicBezTo>
                  <a:cubicBezTo>
                    <a:pt x="4524" y="6209"/>
                    <a:pt x="5642" y="5608"/>
                    <a:pt x="6200" y="4572"/>
                  </a:cubicBezTo>
                  <a:cubicBezTo>
                    <a:pt x="6994" y="3097"/>
                    <a:pt x="6466" y="1187"/>
                    <a:pt x="5042" y="378"/>
                  </a:cubicBezTo>
                  <a:cubicBezTo>
                    <a:pt x="4591" y="122"/>
                    <a:pt x="4090" y="1"/>
                    <a:pt x="3589"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9" name="Google Shape;4619;p10"/>
            <p:cNvSpPr/>
            <p:nvPr/>
          </p:nvSpPr>
          <p:spPr>
            <a:xfrm>
              <a:off x="4966400" y="3011825"/>
              <a:ext cx="176725" cy="155825"/>
            </a:xfrm>
            <a:custGeom>
              <a:rect b="b" l="l" r="r" t="t"/>
              <a:pathLst>
                <a:path extrusionOk="0" h="6233" w="7069">
                  <a:moveTo>
                    <a:pt x="3619" y="0"/>
                  </a:moveTo>
                  <a:cubicBezTo>
                    <a:pt x="2514" y="0"/>
                    <a:pt x="1418" y="587"/>
                    <a:pt x="845" y="1605"/>
                  </a:cubicBezTo>
                  <a:cubicBezTo>
                    <a:pt x="1" y="3107"/>
                    <a:pt x="556" y="5092"/>
                    <a:pt x="2042" y="5885"/>
                  </a:cubicBezTo>
                  <a:cubicBezTo>
                    <a:pt x="2484" y="6121"/>
                    <a:pt x="2968" y="6233"/>
                    <a:pt x="3451" y="6233"/>
                  </a:cubicBezTo>
                  <a:cubicBezTo>
                    <a:pt x="4555" y="6233"/>
                    <a:pt x="5651" y="5647"/>
                    <a:pt x="6224" y="4629"/>
                  </a:cubicBezTo>
                  <a:cubicBezTo>
                    <a:pt x="7068" y="3128"/>
                    <a:pt x="6513" y="1141"/>
                    <a:pt x="5027" y="348"/>
                  </a:cubicBezTo>
                  <a:cubicBezTo>
                    <a:pt x="4585" y="112"/>
                    <a:pt x="4101" y="0"/>
                    <a:pt x="3619"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0" name="Google Shape;4620;p10"/>
            <p:cNvSpPr/>
            <p:nvPr/>
          </p:nvSpPr>
          <p:spPr>
            <a:xfrm>
              <a:off x="3971075" y="1515550"/>
              <a:ext cx="176525" cy="156475"/>
            </a:xfrm>
            <a:custGeom>
              <a:rect b="b" l="l" r="r" t="t"/>
              <a:pathLst>
                <a:path extrusionOk="0" h="6259" w="7061">
                  <a:moveTo>
                    <a:pt x="3600" y="0"/>
                  </a:moveTo>
                  <a:cubicBezTo>
                    <a:pt x="2497" y="0"/>
                    <a:pt x="1402" y="586"/>
                    <a:pt x="824" y="1612"/>
                  </a:cubicBezTo>
                  <a:cubicBezTo>
                    <a:pt x="0" y="3075"/>
                    <a:pt x="485" y="4981"/>
                    <a:pt x="1901" y="5835"/>
                  </a:cubicBezTo>
                  <a:cubicBezTo>
                    <a:pt x="2376" y="6123"/>
                    <a:pt x="2907" y="6259"/>
                    <a:pt x="3438" y="6259"/>
                  </a:cubicBezTo>
                  <a:cubicBezTo>
                    <a:pt x="4520" y="6259"/>
                    <a:pt x="5599" y="5694"/>
                    <a:pt x="6188" y="4695"/>
                  </a:cubicBezTo>
                  <a:cubicBezTo>
                    <a:pt x="7060" y="3214"/>
                    <a:pt x="6558" y="1241"/>
                    <a:pt x="5092" y="395"/>
                  </a:cubicBezTo>
                  <a:cubicBezTo>
                    <a:pt x="4627" y="127"/>
                    <a:pt x="4112" y="0"/>
                    <a:pt x="3600"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1" name="Google Shape;4621;p10"/>
            <p:cNvSpPr/>
            <p:nvPr/>
          </p:nvSpPr>
          <p:spPr>
            <a:xfrm>
              <a:off x="2873575" y="1834875"/>
              <a:ext cx="175525" cy="155950"/>
            </a:xfrm>
            <a:custGeom>
              <a:rect b="b" l="l" r="r" t="t"/>
              <a:pathLst>
                <a:path extrusionOk="0" h="6238" w="7021">
                  <a:moveTo>
                    <a:pt x="3605" y="1"/>
                  </a:moveTo>
                  <a:cubicBezTo>
                    <a:pt x="2537" y="1"/>
                    <a:pt x="1460" y="551"/>
                    <a:pt x="865" y="1528"/>
                  </a:cubicBezTo>
                  <a:cubicBezTo>
                    <a:pt x="0" y="2953"/>
                    <a:pt x="445" y="4891"/>
                    <a:pt x="1845" y="5787"/>
                  </a:cubicBezTo>
                  <a:cubicBezTo>
                    <a:pt x="2323" y="6093"/>
                    <a:pt x="2868" y="6237"/>
                    <a:pt x="3416" y="6237"/>
                  </a:cubicBezTo>
                  <a:cubicBezTo>
                    <a:pt x="4485" y="6237"/>
                    <a:pt x="5561" y="5687"/>
                    <a:pt x="6156" y="4710"/>
                  </a:cubicBezTo>
                  <a:cubicBezTo>
                    <a:pt x="7021" y="3285"/>
                    <a:pt x="6576" y="1347"/>
                    <a:pt x="5176" y="451"/>
                  </a:cubicBezTo>
                  <a:cubicBezTo>
                    <a:pt x="4698" y="145"/>
                    <a:pt x="4153" y="1"/>
                    <a:pt x="3605"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2" name="Google Shape;4622;p10"/>
            <p:cNvSpPr/>
            <p:nvPr/>
          </p:nvSpPr>
          <p:spPr>
            <a:xfrm>
              <a:off x="4668350" y="1907825"/>
              <a:ext cx="177075" cy="156475"/>
            </a:xfrm>
            <a:custGeom>
              <a:rect b="b" l="l" r="r" t="t"/>
              <a:pathLst>
                <a:path extrusionOk="0" h="6259" w="7083">
                  <a:moveTo>
                    <a:pt x="3618" y="1"/>
                  </a:moveTo>
                  <a:cubicBezTo>
                    <a:pt x="2518" y="1"/>
                    <a:pt x="1431" y="584"/>
                    <a:pt x="852" y="1602"/>
                  </a:cubicBezTo>
                  <a:cubicBezTo>
                    <a:pt x="0" y="3100"/>
                    <a:pt x="530" y="5065"/>
                    <a:pt x="2009" y="5885"/>
                  </a:cubicBezTo>
                  <a:cubicBezTo>
                    <a:pt x="2464" y="6138"/>
                    <a:pt x="2965" y="6258"/>
                    <a:pt x="3463" y="6258"/>
                  </a:cubicBezTo>
                  <a:cubicBezTo>
                    <a:pt x="4581" y="6258"/>
                    <a:pt x="5690" y="5656"/>
                    <a:pt x="6258" y="4609"/>
                  </a:cubicBezTo>
                  <a:cubicBezTo>
                    <a:pt x="7082" y="3091"/>
                    <a:pt x="6516" y="1136"/>
                    <a:pt x="5026" y="348"/>
                  </a:cubicBezTo>
                  <a:cubicBezTo>
                    <a:pt x="4582" y="112"/>
                    <a:pt x="4099" y="1"/>
                    <a:pt x="3618"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3" name="Google Shape;4623;p10"/>
            <p:cNvSpPr/>
            <p:nvPr/>
          </p:nvSpPr>
          <p:spPr>
            <a:xfrm>
              <a:off x="3470150" y="4043250"/>
              <a:ext cx="173925" cy="153925"/>
            </a:xfrm>
            <a:custGeom>
              <a:rect b="b" l="l" r="r" t="t"/>
              <a:pathLst>
                <a:path extrusionOk="0" h="6157" w="6957">
                  <a:moveTo>
                    <a:pt x="3566" y="0"/>
                  </a:moveTo>
                  <a:cubicBezTo>
                    <a:pt x="2458" y="0"/>
                    <a:pt x="1355" y="594"/>
                    <a:pt x="801" y="1618"/>
                  </a:cubicBezTo>
                  <a:cubicBezTo>
                    <a:pt x="1" y="3096"/>
                    <a:pt x="549" y="5029"/>
                    <a:pt x="1989" y="5807"/>
                  </a:cubicBezTo>
                  <a:cubicBezTo>
                    <a:pt x="2427" y="6045"/>
                    <a:pt x="2910" y="6156"/>
                    <a:pt x="3391" y="6156"/>
                  </a:cubicBezTo>
                  <a:cubicBezTo>
                    <a:pt x="4499" y="6156"/>
                    <a:pt x="5602" y="5562"/>
                    <a:pt x="6156" y="4539"/>
                  </a:cubicBezTo>
                  <a:cubicBezTo>
                    <a:pt x="6956" y="3061"/>
                    <a:pt x="6408" y="1127"/>
                    <a:pt x="4968" y="349"/>
                  </a:cubicBezTo>
                  <a:cubicBezTo>
                    <a:pt x="4530" y="112"/>
                    <a:pt x="4047" y="0"/>
                    <a:pt x="3566"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4" name="Google Shape;4624;p10"/>
            <p:cNvSpPr/>
            <p:nvPr/>
          </p:nvSpPr>
          <p:spPr>
            <a:xfrm>
              <a:off x="2772350" y="3650925"/>
              <a:ext cx="173900" cy="153925"/>
            </a:xfrm>
            <a:custGeom>
              <a:rect b="b" l="l" r="r" t="t"/>
              <a:pathLst>
                <a:path extrusionOk="0" h="6157" w="6956">
                  <a:moveTo>
                    <a:pt x="3568" y="0"/>
                  </a:moveTo>
                  <a:cubicBezTo>
                    <a:pt x="2472" y="0"/>
                    <a:pt x="1379" y="582"/>
                    <a:pt x="816" y="1592"/>
                  </a:cubicBezTo>
                  <a:cubicBezTo>
                    <a:pt x="0" y="3054"/>
                    <a:pt x="528" y="4993"/>
                    <a:pt x="1961" y="5793"/>
                  </a:cubicBezTo>
                  <a:cubicBezTo>
                    <a:pt x="2405" y="6040"/>
                    <a:pt x="2896" y="6157"/>
                    <a:pt x="3387" y="6157"/>
                  </a:cubicBezTo>
                  <a:cubicBezTo>
                    <a:pt x="4483" y="6157"/>
                    <a:pt x="5578" y="5575"/>
                    <a:pt x="6140" y="4566"/>
                  </a:cubicBezTo>
                  <a:cubicBezTo>
                    <a:pt x="6955" y="3104"/>
                    <a:pt x="6428" y="1165"/>
                    <a:pt x="4994" y="365"/>
                  </a:cubicBezTo>
                  <a:cubicBezTo>
                    <a:pt x="4550" y="117"/>
                    <a:pt x="4058" y="0"/>
                    <a:pt x="3568"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5" name="Google Shape;4625;p10"/>
            <p:cNvSpPr/>
            <p:nvPr/>
          </p:nvSpPr>
          <p:spPr>
            <a:xfrm>
              <a:off x="2474200" y="2546925"/>
              <a:ext cx="174425" cy="154625"/>
            </a:xfrm>
            <a:custGeom>
              <a:rect b="b" l="l" r="r" t="t"/>
              <a:pathLst>
                <a:path extrusionOk="0" h="6185" w="6977">
                  <a:moveTo>
                    <a:pt x="3580" y="1"/>
                  </a:moveTo>
                  <a:cubicBezTo>
                    <a:pt x="2488" y="1"/>
                    <a:pt x="1398" y="577"/>
                    <a:pt x="825" y="1580"/>
                  </a:cubicBezTo>
                  <a:cubicBezTo>
                    <a:pt x="0" y="3028"/>
                    <a:pt x="504" y="4963"/>
                    <a:pt x="1922" y="5794"/>
                  </a:cubicBezTo>
                  <a:cubicBezTo>
                    <a:pt x="2375" y="6059"/>
                    <a:pt x="2883" y="6184"/>
                    <a:pt x="3392" y="6184"/>
                  </a:cubicBezTo>
                  <a:cubicBezTo>
                    <a:pt x="4505" y="6184"/>
                    <a:pt x="5622" y="5587"/>
                    <a:pt x="6179" y="4556"/>
                  </a:cubicBezTo>
                  <a:cubicBezTo>
                    <a:pt x="6976" y="3083"/>
                    <a:pt x="6437" y="1157"/>
                    <a:pt x="5008" y="364"/>
                  </a:cubicBezTo>
                  <a:cubicBezTo>
                    <a:pt x="4562" y="117"/>
                    <a:pt x="4071" y="1"/>
                    <a:pt x="3580"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6" name="Google Shape;4626;p10"/>
            <p:cNvSpPr/>
            <p:nvPr/>
          </p:nvSpPr>
          <p:spPr>
            <a:xfrm>
              <a:off x="3557275" y="1440125"/>
              <a:ext cx="172525" cy="152125"/>
            </a:xfrm>
            <a:custGeom>
              <a:rect b="b" l="l" r="r" t="t"/>
              <a:pathLst>
                <a:path extrusionOk="0" h="6085" w="6901">
                  <a:moveTo>
                    <a:pt x="3499" y="1"/>
                  </a:moveTo>
                  <a:cubicBezTo>
                    <a:pt x="2463" y="1"/>
                    <a:pt x="1449" y="544"/>
                    <a:pt x="873" y="1515"/>
                  </a:cubicBezTo>
                  <a:cubicBezTo>
                    <a:pt x="1" y="2989"/>
                    <a:pt x="481" y="4868"/>
                    <a:pt x="1943" y="5697"/>
                  </a:cubicBezTo>
                  <a:cubicBezTo>
                    <a:pt x="2404" y="5960"/>
                    <a:pt x="2906" y="6084"/>
                    <a:pt x="3402" y="6084"/>
                  </a:cubicBezTo>
                  <a:cubicBezTo>
                    <a:pt x="4438" y="6084"/>
                    <a:pt x="5451" y="5541"/>
                    <a:pt x="6026" y="4570"/>
                  </a:cubicBezTo>
                  <a:cubicBezTo>
                    <a:pt x="6900" y="3097"/>
                    <a:pt x="6418" y="1218"/>
                    <a:pt x="4957" y="387"/>
                  </a:cubicBezTo>
                  <a:cubicBezTo>
                    <a:pt x="4496" y="125"/>
                    <a:pt x="3995" y="1"/>
                    <a:pt x="3499"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7" name="Google Shape;4627;p10"/>
            <p:cNvSpPr/>
            <p:nvPr/>
          </p:nvSpPr>
          <p:spPr>
            <a:xfrm>
              <a:off x="4953400" y="2224725"/>
              <a:ext cx="171475" cy="152125"/>
            </a:xfrm>
            <a:custGeom>
              <a:rect b="b" l="l" r="r" t="t"/>
              <a:pathLst>
                <a:path extrusionOk="0" h="6085" w="6859">
                  <a:moveTo>
                    <a:pt x="3479" y="1"/>
                  </a:moveTo>
                  <a:cubicBezTo>
                    <a:pt x="2418" y="1"/>
                    <a:pt x="1381" y="570"/>
                    <a:pt x="816" y="1582"/>
                  </a:cubicBezTo>
                  <a:cubicBezTo>
                    <a:pt x="1" y="3040"/>
                    <a:pt x="477" y="4852"/>
                    <a:pt x="1891" y="5680"/>
                  </a:cubicBezTo>
                  <a:cubicBezTo>
                    <a:pt x="2360" y="5954"/>
                    <a:pt x="2873" y="6085"/>
                    <a:pt x="3380" y="6085"/>
                  </a:cubicBezTo>
                  <a:cubicBezTo>
                    <a:pt x="4440" y="6085"/>
                    <a:pt x="5478" y="5515"/>
                    <a:pt x="6044" y="4503"/>
                  </a:cubicBezTo>
                  <a:cubicBezTo>
                    <a:pt x="6859" y="3044"/>
                    <a:pt x="6383" y="1233"/>
                    <a:pt x="4967" y="405"/>
                  </a:cubicBezTo>
                  <a:cubicBezTo>
                    <a:pt x="4498" y="131"/>
                    <a:pt x="3986" y="1"/>
                    <a:pt x="3479"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8" name="Google Shape;4628;p10"/>
            <p:cNvSpPr/>
            <p:nvPr/>
          </p:nvSpPr>
          <p:spPr>
            <a:xfrm>
              <a:off x="3374075" y="1492950"/>
              <a:ext cx="173000" cy="152850"/>
            </a:xfrm>
            <a:custGeom>
              <a:rect b="b" l="l" r="r" t="t"/>
              <a:pathLst>
                <a:path extrusionOk="0" h="6114" w="6920">
                  <a:moveTo>
                    <a:pt x="3529" y="1"/>
                  </a:moveTo>
                  <a:cubicBezTo>
                    <a:pt x="2495" y="1"/>
                    <a:pt x="1471" y="534"/>
                    <a:pt x="883" y="1486"/>
                  </a:cubicBezTo>
                  <a:cubicBezTo>
                    <a:pt x="1" y="2920"/>
                    <a:pt x="458" y="4837"/>
                    <a:pt x="1885" y="5699"/>
                  </a:cubicBezTo>
                  <a:cubicBezTo>
                    <a:pt x="2351" y="5981"/>
                    <a:pt x="2870" y="6114"/>
                    <a:pt x="3387" y="6114"/>
                  </a:cubicBezTo>
                  <a:cubicBezTo>
                    <a:pt x="4441" y="6114"/>
                    <a:pt x="5487" y="5561"/>
                    <a:pt x="6065" y="4579"/>
                  </a:cubicBezTo>
                  <a:cubicBezTo>
                    <a:pt x="6919" y="3123"/>
                    <a:pt x="6427" y="1215"/>
                    <a:pt x="4986" y="387"/>
                  </a:cubicBezTo>
                  <a:cubicBezTo>
                    <a:pt x="4530" y="125"/>
                    <a:pt x="4028" y="1"/>
                    <a:pt x="3529"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9" name="Google Shape;4629;p10"/>
            <p:cNvSpPr/>
            <p:nvPr/>
          </p:nvSpPr>
          <p:spPr>
            <a:xfrm>
              <a:off x="4388125" y="1594975"/>
              <a:ext cx="173025" cy="152800"/>
            </a:xfrm>
            <a:custGeom>
              <a:rect b="b" l="l" r="r" t="t"/>
              <a:pathLst>
                <a:path extrusionOk="0" h="6112" w="6921">
                  <a:moveTo>
                    <a:pt x="3525" y="0"/>
                  </a:moveTo>
                  <a:cubicBezTo>
                    <a:pt x="2479" y="0"/>
                    <a:pt x="1447" y="545"/>
                    <a:pt x="867" y="1513"/>
                  </a:cubicBezTo>
                  <a:cubicBezTo>
                    <a:pt x="1" y="2959"/>
                    <a:pt x="478" y="4873"/>
                    <a:pt x="1915" y="5715"/>
                  </a:cubicBezTo>
                  <a:cubicBezTo>
                    <a:pt x="2375" y="5984"/>
                    <a:pt x="2883" y="6112"/>
                    <a:pt x="3390" y="6112"/>
                  </a:cubicBezTo>
                  <a:cubicBezTo>
                    <a:pt x="4456" y="6112"/>
                    <a:pt x="5513" y="5546"/>
                    <a:pt x="6082" y="4548"/>
                  </a:cubicBezTo>
                  <a:cubicBezTo>
                    <a:pt x="6921" y="3077"/>
                    <a:pt x="6408" y="1176"/>
                    <a:pt x="4958" y="370"/>
                  </a:cubicBezTo>
                  <a:cubicBezTo>
                    <a:pt x="4507" y="119"/>
                    <a:pt x="4015" y="0"/>
                    <a:pt x="3525"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0" name="Google Shape;4630;p10"/>
            <p:cNvSpPr/>
            <p:nvPr/>
          </p:nvSpPr>
          <p:spPr>
            <a:xfrm>
              <a:off x="3191875" y="1546475"/>
              <a:ext cx="171475" cy="152125"/>
            </a:xfrm>
            <a:custGeom>
              <a:rect b="b" l="l" r="r" t="t"/>
              <a:pathLst>
                <a:path extrusionOk="0" h="6085" w="6859">
                  <a:moveTo>
                    <a:pt x="3478" y="1"/>
                  </a:moveTo>
                  <a:cubicBezTo>
                    <a:pt x="2420" y="1"/>
                    <a:pt x="1386" y="566"/>
                    <a:pt x="820" y="1573"/>
                  </a:cubicBezTo>
                  <a:cubicBezTo>
                    <a:pt x="0" y="3029"/>
                    <a:pt x="472" y="4845"/>
                    <a:pt x="1884" y="5676"/>
                  </a:cubicBezTo>
                  <a:cubicBezTo>
                    <a:pt x="2354" y="5953"/>
                    <a:pt x="2870" y="6085"/>
                    <a:pt x="3380" y="6085"/>
                  </a:cubicBezTo>
                  <a:cubicBezTo>
                    <a:pt x="4438" y="6085"/>
                    <a:pt x="5472" y="5519"/>
                    <a:pt x="6039" y="4512"/>
                  </a:cubicBezTo>
                  <a:cubicBezTo>
                    <a:pt x="6858" y="3057"/>
                    <a:pt x="6387" y="1242"/>
                    <a:pt x="4975" y="410"/>
                  </a:cubicBezTo>
                  <a:cubicBezTo>
                    <a:pt x="4504" y="133"/>
                    <a:pt x="3988" y="1"/>
                    <a:pt x="3478"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1" name="Google Shape;4631;p10"/>
            <p:cNvSpPr/>
            <p:nvPr/>
          </p:nvSpPr>
          <p:spPr>
            <a:xfrm>
              <a:off x="5052700" y="2592625"/>
              <a:ext cx="171475" cy="152125"/>
            </a:xfrm>
            <a:custGeom>
              <a:rect b="b" l="l" r="r" t="t"/>
              <a:pathLst>
                <a:path extrusionOk="0" h="6085" w="6859">
                  <a:moveTo>
                    <a:pt x="3478" y="0"/>
                  </a:moveTo>
                  <a:cubicBezTo>
                    <a:pt x="2420" y="0"/>
                    <a:pt x="1384" y="567"/>
                    <a:pt x="818" y="1576"/>
                  </a:cubicBezTo>
                  <a:cubicBezTo>
                    <a:pt x="0" y="3030"/>
                    <a:pt x="473" y="4846"/>
                    <a:pt x="1885" y="5677"/>
                  </a:cubicBezTo>
                  <a:cubicBezTo>
                    <a:pt x="2355" y="5953"/>
                    <a:pt x="2870" y="6084"/>
                    <a:pt x="3379" y="6084"/>
                  </a:cubicBezTo>
                  <a:cubicBezTo>
                    <a:pt x="4438" y="6084"/>
                    <a:pt x="5473" y="5517"/>
                    <a:pt x="6040" y="4508"/>
                  </a:cubicBezTo>
                  <a:cubicBezTo>
                    <a:pt x="6858" y="3054"/>
                    <a:pt x="6387" y="1238"/>
                    <a:pt x="4972" y="407"/>
                  </a:cubicBezTo>
                  <a:cubicBezTo>
                    <a:pt x="4502" y="131"/>
                    <a:pt x="3988" y="0"/>
                    <a:pt x="3478"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2" name="Google Shape;4632;p10"/>
            <p:cNvSpPr/>
            <p:nvPr/>
          </p:nvSpPr>
          <p:spPr>
            <a:xfrm>
              <a:off x="5002850" y="2408375"/>
              <a:ext cx="172400" cy="152725"/>
            </a:xfrm>
            <a:custGeom>
              <a:rect b="b" l="l" r="r" t="t"/>
              <a:pathLst>
                <a:path extrusionOk="0" h="6109" w="6896">
                  <a:moveTo>
                    <a:pt x="3504" y="1"/>
                  </a:moveTo>
                  <a:cubicBezTo>
                    <a:pt x="2399" y="1"/>
                    <a:pt x="1313" y="604"/>
                    <a:pt x="768" y="1649"/>
                  </a:cubicBezTo>
                  <a:cubicBezTo>
                    <a:pt x="0" y="3118"/>
                    <a:pt x="519" y="4939"/>
                    <a:pt x="1929" y="5733"/>
                  </a:cubicBezTo>
                  <a:cubicBezTo>
                    <a:pt x="2381" y="5988"/>
                    <a:pt x="2877" y="6109"/>
                    <a:pt x="3370" y="6109"/>
                  </a:cubicBezTo>
                  <a:cubicBezTo>
                    <a:pt x="4453" y="6109"/>
                    <a:pt x="5521" y="5527"/>
                    <a:pt x="6079" y="4510"/>
                  </a:cubicBezTo>
                  <a:cubicBezTo>
                    <a:pt x="6895" y="3025"/>
                    <a:pt x="6357" y="1128"/>
                    <a:pt x="4898" y="347"/>
                  </a:cubicBezTo>
                  <a:cubicBezTo>
                    <a:pt x="4458" y="112"/>
                    <a:pt x="3979" y="1"/>
                    <a:pt x="3504"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3" name="Google Shape;4633;p10"/>
            <p:cNvSpPr/>
            <p:nvPr/>
          </p:nvSpPr>
          <p:spPr>
            <a:xfrm>
              <a:off x="4885150" y="3435125"/>
              <a:ext cx="171350" cy="151400"/>
            </a:xfrm>
            <a:custGeom>
              <a:rect b="b" l="l" r="r" t="t"/>
              <a:pathLst>
                <a:path extrusionOk="0" h="6056" w="6854">
                  <a:moveTo>
                    <a:pt x="3469" y="1"/>
                  </a:moveTo>
                  <a:cubicBezTo>
                    <a:pt x="2453" y="1"/>
                    <a:pt x="1467" y="531"/>
                    <a:pt x="892" y="1490"/>
                  </a:cubicBezTo>
                  <a:cubicBezTo>
                    <a:pt x="0" y="2977"/>
                    <a:pt x="469" y="4829"/>
                    <a:pt x="1945" y="5666"/>
                  </a:cubicBezTo>
                  <a:cubicBezTo>
                    <a:pt x="2411" y="5930"/>
                    <a:pt x="2913" y="6055"/>
                    <a:pt x="3407" y="6055"/>
                  </a:cubicBezTo>
                  <a:cubicBezTo>
                    <a:pt x="4441" y="6055"/>
                    <a:pt x="5442" y="5505"/>
                    <a:pt x="6011" y="4517"/>
                  </a:cubicBezTo>
                  <a:cubicBezTo>
                    <a:pt x="6854" y="3057"/>
                    <a:pt x="6401" y="1256"/>
                    <a:pt x="4979" y="417"/>
                  </a:cubicBezTo>
                  <a:cubicBezTo>
                    <a:pt x="4501" y="135"/>
                    <a:pt x="3981" y="1"/>
                    <a:pt x="3469"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4" name="Google Shape;4634;p10"/>
            <p:cNvSpPr/>
            <p:nvPr/>
          </p:nvSpPr>
          <p:spPr>
            <a:xfrm>
              <a:off x="4753075" y="3673125"/>
              <a:ext cx="169525" cy="149600"/>
            </a:xfrm>
            <a:custGeom>
              <a:rect b="b" l="l" r="r" t="t"/>
              <a:pathLst>
                <a:path extrusionOk="0" h="5984" w="6781">
                  <a:moveTo>
                    <a:pt x="3404" y="0"/>
                  </a:moveTo>
                  <a:cubicBezTo>
                    <a:pt x="2391" y="0"/>
                    <a:pt x="1418" y="541"/>
                    <a:pt x="855" y="1518"/>
                  </a:cubicBezTo>
                  <a:cubicBezTo>
                    <a:pt x="0" y="2998"/>
                    <a:pt x="459" y="4765"/>
                    <a:pt x="1912" y="5591"/>
                  </a:cubicBezTo>
                  <a:cubicBezTo>
                    <a:pt x="2381" y="5857"/>
                    <a:pt x="2882" y="5984"/>
                    <a:pt x="3373" y="5984"/>
                  </a:cubicBezTo>
                  <a:cubicBezTo>
                    <a:pt x="4402" y="5984"/>
                    <a:pt x="5388" y="5426"/>
                    <a:pt x="5951" y="4418"/>
                  </a:cubicBezTo>
                  <a:cubicBezTo>
                    <a:pt x="6780" y="2929"/>
                    <a:pt x="6290" y="1174"/>
                    <a:pt x="4817" y="368"/>
                  </a:cubicBezTo>
                  <a:cubicBezTo>
                    <a:pt x="4363" y="119"/>
                    <a:pt x="3879" y="0"/>
                    <a:pt x="3404"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5" name="Google Shape;4635;p10"/>
            <p:cNvSpPr/>
            <p:nvPr/>
          </p:nvSpPr>
          <p:spPr>
            <a:xfrm>
              <a:off x="4156850" y="1465225"/>
              <a:ext cx="170300" cy="150750"/>
            </a:xfrm>
            <a:custGeom>
              <a:rect b="b" l="l" r="r" t="t"/>
              <a:pathLst>
                <a:path extrusionOk="0" h="6030" w="6812">
                  <a:moveTo>
                    <a:pt x="3430" y="1"/>
                  </a:moveTo>
                  <a:cubicBezTo>
                    <a:pt x="2376" y="1"/>
                    <a:pt x="1364" y="579"/>
                    <a:pt x="802" y="1615"/>
                  </a:cubicBezTo>
                  <a:cubicBezTo>
                    <a:pt x="1" y="3095"/>
                    <a:pt x="503" y="4856"/>
                    <a:pt x="1955" y="5656"/>
                  </a:cubicBezTo>
                  <a:cubicBezTo>
                    <a:pt x="2414" y="5909"/>
                    <a:pt x="2903" y="6029"/>
                    <a:pt x="3384" y="6029"/>
                  </a:cubicBezTo>
                  <a:cubicBezTo>
                    <a:pt x="4421" y="6029"/>
                    <a:pt x="5419" y="5468"/>
                    <a:pt x="5985" y="4464"/>
                  </a:cubicBezTo>
                  <a:cubicBezTo>
                    <a:pt x="6812" y="2993"/>
                    <a:pt x="6343" y="1223"/>
                    <a:pt x="4908" y="401"/>
                  </a:cubicBezTo>
                  <a:cubicBezTo>
                    <a:pt x="4435" y="130"/>
                    <a:pt x="3928" y="1"/>
                    <a:pt x="3430"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6" name="Google Shape;4636;p10"/>
            <p:cNvSpPr/>
            <p:nvPr/>
          </p:nvSpPr>
          <p:spPr>
            <a:xfrm>
              <a:off x="4622150" y="1726775"/>
              <a:ext cx="170100" cy="150675"/>
            </a:xfrm>
            <a:custGeom>
              <a:rect b="b" l="l" r="r" t="t"/>
              <a:pathLst>
                <a:path extrusionOk="0" h="6027" w="6804">
                  <a:moveTo>
                    <a:pt x="3424" y="0"/>
                  </a:moveTo>
                  <a:cubicBezTo>
                    <a:pt x="2394" y="0"/>
                    <a:pt x="1403" y="552"/>
                    <a:pt x="834" y="1551"/>
                  </a:cubicBezTo>
                  <a:cubicBezTo>
                    <a:pt x="0" y="3019"/>
                    <a:pt x="460" y="4793"/>
                    <a:pt x="1888" y="5619"/>
                  </a:cubicBezTo>
                  <a:cubicBezTo>
                    <a:pt x="2364" y="5895"/>
                    <a:pt x="2877" y="6027"/>
                    <a:pt x="3381" y="6027"/>
                  </a:cubicBezTo>
                  <a:cubicBezTo>
                    <a:pt x="4396" y="6027"/>
                    <a:pt x="5376" y="5493"/>
                    <a:pt x="5945" y="4528"/>
                  </a:cubicBezTo>
                  <a:cubicBezTo>
                    <a:pt x="6804" y="3069"/>
                    <a:pt x="6376" y="1284"/>
                    <a:pt x="4968" y="437"/>
                  </a:cubicBezTo>
                  <a:cubicBezTo>
                    <a:pt x="4476" y="141"/>
                    <a:pt x="3945" y="0"/>
                    <a:pt x="3424"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7" name="Google Shape;4637;p10"/>
            <p:cNvSpPr/>
            <p:nvPr/>
          </p:nvSpPr>
          <p:spPr>
            <a:xfrm>
              <a:off x="4904550" y="2041775"/>
              <a:ext cx="169825" cy="150150"/>
            </a:xfrm>
            <a:custGeom>
              <a:rect b="b" l="l" r="r" t="t"/>
              <a:pathLst>
                <a:path extrusionOk="0" h="6006" w="6793">
                  <a:moveTo>
                    <a:pt x="3412" y="0"/>
                  </a:moveTo>
                  <a:cubicBezTo>
                    <a:pt x="2392" y="0"/>
                    <a:pt x="1415" y="545"/>
                    <a:pt x="848" y="1532"/>
                  </a:cubicBezTo>
                  <a:cubicBezTo>
                    <a:pt x="1" y="3007"/>
                    <a:pt x="458" y="4774"/>
                    <a:pt x="1899" y="5601"/>
                  </a:cubicBezTo>
                  <a:cubicBezTo>
                    <a:pt x="2374" y="5875"/>
                    <a:pt x="2883" y="6005"/>
                    <a:pt x="3382" y="6005"/>
                  </a:cubicBezTo>
                  <a:cubicBezTo>
                    <a:pt x="4402" y="6005"/>
                    <a:pt x="5379" y="5460"/>
                    <a:pt x="5945" y="4474"/>
                  </a:cubicBezTo>
                  <a:cubicBezTo>
                    <a:pt x="6792" y="2997"/>
                    <a:pt x="6337" y="1232"/>
                    <a:pt x="4896" y="404"/>
                  </a:cubicBezTo>
                  <a:cubicBezTo>
                    <a:pt x="4420" y="131"/>
                    <a:pt x="3911" y="0"/>
                    <a:pt x="3412"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8" name="Google Shape;4638;p10"/>
            <p:cNvSpPr/>
            <p:nvPr/>
          </p:nvSpPr>
          <p:spPr>
            <a:xfrm>
              <a:off x="4070475" y="4069250"/>
              <a:ext cx="170250" cy="150725"/>
            </a:xfrm>
            <a:custGeom>
              <a:rect b="b" l="l" r="r" t="t"/>
              <a:pathLst>
                <a:path extrusionOk="0" h="6029" w="6810">
                  <a:moveTo>
                    <a:pt x="3428" y="0"/>
                  </a:moveTo>
                  <a:cubicBezTo>
                    <a:pt x="2379" y="0"/>
                    <a:pt x="1371" y="574"/>
                    <a:pt x="808" y="1602"/>
                  </a:cubicBezTo>
                  <a:cubicBezTo>
                    <a:pt x="0" y="3079"/>
                    <a:pt x="495" y="4844"/>
                    <a:pt x="1941" y="5649"/>
                  </a:cubicBezTo>
                  <a:cubicBezTo>
                    <a:pt x="2404" y="5906"/>
                    <a:pt x="2898" y="6029"/>
                    <a:pt x="3384" y="6029"/>
                  </a:cubicBezTo>
                  <a:cubicBezTo>
                    <a:pt x="4416" y="6029"/>
                    <a:pt x="5409" y="5474"/>
                    <a:pt x="5975" y="4476"/>
                  </a:cubicBezTo>
                  <a:cubicBezTo>
                    <a:pt x="6810" y="3006"/>
                    <a:pt x="6348" y="1234"/>
                    <a:pt x="4919" y="407"/>
                  </a:cubicBezTo>
                  <a:cubicBezTo>
                    <a:pt x="4442" y="131"/>
                    <a:pt x="3930" y="0"/>
                    <a:pt x="3428"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9" name="Google Shape;4639;p10"/>
            <p:cNvSpPr/>
            <p:nvPr/>
          </p:nvSpPr>
          <p:spPr>
            <a:xfrm>
              <a:off x="2441850" y="3153925"/>
              <a:ext cx="170625" cy="150700"/>
            </a:xfrm>
            <a:custGeom>
              <a:rect b="b" l="l" r="r" t="t"/>
              <a:pathLst>
                <a:path extrusionOk="0" h="6028" w="6825">
                  <a:moveTo>
                    <a:pt x="3446" y="0"/>
                  </a:moveTo>
                  <a:cubicBezTo>
                    <a:pt x="2432" y="0"/>
                    <a:pt x="1454" y="531"/>
                    <a:pt x="885" y="1495"/>
                  </a:cubicBezTo>
                  <a:cubicBezTo>
                    <a:pt x="0" y="2989"/>
                    <a:pt x="468" y="4812"/>
                    <a:pt x="1949" y="5643"/>
                  </a:cubicBezTo>
                  <a:cubicBezTo>
                    <a:pt x="2414" y="5903"/>
                    <a:pt x="2911" y="6027"/>
                    <a:pt x="3400" y="6027"/>
                  </a:cubicBezTo>
                  <a:cubicBezTo>
                    <a:pt x="4430" y="6027"/>
                    <a:pt x="5421" y="5475"/>
                    <a:pt x="5988" y="4482"/>
                  </a:cubicBezTo>
                  <a:cubicBezTo>
                    <a:pt x="6825" y="3017"/>
                    <a:pt x="6371" y="1240"/>
                    <a:pt x="4943" y="410"/>
                  </a:cubicBezTo>
                  <a:cubicBezTo>
                    <a:pt x="4466" y="133"/>
                    <a:pt x="3952" y="0"/>
                    <a:pt x="3446"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0" name="Google Shape;4640;p10"/>
            <p:cNvSpPr/>
            <p:nvPr/>
          </p:nvSpPr>
          <p:spPr>
            <a:xfrm>
              <a:off x="3056825" y="3967775"/>
              <a:ext cx="169525" cy="149650"/>
            </a:xfrm>
            <a:custGeom>
              <a:rect b="b" l="l" r="r" t="t"/>
              <a:pathLst>
                <a:path extrusionOk="0" h="5986" w="6781">
                  <a:moveTo>
                    <a:pt x="3408" y="1"/>
                  </a:moveTo>
                  <a:cubicBezTo>
                    <a:pt x="2390" y="1"/>
                    <a:pt x="1411" y="548"/>
                    <a:pt x="849" y="1531"/>
                  </a:cubicBezTo>
                  <a:cubicBezTo>
                    <a:pt x="0" y="3012"/>
                    <a:pt x="467" y="4777"/>
                    <a:pt x="1923" y="5598"/>
                  </a:cubicBezTo>
                  <a:cubicBezTo>
                    <a:pt x="2389" y="5860"/>
                    <a:pt x="2886" y="5986"/>
                    <a:pt x="3372" y="5986"/>
                  </a:cubicBezTo>
                  <a:cubicBezTo>
                    <a:pt x="4405" y="5986"/>
                    <a:pt x="5395" y="5422"/>
                    <a:pt x="5956" y="4407"/>
                  </a:cubicBezTo>
                  <a:cubicBezTo>
                    <a:pt x="6780" y="2919"/>
                    <a:pt x="6282" y="1164"/>
                    <a:pt x="4807" y="362"/>
                  </a:cubicBezTo>
                  <a:cubicBezTo>
                    <a:pt x="4357" y="118"/>
                    <a:pt x="3879" y="1"/>
                    <a:pt x="3408"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1" name="Google Shape;4641;p10"/>
            <p:cNvSpPr/>
            <p:nvPr/>
          </p:nvSpPr>
          <p:spPr>
            <a:xfrm>
              <a:off x="3887800" y="4122725"/>
              <a:ext cx="169725" cy="150100"/>
            </a:xfrm>
            <a:custGeom>
              <a:rect b="b" l="l" r="r" t="t"/>
              <a:pathLst>
                <a:path extrusionOk="0" h="6004" w="6789">
                  <a:moveTo>
                    <a:pt x="3411" y="1"/>
                  </a:moveTo>
                  <a:cubicBezTo>
                    <a:pt x="2396" y="1"/>
                    <a:pt x="1421" y="539"/>
                    <a:pt x="854" y="1516"/>
                  </a:cubicBezTo>
                  <a:cubicBezTo>
                    <a:pt x="1" y="2986"/>
                    <a:pt x="447" y="4759"/>
                    <a:pt x="1880" y="5592"/>
                  </a:cubicBezTo>
                  <a:cubicBezTo>
                    <a:pt x="2360" y="5870"/>
                    <a:pt x="2874" y="6004"/>
                    <a:pt x="3379" y="6004"/>
                  </a:cubicBezTo>
                  <a:cubicBezTo>
                    <a:pt x="4393" y="6004"/>
                    <a:pt x="5367" y="5466"/>
                    <a:pt x="5934" y="4490"/>
                  </a:cubicBezTo>
                  <a:cubicBezTo>
                    <a:pt x="6788" y="3017"/>
                    <a:pt x="6343" y="1245"/>
                    <a:pt x="4908" y="412"/>
                  </a:cubicBezTo>
                  <a:cubicBezTo>
                    <a:pt x="4429" y="134"/>
                    <a:pt x="3915" y="1"/>
                    <a:pt x="3411"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2" name="Google Shape;4642;p10"/>
            <p:cNvSpPr/>
            <p:nvPr/>
          </p:nvSpPr>
          <p:spPr>
            <a:xfrm>
              <a:off x="5019725" y="3198900"/>
              <a:ext cx="169475" cy="149600"/>
            </a:xfrm>
            <a:custGeom>
              <a:rect b="b" l="l" r="r" t="t"/>
              <a:pathLst>
                <a:path extrusionOk="0" h="5984" w="6779">
                  <a:moveTo>
                    <a:pt x="3406" y="0"/>
                  </a:moveTo>
                  <a:cubicBezTo>
                    <a:pt x="2388" y="0"/>
                    <a:pt x="1410" y="546"/>
                    <a:pt x="847" y="1529"/>
                  </a:cubicBezTo>
                  <a:cubicBezTo>
                    <a:pt x="0" y="3010"/>
                    <a:pt x="466" y="4777"/>
                    <a:pt x="1922" y="5596"/>
                  </a:cubicBezTo>
                  <a:cubicBezTo>
                    <a:pt x="2388" y="5858"/>
                    <a:pt x="2885" y="5984"/>
                    <a:pt x="3373" y="5984"/>
                  </a:cubicBezTo>
                  <a:cubicBezTo>
                    <a:pt x="4405" y="5984"/>
                    <a:pt x="5393" y="5420"/>
                    <a:pt x="5955" y="4405"/>
                  </a:cubicBezTo>
                  <a:cubicBezTo>
                    <a:pt x="6779" y="2918"/>
                    <a:pt x="6281" y="1162"/>
                    <a:pt x="4806" y="362"/>
                  </a:cubicBezTo>
                  <a:cubicBezTo>
                    <a:pt x="4355" y="117"/>
                    <a:pt x="3876" y="0"/>
                    <a:pt x="3406"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3" name="Google Shape;4643;p10"/>
            <p:cNvSpPr/>
            <p:nvPr/>
          </p:nvSpPr>
          <p:spPr>
            <a:xfrm>
              <a:off x="2492050" y="3338075"/>
              <a:ext cx="169975" cy="150200"/>
            </a:xfrm>
            <a:custGeom>
              <a:rect b="b" l="l" r="r" t="t"/>
              <a:pathLst>
                <a:path extrusionOk="0" h="6008" w="6799">
                  <a:moveTo>
                    <a:pt x="3419" y="1"/>
                  </a:moveTo>
                  <a:cubicBezTo>
                    <a:pt x="2374" y="1"/>
                    <a:pt x="1372" y="577"/>
                    <a:pt x="811" y="1606"/>
                  </a:cubicBezTo>
                  <a:cubicBezTo>
                    <a:pt x="1" y="3089"/>
                    <a:pt x="506" y="4845"/>
                    <a:pt x="1971" y="5643"/>
                  </a:cubicBezTo>
                  <a:cubicBezTo>
                    <a:pt x="2424" y="5890"/>
                    <a:pt x="2906" y="6008"/>
                    <a:pt x="3379" y="6008"/>
                  </a:cubicBezTo>
                  <a:cubicBezTo>
                    <a:pt x="4424" y="6008"/>
                    <a:pt x="5427" y="5432"/>
                    <a:pt x="5988" y="4404"/>
                  </a:cubicBezTo>
                  <a:cubicBezTo>
                    <a:pt x="6799" y="2920"/>
                    <a:pt x="6293" y="1165"/>
                    <a:pt x="4828" y="366"/>
                  </a:cubicBezTo>
                  <a:cubicBezTo>
                    <a:pt x="4374" y="119"/>
                    <a:pt x="3892" y="1"/>
                    <a:pt x="3419"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4" name="Google Shape;4644;p10"/>
            <p:cNvSpPr/>
            <p:nvPr/>
          </p:nvSpPr>
          <p:spPr>
            <a:xfrm>
              <a:off x="2392775" y="2970200"/>
              <a:ext cx="169975" cy="150175"/>
            </a:xfrm>
            <a:custGeom>
              <a:rect b="b" l="l" r="r" t="t"/>
              <a:pathLst>
                <a:path extrusionOk="0" h="6007" w="6799">
                  <a:moveTo>
                    <a:pt x="3414" y="0"/>
                  </a:moveTo>
                  <a:cubicBezTo>
                    <a:pt x="2379" y="0"/>
                    <a:pt x="1388" y="564"/>
                    <a:pt x="826" y="1577"/>
                  </a:cubicBezTo>
                  <a:cubicBezTo>
                    <a:pt x="1" y="3061"/>
                    <a:pt x="487" y="4816"/>
                    <a:pt x="1946" y="5627"/>
                  </a:cubicBezTo>
                  <a:cubicBezTo>
                    <a:pt x="2409" y="5884"/>
                    <a:pt x="2901" y="6007"/>
                    <a:pt x="3384" y="6007"/>
                  </a:cubicBezTo>
                  <a:cubicBezTo>
                    <a:pt x="4418" y="6007"/>
                    <a:pt x="5409" y="5443"/>
                    <a:pt x="5973" y="4430"/>
                  </a:cubicBezTo>
                  <a:cubicBezTo>
                    <a:pt x="6798" y="2946"/>
                    <a:pt x="6312" y="1190"/>
                    <a:pt x="4853" y="381"/>
                  </a:cubicBezTo>
                  <a:cubicBezTo>
                    <a:pt x="4390" y="123"/>
                    <a:pt x="3897" y="0"/>
                    <a:pt x="3414"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5" name="Google Shape;4645;p10"/>
            <p:cNvSpPr/>
            <p:nvPr/>
          </p:nvSpPr>
          <p:spPr>
            <a:xfrm>
              <a:off x="3742175" y="1388175"/>
              <a:ext cx="169125" cy="149650"/>
            </a:xfrm>
            <a:custGeom>
              <a:rect b="b" l="l" r="r" t="t"/>
              <a:pathLst>
                <a:path extrusionOk="0" h="5986" w="6765">
                  <a:moveTo>
                    <a:pt x="3391" y="1"/>
                  </a:moveTo>
                  <a:cubicBezTo>
                    <a:pt x="2344" y="1"/>
                    <a:pt x="1341" y="582"/>
                    <a:pt x="782" y="1620"/>
                  </a:cubicBezTo>
                  <a:cubicBezTo>
                    <a:pt x="1" y="3072"/>
                    <a:pt x="484" y="4791"/>
                    <a:pt x="1897" y="5593"/>
                  </a:cubicBezTo>
                  <a:cubicBezTo>
                    <a:pt x="2367" y="5859"/>
                    <a:pt x="2867" y="5986"/>
                    <a:pt x="3358" y="5986"/>
                  </a:cubicBezTo>
                  <a:cubicBezTo>
                    <a:pt x="4387" y="5986"/>
                    <a:pt x="5373" y="5426"/>
                    <a:pt x="5935" y="4417"/>
                  </a:cubicBezTo>
                  <a:cubicBezTo>
                    <a:pt x="6765" y="2927"/>
                    <a:pt x="6271" y="1172"/>
                    <a:pt x="4800" y="368"/>
                  </a:cubicBezTo>
                  <a:cubicBezTo>
                    <a:pt x="4346" y="119"/>
                    <a:pt x="3864" y="1"/>
                    <a:pt x="3391"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6" name="Google Shape;4646;p10"/>
            <p:cNvSpPr/>
            <p:nvPr/>
          </p:nvSpPr>
          <p:spPr>
            <a:xfrm>
              <a:off x="2559950" y="2127775"/>
              <a:ext cx="170225" cy="150750"/>
            </a:xfrm>
            <a:custGeom>
              <a:rect b="b" l="l" r="r" t="t"/>
              <a:pathLst>
                <a:path extrusionOk="0" h="6030" w="6809">
                  <a:moveTo>
                    <a:pt x="3427" y="1"/>
                  </a:moveTo>
                  <a:cubicBezTo>
                    <a:pt x="2378" y="1"/>
                    <a:pt x="1370" y="574"/>
                    <a:pt x="807" y="1603"/>
                  </a:cubicBezTo>
                  <a:cubicBezTo>
                    <a:pt x="1" y="3079"/>
                    <a:pt x="494" y="4844"/>
                    <a:pt x="1940" y="5649"/>
                  </a:cubicBezTo>
                  <a:cubicBezTo>
                    <a:pt x="2403" y="5907"/>
                    <a:pt x="2897" y="6030"/>
                    <a:pt x="3383" y="6030"/>
                  </a:cubicBezTo>
                  <a:cubicBezTo>
                    <a:pt x="4416" y="6030"/>
                    <a:pt x="5409" y="5475"/>
                    <a:pt x="5975" y="4476"/>
                  </a:cubicBezTo>
                  <a:cubicBezTo>
                    <a:pt x="6809" y="3008"/>
                    <a:pt x="6348" y="1236"/>
                    <a:pt x="4918" y="409"/>
                  </a:cubicBezTo>
                  <a:cubicBezTo>
                    <a:pt x="4441" y="133"/>
                    <a:pt x="3929" y="1"/>
                    <a:pt x="3427"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7" name="Google Shape;4647;p10"/>
            <p:cNvSpPr/>
            <p:nvPr/>
          </p:nvSpPr>
          <p:spPr>
            <a:xfrm>
              <a:off x="4253600" y="4016325"/>
              <a:ext cx="169925" cy="150200"/>
            </a:xfrm>
            <a:custGeom>
              <a:rect b="b" l="l" r="r" t="t"/>
              <a:pathLst>
                <a:path extrusionOk="0" h="6008" w="6797">
                  <a:moveTo>
                    <a:pt x="3416" y="1"/>
                  </a:moveTo>
                  <a:cubicBezTo>
                    <a:pt x="2379" y="1"/>
                    <a:pt x="1385" y="567"/>
                    <a:pt x="821" y="1584"/>
                  </a:cubicBezTo>
                  <a:cubicBezTo>
                    <a:pt x="0" y="3068"/>
                    <a:pt x="490" y="4823"/>
                    <a:pt x="1950" y="5630"/>
                  </a:cubicBezTo>
                  <a:cubicBezTo>
                    <a:pt x="2411" y="5886"/>
                    <a:pt x="2902" y="6008"/>
                    <a:pt x="3383" y="6008"/>
                  </a:cubicBezTo>
                  <a:cubicBezTo>
                    <a:pt x="4420" y="6008"/>
                    <a:pt x="5413" y="5441"/>
                    <a:pt x="5976" y="4423"/>
                  </a:cubicBezTo>
                  <a:cubicBezTo>
                    <a:pt x="6797" y="2941"/>
                    <a:pt x="6307" y="1185"/>
                    <a:pt x="4848" y="377"/>
                  </a:cubicBezTo>
                  <a:cubicBezTo>
                    <a:pt x="4387" y="122"/>
                    <a:pt x="3897" y="1"/>
                    <a:pt x="3416"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8" name="Google Shape;4648;p10"/>
            <p:cNvSpPr/>
            <p:nvPr/>
          </p:nvSpPr>
          <p:spPr>
            <a:xfrm>
              <a:off x="3009950" y="1600925"/>
              <a:ext cx="169450" cy="149600"/>
            </a:xfrm>
            <a:custGeom>
              <a:rect b="b" l="l" r="r" t="t"/>
              <a:pathLst>
                <a:path extrusionOk="0" h="5984" w="6778">
                  <a:moveTo>
                    <a:pt x="3403" y="0"/>
                  </a:moveTo>
                  <a:cubicBezTo>
                    <a:pt x="2394" y="0"/>
                    <a:pt x="1425" y="536"/>
                    <a:pt x="861" y="1504"/>
                  </a:cubicBezTo>
                  <a:cubicBezTo>
                    <a:pt x="1" y="2983"/>
                    <a:pt x="450" y="4753"/>
                    <a:pt x="1897" y="5583"/>
                  </a:cubicBezTo>
                  <a:cubicBezTo>
                    <a:pt x="2371" y="5854"/>
                    <a:pt x="2877" y="5983"/>
                    <a:pt x="3373" y="5983"/>
                  </a:cubicBezTo>
                  <a:cubicBezTo>
                    <a:pt x="4398" y="5983"/>
                    <a:pt x="5379" y="5430"/>
                    <a:pt x="5942" y="4430"/>
                  </a:cubicBezTo>
                  <a:cubicBezTo>
                    <a:pt x="6778" y="2948"/>
                    <a:pt x="6294" y="1186"/>
                    <a:pt x="4830" y="375"/>
                  </a:cubicBezTo>
                  <a:cubicBezTo>
                    <a:pt x="4371" y="121"/>
                    <a:pt x="3883" y="0"/>
                    <a:pt x="3403"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9" name="Google Shape;4649;p10"/>
            <p:cNvSpPr/>
            <p:nvPr/>
          </p:nvSpPr>
          <p:spPr>
            <a:xfrm>
              <a:off x="5103300" y="2777825"/>
              <a:ext cx="169050" cy="149625"/>
            </a:xfrm>
            <a:custGeom>
              <a:rect b="b" l="l" r="r" t="t"/>
              <a:pathLst>
                <a:path extrusionOk="0" h="5985" w="6762">
                  <a:moveTo>
                    <a:pt x="3403" y="1"/>
                  </a:moveTo>
                  <a:cubicBezTo>
                    <a:pt x="2385" y="1"/>
                    <a:pt x="1410" y="547"/>
                    <a:pt x="845" y="1537"/>
                  </a:cubicBezTo>
                  <a:cubicBezTo>
                    <a:pt x="1" y="3020"/>
                    <a:pt x="472" y="4784"/>
                    <a:pt x="1933" y="5600"/>
                  </a:cubicBezTo>
                  <a:cubicBezTo>
                    <a:pt x="2398" y="5860"/>
                    <a:pt x="2892" y="5985"/>
                    <a:pt x="3377" y="5985"/>
                  </a:cubicBezTo>
                  <a:cubicBezTo>
                    <a:pt x="4412" y="5985"/>
                    <a:pt x="5402" y="5417"/>
                    <a:pt x="5963" y="4398"/>
                  </a:cubicBezTo>
                  <a:cubicBezTo>
                    <a:pt x="6762" y="2948"/>
                    <a:pt x="6300" y="1225"/>
                    <a:pt x="4897" y="411"/>
                  </a:cubicBezTo>
                  <a:cubicBezTo>
                    <a:pt x="4418" y="134"/>
                    <a:pt x="3906" y="1"/>
                    <a:pt x="3403"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0" name="Google Shape;4650;p10"/>
            <p:cNvSpPr/>
            <p:nvPr/>
          </p:nvSpPr>
          <p:spPr>
            <a:xfrm>
              <a:off x="2694125" y="1891225"/>
              <a:ext cx="168975" cy="149600"/>
            </a:xfrm>
            <a:custGeom>
              <a:rect b="b" l="l" r="r" t="t"/>
              <a:pathLst>
                <a:path extrusionOk="0" h="5984" w="6759">
                  <a:moveTo>
                    <a:pt x="3386" y="0"/>
                  </a:moveTo>
                  <a:cubicBezTo>
                    <a:pt x="2353" y="0"/>
                    <a:pt x="1365" y="563"/>
                    <a:pt x="804" y="1577"/>
                  </a:cubicBezTo>
                  <a:cubicBezTo>
                    <a:pt x="1" y="3026"/>
                    <a:pt x="456" y="4753"/>
                    <a:pt x="1856" y="5568"/>
                  </a:cubicBezTo>
                  <a:cubicBezTo>
                    <a:pt x="2338" y="5849"/>
                    <a:pt x="2853" y="5983"/>
                    <a:pt x="3358" y="5983"/>
                  </a:cubicBezTo>
                  <a:cubicBezTo>
                    <a:pt x="4374" y="5983"/>
                    <a:pt x="5346" y="5441"/>
                    <a:pt x="5911" y="4455"/>
                  </a:cubicBezTo>
                  <a:cubicBezTo>
                    <a:pt x="6758" y="2974"/>
                    <a:pt x="6293" y="1209"/>
                    <a:pt x="4837" y="388"/>
                  </a:cubicBezTo>
                  <a:cubicBezTo>
                    <a:pt x="4370" y="126"/>
                    <a:pt x="3873" y="0"/>
                    <a:pt x="3386"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1" name="Google Shape;4651;p10"/>
            <p:cNvSpPr/>
            <p:nvPr/>
          </p:nvSpPr>
          <p:spPr>
            <a:xfrm>
              <a:off x="2427850" y="2365750"/>
              <a:ext cx="168300" cy="149025"/>
            </a:xfrm>
            <a:custGeom>
              <a:rect b="b" l="l" r="r" t="t"/>
              <a:pathLst>
                <a:path extrusionOk="0" h="5961" w="6732">
                  <a:moveTo>
                    <a:pt x="3375" y="0"/>
                  </a:moveTo>
                  <a:cubicBezTo>
                    <a:pt x="2344" y="0"/>
                    <a:pt x="1356" y="563"/>
                    <a:pt x="796" y="1575"/>
                  </a:cubicBezTo>
                  <a:cubicBezTo>
                    <a:pt x="0" y="3016"/>
                    <a:pt x="457" y="4740"/>
                    <a:pt x="1851" y="5551"/>
                  </a:cubicBezTo>
                  <a:cubicBezTo>
                    <a:pt x="2328" y="5828"/>
                    <a:pt x="2840" y="5960"/>
                    <a:pt x="3341" y="5960"/>
                  </a:cubicBezTo>
                  <a:cubicBezTo>
                    <a:pt x="4356" y="5960"/>
                    <a:pt x="5329" y="5418"/>
                    <a:pt x="5890" y="4435"/>
                  </a:cubicBezTo>
                  <a:cubicBezTo>
                    <a:pt x="6732" y="2962"/>
                    <a:pt x="6265" y="1199"/>
                    <a:pt x="4815" y="384"/>
                  </a:cubicBezTo>
                  <a:cubicBezTo>
                    <a:pt x="4352" y="124"/>
                    <a:pt x="3859" y="0"/>
                    <a:pt x="3375"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2" name="Google Shape;4652;p10"/>
            <p:cNvSpPr/>
            <p:nvPr/>
          </p:nvSpPr>
          <p:spPr>
            <a:xfrm>
              <a:off x="2824900" y="3837650"/>
              <a:ext cx="168100" cy="148375"/>
            </a:xfrm>
            <a:custGeom>
              <a:rect b="b" l="l" r="r" t="t"/>
              <a:pathLst>
                <a:path extrusionOk="0" h="5935" w="6724">
                  <a:moveTo>
                    <a:pt x="3384" y="1"/>
                  </a:moveTo>
                  <a:cubicBezTo>
                    <a:pt x="2390" y="1"/>
                    <a:pt x="1430" y="519"/>
                    <a:pt x="872" y="1457"/>
                  </a:cubicBezTo>
                  <a:cubicBezTo>
                    <a:pt x="1" y="2920"/>
                    <a:pt x="440" y="4709"/>
                    <a:pt x="1874" y="5536"/>
                  </a:cubicBezTo>
                  <a:cubicBezTo>
                    <a:pt x="2341" y="5806"/>
                    <a:pt x="2845" y="5934"/>
                    <a:pt x="3341" y="5934"/>
                  </a:cubicBezTo>
                  <a:cubicBezTo>
                    <a:pt x="4334" y="5934"/>
                    <a:pt x="5294" y="5417"/>
                    <a:pt x="5852" y="4480"/>
                  </a:cubicBezTo>
                  <a:cubicBezTo>
                    <a:pt x="6723" y="3015"/>
                    <a:pt x="6284" y="1226"/>
                    <a:pt x="4850" y="399"/>
                  </a:cubicBezTo>
                  <a:cubicBezTo>
                    <a:pt x="4383" y="130"/>
                    <a:pt x="3879" y="1"/>
                    <a:pt x="3384"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3" name="Google Shape;4653;p10"/>
            <p:cNvSpPr/>
            <p:nvPr/>
          </p:nvSpPr>
          <p:spPr>
            <a:xfrm>
              <a:off x="3705825" y="4177100"/>
              <a:ext cx="167275" cy="147750"/>
            </a:xfrm>
            <a:custGeom>
              <a:rect b="b" l="l" r="r" t="t"/>
              <a:pathLst>
                <a:path extrusionOk="0" h="5910" w="6691">
                  <a:moveTo>
                    <a:pt x="3385" y="0"/>
                  </a:moveTo>
                  <a:cubicBezTo>
                    <a:pt x="2392" y="0"/>
                    <a:pt x="1428" y="515"/>
                    <a:pt x="871" y="1447"/>
                  </a:cubicBezTo>
                  <a:cubicBezTo>
                    <a:pt x="0" y="2904"/>
                    <a:pt x="453" y="4712"/>
                    <a:pt x="1894" y="5528"/>
                  </a:cubicBezTo>
                  <a:cubicBezTo>
                    <a:pt x="2349" y="5787"/>
                    <a:pt x="2840" y="5910"/>
                    <a:pt x="3324" y="5910"/>
                  </a:cubicBezTo>
                  <a:cubicBezTo>
                    <a:pt x="4334" y="5910"/>
                    <a:pt x="5312" y="5375"/>
                    <a:pt x="5867" y="4414"/>
                  </a:cubicBezTo>
                  <a:cubicBezTo>
                    <a:pt x="6691" y="2985"/>
                    <a:pt x="6250" y="1221"/>
                    <a:pt x="4866" y="408"/>
                  </a:cubicBezTo>
                  <a:cubicBezTo>
                    <a:pt x="4398" y="132"/>
                    <a:pt x="3888" y="0"/>
                    <a:pt x="3385"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4" name="Google Shape;4654;p10"/>
            <p:cNvSpPr/>
            <p:nvPr/>
          </p:nvSpPr>
          <p:spPr>
            <a:xfrm>
              <a:off x="2543275" y="3523225"/>
              <a:ext cx="166950" cy="147825"/>
            </a:xfrm>
            <a:custGeom>
              <a:rect b="b" l="l" r="r" t="t"/>
              <a:pathLst>
                <a:path extrusionOk="0" h="5913" w="6678">
                  <a:moveTo>
                    <a:pt x="3370" y="0"/>
                  </a:moveTo>
                  <a:cubicBezTo>
                    <a:pt x="2348" y="0"/>
                    <a:pt x="1359" y="550"/>
                    <a:pt x="806" y="1531"/>
                  </a:cubicBezTo>
                  <a:cubicBezTo>
                    <a:pt x="0" y="2963"/>
                    <a:pt x="461" y="4720"/>
                    <a:pt x="1860" y="5521"/>
                  </a:cubicBezTo>
                  <a:cubicBezTo>
                    <a:pt x="2321" y="5786"/>
                    <a:pt x="2818" y="5912"/>
                    <a:pt x="3306" y="5912"/>
                  </a:cubicBezTo>
                  <a:cubicBezTo>
                    <a:pt x="4343" y="5912"/>
                    <a:pt x="5345" y="5345"/>
                    <a:pt x="5895" y="4332"/>
                  </a:cubicBezTo>
                  <a:cubicBezTo>
                    <a:pt x="6677" y="2892"/>
                    <a:pt x="6180" y="1146"/>
                    <a:pt x="4766" y="364"/>
                  </a:cubicBezTo>
                  <a:cubicBezTo>
                    <a:pt x="4320" y="117"/>
                    <a:pt x="3842" y="0"/>
                    <a:pt x="3370"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5" name="Google Shape;4655;p10"/>
            <p:cNvSpPr/>
            <p:nvPr/>
          </p:nvSpPr>
          <p:spPr>
            <a:xfrm>
              <a:off x="2344000" y="2787175"/>
              <a:ext cx="168225" cy="148350"/>
            </a:xfrm>
            <a:custGeom>
              <a:rect b="b" l="l" r="r" t="t"/>
              <a:pathLst>
                <a:path extrusionOk="0" h="5934" w="6729">
                  <a:moveTo>
                    <a:pt x="3388" y="0"/>
                  </a:moveTo>
                  <a:cubicBezTo>
                    <a:pt x="2388" y="0"/>
                    <a:pt x="1422" y="525"/>
                    <a:pt x="864" y="1473"/>
                  </a:cubicBezTo>
                  <a:cubicBezTo>
                    <a:pt x="1" y="2939"/>
                    <a:pt x="450" y="4724"/>
                    <a:pt x="1891" y="5544"/>
                  </a:cubicBezTo>
                  <a:cubicBezTo>
                    <a:pt x="2354" y="5808"/>
                    <a:pt x="2852" y="5934"/>
                    <a:pt x="3341" y="5934"/>
                  </a:cubicBezTo>
                  <a:cubicBezTo>
                    <a:pt x="4341" y="5934"/>
                    <a:pt x="5306" y="5409"/>
                    <a:pt x="5864" y="4461"/>
                  </a:cubicBezTo>
                  <a:cubicBezTo>
                    <a:pt x="6729" y="2995"/>
                    <a:pt x="6278" y="1210"/>
                    <a:pt x="4837" y="390"/>
                  </a:cubicBezTo>
                  <a:cubicBezTo>
                    <a:pt x="4375" y="126"/>
                    <a:pt x="3877" y="0"/>
                    <a:pt x="3388"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6" name="Google Shape;4656;p10"/>
            <p:cNvSpPr/>
            <p:nvPr/>
          </p:nvSpPr>
          <p:spPr>
            <a:xfrm>
              <a:off x="4437900" y="3964050"/>
              <a:ext cx="167250" cy="148375"/>
            </a:xfrm>
            <a:custGeom>
              <a:rect b="b" l="l" r="r" t="t"/>
              <a:pathLst>
                <a:path extrusionOk="0" h="5935" w="6690">
                  <a:moveTo>
                    <a:pt x="3366" y="1"/>
                  </a:moveTo>
                  <a:cubicBezTo>
                    <a:pt x="2354" y="1"/>
                    <a:pt x="1382" y="539"/>
                    <a:pt x="823" y="1513"/>
                  </a:cubicBezTo>
                  <a:cubicBezTo>
                    <a:pt x="1" y="2948"/>
                    <a:pt x="434" y="4693"/>
                    <a:pt x="1816" y="5512"/>
                  </a:cubicBezTo>
                  <a:cubicBezTo>
                    <a:pt x="2297" y="5798"/>
                    <a:pt x="2817" y="5935"/>
                    <a:pt x="3326" y="5935"/>
                  </a:cubicBezTo>
                  <a:cubicBezTo>
                    <a:pt x="4338" y="5935"/>
                    <a:pt x="5310" y="5397"/>
                    <a:pt x="5869" y="4422"/>
                  </a:cubicBezTo>
                  <a:cubicBezTo>
                    <a:pt x="6689" y="2988"/>
                    <a:pt x="6256" y="1243"/>
                    <a:pt x="4875" y="423"/>
                  </a:cubicBezTo>
                  <a:cubicBezTo>
                    <a:pt x="4394" y="137"/>
                    <a:pt x="3875" y="1"/>
                    <a:pt x="3366"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7" name="Google Shape;4657;p10"/>
            <p:cNvSpPr/>
            <p:nvPr/>
          </p:nvSpPr>
          <p:spPr>
            <a:xfrm>
              <a:off x="3290525" y="4099175"/>
              <a:ext cx="167250" cy="148400"/>
            </a:xfrm>
            <a:custGeom>
              <a:rect b="b" l="l" r="r" t="t"/>
              <a:pathLst>
                <a:path extrusionOk="0" h="5936" w="6690">
                  <a:moveTo>
                    <a:pt x="3365" y="0"/>
                  </a:moveTo>
                  <a:cubicBezTo>
                    <a:pt x="2348" y="0"/>
                    <a:pt x="1369" y="546"/>
                    <a:pt x="811" y="1532"/>
                  </a:cubicBezTo>
                  <a:cubicBezTo>
                    <a:pt x="1" y="2968"/>
                    <a:pt x="447" y="4711"/>
                    <a:pt x="1834" y="5524"/>
                  </a:cubicBezTo>
                  <a:cubicBezTo>
                    <a:pt x="2309" y="5803"/>
                    <a:pt x="2821" y="5936"/>
                    <a:pt x="3323" y="5936"/>
                  </a:cubicBezTo>
                  <a:cubicBezTo>
                    <a:pt x="4342" y="5936"/>
                    <a:pt x="5320" y="5390"/>
                    <a:pt x="5879" y="4403"/>
                  </a:cubicBezTo>
                  <a:cubicBezTo>
                    <a:pt x="6689" y="2969"/>
                    <a:pt x="6243" y="1226"/>
                    <a:pt x="4856" y="412"/>
                  </a:cubicBezTo>
                  <a:cubicBezTo>
                    <a:pt x="4380" y="133"/>
                    <a:pt x="3868" y="0"/>
                    <a:pt x="3365"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8" name="Google Shape;4658;p10"/>
            <p:cNvSpPr/>
            <p:nvPr/>
          </p:nvSpPr>
          <p:spPr>
            <a:xfrm>
              <a:off x="4856850" y="1859525"/>
              <a:ext cx="165975" cy="146775"/>
            </a:xfrm>
            <a:custGeom>
              <a:rect b="b" l="l" r="r" t="t"/>
              <a:pathLst>
                <a:path extrusionOk="0" h="5871" w="6639">
                  <a:moveTo>
                    <a:pt x="3365" y="0"/>
                  </a:moveTo>
                  <a:cubicBezTo>
                    <a:pt x="2337" y="0"/>
                    <a:pt x="1335" y="555"/>
                    <a:pt x="792" y="1537"/>
                  </a:cubicBezTo>
                  <a:cubicBezTo>
                    <a:pt x="0" y="2966"/>
                    <a:pt x="491" y="4736"/>
                    <a:pt x="1894" y="5513"/>
                  </a:cubicBezTo>
                  <a:cubicBezTo>
                    <a:pt x="2332" y="5755"/>
                    <a:pt x="2806" y="5870"/>
                    <a:pt x="3274" y="5870"/>
                  </a:cubicBezTo>
                  <a:cubicBezTo>
                    <a:pt x="4302" y="5870"/>
                    <a:pt x="5304" y="5315"/>
                    <a:pt x="5848" y="4334"/>
                  </a:cubicBezTo>
                  <a:cubicBezTo>
                    <a:pt x="6639" y="2904"/>
                    <a:pt x="6147" y="1135"/>
                    <a:pt x="4745" y="358"/>
                  </a:cubicBezTo>
                  <a:cubicBezTo>
                    <a:pt x="4307" y="115"/>
                    <a:pt x="3833" y="0"/>
                    <a:pt x="3365"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9" name="Google Shape;4659;p10"/>
            <p:cNvSpPr/>
            <p:nvPr/>
          </p:nvSpPr>
          <p:spPr>
            <a:xfrm>
              <a:off x="2829325" y="1656150"/>
              <a:ext cx="164675" cy="145500"/>
            </a:xfrm>
            <a:custGeom>
              <a:rect b="b" l="l" r="r" t="t"/>
              <a:pathLst>
                <a:path extrusionOk="0" h="5820" w="6587">
                  <a:moveTo>
                    <a:pt x="3365" y="1"/>
                  </a:moveTo>
                  <a:cubicBezTo>
                    <a:pt x="2343" y="1"/>
                    <a:pt x="1332" y="544"/>
                    <a:pt x="793" y="1491"/>
                  </a:cubicBezTo>
                  <a:cubicBezTo>
                    <a:pt x="1" y="2886"/>
                    <a:pt x="494" y="4710"/>
                    <a:pt x="1872" y="5474"/>
                  </a:cubicBezTo>
                  <a:cubicBezTo>
                    <a:pt x="2296" y="5708"/>
                    <a:pt x="2760" y="5819"/>
                    <a:pt x="3223" y="5819"/>
                  </a:cubicBezTo>
                  <a:cubicBezTo>
                    <a:pt x="4265" y="5819"/>
                    <a:pt x="5295" y="5257"/>
                    <a:pt x="5823" y="4282"/>
                  </a:cubicBezTo>
                  <a:cubicBezTo>
                    <a:pt x="6586" y="2871"/>
                    <a:pt x="6059" y="1051"/>
                    <a:pt x="4669" y="320"/>
                  </a:cubicBezTo>
                  <a:cubicBezTo>
                    <a:pt x="4258" y="103"/>
                    <a:pt x="3810" y="1"/>
                    <a:pt x="3365"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0" name="Google Shape;4660;p10"/>
            <p:cNvSpPr/>
            <p:nvPr/>
          </p:nvSpPr>
          <p:spPr>
            <a:xfrm>
              <a:off x="5155925" y="2963825"/>
              <a:ext cx="164175" cy="145475"/>
            </a:xfrm>
            <a:custGeom>
              <a:rect b="b" l="l" r="r" t="t"/>
              <a:pathLst>
                <a:path extrusionOk="0" h="5819" w="6567">
                  <a:moveTo>
                    <a:pt x="3344" y="0"/>
                  </a:moveTo>
                  <a:cubicBezTo>
                    <a:pt x="2310" y="0"/>
                    <a:pt x="1285" y="555"/>
                    <a:pt x="753" y="1523"/>
                  </a:cubicBezTo>
                  <a:cubicBezTo>
                    <a:pt x="0" y="2892"/>
                    <a:pt x="464" y="4656"/>
                    <a:pt x="1785" y="5437"/>
                  </a:cubicBezTo>
                  <a:cubicBezTo>
                    <a:pt x="2223" y="5696"/>
                    <a:pt x="2711" y="5819"/>
                    <a:pt x="3198" y="5819"/>
                  </a:cubicBezTo>
                  <a:cubicBezTo>
                    <a:pt x="4212" y="5819"/>
                    <a:pt x="5221" y="5286"/>
                    <a:pt x="5763" y="4346"/>
                  </a:cubicBezTo>
                  <a:cubicBezTo>
                    <a:pt x="6566" y="2955"/>
                    <a:pt x="6083" y="1129"/>
                    <a:pt x="4711" y="356"/>
                  </a:cubicBezTo>
                  <a:cubicBezTo>
                    <a:pt x="4283" y="114"/>
                    <a:pt x="3813" y="0"/>
                    <a:pt x="3344"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1" name="Google Shape;4661;p10"/>
            <p:cNvSpPr/>
            <p:nvPr/>
          </p:nvSpPr>
          <p:spPr>
            <a:xfrm>
              <a:off x="3926725" y="1336750"/>
              <a:ext cx="165275" cy="146150"/>
            </a:xfrm>
            <a:custGeom>
              <a:rect b="b" l="l" r="r" t="t"/>
              <a:pathLst>
                <a:path extrusionOk="0" h="5846" w="6611">
                  <a:moveTo>
                    <a:pt x="3370" y="1"/>
                  </a:moveTo>
                  <a:cubicBezTo>
                    <a:pt x="2377" y="1"/>
                    <a:pt x="1394" y="513"/>
                    <a:pt x="840" y="1431"/>
                  </a:cubicBezTo>
                  <a:cubicBezTo>
                    <a:pt x="0" y="2820"/>
                    <a:pt x="444" y="4644"/>
                    <a:pt x="1814" y="5456"/>
                  </a:cubicBezTo>
                  <a:cubicBezTo>
                    <a:pt x="2261" y="5720"/>
                    <a:pt x="2756" y="5846"/>
                    <a:pt x="3248" y="5846"/>
                  </a:cubicBezTo>
                  <a:cubicBezTo>
                    <a:pt x="4223" y="5846"/>
                    <a:pt x="5187" y="5352"/>
                    <a:pt x="5747" y="4464"/>
                  </a:cubicBezTo>
                  <a:cubicBezTo>
                    <a:pt x="6611" y="3094"/>
                    <a:pt x="6204" y="1258"/>
                    <a:pt x="4850" y="419"/>
                  </a:cubicBezTo>
                  <a:cubicBezTo>
                    <a:pt x="4392" y="135"/>
                    <a:pt x="3880" y="1"/>
                    <a:pt x="3370"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2" name="Google Shape;4662;p10"/>
            <p:cNvSpPr/>
            <p:nvPr/>
          </p:nvSpPr>
          <p:spPr>
            <a:xfrm>
              <a:off x="4622950" y="3912650"/>
              <a:ext cx="163075" cy="144850"/>
            </a:xfrm>
            <a:custGeom>
              <a:rect b="b" l="l" r="r" t="t"/>
              <a:pathLst>
                <a:path extrusionOk="0" h="5794" w="6523">
                  <a:moveTo>
                    <a:pt x="3348" y="1"/>
                  </a:moveTo>
                  <a:cubicBezTo>
                    <a:pt x="2325" y="1"/>
                    <a:pt x="1301" y="541"/>
                    <a:pt x="767" y="1485"/>
                  </a:cubicBezTo>
                  <a:cubicBezTo>
                    <a:pt x="1" y="2838"/>
                    <a:pt x="459" y="4629"/>
                    <a:pt x="1773" y="5414"/>
                  </a:cubicBezTo>
                  <a:cubicBezTo>
                    <a:pt x="2205" y="5672"/>
                    <a:pt x="2690" y="5794"/>
                    <a:pt x="3176" y="5794"/>
                  </a:cubicBezTo>
                  <a:cubicBezTo>
                    <a:pt x="4198" y="5794"/>
                    <a:pt x="5222" y="5254"/>
                    <a:pt x="5756" y="4310"/>
                  </a:cubicBezTo>
                  <a:cubicBezTo>
                    <a:pt x="6523" y="2956"/>
                    <a:pt x="6064" y="1166"/>
                    <a:pt x="4750" y="380"/>
                  </a:cubicBezTo>
                  <a:cubicBezTo>
                    <a:pt x="4318" y="122"/>
                    <a:pt x="3833" y="1"/>
                    <a:pt x="3348"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3" name="Google Shape;4663;p10"/>
            <p:cNvSpPr/>
            <p:nvPr/>
          </p:nvSpPr>
          <p:spPr>
            <a:xfrm>
              <a:off x="3525450" y="4232075"/>
              <a:ext cx="162600" cy="144125"/>
            </a:xfrm>
            <a:custGeom>
              <a:rect b="b" l="l" r="r" t="t"/>
              <a:pathLst>
                <a:path extrusionOk="0" h="5765" w="6504">
                  <a:moveTo>
                    <a:pt x="3346" y="0"/>
                  </a:moveTo>
                  <a:cubicBezTo>
                    <a:pt x="2312" y="0"/>
                    <a:pt x="1270" y="552"/>
                    <a:pt x="748" y="1507"/>
                  </a:cubicBezTo>
                  <a:cubicBezTo>
                    <a:pt x="1" y="2871"/>
                    <a:pt x="496" y="4675"/>
                    <a:pt x="1824" y="5421"/>
                  </a:cubicBezTo>
                  <a:cubicBezTo>
                    <a:pt x="2239" y="5654"/>
                    <a:pt x="2701" y="5765"/>
                    <a:pt x="3163" y="5765"/>
                  </a:cubicBezTo>
                  <a:cubicBezTo>
                    <a:pt x="4177" y="5765"/>
                    <a:pt x="5193" y="5234"/>
                    <a:pt x="5729" y="4309"/>
                  </a:cubicBezTo>
                  <a:cubicBezTo>
                    <a:pt x="6504" y="2968"/>
                    <a:pt x="6042" y="1153"/>
                    <a:pt x="4729" y="372"/>
                  </a:cubicBezTo>
                  <a:cubicBezTo>
                    <a:pt x="4305" y="119"/>
                    <a:pt x="3826" y="0"/>
                    <a:pt x="3346"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4" name="Google Shape;4664;p10"/>
            <p:cNvSpPr/>
            <p:nvPr/>
          </p:nvSpPr>
          <p:spPr>
            <a:xfrm>
              <a:off x="2595100" y="3709000"/>
              <a:ext cx="162575" cy="144125"/>
            </a:xfrm>
            <a:custGeom>
              <a:rect b="b" l="l" r="r" t="t"/>
              <a:pathLst>
                <a:path extrusionOk="0" h="5765" w="6503">
                  <a:moveTo>
                    <a:pt x="3341" y="1"/>
                  </a:moveTo>
                  <a:cubicBezTo>
                    <a:pt x="2290" y="1"/>
                    <a:pt x="1236" y="570"/>
                    <a:pt x="724" y="1544"/>
                  </a:cubicBezTo>
                  <a:cubicBezTo>
                    <a:pt x="1" y="2925"/>
                    <a:pt x="524" y="4723"/>
                    <a:pt x="1859" y="5442"/>
                  </a:cubicBezTo>
                  <a:cubicBezTo>
                    <a:pt x="2265" y="5661"/>
                    <a:pt x="2713" y="5764"/>
                    <a:pt x="3161" y="5764"/>
                  </a:cubicBezTo>
                  <a:cubicBezTo>
                    <a:pt x="4192" y="5764"/>
                    <a:pt x="5224" y="5216"/>
                    <a:pt x="5748" y="4270"/>
                  </a:cubicBezTo>
                  <a:cubicBezTo>
                    <a:pt x="6502" y="2912"/>
                    <a:pt x="6014" y="1107"/>
                    <a:pt x="4690" y="351"/>
                  </a:cubicBezTo>
                  <a:cubicBezTo>
                    <a:pt x="4272" y="113"/>
                    <a:pt x="3807" y="1"/>
                    <a:pt x="3341"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5" name="Google Shape;4665;p10"/>
            <p:cNvSpPr/>
            <p:nvPr/>
          </p:nvSpPr>
          <p:spPr>
            <a:xfrm>
              <a:off x="4343750" y="1415375"/>
              <a:ext cx="162550" cy="144100"/>
            </a:xfrm>
            <a:custGeom>
              <a:rect b="b" l="l" r="r" t="t"/>
              <a:pathLst>
                <a:path extrusionOk="0" h="5764" w="6502">
                  <a:moveTo>
                    <a:pt x="3341" y="0"/>
                  </a:moveTo>
                  <a:cubicBezTo>
                    <a:pt x="2290" y="0"/>
                    <a:pt x="1235" y="569"/>
                    <a:pt x="724" y="1543"/>
                  </a:cubicBezTo>
                  <a:cubicBezTo>
                    <a:pt x="0" y="2925"/>
                    <a:pt x="523" y="4722"/>
                    <a:pt x="1858" y="5441"/>
                  </a:cubicBezTo>
                  <a:cubicBezTo>
                    <a:pt x="2265" y="5660"/>
                    <a:pt x="2713" y="5763"/>
                    <a:pt x="3161" y="5763"/>
                  </a:cubicBezTo>
                  <a:cubicBezTo>
                    <a:pt x="4192" y="5763"/>
                    <a:pt x="5223" y="5215"/>
                    <a:pt x="5747" y="4269"/>
                  </a:cubicBezTo>
                  <a:cubicBezTo>
                    <a:pt x="6502" y="2911"/>
                    <a:pt x="6014" y="1105"/>
                    <a:pt x="4689" y="350"/>
                  </a:cubicBezTo>
                  <a:cubicBezTo>
                    <a:pt x="4272" y="112"/>
                    <a:pt x="3807" y="0"/>
                    <a:pt x="3341"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6" name="Google Shape;4666;p10"/>
            <p:cNvSpPr/>
            <p:nvPr/>
          </p:nvSpPr>
          <p:spPr>
            <a:xfrm>
              <a:off x="4575750" y="1546125"/>
              <a:ext cx="163125" cy="144125"/>
            </a:xfrm>
            <a:custGeom>
              <a:rect b="b" l="l" r="r" t="t"/>
              <a:pathLst>
                <a:path extrusionOk="0" h="5765" w="6525">
                  <a:moveTo>
                    <a:pt x="3364" y="0"/>
                  </a:moveTo>
                  <a:cubicBezTo>
                    <a:pt x="2350" y="0"/>
                    <a:pt x="1332" y="531"/>
                    <a:pt x="797" y="1456"/>
                  </a:cubicBezTo>
                  <a:cubicBezTo>
                    <a:pt x="1" y="2834"/>
                    <a:pt x="517" y="4717"/>
                    <a:pt x="1893" y="5448"/>
                  </a:cubicBezTo>
                  <a:cubicBezTo>
                    <a:pt x="2297" y="5663"/>
                    <a:pt x="2741" y="5764"/>
                    <a:pt x="3185" y="5764"/>
                  </a:cubicBezTo>
                  <a:cubicBezTo>
                    <a:pt x="4222" y="5764"/>
                    <a:pt x="5256" y="5210"/>
                    <a:pt x="5777" y="4259"/>
                  </a:cubicBezTo>
                  <a:cubicBezTo>
                    <a:pt x="6524" y="2894"/>
                    <a:pt x="6029" y="1091"/>
                    <a:pt x="4702" y="343"/>
                  </a:cubicBezTo>
                  <a:cubicBezTo>
                    <a:pt x="4287" y="110"/>
                    <a:pt x="3826" y="0"/>
                    <a:pt x="3364"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7" name="Google Shape;4667;p10"/>
            <p:cNvSpPr/>
            <p:nvPr/>
          </p:nvSpPr>
          <p:spPr>
            <a:xfrm>
              <a:off x="2296925" y="2604975"/>
              <a:ext cx="163075" cy="144825"/>
            </a:xfrm>
            <a:custGeom>
              <a:rect b="b" l="l" r="r" t="t"/>
              <a:pathLst>
                <a:path extrusionOk="0" h="5793" w="6523">
                  <a:moveTo>
                    <a:pt x="3347" y="1"/>
                  </a:moveTo>
                  <a:cubicBezTo>
                    <a:pt x="2326" y="1"/>
                    <a:pt x="1304" y="539"/>
                    <a:pt x="768" y="1481"/>
                  </a:cubicBezTo>
                  <a:cubicBezTo>
                    <a:pt x="0" y="2832"/>
                    <a:pt x="456" y="4624"/>
                    <a:pt x="1769" y="5411"/>
                  </a:cubicBezTo>
                  <a:cubicBezTo>
                    <a:pt x="2201" y="5671"/>
                    <a:pt x="2687" y="5793"/>
                    <a:pt x="3174" y="5793"/>
                  </a:cubicBezTo>
                  <a:cubicBezTo>
                    <a:pt x="4195" y="5793"/>
                    <a:pt x="5218" y="5255"/>
                    <a:pt x="5753" y="4313"/>
                  </a:cubicBezTo>
                  <a:cubicBezTo>
                    <a:pt x="6522" y="2962"/>
                    <a:pt x="6067" y="1170"/>
                    <a:pt x="4753" y="383"/>
                  </a:cubicBezTo>
                  <a:cubicBezTo>
                    <a:pt x="4320" y="123"/>
                    <a:pt x="3834" y="1"/>
                    <a:pt x="3347"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8" name="Google Shape;4668;p10"/>
            <p:cNvSpPr/>
            <p:nvPr/>
          </p:nvSpPr>
          <p:spPr>
            <a:xfrm>
              <a:off x="2514750" y="1947825"/>
              <a:ext cx="161350" cy="142775"/>
            </a:xfrm>
            <a:custGeom>
              <a:rect b="b" l="l" r="r" t="t"/>
              <a:pathLst>
                <a:path extrusionOk="0" h="5711" w="6454">
                  <a:moveTo>
                    <a:pt x="3313" y="0"/>
                  </a:moveTo>
                  <a:cubicBezTo>
                    <a:pt x="2277" y="0"/>
                    <a:pt x="1245" y="557"/>
                    <a:pt x="735" y="1511"/>
                  </a:cubicBezTo>
                  <a:cubicBezTo>
                    <a:pt x="1" y="2884"/>
                    <a:pt x="519" y="4682"/>
                    <a:pt x="1854" y="5395"/>
                  </a:cubicBezTo>
                  <a:cubicBezTo>
                    <a:pt x="2257" y="5609"/>
                    <a:pt x="2699" y="5710"/>
                    <a:pt x="3141" y="5710"/>
                  </a:cubicBezTo>
                  <a:cubicBezTo>
                    <a:pt x="4177" y="5710"/>
                    <a:pt x="5209" y="5154"/>
                    <a:pt x="5720" y="4200"/>
                  </a:cubicBezTo>
                  <a:cubicBezTo>
                    <a:pt x="6454" y="2827"/>
                    <a:pt x="5935" y="1029"/>
                    <a:pt x="4600" y="316"/>
                  </a:cubicBezTo>
                  <a:cubicBezTo>
                    <a:pt x="4197" y="101"/>
                    <a:pt x="3755" y="0"/>
                    <a:pt x="3313"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9" name="Google Shape;4669;p10"/>
            <p:cNvSpPr/>
            <p:nvPr/>
          </p:nvSpPr>
          <p:spPr>
            <a:xfrm>
              <a:off x="2381425" y="2184900"/>
              <a:ext cx="161400" cy="142850"/>
            </a:xfrm>
            <a:custGeom>
              <a:rect b="b" l="l" r="r" t="t"/>
              <a:pathLst>
                <a:path extrusionOk="0" h="5714" w="6456">
                  <a:moveTo>
                    <a:pt x="3314" y="1"/>
                  </a:moveTo>
                  <a:cubicBezTo>
                    <a:pt x="2294" y="1"/>
                    <a:pt x="1274" y="543"/>
                    <a:pt x="754" y="1481"/>
                  </a:cubicBezTo>
                  <a:cubicBezTo>
                    <a:pt x="1" y="2838"/>
                    <a:pt x="496" y="4642"/>
                    <a:pt x="1824" y="5378"/>
                  </a:cubicBezTo>
                  <a:cubicBezTo>
                    <a:pt x="2234" y="5606"/>
                    <a:pt x="2688" y="5713"/>
                    <a:pt x="3141" y="5713"/>
                  </a:cubicBezTo>
                  <a:cubicBezTo>
                    <a:pt x="4162" y="5713"/>
                    <a:pt x="5182" y="5171"/>
                    <a:pt x="5702" y="4233"/>
                  </a:cubicBezTo>
                  <a:cubicBezTo>
                    <a:pt x="6455" y="2876"/>
                    <a:pt x="5960" y="1073"/>
                    <a:pt x="4632" y="336"/>
                  </a:cubicBezTo>
                  <a:cubicBezTo>
                    <a:pt x="4222" y="108"/>
                    <a:pt x="3768" y="1"/>
                    <a:pt x="3314"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0" name="Google Shape;4670;p10"/>
            <p:cNvSpPr/>
            <p:nvPr/>
          </p:nvSpPr>
          <p:spPr>
            <a:xfrm>
              <a:off x="4940075" y="3623350"/>
              <a:ext cx="161350" cy="142825"/>
            </a:xfrm>
            <a:custGeom>
              <a:rect b="b" l="l" r="r" t="t"/>
              <a:pathLst>
                <a:path extrusionOk="0" h="5713" w="6454">
                  <a:moveTo>
                    <a:pt x="3313" y="1"/>
                  </a:moveTo>
                  <a:cubicBezTo>
                    <a:pt x="2277" y="1"/>
                    <a:pt x="1245" y="558"/>
                    <a:pt x="734" y="1512"/>
                  </a:cubicBezTo>
                  <a:cubicBezTo>
                    <a:pt x="0" y="2885"/>
                    <a:pt x="519" y="4683"/>
                    <a:pt x="1855" y="5396"/>
                  </a:cubicBezTo>
                  <a:cubicBezTo>
                    <a:pt x="2258" y="5611"/>
                    <a:pt x="2700" y="5713"/>
                    <a:pt x="3142" y="5713"/>
                  </a:cubicBezTo>
                  <a:cubicBezTo>
                    <a:pt x="4177" y="5713"/>
                    <a:pt x="5209" y="5156"/>
                    <a:pt x="5719" y="4201"/>
                  </a:cubicBezTo>
                  <a:cubicBezTo>
                    <a:pt x="6453" y="2828"/>
                    <a:pt x="5936" y="1030"/>
                    <a:pt x="4599" y="317"/>
                  </a:cubicBezTo>
                  <a:cubicBezTo>
                    <a:pt x="4196" y="102"/>
                    <a:pt x="3754" y="1"/>
                    <a:pt x="3313"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1" name="Google Shape;4671;p10"/>
            <p:cNvSpPr/>
            <p:nvPr/>
          </p:nvSpPr>
          <p:spPr>
            <a:xfrm>
              <a:off x="5073350" y="3386225"/>
              <a:ext cx="161425" cy="142850"/>
            </a:xfrm>
            <a:custGeom>
              <a:rect b="b" l="l" r="r" t="t"/>
              <a:pathLst>
                <a:path extrusionOk="0" h="5714" w="6457">
                  <a:moveTo>
                    <a:pt x="3314" y="0"/>
                  </a:moveTo>
                  <a:cubicBezTo>
                    <a:pt x="2294" y="0"/>
                    <a:pt x="1274" y="543"/>
                    <a:pt x="754" y="1480"/>
                  </a:cubicBezTo>
                  <a:cubicBezTo>
                    <a:pt x="1" y="2837"/>
                    <a:pt x="496" y="4641"/>
                    <a:pt x="1825" y="5378"/>
                  </a:cubicBezTo>
                  <a:cubicBezTo>
                    <a:pt x="2235" y="5606"/>
                    <a:pt x="2689" y="5713"/>
                    <a:pt x="3143" y="5713"/>
                  </a:cubicBezTo>
                  <a:cubicBezTo>
                    <a:pt x="4163" y="5713"/>
                    <a:pt x="5182" y="5170"/>
                    <a:pt x="5702" y="4233"/>
                  </a:cubicBezTo>
                  <a:cubicBezTo>
                    <a:pt x="6457" y="2876"/>
                    <a:pt x="5960" y="1072"/>
                    <a:pt x="4632" y="335"/>
                  </a:cubicBezTo>
                  <a:cubicBezTo>
                    <a:pt x="4222" y="108"/>
                    <a:pt x="3768" y="0"/>
                    <a:pt x="3314"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2" name="Google Shape;4672;p10"/>
            <p:cNvSpPr/>
            <p:nvPr/>
          </p:nvSpPr>
          <p:spPr>
            <a:xfrm>
              <a:off x="3331200" y="1314625"/>
              <a:ext cx="159475" cy="141575"/>
            </a:xfrm>
            <a:custGeom>
              <a:rect b="b" l="l" r="r" t="t"/>
              <a:pathLst>
                <a:path extrusionOk="0" h="5663" w="6379">
                  <a:moveTo>
                    <a:pt x="3257" y="1"/>
                  </a:moveTo>
                  <a:cubicBezTo>
                    <a:pt x="2260" y="1"/>
                    <a:pt x="1269" y="533"/>
                    <a:pt x="748" y="1466"/>
                  </a:cubicBezTo>
                  <a:cubicBezTo>
                    <a:pt x="0" y="2806"/>
                    <a:pt x="450" y="4527"/>
                    <a:pt x="1748" y="5293"/>
                  </a:cubicBezTo>
                  <a:cubicBezTo>
                    <a:pt x="2174" y="5544"/>
                    <a:pt x="2647" y="5663"/>
                    <a:pt x="3118" y="5663"/>
                  </a:cubicBezTo>
                  <a:cubicBezTo>
                    <a:pt x="4117" y="5663"/>
                    <a:pt x="5108" y="5131"/>
                    <a:pt x="5630" y="4197"/>
                  </a:cubicBezTo>
                  <a:cubicBezTo>
                    <a:pt x="6378" y="2859"/>
                    <a:pt x="5927" y="1138"/>
                    <a:pt x="4629" y="371"/>
                  </a:cubicBezTo>
                  <a:cubicBezTo>
                    <a:pt x="4203" y="120"/>
                    <a:pt x="3729" y="1"/>
                    <a:pt x="3257"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3" name="Google Shape;4673;p10"/>
            <p:cNvSpPr/>
            <p:nvPr/>
          </p:nvSpPr>
          <p:spPr>
            <a:xfrm>
              <a:off x="5191675" y="2360725"/>
              <a:ext cx="160100" cy="141700"/>
            </a:xfrm>
            <a:custGeom>
              <a:rect b="b" l="l" r="r" t="t"/>
              <a:pathLst>
                <a:path extrusionOk="0" h="5668" w="6404">
                  <a:moveTo>
                    <a:pt x="3269" y="0"/>
                  </a:moveTo>
                  <a:cubicBezTo>
                    <a:pt x="2359" y="0"/>
                    <a:pt x="1450" y="451"/>
                    <a:pt x="887" y="1276"/>
                  </a:cubicBezTo>
                  <a:cubicBezTo>
                    <a:pt x="1" y="2573"/>
                    <a:pt x="356" y="4371"/>
                    <a:pt x="1668" y="5232"/>
                  </a:cubicBezTo>
                  <a:cubicBezTo>
                    <a:pt x="2117" y="5526"/>
                    <a:pt x="2626" y="5667"/>
                    <a:pt x="3135" y="5667"/>
                  </a:cubicBezTo>
                  <a:cubicBezTo>
                    <a:pt x="4045" y="5667"/>
                    <a:pt x="4955" y="5217"/>
                    <a:pt x="5518" y="4392"/>
                  </a:cubicBezTo>
                  <a:cubicBezTo>
                    <a:pt x="6404" y="3093"/>
                    <a:pt x="6049" y="1296"/>
                    <a:pt x="4737" y="436"/>
                  </a:cubicBezTo>
                  <a:cubicBezTo>
                    <a:pt x="4288" y="141"/>
                    <a:pt x="3778" y="0"/>
                    <a:pt x="3269"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4" name="Google Shape;4674;p10"/>
            <p:cNvSpPr/>
            <p:nvPr/>
          </p:nvSpPr>
          <p:spPr>
            <a:xfrm>
              <a:off x="5142100" y="2177175"/>
              <a:ext cx="159500" cy="140875"/>
            </a:xfrm>
            <a:custGeom>
              <a:rect b="b" l="l" r="r" t="t"/>
              <a:pathLst>
                <a:path extrusionOk="0" h="5635" w="6380">
                  <a:moveTo>
                    <a:pt x="3245" y="0"/>
                  </a:moveTo>
                  <a:cubicBezTo>
                    <a:pt x="2297" y="0"/>
                    <a:pt x="1367" y="491"/>
                    <a:pt x="830" y="1376"/>
                  </a:cubicBezTo>
                  <a:cubicBezTo>
                    <a:pt x="0" y="2743"/>
                    <a:pt x="440" y="4501"/>
                    <a:pt x="1807" y="5276"/>
                  </a:cubicBezTo>
                  <a:cubicBezTo>
                    <a:pt x="2235" y="5519"/>
                    <a:pt x="2699" y="5634"/>
                    <a:pt x="3158" y="5634"/>
                  </a:cubicBezTo>
                  <a:cubicBezTo>
                    <a:pt x="4124" y="5634"/>
                    <a:pt x="5068" y="5123"/>
                    <a:pt x="5597" y="4209"/>
                  </a:cubicBezTo>
                  <a:cubicBezTo>
                    <a:pt x="6380" y="2863"/>
                    <a:pt x="5954" y="1168"/>
                    <a:pt x="4642" y="385"/>
                  </a:cubicBezTo>
                  <a:cubicBezTo>
                    <a:pt x="4203" y="125"/>
                    <a:pt x="3722" y="0"/>
                    <a:pt x="3245"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5" name="Google Shape;4675;p10"/>
            <p:cNvSpPr/>
            <p:nvPr/>
          </p:nvSpPr>
          <p:spPr>
            <a:xfrm>
              <a:off x="3110900" y="4155750"/>
              <a:ext cx="160575" cy="141575"/>
            </a:xfrm>
            <a:custGeom>
              <a:rect b="b" l="l" r="r" t="t"/>
              <a:pathLst>
                <a:path extrusionOk="0" h="5663" w="6423">
                  <a:moveTo>
                    <a:pt x="3277" y="1"/>
                  </a:moveTo>
                  <a:cubicBezTo>
                    <a:pt x="2300" y="1"/>
                    <a:pt x="1333" y="512"/>
                    <a:pt x="801" y="1415"/>
                  </a:cubicBezTo>
                  <a:cubicBezTo>
                    <a:pt x="0" y="2769"/>
                    <a:pt x="469" y="4564"/>
                    <a:pt x="1817" y="5319"/>
                  </a:cubicBezTo>
                  <a:cubicBezTo>
                    <a:pt x="2234" y="5552"/>
                    <a:pt x="2692" y="5663"/>
                    <a:pt x="3147" y="5663"/>
                  </a:cubicBezTo>
                  <a:cubicBezTo>
                    <a:pt x="4124" y="5663"/>
                    <a:pt x="5091" y="5152"/>
                    <a:pt x="5624" y="4249"/>
                  </a:cubicBezTo>
                  <a:cubicBezTo>
                    <a:pt x="6422" y="2896"/>
                    <a:pt x="5955" y="1101"/>
                    <a:pt x="4605" y="345"/>
                  </a:cubicBezTo>
                  <a:cubicBezTo>
                    <a:pt x="4189" y="112"/>
                    <a:pt x="3732" y="1"/>
                    <a:pt x="3277"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6" name="Google Shape;4676;p10"/>
            <p:cNvSpPr/>
            <p:nvPr/>
          </p:nvSpPr>
          <p:spPr>
            <a:xfrm>
              <a:off x="3148425" y="1368150"/>
              <a:ext cx="159000" cy="140875"/>
            </a:xfrm>
            <a:custGeom>
              <a:rect b="b" l="l" r="r" t="t"/>
              <a:pathLst>
                <a:path extrusionOk="0" h="5635" w="6360">
                  <a:moveTo>
                    <a:pt x="3227" y="1"/>
                  </a:moveTo>
                  <a:cubicBezTo>
                    <a:pt x="2242" y="1"/>
                    <a:pt x="1278" y="532"/>
                    <a:pt x="755" y="1475"/>
                  </a:cubicBezTo>
                  <a:cubicBezTo>
                    <a:pt x="1" y="2837"/>
                    <a:pt x="459" y="4523"/>
                    <a:pt x="1787" y="5276"/>
                  </a:cubicBezTo>
                  <a:cubicBezTo>
                    <a:pt x="2215" y="5519"/>
                    <a:pt x="2680" y="5634"/>
                    <a:pt x="3140" y="5634"/>
                  </a:cubicBezTo>
                  <a:cubicBezTo>
                    <a:pt x="4106" y="5634"/>
                    <a:pt x="5048" y="5123"/>
                    <a:pt x="5579" y="4210"/>
                  </a:cubicBezTo>
                  <a:cubicBezTo>
                    <a:pt x="6360" y="2863"/>
                    <a:pt x="5937" y="1169"/>
                    <a:pt x="4624" y="386"/>
                  </a:cubicBezTo>
                  <a:cubicBezTo>
                    <a:pt x="4185" y="125"/>
                    <a:pt x="3703" y="1"/>
                    <a:pt x="3227"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7" name="Google Shape;4677;p10"/>
            <p:cNvSpPr/>
            <p:nvPr/>
          </p:nvSpPr>
          <p:spPr>
            <a:xfrm>
              <a:off x="4810725" y="1678525"/>
              <a:ext cx="158950" cy="140850"/>
            </a:xfrm>
            <a:custGeom>
              <a:rect b="b" l="l" r="r" t="t"/>
              <a:pathLst>
                <a:path extrusionOk="0" h="5634" w="6358">
                  <a:moveTo>
                    <a:pt x="3223" y="0"/>
                  </a:moveTo>
                  <a:cubicBezTo>
                    <a:pt x="2270" y="0"/>
                    <a:pt x="1337" y="497"/>
                    <a:pt x="802" y="1390"/>
                  </a:cubicBezTo>
                  <a:cubicBezTo>
                    <a:pt x="0" y="2725"/>
                    <a:pt x="403" y="4427"/>
                    <a:pt x="1704" y="5227"/>
                  </a:cubicBezTo>
                  <a:cubicBezTo>
                    <a:pt x="2152" y="5503"/>
                    <a:pt x="2646" y="5634"/>
                    <a:pt x="3135" y="5634"/>
                  </a:cubicBezTo>
                  <a:cubicBezTo>
                    <a:pt x="4105" y="5634"/>
                    <a:pt x="5055" y="5119"/>
                    <a:pt x="5584" y="4196"/>
                  </a:cubicBezTo>
                  <a:cubicBezTo>
                    <a:pt x="6358" y="2846"/>
                    <a:pt x="5924" y="1153"/>
                    <a:pt x="4608" y="379"/>
                  </a:cubicBezTo>
                  <a:cubicBezTo>
                    <a:pt x="4172" y="123"/>
                    <a:pt x="3695" y="0"/>
                    <a:pt x="3223"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8" name="Google Shape;4678;p10"/>
            <p:cNvSpPr/>
            <p:nvPr/>
          </p:nvSpPr>
          <p:spPr>
            <a:xfrm>
              <a:off x="4112900" y="1286225"/>
              <a:ext cx="159000" cy="140850"/>
            </a:xfrm>
            <a:custGeom>
              <a:rect b="b" l="l" r="r" t="t"/>
              <a:pathLst>
                <a:path extrusionOk="0" h="5634" w="6360">
                  <a:moveTo>
                    <a:pt x="3222" y="0"/>
                  </a:moveTo>
                  <a:cubicBezTo>
                    <a:pt x="2248" y="0"/>
                    <a:pt x="1298" y="520"/>
                    <a:pt x="771" y="1444"/>
                  </a:cubicBezTo>
                  <a:cubicBezTo>
                    <a:pt x="1" y="2797"/>
                    <a:pt x="437" y="4488"/>
                    <a:pt x="1756" y="5259"/>
                  </a:cubicBezTo>
                  <a:cubicBezTo>
                    <a:pt x="2191" y="5513"/>
                    <a:pt x="2666" y="5634"/>
                    <a:pt x="3135" y="5634"/>
                  </a:cubicBezTo>
                  <a:cubicBezTo>
                    <a:pt x="4128" y="5634"/>
                    <a:pt x="5096" y="5095"/>
                    <a:pt x="5615" y="4141"/>
                  </a:cubicBezTo>
                  <a:cubicBezTo>
                    <a:pt x="6359" y="2773"/>
                    <a:pt x="5889" y="1090"/>
                    <a:pt x="4554" y="348"/>
                  </a:cubicBezTo>
                  <a:cubicBezTo>
                    <a:pt x="4131" y="112"/>
                    <a:pt x="3674" y="0"/>
                    <a:pt x="3222"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9" name="Google Shape;4679;p10"/>
            <p:cNvSpPr/>
            <p:nvPr/>
          </p:nvSpPr>
          <p:spPr>
            <a:xfrm>
              <a:off x="5241900" y="2545075"/>
              <a:ext cx="158975" cy="140850"/>
            </a:xfrm>
            <a:custGeom>
              <a:rect b="b" l="l" r="r" t="t"/>
              <a:pathLst>
                <a:path extrusionOk="0" h="5634" w="6359">
                  <a:moveTo>
                    <a:pt x="3223" y="0"/>
                  </a:moveTo>
                  <a:cubicBezTo>
                    <a:pt x="2268" y="0"/>
                    <a:pt x="1334" y="500"/>
                    <a:pt x="799" y="1396"/>
                  </a:cubicBezTo>
                  <a:cubicBezTo>
                    <a:pt x="0" y="2732"/>
                    <a:pt x="407" y="4436"/>
                    <a:pt x="1710" y="5231"/>
                  </a:cubicBezTo>
                  <a:cubicBezTo>
                    <a:pt x="2156" y="5504"/>
                    <a:pt x="2648" y="5634"/>
                    <a:pt x="3135" y="5634"/>
                  </a:cubicBezTo>
                  <a:cubicBezTo>
                    <a:pt x="4108" y="5634"/>
                    <a:pt x="5060" y="5117"/>
                    <a:pt x="5588" y="4190"/>
                  </a:cubicBezTo>
                  <a:cubicBezTo>
                    <a:pt x="6359" y="2837"/>
                    <a:pt x="5921" y="1145"/>
                    <a:pt x="4602" y="374"/>
                  </a:cubicBezTo>
                  <a:cubicBezTo>
                    <a:pt x="4168" y="121"/>
                    <a:pt x="3693" y="0"/>
                    <a:pt x="3223"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0" name="Google Shape;4680;p10"/>
            <p:cNvSpPr/>
            <p:nvPr/>
          </p:nvSpPr>
          <p:spPr>
            <a:xfrm>
              <a:off x="2878325" y="4025025"/>
              <a:ext cx="160525" cy="141550"/>
            </a:xfrm>
            <a:custGeom>
              <a:rect b="b" l="l" r="r" t="t"/>
              <a:pathLst>
                <a:path extrusionOk="0" h="5662" w="6421">
                  <a:moveTo>
                    <a:pt x="3275" y="0"/>
                  </a:moveTo>
                  <a:cubicBezTo>
                    <a:pt x="2279" y="0"/>
                    <a:pt x="1298" y="530"/>
                    <a:pt x="776" y="1457"/>
                  </a:cubicBezTo>
                  <a:cubicBezTo>
                    <a:pt x="1" y="2829"/>
                    <a:pt x="499" y="4615"/>
                    <a:pt x="1859" y="5341"/>
                  </a:cubicBezTo>
                  <a:cubicBezTo>
                    <a:pt x="2265" y="5559"/>
                    <a:pt x="2707" y="5662"/>
                    <a:pt x="3146" y="5662"/>
                  </a:cubicBezTo>
                  <a:cubicBezTo>
                    <a:pt x="4142" y="5662"/>
                    <a:pt x="5123" y="5132"/>
                    <a:pt x="5646" y="4205"/>
                  </a:cubicBezTo>
                  <a:cubicBezTo>
                    <a:pt x="6421" y="2832"/>
                    <a:pt x="5923" y="1046"/>
                    <a:pt x="4563" y="321"/>
                  </a:cubicBezTo>
                  <a:cubicBezTo>
                    <a:pt x="4156" y="103"/>
                    <a:pt x="3714" y="0"/>
                    <a:pt x="3275"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1" name="Google Shape;4681;p10"/>
            <p:cNvSpPr/>
            <p:nvPr/>
          </p:nvSpPr>
          <p:spPr>
            <a:xfrm>
              <a:off x="3514375" y="1261825"/>
              <a:ext cx="159025" cy="140850"/>
            </a:xfrm>
            <a:custGeom>
              <a:rect b="b" l="l" r="r" t="t"/>
              <a:pathLst>
                <a:path extrusionOk="0" h="5634" w="6361">
                  <a:moveTo>
                    <a:pt x="3222" y="1"/>
                  </a:moveTo>
                  <a:cubicBezTo>
                    <a:pt x="2247" y="1"/>
                    <a:pt x="1297" y="521"/>
                    <a:pt x="771" y="1446"/>
                  </a:cubicBezTo>
                  <a:cubicBezTo>
                    <a:pt x="0" y="2799"/>
                    <a:pt x="439" y="4490"/>
                    <a:pt x="1758" y="5260"/>
                  </a:cubicBezTo>
                  <a:cubicBezTo>
                    <a:pt x="2193" y="5513"/>
                    <a:pt x="2667" y="5634"/>
                    <a:pt x="3136" y="5634"/>
                  </a:cubicBezTo>
                  <a:cubicBezTo>
                    <a:pt x="4129" y="5634"/>
                    <a:pt x="5099" y="5093"/>
                    <a:pt x="5617" y="4138"/>
                  </a:cubicBezTo>
                  <a:cubicBezTo>
                    <a:pt x="6360" y="2769"/>
                    <a:pt x="5887" y="1088"/>
                    <a:pt x="4552" y="347"/>
                  </a:cubicBezTo>
                  <a:cubicBezTo>
                    <a:pt x="4130" y="112"/>
                    <a:pt x="3673" y="1"/>
                    <a:pt x="3222"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2" name="Google Shape;4682;p10"/>
            <p:cNvSpPr/>
            <p:nvPr/>
          </p:nvSpPr>
          <p:spPr>
            <a:xfrm>
              <a:off x="4126425" y="4258800"/>
              <a:ext cx="157700" cy="139500"/>
            </a:xfrm>
            <a:custGeom>
              <a:rect b="b" l="l" r="r" t="t"/>
              <a:pathLst>
                <a:path extrusionOk="0" h="5580" w="6308">
                  <a:moveTo>
                    <a:pt x="3166" y="0"/>
                  </a:moveTo>
                  <a:cubicBezTo>
                    <a:pt x="2226" y="0"/>
                    <a:pt x="1325" y="500"/>
                    <a:pt x="796" y="1407"/>
                  </a:cubicBezTo>
                  <a:cubicBezTo>
                    <a:pt x="0" y="2775"/>
                    <a:pt x="412" y="4416"/>
                    <a:pt x="1745" y="5194"/>
                  </a:cubicBezTo>
                  <a:cubicBezTo>
                    <a:pt x="2193" y="5455"/>
                    <a:pt x="2672" y="5580"/>
                    <a:pt x="3142" y="5580"/>
                  </a:cubicBezTo>
                  <a:cubicBezTo>
                    <a:pt x="4082" y="5580"/>
                    <a:pt x="4983" y="5081"/>
                    <a:pt x="5512" y="4173"/>
                  </a:cubicBezTo>
                  <a:cubicBezTo>
                    <a:pt x="6307" y="2806"/>
                    <a:pt x="5898" y="1164"/>
                    <a:pt x="4563" y="386"/>
                  </a:cubicBezTo>
                  <a:cubicBezTo>
                    <a:pt x="4115" y="125"/>
                    <a:pt x="3636" y="0"/>
                    <a:pt x="3166"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3" name="Google Shape;4683;p10"/>
            <p:cNvSpPr/>
            <p:nvPr/>
          </p:nvSpPr>
          <p:spPr>
            <a:xfrm>
              <a:off x="2649600" y="1712000"/>
              <a:ext cx="158325" cy="140175"/>
            </a:xfrm>
            <a:custGeom>
              <a:rect b="b" l="l" r="r" t="t"/>
              <a:pathLst>
                <a:path extrusionOk="0" h="5607" w="6333">
                  <a:moveTo>
                    <a:pt x="3187" y="0"/>
                  </a:moveTo>
                  <a:cubicBezTo>
                    <a:pt x="2228" y="0"/>
                    <a:pt x="1304" y="515"/>
                    <a:pt x="777" y="1440"/>
                  </a:cubicBezTo>
                  <a:cubicBezTo>
                    <a:pt x="0" y="2802"/>
                    <a:pt x="427" y="4454"/>
                    <a:pt x="1754" y="5226"/>
                  </a:cubicBezTo>
                  <a:cubicBezTo>
                    <a:pt x="2196" y="5484"/>
                    <a:pt x="2673" y="5606"/>
                    <a:pt x="3141" y="5606"/>
                  </a:cubicBezTo>
                  <a:cubicBezTo>
                    <a:pt x="4119" y="5606"/>
                    <a:pt x="5061" y="5073"/>
                    <a:pt x="5582" y="4118"/>
                  </a:cubicBezTo>
                  <a:cubicBezTo>
                    <a:pt x="6332" y="2743"/>
                    <a:pt x="5872" y="1101"/>
                    <a:pt x="4530" y="354"/>
                  </a:cubicBezTo>
                  <a:cubicBezTo>
                    <a:pt x="4100" y="115"/>
                    <a:pt x="3640" y="0"/>
                    <a:pt x="3187"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4" name="Google Shape;4684;p10"/>
            <p:cNvSpPr/>
            <p:nvPr/>
          </p:nvSpPr>
          <p:spPr>
            <a:xfrm>
              <a:off x="2249900" y="2423675"/>
              <a:ext cx="157825" cy="139550"/>
            </a:xfrm>
            <a:custGeom>
              <a:rect b="b" l="l" r="r" t="t"/>
              <a:pathLst>
                <a:path extrusionOk="0" h="5582" w="6313">
                  <a:moveTo>
                    <a:pt x="3167" y="1"/>
                  </a:moveTo>
                  <a:cubicBezTo>
                    <a:pt x="2216" y="1"/>
                    <a:pt x="1307" y="514"/>
                    <a:pt x="781" y="1442"/>
                  </a:cubicBezTo>
                  <a:cubicBezTo>
                    <a:pt x="1" y="2817"/>
                    <a:pt x="433" y="4449"/>
                    <a:pt x="1781" y="5214"/>
                  </a:cubicBezTo>
                  <a:cubicBezTo>
                    <a:pt x="2219" y="5463"/>
                    <a:pt x="2687" y="5582"/>
                    <a:pt x="3145" y="5582"/>
                  </a:cubicBezTo>
                  <a:cubicBezTo>
                    <a:pt x="4096" y="5582"/>
                    <a:pt x="5007" y="5069"/>
                    <a:pt x="5533" y="4141"/>
                  </a:cubicBezTo>
                  <a:cubicBezTo>
                    <a:pt x="6312" y="2765"/>
                    <a:pt x="5881" y="1134"/>
                    <a:pt x="4532" y="369"/>
                  </a:cubicBezTo>
                  <a:cubicBezTo>
                    <a:pt x="4093" y="120"/>
                    <a:pt x="3625" y="1"/>
                    <a:pt x="3167"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5" name="Google Shape;4685;p10"/>
            <p:cNvSpPr/>
            <p:nvPr/>
          </p:nvSpPr>
          <p:spPr>
            <a:xfrm>
              <a:off x="5208225" y="3150425"/>
              <a:ext cx="158300" cy="140175"/>
            </a:xfrm>
            <a:custGeom>
              <a:rect b="b" l="l" r="r" t="t"/>
              <a:pathLst>
                <a:path extrusionOk="0" h="5607" w="6332">
                  <a:moveTo>
                    <a:pt x="3188" y="1"/>
                  </a:moveTo>
                  <a:cubicBezTo>
                    <a:pt x="2225" y="1"/>
                    <a:pt x="1299" y="519"/>
                    <a:pt x="773" y="1447"/>
                  </a:cubicBezTo>
                  <a:cubicBezTo>
                    <a:pt x="1" y="2810"/>
                    <a:pt x="431" y="4459"/>
                    <a:pt x="1759" y="5229"/>
                  </a:cubicBezTo>
                  <a:cubicBezTo>
                    <a:pt x="2200" y="5484"/>
                    <a:pt x="2675" y="5606"/>
                    <a:pt x="3142" y="5606"/>
                  </a:cubicBezTo>
                  <a:cubicBezTo>
                    <a:pt x="4122" y="5606"/>
                    <a:pt x="5065" y="5070"/>
                    <a:pt x="5585" y="4112"/>
                  </a:cubicBezTo>
                  <a:cubicBezTo>
                    <a:pt x="6331" y="2737"/>
                    <a:pt x="5867" y="1095"/>
                    <a:pt x="4524" y="351"/>
                  </a:cubicBezTo>
                  <a:cubicBezTo>
                    <a:pt x="4096" y="114"/>
                    <a:pt x="3638" y="1"/>
                    <a:pt x="3188"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6" name="Google Shape;4686;p10"/>
            <p:cNvSpPr/>
            <p:nvPr/>
          </p:nvSpPr>
          <p:spPr>
            <a:xfrm>
              <a:off x="4808475" y="3862100"/>
              <a:ext cx="157925" cy="139550"/>
            </a:xfrm>
            <a:custGeom>
              <a:rect b="b" l="l" r="r" t="t"/>
              <a:pathLst>
                <a:path extrusionOk="0" h="5582" w="6317">
                  <a:moveTo>
                    <a:pt x="3171" y="1"/>
                  </a:moveTo>
                  <a:cubicBezTo>
                    <a:pt x="2208" y="1"/>
                    <a:pt x="1287" y="527"/>
                    <a:pt x="764" y="1474"/>
                  </a:cubicBezTo>
                  <a:cubicBezTo>
                    <a:pt x="1" y="2855"/>
                    <a:pt x="456" y="4481"/>
                    <a:pt x="1815" y="5232"/>
                  </a:cubicBezTo>
                  <a:cubicBezTo>
                    <a:pt x="2244" y="5469"/>
                    <a:pt x="2700" y="5582"/>
                    <a:pt x="3146" y="5582"/>
                  </a:cubicBezTo>
                  <a:cubicBezTo>
                    <a:pt x="4110" y="5582"/>
                    <a:pt x="5031" y="5055"/>
                    <a:pt x="5553" y="4109"/>
                  </a:cubicBezTo>
                  <a:cubicBezTo>
                    <a:pt x="6316" y="2728"/>
                    <a:pt x="5863" y="1101"/>
                    <a:pt x="4502" y="351"/>
                  </a:cubicBezTo>
                  <a:cubicBezTo>
                    <a:pt x="4073" y="114"/>
                    <a:pt x="3617" y="1"/>
                    <a:pt x="3171"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7" name="Google Shape;4687;p10"/>
            <p:cNvSpPr/>
            <p:nvPr/>
          </p:nvSpPr>
          <p:spPr>
            <a:xfrm>
              <a:off x="2265450" y="3212625"/>
              <a:ext cx="157975" cy="139600"/>
            </a:xfrm>
            <a:custGeom>
              <a:rect b="b" l="l" r="r" t="t"/>
              <a:pathLst>
                <a:path extrusionOk="0" h="5584" w="6319">
                  <a:moveTo>
                    <a:pt x="3171" y="1"/>
                  </a:moveTo>
                  <a:cubicBezTo>
                    <a:pt x="2212" y="1"/>
                    <a:pt x="1296" y="523"/>
                    <a:pt x="772" y="1463"/>
                  </a:cubicBezTo>
                  <a:cubicBezTo>
                    <a:pt x="1" y="2844"/>
                    <a:pt x="449" y="4471"/>
                    <a:pt x="1805" y="5227"/>
                  </a:cubicBezTo>
                  <a:cubicBezTo>
                    <a:pt x="2238" y="5468"/>
                    <a:pt x="2698" y="5583"/>
                    <a:pt x="3149" y="5583"/>
                  </a:cubicBezTo>
                  <a:cubicBezTo>
                    <a:pt x="4108" y="5583"/>
                    <a:pt x="5023" y="5062"/>
                    <a:pt x="5547" y="4121"/>
                  </a:cubicBezTo>
                  <a:cubicBezTo>
                    <a:pt x="6318" y="2738"/>
                    <a:pt x="5872" y="1114"/>
                    <a:pt x="4514" y="358"/>
                  </a:cubicBezTo>
                  <a:cubicBezTo>
                    <a:pt x="4081" y="116"/>
                    <a:pt x="3621" y="1"/>
                    <a:pt x="3171"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8" name="Google Shape;4688;p10"/>
            <p:cNvSpPr/>
            <p:nvPr/>
          </p:nvSpPr>
          <p:spPr>
            <a:xfrm>
              <a:off x="3698675" y="1209650"/>
              <a:ext cx="156775" cy="138850"/>
            </a:xfrm>
            <a:custGeom>
              <a:rect b="b" l="l" r="r" t="t"/>
              <a:pathLst>
                <a:path extrusionOk="0" h="5554" w="6271">
                  <a:moveTo>
                    <a:pt x="3133" y="1"/>
                  </a:moveTo>
                  <a:cubicBezTo>
                    <a:pt x="2184" y="1"/>
                    <a:pt x="1277" y="516"/>
                    <a:pt x="755" y="1449"/>
                  </a:cubicBezTo>
                  <a:cubicBezTo>
                    <a:pt x="1" y="2793"/>
                    <a:pt x="407" y="4388"/>
                    <a:pt x="1700" y="5154"/>
                  </a:cubicBezTo>
                  <a:cubicBezTo>
                    <a:pt x="2154" y="5424"/>
                    <a:pt x="2642" y="5553"/>
                    <a:pt x="3119" y="5553"/>
                  </a:cubicBezTo>
                  <a:cubicBezTo>
                    <a:pt x="4052" y="5553"/>
                    <a:pt x="4944" y="5059"/>
                    <a:pt x="5469" y="4155"/>
                  </a:cubicBezTo>
                  <a:cubicBezTo>
                    <a:pt x="6271" y="2778"/>
                    <a:pt x="5854" y="1144"/>
                    <a:pt x="4504" y="374"/>
                  </a:cubicBezTo>
                  <a:cubicBezTo>
                    <a:pt x="4063" y="121"/>
                    <a:pt x="3593" y="1"/>
                    <a:pt x="3133"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9" name="Google Shape;4689;p10"/>
            <p:cNvSpPr/>
            <p:nvPr/>
          </p:nvSpPr>
          <p:spPr>
            <a:xfrm>
              <a:off x="3762375" y="4366800"/>
              <a:ext cx="153975" cy="136225"/>
            </a:xfrm>
            <a:custGeom>
              <a:rect b="b" l="l" r="r" t="t"/>
              <a:pathLst>
                <a:path extrusionOk="0" h="5449" w="6159">
                  <a:moveTo>
                    <a:pt x="3113" y="1"/>
                  </a:moveTo>
                  <a:cubicBezTo>
                    <a:pt x="2178" y="1"/>
                    <a:pt x="1269" y="498"/>
                    <a:pt x="758" y="1389"/>
                  </a:cubicBezTo>
                  <a:cubicBezTo>
                    <a:pt x="0" y="2712"/>
                    <a:pt x="425" y="4349"/>
                    <a:pt x="1719" y="5092"/>
                  </a:cubicBezTo>
                  <a:cubicBezTo>
                    <a:pt x="2140" y="5334"/>
                    <a:pt x="2596" y="5449"/>
                    <a:pt x="3046" y="5449"/>
                  </a:cubicBezTo>
                  <a:cubicBezTo>
                    <a:pt x="3981" y="5449"/>
                    <a:pt x="4889" y="4952"/>
                    <a:pt x="5400" y="4060"/>
                  </a:cubicBezTo>
                  <a:cubicBezTo>
                    <a:pt x="6159" y="2737"/>
                    <a:pt x="5734" y="1100"/>
                    <a:pt x="4440" y="357"/>
                  </a:cubicBezTo>
                  <a:cubicBezTo>
                    <a:pt x="4019" y="116"/>
                    <a:pt x="3563" y="1"/>
                    <a:pt x="3113"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0" name="Google Shape;4690;p10"/>
            <p:cNvSpPr/>
            <p:nvPr/>
          </p:nvSpPr>
          <p:spPr>
            <a:xfrm>
              <a:off x="2167900" y="2846100"/>
              <a:ext cx="154575" cy="136875"/>
            </a:xfrm>
            <a:custGeom>
              <a:rect b="b" l="l" r="r" t="t"/>
              <a:pathLst>
                <a:path extrusionOk="0" h="5475" w="6183">
                  <a:moveTo>
                    <a:pt x="3113" y="0"/>
                  </a:moveTo>
                  <a:cubicBezTo>
                    <a:pt x="2176" y="0"/>
                    <a:pt x="1272" y="502"/>
                    <a:pt x="760" y="1403"/>
                  </a:cubicBezTo>
                  <a:cubicBezTo>
                    <a:pt x="1" y="2733"/>
                    <a:pt x="413" y="4349"/>
                    <a:pt x="1707" y="5100"/>
                  </a:cubicBezTo>
                  <a:cubicBezTo>
                    <a:pt x="2143" y="5354"/>
                    <a:pt x="2610" y="5475"/>
                    <a:pt x="3070" y="5475"/>
                  </a:cubicBezTo>
                  <a:cubicBezTo>
                    <a:pt x="4022" y="5475"/>
                    <a:pt x="4938" y="4955"/>
                    <a:pt x="5449" y="4021"/>
                  </a:cubicBezTo>
                  <a:cubicBezTo>
                    <a:pt x="6183" y="2683"/>
                    <a:pt x="5736" y="1080"/>
                    <a:pt x="4425" y="346"/>
                  </a:cubicBezTo>
                  <a:cubicBezTo>
                    <a:pt x="4005" y="112"/>
                    <a:pt x="3555" y="0"/>
                    <a:pt x="3113"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1" name="Google Shape;4691;p10"/>
            <p:cNvSpPr/>
            <p:nvPr/>
          </p:nvSpPr>
          <p:spPr>
            <a:xfrm>
              <a:off x="4309675" y="4205975"/>
              <a:ext cx="157200" cy="138825"/>
            </a:xfrm>
            <a:custGeom>
              <a:rect b="b" l="l" r="r" t="t"/>
              <a:pathLst>
                <a:path extrusionOk="0" h="5553" w="6288">
                  <a:moveTo>
                    <a:pt x="3151" y="0"/>
                  </a:moveTo>
                  <a:cubicBezTo>
                    <a:pt x="2228" y="0"/>
                    <a:pt x="1343" y="484"/>
                    <a:pt x="818" y="1364"/>
                  </a:cubicBezTo>
                  <a:cubicBezTo>
                    <a:pt x="0" y="2733"/>
                    <a:pt x="395" y="4378"/>
                    <a:pt x="1730" y="5160"/>
                  </a:cubicBezTo>
                  <a:cubicBezTo>
                    <a:pt x="2181" y="5425"/>
                    <a:pt x="2664" y="5552"/>
                    <a:pt x="3136" y="5552"/>
                  </a:cubicBezTo>
                  <a:cubicBezTo>
                    <a:pt x="4073" y="5552"/>
                    <a:pt x="4969" y="5052"/>
                    <a:pt x="5494" y="4139"/>
                  </a:cubicBezTo>
                  <a:cubicBezTo>
                    <a:pt x="6288" y="2760"/>
                    <a:pt x="5861" y="1129"/>
                    <a:pt x="4506" y="364"/>
                  </a:cubicBezTo>
                  <a:cubicBezTo>
                    <a:pt x="4071" y="118"/>
                    <a:pt x="3606" y="0"/>
                    <a:pt x="3151"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2" name="Google Shape;4692;p10"/>
            <p:cNvSpPr/>
            <p:nvPr/>
          </p:nvSpPr>
          <p:spPr>
            <a:xfrm>
              <a:off x="2966850" y="1422700"/>
              <a:ext cx="156375" cy="138150"/>
            </a:xfrm>
            <a:custGeom>
              <a:rect b="b" l="l" r="r" t="t"/>
              <a:pathLst>
                <a:path extrusionOk="0" h="5526" w="6255">
                  <a:moveTo>
                    <a:pt x="3135" y="0"/>
                  </a:moveTo>
                  <a:cubicBezTo>
                    <a:pt x="2223" y="0"/>
                    <a:pt x="1346" y="474"/>
                    <a:pt x="823" y="1339"/>
                  </a:cubicBezTo>
                  <a:cubicBezTo>
                    <a:pt x="1" y="2700"/>
                    <a:pt x="382" y="4342"/>
                    <a:pt x="1701" y="5127"/>
                  </a:cubicBezTo>
                  <a:cubicBezTo>
                    <a:pt x="2155" y="5397"/>
                    <a:pt x="2641" y="5526"/>
                    <a:pt x="3117" y="5526"/>
                  </a:cubicBezTo>
                  <a:cubicBezTo>
                    <a:pt x="4046" y="5526"/>
                    <a:pt x="4935" y="5035"/>
                    <a:pt x="5457" y="4138"/>
                  </a:cubicBezTo>
                  <a:cubicBezTo>
                    <a:pt x="6255" y="2769"/>
                    <a:pt x="5842" y="1140"/>
                    <a:pt x="4502" y="372"/>
                  </a:cubicBezTo>
                  <a:cubicBezTo>
                    <a:pt x="4065" y="121"/>
                    <a:pt x="3595" y="0"/>
                    <a:pt x="3135"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3" name="Google Shape;4693;p10"/>
            <p:cNvSpPr/>
            <p:nvPr/>
          </p:nvSpPr>
          <p:spPr>
            <a:xfrm>
              <a:off x="4493450" y="4153800"/>
              <a:ext cx="154950" cy="136825"/>
            </a:xfrm>
            <a:custGeom>
              <a:rect b="b" l="l" r="r" t="t"/>
              <a:pathLst>
                <a:path extrusionOk="0" h="5473" w="6198">
                  <a:moveTo>
                    <a:pt x="3130" y="0"/>
                  </a:moveTo>
                  <a:cubicBezTo>
                    <a:pt x="2214" y="0"/>
                    <a:pt x="1330" y="476"/>
                    <a:pt x="814" y="1338"/>
                  </a:cubicBezTo>
                  <a:cubicBezTo>
                    <a:pt x="1" y="2697"/>
                    <a:pt x="418" y="4359"/>
                    <a:pt x="1760" y="5118"/>
                  </a:cubicBezTo>
                  <a:cubicBezTo>
                    <a:pt x="2184" y="5358"/>
                    <a:pt x="2640" y="5473"/>
                    <a:pt x="3088" y="5473"/>
                  </a:cubicBezTo>
                  <a:cubicBezTo>
                    <a:pt x="4019" y="5473"/>
                    <a:pt x="4918" y="4976"/>
                    <a:pt x="5433" y="4084"/>
                  </a:cubicBezTo>
                  <a:cubicBezTo>
                    <a:pt x="6197" y="2756"/>
                    <a:pt x="5794" y="1138"/>
                    <a:pt x="4506" y="380"/>
                  </a:cubicBezTo>
                  <a:cubicBezTo>
                    <a:pt x="4069" y="123"/>
                    <a:pt x="3595" y="0"/>
                    <a:pt x="3130"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4" name="Google Shape;4694;p10"/>
            <p:cNvSpPr/>
            <p:nvPr/>
          </p:nvSpPr>
          <p:spPr>
            <a:xfrm>
              <a:off x="5292725" y="2730300"/>
              <a:ext cx="156675" cy="138275"/>
            </a:xfrm>
            <a:custGeom>
              <a:rect b="b" l="l" r="r" t="t"/>
              <a:pathLst>
                <a:path extrusionOk="0" h="5531" w="6267">
                  <a:moveTo>
                    <a:pt x="3148" y="1"/>
                  </a:moveTo>
                  <a:cubicBezTo>
                    <a:pt x="2202" y="1"/>
                    <a:pt x="1295" y="515"/>
                    <a:pt x="775" y="1436"/>
                  </a:cubicBezTo>
                  <a:cubicBezTo>
                    <a:pt x="1" y="2811"/>
                    <a:pt x="443" y="4432"/>
                    <a:pt x="1800" y="5182"/>
                  </a:cubicBezTo>
                  <a:cubicBezTo>
                    <a:pt x="2226" y="5418"/>
                    <a:pt x="2678" y="5530"/>
                    <a:pt x="3121" y="5530"/>
                  </a:cubicBezTo>
                  <a:cubicBezTo>
                    <a:pt x="4082" y="5530"/>
                    <a:pt x="4999" y="4999"/>
                    <a:pt x="5517" y="4047"/>
                  </a:cubicBezTo>
                  <a:cubicBezTo>
                    <a:pt x="6267" y="2668"/>
                    <a:pt x="5789" y="1054"/>
                    <a:pt x="4416" y="323"/>
                  </a:cubicBezTo>
                  <a:cubicBezTo>
                    <a:pt x="4006" y="105"/>
                    <a:pt x="3573" y="1"/>
                    <a:pt x="3148"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5" name="Google Shape;4695;p10"/>
            <p:cNvSpPr/>
            <p:nvPr/>
          </p:nvSpPr>
          <p:spPr>
            <a:xfrm>
              <a:off x="2216125" y="3029075"/>
              <a:ext cx="156850" cy="138850"/>
            </a:xfrm>
            <a:custGeom>
              <a:rect b="b" l="l" r="r" t="t"/>
              <a:pathLst>
                <a:path extrusionOk="0" h="5554" w="6274">
                  <a:moveTo>
                    <a:pt x="3154" y="0"/>
                  </a:moveTo>
                  <a:cubicBezTo>
                    <a:pt x="2212" y="0"/>
                    <a:pt x="1313" y="505"/>
                    <a:pt x="789" y="1424"/>
                  </a:cubicBezTo>
                  <a:cubicBezTo>
                    <a:pt x="1" y="2805"/>
                    <a:pt x="434" y="4433"/>
                    <a:pt x="1793" y="5195"/>
                  </a:cubicBezTo>
                  <a:cubicBezTo>
                    <a:pt x="2227" y="5438"/>
                    <a:pt x="2687" y="5554"/>
                    <a:pt x="3138" y="5554"/>
                  </a:cubicBezTo>
                  <a:cubicBezTo>
                    <a:pt x="4097" y="5554"/>
                    <a:pt x="5011" y="5028"/>
                    <a:pt x="5533" y="4081"/>
                  </a:cubicBezTo>
                  <a:cubicBezTo>
                    <a:pt x="6274" y="2732"/>
                    <a:pt x="5851" y="1144"/>
                    <a:pt x="4550" y="386"/>
                  </a:cubicBezTo>
                  <a:cubicBezTo>
                    <a:pt x="4101" y="125"/>
                    <a:pt x="3622" y="0"/>
                    <a:pt x="3154"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6" name="Google Shape;4696;p10"/>
            <p:cNvSpPr/>
            <p:nvPr/>
          </p:nvSpPr>
          <p:spPr>
            <a:xfrm>
              <a:off x="3943775" y="4312325"/>
              <a:ext cx="157175" cy="138825"/>
            </a:xfrm>
            <a:custGeom>
              <a:rect b="b" l="l" r="r" t="t"/>
              <a:pathLst>
                <a:path extrusionOk="0" h="5553" w="6287">
                  <a:moveTo>
                    <a:pt x="3150" y="0"/>
                  </a:moveTo>
                  <a:cubicBezTo>
                    <a:pt x="2230" y="0"/>
                    <a:pt x="1348" y="480"/>
                    <a:pt x="823" y="1356"/>
                  </a:cubicBezTo>
                  <a:cubicBezTo>
                    <a:pt x="0" y="2723"/>
                    <a:pt x="389" y="4369"/>
                    <a:pt x="1720" y="5156"/>
                  </a:cubicBezTo>
                  <a:cubicBezTo>
                    <a:pt x="2174" y="5424"/>
                    <a:pt x="2659" y="5553"/>
                    <a:pt x="3134" y="5553"/>
                  </a:cubicBezTo>
                  <a:cubicBezTo>
                    <a:pt x="4070" y="5553"/>
                    <a:pt x="4963" y="5055"/>
                    <a:pt x="5488" y="4148"/>
                  </a:cubicBezTo>
                  <a:cubicBezTo>
                    <a:pt x="6287" y="2770"/>
                    <a:pt x="5865" y="1138"/>
                    <a:pt x="4514" y="369"/>
                  </a:cubicBezTo>
                  <a:cubicBezTo>
                    <a:pt x="4076" y="120"/>
                    <a:pt x="3609" y="0"/>
                    <a:pt x="3150"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7" name="Google Shape;4697;p10"/>
            <p:cNvSpPr/>
            <p:nvPr/>
          </p:nvSpPr>
          <p:spPr>
            <a:xfrm>
              <a:off x="3345500" y="4288225"/>
              <a:ext cx="156150" cy="138200"/>
            </a:xfrm>
            <a:custGeom>
              <a:rect b="b" l="l" r="r" t="t"/>
              <a:pathLst>
                <a:path extrusionOk="0" h="5528" w="6246">
                  <a:moveTo>
                    <a:pt x="3140" y="0"/>
                  </a:moveTo>
                  <a:cubicBezTo>
                    <a:pt x="2195" y="0"/>
                    <a:pt x="1291" y="513"/>
                    <a:pt x="771" y="1440"/>
                  </a:cubicBezTo>
                  <a:cubicBezTo>
                    <a:pt x="0" y="2815"/>
                    <a:pt x="448" y="4434"/>
                    <a:pt x="1807" y="5183"/>
                  </a:cubicBezTo>
                  <a:cubicBezTo>
                    <a:pt x="2231" y="5417"/>
                    <a:pt x="2680" y="5528"/>
                    <a:pt x="3120" y="5528"/>
                  </a:cubicBezTo>
                  <a:cubicBezTo>
                    <a:pt x="4083" y="5528"/>
                    <a:pt x="5003" y="4995"/>
                    <a:pt x="5520" y="4038"/>
                  </a:cubicBezTo>
                  <a:cubicBezTo>
                    <a:pt x="6245" y="2696"/>
                    <a:pt x="5809" y="1117"/>
                    <a:pt x="4505" y="372"/>
                  </a:cubicBezTo>
                  <a:cubicBezTo>
                    <a:pt x="4066" y="120"/>
                    <a:pt x="3598" y="0"/>
                    <a:pt x="3140"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8" name="Google Shape;4698;p10"/>
            <p:cNvSpPr/>
            <p:nvPr/>
          </p:nvSpPr>
          <p:spPr>
            <a:xfrm>
              <a:off x="2315900" y="3396925"/>
              <a:ext cx="156850" cy="138850"/>
            </a:xfrm>
            <a:custGeom>
              <a:rect b="b" l="l" r="r" t="t"/>
              <a:pathLst>
                <a:path extrusionOk="0" h="5554" w="6274">
                  <a:moveTo>
                    <a:pt x="3136" y="1"/>
                  </a:moveTo>
                  <a:cubicBezTo>
                    <a:pt x="2179" y="1"/>
                    <a:pt x="1266" y="525"/>
                    <a:pt x="744" y="1471"/>
                  </a:cubicBezTo>
                  <a:cubicBezTo>
                    <a:pt x="0" y="2818"/>
                    <a:pt x="420" y="4406"/>
                    <a:pt x="1721" y="5165"/>
                  </a:cubicBezTo>
                  <a:cubicBezTo>
                    <a:pt x="2171" y="5428"/>
                    <a:pt x="2652" y="5554"/>
                    <a:pt x="3121" y="5554"/>
                  </a:cubicBezTo>
                  <a:cubicBezTo>
                    <a:pt x="4061" y="5554"/>
                    <a:pt x="4959" y="5050"/>
                    <a:pt x="5483" y="4134"/>
                  </a:cubicBezTo>
                  <a:cubicBezTo>
                    <a:pt x="6273" y="2754"/>
                    <a:pt x="5843" y="1125"/>
                    <a:pt x="4486" y="363"/>
                  </a:cubicBezTo>
                  <a:cubicBezTo>
                    <a:pt x="4050" y="118"/>
                    <a:pt x="3588" y="1"/>
                    <a:pt x="3136"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9" name="Google Shape;4699;p10"/>
            <p:cNvSpPr/>
            <p:nvPr/>
          </p:nvSpPr>
          <p:spPr>
            <a:xfrm>
              <a:off x="5093875" y="1994275"/>
              <a:ext cx="156675" cy="138825"/>
            </a:xfrm>
            <a:custGeom>
              <a:rect b="b" l="l" r="r" t="t"/>
              <a:pathLst>
                <a:path extrusionOk="0" h="5553" w="6267">
                  <a:moveTo>
                    <a:pt x="3148" y="0"/>
                  </a:moveTo>
                  <a:cubicBezTo>
                    <a:pt x="2225" y="0"/>
                    <a:pt x="1342" y="483"/>
                    <a:pt x="815" y="1369"/>
                  </a:cubicBezTo>
                  <a:cubicBezTo>
                    <a:pt x="0" y="2740"/>
                    <a:pt x="400" y="4383"/>
                    <a:pt x="1736" y="5164"/>
                  </a:cubicBezTo>
                  <a:cubicBezTo>
                    <a:pt x="2185" y="5426"/>
                    <a:pt x="2665" y="5552"/>
                    <a:pt x="3135" y="5552"/>
                  </a:cubicBezTo>
                  <a:cubicBezTo>
                    <a:pt x="4074" y="5552"/>
                    <a:pt x="4972" y="5048"/>
                    <a:pt x="5497" y="4132"/>
                  </a:cubicBezTo>
                  <a:cubicBezTo>
                    <a:pt x="6266" y="2791"/>
                    <a:pt x="5879" y="1194"/>
                    <a:pt x="4597" y="416"/>
                  </a:cubicBezTo>
                  <a:cubicBezTo>
                    <a:pt x="4134" y="135"/>
                    <a:pt x="3635" y="0"/>
                    <a:pt x="3148"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0" name="Google Shape;4700;p10"/>
            <p:cNvSpPr/>
            <p:nvPr/>
          </p:nvSpPr>
          <p:spPr>
            <a:xfrm>
              <a:off x="4530925" y="1366150"/>
              <a:ext cx="154025" cy="136200"/>
            </a:xfrm>
            <a:custGeom>
              <a:rect b="b" l="l" r="r" t="t"/>
              <a:pathLst>
                <a:path extrusionOk="0" h="5448" w="6161">
                  <a:moveTo>
                    <a:pt x="3111" y="0"/>
                  </a:moveTo>
                  <a:cubicBezTo>
                    <a:pt x="2181" y="0"/>
                    <a:pt x="1278" y="492"/>
                    <a:pt x="767" y="1375"/>
                  </a:cubicBezTo>
                  <a:cubicBezTo>
                    <a:pt x="0" y="2697"/>
                    <a:pt x="416" y="4334"/>
                    <a:pt x="1707" y="5083"/>
                  </a:cubicBezTo>
                  <a:cubicBezTo>
                    <a:pt x="2133" y="5330"/>
                    <a:pt x="2595" y="5447"/>
                    <a:pt x="3050" y="5447"/>
                  </a:cubicBezTo>
                  <a:cubicBezTo>
                    <a:pt x="3980" y="5447"/>
                    <a:pt x="4882" y="4956"/>
                    <a:pt x="5394" y="4072"/>
                  </a:cubicBezTo>
                  <a:cubicBezTo>
                    <a:pt x="6160" y="2750"/>
                    <a:pt x="5745" y="1112"/>
                    <a:pt x="4454" y="365"/>
                  </a:cubicBezTo>
                  <a:cubicBezTo>
                    <a:pt x="4028" y="118"/>
                    <a:pt x="3566" y="0"/>
                    <a:pt x="3111"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1" name="Google Shape;4701;p10"/>
            <p:cNvSpPr/>
            <p:nvPr/>
          </p:nvSpPr>
          <p:spPr>
            <a:xfrm>
              <a:off x="2647825" y="3895925"/>
              <a:ext cx="156450" cy="138175"/>
            </a:xfrm>
            <a:custGeom>
              <a:rect b="b" l="l" r="r" t="t"/>
              <a:pathLst>
                <a:path extrusionOk="0" h="5527" w="6258">
                  <a:moveTo>
                    <a:pt x="3135" y="1"/>
                  </a:moveTo>
                  <a:cubicBezTo>
                    <a:pt x="2217" y="1"/>
                    <a:pt x="1337" y="480"/>
                    <a:pt x="815" y="1353"/>
                  </a:cubicBezTo>
                  <a:cubicBezTo>
                    <a:pt x="0" y="2716"/>
                    <a:pt x="391" y="4356"/>
                    <a:pt x="1716" y="5136"/>
                  </a:cubicBezTo>
                  <a:cubicBezTo>
                    <a:pt x="2165" y="5400"/>
                    <a:pt x="2646" y="5526"/>
                    <a:pt x="3118" y="5526"/>
                  </a:cubicBezTo>
                  <a:cubicBezTo>
                    <a:pt x="4051" y="5526"/>
                    <a:pt x="4944" y="5030"/>
                    <a:pt x="5466" y="4126"/>
                  </a:cubicBezTo>
                  <a:cubicBezTo>
                    <a:pt x="6257" y="2756"/>
                    <a:pt x="5834" y="1127"/>
                    <a:pt x="4489" y="365"/>
                  </a:cubicBezTo>
                  <a:cubicBezTo>
                    <a:pt x="4054" y="119"/>
                    <a:pt x="3590" y="1"/>
                    <a:pt x="3135"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2" name="Google Shape;4702;p10"/>
            <p:cNvSpPr/>
            <p:nvPr/>
          </p:nvSpPr>
          <p:spPr>
            <a:xfrm>
              <a:off x="2366725" y="3582175"/>
              <a:ext cx="154025" cy="136250"/>
            </a:xfrm>
            <a:custGeom>
              <a:rect b="b" l="l" r="r" t="t"/>
              <a:pathLst>
                <a:path extrusionOk="0" h="5450" w="6161">
                  <a:moveTo>
                    <a:pt x="3113" y="1"/>
                  </a:moveTo>
                  <a:cubicBezTo>
                    <a:pt x="2172" y="1"/>
                    <a:pt x="1260" y="505"/>
                    <a:pt x="751" y="1405"/>
                  </a:cubicBezTo>
                  <a:cubicBezTo>
                    <a:pt x="1" y="2730"/>
                    <a:pt x="435" y="4364"/>
                    <a:pt x="1735" y="5101"/>
                  </a:cubicBezTo>
                  <a:cubicBezTo>
                    <a:pt x="2152" y="5337"/>
                    <a:pt x="2603" y="5449"/>
                    <a:pt x="3047" y="5449"/>
                  </a:cubicBezTo>
                  <a:cubicBezTo>
                    <a:pt x="3988" y="5449"/>
                    <a:pt x="4901" y="4946"/>
                    <a:pt x="5410" y="4046"/>
                  </a:cubicBezTo>
                  <a:cubicBezTo>
                    <a:pt x="6160" y="2721"/>
                    <a:pt x="5727" y="1087"/>
                    <a:pt x="4426" y="350"/>
                  </a:cubicBezTo>
                  <a:cubicBezTo>
                    <a:pt x="4008" y="114"/>
                    <a:pt x="3557" y="1"/>
                    <a:pt x="3113"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3" name="Google Shape;4703;p10"/>
            <p:cNvSpPr/>
            <p:nvPr/>
          </p:nvSpPr>
          <p:spPr>
            <a:xfrm>
              <a:off x="2933025" y="4212925"/>
              <a:ext cx="150450" cy="133625"/>
            </a:xfrm>
            <a:custGeom>
              <a:rect b="b" l="l" r="r" t="t"/>
              <a:pathLst>
                <a:path extrusionOk="0" h="5345" w="6018">
                  <a:moveTo>
                    <a:pt x="3086" y="1"/>
                  </a:moveTo>
                  <a:cubicBezTo>
                    <a:pt x="2123" y="1"/>
                    <a:pt x="1162" y="520"/>
                    <a:pt x="680" y="1416"/>
                  </a:cubicBezTo>
                  <a:cubicBezTo>
                    <a:pt x="1" y="2681"/>
                    <a:pt x="456" y="4325"/>
                    <a:pt x="1678" y="5019"/>
                  </a:cubicBezTo>
                  <a:cubicBezTo>
                    <a:pt x="2067" y="5240"/>
                    <a:pt x="2499" y="5344"/>
                    <a:pt x="2931" y="5344"/>
                  </a:cubicBezTo>
                  <a:cubicBezTo>
                    <a:pt x="3895" y="5344"/>
                    <a:pt x="4857" y="4825"/>
                    <a:pt x="5338" y="3929"/>
                  </a:cubicBezTo>
                  <a:cubicBezTo>
                    <a:pt x="6018" y="2665"/>
                    <a:pt x="5561" y="1020"/>
                    <a:pt x="4339" y="326"/>
                  </a:cubicBezTo>
                  <a:cubicBezTo>
                    <a:pt x="3950" y="105"/>
                    <a:pt x="3518" y="1"/>
                    <a:pt x="3086"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4" name="Google Shape;4704;p10"/>
            <p:cNvSpPr/>
            <p:nvPr/>
          </p:nvSpPr>
          <p:spPr>
            <a:xfrm>
              <a:off x="5046975" y="1812275"/>
              <a:ext cx="152175" cy="134900"/>
            </a:xfrm>
            <a:custGeom>
              <a:rect b="b" l="l" r="r" t="t"/>
              <a:pathLst>
                <a:path extrusionOk="0" h="5396" w="6087">
                  <a:moveTo>
                    <a:pt x="3095" y="1"/>
                  </a:moveTo>
                  <a:cubicBezTo>
                    <a:pt x="2145" y="1"/>
                    <a:pt x="1206" y="507"/>
                    <a:pt x="708" y="1396"/>
                  </a:cubicBezTo>
                  <a:cubicBezTo>
                    <a:pt x="1" y="2661"/>
                    <a:pt x="418" y="4293"/>
                    <a:pt x="1633" y="5027"/>
                  </a:cubicBezTo>
                  <a:cubicBezTo>
                    <a:pt x="2049" y="5277"/>
                    <a:pt x="2511" y="5395"/>
                    <a:pt x="2971" y="5395"/>
                  </a:cubicBezTo>
                  <a:cubicBezTo>
                    <a:pt x="3901" y="5395"/>
                    <a:pt x="4823" y="4911"/>
                    <a:pt x="5329" y="4049"/>
                  </a:cubicBezTo>
                  <a:cubicBezTo>
                    <a:pt x="6087" y="2759"/>
                    <a:pt x="5655" y="1072"/>
                    <a:pt x="4383" y="341"/>
                  </a:cubicBezTo>
                  <a:cubicBezTo>
                    <a:pt x="3980" y="110"/>
                    <a:pt x="3536" y="1"/>
                    <a:pt x="3095"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5" name="Google Shape;4705;p10"/>
            <p:cNvSpPr/>
            <p:nvPr/>
          </p:nvSpPr>
          <p:spPr>
            <a:xfrm>
              <a:off x="3883550" y="1158450"/>
              <a:ext cx="152575" cy="134875"/>
            </a:xfrm>
            <a:custGeom>
              <a:rect b="b" l="l" r="r" t="t"/>
              <a:pathLst>
                <a:path extrusionOk="0" h="5395" w="6103">
                  <a:moveTo>
                    <a:pt x="3109" y="0"/>
                  </a:moveTo>
                  <a:cubicBezTo>
                    <a:pt x="2198" y="0"/>
                    <a:pt x="1295" y="465"/>
                    <a:pt x="783" y="1294"/>
                  </a:cubicBezTo>
                  <a:cubicBezTo>
                    <a:pt x="0" y="2563"/>
                    <a:pt x="393" y="4266"/>
                    <a:pt x="1646" y="5024"/>
                  </a:cubicBezTo>
                  <a:cubicBezTo>
                    <a:pt x="2062" y="5275"/>
                    <a:pt x="2526" y="5395"/>
                    <a:pt x="2987" y="5395"/>
                  </a:cubicBezTo>
                  <a:cubicBezTo>
                    <a:pt x="3916" y="5395"/>
                    <a:pt x="4837" y="4912"/>
                    <a:pt x="5343" y="4051"/>
                  </a:cubicBezTo>
                  <a:cubicBezTo>
                    <a:pt x="6102" y="2763"/>
                    <a:pt x="5675" y="1076"/>
                    <a:pt x="4403" y="344"/>
                  </a:cubicBezTo>
                  <a:cubicBezTo>
                    <a:pt x="4000" y="111"/>
                    <a:pt x="3554" y="0"/>
                    <a:pt x="3109"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6" name="Google Shape;4706;p10"/>
            <p:cNvSpPr/>
            <p:nvPr/>
          </p:nvSpPr>
          <p:spPr>
            <a:xfrm>
              <a:off x="4764350" y="1497600"/>
              <a:ext cx="152500" cy="134850"/>
            </a:xfrm>
            <a:custGeom>
              <a:rect b="b" l="l" r="r" t="t"/>
              <a:pathLst>
                <a:path extrusionOk="0" h="5394" w="6100">
                  <a:moveTo>
                    <a:pt x="3109" y="0"/>
                  </a:moveTo>
                  <a:cubicBezTo>
                    <a:pt x="2209" y="0"/>
                    <a:pt x="1316" y="452"/>
                    <a:pt x="800" y="1263"/>
                  </a:cubicBezTo>
                  <a:cubicBezTo>
                    <a:pt x="0" y="2522"/>
                    <a:pt x="373" y="4231"/>
                    <a:pt x="1615" y="5005"/>
                  </a:cubicBezTo>
                  <a:cubicBezTo>
                    <a:pt x="2038" y="5268"/>
                    <a:pt x="2513" y="5393"/>
                    <a:pt x="2986" y="5393"/>
                  </a:cubicBezTo>
                  <a:cubicBezTo>
                    <a:pt x="3904" y="5393"/>
                    <a:pt x="4814" y="4923"/>
                    <a:pt x="5326" y="4081"/>
                  </a:cubicBezTo>
                  <a:cubicBezTo>
                    <a:pt x="6099" y="2805"/>
                    <a:pt x="5691" y="1107"/>
                    <a:pt x="4433" y="360"/>
                  </a:cubicBezTo>
                  <a:cubicBezTo>
                    <a:pt x="4022" y="116"/>
                    <a:pt x="3565" y="0"/>
                    <a:pt x="3109"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7" name="Google Shape;4707;p10"/>
            <p:cNvSpPr/>
            <p:nvPr/>
          </p:nvSpPr>
          <p:spPr>
            <a:xfrm>
              <a:off x="5261300" y="3337650"/>
              <a:ext cx="151400" cy="133625"/>
            </a:xfrm>
            <a:custGeom>
              <a:rect b="b" l="l" r="r" t="t"/>
              <a:pathLst>
                <a:path extrusionOk="0" h="5345" w="6056">
                  <a:moveTo>
                    <a:pt x="3107" y="1"/>
                  </a:moveTo>
                  <a:cubicBezTo>
                    <a:pt x="2199" y="1"/>
                    <a:pt x="1288" y="462"/>
                    <a:pt x="778" y="1279"/>
                  </a:cubicBezTo>
                  <a:cubicBezTo>
                    <a:pt x="1" y="2523"/>
                    <a:pt x="412" y="4256"/>
                    <a:pt x="1659" y="4997"/>
                  </a:cubicBezTo>
                  <a:cubicBezTo>
                    <a:pt x="2056" y="5233"/>
                    <a:pt x="2502" y="5344"/>
                    <a:pt x="2949" y="5344"/>
                  </a:cubicBezTo>
                  <a:cubicBezTo>
                    <a:pt x="3857" y="5344"/>
                    <a:pt x="4768" y="4884"/>
                    <a:pt x="5279" y="4066"/>
                  </a:cubicBezTo>
                  <a:cubicBezTo>
                    <a:pt x="6056" y="2822"/>
                    <a:pt x="5645" y="1089"/>
                    <a:pt x="4397" y="348"/>
                  </a:cubicBezTo>
                  <a:cubicBezTo>
                    <a:pt x="4000" y="112"/>
                    <a:pt x="3554" y="1"/>
                    <a:pt x="3107"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8" name="Google Shape;4708;p10"/>
            <p:cNvSpPr/>
            <p:nvPr/>
          </p:nvSpPr>
          <p:spPr>
            <a:xfrm>
              <a:off x="2336200" y="2004950"/>
              <a:ext cx="152100" cy="134900"/>
            </a:xfrm>
            <a:custGeom>
              <a:rect b="b" l="l" r="r" t="t"/>
              <a:pathLst>
                <a:path extrusionOk="0" h="5396" w="6084">
                  <a:moveTo>
                    <a:pt x="3113" y="1"/>
                  </a:moveTo>
                  <a:cubicBezTo>
                    <a:pt x="2193" y="1"/>
                    <a:pt x="1281" y="473"/>
                    <a:pt x="771" y="1318"/>
                  </a:cubicBezTo>
                  <a:cubicBezTo>
                    <a:pt x="0" y="2596"/>
                    <a:pt x="410" y="4292"/>
                    <a:pt x="1673" y="5038"/>
                  </a:cubicBezTo>
                  <a:cubicBezTo>
                    <a:pt x="2084" y="5280"/>
                    <a:pt x="2539" y="5395"/>
                    <a:pt x="2991" y="5395"/>
                  </a:cubicBezTo>
                  <a:cubicBezTo>
                    <a:pt x="3929" y="5395"/>
                    <a:pt x="4857" y="4901"/>
                    <a:pt x="5360" y="4027"/>
                  </a:cubicBezTo>
                  <a:cubicBezTo>
                    <a:pt x="6083" y="2771"/>
                    <a:pt x="5687" y="1134"/>
                    <a:pt x="4477" y="385"/>
                  </a:cubicBezTo>
                  <a:cubicBezTo>
                    <a:pt x="4056" y="124"/>
                    <a:pt x="3583" y="1"/>
                    <a:pt x="3113"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9" name="Google Shape;4709;p10"/>
            <p:cNvSpPr/>
            <p:nvPr/>
          </p:nvSpPr>
          <p:spPr>
            <a:xfrm>
              <a:off x="5127350" y="3574125"/>
              <a:ext cx="152750" cy="134900"/>
            </a:xfrm>
            <a:custGeom>
              <a:rect b="b" l="l" r="r" t="t"/>
              <a:pathLst>
                <a:path extrusionOk="0" h="5396" w="6110">
                  <a:moveTo>
                    <a:pt x="3115" y="1"/>
                  </a:moveTo>
                  <a:cubicBezTo>
                    <a:pt x="2183" y="1"/>
                    <a:pt x="1262" y="489"/>
                    <a:pt x="757" y="1349"/>
                  </a:cubicBezTo>
                  <a:cubicBezTo>
                    <a:pt x="1" y="2638"/>
                    <a:pt x="431" y="4325"/>
                    <a:pt x="1703" y="5055"/>
                  </a:cubicBezTo>
                  <a:cubicBezTo>
                    <a:pt x="2107" y="5286"/>
                    <a:pt x="2551" y="5396"/>
                    <a:pt x="2993" y="5396"/>
                  </a:cubicBezTo>
                  <a:cubicBezTo>
                    <a:pt x="3943" y="5396"/>
                    <a:pt x="4880" y="4890"/>
                    <a:pt x="5378" y="4000"/>
                  </a:cubicBezTo>
                  <a:cubicBezTo>
                    <a:pt x="6109" y="2697"/>
                    <a:pt x="5642" y="1017"/>
                    <a:pt x="4357" y="316"/>
                  </a:cubicBezTo>
                  <a:cubicBezTo>
                    <a:pt x="3966" y="102"/>
                    <a:pt x="3539" y="1"/>
                    <a:pt x="3115"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0" name="Google Shape;4710;p10"/>
            <p:cNvSpPr/>
            <p:nvPr/>
          </p:nvSpPr>
          <p:spPr>
            <a:xfrm>
              <a:off x="4678400" y="4102200"/>
              <a:ext cx="151475" cy="133625"/>
            </a:xfrm>
            <a:custGeom>
              <a:rect b="b" l="l" r="r" t="t"/>
              <a:pathLst>
                <a:path extrusionOk="0" h="5345" w="6059">
                  <a:moveTo>
                    <a:pt x="3107" y="1"/>
                  </a:moveTo>
                  <a:cubicBezTo>
                    <a:pt x="2184" y="1"/>
                    <a:pt x="1260" y="478"/>
                    <a:pt x="756" y="1316"/>
                  </a:cubicBezTo>
                  <a:cubicBezTo>
                    <a:pt x="0" y="2577"/>
                    <a:pt x="438" y="4301"/>
                    <a:pt x="1696" y="5019"/>
                  </a:cubicBezTo>
                  <a:cubicBezTo>
                    <a:pt x="2086" y="5240"/>
                    <a:pt x="2518" y="5345"/>
                    <a:pt x="2951" y="5345"/>
                  </a:cubicBezTo>
                  <a:cubicBezTo>
                    <a:pt x="3875" y="5345"/>
                    <a:pt x="4799" y="4868"/>
                    <a:pt x="5302" y="4030"/>
                  </a:cubicBezTo>
                  <a:cubicBezTo>
                    <a:pt x="6058" y="2769"/>
                    <a:pt x="5621" y="1043"/>
                    <a:pt x="4362" y="327"/>
                  </a:cubicBezTo>
                  <a:cubicBezTo>
                    <a:pt x="3973" y="105"/>
                    <a:pt x="3540" y="1"/>
                    <a:pt x="3107"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1" name="Google Shape;4711;p10"/>
            <p:cNvSpPr/>
            <p:nvPr/>
          </p:nvSpPr>
          <p:spPr>
            <a:xfrm>
              <a:off x="4299750" y="1236325"/>
              <a:ext cx="151175" cy="134300"/>
            </a:xfrm>
            <a:custGeom>
              <a:rect b="b" l="l" r="r" t="t"/>
              <a:pathLst>
                <a:path extrusionOk="0" h="5372" w="6047">
                  <a:moveTo>
                    <a:pt x="3095" y="1"/>
                  </a:moveTo>
                  <a:cubicBezTo>
                    <a:pt x="2155" y="1"/>
                    <a:pt x="1219" y="495"/>
                    <a:pt x="720" y="1365"/>
                  </a:cubicBezTo>
                  <a:cubicBezTo>
                    <a:pt x="1" y="2621"/>
                    <a:pt x="413" y="4273"/>
                    <a:pt x="1629" y="5008"/>
                  </a:cubicBezTo>
                  <a:cubicBezTo>
                    <a:pt x="2037" y="5255"/>
                    <a:pt x="2494" y="5371"/>
                    <a:pt x="2951" y="5371"/>
                  </a:cubicBezTo>
                  <a:cubicBezTo>
                    <a:pt x="3890" y="5371"/>
                    <a:pt x="4827" y="4877"/>
                    <a:pt x="5326" y="4006"/>
                  </a:cubicBezTo>
                  <a:cubicBezTo>
                    <a:pt x="6047" y="2752"/>
                    <a:pt x="5634" y="1100"/>
                    <a:pt x="4417" y="365"/>
                  </a:cubicBezTo>
                  <a:cubicBezTo>
                    <a:pt x="4009" y="117"/>
                    <a:pt x="3552" y="1"/>
                    <a:pt x="3095"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2" name="Google Shape;4712;p10"/>
            <p:cNvSpPr/>
            <p:nvPr/>
          </p:nvSpPr>
          <p:spPr>
            <a:xfrm>
              <a:off x="2120300" y="2663775"/>
              <a:ext cx="150425" cy="133625"/>
            </a:xfrm>
            <a:custGeom>
              <a:rect b="b" l="l" r="r" t="t"/>
              <a:pathLst>
                <a:path extrusionOk="0" h="5345" w="6017">
                  <a:moveTo>
                    <a:pt x="3086" y="0"/>
                  </a:moveTo>
                  <a:cubicBezTo>
                    <a:pt x="2123" y="0"/>
                    <a:pt x="1162" y="520"/>
                    <a:pt x="680" y="1416"/>
                  </a:cubicBezTo>
                  <a:cubicBezTo>
                    <a:pt x="1" y="2679"/>
                    <a:pt x="456" y="4324"/>
                    <a:pt x="1678" y="5019"/>
                  </a:cubicBezTo>
                  <a:cubicBezTo>
                    <a:pt x="2067" y="5240"/>
                    <a:pt x="2499" y="5344"/>
                    <a:pt x="2931" y="5344"/>
                  </a:cubicBezTo>
                  <a:cubicBezTo>
                    <a:pt x="3894" y="5344"/>
                    <a:pt x="4855" y="4825"/>
                    <a:pt x="5337" y="3929"/>
                  </a:cubicBezTo>
                  <a:cubicBezTo>
                    <a:pt x="6016" y="2664"/>
                    <a:pt x="5561" y="1020"/>
                    <a:pt x="4339" y="326"/>
                  </a:cubicBezTo>
                  <a:cubicBezTo>
                    <a:pt x="3950" y="105"/>
                    <a:pt x="3518" y="0"/>
                    <a:pt x="3086"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3" name="Google Shape;4713;p10"/>
            <p:cNvSpPr/>
            <p:nvPr/>
          </p:nvSpPr>
          <p:spPr>
            <a:xfrm>
              <a:off x="5345075" y="2916250"/>
              <a:ext cx="151200" cy="134275"/>
            </a:xfrm>
            <a:custGeom>
              <a:rect b="b" l="l" r="r" t="t"/>
              <a:pathLst>
                <a:path extrusionOk="0" h="5371" w="6048">
                  <a:moveTo>
                    <a:pt x="3093" y="1"/>
                  </a:moveTo>
                  <a:cubicBezTo>
                    <a:pt x="2131" y="1"/>
                    <a:pt x="1176" y="520"/>
                    <a:pt x="689" y="1423"/>
                  </a:cubicBezTo>
                  <a:cubicBezTo>
                    <a:pt x="1" y="2698"/>
                    <a:pt x="455" y="4338"/>
                    <a:pt x="1688" y="5039"/>
                  </a:cubicBezTo>
                  <a:cubicBezTo>
                    <a:pt x="2084" y="5265"/>
                    <a:pt x="2520" y="5371"/>
                    <a:pt x="2955" y="5371"/>
                  </a:cubicBezTo>
                  <a:cubicBezTo>
                    <a:pt x="3918" y="5371"/>
                    <a:pt x="4873" y="4851"/>
                    <a:pt x="5360" y="3947"/>
                  </a:cubicBezTo>
                  <a:cubicBezTo>
                    <a:pt x="6047" y="2674"/>
                    <a:pt x="5595" y="1034"/>
                    <a:pt x="4361" y="333"/>
                  </a:cubicBezTo>
                  <a:cubicBezTo>
                    <a:pt x="3965" y="107"/>
                    <a:pt x="3529" y="1"/>
                    <a:pt x="3093"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4" name="Google Shape;4714;p10"/>
            <p:cNvSpPr/>
            <p:nvPr/>
          </p:nvSpPr>
          <p:spPr>
            <a:xfrm>
              <a:off x="2785975" y="1477825"/>
              <a:ext cx="152175" cy="134275"/>
            </a:xfrm>
            <a:custGeom>
              <a:rect b="b" l="l" r="r" t="t"/>
              <a:pathLst>
                <a:path extrusionOk="0" h="5371" w="6087">
                  <a:moveTo>
                    <a:pt x="3112" y="1"/>
                  </a:moveTo>
                  <a:cubicBezTo>
                    <a:pt x="2196" y="1"/>
                    <a:pt x="1283" y="470"/>
                    <a:pt x="774" y="1304"/>
                  </a:cubicBezTo>
                  <a:cubicBezTo>
                    <a:pt x="0" y="2571"/>
                    <a:pt x="422" y="4293"/>
                    <a:pt x="1686" y="5028"/>
                  </a:cubicBezTo>
                  <a:cubicBezTo>
                    <a:pt x="2086" y="5260"/>
                    <a:pt x="2530" y="5370"/>
                    <a:pt x="2974" y="5370"/>
                  </a:cubicBezTo>
                  <a:cubicBezTo>
                    <a:pt x="3890" y="5370"/>
                    <a:pt x="4803" y="4900"/>
                    <a:pt x="5313" y="4067"/>
                  </a:cubicBezTo>
                  <a:cubicBezTo>
                    <a:pt x="6086" y="2798"/>
                    <a:pt x="5665" y="1079"/>
                    <a:pt x="4400" y="343"/>
                  </a:cubicBezTo>
                  <a:cubicBezTo>
                    <a:pt x="4000" y="111"/>
                    <a:pt x="3556" y="1"/>
                    <a:pt x="3112"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5" name="Google Shape;4715;p10"/>
            <p:cNvSpPr/>
            <p:nvPr/>
          </p:nvSpPr>
          <p:spPr>
            <a:xfrm>
              <a:off x="2470575" y="1768450"/>
              <a:ext cx="150425" cy="133625"/>
            </a:xfrm>
            <a:custGeom>
              <a:rect b="b" l="l" r="r" t="t"/>
              <a:pathLst>
                <a:path extrusionOk="0" h="5345" w="6017">
                  <a:moveTo>
                    <a:pt x="3089" y="1"/>
                  </a:moveTo>
                  <a:cubicBezTo>
                    <a:pt x="2146" y="1"/>
                    <a:pt x="1200" y="497"/>
                    <a:pt x="707" y="1366"/>
                  </a:cubicBezTo>
                  <a:cubicBezTo>
                    <a:pt x="1" y="2611"/>
                    <a:pt x="422" y="4266"/>
                    <a:pt x="1629" y="4991"/>
                  </a:cubicBezTo>
                  <a:cubicBezTo>
                    <a:pt x="2029" y="5231"/>
                    <a:pt x="2478" y="5345"/>
                    <a:pt x="2928" y="5345"/>
                  </a:cubicBezTo>
                  <a:cubicBezTo>
                    <a:pt x="3871" y="5345"/>
                    <a:pt x="4816" y="4848"/>
                    <a:pt x="5310" y="3979"/>
                  </a:cubicBezTo>
                  <a:cubicBezTo>
                    <a:pt x="6016" y="2734"/>
                    <a:pt x="5595" y="1079"/>
                    <a:pt x="4388" y="354"/>
                  </a:cubicBezTo>
                  <a:cubicBezTo>
                    <a:pt x="3988" y="114"/>
                    <a:pt x="3539" y="1"/>
                    <a:pt x="3089"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6" name="Google Shape;4716;p10"/>
            <p:cNvSpPr/>
            <p:nvPr/>
          </p:nvSpPr>
          <p:spPr>
            <a:xfrm>
              <a:off x="4994875" y="3812225"/>
              <a:ext cx="150500" cy="132950"/>
            </a:xfrm>
            <a:custGeom>
              <a:rect b="b" l="l" r="r" t="t"/>
              <a:pathLst>
                <a:path extrusionOk="0" h="5318" w="6020">
                  <a:moveTo>
                    <a:pt x="3106" y="1"/>
                  </a:moveTo>
                  <a:cubicBezTo>
                    <a:pt x="2176" y="1"/>
                    <a:pt x="1242" y="485"/>
                    <a:pt x="745" y="1329"/>
                  </a:cubicBezTo>
                  <a:cubicBezTo>
                    <a:pt x="1" y="2595"/>
                    <a:pt x="471" y="4338"/>
                    <a:pt x="1740" y="5021"/>
                  </a:cubicBezTo>
                  <a:cubicBezTo>
                    <a:pt x="2115" y="5223"/>
                    <a:pt x="2528" y="5318"/>
                    <a:pt x="2940" y="5318"/>
                  </a:cubicBezTo>
                  <a:cubicBezTo>
                    <a:pt x="3891" y="5318"/>
                    <a:pt x="4841" y="4812"/>
                    <a:pt x="5325" y="3940"/>
                  </a:cubicBezTo>
                  <a:cubicBezTo>
                    <a:pt x="6019" y="2688"/>
                    <a:pt x="5573" y="1024"/>
                    <a:pt x="4352" y="326"/>
                  </a:cubicBezTo>
                  <a:cubicBezTo>
                    <a:pt x="3967" y="105"/>
                    <a:pt x="3537" y="1"/>
                    <a:pt x="3106"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7" name="Google Shape;4717;p10"/>
            <p:cNvSpPr/>
            <p:nvPr/>
          </p:nvSpPr>
          <p:spPr>
            <a:xfrm>
              <a:off x="2203800" y="2243025"/>
              <a:ext cx="150325" cy="132975"/>
            </a:xfrm>
            <a:custGeom>
              <a:rect b="b" l="l" r="r" t="t"/>
              <a:pathLst>
                <a:path extrusionOk="0" h="5319" w="6013">
                  <a:moveTo>
                    <a:pt x="3106" y="1"/>
                  </a:moveTo>
                  <a:cubicBezTo>
                    <a:pt x="2214" y="1"/>
                    <a:pt x="1309" y="446"/>
                    <a:pt x="791" y="1242"/>
                  </a:cubicBezTo>
                  <a:cubicBezTo>
                    <a:pt x="0" y="2464"/>
                    <a:pt x="404" y="4226"/>
                    <a:pt x="1646" y="4972"/>
                  </a:cubicBezTo>
                  <a:cubicBezTo>
                    <a:pt x="2039" y="5207"/>
                    <a:pt x="2482" y="5319"/>
                    <a:pt x="2928" y="5319"/>
                  </a:cubicBezTo>
                  <a:cubicBezTo>
                    <a:pt x="3841" y="5319"/>
                    <a:pt x="4762" y="4852"/>
                    <a:pt x="5268" y="4029"/>
                  </a:cubicBezTo>
                  <a:cubicBezTo>
                    <a:pt x="6012" y="2819"/>
                    <a:pt x="5626" y="1135"/>
                    <a:pt x="4431" y="376"/>
                  </a:cubicBezTo>
                  <a:cubicBezTo>
                    <a:pt x="4030" y="121"/>
                    <a:pt x="3570" y="1"/>
                    <a:pt x="3106"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8" name="Google Shape;4718;p10"/>
            <p:cNvSpPr/>
            <p:nvPr/>
          </p:nvSpPr>
          <p:spPr>
            <a:xfrm>
              <a:off x="3580900" y="4421600"/>
              <a:ext cx="150475" cy="132975"/>
            </a:xfrm>
            <a:custGeom>
              <a:rect b="b" l="l" r="r" t="t"/>
              <a:pathLst>
                <a:path extrusionOk="0" h="5319" w="6019">
                  <a:moveTo>
                    <a:pt x="3106" y="1"/>
                  </a:moveTo>
                  <a:cubicBezTo>
                    <a:pt x="2184" y="1"/>
                    <a:pt x="1255" y="477"/>
                    <a:pt x="753" y="1313"/>
                  </a:cubicBezTo>
                  <a:cubicBezTo>
                    <a:pt x="0" y="2568"/>
                    <a:pt x="457" y="4317"/>
                    <a:pt x="1722" y="5012"/>
                  </a:cubicBezTo>
                  <a:cubicBezTo>
                    <a:pt x="2101" y="5220"/>
                    <a:pt x="2521" y="5319"/>
                    <a:pt x="2940" y="5319"/>
                  </a:cubicBezTo>
                  <a:cubicBezTo>
                    <a:pt x="3882" y="5319"/>
                    <a:pt x="4824" y="4821"/>
                    <a:pt x="5313" y="3958"/>
                  </a:cubicBezTo>
                  <a:cubicBezTo>
                    <a:pt x="6019" y="2711"/>
                    <a:pt x="5584" y="1045"/>
                    <a:pt x="4367" y="334"/>
                  </a:cubicBezTo>
                  <a:cubicBezTo>
                    <a:pt x="3979" y="108"/>
                    <a:pt x="3543" y="1"/>
                    <a:pt x="3106"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9" name="Google Shape;4719;p10"/>
            <p:cNvSpPr/>
            <p:nvPr/>
          </p:nvSpPr>
          <p:spPr>
            <a:xfrm>
              <a:off x="2417875" y="3767775"/>
              <a:ext cx="150475" cy="132975"/>
            </a:xfrm>
            <a:custGeom>
              <a:rect b="b" l="l" r="r" t="t"/>
              <a:pathLst>
                <a:path extrusionOk="0" h="5319" w="6019">
                  <a:moveTo>
                    <a:pt x="3106" y="1"/>
                  </a:moveTo>
                  <a:cubicBezTo>
                    <a:pt x="2178" y="1"/>
                    <a:pt x="1243" y="483"/>
                    <a:pt x="746" y="1326"/>
                  </a:cubicBezTo>
                  <a:cubicBezTo>
                    <a:pt x="0" y="2590"/>
                    <a:pt x="467" y="4333"/>
                    <a:pt x="1735" y="5018"/>
                  </a:cubicBezTo>
                  <a:cubicBezTo>
                    <a:pt x="2111" y="5222"/>
                    <a:pt x="2526" y="5318"/>
                    <a:pt x="2940" y="5318"/>
                  </a:cubicBezTo>
                  <a:cubicBezTo>
                    <a:pt x="3890" y="5318"/>
                    <a:pt x="4837" y="4814"/>
                    <a:pt x="5321" y="3944"/>
                  </a:cubicBezTo>
                  <a:cubicBezTo>
                    <a:pt x="6018" y="2695"/>
                    <a:pt x="5575" y="1028"/>
                    <a:pt x="4355" y="327"/>
                  </a:cubicBezTo>
                  <a:cubicBezTo>
                    <a:pt x="3969" y="105"/>
                    <a:pt x="3538" y="1"/>
                    <a:pt x="3106"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0" name="Google Shape;4720;p10"/>
            <p:cNvSpPr/>
            <p:nvPr/>
          </p:nvSpPr>
          <p:spPr>
            <a:xfrm>
              <a:off x="3166375" y="4344650"/>
              <a:ext cx="148925" cy="131675"/>
            </a:xfrm>
            <a:custGeom>
              <a:rect b="b" l="l" r="r" t="t"/>
              <a:pathLst>
                <a:path extrusionOk="0" h="5267" w="5957">
                  <a:moveTo>
                    <a:pt x="3056" y="0"/>
                  </a:moveTo>
                  <a:cubicBezTo>
                    <a:pt x="2159" y="0"/>
                    <a:pt x="1261" y="458"/>
                    <a:pt x="755" y="1270"/>
                  </a:cubicBezTo>
                  <a:cubicBezTo>
                    <a:pt x="1" y="2482"/>
                    <a:pt x="400" y="4179"/>
                    <a:pt x="1616" y="4917"/>
                  </a:cubicBezTo>
                  <a:cubicBezTo>
                    <a:pt x="2007" y="5154"/>
                    <a:pt x="2450" y="5267"/>
                    <a:pt x="2894" y="5267"/>
                  </a:cubicBezTo>
                  <a:cubicBezTo>
                    <a:pt x="3812" y="5267"/>
                    <a:pt x="4737" y="4789"/>
                    <a:pt x="5230" y="3950"/>
                  </a:cubicBezTo>
                  <a:cubicBezTo>
                    <a:pt x="5957" y="2714"/>
                    <a:pt x="5521" y="1025"/>
                    <a:pt x="4295" y="324"/>
                  </a:cubicBezTo>
                  <a:cubicBezTo>
                    <a:pt x="3910" y="104"/>
                    <a:pt x="3483" y="0"/>
                    <a:pt x="3056"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1" name="Google Shape;4721;p10"/>
            <p:cNvSpPr/>
            <p:nvPr/>
          </p:nvSpPr>
          <p:spPr>
            <a:xfrm>
              <a:off x="2701125" y="4083150"/>
              <a:ext cx="148450" cy="131550"/>
            </a:xfrm>
            <a:custGeom>
              <a:rect b="b" l="l" r="r" t="t"/>
              <a:pathLst>
                <a:path extrusionOk="0" h="5262" w="5938">
                  <a:moveTo>
                    <a:pt x="3061" y="1"/>
                  </a:moveTo>
                  <a:cubicBezTo>
                    <a:pt x="2127" y="1"/>
                    <a:pt x="1191" y="496"/>
                    <a:pt x="708" y="1356"/>
                  </a:cubicBezTo>
                  <a:cubicBezTo>
                    <a:pt x="1" y="2611"/>
                    <a:pt x="463" y="4288"/>
                    <a:pt x="1703" y="4963"/>
                  </a:cubicBezTo>
                  <a:cubicBezTo>
                    <a:pt x="2075" y="5166"/>
                    <a:pt x="2487" y="5261"/>
                    <a:pt x="2899" y="5261"/>
                  </a:cubicBezTo>
                  <a:cubicBezTo>
                    <a:pt x="3856" y="5261"/>
                    <a:pt x="4814" y="4745"/>
                    <a:pt x="5282" y="3861"/>
                  </a:cubicBezTo>
                  <a:cubicBezTo>
                    <a:pt x="5938" y="2620"/>
                    <a:pt x="5496" y="1020"/>
                    <a:pt x="4308" y="330"/>
                  </a:cubicBezTo>
                  <a:cubicBezTo>
                    <a:pt x="3922" y="106"/>
                    <a:pt x="3492" y="1"/>
                    <a:pt x="3061"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2" name="Google Shape;4722;p10"/>
            <p:cNvSpPr/>
            <p:nvPr/>
          </p:nvSpPr>
          <p:spPr>
            <a:xfrm>
              <a:off x="4999150" y="1630675"/>
              <a:ext cx="147475" cy="130175"/>
            </a:xfrm>
            <a:custGeom>
              <a:rect b="b" l="l" r="r" t="t"/>
              <a:pathLst>
                <a:path extrusionOk="0" h="5207" w="5899">
                  <a:moveTo>
                    <a:pt x="3013" y="1"/>
                  </a:moveTo>
                  <a:cubicBezTo>
                    <a:pt x="2126" y="1"/>
                    <a:pt x="1250" y="462"/>
                    <a:pt x="755" y="1286"/>
                  </a:cubicBezTo>
                  <a:cubicBezTo>
                    <a:pt x="1" y="2542"/>
                    <a:pt x="431" y="4198"/>
                    <a:pt x="1691" y="4894"/>
                  </a:cubicBezTo>
                  <a:cubicBezTo>
                    <a:pt x="2075" y="5106"/>
                    <a:pt x="2493" y="5207"/>
                    <a:pt x="2908" y="5207"/>
                  </a:cubicBezTo>
                  <a:cubicBezTo>
                    <a:pt x="3817" y="5207"/>
                    <a:pt x="4709" y="4724"/>
                    <a:pt x="5192" y="3873"/>
                  </a:cubicBezTo>
                  <a:cubicBezTo>
                    <a:pt x="5898" y="2632"/>
                    <a:pt x="5486" y="1049"/>
                    <a:pt x="4277" y="342"/>
                  </a:cubicBezTo>
                  <a:cubicBezTo>
                    <a:pt x="3882" y="110"/>
                    <a:pt x="3446" y="1"/>
                    <a:pt x="3013"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3" name="Google Shape;4723;p10"/>
            <p:cNvSpPr/>
            <p:nvPr/>
          </p:nvSpPr>
          <p:spPr>
            <a:xfrm>
              <a:off x="4068775" y="1107625"/>
              <a:ext cx="147425" cy="130150"/>
            </a:xfrm>
            <a:custGeom>
              <a:rect b="b" l="l" r="r" t="t"/>
              <a:pathLst>
                <a:path extrusionOk="0" h="5206" w="5897">
                  <a:moveTo>
                    <a:pt x="3011" y="1"/>
                  </a:moveTo>
                  <a:cubicBezTo>
                    <a:pt x="2103" y="1"/>
                    <a:pt x="1212" y="483"/>
                    <a:pt x="727" y="1332"/>
                  </a:cubicBezTo>
                  <a:cubicBezTo>
                    <a:pt x="0" y="2608"/>
                    <a:pt x="463" y="4254"/>
                    <a:pt x="1736" y="4919"/>
                  </a:cubicBezTo>
                  <a:cubicBezTo>
                    <a:pt x="2109" y="5113"/>
                    <a:pt x="2510" y="5206"/>
                    <a:pt x="2907" y="5206"/>
                  </a:cubicBezTo>
                  <a:cubicBezTo>
                    <a:pt x="3836" y="5206"/>
                    <a:pt x="4744" y="4701"/>
                    <a:pt x="5218" y="3824"/>
                  </a:cubicBezTo>
                  <a:cubicBezTo>
                    <a:pt x="5896" y="2567"/>
                    <a:pt x="5451" y="992"/>
                    <a:pt x="4229" y="315"/>
                  </a:cubicBezTo>
                  <a:cubicBezTo>
                    <a:pt x="3845" y="102"/>
                    <a:pt x="3426" y="1"/>
                    <a:pt x="3011"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4" name="Google Shape;4724;p10"/>
            <p:cNvSpPr/>
            <p:nvPr/>
          </p:nvSpPr>
          <p:spPr>
            <a:xfrm>
              <a:off x="5397325" y="3102675"/>
              <a:ext cx="146025" cy="129325"/>
            </a:xfrm>
            <a:custGeom>
              <a:rect b="b" l="l" r="r" t="t"/>
              <a:pathLst>
                <a:path extrusionOk="0" h="5173" w="5841">
                  <a:moveTo>
                    <a:pt x="2950" y="0"/>
                  </a:moveTo>
                  <a:cubicBezTo>
                    <a:pt x="2050" y="0"/>
                    <a:pt x="1179" y="487"/>
                    <a:pt x="699" y="1350"/>
                  </a:cubicBezTo>
                  <a:cubicBezTo>
                    <a:pt x="0" y="2606"/>
                    <a:pt x="412" y="4138"/>
                    <a:pt x="1636" y="4837"/>
                  </a:cubicBezTo>
                  <a:cubicBezTo>
                    <a:pt x="2034" y="5064"/>
                    <a:pt x="2464" y="5172"/>
                    <a:pt x="2888" y="5172"/>
                  </a:cubicBezTo>
                  <a:cubicBezTo>
                    <a:pt x="3806" y="5172"/>
                    <a:pt x="4696" y="4667"/>
                    <a:pt x="5168" y="3773"/>
                  </a:cubicBezTo>
                  <a:cubicBezTo>
                    <a:pt x="5840" y="2506"/>
                    <a:pt x="5394" y="979"/>
                    <a:pt x="4156" y="309"/>
                  </a:cubicBezTo>
                  <a:cubicBezTo>
                    <a:pt x="3770" y="100"/>
                    <a:pt x="3357" y="0"/>
                    <a:pt x="2950"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5" name="Google Shape;4725;p10"/>
            <p:cNvSpPr/>
            <p:nvPr/>
          </p:nvSpPr>
          <p:spPr>
            <a:xfrm>
              <a:off x="4864350" y="4051550"/>
              <a:ext cx="145450" cy="128550"/>
            </a:xfrm>
            <a:custGeom>
              <a:rect b="b" l="l" r="r" t="t"/>
              <a:pathLst>
                <a:path extrusionOk="0" h="5142" w="5818">
                  <a:moveTo>
                    <a:pt x="2928" y="1"/>
                  </a:moveTo>
                  <a:cubicBezTo>
                    <a:pt x="2028" y="1"/>
                    <a:pt x="1165" y="498"/>
                    <a:pt x="688" y="1382"/>
                  </a:cubicBezTo>
                  <a:cubicBezTo>
                    <a:pt x="1" y="2655"/>
                    <a:pt x="440" y="4161"/>
                    <a:pt x="1696" y="4836"/>
                  </a:cubicBezTo>
                  <a:cubicBezTo>
                    <a:pt x="2080" y="5043"/>
                    <a:pt x="2489" y="5142"/>
                    <a:pt x="2891" y="5142"/>
                  </a:cubicBezTo>
                  <a:cubicBezTo>
                    <a:pt x="3791" y="5142"/>
                    <a:pt x="4655" y="4645"/>
                    <a:pt x="5132" y="3760"/>
                  </a:cubicBezTo>
                  <a:cubicBezTo>
                    <a:pt x="5817" y="2488"/>
                    <a:pt x="5378" y="982"/>
                    <a:pt x="4124" y="307"/>
                  </a:cubicBezTo>
                  <a:cubicBezTo>
                    <a:pt x="3739" y="100"/>
                    <a:pt x="3330" y="1"/>
                    <a:pt x="2928"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6" name="Google Shape;4726;p10"/>
            <p:cNvSpPr/>
            <p:nvPr/>
          </p:nvSpPr>
          <p:spPr>
            <a:xfrm>
              <a:off x="5381675" y="2313700"/>
              <a:ext cx="146025" cy="129350"/>
            </a:xfrm>
            <a:custGeom>
              <a:rect b="b" l="l" r="r" t="t"/>
              <a:pathLst>
                <a:path extrusionOk="0" h="5174" w="5841">
                  <a:moveTo>
                    <a:pt x="2951" y="1"/>
                  </a:moveTo>
                  <a:cubicBezTo>
                    <a:pt x="2058" y="1"/>
                    <a:pt x="1195" y="478"/>
                    <a:pt x="710" y="1332"/>
                  </a:cubicBezTo>
                  <a:cubicBezTo>
                    <a:pt x="0" y="2581"/>
                    <a:pt x="400" y="4118"/>
                    <a:pt x="1617" y="4827"/>
                  </a:cubicBezTo>
                  <a:cubicBezTo>
                    <a:pt x="2019" y="5062"/>
                    <a:pt x="2457" y="5174"/>
                    <a:pt x="2888" y="5174"/>
                  </a:cubicBezTo>
                  <a:cubicBezTo>
                    <a:pt x="3799" y="5174"/>
                    <a:pt x="4682" y="4677"/>
                    <a:pt x="5159" y="3794"/>
                  </a:cubicBezTo>
                  <a:cubicBezTo>
                    <a:pt x="5840" y="2530"/>
                    <a:pt x="5408" y="1002"/>
                    <a:pt x="4176" y="319"/>
                  </a:cubicBezTo>
                  <a:cubicBezTo>
                    <a:pt x="3785" y="103"/>
                    <a:pt x="3365" y="1"/>
                    <a:pt x="2951"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7" name="Google Shape;4727;p10"/>
            <p:cNvSpPr/>
            <p:nvPr/>
          </p:nvSpPr>
          <p:spPr>
            <a:xfrm>
              <a:off x="5332425" y="2130175"/>
              <a:ext cx="145225" cy="128500"/>
            </a:xfrm>
            <a:custGeom>
              <a:rect b="b" l="l" r="r" t="t"/>
              <a:pathLst>
                <a:path extrusionOk="0" h="5140" w="5809">
                  <a:moveTo>
                    <a:pt x="2922" y="0"/>
                  </a:moveTo>
                  <a:cubicBezTo>
                    <a:pt x="2046" y="0"/>
                    <a:pt x="1204" y="469"/>
                    <a:pt x="719" y="1315"/>
                  </a:cubicBezTo>
                  <a:cubicBezTo>
                    <a:pt x="0" y="2572"/>
                    <a:pt x="392" y="4091"/>
                    <a:pt x="1625" y="4799"/>
                  </a:cubicBezTo>
                  <a:cubicBezTo>
                    <a:pt x="2029" y="5029"/>
                    <a:pt x="2461" y="5140"/>
                    <a:pt x="2887" y="5140"/>
                  </a:cubicBezTo>
                  <a:cubicBezTo>
                    <a:pt x="3762" y="5140"/>
                    <a:pt x="4605" y="4672"/>
                    <a:pt x="5090" y="3826"/>
                  </a:cubicBezTo>
                  <a:cubicBezTo>
                    <a:pt x="5809" y="2569"/>
                    <a:pt x="5417" y="1050"/>
                    <a:pt x="4184" y="342"/>
                  </a:cubicBezTo>
                  <a:cubicBezTo>
                    <a:pt x="3780" y="111"/>
                    <a:pt x="3347" y="0"/>
                    <a:pt x="2922"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8" name="Google Shape;4728;p10"/>
            <p:cNvSpPr/>
            <p:nvPr/>
          </p:nvSpPr>
          <p:spPr>
            <a:xfrm>
              <a:off x="3471600" y="1084025"/>
              <a:ext cx="145275" cy="128525"/>
            </a:xfrm>
            <a:custGeom>
              <a:rect b="b" l="l" r="r" t="t"/>
              <a:pathLst>
                <a:path extrusionOk="0" h="5141" w="5811">
                  <a:moveTo>
                    <a:pt x="2921" y="1"/>
                  </a:moveTo>
                  <a:cubicBezTo>
                    <a:pt x="2055" y="1"/>
                    <a:pt x="1220" y="459"/>
                    <a:pt x="734" y="1290"/>
                  </a:cubicBezTo>
                  <a:cubicBezTo>
                    <a:pt x="0" y="2544"/>
                    <a:pt x="378" y="4066"/>
                    <a:pt x="1601" y="4786"/>
                  </a:cubicBezTo>
                  <a:cubicBezTo>
                    <a:pt x="2011" y="5026"/>
                    <a:pt x="2453" y="5141"/>
                    <a:pt x="2887" y="5141"/>
                  </a:cubicBezTo>
                  <a:cubicBezTo>
                    <a:pt x="3754" y="5141"/>
                    <a:pt x="4589" y="4683"/>
                    <a:pt x="5075" y="3851"/>
                  </a:cubicBezTo>
                  <a:cubicBezTo>
                    <a:pt x="5811" y="2599"/>
                    <a:pt x="5432" y="1075"/>
                    <a:pt x="4209" y="357"/>
                  </a:cubicBezTo>
                  <a:cubicBezTo>
                    <a:pt x="3798" y="116"/>
                    <a:pt x="3356" y="1"/>
                    <a:pt x="2921"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9" name="Google Shape;4729;p10"/>
            <p:cNvSpPr/>
            <p:nvPr/>
          </p:nvSpPr>
          <p:spPr>
            <a:xfrm>
              <a:off x="5431575" y="2498050"/>
              <a:ext cx="145525" cy="128550"/>
            </a:xfrm>
            <a:custGeom>
              <a:rect b="b" l="l" r="r" t="t"/>
              <a:pathLst>
                <a:path extrusionOk="0" h="5142" w="5821">
                  <a:moveTo>
                    <a:pt x="2927" y="0"/>
                  </a:moveTo>
                  <a:cubicBezTo>
                    <a:pt x="2038" y="0"/>
                    <a:pt x="1185" y="485"/>
                    <a:pt x="704" y="1354"/>
                  </a:cubicBezTo>
                  <a:cubicBezTo>
                    <a:pt x="1" y="2624"/>
                    <a:pt x="422" y="4130"/>
                    <a:pt x="1669" y="4820"/>
                  </a:cubicBezTo>
                  <a:cubicBezTo>
                    <a:pt x="2063" y="5037"/>
                    <a:pt x="2483" y="5141"/>
                    <a:pt x="2894" y="5141"/>
                  </a:cubicBezTo>
                  <a:cubicBezTo>
                    <a:pt x="3784" y="5141"/>
                    <a:pt x="4637" y="4656"/>
                    <a:pt x="5117" y="3788"/>
                  </a:cubicBezTo>
                  <a:cubicBezTo>
                    <a:pt x="5820" y="2516"/>
                    <a:pt x="5399" y="1012"/>
                    <a:pt x="4152" y="322"/>
                  </a:cubicBezTo>
                  <a:cubicBezTo>
                    <a:pt x="3758" y="104"/>
                    <a:pt x="3339" y="0"/>
                    <a:pt x="2927"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0" name="Google Shape;4730;p10"/>
            <p:cNvSpPr/>
            <p:nvPr/>
          </p:nvSpPr>
          <p:spPr>
            <a:xfrm>
              <a:off x="3288250" y="1136800"/>
              <a:ext cx="146050" cy="129350"/>
            </a:xfrm>
            <a:custGeom>
              <a:rect b="b" l="l" r="r" t="t"/>
              <a:pathLst>
                <a:path extrusionOk="0" h="5174" w="5842">
                  <a:moveTo>
                    <a:pt x="2955" y="1"/>
                  </a:moveTo>
                  <a:cubicBezTo>
                    <a:pt x="2049" y="1"/>
                    <a:pt x="1169" y="492"/>
                    <a:pt x="690" y="1367"/>
                  </a:cubicBezTo>
                  <a:cubicBezTo>
                    <a:pt x="0" y="2627"/>
                    <a:pt x="423" y="4157"/>
                    <a:pt x="1652" y="4847"/>
                  </a:cubicBezTo>
                  <a:cubicBezTo>
                    <a:pt x="2047" y="5068"/>
                    <a:pt x="2472" y="5174"/>
                    <a:pt x="2891" y="5174"/>
                  </a:cubicBezTo>
                  <a:cubicBezTo>
                    <a:pt x="3777" y="5174"/>
                    <a:pt x="4637" y="4702"/>
                    <a:pt x="5124" y="3856"/>
                  </a:cubicBezTo>
                  <a:cubicBezTo>
                    <a:pt x="5842" y="2610"/>
                    <a:pt x="5450" y="1070"/>
                    <a:pt x="4237" y="354"/>
                  </a:cubicBezTo>
                  <a:cubicBezTo>
                    <a:pt x="3831" y="114"/>
                    <a:pt x="3390" y="1"/>
                    <a:pt x="2955"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1" name="Google Shape;4731;p10"/>
            <p:cNvSpPr/>
            <p:nvPr/>
          </p:nvSpPr>
          <p:spPr>
            <a:xfrm>
              <a:off x="2605575" y="1533450"/>
              <a:ext cx="146575" cy="129350"/>
            </a:xfrm>
            <a:custGeom>
              <a:rect b="b" l="l" r="r" t="t"/>
              <a:pathLst>
                <a:path extrusionOk="0" h="5174" w="5863">
                  <a:moveTo>
                    <a:pt x="2972" y="1"/>
                  </a:moveTo>
                  <a:cubicBezTo>
                    <a:pt x="2096" y="1"/>
                    <a:pt x="1244" y="461"/>
                    <a:pt x="753" y="1291"/>
                  </a:cubicBezTo>
                  <a:cubicBezTo>
                    <a:pt x="0" y="2564"/>
                    <a:pt x="422" y="4162"/>
                    <a:pt x="1693" y="4859"/>
                  </a:cubicBezTo>
                  <a:cubicBezTo>
                    <a:pt x="2083" y="5072"/>
                    <a:pt x="2500" y="5174"/>
                    <a:pt x="2912" y="5174"/>
                  </a:cubicBezTo>
                  <a:cubicBezTo>
                    <a:pt x="3807" y="5174"/>
                    <a:pt x="4673" y="4693"/>
                    <a:pt x="5156" y="3834"/>
                  </a:cubicBezTo>
                  <a:cubicBezTo>
                    <a:pt x="5862" y="2583"/>
                    <a:pt x="5457" y="1048"/>
                    <a:pt x="4237" y="344"/>
                  </a:cubicBezTo>
                  <a:cubicBezTo>
                    <a:pt x="3836" y="111"/>
                    <a:pt x="3401" y="1"/>
                    <a:pt x="2972"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2" name="Google Shape;4732;p10"/>
            <p:cNvSpPr/>
            <p:nvPr/>
          </p:nvSpPr>
          <p:spPr>
            <a:xfrm>
              <a:off x="3106025" y="1190775"/>
              <a:ext cx="144700" cy="127750"/>
            </a:xfrm>
            <a:custGeom>
              <a:rect b="b" l="l" r="r" t="t"/>
              <a:pathLst>
                <a:path extrusionOk="0" h="5110" w="5788">
                  <a:moveTo>
                    <a:pt x="2903" y="1"/>
                  </a:moveTo>
                  <a:cubicBezTo>
                    <a:pt x="2049" y="1"/>
                    <a:pt x="1229" y="450"/>
                    <a:pt x="745" y="1264"/>
                  </a:cubicBezTo>
                  <a:cubicBezTo>
                    <a:pt x="1" y="2523"/>
                    <a:pt x="374" y="4042"/>
                    <a:pt x="1603" y="4758"/>
                  </a:cubicBezTo>
                  <a:cubicBezTo>
                    <a:pt x="2012" y="4996"/>
                    <a:pt x="2450" y="5110"/>
                    <a:pt x="2879" y="5110"/>
                  </a:cubicBezTo>
                  <a:cubicBezTo>
                    <a:pt x="3750" y="5110"/>
                    <a:pt x="4583" y="4642"/>
                    <a:pt x="5066" y="3796"/>
                  </a:cubicBezTo>
                  <a:cubicBezTo>
                    <a:pt x="5788" y="2527"/>
                    <a:pt x="5382" y="1021"/>
                    <a:pt x="4131" y="325"/>
                  </a:cubicBezTo>
                  <a:cubicBezTo>
                    <a:pt x="3737" y="106"/>
                    <a:pt x="3316" y="1"/>
                    <a:pt x="2903"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3" name="Google Shape;4733;p10"/>
            <p:cNvSpPr/>
            <p:nvPr/>
          </p:nvSpPr>
          <p:spPr>
            <a:xfrm>
              <a:off x="2073525" y="2482750"/>
              <a:ext cx="144725" cy="127775"/>
            </a:xfrm>
            <a:custGeom>
              <a:rect b="b" l="l" r="r" t="t"/>
              <a:pathLst>
                <a:path extrusionOk="0" h="5111" w="5789">
                  <a:moveTo>
                    <a:pt x="2906" y="0"/>
                  </a:moveTo>
                  <a:cubicBezTo>
                    <a:pt x="2049" y="0"/>
                    <a:pt x="1226" y="453"/>
                    <a:pt x="743" y="1272"/>
                  </a:cubicBezTo>
                  <a:cubicBezTo>
                    <a:pt x="0" y="2531"/>
                    <a:pt x="378" y="4048"/>
                    <a:pt x="1611" y="4762"/>
                  </a:cubicBezTo>
                  <a:cubicBezTo>
                    <a:pt x="2019" y="4998"/>
                    <a:pt x="2455" y="5111"/>
                    <a:pt x="2882" y="5111"/>
                  </a:cubicBezTo>
                  <a:cubicBezTo>
                    <a:pt x="3754" y="5111"/>
                    <a:pt x="4589" y="4641"/>
                    <a:pt x="5071" y="3790"/>
                  </a:cubicBezTo>
                  <a:cubicBezTo>
                    <a:pt x="5789" y="2521"/>
                    <a:pt x="5381" y="1015"/>
                    <a:pt x="4126" y="321"/>
                  </a:cubicBezTo>
                  <a:cubicBezTo>
                    <a:pt x="3734" y="104"/>
                    <a:pt x="3316" y="0"/>
                    <a:pt x="2906"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4" name="Google Shape;4734;p10"/>
            <p:cNvSpPr/>
            <p:nvPr/>
          </p:nvSpPr>
          <p:spPr>
            <a:xfrm>
              <a:off x="4000100" y="4502500"/>
              <a:ext cx="143300" cy="126400"/>
            </a:xfrm>
            <a:custGeom>
              <a:rect b="b" l="l" r="r" t="t"/>
              <a:pathLst>
                <a:path extrusionOk="0" h="5056" w="5732">
                  <a:moveTo>
                    <a:pt x="2888" y="1"/>
                  </a:moveTo>
                  <a:cubicBezTo>
                    <a:pt x="2024" y="1"/>
                    <a:pt x="1197" y="466"/>
                    <a:pt x="723" y="1304"/>
                  </a:cubicBezTo>
                  <a:cubicBezTo>
                    <a:pt x="0" y="2577"/>
                    <a:pt x="428" y="4086"/>
                    <a:pt x="1701" y="4762"/>
                  </a:cubicBezTo>
                  <a:cubicBezTo>
                    <a:pt x="2075" y="4961"/>
                    <a:pt x="2470" y="5055"/>
                    <a:pt x="2858" y="5055"/>
                  </a:cubicBezTo>
                  <a:cubicBezTo>
                    <a:pt x="3739" y="5055"/>
                    <a:pt x="4582" y="4568"/>
                    <a:pt x="5055" y="3700"/>
                  </a:cubicBezTo>
                  <a:cubicBezTo>
                    <a:pt x="5731" y="2458"/>
                    <a:pt x="5317" y="996"/>
                    <a:pt x="4097" y="320"/>
                  </a:cubicBezTo>
                  <a:cubicBezTo>
                    <a:pt x="3708" y="104"/>
                    <a:pt x="3294" y="1"/>
                    <a:pt x="2888"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5" name="Google Shape;4735;p10"/>
            <p:cNvSpPr/>
            <p:nvPr/>
          </p:nvSpPr>
          <p:spPr>
            <a:xfrm>
              <a:off x="2158850" y="2063075"/>
              <a:ext cx="141325" cy="125000"/>
            </a:xfrm>
            <a:custGeom>
              <a:rect b="b" l="l" r="r" t="t"/>
              <a:pathLst>
                <a:path extrusionOk="0" h="5000" w="5653">
                  <a:moveTo>
                    <a:pt x="2855" y="0"/>
                  </a:moveTo>
                  <a:cubicBezTo>
                    <a:pt x="1993" y="0"/>
                    <a:pt x="1157" y="463"/>
                    <a:pt x="690" y="1290"/>
                  </a:cubicBezTo>
                  <a:cubicBezTo>
                    <a:pt x="0" y="2508"/>
                    <a:pt x="400" y="4003"/>
                    <a:pt x="1593" y="4680"/>
                  </a:cubicBezTo>
                  <a:cubicBezTo>
                    <a:pt x="1976" y="4896"/>
                    <a:pt x="2390" y="4999"/>
                    <a:pt x="2797" y="4999"/>
                  </a:cubicBezTo>
                  <a:cubicBezTo>
                    <a:pt x="3661" y="4999"/>
                    <a:pt x="4497" y="4537"/>
                    <a:pt x="4965" y="3709"/>
                  </a:cubicBezTo>
                  <a:cubicBezTo>
                    <a:pt x="5653" y="2491"/>
                    <a:pt x="5255" y="996"/>
                    <a:pt x="4060" y="321"/>
                  </a:cubicBezTo>
                  <a:cubicBezTo>
                    <a:pt x="3676" y="104"/>
                    <a:pt x="3263" y="0"/>
                    <a:pt x="2855"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6" name="Google Shape;4736;p10"/>
            <p:cNvSpPr/>
            <p:nvPr/>
          </p:nvSpPr>
          <p:spPr>
            <a:xfrm>
              <a:off x="5182725" y="3763050"/>
              <a:ext cx="141250" cy="124950"/>
            </a:xfrm>
            <a:custGeom>
              <a:rect b="b" l="l" r="r" t="t"/>
              <a:pathLst>
                <a:path extrusionOk="0" h="4998" w="5650">
                  <a:moveTo>
                    <a:pt x="2854" y="1"/>
                  </a:moveTo>
                  <a:cubicBezTo>
                    <a:pt x="2001" y="1"/>
                    <a:pt x="1171" y="452"/>
                    <a:pt x="702" y="1263"/>
                  </a:cubicBezTo>
                  <a:cubicBezTo>
                    <a:pt x="1" y="2474"/>
                    <a:pt x="382" y="3978"/>
                    <a:pt x="1566" y="4664"/>
                  </a:cubicBezTo>
                  <a:cubicBezTo>
                    <a:pt x="1956" y="4890"/>
                    <a:pt x="2378" y="4998"/>
                    <a:pt x="2796" y="4998"/>
                  </a:cubicBezTo>
                  <a:cubicBezTo>
                    <a:pt x="3649" y="4998"/>
                    <a:pt x="4478" y="4546"/>
                    <a:pt x="4948" y="3735"/>
                  </a:cubicBezTo>
                  <a:cubicBezTo>
                    <a:pt x="5649" y="2524"/>
                    <a:pt x="5267" y="1021"/>
                    <a:pt x="4084" y="334"/>
                  </a:cubicBezTo>
                  <a:cubicBezTo>
                    <a:pt x="3694" y="108"/>
                    <a:pt x="3271" y="1"/>
                    <a:pt x="2854"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7" name="Google Shape;4737;p10"/>
            <p:cNvSpPr/>
            <p:nvPr/>
          </p:nvSpPr>
          <p:spPr>
            <a:xfrm>
              <a:off x="5315975" y="3525925"/>
              <a:ext cx="141375" cy="124975"/>
            </a:xfrm>
            <a:custGeom>
              <a:rect b="b" l="l" r="r" t="t"/>
              <a:pathLst>
                <a:path extrusionOk="0" h="4999" w="5655">
                  <a:moveTo>
                    <a:pt x="2860" y="0"/>
                  </a:moveTo>
                  <a:cubicBezTo>
                    <a:pt x="1980" y="0"/>
                    <a:pt x="1129" y="482"/>
                    <a:pt x="667" y="1333"/>
                  </a:cubicBezTo>
                  <a:cubicBezTo>
                    <a:pt x="1" y="2557"/>
                    <a:pt x="430" y="4047"/>
                    <a:pt x="1636" y="4701"/>
                  </a:cubicBezTo>
                  <a:cubicBezTo>
                    <a:pt x="2008" y="4903"/>
                    <a:pt x="2405" y="4999"/>
                    <a:pt x="2797" y="4999"/>
                  </a:cubicBezTo>
                  <a:cubicBezTo>
                    <a:pt x="3676" y="4999"/>
                    <a:pt x="4527" y="4518"/>
                    <a:pt x="4989" y="3667"/>
                  </a:cubicBezTo>
                  <a:cubicBezTo>
                    <a:pt x="5655" y="2441"/>
                    <a:pt x="5226" y="951"/>
                    <a:pt x="4019" y="297"/>
                  </a:cubicBezTo>
                  <a:cubicBezTo>
                    <a:pt x="3649" y="96"/>
                    <a:pt x="3251" y="0"/>
                    <a:pt x="2860"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8" name="Google Shape;4738;p10"/>
            <p:cNvSpPr/>
            <p:nvPr/>
          </p:nvSpPr>
          <p:spPr>
            <a:xfrm>
              <a:off x="2292175" y="1825950"/>
              <a:ext cx="141325" cy="124975"/>
            </a:xfrm>
            <a:custGeom>
              <a:rect b="b" l="l" r="r" t="t"/>
              <a:pathLst>
                <a:path extrusionOk="0" h="4999" w="5653">
                  <a:moveTo>
                    <a:pt x="2855" y="0"/>
                  </a:moveTo>
                  <a:cubicBezTo>
                    <a:pt x="1992" y="0"/>
                    <a:pt x="1156" y="463"/>
                    <a:pt x="688" y="1290"/>
                  </a:cubicBezTo>
                  <a:cubicBezTo>
                    <a:pt x="0" y="2507"/>
                    <a:pt x="398" y="4004"/>
                    <a:pt x="1593" y="4679"/>
                  </a:cubicBezTo>
                  <a:cubicBezTo>
                    <a:pt x="1976" y="4896"/>
                    <a:pt x="2389" y="4999"/>
                    <a:pt x="2796" y="4999"/>
                  </a:cubicBezTo>
                  <a:cubicBezTo>
                    <a:pt x="3659" y="4999"/>
                    <a:pt x="4496" y="4536"/>
                    <a:pt x="4963" y="3710"/>
                  </a:cubicBezTo>
                  <a:cubicBezTo>
                    <a:pt x="5653" y="2491"/>
                    <a:pt x="5254" y="995"/>
                    <a:pt x="4060" y="320"/>
                  </a:cubicBezTo>
                  <a:cubicBezTo>
                    <a:pt x="3676" y="103"/>
                    <a:pt x="3263" y="0"/>
                    <a:pt x="2855"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9" name="Google Shape;4739;p10"/>
            <p:cNvSpPr/>
            <p:nvPr/>
          </p:nvSpPr>
          <p:spPr>
            <a:xfrm>
              <a:off x="2139275" y="3456375"/>
              <a:ext cx="143300" cy="126400"/>
            </a:xfrm>
            <a:custGeom>
              <a:rect b="b" l="l" r="r" t="t"/>
              <a:pathLst>
                <a:path extrusionOk="0" h="5056" w="5732">
                  <a:moveTo>
                    <a:pt x="2888" y="0"/>
                  </a:moveTo>
                  <a:cubicBezTo>
                    <a:pt x="2025" y="0"/>
                    <a:pt x="1196" y="466"/>
                    <a:pt x="721" y="1305"/>
                  </a:cubicBezTo>
                  <a:cubicBezTo>
                    <a:pt x="1" y="2576"/>
                    <a:pt x="428" y="4087"/>
                    <a:pt x="1701" y="4762"/>
                  </a:cubicBezTo>
                  <a:cubicBezTo>
                    <a:pt x="2075" y="4961"/>
                    <a:pt x="2470" y="5055"/>
                    <a:pt x="2859" y="5055"/>
                  </a:cubicBezTo>
                  <a:cubicBezTo>
                    <a:pt x="3739" y="5055"/>
                    <a:pt x="4583" y="4568"/>
                    <a:pt x="5055" y="3699"/>
                  </a:cubicBezTo>
                  <a:cubicBezTo>
                    <a:pt x="5732" y="2457"/>
                    <a:pt x="5316" y="995"/>
                    <a:pt x="4096" y="319"/>
                  </a:cubicBezTo>
                  <a:cubicBezTo>
                    <a:pt x="3707" y="103"/>
                    <a:pt x="3294" y="0"/>
                    <a:pt x="2888"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0" name="Google Shape;4740;p10"/>
            <p:cNvSpPr/>
            <p:nvPr/>
          </p:nvSpPr>
          <p:spPr>
            <a:xfrm>
              <a:off x="4719650" y="1317900"/>
              <a:ext cx="142600" cy="126325"/>
            </a:xfrm>
            <a:custGeom>
              <a:rect b="b" l="l" r="r" t="t"/>
              <a:pathLst>
                <a:path extrusionOk="0" h="5053" w="5704">
                  <a:moveTo>
                    <a:pt x="2860" y="0"/>
                  </a:moveTo>
                  <a:cubicBezTo>
                    <a:pt x="2015" y="0"/>
                    <a:pt x="1205" y="443"/>
                    <a:pt x="727" y="1250"/>
                  </a:cubicBezTo>
                  <a:cubicBezTo>
                    <a:pt x="1" y="2476"/>
                    <a:pt x="347" y="3963"/>
                    <a:pt x="1526" y="4677"/>
                  </a:cubicBezTo>
                  <a:cubicBezTo>
                    <a:pt x="1945" y="4931"/>
                    <a:pt x="2396" y="5053"/>
                    <a:pt x="2837" y="5053"/>
                  </a:cubicBezTo>
                  <a:cubicBezTo>
                    <a:pt x="3698" y="5053"/>
                    <a:pt x="4522" y="4592"/>
                    <a:pt x="4999" y="3753"/>
                  </a:cubicBezTo>
                  <a:cubicBezTo>
                    <a:pt x="5704" y="2519"/>
                    <a:pt x="5325" y="1046"/>
                    <a:pt x="4125" y="348"/>
                  </a:cubicBezTo>
                  <a:cubicBezTo>
                    <a:pt x="3720" y="113"/>
                    <a:pt x="3286" y="0"/>
                    <a:pt x="2860"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1" name="Google Shape;4741;p10"/>
            <p:cNvSpPr/>
            <p:nvPr/>
          </p:nvSpPr>
          <p:spPr>
            <a:xfrm>
              <a:off x="3656225" y="1032000"/>
              <a:ext cx="142100" cy="126275"/>
            </a:xfrm>
            <a:custGeom>
              <a:rect b="b" l="l" r="r" t="t"/>
              <a:pathLst>
                <a:path extrusionOk="0" h="5051" w="5684">
                  <a:moveTo>
                    <a:pt x="2845" y="1"/>
                  </a:moveTo>
                  <a:cubicBezTo>
                    <a:pt x="2038" y="1"/>
                    <a:pt x="1260" y="402"/>
                    <a:pt x="779" y="1146"/>
                  </a:cubicBezTo>
                  <a:cubicBezTo>
                    <a:pt x="1" y="2353"/>
                    <a:pt x="277" y="3857"/>
                    <a:pt x="1416" y="4612"/>
                  </a:cubicBezTo>
                  <a:cubicBezTo>
                    <a:pt x="1862" y="4908"/>
                    <a:pt x="2353" y="5050"/>
                    <a:pt x="2832" y="5050"/>
                  </a:cubicBezTo>
                  <a:cubicBezTo>
                    <a:pt x="3655" y="5050"/>
                    <a:pt x="4445" y="4632"/>
                    <a:pt x="4927" y="3856"/>
                  </a:cubicBezTo>
                  <a:cubicBezTo>
                    <a:pt x="5683" y="2639"/>
                    <a:pt x="5374" y="1145"/>
                    <a:pt x="4214" y="408"/>
                  </a:cubicBezTo>
                  <a:cubicBezTo>
                    <a:pt x="3781" y="133"/>
                    <a:pt x="3308" y="1"/>
                    <a:pt x="2845"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2" name="Google Shape;4742;p10"/>
            <p:cNvSpPr/>
            <p:nvPr/>
          </p:nvSpPr>
          <p:spPr>
            <a:xfrm>
              <a:off x="2924000" y="1245025"/>
              <a:ext cx="142200" cy="125600"/>
            </a:xfrm>
            <a:custGeom>
              <a:rect b="b" l="l" r="r" t="t"/>
              <a:pathLst>
                <a:path extrusionOk="0" h="5024" w="5688">
                  <a:moveTo>
                    <a:pt x="2874" y="0"/>
                  </a:moveTo>
                  <a:cubicBezTo>
                    <a:pt x="2040" y="0"/>
                    <a:pt x="1234" y="430"/>
                    <a:pt x="758" y="1212"/>
                  </a:cubicBezTo>
                  <a:cubicBezTo>
                    <a:pt x="1" y="2455"/>
                    <a:pt x="374" y="3988"/>
                    <a:pt x="1604" y="4692"/>
                  </a:cubicBezTo>
                  <a:cubicBezTo>
                    <a:pt x="1996" y="4917"/>
                    <a:pt x="2419" y="5024"/>
                    <a:pt x="2834" y="5024"/>
                  </a:cubicBezTo>
                  <a:cubicBezTo>
                    <a:pt x="3684" y="5024"/>
                    <a:pt x="4505" y="4575"/>
                    <a:pt x="4979" y="3764"/>
                  </a:cubicBezTo>
                  <a:cubicBezTo>
                    <a:pt x="5687" y="2550"/>
                    <a:pt x="5326" y="1060"/>
                    <a:pt x="4153" y="358"/>
                  </a:cubicBezTo>
                  <a:cubicBezTo>
                    <a:pt x="3747" y="116"/>
                    <a:pt x="3307" y="0"/>
                    <a:pt x="2874"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3" name="Google Shape;4743;p10"/>
            <p:cNvSpPr/>
            <p:nvPr/>
          </p:nvSpPr>
          <p:spPr>
            <a:xfrm>
              <a:off x="5482575" y="2683450"/>
              <a:ext cx="142400" cy="125675"/>
            </a:xfrm>
            <a:custGeom>
              <a:rect b="b" l="l" r="r" t="t"/>
              <a:pathLst>
                <a:path extrusionOk="0" h="5027" w="5696">
                  <a:moveTo>
                    <a:pt x="2876" y="0"/>
                  </a:moveTo>
                  <a:cubicBezTo>
                    <a:pt x="2024" y="0"/>
                    <a:pt x="1202" y="452"/>
                    <a:pt x="730" y="1266"/>
                  </a:cubicBezTo>
                  <a:cubicBezTo>
                    <a:pt x="0" y="2518"/>
                    <a:pt x="410" y="4042"/>
                    <a:pt x="1658" y="4723"/>
                  </a:cubicBezTo>
                  <a:cubicBezTo>
                    <a:pt x="2035" y="4929"/>
                    <a:pt x="2438" y="5027"/>
                    <a:pt x="2834" y="5027"/>
                  </a:cubicBezTo>
                  <a:cubicBezTo>
                    <a:pt x="3703" y="5027"/>
                    <a:pt x="4541" y="4554"/>
                    <a:pt x="5011" y="3711"/>
                  </a:cubicBezTo>
                  <a:cubicBezTo>
                    <a:pt x="5696" y="2484"/>
                    <a:pt x="5298" y="1011"/>
                    <a:pt x="4103" y="330"/>
                  </a:cubicBezTo>
                  <a:cubicBezTo>
                    <a:pt x="3711" y="107"/>
                    <a:pt x="3290" y="0"/>
                    <a:pt x="2876"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4" name="Google Shape;4744;p10"/>
            <p:cNvSpPr/>
            <p:nvPr/>
          </p:nvSpPr>
          <p:spPr>
            <a:xfrm>
              <a:off x="4366100" y="4396150"/>
              <a:ext cx="143050" cy="126375"/>
            </a:xfrm>
            <a:custGeom>
              <a:rect b="b" l="l" r="r" t="t"/>
              <a:pathLst>
                <a:path extrusionOk="0" h="5055" w="5722">
                  <a:moveTo>
                    <a:pt x="2881" y="1"/>
                  </a:moveTo>
                  <a:cubicBezTo>
                    <a:pt x="2047" y="1"/>
                    <a:pt x="1246" y="431"/>
                    <a:pt x="767" y="1218"/>
                  </a:cubicBezTo>
                  <a:cubicBezTo>
                    <a:pt x="1" y="2478"/>
                    <a:pt x="371" y="4002"/>
                    <a:pt x="1613" y="4715"/>
                  </a:cubicBezTo>
                  <a:cubicBezTo>
                    <a:pt x="2013" y="4945"/>
                    <a:pt x="2441" y="5054"/>
                    <a:pt x="2861" y="5054"/>
                  </a:cubicBezTo>
                  <a:cubicBezTo>
                    <a:pt x="3711" y="5054"/>
                    <a:pt x="4525" y="4604"/>
                    <a:pt x="5002" y="3787"/>
                  </a:cubicBezTo>
                  <a:cubicBezTo>
                    <a:pt x="5721" y="2558"/>
                    <a:pt x="5363" y="1074"/>
                    <a:pt x="4177" y="366"/>
                  </a:cubicBezTo>
                  <a:cubicBezTo>
                    <a:pt x="3764" y="119"/>
                    <a:pt x="3318" y="1"/>
                    <a:pt x="2881"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5" name="Google Shape;4745;p10"/>
            <p:cNvSpPr/>
            <p:nvPr/>
          </p:nvSpPr>
          <p:spPr>
            <a:xfrm>
              <a:off x="2471025" y="3954725"/>
              <a:ext cx="144025" cy="126950"/>
            </a:xfrm>
            <a:custGeom>
              <a:rect b="b" l="l" r="r" t="t"/>
              <a:pathLst>
                <a:path extrusionOk="0" h="5078" w="5761">
                  <a:moveTo>
                    <a:pt x="2889" y="0"/>
                  </a:moveTo>
                  <a:cubicBezTo>
                    <a:pt x="2048" y="0"/>
                    <a:pt x="1241" y="436"/>
                    <a:pt x="761" y="1233"/>
                  </a:cubicBezTo>
                  <a:cubicBezTo>
                    <a:pt x="1" y="2493"/>
                    <a:pt x="366" y="4013"/>
                    <a:pt x="1601" y="4729"/>
                  </a:cubicBezTo>
                  <a:cubicBezTo>
                    <a:pt x="2008" y="4965"/>
                    <a:pt x="2445" y="5078"/>
                    <a:pt x="2873" y="5078"/>
                  </a:cubicBezTo>
                  <a:cubicBezTo>
                    <a:pt x="3713" y="5078"/>
                    <a:pt x="4520" y="4641"/>
                    <a:pt x="5000" y="3845"/>
                  </a:cubicBezTo>
                  <a:cubicBezTo>
                    <a:pt x="5761" y="2585"/>
                    <a:pt x="5397" y="1065"/>
                    <a:pt x="4160" y="349"/>
                  </a:cubicBezTo>
                  <a:cubicBezTo>
                    <a:pt x="3753" y="113"/>
                    <a:pt x="3317" y="0"/>
                    <a:pt x="2889"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6" name="Google Shape;4746;p10"/>
            <p:cNvSpPr/>
            <p:nvPr/>
          </p:nvSpPr>
          <p:spPr>
            <a:xfrm>
              <a:off x="4183375" y="4449000"/>
              <a:ext cx="143050" cy="127025"/>
            </a:xfrm>
            <a:custGeom>
              <a:rect b="b" l="l" r="r" t="t"/>
              <a:pathLst>
                <a:path extrusionOk="0" h="5081" w="5722">
                  <a:moveTo>
                    <a:pt x="2869" y="0"/>
                  </a:moveTo>
                  <a:cubicBezTo>
                    <a:pt x="2015" y="0"/>
                    <a:pt x="1197" y="453"/>
                    <a:pt x="715" y="1281"/>
                  </a:cubicBezTo>
                  <a:cubicBezTo>
                    <a:pt x="1" y="2511"/>
                    <a:pt x="354" y="3988"/>
                    <a:pt x="1532" y="4701"/>
                  </a:cubicBezTo>
                  <a:cubicBezTo>
                    <a:pt x="1955" y="4957"/>
                    <a:pt x="2410" y="5080"/>
                    <a:pt x="2855" y="5080"/>
                  </a:cubicBezTo>
                  <a:cubicBezTo>
                    <a:pt x="3709" y="5080"/>
                    <a:pt x="4526" y="4628"/>
                    <a:pt x="5008" y="3799"/>
                  </a:cubicBezTo>
                  <a:cubicBezTo>
                    <a:pt x="5721" y="2570"/>
                    <a:pt x="5369" y="1092"/>
                    <a:pt x="4192" y="379"/>
                  </a:cubicBezTo>
                  <a:cubicBezTo>
                    <a:pt x="3769" y="123"/>
                    <a:pt x="3314" y="0"/>
                    <a:pt x="2869"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7" name="Google Shape;4747;p10"/>
            <p:cNvSpPr/>
            <p:nvPr/>
          </p:nvSpPr>
          <p:spPr>
            <a:xfrm>
              <a:off x="2089875" y="3272050"/>
              <a:ext cx="143225" cy="127100"/>
            </a:xfrm>
            <a:custGeom>
              <a:rect b="b" l="l" r="r" t="t"/>
              <a:pathLst>
                <a:path extrusionOk="0" h="5084" w="5729">
                  <a:moveTo>
                    <a:pt x="2872" y="0"/>
                  </a:moveTo>
                  <a:cubicBezTo>
                    <a:pt x="2003" y="0"/>
                    <a:pt x="1174" y="471"/>
                    <a:pt x="695" y="1326"/>
                  </a:cubicBezTo>
                  <a:cubicBezTo>
                    <a:pt x="1" y="2564"/>
                    <a:pt x="381" y="4028"/>
                    <a:pt x="1576" y="4727"/>
                  </a:cubicBezTo>
                  <a:cubicBezTo>
                    <a:pt x="1988" y="4968"/>
                    <a:pt x="2428" y="5083"/>
                    <a:pt x="2857" y="5083"/>
                  </a:cubicBezTo>
                  <a:cubicBezTo>
                    <a:pt x="3727" y="5083"/>
                    <a:pt x="4555" y="4612"/>
                    <a:pt x="5034" y="3757"/>
                  </a:cubicBezTo>
                  <a:cubicBezTo>
                    <a:pt x="5729" y="2521"/>
                    <a:pt x="5348" y="1056"/>
                    <a:pt x="4153" y="356"/>
                  </a:cubicBezTo>
                  <a:cubicBezTo>
                    <a:pt x="3741" y="115"/>
                    <a:pt x="3302" y="0"/>
                    <a:pt x="2872"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8" name="Google Shape;4748;p10"/>
            <p:cNvSpPr/>
            <p:nvPr/>
          </p:nvSpPr>
          <p:spPr>
            <a:xfrm>
              <a:off x="2040525" y="3088475"/>
              <a:ext cx="142575" cy="126375"/>
            </a:xfrm>
            <a:custGeom>
              <a:rect b="b" l="l" r="r" t="t"/>
              <a:pathLst>
                <a:path extrusionOk="0" h="5055" w="5703">
                  <a:moveTo>
                    <a:pt x="2864" y="1"/>
                  </a:moveTo>
                  <a:cubicBezTo>
                    <a:pt x="2000" y="1"/>
                    <a:pt x="1172" y="466"/>
                    <a:pt x="696" y="1311"/>
                  </a:cubicBezTo>
                  <a:cubicBezTo>
                    <a:pt x="0" y="2548"/>
                    <a:pt x="386" y="4020"/>
                    <a:pt x="1590" y="4712"/>
                  </a:cubicBezTo>
                  <a:cubicBezTo>
                    <a:pt x="1992" y="4944"/>
                    <a:pt x="2422" y="5054"/>
                    <a:pt x="2843" y="5054"/>
                  </a:cubicBezTo>
                  <a:cubicBezTo>
                    <a:pt x="3691" y="5054"/>
                    <a:pt x="4504" y="4607"/>
                    <a:pt x="4982" y="3793"/>
                  </a:cubicBezTo>
                  <a:cubicBezTo>
                    <a:pt x="5703" y="2564"/>
                    <a:pt x="5348" y="1080"/>
                    <a:pt x="4164" y="370"/>
                  </a:cubicBezTo>
                  <a:cubicBezTo>
                    <a:pt x="3749" y="120"/>
                    <a:pt x="3302" y="1"/>
                    <a:pt x="2864"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9" name="Google Shape;4749;p10"/>
            <p:cNvSpPr/>
            <p:nvPr/>
          </p:nvSpPr>
          <p:spPr>
            <a:xfrm>
              <a:off x="5283925" y="1947300"/>
              <a:ext cx="142850" cy="126400"/>
            </a:xfrm>
            <a:custGeom>
              <a:rect b="b" l="l" r="r" t="t"/>
              <a:pathLst>
                <a:path extrusionOk="0" h="5056" w="5714">
                  <a:moveTo>
                    <a:pt x="2869" y="0"/>
                  </a:moveTo>
                  <a:cubicBezTo>
                    <a:pt x="1986" y="0"/>
                    <a:pt x="1143" y="489"/>
                    <a:pt x="671" y="1368"/>
                  </a:cubicBezTo>
                  <a:cubicBezTo>
                    <a:pt x="1" y="2615"/>
                    <a:pt x="424" y="4071"/>
                    <a:pt x="1650" y="4744"/>
                  </a:cubicBezTo>
                  <a:cubicBezTo>
                    <a:pt x="2035" y="4955"/>
                    <a:pt x="2444" y="5056"/>
                    <a:pt x="2845" y="5056"/>
                  </a:cubicBezTo>
                  <a:cubicBezTo>
                    <a:pt x="3713" y="5056"/>
                    <a:pt x="4545" y="4584"/>
                    <a:pt x="5020" y="3738"/>
                  </a:cubicBezTo>
                  <a:cubicBezTo>
                    <a:pt x="5714" y="2498"/>
                    <a:pt x="5322" y="1029"/>
                    <a:pt x="4117" y="339"/>
                  </a:cubicBezTo>
                  <a:cubicBezTo>
                    <a:pt x="3715" y="110"/>
                    <a:pt x="3287" y="0"/>
                    <a:pt x="2869"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0" name="Google Shape;4750;p10"/>
            <p:cNvSpPr/>
            <p:nvPr/>
          </p:nvSpPr>
          <p:spPr>
            <a:xfrm>
              <a:off x="4486975" y="1187125"/>
              <a:ext cx="142750" cy="126375"/>
            </a:xfrm>
            <a:custGeom>
              <a:rect b="b" l="l" r="r" t="t"/>
              <a:pathLst>
                <a:path extrusionOk="0" h="5055" w="5710">
                  <a:moveTo>
                    <a:pt x="2867" y="0"/>
                  </a:moveTo>
                  <a:cubicBezTo>
                    <a:pt x="2001" y="0"/>
                    <a:pt x="1171" y="468"/>
                    <a:pt x="696" y="1310"/>
                  </a:cubicBezTo>
                  <a:cubicBezTo>
                    <a:pt x="1" y="2543"/>
                    <a:pt x="385" y="4017"/>
                    <a:pt x="1589" y="4711"/>
                  </a:cubicBezTo>
                  <a:cubicBezTo>
                    <a:pt x="1993" y="4944"/>
                    <a:pt x="2424" y="5055"/>
                    <a:pt x="2844" y="5055"/>
                  </a:cubicBezTo>
                  <a:cubicBezTo>
                    <a:pt x="3724" y="5055"/>
                    <a:pt x="4563" y="4569"/>
                    <a:pt x="5037" y="3693"/>
                  </a:cubicBezTo>
                  <a:cubicBezTo>
                    <a:pt x="5709" y="2449"/>
                    <a:pt x="5291" y="990"/>
                    <a:pt x="4069" y="315"/>
                  </a:cubicBezTo>
                  <a:cubicBezTo>
                    <a:pt x="3682" y="102"/>
                    <a:pt x="3271" y="0"/>
                    <a:pt x="2867"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1" name="Google Shape;4751;p10"/>
            <p:cNvSpPr/>
            <p:nvPr/>
          </p:nvSpPr>
          <p:spPr>
            <a:xfrm>
              <a:off x="3401775" y="4477700"/>
              <a:ext cx="143300" cy="127125"/>
            </a:xfrm>
            <a:custGeom>
              <a:rect b="b" l="l" r="r" t="t"/>
              <a:pathLst>
                <a:path extrusionOk="0" h="5085" w="5732">
                  <a:moveTo>
                    <a:pt x="2872" y="1"/>
                  </a:moveTo>
                  <a:cubicBezTo>
                    <a:pt x="1999" y="1"/>
                    <a:pt x="1166" y="478"/>
                    <a:pt x="688" y="1341"/>
                  </a:cubicBezTo>
                  <a:cubicBezTo>
                    <a:pt x="1" y="2580"/>
                    <a:pt x="390" y="4042"/>
                    <a:pt x="1592" y="4736"/>
                  </a:cubicBezTo>
                  <a:cubicBezTo>
                    <a:pt x="2001" y="4972"/>
                    <a:pt x="2435" y="5085"/>
                    <a:pt x="2860" y="5085"/>
                  </a:cubicBezTo>
                  <a:cubicBezTo>
                    <a:pt x="3734" y="5085"/>
                    <a:pt x="4566" y="4608"/>
                    <a:pt x="5045" y="3745"/>
                  </a:cubicBezTo>
                  <a:cubicBezTo>
                    <a:pt x="5732" y="2505"/>
                    <a:pt x="5343" y="1043"/>
                    <a:pt x="4140" y="349"/>
                  </a:cubicBezTo>
                  <a:cubicBezTo>
                    <a:pt x="3732" y="114"/>
                    <a:pt x="3297" y="1"/>
                    <a:pt x="2872"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2" name="Google Shape;4752;p10"/>
            <p:cNvSpPr/>
            <p:nvPr/>
          </p:nvSpPr>
          <p:spPr>
            <a:xfrm>
              <a:off x="3818775" y="4557000"/>
              <a:ext cx="140425" cy="123700"/>
            </a:xfrm>
            <a:custGeom>
              <a:rect b="b" l="l" r="r" t="t"/>
              <a:pathLst>
                <a:path extrusionOk="0" h="4948" w="5617">
                  <a:moveTo>
                    <a:pt x="2860" y="1"/>
                  </a:moveTo>
                  <a:cubicBezTo>
                    <a:pt x="1992" y="1"/>
                    <a:pt x="1140" y="464"/>
                    <a:pt x="683" y="1277"/>
                  </a:cubicBezTo>
                  <a:cubicBezTo>
                    <a:pt x="0" y="2487"/>
                    <a:pt x="437" y="4030"/>
                    <a:pt x="1638" y="4669"/>
                  </a:cubicBezTo>
                  <a:cubicBezTo>
                    <a:pt x="1993" y="4858"/>
                    <a:pt x="2377" y="4948"/>
                    <a:pt x="2759" y="4948"/>
                  </a:cubicBezTo>
                  <a:cubicBezTo>
                    <a:pt x="3626" y="4948"/>
                    <a:pt x="4478" y="4484"/>
                    <a:pt x="4936" y="3671"/>
                  </a:cubicBezTo>
                  <a:cubicBezTo>
                    <a:pt x="5616" y="2462"/>
                    <a:pt x="5182" y="919"/>
                    <a:pt x="3981" y="279"/>
                  </a:cubicBezTo>
                  <a:cubicBezTo>
                    <a:pt x="3626" y="90"/>
                    <a:pt x="3241" y="1"/>
                    <a:pt x="2860"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3" name="Google Shape;4753;p10"/>
            <p:cNvSpPr/>
            <p:nvPr/>
          </p:nvSpPr>
          <p:spPr>
            <a:xfrm>
              <a:off x="2190625" y="3641650"/>
              <a:ext cx="140325" cy="123675"/>
            </a:xfrm>
            <a:custGeom>
              <a:rect b="b" l="l" r="r" t="t"/>
              <a:pathLst>
                <a:path extrusionOk="0" h="4947" w="5613">
                  <a:moveTo>
                    <a:pt x="2856" y="0"/>
                  </a:moveTo>
                  <a:cubicBezTo>
                    <a:pt x="2010" y="0"/>
                    <a:pt x="1176" y="440"/>
                    <a:pt x="710" y="1223"/>
                  </a:cubicBezTo>
                  <a:cubicBezTo>
                    <a:pt x="1" y="2414"/>
                    <a:pt x="397" y="3970"/>
                    <a:pt x="1584" y="4639"/>
                  </a:cubicBezTo>
                  <a:cubicBezTo>
                    <a:pt x="1953" y="4848"/>
                    <a:pt x="2357" y="4947"/>
                    <a:pt x="2758" y="4947"/>
                  </a:cubicBezTo>
                  <a:cubicBezTo>
                    <a:pt x="3604" y="4947"/>
                    <a:pt x="4438" y="4507"/>
                    <a:pt x="4904" y="3724"/>
                  </a:cubicBezTo>
                  <a:cubicBezTo>
                    <a:pt x="5612" y="2532"/>
                    <a:pt x="5216" y="977"/>
                    <a:pt x="4031" y="308"/>
                  </a:cubicBezTo>
                  <a:cubicBezTo>
                    <a:pt x="3662" y="99"/>
                    <a:pt x="3258" y="0"/>
                    <a:pt x="2856"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4" name="Google Shape;4754;p10"/>
            <p:cNvSpPr/>
            <p:nvPr/>
          </p:nvSpPr>
          <p:spPr>
            <a:xfrm>
              <a:off x="4256075" y="1057675"/>
              <a:ext cx="139225" cy="123700"/>
            </a:xfrm>
            <a:custGeom>
              <a:rect b="b" l="l" r="r" t="t"/>
              <a:pathLst>
                <a:path extrusionOk="0" h="4948" w="5569">
                  <a:moveTo>
                    <a:pt x="2839" y="1"/>
                  </a:moveTo>
                  <a:cubicBezTo>
                    <a:pt x="1980" y="1"/>
                    <a:pt x="1131" y="454"/>
                    <a:pt x="669" y="1258"/>
                  </a:cubicBezTo>
                  <a:cubicBezTo>
                    <a:pt x="0" y="2422"/>
                    <a:pt x="371" y="3922"/>
                    <a:pt x="1497" y="4605"/>
                  </a:cubicBezTo>
                  <a:cubicBezTo>
                    <a:pt x="1881" y="4837"/>
                    <a:pt x="2307" y="4948"/>
                    <a:pt x="2731" y="4948"/>
                  </a:cubicBezTo>
                  <a:cubicBezTo>
                    <a:pt x="3590" y="4948"/>
                    <a:pt x="4438" y="4495"/>
                    <a:pt x="4901" y="3690"/>
                  </a:cubicBezTo>
                  <a:cubicBezTo>
                    <a:pt x="5569" y="2527"/>
                    <a:pt x="5197" y="1027"/>
                    <a:pt x="4072" y="343"/>
                  </a:cubicBezTo>
                  <a:cubicBezTo>
                    <a:pt x="3689" y="111"/>
                    <a:pt x="3263" y="1"/>
                    <a:pt x="2839"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5" name="Google Shape;4755;p10"/>
            <p:cNvSpPr/>
            <p:nvPr/>
          </p:nvSpPr>
          <p:spPr>
            <a:xfrm>
              <a:off x="4953850" y="1449975"/>
              <a:ext cx="139300" cy="123700"/>
            </a:xfrm>
            <a:custGeom>
              <a:rect b="b" l="l" r="r" t="t"/>
              <a:pathLst>
                <a:path extrusionOk="0" h="4948" w="5572">
                  <a:moveTo>
                    <a:pt x="2838" y="0"/>
                  </a:moveTo>
                  <a:cubicBezTo>
                    <a:pt x="1972" y="0"/>
                    <a:pt x="1119" y="461"/>
                    <a:pt x="659" y="1276"/>
                  </a:cubicBezTo>
                  <a:cubicBezTo>
                    <a:pt x="0" y="2446"/>
                    <a:pt x="385" y="3942"/>
                    <a:pt x="1517" y="4615"/>
                  </a:cubicBezTo>
                  <a:cubicBezTo>
                    <a:pt x="1897" y="4841"/>
                    <a:pt x="2317" y="4948"/>
                    <a:pt x="2734" y="4948"/>
                  </a:cubicBezTo>
                  <a:cubicBezTo>
                    <a:pt x="3599" y="4948"/>
                    <a:pt x="4452" y="4488"/>
                    <a:pt x="4912" y="3672"/>
                  </a:cubicBezTo>
                  <a:cubicBezTo>
                    <a:pt x="5572" y="2502"/>
                    <a:pt x="5187" y="1006"/>
                    <a:pt x="4056" y="333"/>
                  </a:cubicBezTo>
                  <a:cubicBezTo>
                    <a:pt x="3675" y="107"/>
                    <a:pt x="3255" y="0"/>
                    <a:pt x="2838"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6" name="Google Shape;4756;p10"/>
            <p:cNvSpPr/>
            <p:nvPr/>
          </p:nvSpPr>
          <p:spPr>
            <a:xfrm>
              <a:off x="4550425" y="4343950"/>
              <a:ext cx="140900" cy="124350"/>
            </a:xfrm>
            <a:custGeom>
              <a:rect b="b" l="l" r="r" t="t"/>
              <a:pathLst>
                <a:path extrusionOk="0" h="4974" w="5636">
                  <a:moveTo>
                    <a:pt x="2858" y="0"/>
                  </a:moveTo>
                  <a:cubicBezTo>
                    <a:pt x="1994" y="0"/>
                    <a:pt x="1150" y="463"/>
                    <a:pt x="687" y="1279"/>
                  </a:cubicBezTo>
                  <a:cubicBezTo>
                    <a:pt x="0" y="2490"/>
                    <a:pt x="413" y="4009"/>
                    <a:pt x="1608" y="4671"/>
                  </a:cubicBezTo>
                  <a:cubicBezTo>
                    <a:pt x="1979" y="4876"/>
                    <a:pt x="2380" y="4973"/>
                    <a:pt x="2776" y="4973"/>
                  </a:cubicBezTo>
                  <a:cubicBezTo>
                    <a:pt x="3657" y="4973"/>
                    <a:pt x="4516" y="4492"/>
                    <a:pt x="4972" y="3647"/>
                  </a:cubicBezTo>
                  <a:cubicBezTo>
                    <a:pt x="5635" y="2419"/>
                    <a:pt x="5187" y="913"/>
                    <a:pt x="3976" y="276"/>
                  </a:cubicBezTo>
                  <a:cubicBezTo>
                    <a:pt x="3620" y="89"/>
                    <a:pt x="3237" y="0"/>
                    <a:pt x="2858"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7" name="Google Shape;4757;p10"/>
            <p:cNvSpPr/>
            <p:nvPr/>
          </p:nvSpPr>
          <p:spPr>
            <a:xfrm>
              <a:off x="2755050" y="4271050"/>
              <a:ext cx="140425" cy="123725"/>
            </a:xfrm>
            <a:custGeom>
              <a:rect b="b" l="l" r="r" t="t"/>
              <a:pathLst>
                <a:path extrusionOk="0" h="4949" w="5617">
                  <a:moveTo>
                    <a:pt x="2861" y="1"/>
                  </a:moveTo>
                  <a:cubicBezTo>
                    <a:pt x="1993" y="1"/>
                    <a:pt x="1141" y="464"/>
                    <a:pt x="683" y="1277"/>
                  </a:cubicBezTo>
                  <a:cubicBezTo>
                    <a:pt x="1" y="2485"/>
                    <a:pt x="436" y="4030"/>
                    <a:pt x="1637" y="4669"/>
                  </a:cubicBezTo>
                  <a:cubicBezTo>
                    <a:pt x="1992" y="4859"/>
                    <a:pt x="2377" y="4949"/>
                    <a:pt x="2759" y="4949"/>
                  </a:cubicBezTo>
                  <a:cubicBezTo>
                    <a:pt x="3627" y="4949"/>
                    <a:pt x="4479" y="4485"/>
                    <a:pt x="4936" y="3673"/>
                  </a:cubicBezTo>
                  <a:cubicBezTo>
                    <a:pt x="5617" y="2463"/>
                    <a:pt x="5184" y="919"/>
                    <a:pt x="3983" y="279"/>
                  </a:cubicBezTo>
                  <a:cubicBezTo>
                    <a:pt x="3627" y="90"/>
                    <a:pt x="3243" y="1"/>
                    <a:pt x="2861"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8" name="Google Shape;4758;p10"/>
            <p:cNvSpPr/>
            <p:nvPr/>
          </p:nvSpPr>
          <p:spPr>
            <a:xfrm>
              <a:off x="1991850" y="2905575"/>
              <a:ext cx="140750" cy="124300"/>
            </a:xfrm>
            <a:custGeom>
              <a:rect b="b" l="l" r="r" t="t"/>
              <a:pathLst>
                <a:path extrusionOk="0" h="4972" w="5630">
                  <a:moveTo>
                    <a:pt x="2854" y="0"/>
                  </a:moveTo>
                  <a:cubicBezTo>
                    <a:pt x="2010" y="0"/>
                    <a:pt x="1184" y="440"/>
                    <a:pt x="715" y="1225"/>
                  </a:cubicBezTo>
                  <a:cubicBezTo>
                    <a:pt x="0" y="2422"/>
                    <a:pt x="376" y="3953"/>
                    <a:pt x="1555" y="4641"/>
                  </a:cubicBezTo>
                  <a:cubicBezTo>
                    <a:pt x="1939" y="4865"/>
                    <a:pt x="2358" y="4972"/>
                    <a:pt x="2773" y="4972"/>
                  </a:cubicBezTo>
                  <a:cubicBezTo>
                    <a:pt x="3634" y="4972"/>
                    <a:pt x="4476" y="4514"/>
                    <a:pt x="4941" y="3698"/>
                  </a:cubicBezTo>
                  <a:cubicBezTo>
                    <a:pt x="5630" y="2488"/>
                    <a:pt x="5220" y="967"/>
                    <a:pt x="4025" y="304"/>
                  </a:cubicBezTo>
                  <a:cubicBezTo>
                    <a:pt x="3654" y="98"/>
                    <a:pt x="3252" y="0"/>
                    <a:pt x="2854"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9" name="Google Shape;4759;p10"/>
            <p:cNvSpPr/>
            <p:nvPr/>
          </p:nvSpPr>
          <p:spPr>
            <a:xfrm>
              <a:off x="2988225" y="4401825"/>
              <a:ext cx="139300" cy="123700"/>
            </a:xfrm>
            <a:custGeom>
              <a:rect b="b" l="l" r="r" t="t"/>
              <a:pathLst>
                <a:path extrusionOk="0" h="4948" w="5572">
                  <a:moveTo>
                    <a:pt x="2836" y="1"/>
                  </a:moveTo>
                  <a:cubicBezTo>
                    <a:pt x="1955" y="1"/>
                    <a:pt x="1089" y="479"/>
                    <a:pt x="637" y="1317"/>
                  </a:cubicBezTo>
                  <a:cubicBezTo>
                    <a:pt x="0" y="2499"/>
                    <a:pt x="413" y="3986"/>
                    <a:pt x="1556" y="4637"/>
                  </a:cubicBezTo>
                  <a:cubicBezTo>
                    <a:pt x="1927" y="4848"/>
                    <a:pt x="2333" y="4948"/>
                    <a:pt x="2736" y="4948"/>
                  </a:cubicBezTo>
                  <a:cubicBezTo>
                    <a:pt x="3617" y="4948"/>
                    <a:pt x="4483" y="4469"/>
                    <a:pt x="4935" y="3632"/>
                  </a:cubicBezTo>
                  <a:cubicBezTo>
                    <a:pt x="5572" y="2450"/>
                    <a:pt x="5161" y="963"/>
                    <a:pt x="4016" y="312"/>
                  </a:cubicBezTo>
                  <a:cubicBezTo>
                    <a:pt x="3645" y="101"/>
                    <a:pt x="3239" y="1"/>
                    <a:pt x="2836"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0" name="Google Shape;4760;p10"/>
            <p:cNvSpPr/>
            <p:nvPr/>
          </p:nvSpPr>
          <p:spPr>
            <a:xfrm>
              <a:off x="5534175" y="2869125"/>
              <a:ext cx="138375" cy="122250"/>
            </a:xfrm>
            <a:custGeom>
              <a:rect b="b" l="l" r="r" t="t"/>
              <a:pathLst>
                <a:path extrusionOk="0" h="4890" w="5535">
                  <a:moveTo>
                    <a:pt x="2854" y="0"/>
                  </a:moveTo>
                  <a:cubicBezTo>
                    <a:pt x="2009" y="0"/>
                    <a:pt x="1160" y="436"/>
                    <a:pt x="699" y="1202"/>
                  </a:cubicBezTo>
                  <a:cubicBezTo>
                    <a:pt x="1" y="2362"/>
                    <a:pt x="418" y="3962"/>
                    <a:pt x="1586" y="4605"/>
                  </a:cubicBezTo>
                  <a:cubicBezTo>
                    <a:pt x="1938" y="4798"/>
                    <a:pt x="2325" y="4889"/>
                    <a:pt x="2711" y="4889"/>
                  </a:cubicBezTo>
                  <a:cubicBezTo>
                    <a:pt x="3575" y="4889"/>
                    <a:pt x="4434" y="4432"/>
                    <a:pt x="4884" y="3637"/>
                  </a:cubicBezTo>
                  <a:cubicBezTo>
                    <a:pt x="5534" y="2489"/>
                    <a:pt x="5138" y="964"/>
                    <a:pt x="4018" y="309"/>
                  </a:cubicBezTo>
                  <a:cubicBezTo>
                    <a:pt x="3659" y="99"/>
                    <a:pt x="3257" y="0"/>
                    <a:pt x="2854"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1" name="Google Shape;4761;p10"/>
            <p:cNvSpPr/>
            <p:nvPr/>
          </p:nvSpPr>
          <p:spPr>
            <a:xfrm>
              <a:off x="2742950" y="1299900"/>
              <a:ext cx="138350" cy="122250"/>
            </a:xfrm>
            <a:custGeom>
              <a:rect b="b" l="l" r="r" t="t"/>
              <a:pathLst>
                <a:path extrusionOk="0" h="4890" w="5534">
                  <a:moveTo>
                    <a:pt x="2855" y="1"/>
                  </a:moveTo>
                  <a:cubicBezTo>
                    <a:pt x="2017" y="1"/>
                    <a:pt x="1173" y="429"/>
                    <a:pt x="709" y="1186"/>
                  </a:cubicBezTo>
                  <a:cubicBezTo>
                    <a:pt x="0" y="2340"/>
                    <a:pt x="405" y="3943"/>
                    <a:pt x="1569" y="4596"/>
                  </a:cubicBezTo>
                  <a:cubicBezTo>
                    <a:pt x="1924" y="4795"/>
                    <a:pt x="2317" y="4889"/>
                    <a:pt x="2709" y="4889"/>
                  </a:cubicBezTo>
                  <a:cubicBezTo>
                    <a:pt x="3565" y="4889"/>
                    <a:pt x="4420" y="4440"/>
                    <a:pt x="4875" y="3654"/>
                  </a:cubicBezTo>
                  <a:cubicBezTo>
                    <a:pt x="5533" y="2518"/>
                    <a:pt x="5146" y="984"/>
                    <a:pt x="4035" y="319"/>
                  </a:cubicBezTo>
                  <a:cubicBezTo>
                    <a:pt x="3673" y="103"/>
                    <a:pt x="3264" y="1"/>
                    <a:pt x="2855"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2" name="Google Shape;4762;p10"/>
            <p:cNvSpPr/>
            <p:nvPr/>
          </p:nvSpPr>
          <p:spPr>
            <a:xfrm>
              <a:off x="5235975" y="1765050"/>
              <a:ext cx="139575" cy="122975"/>
            </a:xfrm>
            <a:custGeom>
              <a:rect b="b" l="l" r="r" t="t"/>
              <a:pathLst>
                <a:path extrusionOk="0" h="4919" w="5583">
                  <a:moveTo>
                    <a:pt x="2852" y="0"/>
                  </a:moveTo>
                  <a:cubicBezTo>
                    <a:pt x="1988" y="0"/>
                    <a:pt x="1133" y="458"/>
                    <a:pt x="678" y="1258"/>
                  </a:cubicBezTo>
                  <a:cubicBezTo>
                    <a:pt x="0" y="2448"/>
                    <a:pt x="432" y="4007"/>
                    <a:pt x="1614" y="4641"/>
                  </a:cubicBezTo>
                  <a:cubicBezTo>
                    <a:pt x="1965" y="4830"/>
                    <a:pt x="2348" y="4919"/>
                    <a:pt x="2729" y="4919"/>
                  </a:cubicBezTo>
                  <a:cubicBezTo>
                    <a:pt x="3594" y="4919"/>
                    <a:pt x="4449" y="4461"/>
                    <a:pt x="4904" y="3661"/>
                  </a:cubicBezTo>
                  <a:cubicBezTo>
                    <a:pt x="5582" y="2472"/>
                    <a:pt x="5150" y="913"/>
                    <a:pt x="3967" y="278"/>
                  </a:cubicBezTo>
                  <a:cubicBezTo>
                    <a:pt x="3616" y="90"/>
                    <a:pt x="3233" y="0"/>
                    <a:pt x="2852"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3" name="Google Shape;4763;p10"/>
            <p:cNvSpPr/>
            <p:nvPr/>
          </p:nvSpPr>
          <p:spPr>
            <a:xfrm>
              <a:off x="5051100" y="4001525"/>
              <a:ext cx="137800" cy="122200"/>
            </a:xfrm>
            <a:custGeom>
              <a:rect b="b" l="l" r="r" t="t"/>
              <a:pathLst>
                <a:path extrusionOk="0" h="4888" w="5512">
                  <a:moveTo>
                    <a:pt x="2835" y="1"/>
                  </a:moveTo>
                  <a:cubicBezTo>
                    <a:pt x="1968" y="1"/>
                    <a:pt x="1096" y="459"/>
                    <a:pt x="646" y="1261"/>
                  </a:cubicBezTo>
                  <a:cubicBezTo>
                    <a:pt x="1" y="2413"/>
                    <a:pt x="401" y="3932"/>
                    <a:pt x="1526" y="4584"/>
                  </a:cubicBezTo>
                  <a:cubicBezTo>
                    <a:pt x="1883" y="4790"/>
                    <a:pt x="2283" y="4888"/>
                    <a:pt x="2683" y="4888"/>
                  </a:cubicBezTo>
                  <a:cubicBezTo>
                    <a:pt x="3531" y="4888"/>
                    <a:pt x="4382" y="4450"/>
                    <a:pt x="4841" y="3679"/>
                  </a:cubicBezTo>
                  <a:cubicBezTo>
                    <a:pt x="5512" y="2553"/>
                    <a:pt x="5142" y="1013"/>
                    <a:pt x="4038" y="334"/>
                  </a:cubicBezTo>
                  <a:cubicBezTo>
                    <a:pt x="3670" y="108"/>
                    <a:pt x="3253" y="1"/>
                    <a:pt x="2835"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4" name="Google Shape;4764;p10"/>
            <p:cNvSpPr/>
            <p:nvPr/>
          </p:nvSpPr>
          <p:spPr>
            <a:xfrm>
              <a:off x="3840350" y="980450"/>
              <a:ext cx="139550" cy="123000"/>
            </a:xfrm>
            <a:custGeom>
              <a:rect b="b" l="l" r="r" t="t"/>
              <a:pathLst>
                <a:path extrusionOk="0" h="4920" w="5582">
                  <a:moveTo>
                    <a:pt x="2853" y="0"/>
                  </a:moveTo>
                  <a:cubicBezTo>
                    <a:pt x="1993" y="0"/>
                    <a:pt x="1141" y="453"/>
                    <a:pt x="685" y="1247"/>
                  </a:cubicBezTo>
                  <a:cubicBezTo>
                    <a:pt x="1" y="2433"/>
                    <a:pt x="424" y="3993"/>
                    <a:pt x="1603" y="4636"/>
                  </a:cubicBezTo>
                  <a:cubicBezTo>
                    <a:pt x="1957" y="4829"/>
                    <a:pt x="2344" y="4920"/>
                    <a:pt x="2730" y="4920"/>
                  </a:cubicBezTo>
                  <a:cubicBezTo>
                    <a:pt x="3589" y="4920"/>
                    <a:pt x="4441" y="4467"/>
                    <a:pt x="4898" y="3674"/>
                  </a:cubicBezTo>
                  <a:cubicBezTo>
                    <a:pt x="5581" y="2487"/>
                    <a:pt x="5159" y="925"/>
                    <a:pt x="3980" y="284"/>
                  </a:cubicBezTo>
                  <a:cubicBezTo>
                    <a:pt x="3626" y="92"/>
                    <a:pt x="3239" y="0"/>
                    <a:pt x="2853"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5" name="Google Shape;4765;p10"/>
            <p:cNvSpPr/>
            <p:nvPr/>
          </p:nvSpPr>
          <p:spPr>
            <a:xfrm>
              <a:off x="2426400" y="1589825"/>
              <a:ext cx="139475" cy="122975"/>
            </a:xfrm>
            <a:custGeom>
              <a:rect b="b" l="l" r="r" t="t"/>
              <a:pathLst>
                <a:path extrusionOk="0" h="4919" w="5579">
                  <a:moveTo>
                    <a:pt x="2850" y="0"/>
                  </a:moveTo>
                  <a:cubicBezTo>
                    <a:pt x="2009" y="0"/>
                    <a:pt x="1172" y="433"/>
                    <a:pt x="707" y="1202"/>
                  </a:cubicBezTo>
                  <a:cubicBezTo>
                    <a:pt x="1" y="2371"/>
                    <a:pt x="394" y="3943"/>
                    <a:pt x="1559" y="4611"/>
                  </a:cubicBezTo>
                  <a:cubicBezTo>
                    <a:pt x="1923" y="4819"/>
                    <a:pt x="2326" y="4918"/>
                    <a:pt x="2728" y="4918"/>
                  </a:cubicBezTo>
                  <a:cubicBezTo>
                    <a:pt x="3570" y="4918"/>
                    <a:pt x="4407" y="4484"/>
                    <a:pt x="4873" y="3716"/>
                  </a:cubicBezTo>
                  <a:cubicBezTo>
                    <a:pt x="5579" y="2549"/>
                    <a:pt x="5185" y="977"/>
                    <a:pt x="4019" y="308"/>
                  </a:cubicBezTo>
                  <a:cubicBezTo>
                    <a:pt x="3655" y="99"/>
                    <a:pt x="3252" y="0"/>
                    <a:pt x="2850"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6" name="Google Shape;4766;p10"/>
            <p:cNvSpPr/>
            <p:nvPr/>
          </p:nvSpPr>
          <p:spPr>
            <a:xfrm>
              <a:off x="2027250" y="2301575"/>
              <a:ext cx="137800" cy="122200"/>
            </a:xfrm>
            <a:custGeom>
              <a:rect b="b" l="l" r="r" t="t"/>
              <a:pathLst>
                <a:path extrusionOk="0" h="4888" w="5512">
                  <a:moveTo>
                    <a:pt x="2835" y="0"/>
                  </a:moveTo>
                  <a:cubicBezTo>
                    <a:pt x="1968" y="0"/>
                    <a:pt x="1097" y="459"/>
                    <a:pt x="648" y="1260"/>
                  </a:cubicBezTo>
                  <a:cubicBezTo>
                    <a:pt x="1" y="2412"/>
                    <a:pt x="403" y="3933"/>
                    <a:pt x="1526" y="4583"/>
                  </a:cubicBezTo>
                  <a:cubicBezTo>
                    <a:pt x="1884" y="4790"/>
                    <a:pt x="2284" y="4888"/>
                    <a:pt x="2684" y="4888"/>
                  </a:cubicBezTo>
                  <a:cubicBezTo>
                    <a:pt x="3532" y="4888"/>
                    <a:pt x="4383" y="4449"/>
                    <a:pt x="4841" y="3679"/>
                  </a:cubicBezTo>
                  <a:cubicBezTo>
                    <a:pt x="5512" y="2553"/>
                    <a:pt x="5143" y="1014"/>
                    <a:pt x="4040" y="334"/>
                  </a:cubicBezTo>
                  <a:cubicBezTo>
                    <a:pt x="3671" y="107"/>
                    <a:pt x="3253" y="0"/>
                    <a:pt x="2835"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7" name="Google Shape;4767;p10"/>
            <p:cNvSpPr/>
            <p:nvPr/>
          </p:nvSpPr>
          <p:spPr>
            <a:xfrm>
              <a:off x="5450200" y="3289775"/>
              <a:ext cx="139525" cy="123025"/>
            </a:xfrm>
            <a:custGeom>
              <a:rect b="b" l="l" r="r" t="t"/>
              <a:pathLst>
                <a:path extrusionOk="0" h="4921" w="5581">
                  <a:moveTo>
                    <a:pt x="2852" y="1"/>
                  </a:moveTo>
                  <a:cubicBezTo>
                    <a:pt x="1996" y="1"/>
                    <a:pt x="1147" y="451"/>
                    <a:pt x="688" y="1240"/>
                  </a:cubicBezTo>
                  <a:cubicBezTo>
                    <a:pt x="0" y="2424"/>
                    <a:pt x="419" y="3986"/>
                    <a:pt x="1596" y="4632"/>
                  </a:cubicBezTo>
                  <a:cubicBezTo>
                    <a:pt x="1952" y="4828"/>
                    <a:pt x="2341" y="4920"/>
                    <a:pt x="2729" y="4920"/>
                  </a:cubicBezTo>
                  <a:cubicBezTo>
                    <a:pt x="3586" y="4920"/>
                    <a:pt x="4435" y="4470"/>
                    <a:pt x="4894" y="3681"/>
                  </a:cubicBezTo>
                  <a:cubicBezTo>
                    <a:pt x="5581" y="2497"/>
                    <a:pt x="5162" y="935"/>
                    <a:pt x="3985" y="288"/>
                  </a:cubicBezTo>
                  <a:cubicBezTo>
                    <a:pt x="3630" y="93"/>
                    <a:pt x="3240" y="1"/>
                    <a:pt x="2852"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8" name="Google Shape;4768;p10"/>
            <p:cNvSpPr/>
            <p:nvPr/>
          </p:nvSpPr>
          <p:spPr>
            <a:xfrm>
              <a:off x="4735525" y="4292625"/>
              <a:ext cx="135975" cy="120625"/>
            </a:xfrm>
            <a:custGeom>
              <a:rect b="b" l="l" r="r" t="t"/>
              <a:pathLst>
                <a:path extrusionOk="0" h="4825" w="5439">
                  <a:moveTo>
                    <a:pt x="2814" y="1"/>
                  </a:moveTo>
                  <a:cubicBezTo>
                    <a:pt x="1950" y="1"/>
                    <a:pt x="1079" y="458"/>
                    <a:pt x="640" y="1246"/>
                  </a:cubicBezTo>
                  <a:cubicBezTo>
                    <a:pt x="1" y="2391"/>
                    <a:pt x="434" y="3949"/>
                    <a:pt x="1564" y="4558"/>
                  </a:cubicBezTo>
                  <a:cubicBezTo>
                    <a:pt x="1901" y="4739"/>
                    <a:pt x="2274" y="4825"/>
                    <a:pt x="2648" y="4825"/>
                  </a:cubicBezTo>
                  <a:cubicBezTo>
                    <a:pt x="3534" y="4825"/>
                    <a:pt x="4424" y="4345"/>
                    <a:pt x="4849" y="3532"/>
                  </a:cubicBezTo>
                  <a:cubicBezTo>
                    <a:pt x="5438" y="2400"/>
                    <a:pt x="5026" y="919"/>
                    <a:pt x="3944" y="296"/>
                  </a:cubicBezTo>
                  <a:cubicBezTo>
                    <a:pt x="3597" y="95"/>
                    <a:pt x="3206" y="1"/>
                    <a:pt x="2814"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9" name="Google Shape;4769;p10"/>
            <p:cNvSpPr/>
            <p:nvPr/>
          </p:nvSpPr>
          <p:spPr>
            <a:xfrm>
              <a:off x="2524450" y="4141850"/>
              <a:ext cx="135950" cy="120600"/>
            </a:xfrm>
            <a:custGeom>
              <a:rect b="b" l="l" r="r" t="t"/>
              <a:pathLst>
                <a:path extrusionOk="0" h="4824" w="5438">
                  <a:moveTo>
                    <a:pt x="2812" y="0"/>
                  </a:moveTo>
                  <a:cubicBezTo>
                    <a:pt x="1941" y="0"/>
                    <a:pt x="1064" y="465"/>
                    <a:pt x="629" y="1262"/>
                  </a:cubicBezTo>
                  <a:cubicBezTo>
                    <a:pt x="0" y="2417"/>
                    <a:pt x="447" y="3971"/>
                    <a:pt x="1581" y="4566"/>
                  </a:cubicBezTo>
                  <a:cubicBezTo>
                    <a:pt x="1915" y="4741"/>
                    <a:pt x="2282" y="4824"/>
                    <a:pt x="2649" y="4824"/>
                  </a:cubicBezTo>
                  <a:cubicBezTo>
                    <a:pt x="3543" y="4824"/>
                    <a:pt x="4438" y="4335"/>
                    <a:pt x="4857" y="3512"/>
                  </a:cubicBezTo>
                  <a:cubicBezTo>
                    <a:pt x="5438" y="2373"/>
                    <a:pt x="5012" y="895"/>
                    <a:pt x="3926" y="285"/>
                  </a:cubicBezTo>
                  <a:cubicBezTo>
                    <a:pt x="3582" y="91"/>
                    <a:pt x="3198" y="0"/>
                    <a:pt x="2812"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0" name="Google Shape;4770;p10"/>
            <p:cNvSpPr/>
            <p:nvPr/>
          </p:nvSpPr>
          <p:spPr>
            <a:xfrm>
              <a:off x="3222325" y="4534075"/>
              <a:ext cx="136450" cy="120675"/>
            </a:xfrm>
            <a:custGeom>
              <a:rect b="b" l="l" r="r" t="t"/>
              <a:pathLst>
                <a:path extrusionOk="0" h="4827" w="5458">
                  <a:moveTo>
                    <a:pt x="2813" y="1"/>
                  </a:moveTo>
                  <a:cubicBezTo>
                    <a:pt x="2005" y="1"/>
                    <a:pt x="1186" y="403"/>
                    <a:pt x="714" y="1118"/>
                  </a:cubicBezTo>
                  <a:cubicBezTo>
                    <a:pt x="1" y="2203"/>
                    <a:pt x="337" y="3779"/>
                    <a:pt x="1433" y="4484"/>
                  </a:cubicBezTo>
                  <a:cubicBezTo>
                    <a:pt x="1796" y="4717"/>
                    <a:pt x="2215" y="4827"/>
                    <a:pt x="2638" y="4827"/>
                  </a:cubicBezTo>
                  <a:cubicBezTo>
                    <a:pt x="3467" y="4827"/>
                    <a:pt x="4310" y="4406"/>
                    <a:pt x="4771" y="3663"/>
                  </a:cubicBezTo>
                  <a:cubicBezTo>
                    <a:pt x="5458" y="2558"/>
                    <a:pt x="5083" y="984"/>
                    <a:pt x="3974" y="315"/>
                  </a:cubicBezTo>
                  <a:cubicBezTo>
                    <a:pt x="3620" y="102"/>
                    <a:pt x="3218" y="1"/>
                    <a:pt x="2813"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1" name="Google Shape;4771;p10"/>
            <p:cNvSpPr/>
            <p:nvPr/>
          </p:nvSpPr>
          <p:spPr>
            <a:xfrm>
              <a:off x="1944300" y="2723400"/>
              <a:ext cx="136550" cy="120700"/>
            </a:xfrm>
            <a:custGeom>
              <a:rect b="b" l="l" r="r" t="t"/>
              <a:pathLst>
                <a:path extrusionOk="0" h="4828" w="5462">
                  <a:moveTo>
                    <a:pt x="2810" y="1"/>
                  </a:moveTo>
                  <a:cubicBezTo>
                    <a:pt x="1987" y="1"/>
                    <a:pt x="1157" y="418"/>
                    <a:pt x="694" y="1153"/>
                  </a:cubicBezTo>
                  <a:cubicBezTo>
                    <a:pt x="0" y="2254"/>
                    <a:pt x="366" y="3829"/>
                    <a:pt x="1471" y="4507"/>
                  </a:cubicBezTo>
                  <a:cubicBezTo>
                    <a:pt x="1826" y="4725"/>
                    <a:pt x="2232" y="4828"/>
                    <a:pt x="2641" y="4828"/>
                  </a:cubicBezTo>
                  <a:cubicBezTo>
                    <a:pt x="3485" y="4828"/>
                    <a:pt x="4343" y="4391"/>
                    <a:pt x="4795" y="3627"/>
                  </a:cubicBezTo>
                  <a:cubicBezTo>
                    <a:pt x="5461" y="2502"/>
                    <a:pt x="5062" y="938"/>
                    <a:pt x="3940" y="296"/>
                  </a:cubicBezTo>
                  <a:cubicBezTo>
                    <a:pt x="3592" y="95"/>
                    <a:pt x="3202" y="1"/>
                    <a:pt x="2810"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2" name="Google Shape;4772;p10"/>
            <p:cNvSpPr/>
            <p:nvPr/>
          </p:nvSpPr>
          <p:spPr>
            <a:xfrm>
              <a:off x="2242400" y="3827500"/>
              <a:ext cx="136075" cy="119875"/>
            </a:xfrm>
            <a:custGeom>
              <a:rect b="b" l="l" r="r" t="t"/>
              <a:pathLst>
                <a:path extrusionOk="0" h="4795" w="5443">
                  <a:moveTo>
                    <a:pt x="2792" y="0"/>
                  </a:moveTo>
                  <a:cubicBezTo>
                    <a:pt x="1957" y="0"/>
                    <a:pt x="1121" y="435"/>
                    <a:pt x="672" y="1196"/>
                  </a:cubicBezTo>
                  <a:cubicBezTo>
                    <a:pt x="0" y="2332"/>
                    <a:pt x="410" y="3886"/>
                    <a:pt x="1546" y="4514"/>
                  </a:cubicBezTo>
                  <a:cubicBezTo>
                    <a:pt x="1890" y="4705"/>
                    <a:pt x="2270" y="4795"/>
                    <a:pt x="2650" y="4795"/>
                  </a:cubicBezTo>
                  <a:cubicBezTo>
                    <a:pt x="3486" y="4795"/>
                    <a:pt x="4322" y="4360"/>
                    <a:pt x="4770" y="3599"/>
                  </a:cubicBezTo>
                  <a:cubicBezTo>
                    <a:pt x="5442" y="2463"/>
                    <a:pt x="5033" y="908"/>
                    <a:pt x="3897" y="281"/>
                  </a:cubicBezTo>
                  <a:cubicBezTo>
                    <a:pt x="3553" y="90"/>
                    <a:pt x="3173" y="0"/>
                    <a:pt x="2792"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3" name="Google Shape;4773;p10"/>
            <p:cNvSpPr/>
            <p:nvPr/>
          </p:nvSpPr>
          <p:spPr>
            <a:xfrm>
              <a:off x="3638050" y="4612075"/>
              <a:ext cx="136000" cy="119925"/>
            </a:xfrm>
            <a:custGeom>
              <a:rect b="b" l="l" r="r" t="t"/>
              <a:pathLst>
                <a:path extrusionOk="0" h="4797" w="5440">
                  <a:moveTo>
                    <a:pt x="2792" y="1"/>
                  </a:moveTo>
                  <a:cubicBezTo>
                    <a:pt x="1966" y="1"/>
                    <a:pt x="1137" y="425"/>
                    <a:pt x="682" y="1172"/>
                  </a:cubicBezTo>
                  <a:cubicBezTo>
                    <a:pt x="0" y="2297"/>
                    <a:pt x="393" y="3859"/>
                    <a:pt x="1521" y="4503"/>
                  </a:cubicBezTo>
                  <a:cubicBezTo>
                    <a:pt x="1870" y="4702"/>
                    <a:pt x="2258" y="4796"/>
                    <a:pt x="2647" y="4796"/>
                  </a:cubicBezTo>
                  <a:cubicBezTo>
                    <a:pt x="3473" y="4796"/>
                    <a:pt x="4301" y="4372"/>
                    <a:pt x="4755" y="3624"/>
                  </a:cubicBezTo>
                  <a:cubicBezTo>
                    <a:pt x="5439" y="2500"/>
                    <a:pt x="5046" y="938"/>
                    <a:pt x="3918" y="294"/>
                  </a:cubicBezTo>
                  <a:cubicBezTo>
                    <a:pt x="3569" y="95"/>
                    <a:pt x="3181" y="1"/>
                    <a:pt x="2792"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4" name="Google Shape;4774;p10"/>
            <p:cNvSpPr/>
            <p:nvPr/>
          </p:nvSpPr>
          <p:spPr>
            <a:xfrm>
              <a:off x="4026300" y="929675"/>
              <a:ext cx="133600" cy="118175"/>
            </a:xfrm>
            <a:custGeom>
              <a:rect b="b" l="l" r="r" t="t"/>
              <a:pathLst>
                <a:path extrusionOk="0" h="4727" w="5344">
                  <a:moveTo>
                    <a:pt x="2712" y="1"/>
                  </a:moveTo>
                  <a:cubicBezTo>
                    <a:pt x="1897" y="1"/>
                    <a:pt x="1099" y="432"/>
                    <a:pt x="656" y="1200"/>
                  </a:cubicBezTo>
                  <a:cubicBezTo>
                    <a:pt x="0" y="2335"/>
                    <a:pt x="372" y="3776"/>
                    <a:pt x="1486" y="4420"/>
                  </a:cubicBezTo>
                  <a:cubicBezTo>
                    <a:pt x="1846" y="4628"/>
                    <a:pt x="2240" y="4727"/>
                    <a:pt x="2631" y="4727"/>
                  </a:cubicBezTo>
                  <a:cubicBezTo>
                    <a:pt x="3446" y="4727"/>
                    <a:pt x="4244" y="4295"/>
                    <a:pt x="4688" y="3528"/>
                  </a:cubicBezTo>
                  <a:cubicBezTo>
                    <a:pt x="5343" y="2392"/>
                    <a:pt x="4971" y="951"/>
                    <a:pt x="3858" y="308"/>
                  </a:cubicBezTo>
                  <a:cubicBezTo>
                    <a:pt x="3497" y="100"/>
                    <a:pt x="3103" y="1"/>
                    <a:pt x="2712"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5" name="Google Shape;4775;p10"/>
            <p:cNvSpPr/>
            <p:nvPr/>
          </p:nvSpPr>
          <p:spPr>
            <a:xfrm>
              <a:off x="5189300" y="1583500"/>
              <a:ext cx="133600" cy="118175"/>
            </a:xfrm>
            <a:custGeom>
              <a:rect b="b" l="l" r="r" t="t"/>
              <a:pathLst>
                <a:path extrusionOk="0" h="4727" w="5344">
                  <a:moveTo>
                    <a:pt x="2713" y="1"/>
                  </a:moveTo>
                  <a:cubicBezTo>
                    <a:pt x="1899" y="1"/>
                    <a:pt x="1101" y="431"/>
                    <a:pt x="657" y="1197"/>
                  </a:cubicBezTo>
                  <a:cubicBezTo>
                    <a:pt x="0" y="2332"/>
                    <a:pt x="371" y="3773"/>
                    <a:pt x="1484" y="4419"/>
                  </a:cubicBezTo>
                  <a:cubicBezTo>
                    <a:pt x="1845" y="4628"/>
                    <a:pt x="2240" y="4727"/>
                    <a:pt x="2631" y="4727"/>
                  </a:cubicBezTo>
                  <a:cubicBezTo>
                    <a:pt x="3445" y="4727"/>
                    <a:pt x="4244" y="4297"/>
                    <a:pt x="4688" y="3530"/>
                  </a:cubicBezTo>
                  <a:cubicBezTo>
                    <a:pt x="5343" y="2395"/>
                    <a:pt x="4973" y="954"/>
                    <a:pt x="3859" y="309"/>
                  </a:cubicBezTo>
                  <a:cubicBezTo>
                    <a:pt x="3498" y="100"/>
                    <a:pt x="3104" y="1"/>
                    <a:pt x="2713"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6" name="Google Shape;4776;p10"/>
            <p:cNvSpPr/>
            <p:nvPr/>
          </p:nvSpPr>
          <p:spPr>
            <a:xfrm>
              <a:off x="2295075" y="4013825"/>
              <a:ext cx="130025" cy="115100"/>
            </a:xfrm>
            <a:custGeom>
              <a:rect b="b" l="l" r="r" t="t"/>
              <a:pathLst>
                <a:path extrusionOk="0" h="4604" w="5201">
                  <a:moveTo>
                    <a:pt x="2605" y="0"/>
                  </a:moveTo>
                  <a:cubicBezTo>
                    <a:pt x="1823" y="0"/>
                    <a:pt x="1077" y="422"/>
                    <a:pt x="643" y="1187"/>
                  </a:cubicBezTo>
                  <a:cubicBezTo>
                    <a:pt x="1" y="2318"/>
                    <a:pt x="342" y="3645"/>
                    <a:pt x="1440" y="4283"/>
                  </a:cubicBezTo>
                  <a:cubicBezTo>
                    <a:pt x="1813" y="4500"/>
                    <a:pt x="2209" y="4603"/>
                    <a:pt x="2596" y="4603"/>
                  </a:cubicBezTo>
                  <a:cubicBezTo>
                    <a:pt x="3394" y="4603"/>
                    <a:pt x="4154" y="4163"/>
                    <a:pt x="4585" y="3367"/>
                  </a:cubicBezTo>
                  <a:cubicBezTo>
                    <a:pt x="5201" y="2231"/>
                    <a:pt x="4827" y="910"/>
                    <a:pt x="3711" y="293"/>
                  </a:cubicBezTo>
                  <a:cubicBezTo>
                    <a:pt x="3354" y="95"/>
                    <a:pt x="2976" y="0"/>
                    <a:pt x="2605"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7" name="Google Shape;4777;p10"/>
            <p:cNvSpPr/>
            <p:nvPr/>
          </p:nvSpPr>
          <p:spPr>
            <a:xfrm>
              <a:off x="3457600" y="4667650"/>
              <a:ext cx="130500" cy="115125"/>
            </a:xfrm>
            <a:custGeom>
              <a:rect b="b" l="l" r="r" t="t"/>
              <a:pathLst>
                <a:path extrusionOk="0" h="4605" w="5220">
                  <a:moveTo>
                    <a:pt x="2623" y="1"/>
                  </a:moveTo>
                  <a:cubicBezTo>
                    <a:pt x="1857" y="1"/>
                    <a:pt x="1124" y="405"/>
                    <a:pt x="689" y="1142"/>
                  </a:cubicBezTo>
                  <a:cubicBezTo>
                    <a:pt x="0" y="2303"/>
                    <a:pt x="358" y="3677"/>
                    <a:pt x="1511" y="4313"/>
                  </a:cubicBezTo>
                  <a:cubicBezTo>
                    <a:pt x="1867" y="4510"/>
                    <a:pt x="2244" y="4604"/>
                    <a:pt x="2614" y="4604"/>
                  </a:cubicBezTo>
                  <a:cubicBezTo>
                    <a:pt x="3398" y="4604"/>
                    <a:pt x="4145" y="4180"/>
                    <a:pt x="4579" y="3413"/>
                  </a:cubicBezTo>
                  <a:cubicBezTo>
                    <a:pt x="5220" y="2283"/>
                    <a:pt x="4875" y="956"/>
                    <a:pt x="3776" y="318"/>
                  </a:cubicBezTo>
                  <a:cubicBezTo>
                    <a:pt x="3406" y="104"/>
                    <a:pt x="3010" y="1"/>
                    <a:pt x="2623"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8" name="Google Shape;4778;p10"/>
            <p:cNvSpPr/>
            <p:nvPr/>
          </p:nvSpPr>
          <p:spPr>
            <a:xfrm>
              <a:off x="2810275" y="4459675"/>
              <a:ext cx="129300" cy="114350"/>
            </a:xfrm>
            <a:custGeom>
              <a:rect b="b" l="l" r="r" t="t"/>
              <a:pathLst>
                <a:path extrusionOk="0" h="4574" w="5172">
                  <a:moveTo>
                    <a:pt x="2599" y="0"/>
                  </a:moveTo>
                  <a:cubicBezTo>
                    <a:pt x="1827" y="0"/>
                    <a:pt x="1085" y="410"/>
                    <a:pt x="652" y="1154"/>
                  </a:cubicBezTo>
                  <a:cubicBezTo>
                    <a:pt x="1" y="2274"/>
                    <a:pt x="340" y="3623"/>
                    <a:pt x="1433" y="4259"/>
                  </a:cubicBezTo>
                  <a:cubicBezTo>
                    <a:pt x="1798" y="4472"/>
                    <a:pt x="2190" y="4574"/>
                    <a:pt x="2575" y="4574"/>
                  </a:cubicBezTo>
                  <a:cubicBezTo>
                    <a:pt x="3346" y="4574"/>
                    <a:pt x="4088" y="4164"/>
                    <a:pt x="4520" y="3421"/>
                  </a:cubicBezTo>
                  <a:cubicBezTo>
                    <a:pt x="5172" y="2299"/>
                    <a:pt x="4833" y="952"/>
                    <a:pt x="3739" y="314"/>
                  </a:cubicBezTo>
                  <a:cubicBezTo>
                    <a:pt x="3375" y="102"/>
                    <a:pt x="2983" y="0"/>
                    <a:pt x="2599"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9" name="Google Shape;4779;p10"/>
            <p:cNvSpPr/>
            <p:nvPr/>
          </p:nvSpPr>
          <p:spPr>
            <a:xfrm>
              <a:off x="4443325" y="1008375"/>
              <a:ext cx="130650" cy="115975"/>
            </a:xfrm>
            <a:custGeom>
              <a:rect b="b" l="l" r="r" t="t"/>
              <a:pathLst>
                <a:path extrusionOk="0" h="4639" w="5226">
                  <a:moveTo>
                    <a:pt x="2613" y="0"/>
                  </a:moveTo>
                  <a:cubicBezTo>
                    <a:pt x="1812" y="0"/>
                    <a:pt x="1054" y="443"/>
                    <a:pt x="618" y="1245"/>
                  </a:cubicBezTo>
                  <a:cubicBezTo>
                    <a:pt x="0" y="2381"/>
                    <a:pt x="366" y="3697"/>
                    <a:pt x="1469" y="4326"/>
                  </a:cubicBezTo>
                  <a:cubicBezTo>
                    <a:pt x="1840" y="4537"/>
                    <a:pt x="2232" y="4638"/>
                    <a:pt x="2614" y="4638"/>
                  </a:cubicBezTo>
                  <a:cubicBezTo>
                    <a:pt x="3415" y="4638"/>
                    <a:pt x="4174" y="4195"/>
                    <a:pt x="4610" y="3392"/>
                  </a:cubicBezTo>
                  <a:cubicBezTo>
                    <a:pt x="5226" y="2258"/>
                    <a:pt x="4862" y="940"/>
                    <a:pt x="3758" y="312"/>
                  </a:cubicBezTo>
                  <a:cubicBezTo>
                    <a:pt x="3387" y="101"/>
                    <a:pt x="2995" y="0"/>
                    <a:pt x="2613"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0" name="Google Shape;4780;p10"/>
            <p:cNvSpPr/>
            <p:nvPr/>
          </p:nvSpPr>
          <p:spPr>
            <a:xfrm>
              <a:off x="4675225" y="1138450"/>
              <a:ext cx="132550" cy="117350"/>
            </a:xfrm>
            <a:custGeom>
              <a:rect b="b" l="l" r="r" t="t"/>
              <a:pathLst>
                <a:path extrusionOk="0" h="4694" w="5302">
                  <a:moveTo>
                    <a:pt x="2661" y="0"/>
                  </a:moveTo>
                  <a:cubicBezTo>
                    <a:pt x="1827" y="0"/>
                    <a:pt x="1026" y="465"/>
                    <a:pt x="596" y="1287"/>
                  </a:cubicBezTo>
                  <a:cubicBezTo>
                    <a:pt x="1" y="2424"/>
                    <a:pt x="385" y="3767"/>
                    <a:pt x="1486" y="4389"/>
                  </a:cubicBezTo>
                  <a:cubicBezTo>
                    <a:pt x="1851" y="4595"/>
                    <a:pt x="2241" y="4694"/>
                    <a:pt x="2625" y="4694"/>
                  </a:cubicBezTo>
                  <a:cubicBezTo>
                    <a:pt x="3439" y="4694"/>
                    <a:pt x="4221" y="4250"/>
                    <a:pt x="4659" y="3456"/>
                  </a:cubicBezTo>
                  <a:cubicBezTo>
                    <a:pt x="5301" y="2290"/>
                    <a:pt x="4902" y="896"/>
                    <a:pt x="3748" y="277"/>
                  </a:cubicBezTo>
                  <a:cubicBezTo>
                    <a:pt x="3398" y="90"/>
                    <a:pt x="3026" y="0"/>
                    <a:pt x="2661"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1" name="Google Shape;4781;p10"/>
            <p:cNvSpPr/>
            <p:nvPr/>
          </p:nvSpPr>
          <p:spPr>
            <a:xfrm>
              <a:off x="4908725" y="1269975"/>
              <a:ext cx="130250" cy="115825"/>
            </a:xfrm>
            <a:custGeom>
              <a:rect b="b" l="l" r="r" t="t"/>
              <a:pathLst>
                <a:path extrusionOk="0" h="4633" w="5210">
                  <a:moveTo>
                    <a:pt x="2604" y="0"/>
                  </a:moveTo>
                  <a:cubicBezTo>
                    <a:pt x="1844" y="0"/>
                    <a:pt x="1118" y="395"/>
                    <a:pt x="677" y="1124"/>
                  </a:cubicBezTo>
                  <a:cubicBezTo>
                    <a:pt x="0" y="2240"/>
                    <a:pt x="288" y="3581"/>
                    <a:pt x="1347" y="4254"/>
                  </a:cubicBezTo>
                  <a:cubicBezTo>
                    <a:pt x="1749" y="4510"/>
                    <a:pt x="2183" y="4632"/>
                    <a:pt x="2607" y="4632"/>
                  </a:cubicBezTo>
                  <a:cubicBezTo>
                    <a:pt x="3367" y="4632"/>
                    <a:pt x="4093" y="4238"/>
                    <a:pt x="4534" y="3509"/>
                  </a:cubicBezTo>
                  <a:cubicBezTo>
                    <a:pt x="5209" y="2392"/>
                    <a:pt x="4922" y="1052"/>
                    <a:pt x="3862" y="377"/>
                  </a:cubicBezTo>
                  <a:cubicBezTo>
                    <a:pt x="3461" y="123"/>
                    <a:pt x="3027" y="0"/>
                    <a:pt x="2604"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2" name="Google Shape;4782;p10"/>
            <p:cNvSpPr/>
            <p:nvPr/>
          </p:nvSpPr>
          <p:spPr>
            <a:xfrm>
              <a:off x="3429850" y="907175"/>
              <a:ext cx="129450" cy="114350"/>
            </a:xfrm>
            <a:custGeom>
              <a:rect b="b" l="l" r="r" t="t"/>
              <a:pathLst>
                <a:path extrusionOk="0" h="4574" w="5178">
                  <a:moveTo>
                    <a:pt x="2602" y="0"/>
                  </a:moveTo>
                  <a:cubicBezTo>
                    <a:pt x="1810" y="0"/>
                    <a:pt x="1052" y="434"/>
                    <a:pt x="624" y="1210"/>
                  </a:cubicBezTo>
                  <a:cubicBezTo>
                    <a:pt x="1" y="2340"/>
                    <a:pt x="378" y="3678"/>
                    <a:pt x="1489" y="4290"/>
                  </a:cubicBezTo>
                  <a:cubicBezTo>
                    <a:pt x="1839" y="4482"/>
                    <a:pt x="2211" y="4574"/>
                    <a:pt x="2576" y="4574"/>
                  </a:cubicBezTo>
                  <a:cubicBezTo>
                    <a:pt x="3368" y="4574"/>
                    <a:pt x="4126" y="4141"/>
                    <a:pt x="4554" y="3364"/>
                  </a:cubicBezTo>
                  <a:cubicBezTo>
                    <a:pt x="5177" y="2234"/>
                    <a:pt x="4800" y="896"/>
                    <a:pt x="3688" y="284"/>
                  </a:cubicBezTo>
                  <a:cubicBezTo>
                    <a:pt x="3338" y="92"/>
                    <a:pt x="2967" y="0"/>
                    <a:pt x="2602"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3" name="Google Shape;4783;p10"/>
            <p:cNvSpPr/>
            <p:nvPr/>
          </p:nvSpPr>
          <p:spPr>
            <a:xfrm>
              <a:off x="5522950" y="2083700"/>
              <a:ext cx="130025" cy="115075"/>
            </a:xfrm>
            <a:custGeom>
              <a:rect b="b" l="l" r="r" t="t"/>
              <a:pathLst>
                <a:path extrusionOk="0" h="4603" w="5201">
                  <a:moveTo>
                    <a:pt x="2607" y="0"/>
                  </a:moveTo>
                  <a:cubicBezTo>
                    <a:pt x="1811" y="0"/>
                    <a:pt x="1053" y="438"/>
                    <a:pt x="621" y="1232"/>
                  </a:cubicBezTo>
                  <a:cubicBezTo>
                    <a:pt x="0" y="2369"/>
                    <a:pt x="372" y="3688"/>
                    <a:pt x="1486" y="4307"/>
                  </a:cubicBezTo>
                  <a:cubicBezTo>
                    <a:pt x="1845" y="4507"/>
                    <a:pt x="2225" y="4603"/>
                    <a:pt x="2598" y="4603"/>
                  </a:cubicBezTo>
                  <a:cubicBezTo>
                    <a:pt x="3378" y="4603"/>
                    <a:pt x="4122" y="4183"/>
                    <a:pt x="4557" y="3422"/>
                  </a:cubicBezTo>
                  <a:cubicBezTo>
                    <a:pt x="5201" y="2293"/>
                    <a:pt x="4862" y="962"/>
                    <a:pt x="3767" y="323"/>
                  </a:cubicBezTo>
                  <a:cubicBezTo>
                    <a:pt x="3394" y="105"/>
                    <a:pt x="2996" y="0"/>
                    <a:pt x="2607"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4" name="Google Shape;4784;p10"/>
            <p:cNvSpPr/>
            <p:nvPr/>
          </p:nvSpPr>
          <p:spPr>
            <a:xfrm>
              <a:off x="3246200" y="960000"/>
              <a:ext cx="130375" cy="115100"/>
            </a:xfrm>
            <a:custGeom>
              <a:rect b="b" l="l" r="r" t="t"/>
              <a:pathLst>
                <a:path extrusionOk="0" h="4604" w="5215">
                  <a:moveTo>
                    <a:pt x="2621" y="0"/>
                  </a:moveTo>
                  <a:cubicBezTo>
                    <a:pt x="1861" y="0"/>
                    <a:pt x="1133" y="396"/>
                    <a:pt x="696" y="1123"/>
                  </a:cubicBezTo>
                  <a:cubicBezTo>
                    <a:pt x="1" y="2280"/>
                    <a:pt x="346" y="3658"/>
                    <a:pt x="1492" y="4303"/>
                  </a:cubicBezTo>
                  <a:cubicBezTo>
                    <a:pt x="1854" y="4506"/>
                    <a:pt x="2237" y="4603"/>
                    <a:pt x="2613" y="4603"/>
                  </a:cubicBezTo>
                  <a:cubicBezTo>
                    <a:pt x="3390" y="4603"/>
                    <a:pt x="4131" y="4187"/>
                    <a:pt x="4568" y="3431"/>
                  </a:cubicBezTo>
                  <a:cubicBezTo>
                    <a:pt x="5214" y="2305"/>
                    <a:pt x="4881" y="970"/>
                    <a:pt x="3791" y="327"/>
                  </a:cubicBezTo>
                  <a:cubicBezTo>
                    <a:pt x="3416" y="106"/>
                    <a:pt x="3014" y="0"/>
                    <a:pt x="2621"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5" name="Google Shape;4785;p10"/>
            <p:cNvSpPr/>
            <p:nvPr/>
          </p:nvSpPr>
          <p:spPr>
            <a:xfrm>
              <a:off x="5572125" y="2267625"/>
              <a:ext cx="130550" cy="115175"/>
            </a:xfrm>
            <a:custGeom>
              <a:rect b="b" l="l" r="r" t="t"/>
              <a:pathLst>
                <a:path extrusionOk="0" h="4607" w="5222">
                  <a:moveTo>
                    <a:pt x="2626" y="0"/>
                  </a:moveTo>
                  <a:cubicBezTo>
                    <a:pt x="1841" y="0"/>
                    <a:pt x="1092" y="427"/>
                    <a:pt x="658" y="1199"/>
                  </a:cubicBezTo>
                  <a:cubicBezTo>
                    <a:pt x="1" y="2369"/>
                    <a:pt x="394" y="3732"/>
                    <a:pt x="1567" y="4345"/>
                  </a:cubicBezTo>
                  <a:cubicBezTo>
                    <a:pt x="1906" y="4522"/>
                    <a:pt x="2262" y="4606"/>
                    <a:pt x="2611" y="4606"/>
                  </a:cubicBezTo>
                  <a:cubicBezTo>
                    <a:pt x="3415" y="4606"/>
                    <a:pt x="4182" y="4158"/>
                    <a:pt x="4612" y="3357"/>
                  </a:cubicBezTo>
                  <a:cubicBezTo>
                    <a:pt x="5222" y="2221"/>
                    <a:pt x="4840" y="902"/>
                    <a:pt x="3723" y="288"/>
                  </a:cubicBezTo>
                  <a:cubicBezTo>
                    <a:pt x="3368" y="93"/>
                    <a:pt x="2993" y="0"/>
                    <a:pt x="2626"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6" name="Google Shape;4786;p10"/>
            <p:cNvSpPr/>
            <p:nvPr/>
          </p:nvSpPr>
          <p:spPr>
            <a:xfrm>
              <a:off x="3063950" y="1013525"/>
              <a:ext cx="129425" cy="114375"/>
            </a:xfrm>
            <a:custGeom>
              <a:rect b="b" l="l" r="r" t="t"/>
              <a:pathLst>
                <a:path extrusionOk="0" h="4575" w="5177">
                  <a:moveTo>
                    <a:pt x="2604" y="0"/>
                  </a:moveTo>
                  <a:cubicBezTo>
                    <a:pt x="1801" y="0"/>
                    <a:pt x="1033" y="445"/>
                    <a:pt x="608" y="1237"/>
                  </a:cubicBezTo>
                  <a:cubicBezTo>
                    <a:pt x="1" y="2370"/>
                    <a:pt x="396" y="3705"/>
                    <a:pt x="1516" y="4305"/>
                  </a:cubicBezTo>
                  <a:cubicBezTo>
                    <a:pt x="1857" y="4487"/>
                    <a:pt x="2219" y="4574"/>
                    <a:pt x="2574" y="4574"/>
                  </a:cubicBezTo>
                  <a:cubicBezTo>
                    <a:pt x="3376" y="4574"/>
                    <a:pt x="4144" y="4130"/>
                    <a:pt x="4569" y="3338"/>
                  </a:cubicBezTo>
                  <a:cubicBezTo>
                    <a:pt x="5176" y="2205"/>
                    <a:pt x="4783" y="870"/>
                    <a:pt x="3661" y="270"/>
                  </a:cubicBezTo>
                  <a:cubicBezTo>
                    <a:pt x="3320" y="87"/>
                    <a:pt x="2959" y="0"/>
                    <a:pt x="2604"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7" name="Google Shape;4787;p10"/>
            <p:cNvSpPr/>
            <p:nvPr/>
          </p:nvSpPr>
          <p:spPr>
            <a:xfrm>
              <a:off x="5622625" y="2451975"/>
              <a:ext cx="129350" cy="114350"/>
            </a:xfrm>
            <a:custGeom>
              <a:rect b="b" l="l" r="r" t="t"/>
              <a:pathLst>
                <a:path extrusionOk="0" h="4574" w="5174">
                  <a:moveTo>
                    <a:pt x="2599" y="0"/>
                  </a:moveTo>
                  <a:cubicBezTo>
                    <a:pt x="1822" y="0"/>
                    <a:pt x="1076" y="415"/>
                    <a:pt x="645" y="1167"/>
                  </a:cubicBezTo>
                  <a:cubicBezTo>
                    <a:pt x="1" y="2290"/>
                    <a:pt x="349" y="3636"/>
                    <a:pt x="1447" y="4266"/>
                  </a:cubicBezTo>
                  <a:cubicBezTo>
                    <a:pt x="1808" y="4474"/>
                    <a:pt x="2195" y="4573"/>
                    <a:pt x="2575" y="4573"/>
                  </a:cubicBezTo>
                  <a:cubicBezTo>
                    <a:pt x="3351" y="4573"/>
                    <a:pt x="4096" y="4158"/>
                    <a:pt x="4528" y="3406"/>
                  </a:cubicBezTo>
                  <a:cubicBezTo>
                    <a:pt x="5173" y="2283"/>
                    <a:pt x="4824" y="938"/>
                    <a:pt x="3728" y="307"/>
                  </a:cubicBezTo>
                  <a:cubicBezTo>
                    <a:pt x="3366" y="99"/>
                    <a:pt x="2978" y="0"/>
                    <a:pt x="2599"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8" name="Google Shape;4788;p10"/>
            <p:cNvSpPr/>
            <p:nvPr/>
          </p:nvSpPr>
          <p:spPr>
            <a:xfrm>
              <a:off x="2563275" y="1355900"/>
              <a:ext cx="132350" cy="116600"/>
            </a:xfrm>
            <a:custGeom>
              <a:rect b="b" l="l" r="r" t="t"/>
              <a:pathLst>
                <a:path extrusionOk="0" h="4664" w="5294">
                  <a:moveTo>
                    <a:pt x="2653" y="0"/>
                  </a:moveTo>
                  <a:cubicBezTo>
                    <a:pt x="1875" y="0"/>
                    <a:pt x="1131" y="411"/>
                    <a:pt x="689" y="1159"/>
                  </a:cubicBezTo>
                  <a:cubicBezTo>
                    <a:pt x="0" y="2322"/>
                    <a:pt x="354" y="3708"/>
                    <a:pt x="1502" y="4357"/>
                  </a:cubicBezTo>
                  <a:cubicBezTo>
                    <a:pt x="1869" y="4564"/>
                    <a:pt x="2260" y="4664"/>
                    <a:pt x="2642" y="4664"/>
                  </a:cubicBezTo>
                  <a:cubicBezTo>
                    <a:pt x="3419" y="4664"/>
                    <a:pt x="4163" y="4253"/>
                    <a:pt x="4605" y="3504"/>
                  </a:cubicBezTo>
                  <a:cubicBezTo>
                    <a:pt x="5294" y="2342"/>
                    <a:pt x="4940" y="956"/>
                    <a:pt x="3792" y="306"/>
                  </a:cubicBezTo>
                  <a:cubicBezTo>
                    <a:pt x="3425" y="99"/>
                    <a:pt x="3035" y="0"/>
                    <a:pt x="2653"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9" name="Google Shape;4789;p10"/>
            <p:cNvSpPr/>
            <p:nvPr/>
          </p:nvSpPr>
          <p:spPr>
            <a:xfrm>
              <a:off x="5587575" y="3055875"/>
              <a:ext cx="131375" cy="116575"/>
            </a:xfrm>
            <a:custGeom>
              <a:rect b="b" l="l" r="r" t="t"/>
              <a:pathLst>
                <a:path extrusionOk="0" h="4663" w="5255">
                  <a:moveTo>
                    <a:pt x="2635" y="0"/>
                  </a:moveTo>
                  <a:cubicBezTo>
                    <a:pt x="1842" y="0"/>
                    <a:pt x="1085" y="427"/>
                    <a:pt x="644" y="1205"/>
                  </a:cubicBezTo>
                  <a:cubicBezTo>
                    <a:pt x="0" y="2338"/>
                    <a:pt x="338" y="3676"/>
                    <a:pt x="1431" y="4328"/>
                  </a:cubicBezTo>
                  <a:cubicBezTo>
                    <a:pt x="1812" y="4554"/>
                    <a:pt x="2221" y="4663"/>
                    <a:pt x="2621" y="4663"/>
                  </a:cubicBezTo>
                  <a:cubicBezTo>
                    <a:pt x="3414" y="4663"/>
                    <a:pt x="4172" y="4236"/>
                    <a:pt x="4612" y="3458"/>
                  </a:cubicBezTo>
                  <a:cubicBezTo>
                    <a:pt x="5255" y="2323"/>
                    <a:pt x="4919" y="985"/>
                    <a:pt x="3826" y="336"/>
                  </a:cubicBezTo>
                  <a:cubicBezTo>
                    <a:pt x="3444" y="109"/>
                    <a:pt x="3035" y="0"/>
                    <a:pt x="2635"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0" name="Google Shape;4790;p10"/>
            <p:cNvSpPr/>
            <p:nvPr/>
          </p:nvSpPr>
          <p:spPr>
            <a:xfrm>
              <a:off x="2248575" y="1647350"/>
              <a:ext cx="129225" cy="114325"/>
            </a:xfrm>
            <a:custGeom>
              <a:rect b="b" l="l" r="r" t="t"/>
              <a:pathLst>
                <a:path extrusionOk="0" h="4573" w="5169">
                  <a:moveTo>
                    <a:pt x="2597" y="0"/>
                  </a:moveTo>
                  <a:cubicBezTo>
                    <a:pt x="1829" y="0"/>
                    <a:pt x="1091" y="404"/>
                    <a:pt x="658" y="1140"/>
                  </a:cubicBezTo>
                  <a:cubicBezTo>
                    <a:pt x="1" y="2255"/>
                    <a:pt x="331" y="3609"/>
                    <a:pt x="1417" y="4250"/>
                  </a:cubicBezTo>
                  <a:cubicBezTo>
                    <a:pt x="1786" y="4468"/>
                    <a:pt x="2182" y="4572"/>
                    <a:pt x="2572" y="4572"/>
                  </a:cubicBezTo>
                  <a:cubicBezTo>
                    <a:pt x="3339" y="4572"/>
                    <a:pt x="4077" y="4168"/>
                    <a:pt x="4510" y="3433"/>
                  </a:cubicBezTo>
                  <a:cubicBezTo>
                    <a:pt x="5169" y="2316"/>
                    <a:pt x="4837" y="963"/>
                    <a:pt x="3751" y="322"/>
                  </a:cubicBezTo>
                  <a:cubicBezTo>
                    <a:pt x="3383" y="104"/>
                    <a:pt x="2986" y="0"/>
                    <a:pt x="2597"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1" name="Google Shape;4791;p10"/>
            <p:cNvSpPr/>
            <p:nvPr/>
          </p:nvSpPr>
          <p:spPr>
            <a:xfrm>
              <a:off x="5505200" y="3478075"/>
              <a:ext cx="128800" cy="114300"/>
            </a:xfrm>
            <a:custGeom>
              <a:rect b="b" l="l" r="r" t="t"/>
              <a:pathLst>
                <a:path extrusionOk="0" h="4572" w="5152">
                  <a:moveTo>
                    <a:pt x="2586" y="1"/>
                  </a:moveTo>
                  <a:cubicBezTo>
                    <a:pt x="1852" y="1"/>
                    <a:pt x="1143" y="368"/>
                    <a:pt x="705" y="1048"/>
                  </a:cubicBezTo>
                  <a:cubicBezTo>
                    <a:pt x="0" y="2145"/>
                    <a:pt x="268" y="3517"/>
                    <a:pt x="1320" y="4197"/>
                  </a:cubicBezTo>
                  <a:cubicBezTo>
                    <a:pt x="1712" y="4450"/>
                    <a:pt x="2143" y="4572"/>
                    <a:pt x="2565" y="4572"/>
                  </a:cubicBezTo>
                  <a:cubicBezTo>
                    <a:pt x="3299" y="4572"/>
                    <a:pt x="4009" y="4205"/>
                    <a:pt x="4447" y="3524"/>
                  </a:cubicBezTo>
                  <a:cubicBezTo>
                    <a:pt x="5152" y="2428"/>
                    <a:pt x="4884" y="1056"/>
                    <a:pt x="3833" y="376"/>
                  </a:cubicBezTo>
                  <a:cubicBezTo>
                    <a:pt x="3440" y="123"/>
                    <a:pt x="3009" y="1"/>
                    <a:pt x="2586"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2" name="Google Shape;4792;p10"/>
            <p:cNvSpPr/>
            <p:nvPr/>
          </p:nvSpPr>
          <p:spPr>
            <a:xfrm>
              <a:off x="2114525" y="1883625"/>
              <a:ext cx="130700" cy="116000"/>
            </a:xfrm>
            <a:custGeom>
              <a:rect b="b" l="l" r="r" t="t"/>
              <a:pathLst>
                <a:path extrusionOk="0" h="4640" w="5228">
                  <a:moveTo>
                    <a:pt x="2612" y="0"/>
                  </a:moveTo>
                  <a:cubicBezTo>
                    <a:pt x="1811" y="0"/>
                    <a:pt x="1052" y="445"/>
                    <a:pt x="616" y="1251"/>
                  </a:cubicBezTo>
                  <a:cubicBezTo>
                    <a:pt x="1" y="2387"/>
                    <a:pt x="367" y="3703"/>
                    <a:pt x="1473" y="4329"/>
                  </a:cubicBezTo>
                  <a:cubicBezTo>
                    <a:pt x="1843" y="4539"/>
                    <a:pt x="2234" y="4640"/>
                    <a:pt x="2615" y="4640"/>
                  </a:cubicBezTo>
                  <a:cubicBezTo>
                    <a:pt x="3417" y="4640"/>
                    <a:pt x="4176" y="4195"/>
                    <a:pt x="4611" y="3390"/>
                  </a:cubicBezTo>
                  <a:cubicBezTo>
                    <a:pt x="5227" y="2254"/>
                    <a:pt x="4860" y="938"/>
                    <a:pt x="3754" y="311"/>
                  </a:cubicBezTo>
                  <a:cubicBezTo>
                    <a:pt x="3384" y="101"/>
                    <a:pt x="2993" y="0"/>
                    <a:pt x="2612"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3" name="Google Shape;4793;p10"/>
            <p:cNvSpPr/>
            <p:nvPr/>
          </p:nvSpPr>
          <p:spPr>
            <a:xfrm>
              <a:off x="5370725" y="3714450"/>
              <a:ext cx="131175" cy="115800"/>
            </a:xfrm>
            <a:custGeom>
              <a:rect b="b" l="l" r="r" t="t"/>
              <a:pathLst>
                <a:path extrusionOk="0" h="4632" w="5247">
                  <a:moveTo>
                    <a:pt x="2625" y="1"/>
                  </a:moveTo>
                  <a:cubicBezTo>
                    <a:pt x="1881" y="1"/>
                    <a:pt x="1167" y="378"/>
                    <a:pt x="724" y="1077"/>
                  </a:cubicBezTo>
                  <a:cubicBezTo>
                    <a:pt x="1" y="2222"/>
                    <a:pt x="297" y="3607"/>
                    <a:pt x="1412" y="4285"/>
                  </a:cubicBezTo>
                  <a:cubicBezTo>
                    <a:pt x="1798" y="4519"/>
                    <a:pt x="2214" y="4632"/>
                    <a:pt x="2621" y="4632"/>
                  </a:cubicBezTo>
                  <a:cubicBezTo>
                    <a:pt x="3365" y="4632"/>
                    <a:pt x="4079" y="4254"/>
                    <a:pt x="4522" y="3554"/>
                  </a:cubicBezTo>
                  <a:cubicBezTo>
                    <a:pt x="5247" y="2411"/>
                    <a:pt x="4949" y="1024"/>
                    <a:pt x="3835" y="348"/>
                  </a:cubicBezTo>
                  <a:cubicBezTo>
                    <a:pt x="3448" y="113"/>
                    <a:pt x="3032" y="1"/>
                    <a:pt x="2625"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4" name="Google Shape;4794;p10"/>
            <p:cNvSpPr/>
            <p:nvPr/>
          </p:nvSpPr>
          <p:spPr>
            <a:xfrm>
              <a:off x="5238275" y="3952275"/>
              <a:ext cx="129450" cy="114400"/>
            </a:xfrm>
            <a:custGeom>
              <a:rect b="b" l="l" r="r" t="t"/>
              <a:pathLst>
                <a:path extrusionOk="0" h="4576" w="5178">
                  <a:moveTo>
                    <a:pt x="2604" y="1"/>
                  </a:moveTo>
                  <a:cubicBezTo>
                    <a:pt x="1804" y="1"/>
                    <a:pt x="1037" y="444"/>
                    <a:pt x="611" y="1233"/>
                  </a:cubicBezTo>
                  <a:cubicBezTo>
                    <a:pt x="1" y="2366"/>
                    <a:pt x="391" y="3701"/>
                    <a:pt x="1511" y="4304"/>
                  </a:cubicBezTo>
                  <a:cubicBezTo>
                    <a:pt x="1854" y="4488"/>
                    <a:pt x="2218" y="4576"/>
                    <a:pt x="2575" y="4576"/>
                  </a:cubicBezTo>
                  <a:cubicBezTo>
                    <a:pt x="3375" y="4576"/>
                    <a:pt x="4141" y="4133"/>
                    <a:pt x="4566" y="3344"/>
                  </a:cubicBezTo>
                  <a:cubicBezTo>
                    <a:pt x="5178" y="2211"/>
                    <a:pt x="4786" y="876"/>
                    <a:pt x="3667" y="273"/>
                  </a:cubicBezTo>
                  <a:cubicBezTo>
                    <a:pt x="3324" y="89"/>
                    <a:pt x="2961" y="1"/>
                    <a:pt x="2604"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5" name="Google Shape;4795;p10"/>
            <p:cNvSpPr/>
            <p:nvPr/>
          </p:nvSpPr>
          <p:spPr>
            <a:xfrm>
              <a:off x="1897650" y="2541900"/>
              <a:ext cx="130500" cy="115825"/>
            </a:xfrm>
            <a:custGeom>
              <a:rect b="b" l="l" r="r" t="t"/>
              <a:pathLst>
                <a:path extrusionOk="0" h="4633" w="5220">
                  <a:moveTo>
                    <a:pt x="2614" y="0"/>
                  </a:moveTo>
                  <a:cubicBezTo>
                    <a:pt x="1833" y="0"/>
                    <a:pt x="1089" y="417"/>
                    <a:pt x="649" y="1181"/>
                  </a:cubicBezTo>
                  <a:cubicBezTo>
                    <a:pt x="0" y="2308"/>
                    <a:pt x="323" y="3636"/>
                    <a:pt x="1405" y="4289"/>
                  </a:cubicBezTo>
                  <a:cubicBezTo>
                    <a:pt x="1790" y="4521"/>
                    <a:pt x="2203" y="4632"/>
                    <a:pt x="2607" y="4632"/>
                  </a:cubicBezTo>
                  <a:cubicBezTo>
                    <a:pt x="3387" y="4632"/>
                    <a:pt x="4131" y="4216"/>
                    <a:pt x="4570" y="3453"/>
                  </a:cubicBezTo>
                  <a:cubicBezTo>
                    <a:pt x="5220" y="2326"/>
                    <a:pt x="4897" y="997"/>
                    <a:pt x="3816" y="344"/>
                  </a:cubicBezTo>
                  <a:cubicBezTo>
                    <a:pt x="3430" y="111"/>
                    <a:pt x="3017" y="0"/>
                    <a:pt x="2614"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6" name="Google Shape;4796;p10"/>
            <p:cNvSpPr/>
            <p:nvPr/>
          </p:nvSpPr>
          <p:spPr>
            <a:xfrm>
              <a:off x="4921425" y="4241825"/>
              <a:ext cx="130625" cy="115925"/>
            </a:xfrm>
            <a:custGeom>
              <a:rect b="b" l="l" r="r" t="t"/>
              <a:pathLst>
                <a:path extrusionOk="0" h="4637" w="5225">
                  <a:moveTo>
                    <a:pt x="2612" y="0"/>
                  </a:moveTo>
                  <a:cubicBezTo>
                    <a:pt x="1815" y="0"/>
                    <a:pt x="1059" y="438"/>
                    <a:pt x="622" y="1233"/>
                  </a:cubicBezTo>
                  <a:cubicBezTo>
                    <a:pt x="1" y="2368"/>
                    <a:pt x="357" y="3687"/>
                    <a:pt x="1458" y="4319"/>
                  </a:cubicBezTo>
                  <a:cubicBezTo>
                    <a:pt x="1831" y="4534"/>
                    <a:pt x="2227" y="4637"/>
                    <a:pt x="2613" y="4637"/>
                  </a:cubicBezTo>
                  <a:cubicBezTo>
                    <a:pt x="3410" y="4637"/>
                    <a:pt x="4166" y="4199"/>
                    <a:pt x="4603" y="3404"/>
                  </a:cubicBezTo>
                  <a:cubicBezTo>
                    <a:pt x="5224" y="2269"/>
                    <a:pt x="4868" y="950"/>
                    <a:pt x="3767" y="318"/>
                  </a:cubicBezTo>
                  <a:cubicBezTo>
                    <a:pt x="3394" y="103"/>
                    <a:pt x="2998" y="0"/>
                    <a:pt x="2612"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7" name="Google Shape;4797;p10"/>
            <p:cNvSpPr/>
            <p:nvPr/>
          </p:nvSpPr>
          <p:spPr>
            <a:xfrm>
              <a:off x="3044100" y="4591225"/>
              <a:ext cx="126875" cy="112800"/>
            </a:xfrm>
            <a:custGeom>
              <a:rect b="b" l="l" r="r" t="t"/>
              <a:pathLst>
                <a:path extrusionOk="0" h="4512" w="5075">
                  <a:moveTo>
                    <a:pt x="2576" y="0"/>
                  </a:moveTo>
                  <a:cubicBezTo>
                    <a:pt x="1804" y="0"/>
                    <a:pt x="1047" y="404"/>
                    <a:pt x="623" y="1129"/>
                  </a:cubicBezTo>
                  <a:cubicBezTo>
                    <a:pt x="1" y="2190"/>
                    <a:pt x="320" y="3548"/>
                    <a:pt x="1343" y="4181"/>
                  </a:cubicBezTo>
                  <a:cubicBezTo>
                    <a:pt x="1704" y="4405"/>
                    <a:pt x="2103" y="4512"/>
                    <a:pt x="2499" y="4512"/>
                  </a:cubicBezTo>
                  <a:cubicBezTo>
                    <a:pt x="3271" y="4512"/>
                    <a:pt x="4028" y="4108"/>
                    <a:pt x="4452" y="3383"/>
                  </a:cubicBezTo>
                  <a:cubicBezTo>
                    <a:pt x="5074" y="2322"/>
                    <a:pt x="4755" y="964"/>
                    <a:pt x="3732" y="331"/>
                  </a:cubicBezTo>
                  <a:cubicBezTo>
                    <a:pt x="3371" y="107"/>
                    <a:pt x="2972" y="0"/>
                    <a:pt x="2576"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8" name="Google Shape;4798;p10"/>
            <p:cNvSpPr/>
            <p:nvPr/>
          </p:nvSpPr>
          <p:spPr>
            <a:xfrm>
              <a:off x="4424025" y="4586875"/>
              <a:ext cx="126975" cy="112775"/>
            </a:xfrm>
            <a:custGeom>
              <a:rect b="b" l="l" r="r" t="t"/>
              <a:pathLst>
                <a:path extrusionOk="0" h="4511" w="5079">
                  <a:moveTo>
                    <a:pt x="2578" y="0"/>
                  </a:moveTo>
                  <a:cubicBezTo>
                    <a:pt x="1791" y="0"/>
                    <a:pt x="1021" y="421"/>
                    <a:pt x="601" y="1169"/>
                  </a:cubicBezTo>
                  <a:cubicBezTo>
                    <a:pt x="0" y="2241"/>
                    <a:pt x="348" y="3589"/>
                    <a:pt x="1384" y="4204"/>
                  </a:cubicBezTo>
                  <a:cubicBezTo>
                    <a:pt x="1735" y="4412"/>
                    <a:pt x="2119" y="4511"/>
                    <a:pt x="2501" y="4511"/>
                  </a:cubicBezTo>
                  <a:cubicBezTo>
                    <a:pt x="3287" y="4511"/>
                    <a:pt x="4057" y="4090"/>
                    <a:pt x="4477" y="3341"/>
                  </a:cubicBezTo>
                  <a:cubicBezTo>
                    <a:pt x="5078" y="2270"/>
                    <a:pt x="4730" y="922"/>
                    <a:pt x="3696" y="307"/>
                  </a:cubicBezTo>
                  <a:cubicBezTo>
                    <a:pt x="3345" y="99"/>
                    <a:pt x="2960" y="0"/>
                    <a:pt x="2578"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9" name="Google Shape;4799;p10"/>
            <p:cNvSpPr/>
            <p:nvPr/>
          </p:nvSpPr>
          <p:spPr>
            <a:xfrm>
              <a:off x="4057900" y="4693650"/>
              <a:ext cx="126825" cy="111950"/>
            </a:xfrm>
            <a:custGeom>
              <a:rect b="b" l="l" r="r" t="t"/>
              <a:pathLst>
                <a:path extrusionOk="0" h="4478" w="5073">
                  <a:moveTo>
                    <a:pt x="2603" y="0"/>
                  </a:moveTo>
                  <a:cubicBezTo>
                    <a:pt x="1826" y="0"/>
                    <a:pt x="1054" y="407"/>
                    <a:pt x="636" y="1123"/>
                  </a:cubicBezTo>
                  <a:cubicBezTo>
                    <a:pt x="1" y="2211"/>
                    <a:pt x="394" y="3649"/>
                    <a:pt x="1484" y="4230"/>
                  </a:cubicBezTo>
                  <a:cubicBezTo>
                    <a:pt x="1802" y="4398"/>
                    <a:pt x="2148" y="4478"/>
                    <a:pt x="2492" y="4478"/>
                  </a:cubicBezTo>
                  <a:cubicBezTo>
                    <a:pt x="3290" y="4478"/>
                    <a:pt x="4079" y="4049"/>
                    <a:pt x="4488" y="3306"/>
                  </a:cubicBezTo>
                  <a:cubicBezTo>
                    <a:pt x="5073" y="2240"/>
                    <a:pt x="4698" y="864"/>
                    <a:pt x="3661" y="276"/>
                  </a:cubicBezTo>
                  <a:cubicBezTo>
                    <a:pt x="3331" y="89"/>
                    <a:pt x="2967" y="0"/>
                    <a:pt x="2603"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0" name="Google Shape;4800;p10"/>
            <p:cNvSpPr/>
            <p:nvPr/>
          </p:nvSpPr>
          <p:spPr>
            <a:xfrm>
              <a:off x="1965000" y="3516725"/>
              <a:ext cx="126350" cy="112000"/>
            </a:xfrm>
            <a:custGeom>
              <a:rect b="b" l="l" r="r" t="t"/>
              <a:pathLst>
                <a:path extrusionOk="0" h="4480" w="5054">
                  <a:moveTo>
                    <a:pt x="2582" y="0"/>
                  </a:moveTo>
                  <a:cubicBezTo>
                    <a:pt x="1800" y="0"/>
                    <a:pt x="1025" y="411"/>
                    <a:pt x="609" y="1133"/>
                  </a:cubicBezTo>
                  <a:cubicBezTo>
                    <a:pt x="0" y="2189"/>
                    <a:pt x="351" y="3571"/>
                    <a:pt x="1377" y="4182"/>
                  </a:cubicBezTo>
                  <a:cubicBezTo>
                    <a:pt x="1716" y="4384"/>
                    <a:pt x="2094" y="4479"/>
                    <a:pt x="2470" y="4479"/>
                  </a:cubicBezTo>
                  <a:cubicBezTo>
                    <a:pt x="3270" y="4479"/>
                    <a:pt x="4064" y="4049"/>
                    <a:pt x="4473" y="3297"/>
                  </a:cubicBezTo>
                  <a:cubicBezTo>
                    <a:pt x="5053" y="2227"/>
                    <a:pt x="4670" y="852"/>
                    <a:pt x="3630" y="270"/>
                  </a:cubicBezTo>
                  <a:cubicBezTo>
                    <a:pt x="3302" y="87"/>
                    <a:pt x="2941" y="0"/>
                    <a:pt x="2582"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1" name="Google Shape;4801;p10"/>
            <p:cNvSpPr/>
            <p:nvPr/>
          </p:nvSpPr>
          <p:spPr>
            <a:xfrm>
              <a:off x="1915100" y="3332375"/>
              <a:ext cx="126875" cy="112800"/>
            </a:xfrm>
            <a:custGeom>
              <a:rect b="b" l="l" r="r" t="t"/>
              <a:pathLst>
                <a:path extrusionOk="0" h="4512" w="5075">
                  <a:moveTo>
                    <a:pt x="2576" y="0"/>
                  </a:moveTo>
                  <a:cubicBezTo>
                    <a:pt x="1804" y="0"/>
                    <a:pt x="1047" y="404"/>
                    <a:pt x="623" y="1129"/>
                  </a:cubicBezTo>
                  <a:cubicBezTo>
                    <a:pt x="1" y="2192"/>
                    <a:pt x="321" y="3547"/>
                    <a:pt x="1343" y="4182"/>
                  </a:cubicBezTo>
                  <a:cubicBezTo>
                    <a:pt x="1703" y="4406"/>
                    <a:pt x="2103" y="4512"/>
                    <a:pt x="2498" y="4512"/>
                  </a:cubicBezTo>
                  <a:cubicBezTo>
                    <a:pt x="3270" y="4512"/>
                    <a:pt x="4027" y="4108"/>
                    <a:pt x="4453" y="3382"/>
                  </a:cubicBezTo>
                  <a:cubicBezTo>
                    <a:pt x="5075" y="2321"/>
                    <a:pt x="4755" y="964"/>
                    <a:pt x="3732" y="331"/>
                  </a:cubicBezTo>
                  <a:cubicBezTo>
                    <a:pt x="3372" y="107"/>
                    <a:pt x="2972" y="0"/>
                    <a:pt x="2576"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2" name="Google Shape;4802;p10"/>
            <p:cNvSpPr/>
            <p:nvPr/>
          </p:nvSpPr>
          <p:spPr>
            <a:xfrm>
              <a:off x="1865050" y="3148450"/>
              <a:ext cx="127700" cy="112750"/>
            </a:xfrm>
            <a:custGeom>
              <a:rect b="b" l="l" r="r" t="t"/>
              <a:pathLst>
                <a:path extrusionOk="0" h="4510" w="5108">
                  <a:moveTo>
                    <a:pt x="2593" y="0"/>
                  </a:moveTo>
                  <a:cubicBezTo>
                    <a:pt x="1854" y="0"/>
                    <a:pt x="1125" y="369"/>
                    <a:pt x="691" y="1040"/>
                  </a:cubicBezTo>
                  <a:cubicBezTo>
                    <a:pt x="0" y="2110"/>
                    <a:pt x="305" y="3533"/>
                    <a:pt x="1366" y="4186"/>
                  </a:cubicBezTo>
                  <a:cubicBezTo>
                    <a:pt x="1723" y="4405"/>
                    <a:pt x="2120" y="4510"/>
                    <a:pt x="2514" y="4510"/>
                  </a:cubicBezTo>
                  <a:cubicBezTo>
                    <a:pt x="3253" y="4510"/>
                    <a:pt x="3982" y="4141"/>
                    <a:pt x="4415" y="3470"/>
                  </a:cubicBezTo>
                  <a:cubicBezTo>
                    <a:pt x="5108" y="2400"/>
                    <a:pt x="4801" y="978"/>
                    <a:pt x="3740" y="324"/>
                  </a:cubicBezTo>
                  <a:cubicBezTo>
                    <a:pt x="3383" y="105"/>
                    <a:pt x="2987" y="0"/>
                    <a:pt x="2593"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3" name="Google Shape;4803;p10"/>
            <p:cNvSpPr/>
            <p:nvPr/>
          </p:nvSpPr>
          <p:spPr>
            <a:xfrm>
              <a:off x="1982300" y="2121950"/>
              <a:ext cx="128600" cy="113575"/>
            </a:xfrm>
            <a:custGeom>
              <a:rect b="b" l="l" r="r" t="t"/>
              <a:pathLst>
                <a:path extrusionOk="0" h="4543" w="5144">
                  <a:moveTo>
                    <a:pt x="2594" y="1"/>
                  </a:moveTo>
                  <a:cubicBezTo>
                    <a:pt x="1836" y="1"/>
                    <a:pt x="1100" y="393"/>
                    <a:pt x="670" y="1100"/>
                  </a:cubicBezTo>
                  <a:cubicBezTo>
                    <a:pt x="1" y="2199"/>
                    <a:pt x="325" y="3583"/>
                    <a:pt x="1404" y="4226"/>
                  </a:cubicBezTo>
                  <a:cubicBezTo>
                    <a:pt x="1765" y="4440"/>
                    <a:pt x="2158" y="4543"/>
                    <a:pt x="2545" y="4543"/>
                  </a:cubicBezTo>
                  <a:cubicBezTo>
                    <a:pt x="3320" y="4543"/>
                    <a:pt x="4071" y="4133"/>
                    <a:pt x="4500" y="3395"/>
                  </a:cubicBezTo>
                  <a:cubicBezTo>
                    <a:pt x="5144" y="2282"/>
                    <a:pt x="4786" y="910"/>
                    <a:pt x="3689" y="291"/>
                  </a:cubicBezTo>
                  <a:cubicBezTo>
                    <a:pt x="3341" y="95"/>
                    <a:pt x="2965" y="1"/>
                    <a:pt x="2594"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4" name="Google Shape;4804;p10"/>
            <p:cNvSpPr/>
            <p:nvPr/>
          </p:nvSpPr>
          <p:spPr>
            <a:xfrm>
              <a:off x="5673250" y="2637100"/>
              <a:ext cx="126875" cy="111975"/>
            </a:xfrm>
            <a:custGeom>
              <a:rect b="b" l="l" r="r" t="t"/>
              <a:pathLst>
                <a:path extrusionOk="0" h="4479" w="5075">
                  <a:moveTo>
                    <a:pt x="2606" y="1"/>
                  </a:moveTo>
                  <a:cubicBezTo>
                    <a:pt x="1845" y="1"/>
                    <a:pt x="1086" y="388"/>
                    <a:pt x="661" y="1079"/>
                  </a:cubicBezTo>
                  <a:cubicBezTo>
                    <a:pt x="1" y="2149"/>
                    <a:pt x="362" y="3597"/>
                    <a:pt x="1439" y="4206"/>
                  </a:cubicBezTo>
                  <a:cubicBezTo>
                    <a:pt x="1768" y="4391"/>
                    <a:pt x="2130" y="4479"/>
                    <a:pt x="2492" y="4479"/>
                  </a:cubicBezTo>
                  <a:cubicBezTo>
                    <a:pt x="3271" y="4479"/>
                    <a:pt x="4045" y="4070"/>
                    <a:pt x="4463" y="3351"/>
                  </a:cubicBezTo>
                  <a:cubicBezTo>
                    <a:pt x="5074" y="2300"/>
                    <a:pt x="4728" y="915"/>
                    <a:pt x="3705" y="301"/>
                  </a:cubicBezTo>
                  <a:cubicBezTo>
                    <a:pt x="3366" y="97"/>
                    <a:pt x="2985" y="1"/>
                    <a:pt x="2606"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5" name="Google Shape;4805;p10"/>
            <p:cNvSpPr/>
            <p:nvPr/>
          </p:nvSpPr>
          <p:spPr>
            <a:xfrm>
              <a:off x="2578825" y="4329700"/>
              <a:ext cx="127050" cy="112775"/>
            </a:xfrm>
            <a:custGeom>
              <a:rect b="b" l="l" r="r" t="t"/>
              <a:pathLst>
                <a:path extrusionOk="0" h="4511" w="5082">
                  <a:moveTo>
                    <a:pt x="2577" y="0"/>
                  </a:moveTo>
                  <a:cubicBezTo>
                    <a:pt x="1776" y="0"/>
                    <a:pt x="994" y="437"/>
                    <a:pt x="581" y="1208"/>
                  </a:cubicBezTo>
                  <a:cubicBezTo>
                    <a:pt x="0" y="2289"/>
                    <a:pt x="373" y="3629"/>
                    <a:pt x="1422" y="4224"/>
                  </a:cubicBezTo>
                  <a:cubicBezTo>
                    <a:pt x="1764" y="4418"/>
                    <a:pt x="2136" y="4510"/>
                    <a:pt x="2503" y="4510"/>
                  </a:cubicBezTo>
                  <a:cubicBezTo>
                    <a:pt x="3304" y="4510"/>
                    <a:pt x="4086" y="4073"/>
                    <a:pt x="4499" y="3303"/>
                  </a:cubicBezTo>
                  <a:cubicBezTo>
                    <a:pt x="5081" y="2221"/>
                    <a:pt x="4707" y="883"/>
                    <a:pt x="3659" y="287"/>
                  </a:cubicBezTo>
                  <a:cubicBezTo>
                    <a:pt x="3317" y="92"/>
                    <a:pt x="2945" y="0"/>
                    <a:pt x="2577"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6" name="Google Shape;4806;p10"/>
            <p:cNvSpPr/>
            <p:nvPr/>
          </p:nvSpPr>
          <p:spPr>
            <a:xfrm>
              <a:off x="2882625" y="1067900"/>
              <a:ext cx="126250" cy="112000"/>
            </a:xfrm>
            <a:custGeom>
              <a:rect b="b" l="l" r="r" t="t"/>
              <a:pathLst>
                <a:path extrusionOk="0" h="4480" w="5050">
                  <a:moveTo>
                    <a:pt x="2579" y="0"/>
                  </a:moveTo>
                  <a:cubicBezTo>
                    <a:pt x="1810" y="0"/>
                    <a:pt x="1045" y="398"/>
                    <a:pt x="623" y="1103"/>
                  </a:cubicBezTo>
                  <a:cubicBezTo>
                    <a:pt x="1" y="2143"/>
                    <a:pt x="328" y="3537"/>
                    <a:pt x="1342" y="4165"/>
                  </a:cubicBezTo>
                  <a:cubicBezTo>
                    <a:pt x="1689" y="4379"/>
                    <a:pt x="2078" y="4480"/>
                    <a:pt x="2466" y="4480"/>
                  </a:cubicBezTo>
                  <a:cubicBezTo>
                    <a:pt x="3253" y="4480"/>
                    <a:pt x="4037" y="4063"/>
                    <a:pt x="4451" y="3326"/>
                  </a:cubicBezTo>
                  <a:cubicBezTo>
                    <a:pt x="5049" y="2268"/>
                    <a:pt x="4687" y="887"/>
                    <a:pt x="3655" y="288"/>
                  </a:cubicBezTo>
                  <a:cubicBezTo>
                    <a:pt x="3321" y="93"/>
                    <a:pt x="2950" y="0"/>
                    <a:pt x="2579"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7" name="Google Shape;4807;p10"/>
            <p:cNvSpPr/>
            <p:nvPr/>
          </p:nvSpPr>
          <p:spPr>
            <a:xfrm>
              <a:off x="3614025" y="854775"/>
              <a:ext cx="127050" cy="112800"/>
            </a:xfrm>
            <a:custGeom>
              <a:rect b="b" l="l" r="r" t="t"/>
              <a:pathLst>
                <a:path extrusionOk="0" h="4512" w="5082">
                  <a:moveTo>
                    <a:pt x="2577" y="0"/>
                  </a:moveTo>
                  <a:cubicBezTo>
                    <a:pt x="1783" y="0"/>
                    <a:pt x="1008" y="430"/>
                    <a:pt x="591" y="1190"/>
                  </a:cubicBezTo>
                  <a:cubicBezTo>
                    <a:pt x="0" y="2268"/>
                    <a:pt x="360" y="3609"/>
                    <a:pt x="1405" y="4215"/>
                  </a:cubicBezTo>
                  <a:cubicBezTo>
                    <a:pt x="1751" y="4416"/>
                    <a:pt x="2129" y="4512"/>
                    <a:pt x="2503" y="4512"/>
                  </a:cubicBezTo>
                  <a:cubicBezTo>
                    <a:pt x="3297" y="4512"/>
                    <a:pt x="4072" y="4082"/>
                    <a:pt x="4489" y="3322"/>
                  </a:cubicBezTo>
                  <a:cubicBezTo>
                    <a:pt x="5081" y="2243"/>
                    <a:pt x="4720" y="902"/>
                    <a:pt x="3677" y="297"/>
                  </a:cubicBezTo>
                  <a:cubicBezTo>
                    <a:pt x="3330" y="96"/>
                    <a:pt x="2951" y="0"/>
                    <a:pt x="2577"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8" name="Google Shape;4808;p10"/>
            <p:cNvSpPr/>
            <p:nvPr/>
          </p:nvSpPr>
          <p:spPr>
            <a:xfrm>
              <a:off x="5474800" y="1900875"/>
              <a:ext cx="127075" cy="112850"/>
            </a:xfrm>
            <a:custGeom>
              <a:rect b="b" l="l" r="r" t="t"/>
              <a:pathLst>
                <a:path extrusionOk="0" h="4514" w="5083">
                  <a:moveTo>
                    <a:pt x="2578" y="1"/>
                  </a:moveTo>
                  <a:cubicBezTo>
                    <a:pt x="1783" y="1"/>
                    <a:pt x="1006" y="432"/>
                    <a:pt x="590" y="1196"/>
                  </a:cubicBezTo>
                  <a:cubicBezTo>
                    <a:pt x="0" y="2275"/>
                    <a:pt x="364" y="3616"/>
                    <a:pt x="1411" y="4220"/>
                  </a:cubicBezTo>
                  <a:cubicBezTo>
                    <a:pt x="1756" y="4419"/>
                    <a:pt x="2133" y="4513"/>
                    <a:pt x="2505" y="4513"/>
                  </a:cubicBezTo>
                  <a:cubicBezTo>
                    <a:pt x="3301" y="4513"/>
                    <a:pt x="4078" y="4082"/>
                    <a:pt x="4493" y="3319"/>
                  </a:cubicBezTo>
                  <a:cubicBezTo>
                    <a:pt x="5083" y="2239"/>
                    <a:pt x="4719" y="898"/>
                    <a:pt x="3674" y="296"/>
                  </a:cubicBezTo>
                  <a:cubicBezTo>
                    <a:pt x="3328" y="96"/>
                    <a:pt x="2951" y="1"/>
                    <a:pt x="2578"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9" name="Google Shape;4809;p10"/>
            <p:cNvSpPr/>
            <p:nvPr/>
          </p:nvSpPr>
          <p:spPr>
            <a:xfrm>
              <a:off x="4241025" y="4640050"/>
              <a:ext cx="127050" cy="112800"/>
            </a:xfrm>
            <a:custGeom>
              <a:rect b="b" l="l" r="r" t="t"/>
              <a:pathLst>
                <a:path extrusionOk="0" h="4512" w="5082">
                  <a:moveTo>
                    <a:pt x="2579" y="1"/>
                  </a:moveTo>
                  <a:cubicBezTo>
                    <a:pt x="1776" y="1"/>
                    <a:pt x="991" y="440"/>
                    <a:pt x="578" y="1213"/>
                  </a:cubicBezTo>
                  <a:cubicBezTo>
                    <a:pt x="1" y="2296"/>
                    <a:pt x="380" y="3636"/>
                    <a:pt x="1429" y="4228"/>
                  </a:cubicBezTo>
                  <a:cubicBezTo>
                    <a:pt x="1769" y="4420"/>
                    <a:pt x="2139" y="4511"/>
                    <a:pt x="2504" y="4511"/>
                  </a:cubicBezTo>
                  <a:cubicBezTo>
                    <a:pt x="3308" y="4511"/>
                    <a:pt x="4092" y="4071"/>
                    <a:pt x="4504" y="3298"/>
                  </a:cubicBezTo>
                  <a:cubicBezTo>
                    <a:pt x="5082" y="2215"/>
                    <a:pt x="4703" y="876"/>
                    <a:pt x="3654" y="283"/>
                  </a:cubicBezTo>
                  <a:cubicBezTo>
                    <a:pt x="3314" y="92"/>
                    <a:pt x="2945" y="1"/>
                    <a:pt x="2579"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0" name="Google Shape;4810;p10"/>
            <p:cNvSpPr/>
            <p:nvPr/>
          </p:nvSpPr>
          <p:spPr>
            <a:xfrm>
              <a:off x="5143250" y="1403075"/>
              <a:ext cx="125850" cy="111175"/>
            </a:xfrm>
            <a:custGeom>
              <a:rect b="b" l="l" r="r" t="t"/>
              <a:pathLst>
                <a:path extrusionOk="0" h="4447" w="5034">
                  <a:moveTo>
                    <a:pt x="2596" y="0"/>
                  </a:moveTo>
                  <a:cubicBezTo>
                    <a:pt x="1827" y="0"/>
                    <a:pt x="1054" y="396"/>
                    <a:pt x="637" y="1092"/>
                  </a:cubicBezTo>
                  <a:cubicBezTo>
                    <a:pt x="0" y="2152"/>
                    <a:pt x="383" y="3613"/>
                    <a:pt x="1450" y="4194"/>
                  </a:cubicBezTo>
                  <a:cubicBezTo>
                    <a:pt x="1765" y="4365"/>
                    <a:pt x="2112" y="4446"/>
                    <a:pt x="2460" y="4446"/>
                  </a:cubicBezTo>
                  <a:cubicBezTo>
                    <a:pt x="3250" y="4446"/>
                    <a:pt x="4040" y="4028"/>
                    <a:pt x="4447" y="3304"/>
                  </a:cubicBezTo>
                  <a:cubicBezTo>
                    <a:pt x="5034" y="2264"/>
                    <a:pt x="4668" y="871"/>
                    <a:pt x="3655" y="280"/>
                  </a:cubicBezTo>
                  <a:cubicBezTo>
                    <a:pt x="3329" y="90"/>
                    <a:pt x="2963" y="0"/>
                    <a:pt x="2596"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1" name="Google Shape;4811;p10"/>
            <p:cNvSpPr/>
            <p:nvPr/>
          </p:nvSpPr>
          <p:spPr>
            <a:xfrm>
              <a:off x="4212850" y="880000"/>
              <a:ext cx="125875" cy="111150"/>
            </a:xfrm>
            <a:custGeom>
              <a:rect b="b" l="l" r="r" t="t"/>
              <a:pathLst>
                <a:path extrusionOk="0" h="4446" w="5035">
                  <a:moveTo>
                    <a:pt x="2595" y="1"/>
                  </a:moveTo>
                  <a:cubicBezTo>
                    <a:pt x="1821" y="1"/>
                    <a:pt x="1044" y="402"/>
                    <a:pt x="630" y="1105"/>
                  </a:cubicBezTo>
                  <a:cubicBezTo>
                    <a:pt x="0" y="2169"/>
                    <a:pt x="392" y="3629"/>
                    <a:pt x="1461" y="4199"/>
                  </a:cubicBezTo>
                  <a:cubicBezTo>
                    <a:pt x="1773" y="4367"/>
                    <a:pt x="2116" y="4446"/>
                    <a:pt x="2459" y="4446"/>
                  </a:cubicBezTo>
                  <a:cubicBezTo>
                    <a:pt x="3255" y="4446"/>
                    <a:pt x="4049" y="4021"/>
                    <a:pt x="4454" y="3292"/>
                  </a:cubicBezTo>
                  <a:cubicBezTo>
                    <a:pt x="5034" y="2248"/>
                    <a:pt x="4660" y="857"/>
                    <a:pt x="3642" y="274"/>
                  </a:cubicBezTo>
                  <a:cubicBezTo>
                    <a:pt x="3318" y="88"/>
                    <a:pt x="2957" y="1"/>
                    <a:pt x="2595"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2" name="Google Shape;4812;p10"/>
            <p:cNvSpPr/>
            <p:nvPr/>
          </p:nvSpPr>
          <p:spPr>
            <a:xfrm>
              <a:off x="5725450" y="2822650"/>
              <a:ext cx="122275" cy="108750"/>
            </a:xfrm>
            <a:custGeom>
              <a:rect b="b" l="l" r="r" t="t"/>
              <a:pathLst>
                <a:path extrusionOk="0" h="4350" w="4891">
                  <a:moveTo>
                    <a:pt x="2519" y="1"/>
                  </a:moveTo>
                  <a:cubicBezTo>
                    <a:pt x="1748" y="1"/>
                    <a:pt x="970" y="406"/>
                    <a:pt x="570" y="1112"/>
                  </a:cubicBezTo>
                  <a:cubicBezTo>
                    <a:pt x="1" y="2114"/>
                    <a:pt x="344" y="3470"/>
                    <a:pt x="1314" y="4060"/>
                  </a:cubicBezTo>
                  <a:cubicBezTo>
                    <a:pt x="1637" y="4257"/>
                    <a:pt x="2003" y="4350"/>
                    <a:pt x="2372" y="4350"/>
                  </a:cubicBezTo>
                  <a:cubicBezTo>
                    <a:pt x="3142" y="4350"/>
                    <a:pt x="3921" y="3944"/>
                    <a:pt x="4321" y="3238"/>
                  </a:cubicBezTo>
                  <a:cubicBezTo>
                    <a:pt x="4890" y="2236"/>
                    <a:pt x="4547" y="882"/>
                    <a:pt x="3577" y="290"/>
                  </a:cubicBezTo>
                  <a:cubicBezTo>
                    <a:pt x="3254" y="93"/>
                    <a:pt x="2888" y="1"/>
                    <a:pt x="2519"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3" name="Google Shape;4813;p10"/>
            <p:cNvSpPr/>
            <p:nvPr/>
          </p:nvSpPr>
          <p:spPr>
            <a:xfrm>
              <a:off x="5426725" y="1718575"/>
              <a:ext cx="123425" cy="109550"/>
            </a:xfrm>
            <a:custGeom>
              <a:rect b="b" l="l" r="r" t="t"/>
              <a:pathLst>
                <a:path extrusionOk="0" h="4382" w="4937">
                  <a:moveTo>
                    <a:pt x="2557" y="1"/>
                  </a:moveTo>
                  <a:cubicBezTo>
                    <a:pt x="1772" y="1"/>
                    <a:pt x="979" y="417"/>
                    <a:pt x="580" y="1132"/>
                  </a:cubicBezTo>
                  <a:cubicBezTo>
                    <a:pt x="0" y="2171"/>
                    <a:pt x="395" y="3590"/>
                    <a:pt x="1422" y="4141"/>
                  </a:cubicBezTo>
                  <a:cubicBezTo>
                    <a:pt x="1727" y="4304"/>
                    <a:pt x="2064" y="4381"/>
                    <a:pt x="2402" y="4381"/>
                  </a:cubicBezTo>
                  <a:cubicBezTo>
                    <a:pt x="3209" y="4381"/>
                    <a:pt x="4022" y="3943"/>
                    <a:pt x="4406" y="3202"/>
                  </a:cubicBezTo>
                  <a:cubicBezTo>
                    <a:pt x="4937" y="2179"/>
                    <a:pt x="4560" y="834"/>
                    <a:pt x="3584" y="270"/>
                  </a:cubicBezTo>
                  <a:cubicBezTo>
                    <a:pt x="3269" y="87"/>
                    <a:pt x="2914" y="1"/>
                    <a:pt x="2557"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4" name="Google Shape;4814;p10"/>
            <p:cNvSpPr/>
            <p:nvPr/>
          </p:nvSpPr>
          <p:spPr>
            <a:xfrm>
              <a:off x="3798475" y="803225"/>
              <a:ext cx="123475" cy="109550"/>
            </a:xfrm>
            <a:custGeom>
              <a:rect b="b" l="l" r="r" t="t"/>
              <a:pathLst>
                <a:path extrusionOk="0" h="4382" w="4939">
                  <a:moveTo>
                    <a:pt x="2564" y="0"/>
                  </a:moveTo>
                  <a:cubicBezTo>
                    <a:pt x="1802" y="0"/>
                    <a:pt x="1026" y="390"/>
                    <a:pt x="614" y="1074"/>
                  </a:cubicBezTo>
                  <a:cubicBezTo>
                    <a:pt x="1" y="2086"/>
                    <a:pt x="357" y="3518"/>
                    <a:pt x="1368" y="4109"/>
                  </a:cubicBezTo>
                  <a:cubicBezTo>
                    <a:pt x="1685" y="4295"/>
                    <a:pt x="2043" y="4382"/>
                    <a:pt x="2402" y="4382"/>
                  </a:cubicBezTo>
                  <a:cubicBezTo>
                    <a:pt x="3184" y="4382"/>
                    <a:pt x="3975" y="3970"/>
                    <a:pt x="4376" y="3259"/>
                  </a:cubicBezTo>
                  <a:cubicBezTo>
                    <a:pt x="4939" y="2260"/>
                    <a:pt x="4601" y="901"/>
                    <a:pt x="3642" y="300"/>
                  </a:cubicBezTo>
                  <a:cubicBezTo>
                    <a:pt x="3317" y="96"/>
                    <a:pt x="2942" y="0"/>
                    <a:pt x="2564"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5" name="Google Shape;4815;p10"/>
            <p:cNvSpPr/>
            <p:nvPr/>
          </p:nvSpPr>
          <p:spPr>
            <a:xfrm>
              <a:off x="2016375" y="3701900"/>
              <a:ext cx="123450" cy="109550"/>
            </a:xfrm>
            <a:custGeom>
              <a:rect b="b" l="l" r="r" t="t"/>
              <a:pathLst>
                <a:path extrusionOk="0" h="4382" w="4938">
                  <a:moveTo>
                    <a:pt x="2537" y="0"/>
                  </a:moveTo>
                  <a:cubicBezTo>
                    <a:pt x="1760" y="0"/>
                    <a:pt x="972" y="408"/>
                    <a:pt x="568" y="1114"/>
                  </a:cubicBezTo>
                  <a:cubicBezTo>
                    <a:pt x="1" y="2108"/>
                    <a:pt x="331" y="3467"/>
                    <a:pt x="1289" y="4076"/>
                  </a:cubicBezTo>
                  <a:cubicBezTo>
                    <a:pt x="1616" y="4283"/>
                    <a:pt x="1994" y="4381"/>
                    <a:pt x="2375" y="4381"/>
                  </a:cubicBezTo>
                  <a:cubicBezTo>
                    <a:pt x="3133" y="4381"/>
                    <a:pt x="3905" y="3996"/>
                    <a:pt x="4320" y="3317"/>
                  </a:cubicBezTo>
                  <a:cubicBezTo>
                    <a:pt x="4937" y="2309"/>
                    <a:pt x="4588" y="875"/>
                    <a:pt x="3580" y="278"/>
                  </a:cubicBezTo>
                  <a:cubicBezTo>
                    <a:pt x="3262" y="89"/>
                    <a:pt x="2901" y="0"/>
                    <a:pt x="2537"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6" name="Google Shape;4816;p10"/>
            <p:cNvSpPr/>
            <p:nvPr/>
          </p:nvSpPr>
          <p:spPr>
            <a:xfrm>
              <a:off x="2384150" y="1412200"/>
              <a:ext cx="124650" cy="110350"/>
            </a:xfrm>
            <a:custGeom>
              <a:rect b="b" l="l" r="r" t="t"/>
              <a:pathLst>
                <a:path extrusionOk="0" h="4414" w="4986">
                  <a:moveTo>
                    <a:pt x="2570" y="1"/>
                  </a:moveTo>
                  <a:cubicBezTo>
                    <a:pt x="1767" y="1"/>
                    <a:pt x="960" y="432"/>
                    <a:pt x="565" y="1168"/>
                  </a:cubicBezTo>
                  <a:cubicBezTo>
                    <a:pt x="1" y="2220"/>
                    <a:pt x="406" y="3623"/>
                    <a:pt x="1433" y="4172"/>
                  </a:cubicBezTo>
                  <a:cubicBezTo>
                    <a:pt x="1739" y="4336"/>
                    <a:pt x="2078" y="4414"/>
                    <a:pt x="2417" y="4414"/>
                  </a:cubicBezTo>
                  <a:cubicBezTo>
                    <a:pt x="3221" y="4414"/>
                    <a:pt x="4028" y="3981"/>
                    <a:pt x="4422" y="3247"/>
                  </a:cubicBezTo>
                  <a:cubicBezTo>
                    <a:pt x="4986" y="2195"/>
                    <a:pt x="4581" y="790"/>
                    <a:pt x="3555" y="242"/>
                  </a:cubicBezTo>
                  <a:cubicBezTo>
                    <a:pt x="3248" y="78"/>
                    <a:pt x="2909" y="1"/>
                    <a:pt x="2570"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7" name="Google Shape;4817;p10"/>
            <p:cNvSpPr/>
            <p:nvPr/>
          </p:nvSpPr>
          <p:spPr>
            <a:xfrm>
              <a:off x="5107700" y="4191850"/>
              <a:ext cx="123900" cy="109550"/>
            </a:xfrm>
            <a:custGeom>
              <a:rect b="b" l="l" r="r" t="t"/>
              <a:pathLst>
                <a:path extrusionOk="0" h="4382" w="4956">
                  <a:moveTo>
                    <a:pt x="2556" y="0"/>
                  </a:moveTo>
                  <a:cubicBezTo>
                    <a:pt x="1789" y="0"/>
                    <a:pt x="1016" y="397"/>
                    <a:pt x="607" y="1084"/>
                  </a:cubicBezTo>
                  <a:cubicBezTo>
                    <a:pt x="0" y="2102"/>
                    <a:pt x="363" y="3530"/>
                    <a:pt x="1376" y="4115"/>
                  </a:cubicBezTo>
                  <a:cubicBezTo>
                    <a:pt x="1691" y="4296"/>
                    <a:pt x="2045" y="4381"/>
                    <a:pt x="2401" y="4381"/>
                  </a:cubicBezTo>
                  <a:cubicBezTo>
                    <a:pt x="3187" y="4381"/>
                    <a:pt x="3982" y="3965"/>
                    <a:pt x="4380" y="3248"/>
                  </a:cubicBezTo>
                  <a:cubicBezTo>
                    <a:pt x="4956" y="2208"/>
                    <a:pt x="4561" y="789"/>
                    <a:pt x="3534" y="239"/>
                  </a:cubicBezTo>
                  <a:cubicBezTo>
                    <a:pt x="3230" y="77"/>
                    <a:pt x="2894" y="0"/>
                    <a:pt x="2556"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8" name="Google Shape;4818;p10"/>
            <p:cNvSpPr/>
            <p:nvPr/>
          </p:nvSpPr>
          <p:spPr>
            <a:xfrm>
              <a:off x="3876350" y="4747650"/>
              <a:ext cx="124625" cy="110325"/>
            </a:xfrm>
            <a:custGeom>
              <a:rect b="b" l="l" r="r" t="t"/>
              <a:pathLst>
                <a:path extrusionOk="0" h="4413" w="4985">
                  <a:moveTo>
                    <a:pt x="2568" y="0"/>
                  </a:moveTo>
                  <a:cubicBezTo>
                    <a:pt x="1760" y="0"/>
                    <a:pt x="948" y="437"/>
                    <a:pt x="558" y="1178"/>
                  </a:cubicBezTo>
                  <a:cubicBezTo>
                    <a:pt x="1" y="2235"/>
                    <a:pt x="415" y="3636"/>
                    <a:pt x="1443" y="4178"/>
                  </a:cubicBezTo>
                  <a:cubicBezTo>
                    <a:pt x="1747" y="4338"/>
                    <a:pt x="2081" y="4413"/>
                    <a:pt x="2416" y="4413"/>
                  </a:cubicBezTo>
                  <a:cubicBezTo>
                    <a:pt x="3225" y="4413"/>
                    <a:pt x="4036" y="3975"/>
                    <a:pt x="4427" y="3234"/>
                  </a:cubicBezTo>
                  <a:cubicBezTo>
                    <a:pt x="4984" y="2177"/>
                    <a:pt x="4570" y="776"/>
                    <a:pt x="3542" y="235"/>
                  </a:cubicBezTo>
                  <a:cubicBezTo>
                    <a:pt x="3238" y="75"/>
                    <a:pt x="2903" y="0"/>
                    <a:pt x="2568"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9" name="Google Shape;4819;p10"/>
            <p:cNvSpPr/>
            <p:nvPr/>
          </p:nvSpPr>
          <p:spPr>
            <a:xfrm>
              <a:off x="5640625" y="3242900"/>
              <a:ext cx="124600" cy="110375"/>
            </a:xfrm>
            <a:custGeom>
              <a:rect b="b" l="l" r="r" t="t"/>
              <a:pathLst>
                <a:path extrusionOk="0" h="4415" w="4984">
                  <a:moveTo>
                    <a:pt x="2568" y="1"/>
                  </a:moveTo>
                  <a:cubicBezTo>
                    <a:pt x="1791" y="1"/>
                    <a:pt x="1007" y="405"/>
                    <a:pt x="597" y="1108"/>
                  </a:cubicBezTo>
                  <a:cubicBezTo>
                    <a:pt x="0" y="2134"/>
                    <a:pt x="361" y="3548"/>
                    <a:pt x="1372" y="4139"/>
                  </a:cubicBezTo>
                  <a:cubicBezTo>
                    <a:pt x="1692" y="4327"/>
                    <a:pt x="2053" y="4415"/>
                    <a:pt x="2416" y="4415"/>
                  </a:cubicBezTo>
                  <a:cubicBezTo>
                    <a:pt x="3193" y="4415"/>
                    <a:pt x="3977" y="4010"/>
                    <a:pt x="4387" y="3307"/>
                  </a:cubicBezTo>
                  <a:cubicBezTo>
                    <a:pt x="4984" y="2281"/>
                    <a:pt x="4623" y="867"/>
                    <a:pt x="3612" y="276"/>
                  </a:cubicBezTo>
                  <a:cubicBezTo>
                    <a:pt x="3292" y="89"/>
                    <a:pt x="2931" y="1"/>
                    <a:pt x="2568"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0" name="Google Shape;4820;p10"/>
            <p:cNvSpPr/>
            <p:nvPr/>
          </p:nvSpPr>
          <p:spPr>
            <a:xfrm>
              <a:off x="1851300" y="2361100"/>
              <a:ext cx="123950" cy="109550"/>
            </a:xfrm>
            <a:custGeom>
              <a:rect b="b" l="l" r="r" t="t"/>
              <a:pathLst>
                <a:path extrusionOk="0" h="4382" w="4958">
                  <a:moveTo>
                    <a:pt x="2555" y="0"/>
                  </a:moveTo>
                  <a:cubicBezTo>
                    <a:pt x="1813" y="0"/>
                    <a:pt x="1060" y="372"/>
                    <a:pt x="639" y="1030"/>
                  </a:cubicBezTo>
                  <a:cubicBezTo>
                    <a:pt x="1" y="2022"/>
                    <a:pt x="322" y="3461"/>
                    <a:pt x="1320" y="4083"/>
                  </a:cubicBezTo>
                  <a:cubicBezTo>
                    <a:pt x="1644" y="4286"/>
                    <a:pt x="2017" y="4381"/>
                    <a:pt x="2394" y="4381"/>
                  </a:cubicBezTo>
                  <a:cubicBezTo>
                    <a:pt x="3157" y="4381"/>
                    <a:pt x="3934" y="3990"/>
                    <a:pt x="4346" y="3304"/>
                  </a:cubicBezTo>
                  <a:cubicBezTo>
                    <a:pt x="4958" y="2289"/>
                    <a:pt x="4600" y="859"/>
                    <a:pt x="3587" y="271"/>
                  </a:cubicBezTo>
                  <a:cubicBezTo>
                    <a:pt x="3271" y="87"/>
                    <a:pt x="2915" y="0"/>
                    <a:pt x="2555"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1" name="Google Shape;4821;p10"/>
            <p:cNvSpPr/>
            <p:nvPr/>
          </p:nvSpPr>
          <p:spPr>
            <a:xfrm>
              <a:off x="1816975" y="2965750"/>
              <a:ext cx="124550" cy="110325"/>
            </a:xfrm>
            <a:custGeom>
              <a:rect b="b" l="l" r="r" t="t"/>
              <a:pathLst>
                <a:path extrusionOk="0" h="4413" w="4982">
                  <a:moveTo>
                    <a:pt x="2566" y="1"/>
                  </a:moveTo>
                  <a:cubicBezTo>
                    <a:pt x="1774" y="1"/>
                    <a:pt x="976" y="421"/>
                    <a:pt x="576" y="1142"/>
                  </a:cubicBezTo>
                  <a:cubicBezTo>
                    <a:pt x="0" y="2183"/>
                    <a:pt x="386" y="3593"/>
                    <a:pt x="1406" y="4157"/>
                  </a:cubicBezTo>
                  <a:cubicBezTo>
                    <a:pt x="1719" y="4331"/>
                    <a:pt x="2067" y="4412"/>
                    <a:pt x="2416" y="4412"/>
                  </a:cubicBezTo>
                  <a:cubicBezTo>
                    <a:pt x="3208" y="4412"/>
                    <a:pt x="4006" y="3991"/>
                    <a:pt x="4405" y="3270"/>
                  </a:cubicBezTo>
                  <a:cubicBezTo>
                    <a:pt x="4981" y="2230"/>
                    <a:pt x="4595" y="818"/>
                    <a:pt x="3575" y="255"/>
                  </a:cubicBezTo>
                  <a:cubicBezTo>
                    <a:pt x="3263" y="82"/>
                    <a:pt x="2915" y="1"/>
                    <a:pt x="2566"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2" name="Google Shape;4822;p10"/>
            <p:cNvSpPr/>
            <p:nvPr/>
          </p:nvSpPr>
          <p:spPr>
            <a:xfrm>
              <a:off x="4608175" y="4534925"/>
              <a:ext cx="124575" cy="110325"/>
            </a:xfrm>
            <a:custGeom>
              <a:rect b="b" l="l" r="r" t="t"/>
              <a:pathLst>
                <a:path extrusionOk="0" h="4413" w="4983">
                  <a:moveTo>
                    <a:pt x="2569" y="0"/>
                  </a:moveTo>
                  <a:cubicBezTo>
                    <a:pt x="1776" y="0"/>
                    <a:pt x="977" y="421"/>
                    <a:pt x="577" y="1143"/>
                  </a:cubicBezTo>
                  <a:cubicBezTo>
                    <a:pt x="1" y="2182"/>
                    <a:pt x="388" y="3592"/>
                    <a:pt x="1408" y="4158"/>
                  </a:cubicBezTo>
                  <a:cubicBezTo>
                    <a:pt x="1720" y="4331"/>
                    <a:pt x="2067" y="4412"/>
                    <a:pt x="2416" y="4412"/>
                  </a:cubicBezTo>
                  <a:cubicBezTo>
                    <a:pt x="3208" y="4412"/>
                    <a:pt x="4007" y="3992"/>
                    <a:pt x="4407" y="3270"/>
                  </a:cubicBezTo>
                  <a:cubicBezTo>
                    <a:pt x="4983" y="2231"/>
                    <a:pt x="4595" y="819"/>
                    <a:pt x="3577" y="255"/>
                  </a:cubicBezTo>
                  <a:cubicBezTo>
                    <a:pt x="3265" y="82"/>
                    <a:pt x="2917" y="0"/>
                    <a:pt x="2569"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3" name="Google Shape;4823;p10"/>
            <p:cNvSpPr/>
            <p:nvPr/>
          </p:nvSpPr>
          <p:spPr>
            <a:xfrm>
              <a:off x="2701675" y="1122675"/>
              <a:ext cx="122150" cy="108800"/>
            </a:xfrm>
            <a:custGeom>
              <a:rect b="b" l="l" r="r" t="t"/>
              <a:pathLst>
                <a:path extrusionOk="0" h="4352" w="4886">
                  <a:moveTo>
                    <a:pt x="2519" y="1"/>
                  </a:moveTo>
                  <a:cubicBezTo>
                    <a:pt x="1755" y="1"/>
                    <a:pt x="980" y="400"/>
                    <a:pt x="575" y="1098"/>
                  </a:cubicBezTo>
                  <a:cubicBezTo>
                    <a:pt x="1" y="2092"/>
                    <a:pt x="332" y="3453"/>
                    <a:pt x="1297" y="4053"/>
                  </a:cubicBezTo>
                  <a:cubicBezTo>
                    <a:pt x="1623" y="4256"/>
                    <a:pt x="1994" y="4351"/>
                    <a:pt x="2368" y="4351"/>
                  </a:cubicBezTo>
                  <a:cubicBezTo>
                    <a:pt x="3132" y="4351"/>
                    <a:pt x="3906" y="3952"/>
                    <a:pt x="4311" y="3253"/>
                  </a:cubicBezTo>
                  <a:cubicBezTo>
                    <a:pt x="4886" y="2260"/>
                    <a:pt x="4554" y="899"/>
                    <a:pt x="3589" y="298"/>
                  </a:cubicBezTo>
                  <a:cubicBezTo>
                    <a:pt x="3264" y="96"/>
                    <a:pt x="2893" y="1"/>
                    <a:pt x="2519"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4" name="Google Shape;4824;p10"/>
            <p:cNvSpPr/>
            <p:nvPr/>
          </p:nvSpPr>
          <p:spPr>
            <a:xfrm>
              <a:off x="2348350" y="4201375"/>
              <a:ext cx="122225" cy="107900"/>
            </a:xfrm>
            <a:custGeom>
              <a:rect b="b" l="l" r="r" t="t"/>
              <a:pathLst>
                <a:path extrusionOk="0" h="4316" w="4889">
                  <a:moveTo>
                    <a:pt x="2508" y="1"/>
                  </a:moveTo>
                  <a:cubicBezTo>
                    <a:pt x="1773" y="1"/>
                    <a:pt x="1042" y="379"/>
                    <a:pt x="631" y="1053"/>
                  </a:cubicBezTo>
                  <a:cubicBezTo>
                    <a:pt x="0" y="2088"/>
                    <a:pt x="359" y="3482"/>
                    <a:pt x="1403" y="4059"/>
                  </a:cubicBezTo>
                  <a:cubicBezTo>
                    <a:pt x="1718" y="4233"/>
                    <a:pt x="2063" y="4315"/>
                    <a:pt x="2405" y="4315"/>
                  </a:cubicBezTo>
                  <a:cubicBezTo>
                    <a:pt x="3160" y="4315"/>
                    <a:pt x="3905" y="3916"/>
                    <a:pt x="4306" y="3214"/>
                  </a:cubicBezTo>
                  <a:cubicBezTo>
                    <a:pt x="4888" y="2194"/>
                    <a:pt x="4548" y="872"/>
                    <a:pt x="3555" y="284"/>
                  </a:cubicBezTo>
                  <a:cubicBezTo>
                    <a:pt x="3230" y="92"/>
                    <a:pt x="2868" y="1"/>
                    <a:pt x="2508"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5" name="Google Shape;4825;p10"/>
            <p:cNvSpPr/>
            <p:nvPr/>
          </p:nvSpPr>
          <p:spPr>
            <a:xfrm>
              <a:off x="4792975" y="4483425"/>
              <a:ext cx="120925" cy="106975"/>
            </a:xfrm>
            <a:custGeom>
              <a:rect b="b" l="l" r="r" t="t"/>
              <a:pathLst>
                <a:path extrusionOk="0" h="4279" w="4837">
                  <a:moveTo>
                    <a:pt x="2442" y="0"/>
                  </a:moveTo>
                  <a:cubicBezTo>
                    <a:pt x="1712" y="0"/>
                    <a:pt x="1003" y="388"/>
                    <a:pt x="600" y="1086"/>
                  </a:cubicBezTo>
                  <a:cubicBezTo>
                    <a:pt x="0" y="2121"/>
                    <a:pt x="327" y="3404"/>
                    <a:pt x="1344" y="3993"/>
                  </a:cubicBezTo>
                  <a:cubicBezTo>
                    <a:pt x="1677" y="4186"/>
                    <a:pt x="2038" y="4278"/>
                    <a:pt x="2394" y="4278"/>
                  </a:cubicBezTo>
                  <a:cubicBezTo>
                    <a:pt x="3125" y="4278"/>
                    <a:pt x="3834" y="3891"/>
                    <a:pt x="4237" y="3194"/>
                  </a:cubicBezTo>
                  <a:cubicBezTo>
                    <a:pt x="4837" y="2157"/>
                    <a:pt x="4509" y="875"/>
                    <a:pt x="3493" y="285"/>
                  </a:cubicBezTo>
                  <a:cubicBezTo>
                    <a:pt x="3159" y="92"/>
                    <a:pt x="2798" y="0"/>
                    <a:pt x="2442"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6" name="Google Shape;4826;p10"/>
            <p:cNvSpPr/>
            <p:nvPr/>
          </p:nvSpPr>
          <p:spPr>
            <a:xfrm>
              <a:off x="3278800" y="4724450"/>
              <a:ext cx="122150" cy="107875"/>
            </a:xfrm>
            <a:custGeom>
              <a:rect b="b" l="l" r="r" t="t"/>
              <a:pathLst>
                <a:path extrusionOk="0" h="4315" w="4886">
                  <a:moveTo>
                    <a:pt x="2504" y="1"/>
                  </a:moveTo>
                  <a:cubicBezTo>
                    <a:pt x="1761" y="1"/>
                    <a:pt x="1025" y="388"/>
                    <a:pt x="618" y="1075"/>
                  </a:cubicBezTo>
                  <a:cubicBezTo>
                    <a:pt x="1" y="2118"/>
                    <a:pt x="374" y="3509"/>
                    <a:pt x="1423" y="4070"/>
                  </a:cubicBezTo>
                  <a:cubicBezTo>
                    <a:pt x="1733" y="4236"/>
                    <a:pt x="2070" y="4314"/>
                    <a:pt x="2405" y="4314"/>
                  </a:cubicBezTo>
                  <a:cubicBezTo>
                    <a:pt x="3169" y="4314"/>
                    <a:pt x="3922" y="3905"/>
                    <a:pt x="4317" y="3192"/>
                  </a:cubicBezTo>
                  <a:cubicBezTo>
                    <a:pt x="4886" y="2166"/>
                    <a:pt x="4532" y="846"/>
                    <a:pt x="3533" y="273"/>
                  </a:cubicBezTo>
                  <a:cubicBezTo>
                    <a:pt x="3212" y="88"/>
                    <a:pt x="2857" y="1"/>
                    <a:pt x="2504"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7" name="Google Shape;4827;p10"/>
            <p:cNvSpPr/>
            <p:nvPr/>
          </p:nvSpPr>
          <p:spPr>
            <a:xfrm>
              <a:off x="1769150" y="2783450"/>
              <a:ext cx="120900" cy="106975"/>
            </a:xfrm>
            <a:custGeom>
              <a:rect b="b" l="l" r="r" t="t"/>
              <a:pathLst>
                <a:path extrusionOk="0" h="4279" w="4836">
                  <a:moveTo>
                    <a:pt x="2443" y="0"/>
                  </a:moveTo>
                  <a:cubicBezTo>
                    <a:pt x="1713" y="0"/>
                    <a:pt x="1005" y="387"/>
                    <a:pt x="600" y="1084"/>
                  </a:cubicBezTo>
                  <a:cubicBezTo>
                    <a:pt x="1" y="2121"/>
                    <a:pt x="328" y="3403"/>
                    <a:pt x="1343" y="3993"/>
                  </a:cubicBezTo>
                  <a:cubicBezTo>
                    <a:pt x="1677" y="4187"/>
                    <a:pt x="2038" y="4279"/>
                    <a:pt x="2394" y="4279"/>
                  </a:cubicBezTo>
                  <a:cubicBezTo>
                    <a:pt x="3124" y="4279"/>
                    <a:pt x="3833" y="3891"/>
                    <a:pt x="4236" y="3194"/>
                  </a:cubicBezTo>
                  <a:cubicBezTo>
                    <a:pt x="4835" y="2158"/>
                    <a:pt x="4510" y="876"/>
                    <a:pt x="3493" y="285"/>
                  </a:cubicBezTo>
                  <a:cubicBezTo>
                    <a:pt x="3160" y="92"/>
                    <a:pt x="2799" y="0"/>
                    <a:pt x="2443"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8" name="Google Shape;4828;p10"/>
            <p:cNvSpPr/>
            <p:nvPr/>
          </p:nvSpPr>
          <p:spPr>
            <a:xfrm>
              <a:off x="5559675" y="3666675"/>
              <a:ext cx="119175" cy="105000"/>
            </a:xfrm>
            <a:custGeom>
              <a:rect b="b" l="l" r="r" t="t"/>
              <a:pathLst>
                <a:path extrusionOk="0" h="4200" w="4767">
                  <a:moveTo>
                    <a:pt x="2383" y="0"/>
                  </a:moveTo>
                  <a:cubicBezTo>
                    <a:pt x="1696" y="0"/>
                    <a:pt x="1039" y="357"/>
                    <a:pt x="639" y="1014"/>
                  </a:cubicBezTo>
                  <a:cubicBezTo>
                    <a:pt x="1" y="2060"/>
                    <a:pt x="297" y="3310"/>
                    <a:pt x="1327" y="3908"/>
                  </a:cubicBezTo>
                  <a:cubicBezTo>
                    <a:pt x="1666" y="4105"/>
                    <a:pt x="2029" y="4200"/>
                    <a:pt x="2383" y="4200"/>
                  </a:cubicBezTo>
                  <a:cubicBezTo>
                    <a:pt x="3070" y="4200"/>
                    <a:pt x="3727" y="3843"/>
                    <a:pt x="4128" y="3187"/>
                  </a:cubicBezTo>
                  <a:cubicBezTo>
                    <a:pt x="4766" y="2141"/>
                    <a:pt x="4470" y="891"/>
                    <a:pt x="3440" y="293"/>
                  </a:cubicBezTo>
                  <a:cubicBezTo>
                    <a:pt x="3100" y="95"/>
                    <a:pt x="2737" y="0"/>
                    <a:pt x="2383"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9" name="Google Shape;4829;p10"/>
            <p:cNvSpPr/>
            <p:nvPr/>
          </p:nvSpPr>
          <p:spPr>
            <a:xfrm>
              <a:off x="4632025" y="960175"/>
              <a:ext cx="119700" cy="106025"/>
            </a:xfrm>
            <a:custGeom>
              <a:rect b="b" l="l" r="r" t="t"/>
              <a:pathLst>
                <a:path extrusionOk="0" h="4241" w="4788">
                  <a:moveTo>
                    <a:pt x="2391" y="1"/>
                  </a:moveTo>
                  <a:cubicBezTo>
                    <a:pt x="1644" y="1"/>
                    <a:pt x="932" y="418"/>
                    <a:pt x="541" y="1162"/>
                  </a:cubicBezTo>
                  <a:cubicBezTo>
                    <a:pt x="0" y="2192"/>
                    <a:pt x="337" y="3387"/>
                    <a:pt x="1332" y="3956"/>
                  </a:cubicBezTo>
                  <a:cubicBezTo>
                    <a:pt x="1668" y="4148"/>
                    <a:pt x="2026" y="4240"/>
                    <a:pt x="2377" y="4240"/>
                  </a:cubicBezTo>
                  <a:cubicBezTo>
                    <a:pt x="3105" y="4240"/>
                    <a:pt x="3799" y="3844"/>
                    <a:pt x="4198" y="3127"/>
                  </a:cubicBezTo>
                  <a:cubicBezTo>
                    <a:pt x="4788" y="2066"/>
                    <a:pt x="4434" y="823"/>
                    <a:pt x="3386" y="257"/>
                  </a:cubicBezTo>
                  <a:cubicBezTo>
                    <a:pt x="3064" y="83"/>
                    <a:pt x="2724" y="1"/>
                    <a:pt x="2391"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0" name="Google Shape;4830;p10"/>
            <p:cNvSpPr/>
            <p:nvPr/>
          </p:nvSpPr>
          <p:spPr>
            <a:xfrm>
              <a:off x="3695575" y="4802975"/>
              <a:ext cx="120200" cy="106000"/>
            </a:xfrm>
            <a:custGeom>
              <a:rect b="b" l="l" r="r" t="t"/>
              <a:pathLst>
                <a:path extrusionOk="0" h="4240" w="4808">
                  <a:moveTo>
                    <a:pt x="2414" y="1"/>
                  </a:moveTo>
                  <a:cubicBezTo>
                    <a:pt x="1696" y="1"/>
                    <a:pt x="1010" y="386"/>
                    <a:pt x="609" y="1080"/>
                  </a:cubicBezTo>
                  <a:cubicBezTo>
                    <a:pt x="1" y="2132"/>
                    <a:pt x="331" y="3383"/>
                    <a:pt x="1370" y="3965"/>
                  </a:cubicBezTo>
                  <a:cubicBezTo>
                    <a:pt x="1701" y="4151"/>
                    <a:pt x="2053" y="4240"/>
                    <a:pt x="2398" y="4240"/>
                  </a:cubicBezTo>
                  <a:cubicBezTo>
                    <a:pt x="3132" y="4240"/>
                    <a:pt x="3832" y="3837"/>
                    <a:pt x="4227" y="3112"/>
                  </a:cubicBezTo>
                  <a:cubicBezTo>
                    <a:pt x="4808" y="2049"/>
                    <a:pt x="4445" y="807"/>
                    <a:pt x="3393" y="249"/>
                  </a:cubicBezTo>
                  <a:cubicBezTo>
                    <a:pt x="3076" y="81"/>
                    <a:pt x="2742" y="1"/>
                    <a:pt x="2414"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1" name="Google Shape;4831;p10"/>
            <p:cNvSpPr/>
            <p:nvPr/>
          </p:nvSpPr>
          <p:spPr>
            <a:xfrm>
              <a:off x="4864100" y="1090925"/>
              <a:ext cx="120200" cy="106050"/>
            </a:xfrm>
            <a:custGeom>
              <a:rect b="b" l="l" r="r" t="t"/>
              <a:pathLst>
                <a:path extrusionOk="0" h="4242" w="4808">
                  <a:moveTo>
                    <a:pt x="2415" y="0"/>
                  </a:moveTo>
                  <a:cubicBezTo>
                    <a:pt x="1694" y="0"/>
                    <a:pt x="1004" y="390"/>
                    <a:pt x="603" y="1089"/>
                  </a:cubicBezTo>
                  <a:cubicBezTo>
                    <a:pt x="1" y="2143"/>
                    <a:pt x="337" y="3391"/>
                    <a:pt x="1377" y="3970"/>
                  </a:cubicBezTo>
                  <a:cubicBezTo>
                    <a:pt x="1706" y="4154"/>
                    <a:pt x="2056" y="4241"/>
                    <a:pt x="2397" y="4241"/>
                  </a:cubicBezTo>
                  <a:cubicBezTo>
                    <a:pt x="3135" y="4241"/>
                    <a:pt x="3838" y="3833"/>
                    <a:pt x="4233" y="3102"/>
                  </a:cubicBezTo>
                  <a:cubicBezTo>
                    <a:pt x="4808" y="2040"/>
                    <a:pt x="4439" y="798"/>
                    <a:pt x="3383" y="243"/>
                  </a:cubicBezTo>
                  <a:cubicBezTo>
                    <a:pt x="3069" y="79"/>
                    <a:pt x="2739" y="0"/>
                    <a:pt x="2415"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2" name="Google Shape;4832;p10"/>
            <p:cNvSpPr/>
            <p:nvPr/>
          </p:nvSpPr>
          <p:spPr>
            <a:xfrm>
              <a:off x="2067550" y="3887625"/>
              <a:ext cx="119425" cy="106000"/>
            </a:xfrm>
            <a:custGeom>
              <a:rect b="b" l="l" r="r" t="t"/>
              <a:pathLst>
                <a:path extrusionOk="0" h="4240" w="4777">
                  <a:moveTo>
                    <a:pt x="2403" y="0"/>
                  </a:moveTo>
                  <a:cubicBezTo>
                    <a:pt x="1719" y="0"/>
                    <a:pt x="1059" y="350"/>
                    <a:pt x="651" y="998"/>
                  </a:cubicBezTo>
                  <a:cubicBezTo>
                    <a:pt x="1" y="2027"/>
                    <a:pt x="275" y="3298"/>
                    <a:pt x="1280" y="3919"/>
                  </a:cubicBezTo>
                  <a:cubicBezTo>
                    <a:pt x="1631" y="4136"/>
                    <a:pt x="2012" y="4239"/>
                    <a:pt x="2386" y="4239"/>
                  </a:cubicBezTo>
                  <a:cubicBezTo>
                    <a:pt x="3090" y="4239"/>
                    <a:pt x="3768" y="3870"/>
                    <a:pt x="4174" y="3194"/>
                  </a:cubicBezTo>
                  <a:cubicBezTo>
                    <a:pt x="4777" y="2187"/>
                    <a:pt x="4513" y="975"/>
                    <a:pt x="3559" y="353"/>
                  </a:cubicBezTo>
                  <a:cubicBezTo>
                    <a:pt x="3194" y="115"/>
                    <a:pt x="2795" y="0"/>
                    <a:pt x="2403"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3" name="Google Shape;4833;p10"/>
            <p:cNvSpPr/>
            <p:nvPr/>
          </p:nvSpPr>
          <p:spPr>
            <a:xfrm>
              <a:off x="3984625" y="752700"/>
              <a:ext cx="117650" cy="104200"/>
            </a:xfrm>
            <a:custGeom>
              <a:rect b="b" l="l" r="r" t="t"/>
              <a:pathLst>
                <a:path extrusionOk="0" h="4168" w="4706">
                  <a:moveTo>
                    <a:pt x="2356" y="1"/>
                  </a:moveTo>
                  <a:cubicBezTo>
                    <a:pt x="1646" y="1"/>
                    <a:pt x="971" y="387"/>
                    <a:pt x="578" y="1085"/>
                  </a:cubicBezTo>
                  <a:cubicBezTo>
                    <a:pt x="1" y="2107"/>
                    <a:pt x="314" y="3305"/>
                    <a:pt x="1309" y="3880"/>
                  </a:cubicBezTo>
                  <a:cubicBezTo>
                    <a:pt x="1644" y="4074"/>
                    <a:pt x="2000" y="4167"/>
                    <a:pt x="2348" y="4167"/>
                  </a:cubicBezTo>
                  <a:cubicBezTo>
                    <a:pt x="3075" y="4167"/>
                    <a:pt x="3767" y="3763"/>
                    <a:pt x="4156" y="3036"/>
                  </a:cubicBezTo>
                  <a:cubicBezTo>
                    <a:pt x="4706" y="2006"/>
                    <a:pt x="4359" y="815"/>
                    <a:pt x="3349" y="261"/>
                  </a:cubicBezTo>
                  <a:cubicBezTo>
                    <a:pt x="3027" y="85"/>
                    <a:pt x="2688" y="1"/>
                    <a:pt x="2356"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4" name="Google Shape;4834;p10"/>
            <p:cNvSpPr/>
            <p:nvPr/>
          </p:nvSpPr>
          <p:spPr>
            <a:xfrm>
              <a:off x="5098325" y="1223025"/>
              <a:ext cx="116950" cy="103350"/>
            </a:xfrm>
            <a:custGeom>
              <a:rect b="b" l="l" r="r" t="t"/>
              <a:pathLst>
                <a:path extrusionOk="0" h="4134" w="4678">
                  <a:moveTo>
                    <a:pt x="2349" y="1"/>
                  </a:moveTo>
                  <a:cubicBezTo>
                    <a:pt x="1639" y="1"/>
                    <a:pt x="960" y="387"/>
                    <a:pt x="573" y="1081"/>
                  </a:cubicBezTo>
                  <a:cubicBezTo>
                    <a:pt x="1" y="2102"/>
                    <a:pt x="332" y="3309"/>
                    <a:pt x="1333" y="3869"/>
                  </a:cubicBezTo>
                  <a:cubicBezTo>
                    <a:pt x="1653" y="4048"/>
                    <a:pt x="1994" y="4133"/>
                    <a:pt x="2329" y="4133"/>
                  </a:cubicBezTo>
                  <a:cubicBezTo>
                    <a:pt x="3039" y="4133"/>
                    <a:pt x="3719" y="3748"/>
                    <a:pt x="4106" y="3054"/>
                  </a:cubicBezTo>
                  <a:cubicBezTo>
                    <a:pt x="4678" y="2033"/>
                    <a:pt x="4346" y="826"/>
                    <a:pt x="3346" y="266"/>
                  </a:cubicBezTo>
                  <a:cubicBezTo>
                    <a:pt x="3025" y="87"/>
                    <a:pt x="2684" y="1"/>
                    <a:pt x="2349"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5" name="Google Shape;4835;p10"/>
            <p:cNvSpPr/>
            <p:nvPr/>
          </p:nvSpPr>
          <p:spPr>
            <a:xfrm>
              <a:off x="1938075" y="1942725"/>
              <a:ext cx="117650" cy="104200"/>
            </a:xfrm>
            <a:custGeom>
              <a:rect b="b" l="l" r="r" t="t"/>
              <a:pathLst>
                <a:path extrusionOk="0" h="4168" w="4706">
                  <a:moveTo>
                    <a:pt x="2358" y="1"/>
                  </a:moveTo>
                  <a:cubicBezTo>
                    <a:pt x="1634" y="1"/>
                    <a:pt x="945" y="401"/>
                    <a:pt x="556" y="1125"/>
                  </a:cubicBezTo>
                  <a:cubicBezTo>
                    <a:pt x="0" y="2154"/>
                    <a:pt x="342" y="3344"/>
                    <a:pt x="1351" y="3903"/>
                  </a:cubicBezTo>
                  <a:cubicBezTo>
                    <a:pt x="1675" y="4082"/>
                    <a:pt x="2017" y="4167"/>
                    <a:pt x="2351" y="4167"/>
                  </a:cubicBezTo>
                  <a:cubicBezTo>
                    <a:pt x="3059" y="4167"/>
                    <a:pt x="3731" y="3784"/>
                    <a:pt x="4125" y="3089"/>
                  </a:cubicBezTo>
                  <a:cubicBezTo>
                    <a:pt x="4705" y="2068"/>
                    <a:pt x="4396" y="869"/>
                    <a:pt x="3404" y="291"/>
                  </a:cubicBezTo>
                  <a:cubicBezTo>
                    <a:pt x="3067" y="95"/>
                    <a:pt x="2708" y="1"/>
                    <a:pt x="2358"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6" name="Google Shape;4836;p10"/>
            <p:cNvSpPr/>
            <p:nvPr/>
          </p:nvSpPr>
          <p:spPr>
            <a:xfrm>
              <a:off x="2071525" y="1705625"/>
              <a:ext cx="117475" cy="104150"/>
            </a:xfrm>
            <a:custGeom>
              <a:rect b="b" l="l" r="r" t="t"/>
              <a:pathLst>
                <a:path extrusionOk="0" h="4166" w="4699">
                  <a:moveTo>
                    <a:pt x="2351" y="0"/>
                  </a:moveTo>
                  <a:cubicBezTo>
                    <a:pt x="1659" y="0"/>
                    <a:pt x="997" y="364"/>
                    <a:pt x="602" y="1029"/>
                  </a:cubicBezTo>
                  <a:cubicBezTo>
                    <a:pt x="1" y="2043"/>
                    <a:pt x="281" y="3254"/>
                    <a:pt x="1253" y="3850"/>
                  </a:cubicBezTo>
                  <a:cubicBezTo>
                    <a:pt x="1603" y="4063"/>
                    <a:pt x="1978" y="4165"/>
                    <a:pt x="2344" y="4165"/>
                  </a:cubicBezTo>
                  <a:cubicBezTo>
                    <a:pt x="3052" y="4165"/>
                    <a:pt x="3727" y="3783"/>
                    <a:pt x="4121" y="3085"/>
                  </a:cubicBezTo>
                  <a:cubicBezTo>
                    <a:pt x="4699" y="2062"/>
                    <a:pt x="4388" y="864"/>
                    <a:pt x="3395" y="288"/>
                  </a:cubicBezTo>
                  <a:cubicBezTo>
                    <a:pt x="3059" y="93"/>
                    <a:pt x="2701" y="0"/>
                    <a:pt x="2351"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7" name="Google Shape;4837;p10"/>
            <p:cNvSpPr/>
            <p:nvPr/>
          </p:nvSpPr>
          <p:spPr>
            <a:xfrm>
              <a:off x="5777800" y="3009350"/>
              <a:ext cx="116850" cy="103275"/>
            </a:xfrm>
            <a:custGeom>
              <a:rect b="b" l="l" r="r" t="t"/>
              <a:pathLst>
                <a:path extrusionOk="0" h="4131" w="4674">
                  <a:moveTo>
                    <a:pt x="2350" y="0"/>
                  </a:moveTo>
                  <a:cubicBezTo>
                    <a:pt x="1631" y="0"/>
                    <a:pt x="942" y="396"/>
                    <a:pt x="556" y="1103"/>
                  </a:cubicBezTo>
                  <a:cubicBezTo>
                    <a:pt x="1" y="2124"/>
                    <a:pt x="347" y="3331"/>
                    <a:pt x="1355" y="3879"/>
                  </a:cubicBezTo>
                  <a:cubicBezTo>
                    <a:pt x="1667" y="4049"/>
                    <a:pt x="1999" y="4130"/>
                    <a:pt x="2324" y="4130"/>
                  </a:cubicBezTo>
                  <a:cubicBezTo>
                    <a:pt x="3043" y="4130"/>
                    <a:pt x="3732" y="3735"/>
                    <a:pt x="4118" y="3028"/>
                  </a:cubicBezTo>
                  <a:cubicBezTo>
                    <a:pt x="4674" y="2006"/>
                    <a:pt x="4327" y="798"/>
                    <a:pt x="3319" y="251"/>
                  </a:cubicBezTo>
                  <a:cubicBezTo>
                    <a:pt x="3007" y="82"/>
                    <a:pt x="2676" y="0"/>
                    <a:pt x="2350"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8" name="Google Shape;4838;p10"/>
            <p:cNvSpPr/>
            <p:nvPr/>
          </p:nvSpPr>
          <p:spPr>
            <a:xfrm>
              <a:off x="5426675" y="3904225"/>
              <a:ext cx="118100" cy="104175"/>
            </a:xfrm>
            <a:custGeom>
              <a:rect b="b" l="l" r="r" t="t"/>
              <a:pathLst>
                <a:path extrusionOk="0" h="4167" w="4724">
                  <a:moveTo>
                    <a:pt x="2375" y="1"/>
                  </a:moveTo>
                  <a:cubicBezTo>
                    <a:pt x="1679" y="1"/>
                    <a:pt x="1014" y="369"/>
                    <a:pt x="618" y="1041"/>
                  </a:cubicBezTo>
                  <a:cubicBezTo>
                    <a:pt x="1" y="2094"/>
                    <a:pt x="332" y="3340"/>
                    <a:pt x="1383" y="3911"/>
                  </a:cubicBezTo>
                  <a:cubicBezTo>
                    <a:pt x="1702" y="4084"/>
                    <a:pt x="2038" y="4166"/>
                    <a:pt x="2366" y="4166"/>
                  </a:cubicBezTo>
                  <a:cubicBezTo>
                    <a:pt x="3079" y="4166"/>
                    <a:pt x="3758" y="3777"/>
                    <a:pt x="4151" y="3075"/>
                  </a:cubicBezTo>
                  <a:cubicBezTo>
                    <a:pt x="4724" y="2049"/>
                    <a:pt x="4406" y="856"/>
                    <a:pt x="3406" y="283"/>
                  </a:cubicBezTo>
                  <a:cubicBezTo>
                    <a:pt x="3074" y="92"/>
                    <a:pt x="2721" y="1"/>
                    <a:pt x="2375"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9" name="Google Shape;4839;p10"/>
            <p:cNvSpPr/>
            <p:nvPr/>
          </p:nvSpPr>
          <p:spPr>
            <a:xfrm>
              <a:off x="4400575" y="830750"/>
              <a:ext cx="116850" cy="103300"/>
            </a:xfrm>
            <a:custGeom>
              <a:rect b="b" l="l" r="r" t="t"/>
              <a:pathLst>
                <a:path extrusionOk="0" h="4132" w="4674">
                  <a:moveTo>
                    <a:pt x="2351" y="1"/>
                  </a:moveTo>
                  <a:cubicBezTo>
                    <a:pt x="1631" y="1"/>
                    <a:pt x="941" y="397"/>
                    <a:pt x="556" y="1103"/>
                  </a:cubicBezTo>
                  <a:cubicBezTo>
                    <a:pt x="1" y="2126"/>
                    <a:pt x="347" y="3333"/>
                    <a:pt x="1354" y="3881"/>
                  </a:cubicBezTo>
                  <a:cubicBezTo>
                    <a:pt x="1666" y="4050"/>
                    <a:pt x="1998" y="4131"/>
                    <a:pt x="2323" y="4131"/>
                  </a:cubicBezTo>
                  <a:cubicBezTo>
                    <a:pt x="3043" y="4131"/>
                    <a:pt x="3732" y="3735"/>
                    <a:pt x="4117" y="3029"/>
                  </a:cubicBezTo>
                  <a:cubicBezTo>
                    <a:pt x="4674" y="2008"/>
                    <a:pt x="4326" y="799"/>
                    <a:pt x="3319" y="251"/>
                  </a:cubicBezTo>
                  <a:cubicBezTo>
                    <a:pt x="3008" y="82"/>
                    <a:pt x="2676" y="1"/>
                    <a:pt x="2351"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0" name="Google Shape;4840;p10"/>
            <p:cNvSpPr/>
            <p:nvPr/>
          </p:nvSpPr>
          <p:spPr>
            <a:xfrm>
              <a:off x="5380350" y="1537350"/>
              <a:ext cx="117525" cy="104175"/>
            </a:xfrm>
            <a:custGeom>
              <a:rect b="b" l="l" r="r" t="t"/>
              <a:pathLst>
                <a:path extrusionOk="0" h="4167" w="4701">
                  <a:moveTo>
                    <a:pt x="2352" y="1"/>
                  </a:moveTo>
                  <a:cubicBezTo>
                    <a:pt x="1661" y="1"/>
                    <a:pt x="999" y="364"/>
                    <a:pt x="604" y="1027"/>
                  </a:cubicBezTo>
                  <a:cubicBezTo>
                    <a:pt x="0" y="2041"/>
                    <a:pt x="279" y="3253"/>
                    <a:pt x="1251" y="3849"/>
                  </a:cubicBezTo>
                  <a:cubicBezTo>
                    <a:pt x="1602" y="4064"/>
                    <a:pt x="1977" y="4167"/>
                    <a:pt x="2344" y="4167"/>
                  </a:cubicBezTo>
                  <a:cubicBezTo>
                    <a:pt x="3051" y="4167"/>
                    <a:pt x="3725" y="3785"/>
                    <a:pt x="4120" y="3088"/>
                  </a:cubicBezTo>
                  <a:cubicBezTo>
                    <a:pt x="4701" y="2066"/>
                    <a:pt x="4390" y="867"/>
                    <a:pt x="3397" y="289"/>
                  </a:cubicBezTo>
                  <a:cubicBezTo>
                    <a:pt x="3061" y="94"/>
                    <a:pt x="2703" y="1"/>
                    <a:pt x="2352"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1" name="Google Shape;4841;p10"/>
            <p:cNvSpPr/>
            <p:nvPr/>
          </p:nvSpPr>
          <p:spPr>
            <a:xfrm>
              <a:off x="4978725" y="4432925"/>
              <a:ext cx="114850" cy="101600"/>
            </a:xfrm>
            <a:custGeom>
              <a:rect b="b" l="l" r="r" t="t"/>
              <a:pathLst>
                <a:path extrusionOk="0" h="4064" w="4594">
                  <a:moveTo>
                    <a:pt x="2344" y="1"/>
                  </a:moveTo>
                  <a:cubicBezTo>
                    <a:pt x="1623" y="1"/>
                    <a:pt x="917" y="392"/>
                    <a:pt x="545" y="1079"/>
                  </a:cubicBezTo>
                  <a:cubicBezTo>
                    <a:pt x="0" y="2087"/>
                    <a:pt x="380" y="3346"/>
                    <a:pt x="1382" y="3854"/>
                  </a:cubicBezTo>
                  <a:cubicBezTo>
                    <a:pt x="1663" y="3996"/>
                    <a:pt x="1964" y="4064"/>
                    <a:pt x="2263" y="4064"/>
                  </a:cubicBezTo>
                  <a:cubicBezTo>
                    <a:pt x="2987" y="4064"/>
                    <a:pt x="3697" y="3669"/>
                    <a:pt x="4069" y="2985"/>
                  </a:cubicBezTo>
                  <a:cubicBezTo>
                    <a:pt x="4593" y="2017"/>
                    <a:pt x="4262" y="805"/>
                    <a:pt x="3327" y="264"/>
                  </a:cubicBezTo>
                  <a:cubicBezTo>
                    <a:pt x="3018" y="86"/>
                    <a:pt x="2679" y="1"/>
                    <a:pt x="2344"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2" name="Google Shape;4842;p10"/>
            <p:cNvSpPr/>
            <p:nvPr/>
          </p:nvSpPr>
          <p:spPr>
            <a:xfrm>
              <a:off x="3100700" y="4781550"/>
              <a:ext cx="112975" cy="100000"/>
            </a:xfrm>
            <a:custGeom>
              <a:rect b="b" l="l" r="r" t="t"/>
              <a:pathLst>
                <a:path extrusionOk="0" h="4000" w="4519">
                  <a:moveTo>
                    <a:pt x="2321" y="1"/>
                  </a:moveTo>
                  <a:cubicBezTo>
                    <a:pt x="1623" y="1"/>
                    <a:pt x="923" y="363"/>
                    <a:pt x="550" y="999"/>
                  </a:cubicBezTo>
                  <a:cubicBezTo>
                    <a:pt x="0" y="1934"/>
                    <a:pt x="318" y="3202"/>
                    <a:pt x="1239" y="3743"/>
                  </a:cubicBezTo>
                  <a:cubicBezTo>
                    <a:pt x="1535" y="3917"/>
                    <a:pt x="1867" y="4000"/>
                    <a:pt x="2199" y="4000"/>
                  </a:cubicBezTo>
                  <a:cubicBezTo>
                    <a:pt x="2896" y="4000"/>
                    <a:pt x="3595" y="3638"/>
                    <a:pt x="3969" y="3002"/>
                  </a:cubicBezTo>
                  <a:cubicBezTo>
                    <a:pt x="4518" y="2068"/>
                    <a:pt x="4200" y="799"/>
                    <a:pt x="3279" y="257"/>
                  </a:cubicBezTo>
                  <a:cubicBezTo>
                    <a:pt x="2984" y="83"/>
                    <a:pt x="2653" y="1"/>
                    <a:pt x="2321"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3" name="Google Shape;4843;p10"/>
            <p:cNvSpPr/>
            <p:nvPr/>
          </p:nvSpPr>
          <p:spPr>
            <a:xfrm>
              <a:off x="2866575" y="4649625"/>
              <a:ext cx="116075" cy="102400"/>
            </a:xfrm>
            <a:custGeom>
              <a:rect b="b" l="l" r="r" t="t"/>
              <a:pathLst>
                <a:path extrusionOk="0" h="4096" w="4643">
                  <a:moveTo>
                    <a:pt x="2347" y="0"/>
                  </a:moveTo>
                  <a:cubicBezTo>
                    <a:pt x="1649" y="0"/>
                    <a:pt x="970" y="369"/>
                    <a:pt x="585" y="1027"/>
                  </a:cubicBezTo>
                  <a:cubicBezTo>
                    <a:pt x="0" y="2028"/>
                    <a:pt x="319" y="3269"/>
                    <a:pt x="1306" y="3830"/>
                  </a:cubicBezTo>
                  <a:cubicBezTo>
                    <a:pt x="1622" y="4010"/>
                    <a:pt x="1962" y="4095"/>
                    <a:pt x="2298" y="4095"/>
                  </a:cubicBezTo>
                  <a:cubicBezTo>
                    <a:pt x="3011" y="4095"/>
                    <a:pt x="3701" y="3709"/>
                    <a:pt x="4082" y="3018"/>
                  </a:cubicBezTo>
                  <a:cubicBezTo>
                    <a:pt x="4642" y="2006"/>
                    <a:pt x="4289" y="774"/>
                    <a:pt x="3287" y="238"/>
                  </a:cubicBezTo>
                  <a:cubicBezTo>
                    <a:pt x="2987" y="77"/>
                    <a:pt x="2665" y="0"/>
                    <a:pt x="2347"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4" name="Google Shape;4844;p10"/>
            <p:cNvSpPr/>
            <p:nvPr/>
          </p:nvSpPr>
          <p:spPr>
            <a:xfrm>
              <a:off x="2634400" y="4518825"/>
              <a:ext cx="115650" cy="102425"/>
            </a:xfrm>
            <a:custGeom>
              <a:rect b="b" l="l" r="r" t="t"/>
              <a:pathLst>
                <a:path extrusionOk="0" h="4097" w="4626">
                  <a:moveTo>
                    <a:pt x="2328" y="0"/>
                  </a:moveTo>
                  <a:cubicBezTo>
                    <a:pt x="1600" y="0"/>
                    <a:pt x="896" y="403"/>
                    <a:pt x="520" y="1114"/>
                  </a:cubicBezTo>
                  <a:cubicBezTo>
                    <a:pt x="1" y="2094"/>
                    <a:pt x="331" y="3280"/>
                    <a:pt x="1276" y="3824"/>
                  </a:cubicBezTo>
                  <a:cubicBezTo>
                    <a:pt x="1595" y="4008"/>
                    <a:pt x="1940" y="4096"/>
                    <a:pt x="2280" y="4096"/>
                  </a:cubicBezTo>
                  <a:cubicBezTo>
                    <a:pt x="2989" y="4096"/>
                    <a:pt x="3674" y="3715"/>
                    <a:pt x="4058" y="3032"/>
                  </a:cubicBezTo>
                  <a:cubicBezTo>
                    <a:pt x="4625" y="2021"/>
                    <a:pt x="4282" y="789"/>
                    <a:pt x="3283" y="246"/>
                  </a:cubicBezTo>
                  <a:cubicBezTo>
                    <a:pt x="2977" y="79"/>
                    <a:pt x="2650" y="0"/>
                    <a:pt x="2328"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5" name="Google Shape;4845;p10"/>
            <p:cNvSpPr/>
            <p:nvPr/>
          </p:nvSpPr>
          <p:spPr>
            <a:xfrm>
              <a:off x="2521750" y="1179050"/>
              <a:ext cx="115550" cy="102425"/>
            </a:xfrm>
            <a:custGeom>
              <a:rect b="b" l="l" r="r" t="t"/>
              <a:pathLst>
                <a:path extrusionOk="0" h="4097" w="4622">
                  <a:moveTo>
                    <a:pt x="2345" y="1"/>
                  </a:moveTo>
                  <a:cubicBezTo>
                    <a:pt x="1646" y="1"/>
                    <a:pt x="967" y="371"/>
                    <a:pt x="581" y="1038"/>
                  </a:cubicBezTo>
                  <a:cubicBezTo>
                    <a:pt x="1" y="2041"/>
                    <a:pt x="326" y="3279"/>
                    <a:pt x="1317" y="3836"/>
                  </a:cubicBezTo>
                  <a:cubicBezTo>
                    <a:pt x="1630" y="4012"/>
                    <a:pt x="1967" y="4096"/>
                    <a:pt x="2299" y="4096"/>
                  </a:cubicBezTo>
                  <a:cubicBezTo>
                    <a:pt x="3017" y="4096"/>
                    <a:pt x="3710" y="3705"/>
                    <a:pt x="4090" y="3009"/>
                  </a:cubicBezTo>
                  <a:cubicBezTo>
                    <a:pt x="4622" y="2035"/>
                    <a:pt x="4309" y="843"/>
                    <a:pt x="3375" y="288"/>
                  </a:cubicBezTo>
                  <a:cubicBezTo>
                    <a:pt x="3049" y="93"/>
                    <a:pt x="2695" y="1"/>
                    <a:pt x="2345"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6" name="Google Shape;4846;p10"/>
            <p:cNvSpPr/>
            <p:nvPr/>
          </p:nvSpPr>
          <p:spPr>
            <a:xfrm>
              <a:off x="3515875" y="4858775"/>
              <a:ext cx="113650" cy="100825"/>
            </a:xfrm>
            <a:custGeom>
              <a:rect b="b" l="l" r="r" t="t"/>
              <a:pathLst>
                <a:path extrusionOk="0" h="4033" w="4546">
                  <a:moveTo>
                    <a:pt x="2327" y="0"/>
                  </a:moveTo>
                  <a:cubicBezTo>
                    <a:pt x="1610" y="0"/>
                    <a:pt x="897" y="384"/>
                    <a:pt x="528" y="1057"/>
                  </a:cubicBezTo>
                  <a:cubicBezTo>
                    <a:pt x="1" y="2016"/>
                    <a:pt x="338" y="3252"/>
                    <a:pt x="1272" y="3783"/>
                  </a:cubicBezTo>
                  <a:cubicBezTo>
                    <a:pt x="1570" y="3952"/>
                    <a:pt x="1898" y="4032"/>
                    <a:pt x="2226" y="4032"/>
                  </a:cubicBezTo>
                  <a:cubicBezTo>
                    <a:pt x="2924" y="4032"/>
                    <a:pt x="3617" y="3667"/>
                    <a:pt x="3994" y="3025"/>
                  </a:cubicBezTo>
                  <a:cubicBezTo>
                    <a:pt x="4545" y="2084"/>
                    <a:pt x="4242" y="833"/>
                    <a:pt x="3326" y="277"/>
                  </a:cubicBezTo>
                  <a:cubicBezTo>
                    <a:pt x="3017" y="89"/>
                    <a:pt x="2671" y="0"/>
                    <a:pt x="2327"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7" name="Google Shape;4847;p10"/>
            <p:cNvSpPr/>
            <p:nvPr/>
          </p:nvSpPr>
          <p:spPr>
            <a:xfrm>
              <a:off x="2119750" y="4074150"/>
              <a:ext cx="114200" cy="100850"/>
            </a:xfrm>
            <a:custGeom>
              <a:rect b="b" l="l" r="r" t="t"/>
              <a:pathLst>
                <a:path extrusionOk="0" h="4034" w="4568">
                  <a:moveTo>
                    <a:pt x="2345" y="1"/>
                  </a:moveTo>
                  <a:cubicBezTo>
                    <a:pt x="1648" y="1"/>
                    <a:pt x="955" y="364"/>
                    <a:pt x="577" y="1007"/>
                  </a:cubicBezTo>
                  <a:cubicBezTo>
                    <a:pt x="1" y="1985"/>
                    <a:pt x="354" y="3286"/>
                    <a:pt x="1339" y="3810"/>
                  </a:cubicBezTo>
                  <a:cubicBezTo>
                    <a:pt x="1624" y="3961"/>
                    <a:pt x="1934" y="4033"/>
                    <a:pt x="2244" y="4033"/>
                  </a:cubicBezTo>
                  <a:cubicBezTo>
                    <a:pt x="2961" y="4033"/>
                    <a:pt x="3672" y="3647"/>
                    <a:pt x="4040" y="2978"/>
                  </a:cubicBezTo>
                  <a:cubicBezTo>
                    <a:pt x="4567" y="2022"/>
                    <a:pt x="4233" y="783"/>
                    <a:pt x="3300" y="251"/>
                  </a:cubicBezTo>
                  <a:cubicBezTo>
                    <a:pt x="3002" y="81"/>
                    <a:pt x="2673" y="1"/>
                    <a:pt x="2345"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8" name="Google Shape;4848;p10"/>
            <p:cNvSpPr/>
            <p:nvPr/>
          </p:nvSpPr>
          <p:spPr>
            <a:xfrm>
              <a:off x="2402875" y="4389250"/>
              <a:ext cx="112975" cy="100025"/>
            </a:xfrm>
            <a:custGeom>
              <a:rect b="b" l="l" r="r" t="t"/>
              <a:pathLst>
                <a:path extrusionOk="0" h="4001" w="4519">
                  <a:moveTo>
                    <a:pt x="2321" y="0"/>
                  </a:moveTo>
                  <a:cubicBezTo>
                    <a:pt x="1591" y="0"/>
                    <a:pt x="863" y="398"/>
                    <a:pt x="507" y="1076"/>
                  </a:cubicBezTo>
                  <a:cubicBezTo>
                    <a:pt x="0" y="2039"/>
                    <a:pt x="375" y="3295"/>
                    <a:pt x="1316" y="3787"/>
                  </a:cubicBezTo>
                  <a:cubicBezTo>
                    <a:pt x="1593" y="3932"/>
                    <a:pt x="1896" y="4000"/>
                    <a:pt x="2199" y="4000"/>
                  </a:cubicBezTo>
                  <a:cubicBezTo>
                    <a:pt x="2929" y="4000"/>
                    <a:pt x="3658" y="3602"/>
                    <a:pt x="4013" y="2925"/>
                  </a:cubicBezTo>
                  <a:cubicBezTo>
                    <a:pt x="4518" y="1961"/>
                    <a:pt x="4144" y="706"/>
                    <a:pt x="3204" y="214"/>
                  </a:cubicBezTo>
                  <a:cubicBezTo>
                    <a:pt x="2927" y="69"/>
                    <a:pt x="2624" y="0"/>
                    <a:pt x="2321"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9" name="Google Shape;4849;p10"/>
            <p:cNvSpPr/>
            <p:nvPr/>
          </p:nvSpPr>
          <p:spPr>
            <a:xfrm>
              <a:off x="5695500" y="3431275"/>
              <a:ext cx="114125" cy="101550"/>
            </a:xfrm>
            <a:custGeom>
              <a:rect b="b" l="l" r="r" t="t"/>
              <a:pathLst>
                <a:path extrusionOk="0" h="4062" w="4565">
                  <a:moveTo>
                    <a:pt x="2322" y="0"/>
                  </a:moveTo>
                  <a:cubicBezTo>
                    <a:pt x="1629" y="0"/>
                    <a:pt x="947" y="359"/>
                    <a:pt x="564" y="1005"/>
                  </a:cubicBezTo>
                  <a:cubicBezTo>
                    <a:pt x="1" y="1951"/>
                    <a:pt x="282" y="3183"/>
                    <a:pt x="1190" y="3757"/>
                  </a:cubicBezTo>
                  <a:cubicBezTo>
                    <a:pt x="1516" y="3964"/>
                    <a:pt x="1881" y="4062"/>
                    <a:pt x="2243" y="4062"/>
                  </a:cubicBezTo>
                  <a:cubicBezTo>
                    <a:pt x="2936" y="4062"/>
                    <a:pt x="3618" y="3703"/>
                    <a:pt x="4002" y="3057"/>
                  </a:cubicBezTo>
                  <a:cubicBezTo>
                    <a:pt x="4564" y="2113"/>
                    <a:pt x="4284" y="881"/>
                    <a:pt x="3375" y="305"/>
                  </a:cubicBezTo>
                  <a:cubicBezTo>
                    <a:pt x="3049" y="98"/>
                    <a:pt x="2684" y="0"/>
                    <a:pt x="2322"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0" name="Google Shape;4850;p10"/>
            <p:cNvSpPr/>
            <p:nvPr/>
          </p:nvSpPr>
          <p:spPr>
            <a:xfrm>
              <a:off x="1722325" y="2602225"/>
              <a:ext cx="115225" cy="101525"/>
            </a:xfrm>
            <a:custGeom>
              <a:rect b="b" l="l" r="r" t="t"/>
              <a:pathLst>
                <a:path extrusionOk="0" h="4061" w="4609">
                  <a:moveTo>
                    <a:pt x="2342" y="1"/>
                  </a:moveTo>
                  <a:cubicBezTo>
                    <a:pt x="1659" y="1"/>
                    <a:pt x="986" y="349"/>
                    <a:pt x="602" y="974"/>
                  </a:cubicBezTo>
                  <a:cubicBezTo>
                    <a:pt x="1" y="1951"/>
                    <a:pt x="307" y="3231"/>
                    <a:pt x="1278" y="3796"/>
                  </a:cubicBezTo>
                  <a:cubicBezTo>
                    <a:pt x="1588" y="3975"/>
                    <a:pt x="1928" y="4061"/>
                    <a:pt x="2266" y="4061"/>
                  </a:cubicBezTo>
                  <a:cubicBezTo>
                    <a:pt x="2949" y="4061"/>
                    <a:pt x="3622" y="3712"/>
                    <a:pt x="4007" y="3087"/>
                  </a:cubicBezTo>
                  <a:cubicBezTo>
                    <a:pt x="4609" y="2111"/>
                    <a:pt x="4302" y="831"/>
                    <a:pt x="3331" y="266"/>
                  </a:cubicBezTo>
                  <a:cubicBezTo>
                    <a:pt x="3021" y="86"/>
                    <a:pt x="2680" y="1"/>
                    <a:pt x="2342"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1" name="Google Shape;4851;p10"/>
            <p:cNvSpPr/>
            <p:nvPr/>
          </p:nvSpPr>
          <p:spPr>
            <a:xfrm>
              <a:off x="1806275" y="2181500"/>
              <a:ext cx="114175" cy="100825"/>
            </a:xfrm>
            <a:custGeom>
              <a:rect b="b" l="l" r="r" t="t"/>
              <a:pathLst>
                <a:path extrusionOk="0" h="4033" w="4567">
                  <a:moveTo>
                    <a:pt x="2345" y="1"/>
                  </a:moveTo>
                  <a:cubicBezTo>
                    <a:pt x="1668" y="1"/>
                    <a:pt x="993" y="341"/>
                    <a:pt x="608" y="952"/>
                  </a:cubicBezTo>
                  <a:cubicBezTo>
                    <a:pt x="1" y="1911"/>
                    <a:pt x="315" y="3223"/>
                    <a:pt x="1283" y="3780"/>
                  </a:cubicBezTo>
                  <a:cubicBezTo>
                    <a:pt x="1582" y="3952"/>
                    <a:pt x="1913" y="4033"/>
                    <a:pt x="2243" y="4033"/>
                  </a:cubicBezTo>
                  <a:cubicBezTo>
                    <a:pt x="2939" y="4033"/>
                    <a:pt x="3630" y="3672"/>
                    <a:pt x="4009" y="3033"/>
                  </a:cubicBezTo>
                  <a:cubicBezTo>
                    <a:pt x="4566" y="2093"/>
                    <a:pt x="4266" y="843"/>
                    <a:pt x="3352" y="282"/>
                  </a:cubicBezTo>
                  <a:cubicBezTo>
                    <a:pt x="3042" y="91"/>
                    <a:pt x="2693" y="1"/>
                    <a:pt x="2345"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2" name="Google Shape;4852;p10"/>
            <p:cNvSpPr/>
            <p:nvPr/>
          </p:nvSpPr>
          <p:spPr>
            <a:xfrm>
              <a:off x="2205850" y="1469775"/>
              <a:ext cx="114850" cy="101600"/>
            </a:xfrm>
            <a:custGeom>
              <a:rect b="b" l="l" r="r" t="t"/>
              <a:pathLst>
                <a:path extrusionOk="0" h="4064" w="4594">
                  <a:moveTo>
                    <a:pt x="2346" y="1"/>
                  </a:moveTo>
                  <a:cubicBezTo>
                    <a:pt x="1625" y="1"/>
                    <a:pt x="919" y="391"/>
                    <a:pt x="547" y="1078"/>
                  </a:cubicBezTo>
                  <a:cubicBezTo>
                    <a:pt x="1" y="2086"/>
                    <a:pt x="381" y="3344"/>
                    <a:pt x="1384" y="3853"/>
                  </a:cubicBezTo>
                  <a:cubicBezTo>
                    <a:pt x="1665" y="3996"/>
                    <a:pt x="1967" y="4063"/>
                    <a:pt x="2266" y="4063"/>
                  </a:cubicBezTo>
                  <a:cubicBezTo>
                    <a:pt x="2989" y="4063"/>
                    <a:pt x="3698" y="3668"/>
                    <a:pt x="4069" y="2983"/>
                  </a:cubicBezTo>
                  <a:cubicBezTo>
                    <a:pt x="4594" y="2017"/>
                    <a:pt x="4264" y="804"/>
                    <a:pt x="3328" y="263"/>
                  </a:cubicBezTo>
                  <a:cubicBezTo>
                    <a:pt x="3019" y="85"/>
                    <a:pt x="2681" y="1"/>
                    <a:pt x="2346"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3" name="Google Shape;4853;p10"/>
            <p:cNvSpPr/>
            <p:nvPr/>
          </p:nvSpPr>
          <p:spPr>
            <a:xfrm>
              <a:off x="5295025" y="4142650"/>
              <a:ext cx="115225" cy="101525"/>
            </a:xfrm>
            <a:custGeom>
              <a:rect b="b" l="l" r="r" t="t"/>
              <a:pathLst>
                <a:path extrusionOk="0" h="4061" w="4609">
                  <a:moveTo>
                    <a:pt x="2343" y="1"/>
                  </a:moveTo>
                  <a:cubicBezTo>
                    <a:pt x="1664" y="1"/>
                    <a:pt x="995" y="344"/>
                    <a:pt x="609" y="962"/>
                  </a:cubicBezTo>
                  <a:cubicBezTo>
                    <a:pt x="0" y="1935"/>
                    <a:pt x="299" y="3218"/>
                    <a:pt x="1266" y="3788"/>
                  </a:cubicBezTo>
                  <a:cubicBezTo>
                    <a:pt x="1578" y="3973"/>
                    <a:pt x="1923" y="4061"/>
                    <a:pt x="2266" y="4061"/>
                  </a:cubicBezTo>
                  <a:cubicBezTo>
                    <a:pt x="2944" y="4061"/>
                    <a:pt x="3613" y="3718"/>
                    <a:pt x="4000" y="3100"/>
                  </a:cubicBezTo>
                  <a:cubicBezTo>
                    <a:pt x="4608" y="2128"/>
                    <a:pt x="4311" y="844"/>
                    <a:pt x="3342" y="272"/>
                  </a:cubicBezTo>
                  <a:cubicBezTo>
                    <a:pt x="3030" y="88"/>
                    <a:pt x="2685" y="1"/>
                    <a:pt x="2343"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4" name="Google Shape;4854;p10"/>
            <p:cNvSpPr/>
            <p:nvPr/>
          </p:nvSpPr>
          <p:spPr>
            <a:xfrm>
              <a:off x="3205500" y="783575"/>
              <a:ext cx="112975" cy="100025"/>
            </a:xfrm>
            <a:custGeom>
              <a:rect b="b" l="l" r="r" t="t"/>
              <a:pathLst>
                <a:path extrusionOk="0" h="4001" w="4519">
                  <a:moveTo>
                    <a:pt x="2321" y="1"/>
                  </a:moveTo>
                  <a:cubicBezTo>
                    <a:pt x="1625" y="1"/>
                    <a:pt x="925" y="362"/>
                    <a:pt x="550" y="996"/>
                  </a:cubicBezTo>
                  <a:cubicBezTo>
                    <a:pt x="1" y="1929"/>
                    <a:pt x="317" y="3199"/>
                    <a:pt x="1237" y="3743"/>
                  </a:cubicBezTo>
                  <a:cubicBezTo>
                    <a:pt x="1533" y="3918"/>
                    <a:pt x="1865" y="4000"/>
                    <a:pt x="2198" y="4000"/>
                  </a:cubicBezTo>
                  <a:cubicBezTo>
                    <a:pt x="2894" y="4000"/>
                    <a:pt x="3593" y="3639"/>
                    <a:pt x="3967" y="3005"/>
                  </a:cubicBezTo>
                  <a:cubicBezTo>
                    <a:pt x="4519" y="2072"/>
                    <a:pt x="4202" y="802"/>
                    <a:pt x="3282" y="258"/>
                  </a:cubicBezTo>
                  <a:cubicBezTo>
                    <a:pt x="2986" y="83"/>
                    <a:pt x="2654" y="1"/>
                    <a:pt x="2321"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5" name="Google Shape;4855;p10"/>
            <p:cNvSpPr/>
            <p:nvPr/>
          </p:nvSpPr>
          <p:spPr>
            <a:xfrm>
              <a:off x="5764100" y="2222000"/>
              <a:ext cx="113025" cy="100050"/>
            </a:xfrm>
            <a:custGeom>
              <a:rect b="b" l="l" r="r" t="t"/>
              <a:pathLst>
                <a:path extrusionOk="0" h="4002" w="4521">
                  <a:moveTo>
                    <a:pt x="2320" y="1"/>
                  </a:moveTo>
                  <a:cubicBezTo>
                    <a:pt x="1620" y="1"/>
                    <a:pt x="918" y="367"/>
                    <a:pt x="546" y="1008"/>
                  </a:cubicBezTo>
                  <a:cubicBezTo>
                    <a:pt x="1" y="1946"/>
                    <a:pt x="325" y="3212"/>
                    <a:pt x="1249" y="3750"/>
                  </a:cubicBezTo>
                  <a:cubicBezTo>
                    <a:pt x="1542" y="3921"/>
                    <a:pt x="1871" y="4001"/>
                    <a:pt x="2199" y="4001"/>
                  </a:cubicBezTo>
                  <a:cubicBezTo>
                    <a:pt x="2900" y="4001"/>
                    <a:pt x="3603" y="3635"/>
                    <a:pt x="3975" y="2994"/>
                  </a:cubicBezTo>
                  <a:cubicBezTo>
                    <a:pt x="4520" y="2057"/>
                    <a:pt x="4194" y="791"/>
                    <a:pt x="3272" y="253"/>
                  </a:cubicBezTo>
                  <a:cubicBezTo>
                    <a:pt x="2978" y="82"/>
                    <a:pt x="2649" y="1"/>
                    <a:pt x="2320"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6" name="Google Shape;4856;p10"/>
            <p:cNvSpPr/>
            <p:nvPr/>
          </p:nvSpPr>
          <p:spPr>
            <a:xfrm>
              <a:off x="3388850" y="730875"/>
              <a:ext cx="111625" cy="99075"/>
            </a:xfrm>
            <a:custGeom>
              <a:rect b="b" l="l" r="r" t="t"/>
              <a:pathLst>
                <a:path extrusionOk="0" h="3963" w="4465">
                  <a:moveTo>
                    <a:pt x="2312" y="1"/>
                  </a:moveTo>
                  <a:cubicBezTo>
                    <a:pt x="1602" y="1"/>
                    <a:pt x="886" y="377"/>
                    <a:pt x="525" y="1025"/>
                  </a:cubicBezTo>
                  <a:cubicBezTo>
                    <a:pt x="1" y="1967"/>
                    <a:pt x="360" y="3249"/>
                    <a:pt x="1291" y="3747"/>
                  </a:cubicBezTo>
                  <a:cubicBezTo>
                    <a:pt x="1566" y="3893"/>
                    <a:pt x="1869" y="3962"/>
                    <a:pt x="2173" y="3962"/>
                  </a:cubicBezTo>
                  <a:cubicBezTo>
                    <a:pt x="2905" y="3962"/>
                    <a:pt x="3641" y="3563"/>
                    <a:pt x="3988" y="2889"/>
                  </a:cubicBezTo>
                  <a:cubicBezTo>
                    <a:pt x="4464" y="1965"/>
                    <a:pt x="4124" y="752"/>
                    <a:pt x="3243" y="244"/>
                  </a:cubicBezTo>
                  <a:cubicBezTo>
                    <a:pt x="2956" y="79"/>
                    <a:pt x="2635" y="1"/>
                    <a:pt x="2312"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7" name="Google Shape;4857;p10"/>
            <p:cNvSpPr/>
            <p:nvPr/>
          </p:nvSpPr>
          <p:spPr>
            <a:xfrm>
              <a:off x="5714875" y="2038525"/>
              <a:ext cx="111625" cy="99100"/>
            </a:xfrm>
            <a:custGeom>
              <a:rect b="b" l="l" r="r" t="t"/>
              <a:pathLst>
                <a:path extrusionOk="0" h="3964" w="4465">
                  <a:moveTo>
                    <a:pt x="2315" y="1"/>
                  </a:moveTo>
                  <a:cubicBezTo>
                    <a:pt x="1623" y="1"/>
                    <a:pt x="921" y="356"/>
                    <a:pt x="551" y="980"/>
                  </a:cubicBezTo>
                  <a:cubicBezTo>
                    <a:pt x="1" y="1906"/>
                    <a:pt x="329" y="3195"/>
                    <a:pt x="1248" y="3722"/>
                  </a:cubicBezTo>
                  <a:cubicBezTo>
                    <a:pt x="1533" y="3886"/>
                    <a:pt x="1853" y="3963"/>
                    <a:pt x="2174" y="3963"/>
                  </a:cubicBezTo>
                  <a:cubicBezTo>
                    <a:pt x="2887" y="3963"/>
                    <a:pt x="3605" y="3584"/>
                    <a:pt x="3963" y="2934"/>
                  </a:cubicBezTo>
                  <a:cubicBezTo>
                    <a:pt x="4464" y="2028"/>
                    <a:pt x="4153" y="806"/>
                    <a:pt x="3287" y="268"/>
                  </a:cubicBezTo>
                  <a:cubicBezTo>
                    <a:pt x="2992" y="86"/>
                    <a:pt x="2655" y="1"/>
                    <a:pt x="2315"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8" name="Google Shape;4858;p10"/>
            <p:cNvSpPr/>
            <p:nvPr/>
          </p:nvSpPr>
          <p:spPr>
            <a:xfrm>
              <a:off x="5814725" y="2406425"/>
              <a:ext cx="111600" cy="99075"/>
            </a:xfrm>
            <a:custGeom>
              <a:rect b="b" l="l" r="r" t="t"/>
              <a:pathLst>
                <a:path extrusionOk="0" h="3963" w="4464">
                  <a:moveTo>
                    <a:pt x="2290" y="1"/>
                  </a:moveTo>
                  <a:cubicBezTo>
                    <a:pt x="1585" y="1"/>
                    <a:pt x="873" y="371"/>
                    <a:pt x="509" y="1013"/>
                  </a:cubicBezTo>
                  <a:cubicBezTo>
                    <a:pt x="0" y="1914"/>
                    <a:pt x="299" y="3138"/>
                    <a:pt x="1161" y="3685"/>
                  </a:cubicBezTo>
                  <a:cubicBezTo>
                    <a:pt x="1459" y="3874"/>
                    <a:pt x="1802" y="3963"/>
                    <a:pt x="2148" y="3963"/>
                  </a:cubicBezTo>
                  <a:cubicBezTo>
                    <a:pt x="2834" y="3963"/>
                    <a:pt x="3530" y="3613"/>
                    <a:pt x="3905" y="2998"/>
                  </a:cubicBezTo>
                  <a:cubicBezTo>
                    <a:pt x="4464" y="2082"/>
                    <a:pt x="4147" y="788"/>
                    <a:pt x="3232" y="250"/>
                  </a:cubicBezTo>
                  <a:cubicBezTo>
                    <a:pt x="2943" y="80"/>
                    <a:pt x="2617" y="1"/>
                    <a:pt x="2290"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9" name="Google Shape;4859;p10"/>
            <p:cNvSpPr/>
            <p:nvPr/>
          </p:nvSpPr>
          <p:spPr>
            <a:xfrm>
              <a:off x="3023475" y="837225"/>
              <a:ext cx="111625" cy="99075"/>
            </a:xfrm>
            <a:custGeom>
              <a:rect b="b" l="l" r="r" t="t"/>
              <a:pathLst>
                <a:path extrusionOk="0" h="3963" w="4465">
                  <a:moveTo>
                    <a:pt x="2292" y="1"/>
                  </a:moveTo>
                  <a:cubicBezTo>
                    <a:pt x="1583" y="1"/>
                    <a:pt x="868" y="375"/>
                    <a:pt x="506" y="1021"/>
                  </a:cubicBezTo>
                  <a:cubicBezTo>
                    <a:pt x="1" y="1924"/>
                    <a:pt x="306" y="3147"/>
                    <a:pt x="1169" y="3690"/>
                  </a:cubicBezTo>
                  <a:cubicBezTo>
                    <a:pt x="1465" y="3875"/>
                    <a:pt x="1806" y="3963"/>
                    <a:pt x="2149" y="3963"/>
                  </a:cubicBezTo>
                  <a:cubicBezTo>
                    <a:pt x="2837" y="3963"/>
                    <a:pt x="3536" y="3611"/>
                    <a:pt x="3908" y="2991"/>
                  </a:cubicBezTo>
                  <a:cubicBezTo>
                    <a:pt x="4464" y="2072"/>
                    <a:pt x="4143" y="779"/>
                    <a:pt x="3225" y="246"/>
                  </a:cubicBezTo>
                  <a:cubicBezTo>
                    <a:pt x="2938" y="79"/>
                    <a:pt x="2616" y="1"/>
                    <a:pt x="2292"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0" name="Google Shape;4860;p10"/>
            <p:cNvSpPr/>
            <p:nvPr/>
          </p:nvSpPr>
          <p:spPr>
            <a:xfrm>
              <a:off x="4299525" y="4831850"/>
              <a:ext cx="109375" cy="97075"/>
            </a:xfrm>
            <a:custGeom>
              <a:rect b="b" l="l" r="r" t="t"/>
              <a:pathLst>
                <a:path extrusionOk="0" h="3883" w="4375">
                  <a:moveTo>
                    <a:pt x="2255" y="1"/>
                  </a:moveTo>
                  <a:cubicBezTo>
                    <a:pt x="1540" y="1"/>
                    <a:pt x="818" y="390"/>
                    <a:pt x="478" y="1053"/>
                  </a:cubicBezTo>
                  <a:cubicBezTo>
                    <a:pt x="1" y="1980"/>
                    <a:pt x="360" y="3192"/>
                    <a:pt x="1256" y="3671"/>
                  </a:cubicBezTo>
                  <a:cubicBezTo>
                    <a:pt x="1526" y="3815"/>
                    <a:pt x="1824" y="3882"/>
                    <a:pt x="2122" y="3882"/>
                  </a:cubicBezTo>
                  <a:cubicBezTo>
                    <a:pt x="2818" y="3882"/>
                    <a:pt x="3518" y="3513"/>
                    <a:pt x="3871" y="2879"/>
                  </a:cubicBezTo>
                  <a:cubicBezTo>
                    <a:pt x="4374" y="1974"/>
                    <a:pt x="4049" y="751"/>
                    <a:pt x="3168" y="240"/>
                  </a:cubicBezTo>
                  <a:cubicBezTo>
                    <a:pt x="2887" y="77"/>
                    <a:pt x="2571" y="1"/>
                    <a:pt x="2255"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1" name="Google Shape;4861;p10"/>
            <p:cNvSpPr/>
            <p:nvPr/>
          </p:nvSpPr>
          <p:spPr>
            <a:xfrm>
              <a:off x="1740375" y="3393400"/>
              <a:ext cx="109875" cy="97100"/>
            </a:xfrm>
            <a:custGeom>
              <a:rect b="b" l="l" r="r" t="t"/>
              <a:pathLst>
                <a:path extrusionOk="0" h="3884" w="4395">
                  <a:moveTo>
                    <a:pt x="2274" y="1"/>
                  </a:moveTo>
                  <a:cubicBezTo>
                    <a:pt x="1611" y="1"/>
                    <a:pt x="939" y="336"/>
                    <a:pt x="570" y="928"/>
                  </a:cubicBezTo>
                  <a:cubicBezTo>
                    <a:pt x="1" y="1837"/>
                    <a:pt x="326" y="3138"/>
                    <a:pt x="1250" y="3656"/>
                  </a:cubicBezTo>
                  <a:cubicBezTo>
                    <a:pt x="1527" y="3810"/>
                    <a:pt x="1835" y="3883"/>
                    <a:pt x="2144" y="3883"/>
                  </a:cubicBezTo>
                  <a:cubicBezTo>
                    <a:pt x="2828" y="3883"/>
                    <a:pt x="3517" y="3526"/>
                    <a:pt x="3876" y="2907"/>
                  </a:cubicBezTo>
                  <a:cubicBezTo>
                    <a:pt x="4395" y="2011"/>
                    <a:pt x="4090" y="784"/>
                    <a:pt x="3215" y="256"/>
                  </a:cubicBezTo>
                  <a:cubicBezTo>
                    <a:pt x="2928" y="83"/>
                    <a:pt x="2602" y="1"/>
                    <a:pt x="2274"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2" name="Google Shape;4862;p10"/>
            <p:cNvSpPr/>
            <p:nvPr/>
          </p:nvSpPr>
          <p:spPr>
            <a:xfrm>
              <a:off x="4171700" y="703100"/>
              <a:ext cx="109375" cy="97075"/>
            </a:xfrm>
            <a:custGeom>
              <a:rect b="b" l="l" r="r" t="t"/>
              <a:pathLst>
                <a:path extrusionOk="0" h="3883" w="4375">
                  <a:moveTo>
                    <a:pt x="2253" y="1"/>
                  </a:moveTo>
                  <a:cubicBezTo>
                    <a:pt x="1571" y="1"/>
                    <a:pt x="883" y="357"/>
                    <a:pt x="524" y="973"/>
                  </a:cubicBezTo>
                  <a:cubicBezTo>
                    <a:pt x="0" y="1868"/>
                    <a:pt x="304" y="3095"/>
                    <a:pt x="1178" y="3626"/>
                  </a:cubicBezTo>
                  <a:cubicBezTo>
                    <a:pt x="1465" y="3801"/>
                    <a:pt x="1792" y="3883"/>
                    <a:pt x="2120" y="3883"/>
                  </a:cubicBezTo>
                  <a:cubicBezTo>
                    <a:pt x="2822" y="3883"/>
                    <a:pt x="3531" y="3508"/>
                    <a:pt x="3880" y="2861"/>
                  </a:cubicBezTo>
                  <a:cubicBezTo>
                    <a:pt x="4374" y="1947"/>
                    <a:pt x="4037" y="729"/>
                    <a:pt x="3150" y="231"/>
                  </a:cubicBezTo>
                  <a:cubicBezTo>
                    <a:pt x="2873" y="74"/>
                    <a:pt x="2563" y="1"/>
                    <a:pt x="2253"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3" name="Google Shape;4863;p10"/>
            <p:cNvSpPr/>
            <p:nvPr/>
          </p:nvSpPr>
          <p:spPr>
            <a:xfrm>
              <a:off x="3573275" y="678675"/>
              <a:ext cx="109325" cy="97100"/>
            </a:xfrm>
            <a:custGeom>
              <a:rect b="b" l="l" r="r" t="t"/>
              <a:pathLst>
                <a:path extrusionOk="0" h="3884" w="4373">
                  <a:moveTo>
                    <a:pt x="2250" y="0"/>
                  </a:moveTo>
                  <a:cubicBezTo>
                    <a:pt x="1586" y="0"/>
                    <a:pt x="914" y="337"/>
                    <a:pt x="544" y="931"/>
                  </a:cubicBezTo>
                  <a:cubicBezTo>
                    <a:pt x="0" y="1803"/>
                    <a:pt x="275" y="3044"/>
                    <a:pt x="1134" y="3601"/>
                  </a:cubicBezTo>
                  <a:cubicBezTo>
                    <a:pt x="1430" y="3793"/>
                    <a:pt x="1772" y="3883"/>
                    <a:pt x="2117" y="3883"/>
                  </a:cubicBezTo>
                  <a:cubicBezTo>
                    <a:pt x="2800" y="3883"/>
                    <a:pt x="3492" y="3528"/>
                    <a:pt x="3852" y="2904"/>
                  </a:cubicBezTo>
                  <a:cubicBezTo>
                    <a:pt x="4373" y="2008"/>
                    <a:pt x="4065" y="782"/>
                    <a:pt x="3189" y="254"/>
                  </a:cubicBezTo>
                  <a:cubicBezTo>
                    <a:pt x="2903" y="82"/>
                    <a:pt x="2577" y="0"/>
                    <a:pt x="2250"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4" name="Google Shape;4864;p10"/>
            <p:cNvSpPr/>
            <p:nvPr/>
          </p:nvSpPr>
          <p:spPr>
            <a:xfrm>
              <a:off x="5666075" y="1855600"/>
              <a:ext cx="109925" cy="97050"/>
            </a:xfrm>
            <a:custGeom>
              <a:rect b="b" l="l" r="r" t="t"/>
              <a:pathLst>
                <a:path extrusionOk="0" h="3882" w="4397">
                  <a:moveTo>
                    <a:pt x="2273" y="0"/>
                  </a:moveTo>
                  <a:cubicBezTo>
                    <a:pt x="1602" y="0"/>
                    <a:pt x="924" y="345"/>
                    <a:pt x="557" y="948"/>
                  </a:cubicBezTo>
                  <a:cubicBezTo>
                    <a:pt x="0" y="1869"/>
                    <a:pt x="339" y="3163"/>
                    <a:pt x="1271" y="3666"/>
                  </a:cubicBezTo>
                  <a:cubicBezTo>
                    <a:pt x="1542" y="3812"/>
                    <a:pt x="1843" y="3881"/>
                    <a:pt x="2143" y="3881"/>
                  </a:cubicBezTo>
                  <a:cubicBezTo>
                    <a:pt x="2837" y="3881"/>
                    <a:pt x="3533" y="3515"/>
                    <a:pt x="3888" y="2885"/>
                  </a:cubicBezTo>
                  <a:cubicBezTo>
                    <a:pt x="4396" y="1981"/>
                    <a:pt x="4075" y="758"/>
                    <a:pt x="3195" y="244"/>
                  </a:cubicBezTo>
                  <a:cubicBezTo>
                    <a:pt x="2912" y="78"/>
                    <a:pt x="2593" y="0"/>
                    <a:pt x="2273"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5" name="Google Shape;4865;p10"/>
            <p:cNvSpPr/>
            <p:nvPr/>
          </p:nvSpPr>
          <p:spPr>
            <a:xfrm>
              <a:off x="5334225" y="1356925"/>
              <a:ext cx="109875" cy="97050"/>
            </a:xfrm>
            <a:custGeom>
              <a:rect b="b" l="l" r="r" t="t"/>
              <a:pathLst>
                <a:path extrusionOk="0" h="3882" w="4395">
                  <a:moveTo>
                    <a:pt x="2276" y="1"/>
                  </a:moveTo>
                  <a:cubicBezTo>
                    <a:pt x="1614" y="1"/>
                    <a:pt x="943" y="333"/>
                    <a:pt x="572" y="921"/>
                  </a:cubicBezTo>
                  <a:cubicBezTo>
                    <a:pt x="0" y="1827"/>
                    <a:pt x="320" y="3130"/>
                    <a:pt x="1241" y="3651"/>
                  </a:cubicBezTo>
                  <a:cubicBezTo>
                    <a:pt x="1518" y="3808"/>
                    <a:pt x="1829" y="3882"/>
                    <a:pt x="2141" y="3882"/>
                  </a:cubicBezTo>
                  <a:cubicBezTo>
                    <a:pt x="2822" y="3882"/>
                    <a:pt x="3510" y="3528"/>
                    <a:pt x="3870" y="2914"/>
                  </a:cubicBezTo>
                  <a:cubicBezTo>
                    <a:pt x="4394" y="2020"/>
                    <a:pt x="4095" y="792"/>
                    <a:pt x="3221" y="259"/>
                  </a:cubicBezTo>
                  <a:cubicBezTo>
                    <a:pt x="2934" y="84"/>
                    <a:pt x="2606" y="1"/>
                    <a:pt x="2276"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6" name="Google Shape;4866;p10"/>
            <p:cNvSpPr/>
            <p:nvPr/>
          </p:nvSpPr>
          <p:spPr>
            <a:xfrm>
              <a:off x="4482875" y="4779150"/>
              <a:ext cx="108575" cy="96100"/>
            </a:xfrm>
            <a:custGeom>
              <a:rect b="b" l="l" r="r" t="t"/>
              <a:pathLst>
                <a:path extrusionOk="0" h="3844" w="4343">
                  <a:moveTo>
                    <a:pt x="2212" y="1"/>
                  </a:moveTo>
                  <a:cubicBezTo>
                    <a:pt x="1527" y="1"/>
                    <a:pt x="854" y="372"/>
                    <a:pt x="505" y="1019"/>
                  </a:cubicBezTo>
                  <a:cubicBezTo>
                    <a:pt x="1" y="1949"/>
                    <a:pt x="337" y="3128"/>
                    <a:pt x="1249" y="3621"/>
                  </a:cubicBezTo>
                  <a:cubicBezTo>
                    <a:pt x="1528" y="3772"/>
                    <a:pt x="1831" y="3843"/>
                    <a:pt x="2131" y="3843"/>
                  </a:cubicBezTo>
                  <a:cubicBezTo>
                    <a:pt x="2816" y="3843"/>
                    <a:pt x="3489" y="3473"/>
                    <a:pt x="3838" y="2825"/>
                  </a:cubicBezTo>
                  <a:cubicBezTo>
                    <a:pt x="4342" y="1896"/>
                    <a:pt x="4006" y="717"/>
                    <a:pt x="3094" y="223"/>
                  </a:cubicBezTo>
                  <a:cubicBezTo>
                    <a:pt x="2815" y="72"/>
                    <a:pt x="2512" y="1"/>
                    <a:pt x="2212"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7" name="Google Shape;4867;p10"/>
            <p:cNvSpPr/>
            <p:nvPr/>
          </p:nvSpPr>
          <p:spPr>
            <a:xfrm>
              <a:off x="1691600" y="3209950"/>
              <a:ext cx="108675" cy="96125"/>
            </a:xfrm>
            <a:custGeom>
              <a:rect b="b" l="l" r="r" t="t"/>
              <a:pathLst>
                <a:path extrusionOk="0" h="3845" w="4347">
                  <a:moveTo>
                    <a:pt x="2213" y="1"/>
                  </a:moveTo>
                  <a:cubicBezTo>
                    <a:pt x="1549" y="1"/>
                    <a:pt x="894" y="350"/>
                    <a:pt x="534" y="969"/>
                  </a:cubicBezTo>
                  <a:cubicBezTo>
                    <a:pt x="1" y="1885"/>
                    <a:pt x="304" y="3070"/>
                    <a:pt x="1203" y="3593"/>
                  </a:cubicBezTo>
                  <a:cubicBezTo>
                    <a:pt x="1495" y="3764"/>
                    <a:pt x="1816" y="3844"/>
                    <a:pt x="2135" y="3844"/>
                  </a:cubicBezTo>
                  <a:cubicBezTo>
                    <a:pt x="2798" y="3844"/>
                    <a:pt x="3453" y="3495"/>
                    <a:pt x="3813" y="2876"/>
                  </a:cubicBezTo>
                  <a:cubicBezTo>
                    <a:pt x="4346" y="1959"/>
                    <a:pt x="4044" y="774"/>
                    <a:pt x="3144" y="251"/>
                  </a:cubicBezTo>
                  <a:cubicBezTo>
                    <a:pt x="2853" y="81"/>
                    <a:pt x="2532" y="1"/>
                    <a:pt x="2213"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8" name="Google Shape;4868;p10"/>
            <p:cNvSpPr/>
            <p:nvPr/>
          </p:nvSpPr>
          <p:spPr>
            <a:xfrm>
              <a:off x="1790900" y="3577850"/>
              <a:ext cx="108650" cy="96100"/>
            </a:xfrm>
            <a:custGeom>
              <a:rect b="b" l="l" r="r" t="t"/>
              <a:pathLst>
                <a:path extrusionOk="0" h="3844" w="4346">
                  <a:moveTo>
                    <a:pt x="2214" y="1"/>
                  </a:moveTo>
                  <a:cubicBezTo>
                    <a:pt x="1551" y="1"/>
                    <a:pt x="896" y="349"/>
                    <a:pt x="535" y="967"/>
                  </a:cubicBezTo>
                  <a:cubicBezTo>
                    <a:pt x="0" y="1882"/>
                    <a:pt x="302" y="3068"/>
                    <a:pt x="1201" y="3593"/>
                  </a:cubicBezTo>
                  <a:cubicBezTo>
                    <a:pt x="1493" y="3763"/>
                    <a:pt x="1814" y="3844"/>
                    <a:pt x="2134" y="3844"/>
                  </a:cubicBezTo>
                  <a:cubicBezTo>
                    <a:pt x="2797" y="3844"/>
                    <a:pt x="3451" y="3496"/>
                    <a:pt x="3811" y="2878"/>
                  </a:cubicBezTo>
                  <a:cubicBezTo>
                    <a:pt x="4346" y="1961"/>
                    <a:pt x="4044" y="777"/>
                    <a:pt x="3146" y="252"/>
                  </a:cubicBezTo>
                  <a:cubicBezTo>
                    <a:pt x="2855" y="81"/>
                    <a:pt x="2534" y="1"/>
                    <a:pt x="2214"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9" name="Google Shape;4869;p10"/>
            <p:cNvSpPr/>
            <p:nvPr/>
          </p:nvSpPr>
          <p:spPr>
            <a:xfrm>
              <a:off x="4116950" y="4885525"/>
              <a:ext cx="108600" cy="96075"/>
            </a:xfrm>
            <a:custGeom>
              <a:rect b="b" l="l" r="r" t="t"/>
              <a:pathLst>
                <a:path extrusionOk="0" h="3843" w="4344">
                  <a:moveTo>
                    <a:pt x="2212" y="1"/>
                  </a:moveTo>
                  <a:cubicBezTo>
                    <a:pt x="1528" y="1"/>
                    <a:pt x="855" y="372"/>
                    <a:pt x="505" y="1018"/>
                  </a:cubicBezTo>
                  <a:cubicBezTo>
                    <a:pt x="1" y="1948"/>
                    <a:pt x="337" y="3127"/>
                    <a:pt x="1250" y="3620"/>
                  </a:cubicBezTo>
                  <a:cubicBezTo>
                    <a:pt x="1529" y="3771"/>
                    <a:pt x="1831" y="3842"/>
                    <a:pt x="2131" y="3842"/>
                  </a:cubicBezTo>
                  <a:cubicBezTo>
                    <a:pt x="2816" y="3842"/>
                    <a:pt x="3489" y="3472"/>
                    <a:pt x="3839" y="2825"/>
                  </a:cubicBezTo>
                  <a:cubicBezTo>
                    <a:pt x="4343" y="1895"/>
                    <a:pt x="4007" y="717"/>
                    <a:pt x="3094" y="222"/>
                  </a:cubicBezTo>
                  <a:cubicBezTo>
                    <a:pt x="2815" y="72"/>
                    <a:pt x="2513" y="1"/>
                    <a:pt x="2212"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0" name="Google Shape;4870;p10"/>
            <p:cNvSpPr/>
            <p:nvPr/>
          </p:nvSpPr>
          <p:spPr>
            <a:xfrm>
              <a:off x="5831600" y="3196875"/>
              <a:ext cx="108550" cy="96075"/>
            </a:xfrm>
            <a:custGeom>
              <a:rect b="b" l="l" r="r" t="t"/>
              <a:pathLst>
                <a:path extrusionOk="0" h="3843" w="4342">
                  <a:moveTo>
                    <a:pt x="2211" y="0"/>
                  </a:moveTo>
                  <a:cubicBezTo>
                    <a:pt x="1526" y="0"/>
                    <a:pt x="854" y="372"/>
                    <a:pt x="504" y="1019"/>
                  </a:cubicBezTo>
                  <a:cubicBezTo>
                    <a:pt x="0" y="1949"/>
                    <a:pt x="336" y="3127"/>
                    <a:pt x="1250" y="3621"/>
                  </a:cubicBezTo>
                  <a:cubicBezTo>
                    <a:pt x="1528" y="3772"/>
                    <a:pt x="1830" y="3843"/>
                    <a:pt x="2130" y="3843"/>
                  </a:cubicBezTo>
                  <a:cubicBezTo>
                    <a:pt x="2815" y="3843"/>
                    <a:pt x="3488" y="3472"/>
                    <a:pt x="3839" y="2825"/>
                  </a:cubicBezTo>
                  <a:cubicBezTo>
                    <a:pt x="4341" y="1896"/>
                    <a:pt x="4007" y="717"/>
                    <a:pt x="3093" y="223"/>
                  </a:cubicBezTo>
                  <a:cubicBezTo>
                    <a:pt x="2814" y="72"/>
                    <a:pt x="2511" y="0"/>
                    <a:pt x="2211"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1" name="Google Shape;4871;p10"/>
            <p:cNvSpPr/>
            <p:nvPr/>
          </p:nvSpPr>
          <p:spPr>
            <a:xfrm>
              <a:off x="5865550" y="2591850"/>
              <a:ext cx="108675" cy="96125"/>
            </a:xfrm>
            <a:custGeom>
              <a:rect b="b" l="l" r="r" t="t"/>
              <a:pathLst>
                <a:path extrusionOk="0" h="3845" w="4347">
                  <a:moveTo>
                    <a:pt x="2215" y="1"/>
                  </a:moveTo>
                  <a:cubicBezTo>
                    <a:pt x="1552" y="1"/>
                    <a:pt x="896" y="350"/>
                    <a:pt x="536" y="969"/>
                  </a:cubicBezTo>
                  <a:cubicBezTo>
                    <a:pt x="1" y="1884"/>
                    <a:pt x="303" y="3069"/>
                    <a:pt x="1202" y="3593"/>
                  </a:cubicBezTo>
                  <a:cubicBezTo>
                    <a:pt x="1494" y="3764"/>
                    <a:pt x="1815" y="3845"/>
                    <a:pt x="2134" y="3845"/>
                  </a:cubicBezTo>
                  <a:cubicBezTo>
                    <a:pt x="2798" y="3845"/>
                    <a:pt x="3452" y="3495"/>
                    <a:pt x="3813" y="2877"/>
                  </a:cubicBezTo>
                  <a:cubicBezTo>
                    <a:pt x="4346" y="1961"/>
                    <a:pt x="4044" y="776"/>
                    <a:pt x="3146" y="251"/>
                  </a:cubicBezTo>
                  <a:cubicBezTo>
                    <a:pt x="2855" y="81"/>
                    <a:pt x="2534" y="1"/>
                    <a:pt x="2215"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2" name="Google Shape;4872;p10"/>
            <p:cNvSpPr/>
            <p:nvPr/>
          </p:nvSpPr>
          <p:spPr>
            <a:xfrm>
              <a:off x="2841775" y="891900"/>
              <a:ext cx="108550" cy="96100"/>
            </a:xfrm>
            <a:custGeom>
              <a:rect b="b" l="l" r="r" t="t"/>
              <a:pathLst>
                <a:path extrusionOk="0" h="3844" w="4342">
                  <a:moveTo>
                    <a:pt x="2210" y="0"/>
                  </a:moveTo>
                  <a:cubicBezTo>
                    <a:pt x="1527" y="0"/>
                    <a:pt x="857" y="370"/>
                    <a:pt x="506" y="1016"/>
                  </a:cubicBezTo>
                  <a:cubicBezTo>
                    <a:pt x="1" y="1948"/>
                    <a:pt x="334" y="3125"/>
                    <a:pt x="1247" y="3620"/>
                  </a:cubicBezTo>
                  <a:cubicBezTo>
                    <a:pt x="1526" y="3772"/>
                    <a:pt x="1830" y="3843"/>
                    <a:pt x="2131" y="3843"/>
                  </a:cubicBezTo>
                  <a:cubicBezTo>
                    <a:pt x="2814" y="3843"/>
                    <a:pt x="3486" y="3474"/>
                    <a:pt x="3837" y="2827"/>
                  </a:cubicBezTo>
                  <a:cubicBezTo>
                    <a:pt x="4342" y="1897"/>
                    <a:pt x="4009" y="720"/>
                    <a:pt x="3097" y="225"/>
                  </a:cubicBezTo>
                  <a:cubicBezTo>
                    <a:pt x="2816" y="72"/>
                    <a:pt x="2512" y="0"/>
                    <a:pt x="2210"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3" name="Google Shape;4873;p10"/>
            <p:cNvSpPr/>
            <p:nvPr/>
          </p:nvSpPr>
          <p:spPr>
            <a:xfrm>
              <a:off x="2342525" y="1235375"/>
              <a:ext cx="108625" cy="96125"/>
            </a:xfrm>
            <a:custGeom>
              <a:rect b="b" l="l" r="r" t="t"/>
              <a:pathLst>
                <a:path extrusionOk="0" h="3845" w="4345">
                  <a:moveTo>
                    <a:pt x="2214" y="0"/>
                  </a:moveTo>
                  <a:cubicBezTo>
                    <a:pt x="1550" y="0"/>
                    <a:pt x="896" y="348"/>
                    <a:pt x="536" y="967"/>
                  </a:cubicBezTo>
                  <a:cubicBezTo>
                    <a:pt x="1" y="1882"/>
                    <a:pt x="303" y="3068"/>
                    <a:pt x="1200" y="3593"/>
                  </a:cubicBezTo>
                  <a:cubicBezTo>
                    <a:pt x="1492" y="3763"/>
                    <a:pt x="1813" y="3844"/>
                    <a:pt x="2132" y="3844"/>
                  </a:cubicBezTo>
                  <a:cubicBezTo>
                    <a:pt x="2796" y="3844"/>
                    <a:pt x="3450" y="3495"/>
                    <a:pt x="3811" y="2877"/>
                  </a:cubicBezTo>
                  <a:cubicBezTo>
                    <a:pt x="4345" y="1962"/>
                    <a:pt x="4044" y="777"/>
                    <a:pt x="3145" y="251"/>
                  </a:cubicBezTo>
                  <a:cubicBezTo>
                    <a:pt x="2854" y="81"/>
                    <a:pt x="2533" y="0"/>
                    <a:pt x="2214"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4" name="Google Shape;4874;p10"/>
            <p:cNvSpPr/>
            <p:nvPr/>
          </p:nvSpPr>
          <p:spPr>
            <a:xfrm>
              <a:off x="3934850" y="4939775"/>
              <a:ext cx="106425" cy="93975"/>
            </a:xfrm>
            <a:custGeom>
              <a:rect b="b" l="l" r="r" t="t"/>
              <a:pathLst>
                <a:path extrusionOk="0" h="3759" w="4257">
                  <a:moveTo>
                    <a:pt x="2141" y="0"/>
                  </a:moveTo>
                  <a:cubicBezTo>
                    <a:pt x="1530" y="0"/>
                    <a:pt x="945" y="314"/>
                    <a:pt x="584" y="893"/>
                  </a:cubicBezTo>
                  <a:cubicBezTo>
                    <a:pt x="1" y="1834"/>
                    <a:pt x="273" y="2971"/>
                    <a:pt x="1209" y="3506"/>
                  </a:cubicBezTo>
                  <a:cubicBezTo>
                    <a:pt x="1508" y="3677"/>
                    <a:pt x="1826" y="3759"/>
                    <a:pt x="2137" y="3759"/>
                  </a:cubicBezTo>
                  <a:cubicBezTo>
                    <a:pt x="2764" y="3759"/>
                    <a:pt x="3362" y="3425"/>
                    <a:pt x="3719" y="2815"/>
                  </a:cubicBezTo>
                  <a:cubicBezTo>
                    <a:pt x="4256" y="1900"/>
                    <a:pt x="3997" y="814"/>
                    <a:pt x="3114" y="279"/>
                  </a:cubicBezTo>
                  <a:cubicBezTo>
                    <a:pt x="2803" y="91"/>
                    <a:pt x="2468" y="0"/>
                    <a:pt x="2141"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5" name="Google Shape;4875;p10"/>
            <p:cNvSpPr/>
            <p:nvPr/>
          </p:nvSpPr>
          <p:spPr>
            <a:xfrm>
              <a:off x="1842275" y="3763300"/>
              <a:ext cx="105200" cy="93075"/>
            </a:xfrm>
            <a:custGeom>
              <a:rect b="b" l="l" r="r" t="t"/>
              <a:pathLst>
                <a:path extrusionOk="0" h="3723" w="4208">
                  <a:moveTo>
                    <a:pt x="2103" y="1"/>
                  </a:moveTo>
                  <a:cubicBezTo>
                    <a:pt x="1478" y="1"/>
                    <a:pt x="883" y="337"/>
                    <a:pt x="530" y="952"/>
                  </a:cubicBezTo>
                  <a:cubicBezTo>
                    <a:pt x="1" y="1872"/>
                    <a:pt x="275" y="2949"/>
                    <a:pt x="1177" y="3467"/>
                  </a:cubicBezTo>
                  <a:cubicBezTo>
                    <a:pt x="1476" y="3639"/>
                    <a:pt x="1794" y="3722"/>
                    <a:pt x="2104" y="3722"/>
                  </a:cubicBezTo>
                  <a:cubicBezTo>
                    <a:pt x="2730" y="3722"/>
                    <a:pt x="3325" y="3387"/>
                    <a:pt x="3679" y="2772"/>
                  </a:cubicBezTo>
                  <a:cubicBezTo>
                    <a:pt x="4208" y="1852"/>
                    <a:pt x="3932" y="775"/>
                    <a:pt x="3030" y="256"/>
                  </a:cubicBezTo>
                  <a:cubicBezTo>
                    <a:pt x="2731" y="84"/>
                    <a:pt x="2413" y="1"/>
                    <a:pt x="2103"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6" name="Google Shape;4876;p10"/>
            <p:cNvSpPr/>
            <p:nvPr/>
          </p:nvSpPr>
          <p:spPr>
            <a:xfrm>
              <a:off x="5054500" y="1044225"/>
              <a:ext cx="105375" cy="93050"/>
            </a:xfrm>
            <a:custGeom>
              <a:rect b="b" l="l" r="r" t="t"/>
              <a:pathLst>
                <a:path extrusionOk="0" h="3722" w="4215">
                  <a:moveTo>
                    <a:pt x="2107" y="0"/>
                  </a:moveTo>
                  <a:cubicBezTo>
                    <a:pt x="1462" y="0"/>
                    <a:pt x="853" y="357"/>
                    <a:pt x="504" y="1000"/>
                  </a:cubicBezTo>
                  <a:cubicBezTo>
                    <a:pt x="0" y="1932"/>
                    <a:pt x="310" y="2999"/>
                    <a:pt x="1228" y="3494"/>
                  </a:cubicBezTo>
                  <a:cubicBezTo>
                    <a:pt x="1513" y="3648"/>
                    <a:pt x="1813" y="3722"/>
                    <a:pt x="2106" y="3722"/>
                  </a:cubicBezTo>
                  <a:cubicBezTo>
                    <a:pt x="2751" y="3722"/>
                    <a:pt x="3361" y="3365"/>
                    <a:pt x="3709" y="2723"/>
                  </a:cubicBezTo>
                  <a:cubicBezTo>
                    <a:pt x="4215" y="1790"/>
                    <a:pt x="3905" y="726"/>
                    <a:pt x="2986" y="228"/>
                  </a:cubicBezTo>
                  <a:cubicBezTo>
                    <a:pt x="2700" y="74"/>
                    <a:pt x="2400" y="0"/>
                    <a:pt x="2107"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7" name="Google Shape;4877;p10"/>
            <p:cNvSpPr/>
            <p:nvPr/>
          </p:nvSpPr>
          <p:spPr>
            <a:xfrm>
              <a:off x="3337125" y="4915825"/>
              <a:ext cx="105325" cy="93050"/>
            </a:xfrm>
            <a:custGeom>
              <a:rect b="b" l="l" r="r" t="t"/>
              <a:pathLst>
                <a:path extrusionOk="0" h="3722" w="4213">
                  <a:moveTo>
                    <a:pt x="2106" y="1"/>
                  </a:moveTo>
                  <a:cubicBezTo>
                    <a:pt x="1471" y="1"/>
                    <a:pt x="868" y="347"/>
                    <a:pt x="518" y="975"/>
                  </a:cubicBezTo>
                  <a:cubicBezTo>
                    <a:pt x="1" y="1902"/>
                    <a:pt x="294" y="2973"/>
                    <a:pt x="1203" y="3480"/>
                  </a:cubicBezTo>
                  <a:cubicBezTo>
                    <a:pt x="1496" y="3643"/>
                    <a:pt x="1805" y="3722"/>
                    <a:pt x="2107" y="3722"/>
                  </a:cubicBezTo>
                  <a:cubicBezTo>
                    <a:pt x="2742" y="3722"/>
                    <a:pt x="3344" y="3375"/>
                    <a:pt x="3695" y="2747"/>
                  </a:cubicBezTo>
                  <a:cubicBezTo>
                    <a:pt x="4212" y="1820"/>
                    <a:pt x="3919" y="749"/>
                    <a:pt x="3010" y="242"/>
                  </a:cubicBezTo>
                  <a:cubicBezTo>
                    <a:pt x="2717" y="79"/>
                    <a:pt x="2408" y="1"/>
                    <a:pt x="2106"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8" name="Google Shape;4878;p10"/>
            <p:cNvSpPr/>
            <p:nvPr/>
          </p:nvSpPr>
          <p:spPr>
            <a:xfrm>
              <a:off x="1894600" y="1764325"/>
              <a:ext cx="105350" cy="93050"/>
            </a:xfrm>
            <a:custGeom>
              <a:rect b="b" l="l" r="r" t="t"/>
              <a:pathLst>
                <a:path extrusionOk="0" h="3722" w="4214">
                  <a:moveTo>
                    <a:pt x="2109" y="0"/>
                  </a:moveTo>
                  <a:cubicBezTo>
                    <a:pt x="1460" y="0"/>
                    <a:pt x="844" y="363"/>
                    <a:pt x="498" y="1013"/>
                  </a:cubicBezTo>
                  <a:cubicBezTo>
                    <a:pt x="0" y="1944"/>
                    <a:pt x="320" y="3011"/>
                    <a:pt x="1239" y="3500"/>
                  </a:cubicBezTo>
                  <a:cubicBezTo>
                    <a:pt x="1521" y="3650"/>
                    <a:pt x="1816" y="3722"/>
                    <a:pt x="2104" y="3722"/>
                  </a:cubicBezTo>
                  <a:cubicBezTo>
                    <a:pt x="2754" y="3722"/>
                    <a:pt x="3370" y="3359"/>
                    <a:pt x="3717" y="2710"/>
                  </a:cubicBezTo>
                  <a:cubicBezTo>
                    <a:pt x="4213" y="1779"/>
                    <a:pt x="3895" y="712"/>
                    <a:pt x="2974" y="221"/>
                  </a:cubicBezTo>
                  <a:cubicBezTo>
                    <a:pt x="2693" y="72"/>
                    <a:pt x="2398" y="0"/>
                    <a:pt x="2109"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9" name="Google Shape;4879;p10"/>
            <p:cNvSpPr/>
            <p:nvPr/>
          </p:nvSpPr>
          <p:spPr>
            <a:xfrm>
              <a:off x="1677225" y="2422075"/>
              <a:ext cx="106100" cy="93975"/>
            </a:xfrm>
            <a:custGeom>
              <a:rect b="b" l="l" r="r" t="t"/>
              <a:pathLst>
                <a:path extrusionOk="0" h="3759" w="4244">
                  <a:moveTo>
                    <a:pt x="2125" y="1"/>
                  </a:moveTo>
                  <a:cubicBezTo>
                    <a:pt x="1471" y="1"/>
                    <a:pt x="850" y="364"/>
                    <a:pt x="499" y="1020"/>
                  </a:cubicBezTo>
                  <a:cubicBezTo>
                    <a:pt x="1" y="1949"/>
                    <a:pt x="309" y="3018"/>
                    <a:pt x="1220" y="3520"/>
                  </a:cubicBezTo>
                  <a:cubicBezTo>
                    <a:pt x="1511" y="3681"/>
                    <a:pt x="1819" y="3758"/>
                    <a:pt x="2121" y="3758"/>
                  </a:cubicBezTo>
                  <a:cubicBezTo>
                    <a:pt x="2758" y="3758"/>
                    <a:pt x="3365" y="3414"/>
                    <a:pt x="3719" y="2789"/>
                  </a:cubicBezTo>
                  <a:cubicBezTo>
                    <a:pt x="4243" y="1867"/>
                    <a:pt x="3968" y="790"/>
                    <a:pt x="3075" y="267"/>
                  </a:cubicBezTo>
                  <a:cubicBezTo>
                    <a:pt x="2769" y="87"/>
                    <a:pt x="2443" y="1"/>
                    <a:pt x="2125"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0" name="Google Shape;4880;p10"/>
            <p:cNvSpPr/>
            <p:nvPr/>
          </p:nvSpPr>
          <p:spPr>
            <a:xfrm>
              <a:off x="3758200" y="627525"/>
              <a:ext cx="105250" cy="93025"/>
            </a:xfrm>
            <a:custGeom>
              <a:rect b="b" l="l" r="r" t="t"/>
              <a:pathLst>
                <a:path extrusionOk="0" h="3721" w="4210">
                  <a:moveTo>
                    <a:pt x="2106" y="0"/>
                  </a:moveTo>
                  <a:cubicBezTo>
                    <a:pt x="1475" y="0"/>
                    <a:pt x="875" y="342"/>
                    <a:pt x="523" y="965"/>
                  </a:cubicBezTo>
                  <a:cubicBezTo>
                    <a:pt x="1" y="1889"/>
                    <a:pt x="287" y="2962"/>
                    <a:pt x="1193" y="3475"/>
                  </a:cubicBezTo>
                  <a:cubicBezTo>
                    <a:pt x="1488" y="3641"/>
                    <a:pt x="1800" y="3721"/>
                    <a:pt x="2105" y="3721"/>
                  </a:cubicBezTo>
                  <a:cubicBezTo>
                    <a:pt x="2736" y="3721"/>
                    <a:pt x="3336" y="3379"/>
                    <a:pt x="3688" y="2757"/>
                  </a:cubicBezTo>
                  <a:cubicBezTo>
                    <a:pt x="4209" y="1835"/>
                    <a:pt x="3924" y="760"/>
                    <a:pt x="3019" y="247"/>
                  </a:cubicBezTo>
                  <a:cubicBezTo>
                    <a:pt x="2723" y="80"/>
                    <a:pt x="2411" y="0"/>
                    <a:pt x="2106"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1" name="Google Shape;4881;p10"/>
            <p:cNvSpPr/>
            <p:nvPr/>
          </p:nvSpPr>
          <p:spPr>
            <a:xfrm>
              <a:off x="4666675" y="4727075"/>
              <a:ext cx="106375" cy="93950"/>
            </a:xfrm>
            <a:custGeom>
              <a:rect b="b" l="l" r="r" t="t"/>
              <a:pathLst>
                <a:path extrusionOk="0" h="3758" w="4255">
                  <a:moveTo>
                    <a:pt x="2144" y="0"/>
                  </a:moveTo>
                  <a:cubicBezTo>
                    <a:pt x="1537" y="0"/>
                    <a:pt x="954" y="310"/>
                    <a:pt x="593" y="881"/>
                  </a:cubicBezTo>
                  <a:cubicBezTo>
                    <a:pt x="1" y="1818"/>
                    <a:pt x="263" y="2957"/>
                    <a:pt x="1196" y="3498"/>
                  </a:cubicBezTo>
                  <a:cubicBezTo>
                    <a:pt x="1498" y="3673"/>
                    <a:pt x="1820" y="3757"/>
                    <a:pt x="2135" y="3757"/>
                  </a:cubicBezTo>
                  <a:cubicBezTo>
                    <a:pt x="2758" y="3757"/>
                    <a:pt x="3353" y="3429"/>
                    <a:pt x="3711" y="2828"/>
                  </a:cubicBezTo>
                  <a:cubicBezTo>
                    <a:pt x="4255" y="1916"/>
                    <a:pt x="4004" y="825"/>
                    <a:pt x="3128" y="286"/>
                  </a:cubicBezTo>
                  <a:cubicBezTo>
                    <a:pt x="2814" y="93"/>
                    <a:pt x="2476" y="0"/>
                    <a:pt x="2144"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2" name="Google Shape;4882;p10"/>
            <p:cNvSpPr/>
            <p:nvPr/>
          </p:nvSpPr>
          <p:spPr>
            <a:xfrm>
              <a:off x="1643275" y="3027100"/>
              <a:ext cx="106050" cy="93950"/>
            </a:xfrm>
            <a:custGeom>
              <a:rect b="b" l="l" r="r" t="t"/>
              <a:pathLst>
                <a:path extrusionOk="0" h="3758" w="4242">
                  <a:moveTo>
                    <a:pt x="2121" y="0"/>
                  </a:moveTo>
                  <a:cubicBezTo>
                    <a:pt x="1489" y="0"/>
                    <a:pt x="887" y="339"/>
                    <a:pt x="531" y="958"/>
                  </a:cubicBezTo>
                  <a:cubicBezTo>
                    <a:pt x="0" y="1877"/>
                    <a:pt x="269" y="2957"/>
                    <a:pt x="1157" y="3486"/>
                  </a:cubicBezTo>
                  <a:cubicBezTo>
                    <a:pt x="1466" y="3670"/>
                    <a:pt x="1796" y="3758"/>
                    <a:pt x="2118" y="3758"/>
                  </a:cubicBezTo>
                  <a:cubicBezTo>
                    <a:pt x="2767" y="3758"/>
                    <a:pt x="3385" y="3400"/>
                    <a:pt x="3737" y="2751"/>
                  </a:cubicBezTo>
                  <a:cubicBezTo>
                    <a:pt x="4241" y="1823"/>
                    <a:pt x="3942" y="751"/>
                    <a:pt x="3034" y="244"/>
                  </a:cubicBezTo>
                  <a:cubicBezTo>
                    <a:pt x="2739" y="79"/>
                    <a:pt x="2427" y="0"/>
                    <a:pt x="2121"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3" name="Google Shape;4883;p10"/>
            <p:cNvSpPr/>
            <p:nvPr/>
          </p:nvSpPr>
          <p:spPr>
            <a:xfrm>
              <a:off x="5616300" y="3856575"/>
              <a:ext cx="105200" cy="93075"/>
            </a:xfrm>
            <a:custGeom>
              <a:rect b="b" l="l" r="r" t="t"/>
              <a:pathLst>
                <a:path extrusionOk="0" h="3723" w="4208">
                  <a:moveTo>
                    <a:pt x="2103" y="1"/>
                  </a:moveTo>
                  <a:cubicBezTo>
                    <a:pt x="1478" y="1"/>
                    <a:pt x="883" y="338"/>
                    <a:pt x="530" y="952"/>
                  </a:cubicBezTo>
                  <a:cubicBezTo>
                    <a:pt x="1" y="1872"/>
                    <a:pt x="276" y="2947"/>
                    <a:pt x="1178" y="3468"/>
                  </a:cubicBezTo>
                  <a:cubicBezTo>
                    <a:pt x="1478" y="3640"/>
                    <a:pt x="1796" y="3723"/>
                    <a:pt x="2106" y="3723"/>
                  </a:cubicBezTo>
                  <a:cubicBezTo>
                    <a:pt x="2731" y="3723"/>
                    <a:pt x="3325" y="3387"/>
                    <a:pt x="3679" y="2772"/>
                  </a:cubicBezTo>
                  <a:cubicBezTo>
                    <a:pt x="4208" y="1853"/>
                    <a:pt x="3934" y="775"/>
                    <a:pt x="3032" y="257"/>
                  </a:cubicBezTo>
                  <a:cubicBezTo>
                    <a:pt x="2732" y="84"/>
                    <a:pt x="2414" y="1"/>
                    <a:pt x="2103"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4" name="Google Shape;4884;p10"/>
            <p:cNvSpPr/>
            <p:nvPr/>
          </p:nvSpPr>
          <p:spPr>
            <a:xfrm>
              <a:off x="5165500" y="4383125"/>
              <a:ext cx="107650" cy="94825"/>
            </a:xfrm>
            <a:custGeom>
              <a:rect b="b" l="l" r="r" t="t"/>
              <a:pathLst>
                <a:path extrusionOk="0" h="3793" w="4306">
                  <a:moveTo>
                    <a:pt x="2172" y="1"/>
                  </a:moveTo>
                  <a:cubicBezTo>
                    <a:pt x="1548" y="1"/>
                    <a:pt x="941" y="319"/>
                    <a:pt x="578" y="899"/>
                  </a:cubicBezTo>
                  <a:cubicBezTo>
                    <a:pt x="0" y="1825"/>
                    <a:pt x="270" y="2992"/>
                    <a:pt x="1188" y="3533"/>
                  </a:cubicBezTo>
                  <a:cubicBezTo>
                    <a:pt x="1487" y="3709"/>
                    <a:pt x="1813" y="3793"/>
                    <a:pt x="2134" y="3793"/>
                  </a:cubicBezTo>
                  <a:cubicBezTo>
                    <a:pt x="2758" y="3793"/>
                    <a:pt x="3365" y="3475"/>
                    <a:pt x="3728" y="2895"/>
                  </a:cubicBezTo>
                  <a:cubicBezTo>
                    <a:pt x="4306" y="1969"/>
                    <a:pt x="4036" y="803"/>
                    <a:pt x="3118" y="261"/>
                  </a:cubicBezTo>
                  <a:cubicBezTo>
                    <a:pt x="2819" y="85"/>
                    <a:pt x="2493" y="1"/>
                    <a:pt x="2172"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5" name="Google Shape;4885;p10"/>
            <p:cNvSpPr/>
            <p:nvPr/>
          </p:nvSpPr>
          <p:spPr>
            <a:xfrm>
              <a:off x="5619000" y="1673650"/>
              <a:ext cx="105300" cy="93075"/>
            </a:xfrm>
            <a:custGeom>
              <a:rect b="b" l="l" r="r" t="t"/>
              <a:pathLst>
                <a:path extrusionOk="0" h="3723" w="4212">
                  <a:moveTo>
                    <a:pt x="2108" y="1"/>
                  </a:moveTo>
                  <a:cubicBezTo>
                    <a:pt x="1459" y="1"/>
                    <a:pt x="844" y="363"/>
                    <a:pt x="497" y="1013"/>
                  </a:cubicBezTo>
                  <a:cubicBezTo>
                    <a:pt x="0" y="1944"/>
                    <a:pt x="318" y="3011"/>
                    <a:pt x="1241" y="3502"/>
                  </a:cubicBezTo>
                  <a:cubicBezTo>
                    <a:pt x="1522" y="3651"/>
                    <a:pt x="1817" y="3723"/>
                    <a:pt x="2105" y="3723"/>
                  </a:cubicBezTo>
                  <a:cubicBezTo>
                    <a:pt x="2754" y="3723"/>
                    <a:pt x="3370" y="3360"/>
                    <a:pt x="3716" y="2709"/>
                  </a:cubicBezTo>
                  <a:cubicBezTo>
                    <a:pt x="4212" y="1778"/>
                    <a:pt x="3893" y="711"/>
                    <a:pt x="2972" y="222"/>
                  </a:cubicBezTo>
                  <a:cubicBezTo>
                    <a:pt x="2691" y="72"/>
                    <a:pt x="2396" y="1"/>
                    <a:pt x="2108"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6" name="Google Shape;4886;p10"/>
            <p:cNvSpPr/>
            <p:nvPr/>
          </p:nvSpPr>
          <p:spPr>
            <a:xfrm>
              <a:off x="2174100" y="4261975"/>
              <a:ext cx="105350" cy="93075"/>
            </a:xfrm>
            <a:custGeom>
              <a:rect b="b" l="l" r="r" t="t"/>
              <a:pathLst>
                <a:path extrusionOk="0" h="3723" w="4214">
                  <a:moveTo>
                    <a:pt x="2108" y="0"/>
                  </a:moveTo>
                  <a:cubicBezTo>
                    <a:pt x="1463" y="0"/>
                    <a:pt x="852" y="358"/>
                    <a:pt x="504" y="1002"/>
                  </a:cubicBezTo>
                  <a:cubicBezTo>
                    <a:pt x="0" y="1932"/>
                    <a:pt x="311" y="2998"/>
                    <a:pt x="1229" y="3495"/>
                  </a:cubicBezTo>
                  <a:cubicBezTo>
                    <a:pt x="1515" y="3649"/>
                    <a:pt x="1814" y="3723"/>
                    <a:pt x="2107" y="3723"/>
                  </a:cubicBezTo>
                  <a:cubicBezTo>
                    <a:pt x="2751" y="3723"/>
                    <a:pt x="3362" y="3365"/>
                    <a:pt x="3709" y="2721"/>
                  </a:cubicBezTo>
                  <a:cubicBezTo>
                    <a:pt x="4213" y="1790"/>
                    <a:pt x="3902" y="723"/>
                    <a:pt x="2984" y="228"/>
                  </a:cubicBezTo>
                  <a:cubicBezTo>
                    <a:pt x="2700" y="74"/>
                    <a:pt x="2400" y="0"/>
                    <a:pt x="2108"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7" name="Google Shape;4887;p10"/>
            <p:cNvSpPr/>
            <p:nvPr/>
          </p:nvSpPr>
          <p:spPr>
            <a:xfrm>
              <a:off x="4589350" y="782675"/>
              <a:ext cx="105250" cy="93050"/>
            </a:xfrm>
            <a:custGeom>
              <a:rect b="b" l="l" r="r" t="t"/>
              <a:pathLst>
                <a:path extrusionOk="0" h="3722" w="4210">
                  <a:moveTo>
                    <a:pt x="2105" y="1"/>
                  </a:moveTo>
                  <a:cubicBezTo>
                    <a:pt x="1474" y="1"/>
                    <a:pt x="875" y="343"/>
                    <a:pt x="522" y="964"/>
                  </a:cubicBezTo>
                  <a:cubicBezTo>
                    <a:pt x="1" y="1887"/>
                    <a:pt x="285" y="2961"/>
                    <a:pt x="1191" y="3474"/>
                  </a:cubicBezTo>
                  <a:cubicBezTo>
                    <a:pt x="1486" y="3641"/>
                    <a:pt x="1799" y="3721"/>
                    <a:pt x="2104" y="3721"/>
                  </a:cubicBezTo>
                  <a:cubicBezTo>
                    <a:pt x="2735" y="3721"/>
                    <a:pt x="3335" y="3379"/>
                    <a:pt x="3686" y="2758"/>
                  </a:cubicBezTo>
                  <a:cubicBezTo>
                    <a:pt x="4209" y="1835"/>
                    <a:pt x="3923" y="761"/>
                    <a:pt x="3019" y="248"/>
                  </a:cubicBezTo>
                  <a:cubicBezTo>
                    <a:pt x="2723" y="81"/>
                    <a:pt x="2410" y="1"/>
                    <a:pt x="2105"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8" name="Google Shape;4888;p10"/>
            <p:cNvSpPr/>
            <p:nvPr/>
          </p:nvSpPr>
          <p:spPr>
            <a:xfrm>
              <a:off x="4821150" y="912525"/>
              <a:ext cx="107375" cy="94925"/>
            </a:xfrm>
            <a:custGeom>
              <a:rect b="b" l="l" r="r" t="t"/>
              <a:pathLst>
                <a:path extrusionOk="0" h="3797" w="4295">
                  <a:moveTo>
                    <a:pt x="2159" y="1"/>
                  </a:moveTo>
                  <a:cubicBezTo>
                    <a:pt x="1490" y="1"/>
                    <a:pt x="844" y="370"/>
                    <a:pt x="496" y="1018"/>
                  </a:cubicBezTo>
                  <a:cubicBezTo>
                    <a:pt x="0" y="1936"/>
                    <a:pt x="300" y="3032"/>
                    <a:pt x="1190" y="3544"/>
                  </a:cubicBezTo>
                  <a:cubicBezTo>
                    <a:pt x="1486" y="3715"/>
                    <a:pt x="1806" y="3796"/>
                    <a:pt x="2120" y="3796"/>
                  </a:cubicBezTo>
                  <a:cubicBezTo>
                    <a:pt x="2785" y="3796"/>
                    <a:pt x="3427" y="3431"/>
                    <a:pt x="3777" y="2779"/>
                  </a:cubicBezTo>
                  <a:cubicBezTo>
                    <a:pt x="4295" y="1821"/>
                    <a:pt x="3942" y="680"/>
                    <a:pt x="2986" y="199"/>
                  </a:cubicBezTo>
                  <a:cubicBezTo>
                    <a:pt x="2719" y="64"/>
                    <a:pt x="2437" y="1"/>
                    <a:pt x="2159"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9" name="Google Shape;4889;p10"/>
            <p:cNvSpPr/>
            <p:nvPr/>
          </p:nvSpPr>
          <p:spPr>
            <a:xfrm>
              <a:off x="1762150" y="2002375"/>
              <a:ext cx="103625" cy="91200"/>
            </a:xfrm>
            <a:custGeom>
              <a:rect b="b" l="l" r="r" t="t"/>
              <a:pathLst>
                <a:path extrusionOk="0" h="3648" w="4145">
                  <a:moveTo>
                    <a:pt x="2087" y="0"/>
                  </a:moveTo>
                  <a:cubicBezTo>
                    <a:pt x="1483" y="0"/>
                    <a:pt x="898" y="312"/>
                    <a:pt x="550" y="880"/>
                  </a:cubicBezTo>
                  <a:cubicBezTo>
                    <a:pt x="1" y="1776"/>
                    <a:pt x="270" y="2890"/>
                    <a:pt x="1160" y="3403"/>
                  </a:cubicBezTo>
                  <a:cubicBezTo>
                    <a:pt x="1447" y="3568"/>
                    <a:pt x="1755" y="3647"/>
                    <a:pt x="2059" y="3647"/>
                  </a:cubicBezTo>
                  <a:cubicBezTo>
                    <a:pt x="2663" y="3647"/>
                    <a:pt x="3247" y="3336"/>
                    <a:pt x="3595" y="2768"/>
                  </a:cubicBezTo>
                  <a:cubicBezTo>
                    <a:pt x="4144" y="1872"/>
                    <a:pt x="3875" y="758"/>
                    <a:pt x="2985" y="244"/>
                  </a:cubicBezTo>
                  <a:cubicBezTo>
                    <a:pt x="2699" y="79"/>
                    <a:pt x="2390" y="0"/>
                    <a:pt x="2087"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0" name="Google Shape;4890;p10"/>
            <p:cNvSpPr/>
            <p:nvPr/>
          </p:nvSpPr>
          <p:spPr>
            <a:xfrm>
              <a:off x="1894050" y="3949125"/>
              <a:ext cx="100950" cy="89325"/>
            </a:xfrm>
            <a:custGeom>
              <a:rect b="b" l="l" r="r" t="t"/>
              <a:pathLst>
                <a:path extrusionOk="0" h="3573" w="4038">
                  <a:moveTo>
                    <a:pt x="2068" y="1"/>
                  </a:moveTo>
                  <a:cubicBezTo>
                    <a:pt x="1453" y="1"/>
                    <a:pt x="838" y="319"/>
                    <a:pt x="501" y="881"/>
                  </a:cubicBezTo>
                  <a:cubicBezTo>
                    <a:pt x="0" y="1720"/>
                    <a:pt x="276" y="2841"/>
                    <a:pt x="1096" y="3335"/>
                  </a:cubicBezTo>
                  <a:cubicBezTo>
                    <a:pt x="1367" y="3496"/>
                    <a:pt x="1669" y="3573"/>
                    <a:pt x="1970" y="3573"/>
                  </a:cubicBezTo>
                  <a:cubicBezTo>
                    <a:pt x="2586" y="3573"/>
                    <a:pt x="3200" y="3255"/>
                    <a:pt x="3537" y="2692"/>
                  </a:cubicBezTo>
                  <a:cubicBezTo>
                    <a:pt x="4038" y="1854"/>
                    <a:pt x="3762" y="732"/>
                    <a:pt x="2941" y="239"/>
                  </a:cubicBezTo>
                  <a:cubicBezTo>
                    <a:pt x="2672" y="77"/>
                    <a:pt x="2370" y="1"/>
                    <a:pt x="2068"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1" name="Google Shape;4891;p10"/>
            <p:cNvSpPr/>
            <p:nvPr/>
          </p:nvSpPr>
          <p:spPr>
            <a:xfrm>
              <a:off x="1595825" y="2844950"/>
              <a:ext cx="101725" cy="90350"/>
            </a:xfrm>
            <a:custGeom>
              <a:rect b="b" l="l" r="r" t="t"/>
              <a:pathLst>
                <a:path extrusionOk="0" h="3614" w="4069">
                  <a:moveTo>
                    <a:pt x="2062" y="1"/>
                  </a:moveTo>
                  <a:cubicBezTo>
                    <a:pt x="1455" y="1"/>
                    <a:pt x="860" y="314"/>
                    <a:pt x="516" y="877"/>
                  </a:cubicBezTo>
                  <a:cubicBezTo>
                    <a:pt x="0" y="1723"/>
                    <a:pt x="243" y="2822"/>
                    <a:pt x="1064" y="3341"/>
                  </a:cubicBezTo>
                  <a:cubicBezTo>
                    <a:pt x="1355" y="3525"/>
                    <a:pt x="1679" y="3613"/>
                    <a:pt x="2001" y="3613"/>
                  </a:cubicBezTo>
                  <a:cubicBezTo>
                    <a:pt x="2625" y="3613"/>
                    <a:pt x="3239" y="3281"/>
                    <a:pt x="3577" y="2687"/>
                  </a:cubicBezTo>
                  <a:cubicBezTo>
                    <a:pt x="4069" y="1825"/>
                    <a:pt x="3792" y="740"/>
                    <a:pt x="2953" y="245"/>
                  </a:cubicBezTo>
                  <a:cubicBezTo>
                    <a:pt x="2673" y="79"/>
                    <a:pt x="2366" y="1"/>
                    <a:pt x="2062"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2" name="Google Shape;4892;p10"/>
            <p:cNvSpPr/>
            <p:nvPr/>
          </p:nvSpPr>
          <p:spPr>
            <a:xfrm>
              <a:off x="3754900" y="4995275"/>
              <a:ext cx="100875" cy="89275"/>
            </a:xfrm>
            <a:custGeom>
              <a:rect b="b" l="l" r="r" t="t"/>
              <a:pathLst>
                <a:path extrusionOk="0" h="3571" w="4035">
                  <a:moveTo>
                    <a:pt x="2064" y="0"/>
                  </a:moveTo>
                  <a:cubicBezTo>
                    <a:pt x="1419" y="0"/>
                    <a:pt x="781" y="351"/>
                    <a:pt x="459" y="953"/>
                  </a:cubicBezTo>
                  <a:cubicBezTo>
                    <a:pt x="0" y="1812"/>
                    <a:pt x="324" y="2925"/>
                    <a:pt x="1169" y="3373"/>
                  </a:cubicBezTo>
                  <a:cubicBezTo>
                    <a:pt x="1421" y="3507"/>
                    <a:pt x="1696" y="3570"/>
                    <a:pt x="1970" y="3570"/>
                  </a:cubicBezTo>
                  <a:cubicBezTo>
                    <a:pt x="2615" y="3570"/>
                    <a:pt x="3255" y="3221"/>
                    <a:pt x="3577" y="2618"/>
                  </a:cubicBezTo>
                  <a:cubicBezTo>
                    <a:pt x="4035" y="1759"/>
                    <a:pt x="3711" y="647"/>
                    <a:pt x="2868" y="199"/>
                  </a:cubicBezTo>
                  <a:cubicBezTo>
                    <a:pt x="2615" y="64"/>
                    <a:pt x="2339" y="0"/>
                    <a:pt x="2064"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3" name="Google Shape;4893;p10"/>
            <p:cNvSpPr/>
            <p:nvPr/>
          </p:nvSpPr>
          <p:spPr>
            <a:xfrm>
              <a:off x="4851625" y="4675700"/>
              <a:ext cx="102400" cy="90325"/>
            </a:xfrm>
            <a:custGeom>
              <a:rect b="b" l="l" r="r" t="t"/>
              <a:pathLst>
                <a:path extrusionOk="0" h="3613" w="4096">
                  <a:moveTo>
                    <a:pt x="2086" y="0"/>
                  </a:moveTo>
                  <a:cubicBezTo>
                    <a:pt x="1462" y="0"/>
                    <a:pt x="854" y="332"/>
                    <a:pt x="516" y="922"/>
                  </a:cubicBezTo>
                  <a:cubicBezTo>
                    <a:pt x="0" y="1821"/>
                    <a:pt x="324" y="2955"/>
                    <a:pt x="1229" y="3419"/>
                  </a:cubicBezTo>
                  <a:cubicBezTo>
                    <a:pt x="1484" y="3550"/>
                    <a:pt x="1757" y="3612"/>
                    <a:pt x="2027" y="3612"/>
                  </a:cubicBezTo>
                  <a:cubicBezTo>
                    <a:pt x="2672" y="3612"/>
                    <a:pt x="3299" y="3258"/>
                    <a:pt x="3628" y="2641"/>
                  </a:cubicBezTo>
                  <a:cubicBezTo>
                    <a:pt x="4095" y="1766"/>
                    <a:pt x="3787" y="692"/>
                    <a:pt x="2936" y="220"/>
                  </a:cubicBezTo>
                  <a:cubicBezTo>
                    <a:pt x="2666" y="71"/>
                    <a:pt x="2374" y="0"/>
                    <a:pt x="2086"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4" name="Google Shape;4894;p10"/>
            <p:cNvSpPr/>
            <p:nvPr/>
          </p:nvSpPr>
          <p:spPr>
            <a:xfrm>
              <a:off x="5484225" y="4094650"/>
              <a:ext cx="103225" cy="91250"/>
            </a:xfrm>
            <a:custGeom>
              <a:rect b="b" l="l" r="r" t="t"/>
              <a:pathLst>
                <a:path extrusionOk="0" h="3650" w="4129">
                  <a:moveTo>
                    <a:pt x="2069" y="1"/>
                  </a:moveTo>
                  <a:cubicBezTo>
                    <a:pt x="1418" y="1"/>
                    <a:pt x="793" y="365"/>
                    <a:pt x="460" y="1011"/>
                  </a:cubicBezTo>
                  <a:cubicBezTo>
                    <a:pt x="1" y="1901"/>
                    <a:pt x="310" y="2945"/>
                    <a:pt x="1174" y="3423"/>
                  </a:cubicBezTo>
                  <a:cubicBezTo>
                    <a:pt x="1452" y="3576"/>
                    <a:pt x="1749" y="3649"/>
                    <a:pt x="2041" y="3649"/>
                  </a:cubicBezTo>
                  <a:cubicBezTo>
                    <a:pt x="2657" y="3649"/>
                    <a:pt x="3249" y="3324"/>
                    <a:pt x="3595" y="2738"/>
                  </a:cubicBezTo>
                  <a:cubicBezTo>
                    <a:pt x="4128" y="1830"/>
                    <a:pt x="3838" y="725"/>
                    <a:pt x="2936" y="228"/>
                  </a:cubicBezTo>
                  <a:cubicBezTo>
                    <a:pt x="2657" y="74"/>
                    <a:pt x="2360" y="1"/>
                    <a:pt x="2069"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5" name="Google Shape;4895;p10"/>
            <p:cNvSpPr/>
            <p:nvPr/>
          </p:nvSpPr>
          <p:spPr>
            <a:xfrm>
              <a:off x="2458575" y="4578550"/>
              <a:ext cx="100900" cy="89300"/>
            </a:xfrm>
            <a:custGeom>
              <a:rect b="b" l="l" r="r" t="t"/>
              <a:pathLst>
                <a:path extrusionOk="0" h="3572" w="4036">
                  <a:moveTo>
                    <a:pt x="2066" y="1"/>
                  </a:moveTo>
                  <a:cubicBezTo>
                    <a:pt x="1420" y="1"/>
                    <a:pt x="781" y="351"/>
                    <a:pt x="459" y="954"/>
                  </a:cubicBezTo>
                  <a:cubicBezTo>
                    <a:pt x="0" y="1812"/>
                    <a:pt x="325" y="2924"/>
                    <a:pt x="1168" y="3374"/>
                  </a:cubicBezTo>
                  <a:cubicBezTo>
                    <a:pt x="1419" y="3508"/>
                    <a:pt x="1695" y="3571"/>
                    <a:pt x="1969" y="3571"/>
                  </a:cubicBezTo>
                  <a:cubicBezTo>
                    <a:pt x="2614" y="3571"/>
                    <a:pt x="3255" y="3221"/>
                    <a:pt x="3577" y="2619"/>
                  </a:cubicBezTo>
                  <a:cubicBezTo>
                    <a:pt x="4035" y="1760"/>
                    <a:pt x="3711" y="648"/>
                    <a:pt x="2868" y="198"/>
                  </a:cubicBezTo>
                  <a:cubicBezTo>
                    <a:pt x="2615" y="64"/>
                    <a:pt x="2340" y="1"/>
                    <a:pt x="2066"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6" name="Google Shape;4896;p10"/>
            <p:cNvSpPr/>
            <p:nvPr/>
          </p:nvSpPr>
          <p:spPr>
            <a:xfrm>
              <a:off x="2690250" y="4708350"/>
              <a:ext cx="103225" cy="91250"/>
            </a:xfrm>
            <a:custGeom>
              <a:rect b="b" l="l" r="r" t="t"/>
              <a:pathLst>
                <a:path extrusionOk="0" h="3650" w="4129">
                  <a:moveTo>
                    <a:pt x="2070" y="1"/>
                  </a:moveTo>
                  <a:cubicBezTo>
                    <a:pt x="1419" y="1"/>
                    <a:pt x="794" y="366"/>
                    <a:pt x="461" y="1011"/>
                  </a:cubicBezTo>
                  <a:cubicBezTo>
                    <a:pt x="1" y="1900"/>
                    <a:pt x="310" y="2946"/>
                    <a:pt x="1174" y="3423"/>
                  </a:cubicBezTo>
                  <a:cubicBezTo>
                    <a:pt x="1452" y="3577"/>
                    <a:pt x="1749" y="3650"/>
                    <a:pt x="2041" y="3650"/>
                  </a:cubicBezTo>
                  <a:cubicBezTo>
                    <a:pt x="2657" y="3650"/>
                    <a:pt x="3249" y="3325"/>
                    <a:pt x="3595" y="2738"/>
                  </a:cubicBezTo>
                  <a:cubicBezTo>
                    <a:pt x="4128" y="1832"/>
                    <a:pt x="3838" y="725"/>
                    <a:pt x="2936" y="227"/>
                  </a:cubicBezTo>
                  <a:cubicBezTo>
                    <a:pt x="2658" y="74"/>
                    <a:pt x="2361" y="1"/>
                    <a:pt x="2070"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7" name="Google Shape;4897;p10"/>
            <p:cNvSpPr/>
            <p:nvPr/>
          </p:nvSpPr>
          <p:spPr>
            <a:xfrm>
              <a:off x="2660900" y="947075"/>
              <a:ext cx="104325" cy="92100"/>
            </a:xfrm>
            <a:custGeom>
              <a:rect b="b" l="l" r="r" t="t"/>
              <a:pathLst>
                <a:path extrusionOk="0" h="3684" w="4173">
                  <a:moveTo>
                    <a:pt x="2094" y="0"/>
                  </a:moveTo>
                  <a:cubicBezTo>
                    <a:pt x="1481" y="0"/>
                    <a:pt x="894" y="323"/>
                    <a:pt x="543" y="914"/>
                  </a:cubicBezTo>
                  <a:cubicBezTo>
                    <a:pt x="0" y="1826"/>
                    <a:pt x="272" y="2915"/>
                    <a:pt x="1169" y="3432"/>
                  </a:cubicBezTo>
                  <a:cubicBezTo>
                    <a:pt x="1464" y="3602"/>
                    <a:pt x="1778" y="3683"/>
                    <a:pt x="2087" y="3683"/>
                  </a:cubicBezTo>
                  <a:cubicBezTo>
                    <a:pt x="2682" y="3683"/>
                    <a:pt x="3253" y="3379"/>
                    <a:pt x="3606" y="2819"/>
                  </a:cubicBezTo>
                  <a:cubicBezTo>
                    <a:pt x="4172" y="1919"/>
                    <a:pt x="3933" y="816"/>
                    <a:pt x="3057" y="278"/>
                  </a:cubicBezTo>
                  <a:cubicBezTo>
                    <a:pt x="2749" y="90"/>
                    <a:pt x="2418" y="0"/>
                    <a:pt x="2094"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8" name="Google Shape;4898;p10"/>
            <p:cNvSpPr/>
            <p:nvPr/>
          </p:nvSpPr>
          <p:spPr>
            <a:xfrm>
              <a:off x="2923775" y="4840075"/>
              <a:ext cx="100900" cy="89325"/>
            </a:xfrm>
            <a:custGeom>
              <a:rect b="b" l="l" r="r" t="t"/>
              <a:pathLst>
                <a:path extrusionOk="0" h="3573" w="4036">
                  <a:moveTo>
                    <a:pt x="2064" y="1"/>
                  </a:moveTo>
                  <a:cubicBezTo>
                    <a:pt x="1427" y="1"/>
                    <a:pt x="795" y="343"/>
                    <a:pt x="470" y="937"/>
                  </a:cubicBezTo>
                  <a:cubicBezTo>
                    <a:pt x="1" y="1793"/>
                    <a:pt x="312" y="2905"/>
                    <a:pt x="1150" y="3365"/>
                  </a:cubicBezTo>
                  <a:cubicBezTo>
                    <a:pt x="1407" y="3506"/>
                    <a:pt x="1689" y="3572"/>
                    <a:pt x="1970" y="3572"/>
                  </a:cubicBezTo>
                  <a:cubicBezTo>
                    <a:pt x="2608" y="3572"/>
                    <a:pt x="3241" y="3230"/>
                    <a:pt x="3567" y="2637"/>
                  </a:cubicBezTo>
                  <a:cubicBezTo>
                    <a:pt x="4036" y="1781"/>
                    <a:pt x="3725" y="668"/>
                    <a:pt x="2885" y="209"/>
                  </a:cubicBezTo>
                  <a:cubicBezTo>
                    <a:pt x="2627" y="67"/>
                    <a:pt x="2345" y="1"/>
                    <a:pt x="2064"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9" name="Google Shape;4899;p10"/>
            <p:cNvSpPr/>
            <p:nvPr/>
          </p:nvSpPr>
          <p:spPr>
            <a:xfrm>
              <a:off x="2028825" y="1528125"/>
              <a:ext cx="103525" cy="91200"/>
            </a:xfrm>
            <a:custGeom>
              <a:rect b="b" l="l" r="r" t="t"/>
              <a:pathLst>
                <a:path extrusionOk="0" h="3648" w="4141">
                  <a:moveTo>
                    <a:pt x="2085" y="0"/>
                  </a:moveTo>
                  <a:cubicBezTo>
                    <a:pt x="1491" y="0"/>
                    <a:pt x="914" y="302"/>
                    <a:pt x="564" y="854"/>
                  </a:cubicBezTo>
                  <a:cubicBezTo>
                    <a:pt x="1" y="1743"/>
                    <a:pt x="251" y="2863"/>
                    <a:pt x="1133" y="3389"/>
                  </a:cubicBezTo>
                  <a:cubicBezTo>
                    <a:pt x="1425" y="3564"/>
                    <a:pt x="1744" y="3648"/>
                    <a:pt x="2057" y="3648"/>
                  </a:cubicBezTo>
                  <a:cubicBezTo>
                    <a:pt x="2650" y="3648"/>
                    <a:pt x="3226" y="3347"/>
                    <a:pt x="3576" y="2795"/>
                  </a:cubicBezTo>
                  <a:cubicBezTo>
                    <a:pt x="4140" y="1906"/>
                    <a:pt x="3888" y="785"/>
                    <a:pt x="3009" y="259"/>
                  </a:cubicBezTo>
                  <a:cubicBezTo>
                    <a:pt x="2716" y="84"/>
                    <a:pt x="2398" y="0"/>
                    <a:pt x="2085"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0" name="Google Shape;4900;p10"/>
            <p:cNvSpPr/>
            <p:nvPr/>
          </p:nvSpPr>
          <p:spPr>
            <a:xfrm>
              <a:off x="5917825" y="2777775"/>
              <a:ext cx="103925" cy="92125"/>
            </a:xfrm>
            <a:custGeom>
              <a:rect b="b" l="l" r="r" t="t"/>
              <a:pathLst>
                <a:path extrusionOk="0" h="3685" w="4157">
                  <a:moveTo>
                    <a:pt x="2072" y="0"/>
                  </a:moveTo>
                  <a:cubicBezTo>
                    <a:pt x="1444" y="0"/>
                    <a:pt x="844" y="341"/>
                    <a:pt x="497" y="960"/>
                  </a:cubicBezTo>
                  <a:cubicBezTo>
                    <a:pt x="1" y="1844"/>
                    <a:pt x="256" y="2886"/>
                    <a:pt x="1097" y="3405"/>
                  </a:cubicBezTo>
                  <a:cubicBezTo>
                    <a:pt x="1405" y="3594"/>
                    <a:pt x="1737" y="3685"/>
                    <a:pt x="2063" y="3685"/>
                  </a:cubicBezTo>
                  <a:cubicBezTo>
                    <a:pt x="2674" y="3685"/>
                    <a:pt x="3262" y="3364"/>
                    <a:pt x="3613" y="2776"/>
                  </a:cubicBezTo>
                  <a:cubicBezTo>
                    <a:pt x="4156" y="1864"/>
                    <a:pt x="3888" y="775"/>
                    <a:pt x="2992" y="254"/>
                  </a:cubicBezTo>
                  <a:cubicBezTo>
                    <a:pt x="2696" y="83"/>
                    <a:pt x="2381" y="0"/>
                    <a:pt x="2072"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1" name="Google Shape;4901;p10"/>
            <p:cNvSpPr/>
            <p:nvPr/>
          </p:nvSpPr>
          <p:spPr>
            <a:xfrm>
              <a:off x="5750100" y="3619950"/>
              <a:ext cx="104325" cy="92100"/>
            </a:xfrm>
            <a:custGeom>
              <a:rect b="b" l="l" r="r" t="t"/>
              <a:pathLst>
                <a:path extrusionOk="0" h="3684" w="4173">
                  <a:moveTo>
                    <a:pt x="2088" y="0"/>
                  </a:moveTo>
                  <a:cubicBezTo>
                    <a:pt x="1492" y="0"/>
                    <a:pt x="921" y="305"/>
                    <a:pt x="568" y="865"/>
                  </a:cubicBezTo>
                  <a:cubicBezTo>
                    <a:pt x="1" y="1766"/>
                    <a:pt x="239" y="2868"/>
                    <a:pt x="1116" y="3406"/>
                  </a:cubicBezTo>
                  <a:cubicBezTo>
                    <a:pt x="1423" y="3594"/>
                    <a:pt x="1754" y="3684"/>
                    <a:pt x="2078" y="3684"/>
                  </a:cubicBezTo>
                  <a:cubicBezTo>
                    <a:pt x="2692" y="3684"/>
                    <a:pt x="3280" y="3361"/>
                    <a:pt x="3632" y="2769"/>
                  </a:cubicBezTo>
                  <a:cubicBezTo>
                    <a:pt x="4172" y="1857"/>
                    <a:pt x="3901" y="768"/>
                    <a:pt x="3004" y="251"/>
                  </a:cubicBezTo>
                  <a:cubicBezTo>
                    <a:pt x="2710" y="82"/>
                    <a:pt x="2396" y="0"/>
                    <a:pt x="2088"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2" name="Google Shape;4902;p10"/>
            <p:cNvSpPr/>
            <p:nvPr/>
          </p:nvSpPr>
          <p:spPr>
            <a:xfrm>
              <a:off x="5572050" y="1492125"/>
              <a:ext cx="99375" cy="88225"/>
            </a:xfrm>
            <a:custGeom>
              <a:rect b="b" l="l" r="r" t="t"/>
              <a:pathLst>
                <a:path extrusionOk="0" h="3529" w="3975">
                  <a:moveTo>
                    <a:pt x="2066" y="1"/>
                  </a:moveTo>
                  <a:cubicBezTo>
                    <a:pt x="1431" y="1"/>
                    <a:pt x="787" y="336"/>
                    <a:pt x="466" y="910"/>
                  </a:cubicBezTo>
                  <a:cubicBezTo>
                    <a:pt x="1" y="1747"/>
                    <a:pt x="325" y="2898"/>
                    <a:pt x="1152" y="3339"/>
                  </a:cubicBezTo>
                  <a:cubicBezTo>
                    <a:pt x="1394" y="3468"/>
                    <a:pt x="1662" y="3529"/>
                    <a:pt x="1931" y="3529"/>
                  </a:cubicBezTo>
                  <a:cubicBezTo>
                    <a:pt x="2587" y="3529"/>
                    <a:pt x="3250" y="3170"/>
                    <a:pt x="3558" y="2568"/>
                  </a:cubicBezTo>
                  <a:cubicBezTo>
                    <a:pt x="3975" y="1752"/>
                    <a:pt x="3669" y="667"/>
                    <a:pt x="2893" y="216"/>
                  </a:cubicBezTo>
                  <a:cubicBezTo>
                    <a:pt x="2640" y="70"/>
                    <a:pt x="2354" y="1"/>
                    <a:pt x="2066"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3" name="Google Shape;4903;p10"/>
            <p:cNvSpPr/>
            <p:nvPr/>
          </p:nvSpPr>
          <p:spPr>
            <a:xfrm>
              <a:off x="4359425" y="654350"/>
              <a:ext cx="99325" cy="88225"/>
            </a:xfrm>
            <a:custGeom>
              <a:rect b="b" l="l" r="r" t="t"/>
              <a:pathLst>
                <a:path extrusionOk="0" h="3529" w="3973">
                  <a:moveTo>
                    <a:pt x="2065" y="1"/>
                  </a:moveTo>
                  <a:cubicBezTo>
                    <a:pt x="1458" y="1"/>
                    <a:pt x="840" y="304"/>
                    <a:pt x="505" y="841"/>
                  </a:cubicBezTo>
                  <a:cubicBezTo>
                    <a:pt x="1" y="1647"/>
                    <a:pt x="275" y="2814"/>
                    <a:pt x="1083" y="3301"/>
                  </a:cubicBezTo>
                  <a:cubicBezTo>
                    <a:pt x="1340" y="3456"/>
                    <a:pt x="1634" y="3529"/>
                    <a:pt x="1930" y="3529"/>
                  </a:cubicBezTo>
                  <a:cubicBezTo>
                    <a:pt x="2555" y="3529"/>
                    <a:pt x="3191" y="3203"/>
                    <a:pt x="3517" y="2639"/>
                  </a:cubicBezTo>
                  <a:cubicBezTo>
                    <a:pt x="3972" y="1851"/>
                    <a:pt x="3714" y="750"/>
                    <a:pt x="2960" y="258"/>
                  </a:cubicBezTo>
                  <a:cubicBezTo>
                    <a:pt x="2692" y="83"/>
                    <a:pt x="2380" y="1"/>
                    <a:pt x="2065"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4" name="Google Shape;4904;p10"/>
            <p:cNvSpPr/>
            <p:nvPr/>
          </p:nvSpPr>
          <p:spPr>
            <a:xfrm>
              <a:off x="5289825" y="1177425"/>
              <a:ext cx="99900" cy="88225"/>
            </a:xfrm>
            <a:custGeom>
              <a:rect b="b" l="l" r="r" t="t"/>
              <a:pathLst>
                <a:path extrusionOk="0" h="3529" w="3996">
                  <a:moveTo>
                    <a:pt x="2065" y="0"/>
                  </a:moveTo>
                  <a:cubicBezTo>
                    <a:pt x="1441" y="0"/>
                    <a:pt x="810" y="324"/>
                    <a:pt x="484" y="880"/>
                  </a:cubicBezTo>
                  <a:cubicBezTo>
                    <a:pt x="1" y="1704"/>
                    <a:pt x="301" y="2861"/>
                    <a:pt x="1120" y="3322"/>
                  </a:cubicBezTo>
                  <a:cubicBezTo>
                    <a:pt x="1370" y="3462"/>
                    <a:pt x="1650" y="3528"/>
                    <a:pt x="1931" y="3528"/>
                  </a:cubicBezTo>
                  <a:cubicBezTo>
                    <a:pt x="2573" y="3528"/>
                    <a:pt x="3223" y="3185"/>
                    <a:pt x="3539" y="2600"/>
                  </a:cubicBezTo>
                  <a:cubicBezTo>
                    <a:pt x="3995" y="1755"/>
                    <a:pt x="3658" y="609"/>
                    <a:pt x="2827" y="180"/>
                  </a:cubicBezTo>
                  <a:cubicBezTo>
                    <a:pt x="2590" y="58"/>
                    <a:pt x="2328" y="0"/>
                    <a:pt x="2065"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5" name="Google Shape;4905;p10"/>
            <p:cNvSpPr/>
            <p:nvPr/>
          </p:nvSpPr>
          <p:spPr>
            <a:xfrm>
              <a:off x="2481675" y="1003250"/>
              <a:ext cx="96950" cy="86125"/>
            </a:xfrm>
            <a:custGeom>
              <a:rect b="b" l="l" r="r" t="t"/>
              <a:pathLst>
                <a:path extrusionOk="0" h="3445" w="3878">
                  <a:moveTo>
                    <a:pt x="2004" y="0"/>
                  </a:moveTo>
                  <a:cubicBezTo>
                    <a:pt x="1363" y="0"/>
                    <a:pt x="715" y="350"/>
                    <a:pt x="416" y="940"/>
                  </a:cubicBezTo>
                  <a:cubicBezTo>
                    <a:pt x="0" y="1760"/>
                    <a:pt x="328" y="2843"/>
                    <a:pt x="1116" y="3261"/>
                  </a:cubicBezTo>
                  <a:cubicBezTo>
                    <a:pt x="1351" y="3386"/>
                    <a:pt x="1612" y="3445"/>
                    <a:pt x="1874" y="3445"/>
                  </a:cubicBezTo>
                  <a:cubicBezTo>
                    <a:pt x="2496" y="3445"/>
                    <a:pt x="3123" y="3114"/>
                    <a:pt x="3435" y="2552"/>
                  </a:cubicBezTo>
                  <a:cubicBezTo>
                    <a:pt x="3877" y="1754"/>
                    <a:pt x="3589" y="660"/>
                    <a:pt x="2811" y="211"/>
                  </a:cubicBezTo>
                  <a:cubicBezTo>
                    <a:pt x="2563" y="67"/>
                    <a:pt x="2284" y="0"/>
                    <a:pt x="2004"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6" name="Google Shape;4906;p10"/>
            <p:cNvSpPr/>
            <p:nvPr/>
          </p:nvSpPr>
          <p:spPr>
            <a:xfrm>
              <a:off x="2165000" y="1293050"/>
              <a:ext cx="97800" cy="87125"/>
            </a:xfrm>
            <a:custGeom>
              <a:rect b="b" l="l" r="r" t="t"/>
              <a:pathLst>
                <a:path extrusionOk="0" h="3485" w="3912">
                  <a:moveTo>
                    <a:pt x="2029" y="0"/>
                  </a:moveTo>
                  <a:cubicBezTo>
                    <a:pt x="1419" y="0"/>
                    <a:pt x="793" y="310"/>
                    <a:pt x="467" y="851"/>
                  </a:cubicBezTo>
                  <a:cubicBezTo>
                    <a:pt x="0" y="1625"/>
                    <a:pt x="251" y="2739"/>
                    <a:pt x="1001" y="3233"/>
                  </a:cubicBezTo>
                  <a:cubicBezTo>
                    <a:pt x="1262" y="3404"/>
                    <a:pt x="1569" y="3484"/>
                    <a:pt x="1880" y="3484"/>
                  </a:cubicBezTo>
                  <a:cubicBezTo>
                    <a:pt x="2491" y="3484"/>
                    <a:pt x="3117" y="3175"/>
                    <a:pt x="3444" y="2633"/>
                  </a:cubicBezTo>
                  <a:cubicBezTo>
                    <a:pt x="3911" y="1859"/>
                    <a:pt x="3661" y="747"/>
                    <a:pt x="2909" y="253"/>
                  </a:cubicBezTo>
                  <a:cubicBezTo>
                    <a:pt x="2648" y="81"/>
                    <a:pt x="2340" y="0"/>
                    <a:pt x="2029"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7" name="Google Shape;4907;p10"/>
            <p:cNvSpPr/>
            <p:nvPr/>
          </p:nvSpPr>
          <p:spPr>
            <a:xfrm>
              <a:off x="5886050" y="3385300"/>
              <a:ext cx="98975" cy="87125"/>
            </a:xfrm>
            <a:custGeom>
              <a:rect b="b" l="l" r="r" t="t"/>
              <a:pathLst>
                <a:path extrusionOk="0" h="3485" w="3959">
                  <a:moveTo>
                    <a:pt x="2050" y="0"/>
                  </a:moveTo>
                  <a:cubicBezTo>
                    <a:pt x="1431" y="0"/>
                    <a:pt x="802" y="322"/>
                    <a:pt x="481" y="869"/>
                  </a:cubicBezTo>
                  <a:cubicBezTo>
                    <a:pt x="0" y="1690"/>
                    <a:pt x="317" y="2857"/>
                    <a:pt x="1138" y="3297"/>
                  </a:cubicBezTo>
                  <a:cubicBezTo>
                    <a:pt x="1375" y="3425"/>
                    <a:pt x="1641" y="3484"/>
                    <a:pt x="1908" y="3484"/>
                  </a:cubicBezTo>
                  <a:cubicBezTo>
                    <a:pt x="2527" y="3484"/>
                    <a:pt x="3157" y="3164"/>
                    <a:pt x="3478" y="2617"/>
                  </a:cubicBezTo>
                  <a:cubicBezTo>
                    <a:pt x="3958" y="1796"/>
                    <a:pt x="3641" y="629"/>
                    <a:pt x="2821" y="188"/>
                  </a:cubicBezTo>
                  <a:cubicBezTo>
                    <a:pt x="2583" y="60"/>
                    <a:pt x="2318" y="0"/>
                    <a:pt x="2050"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8" name="Google Shape;4908;p10"/>
            <p:cNvSpPr/>
            <p:nvPr/>
          </p:nvSpPr>
          <p:spPr>
            <a:xfrm>
              <a:off x="3944875" y="577300"/>
              <a:ext cx="97825" cy="87150"/>
            </a:xfrm>
            <a:custGeom>
              <a:rect b="b" l="l" r="r" t="t"/>
              <a:pathLst>
                <a:path extrusionOk="0" h="3486" w="3913">
                  <a:moveTo>
                    <a:pt x="2028" y="0"/>
                  </a:moveTo>
                  <a:cubicBezTo>
                    <a:pt x="1391" y="0"/>
                    <a:pt x="740" y="341"/>
                    <a:pt x="429" y="920"/>
                  </a:cubicBezTo>
                  <a:cubicBezTo>
                    <a:pt x="1" y="1722"/>
                    <a:pt x="298" y="2821"/>
                    <a:pt x="1069" y="3272"/>
                  </a:cubicBezTo>
                  <a:cubicBezTo>
                    <a:pt x="1317" y="3417"/>
                    <a:pt x="1600" y="3485"/>
                    <a:pt x="1885" y="3485"/>
                  </a:cubicBezTo>
                  <a:cubicBezTo>
                    <a:pt x="2523" y="3485"/>
                    <a:pt x="3174" y="3144"/>
                    <a:pt x="3484" y="2566"/>
                  </a:cubicBezTo>
                  <a:cubicBezTo>
                    <a:pt x="3913" y="1764"/>
                    <a:pt x="3615" y="665"/>
                    <a:pt x="2845" y="214"/>
                  </a:cubicBezTo>
                  <a:cubicBezTo>
                    <a:pt x="2596" y="68"/>
                    <a:pt x="2313" y="0"/>
                    <a:pt x="2028"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9" name="Google Shape;4909;p10"/>
            <p:cNvSpPr/>
            <p:nvPr/>
          </p:nvSpPr>
          <p:spPr>
            <a:xfrm>
              <a:off x="5969750" y="2964250"/>
              <a:ext cx="98900" cy="87125"/>
            </a:xfrm>
            <a:custGeom>
              <a:rect b="b" l="l" r="r" t="t"/>
              <a:pathLst>
                <a:path extrusionOk="0" h="3485" w="3956">
                  <a:moveTo>
                    <a:pt x="2048" y="0"/>
                  </a:moveTo>
                  <a:cubicBezTo>
                    <a:pt x="1446" y="0"/>
                    <a:pt x="830" y="303"/>
                    <a:pt x="501" y="829"/>
                  </a:cubicBezTo>
                  <a:cubicBezTo>
                    <a:pt x="0" y="1631"/>
                    <a:pt x="288" y="2808"/>
                    <a:pt x="1098" y="3276"/>
                  </a:cubicBezTo>
                  <a:cubicBezTo>
                    <a:pt x="1344" y="3417"/>
                    <a:pt x="1624" y="3484"/>
                    <a:pt x="1907" y="3484"/>
                  </a:cubicBezTo>
                  <a:cubicBezTo>
                    <a:pt x="2509" y="3484"/>
                    <a:pt x="3124" y="3182"/>
                    <a:pt x="3454" y="2655"/>
                  </a:cubicBezTo>
                  <a:cubicBezTo>
                    <a:pt x="3955" y="1854"/>
                    <a:pt x="3668" y="676"/>
                    <a:pt x="2857" y="209"/>
                  </a:cubicBezTo>
                  <a:cubicBezTo>
                    <a:pt x="2612" y="67"/>
                    <a:pt x="2332" y="0"/>
                    <a:pt x="2048"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0" name="Google Shape;4910;p10"/>
            <p:cNvSpPr/>
            <p:nvPr/>
          </p:nvSpPr>
          <p:spPr>
            <a:xfrm>
              <a:off x="1632175" y="2242050"/>
              <a:ext cx="97000" cy="86125"/>
            </a:xfrm>
            <a:custGeom>
              <a:rect b="b" l="l" r="r" t="t"/>
              <a:pathLst>
                <a:path extrusionOk="0" h="3445" w="3880">
                  <a:moveTo>
                    <a:pt x="2003" y="0"/>
                  </a:moveTo>
                  <a:cubicBezTo>
                    <a:pt x="1358" y="0"/>
                    <a:pt x="706" y="355"/>
                    <a:pt x="410" y="950"/>
                  </a:cubicBezTo>
                  <a:cubicBezTo>
                    <a:pt x="1" y="1772"/>
                    <a:pt x="335" y="2855"/>
                    <a:pt x="1125" y="3266"/>
                  </a:cubicBezTo>
                  <a:cubicBezTo>
                    <a:pt x="1359" y="3388"/>
                    <a:pt x="1616" y="3445"/>
                    <a:pt x="1875" y="3445"/>
                  </a:cubicBezTo>
                  <a:cubicBezTo>
                    <a:pt x="2500" y="3445"/>
                    <a:pt x="3132" y="3110"/>
                    <a:pt x="3442" y="2543"/>
                  </a:cubicBezTo>
                  <a:cubicBezTo>
                    <a:pt x="3879" y="1738"/>
                    <a:pt x="3580" y="649"/>
                    <a:pt x="2801" y="206"/>
                  </a:cubicBezTo>
                  <a:cubicBezTo>
                    <a:pt x="2555" y="66"/>
                    <a:pt x="2280" y="0"/>
                    <a:pt x="2003"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1" name="Google Shape;4911;p10"/>
            <p:cNvSpPr/>
            <p:nvPr/>
          </p:nvSpPr>
          <p:spPr>
            <a:xfrm>
              <a:off x="5353275" y="4334300"/>
              <a:ext cx="97525" cy="86150"/>
            </a:xfrm>
            <a:custGeom>
              <a:rect b="b" l="l" r="r" t="t"/>
              <a:pathLst>
                <a:path extrusionOk="0" h="3446" w="3901">
                  <a:moveTo>
                    <a:pt x="2025" y="0"/>
                  </a:moveTo>
                  <a:cubicBezTo>
                    <a:pt x="1429" y="0"/>
                    <a:pt x="822" y="304"/>
                    <a:pt x="497" y="833"/>
                  </a:cubicBezTo>
                  <a:cubicBezTo>
                    <a:pt x="0" y="1647"/>
                    <a:pt x="302" y="2811"/>
                    <a:pt x="1129" y="3256"/>
                  </a:cubicBezTo>
                  <a:cubicBezTo>
                    <a:pt x="1367" y="3385"/>
                    <a:pt x="1632" y="3445"/>
                    <a:pt x="1898" y="3445"/>
                  </a:cubicBezTo>
                  <a:cubicBezTo>
                    <a:pt x="2515" y="3445"/>
                    <a:pt x="3138" y="3119"/>
                    <a:pt x="3451" y="2563"/>
                  </a:cubicBezTo>
                  <a:cubicBezTo>
                    <a:pt x="3901" y="1766"/>
                    <a:pt x="3616" y="673"/>
                    <a:pt x="2841" y="216"/>
                  </a:cubicBezTo>
                  <a:cubicBezTo>
                    <a:pt x="2593" y="69"/>
                    <a:pt x="2310" y="0"/>
                    <a:pt x="2025"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2" name="Google Shape;4912;p10"/>
            <p:cNvSpPr/>
            <p:nvPr/>
          </p:nvSpPr>
          <p:spPr>
            <a:xfrm>
              <a:off x="1548875" y="2663675"/>
              <a:ext cx="96300" cy="85000"/>
            </a:xfrm>
            <a:custGeom>
              <a:rect b="b" l="l" r="r" t="t"/>
              <a:pathLst>
                <a:path extrusionOk="0" h="3400" w="3852">
                  <a:moveTo>
                    <a:pt x="1967" y="1"/>
                  </a:moveTo>
                  <a:cubicBezTo>
                    <a:pt x="1391" y="1"/>
                    <a:pt x="818" y="295"/>
                    <a:pt x="495" y="816"/>
                  </a:cubicBezTo>
                  <a:cubicBezTo>
                    <a:pt x="1" y="1613"/>
                    <a:pt x="256" y="2698"/>
                    <a:pt x="1050" y="3172"/>
                  </a:cubicBezTo>
                  <a:cubicBezTo>
                    <a:pt x="1309" y="3327"/>
                    <a:pt x="1597" y="3400"/>
                    <a:pt x="1883" y="3400"/>
                  </a:cubicBezTo>
                  <a:cubicBezTo>
                    <a:pt x="2477" y="3400"/>
                    <a:pt x="3066" y="3087"/>
                    <a:pt x="3383" y="2534"/>
                  </a:cubicBezTo>
                  <a:cubicBezTo>
                    <a:pt x="3851" y="1716"/>
                    <a:pt x="3561" y="645"/>
                    <a:pt x="2752" y="200"/>
                  </a:cubicBezTo>
                  <a:cubicBezTo>
                    <a:pt x="2506" y="65"/>
                    <a:pt x="2236" y="1"/>
                    <a:pt x="1967"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3" name="Google Shape;4913;p10"/>
            <p:cNvSpPr/>
            <p:nvPr/>
          </p:nvSpPr>
          <p:spPr>
            <a:xfrm>
              <a:off x="5037850" y="4625150"/>
              <a:ext cx="95800" cy="85025"/>
            </a:xfrm>
            <a:custGeom>
              <a:rect b="b" l="l" r="r" t="t"/>
              <a:pathLst>
                <a:path extrusionOk="0" h="3401" w="3832">
                  <a:moveTo>
                    <a:pt x="1970" y="1"/>
                  </a:moveTo>
                  <a:cubicBezTo>
                    <a:pt x="1377" y="1"/>
                    <a:pt x="788" y="312"/>
                    <a:pt x="472" y="863"/>
                  </a:cubicBezTo>
                  <a:cubicBezTo>
                    <a:pt x="0" y="1681"/>
                    <a:pt x="289" y="2752"/>
                    <a:pt x="1098" y="3199"/>
                  </a:cubicBezTo>
                  <a:cubicBezTo>
                    <a:pt x="1345" y="3336"/>
                    <a:pt x="1616" y="3400"/>
                    <a:pt x="1885" y="3400"/>
                  </a:cubicBezTo>
                  <a:cubicBezTo>
                    <a:pt x="2498" y="3400"/>
                    <a:pt x="3104" y="3066"/>
                    <a:pt x="3410" y="2488"/>
                  </a:cubicBezTo>
                  <a:cubicBezTo>
                    <a:pt x="3831" y="1696"/>
                    <a:pt x="3560" y="683"/>
                    <a:pt x="2804" y="229"/>
                  </a:cubicBezTo>
                  <a:cubicBezTo>
                    <a:pt x="2546" y="74"/>
                    <a:pt x="2257" y="1"/>
                    <a:pt x="1970"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4" name="Google Shape;4914;p10"/>
            <p:cNvSpPr/>
            <p:nvPr/>
          </p:nvSpPr>
          <p:spPr>
            <a:xfrm>
              <a:off x="3574750" y="5051225"/>
              <a:ext cx="94775" cy="83775"/>
            </a:xfrm>
            <a:custGeom>
              <a:rect b="b" l="l" r="r" t="t"/>
              <a:pathLst>
                <a:path extrusionOk="0" h="3351" w="3791">
                  <a:moveTo>
                    <a:pt x="1913" y="0"/>
                  </a:moveTo>
                  <a:cubicBezTo>
                    <a:pt x="1328" y="0"/>
                    <a:pt x="769" y="323"/>
                    <a:pt x="457" y="903"/>
                  </a:cubicBezTo>
                  <a:cubicBezTo>
                    <a:pt x="0" y="1757"/>
                    <a:pt x="310" y="2753"/>
                    <a:pt x="1166" y="3177"/>
                  </a:cubicBezTo>
                  <a:cubicBezTo>
                    <a:pt x="1403" y="3295"/>
                    <a:pt x="1651" y="3351"/>
                    <a:pt x="1894" y="3351"/>
                  </a:cubicBezTo>
                  <a:cubicBezTo>
                    <a:pt x="2482" y="3351"/>
                    <a:pt x="3043" y="3024"/>
                    <a:pt x="3353" y="2446"/>
                  </a:cubicBezTo>
                  <a:cubicBezTo>
                    <a:pt x="3790" y="1630"/>
                    <a:pt x="3530" y="682"/>
                    <a:pt x="2741" y="227"/>
                  </a:cubicBezTo>
                  <a:cubicBezTo>
                    <a:pt x="2476" y="73"/>
                    <a:pt x="2192" y="0"/>
                    <a:pt x="1913"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5" name="Google Shape;4915;p10"/>
            <p:cNvSpPr/>
            <p:nvPr/>
          </p:nvSpPr>
          <p:spPr>
            <a:xfrm>
              <a:off x="1947050" y="4135825"/>
              <a:ext cx="94225" cy="83800"/>
            </a:xfrm>
            <a:custGeom>
              <a:rect b="b" l="l" r="r" t="t"/>
              <a:pathLst>
                <a:path extrusionOk="0" h="3352" w="3769">
                  <a:moveTo>
                    <a:pt x="1894" y="1"/>
                  </a:moveTo>
                  <a:cubicBezTo>
                    <a:pt x="1322" y="1"/>
                    <a:pt x="774" y="309"/>
                    <a:pt x="457" y="868"/>
                  </a:cubicBezTo>
                  <a:cubicBezTo>
                    <a:pt x="1" y="1676"/>
                    <a:pt x="239" y="2635"/>
                    <a:pt x="1013" y="3105"/>
                  </a:cubicBezTo>
                  <a:cubicBezTo>
                    <a:pt x="1288" y="3272"/>
                    <a:pt x="1585" y="3352"/>
                    <a:pt x="1876" y="3352"/>
                  </a:cubicBezTo>
                  <a:cubicBezTo>
                    <a:pt x="2447" y="3352"/>
                    <a:pt x="2995" y="3044"/>
                    <a:pt x="3312" y="2485"/>
                  </a:cubicBezTo>
                  <a:cubicBezTo>
                    <a:pt x="3769" y="1677"/>
                    <a:pt x="3531" y="719"/>
                    <a:pt x="2756" y="248"/>
                  </a:cubicBezTo>
                  <a:cubicBezTo>
                    <a:pt x="2481" y="81"/>
                    <a:pt x="2184" y="1"/>
                    <a:pt x="1894"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6" name="Google Shape;4916;p10"/>
            <p:cNvSpPr/>
            <p:nvPr/>
          </p:nvSpPr>
          <p:spPr>
            <a:xfrm>
              <a:off x="3159150" y="4973625"/>
              <a:ext cx="94825" cy="83800"/>
            </a:xfrm>
            <a:custGeom>
              <a:rect b="b" l="l" r="r" t="t"/>
              <a:pathLst>
                <a:path extrusionOk="0" h="3352" w="3793">
                  <a:moveTo>
                    <a:pt x="1914" y="1"/>
                  </a:moveTo>
                  <a:cubicBezTo>
                    <a:pt x="1329" y="1"/>
                    <a:pt x="770" y="324"/>
                    <a:pt x="459" y="904"/>
                  </a:cubicBezTo>
                  <a:cubicBezTo>
                    <a:pt x="1" y="1757"/>
                    <a:pt x="313" y="2755"/>
                    <a:pt x="1168" y="3178"/>
                  </a:cubicBezTo>
                  <a:cubicBezTo>
                    <a:pt x="1405" y="3295"/>
                    <a:pt x="1653" y="3351"/>
                    <a:pt x="1897" y="3351"/>
                  </a:cubicBezTo>
                  <a:cubicBezTo>
                    <a:pt x="2485" y="3351"/>
                    <a:pt x="3045" y="3025"/>
                    <a:pt x="3355" y="2447"/>
                  </a:cubicBezTo>
                  <a:cubicBezTo>
                    <a:pt x="3792" y="1629"/>
                    <a:pt x="3530" y="681"/>
                    <a:pt x="2743" y="228"/>
                  </a:cubicBezTo>
                  <a:cubicBezTo>
                    <a:pt x="2477" y="74"/>
                    <a:pt x="2193" y="1"/>
                    <a:pt x="1914"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7" name="Google Shape;4917;p10"/>
            <p:cNvSpPr/>
            <p:nvPr/>
          </p:nvSpPr>
          <p:spPr>
            <a:xfrm>
              <a:off x="2229325" y="4450550"/>
              <a:ext cx="94225" cy="83800"/>
            </a:xfrm>
            <a:custGeom>
              <a:rect b="b" l="l" r="r" t="t"/>
              <a:pathLst>
                <a:path extrusionOk="0" h="3352" w="3769">
                  <a:moveTo>
                    <a:pt x="1892" y="1"/>
                  </a:moveTo>
                  <a:cubicBezTo>
                    <a:pt x="1319" y="1"/>
                    <a:pt x="769" y="310"/>
                    <a:pt x="454" y="872"/>
                  </a:cubicBezTo>
                  <a:cubicBezTo>
                    <a:pt x="0" y="1681"/>
                    <a:pt x="240" y="2639"/>
                    <a:pt x="1017" y="3106"/>
                  </a:cubicBezTo>
                  <a:cubicBezTo>
                    <a:pt x="1291" y="3272"/>
                    <a:pt x="1586" y="3351"/>
                    <a:pt x="1875" y="3351"/>
                  </a:cubicBezTo>
                  <a:cubicBezTo>
                    <a:pt x="2449" y="3351"/>
                    <a:pt x="2999" y="3041"/>
                    <a:pt x="3314" y="2479"/>
                  </a:cubicBezTo>
                  <a:cubicBezTo>
                    <a:pt x="3768" y="1671"/>
                    <a:pt x="3527" y="713"/>
                    <a:pt x="2750" y="245"/>
                  </a:cubicBezTo>
                  <a:cubicBezTo>
                    <a:pt x="2476" y="80"/>
                    <a:pt x="2181" y="1"/>
                    <a:pt x="1892"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8" name="Google Shape;4918;p10"/>
            <p:cNvSpPr/>
            <p:nvPr/>
          </p:nvSpPr>
          <p:spPr>
            <a:xfrm>
              <a:off x="5526700" y="1312075"/>
              <a:ext cx="91325" cy="80425"/>
            </a:xfrm>
            <a:custGeom>
              <a:rect b="b" l="l" r="r" t="t"/>
              <a:pathLst>
                <a:path extrusionOk="0" h="3217" w="3653">
                  <a:moveTo>
                    <a:pt x="1834" y="1"/>
                  </a:moveTo>
                  <a:cubicBezTo>
                    <a:pt x="1316" y="1"/>
                    <a:pt x="816" y="262"/>
                    <a:pt x="506" y="744"/>
                  </a:cubicBezTo>
                  <a:cubicBezTo>
                    <a:pt x="1" y="1530"/>
                    <a:pt x="217" y="2516"/>
                    <a:pt x="997" y="2984"/>
                  </a:cubicBezTo>
                  <a:cubicBezTo>
                    <a:pt x="1258" y="3141"/>
                    <a:pt x="1541" y="3217"/>
                    <a:pt x="1819" y="3217"/>
                  </a:cubicBezTo>
                  <a:cubicBezTo>
                    <a:pt x="2337" y="3217"/>
                    <a:pt x="2837" y="2955"/>
                    <a:pt x="3147" y="2473"/>
                  </a:cubicBezTo>
                  <a:cubicBezTo>
                    <a:pt x="3652" y="1688"/>
                    <a:pt x="3436" y="700"/>
                    <a:pt x="2656" y="233"/>
                  </a:cubicBezTo>
                  <a:cubicBezTo>
                    <a:pt x="2395" y="76"/>
                    <a:pt x="2112" y="1"/>
                    <a:pt x="1834"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9" name="Google Shape;4919;p10"/>
            <p:cNvSpPr/>
            <p:nvPr/>
          </p:nvSpPr>
          <p:spPr>
            <a:xfrm>
              <a:off x="3349550" y="556250"/>
              <a:ext cx="91025" cy="80450"/>
            </a:xfrm>
            <a:custGeom>
              <a:rect b="b" l="l" r="r" t="t"/>
              <a:pathLst>
                <a:path extrusionOk="0" h="3218" w="3641">
                  <a:moveTo>
                    <a:pt x="1838" y="1"/>
                  </a:moveTo>
                  <a:cubicBezTo>
                    <a:pt x="1293" y="1"/>
                    <a:pt x="770" y="293"/>
                    <a:pt x="466" y="819"/>
                  </a:cubicBezTo>
                  <a:cubicBezTo>
                    <a:pt x="0" y="1626"/>
                    <a:pt x="267" y="2596"/>
                    <a:pt x="1073" y="3026"/>
                  </a:cubicBezTo>
                  <a:cubicBezTo>
                    <a:pt x="1315" y="3156"/>
                    <a:pt x="1571" y="3217"/>
                    <a:pt x="1821" y="3217"/>
                  </a:cubicBezTo>
                  <a:cubicBezTo>
                    <a:pt x="2403" y="3217"/>
                    <a:pt x="2958" y="2885"/>
                    <a:pt x="3248" y="2300"/>
                  </a:cubicBezTo>
                  <a:cubicBezTo>
                    <a:pt x="3640" y="1511"/>
                    <a:pt x="3353" y="601"/>
                    <a:pt x="2585" y="191"/>
                  </a:cubicBezTo>
                  <a:cubicBezTo>
                    <a:pt x="2344" y="62"/>
                    <a:pt x="2088" y="1"/>
                    <a:pt x="1838"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0" name="Google Shape;4920;p10"/>
            <p:cNvSpPr/>
            <p:nvPr/>
          </p:nvSpPr>
          <p:spPr>
            <a:xfrm>
              <a:off x="5908250" y="1994700"/>
              <a:ext cx="91325" cy="80400"/>
            </a:xfrm>
            <a:custGeom>
              <a:rect b="b" l="l" r="r" t="t"/>
              <a:pathLst>
                <a:path extrusionOk="0" h="3216" w="3653">
                  <a:moveTo>
                    <a:pt x="1835" y="0"/>
                  </a:moveTo>
                  <a:cubicBezTo>
                    <a:pt x="1315" y="0"/>
                    <a:pt x="811" y="264"/>
                    <a:pt x="502" y="750"/>
                  </a:cubicBezTo>
                  <a:cubicBezTo>
                    <a:pt x="1" y="1538"/>
                    <a:pt x="220" y="2521"/>
                    <a:pt x="1001" y="2987"/>
                  </a:cubicBezTo>
                  <a:cubicBezTo>
                    <a:pt x="1261" y="3141"/>
                    <a:pt x="1542" y="3215"/>
                    <a:pt x="1817" y="3215"/>
                  </a:cubicBezTo>
                  <a:cubicBezTo>
                    <a:pt x="2338" y="3215"/>
                    <a:pt x="2841" y="2951"/>
                    <a:pt x="3150" y="2466"/>
                  </a:cubicBezTo>
                  <a:cubicBezTo>
                    <a:pt x="3652" y="1678"/>
                    <a:pt x="3433" y="694"/>
                    <a:pt x="2650" y="228"/>
                  </a:cubicBezTo>
                  <a:cubicBezTo>
                    <a:pt x="2391" y="74"/>
                    <a:pt x="2111" y="0"/>
                    <a:pt x="1835"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1" name="Google Shape;4921;p10"/>
            <p:cNvSpPr/>
            <p:nvPr/>
          </p:nvSpPr>
          <p:spPr>
            <a:xfrm>
              <a:off x="4779625" y="735850"/>
              <a:ext cx="90550" cy="80425"/>
            </a:xfrm>
            <a:custGeom>
              <a:rect b="b" l="l" r="r" t="t"/>
              <a:pathLst>
                <a:path extrusionOk="0" h="3217" w="3622">
                  <a:moveTo>
                    <a:pt x="1819" y="0"/>
                  </a:moveTo>
                  <a:cubicBezTo>
                    <a:pt x="1250" y="0"/>
                    <a:pt x="707" y="317"/>
                    <a:pt x="410" y="883"/>
                  </a:cubicBezTo>
                  <a:cubicBezTo>
                    <a:pt x="1" y="1667"/>
                    <a:pt x="265" y="2581"/>
                    <a:pt x="1023" y="3007"/>
                  </a:cubicBezTo>
                  <a:cubicBezTo>
                    <a:pt x="1274" y="3149"/>
                    <a:pt x="1542" y="3216"/>
                    <a:pt x="1804" y="3216"/>
                  </a:cubicBezTo>
                  <a:cubicBezTo>
                    <a:pt x="2372" y="3216"/>
                    <a:pt x="2916" y="2898"/>
                    <a:pt x="3212" y="2332"/>
                  </a:cubicBezTo>
                  <a:cubicBezTo>
                    <a:pt x="3621" y="1548"/>
                    <a:pt x="3358" y="634"/>
                    <a:pt x="2600" y="209"/>
                  </a:cubicBezTo>
                  <a:cubicBezTo>
                    <a:pt x="2349" y="67"/>
                    <a:pt x="2081" y="0"/>
                    <a:pt x="1819"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2" name="Google Shape;4922;p10"/>
            <p:cNvSpPr/>
            <p:nvPr/>
          </p:nvSpPr>
          <p:spPr>
            <a:xfrm>
              <a:off x="3166050" y="608850"/>
              <a:ext cx="92550" cy="81625"/>
            </a:xfrm>
            <a:custGeom>
              <a:rect b="b" l="l" r="r" t="t"/>
              <a:pathLst>
                <a:path extrusionOk="0" h="3265" w="3702">
                  <a:moveTo>
                    <a:pt x="1845" y="1"/>
                  </a:moveTo>
                  <a:cubicBezTo>
                    <a:pt x="1277" y="1"/>
                    <a:pt x="743" y="319"/>
                    <a:pt x="439" y="894"/>
                  </a:cubicBezTo>
                  <a:cubicBezTo>
                    <a:pt x="0" y="1727"/>
                    <a:pt x="292" y="2661"/>
                    <a:pt x="1122" y="3084"/>
                  </a:cubicBezTo>
                  <a:cubicBezTo>
                    <a:pt x="1361" y="3206"/>
                    <a:pt x="1611" y="3264"/>
                    <a:pt x="1854" y="3264"/>
                  </a:cubicBezTo>
                  <a:cubicBezTo>
                    <a:pt x="2405" y="3264"/>
                    <a:pt x="2926" y="2963"/>
                    <a:pt x="3235" y="2418"/>
                  </a:cubicBezTo>
                  <a:cubicBezTo>
                    <a:pt x="3702" y="1594"/>
                    <a:pt x="3444" y="653"/>
                    <a:pt x="2628" y="208"/>
                  </a:cubicBezTo>
                  <a:cubicBezTo>
                    <a:pt x="2373" y="68"/>
                    <a:pt x="2105" y="1"/>
                    <a:pt x="1845"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3" name="Google Shape;4923;p10"/>
            <p:cNvSpPr/>
            <p:nvPr/>
          </p:nvSpPr>
          <p:spPr>
            <a:xfrm>
              <a:off x="5957250" y="2178025"/>
              <a:ext cx="92600" cy="81575"/>
            </a:xfrm>
            <a:custGeom>
              <a:rect b="b" l="l" r="r" t="t"/>
              <a:pathLst>
                <a:path extrusionOk="0" h="3263" w="3704">
                  <a:moveTo>
                    <a:pt x="1849" y="0"/>
                  </a:moveTo>
                  <a:cubicBezTo>
                    <a:pt x="1297" y="0"/>
                    <a:pt x="777" y="301"/>
                    <a:pt x="468" y="847"/>
                  </a:cubicBezTo>
                  <a:cubicBezTo>
                    <a:pt x="1" y="1670"/>
                    <a:pt x="259" y="2610"/>
                    <a:pt x="1076" y="3057"/>
                  </a:cubicBezTo>
                  <a:cubicBezTo>
                    <a:pt x="1331" y="3196"/>
                    <a:pt x="1598" y="3263"/>
                    <a:pt x="1858" y="3263"/>
                  </a:cubicBezTo>
                  <a:cubicBezTo>
                    <a:pt x="2426" y="3263"/>
                    <a:pt x="2960" y="2944"/>
                    <a:pt x="3265" y="2369"/>
                  </a:cubicBezTo>
                  <a:cubicBezTo>
                    <a:pt x="3704" y="1538"/>
                    <a:pt x="3411" y="602"/>
                    <a:pt x="2581" y="180"/>
                  </a:cubicBezTo>
                  <a:cubicBezTo>
                    <a:pt x="2341" y="59"/>
                    <a:pt x="2092" y="0"/>
                    <a:pt x="1849"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4" name="Google Shape;4924;p10"/>
            <p:cNvSpPr/>
            <p:nvPr/>
          </p:nvSpPr>
          <p:spPr>
            <a:xfrm>
              <a:off x="2983650" y="662625"/>
              <a:ext cx="91425" cy="80375"/>
            </a:xfrm>
            <a:custGeom>
              <a:rect b="b" l="l" r="r" t="t"/>
              <a:pathLst>
                <a:path extrusionOk="0" h="3215" w="3657">
                  <a:moveTo>
                    <a:pt x="1838" y="0"/>
                  </a:moveTo>
                  <a:cubicBezTo>
                    <a:pt x="1310" y="0"/>
                    <a:pt x="801" y="272"/>
                    <a:pt x="493" y="769"/>
                  </a:cubicBezTo>
                  <a:cubicBezTo>
                    <a:pt x="1" y="1564"/>
                    <a:pt x="235" y="2542"/>
                    <a:pt x="1025" y="2998"/>
                  </a:cubicBezTo>
                  <a:cubicBezTo>
                    <a:pt x="1279" y="3145"/>
                    <a:pt x="1552" y="3215"/>
                    <a:pt x="1821" y="3215"/>
                  </a:cubicBezTo>
                  <a:cubicBezTo>
                    <a:pt x="2349" y="3215"/>
                    <a:pt x="2858" y="2942"/>
                    <a:pt x="3166" y="2445"/>
                  </a:cubicBezTo>
                  <a:cubicBezTo>
                    <a:pt x="3657" y="1652"/>
                    <a:pt x="3424" y="674"/>
                    <a:pt x="2632" y="217"/>
                  </a:cubicBezTo>
                  <a:cubicBezTo>
                    <a:pt x="2379" y="70"/>
                    <a:pt x="2106" y="0"/>
                    <a:pt x="1838"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5" name="Google Shape;4925;p10"/>
            <p:cNvSpPr/>
            <p:nvPr/>
          </p:nvSpPr>
          <p:spPr>
            <a:xfrm>
              <a:off x="5012275" y="866600"/>
              <a:ext cx="90500" cy="80425"/>
            </a:xfrm>
            <a:custGeom>
              <a:rect b="b" l="l" r="r" t="t"/>
              <a:pathLst>
                <a:path extrusionOk="0" h="3217" w="3620">
                  <a:moveTo>
                    <a:pt x="1817" y="0"/>
                  </a:moveTo>
                  <a:cubicBezTo>
                    <a:pt x="1251" y="0"/>
                    <a:pt x="711" y="314"/>
                    <a:pt x="415" y="876"/>
                  </a:cubicBezTo>
                  <a:cubicBezTo>
                    <a:pt x="0" y="1658"/>
                    <a:pt x="257" y="2572"/>
                    <a:pt x="1013" y="3004"/>
                  </a:cubicBezTo>
                  <a:cubicBezTo>
                    <a:pt x="1266" y="3148"/>
                    <a:pt x="1536" y="3217"/>
                    <a:pt x="1801" y="3217"/>
                  </a:cubicBezTo>
                  <a:cubicBezTo>
                    <a:pt x="2366" y="3217"/>
                    <a:pt x="2907" y="2903"/>
                    <a:pt x="3206" y="2341"/>
                  </a:cubicBezTo>
                  <a:cubicBezTo>
                    <a:pt x="3620" y="1560"/>
                    <a:pt x="3362" y="645"/>
                    <a:pt x="2606" y="214"/>
                  </a:cubicBezTo>
                  <a:cubicBezTo>
                    <a:pt x="2352" y="69"/>
                    <a:pt x="2082" y="0"/>
                    <a:pt x="1817"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6" name="Google Shape;4926;p10"/>
            <p:cNvSpPr/>
            <p:nvPr/>
          </p:nvSpPr>
          <p:spPr>
            <a:xfrm>
              <a:off x="6008025" y="2362550"/>
              <a:ext cx="90375" cy="80475"/>
            </a:xfrm>
            <a:custGeom>
              <a:rect b="b" l="l" r="r" t="t"/>
              <a:pathLst>
                <a:path extrusionOk="0" h="3219" w="3615">
                  <a:moveTo>
                    <a:pt x="1818" y="1"/>
                  </a:moveTo>
                  <a:cubicBezTo>
                    <a:pt x="1271" y="1"/>
                    <a:pt x="744" y="294"/>
                    <a:pt x="439" y="826"/>
                  </a:cubicBezTo>
                  <a:cubicBezTo>
                    <a:pt x="0" y="1595"/>
                    <a:pt x="224" y="2522"/>
                    <a:pt x="960" y="2976"/>
                  </a:cubicBezTo>
                  <a:cubicBezTo>
                    <a:pt x="1226" y="3140"/>
                    <a:pt x="1514" y="3218"/>
                    <a:pt x="1797" y="3218"/>
                  </a:cubicBezTo>
                  <a:cubicBezTo>
                    <a:pt x="2344" y="3218"/>
                    <a:pt x="2869" y="2926"/>
                    <a:pt x="3174" y="2393"/>
                  </a:cubicBezTo>
                  <a:cubicBezTo>
                    <a:pt x="3615" y="1623"/>
                    <a:pt x="3391" y="696"/>
                    <a:pt x="2654" y="243"/>
                  </a:cubicBezTo>
                  <a:cubicBezTo>
                    <a:pt x="2388" y="79"/>
                    <a:pt x="2100" y="1"/>
                    <a:pt x="1818"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7" name="Google Shape;4927;p10"/>
            <p:cNvSpPr/>
            <p:nvPr/>
          </p:nvSpPr>
          <p:spPr>
            <a:xfrm>
              <a:off x="4131575" y="527475"/>
              <a:ext cx="90350" cy="80425"/>
            </a:xfrm>
            <a:custGeom>
              <a:rect b="b" l="l" r="r" t="t"/>
              <a:pathLst>
                <a:path extrusionOk="0" h="3217" w="3614">
                  <a:moveTo>
                    <a:pt x="1818" y="0"/>
                  </a:moveTo>
                  <a:cubicBezTo>
                    <a:pt x="1282" y="0"/>
                    <a:pt x="763" y="281"/>
                    <a:pt x="456" y="797"/>
                  </a:cubicBezTo>
                  <a:cubicBezTo>
                    <a:pt x="1" y="1560"/>
                    <a:pt x="207" y="2491"/>
                    <a:pt x="934" y="2959"/>
                  </a:cubicBezTo>
                  <a:cubicBezTo>
                    <a:pt x="1205" y="3133"/>
                    <a:pt x="1503" y="3217"/>
                    <a:pt x="1796" y="3217"/>
                  </a:cubicBezTo>
                  <a:cubicBezTo>
                    <a:pt x="2332" y="3217"/>
                    <a:pt x="2851" y="2936"/>
                    <a:pt x="3159" y="2421"/>
                  </a:cubicBezTo>
                  <a:cubicBezTo>
                    <a:pt x="3614" y="1656"/>
                    <a:pt x="3408" y="725"/>
                    <a:pt x="2681" y="258"/>
                  </a:cubicBezTo>
                  <a:cubicBezTo>
                    <a:pt x="2409" y="83"/>
                    <a:pt x="2111" y="0"/>
                    <a:pt x="1818"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8" name="Google Shape;4928;p10"/>
            <p:cNvSpPr/>
            <p:nvPr/>
          </p:nvSpPr>
          <p:spPr>
            <a:xfrm>
              <a:off x="5674500" y="4048000"/>
              <a:ext cx="88125" cy="78125"/>
            </a:xfrm>
            <a:custGeom>
              <a:rect b="b" l="l" r="r" t="t"/>
              <a:pathLst>
                <a:path extrusionOk="0" h="3125" w="3525">
                  <a:moveTo>
                    <a:pt x="1812" y="0"/>
                  </a:moveTo>
                  <a:cubicBezTo>
                    <a:pt x="1286" y="0"/>
                    <a:pt x="755" y="261"/>
                    <a:pt x="456" y="727"/>
                  </a:cubicBezTo>
                  <a:cubicBezTo>
                    <a:pt x="1" y="1437"/>
                    <a:pt x="214" y="2446"/>
                    <a:pt x="914" y="2896"/>
                  </a:cubicBezTo>
                  <a:cubicBezTo>
                    <a:pt x="1156" y="3051"/>
                    <a:pt x="1434" y="3124"/>
                    <a:pt x="1713" y="3124"/>
                  </a:cubicBezTo>
                  <a:cubicBezTo>
                    <a:pt x="2240" y="3124"/>
                    <a:pt x="2771" y="2864"/>
                    <a:pt x="3069" y="2398"/>
                  </a:cubicBezTo>
                  <a:cubicBezTo>
                    <a:pt x="3524" y="1689"/>
                    <a:pt x="3310" y="679"/>
                    <a:pt x="2611" y="228"/>
                  </a:cubicBezTo>
                  <a:cubicBezTo>
                    <a:pt x="2369" y="74"/>
                    <a:pt x="2091" y="0"/>
                    <a:pt x="1812"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9" name="Google Shape;4929;p10"/>
            <p:cNvSpPr/>
            <p:nvPr/>
          </p:nvSpPr>
          <p:spPr>
            <a:xfrm>
              <a:off x="6024675" y="3152650"/>
              <a:ext cx="88325" cy="78175"/>
            </a:xfrm>
            <a:custGeom>
              <a:rect b="b" l="l" r="r" t="t"/>
              <a:pathLst>
                <a:path extrusionOk="0" h="3127" w="3533">
                  <a:moveTo>
                    <a:pt x="1812" y="0"/>
                  </a:moveTo>
                  <a:cubicBezTo>
                    <a:pt x="1249" y="0"/>
                    <a:pt x="687" y="304"/>
                    <a:pt x="404" y="826"/>
                  </a:cubicBezTo>
                  <a:cubicBezTo>
                    <a:pt x="0" y="1574"/>
                    <a:pt x="280" y="2555"/>
                    <a:pt x="1014" y="2951"/>
                  </a:cubicBezTo>
                  <a:cubicBezTo>
                    <a:pt x="1235" y="3071"/>
                    <a:pt x="1478" y="3127"/>
                    <a:pt x="1721" y="3127"/>
                  </a:cubicBezTo>
                  <a:cubicBezTo>
                    <a:pt x="2284" y="3127"/>
                    <a:pt x="2846" y="2824"/>
                    <a:pt x="3129" y="2301"/>
                  </a:cubicBezTo>
                  <a:cubicBezTo>
                    <a:pt x="3533" y="1554"/>
                    <a:pt x="3253" y="573"/>
                    <a:pt x="2519" y="177"/>
                  </a:cubicBezTo>
                  <a:cubicBezTo>
                    <a:pt x="2298" y="57"/>
                    <a:pt x="2055" y="0"/>
                    <a:pt x="1812"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0" name="Google Shape;4930;p10"/>
            <p:cNvSpPr/>
            <p:nvPr/>
          </p:nvSpPr>
          <p:spPr>
            <a:xfrm>
              <a:off x="2303000" y="1060375"/>
              <a:ext cx="88325" cy="78200"/>
            </a:xfrm>
            <a:custGeom>
              <a:rect b="b" l="l" r="r" t="t"/>
              <a:pathLst>
                <a:path extrusionOk="0" h="3128" w="3533">
                  <a:moveTo>
                    <a:pt x="1814" y="1"/>
                  </a:moveTo>
                  <a:cubicBezTo>
                    <a:pt x="1272" y="1"/>
                    <a:pt x="730" y="279"/>
                    <a:pt x="437" y="770"/>
                  </a:cubicBezTo>
                  <a:cubicBezTo>
                    <a:pt x="0" y="1501"/>
                    <a:pt x="242" y="2493"/>
                    <a:pt x="958" y="2921"/>
                  </a:cubicBezTo>
                  <a:cubicBezTo>
                    <a:pt x="1193" y="3062"/>
                    <a:pt x="1457" y="3128"/>
                    <a:pt x="1721" y="3128"/>
                  </a:cubicBezTo>
                  <a:cubicBezTo>
                    <a:pt x="2262" y="3128"/>
                    <a:pt x="2803" y="2850"/>
                    <a:pt x="3096" y="2358"/>
                  </a:cubicBezTo>
                  <a:cubicBezTo>
                    <a:pt x="3533" y="1629"/>
                    <a:pt x="3292" y="636"/>
                    <a:pt x="2576" y="207"/>
                  </a:cubicBezTo>
                  <a:cubicBezTo>
                    <a:pt x="2342" y="67"/>
                    <a:pt x="2078" y="1"/>
                    <a:pt x="1814"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1" name="Google Shape;4931;p10"/>
            <p:cNvSpPr/>
            <p:nvPr/>
          </p:nvSpPr>
          <p:spPr>
            <a:xfrm>
              <a:off x="1720125" y="1824925"/>
              <a:ext cx="88400" cy="78225"/>
            </a:xfrm>
            <a:custGeom>
              <a:rect b="b" l="l" r="r" t="t"/>
              <a:pathLst>
                <a:path extrusionOk="0" h="3129" w="3536">
                  <a:moveTo>
                    <a:pt x="1814" y="1"/>
                  </a:moveTo>
                  <a:cubicBezTo>
                    <a:pt x="1262" y="1"/>
                    <a:pt x="711" y="292"/>
                    <a:pt x="422" y="799"/>
                  </a:cubicBezTo>
                  <a:cubicBezTo>
                    <a:pt x="0" y="1539"/>
                    <a:pt x="261" y="2523"/>
                    <a:pt x="988" y="2937"/>
                  </a:cubicBezTo>
                  <a:cubicBezTo>
                    <a:pt x="1216" y="3067"/>
                    <a:pt x="1469" y="3128"/>
                    <a:pt x="1722" y="3128"/>
                  </a:cubicBezTo>
                  <a:cubicBezTo>
                    <a:pt x="2274" y="3128"/>
                    <a:pt x="2825" y="2837"/>
                    <a:pt x="3114" y="2330"/>
                  </a:cubicBezTo>
                  <a:cubicBezTo>
                    <a:pt x="3535" y="1590"/>
                    <a:pt x="3273" y="604"/>
                    <a:pt x="2548" y="192"/>
                  </a:cubicBezTo>
                  <a:cubicBezTo>
                    <a:pt x="2320" y="62"/>
                    <a:pt x="2067" y="1"/>
                    <a:pt x="1814"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2" name="Google Shape;4932;p10"/>
            <p:cNvSpPr/>
            <p:nvPr/>
          </p:nvSpPr>
          <p:spPr>
            <a:xfrm>
              <a:off x="5860075" y="1811850"/>
              <a:ext cx="88350" cy="78200"/>
            </a:xfrm>
            <a:custGeom>
              <a:rect b="b" l="l" r="r" t="t"/>
              <a:pathLst>
                <a:path extrusionOk="0" h="3128" w="3534">
                  <a:moveTo>
                    <a:pt x="1813" y="0"/>
                  </a:moveTo>
                  <a:cubicBezTo>
                    <a:pt x="1262" y="0"/>
                    <a:pt x="712" y="290"/>
                    <a:pt x="423" y="796"/>
                  </a:cubicBezTo>
                  <a:cubicBezTo>
                    <a:pt x="0" y="1534"/>
                    <a:pt x="260" y="2520"/>
                    <a:pt x="985" y="2934"/>
                  </a:cubicBezTo>
                  <a:cubicBezTo>
                    <a:pt x="1214" y="3065"/>
                    <a:pt x="1469" y="3127"/>
                    <a:pt x="1723" y="3127"/>
                  </a:cubicBezTo>
                  <a:cubicBezTo>
                    <a:pt x="2274" y="3127"/>
                    <a:pt x="2823" y="2838"/>
                    <a:pt x="3111" y="2333"/>
                  </a:cubicBezTo>
                  <a:cubicBezTo>
                    <a:pt x="3534" y="1593"/>
                    <a:pt x="3276" y="607"/>
                    <a:pt x="2551" y="193"/>
                  </a:cubicBezTo>
                  <a:cubicBezTo>
                    <a:pt x="2322" y="62"/>
                    <a:pt x="2067" y="0"/>
                    <a:pt x="1813"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3" name="Google Shape;4933;p10"/>
            <p:cNvSpPr/>
            <p:nvPr/>
          </p:nvSpPr>
          <p:spPr>
            <a:xfrm>
              <a:off x="3534075" y="504200"/>
              <a:ext cx="88325" cy="78200"/>
            </a:xfrm>
            <a:custGeom>
              <a:rect b="b" l="l" r="r" t="t"/>
              <a:pathLst>
                <a:path extrusionOk="0" h="3128" w="3533">
                  <a:moveTo>
                    <a:pt x="1813" y="0"/>
                  </a:moveTo>
                  <a:cubicBezTo>
                    <a:pt x="1245" y="0"/>
                    <a:pt x="679" y="309"/>
                    <a:pt x="398" y="838"/>
                  </a:cubicBezTo>
                  <a:cubicBezTo>
                    <a:pt x="1" y="1589"/>
                    <a:pt x="289" y="2569"/>
                    <a:pt x="1025" y="2958"/>
                  </a:cubicBezTo>
                  <a:cubicBezTo>
                    <a:pt x="1242" y="3074"/>
                    <a:pt x="1480" y="3128"/>
                    <a:pt x="1718" y="3128"/>
                  </a:cubicBezTo>
                  <a:cubicBezTo>
                    <a:pt x="2286" y="3128"/>
                    <a:pt x="2854" y="2818"/>
                    <a:pt x="3135" y="2289"/>
                  </a:cubicBezTo>
                  <a:cubicBezTo>
                    <a:pt x="3533" y="1539"/>
                    <a:pt x="3244" y="559"/>
                    <a:pt x="2507" y="170"/>
                  </a:cubicBezTo>
                  <a:cubicBezTo>
                    <a:pt x="2289" y="55"/>
                    <a:pt x="2051" y="0"/>
                    <a:pt x="1813"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4" name="Google Shape;4934;p10"/>
            <p:cNvSpPr/>
            <p:nvPr/>
          </p:nvSpPr>
          <p:spPr>
            <a:xfrm>
              <a:off x="1568450" y="3456050"/>
              <a:ext cx="88325" cy="78175"/>
            </a:xfrm>
            <a:custGeom>
              <a:rect b="b" l="l" r="r" t="t"/>
              <a:pathLst>
                <a:path extrusionOk="0" h="3127" w="3533">
                  <a:moveTo>
                    <a:pt x="1814" y="0"/>
                  </a:moveTo>
                  <a:cubicBezTo>
                    <a:pt x="1272" y="0"/>
                    <a:pt x="730" y="278"/>
                    <a:pt x="437" y="770"/>
                  </a:cubicBezTo>
                  <a:cubicBezTo>
                    <a:pt x="0" y="1499"/>
                    <a:pt x="242" y="2491"/>
                    <a:pt x="958" y="2919"/>
                  </a:cubicBezTo>
                  <a:cubicBezTo>
                    <a:pt x="1193" y="3060"/>
                    <a:pt x="1457" y="3127"/>
                    <a:pt x="1721" y="3127"/>
                  </a:cubicBezTo>
                  <a:cubicBezTo>
                    <a:pt x="2262" y="3127"/>
                    <a:pt x="2803" y="2848"/>
                    <a:pt x="3096" y="2358"/>
                  </a:cubicBezTo>
                  <a:cubicBezTo>
                    <a:pt x="3533" y="1627"/>
                    <a:pt x="3291" y="635"/>
                    <a:pt x="2576" y="207"/>
                  </a:cubicBezTo>
                  <a:cubicBezTo>
                    <a:pt x="2342" y="66"/>
                    <a:pt x="2078" y="0"/>
                    <a:pt x="1814"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5" name="Google Shape;4935;p10"/>
            <p:cNvSpPr/>
            <p:nvPr/>
          </p:nvSpPr>
          <p:spPr>
            <a:xfrm>
              <a:off x="4359700" y="5025225"/>
              <a:ext cx="88325" cy="78175"/>
            </a:xfrm>
            <a:custGeom>
              <a:rect b="b" l="l" r="r" t="t"/>
              <a:pathLst>
                <a:path extrusionOk="0" h="3127" w="3533">
                  <a:moveTo>
                    <a:pt x="1813" y="1"/>
                  </a:moveTo>
                  <a:cubicBezTo>
                    <a:pt x="1244" y="1"/>
                    <a:pt x="676" y="311"/>
                    <a:pt x="397" y="841"/>
                  </a:cubicBezTo>
                  <a:cubicBezTo>
                    <a:pt x="0" y="1591"/>
                    <a:pt x="291" y="2573"/>
                    <a:pt x="1027" y="2959"/>
                  </a:cubicBezTo>
                  <a:cubicBezTo>
                    <a:pt x="1244" y="3073"/>
                    <a:pt x="1481" y="3126"/>
                    <a:pt x="1718" y="3126"/>
                  </a:cubicBezTo>
                  <a:cubicBezTo>
                    <a:pt x="2288" y="3126"/>
                    <a:pt x="2856" y="2816"/>
                    <a:pt x="3136" y="2287"/>
                  </a:cubicBezTo>
                  <a:cubicBezTo>
                    <a:pt x="3532" y="1535"/>
                    <a:pt x="3242" y="557"/>
                    <a:pt x="2505" y="169"/>
                  </a:cubicBezTo>
                  <a:cubicBezTo>
                    <a:pt x="2288" y="55"/>
                    <a:pt x="2050" y="1"/>
                    <a:pt x="1813"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6" name="Google Shape;4936;p10"/>
            <p:cNvSpPr/>
            <p:nvPr/>
          </p:nvSpPr>
          <p:spPr>
            <a:xfrm>
              <a:off x="5807175" y="3810275"/>
              <a:ext cx="89425" cy="79325"/>
            </a:xfrm>
            <a:custGeom>
              <a:rect b="b" l="l" r="r" t="t"/>
              <a:pathLst>
                <a:path extrusionOk="0" h="3173" w="3577">
                  <a:moveTo>
                    <a:pt x="1810" y="1"/>
                  </a:moveTo>
                  <a:cubicBezTo>
                    <a:pt x="1267" y="1"/>
                    <a:pt x="737" y="288"/>
                    <a:pt x="438" y="802"/>
                  </a:cubicBezTo>
                  <a:cubicBezTo>
                    <a:pt x="0" y="1555"/>
                    <a:pt x="235" y="2508"/>
                    <a:pt x="964" y="2949"/>
                  </a:cubicBezTo>
                  <a:cubicBezTo>
                    <a:pt x="1215" y="3101"/>
                    <a:pt x="1490" y="3173"/>
                    <a:pt x="1762" y="3173"/>
                  </a:cubicBezTo>
                  <a:cubicBezTo>
                    <a:pt x="2324" y="3173"/>
                    <a:pt x="2872" y="2866"/>
                    <a:pt x="3164" y="2322"/>
                  </a:cubicBezTo>
                  <a:cubicBezTo>
                    <a:pt x="3577" y="1556"/>
                    <a:pt x="3310" y="614"/>
                    <a:pt x="2563" y="197"/>
                  </a:cubicBezTo>
                  <a:cubicBezTo>
                    <a:pt x="2324" y="64"/>
                    <a:pt x="2066" y="1"/>
                    <a:pt x="1810"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7" name="Google Shape;4937;p10"/>
            <p:cNvSpPr/>
            <p:nvPr/>
          </p:nvSpPr>
          <p:spPr>
            <a:xfrm>
              <a:off x="1853475" y="1587775"/>
              <a:ext cx="88300" cy="78175"/>
            </a:xfrm>
            <a:custGeom>
              <a:rect b="b" l="l" r="r" t="t"/>
              <a:pathLst>
                <a:path extrusionOk="0" h="3127" w="3532">
                  <a:moveTo>
                    <a:pt x="1814" y="0"/>
                  </a:moveTo>
                  <a:cubicBezTo>
                    <a:pt x="1245" y="0"/>
                    <a:pt x="677" y="311"/>
                    <a:pt x="397" y="841"/>
                  </a:cubicBezTo>
                  <a:cubicBezTo>
                    <a:pt x="1" y="1592"/>
                    <a:pt x="291" y="2572"/>
                    <a:pt x="1028" y="2960"/>
                  </a:cubicBezTo>
                  <a:cubicBezTo>
                    <a:pt x="1244" y="3073"/>
                    <a:pt x="1481" y="3127"/>
                    <a:pt x="1718" y="3127"/>
                  </a:cubicBezTo>
                  <a:cubicBezTo>
                    <a:pt x="2288" y="3127"/>
                    <a:pt x="2857" y="2817"/>
                    <a:pt x="3136" y="2288"/>
                  </a:cubicBezTo>
                  <a:cubicBezTo>
                    <a:pt x="3531" y="1536"/>
                    <a:pt x="3243" y="558"/>
                    <a:pt x="2506" y="169"/>
                  </a:cubicBezTo>
                  <a:cubicBezTo>
                    <a:pt x="2289" y="54"/>
                    <a:pt x="2051" y="0"/>
                    <a:pt x="1814"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8" name="Google Shape;4938;p10"/>
            <p:cNvSpPr/>
            <p:nvPr/>
          </p:nvSpPr>
          <p:spPr>
            <a:xfrm>
              <a:off x="6059600" y="2548100"/>
              <a:ext cx="86950" cy="77475"/>
            </a:xfrm>
            <a:custGeom>
              <a:rect b="b" l="l" r="r" t="t"/>
              <a:pathLst>
                <a:path extrusionOk="0" h="3099" w="3478">
                  <a:moveTo>
                    <a:pt x="1773" y="1"/>
                  </a:moveTo>
                  <a:cubicBezTo>
                    <a:pt x="1200" y="1"/>
                    <a:pt x="621" y="308"/>
                    <a:pt x="378" y="840"/>
                  </a:cubicBezTo>
                  <a:cubicBezTo>
                    <a:pt x="0" y="1665"/>
                    <a:pt x="198" y="2387"/>
                    <a:pt x="939" y="2884"/>
                  </a:cubicBezTo>
                  <a:cubicBezTo>
                    <a:pt x="1159" y="3030"/>
                    <a:pt x="1414" y="3098"/>
                    <a:pt x="1673" y="3098"/>
                  </a:cubicBezTo>
                  <a:cubicBezTo>
                    <a:pt x="2219" y="3098"/>
                    <a:pt x="2781" y="2798"/>
                    <a:pt x="3062" y="2303"/>
                  </a:cubicBezTo>
                  <a:cubicBezTo>
                    <a:pt x="3478" y="1572"/>
                    <a:pt x="3202" y="567"/>
                    <a:pt x="2477" y="174"/>
                  </a:cubicBezTo>
                  <a:cubicBezTo>
                    <a:pt x="2261" y="56"/>
                    <a:pt x="2018" y="1"/>
                    <a:pt x="1773"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9" name="Google Shape;4939;p10"/>
            <p:cNvSpPr/>
            <p:nvPr/>
          </p:nvSpPr>
          <p:spPr>
            <a:xfrm>
              <a:off x="5542950" y="4286750"/>
              <a:ext cx="84600" cy="74900"/>
            </a:xfrm>
            <a:custGeom>
              <a:rect b="b" l="l" r="r" t="t"/>
              <a:pathLst>
                <a:path extrusionOk="0" h="2996" w="3384">
                  <a:moveTo>
                    <a:pt x="1743" y="0"/>
                  </a:moveTo>
                  <a:cubicBezTo>
                    <a:pt x="1219" y="0"/>
                    <a:pt x="689" y="272"/>
                    <a:pt x="410" y="746"/>
                  </a:cubicBezTo>
                  <a:cubicBezTo>
                    <a:pt x="1" y="1442"/>
                    <a:pt x="241" y="2401"/>
                    <a:pt x="926" y="2805"/>
                  </a:cubicBezTo>
                  <a:cubicBezTo>
                    <a:pt x="1146" y="2934"/>
                    <a:pt x="1394" y="2996"/>
                    <a:pt x="1642" y="2996"/>
                  </a:cubicBezTo>
                  <a:cubicBezTo>
                    <a:pt x="2167" y="2996"/>
                    <a:pt x="2694" y="2723"/>
                    <a:pt x="2974" y="2249"/>
                  </a:cubicBezTo>
                  <a:cubicBezTo>
                    <a:pt x="3384" y="1554"/>
                    <a:pt x="3142" y="594"/>
                    <a:pt x="2457" y="191"/>
                  </a:cubicBezTo>
                  <a:cubicBezTo>
                    <a:pt x="2238" y="61"/>
                    <a:pt x="1991" y="0"/>
                    <a:pt x="1743"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0" name="Google Shape;4940;p10"/>
            <p:cNvSpPr/>
            <p:nvPr/>
          </p:nvSpPr>
          <p:spPr>
            <a:xfrm>
              <a:off x="5245775" y="998725"/>
              <a:ext cx="88050" cy="77450"/>
            </a:xfrm>
            <a:custGeom>
              <a:rect b="b" l="l" r="r" t="t"/>
              <a:pathLst>
                <a:path extrusionOk="0" h="3098" w="3522">
                  <a:moveTo>
                    <a:pt x="1747" y="0"/>
                  </a:moveTo>
                  <a:cubicBezTo>
                    <a:pt x="1251" y="0"/>
                    <a:pt x="812" y="259"/>
                    <a:pt x="469" y="765"/>
                  </a:cubicBezTo>
                  <a:cubicBezTo>
                    <a:pt x="0" y="1456"/>
                    <a:pt x="277" y="2490"/>
                    <a:pt x="990" y="2906"/>
                  </a:cubicBezTo>
                  <a:cubicBezTo>
                    <a:pt x="1214" y="3036"/>
                    <a:pt x="1466" y="3098"/>
                    <a:pt x="1719" y="3098"/>
                  </a:cubicBezTo>
                  <a:cubicBezTo>
                    <a:pt x="2273" y="3098"/>
                    <a:pt x="2832" y="2804"/>
                    <a:pt x="3112" y="2299"/>
                  </a:cubicBezTo>
                  <a:cubicBezTo>
                    <a:pt x="3522" y="1563"/>
                    <a:pt x="3249" y="530"/>
                    <a:pt x="2505" y="184"/>
                  </a:cubicBezTo>
                  <a:cubicBezTo>
                    <a:pt x="2242" y="61"/>
                    <a:pt x="1988" y="0"/>
                    <a:pt x="1747"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1" name="Google Shape;4941;p10"/>
            <p:cNvSpPr/>
            <p:nvPr/>
          </p:nvSpPr>
          <p:spPr>
            <a:xfrm>
              <a:off x="2748500" y="4899900"/>
              <a:ext cx="85575" cy="76050"/>
            </a:xfrm>
            <a:custGeom>
              <a:rect b="b" l="l" r="r" t="t"/>
              <a:pathLst>
                <a:path extrusionOk="0" h="3042" w="3423">
                  <a:moveTo>
                    <a:pt x="1770" y="0"/>
                  </a:moveTo>
                  <a:cubicBezTo>
                    <a:pt x="1202" y="0"/>
                    <a:pt x="625" y="312"/>
                    <a:pt x="362" y="835"/>
                  </a:cubicBezTo>
                  <a:cubicBezTo>
                    <a:pt x="1" y="1553"/>
                    <a:pt x="294" y="2516"/>
                    <a:pt x="985" y="2882"/>
                  </a:cubicBezTo>
                  <a:cubicBezTo>
                    <a:pt x="1191" y="2991"/>
                    <a:pt x="1421" y="3042"/>
                    <a:pt x="1651" y="3042"/>
                  </a:cubicBezTo>
                  <a:cubicBezTo>
                    <a:pt x="2201" y="3042"/>
                    <a:pt x="2758" y="2751"/>
                    <a:pt x="3032" y="2256"/>
                  </a:cubicBezTo>
                  <a:cubicBezTo>
                    <a:pt x="3422" y="1553"/>
                    <a:pt x="3167" y="586"/>
                    <a:pt x="2485" y="188"/>
                  </a:cubicBezTo>
                  <a:cubicBezTo>
                    <a:pt x="2267" y="60"/>
                    <a:pt x="2019" y="0"/>
                    <a:pt x="1770"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2" name="Google Shape;4942;p10"/>
            <p:cNvSpPr/>
            <p:nvPr/>
          </p:nvSpPr>
          <p:spPr>
            <a:xfrm>
              <a:off x="2515850" y="4769125"/>
              <a:ext cx="85550" cy="76050"/>
            </a:xfrm>
            <a:custGeom>
              <a:rect b="b" l="l" r="r" t="t"/>
              <a:pathLst>
                <a:path extrusionOk="0" h="3042" w="3422">
                  <a:moveTo>
                    <a:pt x="1777" y="0"/>
                  </a:moveTo>
                  <a:cubicBezTo>
                    <a:pt x="1229" y="0"/>
                    <a:pt x="668" y="288"/>
                    <a:pt x="391" y="783"/>
                  </a:cubicBezTo>
                  <a:cubicBezTo>
                    <a:pt x="1" y="1486"/>
                    <a:pt x="256" y="2454"/>
                    <a:pt x="937" y="2854"/>
                  </a:cubicBezTo>
                  <a:cubicBezTo>
                    <a:pt x="1155" y="2982"/>
                    <a:pt x="1403" y="3042"/>
                    <a:pt x="1653" y="3042"/>
                  </a:cubicBezTo>
                  <a:cubicBezTo>
                    <a:pt x="2181" y="3042"/>
                    <a:pt x="2720" y="2774"/>
                    <a:pt x="3006" y="2307"/>
                  </a:cubicBezTo>
                  <a:cubicBezTo>
                    <a:pt x="3421" y="1631"/>
                    <a:pt x="3199" y="643"/>
                    <a:pt x="2537" y="216"/>
                  </a:cubicBezTo>
                  <a:cubicBezTo>
                    <a:pt x="2310" y="69"/>
                    <a:pt x="2045" y="0"/>
                    <a:pt x="1777"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3" name="Google Shape;4943;p10"/>
            <p:cNvSpPr/>
            <p:nvPr/>
          </p:nvSpPr>
          <p:spPr>
            <a:xfrm>
              <a:off x="5224625" y="4575650"/>
              <a:ext cx="88075" cy="77475"/>
            </a:xfrm>
            <a:custGeom>
              <a:rect b="b" l="l" r="r" t="t"/>
              <a:pathLst>
                <a:path extrusionOk="0" h="3099" w="3523">
                  <a:moveTo>
                    <a:pt x="1746" y="0"/>
                  </a:moveTo>
                  <a:cubicBezTo>
                    <a:pt x="1245" y="0"/>
                    <a:pt x="804" y="262"/>
                    <a:pt x="463" y="777"/>
                  </a:cubicBezTo>
                  <a:cubicBezTo>
                    <a:pt x="0" y="1474"/>
                    <a:pt x="285" y="2504"/>
                    <a:pt x="1002" y="2914"/>
                  </a:cubicBezTo>
                  <a:cubicBezTo>
                    <a:pt x="1223" y="3039"/>
                    <a:pt x="1470" y="3098"/>
                    <a:pt x="1718" y="3098"/>
                  </a:cubicBezTo>
                  <a:cubicBezTo>
                    <a:pt x="2277" y="3098"/>
                    <a:pt x="2842" y="2800"/>
                    <a:pt x="3120" y="2287"/>
                  </a:cubicBezTo>
                  <a:cubicBezTo>
                    <a:pt x="3522" y="1549"/>
                    <a:pt x="3241" y="515"/>
                    <a:pt x="2495" y="177"/>
                  </a:cubicBezTo>
                  <a:cubicBezTo>
                    <a:pt x="2235" y="59"/>
                    <a:pt x="1984" y="0"/>
                    <a:pt x="1746"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4" name="Google Shape;4944;p10"/>
            <p:cNvSpPr/>
            <p:nvPr/>
          </p:nvSpPr>
          <p:spPr>
            <a:xfrm>
              <a:off x="1502975" y="2483350"/>
              <a:ext cx="88075" cy="77450"/>
            </a:xfrm>
            <a:custGeom>
              <a:rect b="b" l="l" r="r" t="t"/>
              <a:pathLst>
                <a:path extrusionOk="0" h="3098" w="3523">
                  <a:moveTo>
                    <a:pt x="1748" y="1"/>
                  </a:moveTo>
                  <a:cubicBezTo>
                    <a:pt x="1246" y="1"/>
                    <a:pt x="805" y="263"/>
                    <a:pt x="464" y="777"/>
                  </a:cubicBezTo>
                  <a:cubicBezTo>
                    <a:pt x="1" y="1474"/>
                    <a:pt x="287" y="2505"/>
                    <a:pt x="1003" y="2913"/>
                  </a:cubicBezTo>
                  <a:cubicBezTo>
                    <a:pt x="1223" y="3038"/>
                    <a:pt x="1471" y="3097"/>
                    <a:pt x="1719" y="3097"/>
                  </a:cubicBezTo>
                  <a:cubicBezTo>
                    <a:pt x="2278" y="3097"/>
                    <a:pt x="2843" y="2799"/>
                    <a:pt x="3120" y="2288"/>
                  </a:cubicBezTo>
                  <a:cubicBezTo>
                    <a:pt x="3523" y="1550"/>
                    <a:pt x="3241" y="517"/>
                    <a:pt x="2496" y="178"/>
                  </a:cubicBezTo>
                  <a:cubicBezTo>
                    <a:pt x="2236" y="59"/>
                    <a:pt x="1985" y="1"/>
                    <a:pt x="1748"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5" name="Google Shape;4945;p10"/>
            <p:cNvSpPr/>
            <p:nvPr/>
          </p:nvSpPr>
          <p:spPr>
            <a:xfrm>
              <a:off x="3995650" y="5133250"/>
              <a:ext cx="84600" cy="74900"/>
            </a:xfrm>
            <a:custGeom>
              <a:rect b="b" l="l" r="r" t="t"/>
              <a:pathLst>
                <a:path extrusionOk="0" h="2996" w="3384">
                  <a:moveTo>
                    <a:pt x="1742" y="0"/>
                  </a:moveTo>
                  <a:cubicBezTo>
                    <a:pt x="1218" y="0"/>
                    <a:pt x="690" y="271"/>
                    <a:pt x="410" y="745"/>
                  </a:cubicBezTo>
                  <a:cubicBezTo>
                    <a:pt x="0" y="1440"/>
                    <a:pt x="240" y="2400"/>
                    <a:pt x="926" y="2805"/>
                  </a:cubicBezTo>
                  <a:cubicBezTo>
                    <a:pt x="1145" y="2934"/>
                    <a:pt x="1393" y="2996"/>
                    <a:pt x="1641" y="2996"/>
                  </a:cubicBezTo>
                  <a:cubicBezTo>
                    <a:pt x="2165" y="2996"/>
                    <a:pt x="2694" y="2724"/>
                    <a:pt x="2974" y="2249"/>
                  </a:cubicBezTo>
                  <a:cubicBezTo>
                    <a:pt x="3384" y="1554"/>
                    <a:pt x="3143" y="596"/>
                    <a:pt x="2458" y="191"/>
                  </a:cubicBezTo>
                  <a:cubicBezTo>
                    <a:pt x="2238" y="61"/>
                    <a:pt x="1991" y="0"/>
                    <a:pt x="1742"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6" name="Google Shape;4946;p10"/>
            <p:cNvSpPr/>
            <p:nvPr/>
          </p:nvSpPr>
          <p:spPr>
            <a:xfrm>
              <a:off x="4548950" y="606625"/>
              <a:ext cx="87075" cy="77500"/>
            </a:xfrm>
            <a:custGeom>
              <a:rect b="b" l="l" r="r" t="t"/>
              <a:pathLst>
                <a:path extrusionOk="0" h="3100" w="3483">
                  <a:moveTo>
                    <a:pt x="1777" y="1"/>
                  </a:moveTo>
                  <a:cubicBezTo>
                    <a:pt x="1213" y="1"/>
                    <a:pt x="645" y="298"/>
                    <a:pt x="394" y="820"/>
                  </a:cubicBezTo>
                  <a:cubicBezTo>
                    <a:pt x="0" y="1641"/>
                    <a:pt x="192" y="2364"/>
                    <a:pt x="923" y="2872"/>
                  </a:cubicBezTo>
                  <a:cubicBezTo>
                    <a:pt x="1145" y="3028"/>
                    <a:pt x="1408" y="3099"/>
                    <a:pt x="1675" y="3099"/>
                  </a:cubicBezTo>
                  <a:cubicBezTo>
                    <a:pt x="2212" y="3099"/>
                    <a:pt x="2768" y="2809"/>
                    <a:pt x="3055" y="2326"/>
                  </a:cubicBezTo>
                  <a:cubicBezTo>
                    <a:pt x="3482" y="1602"/>
                    <a:pt x="3221" y="593"/>
                    <a:pt x="2504" y="186"/>
                  </a:cubicBezTo>
                  <a:cubicBezTo>
                    <a:pt x="2282" y="60"/>
                    <a:pt x="2030" y="1"/>
                    <a:pt x="1777"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7" name="Google Shape;4947;p10"/>
            <p:cNvSpPr/>
            <p:nvPr/>
          </p:nvSpPr>
          <p:spPr>
            <a:xfrm>
              <a:off x="4543300" y="4972500"/>
              <a:ext cx="87125" cy="77450"/>
            </a:xfrm>
            <a:custGeom>
              <a:rect b="b" l="l" r="r" t="t"/>
              <a:pathLst>
                <a:path extrusionOk="0" h="3098" w="3485">
                  <a:moveTo>
                    <a:pt x="1784" y="1"/>
                  </a:moveTo>
                  <a:cubicBezTo>
                    <a:pt x="1238" y="1"/>
                    <a:pt x="685" y="278"/>
                    <a:pt x="425" y="777"/>
                  </a:cubicBezTo>
                  <a:cubicBezTo>
                    <a:pt x="1" y="1584"/>
                    <a:pt x="177" y="2314"/>
                    <a:pt x="886" y="2845"/>
                  </a:cubicBezTo>
                  <a:cubicBezTo>
                    <a:pt x="1116" y="3018"/>
                    <a:pt x="1394" y="3098"/>
                    <a:pt x="1678" y="3098"/>
                  </a:cubicBezTo>
                  <a:cubicBezTo>
                    <a:pt x="2200" y="3098"/>
                    <a:pt x="2741" y="2828"/>
                    <a:pt x="3036" y="2370"/>
                  </a:cubicBezTo>
                  <a:cubicBezTo>
                    <a:pt x="3484" y="1670"/>
                    <a:pt x="3254" y="642"/>
                    <a:pt x="2553" y="211"/>
                  </a:cubicBezTo>
                  <a:cubicBezTo>
                    <a:pt x="2322" y="68"/>
                    <a:pt x="2054" y="1"/>
                    <a:pt x="1784"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8" name="Google Shape;4948;p10"/>
            <p:cNvSpPr/>
            <p:nvPr/>
          </p:nvSpPr>
          <p:spPr>
            <a:xfrm>
              <a:off x="1518750" y="3272250"/>
              <a:ext cx="87925" cy="77500"/>
            </a:xfrm>
            <a:custGeom>
              <a:rect b="b" l="l" r="r" t="t"/>
              <a:pathLst>
                <a:path extrusionOk="0" h="3100" w="3517">
                  <a:moveTo>
                    <a:pt x="1751" y="0"/>
                  </a:moveTo>
                  <a:cubicBezTo>
                    <a:pt x="1275" y="0"/>
                    <a:pt x="846" y="246"/>
                    <a:pt x="496" y="718"/>
                  </a:cubicBezTo>
                  <a:cubicBezTo>
                    <a:pt x="1" y="1383"/>
                    <a:pt x="239" y="2435"/>
                    <a:pt x="933" y="2880"/>
                  </a:cubicBezTo>
                  <a:cubicBezTo>
                    <a:pt x="1165" y="3029"/>
                    <a:pt x="1436" y="3100"/>
                    <a:pt x="1709" y="3100"/>
                  </a:cubicBezTo>
                  <a:cubicBezTo>
                    <a:pt x="2243" y="3100"/>
                    <a:pt x="2789" y="2830"/>
                    <a:pt x="3079" y="2355"/>
                  </a:cubicBezTo>
                  <a:cubicBezTo>
                    <a:pt x="3517" y="1642"/>
                    <a:pt x="3284" y="596"/>
                    <a:pt x="2553" y="216"/>
                  </a:cubicBezTo>
                  <a:cubicBezTo>
                    <a:pt x="2276" y="71"/>
                    <a:pt x="2007" y="0"/>
                    <a:pt x="1751"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9" name="Google Shape;4949;p10"/>
            <p:cNvSpPr/>
            <p:nvPr/>
          </p:nvSpPr>
          <p:spPr>
            <a:xfrm>
              <a:off x="1618600" y="3640250"/>
              <a:ext cx="86775" cy="77425"/>
            </a:xfrm>
            <a:custGeom>
              <a:rect b="b" l="l" r="r" t="t"/>
              <a:pathLst>
                <a:path extrusionOk="0" h="3097" w="3471">
                  <a:moveTo>
                    <a:pt x="1799" y="1"/>
                  </a:moveTo>
                  <a:cubicBezTo>
                    <a:pt x="1245" y="1"/>
                    <a:pt x="677" y="311"/>
                    <a:pt x="401" y="820"/>
                  </a:cubicBezTo>
                  <a:cubicBezTo>
                    <a:pt x="0" y="1559"/>
                    <a:pt x="295" y="2561"/>
                    <a:pt x="1023" y="2939"/>
                  </a:cubicBezTo>
                  <a:cubicBezTo>
                    <a:pt x="1231" y="3046"/>
                    <a:pt x="1463" y="3097"/>
                    <a:pt x="1697" y="3097"/>
                  </a:cubicBezTo>
                  <a:cubicBezTo>
                    <a:pt x="2283" y="3097"/>
                    <a:pt x="2877" y="2778"/>
                    <a:pt x="3112" y="2233"/>
                  </a:cubicBezTo>
                  <a:cubicBezTo>
                    <a:pt x="3470" y="1403"/>
                    <a:pt x="3268" y="683"/>
                    <a:pt x="2514" y="202"/>
                  </a:cubicBezTo>
                  <a:cubicBezTo>
                    <a:pt x="2297" y="64"/>
                    <a:pt x="2049" y="1"/>
                    <a:pt x="1799"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0" name="Google Shape;4950;p10"/>
            <p:cNvSpPr/>
            <p:nvPr/>
          </p:nvSpPr>
          <p:spPr>
            <a:xfrm>
              <a:off x="4176625" y="5078575"/>
              <a:ext cx="87975" cy="77500"/>
            </a:xfrm>
            <a:custGeom>
              <a:rect b="b" l="l" r="r" t="t"/>
              <a:pathLst>
                <a:path extrusionOk="0" h="3100" w="3519">
                  <a:moveTo>
                    <a:pt x="1751" y="1"/>
                  </a:moveTo>
                  <a:cubicBezTo>
                    <a:pt x="1270" y="1"/>
                    <a:pt x="838" y="250"/>
                    <a:pt x="490" y="729"/>
                  </a:cubicBezTo>
                  <a:cubicBezTo>
                    <a:pt x="1" y="1399"/>
                    <a:pt x="250" y="2449"/>
                    <a:pt x="948" y="2888"/>
                  </a:cubicBezTo>
                  <a:cubicBezTo>
                    <a:pt x="1178" y="3032"/>
                    <a:pt x="1443" y="3100"/>
                    <a:pt x="1711" y="3100"/>
                  </a:cubicBezTo>
                  <a:cubicBezTo>
                    <a:pt x="2250" y="3100"/>
                    <a:pt x="2800" y="2824"/>
                    <a:pt x="3088" y="2342"/>
                  </a:cubicBezTo>
                  <a:cubicBezTo>
                    <a:pt x="3518" y="1622"/>
                    <a:pt x="3277" y="583"/>
                    <a:pt x="2543" y="209"/>
                  </a:cubicBezTo>
                  <a:cubicBezTo>
                    <a:pt x="2268" y="69"/>
                    <a:pt x="2003" y="1"/>
                    <a:pt x="1751"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1" name="Google Shape;4951;p10"/>
            <p:cNvSpPr/>
            <p:nvPr/>
          </p:nvSpPr>
          <p:spPr>
            <a:xfrm>
              <a:off x="5942325" y="3574750"/>
              <a:ext cx="85600" cy="76075"/>
            </a:xfrm>
            <a:custGeom>
              <a:rect b="b" l="l" r="r" t="t"/>
              <a:pathLst>
                <a:path extrusionOk="0" h="3043" w="3424">
                  <a:moveTo>
                    <a:pt x="1775" y="1"/>
                  </a:moveTo>
                  <a:cubicBezTo>
                    <a:pt x="1222" y="1"/>
                    <a:pt x="659" y="295"/>
                    <a:pt x="385" y="799"/>
                  </a:cubicBezTo>
                  <a:cubicBezTo>
                    <a:pt x="1" y="1508"/>
                    <a:pt x="266" y="2473"/>
                    <a:pt x="953" y="2862"/>
                  </a:cubicBezTo>
                  <a:cubicBezTo>
                    <a:pt x="1168" y="2985"/>
                    <a:pt x="1411" y="3043"/>
                    <a:pt x="1656" y="3043"/>
                  </a:cubicBezTo>
                  <a:cubicBezTo>
                    <a:pt x="2190" y="3043"/>
                    <a:pt x="2732" y="2768"/>
                    <a:pt x="3016" y="2295"/>
                  </a:cubicBezTo>
                  <a:cubicBezTo>
                    <a:pt x="3424" y="1611"/>
                    <a:pt x="3193" y="629"/>
                    <a:pt x="2524" y="209"/>
                  </a:cubicBezTo>
                  <a:cubicBezTo>
                    <a:pt x="2298" y="67"/>
                    <a:pt x="2037" y="1"/>
                    <a:pt x="1775"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2" name="Google Shape;4952;p10"/>
            <p:cNvSpPr/>
            <p:nvPr/>
          </p:nvSpPr>
          <p:spPr>
            <a:xfrm>
              <a:off x="3396700" y="5108275"/>
              <a:ext cx="85375" cy="76050"/>
            </a:xfrm>
            <a:custGeom>
              <a:rect b="b" l="l" r="r" t="t"/>
              <a:pathLst>
                <a:path extrusionOk="0" h="3042" w="3415">
                  <a:moveTo>
                    <a:pt x="1766" y="1"/>
                  </a:moveTo>
                  <a:cubicBezTo>
                    <a:pt x="1243" y="1"/>
                    <a:pt x="707" y="262"/>
                    <a:pt x="419" y="729"/>
                  </a:cubicBezTo>
                  <a:cubicBezTo>
                    <a:pt x="0" y="1406"/>
                    <a:pt x="217" y="2392"/>
                    <a:pt x="880" y="2824"/>
                  </a:cubicBezTo>
                  <a:cubicBezTo>
                    <a:pt x="1107" y="2972"/>
                    <a:pt x="1374" y="3042"/>
                    <a:pt x="1645" y="3042"/>
                  </a:cubicBezTo>
                  <a:cubicBezTo>
                    <a:pt x="2152" y="3042"/>
                    <a:pt x="2672" y="2796"/>
                    <a:pt x="2968" y="2358"/>
                  </a:cubicBezTo>
                  <a:cubicBezTo>
                    <a:pt x="3415" y="1700"/>
                    <a:pt x="3235" y="715"/>
                    <a:pt x="2582" y="251"/>
                  </a:cubicBezTo>
                  <a:cubicBezTo>
                    <a:pt x="2343" y="81"/>
                    <a:pt x="2056" y="1"/>
                    <a:pt x="1766"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3" name="Google Shape;4953;p10"/>
            <p:cNvSpPr/>
            <p:nvPr/>
          </p:nvSpPr>
          <p:spPr>
            <a:xfrm>
              <a:off x="2802725" y="717175"/>
              <a:ext cx="87150" cy="77475"/>
            </a:xfrm>
            <a:custGeom>
              <a:rect b="b" l="l" r="r" t="t"/>
              <a:pathLst>
                <a:path extrusionOk="0" h="3099" w="3486">
                  <a:moveTo>
                    <a:pt x="1810" y="0"/>
                  </a:moveTo>
                  <a:cubicBezTo>
                    <a:pt x="1279" y="0"/>
                    <a:pt x="728" y="281"/>
                    <a:pt x="438" y="754"/>
                  </a:cubicBezTo>
                  <a:cubicBezTo>
                    <a:pt x="1" y="1467"/>
                    <a:pt x="248" y="2484"/>
                    <a:pt x="959" y="2902"/>
                  </a:cubicBezTo>
                  <a:cubicBezTo>
                    <a:pt x="1185" y="3035"/>
                    <a:pt x="1445" y="3098"/>
                    <a:pt x="1705" y="3098"/>
                  </a:cubicBezTo>
                  <a:cubicBezTo>
                    <a:pt x="2261" y="3098"/>
                    <a:pt x="2822" y="2810"/>
                    <a:pt x="3078" y="2298"/>
                  </a:cubicBezTo>
                  <a:cubicBezTo>
                    <a:pt x="3486" y="1483"/>
                    <a:pt x="3297" y="757"/>
                    <a:pt x="2578" y="238"/>
                  </a:cubicBezTo>
                  <a:cubicBezTo>
                    <a:pt x="2353" y="75"/>
                    <a:pt x="2084" y="0"/>
                    <a:pt x="1810"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4" name="Google Shape;4954;p10"/>
            <p:cNvSpPr/>
            <p:nvPr/>
          </p:nvSpPr>
          <p:spPr>
            <a:xfrm>
              <a:off x="1988100" y="1351750"/>
              <a:ext cx="85675" cy="76025"/>
            </a:xfrm>
            <a:custGeom>
              <a:rect b="b" l="l" r="r" t="t"/>
              <a:pathLst>
                <a:path extrusionOk="0" h="3041" w="3427">
                  <a:moveTo>
                    <a:pt x="1772" y="0"/>
                  </a:moveTo>
                  <a:cubicBezTo>
                    <a:pt x="1229" y="0"/>
                    <a:pt x="679" y="284"/>
                    <a:pt x="400" y="771"/>
                  </a:cubicBezTo>
                  <a:cubicBezTo>
                    <a:pt x="0" y="1470"/>
                    <a:pt x="246" y="2439"/>
                    <a:pt x="924" y="2847"/>
                  </a:cubicBezTo>
                  <a:cubicBezTo>
                    <a:pt x="1144" y="2979"/>
                    <a:pt x="1395" y="3041"/>
                    <a:pt x="1649" y="3041"/>
                  </a:cubicBezTo>
                  <a:cubicBezTo>
                    <a:pt x="2212" y="3041"/>
                    <a:pt x="2788" y="2737"/>
                    <a:pt x="3055" y="2223"/>
                  </a:cubicBezTo>
                  <a:cubicBezTo>
                    <a:pt x="3426" y="1506"/>
                    <a:pt x="3145" y="546"/>
                    <a:pt x="2454" y="168"/>
                  </a:cubicBezTo>
                  <a:cubicBezTo>
                    <a:pt x="2243" y="54"/>
                    <a:pt x="2008" y="0"/>
                    <a:pt x="1772"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5" name="Google Shape;4955;p10"/>
            <p:cNvSpPr/>
            <p:nvPr/>
          </p:nvSpPr>
          <p:spPr>
            <a:xfrm>
              <a:off x="2001100" y="4323700"/>
              <a:ext cx="85525" cy="76000"/>
            </a:xfrm>
            <a:custGeom>
              <a:rect b="b" l="l" r="r" t="t"/>
              <a:pathLst>
                <a:path extrusionOk="0" h="3040" w="3421">
                  <a:moveTo>
                    <a:pt x="1770" y="0"/>
                  </a:moveTo>
                  <a:cubicBezTo>
                    <a:pt x="1246" y="0"/>
                    <a:pt x="709" y="263"/>
                    <a:pt x="422" y="721"/>
                  </a:cubicBezTo>
                  <a:cubicBezTo>
                    <a:pt x="0" y="1396"/>
                    <a:pt x="213" y="2382"/>
                    <a:pt x="874" y="2818"/>
                  </a:cubicBezTo>
                  <a:cubicBezTo>
                    <a:pt x="1104" y="2969"/>
                    <a:pt x="1372" y="3040"/>
                    <a:pt x="1645" y="3040"/>
                  </a:cubicBezTo>
                  <a:cubicBezTo>
                    <a:pt x="2187" y="3040"/>
                    <a:pt x="2743" y="2758"/>
                    <a:pt x="3023" y="2268"/>
                  </a:cubicBezTo>
                  <a:cubicBezTo>
                    <a:pt x="3421" y="1570"/>
                    <a:pt x="3174" y="600"/>
                    <a:pt x="2495" y="193"/>
                  </a:cubicBezTo>
                  <a:cubicBezTo>
                    <a:pt x="2276" y="62"/>
                    <a:pt x="2024" y="0"/>
                    <a:pt x="1770"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6" name="Google Shape;4956;p10"/>
            <p:cNvSpPr/>
            <p:nvPr/>
          </p:nvSpPr>
          <p:spPr>
            <a:xfrm>
              <a:off x="4727475" y="4920525"/>
              <a:ext cx="84600" cy="74900"/>
            </a:xfrm>
            <a:custGeom>
              <a:rect b="b" l="l" r="r" t="t"/>
              <a:pathLst>
                <a:path extrusionOk="0" h="2996" w="3384">
                  <a:moveTo>
                    <a:pt x="1742" y="1"/>
                  </a:moveTo>
                  <a:cubicBezTo>
                    <a:pt x="1197" y="1"/>
                    <a:pt x="651" y="295"/>
                    <a:pt x="383" y="795"/>
                  </a:cubicBezTo>
                  <a:cubicBezTo>
                    <a:pt x="0" y="1510"/>
                    <a:pt x="276" y="2459"/>
                    <a:pt x="974" y="2832"/>
                  </a:cubicBezTo>
                  <a:cubicBezTo>
                    <a:pt x="1183" y="2943"/>
                    <a:pt x="1413" y="2995"/>
                    <a:pt x="1642" y="2995"/>
                  </a:cubicBezTo>
                  <a:cubicBezTo>
                    <a:pt x="2187" y="2995"/>
                    <a:pt x="2733" y="2702"/>
                    <a:pt x="3000" y="2201"/>
                  </a:cubicBezTo>
                  <a:cubicBezTo>
                    <a:pt x="3383" y="1487"/>
                    <a:pt x="3108" y="538"/>
                    <a:pt x="2409" y="165"/>
                  </a:cubicBezTo>
                  <a:cubicBezTo>
                    <a:pt x="2201" y="53"/>
                    <a:pt x="1972" y="1"/>
                    <a:pt x="1742"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7" name="Google Shape;4957;p10"/>
            <p:cNvSpPr/>
            <p:nvPr/>
          </p:nvSpPr>
          <p:spPr>
            <a:xfrm>
              <a:off x="1471050" y="3089825"/>
              <a:ext cx="84575" cy="74875"/>
            </a:xfrm>
            <a:custGeom>
              <a:rect b="b" l="l" r="r" t="t"/>
              <a:pathLst>
                <a:path extrusionOk="0" h="2995" w="3383">
                  <a:moveTo>
                    <a:pt x="1741" y="0"/>
                  </a:moveTo>
                  <a:cubicBezTo>
                    <a:pt x="1218" y="0"/>
                    <a:pt x="689" y="271"/>
                    <a:pt x="410" y="744"/>
                  </a:cubicBezTo>
                  <a:cubicBezTo>
                    <a:pt x="0" y="1438"/>
                    <a:pt x="240" y="2399"/>
                    <a:pt x="926" y="2803"/>
                  </a:cubicBezTo>
                  <a:cubicBezTo>
                    <a:pt x="1145" y="2933"/>
                    <a:pt x="1393" y="2995"/>
                    <a:pt x="1642" y="2995"/>
                  </a:cubicBezTo>
                  <a:cubicBezTo>
                    <a:pt x="2165" y="2995"/>
                    <a:pt x="2693" y="2724"/>
                    <a:pt x="2973" y="2250"/>
                  </a:cubicBezTo>
                  <a:cubicBezTo>
                    <a:pt x="3382" y="1555"/>
                    <a:pt x="3143" y="596"/>
                    <a:pt x="2458" y="192"/>
                  </a:cubicBezTo>
                  <a:cubicBezTo>
                    <a:pt x="2239" y="62"/>
                    <a:pt x="1991" y="0"/>
                    <a:pt x="1741"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8" name="Google Shape;4958;p10"/>
            <p:cNvSpPr/>
            <p:nvPr/>
          </p:nvSpPr>
          <p:spPr>
            <a:xfrm>
              <a:off x="1588700" y="2063725"/>
              <a:ext cx="84625" cy="74875"/>
            </a:xfrm>
            <a:custGeom>
              <a:rect b="b" l="l" r="r" t="t"/>
              <a:pathLst>
                <a:path extrusionOk="0" h="2995" w="3385">
                  <a:moveTo>
                    <a:pt x="1743" y="0"/>
                  </a:moveTo>
                  <a:cubicBezTo>
                    <a:pt x="1219" y="0"/>
                    <a:pt x="692" y="271"/>
                    <a:pt x="412" y="744"/>
                  </a:cubicBezTo>
                  <a:cubicBezTo>
                    <a:pt x="1" y="1438"/>
                    <a:pt x="240" y="2398"/>
                    <a:pt x="925" y="2803"/>
                  </a:cubicBezTo>
                  <a:cubicBezTo>
                    <a:pt x="1145" y="2933"/>
                    <a:pt x="1393" y="2995"/>
                    <a:pt x="1643" y="2995"/>
                  </a:cubicBezTo>
                  <a:cubicBezTo>
                    <a:pt x="2166" y="2995"/>
                    <a:pt x="2694" y="2724"/>
                    <a:pt x="2973" y="2250"/>
                  </a:cubicBezTo>
                  <a:cubicBezTo>
                    <a:pt x="3384" y="1556"/>
                    <a:pt x="3144" y="597"/>
                    <a:pt x="2460" y="192"/>
                  </a:cubicBezTo>
                  <a:cubicBezTo>
                    <a:pt x="2240" y="61"/>
                    <a:pt x="1992" y="0"/>
                    <a:pt x="1743"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9" name="Google Shape;4959;p10"/>
            <p:cNvSpPr/>
            <p:nvPr/>
          </p:nvSpPr>
          <p:spPr>
            <a:xfrm>
              <a:off x="6111050" y="2733650"/>
              <a:ext cx="82125" cy="73950"/>
            </a:xfrm>
            <a:custGeom>
              <a:rect b="b" l="l" r="r" t="t"/>
              <a:pathLst>
                <a:path extrusionOk="0" h="2958" w="3285">
                  <a:moveTo>
                    <a:pt x="1677" y="0"/>
                  </a:moveTo>
                  <a:cubicBezTo>
                    <a:pt x="1168" y="0"/>
                    <a:pt x="662" y="276"/>
                    <a:pt x="408" y="762"/>
                  </a:cubicBezTo>
                  <a:cubicBezTo>
                    <a:pt x="1" y="1545"/>
                    <a:pt x="166" y="2236"/>
                    <a:pt x="879" y="2728"/>
                  </a:cubicBezTo>
                  <a:cubicBezTo>
                    <a:pt x="1104" y="2884"/>
                    <a:pt x="1361" y="2958"/>
                    <a:pt x="1619" y="2958"/>
                  </a:cubicBezTo>
                  <a:cubicBezTo>
                    <a:pt x="2130" y="2958"/>
                    <a:pt x="2646" y="2670"/>
                    <a:pt x="2938" y="2162"/>
                  </a:cubicBezTo>
                  <a:cubicBezTo>
                    <a:pt x="3284" y="1408"/>
                    <a:pt x="3151" y="726"/>
                    <a:pt x="2437" y="233"/>
                  </a:cubicBezTo>
                  <a:cubicBezTo>
                    <a:pt x="2207" y="75"/>
                    <a:pt x="1942" y="0"/>
                    <a:pt x="1677"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0" name="Google Shape;4960;p10"/>
            <p:cNvSpPr/>
            <p:nvPr/>
          </p:nvSpPr>
          <p:spPr>
            <a:xfrm>
              <a:off x="1670600" y="3826225"/>
              <a:ext cx="82625" cy="73725"/>
            </a:xfrm>
            <a:custGeom>
              <a:rect b="b" l="l" r="r" t="t"/>
              <a:pathLst>
                <a:path extrusionOk="0" h="2949" w="3305">
                  <a:moveTo>
                    <a:pt x="1669" y="0"/>
                  </a:moveTo>
                  <a:cubicBezTo>
                    <a:pt x="1134" y="0"/>
                    <a:pt x="612" y="292"/>
                    <a:pt x="371" y="812"/>
                  </a:cubicBezTo>
                  <a:cubicBezTo>
                    <a:pt x="1" y="1612"/>
                    <a:pt x="197" y="2294"/>
                    <a:pt x="932" y="2751"/>
                  </a:cubicBezTo>
                  <a:cubicBezTo>
                    <a:pt x="1149" y="2886"/>
                    <a:pt x="1389" y="2949"/>
                    <a:pt x="1628" y="2949"/>
                  </a:cubicBezTo>
                  <a:cubicBezTo>
                    <a:pt x="2156" y="2949"/>
                    <a:pt x="2681" y="2644"/>
                    <a:pt x="2943" y="2134"/>
                  </a:cubicBezTo>
                  <a:cubicBezTo>
                    <a:pt x="3305" y="1431"/>
                    <a:pt x="3054" y="567"/>
                    <a:pt x="2379" y="186"/>
                  </a:cubicBezTo>
                  <a:cubicBezTo>
                    <a:pt x="2156" y="60"/>
                    <a:pt x="1911" y="0"/>
                    <a:pt x="1669"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1" name="Google Shape;4961;p10"/>
            <p:cNvSpPr/>
            <p:nvPr/>
          </p:nvSpPr>
          <p:spPr>
            <a:xfrm>
              <a:off x="3719925" y="453150"/>
              <a:ext cx="81625" cy="73775"/>
            </a:xfrm>
            <a:custGeom>
              <a:rect b="b" l="l" r="r" t="t"/>
              <a:pathLst>
                <a:path extrusionOk="0" h="2951" w="3265">
                  <a:moveTo>
                    <a:pt x="1662" y="0"/>
                  </a:moveTo>
                  <a:cubicBezTo>
                    <a:pt x="1177" y="0"/>
                    <a:pt x="696" y="247"/>
                    <a:pt x="436" y="699"/>
                  </a:cubicBezTo>
                  <a:cubicBezTo>
                    <a:pt x="1" y="1458"/>
                    <a:pt x="117" y="2159"/>
                    <a:pt x="816" y="2685"/>
                  </a:cubicBezTo>
                  <a:cubicBezTo>
                    <a:pt x="1054" y="2865"/>
                    <a:pt x="1333" y="2950"/>
                    <a:pt x="1614" y="2950"/>
                  </a:cubicBezTo>
                  <a:cubicBezTo>
                    <a:pt x="2102" y="2950"/>
                    <a:pt x="2597" y="2691"/>
                    <a:pt x="2899" y="2217"/>
                  </a:cubicBezTo>
                  <a:cubicBezTo>
                    <a:pt x="3265" y="1486"/>
                    <a:pt x="3187" y="798"/>
                    <a:pt x="2485" y="272"/>
                  </a:cubicBezTo>
                  <a:cubicBezTo>
                    <a:pt x="2240" y="88"/>
                    <a:pt x="1950" y="0"/>
                    <a:pt x="1662"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2" name="Google Shape;4962;p10"/>
            <p:cNvSpPr/>
            <p:nvPr/>
          </p:nvSpPr>
          <p:spPr>
            <a:xfrm>
              <a:off x="5813250" y="1630000"/>
              <a:ext cx="82100" cy="73950"/>
            </a:xfrm>
            <a:custGeom>
              <a:rect b="b" l="l" r="r" t="t"/>
              <a:pathLst>
                <a:path extrusionOk="0" h="2958" w="3284">
                  <a:moveTo>
                    <a:pt x="1668" y="0"/>
                  </a:moveTo>
                  <a:cubicBezTo>
                    <a:pt x="1138" y="0"/>
                    <a:pt x="614" y="302"/>
                    <a:pt x="373" y="818"/>
                  </a:cubicBezTo>
                  <a:cubicBezTo>
                    <a:pt x="0" y="1617"/>
                    <a:pt x="196" y="2301"/>
                    <a:pt x="930" y="2759"/>
                  </a:cubicBezTo>
                  <a:cubicBezTo>
                    <a:pt x="1147" y="2895"/>
                    <a:pt x="1388" y="2958"/>
                    <a:pt x="1629" y="2958"/>
                  </a:cubicBezTo>
                  <a:cubicBezTo>
                    <a:pt x="2156" y="2958"/>
                    <a:pt x="2680" y="2654"/>
                    <a:pt x="2943" y="2145"/>
                  </a:cubicBezTo>
                  <a:cubicBezTo>
                    <a:pt x="3284" y="1333"/>
                    <a:pt x="3114" y="661"/>
                    <a:pt x="2379" y="202"/>
                  </a:cubicBezTo>
                  <a:cubicBezTo>
                    <a:pt x="2159" y="65"/>
                    <a:pt x="1913" y="0"/>
                    <a:pt x="1668"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3" name="Google Shape;4963;p10"/>
            <p:cNvSpPr/>
            <p:nvPr/>
          </p:nvSpPr>
          <p:spPr>
            <a:xfrm>
              <a:off x="2982725" y="5032600"/>
              <a:ext cx="82025" cy="72275"/>
            </a:xfrm>
            <a:custGeom>
              <a:rect b="b" l="l" r="r" t="t"/>
              <a:pathLst>
                <a:path extrusionOk="0" h="2891" w="3281">
                  <a:moveTo>
                    <a:pt x="1586" y="0"/>
                  </a:moveTo>
                  <a:cubicBezTo>
                    <a:pt x="1130" y="0"/>
                    <a:pt x="738" y="232"/>
                    <a:pt x="444" y="735"/>
                  </a:cubicBezTo>
                  <a:cubicBezTo>
                    <a:pt x="1" y="1497"/>
                    <a:pt x="172" y="2180"/>
                    <a:pt x="897" y="2659"/>
                  </a:cubicBezTo>
                  <a:cubicBezTo>
                    <a:pt x="1133" y="2816"/>
                    <a:pt x="1393" y="2890"/>
                    <a:pt x="1649" y="2890"/>
                  </a:cubicBezTo>
                  <a:cubicBezTo>
                    <a:pt x="2146" y="2890"/>
                    <a:pt x="2626" y="2609"/>
                    <a:pt x="2879" y="2107"/>
                  </a:cubicBezTo>
                  <a:cubicBezTo>
                    <a:pt x="3281" y="1312"/>
                    <a:pt x="3064" y="673"/>
                    <a:pt x="2354" y="188"/>
                  </a:cubicBezTo>
                  <a:cubicBezTo>
                    <a:pt x="2084" y="65"/>
                    <a:pt x="1826" y="0"/>
                    <a:pt x="1586"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4" name="Google Shape;4964;p10"/>
            <p:cNvSpPr/>
            <p:nvPr/>
          </p:nvSpPr>
          <p:spPr>
            <a:xfrm>
              <a:off x="2284950" y="4640275"/>
              <a:ext cx="82000" cy="72325"/>
            </a:xfrm>
            <a:custGeom>
              <a:rect b="b" l="l" r="r" t="t"/>
              <a:pathLst>
                <a:path extrusionOk="0" h="2893" w="3280">
                  <a:moveTo>
                    <a:pt x="1585" y="0"/>
                  </a:moveTo>
                  <a:cubicBezTo>
                    <a:pt x="1140" y="0"/>
                    <a:pt x="752" y="224"/>
                    <a:pt x="456" y="715"/>
                  </a:cubicBezTo>
                  <a:cubicBezTo>
                    <a:pt x="0" y="1469"/>
                    <a:pt x="157" y="2159"/>
                    <a:pt x="876" y="2650"/>
                  </a:cubicBezTo>
                  <a:cubicBezTo>
                    <a:pt x="1116" y="2814"/>
                    <a:pt x="1383" y="2892"/>
                    <a:pt x="1645" y="2892"/>
                  </a:cubicBezTo>
                  <a:cubicBezTo>
                    <a:pt x="2135" y="2892"/>
                    <a:pt x="2609" y="2620"/>
                    <a:pt x="2865" y="2129"/>
                  </a:cubicBezTo>
                  <a:cubicBezTo>
                    <a:pt x="3279" y="1341"/>
                    <a:pt x="3077" y="697"/>
                    <a:pt x="2371" y="199"/>
                  </a:cubicBezTo>
                  <a:cubicBezTo>
                    <a:pt x="2096" y="69"/>
                    <a:pt x="1832" y="0"/>
                    <a:pt x="1585"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5" name="Google Shape;4965;p10"/>
            <p:cNvSpPr/>
            <p:nvPr/>
          </p:nvSpPr>
          <p:spPr>
            <a:xfrm>
              <a:off x="2623500" y="773000"/>
              <a:ext cx="81450" cy="72625"/>
            </a:xfrm>
            <a:custGeom>
              <a:rect b="b" l="l" r="r" t="t"/>
              <a:pathLst>
                <a:path extrusionOk="0" h="2905" w="3258">
                  <a:moveTo>
                    <a:pt x="1557" y="1"/>
                  </a:moveTo>
                  <a:cubicBezTo>
                    <a:pt x="1090" y="1"/>
                    <a:pt x="692" y="268"/>
                    <a:pt x="362" y="762"/>
                  </a:cubicBezTo>
                  <a:cubicBezTo>
                    <a:pt x="1" y="1561"/>
                    <a:pt x="129" y="2243"/>
                    <a:pt x="886" y="2678"/>
                  </a:cubicBezTo>
                  <a:cubicBezTo>
                    <a:pt x="1152" y="2830"/>
                    <a:pt x="1408" y="2905"/>
                    <a:pt x="1649" y="2905"/>
                  </a:cubicBezTo>
                  <a:cubicBezTo>
                    <a:pt x="2092" y="2905"/>
                    <a:pt x="2485" y="2654"/>
                    <a:pt x="2796" y="2174"/>
                  </a:cubicBezTo>
                  <a:cubicBezTo>
                    <a:pt x="3257" y="1458"/>
                    <a:pt x="3016" y="554"/>
                    <a:pt x="2266" y="184"/>
                  </a:cubicBezTo>
                  <a:cubicBezTo>
                    <a:pt x="2014" y="60"/>
                    <a:pt x="1778" y="1"/>
                    <a:pt x="1557"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6" name="Google Shape;4966;p10"/>
            <p:cNvSpPr/>
            <p:nvPr/>
          </p:nvSpPr>
          <p:spPr>
            <a:xfrm>
              <a:off x="2125275" y="1118275"/>
              <a:ext cx="78100" cy="68700"/>
            </a:xfrm>
            <a:custGeom>
              <a:rect b="b" l="l" r="r" t="t"/>
              <a:pathLst>
                <a:path extrusionOk="0" h="2748" w="3124">
                  <a:moveTo>
                    <a:pt x="1573" y="1"/>
                  </a:moveTo>
                  <a:cubicBezTo>
                    <a:pt x="1121" y="1"/>
                    <a:pt x="674" y="238"/>
                    <a:pt x="425" y="667"/>
                  </a:cubicBezTo>
                  <a:cubicBezTo>
                    <a:pt x="1" y="1400"/>
                    <a:pt x="188" y="2019"/>
                    <a:pt x="791" y="2524"/>
                  </a:cubicBezTo>
                  <a:cubicBezTo>
                    <a:pt x="1076" y="2670"/>
                    <a:pt x="1350" y="2747"/>
                    <a:pt x="1606" y="2747"/>
                  </a:cubicBezTo>
                  <a:cubicBezTo>
                    <a:pt x="2010" y="2747"/>
                    <a:pt x="2370" y="2553"/>
                    <a:pt x="2658" y="2126"/>
                  </a:cubicBezTo>
                  <a:cubicBezTo>
                    <a:pt x="3123" y="1434"/>
                    <a:pt x="2994" y="766"/>
                    <a:pt x="2345" y="265"/>
                  </a:cubicBezTo>
                  <a:cubicBezTo>
                    <a:pt x="2114" y="86"/>
                    <a:pt x="1843" y="1"/>
                    <a:pt x="1573"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7" name="Google Shape;4967;p10"/>
            <p:cNvSpPr/>
            <p:nvPr/>
          </p:nvSpPr>
          <p:spPr>
            <a:xfrm>
              <a:off x="6079550" y="3341325"/>
              <a:ext cx="78100" cy="68600"/>
            </a:xfrm>
            <a:custGeom>
              <a:rect b="b" l="l" r="r" t="t"/>
              <a:pathLst>
                <a:path extrusionOk="0" h="2744" w="3124">
                  <a:moveTo>
                    <a:pt x="1569" y="1"/>
                  </a:moveTo>
                  <a:cubicBezTo>
                    <a:pt x="1096" y="1"/>
                    <a:pt x="630" y="263"/>
                    <a:pt x="390" y="727"/>
                  </a:cubicBezTo>
                  <a:cubicBezTo>
                    <a:pt x="1" y="1479"/>
                    <a:pt x="218" y="2086"/>
                    <a:pt x="859" y="2566"/>
                  </a:cubicBezTo>
                  <a:cubicBezTo>
                    <a:pt x="1121" y="2682"/>
                    <a:pt x="1372" y="2744"/>
                    <a:pt x="1606" y="2744"/>
                  </a:cubicBezTo>
                  <a:cubicBezTo>
                    <a:pt x="2036" y="2744"/>
                    <a:pt x="2409" y="2535"/>
                    <a:pt x="2692" y="2068"/>
                  </a:cubicBezTo>
                  <a:cubicBezTo>
                    <a:pt x="3124" y="1352"/>
                    <a:pt x="2961" y="695"/>
                    <a:pt x="2288" y="226"/>
                  </a:cubicBezTo>
                  <a:cubicBezTo>
                    <a:pt x="2067" y="73"/>
                    <a:pt x="1817" y="1"/>
                    <a:pt x="1569"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8" name="Google Shape;4968;p10"/>
            <p:cNvSpPr/>
            <p:nvPr/>
          </p:nvSpPr>
          <p:spPr>
            <a:xfrm>
              <a:off x="4320425" y="479650"/>
              <a:ext cx="77575" cy="69600"/>
            </a:xfrm>
            <a:custGeom>
              <a:rect b="b" l="l" r="r" t="t"/>
              <a:pathLst>
                <a:path extrusionOk="0" h="2784" w="3103">
                  <a:moveTo>
                    <a:pt x="1566" y="0"/>
                  </a:moveTo>
                  <a:cubicBezTo>
                    <a:pt x="1087" y="0"/>
                    <a:pt x="627" y="268"/>
                    <a:pt x="382" y="751"/>
                  </a:cubicBezTo>
                  <a:cubicBezTo>
                    <a:pt x="0" y="1502"/>
                    <a:pt x="168" y="2137"/>
                    <a:pt x="867" y="2579"/>
                  </a:cubicBezTo>
                  <a:cubicBezTo>
                    <a:pt x="1083" y="2716"/>
                    <a:pt x="1316" y="2783"/>
                    <a:pt x="1548" y="2783"/>
                  </a:cubicBezTo>
                  <a:cubicBezTo>
                    <a:pt x="2039" y="2783"/>
                    <a:pt x="2525" y="2482"/>
                    <a:pt x="2837" y="1907"/>
                  </a:cubicBezTo>
                  <a:cubicBezTo>
                    <a:pt x="3102" y="1286"/>
                    <a:pt x="2984" y="651"/>
                    <a:pt x="2277" y="209"/>
                  </a:cubicBezTo>
                  <a:cubicBezTo>
                    <a:pt x="2051" y="67"/>
                    <a:pt x="1806" y="0"/>
                    <a:pt x="1566"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9" name="Google Shape;4969;p10"/>
            <p:cNvSpPr/>
            <p:nvPr/>
          </p:nvSpPr>
          <p:spPr>
            <a:xfrm>
              <a:off x="1721675" y="4011950"/>
              <a:ext cx="79725" cy="70200"/>
            </a:xfrm>
            <a:custGeom>
              <a:rect b="b" l="l" r="r" t="t"/>
              <a:pathLst>
                <a:path extrusionOk="0" h="2808" w="3189">
                  <a:moveTo>
                    <a:pt x="1539" y="1"/>
                  </a:moveTo>
                  <a:cubicBezTo>
                    <a:pt x="1094" y="1"/>
                    <a:pt x="713" y="248"/>
                    <a:pt x="420" y="735"/>
                  </a:cubicBezTo>
                  <a:cubicBezTo>
                    <a:pt x="0" y="1430"/>
                    <a:pt x="252" y="2263"/>
                    <a:pt x="1092" y="2699"/>
                  </a:cubicBezTo>
                  <a:cubicBezTo>
                    <a:pt x="1273" y="2770"/>
                    <a:pt x="1455" y="2808"/>
                    <a:pt x="1632" y="2808"/>
                  </a:cubicBezTo>
                  <a:cubicBezTo>
                    <a:pt x="2061" y="2808"/>
                    <a:pt x="2465" y="2586"/>
                    <a:pt x="2773" y="2068"/>
                  </a:cubicBezTo>
                  <a:cubicBezTo>
                    <a:pt x="3189" y="1370"/>
                    <a:pt x="2947" y="521"/>
                    <a:pt x="2227" y="175"/>
                  </a:cubicBezTo>
                  <a:cubicBezTo>
                    <a:pt x="1984" y="59"/>
                    <a:pt x="1754" y="1"/>
                    <a:pt x="1539"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0" name="Google Shape;4970;p10"/>
            <p:cNvSpPr/>
            <p:nvPr/>
          </p:nvSpPr>
          <p:spPr>
            <a:xfrm>
              <a:off x="3815450" y="5189050"/>
              <a:ext cx="77900" cy="69825"/>
            </a:xfrm>
            <a:custGeom>
              <a:rect b="b" l="l" r="r" t="t"/>
              <a:pathLst>
                <a:path extrusionOk="0" h="2793" w="3116">
                  <a:moveTo>
                    <a:pt x="1590" y="0"/>
                  </a:moveTo>
                  <a:cubicBezTo>
                    <a:pt x="1133" y="0"/>
                    <a:pt x="688" y="245"/>
                    <a:pt x="422" y="685"/>
                  </a:cubicBezTo>
                  <a:cubicBezTo>
                    <a:pt x="1" y="1383"/>
                    <a:pt x="207" y="2228"/>
                    <a:pt x="912" y="2599"/>
                  </a:cubicBezTo>
                  <a:cubicBezTo>
                    <a:pt x="1160" y="2730"/>
                    <a:pt x="1394" y="2792"/>
                    <a:pt x="1614" y="2792"/>
                  </a:cubicBezTo>
                  <a:cubicBezTo>
                    <a:pt x="2046" y="2792"/>
                    <a:pt x="2422" y="2551"/>
                    <a:pt x="2743" y="2122"/>
                  </a:cubicBezTo>
                  <a:cubicBezTo>
                    <a:pt x="3116" y="1363"/>
                    <a:pt x="3029" y="720"/>
                    <a:pt x="2345" y="243"/>
                  </a:cubicBezTo>
                  <a:cubicBezTo>
                    <a:pt x="2110" y="78"/>
                    <a:pt x="1848" y="0"/>
                    <a:pt x="1590"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1" name="Google Shape;4971;p10"/>
            <p:cNvSpPr/>
            <p:nvPr/>
          </p:nvSpPr>
          <p:spPr>
            <a:xfrm>
              <a:off x="5483200" y="1133525"/>
              <a:ext cx="77900" cy="69825"/>
            </a:xfrm>
            <a:custGeom>
              <a:rect b="b" l="l" r="r" t="t"/>
              <a:pathLst>
                <a:path extrusionOk="0" h="2793" w="3116">
                  <a:moveTo>
                    <a:pt x="1590" y="0"/>
                  </a:moveTo>
                  <a:cubicBezTo>
                    <a:pt x="1133" y="0"/>
                    <a:pt x="688" y="245"/>
                    <a:pt x="422" y="685"/>
                  </a:cubicBezTo>
                  <a:cubicBezTo>
                    <a:pt x="0" y="1383"/>
                    <a:pt x="205" y="2228"/>
                    <a:pt x="911" y="2599"/>
                  </a:cubicBezTo>
                  <a:cubicBezTo>
                    <a:pt x="1160" y="2730"/>
                    <a:pt x="1394" y="2792"/>
                    <a:pt x="1613" y="2792"/>
                  </a:cubicBezTo>
                  <a:cubicBezTo>
                    <a:pt x="2045" y="2792"/>
                    <a:pt x="2420" y="2551"/>
                    <a:pt x="2741" y="2122"/>
                  </a:cubicBezTo>
                  <a:cubicBezTo>
                    <a:pt x="3116" y="1363"/>
                    <a:pt x="3027" y="720"/>
                    <a:pt x="2345" y="243"/>
                  </a:cubicBezTo>
                  <a:cubicBezTo>
                    <a:pt x="2109" y="78"/>
                    <a:pt x="1848" y="0"/>
                    <a:pt x="1590"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2" name="Google Shape;4972;p10"/>
            <p:cNvSpPr/>
            <p:nvPr/>
          </p:nvSpPr>
          <p:spPr>
            <a:xfrm>
              <a:off x="4912800" y="4869775"/>
              <a:ext cx="79750" cy="70225"/>
            </a:xfrm>
            <a:custGeom>
              <a:rect b="b" l="l" r="r" t="t"/>
              <a:pathLst>
                <a:path extrusionOk="0" h="2809" w="3190">
                  <a:moveTo>
                    <a:pt x="1540" y="1"/>
                  </a:moveTo>
                  <a:cubicBezTo>
                    <a:pt x="1097" y="1"/>
                    <a:pt x="716" y="246"/>
                    <a:pt x="422" y="730"/>
                  </a:cubicBezTo>
                  <a:cubicBezTo>
                    <a:pt x="1" y="1426"/>
                    <a:pt x="250" y="2260"/>
                    <a:pt x="1090" y="2697"/>
                  </a:cubicBezTo>
                  <a:cubicBezTo>
                    <a:pt x="1272" y="2770"/>
                    <a:pt x="1455" y="2808"/>
                    <a:pt x="1634" y="2808"/>
                  </a:cubicBezTo>
                  <a:cubicBezTo>
                    <a:pt x="2060" y="2808"/>
                    <a:pt x="2463" y="2587"/>
                    <a:pt x="2771" y="2072"/>
                  </a:cubicBezTo>
                  <a:cubicBezTo>
                    <a:pt x="3190" y="1374"/>
                    <a:pt x="2952" y="525"/>
                    <a:pt x="2232" y="177"/>
                  </a:cubicBezTo>
                  <a:cubicBezTo>
                    <a:pt x="1988" y="59"/>
                    <a:pt x="1756" y="1"/>
                    <a:pt x="1540"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3" name="Google Shape;4973;p10"/>
            <p:cNvSpPr/>
            <p:nvPr/>
          </p:nvSpPr>
          <p:spPr>
            <a:xfrm>
              <a:off x="1424400" y="2908400"/>
              <a:ext cx="77625" cy="69625"/>
            </a:xfrm>
            <a:custGeom>
              <a:rect b="b" l="l" r="r" t="t"/>
              <a:pathLst>
                <a:path extrusionOk="0" h="2785" w="3105">
                  <a:moveTo>
                    <a:pt x="1568" y="1"/>
                  </a:moveTo>
                  <a:cubicBezTo>
                    <a:pt x="1097" y="1"/>
                    <a:pt x="644" y="260"/>
                    <a:pt x="396" y="729"/>
                  </a:cubicBezTo>
                  <a:cubicBezTo>
                    <a:pt x="1" y="1473"/>
                    <a:pt x="155" y="2111"/>
                    <a:pt x="844" y="2568"/>
                  </a:cubicBezTo>
                  <a:cubicBezTo>
                    <a:pt x="1064" y="2714"/>
                    <a:pt x="1304" y="2785"/>
                    <a:pt x="1543" y="2785"/>
                  </a:cubicBezTo>
                  <a:cubicBezTo>
                    <a:pt x="2027" y="2785"/>
                    <a:pt x="2509" y="2493"/>
                    <a:pt x="2826" y="1933"/>
                  </a:cubicBezTo>
                  <a:cubicBezTo>
                    <a:pt x="3104" y="1317"/>
                    <a:pt x="2998" y="679"/>
                    <a:pt x="2300" y="224"/>
                  </a:cubicBezTo>
                  <a:cubicBezTo>
                    <a:pt x="2069" y="73"/>
                    <a:pt x="1816" y="1"/>
                    <a:pt x="1568"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4" name="Google Shape;4974;p10"/>
            <p:cNvSpPr/>
            <p:nvPr/>
          </p:nvSpPr>
          <p:spPr>
            <a:xfrm>
              <a:off x="5413825" y="4527825"/>
              <a:ext cx="77125" cy="67600"/>
            </a:xfrm>
            <a:custGeom>
              <a:rect b="b" l="l" r="r" t="t"/>
              <a:pathLst>
                <a:path extrusionOk="0" h="2704" w="3085">
                  <a:moveTo>
                    <a:pt x="1489" y="1"/>
                  </a:moveTo>
                  <a:cubicBezTo>
                    <a:pt x="1007" y="1"/>
                    <a:pt x="605" y="233"/>
                    <a:pt x="343" y="768"/>
                  </a:cubicBezTo>
                  <a:cubicBezTo>
                    <a:pt x="1" y="1471"/>
                    <a:pt x="188" y="2130"/>
                    <a:pt x="867" y="2503"/>
                  </a:cubicBezTo>
                  <a:cubicBezTo>
                    <a:pt x="1112" y="2637"/>
                    <a:pt x="1353" y="2703"/>
                    <a:pt x="1579" y="2703"/>
                  </a:cubicBezTo>
                  <a:cubicBezTo>
                    <a:pt x="2022" y="2703"/>
                    <a:pt x="2412" y="2450"/>
                    <a:pt x="2678" y="1959"/>
                  </a:cubicBezTo>
                  <a:cubicBezTo>
                    <a:pt x="3085" y="1213"/>
                    <a:pt x="2818" y="587"/>
                    <a:pt x="2146" y="123"/>
                  </a:cubicBezTo>
                  <a:cubicBezTo>
                    <a:pt x="1916" y="43"/>
                    <a:pt x="1695" y="1"/>
                    <a:pt x="1489"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5" name="Google Shape;4975;p10"/>
            <p:cNvSpPr/>
            <p:nvPr/>
          </p:nvSpPr>
          <p:spPr>
            <a:xfrm>
              <a:off x="4970175" y="688875"/>
              <a:ext cx="72075" cy="67075"/>
            </a:xfrm>
            <a:custGeom>
              <a:rect b="b" l="l" r="r" t="t"/>
              <a:pathLst>
                <a:path extrusionOk="0" h="2683" w="2883">
                  <a:moveTo>
                    <a:pt x="1467" y="1"/>
                  </a:moveTo>
                  <a:cubicBezTo>
                    <a:pt x="1036" y="1"/>
                    <a:pt x="625" y="282"/>
                    <a:pt x="367" y="763"/>
                  </a:cubicBezTo>
                  <a:cubicBezTo>
                    <a:pt x="0" y="1444"/>
                    <a:pt x="187" y="2120"/>
                    <a:pt x="850" y="2497"/>
                  </a:cubicBezTo>
                  <a:cubicBezTo>
                    <a:pt x="1067" y="2621"/>
                    <a:pt x="1275" y="2683"/>
                    <a:pt x="1480" y="2683"/>
                  </a:cubicBezTo>
                  <a:cubicBezTo>
                    <a:pt x="1951" y="2683"/>
                    <a:pt x="2402" y="2353"/>
                    <a:pt x="2883" y="1693"/>
                  </a:cubicBezTo>
                  <a:cubicBezTo>
                    <a:pt x="2689" y="1287"/>
                    <a:pt x="2566" y="573"/>
                    <a:pt x="2146" y="247"/>
                  </a:cubicBezTo>
                  <a:cubicBezTo>
                    <a:pt x="1927" y="79"/>
                    <a:pt x="1694" y="1"/>
                    <a:pt x="1467"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6" name="Google Shape;4976;p10"/>
            <p:cNvSpPr/>
            <p:nvPr/>
          </p:nvSpPr>
          <p:spPr>
            <a:xfrm>
              <a:off x="2054925" y="4509700"/>
              <a:ext cx="70125" cy="68700"/>
            </a:xfrm>
            <a:custGeom>
              <a:rect b="b" l="l" r="r" t="t"/>
              <a:pathLst>
                <a:path extrusionOk="0" h="2748" w="2805">
                  <a:moveTo>
                    <a:pt x="2018" y="1"/>
                  </a:moveTo>
                  <a:cubicBezTo>
                    <a:pt x="1483" y="278"/>
                    <a:pt x="777" y="428"/>
                    <a:pt x="453" y="864"/>
                  </a:cubicBezTo>
                  <a:cubicBezTo>
                    <a:pt x="0" y="1473"/>
                    <a:pt x="255" y="2211"/>
                    <a:pt x="935" y="2571"/>
                  </a:cubicBezTo>
                  <a:cubicBezTo>
                    <a:pt x="1157" y="2689"/>
                    <a:pt x="1389" y="2747"/>
                    <a:pt x="1608" y="2747"/>
                  </a:cubicBezTo>
                  <a:cubicBezTo>
                    <a:pt x="2056" y="2747"/>
                    <a:pt x="2453" y="2504"/>
                    <a:pt x="2623" y="2022"/>
                  </a:cubicBezTo>
                  <a:cubicBezTo>
                    <a:pt x="2805" y="1510"/>
                    <a:pt x="2538" y="842"/>
                    <a:pt x="2471" y="242"/>
                  </a:cubicBezTo>
                  <a:lnTo>
                    <a:pt x="2018" y="1"/>
                  </a:ln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7" name="Google Shape;4977;p10"/>
            <p:cNvSpPr/>
            <p:nvPr/>
          </p:nvSpPr>
          <p:spPr>
            <a:xfrm>
              <a:off x="1458625" y="2304150"/>
              <a:ext cx="77175" cy="67700"/>
            </a:xfrm>
            <a:custGeom>
              <a:rect b="b" l="l" r="r" t="t"/>
              <a:pathLst>
                <a:path extrusionOk="0" h="2708" w="3087">
                  <a:moveTo>
                    <a:pt x="1512" y="0"/>
                  </a:moveTo>
                  <a:cubicBezTo>
                    <a:pt x="1075" y="0"/>
                    <a:pt x="688" y="249"/>
                    <a:pt x="418" y="731"/>
                  </a:cubicBezTo>
                  <a:cubicBezTo>
                    <a:pt x="1" y="1472"/>
                    <a:pt x="261" y="2100"/>
                    <a:pt x="979" y="2613"/>
                  </a:cubicBezTo>
                  <a:cubicBezTo>
                    <a:pt x="1183" y="2673"/>
                    <a:pt x="1384" y="2708"/>
                    <a:pt x="1577" y="2708"/>
                  </a:cubicBezTo>
                  <a:cubicBezTo>
                    <a:pt x="2047" y="2708"/>
                    <a:pt x="2464" y="2501"/>
                    <a:pt x="2737" y="1952"/>
                  </a:cubicBezTo>
                  <a:cubicBezTo>
                    <a:pt x="3086" y="1251"/>
                    <a:pt x="2908" y="592"/>
                    <a:pt x="2235" y="211"/>
                  </a:cubicBezTo>
                  <a:cubicBezTo>
                    <a:pt x="1987" y="70"/>
                    <a:pt x="1743" y="0"/>
                    <a:pt x="1512"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8" name="Google Shape;4978;p10"/>
            <p:cNvSpPr/>
            <p:nvPr/>
          </p:nvSpPr>
          <p:spPr>
            <a:xfrm>
              <a:off x="2442700" y="828350"/>
              <a:ext cx="72000" cy="67100"/>
            </a:xfrm>
            <a:custGeom>
              <a:rect b="b" l="l" r="r" t="t"/>
              <a:pathLst>
                <a:path extrusionOk="0" h="2684" w="2880">
                  <a:moveTo>
                    <a:pt x="1477" y="1"/>
                  </a:moveTo>
                  <a:cubicBezTo>
                    <a:pt x="1052" y="1"/>
                    <a:pt x="643" y="274"/>
                    <a:pt x="380" y="744"/>
                  </a:cubicBezTo>
                  <a:cubicBezTo>
                    <a:pt x="0" y="1422"/>
                    <a:pt x="182" y="2098"/>
                    <a:pt x="834" y="2487"/>
                  </a:cubicBezTo>
                  <a:cubicBezTo>
                    <a:pt x="1054" y="2618"/>
                    <a:pt x="1267" y="2683"/>
                    <a:pt x="1477" y="2683"/>
                  </a:cubicBezTo>
                  <a:cubicBezTo>
                    <a:pt x="1943" y="2683"/>
                    <a:pt x="2395" y="2361"/>
                    <a:pt x="2880" y="1716"/>
                  </a:cubicBezTo>
                  <a:cubicBezTo>
                    <a:pt x="2694" y="1308"/>
                    <a:pt x="2582" y="590"/>
                    <a:pt x="2166" y="259"/>
                  </a:cubicBezTo>
                  <a:cubicBezTo>
                    <a:pt x="1946" y="83"/>
                    <a:pt x="1709" y="1"/>
                    <a:pt x="1477"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9" name="Google Shape;4979;p10"/>
            <p:cNvSpPr/>
            <p:nvPr/>
          </p:nvSpPr>
          <p:spPr>
            <a:xfrm>
              <a:off x="6164375" y="2920625"/>
              <a:ext cx="72000" cy="67075"/>
            </a:xfrm>
            <a:custGeom>
              <a:rect b="b" l="l" r="r" t="t"/>
              <a:pathLst>
                <a:path extrusionOk="0" h="2683" w="2880">
                  <a:moveTo>
                    <a:pt x="1475" y="0"/>
                  </a:moveTo>
                  <a:cubicBezTo>
                    <a:pt x="1048" y="0"/>
                    <a:pt x="638" y="276"/>
                    <a:pt x="376" y="749"/>
                  </a:cubicBezTo>
                  <a:cubicBezTo>
                    <a:pt x="0" y="1428"/>
                    <a:pt x="183" y="2104"/>
                    <a:pt x="839" y="2490"/>
                  </a:cubicBezTo>
                  <a:cubicBezTo>
                    <a:pt x="1057" y="2619"/>
                    <a:pt x="1268" y="2683"/>
                    <a:pt x="1476" y="2683"/>
                  </a:cubicBezTo>
                  <a:cubicBezTo>
                    <a:pt x="1944" y="2683"/>
                    <a:pt x="2396" y="2358"/>
                    <a:pt x="2880" y="1709"/>
                  </a:cubicBezTo>
                  <a:cubicBezTo>
                    <a:pt x="2692" y="1303"/>
                    <a:pt x="2577" y="587"/>
                    <a:pt x="2160" y="255"/>
                  </a:cubicBezTo>
                  <a:cubicBezTo>
                    <a:pt x="1941" y="81"/>
                    <a:pt x="1706" y="0"/>
                    <a:pt x="1475"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0" name="Google Shape;4980;p10"/>
            <p:cNvSpPr/>
            <p:nvPr/>
          </p:nvSpPr>
          <p:spPr>
            <a:xfrm>
              <a:off x="5765825" y="1448825"/>
              <a:ext cx="77475" cy="67825"/>
            </a:xfrm>
            <a:custGeom>
              <a:rect b="b" l="l" r="r" t="t"/>
              <a:pathLst>
                <a:path extrusionOk="0" h="2713" w="3099">
                  <a:moveTo>
                    <a:pt x="1524" y="1"/>
                  </a:moveTo>
                  <a:cubicBezTo>
                    <a:pt x="1102" y="1"/>
                    <a:pt x="721" y="237"/>
                    <a:pt x="443" y="693"/>
                  </a:cubicBezTo>
                  <a:cubicBezTo>
                    <a:pt x="1" y="1421"/>
                    <a:pt x="241" y="2056"/>
                    <a:pt x="926" y="2585"/>
                  </a:cubicBezTo>
                  <a:cubicBezTo>
                    <a:pt x="1153" y="2667"/>
                    <a:pt x="1376" y="2713"/>
                    <a:pt x="1587" y="2713"/>
                  </a:cubicBezTo>
                  <a:cubicBezTo>
                    <a:pt x="2037" y="2713"/>
                    <a:pt x="2436" y="2505"/>
                    <a:pt x="2717" y="1997"/>
                  </a:cubicBezTo>
                  <a:cubicBezTo>
                    <a:pt x="3098" y="1307"/>
                    <a:pt x="2930" y="643"/>
                    <a:pt x="2278" y="238"/>
                  </a:cubicBezTo>
                  <a:cubicBezTo>
                    <a:pt x="2021" y="78"/>
                    <a:pt x="1766" y="1"/>
                    <a:pt x="1524"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1" name="Google Shape;4981;p10"/>
            <p:cNvSpPr/>
            <p:nvPr/>
          </p:nvSpPr>
          <p:spPr>
            <a:xfrm>
              <a:off x="3905275" y="402725"/>
              <a:ext cx="75950" cy="68300"/>
            </a:xfrm>
            <a:custGeom>
              <a:rect b="b" l="l" r="r" t="t"/>
              <a:pathLst>
                <a:path extrusionOk="0" h="2732" w="3038">
                  <a:moveTo>
                    <a:pt x="1519" y="0"/>
                  </a:moveTo>
                  <a:cubicBezTo>
                    <a:pt x="1114" y="0"/>
                    <a:pt x="744" y="218"/>
                    <a:pt x="469" y="632"/>
                  </a:cubicBezTo>
                  <a:cubicBezTo>
                    <a:pt x="0" y="1337"/>
                    <a:pt x="146" y="2041"/>
                    <a:pt x="833" y="2493"/>
                  </a:cubicBezTo>
                  <a:cubicBezTo>
                    <a:pt x="1081" y="2657"/>
                    <a:pt x="1323" y="2732"/>
                    <a:pt x="1554" y="2732"/>
                  </a:cubicBezTo>
                  <a:cubicBezTo>
                    <a:pt x="1972" y="2732"/>
                    <a:pt x="2358" y="2487"/>
                    <a:pt x="2694" y="2075"/>
                  </a:cubicBezTo>
                  <a:cubicBezTo>
                    <a:pt x="3038" y="1313"/>
                    <a:pt x="2948" y="643"/>
                    <a:pt x="2231" y="215"/>
                  </a:cubicBezTo>
                  <a:cubicBezTo>
                    <a:pt x="1990" y="70"/>
                    <a:pt x="1749" y="0"/>
                    <a:pt x="1519"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2" name="Google Shape;4982;p10"/>
            <p:cNvSpPr/>
            <p:nvPr/>
          </p:nvSpPr>
          <p:spPr>
            <a:xfrm>
              <a:off x="3218175" y="5165375"/>
              <a:ext cx="77450" cy="63825"/>
            </a:xfrm>
            <a:custGeom>
              <a:rect b="b" l="l" r="r" t="t"/>
              <a:pathLst>
                <a:path extrusionOk="0" h="2553" w="3098">
                  <a:moveTo>
                    <a:pt x="1511" y="0"/>
                  </a:moveTo>
                  <a:cubicBezTo>
                    <a:pt x="1097" y="0"/>
                    <a:pt x="693" y="257"/>
                    <a:pt x="426" y="704"/>
                  </a:cubicBezTo>
                  <a:cubicBezTo>
                    <a:pt x="0" y="1417"/>
                    <a:pt x="171" y="2204"/>
                    <a:pt x="917" y="2487"/>
                  </a:cubicBezTo>
                  <a:cubicBezTo>
                    <a:pt x="1040" y="2533"/>
                    <a:pt x="1175" y="2552"/>
                    <a:pt x="1322" y="2552"/>
                  </a:cubicBezTo>
                  <a:cubicBezTo>
                    <a:pt x="1770" y="2552"/>
                    <a:pt x="2340" y="2380"/>
                    <a:pt x="3098" y="2298"/>
                  </a:cubicBezTo>
                  <a:cubicBezTo>
                    <a:pt x="2713" y="1356"/>
                    <a:pt x="2631" y="633"/>
                    <a:pt x="2227" y="284"/>
                  </a:cubicBezTo>
                  <a:cubicBezTo>
                    <a:pt x="2003" y="90"/>
                    <a:pt x="1755" y="0"/>
                    <a:pt x="1511"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3" name="Google Shape;4983;p10"/>
            <p:cNvSpPr/>
            <p:nvPr/>
          </p:nvSpPr>
          <p:spPr>
            <a:xfrm>
              <a:off x="1384350" y="2726775"/>
              <a:ext cx="63300" cy="60450"/>
            </a:xfrm>
            <a:custGeom>
              <a:rect b="b" l="l" r="r" t="t"/>
              <a:pathLst>
                <a:path extrusionOk="0" h="2418" w="2532">
                  <a:moveTo>
                    <a:pt x="1129" y="0"/>
                  </a:moveTo>
                  <a:cubicBezTo>
                    <a:pt x="719" y="0"/>
                    <a:pt x="332" y="247"/>
                    <a:pt x="167" y="698"/>
                  </a:cubicBezTo>
                  <a:cubicBezTo>
                    <a:pt x="1" y="1157"/>
                    <a:pt x="198" y="2066"/>
                    <a:pt x="549" y="2303"/>
                  </a:cubicBezTo>
                  <a:cubicBezTo>
                    <a:pt x="674" y="2388"/>
                    <a:pt x="835" y="2417"/>
                    <a:pt x="1016" y="2417"/>
                  </a:cubicBezTo>
                  <a:cubicBezTo>
                    <a:pt x="1401" y="2417"/>
                    <a:pt x="1876" y="2284"/>
                    <a:pt x="2279" y="2257"/>
                  </a:cubicBezTo>
                  <a:lnTo>
                    <a:pt x="2531" y="1811"/>
                  </a:lnTo>
                  <a:cubicBezTo>
                    <a:pt x="2312" y="1285"/>
                    <a:pt x="2226" y="598"/>
                    <a:pt x="1841" y="271"/>
                  </a:cubicBezTo>
                  <a:cubicBezTo>
                    <a:pt x="1624" y="87"/>
                    <a:pt x="1373" y="0"/>
                    <a:pt x="1129"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4" name="Google Shape;4984;p10"/>
            <p:cNvSpPr/>
            <p:nvPr/>
          </p:nvSpPr>
          <p:spPr>
            <a:xfrm>
              <a:off x="5210650" y="821150"/>
              <a:ext cx="63900" cy="60475"/>
            </a:xfrm>
            <a:custGeom>
              <a:rect b="b" l="l" r="r" t="t"/>
              <a:pathLst>
                <a:path extrusionOk="0" h="2419" w="2556">
                  <a:moveTo>
                    <a:pt x="1123" y="1"/>
                  </a:moveTo>
                  <a:cubicBezTo>
                    <a:pt x="699" y="1"/>
                    <a:pt x="302" y="263"/>
                    <a:pt x="150" y="734"/>
                  </a:cubicBezTo>
                  <a:cubicBezTo>
                    <a:pt x="1" y="1198"/>
                    <a:pt x="234" y="2097"/>
                    <a:pt x="593" y="2321"/>
                  </a:cubicBezTo>
                  <a:cubicBezTo>
                    <a:pt x="708" y="2393"/>
                    <a:pt x="850" y="2419"/>
                    <a:pt x="1009" y="2419"/>
                  </a:cubicBezTo>
                  <a:cubicBezTo>
                    <a:pt x="1404" y="2419"/>
                    <a:pt x="1900" y="2256"/>
                    <a:pt x="2322" y="2214"/>
                  </a:cubicBezTo>
                  <a:lnTo>
                    <a:pt x="2556" y="1754"/>
                  </a:lnTo>
                  <a:cubicBezTo>
                    <a:pt x="2317" y="1238"/>
                    <a:pt x="2205" y="557"/>
                    <a:pt x="1806" y="245"/>
                  </a:cubicBezTo>
                  <a:cubicBezTo>
                    <a:pt x="1594" y="79"/>
                    <a:pt x="1354" y="1"/>
                    <a:pt x="1123"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5" name="Google Shape;4985;p10"/>
            <p:cNvSpPr/>
            <p:nvPr/>
          </p:nvSpPr>
          <p:spPr>
            <a:xfrm>
              <a:off x="1683400" y="1652575"/>
              <a:ext cx="69025" cy="61950"/>
            </a:xfrm>
            <a:custGeom>
              <a:rect b="b" l="l" r="r" t="t"/>
              <a:pathLst>
                <a:path extrusionOk="0" h="2478" w="2761">
                  <a:moveTo>
                    <a:pt x="1511" y="1"/>
                  </a:moveTo>
                  <a:cubicBezTo>
                    <a:pt x="1043" y="1"/>
                    <a:pt x="442" y="209"/>
                    <a:pt x="258" y="496"/>
                  </a:cubicBezTo>
                  <a:cubicBezTo>
                    <a:pt x="0" y="900"/>
                    <a:pt x="270" y="1644"/>
                    <a:pt x="311" y="2241"/>
                  </a:cubicBezTo>
                  <a:lnTo>
                    <a:pt x="759" y="2478"/>
                  </a:lnTo>
                  <a:cubicBezTo>
                    <a:pt x="1276" y="2235"/>
                    <a:pt x="1954" y="2121"/>
                    <a:pt x="2275" y="1719"/>
                  </a:cubicBezTo>
                  <a:cubicBezTo>
                    <a:pt x="2760" y="1112"/>
                    <a:pt x="2557" y="282"/>
                    <a:pt x="1844" y="46"/>
                  </a:cubicBezTo>
                  <a:cubicBezTo>
                    <a:pt x="1749" y="15"/>
                    <a:pt x="1634" y="1"/>
                    <a:pt x="1511"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6" name="Google Shape;4986;p10"/>
            <p:cNvSpPr/>
            <p:nvPr/>
          </p:nvSpPr>
          <p:spPr>
            <a:xfrm>
              <a:off x="5104750" y="4824375"/>
              <a:ext cx="68675" cy="61075"/>
            </a:xfrm>
            <a:custGeom>
              <a:rect b="b" l="l" r="r" t="t"/>
              <a:pathLst>
                <a:path extrusionOk="0" h="2443" w="2747">
                  <a:moveTo>
                    <a:pt x="1470" y="1"/>
                  </a:moveTo>
                  <a:cubicBezTo>
                    <a:pt x="1016" y="1"/>
                    <a:pt x="463" y="176"/>
                    <a:pt x="276" y="439"/>
                  </a:cubicBezTo>
                  <a:cubicBezTo>
                    <a:pt x="0" y="828"/>
                    <a:pt x="234" y="1587"/>
                    <a:pt x="246" y="2184"/>
                  </a:cubicBezTo>
                  <a:lnTo>
                    <a:pt x="678" y="2443"/>
                  </a:lnTo>
                  <a:cubicBezTo>
                    <a:pt x="1207" y="2225"/>
                    <a:pt x="1888" y="2144"/>
                    <a:pt x="2230" y="1758"/>
                  </a:cubicBezTo>
                  <a:cubicBezTo>
                    <a:pt x="2747" y="1173"/>
                    <a:pt x="2575" y="336"/>
                    <a:pt x="1879" y="64"/>
                  </a:cubicBezTo>
                  <a:cubicBezTo>
                    <a:pt x="1766" y="21"/>
                    <a:pt x="1624" y="1"/>
                    <a:pt x="1470"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7" name="Google Shape;4987;p10"/>
            <p:cNvSpPr/>
            <p:nvPr/>
          </p:nvSpPr>
          <p:spPr>
            <a:xfrm>
              <a:off x="5870575" y="4001975"/>
              <a:ext cx="68700" cy="71300"/>
            </a:xfrm>
            <a:custGeom>
              <a:rect b="b" l="l" r="r" t="t"/>
              <a:pathLst>
                <a:path extrusionOk="0" h="2852" w="2748">
                  <a:moveTo>
                    <a:pt x="1163" y="1"/>
                  </a:moveTo>
                  <a:cubicBezTo>
                    <a:pt x="705" y="1"/>
                    <a:pt x="307" y="264"/>
                    <a:pt x="151" y="779"/>
                  </a:cubicBezTo>
                  <a:cubicBezTo>
                    <a:pt x="0" y="1272"/>
                    <a:pt x="285" y="1896"/>
                    <a:pt x="438" y="2852"/>
                  </a:cubicBezTo>
                  <a:cubicBezTo>
                    <a:pt x="1301" y="2410"/>
                    <a:pt x="1973" y="2273"/>
                    <a:pt x="2281" y="1859"/>
                  </a:cubicBezTo>
                  <a:cubicBezTo>
                    <a:pt x="2747" y="1237"/>
                    <a:pt x="2499" y="513"/>
                    <a:pt x="1804" y="163"/>
                  </a:cubicBezTo>
                  <a:cubicBezTo>
                    <a:pt x="1589" y="54"/>
                    <a:pt x="1370" y="1"/>
                    <a:pt x="1163"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8" name="Google Shape;4988;p10"/>
            <p:cNvSpPr/>
            <p:nvPr/>
          </p:nvSpPr>
          <p:spPr>
            <a:xfrm>
              <a:off x="4745475" y="559600"/>
              <a:ext cx="63875" cy="60475"/>
            </a:xfrm>
            <a:custGeom>
              <a:rect b="b" l="l" r="r" t="t"/>
              <a:pathLst>
                <a:path extrusionOk="0" h="2419" w="2555">
                  <a:moveTo>
                    <a:pt x="1123" y="1"/>
                  </a:moveTo>
                  <a:cubicBezTo>
                    <a:pt x="701" y="1"/>
                    <a:pt x="305" y="262"/>
                    <a:pt x="152" y="731"/>
                  </a:cubicBezTo>
                  <a:cubicBezTo>
                    <a:pt x="1" y="1193"/>
                    <a:pt x="229" y="2094"/>
                    <a:pt x="587" y="2319"/>
                  </a:cubicBezTo>
                  <a:cubicBezTo>
                    <a:pt x="703" y="2392"/>
                    <a:pt x="848" y="2419"/>
                    <a:pt x="1010" y="2419"/>
                  </a:cubicBezTo>
                  <a:cubicBezTo>
                    <a:pt x="1403" y="2419"/>
                    <a:pt x="1897" y="2260"/>
                    <a:pt x="2316" y="2220"/>
                  </a:cubicBezTo>
                  <a:lnTo>
                    <a:pt x="2554" y="1762"/>
                  </a:lnTo>
                  <a:cubicBezTo>
                    <a:pt x="2316" y="1245"/>
                    <a:pt x="2208" y="564"/>
                    <a:pt x="1810" y="249"/>
                  </a:cubicBezTo>
                  <a:cubicBezTo>
                    <a:pt x="1597" y="80"/>
                    <a:pt x="1356" y="1"/>
                    <a:pt x="1123"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9" name="Google Shape;4989;p10"/>
            <p:cNvSpPr/>
            <p:nvPr/>
          </p:nvSpPr>
          <p:spPr>
            <a:xfrm>
              <a:off x="3637075" y="5245500"/>
              <a:ext cx="67525" cy="58350"/>
            </a:xfrm>
            <a:custGeom>
              <a:rect b="b" l="l" r="r" t="t"/>
              <a:pathLst>
                <a:path extrusionOk="0" h="2334" w="2701">
                  <a:moveTo>
                    <a:pt x="1366" y="1"/>
                  </a:moveTo>
                  <a:cubicBezTo>
                    <a:pt x="1002" y="1"/>
                    <a:pt x="645" y="232"/>
                    <a:pt x="396" y="637"/>
                  </a:cubicBezTo>
                  <a:cubicBezTo>
                    <a:pt x="1" y="1281"/>
                    <a:pt x="99" y="1978"/>
                    <a:pt x="774" y="2254"/>
                  </a:cubicBezTo>
                  <a:cubicBezTo>
                    <a:pt x="920" y="2313"/>
                    <a:pt x="1082" y="2334"/>
                    <a:pt x="1253" y="2334"/>
                  </a:cubicBezTo>
                  <a:cubicBezTo>
                    <a:pt x="1626" y="2334"/>
                    <a:pt x="2040" y="2234"/>
                    <a:pt x="2422" y="2216"/>
                  </a:cubicBezTo>
                  <a:cubicBezTo>
                    <a:pt x="2515" y="2064"/>
                    <a:pt x="2607" y="1914"/>
                    <a:pt x="2700" y="1763"/>
                  </a:cubicBezTo>
                  <a:cubicBezTo>
                    <a:pt x="2479" y="1252"/>
                    <a:pt x="2385" y="596"/>
                    <a:pt x="2009" y="263"/>
                  </a:cubicBezTo>
                  <a:cubicBezTo>
                    <a:pt x="1806" y="84"/>
                    <a:pt x="1585" y="1"/>
                    <a:pt x="1366"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0" name="Google Shape;4990;p10"/>
            <p:cNvSpPr/>
            <p:nvPr/>
          </p:nvSpPr>
          <p:spPr>
            <a:xfrm>
              <a:off x="5732200" y="4245250"/>
              <a:ext cx="68400" cy="51800"/>
            </a:xfrm>
            <a:custGeom>
              <a:rect b="b" l="l" r="r" t="t"/>
              <a:pathLst>
                <a:path extrusionOk="0" h="2072" w="2736">
                  <a:moveTo>
                    <a:pt x="1647" y="0"/>
                  </a:moveTo>
                  <a:cubicBezTo>
                    <a:pt x="1256" y="0"/>
                    <a:pt x="742" y="188"/>
                    <a:pt x="504" y="436"/>
                  </a:cubicBezTo>
                  <a:cubicBezTo>
                    <a:pt x="0" y="962"/>
                    <a:pt x="155" y="1725"/>
                    <a:pt x="840" y="1996"/>
                  </a:cubicBezTo>
                  <a:cubicBezTo>
                    <a:pt x="980" y="2052"/>
                    <a:pt x="1134" y="2071"/>
                    <a:pt x="1296" y="2071"/>
                  </a:cubicBezTo>
                  <a:cubicBezTo>
                    <a:pt x="1665" y="2071"/>
                    <a:pt x="2076" y="1968"/>
                    <a:pt x="2454" y="1948"/>
                  </a:cubicBezTo>
                  <a:lnTo>
                    <a:pt x="2735" y="1462"/>
                  </a:lnTo>
                  <a:cubicBezTo>
                    <a:pt x="2494" y="974"/>
                    <a:pt x="2364" y="261"/>
                    <a:pt x="1975" y="65"/>
                  </a:cubicBezTo>
                  <a:cubicBezTo>
                    <a:pt x="1888" y="20"/>
                    <a:pt x="1774" y="0"/>
                    <a:pt x="1647"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1" name="Google Shape;4991;p10"/>
            <p:cNvSpPr/>
            <p:nvPr/>
          </p:nvSpPr>
          <p:spPr>
            <a:xfrm>
              <a:off x="4093700" y="353725"/>
              <a:ext cx="65125" cy="55850"/>
            </a:xfrm>
            <a:custGeom>
              <a:rect b="b" l="l" r="r" t="t"/>
              <a:pathLst>
                <a:path extrusionOk="0" h="2234" w="2605">
                  <a:moveTo>
                    <a:pt x="1286" y="0"/>
                  </a:moveTo>
                  <a:cubicBezTo>
                    <a:pt x="918" y="0"/>
                    <a:pt x="573" y="248"/>
                    <a:pt x="340" y="682"/>
                  </a:cubicBezTo>
                  <a:cubicBezTo>
                    <a:pt x="1" y="1313"/>
                    <a:pt x="145" y="1948"/>
                    <a:pt x="792" y="2174"/>
                  </a:cubicBezTo>
                  <a:cubicBezTo>
                    <a:pt x="918" y="2217"/>
                    <a:pt x="1053" y="2234"/>
                    <a:pt x="1193" y="2234"/>
                  </a:cubicBezTo>
                  <a:cubicBezTo>
                    <a:pt x="1557" y="2234"/>
                    <a:pt x="1960" y="2125"/>
                    <a:pt x="2334" y="2097"/>
                  </a:cubicBezTo>
                  <a:cubicBezTo>
                    <a:pt x="2423" y="1942"/>
                    <a:pt x="2515" y="1786"/>
                    <a:pt x="2605" y="1631"/>
                  </a:cubicBezTo>
                  <a:cubicBezTo>
                    <a:pt x="2384" y="1160"/>
                    <a:pt x="2278" y="548"/>
                    <a:pt x="1917" y="249"/>
                  </a:cubicBezTo>
                  <a:cubicBezTo>
                    <a:pt x="1710" y="79"/>
                    <a:pt x="1494" y="0"/>
                    <a:pt x="1286"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2" name="Google Shape;4992;p10"/>
            <p:cNvSpPr/>
            <p:nvPr/>
          </p:nvSpPr>
          <p:spPr>
            <a:xfrm>
              <a:off x="1812950" y="1411450"/>
              <a:ext cx="68000" cy="58400"/>
            </a:xfrm>
            <a:custGeom>
              <a:rect b="b" l="l" r="r" t="t"/>
              <a:pathLst>
                <a:path extrusionOk="0" h="2336" w="2720">
                  <a:moveTo>
                    <a:pt x="1359" y="0"/>
                  </a:moveTo>
                  <a:cubicBezTo>
                    <a:pt x="985" y="0"/>
                    <a:pt x="625" y="246"/>
                    <a:pt x="381" y="667"/>
                  </a:cubicBezTo>
                  <a:cubicBezTo>
                    <a:pt x="1" y="1323"/>
                    <a:pt x="126" y="2015"/>
                    <a:pt x="807" y="2269"/>
                  </a:cubicBezTo>
                  <a:cubicBezTo>
                    <a:pt x="938" y="2318"/>
                    <a:pt x="1080" y="2336"/>
                    <a:pt x="1230" y="2336"/>
                  </a:cubicBezTo>
                  <a:cubicBezTo>
                    <a:pt x="1618" y="2336"/>
                    <a:pt x="2052" y="2213"/>
                    <a:pt x="2451" y="2182"/>
                  </a:cubicBezTo>
                  <a:lnTo>
                    <a:pt x="2719" y="1719"/>
                  </a:lnTo>
                  <a:cubicBezTo>
                    <a:pt x="2484" y="1217"/>
                    <a:pt x="2367" y="567"/>
                    <a:pt x="1983" y="244"/>
                  </a:cubicBezTo>
                  <a:cubicBezTo>
                    <a:pt x="1783" y="78"/>
                    <a:pt x="1569" y="0"/>
                    <a:pt x="1359"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3" name="Google Shape;4993;p10"/>
            <p:cNvSpPr/>
            <p:nvPr/>
          </p:nvSpPr>
          <p:spPr>
            <a:xfrm>
              <a:off x="1549850" y="1891325"/>
              <a:ext cx="67100" cy="51400"/>
            </a:xfrm>
            <a:custGeom>
              <a:rect b="b" l="l" r="r" t="t"/>
              <a:pathLst>
                <a:path extrusionOk="0" h="2056" w="2684">
                  <a:moveTo>
                    <a:pt x="1323" y="0"/>
                  </a:moveTo>
                  <a:cubicBezTo>
                    <a:pt x="1000" y="0"/>
                    <a:pt x="651" y="56"/>
                    <a:pt x="328" y="56"/>
                  </a:cubicBezTo>
                  <a:cubicBezTo>
                    <a:pt x="320" y="56"/>
                    <a:pt x="313" y="56"/>
                    <a:pt x="305" y="56"/>
                  </a:cubicBezTo>
                  <a:lnTo>
                    <a:pt x="0" y="515"/>
                  </a:lnTo>
                  <a:cubicBezTo>
                    <a:pt x="210" y="1021"/>
                    <a:pt x="289" y="1743"/>
                    <a:pt x="665" y="1968"/>
                  </a:cubicBezTo>
                  <a:cubicBezTo>
                    <a:pt x="766" y="2029"/>
                    <a:pt x="910" y="2056"/>
                    <a:pt x="1071" y="2056"/>
                  </a:cubicBezTo>
                  <a:cubicBezTo>
                    <a:pt x="1449" y="2056"/>
                    <a:pt x="1921" y="1907"/>
                    <a:pt x="2155" y="1690"/>
                  </a:cubicBezTo>
                  <a:cubicBezTo>
                    <a:pt x="2684" y="1201"/>
                    <a:pt x="2592" y="424"/>
                    <a:pt x="1922" y="109"/>
                  </a:cubicBezTo>
                  <a:cubicBezTo>
                    <a:pt x="1744" y="25"/>
                    <a:pt x="1539" y="0"/>
                    <a:pt x="1323"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4" name="Google Shape;4994;p10"/>
            <p:cNvSpPr/>
            <p:nvPr/>
          </p:nvSpPr>
          <p:spPr>
            <a:xfrm>
              <a:off x="5999800" y="3765250"/>
              <a:ext cx="68250" cy="58475"/>
            </a:xfrm>
            <a:custGeom>
              <a:rect b="b" l="l" r="r" t="t"/>
              <a:pathLst>
                <a:path extrusionOk="0" h="2339" w="2730">
                  <a:moveTo>
                    <a:pt x="1351" y="1"/>
                  </a:moveTo>
                  <a:cubicBezTo>
                    <a:pt x="970" y="1"/>
                    <a:pt x="607" y="256"/>
                    <a:pt x="368" y="688"/>
                  </a:cubicBezTo>
                  <a:cubicBezTo>
                    <a:pt x="1" y="1353"/>
                    <a:pt x="141" y="2041"/>
                    <a:pt x="827" y="2280"/>
                  </a:cubicBezTo>
                  <a:cubicBezTo>
                    <a:pt x="948" y="2322"/>
                    <a:pt x="1078" y="2339"/>
                    <a:pt x="1214" y="2339"/>
                  </a:cubicBezTo>
                  <a:cubicBezTo>
                    <a:pt x="1611" y="2339"/>
                    <a:pt x="2059" y="2198"/>
                    <a:pt x="2470" y="2158"/>
                  </a:cubicBezTo>
                  <a:lnTo>
                    <a:pt x="2730" y="1690"/>
                  </a:lnTo>
                  <a:cubicBezTo>
                    <a:pt x="2482" y="1194"/>
                    <a:pt x="2354" y="548"/>
                    <a:pt x="1962" y="233"/>
                  </a:cubicBezTo>
                  <a:cubicBezTo>
                    <a:pt x="1764" y="74"/>
                    <a:pt x="1555" y="1"/>
                    <a:pt x="1351"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5" name="Google Shape;4995;p10"/>
            <p:cNvSpPr/>
            <p:nvPr/>
          </p:nvSpPr>
          <p:spPr>
            <a:xfrm>
              <a:off x="5721625" y="1269000"/>
              <a:ext cx="65425" cy="56025"/>
            </a:xfrm>
            <a:custGeom>
              <a:rect b="b" l="l" r="r" t="t"/>
              <a:pathLst>
                <a:path extrusionOk="0" h="2241" w="2617">
                  <a:moveTo>
                    <a:pt x="1314" y="1"/>
                  </a:moveTo>
                  <a:cubicBezTo>
                    <a:pt x="975" y="1"/>
                    <a:pt x="644" y="212"/>
                    <a:pt x="409" y="587"/>
                  </a:cubicBezTo>
                  <a:cubicBezTo>
                    <a:pt x="1" y="1236"/>
                    <a:pt x="105" y="1908"/>
                    <a:pt x="804" y="2174"/>
                  </a:cubicBezTo>
                  <a:cubicBezTo>
                    <a:pt x="929" y="2223"/>
                    <a:pt x="1065" y="2240"/>
                    <a:pt x="1209" y="2240"/>
                  </a:cubicBezTo>
                  <a:cubicBezTo>
                    <a:pt x="1569" y="2240"/>
                    <a:pt x="1973" y="2128"/>
                    <a:pt x="2344" y="2102"/>
                  </a:cubicBezTo>
                  <a:cubicBezTo>
                    <a:pt x="2435" y="1947"/>
                    <a:pt x="2525" y="1793"/>
                    <a:pt x="2616" y="1638"/>
                  </a:cubicBezTo>
                  <a:cubicBezTo>
                    <a:pt x="2395" y="1166"/>
                    <a:pt x="2286" y="568"/>
                    <a:pt x="1929" y="253"/>
                  </a:cubicBezTo>
                  <a:cubicBezTo>
                    <a:pt x="1735" y="81"/>
                    <a:pt x="1523" y="1"/>
                    <a:pt x="1314"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6" name="Google Shape;4996;p10"/>
            <p:cNvSpPr/>
            <p:nvPr/>
          </p:nvSpPr>
          <p:spPr>
            <a:xfrm>
              <a:off x="1774575" y="4197450"/>
              <a:ext cx="65875" cy="64550"/>
            </a:xfrm>
            <a:custGeom>
              <a:rect b="b" l="l" r="r" t="t"/>
              <a:pathLst>
                <a:path extrusionOk="0" h="2582" w="2635">
                  <a:moveTo>
                    <a:pt x="1942" y="0"/>
                  </a:moveTo>
                  <a:cubicBezTo>
                    <a:pt x="1440" y="247"/>
                    <a:pt x="794" y="373"/>
                    <a:pt x="469" y="768"/>
                  </a:cubicBezTo>
                  <a:cubicBezTo>
                    <a:pt x="0" y="1338"/>
                    <a:pt x="217" y="2006"/>
                    <a:pt x="861" y="2379"/>
                  </a:cubicBezTo>
                  <a:cubicBezTo>
                    <a:pt x="1093" y="2513"/>
                    <a:pt x="1330" y="2582"/>
                    <a:pt x="1551" y="2582"/>
                  </a:cubicBezTo>
                  <a:cubicBezTo>
                    <a:pt x="1944" y="2582"/>
                    <a:pt x="2286" y="2365"/>
                    <a:pt x="2454" y="1922"/>
                  </a:cubicBezTo>
                  <a:cubicBezTo>
                    <a:pt x="2635" y="1443"/>
                    <a:pt x="2429" y="820"/>
                    <a:pt x="2395" y="263"/>
                  </a:cubicBezTo>
                  <a:lnTo>
                    <a:pt x="1942" y="0"/>
                  </a:ln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7" name="Google Shape;4997;p10"/>
            <p:cNvSpPr/>
            <p:nvPr/>
          </p:nvSpPr>
          <p:spPr>
            <a:xfrm>
              <a:off x="2579850" y="4960075"/>
              <a:ext cx="56950" cy="64375"/>
            </a:xfrm>
            <a:custGeom>
              <a:rect b="b" l="l" r="r" t="t"/>
              <a:pathLst>
                <a:path extrusionOk="0" h="2575" w="2278">
                  <a:moveTo>
                    <a:pt x="1060" y="0"/>
                  </a:moveTo>
                  <a:cubicBezTo>
                    <a:pt x="685" y="0"/>
                    <a:pt x="329" y="247"/>
                    <a:pt x="170" y="689"/>
                  </a:cubicBezTo>
                  <a:cubicBezTo>
                    <a:pt x="0" y="1162"/>
                    <a:pt x="216" y="1769"/>
                    <a:pt x="260" y="2315"/>
                  </a:cubicBezTo>
                  <a:lnTo>
                    <a:pt x="745" y="2575"/>
                  </a:lnTo>
                  <a:cubicBezTo>
                    <a:pt x="1221" y="2302"/>
                    <a:pt x="1924" y="2133"/>
                    <a:pt x="2108" y="1727"/>
                  </a:cubicBezTo>
                  <a:cubicBezTo>
                    <a:pt x="2277" y="1361"/>
                    <a:pt x="2037" y="568"/>
                    <a:pt x="1704" y="266"/>
                  </a:cubicBezTo>
                  <a:cubicBezTo>
                    <a:pt x="1507" y="85"/>
                    <a:pt x="1280" y="0"/>
                    <a:pt x="1060"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8" name="Google Shape;4998;p10"/>
            <p:cNvSpPr/>
            <p:nvPr/>
          </p:nvSpPr>
          <p:spPr>
            <a:xfrm>
              <a:off x="6109850" y="1957600"/>
              <a:ext cx="58075" cy="49700"/>
            </a:xfrm>
            <a:custGeom>
              <a:rect b="b" l="l" r="r" t="t"/>
              <a:pathLst>
                <a:path extrusionOk="0" h="1988" w="2323">
                  <a:moveTo>
                    <a:pt x="1303" y="0"/>
                  </a:moveTo>
                  <a:cubicBezTo>
                    <a:pt x="886" y="0"/>
                    <a:pt x="341" y="191"/>
                    <a:pt x="192" y="442"/>
                  </a:cubicBezTo>
                  <a:cubicBezTo>
                    <a:pt x="0" y="767"/>
                    <a:pt x="223" y="1628"/>
                    <a:pt x="550" y="1884"/>
                  </a:cubicBezTo>
                  <a:cubicBezTo>
                    <a:pt x="648" y="1961"/>
                    <a:pt x="785" y="1988"/>
                    <a:pt x="943" y="1988"/>
                  </a:cubicBezTo>
                  <a:cubicBezTo>
                    <a:pt x="1277" y="1988"/>
                    <a:pt x="1705" y="1867"/>
                    <a:pt x="2056" y="1845"/>
                  </a:cubicBezTo>
                  <a:cubicBezTo>
                    <a:pt x="2146" y="1693"/>
                    <a:pt x="2234" y="1543"/>
                    <a:pt x="2323" y="1392"/>
                  </a:cubicBezTo>
                  <a:cubicBezTo>
                    <a:pt x="2100" y="924"/>
                    <a:pt x="1985" y="207"/>
                    <a:pt x="1627" y="54"/>
                  </a:cubicBezTo>
                  <a:cubicBezTo>
                    <a:pt x="1540" y="17"/>
                    <a:pt x="1427" y="0"/>
                    <a:pt x="1303"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9" name="Google Shape;4999;p10"/>
            <p:cNvSpPr/>
            <p:nvPr/>
          </p:nvSpPr>
          <p:spPr>
            <a:xfrm>
              <a:off x="3318925" y="380425"/>
              <a:ext cx="55575" cy="56725"/>
            </a:xfrm>
            <a:custGeom>
              <a:rect b="b" l="l" r="r" t="t"/>
              <a:pathLst>
                <a:path extrusionOk="0" h="2269" w="2223">
                  <a:moveTo>
                    <a:pt x="1442" y="1"/>
                  </a:moveTo>
                  <a:cubicBezTo>
                    <a:pt x="988" y="258"/>
                    <a:pt x="284" y="426"/>
                    <a:pt x="147" y="799"/>
                  </a:cubicBezTo>
                  <a:cubicBezTo>
                    <a:pt x="1" y="1196"/>
                    <a:pt x="257" y="2049"/>
                    <a:pt x="587" y="2218"/>
                  </a:cubicBezTo>
                  <a:cubicBezTo>
                    <a:pt x="654" y="2253"/>
                    <a:pt x="743" y="2268"/>
                    <a:pt x="843" y="2268"/>
                  </a:cubicBezTo>
                  <a:cubicBezTo>
                    <a:pt x="1235" y="2268"/>
                    <a:pt x="1809" y="2029"/>
                    <a:pt x="1999" y="1751"/>
                  </a:cubicBezTo>
                  <a:cubicBezTo>
                    <a:pt x="2223" y="1423"/>
                    <a:pt x="1952" y="754"/>
                    <a:pt x="1897" y="235"/>
                  </a:cubicBezTo>
                  <a:lnTo>
                    <a:pt x="1442" y="1"/>
                  </a:ln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0" name="Google Shape;5000;p10"/>
            <p:cNvSpPr/>
            <p:nvPr/>
          </p:nvSpPr>
          <p:spPr>
            <a:xfrm>
              <a:off x="6227000" y="3114325"/>
              <a:ext cx="56425" cy="50050"/>
            </a:xfrm>
            <a:custGeom>
              <a:rect b="b" l="l" r="r" t="t"/>
              <a:pathLst>
                <a:path extrusionOk="0" h="2002" w="2257">
                  <a:moveTo>
                    <a:pt x="1305" y="1"/>
                  </a:moveTo>
                  <a:cubicBezTo>
                    <a:pt x="926" y="1"/>
                    <a:pt x="431" y="320"/>
                    <a:pt x="0" y="464"/>
                  </a:cubicBezTo>
                  <a:cubicBezTo>
                    <a:pt x="158" y="970"/>
                    <a:pt x="174" y="1685"/>
                    <a:pt x="516" y="1919"/>
                  </a:cubicBezTo>
                  <a:cubicBezTo>
                    <a:pt x="603" y="1978"/>
                    <a:pt x="714" y="2001"/>
                    <a:pt x="842" y="2001"/>
                  </a:cubicBezTo>
                  <a:cubicBezTo>
                    <a:pt x="1186" y="2001"/>
                    <a:pt x="1644" y="1835"/>
                    <a:pt x="2019" y="1788"/>
                  </a:cubicBezTo>
                  <a:cubicBezTo>
                    <a:pt x="2099" y="1633"/>
                    <a:pt x="2177" y="1478"/>
                    <a:pt x="2256" y="1323"/>
                  </a:cubicBezTo>
                  <a:cubicBezTo>
                    <a:pt x="2007" y="870"/>
                    <a:pt x="1851" y="161"/>
                    <a:pt x="1484" y="30"/>
                  </a:cubicBezTo>
                  <a:cubicBezTo>
                    <a:pt x="1428" y="10"/>
                    <a:pt x="1368" y="1"/>
                    <a:pt x="1305"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1" name="Google Shape;5001;p10"/>
            <p:cNvSpPr/>
            <p:nvPr/>
          </p:nvSpPr>
          <p:spPr>
            <a:xfrm>
              <a:off x="2272800" y="891275"/>
              <a:ext cx="56375" cy="50000"/>
            </a:xfrm>
            <a:custGeom>
              <a:rect b="b" l="l" r="r" t="t"/>
              <a:pathLst>
                <a:path extrusionOk="0" h="2000" w="2255">
                  <a:moveTo>
                    <a:pt x="1304" y="1"/>
                  </a:moveTo>
                  <a:cubicBezTo>
                    <a:pt x="926" y="1"/>
                    <a:pt x="431" y="318"/>
                    <a:pt x="0" y="461"/>
                  </a:cubicBezTo>
                  <a:cubicBezTo>
                    <a:pt x="156" y="966"/>
                    <a:pt x="170" y="1682"/>
                    <a:pt x="511" y="1917"/>
                  </a:cubicBezTo>
                  <a:cubicBezTo>
                    <a:pt x="598" y="1976"/>
                    <a:pt x="711" y="1999"/>
                    <a:pt x="839" y="1999"/>
                  </a:cubicBezTo>
                  <a:cubicBezTo>
                    <a:pt x="1183" y="1999"/>
                    <a:pt x="1640" y="1835"/>
                    <a:pt x="2016" y="1790"/>
                  </a:cubicBezTo>
                  <a:lnTo>
                    <a:pt x="2255" y="1326"/>
                  </a:lnTo>
                  <a:cubicBezTo>
                    <a:pt x="2006" y="872"/>
                    <a:pt x="1851" y="163"/>
                    <a:pt x="1484" y="30"/>
                  </a:cubicBezTo>
                  <a:cubicBezTo>
                    <a:pt x="1428" y="10"/>
                    <a:pt x="1367" y="1"/>
                    <a:pt x="1304"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2" name="Google Shape;5002;p10"/>
            <p:cNvSpPr/>
            <p:nvPr/>
          </p:nvSpPr>
          <p:spPr>
            <a:xfrm>
              <a:off x="5446425" y="952450"/>
              <a:ext cx="55450" cy="56925"/>
            </a:xfrm>
            <a:custGeom>
              <a:rect b="b" l="l" r="r" t="t"/>
              <a:pathLst>
                <a:path extrusionOk="0" h="2277" w="2218">
                  <a:moveTo>
                    <a:pt x="1460" y="0"/>
                  </a:moveTo>
                  <a:cubicBezTo>
                    <a:pt x="1001" y="251"/>
                    <a:pt x="295" y="408"/>
                    <a:pt x="153" y="778"/>
                  </a:cubicBezTo>
                  <a:cubicBezTo>
                    <a:pt x="1" y="1173"/>
                    <a:pt x="381" y="1770"/>
                    <a:pt x="530" y="2277"/>
                  </a:cubicBezTo>
                  <a:cubicBezTo>
                    <a:pt x="1035" y="2119"/>
                    <a:pt x="1743" y="2106"/>
                    <a:pt x="1987" y="1761"/>
                  </a:cubicBezTo>
                  <a:cubicBezTo>
                    <a:pt x="2217" y="1438"/>
                    <a:pt x="1958" y="763"/>
                    <a:pt x="1914" y="243"/>
                  </a:cubicBezTo>
                  <a:lnTo>
                    <a:pt x="1460" y="0"/>
                  </a:ln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3" name="Google Shape;5003;p10"/>
            <p:cNvSpPr/>
            <p:nvPr/>
          </p:nvSpPr>
          <p:spPr>
            <a:xfrm>
              <a:off x="4513800" y="436125"/>
              <a:ext cx="55575" cy="57325"/>
            </a:xfrm>
            <a:custGeom>
              <a:rect b="b" l="l" r="r" t="t"/>
              <a:pathLst>
                <a:path extrusionOk="0" h="2293" w="2223">
                  <a:moveTo>
                    <a:pt x="1676" y="1"/>
                  </a:moveTo>
                  <a:cubicBezTo>
                    <a:pt x="1172" y="167"/>
                    <a:pt x="463" y="192"/>
                    <a:pt x="224" y="541"/>
                  </a:cubicBezTo>
                  <a:cubicBezTo>
                    <a:pt x="0" y="870"/>
                    <a:pt x="273" y="1539"/>
                    <a:pt x="326" y="2058"/>
                  </a:cubicBezTo>
                  <a:lnTo>
                    <a:pt x="781" y="2292"/>
                  </a:lnTo>
                  <a:cubicBezTo>
                    <a:pt x="1237" y="2034"/>
                    <a:pt x="1940" y="1866"/>
                    <a:pt x="2078" y="1493"/>
                  </a:cubicBezTo>
                  <a:cubicBezTo>
                    <a:pt x="2222" y="1095"/>
                    <a:pt x="1830" y="506"/>
                    <a:pt x="1676"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4" name="Google Shape;5004;p10"/>
            <p:cNvSpPr/>
            <p:nvPr/>
          </p:nvSpPr>
          <p:spPr>
            <a:xfrm>
              <a:off x="6209175" y="2325500"/>
              <a:ext cx="58025" cy="49675"/>
            </a:xfrm>
            <a:custGeom>
              <a:rect b="b" l="l" r="r" t="t"/>
              <a:pathLst>
                <a:path extrusionOk="0" h="1987" w="2321">
                  <a:moveTo>
                    <a:pt x="1300" y="1"/>
                  </a:moveTo>
                  <a:cubicBezTo>
                    <a:pt x="883" y="1"/>
                    <a:pt x="339" y="190"/>
                    <a:pt x="192" y="441"/>
                  </a:cubicBezTo>
                  <a:cubicBezTo>
                    <a:pt x="0" y="767"/>
                    <a:pt x="223" y="1629"/>
                    <a:pt x="550" y="1884"/>
                  </a:cubicBezTo>
                  <a:cubicBezTo>
                    <a:pt x="648" y="1960"/>
                    <a:pt x="784" y="1987"/>
                    <a:pt x="942" y="1987"/>
                  </a:cubicBezTo>
                  <a:cubicBezTo>
                    <a:pt x="1276" y="1987"/>
                    <a:pt x="1704" y="1866"/>
                    <a:pt x="2056" y="1844"/>
                  </a:cubicBezTo>
                  <a:lnTo>
                    <a:pt x="2321" y="1392"/>
                  </a:lnTo>
                  <a:cubicBezTo>
                    <a:pt x="2098" y="923"/>
                    <a:pt x="1984" y="207"/>
                    <a:pt x="1625" y="55"/>
                  </a:cubicBezTo>
                  <a:cubicBezTo>
                    <a:pt x="1538" y="18"/>
                    <a:pt x="1424" y="1"/>
                    <a:pt x="1300"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5" name="Google Shape;5005;p10"/>
            <p:cNvSpPr/>
            <p:nvPr/>
          </p:nvSpPr>
          <p:spPr>
            <a:xfrm>
              <a:off x="6157925" y="2141325"/>
              <a:ext cx="55100" cy="55950"/>
            </a:xfrm>
            <a:custGeom>
              <a:rect b="b" l="l" r="r" t="t"/>
              <a:pathLst>
                <a:path extrusionOk="0" h="2238" w="2204">
                  <a:moveTo>
                    <a:pt x="1364" y="1"/>
                  </a:moveTo>
                  <a:cubicBezTo>
                    <a:pt x="975" y="1"/>
                    <a:pt x="437" y="200"/>
                    <a:pt x="242" y="453"/>
                  </a:cubicBezTo>
                  <a:cubicBezTo>
                    <a:pt x="0" y="767"/>
                    <a:pt x="233" y="1452"/>
                    <a:pt x="257" y="1974"/>
                  </a:cubicBezTo>
                  <a:lnTo>
                    <a:pt x="696" y="2238"/>
                  </a:lnTo>
                  <a:cubicBezTo>
                    <a:pt x="1164" y="2004"/>
                    <a:pt x="1875" y="1875"/>
                    <a:pt x="2035" y="1510"/>
                  </a:cubicBezTo>
                  <a:cubicBezTo>
                    <a:pt x="2203" y="1124"/>
                    <a:pt x="1996" y="256"/>
                    <a:pt x="1676" y="67"/>
                  </a:cubicBezTo>
                  <a:cubicBezTo>
                    <a:pt x="1598" y="21"/>
                    <a:pt x="1489" y="1"/>
                    <a:pt x="1364"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6" name="Google Shape;5006;p10"/>
            <p:cNvSpPr/>
            <p:nvPr/>
          </p:nvSpPr>
          <p:spPr>
            <a:xfrm>
              <a:off x="2349150" y="4828550"/>
              <a:ext cx="55250" cy="56500"/>
            </a:xfrm>
            <a:custGeom>
              <a:rect b="b" l="l" r="r" t="t"/>
              <a:pathLst>
                <a:path extrusionOk="0" h="2260" w="2210">
                  <a:moveTo>
                    <a:pt x="1479" y="1"/>
                  </a:moveTo>
                  <a:cubicBezTo>
                    <a:pt x="1018" y="242"/>
                    <a:pt x="309" y="387"/>
                    <a:pt x="160" y="754"/>
                  </a:cubicBezTo>
                  <a:cubicBezTo>
                    <a:pt x="1" y="1146"/>
                    <a:pt x="369" y="1748"/>
                    <a:pt x="508" y="2260"/>
                  </a:cubicBezTo>
                  <a:cubicBezTo>
                    <a:pt x="1016" y="2112"/>
                    <a:pt x="1723" y="2112"/>
                    <a:pt x="1974" y="1773"/>
                  </a:cubicBezTo>
                  <a:cubicBezTo>
                    <a:pt x="2210" y="1454"/>
                    <a:pt x="1964" y="774"/>
                    <a:pt x="1930" y="254"/>
                  </a:cubicBezTo>
                  <a:lnTo>
                    <a:pt x="1479" y="1"/>
                  </a:ln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7" name="Google Shape;5007;p10"/>
            <p:cNvSpPr/>
            <p:nvPr/>
          </p:nvSpPr>
          <p:spPr>
            <a:xfrm>
              <a:off x="3135400" y="441225"/>
              <a:ext cx="58925" cy="50275"/>
            </a:xfrm>
            <a:custGeom>
              <a:rect b="b" l="l" r="r" t="t"/>
              <a:pathLst>
                <a:path extrusionOk="0" h="2011" w="2357">
                  <a:moveTo>
                    <a:pt x="1330" y="1"/>
                  </a:moveTo>
                  <a:cubicBezTo>
                    <a:pt x="905" y="1"/>
                    <a:pt x="314" y="235"/>
                    <a:pt x="173" y="510"/>
                  </a:cubicBezTo>
                  <a:cubicBezTo>
                    <a:pt x="0" y="847"/>
                    <a:pt x="273" y="1693"/>
                    <a:pt x="616" y="1929"/>
                  </a:cubicBezTo>
                  <a:cubicBezTo>
                    <a:pt x="703" y="1988"/>
                    <a:pt x="814" y="2010"/>
                    <a:pt x="940" y="2010"/>
                  </a:cubicBezTo>
                  <a:cubicBezTo>
                    <a:pt x="1284" y="2010"/>
                    <a:pt x="1742" y="1844"/>
                    <a:pt x="2119" y="1798"/>
                  </a:cubicBezTo>
                  <a:cubicBezTo>
                    <a:pt x="2197" y="1642"/>
                    <a:pt x="2277" y="1488"/>
                    <a:pt x="2357" y="1334"/>
                  </a:cubicBezTo>
                  <a:cubicBezTo>
                    <a:pt x="2108" y="878"/>
                    <a:pt x="1950" y="169"/>
                    <a:pt x="1583" y="38"/>
                  </a:cubicBezTo>
                  <a:cubicBezTo>
                    <a:pt x="1512" y="13"/>
                    <a:pt x="1425" y="1"/>
                    <a:pt x="1330"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8" name="Google Shape;5008;p10"/>
            <p:cNvSpPr/>
            <p:nvPr/>
          </p:nvSpPr>
          <p:spPr>
            <a:xfrm>
              <a:off x="2814325" y="5090075"/>
              <a:ext cx="55300" cy="56200"/>
            </a:xfrm>
            <a:custGeom>
              <a:rect b="b" l="l" r="r" t="t"/>
              <a:pathLst>
                <a:path extrusionOk="0" h="2248" w="2212">
                  <a:moveTo>
                    <a:pt x="1482" y="1"/>
                  </a:moveTo>
                  <a:cubicBezTo>
                    <a:pt x="1019" y="242"/>
                    <a:pt x="312" y="385"/>
                    <a:pt x="162" y="754"/>
                  </a:cubicBezTo>
                  <a:cubicBezTo>
                    <a:pt x="1" y="1144"/>
                    <a:pt x="225" y="2006"/>
                    <a:pt x="548" y="2188"/>
                  </a:cubicBezTo>
                  <a:cubicBezTo>
                    <a:pt x="622" y="2229"/>
                    <a:pt x="724" y="2248"/>
                    <a:pt x="840" y="2248"/>
                  </a:cubicBezTo>
                  <a:cubicBezTo>
                    <a:pt x="1230" y="2248"/>
                    <a:pt x="1781" y="2036"/>
                    <a:pt x="1974" y="1775"/>
                  </a:cubicBezTo>
                  <a:cubicBezTo>
                    <a:pt x="2211" y="1455"/>
                    <a:pt x="1965" y="776"/>
                    <a:pt x="1933" y="256"/>
                  </a:cubicBezTo>
                  <a:lnTo>
                    <a:pt x="1482" y="1"/>
                  </a:ln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9" name="Google Shape;5009;p10"/>
            <p:cNvSpPr/>
            <p:nvPr/>
          </p:nvSpPr>
          <p:spPr>
            <a:xfrm>
              <a:off x="1422150" y="2131175"/>
              <a:ext cx="58875" cy="47450"/>
            </a:xfrm>
            <a:custGeom>
              <a:rect b="b" l="l" r="r" t="t"/>
              <a:pathLst>
                <a:path extrusionOk="0" h="1898" w="2355">
                  <a:moveTo>
                    <a:pt x="1244" y="1"/>
                  </a:moveTo>
                  <a:cubicBezTo>
                    <a:pt x="847" y="1"/>
                    <a:pt x="328" y="181"/>
                    <a:pt x="186" y="419"/>
                  </a:cubicBezTo>
                  <a:cubicBezTo>
                    <a:pt x="1" y="731"/>
                    <a:pt x="210" y="1565"/>
                    <a:pt x="522" y="1804"/>
                  </a:cubicBezTo>
                  <a:cubicBezTo>
                    <a:pt x="612" y="1872"/>
                    <a:pt x="734" y="1898"/>
                    <a:pt x="885" y="1898"/>
                  </a:cubicBezTo>
                  <a:cubicBezTo>
                    <a:pt x="1235" y="1898"/>
                    <a:pt x="1740" y="1762"/>
                    <a:pt x="2354" y="1714"/>
                  </a:cubicBezTo>
                  <a:cubicBezTo>
                    <a:pt x="1998" y="907"/>
                    <a:pt x="1905" y="211"/>
                    <a:pt x="1563" y="56"/>
                  </a:cubicBezTo>
                  <a:cubicBezTo>
                    <a:pt x="1478" y="18"/>
                    <a:pt x="1367" y="1"/>
                    <a:pt x="1244"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0" name="Google Shape;5010;p10"/>
            <p:cNvSpPr/>
            <p:nvPr/>
          </p:nvSpPr>
          <p:spPr>
            <a:xfrm>
              <a:off x="5611300" y="4484975"/>
              <a:ext cx="57525" cy="47625"/>
            </a:xfrm>
            <a:custGeom>
              <a:rect b="b" l="l" r="r" t="t"/>
              <a:pathLst>
                <a:path extrusionOk="0" h="1905" w="2301">
                  <a:moveTo>
                    <a:pt x="1247" y="0"/>
                  </a:moveTo>
                  <a:cubicBezTo>
                    <a:pt x="889" y="0"/>
                    <a:pt x="411" y="296"/>
                    <a:pt x="0" y="427"/>
                  </a:cubicBezTo>
                  <a:cubicBezTo>
                    <a:pt x="145" y="913"/>
                    <a:pt x="147" y="1606"/>
                    <a:pt x="473" y="1828"/>
                  </a:cubicBezTo>
                  <a:cubicBezTo>
                    <a:pt x="553" y="1883"/>
                    <a:pt x="655" y="1905"/>
                    <a:pt x="779" y="1905"/>
                  </a:cubicBezTo>
                  <a:cubicBezTo>
                    <a:pt x="1130" y="1905"/>
                    <a:pt x="1652" y="1729"/>
                    <a:pt x="2300" y="1645"/>
                  </a:cubicBezTo>
                  <a:cubicBezTo>
                    <a:pt x="1904" y="857"/>
                    <a:pt x="1776" y="167"/>
                    <a:pt x="1428" y="32"/>
                  </a:cubicBezTo>
                  <a:cubicBezTo>
                    <a:pt x="1372" y="10"/>
                    <a:pt x="1312" y="0"/>
                    <a:pt x="1247"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1" name="Google Shape;5011;p10"/>
            <p:cNvSpPr/>
            <p:nvPr/>
          </p:nvSpPr>
          <p:spPr>
            <a:xfrm>
              <a:off x="5291125" y="4774400"/>
              <a:ext cx="53150" cy="58625"/>
            </a:xfrm>
            <a:custGeom>
              <a:rect b="b" l="l" r="r" t="t"/>
              <a:pathLst>
                <a:path extrusionOk="0" h="2345" w="2126">
                  <a:moveTo>
                    <a:pt x="1611" y="0"/>
                  </a:moveTo>
                  <a:cubicBezTo>
                    <a:pt x="1126" y="154"/>
                    <a:pt x="441" y="170"/>
                    <a:pt x="215" y="501"/>
                  </a:cubicBezTo>
                  <a:cubicBezTo>
                    <a:pt x="0" y="814"/>
                    <a:pt x="267" y="1459"/>
                    <a:pt x="366" y="2345"/>
                  </a:cubicBezTo>
                  <a:cubicBezTo>
                    <a:pt x="1154" y="1929"/>
                    <a:pt x="1838" y="1789"/>
                    <a:pt x="1978" y="1437"/>
                  </a:cubicBezTo>
                  <a:cubicBezTo>
                    <a:pt x="2125" y="1063"/>
                    <a:pt x="1755" y="488"/>
                    <a:pt x="1611"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2" name="Google Shape;5012;p10"/>
            <p:cNvSpPr/>
            <p:nvPr/>
          </p:nvSpPr>
          <p:spPr>
            <a:xfrm>
              <a:off x="3501075" y="335300"/>
              <a:ext cx="53175" cy="58675"/>
            </a:xfrm>
            <a:custGeom>
              <a:rect b="b" l="l" r="r" t="t"/>
              <a:pathLst>
                <a:path extrusionOk="0" h="2347" w="2127">
                  <a:moveTo>
                    <a:pt x="1609" y="0"/>
                  </a:moveTo>
                  <a:cubicBezTo>
                    <a:pt x="1125" y="155"/>
                    <a:pt x="439" y="171"/>
                    <a:pt x="214" y="504"/>
                  </a:cubicBezTo>
                  <a:cubicBezTo>
                    <a:pt x="0" y="818"/>
                    <a:pt x="270" y="1462"/>
                    <a:pt x="370" y="2346"/>
                  </a:cubicBezTo>
                  <a:cubicBezTo>
                    <a:pt x="1155" y="1931"/>
                    <a:pt x="1839" y="1789"/>
                    <a:pt x="1979" y="1434"/>
                  </a:cubicBezTo>
                  <a:cubicBezTo>
                    <a:pt x="2127" y="1061"/>
                    <a:pt x="1755" y="487"/>
                    <a:pt x="1609"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3" name="Google Shape;5013;p10"/>
            <p:cNvSpPr/>
            <p:nvPr/>
          </p:nvSpPr>
          <p:spPr>
            <a:xfrm>
              <a:off x="6059975" y="1774400"/>
              <a:ext cx="52725" cy="57000"/>
            </a:xfrm>
            <a:custGeom>
              <a:rect b="b" l="l" r="r" t="t"/>
              <a:pathLst>
                <a:path extrusionOk="0" h="2280" w="2109">
                  <a:moveTo>
                    <a:pt x="1647" y="1"/>
                  </a:moveTo>
                  <a:cubicBezTo>
                    <a:pt x="1157" y="129"/>
                    <a:pt x="473" y="110"/>
                    <a:pt x="230" y="430"/>
                  </a:cubicBezTo>
                  <a:cubicBezTo>
                    <a:pt x="0" y="732"/>
                    <a:pt x="233" y="1389"/>
                    <a:pt x="286" y="2279"/>
                  </a:cubicBezTo>
                  <a:cubicBezTo>
                    <a:pt x="1093" y="1905"/>
                    <a:pt x="1785" y="1800"/>
                    <a:pt x="1942" y="1454"/>
                  </a:cubicBezTo>
                  <a:cubicBezTo>
                    <a:pt x="2109" y="1090"/>
                    <a:pt x="1767" y="496"/>
                    <a:pt x="1647"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4" name="Google Shape;5014;p10"/>
            <p:cNvSpPr/>
            <p:nvPr/>
          </p:nvSpPr>
          <p:spPr>
            <a:xfrm>
              <a:off x="6137950" y="3534925"/>
              <a:ext cx="54400" cy="47750"/>
            </a:xfrm>
            <a:custGeom>
              <a:rect b="b" l="l" r="r" t="t"/>
              <a:pathLst>
                <a:path extrusionOk="0" h="1910" w="2176">
                  <a:moveTo>
                    <a:pt x="1357" y="1"/>
                  </a:moveTo>
                  <a:cubicBezTo>
                    <a:pt x="1011" y="1"/>
                    <a:pt x="580" y="137"/>
                    <a:pt x="213" y="170"/>
                  </a:cubicBezTo>
                  <a:lnTo>
                    <a:pt x="1" y="593"/>
                  </a:lnTo>
                  <a:cubicBezTo>
                    <a:pt x="213" y="1045"/>
                    <a:pt x="334" y="1772"/>
                    <a:pt x="661" y="1879"/>
                  </a:cubicBezTo>
                  <a:cubicBezTo>
                    <a:pt x="724" y="1900"/>
                    <a:pt x="792" y="1909"/>
                    <a:pt x="863" y="1909"/>
                  </a:cubicBezTo>
                  <a:cubicBezTo>
                    <a:pt x="1255" y="1909"/>
                    <a:pt x="1741" y="1626"/>
                    <a:pt x="2176" y="1499"/>
                  </a:cubicBezTo>
                  <a:cubicBezTo>
                    <a:pt x="2043" y="1010"/>
                    <a:pt x="2053" y="286"/>
                    <a:pt x="1738" y="90"/>
                  </a:cubicBezTo>
                  <a:cubicBezTo>
                    <a:pt x="1633" y="25"/>
                    <a:pt x="1502" y="1"/>
                    <a:pt x="1357"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5" name="Google Shape;5015;p10"/>
            <p:cNvSpPr/>
            <p:nvPr/>
          </p:nvSpPr>
          <p:spPr>
            <a:xfrm>
              <a:off x="1955600" y="1171200"/>
              <a:ext cx="53175" cy="58200"/>
            </a:xfrm>
            <a:custGeom>
              <a:rect b="b" l="l" r="r" t="t"/>
              <a:pathLst>
                <a:path extrusionOk="0" h="2328" w="2127">
                  <a:moveTo>
                    <a:pt x="1758" y="0"/>
                  </a:moveTo>
                  <a:cubicBezTo>
                    <a:pt x="973" y="417"/>
                    <a:pt x="289" y="559"/>
                    <a:pt x="148" y="914"/>
                  </a:cubicBezTo>
                  <a:cubicBezTo>
                    <a:pt x="0" y="1285"/>
                    <a:pt x="242" y="2110"/>
                    <a:pt x="556" y="2277"/>
                  </a:cubicBezTo>
                  <a:cubicBezTo>
                    <a:pt x="622" y="2312"/>
                    <a:pt x="710" y="2327"/>
                    <a:pt x="811" y="2327"/>
                  </a:cubicBezTo>
                  <a:cubicBezTo>
                    <a:pt x="1188" y="2327"/>
                    <a:pt x="1736" y="2105"/>
                    <a:pt x="1915" y="1842"/>
                  </a:cubicBezTo>
                  <a:cubicBezTo>
                    <a:pt x="2127" y="1528"/>
                    <a:pt x="1859" y="884"/>
                    <a:pt x="1758"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6" name="Google Shape;5016;p10"/>
            <p:cNvSpPr/>
            <p:nvPr/>
          </p:nvSpPr>
          <p:spPr>
            <a:xfrm>
              <a:off x="1338725" y="2540800"/>
              <a:ext cx="53175" cy="58675"/>
            </a:xfrm>
            <a:custGeom>
              <a:rect b="b" l="l" r="r" t="t"/>
              <a:pathLst>
                <a:path extrusionOk="0" h="2347" w="2127">
                  <a:moveTo>
                    <a:pt x="1758" y="0"/>
                  </a:moveTo>
                  <a:cubicBezTo>
                    <a:pt x="973" y="416"/>
                    <a:pt x="289" y="557"/>
                    <a:pt x="147" y="911"/>
                  </a:cubicBezTo>
                  <a:cubicBezTo>
                    <a:pt x="0" y="1284"/>
                    <a:pt x="373" y="1860"/>
                    <a:pt x="517" y="2346"/>
                  </a:cubicBezTo>
                  <a:cubicBezTo>
                    <a:pt x="1002" y="2191"/>
                    <a:pt x="1687" y="2175"/>
                    <a:pt x="1913" y="1842"/>
                  </a:cubicBezTo>
                  <a:cubicBezTo>
                    <a:pt x="2127" y="1528"/>
                    <a:pt x="1858" y="884"/>
                    <a:pt x="1758"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7" name="Google Shape;5017;p10"/>
            <p:cNvSpPr/>
            <p:nvPr/>
          </p:nvSpPr>
          <p:spPr>
            <a:xfrm>
              <a:off x="2955550" y="495875"/>
              <a:ext cx="57975" cy="48625"/>
            </a:xfrm>
            <a:custGeom>
              <a:rect b="b" l="l" r="r" t="t"/>
              <a:pathLst>
                <a:path extrusionOk="0" h="1945" w="2319">
                  <a:moveTo>
                    <a:pt x="1313" y="0"/>
                  </a:moveTo>
                  <a:cubicBezTo>
                    <a:pt x="922" y="0"/>
                    <a:pt x="434" y="281"/>
                    <a:pt x="0" y="406"/>
                  </a:cubicBezTo>
                  <a:cubicBezTo>
                    <a:pt x="164" y="916"/>
                    <a:pt x="189" y="1606"/>
                    <a:pt x="535" y="1874"/>
                  </a:cubicBezTo>
                  <a:cubicBezTo>
                    <a:pt x="600" y="1924"/>
                    <a:pt x="688" y="1944"/>
                    <a:pt x="796" y="1944"/>
                  </a:cubicBezTo>
                  <a:cubicBezTo>
                    <a:pt x="1139" y="1944"/>
                    <a:pt x="1680" y="1738"/>
                    <a:pt x="2318" y="1635"/>
                  </a:cubicBezTo>
                  <a:cubicBezTo>
                    <a:pt x="1962" y="867"/>
                    <a:pt x="1844" y="138"/>
                    <a:pt x="1515" y="30"/>
                  </a:cubicBezTo>
                  <a:cubicBezTo>
                    <a:pt x="1451" y="9"/>
                    <a:pt x="1384" y="0"/>
                    <a:pt x="1313"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8" name="Google Shape;5018;p10"/>
            <p:cNvSpPr/>
            <p:nvPr/>
          </p:nvSpPr>
          <p:spPr>
            <a:xfrm>
              <a:off x="4429875" y="5216100"/>
              <a:ext cx="49350" cy="55150"/>
            </a:xfrm>
            <a:custGeom>
              <a:rect b="b" l="l" r="r" t="t"/>
              <a:pathLst>
                <a:path extrusionOk="0" h="2206" w="1974">
                  <a:moveTo>
                    <a:pt x="1725" y="1"/>
                  </a:moveTo>
                  <a:cubicBezTo>
                    <a:pt x="935" y="355"/>
                    <a:pt x="251" y="456"/>
                    <a:pt x="142" y="761"/>
                  </a:cubicBezTo>
                  <a:cubicBezTo>
                    <a:pt x="0" y="1156"/>
                    <a:pt x="180" y="1862"/>
                    <a:pt x="485" y="2143"/>
                  </a:cubicBezTo>
                  <a:cubicBezTo>
                    <a:pt x="532" y="2186"/>
                    <a:pt x="620" y="2205"/>
                    <a:pt x="729" y="2205"/>
                  </a:cubicBezTo>
                  <a:cubicBezTo>
                    <a:pt x="1068" y="2205"/>
                    <a:pt x="1611" y="2023"/>
                    <a:pt x="1755" y="1800"/>
                  </a:cubicBezTo>
                  <a:cubicBezTo>
                    <a:pt x="1974" y="1464"/>
                    <a:pt x="1764" y="850"/>
                    <a:pt x="1725"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9" name="Google Shape;5019;p10"/>
            <p:cNvSpPr/>
            <p:nvPr/>
          </p:nvSpPr>
          <p:spPr>
            <a:xfrm>
              <a:off x="4612750" y="5163175"/>
              <a:ext cx="50600" cy="55175"/>
            </a:xfrm>
            <a:custGeom>
              <a:rect b="b" l="l" r="r" t="t"/>
              <a:pathLst>
                <a:path extrusionOk="0" h="2207" w="2024">
                  <a:moveTo>
                    <a:pt x="1604" y="0"/>
                  </a:moveTo>
                  <a:cubicBezTo>
                    <a:pt x="905" y="347"/>
                    <a:pt x="226" y="473"/>
                    <a:pt x="127" y="781"/>
                  </a:cubicBezTo>
                  <a:cubicBezTo>
                    <a:pt x="0" y="1182"/>
                    <a:pt x="335" y="1724"/>
                    <a:pt x="472" y="2206"/>
                  </a:cubicBezTo>
                  <a:cubicBezTo>
                    <a:pt x="942" y="2035"/>
                    <a:pt x="1582" y="1990"/>
                    <a:pt x="1831" y="1652"/>
                  </a:cubicBezTo>
                  <a:cubicBezTo>
                    <a:pt x="2024" y="1391"/>
                    <a:pt x="1730" y="767"/>
                    <a:pt x="1604"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0" name="Google Shape;5020;p10"/>
            <p:cNvSpPr/>
            <p:nvPr/>
          </p:nvSpPr>
          <p:spPr>
            <a:xfrm>
              <a:off x="1404250" y="3526725"/>
              <a:ext cx="56875" cy="44575"/>
            </a:xfrm>
            <a:custGeom>
              <a:rect b="b" l="l" r="r" t="t"/>
              <a:pathLst>
                <a:path extrusionOk="0" h="1783" w="2275">
                  <a:moveTo>
                    <a:pt x="1249" y="1"/>
                  </a:moveTo>
                  <a:cubicBezTo>
                    <a:pt x="868" y="1"/>
                    <a:pt x="399" y="168"/>
                    <a:pt x="179" y="409"/>
                  </a:cubicBezTo>
                  <a:cubicBezTo>
                    <a:pt x="1" y="604"/>
                    <a:pt x="204" y="1498"/>
                    <a:pt x="491" y="1688"/>
                  </a:cubicBezTo>
                  <a:cubicBezTo>
                    <a:pt x="596" y="1757"/>
                    <a:pt x="730" y="1782"/>
                    <a:pt x="891" y="1782"/>
                  </a:cubicBezTo>
                  <a:cubicBezTo>
                    <a:pt x="1234" y="1782"/>
                    <a:pt x="1701" y="1669"/>
                    <a:pt x="2274" y="1635"/>
                  </a:cubicBezTo>
                  <a:cubicBezTo>
                    <a:pt x="1941" y="843"/>
                    <a:pt x="1853" y="153"/>
                    <a:pt x="1555" y="47"/>
                  </a:cubicBezTo>
                  <a:cubicBezTo>
                    <a:pt x="1467" y="15"/>
                    <a:pt x="1362" y="1"/>
                    <a:pt x="1249"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1" name="Google Shape;5021;p10"/>
            <p:cNvSpPr/>
            <p:nvPr/>
          </p:nvSpPr>
          <p:spPr>
            <a:xfrm>
              <a:off x="2773375" y="540750"/>
              <a:ext cx="48825" cy="53475"/>
            </a:xfrm>
            <a:custGeom>
              <a:rect b="b" l="l" r="r" t="t"/>
              <a:pathLst>
                <a:path extrusionOk="0" h="2139" w="1953">
                  <a:moveTo>
                    <a:pt x="1774" y="1"/>
                  </a:moveTo>
                  <a:lnTo>
                    <a:pt x="1774" y="1"/>
                  </a:lnTo>
                  <a:cubicBezTo>
                    <a:pt x="971" y="317"/>
                    <a:pt x="286" y="388"/>
                    <a:pt x="161" y="689"/>
                  </a:cubicBezTo>
                  <a:cubicBezTo>
                    <a:pt x="0" y="1075"/>
                    <a:pt x="288" y="1647"/>
                    <a:pt x="383" y="2139"/>
                  </a:cubicBezTo>
                  <a:cubicBezTo>
                    <a:pt x="846" y="2040"/>
                    <a:pt x="1512" y="2089"/>
                    <a:pt x="1718" y="1801"/>
                  </a:cubicBezTo>
                  <a:cubicBezTo>
                    <a:pt x="1953" y="1479"/>
                    <a:pt x="1774" y="854"/>
                    <a:pt x="1774"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2" name="Google Shape;5022;p10"/>
            <p:cNvSpPr/>
            <p:nvPr/>
          </p:nvSpPr>
          <p:spPr>
            <a:xfrm>
              <a:off x="3466450" y="5308750"/>
              <a:ext cx="53700" cy="45450"/>
            </a:xfrm>
            <a:custGeom>
              <a:rect b="b" l="l" r="r" t="t"/>
              <a:pathLst>
                <a:path extrusionOk="0" h="1818" w="2148">
                  <a:moveTo>
                    <a:pt x="1230" y="1"/>
                  </a:moveTo>
                  <a:cubicBezTo>
                    <a:pt x="863" y="1"/>
                    <a:pt x="408" y="261"/>
                    <a:pt x="0" y="378"/>
                  </a:cubicBezTo>
                  <a:cubicBezTo>
                    <a:pt x="155" y="854"/>
                    <a:pt x="178" y="1500"/>
                    <a:pt x="504" y="1753"/>
                  </a:cubicBezTo>
                  <a:cubicBezTo>
                    <a:pt x="563" y="1799"/>
                    <a:pt x="642" y="1817"/>
                    <a:pt x="739" y="1817"/>
                  </a:cubicBezTo>
                  <a:cubicBezTo>
                    <a:pt x="1057" y="1817"/>
                    <a:pt x="1563" y="1619"/>
                    <a:pt x="2147" y="1519"/>
                  </a:cubicBezTo>
                  <a:cubicBezTo>
                    <a:pt x="1829" y="816"/>
                    <a:pt x="1724" y="129"/>
                    <a:pt x="1422" y="29"/>
                  </a:cubicBezTo>
                  <a:cubicBezTo>
                    <a:pt x="1362" y="9"/>
                    <a:pt x="1297" y="1"/>
                    <a:pt x="1230"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3" name="Google Shape;5023;p10"/>
            <p:cNvSpPr/>
            <p:nvPr/>
          </p:nvSpPr>
          <p:spPr>
            <a:xfrm>
              <a:off x="1837200" y="4382275"/>
              <a:ext cx="49450" cy="55675"/>
            </a:xfrm>
            <a:custGeom>
              <a:rect b="b" l="l" r="r" t="t"/>
              <a:pathLst>
                <a:path extrusionOk="0" h="2227" w="1978">
                  <a:moveTo>
                    <a:pt x="1699" y="0"/>
                  </a:moveTo>
                  <a:cubicBezTo>
                    <a:pt x="918" y="372"/>
                    <a:pt x="236" y="488"/>
                    <a:pt x="134" y="795"/>
                  </a:cubicBezTo>
                  <a:cubicBezTo>
                    <a:pt x="0" y="1193"/>
                    <a:pt x="193" y="1894"/>
                    <a:pt x="504" y="2170"/>
                  </a:cubicBezTo>
                  <a:cubicBezTo>
                    <a:pt x="549" y="2209"/>
                    <a:pt x="629" y="2226"/>
                    <a:pt x="729" y="2226"/>
                  </a:cubicBezTo>
                  <a:cubicBezTo>
                    <a:pt x="1066" y="2226"/>
                    <a:pt x="1624" y="2029"/>
                    <a:pt x="1767" y="1798"/>
                  </a:cubicBezTo>
                  <a:cubicBezTo>
                    <a:pt x="1978" y="1458"/>
                    <a:pt x="1757" y="849"/>
                    <a:pt x="1699"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4" name="Google Shape;5024;p10"/>
            <p:cNvSpPr/>
            <p:nvPr/>
          </p:nvSpPr>
          <p:spPr>
            <a:xfrm>
              <a:off x="6260250" y="2511850"/>
              <a:ext cx="57425" cy="44725"/>
            </a:xfrm>
            <a:custGeom>
              <a:rect b="b" l="l" r="r" t="t"/>
              <a:pathLst>
                <a:path extrusionOk="0" h="1789" w="2297">
                  <a:moveTo>
                    <a:pt x="1264" y="0"/>
                  </a:moveTo>
                  <a:cubicBezTo>
                    <a:pt x="878" y="0"/>
                    <a:pt x="394" y="181"/>
                    <a:pt x="173" y="433"/>
                  </a:cubicBezTo>
                  <a:cubicBezTo>
                    <a:pt x="1" y="629"/>
                    <a:pt x="223" y="1519"/>
                    <a:pt x="517" y="1703"/>
                  </a:cubicBezTo>
                  <a:cubicBezTo>
                    <a:pt x="615" y="1766"/>
                    <a:pt x="738" y="1789"/>
                    <a:pt x="885" y="1789"/>
                  </a:cubicBezTo>
                  <a:cubicBezTo>
                    <a:pt x="1231" y="1789"/>
                    <a:pt x="1707" y="1660"/>
                    <a:pt x="2297" y="1612"/>
                  </a:cubicBezTo>
                  <a:cubicBezTo>
                    <a:pt x="1946" y="827"/>
                    <a:pt x="1843" y="140"/>
                    <a:pt x="1542" y="40"/>
                  </a:cubicBezTo>
                  <a:cubicBezTo>
                    <a:pt x="1461" y="13"/>
                    <a:pt x="1366" y="0"/>
                    <a:pt x="1264"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5" name="Google Shape;5025;p10"/>
            <p:cNvSpPr/>
            <p:nvPr/>
          </p:nvSpPr>
          <p:spPr>
            <a:xfrm>
              <a:off x="1456425" y="3710625"/>
              <a:ext cx="54325" cy="45600"/>
            </a:xfrm>
            <a:custGeom>
              <a:rect b="b" l="l" r="r" t="t"/>
              <a:pathLst>
                <a:path extrusionOk="0" h="1824" w="2173">
                  <a:moveTo>
                    <a:pt x="1239" y="1"/>
                  </a:moveTo>
                  <a:cubicBezTo>
                    <a:pt x="868" y="1"/>
                    <a:pt x="410" y="277"/>
                    <a:pt x="0" y="405"/>
                  </a:cubicBezTo>
                  <a:cubicBezTo>
                    <a:pt x="165" y="877"/>
                    <a:pt x="205" y="1519"/>
                    <a:pt x="535" y="1764"/>
                  </a:cubicBezTo>
                  <a:cubicBezTo>
                    <a:pt x="592" y="1806"/>
                    <a:pt x="668" y="1824"/>
                    <a:pt x="759" y="1824"/>
                  </a:cubicBezTo>
                  <a:cubicBezTo>
                    <a:pt x="1076" y="1824"/>
                    <a:pt x="1583" y="1612"/>
                    <a:pt x="2172" y="1500"/>
                  </a:cubicBezTo>
                  <a:cubicBezTo>
                    <a:pt x="1838" y="800"/>
                    <a:pt x="1718" y="116"/>
                    <a:pt x="1415" y="25"/>
                  </a:cubicBezTo>
                  <a:cubicBezTo>
                    <a:pt x="1359" y="8"/>
                    <a:pt x="1300" y="1"/>
                    <a:pt x="1239"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6" name="Google Shape;5026;p10"/>
            <p:cNvSpPr/>
            <p:nvPr/>
          </p:nvSpPr>
          <p:spPr>
            <a:xfrm>
              <a:off x="4246900" y="5269825"/>
              <a:ext cx="50550" cy="54700"/>
            </a:xfrm>
            <a:custGeom>
              <a:rect b="b" l="l" r="r" t="t"/>
              <a:pathLst>
                <a:path extrusionOk="0" h="2188" w="2022">
                  <a:moveTo>
                    <a:pt x="1620" y="0"/>
                  </a:moveTo>
                  <a:cubicBezTo>
                    <a:pt x="918" y="333"/>
                    <a:pt x="236" y="450"/>
                    <a:pt x="133" y="756"/>
                  </a:cubicBezTo>
                  <a:cubicBezTo>
                    <a:pt x="0" y="1154"/>
                    <a:pt x="326" y="1702"/>
                    <a:pt x="454" y="2187"/>
                  </a:cubicBezTo>
                  <a:cubicBezTo>
                    <a:pt x="928" y="2024"/>
                    <a:pt x="1568" y="1988"/>
                    <a:pt x="1824" y="1657"/>
                  </a:cubicBezTo>
                  <a:cubicBezTo>
                    <a:pt x="2022" y="1400"/>
                    <a:pt x="1736" y="768"/>
                    <a:pt x="1620"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7" name="Google Shape;5027;p10"/>
            <p:cNvSpPr/>
            <p:nvPr/>
          </p:nvSpPr>
          <p:spPr>
            <a:xfrm>
              <a:off x="1356325" y="3332600"/>
              <a:ext cx="50600" cy="54900"/>
            </a:xfrm>
            <a:custGeom>
              <a:rect b="b" l="l" r="r" t="t"/>
              <a:pathLst>
                <a:path extrusionOk="0" h="2196" w="2024">
                  <a:moveTo>
                    <a:pt x="1614" y="0"/>
                  </a:moveTo>
                  <a:cubicBezTo>
                    <a:pt x="914" y="339"/>
                    <a:pt x="232" y="460"/>
                    <a:pt x="132" y="768"/>
                  </a:cubicBezTo>
                  <a:cubicBezTo>
                    <a:pt x="1" y="1166"/>
                    <a:pt x="331" y="1713"/>
                    <a:pt x="463" y="2196"/>
                  </a:cubicBezTo>
                  <a:cubicBezTo>
                    <a:pt x="936" y="2029"/>
                    <a:pt x="1574" y="1990"/>
                    <a:pt x="1828" y="1655"/>
                  </a:cubicBezTo>
                  <a:cubicBezTo>
                    <a:pt x="2024" y="1397"/>
                    <a:pt x="1736" y="768"/>
                    <a:pt x="1614"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8" name="Google Shape;5028;p10"/>
            <p:cNvSpPr/>
            <p:nvPr/>
          </p:nvSpPr>
          <p:spPr>
            <a:xfrm>
              <a:off x="4799925" y="5122125"/>
              <a:ext cx="48800" cy="41300"/>
            </a:xfrm>
            <a:custGeom>
              <a:rect b="b" l="l" r="r" t="t"/>
              <a:pathLst>
                <a:path extrusionOk="0" h="1652" w="1952">
                  <a:moveTo>
                    <a:pt x="1045" y="1"/>
                  </a:moveTo>
                  <a:cubicBezTo>
                    <a:pt x="740" y="1"/>
                    <a:pt x="343" y="210"/>
                    <a:pt x="1" y="294"/>
                  </a:cubicBezTo>
                  <a:cubicBezTo>
                    <a:pt x="116" y="738"/>
                    <a:pt x="105" y="1324"/>
                    <a:pt x="388" y="1580"/>
                  </a:cubicBezTo>
                  <a:cubicBezTo>
                    <a:pt x="445" y="1632"/>
                    <a:pt x="529" y="1652"/>
                    <a:pt x="638" y="1652"/>
                  </a:cubicBezTo>
                  <a:cubicBezTo>
                    <a:pt x="930" y="1652"/>
                    <a:pt x="1396" y="1507"/>
                    <a:pt x="1952" y="1443"/>
                  </a:cubicBezTo>
                  <a:cubicBezTo>
                    <a:pt x="1623" y="751"/>
                    <a:pt x="1532" y="169"/>
                    <a:pt x="1237" y="38"/>
                  </a:cubicBezTo>
                  <a:cubicBezTo>
                    <a:pt x="1179" y="12"/>
                    <a:pt x="1114" y="1"/>
                    <a:pt x="1045"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9" name="Google Shape;5029;p10"/>
            <p:cNvSpPr/>
            <p:nvPr/>
          </p:nvSpPr>
          <p:spPr>
            <a:xfrm>
              <a:off x="1310450" y="3160375"/>
              <a:ext cx="49925" cy="41725"/>
            </a:xfrm>
            <a:custGeom>
              <a:rect b="b" l="l" r="r" t="t"/>
              <a:pathLst>
                <a:path extrusionOk="0" h="1669" w="1997">
                  <a:moveTo>
                    <a:pt x="1058" y="1"/>
                  </a:moveTo>
                  <a:cubicBezTo>
                    <a:pt x="751" y="1"/>
                    <a:pt x="348" y="236"/>
                    <a:pt x="1" y="336"/>
                  </a:cubicBezTo>
                  <a:cubicBezTo>
                    <a:pt x="132" y="777"/>
                    <a:pt x="144" y="1362"/>
                    <a:pt x="436" y="1606"/>
                  </a:cubicBezTo>
                  <a:cubicBezTo>
                    <a:pt x="489" y="1650"/>
                    <a:pt x="563" y="1668"/>
                    <a:pt x="656" y="1668"/>
                  </a:cubicBezTo>
                  <a:cubicBezTo>
                    <a:pt x="947" y="1668"/>
                    <a:pt x="1420" y="1495"/>
                    <a:pt x="1996" y="1405"/>
                  </a:cubicBezTo>
                  <a:cubicBezTo>
                    <a:pt x="1641" y="727"/>
                    <a:pt x="1525" y="152"/>
                    <a:pt x="1224" y="30"/>
                  </a:cubicBezTo>
                  <a:cubicBezTo>
                    <a:pt x="1173" y="9"/>
                    <a:pt x="1117" y="1"/>
                    <a:pt x="1058"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0" name="Google Shape;5030;p10"/>
            <p:cNvSpPr/>
            <p:nvPr/>
          </p:nvSpPr>
          <p:spPr>
            <a:xfrm>
              <a:off x="4063200" y="5334250"/>
              <a:ext cx="46550" cy="51050"/>
            </a:xfrm>
            <a:custGeom>
              <a:rect b="b" l="l" r="r" t="t"/>
              <a:pathLst>
                <a:path extrusionOk="0" h="2042" w="1862">
                  <a:moveTo>
                    <a:pt x="1443" y="1"/>
                  </a:moveTo>
                  <a:cubicBezTo>
                    <a:pt x="1007" y="144"/>
                    <a:pt x="427" y="167"/>
                    <a:pt x="182" y="469"/>
                  </a:cubicBezTo>
                  <a:cubicBezTo>
                    <a:pt x="1" y="693"/>
                    <a:pt x="256" y="1275"/>
                    <a:pt x="368" y="2042"/>
                  </a:cubicBezTo>
                  <a:cubicBezTo>
                    <a:pt x="1043" y="1666"/>
                    <a:pt x="1614" y="1535"/>
                    <a:pt x="1735" y="1230"/>
                  </a:cubicBezTo>
                  <a:cubicBezTo>
                    <a:pt x="1862" y="907"/>
                    <a:pt x="1558" y="416"/>
                    <a:pt x="1443"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1" name="Google Shape;5031;p10"/>
            <p:cNvSpPr/>
            <p:nvPr/>
          </p:nvSpPr>
          <p:spPr>
            <a:xfrm>
              <a:off x="3051475" y="5231225"/>
              <a:ext cx="53025" cy="43225"/>
            </a:xfrm>
            <a:custGeom>
              <a:rect b="b" l="l" r="r" t="t"/>
              <a:pathLst>
                <a:path extrusionOk="0" h="1729" w="2121">
                  <a:moveTo>
                    <a:pt x="1051" y="0"/>
                  </a:moveTo>
                  <a:cubicBezTo>
                    <a:pt x="699" y="0"/>
                    <a:pt x="212" y="166"/>
                    <a:pt x="142" y="346"/>
                  </a:cubicBezTo>
                  <a:cubicBezTo>
                    <a:pt x="0" y="712"/>
                    <a:pt x="127" y="1409"/>
                    <a:pt x="406" y="1637"/>
                  </a:cubicBezTo>
                  <a:cubicBezTo>
                    <a:pt x="488" y="1704"/>
                    <a:pt x="605" y="1729"/>
                    <a:pt x="753" y="1729"/>
                  </a:cubicBezTo>
                  <a:cubicBezTo>
                    <a:pt x="1073" y="1729"/>
                    <a:pt x="1540" y="1616"/>
                    <a:pt x="2121" y="1580"/>
                  </a:cubicBezTo>
                  <a:cubicBezTo>
                    <a:pt x="1750" y="815"/>
                    <a:pt x="1646" y="226"/>
                    <a:pt x="1322" y="52"/>
                  </a:cubicBezTo>
                  <a:cubicBezTo>
                    <a:pt x="1255" y="16"/>
                    <a:pt x="1160" y="0"/>
                    <a:pt x="1051"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2" name="Google Shape;5032;p10"/>
            <p:cNvSpPr/>
            <p:nvPr/>
          </p:nvSpPr>
          <p:spPr>
            <a:xfrm>
              <a:off x="2120925" y="4707950"/>
              <a:ext cx="53825" cy="43550"/>
            </a:xfrm>
            <a:custGeom>
              <a:rect b="b" l="l" r="r" t="t"/>
              <a:pathLst>
                <a:path extrusionOk="0" h="1742" w="2153">
                  <a:moveTo>
                    <a:pt x="1067" y="1"/>
                  </a:moveTo>
                  <a:cubicBezTo>
                    <a:pt x="713" y="1"/>
                    <a:pt x="197" y="194"/>
                    <a:pt x="131" y="386"/>
                  </a:cubicBezTo>
                  <a:cubicBezTo>
                    <a:pt x="1" y="755"/>
                    <a:pt x="154" y="1447"/>
                    <a:pt x="442" y="1662"/>
                  </a:cubicBezTo>
                  <a:cubicBezTo>
                    <a:pt x="518" y="1720"/>
                    <a:pt x="620" y="1742"/>
                    <a:pt x="747" y="1742"/>
                  </a:cubicBezTo>
                  <a:cubicBezTo>
                    <a:pt x="1068" y="1742"/>
                    <a:pt x="1546" y="1601"/>
                    <a:pt x="2152" y="1540"/>
                  </a:cubicBezTo>
                  <a:cubicBezTo>
                    <a:pt x="1752" y="788"/>
                    <a:pt x="1628" y="203"/>
                    <a:pt x="1298" y="43"/>
                  </a:cubicBezTo>
                  <a:cubicBezTo>
                    <a:pt x="1238" y="14"/>
                    <a:pt x="1158" y="1"/>
                    <a:pt x="1067"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3" name="Google Shape;5033;p10"/>
            <p:cNvSpPr/>
            <p:nvPr/>
          </p:nvSpPr>
          <p:spPr>
            <a:xfrm>
              <a:off x="5170975" y="642625"/>
              <a:ext cx="41400" cy="46500"/>
            </a:xfrm>
            <a:custGeom>
              <a:rect b="b" l="l" r="r" t="t"/>
              <a:pathLst>
                <a:path extrusionOk="0" h="1860" w="1656">
                  <a:moveTo>
                    <a:pt x="1489" y="0"/>
                  </a:moveTo>
                  <a:lnTo>
                    <a:pt x="1489" y="0"/>
                  </a:lnTo>
                  <a:cubicBezTo>
                    <a:pt x="817" y="274"/>
                    <a:pt x="234" y="341"/>
                    <a:pt x="133" y="595"/>
                  </a:cubicBezTo>
                  <a:cubicBezTo>
                    <a:pt x="1" y="934"/>
                    <a:pt x="124" y="1531"/>
                    <a:pt x="372" y="1796"/>
                  </a:cubicBezTo>
                  <a:cubicBezTo>
                    <a:pt x="412" y="1840"/>
                    <a:pt x="502" y="1859"/>
                    <a:pt x="615" y="1859"/>
                  </a:cubicBezTo>
                  <a:cubicBezTo>
                    <a:pt x="904" y="1859"/>
                    <a:pt x="1342" y="1732"/>
                    <a:pt x="1460" y="1558"/>
                  </a:cubicBezTo>
                  <a:cubicBezTo>
                    <a:pt x="1656" y="1270"/>
                    <a:pt x="1496" y="741"/>
                    <a:pt x="1489"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4" name="Google Shape;5034;p10"/>
            <p:cNvSpPr/>
            <p:nvPr/>
          </p:nvSpPr>
          <p:spPr>
            <a:xfrm>
              <a:off x="6313825" y="2698175"/>
              <a:ext cx="49575" cy="39750"/>
            </a:xfrm>
            <a:custGeom>
              <a:rect b="b" l="l" r="r" t="t"/>
              <a:pathLst>
                <a:path extrusionOk="0" h="1590" w="1983">
                  <a:moveTo>
                    <a:pt x="1029" y="0"/>
                  </a:moveTo>
                  <a:cubicBezTo>
                    <a:pt x="700" y="0"/>
                    <a:pt x="284" y="136"/>
                    <a:pt x="163" y="328"/>
                  </a:cubicBezTo>
                  <a:cubicBezTo>
                    <a:pt x="1" y="585"/>
                    <a:pt x="157" y="1288"/>
                    <a:pt x="415" y="1499"/>
                  </a:cubicBezTo>
                  <a:cubicBezTo>
                    <a:pt x="497" y="1566"/>
                    <a:pt x="614" y="1589"/>
                    <a:pt x="764" y="1589"/>
                  </a:cubicBezTo>
                  <a:cubicBezTo>
                    <a:pt x="1057" y="1589"/>
                    <a:pt x="1472" y="1500"/>
                    <a:pt x="1983" y="1480"/>
                  </a:cubicBezTo>
                  <a:cubicBezTo>
                    <a:pt x="1680" y="771"/>
                    <a:pt x="1611" y="188"/>
                    <a:pt x="1327" y="53"/>
                  </a:cubicBezTo>
                  <a:cubicBezTo>
                    <a:pt x="1249" y="17"/>
                    <a:pt x="1145" y="0"/>
                    <a:pt x="1029"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5" name="Google Shape;5035;p10"/>
            <p:cNvSpPr/>
            <p:nvPr/>
          </p:nvSpPr>
          <p:spPr>
            <a:xfrm>
              <a:off x="3688650" y="286675"/>
              <a:ext cx="44250" cy="48200"/>
            </a:xfrm>
            <a:custGeom>
              <a:rect b="b" l="l" r="r" t="t"/>
              <a:pathLst>
                <a:path extrusionOk="0" h="1928" w="1770">
                  <a:moveTo>
                    <a:pt x="1393" y="0"/>
                  </a:moveTo>
                  <a:cubicBezTo>
                    <a:pt x="979" y="103"/>
                    <a:pt x="407" y="81"/>
                    <a:pt x="198" y="346"/>
                  </a:cubicBezTo>
                  <a:cubicBezTo>
                    <a:pt x="1" y="598"/>
                    <a:pt x="185" y="1153"/>
                    <a:pt x="214" y="1928"/>
                  </a:cubicBezTo>
                  <a:cubicBezTo>
                    <a:pt x="914" y="1603"/>
                    <a:pt x="1491" y="1515"/>
                    <a:pt x="1626" y="1223"/>
                  </a:cubicBezTo>
                  <a:cubicBezTo>
                    <a:pt x="1769" y="917"/>
                    <a:pt x="1489" y="416"/>
                    <a:pt x="1393"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6" name="Google Shape;5036;p10"/>
            <p:cNvSpPr/>
            <p:nvPr/>
          </p:nvSpPr>
          <p:spPr>
            <a:xfrm>
              <a:off x="2592225" y="595100"/>
              <a:ext cx="44850" cy="50625"/>
            </a:xfrm>
            <a:custGeom>
              <a:rect b="b" l="l" r="r" t="t"/>
              <a:pathLst>
                <a:path extrusionOk="0" h="2025" w="1794">
                  <a:moveTo>
                    <a:pt x="1465" y="0"/>
                  </a:moveTo>
                  <a:cubicBezTo>
                    <a:pt x="792" y="388"/>
                    <a:pt x="223" y="526"/>
                    <a:pt x="116" y="827"/>
                  </a:cubicBezTo>
                  <a:cubicBezTo>
                    <a:pt x="1" y="1145"/>
                    <a:pt x="325" y="1620"/>
                    <a:pt x="456" y="2025"/>
                  </a:cubicBezTo>
                  <a:cubicBezTo>
                    <a:pt x="860" y="1883"/>
                    <a:pt x="1433" y="1855"/>
                    <a:pt x="1619" y="1571"/>
                  </a:cubicBezTo>
                  <a:cubicBezTo>
                    <a:pt x="1794" y="1304"/>
                    <a:pt x="1563" y="769"/>
                    <a:pt x="1465"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7" name="Google Shape;5037;p10"/>
            <p:cNvSpPr/>
            <p:nvPr/>
          </p:nvSpPr>
          <p:spPr>
            <a:xfrm>
              <a:off x="4938375" y="511825"/>
              <a:ext cx="41400" cy="46500"/>
            </a:xfrm>
            <a:custGeom>
              <a:rect b="b" l="l" r="r" t="t"/>
              <a:pathLst>
                <a:path extrusionOk="0" h="1860" w="1656">
                  <a:moveTo>
                    <a:pt x="1489" y="1"/>
                  </a:moveTo>
                  <a:cubicBezTo>
                    <a:pt x="817" y="275"/>
                    <a:pt x="233" y="343"/>
                    <a:pt x="133" y="596"/>
                  </a:cubicBezTo>
                  <a:cubicBezTo>
                    <a:pt x="0" y="935"/>
                    <a:pt x="124" y="1533"/>
                    <a:pt x="372" y="1797"/>
                  </a:cubicBezTo>
                  <a:cubicBezTo>
                    <a:pt x="412" y="1841"/>
                    <a:pt x="502" y="1860"/>
                    <a:pt x="615" y="1860"/>
                  </a:cubicBezTo>
                  <a:cubicBezTo>
                    <a:pt x="904" y="1860"/>
                    <a:pt x="1342" y="1733"/>
                    <a:pt x="1459" y="1560"/>
                  </a:cubicBezTo>
                  <a:cubicBezTo>
                    <a:pt x="1655" y="1273"/>
                    <a:pt x="1496" y="742"/>
                    <a:pt x="1489"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8" name="Google Shape;5038;p10"/>
            <p:cNvSpPr/>
            <p:nvPr/>
          </p:nvSpPr>
          <p:spPr>
            <a:xfrm>
              <a:off x="5683950" y="1096825"/>
              <a:ext cx="49150" cy="37775"/>
            </a:xfrm>
            <a:custGeom>
              <a:rect b="b" l="l" r="r" t="t"/>
              <a:pathLst>
                <a:path extrusionOk="0" h="1511" w="1966">
                  <a:moveTo>
                    <a:pt x="1081" y="0"/>
                  </a:moveTo>
                  <a:cubicBezTo>
                    <a:pt x="751" y="0"/>
                    <a:pt x="346" y="148"/>
                    <a:pt x="147" y="360"/>
                  </a:cubicBezTo>
                  <a:cubicBezTo>
                    <a:pt x="0" y="514"/>
                    <a:pt x="181" y="1289"/>
                    <a:pt x="426" y="1438"/>
                  </a:cubicBezTo>
                  <a:cubicBezTo>
                    <a:pt x="513" y="1491"/>
                    <a:pt x="620" y="1511"/>
                    <a:pt x="747" y="1511"/>
                  </a:cubicBezTo>
                  <a:cubicBezTo>
                    <a:pt x="1045" y="1511"/>
                    <a:pt x="1453" y="1403"/>
                    <a:pt x="1966" y="1362"/>
                  </a:cubicBezTo>
                  <a:cubicBezTo>
                    <a:pt x="1667" y="700"/>
                    <a:pt x="1578" y="117"/>
                    <a:pt x="1325" y="34"/>
                  </a:cubicBezTo>
                  <a:cubicBezTo>
                    <a:pt x="1253" y="11"/>
                    <a:pt x="1169" y="0"/>
                    <a:pt x="1081"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9" name="Google Shape;5039;p10"/>
            <p:cNvSpPr/>
            <p:nvPr/>
          </p:nvSpPr>
          <p:spPr>
            <a:xfrm>
              <a:off x="4290225" y="303500"/>
              <a:ext cx="41375" cy="46500"/>
            </a:xfrm>
            <a:custGeom>
              <a:rect b="b" l="l" r="r" t="t"/>
              <a:pathLst>
                <a:path extrusionOk="0" h="1860" w="1655">
                  <a:moveTo>
                    <a:pt x="1488" y="1"/>
                  </a:moveTo>
                  <a:cubicBezTo>
                    <a:pt x="816" y="275"/>
                    <a:pt x="233" y="341"/>
                    <a:pt x="133" y="596"/>
                  </a:cubicBezTo>
                  <a:cubicBezTo>
                    <a:pt x="0" y="933"/>
                    <a:pt x="124" y="1532"/>
                    <a:pt x="371" y="1797"/>
                  </a:cubicBezTo>
                  <a:cubicBezTo>
                    <a:pt x="411" y="1840"/>
                    <a:pt x="501" y="1859"/>
                    <a:pt x="613" y="1859"/>
                  </a:cubicBezTo>
                  <a:cubicBezTo>
                    <a:pt x="902" y="1859"/>
                    <a:pt x="1341" y="1731"/>
                    <a:pt x="1459" y="1558"/>
                  </a:cubicBezTo>
                  <a:cubicBezTo>
                    <a:pt x="1655" y="1271"/>
                    <a:pt x="1496" y="742"/>
                    <a:pt x="1488"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0" name="Google Shape;5040;p10"/>
            <p:cNvSpPr/>
            <p:nvPr/>
          </p:nvSpPr>
          <p:spPr>
            <a:xfrm>
              <a:off x="1506075" y="3896725"/>
              <a:ext cx="44225" cy="48200"/>
            </a:xfrm>
            <a:custGeom>
              <a:rect b="b" l="l" r="r" t="t"/>
              <a:pathLst>
                <a:path extrusionOk="0" h="1928" w="1769">
                  <a:moveTo>
                    <a:pt x="1393" y="0"/>
                  </a:moveTo>
                  <a:cubicBezTo>
                    <a:pt x="979" y="104"/>
                    <a:pt x="407" y="82"/>
                    <a:pt x="198" y="347"/>
                  </a:cubicBezTo>
                  <a:cubicBezTo>
                    <a:pt x="1" y="597"/>
                    <a:pt x="185" y="1153"/>
                    <a:pt x="214" y="1928"/>
                  </a:cubicBezTo>
                  <a:cubicBezTo>
                    <a:pt x="914" y="1604"/>
                    <a:pt x="1490" y="1515"/>
                    <a:pt x="1626" y="1224"/>
                  </a:cubicBezTo>
                  <a:cubicBezTo>
                    <a:pt x="1769" y="917"/>
                    <a:pt x="1488" y="416"/>
                    <a:pt x="1393"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1" name="Google Shape;5041;p10"/>
            <p:cNvSpPr/>
            <p:nvPr/>
          </p:nvSpPr>
          <p:spPr>
            <a:xfrm>
              <a:off x="6016050" y="1584100"/>
              <a:ext cx="44675" cy="49500"/>
            </a:xfrm>
            <a:custGeom>
              <a:rect b="b" l="l" r="r" t="t"/>
              <a:pathLst>
                <a:path extrusionOk="0" h="1980" w="1787">
                  <a:moveTo>
                    <a:pt x="1493" y="0"/>
                  </a:moveTo>
                  <a:cubicBezTo>
                    <a:pt x="811" y="369"/>
                    <a:pt x="239" y="493"/>
                    <a:pt x="124" y="790"/>
                  </a:cubicBezTo>
                  <a:cubicBezTo>
                    <a:pt x="0" y="1106"/>
                    <a:pt x="199" y="1797"/>
                    <a:pt x="463" y="1937"/>
                  </a:cubicBezTo>
                  <a:cubicBezTo>
                    <a:pt x="519" y="1966"/>
                    <a:pt x="593" y="1980"/>
                    <a:pt x="678" y="1980"/>
                  </a:cubicBezTo>
                  <a:cubicBezTo>
                    <a:pt x="994" y="1980"/>
                    <a:pt x="1452" y="1794"/>
                    <a:pt x="1604" y="1576"/>
                  </a:cubicBezTo>
                  <a:cubicBezTo>
                    <a:pt x="1786" y="1313"/>
                    <a:pt x="1568" y="771"/>
                    <a:pt x="1493"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2" name="Google Shape;5042;p10"/>
            <p:cNvSpPr/>
            <p:nvPr/>
          </p:nvSpPr>
          <p:spPr>
            <a:xfrm>
              <a:off x="1646250" y="1470475"/>
              <a:ext cx="38925" cy="42950"/>
            </a:xfrm>
            <a:custGeom>
              <a:rect b="b" l="l" r="r" t="t"/>
              <a:pathLst>
                <a:path extrusionOk="0" h="1718" w="1557">
                  <a:moveTo>
                    <a:pt x="1272" y="1"/>
                  </a:moveTo>
                  <a:cubicBezTo>
                    <a:pt x="696" y="321"/>
                    <a:pt x="200" y="434"/>
                    <a:pt x="102" y="693"/>
                  </a:cubicBezTo>
                  <a:cubicBezTo>
                    <a:pt x="1" y="969"/>
                    <a:pt x="186" y="1567"/>
                    <a:pt x="418" y="1684"/>
                  </a:cubicBezTo>
                  <a:cubicBezTo>
                    <a:pt x="464" y="1707"/>
                    <a:pt x="524" y="1717"/>
                    <a:pt x="593" y="1717"/>
                  </a:cubicBezTo>
                  <a:cubicBezTo>
                    <a:pt x="869" y="1717"/>
                    <a:pt x="1275" y="1546"/>
                    <a:pt x="1405" y="1349"/>
                  </a:cubicBezTo>
                  <a:cubicBezTo>
                    <a:pt x="1557" y="1118"/>
                    <a:pt x="1355" y="651"/>
                    <a:pt x="1272"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3" name="Google Shape;5043;p10"/>
            <p:cNvSpPr/>
            <p:nvPr/>
          </p:nvSpPr>
          <p:spPr>
            <a:xfrm>
              <a:off x="6064425" y="3963300"/>
              <a:ext cx="38700" cy="42650"/>
            </a:xfrm>
            <a:custGeom>
              <a:rect b="b" l="l" r="r" t="t"/>
              <a:pathLst>
                <a:path extrusionOk="0" h="1706" w="1548">
                  <a:moveTo>
                    <a:pt x="1184" y="0"/>
                  </a:moveTo>
                  <a:cubicBezTo>
                    <a:pt x="828" y="108"/>
                    <a:pt x="330" y="112"/>
                    <a:pt x="161" y="352"/>
                  </a:cubicBezTo>
                  <a:cubicBezTo>
                    <a:pt x="0" y="576"/>
                    <a:pt x="186" y="1051"/>
                    <a:pt x="248" y="1705"/>
                  </a:cubicBezTo>
                  <a:cubicBezTo>
                    <a:pt x="833" y="1405"/>
                    <a:pt x="1332" y="1307"/>
                    <a:pt x="1437" y="1052"/>
                  </a:cubicBezTo>
                  <a:cubicBezTo>
                    <a:pt x="1548" y="780"/>
                    <a:pt x="1284" y="357"/>
                    <a:pt x="1184"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4" name="Google Shape;5044;p10"/>
            <p:cNvSpPr/>
            <p:nvPr/>
          </p:nvSpPr>
          <p:spPr>
            <a:xfrm>
              <a:off x="6280225" y="3305075"/>
              <a:ext cx="41800" cy="44200"/>
            </a:xfrm>
            <a:custGeom>
              <a:rect b="b" l="l" r="r" t="t"/>
              <a:pathLst>
                <a:path extrusionOk="0" h="1768" w="1672">
                  <a:moveTo>
                    <a:pt x="978" y="0"/>
                  </a:moveTo>
                  <a:cubicBezTo>
                    <a:pt x="678" y="0"/>
                    <a:pt x="338" y="98"/>
                    <a:pt x="194" y="267"/>
                  </a:cubicBezTo>
                  <a:cubicBezTo>
                    <a:pt x="1" y="494"/>
                    <a:pt x="172" y="1033"/>
                    <a:pt x="189" y="1767"/>
                  </a:cubicBezTo>
                  <a:cubicBezTo>
                    <a:pt x="849" y="1456"/>
                    <a:pt x="1359" y="1374"/>
                    <a:pt x="1529" y="1089"/>
                  </a:cubicBezTo>
                  <a:cubicBezTo>
                    <a:pt x="1672" y="849"/>
                    <a:pt x="1517" y="133"/>
                    <a:pt x="1322" y="56"/>
                  </a:cubicBezTo>
                  <a:cubicBezTo>
                    <a:pt x="1227" y="18"/>
                    <a:pt x="1106" y="0"/>
                    <a:pt x="978"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5" name="Google Shape;5045;p10"/>
            <p:cNvSpPr/>
            <p:nvPr/>
          </p:nvSpPr>
          <p:spPr>
            <a:xfrm>
              <a:off x="2093900" y="941675"/>
              <a:ext cx="41975" cy="44550"/>
            </a:xfrm>
            <a:custGeom>
              <a:rect b="b" l="l" r="r" t="t"/>
              <a:pathLst>
                <a:path extrusionOk="0" h="1782" w="1679">
                  <a:moveTo>
                    <a:pt x="1467" y="1"/>
                  </a:moveTo>
                  <a:cubicBezTo>
                    <a:pt x="814" y="323"/>
                    <a:pt x="305" y="415"/>
                    <a:pt x="139" y="705"/>
                  </a:cubicBezTo>
                  <a:cubicBezTo>
                    <a:pt x="0" y="947"/>
                    <a:pt x="170" y="1662"/>
                    <a:pt x="364" y="1734"/>
                  </a:cubicBezTo>
                  <a:cubicBezTo>
                    <a:pt x="453" y="1766"/>
                    <a:pt x="563" y="1782"/>
                    <a:pt x="680" y="1782"/>
                  </a:cubicBezTo>
                  <a:cubicBezTo>
                    <a:pt x="988" y="1782"/>
                    <a:pt x="1344" y="1676"/>
                    <a:pt x="1490" y="1498"/>
                  </a:cubicBezTo>
                  <a:cubicBezTo>
                    <a:pt x="1679" y="1268"/>
                    <a:pt x="1499" y="733"/>
                    <a:pt x="1467"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6" name="Google Shape;5046;p10"/>
            <p:cNvSpPr/>
            <p:nvPr/>
          </p:nvSpPr>
          <p:spPr>
            <a:xfrm>
              <a:off x="1561200" y="4083150"/>
              <a:ext cx="42650" cy="34950"/>
            </a:xfrm>
            <a:custGeom>
              <a:rect b="b" l="l" r="r" t="t"/>
              <a:pathLst>
                <a:path extrusionOk="0" h="1398" w="1706">
                  <a:moveTo>
                    <a:pt x="914" y="0"/>
                  </a:moveTo>
                  <a:cubicBezTo>
                    <a:pt x="650" y="0"/>
                    <a:pt x="302" y="226"/>
                    <a:pt x="0" y="328"/>
                  </a:cubicBezTo>
                  <a:cubicBezTo>
                    <a:pt x="112" y="682"/>
                    <a:pt x="125" y="1186"/>
                    <a:pt x="366" y="1345"/>
                  </a:cubicBezTo>
                  <a:cubicBezTo>
                    <a:pt x="422" y="1383"/>
                    <a:pt x="493" y="1398"/>
                    <a:pt x="578" y="1398"/>
                  </a:cubicBezTo>
                  <a:cubicBezTo>
                    <a:pt x="835" y="1398"/>
                    <a:pt x="1219" y="1260"/>
                    <a:pt x="1705" y="1189"/>
                  </a:cubicBezTo>
                  <a:cubicBezTo>
                    <a:pt x="1397" y="613"/>
                    <a:pt x="1292" y="112"/>
                    <a:pt x="1038" y="20"/>
                  </a:cubicBezTo>
                  <a:cubicBezTo>
                    <a:pt x="999" y="6"/>
                    <a:pt x="957" y="0"/>
                    <a:pt x="914"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7" name="Google Shape;5047;p10"/>
            <p:cNvSpPr/>
            <p:nvPr/>
          </p:nvSpPr>
          <p:spPr>
            <a:xfrm>
              <a:off x="3884425" y="5389925"/>
              <a:ext cx="39000" cy="43775"/>
            </a:xfrm>
            <a:custGeom>
              <a:rect b="b" l="l" r="r" t="t"/>
              <a:pathLst>
                <a:path extrusionOk="0" h="1751" w="1560">
                  <a:moveTo>
                    <a:pt x="1156" y="0"/>
                  </a:moveTo>
                  <a:cubicBezTo>
                    <a:pt x="805" y="126"/>
                    <a:pt x="305" y="157"/>
                    <a:pt x="149" y="406"/>
                  </a:cubicBezTo>
                  <a:cubicBezTo>
                    <a:pt x="0" y="640"/>
                    <a:pt x="211" y="1103"/>
                    <a:pt x="305" y="1751"/>
                  </a:cubicBezTo>
                  <a:cubicBezTo>
                    <a:pt x="876" y="1421"/>
                    <a:pt x="1372" y="1299"/>
                    <a:pt x="1462" y="1038"/>
                  </a:cubicBezTo>
                  <a:cubicBezTo>
                    <a:pt x="1559" y="759"/>
                    <a:pt x="1274" y="351"/>
                    <a:pt x="1156"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8" name="Google Shape;5048;p10"/>
            <p:cNvSpPr/>
            <p:nvPr/>
          </p:nvSpPr>
          <p:spPr>
            <a:xfrm>
              <a:off x="1296250" y="2367025"/>
              <a:ext cx="38325" cy="41325"/>
            </a:xfrm>
            <a:custGeom>
              <a:rect b="b" l="l" r="r" t="t"/>
              <a:pathLst>
                <a:path extrusionOk="0" h="1653" w="1533">
                  <a:moveTo>
                    <a:pt x="1348" y="0"/>
                  </a:moveTo>
                  <a:cubicBezTo>
                    <a:pt x="749" y="266"/>
                    <a:pt x="245" y="335"/>
                    <a:pt x="125" y="585"/>
                  </a:cubicBezTo>
                  <a:cubicBezTo>
                    <a:pt x="0" y="851"/>
                    <a:pt x="239" y="1290"/>
                    <a:pt x="318" y="1652"/>
                  </a:cubicBezTo>
                  <a:cubicBezTo>
                    <a:pt x="679" y="1565"/>
                    <a:pt x="1177" y="1589"/>
                    <a:pt x="1360" y="1359"/>
                  </a:cubicBezTo>
                  <a:cubicBezTo>
                    <a:pt x="1533" y="1142"/>
                    <a:pt x="1373" y="659"/>
                    <a:pt x="1348"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9" name="Google Shape;5049;p10"/>
            <p:cNvSpPr/>
            <p:nvPr/>
          </p:nvSpPr>
          <p:spPr>
            <a:xfrm>
              <a:off x="5485050" y="4728725"/>
              <a:ext cx="40500" cy="34250"/>
            </a:xfrm>
            <a:custGeom>
              <a:rect b="b" l="l" r="r" t="t"/>
              <a:pathLst>
                <a:path extrusionOk="0" h="1370" w="1620">
                  <a:moveTo>
                    <a:pt x="892" y="0"/>
                  </a:moveTo>
                  <a:cubicBezTo>
                    <a:pt x="635" y="0"/>
                    <a:pt x="292" y="177"/>
                    <a:pt x="0" y="248"/>
                  </a:cubicBezTo>
                  <a:cubicBezTo>
                    <a:pt x="81" y="610"/>
                    <a:pt x="49" y="1113"/>
                    <a:pt x="273" y="1294"/>
                  </a:cubicBezTo>
                  <a:cubicBezTo>
                    <a:pt x="342" y="1349"/>
                    <a:pt x="439" y="1369"/>
                    <a:pt x="561" y="1369"/>
                  </a:cubicBezTo>
                  <a:cubicBezTo>
                    <a:pt x="816" y="1369"/>
                    <a:pt x="1179" y="1284"/>
                    <a:pt x="1620" y="1260"/>
                  </a:cubicBezTo>
                  <a:cubicBezTo>
                    <a:pt x="1366" y="659"/>
                    <a:pt x="1306" y="150"/>
                    <a:pt x="1060" y="34"/>
                  </a:cubicBezTo>
                  <a:cubicBezTo>
                    <a:pt x="1010" y="10"/>
                    <a:pt x="954" y="0"/>
                    <a:pt x="892"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0" name="Google Shape;5050;p10"/>
            <p:cNvSpPr/>
            <p:nvPr/>
          </p:nvSpPr>
          <p:spPr>
            <a:xfrm>
              <a:off x="1511525" y="1715550"/>
              <a:ext cx="38975" cy="43425"/>
            </a:xfrm>
            <a:custGeom>
              <a:rect b="b" l="l" r="r" t="t"/>
              <a:pathLst>
                <a:path extrusionOk="0" h="1737" w="1559">
                  <a:moveTo>
                    <a:pt x="1166" y="0"/>
                  </a:moveTo>
                  <a:cubicBezTo>
                    <a:pt x="816" y="120"/>
                    <a:pt x="316" y="140"/>
                    <a:pt x="154" y="386"/>
                  </a:cubicBezTo>
                  <a:cubicBezTo>
                    <a:pt x="1" y="618"/>
                    <a:pt x="204" y="1085"/>
                    <a:pt x="287" y="1736"/>
                  </a:cubicBezTo>
                  <a:cubicBezTo>
                    <a:pt x="863" y="1416"/>
                    <a:pt x="1359" y="1303"/>
                    <a:pt x="1455" y="1043"/>
                  </a:cubicBezTo>
                  <a:cubicBezTo>
                    <a:pt x="1558" y="766"/>
                    <a:pt x="1278" y="352"/>
                    <a:pt x="1166"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1" name="Google Shape;5051;p10"/>
            <p:cNvSpPr/>
            <p:nvPr/>
          </p:nvSpPr>
          <p:spPr>
            <a:xfrm>
              <a:off x="1259375" y="2977800"/>
              <a:ext cx="49125" cy="37675"/>
            </a:xfrm>
            <a:custGeom>
              <a:rect b="b" l="l" r="r" t="t"/>
              <a:pathLst>
                <a:path extrusionOk="0" h="1507" w="1965">
                  <a:moveTo>
                    <a:pt x="1049" y="1"/>
                  </a:moveTo>
                  <a:cubicBezTo>
                    <a:pt x="739" y="1"/>
                    <a:pt x="298" y="225"/>
                    <a:pt x="124" y="469"/>
                  </a:cubicBezTo>
                  <a:cubicBezTo>
                    <a:pt x="0" y="644"/>
                    <a:pt x="237" y="1332"/>
                    <a:pt x="482" y="1456"/>
                  </a:cubicBezTo>
                  <a:cubicBezTo>
                    <a:pt x="553" y="1492"/>
                    <a:pt x="634" y="1506"/>
                    <a:pt x="727" y="1506"/>
                  </a:cubicBezTo>
                  <a:cubicBezTo>
                    <a:pt x="1017" y="1506"/>
                    <a:pt x="1420" y="1365"/>
                    <a:pt x="1964" y="1286"/>
                  </a:cubicBezTo>
                  <a:cubicBezTo>
                    <a:pt x="1600" y="654"/>
                    <a:pt x="1466" y="105"/>
                    <a:pt x="1186" y="19"/>
                  </a:cubicBezTo>
                  <a:cubicBezTo>
                    <a:pt x="1145" y="7"/>
                    <a:pt x="1099" y="1"/>
                    <a:pt x="1049"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2" name="Google Shape;5052;p10"/>
            <p:cNvSpPr/>
            <p:nvPr/>
          </p:nvSpPr>
          <p:spPr>
            <a:xfrm>
              <a:off x="4981450" y="5060825"/>
              <a:ext cx="42450" cy="45650"/>
            </a:xfrm>
            <a:custGeom>
              <a:rect b="b" l="l" r="r" t="t"/>
              <a:pathLst>
                <a:path extrusionOk="0" h="1826" w="1698">
                  <a:moveTo>
                    <a:pt x="1412" y="1"/>
                  </a:moveTo>
                  <a:cubicBezTo>
                    <a:pt x="775" y="363"/>
                    <a:pt x="273" y="485"/>
                    <a:pt x="124" y="783"/>
                  </a:cubicBezTo>
                  <a:cubicBezTo>
                    <a:pt x="0" y="1032"/>
                    <a:pt x="214" y="1731"/>
                    <a:pt x="416" y="1794"/>
                  </a:cubicBezTo>
                  <a:cubicBezTo>
                    <a:pt x="485" y="1816"/>
                    <a:pt x="568" y="1826"/>
                    <a:pt x="656" y="1826"/>
                  </a:cubicBezTo>
                  <a:cubicBezTo>
                    <a:pt x="978" y="1826"/>
                    <a:pt x="1377" y="1692"/>
                    <a:pt x="1522" y="1490"/>
                  </a:cubicBezTo>
                  <a:cubicBezTo>
                    <a:pt x="1698" y="1247"/>
                    <a:pt x="1487" y="727"/>
                    <a:pt x="1412"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3" name="Google Shape;5053;p10"/>
            <p:cNvSpPr/>
            <p:nvPr/>
          </p:nvSpPr>
          <p:spPr>
            <a:xfrm>
              <a:off x="5932100" y="4200775"/>
              <a:ext cx="44050" cy="34950"/>
            </a:xfrm>
            <a:custGeom>
              <a:rect b="b" l="l" r="r" t="t"/>
              <a:pathLst>
                <a:path extrusionOk="0" h="1398" w="1762">
                  <a:moveTo>
                    <a:pt x="925" y="0"/>
                  </a:moveTo>
                  <a:cubicBezTo>
                    <a:pt x="630" y="0"/>
                    <a:pt x="224" y="156"/>
                    <a:pt x="124" y="345"/>
                  </a:cubicBezTo>
                  <a:cubicBezTo>
                    <a:pt x="0" y="579"/>
                    <a:pt x="183" y="1177"/>
                    <a:pt x="420" y="1341"/>
                  </a:cubicBezTo>
                  <a:cubicBezTo>
                    <a:pt x="479" y="1382"/>
                    <a:pt x="554" y="1398"/>
                    <a:pt x="645" y="1398"/>
                  </a:cubicBezTo>
                  <a:cubicBezTo>
                    <a:pt x="902" y="1398"/>
                    <a:pt x="1283" y="1271"/>
                    <a:pt x="1761" y="1210"/>
                  </a:cubicBezTo>
                  <a:cubicBezTo>
                    <a:pt x="1463" y="628"/>
                    <a:pt x="1368" y="127"/>
                    <a:pt x="1114" y="30"/>
                  </a:cubicBezTo>
                  <a:cubicBezTo>
                    <a:pt x="1062" y="9"/>
                    <a:pt x="997" y="0"/>
                    <a:pt x="925"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4" name="Google Shape;5054;p10"/>
            <p:cNvSpPr/>
            <p:nvPr/>
          </p:nvSpPr>
          <p:spPr>
            <a:xfrm>
              <a:off x="6202750" y="3728475"/>
              <a:ext cx="36100" cy="30225"/>
            </a:xfrm>
            <a:custGeom>
              <a:rect b="b" l="l" r="r" t="t"/>
              <a:pathLst>
                <a:path extrusionOk="0" h="1209" w="1444">
                  <a:moveTo>
                    <a:pt x="714" y="0"/>
                  </a:moveTo>
                  <a:cubicBezTo>
                    <a:pt x="471" y="0"/>
                    <a:pt x="137" y="109"/>
                    <a:pt x="98" y="222"/>
                  </a:cubicBezTo>
                  <a:cubicBezTo>
                    <a:pt x="1" y="493"/>
                    <a:pt x="63" y="978"/>
                    <a:pt x="254" y="1141"/>
                  </a:cubicBezTo>
                  <a:cubicBezTo>
                    <a:pt x="312" y="1191"/>
                    <a:pt x="397" y="1209"/>
                    <a:pt x="506" y="1209"/>
                  </a:cubicBezTo>
                  <a:cubicBezTo>
                    <a:pt x="730" y="1209"/>
                    <a:pt x="1054" y="1134"/>
                    <a:pt x="1443" y="1115"/>
                  </a:cubicBezTo>
                  <a:cubicBezTo>
                    <a:pt x="1200" y="587"/>
                    <a:pt x="1138" y="180"/>
                    <a:pt x="911" y="40"/>
                  </a:cubicBezTo>
                  <a:cubicBezTo>
                    <a:pt x="865" y="12"/>
                    <a:pt x="795" y="0"/>
                    <a:pt x="714"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5" name="Google Shape;5055;p10"/>
            <p:cNvSpPr/>
            <p:nvPr/>
          </p:nvSpPr>
          <p:spPr>
            <a:xfrm>
              <a:off x="1781225" y="1245050"/>
              <a:ext cx="33900" cy="35725"/>
            </a:xfrm>
            <a:custGeom>
              <a:rect b="b" l="l" r="r" t="t"/>
              <a:pathLst>
                <a:path extrusionOk="0" h="1429" w="1356">
                  <a:moveTo>
                    <a:pt x="808" y="0"/>
                  </a:moveTo>
                  <a:cubicBezTo>
                    <a:pt x="557" y="0"/>
                    <a:pt x="268" y="84"/>
                    <a:pt x="151" y="229"/>
                  </a:cubicBezTo>
                  <a:cubicBezTo>
                    <a:pt x="1" y="415"/>
                    <a:pt x="153" y="845"/>
                    <a:pt x="188" y="1429"/>
                  </a:cubicBezTo>
                  <a:cubicBezTo>
                    <a:pt x="707" y="1162"/>
                    <a:pt x="1109" y="1082"/>
                    <a:pt x="1246" y="848"/>
                  </a:cubicBezTo>
                  <a:cubicBezTo>
                    <a:pt x="1355" y="660"/>
                    <a:pt x="1209" y="83"/>
                    <a:pt x="1059" y="35"/>
                  </a:cubicBezTo>
                  <a:cubicBezTo>
                    <a:pt x="987" y="11"/>
                    <a:pt x="900" y="0"/>
                    <a:pt x="808"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6" name="Google Shape;5056;p10"/>
            <p:cNvSpPr/>
            <p:nvPr/>
          </p:nvSpPr>
          <p:spPr>
            <a:xfrm>
              <a:off x="5171750" y="5022000"/>
              <a:ext cx="32700" cy="28025"/>
            </a:xfrm>
            <a:custGeom>
              <a:rect b="b" l="l" r="r" t="t"/>
              <a:pathLst>
                <a:path extrusionOk="0" h="1121" w="1308">
                  <a:moveTo>
                    <a:pt x="732" y="1"/>
                  </a:moveTo>
                  <a:cubicBezTo>
                    <a:pt x="522" y="1"/>
                    <a:pt x="240" y="147"/>
                    <a:pt x="1" y="204"/>
                  </a:cubicBezTo>
                  <a:cubicBezTo>
                    <a:pt x="67" y="502"/>
                    <a:pt x="42" y="916"/>
                    <a:pt x="226" y="1061"/>
                  </a:cubicBezTo>
                  <a:cubicBezTo>
                    <a:pt x="281" y="1105"/>
                    <a:pt x="358" y="1121"/>
                    <a:pt x="453" y="1121"/>
                  </a:cubicBezTo>
                  <a:cubicBezTo>
                    <a:pt x="660" y="1121"/>
                    <a:pt x="956" y="1046"/>
                    <a:pt x="1308" y="1023"/>
                  </a:cubicBezTo>
                  <a:cubicBezTo>
                    <a:pt x="1113" y="544"/>
                    <a:pt x="1068" y="126"/>
                    <a:pt x="867" y="28"/>
                  </a:cubicBezTo>
                  <a:cubicBezTo>
                    <a:pt x="827" y="9"/>
                    <a:pt x="781" y="1"/>
                    <a:pt x="732"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7" name="Google Shape;5057;p10"/>
            <p:cNvSpPr/>
            <p:nvPr/>
          </p:nvSpPr>
          <p:spPr>
            <a:xfrm>
              <a:off x="6368125" y="2879125"/>
              <a:ext cx="35550" cy="37500"/>
            </a:xfrm>
            <a:custGeom>
              <a:rect b="b" l="l" r="r" t="t"/>
              <a:pathLst>
                <a:path extrusionOk="0" h="1500" w="1422">
                  <a:moveTo>
                    <a:pt x="1163" y="1"/>
                  </a:moveTo>
                  <a:cubicBezTo>
                    <a:pt x="658" y="245"/>
                    <a:pt x="216" y="321"/>
                    <a:pt x="111" y="549"/>
                  </a:cubicBezTo>
                  <a:cubicBezTo>
                    <a:pt x="1" y="789"/>
                    <a:pt x="214" y="1177"/>
                    <a:pt x="285" y="1499"/>
                  </a:cubicBezTo>
                  <a:cubicBezTo>
                    <a:pt x="628" y="1402"/>
                    <a:pt x="1072" y="1399"/>
                    <a:pt x="1280" y="1174"/>
                  </a:cubicBezTo>
                  <a:cubicBezTo>
                    <a:pt x="1421" y="1020"/>
                    <a:pt x="1234" y="558"/>
                    <a:pt x="1163"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8" name="Google Shape;5058;p10"/>
            <p:cNvSpPr/>
            <p:nvPr/>
          </p:nvSpPr>
          <p:spPr>
            <a:xfrm>
              <a:off x="2416575" y="663450"/>
              <a:ext cx="35275" cy="31275"/>
            </a:xfrm>
            <a:custGeom>
              <a:rect b="b" l="l" r="r" t="t"/>
              <a:pathLst>
                <a:path extrusionOk="0" h="1251" w="1411">
                  <a:moveTo>
                    <a:pt x="775" y="1"/>
                  </a:moveTo>
                  <a:cubicBezTo>
                    <a:pt x="547" y="1"/>
                    <a:pt x="252" y="126"/>
                    <a:pt x="1" y="169"/>
                  </a:cubicBezTo>
                  <a:cubicBezTo>
                    <a:pt x="70" y="520"/>
                    <a:pt x="37" y="968"/>
                    <a:pt x="244" y="1189"/>
                  </a:cubicBezTo>
                  <a:cubicBezTo>
                    <a:pt x="286" y="1234"/>
                    <a:pt x="358" y="1251"/>
                    <a:pt x="454" y="1251"/>
                  </a:cubicBezTo>
                  <a:cubicBezTo>
                    <a:pt x="676" y="1251"/>
                    <a:pt x="1024" y="1162"/>
                    <a:pt x="1411" y="1133"/>
                  </a:cubicBezTo>
                  <a:cubicBezTo>
                    <a:pt x="1213" y="611"/>
                    <a:pt x="1176" y="157"/>
                    <a:pt x="960" y="41"/>
                  </a:cubicBezTo>
                  <a:cubicBezTo>
                    <a:pt x="906" y="12"/>
                    <a:pt x="844" y="1"/>
                    <a:pt x="775"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9" name="Google Shape;5059;p10"/>
            <p:cNvSpPr/>
            <p:nvPr/>
          </p:nvSpPr>
          <p:spPr>
            <a:xfrm>
              <a:off x="5802625" y="4439575"/>
              <a:ext cx="37275" cy="30675"/>
            </a:xfrm>
            <a:custGeom>
              <a:rect b="b" l="l" r="r" t="t"/>
              <a:pathLst>
                <a:path extrusionOk="0" h="1227" w="1491">
                  <a:moveTo>
                    <a:pt x="731" y="0"/>
                  </a:moveTo>
                  <a:cubicBezTo>
                    <a:pt x="490" y="0"/>
                    <a:pt x="113" y="151"/>
                    <a:pt x="78" y="280"/>
                  </a:cubicBezTo>
                  <a:cubicBezTo>
                    <a:pt x="1" y="553"/>
                    <a:pt x="104" y="1033"/>
                    <a:pt x="307" y="1177"/>
                  </a:cubicBezTo>
                  <a:cubicBezTo>
                    <a:pt x="356" y="1213"/>
                    <a:pt x="420" y="1227"/>
                    <a:pt x="498" y="1227"/>
                  </a:cubicBezTo>
                  <a:cubicBezTo>
                    <a:pt x="723" y="1227"/>
                    <a:pt x="1064" y="1110"/>
                    <a:pt x="1491" y="1051"/>
                  </a:cubicBezTo>
                  <a:cubicBezTo>
                    <a:pt x="1206" y="548"/>
                    <a:pt x="1111" y="149"/>
                    <a:pt x="870" y="26"/>
                  </a:cubicBezTo>
                  <a:cubicBezTo>
                    <a:pt x="835" y="8"/>
                    <a:pt x="787" y="0"/>
                    <a:pt x="731"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0" name="Google Shape;5060;p10"/>
            <p:cNvSpPr/>
            <p:nvPr/>
          </p:nvSpPr>
          <p:spPr>
            <a:xfrm>
              <a:off x="4706900" y="392725"/>
              <a:ext cx="35775" cy="38050"/>
            </a:xfrm>
            <a:custGeom>
              <a:rect b="b" l="l" r="r" t="t"/>
              <a:pathLst>
                <a:path extrusionOk="0" h="1522" w="1431">
                  <a:moveTo>
                    <a:pt x="1125" y="1"/>
                  </a:moveTo>
                  <a:cubicBezTo>
                    <a:pt x="785" y="107"/>
                    <a:pt x="341" y="122"/>
                    <a:pt x="139" y="353"/>
                  </a:cubicBezTo>
                  <a:cubicBezTo>
                    <a:pt x="1" y="509"/>
                    <a:pt x="203" y="967"/>
                    <a:pt x="288" y="1521"/>
                  </a:cubicBezTo>
                  <a:cubicBezTo>
                    <a:pt x="786" y="1264"/>
                    <a:pt x="1227" y="1177"/>
                    <a:pt x="1326" y="947"/>
                  </a:cubicBezTo>
                  <a:cubicBezTo>
                    <a:pt x="1430" y="704"/>
                    <a:pt x="1206" y="322"/>
                    <a:pt x="1125"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1" name="Google Shape;5061;p10"/>
            <p:cNvSpPr/>
            <p:nvPr/>
          </p:nvSpPr>
          <p:spPr>
            <a:xfrm>
              <a:off x="1383450" y="1955325"/>
              <a:ext cx="35750" cy="30175"/>
            </a:xfrm>
            <a:custGeom>
              <a:rect b="b" l="l" r="r" t="t"/>
              <a:pathLst>
                <a:path extrusionOk="0" h="1207" w="1430">
                  <a:moveTo>
                    <a:pt x="706" y="0"/>
                  </a:moveTo>
                  <a:cubicBezTo>
                    <a:pt x="465" y="0"/>
                    <a:pt x="140" y="101"/>
                    <a:pt x="100" y="210"/>
                  </a:cubicBezTo>
                  <a:cubicBezTo>
                    <a:pt x="0" y="481"/>
                    <a:pt x="52" y="967"/>
                    <a:pt x="240" y="1135"/>
                  </a:cubicBezTo>
                  <a:cubicBezTo>
                    <a:pt x="300" y="1189"/>
                    <a:pt x="391" y="1207"/>
                    <a:pt x="508" y="1207"/>
                  </a:cubicBezTo>
                  <a:cubicBezTo>
                    <a:pt x="731" y="1207"/>
                    <a:pt x="1050" y="1140"/>
                    <a:pt x="1429" y="1127"/>
                  </a:cubicBezTo>
                  <a:cubicBezTo>
                    <a:pt x="1197" y="596"/>
                    <a:pt x="1141" y="186"/>
                    <a:pt x="917" y="44"/>
                  </a:cubicBezTo>
                  <a:cubicBezTo>
                    <a:pt x="869" y="13"/>
                    <a:pt x="793" y="0"/>
                    <a:pt x="706"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2" name="Google Shape;5062;p10"/>
            <p:cNvSpPr/>
            <p:nvPr/>
          </p:nvSpPr>
          <p:spPr>
            <a:xfrm>
              <a:off x="1611800" y="4269550"/>
              <a:ext cx="31875" cy="35125"/>
            </a:xfrm>
            <a:custGeom>
              <a:rect b="b" l="l" r="r" t="t"/>
              <a:pathLst>
                <a:path extrusionOk="0" h="1405" w="1275">
                  <a:moveTo>
                    <a:pt x="951" y="0"/>
                  </a:moveTo>
                  <a:cubicBezTo>
                    <a:pt x="664" y="99"/>
                    <a:pt x="251" y="117"/>
                    <a:pt x="123" y="317"/>
                  </a:cubicBezTo>
                  <a:cubicBezTo>
                    <a:pt x="1" y="509"/>
                    <a:pt x="172" y="890"/>
                    <a:pt x="245" y="1405"/>
                  </a:cubicBezTo>
                  <a:cubicBezTo>
                    <a:pt x="699" y="1157"/>
                    <a:pt x="1109" y="1066"/>
                    <a:pt x="1189" y="853"/>
                  </a:cubicBezTo>
                  <a:cubicBezTo>
                    <a:pt x="1274" y="631"/>
                    <a:pt x="1044" y="291"/>
                    <a:pt x="951"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3" name="Google Shape;5063;p10"/>
            <p:cNvSpPr/>
            <p:nvPr/>
          </p:nvSpPr>
          <p:spPr>
            <a:xfrm>
              <a:off x="3706275" y="5447200"/>
              <a:ext cx="34500" cy="28250"/>
            </a:xfrm>
            <a:custGeom>
              <a:rect b="b" l="l" r="r" t="t"/>
              <a:pathLst>
                <a:path extrusionOk="0" h="1130" w="1380">
                  <a:moveTo>
                    <a:pt x="735" y="0"/>
                  </a:moveTo>
                  <a:cubicBezTo>
                    <a:pt x="501" y="0"/>
                    <a:pt x="200" y="101"/>
                    <a:pt x="115" y="238"/>
                  </a:cubicBezTo>
                  <a:cubicBezTo>
                    <a:pt x="0" y="422"/>
                    <a:pt x="115" y="925"/>
                    <a:pt x="299" y="1071"/>
                  </a:cubicBezTo>
                  <a:cubicBezTo>
                    <a:pt x="354" y="1114"/>
                    <a:pt x="430" y="1130"/>
                    <a:pt x="525" y="1130"/>
                  </a:cubicBezTo>
                  <a:cubicBezTo>
                    <a:pt x="732" y="1130"/>
                    <a:pt x="1028" y="1055"/>
                    <a:pt x="1379" y="1032"/>
                  </a:cubicBezTo>
                  <a:cubicBezTo>
                    <a:pt x="1185" y="553"/>
                    <a:pt x="1142" y="135"/>
                    <a:pt x="940" y="38"/>
                  </a:cubicBezTo>
                  <a:cubicBezTo>
                    <a:pt x="887" y="12"/>
                    <a:pt x="815" y="0"/>
                    <a:pt x="735"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4" name="Google Shape;5064;p10"/>
            <p:cNvSpPr/>
            <p:nvPr/>
          </p:nvSpPr>
          <p:spPr>
            <a:xfrm>
              <a:off x="5406525" y="778450"/>
              <a:ext cx="35400" cy="37000"/>
            </a:xfrm>
            <a:custGeom>
              <a:rect b="b" l="l" r="r" t="t"/>
              <a:pathLst>
                <a:path extrusionOk="0" h="1480" w="1416">
                  <a:moveTo>
                    <a:pt x="1181" y="0"/>
                  </a:moveTo>
                  <a:cubicBezTo>
                    <a:pt x="670" y="233"/>
                    <a:pt x="225" y="296"/>
                    <a:pt x="117" y="523"/>
                  </a:cubicBezTo>
                  <a:cubicBezTo>
                    <a:pt x="1" y="762"/>
                    <a:pt x="204" y="1154"/>
                    <a:pt x="269" y="1480"/>
                  </a:cubicBezTo>
                  <a:cubicBezTo>
                    <a:pt x="614" y="1390"/>
                    <a:pt x="1057" y="1396"/>
                    <a:pt x="1271" y="1175"/>
                  </a:cubicBezTo>
                  <a:cubicBezTo>
                    <a:pt x="1416" y="1026"/>
                    <a:pt x="1239" y="557"/>
                    <a:pt x="1181"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5" name="Google Shape;5065;p10"/>
            <p:cNvSpPr/>
            <p:nvPr/>
          </p:nvSpPr>
          <p:spPr>
            <a:xfrm>
              <a:off x="1217525" y="2798975"/>
              <a:ext cx="32725" cy="28025"/>
            </a:xfrm>
            <a:custGeom>
              <a:rect b="b" l="l" r="r" t="t"/>
              <a:pathLst>
                <a:path extrusionOk="0" h="1121" w="1309">
                  <a:moveTo>
                    <a:pt x="731" y="1"/>
                  </a:moveTo>
                  <a:cubicBezTo>
                    <a:pt x="520" y="1"/>
                    <a:pt x="238" y="147"/>
                    <a:pt x="0" y="205"/>
                  </a:cubicBezTo>
                  <a:cubicBezTo>
                    <a:pt x="66" y="501"/>
                    <a:pt x="41" y="917"/>
                    <a:pt x="225" y="1061"/>
                  </a:cubicBezTo>
                  <a:cubicBezTo>
                    <a:pt x="280" y="1105"/>
                    <a:pt x="357" y="1120"/>
                    <a:pt x="451" y="1120"/>
                  </a:cubicBezTo>
                  <a:cubicBezTo>
                    <a:pt x="659" y="1120"/>
                    <a:pt x="956" y="1045"/>
                    <a:pt x="1309" y="1021"/>
                  </a:cubicBezTo>
                  <a:cubicBezTo>
                    <a:pt x="1113" y="542"/>
                    <a:pt x="1067" y="124"/>
                    <a:pt x="866" y="28"/>
                  </a:cubicBezTo>
                  <a:cubicBezTo>
                    <a:pt x="826" y="9"/>
                    <a:pt x="780" y="1"/>
                    <a:pt x="731"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6" name="Google Shape;5066;p10"/>
            <p:cNvSpPr/>
            <p:nvPr/>
          </p:nvSpPr>
          <p:spPr>
            <a:xfrm>
              <a:off x="3880475" y="238125"/>
              <a:ext cx="34650" cy="31150"/>
            </a:xfrm>
            <a:custGeom>
              <a:rect b="b" l="l" r="r" t="t"/>
              <a:pathLst>
                <a:path extrusionOk="0" h="1246" w="1386">
                  <a:moveTo>
                    <a:pt x="766" y="0"/>
                  </a:moveTo>
                  <a:cubicBezTo>
                    <a:pt x="540" y="0"/>
                    <a:pt x="248" y="115"/>
                    <a:pt x="1" y="152"/>
                  </a:cubicBezTo>
                  <a:cubicBezTo>
                    <a:pt x="61" y="505"/>
                    <a:pt x="20" y="952"/>
                    <a:pt x="219" y="1177"/>
                  </a:cubicBezTo>
                  <a:cubicBezTo>
                    <a:pt x="263" y="1227"/>
                    <a:pt x="343" y="1245"/>
                    <a:pt x="450" y="1245"/>
                  </a:cubicBezTo>
                  <a:cubicBezTo>
                    <a:pt x="673" y="1245"/>
                    <a:pt x="1012" y="1168"/>
                    <a:pt x="1386" y="1148"/>
                  </a:cubicBezTo>
                  <a:cubicBezTo>
                    <a:pt x="1202" y="622"/>
                    <a:pt x="1178" y="168"/>
                    <a:pt x="963" y="44"/>
                  </a:cubicBezTo>
                  <a:cubicBezTo>
                    <a:pt x="907" y="13"/>
                    <a:pt x="840" y="0"/>
                    <a:pt x="766"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7" name="Google Shape;5067;p10"/>
            <p:cNvSpPr/>
            <p:nvPr/>
          </p:nvSpPr>
          <p:spPr>
            <a:xfrm>
              <a:off x="5972625" y="1414425"/>
              <a:ext cx="37775" cy="32175"/>
            </a:xfrm>
            <a:custGeom>
              <a:rect b="b" l="l" r="r" t="t"/>
              <a:pathLst>
                <a:path extrusionOk="0" h="1287" w="1511">
                  <a:moveTo>
                    <a:pt x="810" y="1"/>
                  </a:moveTo>
                  <a:cubicBezTo>
                    <a:pt x="575" y="1"/>
                    <a:pt x="267" y="183"/>
                    <a:pt x="0" y="262"/>
                  </a:cubicBezTo>
                  <a:cubicBezTo>
                    <a:pt x="108" y="603"/>
                    <a:pt x="124" y="1051"/>
                    <a:pt x="354" y="1245"/>
                  </a:cubicBezTo>
                  <a:cubicBezTo>
                    <a:pt x="388" y="1274"/>
                    <a:pt x="436" y="1286"/>
                    <a:pt x="496" y="1286"/>
                  </a:cubicBezTo>
                  <a:cubicBezTo>
                    <a:pt x="712" y="1286"/>
                    <a:pt x="1082" y="1131"/>
                    <a:pt x="1511" y="1046"/>
                  </a:cubicBezTo>
                  <a:cubicBezTo>
                    <a:pt x="1253" y="556"/>
                    <a:pt x="1164" y="113"/>
                    <a:pt x="934" y="22"/>
                  </a:cubicBezTo>
                  <a:cubicBezTo>
                    <a:pt x="896" y="7"/>
                    <a:pt x="854" y="1"/>
                    <a:pt x="810"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8" name="Google Shape;5068;p10"/>
            <p:cNvSpPr/>
            <p:nvPr/>
          </p:nvSpPr>
          <p:spPr>
            <a:xfrm>
              <a:off x="1893700" y="4577375"/>
              <a:ext cx="35100" cy="36050"/>
            </a:xfrm>
            <a:custGeom>
              <a:rect b="b" l="l" r="r" t="t"/>
              <a:pathLst>
                <a:path extrusionOk="0" h="1442" w="1404">
                  <a:moveTo>
                    <a:pt x="1215" y="1"/>
                  </a:moveTo>
                  <a:cubicBezTo>
                    <a:pt x="695" y="210"/>
                    <a:pt x="247" y="253"/>
                    <a:pt x="128" y="474"/>
                  </a:cubicBezTo>
                  <a:cubicBezTo>
                    <a:pt x="1" y="708"/>
                    <a:pt x="188" y="1112"/>
                    <a:pt x="238" y="1442"/>
                  </a:cubicBezTo>
                  <a:cubicBezTo>
                    <a:pt x="586" y="1365"/>
                    <a:pt x="1029" y="1390"/>
                    <a:pt x="1252" y="1178"/>
                  </a:cubicBezTo>
                  <a:cubicBezTo>
                    <a:pt x="1404" y="1035"/>
                    <a:pt x="1247" y="559"/>
                    <a:pt x="1215"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9" name="Google Shape;5069;p10"/>
            <p:cNvSpPr/>
            <p:nvPr/>
          </p:nvSpPr>
          <p:spPr>
            <a:xfrm>
              <a:off x="3289100" y="5360825"/>
              <a:ext cx="35725" cy="37950"/>
            </a:xfrm>
            <a:custGeom>
              <a:rect b="b" l="l" r="r" t="t"/>
              <a:pathLst>
                <a:path extrusionOk="0" h="1518" w="1429">
                  <a:moveTo>
                    <a:pt x="1144" y="0"/>
                  </a:moveTo>
                  <a:cubicBezTo>
                    <a:pt x="647" y="257"/>
                    <a:pt x="205" y="342"/>
                    <a:pt x="105" y="573"/>
                  </a:cubicBezTo>
                  <a:cubicBezTo>
                    <a:pt x="0" y="815"/>
                    <a:pt x="223" y="1198"/>
                    <a:pt x="302" y="1518"/>
                  </a:cubicBezTo>
                  <a:cubicBezTo>
                    <a:pt x="643" y="1413"/>
                    <a:pt x="1086" y="1400"/>
                    <a:pt x="1290" y="1170"/>
                  </a:cubicBezTo>
                  <a:cubicBezTo>
                    <a:pt x="1428" y="1014"/>
                    <a:pt x="1228" y="556"/>
                    <a:pt x="1144"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0" name="Google Shape;5070;p10"/>
            <p:cNvSpPr/>
            <p:nvPr/>
          </p:nvSpPr>
          <p:spPr>
            <a:xfrm>
              <a:off x="2177375" y="4892950"/>
              <a:ext cx="31850" cy="34725"/>
            </a:xfrm>
            <a:custGeom>
              <a:rect b="b" l="l" r="r" t="t"/>
              <a:pathLst>
                <a:path extrusionOk="0" h="1389" w="1274">
                  <a:moveTo>
                    <a:pt x="1029" y="0"/>
                  </a:moveTo>
                  <a:cubicBezTo>
                    <a:pt x="574" y="248"/>
                    <a:pt x="166" y="338"/>
                    <a:pt x="86" y="550"/>
                  </a:cubicBezTo>
                  <a:cubicBezTo>
                    <a:pt x="0" y="774"/>
                    <a:pt x="154" y="1265"/>
                    <a:pt x="344" y="1361"/>
                  </a:cubicBezTo>
                  <a:cubicBezTo>
                    <a:pt x="381" y="1380"/>
                    <a:pt x="430" y="1388"/>
                    <a:pt x="486" y="1388"/>
                  </a:cubicBezTo>
                  <a:cubicBezTo>
                    <a:pt x="712" y="1388"/>
                    <a:pt x="1047" y="1247"/>
                    <a:pt x="1150" y="1087"/>
                  </a:cubicBezTo>
                  <a:cubicBezTo>
                    <a:pt x="1274" y="896"/>
                    <a:pt x="1101" y="513"/>
                    <a:pt x="1029"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1" name="Google Shape;5071;p10"/>
            <p:cNvSpPr/>
            <p:nvPr/>
          </p:nvSpPr>
          <p:spPr>
            <a:xfrm>
              <a:off x="2408400" y="5030375"/>
              <a:ext cx="33625" cy="35150"/>
            </a:xfrm>
            <a:custGeom>
              <a:rect b="b" l="l" r="r" t="t"/>
              <a:pathLst>
                <a:path extrusionOk="0" h="1406" w="1345">
                  <a:moveTo>
                    <a:pt x="777" y="1"/>
                  </a:moveTo>
                  <a:cubicBezTo>
                    <a:pt x="537" y="1"/>
                    <a:pt x="273" y="71"/>
                    <a:pt x="158" y="203"/>
                  </a:cubicBezTo>
                  <a:cubicBezTo>
                    <a:pt x="0" y="383"/>
                    <a:pt x="134" y="821"/>
                    <a:pt x="146" y="1406"/>
                  </a:cubicBezTo>
                  <a:cubicBezTo>
                    <a:pt x="674" y="1163"/>
                    <a:pt x="1079" y="1098"/>
                    <a:pt x="1226" y="868"/>
                  </a:cubicBezTo>
                  <a:cubicBezTo>
                    <a:pt x="1344" y="685"/>
                    <a:pt x="1222" y="100"/>
                    <a:pt x="1075" y="46"/>
                  </a:cubicBezTo>
                  <a:cubicBezTo>
                    <a:pt x="991" y="16"/>
                    <a:pt x="887" y="1"/>
                    <a:pt x="777" y="1"/>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2" name="Google Shape;5072;p10"/>
            <p:cNvSpPr/>
            <p:nvPr/>
          </p:nvSpPr>
          <p:spPr>
            <a:xfrm>
              <a:off x="2642925" y="5159925"/>
              <a:ext cx="36075" cy="30225"/>
            </a:xfrm>
            <a:custGeom>
              <a:rect b="b" l="l" r="r" t="t"/>
              <a:pathLst>
                <a:path extrusionOk="0" h="1209" w="1443">
                  <a:moveTo>
                    <a:pt x="714" y="0"/>
                  </a:moveTo>
                  <a:cubicBezTo>
                    <a:pt x="472" y="0"/>
                    <a:pt x="137" y="109"/>
                    <a:pt x="98" y="222"/>
                  </a:cubicBezTo>
                  <a:cubicBezTo>
                    <a:pt x="0" y="493"/>
                    <a:pt x="62" y="978"/>
                    <a:pt x="254" y="1141"/>
                  </a:cubicBezTo>
                  <a:cubicBezTo>
                    <a:pt x="312" y="1191"/>
                    <a:pt x="397" y="1209"/>
                    <a:pt x="506" y="1209"/>
                  </a:cubicBezTo>
                  <a:cubicBezTo>
                    <a:pt x="730" y="1209"/>
                    <a:pt x="1053" y="1135"/>
                    <a:pt x="1443" y="1115"/>
                  </a:cubicBezTo>
                  <a:cubicBezTo>
                    <a:pt x="1200" y="587"/>
                    <a:pt x="1138" y="180"/>
                    <a:pt x="911" y="40"/>
                  </a:cubicBezTo>
                  <a:cubicBezTo>
                    <a:pt x="865" y="12"/>
                    <a:pt x="795" y="0"/>
                    <a:pt x="714"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3" name="Google Shape;5073;p10"/>
            <p:cNvSpPr/>
            <p:nvPr/>
          </p:nvSpPr>
          <p:spPr>
            <a:xfrm>
              <a:off x="2877000" y="5292275"/>
              <a:ext cx="32700" cy="28025"/>
            </a:xfrm>
            <a:custGeom>
              <a:rect b="b" l="l" r="r" t="t"/>
              <a:pathLst>
                <a:path extrusionOk="0" h="1121" w="1308">
                  <a:moveTo>
                    <a:pt x="732" y="0"/>
                  </a:moveTo>
                  <a:cubicBezTo>
                    <a:pt x="522" y="0"/>
                    <a:pt x="240" y="146"/>
                    <a:pt x="1" y="203"/>
                  </a:cubicBezTo>
                  <a:cubicBezTo>
                    <a:pt x="67" y="501"/>
                    <a:pt x="40" y="915"/>
                    <a:pt x="224" y="1061"/>
                  </a:cubicBezTo>
                  <a:cubicBezTo>
                    <a:pt x="280" y="1104"/>
                    <a:pt x="357" y="1120"/>
                    <a:pt x="452" y="1120"/>
                  </a:cubicBezTo>
                  <a:cubicBezTo>
                    <a:pt x="660" y="1120"/>
                    <a:pt x="956" y="1046"/>
                    <a:pt x="1308" y="1022"/>
                  </a:cubicBezTo>
                  <a:cubicBezTo>
                    <a:pt x="1112" y="544"/>
                    <a:pt x="1067" y="125"/>
                    <a:pt x="868" y="28"/>
                  </a:cubicBezTo>
                  <a:cubicBezTo>
                    <a:pt x="828" y="8"/>
                    <a:pt x="782" y="0"/>
                    <a:pt x="732" y="0"/>
                  </a:cubicBez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074" name="Google Shape;5074;p10"/>
          <p:cNvSpPr txBox="1"/>
          <p:nvPr>
            <p:ph idx="1" type="body"/>
          </p:nvPr>
        </p:nvSpPr>
        <p:spPr>
          <a:xfrm>
            <a:off x="846075" y="2761925"/>
            <a:ext cx="3034200" cy="12396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2000"/>
              <a:buNone/>
              <a:defRPr sz="1400"/>
            </a:lvl1pPr>
          </a:lstStyle>
          <a:p/>
        </p:txBody>
      </p:sp>
      <p:sp>
        <p:nvSpPr>
          <p:cNvPr id="5075" name="Google Shape;5075;p10"/>
          <p:cNvSpPr txBox="1"/>
          <p:nvPr>
            <p:ph type="title"/>
          </p:nvPr>
        </p:nvSpPr>
        <p:spPr>
          <a:xfrm>
            <a:off x="846075" y="521728"/>
            <a:ext cx="4476600" cy="2109300"/>
          </a:xfrm>
          <a:prstGeom prst="rect">
            <a:avLst/>
          </a:prstGeom>
        </p:spPr>
        <p:txBody>
          <a:bodyPr anchorCtr="0" anchor="t" bIns="91425" lIns="91425" spcFirstLastPara="1" rIns="91425" wrap="square" tIns="91425">
            <a:noAutofit/>
          </a:bodyPr>
          <a:lstStyle>
            <a:lvl1pPr lvl="0" rtl="0">
              <a:spcBef>
                <a:spcPts val="0"/>
              </a:spcBef>
              <a:spcAft>
                <a:spcPts val="0"/>
              </a:spcAft>
              <a:buSzPts val="4000"/>
              <a:buNone/>
              <a:defRPr sz="4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grpSp>
        <p:nvGrpSpPr>
          <p:cNvPr id="5076" name="Google Shape;5076;p10"/>
          <p:cNvGrpSpPr/>
          <p:nvPr/>
        </p:nvGrpSpPr>
        <p:grpSpPr>
          <a:xfrm rot="10800000">
            <a:off x="4837444" y="-358251"/>
            <a:ext cx="5040584" cy="6246243"/>
            <a:chOff x="1696350" y="238125"/>
            <a:chExt cx="4226550" cy="5237500"/>
          </a:xfrm>
        </p:grpSpPr>
        <p:sp>
          <p:nvSpPr>
            <p:cNvPr id="5077" name="Google Shape;5077;p10"/>
            <p:cNvSpPr/>
            <p:nvPr/>
          </p:nvSpPr>
          <p:spPr>
            <a:xfrm>
              <a:off x="4739900" y="249125"/>
              <a:ext cx="265350" cy="1245350"/>
            </a:xfrm>
            <a:custGeom>
              <a:rect b="b" l="l" r="r" t="t"/>
              <a:pathLst>
                <a:path extrusionOk="0" h="49814" w="10614">
                  <a:moveTo>
                    <a:pt x="1" y="1"/>
                  </a:moveTo>
                  <a:lnTo>
                    <a:pt x="5306" y="49813"/>
                  </a:lnTo>
                  <a:lnTo>
                    <a:pt x="10613" y="1"/>
                  </a:ln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8" name="Google Shape;5078;p10"/>
            <p:cNvSpPr/>
            <p:nvPr/>
          </p:nvSpPr>
          <p:spPr>
            <a:xfrm>
              <a:off x="4069825" y="300625"/>
              <a:ext cx="434500" cy="1239750"/>
            </a:xfrm>
            <a:custGeom>
              <a:rect b="b" l="l" r="r" t="t"/>
              <a:pathLst>
                <a:path extrusionOk="0" h="49590" w="17380">
                  <a:moveTo>
                    <a:pt x="10288" y="0"/>
                  </a:moveTo>
                  <a:lnTo>
                    <a:pt x="0" y="2607"/>
                  </a:lnTo>
                  <a:lnTo>
                    <a:pt x="17380" y="49590"/>
                  </a:lnTo>
                  <a:lnTo>
                    <a:pt x="10288" y="0"/>
                  </a:lnTo>
                  <a:close/>
                  <a:moveTo>
                    <a:pt x="17380" y="49590"/>
                  </a:moveTo>
                  <a:lnTo>
                    <a:pt x="17380" y="49590"/>
                  </a:lnTo>
                  <a:lnTo>
                    <a:pt x="17380" y="49590"/>
                  </a:ln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9" name="Google Shape;5079;p10"/>
            <p:cNvSpPr/>
            <p:nvPr/>
          </p:nvSpPr>
          <p:spPr>
            <a:xfrm>
              <a:off x="3360092" y="341379"/>
              <a:ext cx="709725" cy="1158250"/>
            </a:xfrm>
            <a:custGeom>
              <a:rect b="b" l="l" r="r" t="t"/>
              <a:pathLst>
                <a:path extrusionOk="0" h="46330" w="28389">
                  <a:moveTo>
                    <a:pt x="9332" y="1"/>
                  </a:moveTo>
                  <a:lnTo>
                    <a:pt x="0" y="5055"/>
                  </a:lnTo>
                  <a:lnTo>
                    <a:pt x="28388" y="46329"/>
                  </a:lnTo>
                  <a:lnTo>
                    <a:pt x="9332" y="1"/>
                  </a:ln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0" name="Google Shape;5080;p10"/>
            <p:cNvSpPr/>
            <p:nvPr/>
          </p:nvSpPr>
          <p:spPr>
            <a:xfrm>
              <a:off x="2614750" y="593400"/>
              <a:ext cx="941450" cy="1005725"/>
            </a:xfrm>
            <a:custGeom>
              <a:rect b="b" l="l" r="r" t="t"/>
              <a:pathLst>
                <a:path extrusionOk="0" h="40229" w="37658">
                  <a:moveTo>
                    <a:pt x="7806" y="0"/>
                  </a:moveTo>
                  <a:lnTo>
                    <a:pt x="1" y="7190"/>
                  </a:lnTo>
                  <a:lnTo>
                    <a:pt x="37657" y="40229"/>
                  </a:lnTo>
                  <a:lnTo>
                    <a:pt x="7806" y="0"/>
                  </a:ln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1" name="Google Shape;5081;p10"/>
            <p:cNvSpPr/>
            <p:nvPr/>
          </p:nvSpPr>
          <p:spPr>
            <a:xfrm>
              <a:off x="2057050" y="1098650"/>
              <a:ext cx="1115475" cy="791625"/>
            </a:xfrm>
            <a:custGeom>
              <a:rect b="b" l="l" r="r" t="t"/>
              <a:pathLst>
                <a:path extrusionOk="0" h="31665" w="44619">
                  <a:moveTo>
                    <a:pt x="5798" y="1"/>
                  </a:moveTo>
                  <a:lnTo>
                    <a:pt x="0" y="8889"/>
                  </a:lnTo>
                  <a:lnTo>
                    <a:pt x="44619" y="31664"/>
                  </a:lnTo>
                  <a:lnTo>
                    <a:pt x="5798" y="1"/>
                  </a:ln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2" name="Google Shape;5082;p10"/>
            <p:cNvSpPr/>
            <p:nvPr/>
          </p:nvSpPr>
          <p:spPr>
            <a:xfrm>
              <a:off x="2233150" y="1918525"/>
              <a:ext cx="1221175" cy="528950"/>
            </a:xfrm>
            <a:custGeom>
              <a:rect b="b" l="l" r="r" t="t"/>
              <a:pathLst>
                <a:path extrusionOk="0" h="21158" w="48847">
                  <a:moveTo>
                    <a:pt x="3439" y="1"/>
                  </a:moveTo>
                  <a:lnTo>
                    <a:pt x="1" y="10041"/>
                  </a:lnTo>
                  <a:lnTo>
                    <a:pt x="48846" y="21158"/>
                  </a:lnTo>
                  <a:lnTo>
                    <a:pt x="48846" y="21158"/>
                  </a:lnTo>
                  <a:lnTo>
                    <a:pt x="3439" y="1"/>
                  </a:ln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3" name="Google Shape;5083;p10"/>
            <p:cNvSpPr/>
            <p:nvPr/>
          </p:nvSpPr>
          <p:spPr>
            <a:xfrm>
              <a:off x="1981725" y="2637275"/>
              <a:ext cx="1574475" cy="332525"/>
            </a:xfrm>
            <a:custGeom>
              <a:rect b="b" l="l" r="r" t="t"/>
              <a:pathLst>
                <a:path extrusionOk="0" h="13301" w="62979">
                  <a:moveTo>
                    <a:pt x="1091" y="0"/>
                  </a:moveTo>
                  <a:lnTo>
                    <a:pt x="1" y="13301"/>
                  </a:lnTo>
                  <a:lnTo>
                    <a:pt x="62978" y="11765"/>
                  </a:lnTo>
                  <a:lnTo>
                    <a:pt x="1091" y="0"/>
                  </a:ln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4" name="Google Shape;5084;p10"/>
            <p:cNvSpPr/>
            <p:nvPr/>
          </p:nvSpPr>
          <p:spPr>
            <a:xfrm>
              <a:off x="1696350" y="3381625"/>
              <a:ext cx="1250125" cy="337150"/>
            </a:xfrm>
            <a:custGeom>
              <a:rect b="b" l="l" r="r" t="t"/>
              <a:pathLst>
                <a:path extrusionOk="0" h="13486" w="50005">
                  <a:moveTo>
                    <a:pt x="50004" y="0"/>
                  </a:moveTo>
                  <a:lnTo>
                    <a:pt x="0" y="3020"/>
                  </a:lnTo>
                  <a:lnTo>
                    <a:pt x="1759" y="13486"/>
                  </a:lnTo>
                  <a:lnTo>
                    <a:pt x="50004" y="0"/>
                  </a:ln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5" name="Google Shape;5085;p10"/>
            <p:cNvSpPr/>
            <p:nvPr/>
          </p:nvSpPr>
          <p:spPr>
            <a:xfrm>
              <a:off x="1986400" y="3705375"/>
              <a:ext cx="1394925" cy="740650"/>
            </a:xfrm>
            <a:custGeom>
              <a:rect b="b" l="l" r="r" t="t"/>
              <a:pathLst>
                <a:path extrusionOk="0" h="29626" w="55797">
                  <a:moveTo>
                    <a:pt x="55796" y="0"/>
                  </a:moveTo>
                  <a:lnTo>
                    <a:pt x="0" y="17055"/>
                  </a:lnTo>
                  <a:lnTo>
                    <a:pt x="5533" y="29626"/>
                  </a:lnTo>
                  <a:lnTo>
                    <a:pt x="55796" y="0"/>
                  </a:ln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6" name="Google Shape;5086;p10"/>
            <p:cNvSpPr/>
            <p:nvPr/>
          </p:nvSpPr>
          <p:spPr>
            <a:xfrm>
              <a:off x="2083125" y="4351375"/>
              <a:ext cx="1063300" cy="870875"/>
            </a:xfrm>
            <a:custGeom>
              <a:rect b="b" l="l" r="r" t="t"/>
              <a:pathLst>
                <a:path extrusionOk="0" h="34835" w="42532">
                  <a:moveTo>
                    <a:pt x="42532" y="1"/>
                  </a:moveTo>
                  <a:lnTo>
                    <a:pt x="0" y="26470"/>
                  </a:lnTo>
                  <a:lnTo>
                    <a:pt x="6530" y="34835"/>
                  </a:lnTo>
                  <a:lnTo>
                    <a:pt x="42532" y="1"/>
                  </a:ln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7" name="Google Shape;5087;p10"/>
            <p:cNvSpPr/>
            <p:nvPr/>
          </p:nvSpPr>
          <p:spPr>
            <a:xfrm>
              <a:off x="2960075" y="4410350"/>
              <a:ext cx="868175" cy="1065275"/>
            </a:xfrm>
            <a:custGeom>
              <a:rect b="b" l="l" r="r" t="t"/>
              <a:pathLst>
                <a:path extrusionOk="0" h="42611" w="34727">
                  <a:moveTo>
                    <a:pt x="34727" y="0"/>
                  </a:moveTo>
                  <a:lnTo>
                    <a:pt x="1" y="36105"/>
                  </a:lnTo>
                  <a:lnTo>
                    <a:pt x="8385" y="42610"/>
                  </a:lnTo>
                  <a:lnTo>
                    <a:pt x="34727" y="0"/>
                  </a:ln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8" name="Google Shape;5088;p10"/>
            <p:cNvSpPr/>
            <p:nvPr/>
          </p:nvSpPr>
          <p:spPr>
            <a:xfrm>
              <a:off x="5434075" y="238125"/>
              <a:ext cx="488825" cy="1136450"/>
            </a:xfrm>
            <a:custGeom>
              <a:rect b="b" l="l" r="r" t="t"/>
              <a:pathLst>
                <a:path extrusionOk="0" h="45458" w="19553">
                  <a:moveTo>
                    <a:pt x="10205" y="0"/>
                  </a:moveTo>
                  <a:lnTo>
                    <a:pt x="1" y="45457"/>
                  </a:lnTo>
                  <a:lnTo>
                    <a:pt x="19552" y="3169"/>
                  </a:lnTo>
                  <a:lnTo>
                    <a:pt x="10205" y="0"/>
                  </a:lnTo>
                  <a:close/>
                </a:path>
              </a:pathLst>
            </a:custGeom>
            <a:solidFill>
              <a:srgbClr val="FFFFFF">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5"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Font typeface="Luckiest Guy"/>
              <a:buNone/>
              <a:defRPr sz="2800">
                <a:solidFill>
                  <a:schemeClr val="dk1"/>
                </a:solidFill>
                <a:latin typeface="Luckiest Guy"/>
                <a:ea typeface="Luckiest Guy"/>
                <a:cs typeface="Luckiest Guy"/>
                <a:sym typeface="Luckiest Guy"/>
              </a:defRPr>
            </a:lvl1pPr>
            <a:lvl2pPr lvl="1">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2pPr>
            <a:lvl3pPr lvl="2">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3pPr>
            <a:lvl4pPr lvl="3">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4pPr>
            <a:lvl5pPr lvl="4">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5pPr>
            <a:lvl6pPr lvl="5">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6pPr>
            <a:lvl7pPr lvl="6">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7pPr>
            <a:lvl8pPr lvl="7">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8pPr>
            <a:lvl9pPr lvl="8">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1"/>
              </a:buClr>
              <a:buSzPts val="1800"/>
              <a:buFont typeface="Didact Gothic"/>
              <a:buChar char="●"/>
              <a:defRPr sz="1800">
                <a:solidFill>
                  <a:schemeClr val="dk1"/>
                </a:solidFill>
                <a:latin typeface="Didact Gothic"/>
                <a:ea typeface="Didact Gothic"/>
                <a:cs typeface="Didact Gothic"/>
                <a:sym typeface="Didact Gothic"/>
              </a:defRPr>
            </a:lvl1pPr>
            <a:lvl2pPr indent="-317500" lvl="1" marL="914400">
              <a:lnSpc>
                <a:spcPct val="115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2pPr>
            <a:lvl3pPr indent="-317500" lvl="2" marL="1371600">
              <a:lnSpc>
                <a:spcPct val="115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3pPr>
            <a:lvl4pPr indent="-317500" lvl="3" marL="1828800">
              <a:lnSpc>
                <a:spcPct val="115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4pPr>
            <a:lvl5pPr indent="-317500" lvl="4" marL="2286000">
              <a:lnSpc>
                <a:spcPct val="115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5pPr>
            <a:lvl6pPr indent="-317500" lvl="5" marL="2743200">
              <a:lnSpc>
                <a:spcPct val="115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6pPr>
            <a:lvl7pPr indent="-317500" lvl="6" marL="3200400">
              <a:lnSpc>
                <a:spcPct val="115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7pPr>
            <a:lvl8pPr indent="-317500" lvl="7" marL="3657600">
              <a:lnSpc>
                <a:spcPct val="115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8pPr>
            <a:lvl9pPr indent="-317500" lvl="8" marL="4114800">
              <a:lnSpc>
                <a:spcPct val="115000"/>
              </a:lnSpc>
              <a:spcBef>
                <a:spcPts val="1600"/>
              </a:spcBef>
              <a:spcAft>
                <a:spcPts val="1600"/>
              </a:spcAft>
              <a:buClr>
                <a:schemeClr val="dk1"/>
              </a:buClr>
              <a:buSzPts val="1400"/>
              <a:buFont typeface="Didact Gothic"/>
              <a:buChar char="■"/>
              <a:defRPr>
                <a:solidFill>
                  <a:schemeClr val="dk1"/>
                </a:solidFill>
                <a:latin typeface="Didact Gothic"/>
                <a:ea typeface="Didact Gothic"/>
                <a:cs typeface="Didact Gothic"/>
                <a:sym typeface="Didact Gothic"/>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5.xml"/><Relationship Id="rId3" Type="http://schemas.openxmlformats.org/officeDocument/2006/relationships/hyperlink" Target="http://www.youtube.com/watch?v=lHBm8_ooPVo" TargetMode="External"/><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7.xml"/><Relationship Id="rId3" Type="http://schemas.openxmlformats.org/officeDocument/2006/relationships/image" Target="../media/image4.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8.xml"/><Relationship Id="rId3" Type="http://schemas.openxmlformats.org/officeDocument/2006/relationships/image" Target="../media/image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9.xml"/><Relationship Id="rId3" Type="http://schemas.openxmlformats.org/officeDocument/2006/relationships/image" Target="../media/image3.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9704" name="Shape 9704"/>
        <p:cNvGrpSpPr/>
        <p:nvPr/>
      </p:nvGrpSpPr>
      <p:grpSpPr>
        <a:xfrm>
          <a:off x="0" y="0"/>
          <a:ext cx="0" cy="0"/>
          <a:chOff x="0" y="0"/>
          <a:chExt cx="0" cy="0"/>
        </a:xfrm>
      </p:grpSpPr>
      <p:grpSp>
        <p:nvGrpSpPr>
          <p:cNvPr id="9705" name="Google Shape;9705;p26"/>
          <p:cNvGrpSpPr/>
          <p:nvPr/>
        </p:nvGrpSpPr>
        <p:grpSpPr>
          <a:xfrm>
            <a:off x="2706286" y="812806"/>
            <a:ext cx="3731423" cy="3131343"/>
            <a:chOff x="2656100" y="238100"/>
            <a:chExt cx="2522425" cy="2069625"/>
          </a:xfrm>
        </p:grpSpPr>
        <p:sp>
          <p:nvSpPr>
            <p:cNvPr id="9706" name="Google Shape;9706;p26"/>
            <p:cNvSpPr/>
            <p:nvPr/>
          </p:nvSpPr>
          <p:spPr>
            <a:xfrm>
              <a:off x="2741600" y="433500"/>
              <a:ext cx="2436925" cy="1874225"/>
            </a:xfrm>
            <a:custGeom>
              <a:rect b="b" l="l" r="r" t="t"/>
              <a:pathLst>
                <a:path extrusionOk="0" h="74969" w="97477">
                  <a:moveTo>
                    <a:pt x="59177" y="0"/>
                  </a:moveTo>
                  <a:cubicBezTo>
                    <a:pt x="58876" y="0"/>
                    <a:pt x="58575" y="6"/>
                    <a:pt x="58272" y="16"/>
                  </a:cubicBezTo>
                  <a:cubicBezTo>
                    <a:pt x="51045" y="271"/>
                    <a:pt x="44638" y="3533"/>
                    <a:pt x="40196" y="8551"/>
                  </a:cubicBezTo>
                  <a:cubicBezTo>
                    <a:pt x="37603" y="5111"/>
                    <a:pt x="33487" y="2901"/>
                    <a:pt x="28889" y="2901"/>
                  </a:cubicBezTo>
                  <a:cubicBezTo>
                    <a:pt x="28721" y="2901"/>
                    <a:pt x="28552" y="2904"/>
                    <a:pt x="28383" y="2910"/>
                  </a:cubicBezTo>
                  <a:cubicBezTo>
                    <a:pt x="20566" y="3185"/>
                    <a:pt x="14451" y="9745"/>
                    <a:pt x="14726" y="17563"/>
                  </a:cubicBezTo>
                  <a:cubicBezTo>
                    <a:pt x="14762" y="18581"/>
                    <a:pt x="14908" y="19593"/>
                    <a:pt x="15161" y="20580"/>
                  </a:cubicBezTo>
                  <a:cubicBezTo>
                    <a:pt x="6312" y="23205"/>
                    <a:pt x="1" y="31548"/>
                    <a:pt x="341" y="41201"/>
                  </a:cubicBezTo>
                  <a:cubicBezTo>
                    <a:pt x="716" y="51875"/>
                    <a:pt x="9090" y="60377"/>
                    <a:pt x="19500" y="61157"/>
                  </a:cubicBezTo>
                  <a:cubicBezTo>
                    <a:pt x="20924" y="68698"/>
                    <a:pt x="27550" y="74325"/>
                    <a:pt x="35399" y="74325"/>
                  </a:cubicBezTo>
                  <a:cubicBezTo>
                    <a:pt x="35591" y="74325"/>
                    <a:pt x="35785" y="74322"/>
                    <a:pt x="35979" y="74315"/>
                  </a:cubicBezTo>
                  <a:cubicBezTo>
                    <a:pt x="39036" y="74207"/>
                    <a:pt x="41864" y="73258"/>
                    <a:pt x="44251" y="71701"/>
                  </a:cubicBezTo>
                  <a:cubicBezTo>
                    <a:pt x="48158" y="73785"/>
                    <a:pt x="52607" y="74969"/>
                    <a:pt x="57317" y="74969"/>
                  </a:cubicBezTo>
                  <a:cubicBezTo>
                    <a:pt x="57647" y="74969"/>
                    <a:pt x="57978" y="74963"/>
                    <a:pt x="58310" y="74951"/>
                  </a:cubicBezTo>
                  <a:cubicBezTo>
                    <a:pt x="68711" y="74586"/>
                    <a:pt x="77572" y="68556"/>
                    <a:pt x="82049" y="59935"/>
                  </a:cubicBezTo>
                  <a:cubicBezTo>
                    <a:pt x="82223" y="59948"/>
                    <a:pt x="82398" y="59955"/>
                    <a:pt x="82573" y="59955"/>
                  </a:cubicBezTo>
                  <a:cubicBezTo>
                    <a:pt x="82652" y="59955"/>
                    <a:pt x="82731" y="59954"/>
                    <a:pt x="82810" y="59951"/>
                  </a:cubicBezTo>
                  <a:cubicBezTo>
                    <a:pt x="86712" y="59814"/>
                    <a:pt x="89764" y="56540"/>
                    <a:pt x="89627" y="52638"/>
                  </a:cubicBezTo>
                  <a:cubicBezTo>
                    <a:pt x="89615" y="52349"/>
                    <a:pt x="89585" y="52060"/>
                    <a:pt x="89538" y="51775"/>
                  </a:cubicBezTo>
                  <a:cubicBezTo>
                    <a:pt x="94299" y="49310"/>
                    <a:pt x="97477" y="44262"/>
                    <a:pt x="97276" y="38547"/>
                  </a:cubicBezTo>
                  <a:cubicBezTo>
                    <a:pt x="97021" y="31327"/>
                    <a:pt x="91465" y="25547"/>
                    <a:pt x="84482" y="24810"/>
                  </a:cubicBezTo>
                  <a:cubicBezTo>
                    <a:pt x="84479" y="24687"/>
                    <a:pt x="84482" y="24567"/>
                    <a:pt x="84478" y="24442"/>
                  </a:cubicBezTo>
                  <a:cubicBezTo>
                    <a:pt x="83997" y="10763"/>
                    <a:pt x="72756" y="0"/>
                    <a:pt x="5917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07" name="Google Shape;9707;p26"/>
            <p:cNvSpPr/>
            <p:nvPr/>
          </p:nvSpPr>
          <p:spPr>
            <a:xfrm>
              <a:off x="2722225" y="307475"/>
              <a:ext cx="2436900" cy="1874250"/>
            </a:xfrm>
            <a:custGeom>
              <a:rect b="b" l="l" r="r" t="t"/>
              <a:pathLst>
                <a:path extrusionOk="0" h="74970" w="97476">
                  <a:moveTo>
                    <a:pt x="59177" y="1"/>
                  </a:moveTo>
                  <a:cubicBezTo>
                    <a:pt x="58876" y="1"/>
                    <a:pt x="58574" y="6"/>
                    <a:pt x="58271" y="17"/>
                  </a:cubicBezTo>
                  <a:cubicBezTo>
                    <a:pt x="51044" y="270"/>
                    <a:pt x="44637" y="3532"/>
                    <a:pt x="40196" y="8551"/>
                  </a:cubicBezTo>
                  <a:cubicBezTo>
                    <a:pt x="37602" y="5111"/>
                    <a:pt x="33487" y="2902"/>
                    <a:pt x="28890" y="2902"/>
                  </a:cubicBezTo>
                  <a:cubicBezTo>
                    <a:pt x="28721" y="2902"/>
                    <a:pt x="28552" y="2905"/>
                    <a:pt x="28383" y="2911"/>
                  </a:cubicBezTo>
                  <a:cubicBezTo>
                    <a:pt x="20564" y="3185"/>
                    <a:pt x="14450" y="9745"/>
                    <a:pt x="14726" y="17562"/>
                  </a:cubicBezTo>
                  <a:cubicBezTo>
                    <a:pt x="14762" y="18581"/>
                    <a:pt x="14908" y="19592"/>
                    <a:pt x="15161" y="20581"/>
                  </a:cubicBezTo>
                  <a:cubicBezTo>
                    <a:pt x="6311" y="23206"/>
                    <a:pt x="1" y="31549"/>
                    <a:pt x="340" y="41200"/>
                  </a:cubicBezTo>
                  <a:cubicBezTo>
                    <a:pt x="715" y="51874"/>
                    <a:pt x="9090" y="60376"/>
                    <a:pt x="19498" y="61157"/>
                  </a:cubicBezTo>
                  <a:cubicBezTo>
                    <a:pt x="20924" y="68699"/>
                    <a:pt x="27550" y="74324"/>
                    <a:pt x="35398" y="74324"/>
                  </a:cubicBezTo>
                  <a:cubicBezTo>
                    <a:pt x="35591" y="74324"/>
                    <a:pt x="35785" y="74321"/>
                    <a:pt x="35979" y="74314"/>
                  </a:cubicBezTo>
                  <a:cubicBezTo>
                    <a:pt x="39035" y="74208"/>
                    <a:pt x="41864" y="73259"/>
                    <a:pt x="44250" y="71700"/>
                  </a:cubicBezTo>
                  <a:cubicBezTo>
                    <a:pt x="48159" y="73786"/>
                    <a:pt x="52611" y="74969"/>
                    <a:pt x="57322" y="74969"/>
                  </a:cubicBezTo>
                  <a:cubicBezTo>
                    <a:pt x="57650" y="74969"/>
                    <a:pt x="57980" y="74964"/>
                    <a:pt x="58310" y="74952"/>
                  </a:cubicBezTo>
                  <a:cubicBezTo>
                    <a:pt x="68711" y="74586"/>
                    <a:pt x="77572" y="68557"/>
                    <a:pt x="82048" y="59935"/>
                  </a:cubicBezTo>
                  <a:cubicBezTo>
                    <a:pt x="82227" y="59948"/>
                    <a:pt x="82408" y="59955"/>
                    <a:pt x="82588" y="59955"/>
                  </a:cubicBezTo>
                  <a:cubicBezTo>
                    <a:pt x="82662" y="59955"/>
                    <a:pt x="82736" y="59954"/>
                    <a:pt x="82810" y="59951"/>
                  </a:cubicBezTo>
                  <a:cubicBezTo>
                    <a:pt x="86712" y="59814"/>
                    <a:pt x="89764" y="56539"/>
                    <a:pt x="89627" y="52637"/>
                  </a:cubicBezTo>
                  <a:cubicBezTo>
                    <a:pt x="89615" y="52348"/>
                    <a:pt x="89585" y="52061"/>
                    <a:pt x="89538" y="51775"/>
                  </a:cubicBezTo>
                  <a:cubicBezTo>
                    <a:pt x="94300" y="49310"/>
                    <a:pt x="97475" y="44261"/>
                    <a:pt x="97275" y="38547"/>
                  </a:cubicBezTo>
                  <a:cubicBezTo>
                    <a:pt x="97021" y="31327"/>
                    <a:pt x="91464" y="25546"/>
                    <a:pt x="84481" y="24811"/>
                  </a:cubicBezTo>
                  <a:cubicBezTo>
                    <a:pt x="84479" y="24687"/>
                    <a:pt x="84481" y="24566"/>
                    <a:pt x="84477" y="24443"/>
                  </a:cubicBezTo>
                  <a:cubicBezTo>
                    <a:pt x="83996" y="10765"/>
                    <a:pt x="72756" y="1"/>
                    <a:pt x="5917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08" name="Google Shape;9708;p26"/>
            <p:cNvSpPr/>
            <p:nvPr/>
          </p:nvSpPr>
          <p:spPr>
            <a:xfrm>
              <a:off x="2672500" y="259025"/>
              <a:ext cx="2436900" cy="1874225"/>
            </a:xfrm>
            <a:custGeom>
              <a:rect b="b" l="l" r="r" t="t"/>
              <a:pathLst>
                <a:path extrusionOk="0" h="74969" w="97476">
                  <a:moveTo>
                    <a:pt x="59177" y="0"/>
                  </a:moveTo>
                  <a:cubicBezTo>
                    <a:pt x="58876" y="0"/>
                    <a:pt x="58574" y="5"/>
                    <a:pt x="58270" y="16"/>
                  </a:cubicBezTo>
                  <a:cubicBezTo>
                    <a:pt x="51044" y="270"/>
                    <a:pt x="44637" y="3531"/>
                    <a:pt x="40196" y="8550"/>
                  </a:cubicBezTo>
                  <a:cubicBezTo>
                    <a:pt x="37601" y="5109"/>
                    <a:pt x="33485" y="2900"/>
                    <a:pt x="28886" y="2900"/>
                  </a:cubicBezTo>
                  <a:cubicBezTo>
                    <a:pt x="28719" y="2900"/>
                    <a:pt x="28551" y="2903"/>
                    <a:pt x="28382" y="2909"/>
                  </a:cubicBezTo>
                  <a:cubicBezTo>
                    <a:pt x="20564" y="3183"/>
                    <a:pt x="14450" y="9744"/>
                    <a:pt x="14725" y="17562"/>
                  </a:cubicBezTo>
                  <a:cubicBezTo>
                    <a:pt x="14762" y="18580"/>
                    <a:pt x="14908" y="19592"/>
                    <a:pt x="15160" y="20580"/>
                  </a:cubicBezTo>
                  <a:cubicBezTo>
                    <a:pt x="6311" y="23204"/>
                    <a:pt x="0" y="31548"/>
                    <a:pt x="340" y="41200"/>
                  </a:cubicBezTo>
                  <a:cubicBezTo>
                    <a:pt x="715" y="51873"/>
                    <a:pt x="9090" y="60375"/>
                    <a:pt x="19498" y="61156"/>
                  </a:cubicBezTo>
                  <a:cubicBezTo>
                    <a:pt x="20923" y="68698"/>
                    <a:pt x="27550" y="74323"/>
                    <a:pt x="35398" y="74323"/>
                  </a:cubicBezTo>
                  <a:cubicBezTo>
                    <a:pt x="35591" y="74323"/>
                    <a:pt x="35784" y="74320"/>
                    <a:pt x="35978" y="74313"/>
                  </a:cubicBezTo>
                  <a:cubicBezTo>
                    <a:pt x="39035" y="74206"/>
                    <a:pt x="41863" y="73257"/>
                    <a:pt x="44250" y="71699"/>
                  </a:cubicBezTo>
                  <a:cubicBezTo>
                    <a:pt x="48159" y="73785"/>
                    <a:pt x="52610" y="74968"/>
                    <a:pt x="57321" y="74968"/>
                  </a:cubicBezTo>
                  <a:cubicBezTo>
                    <a:pt x="57650" y="74968"/>
                    <a:pt x="57979" y="74963"/>
                    <a:pt x="58310" y="74951"/>
                  </a:cubicBezTo>
                  <a:cubicBezTo>
                    <a:pt x="68710" y="74585"/>
                    <a:pt x="77571" y="68556"/>
                    <a:pt x="82047" y="59934"/>
                  </a:cubicBezTo>
                  <a:cubicBezTo>
                    <a:pt x="82224" y="59948"/>
                    <a:pt x="82400" y="59954"/>
                    <a:pt x="82577" y="59954"/>
                  </a:cubicBezTo>
                  <a:cubicBezTo>
                    <a:pt x="82654" y="59954"/>
                    <a:pt x="82732" y="59953"/>
                    <a:pt x="82809" y="59950"/>
                  </a:cubicBezTo>
                  <a:cubicBezTo>
                    <a:pt x="86711" y="59813"/>
                    <a:pt x="89763" y="56538"/>
                    <a:pt x="89626" y="52636"/>
                  </a:cubicBezTo>
                  <a:cubicBezTo>
                    <a:pt x="89614" y="52347"/>
                    <a:pt x="89584" y="52060"/>
                    <a:pt x="89537" y="51774"/>
                  </a:cubicBezTo>
                  <a:cubicBezTo>
                    <a:pt x="94299" y="49310"/>
                    <a:pt x="97475" y="44260"/>
                    <a:pt x="97274" y="38546"/>
                  </a:cubicBezTo>
                  <a:cubicBezTo>
                    <a:pt x="97021" y="31326"/>
                    <a:pt x="91464" y="25547"/>
                    <a:pt x="84480" y="24809"/>
                  </a:cubicBezTo>
                  <a:cubicBezTo>
                    <a:pt x="84478" y="24686"/>
                    <a:pt x="84480" y="24565"/>
                    <a:pt x="84477" y="24442"/>
                  </a:cubicBezTo>
                  <a:cubicBezTo>
                    <a:pt x="83996" y="10764"/>
                    <a:pt x="72756" y="0"/>
                    <a:pt x="5917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09" name="Google Shape;9709;p26"/>
            <p:cNvSpPr/>
            <p:nvPr/>
          </p:nvSpPr>
          <p:spPr>
            <a:xfrm>
              <a:off x="3597700" y="238100"/>
              <a:ext cx="1084825" cy="408975"/>
            </a:xfrm>
            <a:custGeom>
              <a:rect b="b" l="l" r="r" t="t"/>
              <a:pathLst>
                <a:path extrusionOk="0" h="16359" w="43393">
                  <a:moveTo>
                    <a:pt x="21850" y="1"/>
                  </a:moveTo>
                  <a:cubicBezTo>
                    <a:pt x="21636" y="1"/>
                    <a:pt x="21421" y="3"/>
                    <a:pt x="21205" y="9"/>
                  </a:cubicBezTo>
                  <a:cubicBezTo>
                    <a:pt x="18857" y="58"/>
                    <a:pt x="16546" y="490"/>
                    <a:pt x="14328" y="1262"/>
                  </a:cubicBezTo>
                  <a:cubicBezTo>
                    <a:pt x="11046" y="2409"/>
                    <a:pt x="8023" y="4282"/>
                    <a:pt x="5518" y="6692"/>
                  </a:cubicBezTo>
                  <a:cubicBezTo>
                    <a:pt x="3202" y="8922"/>
                    <a:pt x="676" y="13008"/>
                    <a:pt x="9" y="16320"/>
                  </a:cubicBezTo>
                  <a:lnTo>
                    <a:pt x="9" y="16320"/>
                  </a:lnTo>
                  <a:cubicBezTo>
                    <a:pt x="177" y="15839"/>
                    <a:pt x="3017" y="12139"/>
                    <a:pt x="4305" y="10808"/>
                  </a:cubicBezTo>
                  <a:cubicBezTo>
                    <a:pt x="9100" y="5848"/>
                    <a:pt x="15935" y="2602"/>
                    <a:pt x="22866" y="2602"/>
                  </a:cubicBezTo>
                  <a:cubicBezTo>
                    <a:pt x="23291" y="2602"/>
                    <a:pt x="23716" y="2615"/>
                    <a:pt x="24141" y="2639"/>
                  </a:cubicBezTo>
                  <a:cubicBezTo>
                    <a:pt x="25080" y="2694"/>
                    <a:pt x="26007" y="2780"/>
                    <a:pt x="26915" y="2906"/>
                  </a:cubicBezTo>
                  <a:cubicBezTo>
                    <a:pt x="28728" y="3173"/>
                    <a:pt x="30474" y="3548"/>
                    <a:pt x="32073" y="4073"/>
                  </a:cubicBezTo>
                  <a:cubicBezTo>
                    <a:pt x="33670" y="4605"/>
                    <a:pt x="35150" y="5211"/>
                    <a:pt x="36436" y="5919"/>
                  </a:cubicBezTo>
                  <a:cubicBezTo>
                    <a:pt x="37720" y="6628"/>
                    <a:pt x="38837" y="7391"/>
                    <a:pt x="39748" y="8167"/>
                  </a:cubicBezTo>
                  <a:cubicBezTo>
                    <a:pt x="40654" y="8947"/>
                    <a:pt x="41371" y="9716"/>
                    <a:pt x="41913" y="10396"/>
                  </a:cubicBezTo>
                  <a:cubicBezTo>
                    <a:pt x="42430" y="11092"/>
                    <a:pt x="42811" y="11657"/>
                    <a:pt x="43040" y="12075"/>
                  </a:cubicBezTo>
                  <a:lnTo>
                    <a:pt x="43393" y="12710"/>
                  </a:lnTo>
                  <a:lnTo>
                    <a:pt x="43185" y="12015"/>
                  </a:lnTo>
                  <a:cubicBezTo>
                    <a:pt x="43040" y="11570"/>
                    <a:pt x="42790" y="10902"/>
                    <a:pt x="42374" y="10106"/>
                  </a:cubicBezTo>
                  <a:cubicBezTo>
                    <a:pt x="41939" y="9321"/>
                    <a:pt x="41344" y="8385"/>
                    <a:pt x="40493" y="7437"/>
                  </a:cubicBezTo>
                  <a:cubicBezTo>
                    <a:pt x="39652" y="6484"/>
                    <a:pt x="38580" y="5501"/>
                    <a:pt x="37279" y="4606"/>
                  </a:cubicBezTo>
                  <a:cubicBezTo>
                    <a:pt x="35988" y="3697"/>
                    <a:pt x="34475" y="2870"/>
                    <a:pt x="32796" y="2184"/>
                  </a:cubicBezTo>
                  <a:cubicBezTo>
                    <a:pt x="31034" y="1454"/>
                    <a:pt x="29201" y="903"/>
                    <a:pt x="27329" y="540"/>
                  </a:cubicBezTo>
                  <a:cubicBezTo>
                    <a:pt x="25578" y="201"/>
                    <a:pt x="23736" y="1"/>
                    <a:pt x="21850" y="1"/>
                  </a:cubicBezTo>
                  <a:close/>
                  <a:moveTo>
                    <a:pt x="9" y="16320"/>
                  </a:moveTo>
                  <a:cubicBezTo>
                    <a:pt x="3" y="16337"/>
                    <a:pt x="1" y="16350"/>
                    <a:pt x="1" y="16359"/>
                  </a:cubicBezTo>
                  <a:cubicBezTo>
                    <a:pt x="4" y="16346"/>
                    <a:pt x="6" y="16333"/>
                    <a:pt x="9" y="1632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10" name="Google Shape;9710;p26"/>
            <p:cNvSpPr/>
            <p:nvPr/>
          </p:nvSpPr>
          <p:spPr>
            <a:xfrm>
              <a:off x="3014775" y="320125"/>
              <a:ext cx="664950" cy="624550"/>
            </a:xfrm>
            <a:custGeom>
              <a:rect b="b" l="l" r="r" t="t"/>
              <a:pathLst>
                <a:path extrusionOk="0" h="24982" w="26598">
                  <a:moveTo>
                    <a:pt x="8516" y="5219"/>
                  </a:moveTo>
                  <a:cubicBezTo>
                    <a:pt x="8516" y="5219"/>
                    <a:pt x="8513" y="5222"/>
                    <a:pt x="8503" y="5230"/>
                  </a:cubicBezTo>
                  <a:lnTo>
                    <a:pt x="8503" y="5230"/>
                  </a:lnTo>
                  <a:lnTo>
                    <a:pt x="8504" y="5229"/>
                  </a:lnTo>
                  <a:lnTo>
                    <a:pt x="8504" y="5229"/>
                  </a:lnTo>
                  <a:cubicBezTo>
                    <a:pt x="8508" y="5226"/>
                    <a:pt x="8516" y="5219"/>
                    <a:pt x="8516" y="5219"/>
                  </a:cubicBezTo>
                  <a:close/>
                  <a:moveTo>
                    <a:pt x="16134" y="18"/>
                  </a:moveTo>
                  <a:cubicBezTo>
                    <a:pt x="15476" y="25"/>
                    <a:pt x="14797" y="1"/>
                    <a:pt x="14114" y="99"/>
                  </a:cubicBezTo>
                  <a:cubicBezTo>
                    <a:pt x="12743" y="225"/>
                    <a:pt x="11339" y="589"/>
                    <a:pt x="9999" y="1176"/>
                  </a:cubicBezTo>
                  <a:cubicBezTo>
                    <a:pt x="9317" y="1449"/>
                    <a:pt x="8675" y="1824"/>
                    <a:pt x="8031" y="2201"/>
                  </a:cubicBezTo>
                  <a:cubicBezTo>
                    <a:pt x="7723" y="2412"/>
                    <a:pt x="7421" y="2634"/>
                    <a:pt x="7116" y="2853"/>
                  </a:cubicBezTo>
                  <a:lnTo>
                    <a:pt x="6887" y="3018"/>
                  </a:lnTo>
                  <a:lnTo>
                    <a:pt x="6830" y="3058"/>
                  </a:lnTo>
                  <a:lnTo>
                    <a:pt x="6802" y="3079"/>
                  </a:lnTo>
                  <a:lnTo>
                    <a:pt x="6731" y="3139"/>
                  </a:lnTo>
                  <a:lnTo>
                    <a:pt x="6635" y="3223"/>
                  </a:lnTo>
                  <a:lnTo>
                    <a:pt x="6248" y="3561"/>
                  </a:lnTo>
                  <a:cubicBezTo>
                    <a:pt x="5749" y="3971"/>
                    <a:pt x="5196" y="4586"/>
                    <a:pt x="4676" y="5139"/>
                  </a:cubicBezTo>
                  <a:cubicBezTo>
                    <a:pt x="4215" y="5716"/>
                    <a:pt x="3745" y="6286"/>
                    <a:pt x="3361" y="6905"/>
                  </a:cubicBezTo>
                  <a:cubicBezTo>
                    <a:pt x="2541" y="8110"/>
                    <a:pt x="1916" y="9405"/>
                    <a:pt x="1428" y="10689"/>
                  </a:cubicBezTo>
                  <a:lnTo>
                    <a:pt x="1079" y="11647"/>
                  </a:lnTo>
                  <a:cubicBezTo>
                    <a:pt x="986" y="11971"/>
                    <a:pt x="893" y="12290"/>
                    <a:pt x="800" y="12608"/>
                  </a:cubicBezTo>
                  <a:lnTo>
                    <a:pt x="668" y="13080"/>
                  </a:lnTo>
                  <a:cubicBezTo>
                    <a:pt x="633" y="13239"/>
                    <a:pt x="598" y="13397"/>
                    <a:pt x="564" y="13554"/>
                  </a:cubicBezTo>
                  <a:cubicBezTo>
                    <a:pt x="496" y="13867"/>
                    <a:pt x="430" y="14178"/>
                    <a:pt x="366" y="14483"/>
                  </a:cubicBezTo>
                  <a:cubicBezTo>
                    <a:pt x="275" y="15101"/>
                    <a:pt x="171" y="15698"/>
                    <a:pt x="119" y="16281"/>
                  </a:cubicBezTo>
                  <a:cubicBezTo>
                    <a:pt x="97" y="16573"/>
                    <a:pt x="76" y="16860"/>
                    <a:pt x="55" y="17142"/>
                  </a:cubicBezTo>
                  <a:cubicBezTo>
                    <a:pt x="29" y="17417"/>
                    <a:pt x="18" y="17692"/>
                    <a:pt x="21" y="17969"/>
                  </a:cubicBezTo>
                  <a:cubicBezTo>
                    <a:pt x="0" y="18948"/>
                    <a:pt x="45" y="19929"/>
                    <a:pt x="156" y="20902"/>
                  </a:cubicBezTo>
                  <a:cubicBezTo>
                    <a:pt x="216" y="21335"/>
                    <a:pt x="265" y="21737"/>
                    <a:pt x="326" y="22108"/>
                  </a:cubicBezTo>
                  <a:cubicBezTo>
                    <a:pt x="404" y="22475"/>
                    <a:pt x="477" y="22812"/>
                    <a:pt x="541" y="23116"/>
                  </a:cubicBezTo>
                  <a:cubicBezTo>
                    <a:pt x="574" y="23266"/>
                    <a:pt x="605" y="23410"/>
                    <a:pt x="634" y="23544"/>
                  </a:cubicBezTo>
                  <a:cubicBezTo>
                    <a:pt x="673" y="23677"/>
                    <a:pt x="709" y="23801"/>
                    <a:pt x="743" y="23916"/>
                  </a:cubicBezTo>
                  <a:lnTo>
                    <a:pt x="920" y="24500"/>
                  </a:lnTo>
                  <a:lnTo>
                    <a:pt x="1073" y="24981"/>
                  </a:lnTo>
                  <a:lnTo>
                    <a:pt x="1073" y="24474"/>
                  </a:lnTo>
                  <a:cubicBezTo>
                    <a:pt x="1077" y="24143"/>
                    <a:pt x="1048" y="23666"/>
                    <a:pt x="1076" y="23058"/>
                  </a:cubicBezTo>
                  <a:cubicBezTo>
                    <a:pt x="1085" y="22756"/>
                    <a:pt x="1096" y="22422"/>
                    <a:pt x="1107" y="22058"/>
                  </a:cubicBezTo>
                  <a:cubicBezTo>
                    <a:pt x="1135" y="21697"/>
                    <a:pt x="1166" y="21306"/>
                    <a:pt x="1200" y="20889"/>
                  </a:cubicBezTo>
                  <a:cubicBezTo>
                    <a:pt x="1279" y="20059"/>
                    <a:pt x="1392" y="19131"/>
                    <a:pt x="1579" y="18137"/>
                  </a:cubicBezTo>
                  <a:cubicBezTo>
                    <a:pt x="1650" y="17637"/>
                    <a:pt x="1795" y="17129"/>
                    <a:pt x="1904" y="16600"/>
                  </a:cubicBezTo>
                  <a:cubicBezTo>
                    <a:pt x="2030" y="16074"/>
                    <a:pt x="2188" y="15538"/>
                    <a:pt x="2342" y="14989"/>
                  </a:cubicBezTo>
                  <a:lnTo>
                    <a:pt x="2616" y="14169"/>
                  </a:lnTo>
                  <a:cubicBezTo>
                    <a:pt x="2661" y="14031"/>
                    <a:pt x="2708" y="13891"/>
                    <a:pt x="2754" y="13752"/>
                  </a:cubicBezTo>
                  <a:lnTo>
                    <a:pt x="2918" y="13340"/>
                  </a:lnTo>
                  <a:lnTo>
                    <a:pt x="3248" y="12503"/>
                  </a:lnTo>
                  <a:lnTo>
                    <a:pt x="3628" y="11677"/>
                  </a:lnTo>
                  <a:lnTo>
                    <a:pt x="3820" y="11258"/>
                  </a:lnTo>
                  <a:lnTo>
                    <a:pt x="4039" y="10852"/>
                  </a:lnTo>
                  <a:cubicBezTo>
                    <a:pt x="4186" y="10581"/>
                    <a:pt x="4327" y="10303"/>
                    <a:pt x="4481" y="10032"/>
                  </a:cubicBezTo>
                  <a:cubicBezTo>
                    <a:pt x="4817" y="9511"/>
                    <a:pt x="5125" y="8961"/>
                    <a:pt x="5506" y="8462"/>
                  </a:cubicBezTo>
                  <a:cubicBezTo>
                    <a:pt x="5852" y="7934"/>
                    <a:pt x="6283" y="7476"/>
                    <a:pt x="6673" y="6981"/>
                  </a:cubicBezTo>
                  <a:cubicBezTo>
                    <a:pt x="7102" y="6552"/>
                    <a:pt x="7453" y="6127"/>
                    <a:pt x="8014" y="5668"/>
                  </a:cubicBezTo>
                  <a:lnTo>
                    <a:pt x="8397" y="5325"/>
                  </a:lnTo>
                  <a:lnTo>
                    <a:pt x="8483" y="5249"/>
                  </a:lnTo>
                  <a:lnTo>
                    <a:pt x="8483" y="5249"/>
                  </a:lnTo>
                  <a:lnTo>
                    <a:pt x="8495" y="5241"/>
                  </a:lnTo>
                  <a:lnTo>
                    <a:pt x="8541" y="5207"/>
                  </a:lnTo>
                  <a:lnTo>
                    <a:pt x="8726" y="5071"/>
                  </a:lnTo>
                  <a:lnTo>
                    <a:pt x="9467" y="4527"/>
                  </a:lnTo>
                  <a:cubicBezTo>
                    <a:pt x="9998" y="4223"/>
                    <a:pt x="10503" y="3874"/>
                    <a:pt x="11063" y="3637"/>
                  </a:cubicBezTo>
                  <a:lnTo>
                    <a:pt x="11471" y="3439"/>
                  </a:lnTo>
                  <a:cubicBezTo>
                    <a:pt x="11606" y="3371"/>
                    <a:pt x="11753" y="3332"/>
                    <a:pt x="11891" y="3274"/>
                  </a:cubicBezTo>
                  <a:cubicBezTo>
                    <a:pt x="12174" y="3170"/>
                    <a:pt x="12450" y="3049"/>
                    <a:pt x="12734" y="2957"/>
                  </a:cubicBezTo>
                  <a:cubicBezTo>
                    <a:pt x="13309" y="2799"/>
                    <a:pt x="13874" y="2621"/>
                    <a:pt x="14451" y="2530"/>
                  </a:cubicBezTo>
                  <a:cubicBezTo>
                    <a:pt x="15022" y="2391"/>
                    <a:pt x="15597" y="2381"/>
                    <a:pt x="16159" y="2303"/>
                  </a:cubicBezTo>
                  <a:lnTo>
                    <a:pt x="16997" y="2285"/>
                  </a:lnTo>
                  <a:cubicBezTo>
                    <a:pt x="17112" y="2284"/>
                    <a:pt x="17225" y="2279"/>
                    <a:pt x="17339" y="2279"/>
                  </a:cubicBezTo>
                  <a:cubicBezTo>
                    <a:pt x="17363" y="2279"/>
                    <a:pt x="17387" y="2279"/>
                    <a:pt x="17411" y="2280"/>
                  </a:cubicBezTo>
                  <a:lnTo>
                    <a:pt x="17818" y="2307"/>
                  </a:lnTo>
                  <a:lnTo>
                    <a:pt x="18620" y="2361"/>
                  </a:lnTo>
                  <a:lnTo>
                    <a:pt x="19392" y="2481"/>
                  </a:lnTo>
                  <a:lnTo>
                    <a:pt x="19772" y="2536"/>
                  </a:lnTo>
                  <a:lnTo>
                    <a:pt x="20138" y="2625"/>
                  </a:lnTo>
                  <a:lnTo>
                    <a:pt x="20853" y="2800"/>
                  </a:lnTo>
                  <a:cubicBezTo>
                    <a:pt x="21316" y="2931"/>
                    <a:pt x="21747" y="3103"/>
                    <a:pt x="22172" y="3239"/>
                  </a:cubicBezTo>
                  <a:lnTo>
                    <a:pt x="23330" y="3760"/>
                  </a:lnTo>
                  <a:cubicBezTo>
                    <a:pt x="23679" y="3956"/>
                    <a:pt x="24003" y="4147"/>
                    <a:pt x="24315" y="4315"/>
                  </a:cubicBezTo>
                  <a:cubicBezTo>
                    <a:pt x="24621" y="4490"/>
                    <a:pt x="24868" y="4689"/>
                    <a:pt x="25115" y="4852"/>
                  </a:cubicBezTo>
                  <a:cubicBezTo>
                    <a:pt x="25609" y="5169"/>
                    <a:pt x="25960" y="5514"/>
                    <a:pt x="26211" y="5714"/>
                  </a:cubicBezTo>
                  <a:lnTo>
                    <a:pt x="26598" y="6029"/>
                  </a:lnTo>
                  <a:cubicBezTo>
                    <a:pt x="26598" y="6029"/>
                    <a:pt x="26503" y="5882"/>
                    <a:pt x="26326" y="5606"/>
                  </a:cubicBezTo>
                  <a:lnTo>
                    <a:pt x="25993" y="5104"/>
                  </a:lnTo>
                  <a:cubicBezTo>
                    <a:pt x="25872" y="4898"/>
                    <a:pt x="25693" y="4691"/>
                    <a:pt x="25487" y="4458"/>
                  </a:cubicBezTo>
                  <a:cubicBezTo>
                    <a:pt x="25279" y="4229"/>
                    <a:pt x="25061" y="3945"/>
                    <a:pt x="24791" y="3683"/>
                  </a:cubicBezTo>
                  <a:cubicBezTo>
                    <a:pt x="24520" y="3425"/>
                    <a:pt x="24213" y="3155"/>
                    <a:pt x="23887" y="2861"/>
                  </a:cubicBezTo>
                  <a:cubicBezTo>
                    <a:pt x="23540" y="2598"/>
                    <a:pt x="23157" y="2334"/>
                    <a:pt x="22754" y="2045"/>
                  </a:cubicBezTo>
                  <a:cubicBezTo>
                    <a:pt x="22328" y="1804"/>
                    <a:pt x="21879" y="1538"/>
                    <a:pt x="21392" y="1299"/>
                  </a:cubicBezTo>
                  <a:lnTo>
                    <a:pt x="20627" y="974"/>
                  </a:lnTo>
                  <a:lnTo>
                    <a:pt x="20230" y="811"/>
                  </a:lnTo>
                  <a:lnTo>
                    <a:pt x="19815" y="681"/>
                  </a:lnTo>
                  <a:lnTo>
                    <a:pt x="18955" y="422"/>
                  </a:lnTo>
                  <a:cubicBezTo>
                    <a:pt x="18660" y="356"/>
                    <a:pt x="18357" y="301"/>
                    <a:pt x="18050" y="240"/>
                  </a:cubicBezTo>
                  <a:lnTo>
                    <a:pt x="17584" y="150"/>
                  </a:lnTo>
                  <a:cubicBezTo>
                    <a:pt x="17427" y="129"/>
                    <a:pt x="17268" y="118"/>
                    <a:pt x="17109" y="103"/>
                  </a:cubicBezTo>
                  <a:lnTo>
                    <a:pt x="16134" y="18"/>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11" name="Google Shape;9711;p26"/>
            <p:cNvSpPr/>
            <p:nvPr/>
          </p:nvSpPr>
          <p:spPr>
            <a:xfrm>
              <a:off x="2656100" y="780625"/>
              <a:ext cx="369675" cy="592725"/>
            </a:xfrm>
            <a:custGeom>
              <a:rect b="b" l="l" r="r" t="t"/>
              <a:pathLst>
                <a:path extrusionOk="0" h="23709" w="14787">
                  <a:moveTo>
                    <a:pt x="13900" y="1"/>
                  </a:moveTo>
                  <a:cubicBezTo>
                    <a:pt x="13763" y="1"/>
                    <a:pt x="13613" y="5"/>
                    <a:pt x="13450" y="19"/>
                  </a:cubicBezTo>
                  <a:cubicBezTo>
                    <a:pt x="12930" y="51"/>
                    <a:pt x="12414" y="128"/>
                    <a:pt x="11909" y="253"/>
                  </a:cubicBezTo>
                  <a:cubicBezTo>
                    <a:pt x="11249" y="417"/>
                    <a:pt x="10604" y="640"/>
                    <a:pt x="9984" y="920"/>
                  </a:cubicBezTo>
                  <a:cubicBezTo>
                    <a:pt x="9640" y="1068"/>
                    <a:pt x="9297" y="1251"/>
                    <a:pt x="8942" y="1442"/>
                  </a:cubicBezTo>
                  <a:cubicBezTo>
                    <a:pt x="8848" y="1495"/>
                    <a:pt x="8780" y="1526"/>
                    <a:pt x="8662" y="1602"/>
                  </a:cubicBezTo>
                  <a:lnTo>
                    <a:pt x="8412" y="1754"/>
                  </a:lnTo>
                  <a:cubicBezTo>
                    <a:pt x="8242" y="1861"/>
                    <a:pt x="8077" y="1953"/>
                    <a:pt x="7896" y="2076"/>
                  </a:cubicBezTo>
                  <a:cubicBezTo>
                    <a:pt x="7142" y="2579"/>
                    <a:pt x="6429" y="3141"/>
                    <a:pt x="5766" y="3759"/>
                  </a:cubicBezTo>
                  <a:cubicBezTo>
                    <a:pt x="5055" y="4416"/>
                    <a:pt x="4403" y="5134"/>
                    <a:pt x="3822" y="5907"/>
                  </a:cubicBezTo>
                  <a:cubicBezTo>
                    <a:pt x="3220" y="6692"/>
                    <a:pt x="2686" y="7547"/>
                    <a:pt x="2213" y="8432"/>
                  </a:cubicBezTo>
                  <a:cubicBezTo>
                    <a:pt x="1754" y="9325"/>
                    <a:pt x="1353" y="10247"/>
                    <a:pt x="1048" y="11183"/>
                  </a:cubicBezTo>
                  <a:cubicBezTo>
                    <a:pt x="973" y="11425"/>
                    <a:pt x="900" y="11636"/>
                    <a:pt x="823" y="11900"/>
                  </a:cubicBezTo>
                  <a:cubicBezTo>
                    <a:pt x="765" y="12123"/>
                    <a:pt x="707" y="12345"/>
                    <a:pt x="650" y="12567"/>
                  </a:cubicBezTo>
                  <a:cubicBezTo>
                    <a:pt x="594" y="12806"/>
                    <a:pt x="539" y="13044"/>
                    <a:pt x="484" y="13281"/>
                  </a:cubicBezTo>
                  <a:cubicBezTo>
                    <a:pt x="436" y="13513"/>
                    <a:pt x="398" y="13744"/>
                    <a:pt x="357" y="13972"/>
                  </a:cubicBezTo>
                  <a:cubicBezTo>
                    <a:pt x="79" y="15623"/>
                    <a:pt x="1" y="17302"/>
                    <a:pt x="123" y="18973"/>
                  </a:cubicBezTo>
                  <a:cubicBezTo>
                    <a:pt x="203" y="20137"/>
                    <a:pt x="376" y="21293"/>
                    <a:pt x="643" y="22429"/>
                  </a:cubicBezTo>
                  <a:cubicBezTo>
                    <a:pt x="731" y="22840"/>
                    <a:pt x="829" y="23158"/>
                    <a:pt x="888" y="23375"/>
                  </a:cubicBezTo>
                  <a:cubicBezTo>
                    <a:pt x="953" y="23592"/>
                    <a:pt x="988" y="23708"/>
                    <a:pt x="988" y="23708"/>
                  </a:cubicBezTo>
                  <a:cubicBezTo>
                    <a:pt x="988" y="23708"/>
                    <a:pt x="1007" y="23588"/>
                    <a:pt x="1044" y="23366"/>
                  </a:cubicBezTo>
                  <a:cubicBezTo>
                    <a:pt x="1071" y="23143"/>
                    <a:pt x="1132" y="22817"/>
                    <a:pt x="1182" y="22405"/>
                  </a:cubicBezTo>
                  <a:cubicBezTo>
                    <a:pt x="1243" y="21995"/>
                    <a:pt x="1315" y="21499"/>
                    <a:pt x="1397" y="20929"/>
                  </a:cubicBezTo>
                  <a:cubicBezTo>
                    <a:pt x="1482" y="20364"/>
                    <a:pt x="1574" y="19729"/>
                    <a:pt x="1695" y="19046"/>
                  </a:cubicBezTo>
                  <a:cubicBezTo>
                    <a:pt x="1922" y="17678"/>
                    <a:pt x="2243" y="16115"/>
                    <a:pt x="2704" y="14503"/>
                  </a:cubicBezTo>
                  <a:lnTo>
                    <a:pt x="2887" y="13899"/>
                  </a:lnTo>
                  <a:lnTo>
                    <a:pt x="3078" y="13309"/>
                  </a:lnTo>
                  <a:cubicBezTo>
                    <a:pt x="3153" y="13096"/>
                    <a:pt x="3229" y="12882"/>
                    <a:pt x="3306" y="12667"/>
                  </a:cubicBezTo>
                  <a:cubicBezTo>
                    <a:pt x="3379" y="12470"/>
                    <a:pt x="3453" y="12273"/>
                    <a:pt x="3527" y="12075"/>
                  </a:cubicBezTo>
                  <a:cubicBezTo>
                    <a:pt x="3849" y="11271"/>
                    <a:pt x="4204" y="10466"/>
                    <a:pt x="4618" y="9692"/>
                  </a:cubicBezTo>
                  <a:cubicBezTo>
                    <a:pt x="5017" y="8913"/>
                    <a:pt x="5475" y="8164"/>
                    <a:pt x="5955" y="7447"/>
                  </a:cubicBezTo>
                  <a:cubicBezTo>
                    <a:pt x="6197" y="7090"/>
                    <a:pt x="6451" y="6746"/>
                    <a:pt x="6701" y="6403"/>
                  </a:cubicBezTo>
                  <a:cubicBezTo>
                    <a:pt x="6964" y="6070"/>
                    <a:pt x="7225" y="5743"/>
                    <a:pt x="7493" y="5427"/>
                  </a:cubicBezTo>
                  <a:cubicBezTo>
                    <a:pt x="8030" y="4806"/>
                    <a:pt x="8594" y="4207"/>
                    <a:pt x="9127" y="3700"/>
                  </a:cubicBezTo>
                  <a:cubicBezTo>
                    <a:pt x="9258" y="3567"/>
                    <a:pt x="9421" y="3431"/>
                    <a:pt x="9564" y="3299"/>
                  </a:cubicBezTo>
                  <a:lnTo>
                    <a:pt x="9972" y="2934"/>
                  </a:lnTo>
                  <a:cubicBezTo>
                    <a:pt x="10243" y="2695"/>
                    <a:pt x="10515" y="2475"/>
                    <a:pt x="10781" y="2268"/>
                  </a:cubicBezTo>
                  <a:cubicBezTo>
                    <a:pt x="11843" y="1443"/>
                    <a:pt x="12836" y="877"/>
                    <a:pt x="13579" y="539"/>
                  </a:cubicBezTo>
                  <a:cubicBezTo>
                    <a:pt x="13951" y="376"/>
                    <a:pt x="14248" y="247"/>
                    <a:pt x="14460" y="174"/>
                  </a:cubicBezTo>
                  <a:lnTo>
                    <a:pt x="14786" y="54"/>
                  </a:lnTo>
                  <a:lnTo>
                    <a:pt x="14442" y="19"/>
                  </a:lnTo>
                  <a:cubicBezTo>
                    <a:pt x="14303" y="13"/>
                    <a:pt x="14120" y="1"/>
                    <a:pt x="1390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12" name="Google Shape;9712;p26"/>
            <p:cNvSpPr/>
            <p:nvPr/>
          </p:nvSpPr>
          <p:spPr>
            <a:xfrm>
              <a:off x="4518425" y="1577300"/>
              <a:ext cx="271150" cy="503975"/>
            </a:xfrm>
            <a:custGeom>
              <a:rect b="b" l="l" r="r" t="t"/>
              <a:pathLst>
                <a:path extrusionOk="0" h="20159" w="10846">
                  <a:moveTo>
                    <a:pt x="9545" y="1"/>
                  </a:moveTo>
                  <a:cubicBezTo>
                    <a:pt x="9545" y="1"/>
                    <a:pt x="9538" y="98"/>
                    <a:pt x="9524" y="283"/>
                  </a:cubicBezTo>
                  <a:cubicBezTo>
                    <a:pt x="9517" y="465"/>
                    <a:pt x="9491" y="734"/>
                    <a:pt x="9478" y="1071"/>
                  </a:cubicBezTo>
                  <a:cubicBezTo>
                    <a:pt x="9459" y="1407"/>
                    <a:pt x="9435" y="1816"/>
                    <a:pt x="9407" y="2283"/>
                  </a:cubicBezTo>
                  <a:cubicBezTo>
                    <a:pt x="9377" y="2748"/>
                    <a:pt x="9347" y="3269"/>
                    <a:pt x="9297" y="3832"/>
                  </a:cubicBezTo>
                  <a:cubicBezTo>
                    <a:pt x="9207" y="4958"/>
                    <a:pt x="9056" y="6249"/>
                    <a:pt x="8795" y="7588"/>
                  </a:cubicBezTo>
                  <a:cubicBezTo>
                    <a:pt x="8759" y="7755"/>
                    <a:pt x="8724" y="7923"/>
                    <a:pt x="8688" y="8092"/>
                  </a:cubicBezTo>
                  <a:cubicBezTo>
                    <a:pt x="8651" y="8255"/>
                    <a:pt x="8613" y="8418"/>
                    <a:pt x="8575" y="8583"/>
                  </a:cubicBezTo>
                  <a:cubicBezTo>
                    <a:pt x="8529" y="8762"/>
                    <a:pt x="8482" y="8941"/>
                    <a:pt x="8435" y="9120"/>
                  </a:cubicBezTo>
                  <a:lnTo>
                    <a:pt x="8297" y="9616"/>
                  </a:lnTo>
                  <a:cubicBezTo>
                    <a:pt x="8092" y="10291"/>
                    <a:pt x="7860" y="10969"/>
                    <a:pt x="7578" y="11624"/>
                  </a:cubicBezTo>
                  <a:cubicBezTo>
                    <a:pt x="7308" y="12285"/>
                    <a:pt x="6988" y="12924"/>
                    <a:pt x="6650" y="13540"/>
                  </a:cubicBezTo>
                  <a:cubicBezTo>
                    <a:pt x="6477" y="13846"/>
                    <a:pt x="6297" y="14144"/>
                    <a:pt x="6117" y="14439"/>
                  </a:cubicBezTo>
                  <a:cubicBezTo>
                    <a:pt x="5926" y="14727"/>
                    <a:pt x="5738" y="15011"/>
                    <a:pt x="5541" y="15286"/>
                  </a:cubicBezTo>
                  <a:cubicBezTo>
                    <a:pt x="5151" y="15828"/>
                    <a:pt x="4733" y="16353"/>
                    <a:pt x="4337" y="16801"/>
                  </a:cubicBezTo>
                  <a:cubicBezTo>
                    <a:pt x="4239" y="16918"/>
                    <a:pt x="4117" y="17040"/>
                    <a:pt x="4011" y="17157"/>
                  </a:cubicBezTo>
                  <a:lnTo>
                    <a:pt x="3706" y="17482"/>
                  </a:lnTo>
                  <a:cubicBezTo>
                    <a:pt x="3500" y="17695"/>
                    <a:pt x="3295" y="17892"/>
                    <a:pt x="3094" y="18078"/>
                  </a:cubicBezTo>
                  <a:cubicBezTo>
                    <a:pt x="2291" y="18821"/>
                    <a:pt x="1524" y="19349"/>
                    <a:pt x="946" y="19675"/>
                  </a:cubicBezTo>
                  <a:cubicBezTo>
                    <a:pt x="655" y="19834"/>
                    <a:pt x="422" y="19960"/>
                    <a:pt x="256" y="20034"/>
                  </a:cubicBezTo>
                  <a:lnTo>
                    <a:pt x="0" y="20153"/>
                  </a:lnTo>
                  <a:lnTo>
                    <a:pt x="281" y="20158"/>
                  </a:lnTo>
                  <a:cubicBezTo>
                    <a:pt x="464" y="20151"/>
                    <a:pt x="743" y="20147"/>
                    <a:pt x="1086" y="20089"/>
                  </a:cubicBezTo>
                  <a:cubicBezTo>
                    <a:pt x="1504" y="20026"/>
                    <a:pt x="1917" y="19927"/>
                    <a:pt x="2319" y="19790"/>
                  </a:cubicBezTo>
                  <a:cubicBezTo>
                    <a:pt x="2844" y="19611"/>
                    <a:pt x="3350" y="19385"/>
                    <a:pt x="3834" y="19115"/>
                  </a:cubicBezTo>
                  <a:cubicBezTo>
                    <a:pt x="4103" y="18970"/>
                    <a:pt x="4369" y="18799"/>
                    <a:pt x="4643" y="18619"/>
                  </a:cubicBezTo>
                  <a:cubicBezTo>
                    <a:pt x="4716" y="18568"/>
                    <a:pt x="4771" y="18539"/>
                    <a:pt x="4860" y="18470"/>
                  </a:cubicBezTo>
                  <a:lnTo>
                    <a:pt x="5052" y="18328"/>
                  </a:lnTo>
                  <a:cubicBezTo>
                    <a:pt x="5182" y="18230"/>
                    <a:pt x="5310" y="18144"/>
                    <a:pt x="5448" y="18032"/>
                  </a:cubicBezTo>
                  <a:cubicBezTo>
                    <a:pt x="6026" y="17572"/>
                    <a:pt x="6565" y="17064"/>
                    <a:pt x="7060" y="16518"/>
                  </a:cubicBezTo>
                  <a:cubicBezTo>
                    <a:pt x="7591" y="15936"/>
                    <a:pt x="8069" y="15308"/>
                    <a:pt x="8487" y="14640"/>
                  </a:cubicBezTo>
                  <a:cubicBezTo>
                    <a:pt x="8921" y="13962"/>
                    <a:pt x="9294" y="13230"/>
                    <a:pt x="9616" y="12480"/>
                  </a:cubicBezTo>
                  <a:cubicBezTo>
                    <a:pt x="9926" y="11723"/>
                    <a:pt x="10187" y="10947"/>
                    <a:pt x="10369" y="10166"/>
                  </a:cubicBezTo>
                  <a:cubicBezTo>
                    <a:pt x="10414" y="9964"/>
                    <a:pt x="10458" y="9789"/>
                    <a:pt x="10502" y="9569"/>
                  </a:cubicBezTo>
                  <a:cubicBezTo>
                    <a:pt x="10534" y="9383"/>
                    <a:pt x="10565" y="9199"/>
                    <a:pt x="10596" y="9017"/>
                  </a:cubicBezTo>
                  <a:cubicBezTo>
                    <a:pt x="10625" y="8818"/>
                    <a:pt x="10653" y="8620"/>
                    <a:pt x="10681" y="8425"/>
                  </a:cubicBezTo>
                  <a:cubicBezTo>
                    <a:pt x="10704" y="8234"/>
                    <a:pt x="10718" y="8044"/>
                    <a:pt x="10737" y="7855"/>
                  </a:cubicBezTo>
                  <a:cubicBezTo>
                    <a:pt x="10845" y="6496"/>
                    <a:pt x="10793" y="5128"/>
                    <a:pt x="10577" y="3782"/>
                  </a:cubicBezTo>
                  <a:cubicBezTo>
                    <a:pt x="10431" y="2843"/>
                    <a:pt x="10210" y="1918"/>
                    <a:pt x="9914" y="1014"/>
                  </a:cubicBezTo>
                  <a:cubicBezTo>
                    <a:pt x="9814" y="688"/>
                    <a:pt x="9712" y="436"/>
                    <a:pt x="9650" y="263"/>
                  </a:cubicBezTo>
                  <a:lnTo>
                    <a:pt x="954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13" name="Google Shape;9713;p26"/>
            <p:cNvSpPr/>
            <p:nvPr/>
          </p:nvSpPr>
          <p:spPr>
            <a:xfrm>
              <a:off x="3152075" y="1665350"/>
              <a:ext cx="650100" cy="449100"/>
            </a:xfrm>
            <a:custGeom>
              <a:rect b="b" l="l" r="r" t="t"/>
              <a:pathLst>
                <a:path extrusionOk="0" h="17964" w="26004">
                  <a:moveTo>
                    <a:pt x="854" y="1"/>
                  </a:moveTo>
                  <a:lnTo>
                    <a:pt x="699" y="391"/>
                  </a:lnTo>
                  <a:cubicBezTo>
                    <a:pt x="652" y="519"/>
                    <a:pt x="588" y="674"/>
                    <a:pt x="525" y="862"/>
                  </a:cubicBezTo>
                  <a:cubicBezTo>
                    <a:pt x="466" y="1053"/>
                    <a:pt x="404" y="1275"/>
                    <a:pt x="338" y="1530"/>
                  </a:cubicBezTo>
                  <a:cubicBezTo>
                    <a:pt x="190" y="2142"/>
                    <a:pt x="92" y="2764"/>
                    <a:pt x="45" y="3391"/>
                  </a:cubicBezTo>
                  <a:cubicBezTo>
                    <a:pt x="7" y="4120"/>
                    <a:pt x="1" y="4959"/>
                    <a:pt x="138" y="5861"/>
                  </a:cubicBezTo>
                  <a:cubicBezTo>
                    <a:pt x="268" y="6764"/>
                    <a:pt x="487" y="7742"/>
                    <a:pt x="872" y="8728"/>
                  </a:cubicBezTo>
                  <a:cubicBezTo>
                    <a:pt x="1271" y="9771"/>
                    <a:pt x="1795" y="10761"/>
                    <a:pt x="2431" y="11679"/>
                  </a:cubicBezTo>
                  <a:cubicBezTo>
                    <a:pt x="2757" y="12164"/>
                    <a:pt x="3134" y="12627"/>
                    <a:pt x="3541" y="13075"/>
                  </a:cubicBezTo>
                  <a:lnTo>
                    <a:pt x="3852" y="13406"/>
                  </a:lnTo>
                  <a:lnTo>
                    <a:pt x="4009" y="13573"/>
                  </a:lnTo>
                  <a:lnTo>
                    <a:pt x="4192" y="13745"/>
                  </a:lnTo>
                  <a:lnTo>
                    <a:pt x="4502" y="14031"/>
                  </a:lnTo>
                  <a:cubicBezTo>
                    <a:pt x="4607" y="14126"/>
                    <a:pt x="4704" y="14220"/>
                    <a:pt x="4836" y="14323"/>
                  </a:cubicBezTo>
                  <a:cubicBezTo>
                    <a:pt x="5084" y="14519"/>
                    <a:pt x="5336" y="14738"/>
                    <a:pt x="5587" y="14918"/>
                  </a:cubicBezTo>
                  <a:cubicBezTo>
                    <a:pt x="5841" y="15096"/>
                    <a:pt x="6089" y="15284"/>
                    <a:pt x="6353" y="15447"/>
                  </a:cubicBezTo>
                  <a:cubicBezTo>
                    <a:pt x="6878" y="15780"/>
                    <a:pt x="7422" y="16085"/>
                    <a:pt x="7979" y="16362"/>
                  </a:cubicBezTo>
                  <a:cubicBezTo>
                    <a:pt x="9102" y="16896"/>
                    <a:pt x="10279" y="17309"/>
                    <a:pt x="11467" y="17569"/>
                  </a:cubicBezTo>
                  <a:cubicBezTo>
                    <a:pt x="12653" y="17842"/>
                    <a:pt x="13848" y="17961"/>
                    <a:pt x="14998" y="17964"/>
                  </a:cubicBezTo>
                  <a:cubicBezTo>
                    <a:pt x="15026" y="17964"/>
                    <a:pt x="15054" y="17964"/>
                    <a:pt x="15081" y="17964"/>
                  </a:cubicBezTo>
                  <a:cubicBezTo>
                    <a:pt x="16200" y="17964"/>
                    <a:pt x="17286" y="17835"/>
                    <a:pt x="18277" y="17639"/>
                  </a:cubicBezTo>
                  <a:cubicBezTo>
                    <a:pt x="19312" y="17430"/>
                    <a:pt x="20244" y="17125"/>
                    <a:pt x="21081" y="16788"/>
                  </a:cubicBezTo>
                  <a:cubicBezTo>
                    <a:pt x="21837" y="16481"/>
                    <a:pt x="22568" y="16116"/>
                    <a:pt x="23266" y="15695"/>
                  </a:cubicBezTo>
                  <a:cubicBezTo>
                    <a:pt x="23888" y="15322"/>
                    <a:pt x="24393" y="14945"/>
                    <a:pt x="24800" y="14631"/>
                  </a:cubicBezTo>
                  <a:cubicBezTo>
                    <a:pt x="25208" y="14317"/>
                    <a:pt x="25502" y="14040"/>
                    <a:pt x="25703" y="13854"/>
                  </a:cubicBezTo>
                  <a:lnTo>
                    <a:pt x="26004" y="13561"/>
                  </a:lnTo>
                  <a:lnTo>
                    <a:pt x="25620" y="13730"/>
                  </a:lnTo>
                  <a:cubicBezTo>
                    <a:pt x="25374" y="13845"/>
                    <a:pt x="25003" y="13992"/>
                    <a:pt x="24541" y="14185"/>
                  </a:cubicBezTo>
                  <a:cubicBezTo>
                    <a:pt x="23608" y="14548"/>
                    <a:pt x="22270" y="15023"/>
                    <a:pt x="20641" y="15348"/>
                  </a:cubicBezTo>
                  <a:cubicBezTo>
                    <a:pt x="19829" y="15510"/>
                    <a:pt x="18941" y="15646"/>
                    <a:pt x="18017" y="15701"/>
                  </a:cubicBezTo>
                  <a:cubicBezTo>
                    <a:pt x="17615" y="15726"/>
                    <a:pt x="17212" y="15739"/>
                    <a:pt x="16809" y="15739"/>
                  </a:cubicBezTo>
                  <a:cubicBezTo>
                    <a:pt x="16239" y="15739"/>
                    <a:pt x="15669" y="15714"/>
                    <a:pt x="15100" y="15663"/>
                  </a:cubicBezTo>
                  <a:cubicBezTo>
                    <a:pt x="14098" y="15575"/>
                    <a:pt x="13077" y="15391"/>
                    <a:pt x="12065" y="15122"/>
                  </a:cubicBezTo>
                  <a:cubicBezTo>
                    <a:pt x="11056" y="14846"/>
                    <a:pt x="10054" y="14489"/>
                    <a:pt x="9109" y="14023"/>
                  </a:cubicBezTo>
                  <a:cubicBezTo>
                    <a:pt x="8635" y="13797"/>
                    <a:pt x="8174" y="13545"/>
                    <a:pt x="7726" y="13270"/>
                  </a:cubicBezTo>
                  <a:cubicBezTo>
                    <a:pt x="7502" y="13135"/>
                    <a:pt x="7291" y="12982"/>
                    <a:pt x="7070" y="12844"/>
                  </a:cubicBezTo>
                  <a:cubicBezTo>
                    <a:pt x="6852" y="12701"/>
                    <a:pt x="6670" y="12551"/>
                    <a:pt x="6466" y="12407"/>
                  </a:cubicBezTo>
                  <a:cubicBezTo>
                    <a:pt x="6269" y="12268"/>
                    <a:pt x="6040" y="12054"/>
                    <a:pt x="5830" y="11885"/>
                  </a:cubicBezTo>
                  <a:lnTo>
                    <a:pt x="5699" y="11777"/>
                  </a:lnTo>
                  <a:lnTo>
                    <a:pt x="5560" y="11647"/>
                  </a:lnTo>
                  <a:lnTo>
                    <a:pt x="5282" y="11389"/>
                  </a:lnTo>
                  <a:cubicBezTo>
                    <a:pt x="4923" y="11042"/>
                    <a:pt x="4582" y="10676"/>
                    <a:pt x="4262" y="10294"/>
                  </a:cubicBezTo>
                  <a:cubicBezTo>
                    <a:pt x="3648" y="9556"/>
                    <a:pt x="3107" y="8762"/>
                    <a:pt x="2646" y="7922"/>
                  </a:cubicBezTo>
                  <a:cubicBezTo>
                    <a:pt x="2193" y="7117"/>
                    <a:pt x="1863" y="6299"/>
                    <a:pt x="1599" y="5527"/>
                  </a:cubicBezTo>
                  <a:cubicBezTo>
                    <a:pt x="1324" y="4754"/>
                    <a:pt x="1170" y="4011"/>
                    <a:pt x="1042" y="3345"/>
                  </a:cubicBezTo>
                  <a:cubicBezTo>
                    <a:pt x="936" y="2678"/>
                    <a:pt x="869" y="2078"/>
                    <a:pt x="850" y="1585"/>
                  </a:cubicBezTo>
                  <a:cubicBezTo>
                    <a:pt x="846" y="1340"/>
                    <a:pt x="840" y="1118"/>
                    <a:pt x="830" y="922"/>
                  </a:cubicBezTo>
                  <a:cubicBezTo>
                    <a:pt x="831" y="724"/>
                    <a:pt x="842" y="556"/>
                    <a:pt x="845" y="420"/>
                  </a:cubicBezTo>
                  <a:cubicBezTo>
                    <a:pt x="851" y="146"/>
                    <a:pt x="854" y="1"/>
                    <a:pt x="85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14" name="Google Shape;9714;p26"/>
            <p:cNvSpPr/>
            <p:nvPr/>
          </p:nvSpPr>
          <p:spPr>
            <a:xfrm>
              <a:off x="4644475" y="874700"/>
              <a:ext cx="503050" cy="678700"/>
            </a:xfrm>
            <a:custGeom>
              <a:rect b="b" l="l" r="r" t="t"/>
              <a:pathLst>
                <a:path extrusionOk="0" h="27148" w="20122">
                  <a:moveTo>
                    <a:pt x="16693" y="10506"/>
                  </a:moveTo>
                  <a:lnTo>
                    <a:pt x="16700" y="10520"/>
                  </a:lnTo>
                  <a:lnTo>
                    <a:pt x="16705" y="10532"/>
                  </a:lnTo>
                  <a:lnTo>
                    <a:pt x="16705" y="10532"/>
                  </a:lnTo>
                  <a:cubicBezTo>
                    <a:pt x="16702" y="10526"/>
                    <a:pt x="16698" y="10517"/>
                    <a:pt x="16693" y="10506"/>
                  </a:cubicBezTo>
                  <a:close/>
                  <a:moveTo>
                    <a:pt x="4501" y="0"/>
                  </a:moveTo>
                  <a:cubicBezTo>
                    <a:pt x="4300" y="0"/>
                    <a:pt x="4104" y="6"/>
                    <a:pt x="3914" y="24"/>
                  </a:cubicBezTo>
                  <a:cubicBezTo>
                    <a:pt x="3501" y="54"/>
                    <a:pt x="3119" y="59"/>
                    <a:pt x="2763" y="110"/>
                  </a:cubicBezTo>
                  <a:lnTo>
                    <a:pt x="1793" y="248"/>
                  </a:lnTo>
                  <a:cubicBezTo>
                    <a:pt x="1501" y="281"/>
                    <a:pt x="1249" y="339"/>
                    <a:pt x="1029" y="390"/>
                  </a:cubicBezTo>
                  <a:lnTo>
                    <a:pt x="468" y="518"/>
                  </a:lnTo>
                  <a:lnTo>
                    <a:pt x="1" y="630"/>
                  </a:lnTo>
                  <a:lnTo>
                    <a:pt x="476" y="673"/>
                  </a:lnTo>
                  <a:cubicBezTo>
                    <a:pt x="785" y="702"/>
                    <a:pt x="1249" y="720"/>
                    <a:pt x="1819" y="785"/>
                  </a:cubicBezTo>
                  <a:lnTo>
                    <a:pt x="2757" y="892"/>
                  </a:lnTo>
                  <a:cubicBezTo>
                    <a:pt x="3095" y="935"/>
                    <a:pt x="3462" y="1005"/>
                    <a:pt x="3849" y="1065"/>
                  </a:cubicBezTo>
                  <a:cubicBezTo>
                    <a:pt x="4239" y="1117"/>
                    <a:pt x="4646" y="1214"/>
                    <a:pt x="5072" y="1308"/>
                  </a:cubicBezTo>
                  <a:cubicBezTo>
                    <a:pt x="5501" y="1389"/>
                    <a:pt x="5941" y="1518"/>
                    <a:pt x="6396" y="1650"/>
                  </a:cubicBezTo>
                  <a:cubicBezTo>
                    <a:pt x="7310" y="1904"/>
                    <a:pt x="8257" y="2278"/>
                    <a:pt x="9215" y="2728"/>
                  </a:cubicBezTo>
                  <a:cubicBezTo>
                    <a:pt x="10161" y="3203"/>
                    <a:pt x="11107" y="3781"/>
                    <a:pt x="11999" y="4481"/>
                  </a:cubicBezTo>
                  <a:cubicBezTo>
                    <a:pt x="12871" y="5207"/>
                    <a:pt x="13726" y="6006"/>
                    <a:pt x="14459" y="6949"/>
                  </a:cubicBezTo>
                  <a:cubicBezTo>
                    <a:pt x="15186" y="7892"/>
                    <a:pt x="15880" y="8898"/>
                    <a:pt x="16421" y="10006"/>
                  </a:cubicBezTo>
                  <a:lnTo>
                    <a:pt x="16639" y="10413"/>
                  </a:lnTo>
                  <a:lnTo>
                    <a:pt x="16693" y="10514"/>
                  </a:lnTo>
                  <a:lnTo>
                    <a:pt x="16708" y="10539"/>
                  </a:lnTo>
                  <a:cubicBezTo>
                    <a:pt x="16707" y="10538"/>
                    <a:pt x="16707" y="10537"/>
                    <a:pt x="16707" y="10537"/>
                  </a:cubicBezTo>
                  <a:lnTo>
                    <a:pt x="16707" y="10537"/>
                  </a:lnTo>
                  <a:cubicBezTo>
                    <a:pt x="16707" y="10537"/>
                    <a:pt x="16708" y="10538"/>
                    <a:pt x="16709" y="10541"/>
                  </a:cubicBezTo>
                  <a:lnTo>
                    <a:pt x="16709" y="10541"/>
                  </a:lnTo>
                  <a:lnTo>
                    <a:pt x="16724" y="10577"/>
                  </a:lnTo>
                  <a:lnTo>
                    <a:pt x="16824" y="10802"/>
                  </a:lnTo>
                  <a:cubicBezTo>
                    <a:pt x="16856" y="10874"/>
                    <a:pt x="16895" y="10958"/>
                    <a:pt x="16920" y="11021"/>
                  </a:cubicBezTo>
                  <a:lnTo>
                    <a:pt x="16979" y="11193"/>
                  </a:lnTo>
                  <a:cubicBezTo>
                    <a:pt x="17025" y="11312"/>
                    <a:pt x="17065" y="11434"/>
                    <a:pt x="17097" y="11558"/>
                  </a:cubicBezTo>
                  <a:cubicBezTo>
                    <a:pt x="17248" y="12086"/>
                    <a:pt x="17364" y="12640"/>
                    <a:pt x="17410" y="13208"/>
                  </a:cubicBezTo>
                  <a:cubicBezTo>
                    <a:pt x="17458" y="13779"/>
                    <a:pt x="17469" y="14354"/>
                    <a:pt x="17441" y="14926"/>
                  </a:cubicBezTo>
                  <a:cubicBezTo>
                    <a:pt x="17405" y="15498"/>
                    <a:pt x="17339" y="16067"/>
                    <a:pt x="17242" y="16632"/>
                  </a:cubicBezTo>
                  <a:cubicBezTo>
                    <a:pt x="17040" y="17752"/>
                    <a:pt x="16736" y="18832"/>
                    <a:pt x="16349" y="19822"/>
                  </a:cubicBezTo>
                  <a:cubicBezTo>
                    <a:pt x="15985" y="20761"/>
                    <a:pt x="15544" y="21668"/>
                    <a:pt x="15029" y="22532"/>
                  </a:cubicBezTo>
                  <a:cubicBezTo>
                    <a:pt x="14063" y="24150"/>
                    <a:pt x="12959" y="25325"/>
                    <a:pt x="12102" y="26065"/>
                  </a:cubicBezTo>
                  <a:cubicBezTo>
                    <a:pt x="11668" y="26427"/>
                    <a:pt x="11310" y="26706"/>
                    <a:pt x="11052" y="26877"/>
                  </a:cubicBezTo>
                  <a:lnTo>
                    <a:pt x="10658" y="27147"/>
                  </a:lnTo>
                  <a:lnTo>
                    <a:pt x="11122" y="27017"/>
                  </a:lnTo>
                  <a:cubicBezTo>
                    <a:pt x="11420" y="26922"/>
                    <a:pt x="11864" y="26778"/>
                    <a:pt x="12397" y="26516"/>
                  </a:cubicBezTo>
                  <a:cubicBezTo>
                    <a:pt x="12929" y="26254"/>
                    <a:pt x="13572" y="25900"/>
                    <a:pt x="14241" y="25395"/>
                  </a:cubicBezTo>
                  <a:cubicBezTo>
                    <a:pt x="14910" y="24891"/>
                    <a:pt x="15617" y="24248"/>
                    <a:pt x="16299" y="23461"/>
                  </a:cubicBezTo>
                  <a:cubicBezTo>
                    <a:pt x="17656" y="21885"/>
                    <a:pt x="18919" y="19730"/>
                    <a:pt x="19594" y="17151"/>
                  </a:cubicBezTo>
                  <a:cubicBezTo>
                    <a:pt x="19926" y="15863"/>
                    <a:pt x="20121" y="14469"/>
                    <a:pt x="20038" y="13017"/>
                  </a:cubicBezTo>
                  <a:cubicBezTo>
                    <a:pt x="20000" y="12294"/>
                    <a:pt x="19895" y="11552"/>
                    <a:pt x="19686" y="10820"/>
                  </a:cubicBezTo>
                  <a:cubicBezTo>
                    <a:pt x="19642" y="10642"/>
                    <a:pt x="19577" y="10446"/>
                    <a:pt x="19506" y="10248"/>
                  </a:cubicBezTo>
                  <a:lnTo>
                    <a:pt x="19402" y="9955"/>
                  </a:lnTo>
                  <a:lnTo>
                    <a:pt x="19303" y="9721"/>
                  </a:lnTo>
                  <a:lnTo>
                    <a:pt x="19207" y="9495"/>
                  </a:lnTo>
                  <a:lnTo>
                    <a:pt x="19182" y="9438"/>
                  </a:lnTo>
                  <a:lnTo>
                    <a:pt x="19147" y="9364"/>
                  </a:lnTo>
                  <a:lnTo>
                    <a:pt x="19132" y="9334"/>
                  </a:lnTo>
                  <a:lnTo>
                    <a:pt x="19073" y="9218"/>
                  </a:lnTo>
                  <a:lnTo>
                    <a:pt x="18830" y="8751"/>
                  </a:lnTo>
                  <a:cubicBezTo>
                    <a:pt x="18198" y="7500"/>
                    <a:pt x="17385" y="6327"/>
                    <a:pt x="16479" y="5264"/>
                  </a:cubicBezTo>
                  <a:lnTo>
                    <a:pt x="15776" y="4490"/>
                  </a:lnTo>
                  <a:cubicBezTo>
                    <a:pt x="15530" y="4245"/>
                    <a:pt x="15266" y="4018"/>
                    <a:pt x="15014" y="3785"/>
                  </a:cubicBezTo>
                  <a:cubicBezTo>
                    <a:pt x="14886" y="3670"/>
                    <a:pt x="14762" y="3551"/>
                    <a:pt x="14632" y="3441"/>
                  </a:cubicBezTo>
                  <a:lnTo>
                    <a:pt x="14225" y="3131"/>
                  </a:lnTo>
                  <a:cubicBezTo>
                    <a:pt x="13953" y="2929"/>
                    <a:pt x="13692" y="2716"/>
                    <a:pt x="13410" y="2537"/>
                  </a:cubicBezTo>
                  <a:cubicBezTo>
                    <a:pt x="12842" y="2184"/>
                    <a:pt x="12294" y="1826"/>
                    <a:pt x="11707" y="1565"/>
                  </a:cubicBezTo>
                  <a:cubicBezTo>
                    <a:pt x="11141" y="1265"/>
                    <a:pt x="10552" y="1059"/>
                    <a:pt x="9989" y="844"/>
                  </a:cubicBezTo>
                  <a:cubicBezTo>
                    <a:pt x="9705" y="741"/>
                    <a:pt x="9414" y="674"/>
                    <a:pt x="9136" y="589"/>
                  </a:cubicBezTo>
                  <a:cubicBezTo>
                    <a:pt x="8853" y="514"/>
                    <a:pt x="8582" y="418"/>
                    <a:pt x="8303" y="376"/>
                  </a:cubicBezTo>
                  <a:cubicBezTo>
                    <a:pt x="7749" y="280"/>
                    <a:pt x="7223" y="149"/>
                    <a:pt x="6706" y="115"/>
                  </a:cubicBezTo>
                  <a:cubicBezTo>
                    <a:pt x="6214" y="64"/>
                    <a:pt x="5746" y="10"/>
                    <a:pt x="5297" y="10"/>
                  </a:cubicBezTo>
                  <a:cubicBezTo>
                    <a:pt x="5276" y="10"/>
                    <a:pt x="5255" y="10"/>
                    <a:pt x="5234" y="11"/>
                  </a:cubicBezTo>
                  <a:cubicBezTo>
                    <a:pt x="4982" y="8"/>
                    <a:pt x="4738" y="0"/>
                    <a:pt x="450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715" name="Google Shape;9715;p26"/>
          <p:cNvSpPr/>
          <p:nvPr/>
        </p:nvSpPr>
        <p:spPr>
          <a:xfrm>
            <a:off x="4706627" y="4089275"/>
            <a:ext cx="3765000" cy="5760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16" name="Google Shape;9716;p26"/>
          <p:cNvSpPr/>
          <p:nvPr/>
        </p:nvSpPr>
        <p:spPr>
          <a:xfrm>
            <a:off x="4801794" y="3983622"/>
            <a:ext cx="3765000" cy="576000"/>
          </a:xfrm>
          <a:prstGeom prst="rect">
            <a:avLst/>
          </a:prstGeom>
          <a:solidFill>
            <a:srgbClr val="FFFFFF"/>
          </a:solid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17" name="Google Shape;9717;p26"/>
          <p:cNvSpPr txBox="1"/>
          <p:nvPr>
            <p:ph type="ctrTitle"/>
          </p:nvPr>
        </p:nvSpPr>
        <p:spPr>
          <a:xfrm>
            <a:off x="3268202" y="1352176"/>
            <a:ext cx="2607600" cy="2052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5000"/>
              <a:t>Pop art</a:t>
            </a:r>
            <a:r>
              <a:rPr lang="en"/>
              <a:t> </a:t>
            </a:r>
            <a:endParaRPr/>
          </a:p>
        </p:txBody>
      </p:sp>
      <p:sp>
        <p:nvSpPr>
          <p:cNvPr id="9718" name="Google Shape;9718;p26"/>
          <p:cNvSpPr txBox="1"/>
          <p:nvPr>
            <p:ph idx="1" type="subTitle"/>
          </p:nvPr>
        </p:nvSpPr>
        <p:spPr>
          <a:xfrm>
            <a:off x="4835325" y="4045075"/>
            <a:ext cx="3731400" cy="338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Art 21</a:t>
            </a:r>
            <a:endParaRPr/>
          </a:p>
        </p:txBody>
      </p:sp>
      <p:sp>
        <p:nvSpPr>
          <p:cNvPr id="9719" name="Google Shape;9719;p26"/>
          <p:cNvSpPr/>
          <p:nvPr/>
        </p:nvSpPr>
        <p:spPr>
          <a:xfrm rot="726693">
            <a:off x="3685067" y="4559667"/>
            <a:ext cx="285965" cy="271843"/>
          </a:xfrm>
          <a:prstGeom prst="star5">
            <a:avLst>
              <a:gd fmla="val 25008" name="adj"/>
              <a:gd fmla="val 105146" name="hf"/>
              <a:gd fmla="val 110557" name="vf"/>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20" name="Google Shape;9720;p26"/>
          <p:cNvSpPr/>
          <p:nvPr/>
        </p:nvSpPr>
        <p:spPr>
          <a:xfrm rot="-2229359">
            <a:off x="603939" y="3689425"/>
            <a:ext cx="312424" cy="296163"/>
          </a:xfrm>
          <a:prstGeom prst="star5">
            <a:avLst>
              <a:gd fmla="val 25008" name="adj"/>
              <a:gd fmla="val 105146" name="hf"/>
              <a:gd fmla="val 110557" name="vf"/>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721" name="Google Shape;9721;p26"/>
          <p:cNvGrpSpPr/>
          <p:nvPr/>
        </p:nvGrpSpPr>
        <p:grpSpPr>
          <a:xfrm>
            <a:off x="7832050" y="1291175"/>
            <a:ext cx="416850" cy="411050"/>
            <a:chOff x="-2275450" y="1955300"/>
            <a:chExt cx="416850" cy="411050"/>
          </a:xfrm>
        </p:grpSpPr>
        <p:sp>
          <p:nvSpPr>
            <p:cNvPr id="9722" name="Google Shape;9722;p26"/>
            <p:cNvSpPr/>
            <p:nvPr/>
          </p:nvSpPr>
          <p:spPr>
            <a:xfrm>
              <a:off x="-2257000" y="1972675"/>
              <a:ext cx="380225" cy="376300"/>
            </a:xfrm>
            <a:custGeom>
              <a:rect b="b" l="l" r="r" t="t"/>
              <a:pathLst>
                <a:path extrusionOk="0" h="15052" w="15209">
                  <a:moveTo>
                    <a:pt x="10032" y="0"/>
                  </a:moveTo>
                  <a:cubicBezTo>
                    <a:pt x="9651" y="0"/>
                    <a:pt x="9272" y="123"/>
                    <a:pt x="8957" y="363"/>
                  </a:cubicBezTo>
                  <a:lnTo>
                    <a:pt x="6470" y="2253"/>
                  </a:lnTo>
                  <a:lnTo>
                    <a:pt x="3503" y="1278"/>
                  </a:lnTo>
                  <a:cubicBezTo>
                    <a:pt x="3321" y="1218"/>
                    <a:pt x="3133" y="1189"/>
                    <a:pt x="2947" y="1189"/>
                  </a:cubicBezTo>
                  <a:cubicBezTo>
                    <a:pt x="2478" y="1189"/>
                    <a:pt x="2020" y="1375"/>
                    <a:pt x="1680" y="1721"/>
                  </a:cubicBezTo>
                  <a:cubicBezTo>
                    <a:pt x="1203" y="2202"/>
                    <a:pt x="1045" y="2913"/>
                    <a:pt x="1270" y="3552"/>
                  </a:cubicBezTo>
                  <a:lnTo>
                    <a:pt x="2300" y="6500"/>
                  </a:lnTo>
                  <a:lnTo>
                    <a:pt x="454" y="9020"/>
                  </a:lnTo>
                  <a:cubicBezTo>
                    <a:pt x="59" y="9561"/>
                    <a:pt x="0" y="10278"/>
                    <a:pt x="304" y="10874"/>
                  </a:cubicBezTo>
                  <a:cubicBezTo>
                    <a:pt x="606" y="11472"/>
                    <a:pt x="1219" y="11848"/>
                    <a:pt x="1888" y="11848"/>
                  </a:cubicBezTo>
                  <a:lnTo>
                    <a:pt x="5050" y="11780"/>
                  </a:lnTo>
                  <a:lnTo>
                    <a:pt x="6877" y="14313"/>
                  </a:lnTo>
                  <a:cubicBezTo>
                    <a:pt x="7211" y="14776"/>
                    <a:pt x="7747" y="15050"/>
                    <a:pt x="8318" y="15051"/>
                  </a:cubicBezTo>
                  <a:cubicBezTo>
                    <a:pt x="8417" y="15051"/>
                    <a:pt x="8516" y="15043"/>
                    <a:pt x="8612" y="15027"/>
                  </a:cubicBezTo>
                  <a:cubicBezTo>
                    <a:pt x="9281" y="14918"/>
                    <a:pt x="9828" y="14435"/>
                    <a:pt x="10021" y="13787"/>
                  </a:cubicBezTo>
                  <a:lnTo>
                    <a:pt x="10920" y="10796"/>
                  </a:lnTo>
                  <a:lnTo>
                    <a:pt x="13894" y="9840"/>
                  </a:lnTo>
                  <a:cubicBezTo>
                    <a:pt x="14538" y="9634"/>
                    <a:pt x="15009" y="9080"/>
                    <a:pt x="15110" y="8410"/>
                  </a:cubicBezTo>
                  <a:cubicBezTo>
                    <a:pt x="15209" y="7741"/>
                    <a:pt x="14920" y="7073"/>
                    <a:pt x="14365" y="6687"/>
                  </a:cubicBezTo>
                  <a:lnTo>
                    <a:pt x="11798" y="4908"/>
                  </a:lnTo>
                  <a:lnTo>
                    <a:pt x="11810" y="1784"/>
                  </a:lnTo>
                  <a:cubicBezTo>
                    <a:pt x="11814" y="1107"/>
                    <a:pt x="11432" y="487"/>
                    <a:pt x="10825" y="187"/>
                  </a:cubicBezTo>
                  <a:cubicBezTo>
                    <a:pt x="10573" y="62"/>
                    <a:pt x="10302" y="0"/>
                    <a:pt x="1003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23" name="Google Shape;9723;p26"/>
            <p:cNvSpPr/>
            <p:nvPr/>
          </p:nvSpPr>
          <p:spPr>
            <a:xfrm>
              <a:off x="-2275450" y="1955300"/>
              <a:ext cx="416850" cy="411050"/>
            </a:xfrm>
            <a:custGeom>
              <a:rect b="b" l="l" r="r" t="t"/>
              <a:pathLst>
                <a:path extrusionOk="0" h="16442" w="16674">
                  <a:moveTo>
                    <a:pt x="10770" y="1389"/>
                  </a:moveTo>
                  <a:lnTo>
                    <a:pt x="10770" y="1391"/>
                  </a:lnTo>
                  <a:cubicBezTo>
                    <a:pt x="10771" y="1391"/>
                    <a:pt x="10771" y="1391"/>
                    <a:pt x="10772" y="1391"/>
                  </a:cubicBezTo>
                  <a:cubicBezTo>
                    <a:pt x="11371" y="1391"/>
                    <a:pt x="11856" y="1878"/>
                    <a:pt x="11853" y="2477"/>
                  </a:cubicBezTo>
                  <a:lnTo>
                    <a:pt x="11841" y="5965"/>
                  </a:lnTo>
                  <a:lnTo>
                    <a:pt x="14707" y="7954"/>
                  </a:lnTo>
                  <a:cubicBezTo>
                    <a:pt x="15045" y="8189"/>
                    <a:pt x="15220" y="8595"/>
                    <a:pt x="15160" y="9003"/>
                  </a:cubicBezTo>
                  <a:cubicBezTo>
                    <a:pt x="15100" y="9410"/>
                    <a:pt x="14812" y="9747"/>
                    <a:pt x="14421" y="9874"/>
                  </a:cubicBezTo>
                  <a:lnTo>
                    <a:pt x="11098" y="10940"/>
                  </a:lnTo>
                  <a:lnTo>
                    <a:pt x="10094" y="14281"/>
                  </a:lnTo>
                  <a:cubicBezTo>
                    <a:pt x="9974" y="14675"/>
                    <a:pt x="9642" y="14967"/>
                    <a:pt x="9235" y="15036"/>
                  </a:cubicBezTo>
                  <a:cubicBezTo>
                    <a:pt x="9175" y="15046"/>
                    <a:pt x="9115" y="15051"/>
                    <a:pt x="9056" y="15051"/>
                  </a:cubicBezTo>
                  <a:cubicBezTo>
                    <a:pt x="8712" y="15051"/>
                    <a:pt x="8383" y="14886"/>
                    <a:pt x="8178" y="14601"/>
                  </a:cubicBezTo>
                  <a:lnTo>
                    <a:pt x="6138" y="11772"/>
                  </a:lnTo>
                  <a:lnTo>
                    <a:pt x="2650" y="11849"/>
                  </a:lnTo>
                  <a:lnTo>
                    <a:pt x="2626" y="11849"/>
                  </a:lnTo>
                  <a:cubicBezTo>
                    <a:pt x="2218" y="11848"/>
                    <a:pt x="1845" y="11618"/>
                    <a:pt x="1662" y="11255"/>
                  </a:cubicBezTo>
                  <a:cubicBezTo>
                    <a:pt x="1477" y="10891"/>
                    <a:pt x="1512" y="10455"/>
                    <a:pt x="1753" y="10126"/>
                  </a:cubicBezTo>
                  <a:lnTo>
                    <a:pt x="3813" y="7312"/>
                  </a:lnTo>
                  <a:lnTo>
                    <a:pt x="2663" y="4018"/>
                  </a:lnTo>
                  <a:cubicBezTo>
                    <a:pt x="2527" y="3629"/>
                    <a:pt x="2624" y="3197"/>
                    <a:pt x="2914" y="2902"/>
                  </a:cubicBezTo>
                  <a:cubicBezTo>
                    <a:pt x="3121" y="2692"/>
                    <a:pt x="3400" y="2578"/>
                    <a:pt x="3686" y="2578"/>
                  </a:cubicBezTo>
                  <a:cubicBezTo>
                    <a:pt x="3799" y="2578"/>
                    <a:pt x="3913" y="2596"/>
                    <a:pt x="4024" y="2632"/>
                  </a:cubicBezTo>
                  <a:lnTo>
                    <a:pt x="7338" y="3722"/>
                  </a:lnTo>
                  <a:lnTo>
                    <a:pt x="10114" y="1611"/>
                  </a:lnTo>
                  <a:cubicBezTo>
                    <a:pt x="10303" y="1467"/>
                    <a:pt x="10533" y="1389"/>
                    <a:pt x="10770" y="1389"/>
                  </a:cubicBezTo>
                  <a:close/>
                  <a:moveTo>
                    <a:pt x="10770" y="1"/>
                  </a:moveTo>
                  <a:cubicBezTo>
                    <a:pt x="10230" y="2"/>
                    <a:pt x="9704" y="178"/>
                    <a:pt x="9273" y="505"/>
                  </a:cubicBezTo>
                  <a:lnTo>
                    <a:pt x="7078" y="2174"/>
                  </a:lnTo>
                  <a:lnTo>
                    <a:pt x="4459" y="1313"/>
                  </a:lnTo>
                  <a:cubicBezTo>
                    <a:pt x="4205" y="1230"/>
                    <a:pt x="3944" y="1189"/>
                    <a:pt x="3686" y="1189"/>
                  </a:cubicBezTo>
                  <a:cubicBezTo>
                    <a:pt x="3033" y="1189"/>
                    <a:pt x="2394" y="1448"/>
                    <a:pt x="1922" y="1929"/>
                  </a:cubicBezTo>
                  <a:cubicBezTo>
                    <a:pt x="1263" y="2600"/>
                    <a:pt x="1042" y="3588"/>
                    <a:pt x="1352" y="4476"/>
                  </a:cubicBezTo>
                  <a:lnTo>
                    <a:pt x="2262" y="7080"/>
                  </a:lnTo>
                  <a:lnTo>
                    <a:pt x="632" y="9305"/>
                  </a:lnTo>
                  <a:cubicBezTo>
                    <a:pt x="83" y="10056"/>
                    <a:pt x="0" y="11053"/>
                    <a:pt x="422" y="11884"/>
                  </a:cubicBezTo>
                  <a:cubicBezTo>
                    <a:pt x="843" y="12714"/>
                    <a:pt x="1696" y="13238"/>
                    <a:pt x="2626" y="13238"/>
                  </a:cubicBezTo>
                  <a:lnTo>
                    <a:pt x="2680" y="13238"/>
                  </a:lnTo>
                  <a:lnTo>
                    <a:pt x="5438" y="13177"/>
                  </a:lnTo>
                  <a:lnTo>
                    <a:pt x="7052" y="15414"/>
                  </a:lnTo>
                  <a:cubicBezTo>
                    <a:pt x="7521" y="16066"/>
                    <a:pt x="8271" y="16441"/>
                    <a:pt x="9057" y="16441"/>
                  </a:cubicBezTo>
                  <a:cubicBezTo>
                    <a:pt x="9193" y="16441"/>
                    <a:pt x="9329" y="16430"/>
                    <a:pt x="9466" y="16407"/>
                  </a:cubicBezTo>
                  <a:cubicBezTo>
                    <a:pt x="10394" y="16251"/>
                    <a:pt x="11153" y="15582"/>
                    <a:pt x="11423" y="14681"/>
                  </a:cubicBezTo>
                  <a:lnTo>
                    <a:pt x="12218" y="12040"/>
                  </a:lnTo>
                  <a:lnTo>
                    <a:pt x="14845" y="11198"/>
                  </a:lnTo>
                  <a:cubicBezTo>
                    <a:pt x="15740" y="10910"/>
                    <a:pt x="16396" y="10138"/>
                    <a:pt x="16534" y="9208"/>
                  </a:cubicBezTo>
                  <a:cubicBezTo>
                    <a:pt x="16673" y="8278"/>
                    <a:pt x="16272" y="7348"/>
                    <a:pt x="15499" y="6812"/>
                  </a:cubicBezTo>
                  <a:lnTo>
                    <a:pt x="13232" y="5240"/>
                  </a:lnTo>
                  <a:lnTo>
                    <a:pt x="13242" y="2483"/>
                  </a:lnTo>
                  <a:cubicBezTo>
                    <a:pt x="13249" y="1541"/>
                    <a:pt x="12718" y="678"/>
                    <a:pt x="11873" y="261"/>
                  </a:cubicBezTo>
                  <a:cubicBezTo>
                    <a:pt x="11529" y="91"/>
                    <a:pt x="11153" y="2"/>
                    <a:pt x="10770" y="2"/>
                  </a:cubicBezTo>
                  <a:lnTo>
                    <a:pt x="10770"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24" name="Google Shape;9724;p26"/>
            <p:cNvSpPr/>
            <p:nvPr/>
          </p:nvSpPr>
          <p:spPr>
            <a:xfrm>
              <a:off x="-2227400" y="2003550"/>
              <a:ext cx="318200" cy="314525"/>
            </a:xfrm>
            <a:custGeom>
              <a:rect b="b" l="l" r="r" t="t"/>
              <a:pathLst>
                <a:path extrusionOk="0" h="12581" w="12728">
                  <a:moveTo>
                    <a:pt x="8840" y="0"/>
                  </a:moveTo>
                  <a:cubicBezTo>
                    <a:pt x="8729" y="0"/>
                    <a:pt x="8616" y="35"/>
                    <a:pt x="8515" y="112"/>
                  </a:cubicBezTo>
                  <a:lnTo>
                    <a:pt x="5512" y="2397"/>
                  </a:lnTo>
                  <a:lnTo>
                    <a:pt x="1928" y="1216"/>
                  </a:lnTo>
                  <a:cubicBezTo>
                    <a:pt x="1870" y="1198"/>
                    <a:pt x="1812" y="1189"/>
                    <a:pt x="1756" y="1189"/>
                  </a:cubicBezTo>
                  <a:cubicBezTo>
                    <a:pt x="1402" y="1189"/>
                    <a:pt x="1119" y="1543"/>
                    <a:pt x="1247" y="1910"/>
                  </a:cubicBezTo>
                  <a:lnTo>
                    <a:pt x="2491" y="5472"/>
                  </a:lnTo>
                  <a:lnTo>
                    <a:pt x="262" y="8516"/>
                  </a:lnTo>
                  <a:cubicBezTo>
                    <a:pt x="1" y="8873"/>
                    <a:pt x="256" y="9377"/>
                    <a:pt x="699" y="9377"/>
                  </a:cubicBezTo>
                  <a:lnTo>
                    <a:pt x="4483" y="9295"/>
                  </a:lnTo>
                  <a:lnTo>
                    <a:pt x="6690" y="12355"/>
                  </a:lnTo>
                  <a:cubicBezTo>
                    <a:pt x="6791" y="12496"/>
                    <a:pt x="6955" y="12580"/>
                    <a:pt x="7129" y="12580"/>
                  </a:cubicBezTo>
                  <a:cubicBezTo>
                    <a:pt x="7159" y="12580"/>
                    <a:pt x="7189" y="12578"/>
                    <a:pt x="7219" y="12572"/>
                  </a:cubicBezTo>
                  <a:cubicBezTo>
                    <a:pt x="7422" y="12538"/>
                    <a:pt x="7588" y="12392"/>
                    <a:pt x="7647" y="12195"/>
                  </a:cubicBezTo>
                  <a:lnTo>
                    <a:pt x="8735" y="8581"/>
                  </a:lnTo>
                  <a:lnTo>
                    <a:pt x="12328" y="7429"/>
                  </a:lnTo>
                  <a:cubicBezTo>
                    <a:pt x="12524" y="7365"/>
                    <a:pt x="12667" y="7196"/>
                    <a:pt x="12697" y="6993"/>
                  </a:cubicBezTo>
                  <a:cubicBezTo>
                    <a:pt x="12727" y="6789"/>
                    <a:pt x="12639" y="6586"/>
                    <a:pt x="12471" y="6468"/>
                  </a:cubicBezTo>
                  <a:lnTo>
                    <a:pt x="9370" y="4318"/>
                  </a:lnTo>
                  <a:lnTo>
                    <a:pt x="9384" y="545"/>
                  </a:lnTo>
                  <a:cubicBezTo>
                    <a:pt x="9385" y="223"/>
                    <a:pt x="9121" y="0"/>
                    <a:pt x="8840" y="0"/>
                  </a:cubicBezTo>
                  <a:close/>
                </a:path>
              </a:pathLst>
            </a:custGeom>
            <a:solidFill>
              <a:srgbClr val="F2E8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25" name="Google Shape;9725;p26"/>
            <p:cNvSpPr/>
            <p:nvPr/>
          </p:nvSpPr>
          <p:spPr>
            <a:xfrm>
              <a:off x="-2238675" y="1990025"/>
              <a:ext cx="343575" cy="341550"/>
            </a:xfrm>
            <a:custGeom>
              <a:rect b="b" l="l" r="r" t="t"/>
              <a:pathLst>
                <a:path extrusionOk="0" h="13662" w="13743">
                  <a:moveTo>
                    <a:pt x="9293" y="1084"/>
                  </a:moveTo>
                  <a:lnTo>
                    <a:pt x="9280" y="5142"/>
                  </a:lnTo>
                  <a:lnTo>
                    <a:pt x="12614" y="7454"/>
                  </a:lnTo>
                  <a:lnTo>
                    <a:pt x="8749" y="8694"/>
                  </a:lnTo>
                  <a:lnTo>
                    <a:pt x="7581" y="12580"/>
                  </a:lnTo>
                  <a:lnTo>
                    <a:pt x="5208" y="9288"/>
                  </a:lnTo>
                  <a:lnTo>
                    <a:pt x="1151" y="9377"/>
                  </a:lnTo>
                  <a:lnTo>
                    <a:pt x="3548" y="6103"/>
                  </a:lnTo>
                  <a:lnTo>
                    <a:pt x="2210" y="2272"/>
                  </a:lnTo>
                  <a:lnTo>
                    <a:pt x="6064" y="3540"/>
                  </a:lnTo>
                  <a:lnTo>
                    <a:pt x="9293" y="1084"/>
                  </a:lnTo>
                  <a:close/>
                  <a:moveTo>
                    <a:pt x="9294" y="0"/>
                  </a:moveTo>
                  <a:cubicBezTo>
                    <a:pt x="9057" y="0"/>
                    <a:pt x="8827" y="78"/>
                    <a:pt x="8639" y="222"/>
                  </a:cubicBezTo>
                  <a:lnTo>
                    <a:pt x="5862" y="2333"/>
                  </a:lnTo>
                  <a:lnTo>
                    <a:pt x="2548" y="1243"/>
                  </a:lnTo>
                  <a:cubicBezTo>
                    <a:pt x="2437" y="1207"/>
                    <a:pt x="2323" y="1189"/>
                    <a:pt x="2210" y="1189"/>
                  </a:cubicBezTo>
                  <a:cubicBezTo>
                    <a:pt x="1924" y="1189"/>
                    <a:pt x="1644" y="1303"/>
                    <a:pt x="1437" y="1513"/>
                  </a:cubicBezTo>
                  <a:cubicBezTo>
                    <a:pt x="1149" y="1808"/>
                    <a:pt x="1052" y="2240"/>
                    <a:pt x="1187" y="2629"/>
                  </a:cubicBezTo>
                  <a:lnTo>
                    <a:pt x="2337" y="5923"/>
                  </a:lnTo>
                  <a:lnTo>
                    <a:pt x="276" y="8737"/>
                  </a:lnTo>
                  <a:cubicBezTo>
                    <a:pt x="36" y="9066"/>
                    <a:pt x="0" y="9503"/>
                    <a:pt x="184" y="9867"/>
                  </a:cubicBezTo>
                  <a:cubicBezTo>
                    <a:pt x="369" y="10229"/>
                    <a:pt x="742" y="10460"/>
                    <a:pt x="1150" y="10460"/>
                  </a:cubicBezTo>
                  <a:lnTo>
                    <a:pt x="1174" y="10460"/>
                  </a:lnTo>
                  <a:lnTo>
                    <a:pt x="4661" y="10383"/>
                  </a:lnTo>
                  <a:lnTo>
                    <a:pt x="6702" y="13213"/>
                  </a:lnTo>
                  <a:cubicBezTo>
                    <a:pt x="6907" y="13498"/>
                    <a:pt x="7235" y="13662"/>
                    <a:pt x="7578" y="13662"/>
                  </a:cubicBezTo>
                  <a:cubicBezTo>
                    <a:pt x="7638" y="13662"/>
                    <a:pt x="7698" y="13657"/>
                    <a:pt x="7759" y="13647"/>
                  </a:cubicBezTo>
                  <a:cubicBezTo>
                    <a:pt x="8164" y="13579"/>
                    <a:pt x="8497" y="13286"/>
                    <a:pt x="8616" y="12892"/>
                  </a:cubicBezTo>
                  <a:lnTo>
                    <a:pt x="9622" y="9551"/>
                  </a:lnTo>
                  <a:lnTo>
                    <a:pt x="12942" y="8485"/>
                  </a:lnTo>
                  <a:cubicBezTo>
                    <a:pt x="13334" y="8359"/>
                    <a:pt x="13622" y="8021"/>
                    <a:pt x="13682" y="7614"/>
                  </a:cubicBezTo>
                  <a:cubicBezTo>
                    <a:pt x="13743" y="7207"/>
                    <a:pt x="13567" y="6800"/>
                    <a:pt x="13228" y="6565"/>
                  </a:cubicBezTo>
                  <a:lnTo>
                    <a:pt x="10362" y="4576"/>
                  </a:lnTo>
                  <a:lnTo>
                    <a:pt x="10375" y="1088"/>
                  </a:lnTo>
                  <a:cubicBezTo>
                    <a:pt x="10377" y="488"/>
                    <a:pt x="9892" y="2"/>
                    <a:pt x="9292" y="2"/>
                  </a:cubicBezTo>
                  <a:lnTo>
                    <a:pt x="929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726" name="Google Shape;9726;p26"/>
          <p:cNvGrpSpPr/>
          <p:nvPr/>
        </p:nvGrpSpPr>
        <p:grpSpPr>
          <a:xfrm>
            <a:off x="1457800" y="4008900"/>
            <a:ext cx="416850" cy="411050"/>
            <a:chOff x="-2275450" y="1955300"/>
            <a:chExt cx="416850" cy="411050"/>
          </a:xfrm>
        </p:grpSpPr>
        <p:sp>
          <p:nvSpPr>
            <p:cNvPr id="9727" name="Google Shape;9727;p26"/>
            <p:cNvSpPr/>
            <p:nvPr/>
          </p:nvSpPr>
          <p:spPr>
            <a:xfrm>
              <a:off x="-2257000" y="1972675"/>
              <a:ext cx="380225" cy="376300"/>
            </a:xfrm>
            <a:custGeom>
              <a:rect b="b" l="l" r="r" t="t"/>
              <a:pathLst>
                <a:path extrusionOk="0" h="15052" w="15209">
                  <a:moveTo>
                    <a:pt x="10032" y="0"/>
                  </a:moveTo>
                  <a:cubicBezTo>
                    <a:pt x="9651" y="0"/>
                    <a:pt x="9272" y="123"/>
                    <a:pt x="8957" y="363"/>
                  </a:cubicBezTo>
                  <a:lnTo>
                    <a:pt x="6470" y="2253"/>
                  </a:lnTo>
                  <a:lnTo>
                    <a:pt x="3503" y="1278"/>
                  </a:lnTo>
                  <a:cubicBezTo>
                    <a:pt x="3321" y="1218"/>
                    <a:pt x="3133" y="1189"/>
                    <a:pt x="2947" y="1189"/>
                  </a:cubicBezTo>
                  <a:cubicBezTo>
                    <a:pt x="2478" y="1189"/>
                    <a:pt x="2020" y="1375"/>
                    <a:pt x="1680" y="1721"/>
                  </a:cubicBezTo>
                  <a:cubicBezTo>
                    <a:pt x="1203" y="2202"/>
                    <a:pt x="1045" y="2913"/>
                    <a:pt x="1270" y="3552"/>
                  </a:cubicBezTo>
                  <a:lnTo>
                    <a:pt x="2300" y="6500"/>
                  </a:lnTo>
                  <a:lnTo>
                    <a:pt x="454" y="9020"/>
                  </a:lnTo>
                  <a:cubicBezTo>
                    <a:pt x="59" y="9561"/>
                    <a:pt x="0" y="10278"/>
                    <a:pt x="304" y="10874"/>
                  </a:cubicBezTo>
                  <a:cubicBezTo>
                    <a:pt x="606" y="11472"/>
                    <a:pt x="1219" y="11848"/>
                    <a:pt x="1888" y="11848"/>
                  </a:cubicBezTo>
                  <a:lnTo>
                    <a:pt x="5050" y="11780"/>
                  </a:lnTo>
                  <a:lnTo>
                    <a:pt x="6877" y="14313"/>
                  </a:lnTo>
                  <a:cubicBezTo>
                    <a:pt x="7211" y="14776"/>
                    <a:pt x="7747" y="15050"/>
                    <a:pt x="8318" y="15051"/>
                  </a:cubicBezTo>
                  <a:cubicBezTo>
                    <a:pt x="8417" y="15051"/>
                    <a:pt x="8516" y="15043"/>
                    <a:pt x="8612" y="15027"/>
                  </a:cubicBezTo>
                  <a:cubicBezTo>
                    <a:pt x="9281" y="14918"/>
                    <a:pt x="9828" y="14435"/>
                    <a:pt x="10021" y="13787"/>
                  </a:cubicBezTo>
                  <a:lnTo>
                    <a:pt x="10920" y="10796"/>
                  </a:lnTo>
                  <a:lnTo>
                    <a:pt x="13894" y="9840"/>
                  </a:lnTo>
                  <a:cubicBezTo>
                    <a:pt x="14538" y="9634"/>
                    <a:pt x="15009" y="9080"/>
                    <a:pt x="15110" y="8410"/>
                  </a:cubicBezTo>
                  <a:cubicBezTo>
                    <a:pt x="15209" y="7741"/>
                    <a:pt x="14920" y="7073"/>
                    <a:pt x="14365" y="6687"/>
                  </a:cubicBezTo>
                  <a:lnTo>
                    <a:pt x="11798" y="4908"/>
                  </a:lnTo>
                  <a:lnTo>
                    <a:pt x="11810" y="1784"/>
                  </a:lnTo>
                  <a:cubicBezTo>
                    <a:pt x="11814" y="1107"/>
                    <a:pt x="11432" y="487"/>
                    <a:pt x="10825" y="187"/>
                  </a:cubicBezTo>
                  <a:cubicBezTo>
                    <a:pt x="10573" y="62"/>
                    <a:pt x="10302" y="0"/>
                    <a:pt x="1003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28" name="Google Shape;9728;p26"/>
            <p:cNvSpPr/>
            <p:nvPr/>
          </p:nvSpPr>
          <p:spPr>
            <a:xfrm>
              <a:off x="-2275450" y="1955300"/>
              <a:ext cx="416850" cy="411050"/>
            </a:xfrm>
            <a:custGeom>
              <a:rect b="b" l="l" r="r" t="t"/>
              <a:pathLst>
                <a:path extrusionOk="0" h="16442" w="16674">
                  <a:moveTo>
                    <a:pt x="10770" y="1389"/>
                  </a:moveTo>
                  <a:lnTo>
                    <a:pt x="10770" y="1391"/>
                  </a:lnTo>
                  <a:cubicBezTo>
                    <a:pt x="10771" y="1391"/>
                    <a:pt x="10771" y="1391"/>
                    <a:pt x="10772" y="1391"/>
                  </a:cubicBezTo>
                  <a:cubicBezTo>
                    <a:pt x="11371" y="1391"/>
                    <a:pt x="11856" y="1878"/>
                    <a:pt x="11853" y="2477"/>
                  </a:cubicBezTo>
                  <a:lnTo>
                    <a:pt x="11841" y="5965"/>
                  </a:lnTo>
                  <a:lnTo>
                    <a:pt x="14707" y="7954"/>
                  </a:lnTo>
                  <a:cubicBezTo>
                    <a:pt x="15045" y="8189"/>
                    <a:pt x="15220" y="8595"/>
                    <a:pt x="15160" y="9003"/>
                  </a:cubicBezTo>
                  <a:cubicBezTo>
                    <a:pt x="15100" y="9410"/>
                    <a:pt x="14812" y="9747"/>
                    <a:pt x="14421" y="9874"/>
                  </a:cubicBezTo>
                  <a:lnTo>
                    <a:pt x="11098" y="10940"/>
                  </a:lnTo>
                  <a:lnTo>
                    <a:pt x="10094" y="14281"/>
                  </a:lnTo>
                  <a:cubicBezTo>
                    <a:pt x="9974" y="14675"/>
                    <a:pt x="9642" y="14967"/>
                    <a:pt x="9235" y="15036"/>
                  </a:cubicBezTo>
                  <a:cubicBezTo>
                    <a:pt x="9175" y="15046"/>
                    <a:pt x="9115" y="15051"/>
                    <a:pt x="9056" y="15051"/>
                  </a:cubicBezTo>
                  <a:cubicBezTo>
                    <a:pt x="8712" y="15051"/>
                    <a:pt x="8383" y="14886"/>
                    <a:pt x="8178" y="14601"/>
                  </a:cubicBezTo>
                  <a:lnTo>
                    <a:pt x="6138" y="11772"/>
                  </a:lnTo>
                  <a:lnTo>
                    <a:pt x="2650" y="11849"/>
                  </a:lnTo>
                  <a:lnTo>
                    <a:pt x="2626" y="11849"/>
                  </a:lnTo>
                  <a:cubicBezTo>
                    <a:pt x="2218" y="11848"/>
                    <a:pt x="1845" y="11618"/>
                    <a:pt x="1662" y="11255"/>
                  </a:cubicBezTo>
                  <a:cubicBezTo>
                    <a:pt x="1477" y="10891"/>
                    <a:pt x="1512" y="10455"/>
                    <a:pt x="1753" y="10126"/>
                  </a:cubicBezTo>
                  <a:lnTo>
                    <a:pt x="3813" y="7312"/>
                  </a:lnTo>
                  <a:lnTo>
                    <a:pt x="2663" y="4018"/>
                  </a:lnTo>
                  <a:cubicBezTo>
                    <a:pt x="2527" y="3629"/>
                    <a:pt x="2624" y="3197"/>
                    <a:pt x="2914" y="2902"/>
                  </a:cubicBezTo>
                  <a:cubicBezTo>
                    <a:pt x="3121" y="2692"/>
                    <a:pt x="3400" y="2578"/>
                    <a:pt x="3686" y="2578"/>
                  </a:cubicBezTo>
                  <a:cubicBezTo>
                    <a:pt x="3799" y="2578"/>
                    <a:pt x="3913" y="2596"/>
                    <a:pt x="4024" y="2632"/>
                  </a:cubicBezTo>
                  <a:lnTo>
                    <a:pt x="7338" y="3722"/>
                  </a:lnTo>
                  <a:lnTo>
                    <a:pt x="10114" y="1611"/>
                  </a:lnTo>
                  <a:cubicBezTo>
                    <a:pt x="10303" y="1467"/>
                    <a:pt x="10533" y="1389"/>
                    <a:pt x="10770" y="1389"/>
                  </a:cubicBezTo>
                  <a:close/>
                  <a:moveTo>
                    <a:pt x="10770" y="1"/>
                  </a:moveTo>
                  <a:cubicBezTo>
                    <a:pt x="10230" y="2"/>
                    <a:pt x="9704" y="178"/>
                    <a:pt x="9273" y="505"/>
                  </a:cubicBezTo>
                  <a:lnTo>
                    <a:pt x="7078" y="2174"/>
                  </a:lnTo>
                  <a:lnTo>
                    <a:pt x="4459" y="1313"/>
                  </a:lnTo>
                  <a:cubicBezTo>
                    <a:pt x="4205" y="1230"/>
                    <a:pt x="3944" y="1189"/>
                    <a:pt x="3686" y="1189"/>
                  </a:cubicBezTo>
                  <a:cubicBezTo>
                    <a:pt x="3033" y="1189"/>
                    <a:pt x="2394" y="1448"/>
                    <a:pt x="1922" y="1929"/>
                  </a:cubicBezTo>
                  <a:cubicBezTo>
                    <a:pt x="1263" y="2600"/>
                    <a:pt x="1042" y="3588"/>
                    <a:pt x="1352" y="4476"/>
                  </a:cubicBezTo>
                  <a:lnTo>
                    <a:pt x="2262" y="7080"/>
                  </a:lnTo>
                  <a:lnTo>
                    <a:pt x="632" y="9305"/>
                  </a:lnTo>
                  <a:cubicBezTo>
                    <a:pt x="83" y="10056"/>
                    <a:pt x="0" y="11053"/>
                    <a:pt x="422" y="11884"/>
                  </a:cubicBezTo>
                  <a:cubicBezTo>
                    <a:pt x="843" y="12714"/>
                    <a:pt x="1696" y="13238"/>
                    <a:pt x="2626" y="13238"/>
                  </a:cubicBezTo>
                  <a:lnTo>
                    <a:pt x="2680" y="13238"/>
                  </a:lnTo>
                  <a:lnTo>
                    <a:pt x="5438" y="13177"/>
                  </a:lnTo>
                  <a:lnTo>
                    <a:pt x="7052" y="15414"/>
                  </a:lnTo>
                  <a:cubicBezTo>
                    <a:pt x="7521" y="16066"/>
                    <a:pt x="8271" y="16441"/>
                    <a:pt x="9057" y="16441"/>
                  </a:cubicBezTo>
                  <a:cubicBezTo>
                    <a:pt x="9193" y="16441"/>
                    <a:pt x="9329" y="16430"/>
                    <a:pt x="9466" y="16407"/>
                  </a:cubicBezTo>
                  <a:cubicBezTo>
                    <a:pt x="10394" y="16251"/>
                    <a:pt x="11153" y="15582"/>
                    <a:pt x="11423" y="14681"/>
                  </a:cubicBezTo>
                  <a:lnTo>
                    <a:pt x="12218" y="12040"/>
                  </a:lnTo>
                  <a:lnTo>
                    <a:pt x="14845" y="11198"/>
                  </a:lnTo>
                  <a:cubicBezTo>
                    <a:pt x="15740" y="10910"/>
                    <a:pt x="16396" y="10138"/>
                    <a:pt x="16534" y="9208"/>
                  </a:cubicBezTo>
                  <a:cubicBezTo>
                    <a:pt x="16673" y="8278"/>
                    <a:pt x="16272" y="7348"/>
                    <a:pt x="15499" y="6812"/>
                  </a:cubicBezTo>
                  <a:lnTo>
                    <a:pt x="13232" y="5240"/>
                  </a:lnTo>
                  <a:lnTo>
                    <a:pt x="13242" y="2483"/>
                  </a:lnTo>
                  <a:cubicBezTo>
                    <a:pt x="13249" y="1541"/>
                    <a:pt x="12718" y="678"/>
                    <a:pt x="11873" y="261"/>
                  </a:cubicBezTo>
                  <a:cubicBezTo>
                    <a:pt x="11529" y="91"/>
                    <a:pt x="11153" y="2"/>
                    <a:pt x="10770" y="2"/>
                  </a:cubicBezTo>
                  <a:lnTo>
                    <a:pt x="10770"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29" name="Google Shape;9729;p26"/>
            <p:cNvSpPr/>
            <p:nvPr/>
          </p:nvSpPr>
          <p:spPr>
            <a:xfrm>
              <a:off x="-2227400" y="2003550"/>
              <a:ext cx="318200" cy="314525"/>
            </a:xfrm>
            <a:custGeom>
              <a:rect b="b" l="l" r="r" t="t"/>
              <a:pathLst>
                <a:path extrusionOk="0" h="12581" w="12728">
                  <a:moveTo>
                    <a:pt x="8840" y="0"/>
                  </a:moveTo>
                  <a:cubicBezTo>
                    <a:pt x="8729" y="0"/>
                    <a:pt x="8616" y="35"/>
                    <a:pt x="8515" y="112"/>
                  </a:cubicBezTo>
                  <a:lnTo>
                    <a:pt x="5512" y="2397"/>
                  </a:lnTo>
                  <a:lnTo>
                    <a:pt x="1928" y="1216"/>
                  </a:lnTo>
                  <a:cubicBezTo>
                    <a:pt x="1870" y="1198"/>
                    <a:pt x="1812" y="1189"/>
                    <a:pt x="1756" y="1189"/>
                  </a:cubicBezTo>
                  <a:cubicBezTo>
                    <a:pt x="1402" y="1189"/>
                    <a:pt x="1119" y="1543"/>
                    <a:pt x="1247" y="1910"/>
                  </a:cubicBezTo>
                  <a:lnTo>
                    <a:pt x="2491" y="5472"/>
                  </a:lnTo>
                  <a:lnTo>
                    <a:pt x="262" y="8516"/>
                  </a:lnTo>
                  <a:cubicBezTo>
                    <a:pt x="1" y="8873"/>
                    <a:pt x="256" y="9377"/>
                    <a:pt x="699" y="9377"/>
                  </a:cubicBezTo>
                  <a:lnTo>
                    <a:pt x="4483" y="9295"/>
                  </a:lnTo>
                  <a:lnTo>
                    <a:pt x="6690" y="12355"/>
                  </a:lnTo>
                  <a:cubicBezTo>
                    <a:pt x="6791" y="12496"/>
                    <a:pt x="6955" y="12580"/>
                    <a:pt x="7129" y="12580"/>
                  </a:cubicBezTo>
                  <a:cubicBezTo>
                    <a:pt x="7159" y="12580"/>
                    <a:pt x="7189" y="12578"/>
                    <a:pt x="7219" y="12572"/>
                  </a:cubicBezTo>
                  <a:cubicBezTo>
                    <a:pt x="7422" y="12538"/>
                    <a:pt x="7588" y="12392"/>
                    <a:pt x="7647" y="12195"/>
                  </a:cubicBezTo>
                  <a:lnTo>
                    <a:pt x="8735" y="8581"/>
                  </a:lnTo>
                  <a:lnTo>
                    <a:pt x="12328" y="7429"/>
                  </a:lnTo>
                  <a:cubicBezTo>
                    <a:pt x="12524" y="7365"/>
                    <a:pt x="12667" y="7196"/>
                    <a:pt x="12697" y="6993"/>
                  </a:cubicBezTo>
                  <a:cubicBezTo>
                    <a:pt x="12727" y="6789"/>
                    <a:pt x="12639" y="6586"/>
                    <a:pt x="12471" y="6468"/>
                  </a:cubicBezTo>
                  <a:lnTo>
                    <a:pt x="9370" y="4318"/>
                  </a:lnTo>
                  <a:lnTo>
                    <a:pt x="9384" y="545"/>
                  </a:lnTo>
                  <a:cubicBezTo>
                    <a:pt x="9385" y="223"/>
                    <a:pt x="9121" y="0"/>
                    <a:pt x="8840" y="0"/>
                  </a:cubicBezTo>
                  <a:close/>
                </a:path>
              </a:pathLst>
            </a:custGeom>
            <a:solidFill>
              <a:srgbClr val="F2E8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30" name="Google Shape;9730;p26"/>
            <p:cNvSpPr/>
            <p:nvPr/>
          </p:nvSpPr>
          <p:spPr>
            <a:xfrm>
              <a:off x="-2238675" y="1990025"/>
              <a:ext cx="343575" cy="341550"/>
            </a:xfrm>
            <a:custGeom>
              <a:rect b="b" l="l" r="r" t="t"/>
              <a:pathLst>
                <a:path extrusionOk="0" h="13662" w="13743">
                  <a:moveTo>
                    <a:pt x="9293" y="1084"/>
                  </a:moveTo>
                  <a:lnTo>
                    <a:pt x="9280" y="5142"/>
                  </a:lnTo>
                  <a:lnTo>
                    <a:pt x="12614" y="7454"/>
                  </a:lnTo>
                  <a:lnTo>
                    <a:pt x="8749" y="8694"/>
                  </a:lnTo>
                  <a:lnTo>
                    <a:pt x="7581" y="12580"/>
                  </a:lnTo>
                  <a:lnTo>
                    <a:pt x="5208" y="9288"/>
                  </a:lnTo>
                  <a:lnTo>
                    <a:pt x="1151" y="9377"/>
                  </a:lnTo>
                  <a:lnTo>
                    <a:pt x="3548" y="6103"/>
                  </a:lnTo>
                  <a:lnTo>
                    <a:pt x="2210" y="2272"/>
                  </a:lnTo>
                  <a:lnTo>
                    <a:pt x="6064" y="3540"/>
                  </a:lnTo>
                  <a:lnTo>
                    <a:pt x="9293" y="1084"/>
                  </a:lnTo>
                  <a:close/>
                  <a:moveTo>
                    <a:pt x="9294" y="0"/>
                  </a:moveTo>
                  <a:cubicBezTo>
                    <a:pt x="9057" y="0"/>
                    <a:pt x="8827" y="78"/>
                    <a:pt x="8639" y="222"/>
                  </a:cubicBezTo>
                  <a:lnTo>
                    <a:pt x="5862" y="2333"/>
                  </a:lnTo>
                  <a:lnTo>
                    <a:pt x="2548" y="1243"/>
                  </a:lnTo>
                  <a:cubicBezTo>
                    <a:pt x="2437" y="1207"/>
                    <a:pt x="2323" y="1189"/>
                    <a:pt x="2210" y="1189"/>
                  </a:cubicBezTo>
                  <a:cubicBezTo>
                    <a:pt x="1924" y="1189"/>
                    <a:pt x="1644" y="1303"/>
                    <a:pt x="1437" y="1513"/>
                  </a:cubicBezTo>
                  <a:cubicBezTo>
                    <a:pt x="1149" y="1808"/>
                    <a:pt x="1052" y="2240"/>
                    <a:pt x="1187" y="2629"/>
                  </a:cubicBezTo>
                  <a:lnTo>
                    <a:pt x="2337" y="5923"/>
                  </a:lnTo>
                  <a:lnTo>
                    <a:pt x="276" y="8737"/>
                  </a:lnTo>
                  <a:cubicBezTo>
                    <a:pt x="36" y="9066"/>
                    <a:pt x="0" y="9503"/>
                    <a:pt x="184" y="9867"/>
                  </a:cubicBezTo>
                  <a:cubicBezTo>
                    <a:pt x="369" y="10229"/>
                    <a:pt x="742" y="10460"/>
                    <a:pt x="1150" y="10460"/>
                  </a:cubicBezTo>
                  <a:lnTo>
                    <a:pt x="1174" y="10460"/>
                  </a:lnTo>
                  <a:lnTo>
                    <a:pt x="4661" y="10383"/>
                  </a:lnTo>
                  <a:lnTo>
                    <a:pt x="6702" y="13213"/>
                  </a:lnTo>
                  <a:cubicBezTo>
                    <a:pt x="6907" y="13498"/>
                    <a:pt x="7235" y="13662"/>
                    <a:pt x="7578" y="13662"/>
                  </a:cubicBezTo>
                  <a:cubicBezTo>
                    <a:pt x="7638" y="13662"/>
                    <a:pt x="7698" y="13657"/>
                    <a:pt x="7759" y="13647"/>
                  </a:cubicBezTo>
                  <a:cubicBezTo>
                    <a:pt x="8164" y="13579"/>
                    <a:pt x="8497" y="13286"/>
                    <a:pt x="8616" y="12892"/>
                  </a:cubicBezTo>
                  <a:lnTo>
                    <a:pt x="9622" y="9551"/>
                  </a:lnTo>
                  <a:lnTo>
                    <a:pt x="12942" y="8485"/>
                  </a:lnTo>
                  <a:cubicBezTo>
                    <a:pt x="13334" y="8359"/>
                    <a:pt x="13622" y="8021"/>
                    <a:pt x="13682" y="7614"/>
                  </a:cubicBezTo>
                  <a:cubicBezTo>
                    <a:pt x="13743" y="7207"/>
                    <a:pt x="13567" y="6800"/>
                    <a:pt x="13228" y="6565"/>
                  </a:cubicBezTo>
                  <a:lnTo>
                    <a:pt x="10362" y="4576"/>
                  </a:lnTo>
                  <a:lnTo>
                    <a:pt x="10375" y="1088"/>
                  </a:lnTo>
                  <a:cubicBezTo>
                    <a:pt x="10377" y="488"/>
                    <a:pt x="9892" y="2"/>
                    <a:pt x="9292" y="2"/>
                  </a:cubicBezTo>
                  <a:lnTo>
                    <a:pt x="929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731" name="Google Shape;9731;p26"/>
          <p:cNvGrpSpPr/>
          <p:nvPr/>
        </p:nvGrpSpPr>
        <p:grpSpPr>
          <a:xfrm>
            <a:off x="5584000" y="748825"/>
            <a:ext cx="416850" cy="411050"/>
            <a:chOff x="-2275450" y="1955300"/>
            <a:chExt cx="416850" cy="411050"/>
          </a:xfrm>
        </p:grpSpPr>
        <p:sp>
          <p:nvSpPr>
            <p:cNvPr id="9732" name="Google Shape;9732;p26"/>
            <p:cNvSpPr/>
            <p:nvPr/>
          </p:nvSpPr>
          <p:spPr>
            <a:xfrm>
              <a:off x="-2257000" y="1972675"/>
              <a:ext cx="380225" cy="376300"/>
            </a:xfrm>
            <a:custGeom>
              <a:rect b="b" l="l" r="r" t="t"/>
              <a:pathLst>
                <a:path extrusionOk="0" h="15052" w="15209">
                  <a:moveTo>
                    <a:pt x="10032" y="0"/>
                  </a:moveTo>
                  <a:cubicBezTo>
                    <a:pt x="9651" y="0"/>
                    <a:pt x="9272" y="123"/>
                    <a:pt x="8957" y="363"/>
                  </a:cubicBezTo>
                  <a:lnTo>
                    <a:pt x="6470" y="2253"/>
                  </a:lnTo>
                  <a:lnTo>
                    <a:pt x="3503" y="1278"/>
                  </a:lnTo>
                  <a:cubicBezTo>
                    <a:pt x="3321" y="1218"/>
                    <a:pt x="3133" y="1189"/>
                    <a:pt x="2947" y="1189"/>
                  </a:cubicBezTo>
                  <a:cubicBezTo>
                    <a:pt x="2478" y="1189"/>
                    <a:pt x="2020" y="1375"/>
                    <a:pt x="1680" y="1721"/>
                  </a:cubicBezTo>
                  <a:cubicBezTo>
                    <a:pt x="1203" y="2202"/>
                    <a:pt x="1045" y="2913"/>
                    <a:pt x="1270" y="3552"/>
                  </a:cubicBezTo>
                  <a:lnTo>
                    <a:pt x="2300" y="6500"/>
                  </a:lnTo>
                  <a:lnTo>
                    <a:pt x="454" y="9020"/>
                  </a:lnTo>
                  <a:cubicBezTo>
                    <a:pt x="59" y="9561"/>
                    <a:pt x="0" y="10278"/>
                    <a:pt x="304" y="10874"/>
                  </a:cubicBezTo>
                  <a:cubicBezTo>
                    <a:pt x="606" y="11472"/>
                    <a:pt x="1219" y="11848"/>
                    <a:pt x="1888" y="11848"/>
                  </a:cubicBezTo>
                  <a:lnTo>
                    <a:pt x="5050" y="11780"/>
                  </a:lnTo>
                  <a:lnTo>
                    <a:pt x="6877" y="14313"/>
                  </a:lnTo>
                  <a:cubicBezTo>
                    <a:pt x="7211" y="14776"/>
                    <a:pt x="7747" y="15050"/>
                    <a:pt x="8318" y="15051"/>
                  </a:cubicBezTo>
                  <a:cubicBezTo>
                    <a:pt x="8417" y="15051"/>
                    <a:pt x="8516" y="15043"/>
                    <a:pt x="8612" y="15027"/>
                  </a:cubicBezTo>
                  <a:cubicBezTo>
                    <a:pt x="9281" y="14918"/>
                    <a:pt x="9828" y="14435"/>
                    <a:pt x="10021" y="13787"/>
                  </a:cubicBezTo>
                  <a:lnTo>
                    <a:pt x="10920" y="10796"/>
                  </a:lnTo>
                  <a:lnTo>
                    <a:pt x="13894" y="9840"/>
                  </a:lnTo>
                  <a:cubicBezTo>
                    <a:pt x="14538" y="9634"/>
                    <a:pt x="15009" y="9080"/>
                    <a:pt x="15110" y="8410"/>
                  </a:cubicBezTo>
                  <a:cubicBezTo>
                    <a:pt x="15209" y="7741"/>
                    <a:pt x="14920" y="7073"/>
                    <a:pt x="14365" y="6687"/>
                  </a:cubicBezTo>
                  <a:lnTo>
                    <a:pt x="11798" y="4908"/>
                  </a:lnTo>
                  <a:lnTo>
                    <a:pt x="11810" y="1784"/>
                  </a:lnTo>
                  <a:cubicBezTo>
                    <a:pt x="11814" y="1107"/>
                    <a:pt x="11432" y="487"/>
                    <a:pt x="10825" y="187"/>
                  </a:cubicBezTo>
                  <a:cubicBezTo>
                    <a:pt x="10573" y="62"/>
                    <a:pt x="10302" y="0"/>
                    <a:pt x="1003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33" name="Google Shape;9733;p26"/>
            <p:cNvSpPr/>
            <p:nvPr/>
          </p:nvSpPr>
          <p:spPr>
            <a:xfrm>
              <a:off x="-2275450" y="1955300"/>
              <a:ext cx="416850" cy="411050"/>
            </a:xfrm>
            <a:custGeom>
              <a:rect b="b" l="l" r="r" t="t"/>
              <a:pathLst>
                <a:path extrusionOk="0" h="16442" w="16674">
                  <a:moveTo>
                    <a:pt x="10770" y="1389"/>
                  </a:moveTo>
                  <a:lnTo>
                    <a:pt x="10770" y="1391"/>
                  </a:lnTo>
                  <a:cubicBezTo>
                    <a:pt x="10771" y="1391"/>
                    <a:pt x="10771" y="1391"/>
                    <a:pt x="10772" y="1391"/>
                  </a:cubicBezTo>
                  <a:cubicBezTo>
                    <a:pt x="11371" y="1391"/>
                    <a:pt x="11856" y="1878"/>
                    <a:pt x="11853" y="2477"/>
                  </a:cubicBezTo>
                  <a:lnTo>
                    <a:pt x="11841" y="5965"/>
                  </a:lnTo>
                  <a:lnTo>
                    <a:pt x="14707" y="7954"/>
                  </a:lnTo>
                  <a:cubicBezTo>
                    <a:pt x="15045" y="8189"/>
                    <a:pt x="15220" y="8595"/>
                    <a:pt x="15160" y="9003"/>
                  </a:cubicBezTo>
                  <a:cubicBezTo>
                    <a:pt x="15100" y="9410"/>
                    <a:pt x="14812" y="9747"/>
                    <a:pt x="14421" y="9874"/>
                  </a:cubicBezTo>
                  <a:lnTo>
                    <a:pt x="11098" y="10940"/>
                  </a:lnTo>
                  <a:lnTo>
                    <a:pt x="10094" y="14281"/>
                  </a:lnTo>
                  <a:cubicBezTo>
                    <a:pt x="9974" y="14675"/>
                    <a:pt x="9642" y="14967"/>
                    <a:pt x="9235" y="15036"/>
                  </a:cubicBezTo>
                  <a:cubicBezTo>
                    <a:pt x="9175" y="15046"/>
                    <a:pt x="9115" y="15051"/>
                    <a:pt x="9056" y="15051"/>
                  </a:cubicBezTo>
                  <a:cubicBezTo>
                    <a:pt x="8712" y="15051"/>
                    <a:pt x="8383" y="14886"/>
                    <a:pt x="8178" y="14601"/>
                  </a:cubicBezTo>
                  <a:lnTo>
                    <a:pt x="6138" y="11772"/>
                  </a:lnTo>
                  <a:lnTo>
                    <a:pt x="2650" y="11849"/>
                  </a:lnTo>
                  <a:lnTo>
                    <a:pt x="2626" y="11849"/>
                  </a:lnTo>
                  <a:cubicBezTo>
                    <a:pt x="2218" y="11848"/>
                    <a:pt x="1845" y="11618"/>
                    <a:pt x="1662" y="11255"/>
                  </a:cubicBezTo>
                  <a:cubicBezTo>
                    <a:pt x="1477" y="10891"/>
                    <a:pt x="1512" y="10455"/>
                    <a:pt x="1753" y="10126"/>
                  </a:cubicBezTo>
                  <a:lnTo>
                    <a:pt x="3813" y="7312"/>
                  </a:lnTo>
                  <a:lnTo>
                    <a:pt x="2663" y="4018"/>
                  </a:lnTo>
                  <a:cubicBezTo>
                    <a:pt x="2527" y="3629"/>
                    <a:pt x="2624" y="3197"/>
                    <a:pt x="2914" y="2902"/>
                  </a:cubicBezTo>
                  <a:cubicBezTo>
                    <a:pt x="3121" y="2692"/>
                    <a:pt x="3400" y="2578"/>
                    <a:pt x="3686" y="2578"/>
                  </a:cubicBezTo>
                  <a:cubicBezTo>
                    <a:pt x="3799" y="2578"/>
                    <a:pt x="3913" y="2596"/>
                    <a:pt x="4024" y="2632"/>
                  </a:cubicBezTo>
                  <a:lnTo>
                    <a:pt x="7338" y="3722"/>
                  </a:lnTo>
                  <a:lnTo>
                    <a:pt x="10114" y="1611"/>
                  </a:lnTo>
                  <a:cubicBezTo>
                    <a:pt x="10303" y="1467"/>
                    <a:pt x="10533" y="1389"/>
                    <a:pt x="10770" y="1389"/>
                  </a:cubicBezTo>
                  <a:close/>
                  <a:moveTo>
                    <a:pt x="10770" y="1"/>
                  </a:moveTo>
                  <a:cubicBezTo>
                    <a:pt x="10230" y="2"/>
                    <a:pt x="9704" y="178"/>
                    <a:pt x="9273" y="505"/>
                  </a:cubicBezTo>
                  <a:lnTo>
                    <a:pt x="7078" y="2174"/>
                  </a:lnTo>
                  <a:lnTo>
                    <a:pt x="4459" y="1313"/>
                  </a:lnTo>
                  <a:cubicBezTo>
                    <a:pt x="4205" y="1230"/>
                    <a:pt x="3944" y="1189"/>
                    <a:pt x="3686" y="1189"/>
                  </a:cubicBezTo>
                  <a:cubicBezTo>
                    <a:pt x="3033" y="1189"/>
                    <a:pt x="2394" y="1448"/>
                    <a:pt x="1922" y="1929"/>
                  </a:cubicBezTo>
                  <a:cubicBezTo>
                    <a:pt x="1263" y="2600"/>
                    <a:pt x="1042" y="3588"/>
                    <a:pt x="1352" y="4476"/>
                  </a:cubicBezTo>
                  <a:lnTo>
                    <a:pt x="2262" y="7080"/>
                  </a:lnTo>
                  <a:lnTo>
                    <a:pt x="632" y="9305"/>
                  </a:lnTo>
                  <a:cubicBezTo>
                    <a:pt x="83" y="10056"/>
                    <a:pt x="0" y="11053"/>
                    <a:pt x="422" y="11884"/>
                  </a:cubicBezTo>
                  <a:cubicBezTo>
                    <a:pt x="843" y="12714"/>
                    <a:pt x="1696" y="13238"/>
                    <a:pt x="2626" y="13238"/>
                  </a:cubicBezTo>
                  <a:lnTo>
                    <a:pt x="2680" y="13238"/>
                  </a:lnTo>
                  <a:lnTo>
                    <a:pt x="5438" y="13177"/>
                  </a:lnTo>
                  <a:lnTo>
                    <a:pt x="7052" y="15414"/>
                  </a:lnTo>
                  <a:cubicBezTo>
                    <a:pt x="7521" y="16066"/>
                    <a:pt x="8271" y="16441"/>
                    <a:pt x="9057" y="16441"/>
                  </a:cubicBezTo>
                  <a:cubicBezTo>
                    <a:pt x="9193" y="16441"/>
                    <a:pt x="9329" y="16430"/>
                    <a:pt x="9466" y="16407"/>
                  </a:cubicBezTo>
                  <a:cubicBezTo>
                    <a:pt x="10394" y="16251"/>
                    <a:pt x="11153" y="15582"/>
                    <a:pt x="11423" y="14681"/>
                  </a:cubicBezTo>
                  <a:lnTo>
                    <a:pt x="12218" y="12040"/>
                  </a:lnTo>
                  <a:lnTo>
                    <a:pt x="14845" y="11198"/>
                  </a:lnTo>
                  <a:cubicBezTo>
                    <a:pt x="15740" y="10910"/>
                    <a:pt x="16396" y="10138"/>
                    <a:pt x="16534" y="9208"/>
                  </a:cubicBezTo>
                  <a:cubicBezTo>
                    <a:pt x="16673" y="8278"/>
                    <a:pt x="16272" y="7348"/>
                    <a:pt x="15499" y="6812"/>
                  </a:cubicBezTo>
                  <a:lnTo>
                    <a:pt x="13232" y="5240"/>
                  </a:lnTo>
                  <a:lnTo>
                    <a:pt x="13242" y="2483"/>
                  </a:lnTo>
                  <a:cubicBezTo>
                    <a:pt x="13249" y="1541"/>
                    <a:pt x="12718" y="678"/>
                    <a:pt x="11873" y="261"/>
                  </a:cubicBezTo>
                  <a:cubicBezTo>
                    <a:pt x="11529" y="91"/>
                    <a:pt x="11153" y="2"/>
                    <a:pt x="10770" y="2"/>
                  </a:cubicBezTo>
                  <a:lnTo>
                    <a:pt x="10770"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34" name="Google Shape;9734;p26"/>
            <p:cNvSpPr/>
            <p:nvPr/>
          </p:nvSpPr>
          <p:spPr>
            <a:xfrm>
              <a:off x="-2227400" y="2003550"/>
              <a:ext cx="318200" cy="314525"/>
            </a:xfrm>
            <a:custGeom>
              <a:rect b="b" l="l" r="r" t="t"/>
              <a:pathLst>
                <a:path extrusionOk="0" h="12581" w="12728">
                  <a:moveTo>
                    <a:pt x="8840" y="0"/>
                  </a:moveTo>
                  <a:cubicBezTo>
                    <a:pt x="8729" y="0"/>
                    <a:pt x="8616" y="35"/>
                    <a:pt x="8515" y="112"/>
                  </a:cubicBezTo>
                  <a:lnTo>
                    <a:pt x="5512" y="2397"/>
                  </a:lnTo>
                  <a:lnTo>
                    <a:pt x="1928" y="1216"/>
                  </a:lnTo>
                  <a:cubicBezTo>
                    <a:pt x="1870" y="1198"/>
                    <a:pt x="1812" y="1189"/>
                    <a:pt x="1756" y="1189"/>
                  </a:cubicBezTo>
                  <a:cubicBezTo>
                    <a:pt x="1402" y="1189"/>
                    <a:pt x="1119" y="1543"/>
                    <a:pt x="1247" y="1910"/>
                  </a:cubicBezTo>
                  <a:lnTo>
                    <a:pt x="2491" y="5472"/>
                  </a:lnTo>
                  <a:lnTo>
                    <a:pt x="262" y="8516"/>
                  </a:lnTo>
                  <a:cubicBezTo>
                    <a:pt x="1" y="8873"/>
                    <a:pt x="256" y="9377"/>
                    <a:pt x="699" y="9377"/>
                  </a:cubicBezTo>
                  <a:lnTo>
                    <a:pt x="4483" y="9295"/>
                  </a:lnTo>
                  <a:lnTo>
                    <a:pt x="6690" y="12355"/>
                  </a:lnTo>
                  <a:cubicBezTo>
                    <a:pt x="6791" y="12496"/>
                    <a:pt x="6955" y="12580"/>
                    <a:pt x="7129" y="12580"/>
                  </a:cubicBezTo>
                  <a:cubicBezTo>
                    <a:pt x="7159" y="12580"/>
                    <a:pt x="7189" y="12578"/>
                    <a:pt x="7219" y="12572"/>
                  </a:cubicBezTo>
                  <a:cubicBezTo>
                    <a:pt x="7422" y="12538"/>
                    <a:pt x="7588" y="12392"/>
                    <a:pt x="7647" y="12195"/>
                  </a:cubicBezTo>
                  <a:lnTo>
                    <a:pt x="8735" y="8581"/>
                  </a:lnTo>
                  <a:lnTo>
                    <a:pt x="12328" y="7429"/>
                  </a:lnTo>
                  <a:cubicBezTo>
                    <a:pt x="12524" y="7365"/>
                    <a:pt x="12667" y="7196"/>
                    <a:pt x="12697" y="6993"/>
                  </a:cubicBezTo>
                  <a:cubicBezTo>
                    <a:pt x="12727" y="6789"/>
                    <a:pt x="12639" y="6586"/>
                    <a:pt x="12471" y="6468"/>
                  </a:cubicBezTo>
                  <a:lnTo>
                    <a:pt x="9370" y="4318"/>
                  </a:lnTo>
                  <a:lnTo>
                    <a:pt x="9384" y="545"/>
                  </a:lnTo>
                  <a:cubicBezTo>
                    <a:pt x="9385" y="223"/>
                    <a:pt x="9121" y="0"/>
                    <a:pt x="8840" y="0"/>
                  </a:cubicBezTo>
                  <a:close/>
                </a:path>
              </a:pathLst>
            </a:custGeom>
            <a:solidFill>
              <a:srgbClr val="F2E8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35" name="Google Shape;9735;p26"/>
            <p:cNvSpPr/>
            <p:nvPr/>
          </p:nvSpPr>
          <p:spPr>
            <a:xfrm>
              <a:off x="-2238675" y="1990025"/>
              <a:ext cx="343575" cy="341550"/>
            </a:xfrm>
            <a:custGeom>
              <a:rect b="b" l="l" r="r" t="t"/>
              <a:pathLst>
                <a:path extrusionOk="0" h="13662" w="13743">
                  <a:moveTo>
                    <a:pt x="9293" y="1084"/>
                  </a:moveTo>
                  <a:lnTo>
                    <a:pt x="9280" y="5142"/>
                  </a:lnTo>
                  <a:lnTo>
                    <a:pt x="12614" y="7454"/>
                  </a:lnTo>
                  <a:lnTo>
                    <a:pt x="8749" y="8694"/>
                  </a:lnTo>
                  <a:lnTo>
                    <a:pt x="7581" y="12580"/>
                  </a:lnTo>
                  <a:lnTo>
                    <a:pt x="5208" y="9288"/>
                  </a:lnTo>
                  <a:lnTo>
                    <a:pt x="1151" y="9377"/>
                  </a:lnTo>
                  <a:lnTo>
                    <a:pt x="3548" y="6103"/>
                  </a:lnTo>
                  <a:lnTo>
                    <a:pt x="2210" y="2272"/>
                  </a:lnTo>
                  <a:lnTo>
                    <a:pt x="6064" y="3540"/>
                  </a:lnTo>
                  <a:lnTo>
                    <a:pt x="9293" y="1084"/>
                  </a:lnTo>
                  <a:close/>
                  <a:moveTo>
                    <a:pt x="9294" y="0"/>
                  </a:moveTo>
                  <a:cubicBezTo>
                    <a:pt x="9057" y="0"/>
                    <a:pt x="8827" y="78"/>
                    <a:pt x="8639" y="222"/>
                  </a:cubicBezTo>
                  <a:lnTo>
                    <a:pt x="5862" y="2333"/>
                  </a:lnTo>
                  <a:lnTo>
                    <a:pt x="2548" y="1243"/>
                  </a:lnTo>
                  <a:cubicBezTo>
                    <a:pt x="2437" y="1207"/>
                    <a:pt x="2323" y="1189"/>
                    <a:pt x="2210" y="1189"/>
                  </a:cubicBezTo>
                  <a:cubicBezTo>
                    <a:pt x="1924" y="1189"/>
                    <a:pt x="1644" y="1303"/>
                    <a:pt x="1437" y="1513"/>
                  </a:cubicBezTo>
                  <a:cubicBezTo>
                    <a:pt x="1149" y="1808"/>
                    <a:pt x="1052" y="2240"/>
                    <a:pt x="1187" y="2629"/>
                  </a:cubicBezTo>
                  <a:lnTo>
                    <a:pt x="2337" y="5923"/>
                  </a:lnTo>
                  <a:lnTo>
                    <a:pt x="276" y="8737"/>
                  </a:lnTo>
                  <a:cubicBezTo>
                    <a:pt x="36" y="9066"/>
                    <a:pt x="0" y="9503"/>
                    <a:pt x="184" y="9867"/>
                  </a:cubicBezTo>
                  <a:cubicBezTo>
                    <a:pt x="369" y="10229"/>
                    <a:pt x="742" y="10460"/>
                    <a:pt x="1150" y="10460"/>
                  </a:cubicBezTo>
                  <a:lnTo>
                    <a:pt x="1174" y="10460"/>
                  </a:lnTo>
                  <a:lnTo>
                    <a:pt x="4661" y="10383"/>
                  </a:lnTo>
                  <a:lnTo>
                    <a:pt x="6702" y="13213"/>
                  </a:lnTo>
                  <a:cubicBezTo>
                    <a:pt x="6907" y="13498"/>
                    <a:pt x="7235" y="13662"/>
                    <a:pt x="7578" y="13662"/>
                  </a:cubicBezTo>
                  <a:cubicBezTo>
                    <a:pt x="7638" y="13662"/>
                    <a:pt x="7698" y="13657"/>
                    <a:pt x="7759" y="13647"/>
                  </a:cubicBezTo>
                  <a:cubicBezTo>
                    <a:pt x="8164" y="13579"/>
                    <a:pt x="8497" y="13286"/>
                    <a:pt x="8616" y="12892"/>
                  </a:cubicBezTo>
                  <a:lnTo>
                    <a:pt x="9622" y="9551"/>
                  </a:lnTo>
                  <a:lnTo>
                    <a:pt x="12942" y="8485"/>
                  </a:lnTo>
                  <a:cubicBezTo>
                    <a:pt x="13334" y="8359"/>
                    <a:pt x="13622" y="8021"/>
                    <a:pt x="13682" y="7614"/>
                  </a:cubicBezTo>
                  <a:cubicBezTo>
                    <a:pt x="13743" y="7207"/>
                    <a:pt x="13567" y="6800"/>
                    <a:pt x="13228" y="6565"/>
                  </a:cubicBezTo>
                  <a:lnTo>
                    <a:pt x="10362" y="4576"/>
                  </a:lnTo>
                  <a:lnTo>
                    <a:pt x="10375" y="1088"/>
                  </a:lnTo>
                  <a:cubicBezTo>
                    <a:pt x="10377" y="488"/>
                    <a:pt x="9892" y="2"/>
                    <a:pt x="9292" y="2"/>
                  </a:cubicBezTo>
                  <a:lnTo>
                    <a:pt x="929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39" name="Shape 9739"/>
        <p:cNvGrpSpPr/>
        <p:nvPr/>
      </p:nvGrpSpPr>
      <p:grpSpPr>
        <a:xfrm>
          <a:off x="0" y="0"/>
          <a:ext cx="0" cy="0"/>
          <a:chOff x="0" y="0"/>
          <a:chExt cx="0" cy="0"/>
        </a:xfrm>
      </p:grpSpPr>
      <p:sp>
        <p:nvSpPr>
          <p:cNvPr id="9740" name="Google Shape;9740;p27"/>
          <p:cNvSpPr txBox="1"/>
          <p:nvPr>
            <p:ph idx="4294967295" type="title"/>
          </p:nvPr>
        </p:nvSpPr>
        <p:spPr>
          <a:xfrm>
            <a:off x="350400" y="128600"/>
            <a:ext cx="44394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700"/>
              <a:t>The Emergence of Pop Art</a:t>
            </a:r>
            <a:endParaRPr sz="3700"/>
          </a:p>
        </p:txBody>
      </p:sp>
      <p:sp>
        <p:nvSpPr>
          <p:cNvPr id="9741" name="Google Shape;9741;p27"/>
          <p:cNvSpPr txBox="1"/>
          <p:nvPr>
            <p:ph idx="2" type="title"/>
          </p:nvPr>
        </p:nvSpPr>
        <p:spPr>
          <a:xfrm>
            <a:off x="2016350" y="2702050"/>
            <a:ext cx="1704900" cy="829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700"/>
              <a:t>Mid 1950s</a:t>
            </a:r>
            <a:endParaRPr sz="2700"/>
          </a:p>
        </p:txBody>
      </p:sp>
      <p:sp>
        <p:nvSpPr>
          <p:cNvPr id="9742" name="Google Shape;9742;p27"/>
          <p:cNvSpPr txBox="1"/>
          <p:nvPr>
            <p:ph type="title"/>
          </p:nvPr>
        </p:nvSpPr>
        <p:spPr>
          <a:xfrm>
            <a:off x="1942550" y="2021150"/>
            <a:ext cx="1934400" cy="7779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britain</a:t>
            </a:r>
            <a:endParaRPr/>
          </a:p>
        </p:txBody>
      </p:sp>
      <p:sp>
        <p:nvSpPr>
          <p:cNvPr id="9743" name="Google Shape;9743;p27"/>
          <p:cNvSpPr txBox="1"/>
          <p:nvPr>
            <p:ph idx="3" type="title"/>
          </p:nvPr>
        </p:nvSpPr>
        <p:spPr>
          <a:xfrm>
            <a:off x="5402975" y="2021150"/>
            <a:ext cx="1202700" cy="7779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usa</a:t>
            </a:r>
            <a:endParaRPr/>
          </a:p>
        </p:txBody>
      </p:sp>
      <p:sp>
        <p:nvSpPr>
          <p:cNvPr id="9744" name="Google Shape;9744;p27"/>
          <p:cNvSpPr txBox="1"/>
          <p:nvPr>
            <p:ph idx="7" type="title"/>
          </p:nvPr>
        </p:nvSpPr>
        <p:spPr>
          <a:xfrm>
            <a:off x="5151875" y="2702050"/>
            <a:ext cx="1704900" cy="829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700"/>
              <a:t>Late 1950S</a:t>
            </a:r>
            <a:endParaRPr sz="2700"/>
          </a:p>
        </p:txBody>
      </p:sp>
      <p:grpSp>
        <p:nvGrpSpPr>
          <p:cNvPr id="9745" name="Google Shape;9745;p27"/>
          <p:cNvGrpSpPr/>
          <p:nvPr/>
        </p:nvGrpSpPr>
        <p:grpSpPr>
          <a:xfrm rot="10800000">
            <a:off x="8453919" y="1116189"/>
            <a:ext cx="146481" cy="144443"/>
            <a:chOff x="-2275450" y="1955300"/>
            <a:chExt cx="416850" cy="411050"/>
          </a:xfrm>
        </p:grpSpPr>
        <p:sp>
          <p:nvSpPr>
            <p:cNvPr id="9746" name="Google Shape;9746;p27"/>
            <p:cNvSpPr/>
            <p:nvPr/>
          </p:nvSpPr>
          <p:spPr>
            <a:xfrm>
              <a:off x="-2257000" y="1972675"/>
              <a:ext cx="380225" cy="376300"/>
            </a:xfrm>
            <a:custGeom>
              <a:rect b="b" l="l" r="r" t="t"/>
              <a:pathLst>
                <a:path extrusionOk="0" h="15052" w="15209">
                  <a:moveTo>
                    <a:pt x="10032" y="0"/>
                  </a:moveTo>
                  <a:cubicBezTo>
                    <a:pt x="9651" y="0"/>
                    <a:pt x="9272" y="123"/>
                    <a:pt x="8957" y="363"/>
                  </a:cubicBezTo>
                  <a:lnTo>
                    <a:pt x="6470" y="2253"/>
                  </a:lnTo>
                  <a:lnTo>
                    <a:pt x="3503" y="1278"/>
                  </a:lnTo>
                  <a:cubicBezTo>
                    <a:pt x="3321" y="1218"/>
                    <a:pt x="3133" y="1189"/>
                    <a:pt x="2947" y="1189"/>
                  </a:cubicBezTo>
                  <a:cubicBezTo>
                    <a:pt x="2478" y="1189"/>
                    <a:pt x="2020" y="1375"/>
                    <a:pt x="1680" y="1721"/>
                  </a:cubicBezTo>
                  <a:cubicBezTo>
                    <a:pt x="1203" y="2202"/>
                    <a:pt x="1045" y="2913"/>
                    <a:pt x="1270" y="3552"/>
                  </a:cubicBezTo>
                  <a:lnTo>
                    <a:pt x="2300" y="6500"/>
                  </a:lnTo>
                  <a:lnTo>
                    <a:pt x="454" y="9020"/>
                  </a:lnTo>
                  <a:cubicBezTo>
                    <a:pt x="59" y="9561"/>
                    <a:pt x="0" y="10278"/>
                    <a:pt x="304" y="10874"/>
                  </a:cubicBezTo>
                  <a:cubicBezTo>
                    <a:pt x="606" y="11472"/>
                    <a:pt x="1219" y="11848"/>
                    <a:pt x="1888" y="11848"/>
                  </a:cubicBezTo>
                  <a:lnTo>
                    <a:pt x="5050" y="11780"/>
                  </a:lnTo>
                  <a:lnTo>
                    <a:pt x="6877" y="14313"/>
                  </a:lnTo>
                  <a:cubicBezTo>
                    <a:pt x="7211" y="14776"/>
                    <a:pt x="7747" y="15050"/>
                    <a:pt x="8318" y="15051"/>
                  </a:cubicBezTo>
                  <a:cubicBezTo>
                    <a:pt x="8417" y="15051"/>
                    <a:pt x="8516" y="15043"/>
                    <a:pt x="8612" y="15027"/>
                  </a:cubicBezTo>
                  <a:cubicBezTo>
                    <a:pt x="9281" y="14918"/>
                    <a:pt x="9828" y="14435"/>
                    <a:pt x="10021" y="13787"/>
                  </a:cubicBezTo>
                  <a:lnTo>
                    <a:pt x="10920" y="10796"/>
                  </a:lnTo>
                  <a:lnTo>
                    <a:pt x="13894" y="9840"/>
                  </a:lnTo>
                  <a:cubicBezTo>
                    <a:pt x="14538" y="9634"/>
                    <a:pt x="15009" y="9080"/>
                    <a:pt x="15110" y="8410"/>
                  </a:cubicBezTo>
                  <a:cubicBezTo>
                    <a:pt x="15209" y="7741"/>
                    <a:pt x="14920" y="7073"/>
                    <a:pt x="14365" y="6687"/>
                  </a:cubicBezTo>
                  <a:lnTo>
                    <a:pt x="11798" y="4908"/>
                  </a:lnTo>
                  <a:lnTo>
                    <a:pt x="11810" y="1784"/>
                  </a:lnTo>
                  <a:cubicBezTo>
                    <a:pt x="11814" y="1107"/>
                    <a:pt x="11432" y="487"/>
                    <a:pt x="10825" y="187"/>
                  </a:cubicBezTo>
                  <a:cubicBezTo>
                    <a:pt x="10573" y="62"/>
                    <a:pt x="10302" y="0"/>
                    <a:pt x="1003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47" name="Google Shape;9747;p27"/>
            <p:cNvSpPr/>
            <p:nvPr/>
          </p:nvSpPr>
          <p:spPr>
            <a:xfrm>
              <a:off x="-2275450" y="1955300"/>
              <a:ext cx="416850" cy="411050"/>
            </a:xfrm>
            <a:custGeom>
              <a:rect b="b" l="l" r="r" t="t"/>
              <a:pathLst>
                <a:path extrusionOk="0" h="16442" w="16674">
                  <a:moveTo>
                    <a:pt x="10770" y="1389"/>
                  </a:moveTo>
                  <a:lnTo>
                    <a:pt x="10770" y="1391"/>
                  </a:lnTo>
                  <a:cubicBezTo>
                    <a:pt x="10771" y="1391"/>
                    <a:pt x="10771" y="1391"/>
                    <a:pt x="10772" y="1391"/>
                  </a:cubicBezTo>
                  <a:cubicBezTo>
                    <a:pt x="11371" y="1391"/>
                    <a:pt x="11856" y="1878"/>
                    <a:pt x="11853" y="2477"/>
                  </a:cubicBezTo>
                  <a:lnTo>
                    <a:pt x="11841" y="5965"/>
                  </a:lnTo>
                  <a:lnTo>
                    <a:pt x="14707" y="7954"/>
                  </a:lnTo>
                  <a:cubicBezTo>
                    <a:pt x="15045" y="8189"/>
                    <a:pt x="15220" y="8595"/>
                    <a:pt x="15160" y="9003"/>
                  </a:cubicBezTo>
                  <a:cubicBezTo>
                    <a:pt x="15100" y="9410"/>
                    <a:pt x="14812" y="9747"/>
                    <a:pt x="14421" y="9874"/>
                  </a:cubicBezTo>
                  <a:lnTo>
                    <a:pt x="11098" y="10940"/>
                  </a:lnTo>
                  <a:lnTo>
                    <a:pt x="10094" y="14281"/>
                  </a:lnTo>
                  <a:cubicBezTo>
                    <a:pt x="9974" y="14675"/>
                    <a:pt x="9642" y="14967"/>
                    <a:pt x="9235" y="15036"/>
                  </a:cubicBezTo>
                  <a:cubicBezTo>
                    <a:pt x="9175" y="15046"/>
                    <a:pt x="9115" y="15051"/>
                    <a:pt x="9056" y="15051"/>
                  </a:cubicBezTo>
                  <a:cubicBezTo>
                    <a:pt x="8712" y="15051"/>
                    <a:pt x="8383" y="14886"/>
                    <a:pt x="8178" y="14601"/>
                  </a:cubicBezTo>
                  <a:lnTo>
                    <a:pt x="6138" y="11772"/>
                  </a:lnTo>
                  <a:lnTo>
                    <a:pt x="2650" y="11849"/>
                  </a:lnTo>
                  <a:lnTo>
                    <a:pt x="2626" y="11849"/>
                  </a:lnTo>
                  <a:cubicBezTo>
                    <a:pt x="2218" y="11848"/>
                    <a:pt x="1845" y="11618"/>
                    <a:pt x="1662" y="11255"/>
                  </a:cubicBezTo>
                  <a:cubicBezTo>
                    <a:pt x="1477" y="10891"/>
                    <a:pt x="1512" y="10455"/>
                    <a:pt x="1753" y="10126"/>
                  </a:cubicBezTo>
                  <a:lnTo>
                    <a:pt x="3813" y="7312"/>
                  </a:lnTo>
                  <a:lnTo>
                    <a:pt x="2663" y="4018"/>
                  </a:lnTo>
                  <a:cubicBezTo>
                    <a:pt x="2527" y="3629"/>
                    <a:pt x="2624" y="3197"/>
                    <a:pt x="2914" y="2902"/>
                  </a:cubicBezTo>
                  <a:cubicBezTo>
                    <a:pt x="3121" y="2692"/>
                    <a:pt x="3400" y="2578"/>
                    <a:pt x="3686" y="2578"/>
                  </a:cubicBezTo>
                  <a:cubicBezTo>
                    <a:pt x="3799" y="2578"/>
                    <a:pt x="3913" y="2596"/>
                    <a:pt x="4024" y="2632"/>
                  </a:cubicBezTo>
                  <a:lnTo>
                    <a:pt x="7338" y="3722"/>
                  </a:lnTo>
                  <a:lnTo>
                    <a:pt x="10114" y="1611"/>
                  </a:lnTo>
                  <a:cubicBezTo>
                    <a:pt x="10303" y="1467"/>
                    <a:pt x="10533" y="1389"/>
                    <a:pt x="10770" y="1389"/>
                  </a:cubicBezTo>
                  <a:close/>
                  <a:moveTo>
                    <a:pt x="10770" y="1"/>
                  </a:moveTo>
                  <a:cubicBezTo>
                    <a:pt x="10230" y="2"/>
                    <a:pt x="9704" y="178"/>
                    <a:pt x="9273" y="505"/>
                  </a:cubicBezTo>
                  <a:lnTo>
                    <a:pt x="7078" y="2174"/>
                  </a:lnTo>
                  <a:lnTo>
                    <a:pt x="4459" y="1313"/>
                  </a:lnTo>
                  <a:cubicBezTo>
                    <a:pt x="4205" y="1230"/>
                    <a:pt x="3944" y="1189"/>
                    <a:pt x="3686" y="1189"/>
                  </a:cubicBezTo>
                  <a:cubicBezTo>
                    <a:pt x="3033" y="1189"/>
                    <a:pt x="2394" y="1448"/>
                    <a:pt x="1922" y="1929"/>
                  </a:cubicBezTo>
                  <a:cubicBezTo>
                    <a:pt x="1263" y="2600"/>
                    <a:pt x="1042" y="3588"/>
                    <a:pt x="1352" y="4476"/>
                  </a:cubicBezTo>
                  <a:lnTo>
                    <a:pt x="2262" y="7080"/>
                  </a:lnTo>
                  <a:lnTo>
                    <a:pt x="632" y="9305"/>
                  </a:lnTo>
                  <a:cubicBezTo>
                    <a:pt x="83" y="10056"/>
                    <a:pt x="0" y="11053"/>
                    <a:pt x="422" y="11884"/>
                  </a:cubicBezTo>
                  <a:cubicBezTo>
                    <a:pt x="843" y="12714"/>
                    <a:pt x="1696" y="13238"/>
                    <a:pt x="2626" y="13238"/>
                  </a:cubicBezTo>
                  <a:lnTo>
                    <a:pt x="2680" y="13238"/>
                  </a:lnTo>
                  <a:lnTo>
                    <a:pt x="5438" y="13177"/>
                  </a:lnTo>
                  <a:lnTo>
                    <a:pt x="7052" y="15414"/>
                  </a:lnTo>
                  <a:cubicBezTo>
                    <a:pt x="7521" y="16066"/>
                    <a:pt x="8271" y="16441"/>
                    <a:pt x="9057" y="16441"/>
                  </a:cubicBezTo>
                  <a:cubicBezTo>
                    <a:pt x="9193" y="16441"/>
                    <a:pt x="9329" y="16430"/>
                    <a:pt x="9466" y="16407"/>
                  </a:cubicBezTo>
                  <a:cubicBezTo>
                    <a:pt x="10394" y="16251"/>
                    <a:pt x="11153" y="15582"/>
                    <a:pt x="11423" y="14681"/>
                  </a:cubicBezTo>
                  <a:lnTo>
                    <a:pt x="12218" y="12040"/>
                  </a:lnTo>
                  <a:lnTo>
                    <a:pt x="14845" y="11198"/>
                  </a:lnTo>
                  <a:cubicBezTo>
                    <a:pt x="15740" y="10910"/>
                    <a:pt x="16396" y="10138"/>
                    <a:pt x="16534" y="9208"/>
                  </a:cubicBezTo>
                  <a:cubicBezTo>
                    <a:pt x="16673" y="8278"/>
                    <a:pt x="16272" y="7348"/>
                    <a:pt x="15499" y="6812"/>
                  </a:cubicBezTo>
                  <a:lnTo>
                    <a:pt x="13232" y="5240"/>
                  </a:lnTo>
                  <a:lnTo>
                    <a:pt x="13242" y="2483"/>
                  </a:lnTo>
                  <a:cubicBezTo>
                    <a:pt x="13249" y="1541"/>
                    <a:pt x="12718" y="678"/>
                    <a:pt x="11873" y="261"/>
                  </a:cubicBezTo>
                  <a:cubicBezTo>
                    <a:pt x="11529" y="91"/>
                    <a:pt x="11153" y="2"/>
                    <a:pt x="10770" y="2"/>
                  </a:cubicBezTo>
                  <a:lnTo>
                    <a:pt x="10770"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48" name="Google Shape;9748;p27"/>
            <p:cNvSpPr/>
            <p:nvPr/>
          </p:nvSpPr>
          <p:spPr>
            <a:xfrm>
              <a:off x="-2227400" y="2003550"/>
              <a:ext cx="318200" cy="314525"/>
            </a:xfrm>
            <a:custGeom>
              <a:rect b="b" l="l" r="r" t="t"/>
              <a:pathLst>
                <a:path extrusionOk="0" h="12581" w="12728">
                  <a:moveTo>
                    <a:pt x="8840" y="0"/>
                  </a:moveTo>
                  <a:cubicBezTo>
                    <a:pt x="8729" y="0"/>
                    <a:pt x="8616" y="35"/>
                    <a:pt x="8515" y="112"/>
                  </a:cubicBezTo>
                  <a:lnTo>
                    <a:pt x="5512" y="2397"/>
                  </a:lnTo>
                  <a:lnTo>
                    <a:pt x="1928" y="1216"/>
                  </a:lnTo>
                  <a:cubicBezTo>
                    <a:pt x="1870" y="1198"/>
                    <a:pt x="1812" y="1189"/>
                    <a:pt x="1756" y="1189"/>
                  </a:cubicBezTo>
                  <a:cubicBezTo>
                    <a:pt x="1402" y="1189"/>
                    <a:pt x="1119" y="1543"/>
                    <a:pt x="1247" y="1910"/>
                  </a:cubicBezTo>
                  <a:lnTo>
                    <a:pt x="2491" y="5472"/>
                  </a:lnTo>
                  <a:lnTo>
                    <a:pt x="262" y="8516"/>
                  </a:lnTo>
                  <a:cubicBezTo>
                    <a:pt x="1" y="8873"/>
                    <a:pt x="256" y="9377"/>
                    <a:pt x="699" y="9377"/>
                  </a:cubicBezTo>
                  <a:lnTo>
                    <a:pt x="4483" y="9295"/>
                  </a:lnTo>
                  <a:lnTo>
                    <a:pt x="6690" y="12355"/>
                  </a:lnTo>
                  <a:cubicBezTo>
                    <a:pt x="6791" y="12496"/>
                    <a:pt x="6955" y="12580"/>
                    <a:pt x="7129" y="12580"/>
                  </a:cubicBezTo>
                  <a:cubicBezTo>
                    <a:pt x="7159" y="12580"/>
                    <a:pt x="7189" y="12578"/>
                    <a:pt x="7219" y="12572"/>
                  </a:cubicBezTo>
                  <a:cubicBezTo>
                    <a:pt x="7422" y="12538"/>
                    <a:pt x="7588" y="12392"/>
                    <a:pt x="7647" y="12195"/>
                  </a:cubicBezTo>
                  <a:lnTo>
                    <a:pt x="8735" y="8581"/>
                  </a:lnTo>
                  <a:lnTo>
                    <a:pt x="12328" y="7429"/>
                  </a:lnTo>
                  <a:cubicBezTo>
                    <a:pt x="12524" y="7365"/>
                    <a:pt x="12667" y="7196"/>
                    <a:pt x="12697" y="6993"/>
                  </a:cubicBezTo>
                  <a:cubicBezTo>
                    <a:pt x="12727" y="6789"/>
                    <a:pt x="12639" y="6586"/>
                    <a:pt x="12471" y="6468"/>
                  </a:cubicBezTo>
                  <a:lnTo>
                    <a:pt x="9370" y="4318"/>
                  </a:lnTo>
                  <a:lnTo>
                    <a:pt x="9384" y="545"/>
                  </a:lnTo>
                  <a:cubicBezTo>
                    <a:pt x="9385" y="223"/>
                    <a:pt x="9121" y="0"/>
                    <a:pt x="8840" y="0"/>
                  </a:cubicBezTo>
                  <a:close/>
                </a:path>
              </a:pathLst>
            </a:custGeom>
            <a:solidFill>
              <a:srgbClr val="F2E8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49" name="Google Shape;9749;p27"/>
            <p:cNvSpPr/>
            <p:nvPr/>
          </p:nvSpPr>
          <p:spPr>
            <a:xfrm>
              <a:off x="-2238675" y="1990025"/>
              <a:ext cx="343575" cy="341550"/>
            </a:xfrm>
            <a:custGeom>
              <a:rect b="b" l="l" r="r" t="t"/>
              <a:pathLst>
                <a:path extrusionOk="0" h="13662" w="13743">
                  <a:moveTo>
                    <a:pt x="9293" y="1084"/>
                  </a:moveTo>
                  <a:lnTo>
                    <a:pt x="9280" y="5142"/>
                  </a:lnTo>
                  <a:lnTo>
                    <a:pt x="12614" y="7454"/>
                  </a:lnTo>
                  <a:lnTo>
                    <a:pt x="8749" y="8694"/>
                  </a:lnTo>
                  <a:lnTo>
                    <a:pt x="7581" y="12580"/>
                  </a:lnTo>
                  <a:lnTo>
                    <a:pt x="5208" y="9288"/>
                  </a:lnTo>
                  <a:lnTo>
                    <a:pt x="1151" y="9377"/>
                  </a:lnTo>
                  <a:lnTo>
                    <a:pt x="3548" y="6103"/>
                  </a:lnTo>
                  <a:lnTo>
                    <a:pt x="2210" y="2272"/>
                  </a:lnTo>
                  <a:lnTo>
                    <a:pt x="6064" y="3540"/>
                  </a:lnTo>
                  <a:lnTo>
                    <a:pt x="9293" y="1084"/>
                  </a:lnTo>
                  <a:close/>
                  <a:moveTo>
                    <a:pt x="9294" y="0"/>
                  </a:moveTo>
                  <a:cubicBezTo>
                    <a:pt x="9057" y="0"/>
                    <a:pt x="8827" y="78"/>
                    <a:pt x="8639" y="222"/>
                  </a:cubicBezTo>
                  <a:lnTo>
                    <a:pt x="5862" y="2333"/>
                  </a:lnTo>
                  <a:lnTo>
                    <a:pt x="2548" y="1243"/>
                  </a:lnTo>
                  <a:cubicBezTo>
                    <a:pt x="2437" y="1207"/>
                    <a:pt x="2323" y="1189"/>
                    <a:pt x="2210" y="1189"/>
                  </a:cubicBezTo>
                  <a:cubicBezTo>
                    <a:pt x="1924" y="1189"/>
                    <a:pt x="1644" y="1303"/>
                    <a:pt x="1437" y="1513"/>
                  </a:cubicBezTo>
                  <a:cubicBezTo>
                    <a:pt x="1149" y="1808"/>
                    <a:pt x="1052" y="2240"/>
                    <a:pt x="1187" y="2629"/>
                  </a:cubicBezTo>
                  <a:lnTo>
                    <a:pt x="2337" y="5923"/>
                  </a:lnTo>
                  <a:lnTo>
                    <a:pt x="276" y="8737"/>
                  </a:lnTo>
                  <a:cubicBezTo>
                    <a:pt x="36" y="9066"/>
                    <a:pt x="0" y="9503"/>
                    <a:pt x="184" y="9867"/>
                  </a:cubicBezTo>
                  <a:cubicBezTo>
                    <a:pt x="369" y="10229"/>
                    <a:pt x="742" y="10460"/>
                    <a:pt x="1150" y="10460"/>
                  </a:cubicBezTo>
                  <a:lnTo>
                    <a:pt x="1174" y="10460"/>
                  </a:lnTo>
                  <a:lnTo>
                    <a:pt x="4661" y="10383"/>
                  </a:lnTo>
                  <a:lnTo>
                    <a:pt x="6702" y="13213"/>
                  </a:lnTo>
                  <a:cubicBezTo>
                    <a:pt x="6907" y="13498"/>
                    <a:pt x="7235" y="13662"/>
                    <a:pt x="7578" y="13662"/>
                  </a:cubicBezTo>
                  <a:cubicBezTo>
                    <a:pt x="7638" y="13662"/>
                    <a:pt x="7698" y="13657"/>
                    <a:pt x="7759" y="13647"/>
                  </a:cubicBezTo>
                  <a:cubicBezTo>
                    <a:pt x="8164" y="13579"/>
                    <a:pt x="8497" y="13286"/>
                    <a:pt x="8616" y="12892"/>
                  </a:cubicBezTo>
                  <a:lnTo>
                    <a:pt x="9622" y="9551"/>
                  </a:lnTo>
                  <a:lnTo>
                    <a:pt x="12942" y="8485"/>
                  </a:lnTo>
                  <a:cubicBezTo>
                    <a:pt x="13334" y="8359"/>
                    <a:pt x="13622" y="8021"/>
                    <a:pt x="13682" y="7614"/>
                  </a:cubicBezTo>
                  <a:cubicBezTo>
                    <a:pt x="13743" y="7207"/>
                    <a:pt x="13567" y="6800"/>
                    <a:pt x="13228" y="6565"/>
                  </a:cubicBezTo>
                  <a:lnTo>
                    <a:pt x="10362" y="4576"/>
                  </a:lnTo>
                  <a:lnTo>
                    <a:pt x="10375" y="1088"/>
                  </a:lnTo>
                  <a:cubicBezTo>
                    <a:pt x="10377" y="488"/>
                    <a:pt x="9892" y="2"/>
                    <a:pt x="9292" y="2"/>
                  </a:cubicBezTo>
                  <a:lnTo>
                    <a:pt x="929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750" name="Google Shape;9750;p27"/>
          <p:cNvGrpSpPr/>
          <p:nvPr/>
        </p:nvGrpSpPr>
        <p:grpSpPr>
          <a:xfrm rot="10800000">
            <a:off x="8600419" y="561289"/>
            <a:ext cx="146481" cy="144443"/>
            <a:chOff x="-2275450" y="1955300"/>
            <a:chExt cx="416850" cy="411050"/>
          </a:xfrm>
        </p:grpSpPr>
        <p:sp>
          <p:nvSpPr>
            <p:cNvPr id="9751" name="Google Shape;9751;p27"/>
            <p:cNvSpPr/>
            <p:nvPr/>
          </p:nvSpPr>
          <p:spPr>
            <a:xfrm>
              <a:off x="-2257000" y="1972675"/>
              <a:ext cx="380225" cy="376300"/>
            </a:xfrm>
            <a:custGeom>
              <a:rect b="b" l="l" r="r" t="t"/>
              <a:pathLst>
                <a:path extrusionOk="0" h="15052" w="15209">
                  <a:moveTo>
                    <a:pt x="10032" y="0"/>
                  </a:moveTo>
                  <a:cubicBezTo>
                    <a:pt x="9651" y="0"/>
                    <a:pt x="9272" y="123"/>
                    <a:pt x="8957" y="363"/>
                  </a:cubicBezTo>
                  <a:lnTo>
                    <a:pt x="6470" y="2253"/>
                  </a:lnTo>
                  <a:lnTo>
                    <a:pt x="3503" y="1278"/>
                  </a:lnTo>
                  <a:cubicBezTo>
                    <a:pt x="3321" y="1218"/>
                    <a:pt x="3133" y="1189"/>
                    <a:pt x="2947" y="1189"/>
                  </a:cubicBezTo>
                  <a:cubicBezTo>
                    <a:pt x="2478" y="1189"/>
                    <a:pt x="2020" y="1375"/>
                    <a:pt x="1680" y="1721"/>
                  </a:cubicBezTo>
                  <a:cubicBezTo>
                    <a:pt x="1203" y="2202"/>
                    <a:pt x="1045" y="2913"/>
                    <a:pt x="1270" y="3552"/>
                  </a:cubicBezTo>
                  <a:lnTo>
                    <a:pt x="2300" y="6500"/>
                  </a:lnTo>
                  <a:lnTo>
                    <a:pt x="454" y="9020"/>
                  </a:lnTo>
                  <a:cubicBezTo>
                    <a:pt x="59" y="9561"/>
                    <a:pt x="0" y="10278"/>
                    <a:pt x="304" y="10874"/>
                  </a:cubicBezTo>
                  <a:cubicBezTo>
                    <a:pt x="606" y="11472"/>
                    <a:pt x="1219" y="11848"/>
                    <a:pt x="1888" y="11848"/>
                  </a:cubicBezTo>
                  <a:lnTo>
                    <a:pt x="5050" y="11780"/>
                  </a:lnTo>
                  <a:lnTo>
                    <a:pt x="6877" y="14313"/>
                  </a:lnTo>
                  <a:cubicBezTo>
                    <a:pt x="7211" y="14776"/>
                    <a:pt x="7747" y="15050"/>
                    <a:pt x="8318" y="15051"/>
                  </a:cubicBezTo>
                  <a:cubicBezTo>
                    <a:pt x="8417" y="15051"/>
                    <a:pt x="8516" y="15043"/>
                    <a:pt x="8612" y="15027"/>
                  </a:cubicBezTo>
                  <a:cubicBezTo>
                    <a:pt x="9281" y="14918"/>
                    <a:pt x="9828" y="14435"/>
                    <a:pt x="10021" y="13787"/>
                  </a:cubicBezTo>
                  <a:lnTo>
                    <a:pt x="10920" y="10796"/>
                  </a:lnTo>
                  <a:lnTo>
                    <a:pt x="13894" y="9840"/>
                  </a:lnTo>
                  <a:cubicBezTo>
                    <a:pt x="14538" y="9634"/>
                    <a:pt x="15009" y="9080"/>
                    <a:pt x="15110" y="8410"/>
                  </a:cubicBezTo>
                  <a:cubicBezTo>
                    <a:pt x="15209" y="7741"/>
                    <a:pt x="14920" y="7073"/>
                    <a:pt x="14365" y="6687"/>
                  </a:cubicBezTo>
                  <a:lnTo>
                    <a:pt x="11798" y="4908"/>
                  </a:lnTo>
                  <a:lnTo>
                    <a:pt x="11810" y="1784"/>
                  </a:lnTo>
                  <a:cubicBezTo>
                    <a:pt x="11814" y="1107"/>
                    <a:pt x="11432" y="487"/>
                    <a:pt x="10825" y="187"/>
                  </a:cubicBezTo>
                  <a:cubicBezTo>
                    <a:pt x="10573" y="62"/>
                    <a:pt x="10302" y="0"/>
                    <a:pt x="1003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52" name="Google Shape;9752;p27"/>
            <p:cNvSpPr/>
            <p:nvPr/>
          </p:nvSpPr>
          <p:spPr>
            <a:xfrm>
              <a:off x="-2275450" y="1955300"/>
              <a:ext cx="416850" cy="411050"/>
            </a:xfrm>
            <a:custGeom>
              <a:rect b="b" l="l" r="r" t="t"/>
              <a:pathLst>
                <a:path extrusionOk="0" h="16442" w="16674">
                  <a:moveTo>
                    <a:pt x="10770" y="1389"/>
                  </a:moveTo>
                  <a:lnTo>
                    <a:pt x="10770" y="1391"/>
                  </a:lnTo>
                  <a:cubicBezTo>
                    <a:pt x="10771" y="1391"/>
                    <a:pt x="10771" y="1391"/>
                    <a:pt x="10772" y="1391"/>
                  </a:cubicBezTo>
                  <a:cubicBezTo>
                    <a:pt x="11371" y="1391"/>
                    <a:pt x="11856" y="1878"/>
                    <a:pt x="11853" y="2477"/>
                  </a:cubicBezTo>
                  <a:lnTo>
                    <a:pt x="11841" y="5965"/>
                  </a:lnTo>
                  <a:lnTo>
                    <a:pt x="14707" y="7954"/>
                  </a:lnTo>
                  <a:cubicBezTo>
                    <a:pt x="15045" y="8189"/>
                    <a:pt x="15220" y="8595"/>
                    <a:pt x="15160" y="9003"/>
                  </a:cubicBezTo>
                  <a:cubicBezTo>
                    <a:pt x="15100" y="9410"/>
                    <a:pt x="14812" y="9747"/>
                    <a:pt x="14421" y="9874"/>
                  </a:cubicBezTo>
                  <a:lnTo>
                    <a:pt x="11098" y="10940"/>
                  </a:lnTo>
                  <a:lnTo>
                    <a:pt x="10094" y="14281"/>
                  </a:lnTo>
                  <a:cubicBezTo>
                    <a:pt x="9974" y="14675"/>
                    <a:pt x="9642" y="14967"/>
                    <a:pt x="9235" y="15036"/>
                  </a:cubicBezTo>
                  <a:cubicBezTo>
                    <a:pt x="9175" y="15046"/>
                    <a:pt x="9115" y="15051"/>
                    <a:pt x="9056" y="15051"/>
                  </a:cubicBezTo>
                  <a:cubicBezTo>
                    <a:pt x="8712" y="15051"/>
                    <a:pt x="8383" y="14886"/>
                    <a:pt x="8178" y="14601"/>
                  </a:cubicBezTo>
                  <a:lnTo>
                    <a:pt x="6138" y="11772"/>
                  </a:lnTo>
                  <a:lnTo>
                    <a:pt x="2650" y="11849"/>
                  </a:lnTo>
                  <a:lnTo>
                    <a:pt x="2626" y="11849"/>
                  </a:lnTo>
                  <a:cubicBezTo>
                    <a:pt x="2218" y="11848"/>
                    <a:pt x="1845" y="11618"/>
                    <a:pt x="1662" y="11255"/>
                  </a:cubicBezTo>
                  <a:cubicBezTo>
                    <a:pt x="1477" y="10891"/>
                    <a:pt x="1512" y="10455"/>
                    <a:pt x="1753" y="10126"/>
                  </a:cubicBezTo>
                  <a:lnTo>
                    <a:pt x="3813" y="7312"/>
                  </a:lnTo>
                  <a:lnTo>
                    <a:pt x="2663" y="4018"/>
                  </a:lnTo>
                  <a:cubicBezTo>
                    <a:pt x="2527" y="3629"/>
                    <a:pt x="2624" y="3197"/>
                    <a:pt x="2914" y="2902"/>
                  </a:cubicBezTo>
                  <a:cubicBezTo>
                    <a:pt x="3121" y="2692"/>
                    <a:pt x="3400" y="2578"/>
                    <a:pt x="3686" y="2578"/>
                  </a:cubicBezTo>
                  <a:cubicBezTo>
                    <a:pt x="3799" y="2578"/>
                    <a:pt x="3913" y="2596"/>
                    <a:pt x="4024" y="2632"/>
                  </a:cubicBezTo>
                  <a:lnTo>
                    <a:pt x="7338" y="3722"/>
                  </a:lnTo>
                  <a:lnTo>
                    <a:pt x="10114" y="1611"/>
                  </a:lnTo>
                  <a:cubicBezTo>
                    <a:pt x="10303" y="1467"/>
                    <a:pt x="10533" y="1389"/>
                    <a:pt x="10770" y="1389"/>
                  </a:cubicBezTo>
                  <a:close/>
                  <a:moveTo>
                    <a:pt x="10770" y="1"/>
                  </a:moveTo>
                  <a:cubicBezTo>
                    <a:pt x="10230" y="2"/>
                    <a:pt x="9704" y="178"/>
                    <a:pt x="9273" y="505"/>
                  </a:cubicBezTo>
                  <a:lnTo>
                    <a:pt x="7078" y="2174"/>
                  </a:lnTo>
                  <a:lnTo>
                    <a:pt x="4459" y="1313"/>
                  </a:lnTo>
                  <a:cubicBezTo>
                    <a:pt x="4205" y="1230"/>
                    <a:pt x="3944" y="1189"/>
                    <a:pt x="3686" y="1189"/>
                  </a:cubicBezTo>
                  <a:cubicBezTo>
                    <a:pt x="3033" y="1189"/>
                    <a:pt x="2394" y="1448"/>
                    <a:pt x="1922" y="1929"/>
                  </a:cubicBezTo>
                  <a:cubicBezTo>
                    <a:pt x="1263" y="2600"/>
                    <a:pt x="1042" y="3588"/>
                    <a:pt x="1352" y="4476"/>
                  </a:cubicBezTo>
                  <a:lnTo>
                    <a:pt x="2262" y="7080"/>
                  </a:lnTo>
                  <a:lnTo>
                    <a:pt x="632" y="9305"/>
                  </a:lnTo>
                  <a:cubicBezTo>
                    <a:pt x="83" y="10056"/>
                    <a:pt x="0" y="11053"/>
                    <a:pt x="422" y="11884"/>
                  </a:cubicBezTo>
                  <a:cubicBezTo>
                    <a:pt x="843" y="12714"/>
                    <a:pt x="1696" y="13238"/>
                    <a:pt x="2626" y="13238"/>
                  </a:cubicBezTo>
                  <a:lnTo>
                    <a:pt x="2680" y="13238"/>
                  </a:lnTo>
                  <a:lnTo>
                    <a:pt x="5438" y="13177"/>
                  </a:lnTo>
                  <a:lnTo>
                    <a:pt x="7052" y="15414"/>
                  </a:lnTo>
                  <a:cubicBezTo>
                    <a:pt x="7521" y="16066"/>
                    <a:pt x="8271" y="16441"/>
                    <a:pt x="9057" y="16441"/>
                  </a:cubicBezTo>
                  <a:cubicBezTo>
                    <a:pt x="9193" y="16441"/>
                    <a:pt x="9329" y="16430"/>
                    <a:pt x="9466" y="16407"/>
                  </a:cubicBezTo>
                  <a:cubicBezTo>
                    <a:pt x="10394" y="16251"/>
                    <a:pt x="11153" y="15582"/>
                    <a:pt x="11423" y="14681"/>
                  </a:cubicBezTo>
                  <a:lnTo>
                    <a:pt x="12218" y="12040"/>
                  </a:lnTo>
                  <a:lnTo>
                    <a:pt x="14845" y="11198"/>
                  </a:lnTo>
                  <a:cubicBezTo>
                    <a:pt x="15740" y="10910"/>
                    <a:pt x="16396" y="10138"/>
                    <a:pt x="16534" y="9208"/>
                  </a:cubicBezTo>
                  <a:cubicBezTo>
                    <a:pt x="16673" y="8278"/>
                    <a:pt x="16272" y="7348"/>
                    <a:pt x="15499" y="6812"/>
                  </a:cubicBezTo>
                  <a:lnTo>
                    <a:pt x="13232" y="5240"/>
                  </a:lnTo>
                  <a:lnTo>
                    <a:pt x="13242" y="2483"/>
                  </a:lnTo>
                  <a:cubicBezTo>
                    <a:pt x="13249" y="1541"/>
                    <a:pt x="12718" y="678"/>
                    <a:pt x="11873" y="261"/>
                  </a:cubicBezTo>
                  <a:cubicBezTo>
                    <a:pt x="11529" y="91"/>
                    <a:pt x="11153" y="2"/>
                    <a:pt x="10770" y="2"/>
                  </a:cubicBezTo>
                  <a:lnTo>
                    <a:pt x="10770"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53" name="Google Shape;9753;p27"/>
            <p:cNvSpPr/>
            <p:nvPr/>
          </p:nvSpPr>
          <p:spPr>
            <a:xfrm>
              <a:off x="-2227400" y="2003550"/>
              <a:ext cx="318200" cy="314525"/>
            </a:xfrm>
            <a:custGeom>
              <a:rect b="b" l="l" r="r" t="t"/>
              <a:pathLst>
                <a:path extrusionOk="0" h="12581" w="12728">
                  <a:moveTo>
                    <a:pt x="8840" y="0"/>
                  </a:moveTo>
                  <a:cubicBezTo>
                    <a:pt x="8729" y="0"/>
                    <a:pt x="8616" y="35"/>
                    <a:pt x="8515" y="112"/>
                  </a:cubicBezTo>
                  <a:lnTo>
                    <a:pt x="5512" y="2397"/>
                  </a:lnTo>
                  <a:lnTo>
                    <a:pt x="1928" y="1216"/>
                  </a:lnTo>
                  <a:cubicBezTo>
                    <a:pt x="1870" y="1198"/>
                    <a:pt x="1812" y="1189"/>
                    <a:pt x="1756" y="1189"/>
                  </a:cubicBezTo>
                  <a:cubicBezTo>
                    <a:pt x="1402" y="1189"/>
                    <a:pt x="1119" y="1543"/>
                    <a:pt x="1247" y="1910"/>
                  </a:cubicBezTo>
                  <a:lnTo>
                    <a:pt x="2491" y="5472"/>
                  </a:lnTo>
                  <a:lnTo>
                    <a:pt x="262" y="8516"/>
                  </a:lnTo>
                  <a:cubicBezTo>
                    <a:pt x="1" y="8873"/>
                    <a:pt x="256" y="9377"/>
                    <a:pt x="699" y="9377"/>
                  </a:cubicBezTo>
                  <a:lnTo>
                    <a:pt x="4483" y="9295"/>
                  </a:lnTo>
                  <a:lnTo>
                    <a:pt x="6690" y="12355"/>
                  </a:lnTo>
                  <a:cubicBezTo>
                    <a:pt x="6791" y="12496"/>
                    <a:pt x="6955" y="12580"/>
                    <a:pt x="7129" y="12580"/>
                  </a:cubicBezTo>
                  <a:cubicBezTo>
                    <a:pt x="7159" y="12580"/>
                    <a:pt x="7189" y="12578"/>
                    <a:pt x="7219" y="12572"/>
                  </a:cubicBezTo>
                  <a:cubicBezTo>
                    <a:pt x="7422" y="12538"/>
                    <a:pt x="7588" y="12392"/>
                    <a:pt x="7647" y="12195"/>
                  </a:cubicBezTo>
                  <a:lnTo>
                    <a:pt x="8735" y="8581"/>
                  </a:lnTo>
                  <a:lnTo>
                    <a:pt x="12328" y="7429"/>
                  </a:lnTo>
                  <a:cubicBezTo>
                    <a:pt x="12524" y="7365"/>
                    <a:pt x="12667" y="7196"/>
                    <a:pt x="12697" y="6993"/>
                  </a:cubicBezTo>
                  <a:cubicBezTo>
                    <a:pt x="12727" y="6789"/>
                    <a:pt x="12639" y="6586"/>
                    <a:pt x="12471" y="6468"/>
                  </a:cubicBezTo>
                  <a:lnTo>
                    <a:pt x="9370" y="4318"/>
                  </a:lnTo>
                  <a:lnTo>
                    <a:pt x="9384" y="545"/>
                  </a:lnTo>
                  <a:cubicBezTo>
                    <a:pt x="9385" y="223"/>
                    <a:pt x="9121" y="0"/>
                    <a:pt x="8840"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54" name="Google Shape;9754;p27"/>
            <p:cNvSpPr/>
            <p:nvPr/>
          </p:nvSpPr>
          <p:spPr>
            <a:xfrm>
              <a:off x="-2238675" y="1990025"/>
              <a:ext cx="343575" cy="341550"/>
            </a:xfrm>
            <a:custGeom>
              <a:rect b="b" l="l" r="r" t="t"/>
              <a:pathLst>
                <a:path extrusionOk="0" h="13662" w="13743">
                  <a:moveTo>
                    <a:pt x="9293" y="1084"/>
                  </a:moveTo>
                  <a:lnTo>
                    <a:pt x="9280" y="5142"/>
                  </a:lnTo>
                  <a:lnTo>
                    <a:pt x="12614" y="7454"/>
                  </a:lnTo>
                  <a:lnTo>
                    <a:pt x="8749" y="8694"/>
                  </a:lnTo>
                  <a:lnTo>
                    <a:pt x="7581" y="12580"/>
                  </a:lnTo>
                  <a:lnTo>
                    <a:pt x="5208" y="9288"/>
                  </a:lnTo>
                  <a:lnTo>
                    <a:pt x="1151" y="9377"/>
                  </a:lnTo>
                  <a:lnTo>
                    <a:pt x="3548" y="6103"/>
                  </a:lnTo>
                  <a:lnTo>
                    <a:pt x="2210" y="2272"/>
                  </a:lnTo>
                  <a:lnTo>
                    <a:pt x="6064" y="3540"/>
                  </a:lnTo>
                  <a:lnTo>
                    <a:pt x="9293" y="1084"/>
                  </a:lnTo>
                  <a:close/>
                  <a:moveTo>
                    <a:pt x="9294" y="0"/>
                  </a:moveTo>
                  <a:cubicBezTo>
                    <a:pt x="9057" y="0"/>
                    <a:pt x="8827" y="78"/>
                    <a:pt x="8639" y="222"/>
                  </a:cubicBezTo>
                  <a:lnTo>
                    <a:pt x="5862" y="2333"/>
                  </a:lnTo>
                  <a:lnTo>
                    <a:pt x="2548" y="1243"/>
                  </a:lnTo>
                  <a:cubicBezTo>
                    <a:pt x="2437" y="1207"/>
                    <a:pt x="2323" y="1189"/>
                    <a:pt x="2210" y="1189"/>
                  </a:cubicBezTo>
                  <a:cubicBezTo>
                    <a:pt x="1924" y="1189"/>
                    <a:pt x="1644" y="1303"/>
                    <a:pt x="1437" y="1513"/>
                  </a:cubicBezTo>
                  <a:cubicBezTo>
                    <a:pt x="1149" y="1808"/>
                    <a:pt x="1052" y="2240"/>
                    <a:pt x="1187" y="2629"/>
                  </a:cubicBezTo>
                  <a:lnTo>
                    <a:pt x="2337" y="5923"/>
                  </a:lnTo>
                  <a:lnTo>
                    <a:pt x="276" y="8737"/>
                  </a:lnTo>
                  <a:cubicBezTo>
                    <a:pt x="36" y="9066"/>
                    <a:pt x="0" y="9503"/>
                    <a:pt x="184" y="9867"/>
                  </a:cubicBezTo>
                  <a:cubicBezTo>
                    <a:pt x="369" y="10229"/>
                    <a:pt x="742" y="10460"/>
                    <a:pt x="1150" y="10460"/>
                  </a:cubicBezTo>
                  <a:lnTo>
                    <a:pt x="1174" y="10460"/>
                  </a:lnTo>
                  <a:lnTo>
                    <a:pt x="4661" y="10383"/>
                  </a:lnTo>
                  <a:lnTo>
                    <a:pt x="6702" y="13213"/>
                  </a:lnTo>
                  <a:cubicBezTo>
                    <a:pt x="6907" y="13498"/>
                    <a:pt x="7235" y="13662"/>
                    <a:pt x="7578" y="13662"/>
                  </a:cubicBezTo>
                  <a:cubicBezTo>
                    <a:pt x="7638" y="13662"/>
                    <a:pt x="7698" y="13657"/>
                    <a:pt x="7759" y="13647"/>
                  </a:cubicBezTo>
                  <a:cubicBezTo>
                    <a:pt x="8164" y="13579"/>
                    <a:pt x="8497" y="13286"/>
                    <a:pt x="8616" y="12892"/>
                  </a:cubicBezTo>
                  <a:lnTo>
                    <a:pt x="9622" y="9551"/>
                  </a:lnTo>
                  <a:lnTo>
                    <a:pt x="12942" y="8485"/>
                  </a:lnTo>
                  <a:cubicBezTo>
                    <a:pt x="13334" y="8359"/>
                    <a:pt x="13622" y="8021"/>
                    <a:pt x="13682" y="7614"/>
                  </a:cubicBezTo>
                  <a:cubicBezTo>
                    <a:pt x="13743" y="7207"/>
                    <a:pt x="13567" y="6800"/>
                    <a:pt x="13228" y="6565"/>
                  </a:cubicBezTo>
                  <a:lnTo>
                    <a:pt x="10362" y="4576"/>
                  </a:lnTo>
                  <a:lnTo>
                    <a:pt x="10375" y="1088"/>
                  </a:lnTo>
                  <a:cubicBezTo>
                    <a:pt x="10377" y="488"/>
                    <a:pt x="9892" y="2"/>
                    <a:pt x="9292" y="2"/>
                  </a:cubicBezTo>
                  <a:lnTo>
                    <a:pt x="929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755" name="Google Shape;9755;p27"/>
          <p:cNvGrpSpPr/>
          <p:nvPr/>
        </p:nvGrpSpPr>
        <p:grpSpPr>
          <a:xfrm rot="10800000">
            <a:off x="7840370" y="444401"/>
            <a:ext cx="295630" cy="291476"/>
            <a:chOff x="-2275450" y="1955300"/>
            <a:chExt cx="416850" cy="411050"/>
          </a:xfrm>
        </p:grpSpPr>
        <p:sp>
          <p:nvSpPr>
            <p:cNvPr id="9756" name="Google Shape;9756;p27"/>
            <p:cNvSpPr/>
            <p:nvPr/>
          </p:nvSpPr>
          <p:spPr>
            <a:xfrm>
              <a:off x="-2257000" y="1972675"/>
              <a:ext cx="380225" cy="376300"/>
            </a:xfrm>
            <a:custGeom>
              <a:rect b="b" l="l" r="r" t="t"/>
              <a:pathLst>
                <a:path extrusionOk="0" h="15052" w="15209">
                  <a:moveTo>
                    <a:pt x="10032" y="0"/>
                  </a:moveTo>
                  <a:cubicBezTo>
                    <a:pt x="9651" y="0"/>
                    <a:pt x="9272" y="123"/>
                    <a:pt x="8957" y="363"/>
                  </a:cubicBezTo>
                  <a:lnTo>
                    <a:pt x="6470" y="2253"/>
                  </a:lnTo>
                  <a:lnTo>
                    <a:pt x="3503" y="1278"/>
                  </a:lnTo>
                  <a:cubicBezTo>
                    <a:pt x="3321" y="1218"/>
                    <a:pt x="3133" y="1189"/>
                    <a:pt x="2947" y="1189"/>
                  </a:cubicBezTo>
                  <a:cubicBezTo>
                    <a:pt x="2478" y="1189"/>
                    <a:pt x="2020" y="1375"/>
                    <a:pt x="1680" y="1721"/>
                  </a:cubicBezTo>
                  <a:cubicBezTo>
                    <a:pt x="1203" y="2202"/>
                    <a:pt x="1045" y="2913"/>
                    <a:pt x="1270" y="3552"/>
                  </a:cubicBezTo>
                  <a:lnTo>
                    <a:pt x="2300" y="6500"/>
                  </a:lnTo>
                  <a:lnTo>
                    <a:pt x="454" y="9020"/>
                  </a:lnTo>
                  <a:cubicBezTo>
                    <a:pt x="59" y="9561"/>
                    <a:pt x="0" y="10278"/>
                    <a:pt x="304" y="10874"/>
                  </a:cubicBezTo>
                  <a:cubicBezTo>
                    <a:pt x="606" y="11472"/>
                    <a:pt x="1219" y="11848"/>
                    <a:pt x="1888" y="11848"/>
                  </a:cubicBezTo>
                  <a:lnTo>
                    <a:pt x="5050" y="11780"/>
                  </a:lnTo>
                  <a:lnTo>
                    <a:pt x="6877" y="14313"/>
                  </a:lnTo>
                  <a:cubicBezTo>
                    <a:pt x="7211" y="14776"/>
                    <a:pt x="7747" y="15050"/>
                    <a:pt x="8318" y="15051"/>
                  </a:cubicBezTo>
                  <a:cubicBezTo>
                    <a:pt x="8417" y="15051"/>
                    <a:pt x="8516" y="15043"/>
                    <a:pt x="8612" y="15027"/>
                  </a:cubicBezTo>
                  <a:cubicBezTo>
                    <a:pt x="9281" y="14918"/>
                    <a:pt x="9828" y="14435"/>
                    <a:pt x="10021" y="13787"/>
                  </a:cubicBezTo>
                  <a:lnTo>
                    <a:pt x="10920" y="10796"/>
                  </a:lnTo>
                  <a:lnTo>
                    <a:pt x="13894" y="9840"/>
                  </a:lnTo>
                  <a:cubicBezTo>
                    <a:pt x="14538" y="9634"/>
                    <a:pt x="15009" y="9080"/>
                    <a:pt x="15110" y="8410"/>
                  </a:cubicBezTo>
                  <a:cubicBezTo>
                    <a:pt x="15209" y="7741"/>
                    <a:pt x="14920" y="7073"/>
                    <a:pt x="14365" y="6687"/>
                  </a:cubicBezTo>
                  <a:lnTo>
                    <a:pt x="11798" y="4908"/>
                  </a:lnTo>
                  <a:lnTo>
                    <a:pt x="11810" y="1784"/>
                  </a:lnTo>
                  <a:cubicBezTo>
                    <a:pt x="11814" y="1107"/>
                    <a:pt x="11432" y="487"/>
                    <a:pt x="10825" y="187"/>
                  </a:cubicBezTo>
                  <a:cubicBezTo>
                    <a:pt x="10573" y="62"/>
                    <a:pt x="10302" y="0"/>
                    <a:pt x="1003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57" name="Google Shape;9757;p27"/>
            <p:cNvSpPr/>
            <p:nvPr/>
          </p:nvSpPr>
          <p:spPr>
            <a:xfrm>
              <a:off x="-2275450" y="1955300"/>
              <a:ext cx="416850" cy="411050"/>
            </a:xfrm>
            <a:custGeom>
              <a:rect b="b" l="l" r="r" t="t"/>
              <a:pathLst>
                <a:path extrusionOk="0" h="16442" w="16674">
                  <a:moveTo>
                    <a:pt x="10770" y="1389"/>
                  </a:moveTo>
                  <a:lnTo>
                    <a:pt x="10770" y="1391"/>
                  </a:lnTo>
                  <a:cubicBezTo>
                    <a:pt x="10771" y="1391"/>
                    <a:pt x="10771" y="1391"/>
                    <a:pt x="10772" y="1391"/>
                  </a:cubicBezTo>
                  <a:cubicBezTo>
                    <a:pt x="11371" y="1391"/>
                    <a:pt x="11856" y="1878"/>
                    <a:pt x="11853" y="2477"/>
                  </a:cubicBezTo>
                  <a:lnTo>
                    <a:pt x="11841" y="5965"/>
                  </a:lnTo>
                  <a:lnTo>
                    <a:pt x="14707" y="7954"/>
                  </a:lnTo>
                  <a:cubicBezTo>
                    <a:pt x="15045" y="8189"/>
                    <a:pt x="15220" y="8595"/>
                    <a:pt x="15160" y="9003"/>
                  </a:cubicBezTo>
                  <a:cubicBezTo>
                    <a:pt x="15100" y="9410"/>
                    <a:pt x="14812" y="9747"/>
                    <a:pt x="14421" y="9874"/>
                  </a:cubicBezTo>
                  <a:lnTo>
                    <a:pt x="11098" y="10940"/>
                  </a:lnTo>
                  <a:lnTo>
                    <a:pt x="10094" y="14281"/>
                  </a:lnTo>
                  <a:cubicBezTo>
                    <a:pt x="9974" y="14675"/>
                    <a:pt x="9642" y="14967"/>
                    <a:pt x="9235" y="15036"/>
                  </a:cubicBezTo>
                  <a:cubicBezTo>
                    <a:pt x="9175" y="15046"/>
                    <a:pt x="9115" y="15051"/>
                    <a:pt x="9056" y="15051"/>
                  </a:cubicBezTo>
                  <a:cubicBezTo>
                    <a:pt x="8712" y="15051"/>
                    <a:pt x="8383" y="14886"/>
                    <a:pt x="8178" y="14601"/>
                  </a:cubicBezTo>
                  <a:lnTo>
                    <a:pt x="6138" y="11772"/>
                  </a:lnTo>
                  <a:lnTo>
                    <a:pt x="2650" y="11849"/>
                  </a:lnTo>
                  <a:lnTo>
                    <a:pt x="2626" y="11849"/>
                  </a:lnTo>
                  <a:cubicBezTo>
                    <a:pt x="2218" y="11848"/>
                    <a:pt x="1845" y="11618"/>
                    <a:pt x="1662" y="11255"/>
                  </a:cubicBezTo>
                  <a:cubicBezTo>
                    <a:pt x="1477" y="10891"/>
                    <a:pt x="1512" y="10455"/>
                    <a:pt x="1753" y="10126"/>
                  </a:cubicBezTo>
                  <a:lnTo>
                    <a:pt x="3813" y="7312"/>
                  </a:lnTo>
                  <a:lnTo>
                    <a:pt x="2663" y="4018"/>
                  </a:lnTo>
                  <a:cubicBezTo>
                    <a:pt x="2527" y="3629"/>
                    <a:pt x="2624" y="3197"/>
                    <a:pt x="2914" y="2902"/>
                  </a:cubicBezTo>
                  <a:cubicBezTo>
                    <a:pt x="3121" y="2692"/>
                    <a:pt x="3400" y="2578"/>
                    <a:pt x="3686" y="2578"/>
                  </a:cubicBezTo>
                  <a:cubicBezTo>
                    <a:pt x="3799" y="2578"/>
                    <a:pt x="3913" y="2596"/>
                    <a:pt x="4024" y="2632"/>
                  </a:cubicBezTo>
                  <a:lnTo>
                    <a:pt x="7338" y="3722"/>
                  </a:lnTo>
                  <a:lnTo>
                    <a:pt x="10114" y="1611"/>
                  </a:lnTo>
                  <a:cubicBezTo>
                    <a:pt x="10303" y="1467"/>
                    <a:pt x="10533" y="1389"/>
                    <a:pt x="10770" y="1389"/>
                  </a:cubicBezTo>
                  <a:close/>
                  <a:moveTo>
                    <a:pt x="10770" y="1"/>
                  </a:moveTo>
                  <a:cubicBezTo>
                    <a:pt x="10230" y="2"/>
                    <a:pt x="9704" y="178"/>
                    <a:pt x="9273" y="505"/>
                  </a:cubicBezTo>
                  <a:lnTo>
                    <a:pt x="7078" y="2174"/>
                  </a:lnTo>
                  <a:lnTo>
                    <a:pt x="4459" y="1313"/>
                  </a:lnTo>
                  <a:cubicBezTo>
                    <a:pt x="4205" y="1230"/>
                    <a:pt x="3944" y="1189"/>
                    <a:pt x="3686" y="1189"/>
                  </a:cubicBezTo>
                  <a:cubicBezTo>
                    <a:pt x="3033" y="1189"/>
                    <a:pt x="2394" y="1448"/>
                    <a:pt x="1922" y="1929"/>
                  </a:cubicBezTo>
                  <a:cubicBezTo>
                    <a:pt x="1263" y="2600"/>
                    <a:pt x="1042" y="3588"/>
                    <a:pt x="1352" y="4476"/>
                  </a:cubicBezTo>
                  <a:lnTo>
                    <a:pt x="2262" y="7080"/>
                  </a:lnTo>
                  <a:lnTo>
                    <a:pt x="632" y="9305"/>
                  </a:lnTo>
                  <a:cubicBezTo>
                    <a:pt x="83" y="10056"/>
                    <a:pt x="0" y="11053"/>
                    <a:pt x="422" y="11884"/>
                  </a:cubicBezTo>
                  <a:cubicBezTo>
                    <a:pt x="843" y="12714"/>
                    <a:pt x="1696" y="13238"/>
                    <a:pt x="2626" y="13238"/>
                  </a:cubicBezTo>
                  <a:lnTo>
                    <a:pt x="2680" y="13238"/>
                  </a:lnTo>
                  <a:lnTo>
                    <a:pt x="5438" y="13177"/>
                  </a:lnTo>
                  <a:lnTo>
                    <a:pt x="7052" y="15414"/>
                  </a:lnTo>
                  <a:cubicBezTo>
                    <a:pt x="7521" y="16066"/>
                    <a:pt x="8271" y="16441"/>
                    <a:pt x="9057" y="16441"/>
                  </a:cubicBezTo>
                  <a:cubicBezTo>
                    <a:pt x="9193" y="16441"/>
                    <a:pt x="9329" y="16430"/>
                    <a:pt x="9466" y="16407"/>
                  </a:cubicBezTo>
                  <a:cubicBezTo>
                    <a:pt x="10394" y="16251"/>
                    <a:pt x="11153" y="15582"/>
                    <a:pt x="11423" y="14681"/>
                  </a:cubicBezTo>
                  <a:lnTo>
                    <a:pt x="12218" y="12040"/>
                  </a:lnTo>
                  <a:lnTo>
                    <a:pt x="14845" y="11198"/>
                  </a:lnTo>
                  <a:cubicBezTo>
                    <a:pt x="15740" y="10910"/>
                    <a:pt x="16396" y="10138"/>
                    <a:pt x="16534" y="9208"/>
                  </a:cubicBezTo>
                  <a:cubicBezTo>
                    <a:pt x="16673" y="8278"/>
                    <a:pt x="16272" y="7348"/>
                    <a:pt x="15499" y="6812"/>
                  </a:cubicBezTo>
                  <a:lnTo>
                    <a:pt x="13232" y="5240"/>
                  </a:lnTo>
                  <a:lnTo>
                    <a:pt x="13242" y="2483"/>
                  </a:lnTo>
                  <a:cubicBezTo>
                    <a:pt x="13249" y="1541"/>
                    <a:pt x="12718" y="678"/>
                    <a:pt x="11873" y="261"/>
                  </a:cubicBezTo>
                  <a:cubicBezTo>
                    <a:pt x="11529" y="91"/>
                    <a:pt x="11153" y="2"/>
                    <a:pt x="10770" y="2"/>
                  </a:cubicBezTo>
                  <a:lnTo>
                    <a:pt x="10770"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58" name="Google Shape;9758;p27"/>
            <p:cNvSpPr/>
            <p:nvPr/>
          </p:nvSpPr>
          <p:spPr>
            <a:xfrm>
              <a:off x="-2227400" y="2003550"/>
              <a:ext cx="318200" cy="314525"/>
            </a:xfrm>
            <a:custGeom>
              <a:rect b="b" l="l" r="r" t="t"/>
              <a:pathLst>
                <a:path extrusionOk="0" h="12581" w="12728">
                  <a:moveTo>
                    <a:pt x="8840" y="0"/>
                  </a:moveTo>
                  <a:cubicBezTo>
                    <a:pt x="8729" y="0"/>
                    <a:pt x="8616" y="35"/>
                    <a:pt x="8515" y="112"/>
                  </a:cubicBezTo>
                  <a:lnTo>
                    <a:pt x="5512" y="2397"/>
                  </a:lnTo>
                  <a:lnTo>
                    <a:pt x="1928" y="1216"/>
                  </a:lnTo>
                  <a:cubicBezTo>
                    <a:pt x="1870" y="1198"/>
                    <a:pt x="1812" y="1189"/>
                    <a:pt x="1756" y="1189"/>
                  </a:cubicBezTo>
                  <a:cubicBezTo>
                    <a:pt x="1402" y="1189"/>
                    <a:pt x="1119" y="1543"/>
                    <a:pt x="1247" y="1910"/>
                  </a:cubicBezTo>
                  <a:lnTo>
                    <a:pt x="2491" y="5472"/>
                  </a:lnTo>
                  <a:lnTo>
                    <a:pt x="262" y="8516"/>
                  </a:lnTo>
                  <a:cubicBezTo>
                    <a:pt x="1" y="8873"/>
                    <a:pt x="256" y="9377"/>
                    <a:pt x="699" y="9377"/>
                  </a:cubicBezTo>
                  <a:lnTo>
                    <a:pt x="4483" y="9295"/>
                  </a:lnTo>
                  <a:lnTo>
                    <a:pt x="6690" y="12355"/>
                  </a:lnTo>
                  <a:cubicBezTo>
                    <a:pt x="6791" y="12496"/>
                    <a:pt x="6955" y="12580"/>
                    <a:pt x="7129" y="12580"/>
                  </a:cubicBezTo>
                  <a:cubicBezTo>
                    <a:pt x="7159" y="12580"/>
                    <a:pt x="7189" y="12578"/>
                    <a:pt x="7219" y="12572"/>
                  </a:cubicBezTo>
                  <a:cubicBezTo>
                    <a:pt x="7422" y="12538"/>
                    <a:pt x="7588" y="12392"/>
                    <a:pt x="7647" y="12195"/>
                  </a:cubicBezTo>
                  <a:lnTo>
                    <a:pt x="8735" y="8581"/>
                  </a:lnTo>
                  <a:lnTo>
                    <a:pt x="12328" y="7429"/>
                  </a:lnTo>
                  <a:cubicBezTo>
                    <a:pt x="12524" y="7365"/>
                    <a:pt x="12667" y="7196"/>
                    <a:pt x="12697" y="6993"/>
                  </a:cubicBezTo>
                  <a:cubicBezTo>
                    <a:pt x="12727" y="6789"/>
                    <a:pt x="12639" y="6586"/>
                    <a:pt x="12471" y="6468"/>
                  </a:cubicBezTo>
                  <a:lnTo>
                    <a:pt x="9370" y="4318"/>
                  </a:lnTo>
                  <a:lnTo>
                    <a:pt x="9384" y="545"/>
                  </a:lnTo>
                  <a:cubicBezTo>
                    <a:pt x="9385" y="223"/>
                    <a:pt x="9121" y="0"/>
                    <a:pt x="8840" y="0"/>
                  </a:cubicBezTo>
                  <a:close/>
                </a:path>
              </a:pathLst>
            </a:custGeom>
            <a:solidFill>
              <a:srgbClr val="F2E8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59" name="Google Shape;9759;p27"/>
            <p:cNvSpPr/>
            <p:nvPr/>
          </p:nvSpPr>
          <p:spPr>
            <a:xfrm>
              <a:off x="-2238675" y="1990025"/>
              <a:ext cx="343575" cy="341550"/>
            </a:xfrm>
            <a:custGeom>
              <a:rect b="b" l="l" r="r" t="t"/>
              <a:pathLst>
                <a:path extrusionOk="0" h="13662" w="13743">
                  <a:moveTo>
                    <a:pt x="9293" y="1084"/>
                  </a:moveTo>
                  <a:lnTo>
                    <a:pt x="9280" y="5142"/>
                  </a:lnTo>
                  <a:lnTo>
                    <a:pt x="12614" y="7454"/>
                  </a:lnTo>
                  <a:lnTo>
                    <a:pt x="8749" y="8694"/>
                  </a:lnTo>
                  <a:lnTo>
                    <a:pt x="7581" y="12580"/>
                  </a:lnTo>
                  <a:lnTo>
                    <a:pt x="5208" y="9288"/>
                  </a:lnTo>
                  <a:lnTo>
                    <a:pt x="1151" y="9377"/>
                  </a:lnTo>
                  <a:lnTo>
                    <a:pt x="3548" y="6103"/>
                  </a:lnTo>
                  <a:lnTo>
                    <a:pt x="2210" y="2272"/>
                  </a:lnTo>
                  <a:lnTo>
                    <a:pt x="6064" y="3540"/>
                  </a:lnTo>
                  <a:lnTo>
                    <a:pt x="9293" y="1084"/>
                  </a:lnTo>
                  <a:close/>
                  <a:moveTo>
                    <a:pt x="9294" y="0"/>
                  </a:moveTo>
                  <a:cubicBezTo>
                    <a:pt x="9057" y="0"/>
                    <a:pt x="8827" y="78"/>
                    <a:pt x="8639" y="222"/>
                  </a:cubicBezTo>
                  <a:lnTo>
                    <a:pt x="5862" y="2333"/>
                  </a:lnTo>
                  <a:lnTo>
                    <a:pt x="2548" y="1243"/>
                  </a:lnTo>
                  <a:cubicBezTo>
                    <a:pt x="2437" y="1207"/>
                    <a:pt x="2323" y="1189"/>
                    <a:pt x="2210" y="1189"/>
                  </a:cubicBezTo>
                  <a:cubicBezTo>
                    <a:pt x="1924" y="1189"/>
                    <a:pt x="1644" y="1303"/>
                    <a:pt x="1437" y="1513"/>
                  </a:cubicBezTo>
                  <a:cubicBezTo>
                    <a:pt x="1149" y="1808"/>
                    <a:pt x="1052" y="2240"/>
                    <a:pt x="1187" y="2629"/>
                  </a:cubicBezTo>
                  <a:lnTo>
                    <a:pt x="2337" y="5923"/>
                  </a:lnTo>
                  <a:lnTo>
                    <a:pt x="276" y="8737"/>
                  </a:lnTo>
                  <a:cubicBezTo>
                    <a:pt x="36" y="9066"/>
                    <a:pt x="0" y="9503"/>
                    <a:pt x="184" y="9867"/>
                  </a:cubicBezTo>
                  <a:cubicBezTo>
                    <a:pt x="369" y="10229"/>
                    <a:pt x="742" y="10460"/>
                    <a:pt x="1150" y="10460"/>
                  </a:cubicBezTo>
                  <a:lnTo>
                    <a:pt x="1174" y="10460"/>
                  </a:lnTo>
                  <a:lnTo>
                    <a:pt x="4661" y="10383"/>
                  </a:lnTo>
                  <a:lnTo>
                    <a:pt x="6702" y="13213"/>
                  </a:lnTo>
                  <a:cubicBezTo>
                    <a:pt x="6907" y="13498"/>
                    <a:pt x="7235" y="13662"/>
                    <a:pt x="7578" y="13662"/>
                  </a:cubicBezTo>
                  <a:cubicBezTo>
                    <a:pt x="7638" y="13662"/>
                    <a:pt x="7698" y="13657"/>
                    <a:pt x="7759" y="13647"/>
                  </a:cubicBezTo>
                  <a:cubicBezTo>
                    <a:pt x="8164" y="13579"/>
                    <a:pt x="8497" y="13286"/>
                    <a:pt x="8616" y="12892"/>
                  </a:cubicBezTo>
                  <a:lnTo>
                    <a:pt x="9622" y="9551"/>
                  </a:lnTo>
                  <a:lnTo>
                    <a:pt x="12942" y="8485"/>
                  </a:lnTo>
                  <a:cubicBezTo>
                    <a:pt x="13334" y="8359"/>
                    <a:pt x="13622" y="8021"/>
                    <a:pt x="13682" y="7614"/>
                  </a:cubicBezTo>
                  <a:cubicBezTo>
                    <a:pt x="13743" y="7207"/>
                    <a:pt x="13567" y="6800"/>
                    <a:pt x="13228" y="6565"/>
                  </a:cubicBezTo>
                  <a:lnTo>
                    <a:pt x="10362" y="4576"/>
                  </a:lnTo>
                  <a:lnTo>
                    <a:pt x="10375" y="1088"/>
                  </a:lnTo>
                  <a:cubicBezTo>
                    <a:pt x="10377" y="488"/>
                    <a:pt x="9892" y="2"/>
                    <a:pt x="9292" y="2"/>
                  </a:cubicBezTo>
                  <a:lnTo>
                    <a:pt x="929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760" name="Google Shape;9760;p27"/>
          <p:cNvGrpSpPr/>
          <p:nvPr/>
        </p:nvGrpSpPr>
        <p:grpSpPr>
          <a:xfrm rot="10800000">
            <a:off x="7121845" y="824726"/>
            <a:ext cx="295630" cy="291476"/>
            <a:chOff x="-2275450" y="1955300"/>
            <a:chExt cx="416850" cy="411050"/>
          </a:xfrm>
        </p:grpSpPr>
        <p:sp>
          <p:nvSpPr>
            <p:cNvPr id="9761" name="Google Shape;9761;p27"/>
            <p:cNvSpPr/>
            <p:nvPr/>
          </p:nvSpPr>
          <p:spPr>
            <a:xfrm>
              <a:off x="-2257000" y="1972675"/>
              <a:ext cx="380225" cy="376300"/>
            </a:xfrm>
            <a:custGeom>
              <a:rect b="b" l="l" r="r" t="t"/>
              <a:pathLst>
                <a:path extrusionOk="0" h="15052" w="15209">
                  <a:moveTo>
                    <a:pt x="10032" y="0"/>
                  </a:moveTo>
                  <a:cubicBezTo>
                    <a:pt x="9651" y="0"/>
                    <a:pt x="9272" y="123"/>
                    <a:pt x="8957" y="363"/>
                  </a:cubicBezTo>
                  <a:lnTo>
                    <a:pt x="6470" y="2253"/>
                  </a:lnTo>
                  <a:lnTo>
                    <a:pt x="3503" y="1278"/>
                  </a:lnTo>
                  <a:cubicBezTo>
                    <a:pt x="3321" y="1218"/>
                    <a:pt x="3133" y="1189"/>
                    <a:pt x="2947" y="1189"/>
                  </a:cubicBezTo>
                  <a:cubicBezTo>
                    <a:pt x="2478" y="1189"/>
                    <a:pt x="2020" y="1375"/>
                    <a:pt x="1680" y="1721"/>
                  </a:cubicBezTo>
                  <a:cubicBezTo>
                    <a:pt x="1203" y="2202"/>
                    <a:pt x="1045" y="2913"/>
                    <a:pt x="1270" y="3552"/>
                  </a:cubicBezTo>
                  <a:lnTo>
                    <a:pt x="2300" y="6500"/>
                  </a:lnTo>
                  <a:lnTo>
                    <a:pt x="454" y="9020"/>
                  </a:lnTo>
                  <a:cubicBezTo>
                    <a:pt x="59" y="9561"/>
                    <a:pt x="0" y="10278"/>
                    <a:pt x="304" y="10874"/>
                  </a:cubicBezTo>
                  <a:cubicBezTo>
                    <a:pt x="606" y="11472"/>
                    <a:pt x="1219" y="11848"/>
                    <a:pt x="1888" y="11848"/>
                  </a:cubicBezTo>
                  <a:lnTo>
                    <a:pt x="5050" y="11780"/>
                  </a:lnTo>
                  <a:lnTo>
                    <a:pt x="6877" y="14313"/>
                  </a:lnTo>
                  <a:cubicBezTo>
                    <a:pt x="7211" y="14776"/>
                    <a:pt x="7747" y="15050"/>
                    <a:pt x="8318" y="15051"/>
                  </a:cubicBezTo>
                  <a:cubicBezTo>
                    <a:pt x="8417" y="15051"/>
                    <a:pt x="8516" y="15043"/>
                    <a:pt x="8612" y="15027"/>
                  </a:cubicBezTo>
                  <a:cubicBezTo>
                    <a:pt x="9281" y="14918"/>
                    <a:pt x="9828" y="14435"/>
                    <a:pt x="10021" y="13787"/>
                  </a:cubicBezTo>
                  <a:lnTo>
                    <a:pt x="10920" y="10796"/>
                  </a:lnTo>
                  <a:lnTo>
                    <a:pt x="13894" y="9840"/>
                  </a:lnTo>
                  <a:cubicBezTo>
                    <a:pt x="14538" y="9634"/>
                    <a:pt x="15009" y="9080"/>
                    <a:pt x="15110" y="8410"/>
                  </a:cubicBezTo>
                  <a:cubicBezTo>
                    <a:pt x="15209" y="7741"/>
                    <a:pt x="14920" y="7073"/>
                    <a:pt x="14365" y="6687"/>
                  </a:cubicBezTo>
                  <a:lnTo>
                    <a:pt x="11798" y="4908"/>
                  </a:lnTo>
                  <a:lnTo>
                    <a:pt x="11810" y="1784"/>
                  </a:lnTo>
                  <a:cubicBezTo>
                    <a:pt x="11814" y="1107"/>
                    <a:pt x="11432" y="487"/>
                    <a:pt x="10825" y="187"/>
                  </a:cubicBezTo>
                  <a:cubicBezTo>
                    <a:pt x="10573" y="62"/>
                    <a:pt x="10302" y="0"/>
                    <a:pt x="1003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62" name="Google Shape;9762;p27"/>
            <p:cNvSpPr/>
            <p:nvPr/>
          </p:nvSpPr>
          <p:spPr>
            <a:xfrm>
              <a:off x="-2275450" y="1955300"/>
              <a:ext cx="416850" cy="411050"/>
            </a:xfrm>
            <a:custGeom>
              <a:rect b="b" l="l" r="r" t="t"/>
              <a:pathLst>
                <a:path extrusionOk="0" h="16442" w="16674">
                  <a:moveTo>
                    <a:pt x="10770" y="1389"/>
                  </a:moveTo>
                  <a:lnTo>
                    <a:pt x="10770" y="1391"/>
                  </a:lnTo>
                  <a:cubicBezTo>
                    <a:pt x="10771" y="1391"/>
                    <a:pt x="10771" y="1391"/>
                    <a:pt x="10772" y="1391"/>
                  </a:cubicBezTo>
                  <a:cubicBezTo>
                    <a:pt x="11371" y="1391"/>
                    <a:pt x="11856" y="1878"/>
                    <a:pt x="11853" y="2477"/>
                  </a:cubicBezTo>
                  <a:lnTo>
                    <a:pt x="11841" y="5965"/>
                  </a:lnTo>
                  <a:lnTo>
                    <a:pt x="14707" y="7954"/>
                  </a:lnTo>
                  <a:cubicBezTo>
                    <a:pt x="15045" y="8189"/>
                    <a:pt x="15220" y="8595"/>
                    <a:pt x="15160" y="9003"/>
                  </a:cubicBezTo>
                  <a:cubicBezTo>
                    <a:pt x="15100" y="9410"/>
                    <a:pt x="14812" y="9747"/>
                    <a:pt x="14421" y="9874"/>
                  </a:cubicBezTo>
                  <a:lnTo>
                    <a:pt x="11098" y="10940"/>
                  </a:lnTo>
                  <a:lnTo>
                    <a:pt x="10094" y="14281"/>
                  </a:lnTo>
                  <a:cubicBezTo>
                    <a:pt x="9974" y="14675"/>
                    <a:pt x="9642" y="14967"/>
                    <a:pt x="9235" y="15036"/>
                  </a:cubicBezTo>
                  <a:cubicBezTo>
                    <a:pt x="9175" y="15046"/>
                    <a:pt x="9115" y="15051"/>
                    <a:pt x="9056" y="15051"/>
                  </a:cubicBezTo>
                  <a:cubicBezTo>
                    <a:pt x="8712" y="15051"/>
                    <a:pt x="8383" y="14886"/>
                    <a:pt x="8178" y="14601"/>
                  </a:cubicBezTo>
                  <a:lnTo>
                    <a:pt x="6138" y="11772"/>
                  </a:lnTo>
                  <a:lnTo>
                    <a:pt x="2650" y="11849"/>
                  </a:lnTo>
                  <a:lnTo>
                    <a:pt x="2626" y="11849"/>
                  </a:lnTo>
                  <a:cubicBezTo>
                    <a:pt x="2218" y="11848"/>
                    <a:pt x="1845" y="11618"/>
                    <a:pt x="1662" y="11255"/>
                  </a:cubicBezTo>
                  <a:cubicBezTo>
                    <a:pt x="1477" y="10891"/>
                    <a:pt x="1512" y="10455"/>
                    <a:pt x="1753" y="10126"/>
                  </a:cubicBezTo>
                  <a:lnTo>
                    <a:pt x="3813" y="7312"/>
                  </a:lnTo>
                  <a:lnTo>
                    <a:pt x="2663" y="4018"/>
                  </a:lnTo>
                  <a:cubicBezTo>
                    <a:pt x="2527" y="3629"/>
                    <a:pt x="2624" y="3197"/>
                    <a:pt x="2914" y="2902"/>
                  </a:cubicBezTo>
                  <a:cubicBezTo>
                    <a:pt x="3121" y="2692"/>
                    <a:pt x="3400" y="2578"/>
                    <a:pt x="3686" y="2578"/>
                  </a:cubicBezTo>
                  <a:cubicBezTo>
                    <a:pt x="3799" y="2578"/>
                    <a:pt x="3913" y="2596"/>
                    <a:pt x="4024" y="2632"/>
                  </a:cubicBezTo>
                  <a:lnTo>
                    <a:pt x="7338" y="3722"/>
                  </a:lnTo>
                  <a:lnTo>
                    <a:pt x="10114" y="1611"/>
                  </a:lnTo>
                  <a:cubicBezTo>
                    <a:pt x="10303" y="1467"/>
                    <a:pt x="10533" y="1389"/>
                    <a:pt x="10770" y="1389"/>
                  </a:cubicBezTo>
                  <a:close/>
                  <a:moveTo>
                    <a:pt x="10770" y="1"/>
                  </a:moveTo>
                  <a:cubicBezTo>
                    <a:pt x="10230" y="2"/>
                    <a:pt x="9704" y="178"/>
                    <a:pt x="9273" y="505"/>
                  </a:cubicBezTo>
                  <a:lnTo>
                    <a:pt x="7078" y="2174"/>
                  </a:lnTo>
                  <a:lnTo>
                    <a:pt x="4459" y="1313"/>
                  </a:lnTo>
                  <a:cubicBezTo>
                    <a:pt x="4205" y="1230"/>
                    <a:pt x="3944" y="1189"/>
                    <a:pt x="3686" y="1189"/>
                  </a:cubicBezTo>
                  <a:cubicBezTo>
                    <a:pt x="3033" y="1189"/>
                    <a:pt x="2394" y="1448"/>
                    <a:pt x="1922" y="1929"/>
                  </a:cubicBezTo>
                  <a:cubicBezTo>
                    <a:pt x="1263" y="2600"/>
                    <a:pt x="1042" y="3588"/>
                    <a:pt x="1352" y="4476"/>
                  </a:cubicBezTo>
                  <a:lnTo>
                    <a:pt x="2262" y="7080"/>
                  </a:lnTo>
                  <a:lnTo>
                    <a:pt x="632" y="9305"/>
                  </a:lnTo>
                  <a:cubicBezTo>
                    <a:pt x="83" y="10056"/>
                    <a:pt x="0" y="11053"/>
                    <a:pt x="422" y="11884"/>
                  </a:cubicBezTo>
                  <a:cubicBezTo>
                    <a:pt x="843" y="12714"/>
                    <a:pt x="1696" y="13238"/>
                    <a:pt x="2626" y="13238"/>
                  </a:cubicBezTo>
                  <a:lnTo>
                    <a:pt x="2680" y="13238"/>
                  </a:lnTo>
                  <a:lnTo>
                    <a:pt x="5438" y="13177"/>
                  </a:lnTo>
                  <a:lnTo>
                    <a:pt x="7052" y="15414"/>
                  </a:lnTo>
                  <a:cubicBezTo>
                    <a:pt x="7521" y="16066"/>
                    <a:pt x="8271" y="16441"/>
                    <a:pt x="9057" y="16441"/>
                  </a:cubicBezTo>
                  <a:cubicBezTo>
                    <a:pt x="9193" y="16441"/>
                    <a:pt x="9329" y="16430"/>
                    <a:pt x="9466" y="16407"/>
                  </a:cubicBezTo>
                  <a:cubicBezTo>
                    <a:pt x="10394" y="16251"/>
                    <a:pt x="11153" y="15582"/>
                    <a:pt x="11423" y="14681"/>
                  </a:cubicBezTo>
                  <a:lnTo>
                    <a:pt x="12218" y="12040"/>
                  </a:lnTo>
                  <a:lnTo>
                    <a:pt x="14845" y="11198"/>
                  </a:lnTo>
                  <a:cubicBezTo>
                    <a:pt x="15740" y="10910"/>
                    <a:pt x="16396" y="10138"/>
                    <a:pt x="16534" y="9208"/>
                  </a:cubicBezTo>
                  <a:cubicBezTo>
                    <a:pt x="16673" y="8278"/>
                    <a:pt x="16272" y="7348"/>
                    <a:pt x="15499" y="6812"/>
                  </a:cubicBezTo>
                  <a:lnTo>
                    <a:pt x="13232" y="5240"/>
                  </a:lnTo>
                  <a:lnTo>
                    <a:pt x="13242" y="2483"/>
                  </a:lnTo>
                  <a:cubicBezTo>
                    <a:pt x="13249" y="1541"/>
                    <a:pt x="12718" y="678"/>
                    <a:pt x="11873" y="261"/>
                  </a:cubicBezTo>
                  <a:cubicBezTo>
                    <a:pt x="11529" y="91"/>
                    <a:pt x="11153" y="2"/>
                    <a:pt x="10770" y="2"/>
                  </a:cubicBezTo>
                  <a:lnTo>
                    <a:pt x="10770"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63" name="Google Shape;9763;p27"/>
            <p:cNvSpPr/>
            <p:nvPr/>
          </p:nvSpPr>
          <p:spPr>
            <a:xfrm>
              <a:off x="-2227400" y="2003550"/>
              <a:ext cx="318200" cy="314525"/>
            </a:xfrm>
            <a:custGeom>
              <a:rect b="b" l="l" r="r" t="t"/>
              <a:pathLst>
                <a:path extrusionOk="0" h="12581" w="12728">
                  <a:moveTo>
                    <a:pt x="8840" y="0"/>
                  </a:moveTo>
                  <a:cubicBezTo>
                    <a:pt x="8729" y="0"/>
                    <a:pt x="8616" y="35"/>
                    <a:pt x="8515" y="112"/>
                  </a:cubicBezTo>
                  <a:lnTo>
                    <a:pt x="5512" y="2397"/>
                  </a:lnTo>
                  <a:lnTo>
                    <a:pt x="1928" y="1216"/>
                  </a:lnTo>
                  <a:cubicBezTo>
                    <a:pt x="1870" y="1198"/>
                    <a:pt x="1812" y="1189"/>
                    <a:pt x="1756" y="1189"/>
                  </a:cubicBezTo>
                  <a:cubicBezTo>
                    <a:pt x="1402" y="1189"/>
                    <a:pt x="1119" y="1543"/>
                    <a:pt x="1247" y="1910"/>
                  </a:cubicBezTo>
                  <a:lnTo>
                    <a:pt x="2491" y="5472"/>
                  </a:lnTo>
                  <a:lnTo>
                    <a:pt x="262" y="8516"/>
                  </a:lnTo>
                  <a:cubicBezTo>
                    <a:pt x="1" y="8873"/>
                    <a:pt x="256" y="9377"/>
                    <a:pt x="699" y="9377"/>
                  </a:cubicBezTo>
                  <a:lnTo>
                    <a:pt x="4483" y="9295"/>
                  </a:lnTo>
                  <a:lnTo>
                    <a:pt x="6690" y="12355"/>
                  </a:lnTo>
                  <a:cubicBezTo>
                    <a:pt x="6791" y="12496"/>
                    <a:pt x="6955" y="12580"/>
                    <a:pt x="7129" y="12580"/>
                  </a:cubicBezTo>
                  <a:cubicBezTo>
                    <a:pt x="7159" y="12580"/>
                    <a:pt x="7189" y="12578"/>
                    <a:pt x="7219" y="12572"/>
                  </a:cubicBezTo>
                  <a:cubicBezTo>
                    <a:pt x="7422" y="12538"/>
                    <a:pt x="7588" y="12392"/>
                    <a:pt x="7647" y="12195"/>
                  </a:cubicBezTo>
                  <a:lnTo>
                    <a:pt x="8735" y="8581"/>
                  </a:lnTo>
                  <a:lnTo>
                    <a:pt x="12328" y="7429"/>
                  </a:lnTo>
                  <a:cubicBezTo>
                    <a:pt x="12524" y="7365"/>
                    <a:pt x="12667" y="7196"/>
                    <a:pt x="12697" y="6993"/>
                  </a:cubicBezTo>
                  <a:cubicBezTo>
                    <a:pt x="12727" y="6789"/>
                    <a:pt x="12639" y="6586"/>
                    <a:pt x="12471" y="6468"/>
                  </a:cubicBezTo>
                  <a:lnTo>
                    <a:pt x="9370" y="4318"/>
                  </a:lnTo>
                  <a:lnTo>
                    <a:pt x="9384" y="545"/>
                  </a:lnTo>
                  <a:cubicBezTo>
                    <a:pt x="9385" y="223"/>
                    <a:pt x="9121" y="0"/>
                    <a:pt x="8840"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64" name="Google Shape;9764;p27"/>
            <p:cNvSpPr/>
            <p:nvPr/>
          </p:nvSpPr>
          <p:spPr>
            <a:xfrm>
              <a:off x="-2238675" y="1990025"/>
              <a:ext cx="343575" cy="341550"/>
            </a:xfrm>
            <a:custGeom>
              <a:rect b="b" l="l" r="r" t="t"/>
              <a:pathLst>
                <a:path extrusionOk="0" h="13662" w="13743">
                  <a:moveTo>
                    <a:pt x="9293" y="1084"/>
                  </a:moveTo>
                  <a:lnTo>
                    <a:pt x="9280" y="5142"/>
                  </a:lnTo>
                  <a:lnTo>
                    <a:pt x="12614" y="7454"/>
                  </a:lnTo>
                  <a:lnTo>
                    <a:pt x="8749" y="8694"/>
                  </a:lnTo>
                  <a:lnTo>
                    <a:pt x="7581" y="12580"/>
                  </a:lnTo>
                  <a:lnTo>
                    <a:pt x="5208" y="9288"/>
                  </a:lnTo>
                  <a:lnTo>
                    <a:pt x="1151" y="9377"/>
                  </a:lnTo>
                  <a:lnTo>
                    <a:pt x="3548" y="6103"/>
                  </a:lnTo>
                  <a:lnTo>
                    <a:pt x="2210" y="2272"/>
                  </a:lnTo>
                  <a:lnTo>
                    <a:pt x="6064" y="3540"/>
                  </a:lnTo>
                  <a:lnTo>
                    <a:pt x="9293" y="1084"/>
                  </a:lnTo>
                  <a:close/>
                  <a:moveTo>
                    <a:pt x="9294" y="0"/>
                  </a:moveTo>
                  <a:cubicBezTo>
                    <a:pt x="9057" y="0"/>
                    <a:pt x="8827" y="78"/>
                    <a:pt x="8639" y="222"/>
                  </a:cubicBezTo>
                  <a:lnTo>
                    <a:pt x="5862" y="2333"/>
                  </a:lnTo>
                  <a:lnTo>
                    <a:pt x="2548" y="1243"/>
                  </a:lnTo>
                  <a:cubicBezTo>
                    <a:pt x="2437" y="1207"/>
                    <a:pt x="2323" y="1189"/>
                    <a:pt x="2210" y="1189"/>
                  </a:cubicBezTo>
                  <a:cubicBezTo>
                    <a:pt x="1924" y="1189"/>
                    <a:pt x="1644" y="1303"/>
                    <a:pt x="1437" y="1513"/>
                  </a:cubicBezTo>
                  <a:cubicBezTo>
                    <a:pt x="1149" y="1808"/>
                    <a:pt x="1052" y="2240"/>
                    <a:pt x="1187" y="2629"/>
                  </a:cubicBezTo>
                  <a:lnTo>
                    <a:pt x="2337" y="5923"/>
                  </a:lnTo>
                  <a:lnTo>
                    <a:pt x="276" y="8737"/>
                  </a:lnTo>
                  <a:cubicBezTo>
                    <a:pt x="36" y="9066"/>
                    <a:pt x="0" y="9503"/>
                    <a:pt x="184" y="9867"/>
                  </a:cubicBezTo>
                  <a:cubicBezTo>
                    <a:pt x="369" y="10229"/>
                    <a:pt x="742" y="10460"/>
                    <a:pt x="1150" y="10460"/>
                  </a:cubicBezTo>
                  <a:lnTo>
                    <a:pt x="1174" y="10460"/>
                  </a:lnTo>
                  <a:lnTo>
                    <a:pt x="4661" y="10383"/>
                  </a:lnTo>
                  <a:lnTo>
                    <a:pt x="6702" y="13213"/>
                  </a:lnTo>
                  <a:cubicBezTo>
                    <a:pt x="6907" y="13498"/>
                    <a:pt x="7235" y="13662"/>
                    <a:pt x="7578" y="13662"/>
                  </a:cubicBezTo>
                  <a:cubicBezTo>
                    <a:pt x="7638" y="13662"/>
                    <a:pt x="7698" y="13657"/>
                    <a:pt x="7759" y="13647"/>
                  </a:cubicBezTo>
                  <a:cubicBezTo>
                    <a:pt x="8164" y="13579"/>
                    <a:pt x="8497" y="13286"/>
                    <a:pt x="8616" y="12892"/>
                  </a:cubicBezTo>
                  <a:lnTo>
                    <a:pt x="9622" y="9551"/>
                  </a:lnTo>
                  <a:lnTo>
                    <a:pt x="12942" y="8485"/>
                  </a:lnTo>
                  <a:cubicBezTo>
                    <a:pt x="13334" y="8359"/>
                    <a:pt x="13622" y="8021"/>
                    <a:pt x="13682" y="7614"/>
                  </a:cubicBezTo>
                  <a:cubicBezTo>
                    <a:pt x="13743" y="7207"/>
                    <a:pt x="13567" y="6800"/>
                    <a:pt x="13228" y="6565"/>
                  </a:cubicBezTo>
                  <a:lnTo>
                    <a:pt x="10362" y="4576"/>
                  </a:lnTo>
                  <a:lnTo>
                    <a:pt x="10375" y="1088"/>
                  </a:lnTo>
                  <a:cubicBezTo>
                    <a:pt x="10377" y="488"/>
                    <a:pt x="9892" y="2"/>
                    <a:pt x="9292" y="2"/>
                  </a:cubicBezTo>
                  <a:lnTo>
                    <a:pt x="929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765" name="Google Shape;9765;p27"/>
          <p:cNvGrpSpPr/>
          <p:nvPr/>
        </p:nvGrpSpPr>
        <p:grpSpPr>
          <a:xfrm rot="10800000">
            <a:off x="6295086" y="269835"/>
            <a:ext cx="490924" cy="484011"/>
            <a:chOff x="-2275450" y="1955300"/>
            <a:chExt cx="416850" cy="411050"/>
          </a:xfrm>
        </p:grpSpPr>
        <p:sp>
          <p:nvSpPr>
            <p:cNvPr id="9766" name="Google Shape;9766;p27"/>
            <p:cNvSpPr/>
            <p:nvPr/>
          </p:nvSpPr>
          <p:spPr>
            <a:xfrm>
              <a:off x="-2257000" y="1972675"/>
              <a:ext cx="380225" cy="376300"/>
            </a:xfrm>
            <a:custGeom>
              <a:rect b="b" l="l" r="r" t="t"/>
              <a:pathLst>
                <a:path extrusionOk="0" h="15052" w="15209">
                  <a:moveTo>
                    <a:pt x="10032" y="0"/>
                  </a:moveTo>
                  <a:cubicBezTo>
                    <a:pt x="9651" y="0"/>
                    <a:pt x="9272" y="123"/>
                    <a:pt x="8957" y="363"/>
                  </a:cubicBezTo>
                  <a:lnTo>
                    <a:pt x="6470" y="2253"/>
                  </a:lnTo>
                  <a:lnTo>
                    <a:pt x="3503" y="1278"/>
                  </a:lnTo>
                  <a:cubicBezTo>
                    <a:pt x="3321" y="1218"/>
                    <a:pt x="3133" y="1189"/>
                    <a:pt x="2947" y="1189"/>
                  </a:cubicBezTo>
                  <a:cubicBezTo>
                    <a:pt x="2478" y="1189"/>
                    <a:pt x="2020" y="1375"/>
                    <a:pt x="1680" y="1721"/>
                  </a:cubicBezTo>
                  <a:cubicBezTo>
                    <a:pt x="1203" y="2202"/>
                    <a:pt x="1045" y="2913"/>
                    <a:pt x="1270" y="3552"/>
                  </a:cubicBezTo>
                  <a:lnTo>
                    <a:pt x="2300" y="6500"/>
                  </a:lnTo>
                  <a:lnTo>
                    <a:pt x="454" y="9020"/>
                  </a:lnTo>
                  <a:cubicBezTo>
                    <a:pt x="59" y="9561"/>
                    <a:pt x="0" y="10278"/>
                    <a:pt x="304" y="10874"/>
                  </a:cubicBezTo>
                  <a:cubicBezTo>
                    <a:pt x="606" y="11472"/>
                    <a:pt x="1219" y="11848"/>
                    <a:pt x="1888" y="11848"/>
                  </a:cubicBezTo>
                  <a:lnTo>
                    <a:pt x="5050" y="11780"/>
                  </a:lnTo>
                  <a:lnTo>
                    <a:pt x="6877" y="14313"/>
                  </a:lnTo>
                  <a:cubicBezTo>
                    <a:pt x="7211" y="14776"/>
                    <a:pt x="7747" y="15050"/>
                    <a:pt x="8318" y="15051"/>
                  </a:cubicBezTo>
                  <a:cubicBezTo>
                    <a:pt x="8417" y="15051"/>
                    <a:pt x="8516" y="15043"/>
                    <a:pt x="8612" y="15027"/>
                  </a:cubicBezTo>
                  <a:cubicBezTo>
                    <a:pt x="9281" y="14918"/>
                    <a:pt x="9828" y="14435"/>
                    <a:pt x="10021" y="13787"/>
                  </a:cubicBezTo>
                  <a:lnTo>
                    <a:pt x="10920" y="10796"/>
                  </a:lnTo>
                  <a:lnTo>
                    <a:pt x="13894" y="9840"/>
                  </a:lnTo>
                  <a:cubicBezTo>
                    <a:pt x="14538" y="9634"/>
                    <a:pt x="15009" y="9080"/>
                    <a:pt x="15110" y="8410"/>
                  </a:cubicBezTo>
                  <a:cubicBezTo>
                    <a:pt x="15209" y="7741"/>
                    <a:pt x="14920" y="7073"/>
                    <a:pt x="14365" y="6687"/>
                  </a:cubicBezTo>
                  <a:lnTo>
                    <a:pt x="11798" y="4908"/>
                  </a:lnTo>
                  <a:lnTo>
                    <a:pt x="11810" y="1784"/>
                  </a:lnTo>
                  <a:cubicBezTo>
                    <a:pt x="11814" y="1107"/>
                    <a:pt x="11432" y="487"/>
                    <a:pt x="10825" y="187"/>
                  </a:cubicBezTo>
                  <a:cubicBezTo>
                    <a:pt x="10573" y="62"/>
                    <a:pt x="10302" y="0"/>
                    <a:pt x="1003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67" name="Google Shape;9767;p27"/>
            <p:cNvSpPr/>
            <p:nvPr/>
          </p:nvSpPr>
          <p:spPr>
            <a:xfrm>
              <a:off x="-2275450" y="1955300"/>
              <a:ext cx="416850" cy="411050"/>
            </a:xfrm>
            <a:custGeom>
              <a:rect b="b" l="l" r="r" t="t"/>
              <a:pathLst>
                <a:path extrusionOk="0" h="16442" w="16674">
                  <a:moveTo>
                    <a:pt x="10770" y="1389"/>
                  </a:moveTo>
                  <a:lnTo>
                    <a:pt x="10770" y="1391"/>
                  </a:lnTo>
                  <a:cubicBezTo>
                    <a:pt x="10771" y="1391"/>
                    <a:pt x="10771" y="1391"/>
                    <a:pt x="10772" y="1391"/>
                  </a:cubicBezTo>
                  <a:cubicBezTo>
                    <a:pt x="11371" y="1391"/>
                    <a:pt x="11856" y="1878"/>
                    <a:pt x="11853" y="2477"/>
                  </a:cubicBezTo>
                  <a:lnTo>
                    <a:pt x="11841" y="5965"/>
                  </a:lnTo>
                  <a:lnTo>
                    <a:pt x="14707" y="7954"/>
                  </a:lnTo>
                  <a:cubicBezTo>
                    <a:pt x="15045" y="8189"/>
                    <a:pt x="15220" y="8595"/>
                    <a:pt x="15160" y="9003"/>
                  </a:cubicBezTo>
                  <a:cubicBezTo>
                    <a:pt x="15100" y="9410"/>
                    <a:pt x="14812" y="9747"/>
                    <a:pt x="14421" y="9874"/>
                  </a:cubicBezTo>
                  <a:lnTo>
                    <a:pt x="11098" y="10940"/>
                  </a:lnTo>
                  <a:lnTo>
                    <a:pt x="10094" y="14281"/>
                  </a:lnTo>
                  <a:cubicBezTo>
                    <a:pt x="9974" y="14675"/>
                    <a:pt x="9642" y="14967"/>
                    <a:pt x="9235" y="15036"/>
                  </a:cubicBezTo>
                  <a:cubicBezTo>
                    <a:pt x="9175" y="15046"/>
                    <a:pt x="9115" y="15051"/>
                    <a:pt x="9056" y="15051"/>
                  </a:cubicBezTo>
                  <a:cubicBezTo>
                    <a:pt x="8712" y="15051"/>
                    <a:pt x="8383" y="14886"/>
                    <a:pt x="8178" y="14601"/>
                  </a:cubicBezTo>
                  <a:lnTo>
                    <a:pt x="6138" y="11772"/>
                  </a:lnTo>
                  <a:lnTo>
                    <a:pt x="2650" y="11849"/>
                  </a:lnTo>
                  <a:lnTo>
                    <a:pt x="2626" y="11849"/>
                  </a:lnTo>
                  <a:cubicBezTo>
                    <a:pt x="2218" y="11848"/>
                    <a:pt x="1845" y="11618"/>
                    <a:pt x="1662" y="11255"/>
                  </a:cubicBezTo>
                  <a:cubicBezTo>
                    <a:pt x="1477" y="10891"/>
                    <a:pt x="1512" y="10455"/>
                    <a:pt x="1753" y="10126"/>
                  </a:cubicBezTo>
                  <a:lnTo>
                    <a:pt x="3813" y="7312"/>
                  </a:lnTo>
                  <a:lnTo>
                    <a:pt x="2663" y="4018"/>
                  </a:lnTo>
                  <a:cubicBezTo>
                    <a:pt x="2527" y="3629"/>
                    <a:pt x="2624" y="3197"/>
                    <a:pt x="2914" y="2902"/>
                  </a:cubicBezTo>
                  <a:cubicBezTo>
                    <a:pt x="3121" y="2692"/>
                    <a:pt x="3400" y="2578"/>
                    <a:pt x="3686" y="2578"/>
                  </a:cubicBezTo>
                  <a:cubicBezTo>
                    <a:pt x="3799" y="2578"/>
                    <a:pt x="3913" y="2596"/>
                    <a:pt x="4024" y="2632"/>
                  </a:cubicBezTo>
                  <a:lnTo>
                    <a:pt x="7338" y="3722"/>
                  </a:lnTo>
                  <a:lnTo>
                    <a:pt x="10114" y="1611"/>
                  </a:lnTo>
                  <a:cubicBezTo>
                    <a:pt x="10303" y="1467"/>
                    <a:pt x="10533" y="1389"/>
                    <a:pt x="10770" y="1389"/>
                  </a:cubicBezTo>
                  <a:close/>
                  <a:moveTo>
                    <a:pt x="10770" y="1"/>
                  </a:moveTo>
                  <a:cubicBezTo>
                    <a:pt x="10230" y="2"/>
                    <a:pt x="9704" y="178"/>
                    <a:pt x="9273" y="505"/>
                  </a:cubicBezTo>
                  <a:lnTo>
                    <a:pt x="7078" y="2174"/>
                  </a:lnTo>
                  <a:lnTo>
                    <a:pt x="4459" y="1313"/>
                  </a:lnTo>
                  <a:cubicBezTo>
                    <a:pt x="4205" y="1230"/>
                    <a:pt x="3944" y="1189"/>
                    <a:pt x="3686" y="1189"/>
                  </a:cubicBezTo>
                  <a:cubicBezTo>
                    <a:pt x="3033" y="1189"/>
                    <a:pt x="2394" y="1448"/>
                    <a:pt x="1922" y="1929"/>
                  </a:cubicBezTo>
                  <a:cubicBezTo>
                    <a:pt x="1263" y="2600"/>
                    <a:pt x="1042" y="3588"/>
                    <a:pt x="1352" y="4476"/>
                  </a:cubicBezTo>
                  <a:lnTo>
                    <a:pt x="2262" y="7080"/>
                  </a:lnTo>
                  <a:lnTo>
                    <a:pt x="632" y="9305"/>
                  </a:lnTo>
                  <a:cubicBezTo>
                    <a:pt x="83" y="10056"/>
                    <a:pt x="0" y="11053"/>
                    <a:pt x="422" y="11884"/>
                  </a:cubicBezTo>
                  <a:cubicBezTo>
                    <a:pt x="843" y="12714"/>
                    <a:pt x="1696" y="13238"/>
                    <a:pt x="2626" y="13238"/>
                  </a:cubicBezTo>
                  <a:lnTo>
                    <a:pt x="2680" y="13238"/>
                  </a:lnTo>
                  <a:lnTo>
                    <a:pt x="5438" y="13177"/>
                  </a:lnTo>
                  <a:lnTo>
                    <a:pt x="7052" y="15414"/>
                  </a:lnTo>
                  <a:cubicBezTo>
                    <a:pt x="7521" y="16066"/>
                    <a:pt x="8271" y="16441"/>
                    <a:pt x="9057" y="16441"/>
                  </a:cubicBezTo>
                  <a:cubicBezTo>
                    <a:pt x="9193" y="16441"/>
                    <a:pt x="9329" y="16430"/>
                    <a:pt x="9466" y="16407"/>
                  </a:cubicBezTo>
                  <a:cubicBezTo>
                    <a:pt x="10394" y="16251"/>
                    <a:pt x="11153" y="15582"/>
                    <a:pt x="11423" y="14681"/>
                  </a:cubicBezTo>
                  <a:lnTo>
                    <a:pt x="12218" y="12040"/>
                  </a:lnTo>
                  <a:lnTo>
                    <a:pt x="14845" y="11198"/>
                  </a:lnTo>
                  <a:cubicBezTo>
                    <a:pt x="15740" y="10910"/>
                    <a:pt x="16396" y="10138"/>
                    <a:pt x="16534" y="9208"/>
                  </a:cubicBezTo>
                  <a:cubicBezTo>
                    <a:pt x="16673" y="8278"/>
                    <a:pt x="16272" y="7348"/>
                    <a:pt x="15499" y="6812"/>
                  </a:cubicBezTo>
                  <a:lnTo>
                    <a:pt x="13232" y="5240"/>
                  </a:lnTo>
                  <a:lnTo>
                    <a:pt x="13242" y="2483"/>
                  </a:lnTo>
                  <a:cubicBezTo>
                    <a:pt x="13249" y="1541"/>
                    <a:pt x="12718" y="678"/>
                    <a:pt x="11873" y="261"/>
                  </a:cubicBezTo>
                  <a:cubicBezTo>
                    <a:pt x="11529" y="91"/>
                    <a:pt x="11153" y="2"/>
                    <a:pt x="10770" y="2"/>
                  </a:cubicBezTo>
                  <a:lnTo>
                    <a:pt x="10770"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68" name="Google Shape;9768;p27"/>
            <p:cNvSpPr/>
            <p:nvPr/>
          </p:nvSpPr>
          <p:spPr>
            <a:xfrm>
              <a:off x="-2227400" y="2003550"/>
              <a:ext cx="318200" cy="314525"/>
            </a:xfrm>
            <a:custGeom>
              <a:rect b="b" l="l" r="r" t="t"/>
              <a:pathLst>
                <a:path extrusionOk="0" h="12581" w="12728">
                  <a:moveTo>
                    <a:pt x="8840" y="0"/>
                  </a:moveTo>
                  <a:cubicBezTo>
                    <a:pt x="8729" y="0"/>
                    <a:pt x="8616" y="35"/>
                    <a:pt x="8515" y="112"/>
                  </a:cubicBezTo>
                  <a:lnTo>
                    <a:pt x="5512" y="2397"/>
                  </a:lnTo>
                  <a:lnTo>
                    <a:pt x="1928" y="1216"/>
                  </a:lnTo>
                  <a:cubicBezTo>
                    <a:pt x="1870" y="1198"/>
                    <a:pt x="1812" y="1189"/>
                    <a:pt x="1756" y="1189"/>
                  </a:cubicBezTo>
                  <a:cubicBezTo>
                    <a:pt x="1402" y="1189"/>
                    <a:pt x="1119" y="1543"/>
                    <a:pt x="1247" y="1910"/>
                  </a:cubicBezTo>
                  <a:lnTo>
                    <a:pt x="2491" y="5472"/>
                  </a:lnTo>
                  <a:lnTo>
                    <a:pt x="262" y="8516"/>
                  </a:lnTo>
                  <a:cubicBezTo>
                    <a:pt x="1" y="8873"/>
                    <a:pt x="256" y="9377"/>
                    <a:pt x="699" y="9377"/>
                  </a:cubicBezTo>
                  <a:lnTo>
                    <a:pt x="4483" y="9295"/>
                  </a:lnTo>
                  <a:lnTo>
                    <a:pt x="6690" y="12355"/>
                  </a:lnTo>
                  <a:cubicBezTo>
                    <a:pt x="6791" y="12496"/>
                    <a:pt x="6955" y="12580"/>
                    <a:pt x="7129" y="12580"/>
                  </a:cubicBezTo>
                  <a:cubicBezTo>
                    <a:pt x="7159" y="12580"/>
                    <a:pt x="7189" y="12578"/>
                    <a:pt x="7219" y="12572"/>
                  </a:cubicBezTo>
                  <a:cubicBezTo>
                    <a:pt x="7422" y="12538"/>
                    <a:pt x="7588" y="12392"/>
                    <a:pt x="7647" y="12195"/>
                  </a:cubicBezTo>
                  <a:lnTo>
                    <a:pt x="8735" y="8581"/>
                  </a:lnTo>
                  <a:lnTo>
                    <a:pt x="12328" y="7429"/>
                  </a:lnTo>
                  <a:cubicBezTo>
                    <a:pt x="12524" y="7365"/>
                    <a:pt x="12667" y="7196"/>
                    <a:pt x="12697" y="6993"/>
                  </a:cubicBezTo>
                  <a:cubicBezTo>
                    <a:pt x="12727" y="6789"/>
                    <a:pt x="12639" y="6586"/>
                    <a:pt x="12471" y="6468"/>
                  </a:cubicBezTo>
                  <a:lnTo>
                    <a:pt x="9370" y="4318"/>
                  </a:lnTo>
                  <a:lnTo>
                    <a:pt x="9384" y="545"/>
                  </a:lnTo>
                  <a:cubicBezTo>
                    <a:pt x="9385" y="223"/>
                    <a:pt x="9121" y="0"/>
                    <a:pt x="8840" y="0"/>
                  </a:cubicBezTo>
                  <a:close/>
                </a:path>
              </a:pathLst>
            </a:custGeom>
            <a:solidFill>
              <a:srgbClr val="F2E8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69" name="Google Shape;9769;p27"/>
            <p:cNvSpPr/>
            <p:nvPr/>
          </p:nvSpPr>
          <p:spPr>
            <a:xfrm>
              <a:off x="-2238675" y="1990025"/>
              <a:ext cx="343575" cy="341550"/>
            </a:xfrm>
            <a:custGeom>
              <a:rect b="b" l="l" r="r" t="t"/>
              <a:pathLst>
                <a:path extrusionOk="0" h="13662" w="13743">
                  <a:moveTo>
                    <a:pt x="9293" y="1084"/>
                  </a:moveTo>
                  <a:lnTo>
                    <a:pt x="9280" y="5142"/>
                  </a:lnTo>
                  <a:lnTo>
                    <a:pt x="12614" y="7454"/>
                  </a:lnTo>
                  <a:lnTo>
                    <a:pt x="8749" y="8694"/>
                  </a:lnTo>
                  <a:lnTo>
                    <a:pt x="7581" y="12580"/>
                  </a:lnTo>
                  <a:lnTo>
                    <a:pt x="5208" y="9288"/>
                  </a:lnTo>
                  <a:lnTo>
                    <a:pt x="1151" y="9377"/>
                  </a:lnTo>
                  <a:lnTo>
                    <a:pt x="3548" y="6103"/>
                  </a:lnTo>
                  <a:lnTo>
                    <a:pt x="2210" y="2272"/>
                  </a:lnTo>
                  <a:lnTo>
                    <a:pt x="6064" y="3540"/>
                  </a:lnTo>
                  <a:lnTo>
                    <a:pt x="9293" y="1084"/>
                  </a:lnTo>
                  <a:close/>
                  <a:moveTo>
                    <a:pt x="9294" y="0"/>
                  </a:moveTo>
                  <a:cubicBezTo>
                    <a:pt x="9057" y="0"/>
                    <a:pt x="8827" y="78"/>
                    <a:pt x="8639" y="222"/>
                  </a:cubicBezTo>
                  <a:lnTo>
                    <a:pt x="5862" y="2333"/>
                  </a:lnTo>
                  <a:lnTo>
                    <a:pt x="2548" y="1243"/>
                  </a:lnTo>
                  <a:cubicBezTo>
                    <a:pt x="2437" y="1207"/>
                    <a:pt x="2323" y="1189"/>
                    <a:pt x="2210" y="1189"/>
                  </a:cubicBezTo>
                  <a:cubicBezTo>
                    <a:pt x="1924" y="1189"/>
                    <a:pt x="1644" y="1303"/>
                    <a:pt x="1437" y="1513"/>
                  </a:cubicBezTo>
                  <a:cubicBezTo>
                    <a:pt x="1149" y="1808"/>
                    <a:pt x="1052" y="2240"/>
                    <a:pt x="1187" y="2629"/>
                  </a:cubicBezTo>
                  <a:lnTo>
                    <a:pt x="2337" y="5923"/>
                  </a:lnTo>
                  <a:lnTo>
                    <a:pt x="276" y="8737"/>
                  </a:lnTo>
                  <a:cubicBezTo>
                    <a:pt x="36" y="9066"/>
                    <a:pt x="0" y="9503"/>
                    <a:pt x="184" y="9867"/>
                  </a:cubicBezTo>
                  <a:cubicBezTo>
                    <a:pt x="369" y="10229"/>
                    <a:pt x="742" y="10460"/>
                    <a:pt x="1150" y="10460"/>
                  </a:cubicBezTo>
                  <a:lnTo>
                    <a:pt x="1174" y="10460"/>
                  </a:lnTo>
                  <a:lnTo>
                    <a:pt x="4661" y="10383"/>
                  </a:lnTo>
                  <a:lnTo>
                    <a:pt x="6702" y="13213"/>
                  </a:lnTo>
                  <a:cubicBezTo>
                    <a:pt x="6907" y="13498"/>
                    <a:pt x="7235" y="13662"/>
                    <a:pt x="7578" y="13662"/>
                  </a:cubicBezTo>
                  <a:cubicBezTo>
                    <a:pt x="7638" y="13662"/>
                    <a:pt x="7698" y="13657"/>
                    <a:pt x="7759" y="13647"/>
                  </a:cubicBezTo>
                  <a:cubicBezTo>
                    <a:pt x="8164" y="13579"/>
                    <a:pt x="8497" y="13286"/>
                    <a:pt x="8616" y="12892"/>
                  </a:cubicBezTo>
                  <a:lnTo>
                    <a:pt x="9622" y="9551"/>
                  </a:lnTo>
                  <a:lnTo>
                    <a:pt x="12942" y="8485"/>
                  </a:lnTo>
                  <a:cubicBezTo>
                    <a:pt x="13334" y="8359"/>
                    <a:pt x="13622" y="8021"/>
                    <a:pt x="13682" y="7614"/>
                  </a:cubicBezTo>
                  <a:cubicBezTo>
                    <a:pt x="13743" y="7207"/>
                    <a:pt x="13567" y="6800"/>
                    <a:pt x="13228" y="6565"/>
                  </a:cubicBezTo>
                  <a:lnTo>
                    <a:pt x="10362" y="4576"/>
                  </a:lnTo>
                  <a:lnTo>
                    <a:pt x="10375" y="1088"/>
                  </a:lnTo>
                  <a:cubicBezTo>
                    <a:pt x="10377" y="488"/>
                    <a:pt x="9892" y="2"/>
                    <a:pt x="9292" y="2"/>
                  </a:cubicBezTo>
                  <a:lnTo>
                    <a:pt x="929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73" name="Shape 9773"/>
        <p:cNvGrpSpPr/>
        <p:nvPr/>
      </p:nvGrpSpPr>
      <p:grpSpPr>
        <a:xfrm>
          <a:off x="0" y="0"/>
          <a:ext cx="0" cy="0"/>
          <a:chOff x="0" y="0"/>
          <a:chExt cx="0" cy="0"/>
        </a:xfrm>
      </p:grpSpPr>
      <p:sp>
        <p:nvSpPr>
          <p:cNvPr id="9774" name="Google Shape;9774;p28"/>
          <p:cNvSpPr txBox="1"/>
          <p:nvPr>
            <p:ph idx="1" type="body"/>
          </p:nvPr>
        </p:nvSpPr>
        <p:spPr>
          <a:xfrm>
            <a:off x="714900" y="1089650"/>
            <a:ext cx="4569900" cy="26388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sz="1800"/>
              <a:t>1950s - late 1970s</a:t>
            </a:r>
            <a:endParaRPr sz="1800"/>
          </a:p>
          <a:p>
            <a:pPr indent="-342900" lvl="0" marL="457200" rtl="0" algn="l">
              <a:spcBef>
                <a:spcPts val="0"/>
              </a:spcBef>
              <a:spcAft>
                <a:spcPts val="0"/>
              </a:spcAft>
              <a:buSzPts val="1800"/>
              <a:buChar char="●"/>
            </a:pPr>
            <a:r>
              <a:rPr lang="en" sz="1800"/>
              <a:t>Post WWII</a:t>
            </a:r>
            <a:endParaRPr sz="1800"/>
          </a:p>
          <a:p>
            <a:pPr indent="-342900" lvl="0" marL="457200" rtl="0" algn="l">
              <a:spcBef>
                <a:spcPts val="0"/>
              </a:spcBef>
              <a:spcAft>
                <a:spcPts val="0"/>
              </a:spcAft>
              <a:buSzPts val="1800"/>
              <a:buChar char="●"/>
            </a:pPr>
            <a:r>
              <a:rPr lang="en" sz="1800"/>
              <a:t>Materialism &amp; Consumerism</a:t>
            </a:r>
            <a:endParaRPr sz="1800"/>
          </a:p>
          <a:p>
            <a:pPr indent="-342900" lvl="0" marL="457200" rtl="0" algn="l">
              <a:spcBef>
                <a:spcPts val="0"/>
              </a:spcBef>
              <a:spcAft>
                <a:spcPts val="0"/>
              </a:spcAft>
              <a:buSzPts val="1800"/>
              <a:buChar char="●"/>
            </a:pPr>
            <a:r>
              <a:rPr lang="en" sz="1800"/>
              <a:t>Baby boom</a:t>
            </a:r>
            <a:endParaRPr sz="1800"/>
          </a:p>
          <a:p>
            <a:pPr indent="-342900" lvl="0" marL="457200" rtl="0" algn="l">
              <a:spcBef>
                <a:spcPts val="0"/>
              </a:spcBef>
              <a:spcAft>
                <a:spcPts val="0"/>
              </a:spcAft>
              <a:buSzPts val="1800"/>
              <a:buChar char="●"/>
            </a:pPr>
            <a:r>
              <a:rPr lang="en" sz="1800"/>
              <a:t>Prosperity</a:t>
            </a:r>
            <a:endParaRPr sz="1800"/>
          </a:p>
          <a:p>
            <a:pPr indent="-342900" lvl="0" marL="457200" rtl="0" algn="l">
              <a:spcBef>
                <a:spcPts val="0"/>
              </a:spcBef>
              <a:spcAft>
                <a:spcPts val="0"/>
              </a:spcAft>
              <a:buSzPts val="1800"/>
              <a:buChar char="●"/>
            </a:pPr>
            <a:r>
              <a:rPr lang="en" sz="1800"/>
              <a:t>Moving</a:t>
            </a:r>
            <a:r>
              <a:rPr lang="en" sz="1800"/>
              <a:t> to the suburbs</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rPr b="1" lang="en" sz="2300">
                <a:latin typeface="Luckiest Guy"/>
                <a:ea typeface="Luckiest Guy"/>
                <a:cs typeface="Luckiest Guy"/>
                <a:sym typeface="Luckiest Guy"/>
              </a:rPr>
              <a:t>Historical Events</a:t>
            </a:r>
            <a:endParaRPr b="1" sz="2300">
              <a:latin typeface="Luckiest Guy"/>
              <a:ea typeface="Luckiest Guy"/>
              <a:cs typeface="Luckiest Guy"/>
              <a:sym typeface="Luckiest Guy"/>
            </a:endParaRPr>
          </a:p>
          <a:p>
            <a:pPr indent="-342900" lvl="0" marL="457200" rtl="0" algn="l">
              <a:spcBef>
                <a:spcPts val="1000"/>
              </a:spcBef>
              <a:spcAft>
                <a:spcPts val="0"/>
              </a:spcAft>
              <a:buSzPts val="1800"/>
              <a:buChar char="●"/>
            </a:pPr>
            <a:r>
              <a:rPr lang="en" sz="1800"/>
              <a:t>Civil rights movement</a:t>
            </a:r>
            <a:endParaRPr sz="1800"/>
          </a:p>
          <a:p>
            <a:pPr indent="-342900" lvl="0" marL="457200" rtl="0" algn="l">
              <a:spcBef>
                <a:spcPts val="0"/>
              </a:spcBef>
              <a:spcAft>
                <a:spcPts val="0"/>
              </a:spcAft>
              <a:buSzPts val="1800"/>
              <a:buChar char="●"/>
            </a:pPr>
            <a:r>
              <a:rPr lang="en" sz="1800"/>
              <a:t>The Cold War</a:t>
            </a:r>
            <a:endParaRPr sz="1800"/>
          </a:p>
          <a:p>
            <a:pPr indent="-342900" lvl="0" marL="457200" rtl="0" algn="l">
              <a:spcBef>
                <a:spcPts val="0"/>
              </a:spcBef>
              <a:spcAft>
                <a:spcPts val="0"/>
              </a:spcAft>
              <a:buSzPts val="1800"/>
              <a:buChar char="●"/>
            </a:pPr>
            <a:r>
              <a:rPr lang="en" sz="1800"/>
              <a:t>Vietnam War</a:t>
            </a:r>
            <a:endParaRPr sz="1800"/>
          </a:p>
          <a:p>
            <a:pPr indent="-342900" lvl="0" marL="457200" rtl="0" algn="l">
              <a:spcBef>
                <a:spcPts val="0"/>
              </a:spcBef>
              <a:spcAft>
                <a:spcPts val="0"/>
              </a:spcAft>
              <a:buSzPts val="1800"/>
              <a:buChar char="●"/>
            </a:pPr>
            <a:r>
              <a:rPr lang="en" sz="1800"/>
              <a:t>Women's</a:t>
            </a:r>
            <a:r>
              <a:rPr lang="en" sz="1800"/>
              <a:t> liberation movement</a:t>
            </a:r>
            <a:endParaRPr sz="1800"/>
          </a:p>
        </p:txBody>
      </p:sp>
      <p:sp>
        <p:nvSpPr>
          <p:cNvPr id="9775" name="Google Shape;9775;p28"/>
          <p:cNvSpPr txBox="1"/>
          <p:nvPr>
            <p:ph type="title"/>
          </p:nvPr>
        </p:nvSpPr>
        <p:spPr>
          <a:xfrm>
            <a:off x="714900" y="259550"/>
            <a:ext cx="2122200" cy="830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History</a:t>
            </a:r>
            <a:endParaRPr/>
          </a:p>
        </p:txBody>
      </p:sp>
      <p:pic>
        <p:nvPicPr>
          <p:cNvPr id="9776" name="Google Shape;9776;p28"/>
          <p:cNvPicPr preferRelativeResize="0"/>
          <p:nvPr/>
        </p:nvPicPr>
        <p:blipFill>
          <a:blip r:embed="rId3">
            <a:alphaModFix/>
          </a:blip>
          <a:stretch>
            <a:fillRect/>
          </a:stretch>
        </p:blipFill>
        <p:spPr>
          <a:xfrm>
            <a:off x="5284859" y="0"/>
            <a:ext cx="3859133" cy="51435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80" name="Shape 9780"/>
        <p:cNvGrpSpPr/>
        <p:nvPr/>
      </p:nvGrpSpPr>
      <p:grpSpPr>
        <a:xfrm>
          <a:off x="0" y="0"/>
          <a:ext cx="0" cy="0"/>
          <a:chOff x="0" y="0"/>
          <a:chExt cx="0" cy="0"/>
        </a:xfrm>
      </p:grpSpPr>
      <p:sp>
        <p:nvSpPr>
          <p:cNvPr id="9781" name="Google Shape;9781;p29"/>
          <p:cNvSpPr txBox="1"/>
          <p:nvPr>
            <p:ph type="title"/>
          </p:nvPr>
        </p:nvSpPr>
        <p:spPr>
          <a:xfrm>
            <a:off x="5947875" y="503575"/>
            <a:ext cx="2495700" cy="13413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lang="en"/>
              <a:t>What is pop art?</a:t>
            </a:r>
            <a:endParaRPr/>
          </a:p>
        </p:txBody>
      </p:sp>
      <p:sp>
        <p:nvSpPr>
          <p:cNvPr id="9782" name="Google Shape;9782;p29"/>
          <p:cNvSpPr txBox="1"/>
          <p:nvPr>
            <p:ph idx="1" type="body"/>
          </p:nvPr>
        </p:nvSpPr>
        <p:spPr>
          <a:xfrm>
            <a:off x="1034875" y="2469400"/>
            <a:ext cx="3125100" cy="21327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1800"/>
              <a:t>The “Pop” in Pop Art is in reference to the art movement being heavily influenced and frequently incorporating popular culture.</a:t>
            </a:r>
            <a:endParaRPr sz="1800"/>
          </a:p>
        </p:txBody>
      </p:sp>
      <p:pic>
        <p:nvPicPr>
          <p:cNvPr id="9783" name="Google Shape;9783;p29"/>
          <p:cNvPicPr preferRelativeResize="0"/>
          <p:nvPr/>
        </p:nvPicPr>
        <p:blipFill>
          <a:blip r:embed="rId3">
            <a:alphaModFix/>
          </a:blip>
          <a:stretch>
            <a:fillRect/>
          </a:stretch>
        </p:blipFill>
        <p:spPr>
          <a:xfrm>
            <a:off x="1418700" y="115350"/>
            <a:ext cx="1879799" cy="1879799"/>
          </a:xfrm>
          <a:prstGeom prst="rect">
            <a:avLst/>
          </a:prstGeom>
          <a:noFill/>
          <a:ln>
            <a:noFill/>
          </a:ln>
        </p:spPr>
      </p:pic>
      <p:sp>
        <p:nvSpPr>
          <p:cNvPr id="9784" name="Google Shape;9784;p29"/>
          <p:cNvSpPr txBox="1"/>
          <p:nvPr/>
        </p:nvSpPr>
        <p:spPr>
          <a:xfrm>
            <a:off x="421200" y="304225"/>
            <a:ext cx="997500" cy="1416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 sz="1600">
                <a:solidFill>
                  <a:srgbClr val="292929"/>
                </a:solidFill>
                <a:highlight>
                  <a:srgbClr val="FFFFFF"/>
                </a:highlight>
                <a:latin typeface="Georgia"/>
                <a:ea typeface="Georgia"/>
                <a:cs typeface="Georgia"/>
                <a:sym typeface="Georgia"/>
              </a:rPr>
              <a:t>Peter Blake, Sources of Pop Art 7</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88" name="Shape 9788"/>
        <p:cNvGrpSpPr/>
        <p:nvPr/>
      </p:nvGrpSpPr>
      <p:grpSpPr>
        <a:xfrm>
          <a:off x="0" y="0"/>
          <a:ext cx="0" cy="0"/>
          <a:chOff x="0" y="0"/>
          <a:chExt cx="0" cy="0"/>
        </a:xfrm>
      </p:grpSpPr>
      <p:pic>
        <p:nvPicPr>
          <p:cNvPr descr="Actor Alan Cumming presents a quick fire guide to Pop Art.&#10; &#10;From the streets of Manhattan, Alan Cumming whips through the history of Pop Art in America and Britain, from Andy Warhol's soup cans to Peter Blake's blue jeans.&#10;&#10;Unlock Art is Tate's new short film series, offering a witty inside track on the world of art. Alan Cumming joins forces with new Doctor Who actor Peter Capaldi, Frank Skinner and other celebrity art fans to introduce some of the big ideas that have shaped art history.&#10;&#10;A new film is released each month, with topics ranging from the history of the nude and the nature of the art market, to Surrealism and Pop Art. The topic of the last of the eight films in the series will be put to an online public vote.&#10;&#10;Unlock Art is a collaboration between Tate and Le Méridien Hotels &amp; Resorts.&#10;&#10;As an ongoing supporter of Tate's work, Le Méridien also sponsors the Outset/Frieze Art Fair Fund to benefit the Tate collection, which enables Tate to buy work by emerging artists at Frieze London.&#10;&#10;Find out more on Tate's website:&#10;http://www.tate.org.uk/context-comment/video/unlock-art#open286633&#10;&#10;Subscribe for weekly films: http://goo.gl/X1ZnEl" id="9789" name="Google Shape;9789;p30" title="The World Goes Pop with Alan Cumming | Unlock Art | Tate">
            <a:hlinkClick r:id="rId3"/>
          </p:cNvPr>
          <p:cNvPicPr preferRelativeResize="0"/>
          <p:nvPr/>
        </p:nvPicPr>
        <p:blipFill>
          <a:blip r:embed="rId4">
            <a:alphaModFix/>
          </a:blip>
          <a:stretch>
            <a:fillRect/>
          </a:stretch>
        </p:blipFill>
        <p:spPr>
          <a:xfrm>
            <a:off x="1793450" y="487838"/>
            <a:ext cx="5557100" cy="41678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789"/>
                                        </p:tgtEl>
                                        <p:attrNameLst>
                                          <p:attrName>style.visibility</p:attrName>
                                        </p:attrNameLst>
                                      </p:cBhvr>
                                      <p:to>
                                        <p:strVal val="visible"/>
                                      </p:to>
                                    </p:set>
                                    <p:animEffect filter="fade" transition="in">
                                      <p:cBhvr>
                                        <p:cTn dur="1000"/>
                                        <p:tgtEl>
                                          <p:spTgt spid="978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93" name="Shape 9793"/>
        <p:cNvGrpSpPr/>
        <p:nvPr/>
      </p:nvGrpSpPr>
      <p:grpSpPr>
        <a:xfrm>
          <a:off x="0" y="0"/>
          <a:ext cx="0" cy="0"/>
          <a:chOff x="0" y="0"/>
          <a:chExt cx="0" cy="0"/>
        </a:xfrm>
      </p:grpSpPr>
      <p:sp>
        <p:nvSpPr>
          <p:cNvPr id="9794" name="Google Shape;9794;p31"/>
          <p:cNvSpPr txBox="1"/>
          <p:nvPr>
            <p:ph idx="1" type="body"/>
          </p:nvPr>
        </p:nvSpPr>
        <p:spPr>
          <a:xfrm>
            <a:off x="693675" y="1852250"/>
            <a:ext cx="3961500" cy="2638800"/>
          </a:xfrm>
          <a:prstGeom prst="rect">
            <a:avLst/>
          </a:prstGeom>
        </p:spPr>
        <p:txBody>
          <a:bodyPr anchorCtr="0" anchor="t" bIns="91425" lIns="91425" spcFirstLastPara="1" rIns="91425" wrap="square" tIns="91425">
            <a:noAutofit/>
          </a:bodyPr>
          <a:lstStyle/>
          <a:p>
            <a:pPr indent="-336550" lvl="0" marL="457200" rtl="0" algn="l">
              <a:spcBef>
                <a:spcPts val="0"/>
              </a:spcBef>
              <a:spcAft>
                <a:spcPts val="0"/>
              </a:spcAft>
              <a:buSzPts val="1700"/>
              <a:buChar char="●"/>
            </a:pPr>
            <a:r>
              <a:rPr lang="en" sz="1700"/>
              <a:t>Bold, primary colours</a:t>
            </a:r>
            <a:endParaRPr sz="1700"/>
          </a:p>
          <a:p>
            <a:pPr indent="-336550" lvl="0" marL="457200" rtl="0" algn="l">
              <a:spcBef>
                <a:spcPts val="0"/>
              </a:spcBef>
              <a:spcAft>
                <a:spcPts val="0"/>
              </a:spcAft>
              <a:buSzPts val="1700"/>
              <a:buChar char="●"/>
            </a:pPr>
            <a:r>
              <a:rPr lang="en" sz="1700"/>
              <a:t>Favored realism</a:t>
            </a:r>
            <a:endParaRPr sz="1700"/>
          </a:p>
          <a:p>
            <a:pPr indent="-336550" lvl="0" marL="457200" rtl="0" algn="l">
              <a:spcBef>
                <a:spcPts val="0"/>
              </a:spcBef>
              <a:spcAft>
                <a:spcPts val="0"/>
              </a:spcAft>
              <a:buSzPts val="1700"/>
              <a:buChar char="●"/>
            </a:pPr>
            <a:r>
              <a:rPr lang="en" sz="1700"/>
              <a:t>Everyday/identifiable imagery</a:t>
            </a:r>
            <a:endParaRPr sz="1700"/>
          </a:p>
          <a:p>
            <a:pPr indent="-336550" lvl="0" marL="457200" rtl="0" algn="l">
              <a:spcBef>
                <a:spcPts val="0"/>
              </a:spcBef>
              <a:spcAft>
                <a:spcPts val="0"/>
              </a:spcAft>
              <a:buSzPts val="1700"/>
              <a:buChar char="●"/>
            </a:pPr>
            <a:r>
              <a:rPr lang="en" sz="1700"/>
              <a:t>Connect the traditions of fine art with popular culture</a:t>
            </a:r>
            <a:endParaRPr sz="1700"/>
          </a:p>
          <a:p>
            <a:pPr indent="-336550" lvl="0" marL="457200" rtl="0" algn="l">
              <a:spcBef>
                <a:spcPts val="0"/>
              </a:spcBef>
              <a:spcAft>
                <a:spcPts val="0"/>
              </a:spcAft>
              <a:buSzPts val="1700"/>
              <a:buChar char="●"/>
            </a:pPr>
            <a:r>
              <a:rPr lang="en" sz="1700"/>
              <a:t>Merging of techniques</a:t>
            </a:r>
            <a:endParaRPr sz="1700"/>
          </a:p>
          <a:p>
            <a:pPr indent="-330200" lvl="1" marL="914400" rtl="0" algn="l">
              <a:spcBef>
                <a:spcPts val="0"/>
              </a:spcBef>
              <a:spcAft>
                <a:spcPts val="0"/>
              </a:spcAft>
              <a:buSzPts val="1600"/>
              <a:buChar char="○"/>
            </a:pPr>
            <a:r>
              <a:rPr lang="en" sz="1600"/>
              <a:t>Painting, photography, printmaking</a:t>
            </a:r>
            <a:endParaRPr sz="1600"/>
          </a:p>
          <a:p>
            <a:pPr indent="-330200" lvl="1" marL="914400" rtl="0" algn="l">
              <a:spcBef>
                <a:spcPts val="0"/>
              </a:spcBef>
              <a:spcAft>
                <a:spcPts val="0"/>
              </a:spcAft>
              <a:buSzPts val="1600"/>
              <a:buChar char="○"/>
            </a:pPr>
            <a:r>
              <a:rPr lang="en" sz="1600"/>
              <a:t>Handmade and mass produced</a:t>
            </a:r>
            <a:endParaRPr sz="1700"/>
          </a:p>
        </p:txBody>
      </p:sp>
      <p:sp>
        <p:nvSpPr>
          <p:cNvPr id="9795" name="Google Shape;9795;p31"/>
          <p:cNvSpPr txBox="1"/>
          <p:nvPr>
            <p:ph type="title"/>
          </p:nvPr>
        </p:nvSpPr>
        <p:spPr>
          <a:xfrm>
            <a:off x="693675" y="217100"/>
            <a:ext cx="4284600" cy="1439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POp Art Characteristics</a:t>
            </a:r>
            <a:endParaRPr/>
          </a:p>
        </p:txBody>
      </p:sp>
      <p:sp>
        <p:nvSpPr>
          <p:cNvPr id="9796" name="Google Shape;9796;p31"/>
          <p:cNvSpPr txBox="1"/>
          <p:nvPr>
            <p:ph idx="1" type="body"/>
          </p:nvPr>
        </p:nvSpPr>
        <p:spPr>
          <a:xfrm>
            <a:off x="4655175" y="1852250"/>
            <a:ext cx="3961500" cy="2638800"/>
          </a:xfrm>
          <a:prstGeom prst="rect">
            <a:avLst/>
          </a:prstGeom>
        </p:spPr>
        <p:txBody>
          <a:bodyPr anchorCtr="0" anchor="t" bIns="91425" lIns="91425" spcFirstLastPara="1" rIns="91425" wrap="square" tIns="91425">
            <a:noAutofit/>
          </a:bodyPr>
          <a:lstStyle/>
          <a:p>
            <a:pPr indent="-336550" lvl="0" marL="457200" rtl="0" algn="l">
              <a:spcBef>
                <a:spcPts val="0"/>
              </a:spcBef>
              <a:spcAft>
                <a:spcPts val="0"/>
              </a:spcAft>
              <a:buSzPts val="1700"/>
              <a:buChar char="●"/>
            </a:pPr>
            <a:r>
              <a:rPr lang="en" sz="1700"/>
              <a:t>Mass media</a:t>
            </a:r>
            <a:endParaRPr sz="1700"/>
          </a:p>
          <a:p>
            <a:pPr indent="-336550" lvl="0" marL="457200" rtl="0" algn="l">
              <a:spcBef>
                <a:spcPts val="0"/>
              </a:spcBef>
              <a:spcAft>
                <a:spcPts val="0"/>
              </a:spcAft>
              <a:buSzPts val="1700"/>
              <a:buChar char="●"/>
            </a:pPr>
            <a:r>
              <a:rPr lang="en" sz="1700"/>
              <a:t>Commercial advertising methods</a:t>
            </a:r>
            <a:endParaRPr sz="1700"/>
          </a:p>
          <a:p>
            <a:pPr indent="-330200" lvl="1" marL="914400" rtl="0" algn="l">
              <a:spcBef>
                <a:spcPts val="0"/>
              </a:spcBef>
              <a:spcAft>
                <a:spcPts val="0"/>
              </a:spcAft>
              <a:buSzPts val="1600"/>
              <a:buChar char="○"/>
            </a:pPr>
            <a:r>
              <a:rPr lang="en" sz="1600"/>
              <a:t>Silkscreening</a:t>
            </a:r>
            <a:endParaRPr sz="1600"/>
          </a:p>
          <a:p>
            <a:pPr indent="-330200" lvl="1" marL="914400" rtl="0" algn="l">
              <a:spcBef>
                <a:spcPts val="0"/>
              </a:spcBef>
              <a:spcAft>
                <a:spcPts val="0"/>
              </a:spcAft>
              <a:buSzPts val="1600"/>
              <a:buChar char="○"/>
            </a:pPr>
            <a:r>
              <a:rPr lang="en" sz="1600"/>
              <a:t>Producing multiples - takes away the preciousness of the work</a:t>
            </a:r>
            <a:endParaRPr b="1" sz="1600"/>
          </a:p>
          <a:p>
            <a:pPr indent="-336550" lvl="0" marL="457200" rtl="0" algn="l">
              <a:spcBef>
                <a:spcPts val="0"/>
              </a:spcBef>
              <a:spcAft>
                <a:spcPts val="0"/>
              </a:spcAft>
              <a:buSzPts val="1700"/>
              <a:buChar char="●"/>
            </a:pPr>
            <a:r>
              <a:rPr lang="en" sz="1700"/>
              <a:t>Irony and wit</a:t>
            </a:r>
            <a:endParaRPr sz="1700"/>
          </a:p>
          <a:p>
            <a:pPr indent="-336550" lvl="0" marL="457200" rtl="0" algn="l">
              <a:spcBef>
                <a:spcPts val="0"/>
              </a:spcBef>
              <a:spcAft>
                <a:spcPts val="0"/>
              </a:spcAft>
              <a:buSzPts val="1700"/>
              <a:buChar char="●"/>
            </a:pPr>
            <a:r>
              <a:rPr lang="en" sz="1700"/>
              <a:t>Universally acceptable</a:t>
            </a:r>
            <a:endParaRPr b="1" sz="1700"/>
          </a:p>
          <a:p>
            <a:pPr indent="-336550" lvl="0" marL="457200" rtl="0" algn="l">
              <a:spcBef>
                <a:spcPts val="0"/>
              </a:spcBef>
              <a:spcAft>
                <a:spcPts val="0"/>
              </a:spcAft>
              <a:buSzPts val="1700"/>
              <a:buChar char="●"/>
            </a:pPr>
            <a:r>
              <a:rPr lang="en" sz="1700"/>
              <a:t>Recognition of consumerism and materialism as a natural fact</a:t>
            </a:r>
            <a:endParaRPr sz="1700"/>
          </a:p>
        </p:txBody>
      </p:sp>
      <p:grpSp>
        <p:nvGrpSpPr>
          <p:cNvPr id="9797" name="Google Shape;9797;p31"/>
          <p:cNvGrpSpPr/>
          <p:nvPr/>
        </p:nvGrpSpPr>
        <p:grpSpPr>
          <a:xfrm rot="10800000">
            <a:off x="8453919" y="1116189"/>
            <a:ext cx="146481" cy="144443"/>
            <a:chOff x="-2275450" y="1955300"/>
            <a:chExt cx="416850" cy="411050"/>
          </a:xfrm>
        </p:grpSpPr>
        <p:sp>
          <p:nvSpPr>
            <p:cNvPr id="9798" name="Google Shape;9798;p31"/>
            <p:cNvSpPr/>
            <p:nvPr/>
          </p:nvSpPr>
          <p:spPr>
            <a:xfrm>
              <a:off x="-2257000" y="1972675"/>
              <a:ext cx="380225" cy="376300"/>
            </a:xfrm>
            <a:custGeom>
              <a:rect b="b" l="l" r="r" t="t"/>
              <a:pathLst>
                <a:path extrusionOk="0" h="15052" w="15209">
                  <a:moveTo>
                    <a:pt x="10032" y="0"/>
                  </a:moveTo>
                  <a:cubicBezTo>
                    <a:pt x="9651" y="0"/>
                    <a:pt x="9272" y="123"/>
                    <a:pt x="8957" y="363"/>
                  </a:cubicBezTo>
                  <a:lnTo>
                    <a:pt x="6470" y="2253"/>
                  </a:lnTo>
                  <a:lnTo>
                    <a:pt x="3503" y="1278"/>
                  </a:lnTo>
                  <a:cubicBezTo>
                    <a:pt x="3321" y="1218"/>
                    <a:pt x="3133" y="1189"/>
                    <a:pt x="2947" y="1189"/>
                  </a:cubicBezTo>
                  <a:cubicBezTo>
                    <a:pt x="2478" y="1189"/>
                    <a:pt x="2020" y="1375"/>
                    <a:pt x="1680" y="1721"/>
                  </a:cubicBezTo>
                  <a:cubicBezTo>
                    <a:pt x="1203" y="2202"/>
                    <a:pt x="1045" y="2913"/>
                    <a:pt x="1270" y="3552"/>
                  </a:cubicBezTo>
                  <a:lnTo>
                    <a:pt x="2300" y="6500"/>
                  </a:lnTo>
                  <a:lnTo>
                    <a:pt x="454" y="9020"/>
                  </a:lnTo>
                  <a:cubicBezTo>
                    <a:pt x="59" y="9561"/>
                    <a:pt x="0" y="10278"/>
                    <a:pt x="304" y="10874"/>
                  </a:cubicBezTo>
                  <a:cubicBezTo>
                    <a:pt x="606" y="11472"/>
                    <a:pt x="1219" y="11848"/>
                    <a:pt x="1888" y="11848"/>
                  </a:cubicBezTo>
                  <a:lnTo>
                    <a:pt x="5050" y="11780"/>
                  </a:lnTo>
                  <a:lnTo>
                    <a:pt x="6877" y="14313"/>
                  </a:lnTo>
                  <a:cubicBezTo>
                    <a:pt x="7211" y="14776"/>
                    <a:pt x="7747" y="15050"/>
                    <a:pt x="8318" y="15051"/>
                  </a:cubicBezTo>
                  <a:cubicBezTo>
                    <a:pt x="8417" y="15051"/>
                    <a:pt x="8516" y="15043"/>
                    <a:pt x="8612" y="15027"/>
                  </a:cubicBezTo>
                  <a:cubicBezTo>
                    <a:pt x="9281" y="14918"/>
                    <a:pt x="9828" y="14435"/>
                    <a:pt x="10021" y="13787"/>
                  </a:cubicBezTo>
                  <a:lnTo>
                    <a:pt x="10920" y="10796"/>
                  </a:lnTo>
                  <a:lnTo>
                    <a:pt x="13894" y="9840"/>
                  </a:lnTo>
                  <a:cubicBezTo>
                    <a:pt x="14538" y="9634"/>
                    <a:pt x="15009" y="9080"/>
                    <a:pt x="15110" y="8410"/>
                  </a:cubicBezTo>
                  <a:cubicBezTo>
                    <a:pt x="15209" y="7741"/>
                    <a:pt x="14920" y="7073"/>
                    <a:pt x="14365" y="6687"/>
                  </a:cubicBezTo>
                  <a:lnTo>
                    <a:pt x="11798" y="4908"/>
                  </a:lnTo>
                  <a:lnTo>
                    <a:pt x="11810" y="1784"/>
                  </a:lnTo>
                  <a:cubicBezTo>
                    <a:pt x="11814" y="1107"/>
                    <a:pt x="11432" y="487"/>
                    <a:pt x="10825" y="187"/>
                  </a:cubicBezTo>
                  <a:cubicBezTo>
                    <a:pt x="10573" y="62"/>
                    <a:pt x="10302" y="0"/>
                    <a:pt x="1003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99" name="Google Shape;9799;p31"/>
            <p:cNvSpPr/>
            <p:nvPr/>
          </p:nvSpPr>
          <p:spPr>
            <a:xfrm>
              <a:off x="-2275450" y="1955300"/>
              <a:ext cx="416850" cy="411050"/>
            </a:xfrm>
            <a:custGeom>
              <a:rect b="b" l="l" r="r" t="t"/>
              <a:pathLst>
                <a:path extrusionOk="0" h="16442" w="16674">
                  <a:moveTo>
                    <a:pt x="10770" y="1389"/>
                  </a:moveTo>
                  <a:lnTo>
                    <a:pt x="10770" y="1391"/>
                  </a:lnTo>
                  <a:cubicBezTo>
                    <a:pt x="10771" y="1391"/>
                    <a:pt x="10771" y="1391"/>
                    <a:pt x="10772" y="1391"/>
                  </a:cubicBezTo>
                  <a:cubicBezTo>
                    <a:pt x="11371" y="1391"/>
                    <a:pt x="11856" y="1878"/>
                    <a:pt x="11853" y="2477"/>
                  </a:cubicBezTo>
                  <a:lnTo>
                    <a:pt x="11841" y="5965"/>
                  </a:lnTo>
                  <a:lnTo>
                    <a:pt x="14707" y="7954"/>
                  </a:lnTo>
                  <a:cubicBezTo>
                    <a:pt x="15045" y="8189"/>
                    <a:pt x="15220" y="8595"/>
                    <a:pt x="15160" y="9003"/>
                  </a:cubicBezTo>
                  <a:cubicBezTo>
                    <a:pt x="15100" y="9410"/>
                    <a:pt x="14812" y="9747"/>
                    <a:pt x="14421" y="9874"/>
                  </a:cubicBezTo>
                  <a:lnTo>
                    <a:pt x="11098" y="10940"/>
                  </a:lnTo>
                  <a:lnTo>
                    <a:pt x="10094" y="14281"/>
                  </a:lnTo>
                  <a:cubicBezTo>
                    <a:pt x="9974" y="14675"/>
                    <a:pt x="9642" y="14967"/>
                    <a:pt x="9235" y="15036"/>
                  </a:cubicBezTo>
                  <a:cubicBezTo>
                    <a:pt x="9175" y="15046"/>
                    <a:pt x="9115" y="15051"/>
                    <a:pt x="9056" y="15051"/>
                  </a:cubicBezTo>
                  <a:cubicBezTo>
                    <a:pt x="8712" y="15051"/>
                    <a:pt x="8383" y="14886"/>
                    <a:pt x="8178" y="14601"/>
                  </a:cubicBezTo>
                  <a:lnTo>
                    <a:pt x="6138" y="11772"/>
                  </a:lnTo>
                  <a:lnTo>
                    <a:pt x="2650" y="11849"/>
                  </a:lnTo>
                  <a:lnTo>
                    <a:pt x="2626" y="11849"/>
                  </a:lnTo>
                  <a:cubicBezTo>
                    <a:pt x="2218" y="11848"/>
                    <a:pt x="1845" y="11618"/>
                    <a:pt x="1662" y="11255"/>
                  </a:cubicBezTo>
                  <a:cubicBezTo>
                    <a:pt x="1477" y="10891"/>
                    <a:pt x="1512" y="10455"/>
                    <a:pt x="1753" y="10126"/>
                  </a:cubicBezTo>
                  <a:lnTo>
                    <a:pt x="3813" y="7312"/>
                  </a:lnTo>
                  <a:lnTo>
                    <a:pt x="2663" y="4018"/>
                  </a:lnTo>
                  <a:cubicBezTo>
                    <a:pt x="2527" y="3629"/>
                    <a:pt x="2624" y="3197"/>
                    <a:pt x="2914" y="2902"/>
                  </a:cubicBezTo>
                  <a:cubicBezTo>
                    <a:pt x="3121" y="2692"/>
                    <a:pt x="3400" y="2578"/>
                    <a:pt x="3686" y="2578"/>
                  </a:cubicBezTo>
                  <a:cubicBezTo>
                    <a:pt x="3799" y="2578"/>
                    <a:pt x="3913" y="2596"/>
                    <a:pt x="4024" y="2632"/>
                  </a:cubicBezTo>
                  <a:lnTo>
                    <a:pt x="7338" y="3722"/>
                  </a:lnTo>
                  <a:lnTo>
                    <a:pt x="10114" y="1611"/>
                  </a:lnTo>
                  <a:cubicBezTo>
                    <a:pt x="10303" y="1467"/>
                    <a:pt x="10533" y="1389"/>
                    <a:pt x="10770" y="1389"/>
                  </a:cubicBezTo>
                  <a:close/>
                  <a:moveTo>
                    <a:pt x="10770" y="1"/>
                  </a:moveTo>
                  <a:cubicBezTo>
                    <a:pt x="10230" y="2"/>
                    <a:pt x="9704" y="178"/>
                    <a:pt x="9273" y="505"/>
                  </a:cubicBezTo>
                  <a:lnTo>
                    <a:pt x="7078" y="2174"/>
                  </a:lnTo>
                  <a:lnTo>
                    <a:pt x="4459" y="1313"/>
                  </a:lnTo>
                  <a:cubicBezTo>
                    <a:pt x="4205" y="1230"/>
                    <a:pt x="3944" y="1189"/>
                    <a:pt x="3686" y="1189"/>
                  </a:cubicBezTo>
                  <a:cubicBezTo>
                    <a:pt x="3033" y="1189"/>
                    <a:pt x="2394" y="1448"/>
                    <a:pt x="1922" y="1929"/>
                  </a:cubicBezTo>
                  <a:cubicBezTo>
                    <a:pt x="1263" y="2600"/>
                    <a:pt x="1042" y="3588"/>
                    <a:pt x="1352" y="4476"/>
                  </a:cubicBezTo>
                  <a:lnTo>
                    <a:pt x="2262" y="7080"/>
                  </a:lnTo>
                  <a:lnTo>
                    <a:pt x="632" y="9305"/>
                  </a:lnTo>
                  <a:cubicBezTo>
                    <a:pt x="83" y="10056"/>
                    <a:pt x="0" y="11053"/>
                    <a:pt x="422" y="11884"/>
                  </a:cubicBezTo>
                  <a:cubicBezTo>
                    <a:pt x="843" y="12714"/>
                    <a:pt x="1696" y="13238"/>
                    <a:pt x="2626" y="13238"/>
                  </a:cubicBezTo>
                  <a:lnTo>
                    <a:pt x="2680" y="13238"/>
                  </a:lnTo>
                  <a:lnTo>
                    <a:pt x="5438" y="13177"/>
                  </a:lnTo>
                  <a:lnTo>
                    <a:pt x="7052" y="15414"/>
                  </a:lnTo>
                  <a:cubicBezTo>
                    <a:pt x="7521" y="16066"/>
                    <a:pt x="8271" y="16441"/>
                    <a:pt x="9057" y="16441"/>
                  </a:cubicBezTo>
                  <a:cubicBezTo>
                    <a:pt x="9193" y="16441"/>
                    <a:pt x="9329" y="16430"/>
                    <a:pt x="9466" y="16407"/>
                  </a:cubicBezTo>
                  <a:cubicBezTo>
                    <a:pt x="10394" y="16251"/>
                    <a:pt x="11153" y="15582"/>
                    <a:pt x="11423" y="14681"/>
                  </a:cubicBezTo>
                  <a:lnTo>
                    <a:pt x="12218" y="12040"/>
                  </a:lnTo>
                  <a:lnTo>
                    <a:pt x="14845" y="11198"/>
                  </a:lnTo>
                  <a:cubicBezTo>
                    <a:pt x="15740" y="10910"/>
                    <a:pt x="16396" y="10138"/>
                    <a:pt x="16534" y="9208"/>
                  </a:cubicBezTo>
                  <a:cubicBezTo>
                    <a:pt x="16673" y="8278"/>
                    <a:pt x="16272" y="7348"/>
                    <a:pt x="15499" y="6812"/>
                  </a:cubicBezTo>
                  <a:lnTo>
                    <a:pt x="13232" y="5240"/>
                  </a:lnTo>
                  <a:lnTo>
                    <a:pt x="13242" y="2483"/>
                  </a:lnTo>
                  <a:cubicBezTo>
                    <a:pt x="13249" y="1541"/>
                    <a:pt x="12718" y="678"/>
                    <a:pt x="11873" y="261"/>
                  </a:cubicBezTo>
                  <a:cubicBezTo>
                    <a:pt x="11529" y="91"/>
                    <a:pt x="11153" y="2"/>
                    <a:pt x="10770" y="2"/>
                  </a:cubicBezTo>
                  <a:lnTo>
                    <a:pt x="10770"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00" name="Google Shape;9800;p31"/>
            <p:cNvSpPr/>
            <p:nvPr/>
          </p:nvSpPr>
          <p:spPr>
            <a:xfrm>
              <a:off x="-2227400" y="2003550"/>
              <a:ext cx="318200" cy="314525"/>
            </a:xfrm>
            <a:custGeom>
              <a:rect b="b" l="l" r="r" t="t"/>
              <a:pathLst>
                <a:path extrusionOk="0" h="12581" w="12728">
                  <a:moveTo>
                    <a:pt x="8840" y="0"/>
                  </a:moveTo>
                  <a:cubicBezTo>
                    <a:pt x="8729" y="0"/>
                    <a:pt x="8616" y="35"/>
                    <a:pt x="8515" y="112"/>
                  </a:cubicBezTo>
                  <a:lnTo>
                    <a:pt x="5512" y="2397"/>
                  </a:lnTo>
                  <a:lnTo>
                    <a:pt x="1928" y="1216"/>
                  </a:lnTo>
                  <a:cubicBezTo>
                    <a:pt x="1870" y="1198"/>
                    <a:pt x="1812" y="1189"/>
                    <a:pt x="1756" y="1189"/>
                  </a:cubicBezTo>
                  <a:cubicBezTo>
                    <a:pt x="1402" y="1189"/>
                    <a:pt x="1119" y="1543"/>
                    <a:pt x="1247" y="1910"/>
                  </a:cubicBezTo>
                  <a:lnTo>
                    <a:pt x="2491" y="5472"/>
                  </a:lnTo>
                  <a:lnTo>
                    <a:pt x="262" y="8516"/>
                  </a:lnTo>
                  <a:cubicBezTo>
                    <a:pt x="1" y="8873"/>
                    <a:pt x="256" y="9377"/>
                    <a:pt x="699" y="9377"/>
                  </a:cubicBezTo>
                  <a:lnTo>
                    <a:pt x="4483" y="9295"/>
                  </a:lnTo>
                  <a:lnTo>
                    <a:pt x="6690" y="12355"/>
                  </a:lnTo>
                  <a:cubicBezTo>
                    <a:pt x="6791" y="12496"/>
                    <a:pt x="6955" y="12580"/>
                    <a:pt x="7129" y="12580"/>
                  </a:cubicBezTo>
                  <a:cubicBezTo>
                    <a:pt x="7159" y="12580"/>
                    <a:pt x="7189" y="12578"/>
                    <a:pt x="7219" y="12572"/>
                  </a:cubicBezTo>
                  <a:cubicBezTo>
                    <a:pt x="7422" y="12538"/>
                    <a:pt x="7588" y="12392"/>
                    <a:pt x="7647" y="12195"/>
                  </a:cubicBezTo>
                  <a:lnTo>
                    <a:pt x="8735" y="8581"/>
                  </a:lnTo>
                  <a:lnTo>
                    <a:pt x="12328" y="7429"/>
                  </a:lnTo>
                  <a:cubicBezTo>
                    <a:pt x="12524" y="7365"/>
                    <a:pt x="12667" y="7196"/>
                    <a:pt x="12697" y="6993"/>
                  </a:cubicBezTo>
                  <a:cubicBezTo>
                    <a:pt x="12727" y="6789"/>
                    <a:pt x="12639" y="6586"/>
                    <a:pt x="12471" y="6468"/>
                  </a:cubicBezTo>
                  <a:lnTo>
                    <a:pt x="9370" y="4318"/>
                  </a:lnTo>
                  <a:lnTo>
                    <a:pt x="9384" y="545"/>
                  </a:lnTo>
                  <a:cubicBezTo>
                    <a:pt x="9385" y="223"/>
                    <a:pt x="9121" y="0"/>
                    <a:pt x="8840" y="0"/>
                  </a:cubicBezTo>
                  <a:close/>
                </a:path>
              </a:pathLst>
            </a:custGeom>
            <a:solidFill>
              <a:srgbClr val="F2E8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01" name="Google Shape;9801;p31"/>
            <p:cNvSpPr/>
            <p:nvPr/>
          </p:nvSpPr>
          <p:spPr>
            <a:xfrm>
              <a:off x="-2238675" y="1990025"/>
              <a:ext cx="343575" cy="341550"/>
            </a:xfrm>
            <a:custGeom>
              <a:rect b="b" l="l" r="r" t="t"/>
              <a:pathLst>
                <a:path extrusionOk="0" h="13662" w="13743">
                  <a:moveTo>
                    <a:pt x="9293" y="1084"/>
                  </a:moveTo>
                  <a:lnTo>
                    <a:pt x="9280" y="5142"/>
                  </a:lnTo>
                  <a:lnTo>
                    <a:pt x="12614" y="7454"/>
                  </a:lnTo>
                  <a:lnTo>
                    <a:pt x="8749" y="8694"/>
                  </a:lnTo>
                  <a:lnTo>
                    <a:pt x="7581" y="12580"/>
                  </a:lnTo>
                  <a:lnTo>
                    <a:pt x="5208" y="9288"/>
                  </a:lnTo>
                  <a:lnTo>
                    <a:pt x="1151" y="9377"/>
                  </a:lnTo>
                  <a:lnTo>
                    <a:pt x="3548" y="6103"/>
                  </a:lnTo>
                  <a:lnTo>
                    <a:pt x="2210" y="2272"/>
                  </a:lnTo>
                  <a:lnTo>
                    <a:pt x="6064" y="3540"/>
                  </a:lnTo>
                  <a:lnTo>
                    <a:pt x="9293" y="1084"/>
                  </a:lnTo>
                  <a:close/>
                  <a:moveTo>
                    <a:pt x="9294" y="0"/>
                  </a:moveTo>
                  <a:cubicBezTo>
                    <a:pt x="9057" y="0"/>
                    <a:pt x="8827" y="78"/>
                    <a:pt x="8639" y="222"/>
                  </a:cubicBezTo>
                  <a:lnTo>
                    <a:pt x="5862" y="2333"/>
                  </a:lnTo>
                  <a:lnTo>
                    <a:pt x="2548" y="1243"/>
                  </a:lnTo>
                  <a:cubicBezTo>
                    <a:pt x="2437" y="1207"/>
                    <a:pt x="2323" y="1189"/>
                    <a:pt x="2210" y="1189"/>
                  </a:cubicBezTo>
                  <a:cubicBezTo>
                    <a:pt x="1924" y="1189"/>
                    <a:pt x="1644" y="1303"/>
                    <a:pt x="1437" y="1513"/>
                  </a:cubicBezTo>
                  <a:cubicBezTo>
                    <a:pt x="1149" y="1808"/>
                    <a:pt x="1052" y="2240"/>
                    <a:pt x="1187" y="2629"/>
                  </a:cubicBezTo>
                  <a:lnTo>
                    <a:pt x="2337" y="5923"/>
                  </a:lnTo>
                  <a:lnTo>
                    <a:pt x="276" y="8737"/>
                  </a:lnTo>
                  <a:cubicBezTo>
                    <a:pt x="36" y="9066"/>
                    <a:pt x="0" y="9503"/>
                    <a:pt x="184" y="9867"/>
                  </a:cubicBezTo>
                  <a:cubicBezTo>
                    <a:pt x="369" y="10229"/>
                    <a:pt x="742" y="10460"/>
                    <a:pt x="1150" y="10460"/>
                  </a:cubicBezTo>
                  <a:lnTo>
                    <a:pt x="1174" y="10460"/>
                  </a:lnTo>
                  <a:lnTo>
                    <a:pt x="4661" y="10383"/>
                  </a:lnTo>
                  <a:lnTo>
                    <a:pt x="6702" y="13213"/>
                  </a:lnTo>
                  <a:cubicBezTo>
                    <a:pt x="6907" y="13498"/>
                    <a:pt x="7235" y="13662"/>
                    <a:pt x="7578" y="13662"/>
                  </a:cubicBezTo>
                  <a:cubicBezTo>
                    <a:pt x="7638" y="13662"/>
                    <a:pt x="7698" y="13657"/>
                    <a:pt x="7759" y="13647"/>
                  </a:cubicBezTo>
                  <a:cubicBezTo>
                    <a:pt x="8164" y="13579"/>
                    <a:pt x="8497" y="13286"/>
                    <a:pt x="8616" y="12892"/>
                  </a:cubicBezTo>
                  <a:lnTo>
                    <a:pt x="9622" y="9551"/>
                  </a:lnTo>
                  <a:lnTo>
                    <a:pt x="12942" y="8485"/>
                  </a:lnTo>
                  <a:cubicBezTo>
                    <a:pt x="13334" y="8359"/>
                    <a:pt x="13622" y="8021"/>
                    <a:pt x="13682" y="7614"/>
                  </a:cubicBezTo>
                  <a:cubicBezTo>
                    <a:pt x="13743" y="7207"/>
                    <a:pt x="13567" y="6800"/>
                    <a:pt x="13228" y="6565"/>
                  </a:cubicBezTo>
                  <a:lnTo>
                    <a:pt x="10362" y="4576"/>
                  </a:lnTo>
                  <a:lnTo>
                    <a:pt x="10375" y="1088"/>
                  </a:lnTo>
                  <a:cubicBezTo>
                    <a:pt x="10377" y="488"/>
                    <a:pt x="9892" y="2"/>
                    <a:pt x="9292" y="2"/>
                  </a:cubicBezTo>
                  <a:lnTo>
                    <a:pt x="929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802" name="Google Shape;9802;p31"/>
          <p:cNvGrpSpPr/>
          <p:nvPr/>
        </p:nvGrpSpPr>
        <p:grpSpPr>
          <a:xfrm rot="10800000">
            <a:off x="8600419" y="561289"/>
            <a:ext cx="146481" cy="144443"/>
            <a:chOff x="-2275450" y="1955300"/>
            <a:chExt cx="416850" cy="411050"/>
          </a:xfrm>
        </p:grpSpPr>
        <p:sp>
          <p:nvSpPr>
            <p:cNvPr id="9803" name="Google Shape;9803;p31"/>
            <p:cNvSpPr/>
            <p:nvPr/>
          </p:nvSpPr>
          <p:spPr>
            <a:xfrm>
              <a:off x="-2257000" y="1972675"/>
              <a:ext cx="380225" cy="376300"/>
            </a:xfrm>
            <a:custGeom>
              <a:rect b="b" l="l" r="r" t="t"/>
              <a:pathLst>
                <a:path extrusionOk="0" h="15052" w="15209">
                  <a:moveTo>
                    <a:pt x="10032" y="0"/>
                  </a:moveTo>
                  <a:cubicBezTo>
                    <a:pt x="9651" y="0"/>
                    <a:pt x="9272" y="123"/>
                    <a:pt x="8957" y="363"/>
                  </a:cubicBezTo>
                  <a:lnTo>
                    <a:pt x="6470" y="2253"/>
                  </a:lnTo>
                  <a:lnTo>
                    <a:pt x="3503" y="1278"/>
                  </a:lnTo>
                  <a:cubicBezTo>
                    <a:pt x="3321" y="1218"/>
                    <a:pt x="3133" y="1189"/>
                    <a:pt x="2947" y="1189"/>
                  </a:cubicBezTo>
                  <a:cubicBezTo>
                    <a:pt x="2478" y="1189"/>
                    <a:pt x="2020" y="1375"/>
                    <a:pt x="1680" y="1721"/>
                  </a:cubicBezTo>
                  <a:cubicBezTo>
                    <a:pt x="1203" y="2202"/>
                    <a:pt x="1045" y="2913"/>
                    <a:pt x="1270" y="3552"/>
                  </a:cubicBezTo>
                  <a:lnTo>
                    <a:pt x="2300" y="6500"/>
                  </a:lnTo>
                  <a:lnTo>
                    <a:pt x="454" y="9020"/>
                  </a:lnTo>
                  <a:cubicBezTo>
                    <a:pt x="59" y="9561"/>
                    <a:pt x="0" y="10278"/>
                    <a:pt x="304" y="10874"/>
                  </a:cubicBezTo>
                  <a:cubicBezTo>
                    <a:pt x="606" y="11472"/>
                    <a:pt x="1219" y="11848"/>
                    <a:pt x="1888" y="11848"/>
                  </a:cubicBezTo>
                  <a:lnTo>
                    <a:pt x="5050" y="11780"/>
                  </a:lnTo>
                  <a:lnTo>
                    <a:pt x="6877" y="14313"/>
                  </a:lnTo>
                  <a:cubicBezTo>
                    <a:pt x="7211" y="14776"/>
                    <a:pt x="7747" y="15050"/>
                    <a:pt x="8318" y="15051"/>
                  </a:cubicBezTo>
                  <a:cubicBezTo>
                    <a:pt x="8417" y="15051"/>
                    <a:pt x="8516" y="15043"/>
                    <a:pt x="8612" y="15027"/>
                  </a:cubicBezTo>
                  <a:cubicBezTo>
                    <a:pt x="9281" y="14918"/>
                    <a:pt x="9828" y="14435"/>
                    <a:pt x="10021" y="13787"/>
                  </a:cubicBezTo>
                  <a:lnTo>
                    <a:pt x="10920" y="10796"/>
                  </a:lnTo>
                  <a:lnTo>
                    <a:pt x="13894" y="9840"/>
                  </a:lnTo>
                  <a:cubicBezTo>
                    <a:pt x="14538" y="9634"/>
                    <a:pt x="15009" y="9080"/>
                    <a:pt x="15110" y="8410"/>
                  </a:cubicBezTo>
                  <a:cubicBezTo>
                    <a:pt x="15209" y="7741"/>
                    <a:pt x="14920" y="7073"/>
                    <a:pt x="14365" y="6687"/>
                  </a:cubicBezTo>
                  <a:lnTo>
                    <a:pt x="11798" y="4908"/>
                  </a:lnTo>
                  <a:lnTo>
                    <a:pt x="11810" y="1784"/>
                  </a:lnTo>
                  <a:cubicBezTo>
                    <a:pt x="11814" y="1107"/>
                    <a:pt x="11432" y="487"/>
                    <a:pt x="10825" y="187"/>
                  </a:cubicBezTo>
                  <a:cubicBezTo>
                    <a:pt x="10573" y="62"/>
                    <a:pt x="10302" y="0"/>
                    <a:pt x="1003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04" name="Google Shape;9804;p31"/>
            <p:cNvSpPr/>
            <p:nvPr/>
          </p:nvSpPr>
          <p:spPr>
            <a:xfrm>
              <a:off x="-2275450" y="1955300"/>
              <a:ext cx="416850" cy="411050"/>
            </a:xfrm>
            <a:custGeom>
              <a:rect b="b" l="l" r="r" t="t"/>
              <a:pathLst>
                <a:path extrusionOk="0" h="16442" w="16674">
                  <a:moveTo>
                    <a:pt x="10770" y="1389"/>
                  </a:moveTo>
                  <a:lnTo>
                    <a:pt x="10770" y="1391"/>
                  </a:lnTo>
                  <a:cubicBezTo>
                    <a:pt x="10771" y="1391"/>
                    <a:pt x="10771" y="1391"/>
                    <a:pt x="10772" y="1391"/>
                  </a:cubicBezTo>
                  <a:cubicBezTo>
                    <a:pt x="11371" y="1391"/>
                    <a:pt x="11856" y="1878"/>
                    <a:pt x="11853" y="2477"/>
                  </a:cubicBezTo>
                  <a:lnTo>
                    <a:pt x="11841" y="5965"/>
                  </a:lnTo>
                  <a:lnTo>
                    <a:pt x="14707" y="7954"/>
                  </a:lnTo>
                  <a:cubicBezTo>
                    <a:pt x="15045" y="8189"/>
                    <a:pt x="15220" y="8595"/>
                    <a:pt x="15160" y="9003"/>
                  </a:cubicBezTo>
                  <a:cubicBezTo>
                    <a:pt x="15100" y="9410"/>
                    <a:pt x="14812" y="9747"/>
                    <a:pt x="14421" y="9874"/>
                  </a:cubicBezTo>
                  <a:lnTo>
                    <a:pt x="11098" y="10940"/>
                  </a:lnTo>
                  <a:lnTo>
                    <a:pt x="10094" y="14281"/>
                  </a:lnTo>
                  <a:cubicBezTo>
                    <a:pt x="9974" y="14675"/>
                    <a:pt x="9642" y="14967"/>
                    <a:pt x="9235" y="15036"/>
                  </a:cubicBezTo>
                  <a:cubicBezTo>
                    <a:pt x="9175" y="15046"/>
                    <a:pt x="9115" y="15051"/>
                    <a:pt x="9056" y="15051"/>
                  </a:cubicBezTo>
                  <a:cubicBezTo>
                    <a:pt x="8712" y="15051"/>
                    <a:pt x="8383" y="14886"/>
                    <a:pt x="8178" y="14601"/>
                  </a:cubicBezTo>
                  <a:lnTo>
                    <a:pt x="6138" y="11772"/>
                  </a:lnTo>
                  <a:lnTo>
                    <a:pt x="2650" y="11849"/>
                  </a:lnTo>
                  <a:lnTo>
                    <a:pt x="2626" y="11849"/>
                  </a:lnTo>
                  <a:cubicBezTo>
                    <a:pt x="2218" y="11848"/>
                    <a:pt x="1845" y="11618"/>
                    <a:pt x="1662" y="11255"/>
                  </a:cubicBezTo>
                  <a:cubicBezTo>
                    <a:pt x="1477" y="10891"/>
                    <a:pt x="1512" y="10455"/>
                    <a:pt x="1753" y="10126"/>
                  </a:cubicBezTo>
                  <a:lnTo>
                    <a:pt x="3813" y="7312"/>
                  </a:lnTo>
                  <a:lnTo>
                    <a:pt x="2663" y="4018"/>
                  </a:lnTo>
                  <a:cubicBezTo>
                    <a:pt x="2527" y="3629"/>
                    <a:pt x="2624" y="3197"/>
                    <a:pt x="2914" y="2902"/>
                  </a:cubicBezTo>
                  <a:cubicBezTo>
                    <a:pt x="3121" y="2692"/>
                    <a:pt x="3400" y="2578"/>
                    <a:pt x="3686" y="2578"/>
                  </a:cubicBezTo>
                  <a:cubicBezTo>
                    <a:pt x="3799" y="2578"/>
                    <a:pt x="3913" y="2596"/>
                    <a:pt x="4024" y="2632"/>
                  </a:cubicBezTo>
                  <a:lnTo>
                    <a:pt x="7338" y="3722"/>
                  </a:lnTo>
                  <a:lnTo>
                    <a:pt x="10114" y="1611"/>
                  </a:lnTo>
                  <a:cubicBezTo>
                    <a:pt x="10303" y="1467"/>
                    <a:pt x="10533" y="1389"/>
                    <a:pt x="10770" y="1389"/>
                  </a:cubicBezTo>
                  <a:close/>
                  <a:moveTo>
                    <a:pt x="10770" y="1"/>
                  </a:moveTo>
                  <a:cubicBezTo>
                    <a:pt x="10230" y="2"/>
                    <a:pt x="9704" y="178"/>
                    <a:pt x="9273" y="505"/>
                  </a:cubicBezTo>
                  <a:lnTo>
                    <a:pt x="7078" y="2174"/>
                  </a:lnTo>
                  <a:lnTo>
                    <a:pt x="4459" y="1313"/>
                  </a:lnTo>
                  <a:cubicBezTo>
                    <a:pt x="4205" y="1230"/>
                    <a:pt x="3944" y="1189"/>
                    <a:pt x="3686" y="1189"/>
                  </a:cubicBezTo>
                  <a:cubicBezTo>
                    <a:pt x="3033" y="1189"/>
                    <a:pt x="2394" y="1448"/>
                    <a:pt x="1922" y="1929"/>
                  </a:cubicBezTo>
                  <a:cubicBezTo>
                    <a:pt x="1263" y="2600"/>
                    <a:pt x="1042" y="3588"/>
                    <a:pt x="1352" y="4476"/>
                  </a:cubicBezTo>
                  <a:lnTo>
                    <a:pt x="2262" y="7080"/>
                  </a:lnTo>
                  <a:lnTo>
                    <a:pt x="632" y="9305"/>
                  </a:lnTo>
                  <a:cubicBezTo>
                    <a:pt x="83" y="10056"/>
                    <a:pt x="0" y="11053"/>
                    <a:pt x="422" y="11884"/>
                  </a:cubicBezTo>
                  <a:cubicBezTo>
                    <a:pt x="843" y="12714"/>
                    <a:pt x="1696" y="13238"/>
                    <a:pt x="2626" y="13238"/>
                  </a:cubicBezTo>
                  <a:lnTo>
                    <a:pt x="2680" y="13238"/>
                  </a:lnTo>
                  <a:lnTo>
                    <a:pt x="5438" y="13177"/>
                  </a:lnTo>
                  <a:lnTo>
                    <a:pt x="7052" y="15414"/>
                  </a:lnTo>
                  <a:cubicBezTo>
                    <a:pt x="7521" y="16066"/>
                    <a:pt x="8271" y="16441"/>
                    <a:pt x="9057" y="16441"/>
                  </a:cubicBezTo>
                  <a:cubicBezTo>
                    <a:pt x="9193" y="16441"/>
                    <a:pt x="9329" y="16430"/>
                    <a:pt x="9466" y="16407"/>
                  </a:cubicBezTo>
                  <a:cubicBezTo>
                    <a:pt x="10394" y="16251"/>
                    <a:pt x="11153" y="15582"/>
                    <a:pt x="11423" y="14681"/>
                  </a:cubicBezTo>
                  <a:lnTo>
                    <a:pt x="12218" y="12040"/>
                  </a:lnTo>
                  <a:lnTo>
                    <a:pt x="14845" y="11198"/>
                  </a:lnTo>
                  <a:cubicBezTo>
                    <a:pt x="15740" y="10910"/>
                    <a:pt x="16396" y="10138"/>
                    <a:pt x="16534" y="9208"/>
                  </a:cubicBezTo>
                  <a:cubicBezTo>
                    <a:pt x="16673" y="8278"/>
                    <a:pt x="16272" y="7348"/>
                    <a:pt x="15499" y="6812"/>
                  </a:cubicBezTo>
                  <a:lnTo>
                    <a:pt x="13232" y="5240"/>
                  </a:lnTo>
                  <a:lnTo>
                    <a:pt x="13242" y="2483"/>
                  </a:lnTo>
                  <a:cubicBezTo>
                    <a:pt x="13249" y="1541"/>
                    <a:pt x="12718" y="678"/>
                    <a:pt x="11873" y="261"/>
                  </a:cubicBezTo>
                  <a:cubicBezTo>
                    <a:pt x="11529" y="91"/>
                    <a:pt x="11153" y="2"/>
                    <a:pt x="10770" y="2"/>
                  </a:cubicBezTo>
                  <a:lnTo>
                    <a:pt x="10770"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05" name="Google Shape;9805;p31"/>
            <p:cNvSpPr/>
            <p:nvPr/>
          </p:nvSpPr>
          <p:spPr>
            <a:xfrm>
              <a:off x="-2227400" y="2003550"/>
              <a:ext cx="318200" cy="314525"/>
            </a:xfrm>
            <a:custGeom>
              <a:rect b="b" l="l" r="r" t="t"/>
              <a:pathLst>
                <a:path extrusionOk="0" h="12581" w="12728">
                  <a:moveTo>
                    <a:pt x="8840" y="0"/>
                  </a:moveTo>
                  <a:cubicBezTo>
                    <a:pt x="8729" y="0"/>
                    <a:pt x="8616" y="35"/>
                    <a:pt x="8515" y="112"/>
                  </a:cubicBezTo>
                  <a:lnTo>
                    <a:pt x="5512" y="2397"/>
                  </a:lnTo>
                  <a:lnTo>
                    <a:pt x="1928" y="1216"/>
                  </a:lnTo>
                  <a:cubicBezTo>
                    <a:pt x="1870" y="1198"/>
                    <a:pt x="1812" y="1189"/>
                    <a:pt x="1756" y="1189"/>
                  </a:cubicBezTo>
                  <a:cubicBezTo>
                    <a:pt x="1402" y="1189"/>
                    <a:pt x="1119" y="1543"/>
                    <a:pt x="1247" y="1910"/>
                  </a:cubicBezTo>
                  <a:lnTo>
                    <a:pt x="2491" y="5472"/>
                  </a:lnTo>
                  <a:lnTo>
                    <a:pt x="262" y="8516"/>
                  </a:lnTo>
                  <a:cubicBezTo>
                    <a:pt x="1" y="8873"/>
                    <a:pt x="256" y="9377"/>
                    <a:pt x="699" y="9377"/>
                  </a:cubicBezTo>
                  <a:lnTo>
                    <a:pt x="4483" y="9295"/>
                  </a:lnTo>
                  <a:lnTo>
                    <a:pt x="6690" y="12355"/>
                  </a:lnTo>
                  <a:cubicBezTo>
                    <a:pt x="6791" y="12496"/>
                    <a:pt x="6955" y="12580"/>
                    <a:pt x="7129" y="12580"/>
                  </a:cubicBezTo>
                  <a:cubicBezTo>
                    <a:pt x="7159" y="12580"/>
                    <a:pt x="7189" y="12578"/>
                    <a:pt x="7219" y="12572"/>
                  </a:cubicBezTo>
                  <a:cubicBezTo>
                    <a:pt x="7422" y="12538"/>
                    <a:pt x="7588" y="12392"/>
                    <a:pt x="7647" y="12195"/>
                  </a:cubicBezTo>
                  <a:lnTo>
                    <a:pt x="8735" y="8581"/>
                  </a:lnTo>
                  <a:lnTo>
                    <a:pt x="12328" y="7429"/>
                  </a:lnTo>
                  <a:cubicBezTo>
                    <a:pt x="12524" y="7365"/>
                    <a:pt x="12667" y="7196"/>
                    <a:pt x="12697" y="6993"/>
                  </a:cubicBezTo>
                  <a:cubicBezTo>
                    <a:pt x="12727" y="6789"/>
                    <a:pt x="12639" y="6586"/>
                    <a:pt x="12471" y="6468"/>
                  </a:cubicBezTo>
                  <a:lnTo>
                    <a:pt x="9370" y="4318"/>
                  </a:lnTo>
                  <a:lnTo>
                    <a:pt x="9384" y="545"/>
                  </a:lnTo>
                  <a:cubicBezTo>
                    <a:pt x="9385" y="223"/>
                    <a:pt x="9121" y="0"/>
                    <a:pt x="8840"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06" name="Google Shape;9806;p31"/>
            <p:cNvSpPr/>
            <p:nvPr/>
          </p:nvSpPr>
          <p:spPr>
            <a:xfrm>
              <a:off x="-2238675" y="1990025"/>
              <a:ext cx="343575" cy="341550"/>
            </a:xfrm>
            <a:custGeom>
              <a:rect b="b" l="l" r="r" t="t"/>
              <a:pathLst>
                <a:path extrusionOk="0" h="13662" w="13743">
                  <a:moveTo>
                    <a:pt x="9293" y="1084"/>
                  </a:moveTo>
                  <a:lnTo>
                    <a:pt x="9280" y="5142"/>
                  </a:lnTo>
                  <a:lnTo>
                    <a:pt x="12614" y="7454"/>
                  </a:lnTo>
                  <a:lnTo>
                    <a:pt x="8749" y="8694"/>
                  </a:lnTo>
                  <a:lnTo>
                    <a:pt x="7581" y="12580"/>
                  </a:lnTo>
                  <a:lnTo>
                    <a:pt x="5208" y="9288"/>
                  </a:lnTo>
                  <a:lnTo>
                    <a:pt x="1151" y="9377"/>
                  </a:lnTo>
                  <a:lnTo>
                    <a:pt x="3548" y="6103"/>
                  </a:lnTo>
                  <a:lnTo>
                    <a:pt x="2210" y="2272"/>
                  </a:lnTo>
                  <a:lnTo>
                    <a:pt x="6064" y="3540"/>
                  </a:lnTo>
                  <a:lnTo>
                    <a:pt x="9293" y="1084"/>
                  </a:lnTo>
                  <a:close/>
                  <a:moveTo>
                    <a:pt x="9294" y="0"/>
                  </a:moveTo>
                  <a:cubicBezTo>
                    <a:pt x="9057" y="0"/>
                    <a:pt x="8827" y="78"/>
                    <a:pt x="8639" y="222"/>
                  </a:cubicBezTo>
                  <a:lnTo>
                    <a:pt x="5862" y="2333"/>
                  </a:lnTo>
                  <a:lnTo>
                    <a:pt x="2548" y="1243"/>
                  </a:lnTo>
                  <a:cubicBezTo>
                    <a:pt x="2437" y="1207"/>
                    <a:pt x="2323" y="1189"/>
                    <a:pt x="2210" y="1189"/>
                  </a:cubicBezTo>
                  <a:cubicBezTo>
                    <a:pt x="1924" y="1189"/>
                    <a:pt x="1644" y="1303"/>
                    <a:pt x="1437" y="1513"/>
                  </a:cubicBezTo>
                  <a:cubicBezTo>
                    <a:pt x="1149" y="1808"/>
                    <a:pt x="1052" y="2240"/>
                    <a:pt x="1187" y="2629"/>
                  </a:cubicBezTo>
                  <a:lnTo>
                    <a:pt x="2337" y="5923"/>
                  </a:lnTo>
                  <a:lnTo>
                    <a:pt x="276" y="8737"/>
                  </a:lnTo>
                  <a:cubicBezTo>
                    <a:pt x="36" y="9066"/>
                    <a:pt x="0" y="9503"/>
                    <a:pt x="184" y="9867"/>
                  </a:cubicBezTo>
                  <a:cubicBezTo>
                    <a:pt x="369" y="10229"/>
                    <a:pt x="742" y="10460"/>
                    <a:pt x="1150" y="10460"/>
                  </a:cubicBezTo>
                  <a:lnTo>
                    <a:pt x="1174" y="10460"/>
                  </a:lnTo>
                  <a:lnTo>
                    <a:pt x="4661" y="10383"/>
                  </a:lnTo>
                  <a:lnTo>
                    <a:pt x="6702" y="13213"/>
                  </a:lnTo>
                  <a:cubicBezTo>
                    <a:pt x="6907" y="13498"/>
                    <a:pt x="7235" y="13662"/>
                    <a:pt x="7578" y="13662"/>
                  </a:cubicBezTo>
                  <a:cubicBezTo>
                    <a:pt x="7638" y="13662"/>
                    <a:pt x="7698" y="13657"/>
                    <a:pt x="7759" y="13647"/>
                  </a:cubicBezTo>
                  <a:cubicBezTo>
                    <a:pt x="8164" y="13579"/>
                    <a:pt x="8497" y="13286"/>
                    <a:pt x="8616" y="12892"/>
                  </a:cubicBezTo>
                  <a:lnTo>
                    <a:pt x="9622" y="9551"/>
                  </a:lnTo>
                  <a:lnTo>
                    <a:pt x="12942" y="8485"/>
                  </a:lnTo>
                  <a:cubicBezTo>
                    <a:pt x="13334" y="8359"/>
                    <a:pt x="13622" y="8021"/>
                    <a:pt x="13682" y="7614"/>
                  </a:cubicBezTo>
                  <a:cubicBezTo>
                    <a:pt x="13743" y="7207"/>
                    <a:pt x="13567" y="6800"/>
                    <a:pt x="13228" y="6565"/>
                  </a:cubicBezTo>
                  <a:lnTo>
                    <a:pt x="10362" y="4576"/>
                  </a:lnTo>
                  <a:lnTo>
                    <a:pt x="10375" y="1088"/>
                  </a:lnTo>
                  <a:cubicBezTo>
                    <a:pt x="10377" y="488"/>
                    <a:pt x="9892" y="2"/>
                    <a:pt x="9292" y="2"/>
                  </a:cubicBezTo>
                  <a:lnTo>
                    <a:pt x="929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807" name="Google Shape;9807;p31"/>
          <p:cNvGrpSpPr/>
          <p:nvPr/>
        </p:nvGrpSpPr>
        <p:grpSpPr>
          <a:xfrm rot="10800000">
            <a:off x="7840370" y="444401"/>
            <a:ext cx="295630" cy="291476"/>
            <a:chOff x="-2275450" y="1955300"/>
            <a:chExt cx="416850" cy="411050"/>
          </a:xfrm>
        </p:grpSpPr>
        <p:sp>
          <p:nvSpPr>
            <p:cNvPr id="9808" name="Google Shape;9808;p31"/>
            <p:cNvSpPr/>
            <p:nvPr/>
          </p:nvSpPr>
          <p:spPr>
            <a:xfrm>
              <a:off x="-2257000" y="1972675"/>
              <a:ext cx="380225" cy="376300"/>
            </a:xfrm>
            <a:custGeom>
              <a:rect b="b" l="l" r="r" t="t"/>
              <a:pathLst>
                <a:path extrusionOk="0" h="15052" w="15209">
                  <a:moveTo>
                    <a:pt x="10032" y="0"/>
                  </a:moveTo>
                  <a:cubicBezTo>
                    <a:pt x="9651" y="0"/>
                    <a:pt x="9272" y="123"/>
                    <a:pt x="8957" y="363"/>
                  </a:cubicBezTo>
                  <a:lnTo>
                    <a:pt x="6470" y="2253"/>
                  </a:lnTo>
                  <a:lnTo>
                    <a:pt x="3503" y="1278"/>
                  </a:lnTo>
                  <a:cubicBezTo>
                    <a:pt x="3321" y="1218"/>
                    <a:pt x="3133" y="1189"/>
                    <a:pt x="2947" y="1189"/>
                  </a:cubicBezTo>
                  <a:cubicBezTo>
                    <a:pt x="2478" y="1189"/>
                    <a:pt x="2020" y="1375"/>
                    <a:pt x="1680" y="1721"/>
                  </a:cubicBezTo>
                  <a:cubicBezTo>
                    <a:pt x="1203" y="2202"/>
                    <a:pt x="1045" y="2913"/>
                    <a:pt x="1270" y="3552"/>
                  </a:cubicBezTo>
                  <a:lnTo>
                    <a:pt x="2300" y="6500"/>
                  </a:lnTo>
                  <a:lnTo>
                    <a:pt x="454" y="9020"/>
                  </a:lnTo>
                  <a:cubicBezTo>
                    <a:pt x="59" y="9561"/>
                    <a:pt x="0" y="10278"/>
                    <a:pt x="304" y="10874"/>
                  </a:cubicBezTo>
                  <a:cubicBezTo>
                    <a:pt x="606" y="11472"/>
                    <a:pt x="1219" y="11848"/>
                    <a:pt x="1888" y="11848"/>
                  </a:cubicBezTo>
                  <a:lnTo>
                    <a:pt x="5050" y="11780"/>
                  </a:lnTo>
                  <a:lnTo>
                    <a:pt x="6877" y="14313"/>
                  </a:lnTo>
                  <a:cubicBezTo>
                    <a:pt x="7211" y="14776"/>
                    <a:pt x="7747" y="15050"/>
                    <a:pt x="8318" y="15051"/>
                  </a:cubicBezTo>
                  <a:cubicBezTo>
                    <a:pt x="8417" y="15051"/>
                    <a:pt x="8516" y="15043"/>
                    <a:pt x="8612" y="15027"/>
                  </a:cubicBezTo>
                  <a:cubicBezTo>
                    <a:pt x="9281" y="14918"/>
                    <a:pt x="9828" y="14435"/>
                    <a:pt x="10021" y="13787"/>
                  </a:cubicBezTo>
                  <a:lnTo>
                    <a:pt x="10920" y="10796"/>
                  </a:lnTo>
                  <a:lnTo>
                    <a:pt x="13894" y="9840"/>
                  </a:lnTo>
                  <a:cubicBezTo>
                    <a:pt x="14538" y="9634"/>
                    <a:pt x="15009" y="9080"/>
                    <a:pt x="15110" y="8410"/>
                  </a:cubicBezTo>
                  <a:cubicBezTo>
                    <a:pt x="15209" y="7741"/>
                    <a:pt x="14920" y="7073"/>
                    <a:pt x="14365" y="6687"/>
                  </a:cubicBezTo>
                  <a:lnTo>
                    <a:pt x="11798" y="4908"/>
                  </a:lnTo>
                  <a:lnTo>
                    <a:pt x="11810" y="1784"/>
                  </a:lnTo>
                  <a:cubicBezTo>
                    <a:pt x="11814" y="1107"/>
                    <a:pt x="11432" y="487"/>
                    <a:pt x="10825" y="187"/>
                  </a:cubicBezTo>
                  <a:cubicBezTo>
                    <a:pt x="10573" y="62"/>
                    <a:pt x="10302" y="0"/>
                    <a:pt x="1003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09" name="Google Shape;9809;p31"/>
            <p:cNvSpPr/>
            <p:nvPr/>
          </p:nvSpPr>
          <p:spPr>
            <a:xfrm>
              <a:off x="-2275450" y="1955300"/>
              <a:ext cx="416850" cy="411050"/>
            </a:xfrm>
            <a:custGeom>
              <a:rect b="b" l="l" r="r" t="t"/>
              <a:pathLst>
                <a:path extrusionOk="0" h="16442" w="16674">
                  <a:moveTo>
                    <a:pt x="10770" y="1389"/>
                  </a:moveTo>
                  <a:lnTo>
                    <a:pt x="10770" y="1391"/>
                  </a:lnTo>
                  <a:cubicBezTo>
                    <a:pt x="10771" y="1391"/>
                    <a:pt x="10771" y="1391"/>
                    <a:pt x="10772" y="1391"/>
                  </a:cubicBezTo>
                  <a:cubicBezTo>
                    <a:pt x="11371" y="1391"/>
                    <a:pt x="11856" y="1878"/>
                    <a:pt x="11853" y="2477"/>
                  </a:cubicBezTo>
                  <a:lnTo>
                    <a:pt x="11841" y="5965"/>
                  </a:lnTo>
                  <a:lnTo>
                    <a:pt x="14707" y="7954"/>
                  </a:lnTo>
                  <a:cubicBezTo>
                    <a:pt x="15045" y="8189"/>
                    <a:pt x="15220" y="8595"/>
                    <a:pt x="15160" y="9003"/>
                  </a:cubicBezTo>
                  <a:cubicBezTo>
                    <a:pt x="15100" y="9410"/>
                    <a:pt x="14812" y="9747"/>
                    <a:pt x="14421" y="9874"/>
                  </a:cubicBezTo>
                  <a:lnTo>
                    <a:pt x="11098" y="10940"/>
                  </a:lnTo>
                  <a:lnTo>
                    <a:pt x="10094" y="14281"/>
                  </a:lnTo>
                  <a:cubicBezTo>
                    <a:pt x="9974" y="14675"/>
                    <a:pt x="9642" y="14967"/>
                    <a:pt x="9235" y="15036"/>
                  </a:cubicBezTo>
                  <a:cubicBezTo>
                    <a:pt x="9175" y="15046"/>
                    <a:pt x="9115" y="15051"/>
                    <a:pt x="9056" y="15051"/>
                  </a:cubicBezTo>
                  <a:cubicBezTo>
                    <a:pt x="8712" y="15051"/>
                    <a:pt x="8383" y="14886"/>
                    <a:pt x="8178" y="14601"/>
                  </a:cubicBezTo>
                  <a:lnTo>
                    <a:pt x="6138" y="11772"/>
                  </a:lnTo>
                  <a:lnTo>
                    <a:pt x="2650" y="11849"/>
                  </a:lnTo>
                  <a:lnTo>
                    <a:pt x="2626" y="11849"/>
                  </a:lnTo>
                  <a:cubicBezTo>
                    <a:pt x="2218" y="11848"/>
                    <a:pt x="1845" y="11618"/>
                    <a:pt x="1662" y="11255"/>
                  </a:cubicBezTo>
                  <a:cubicBezTo>
                    <a:pt x="1477" y="10891"/>
                    <a:pt x="1512" y="10455"/>
                    <a:pt x="1753" y="10126"/>
                  </a:cubicBezTo>
                  <a:lnTo>
                    <a:pt x="3813" y="7312"/>
                  </a:lnTo>
                  <a:lnTo>
                    <a:pt x="2663" y="4018"/>
                  </a:lnTo>
                  <a:cubicBezTo>
                    <a:pt x="2527" y="3629"/>
                    <a:pt x="2624" y="3197"/>
                    <a:pt x="2914" y="2902"/>
                  </a:cubicBezTo>
                  <a:cubicBezTo>
                    <a:pt x="3121" y="2692"/>
                    <a:pt x="3400" y="2578"/>
                    <a:pt x="3686" y="2578"/>
                  </a:cubicBezTo>
                  <a:cubicBezTo>
                    <a:pt x="3799" y="2578"/>
                    <a:pt x="3913" y="2596"/>
                    <a:pt x="4024" y="2632"/>
                  </a:cubicBezTo>
                  <a:lnTo>
                    <a:pt x="7338" y="3722"/>
                  </a:lnTo>
                  <a:lnTo>
                    <a:pt x="10114" y="1611"/>
                  </a:lnTo>
                  <a:cubicBezTo>
                    <a:pt x="10303" y="1467"/>
                    <a:pt x="10533" y="1389"/>
                    <a:pt x="10770" y="1389"/>
                  </a:cubicBezTo>
                  <a:close/>
                  <a:moveTo>
                    <a:pt x="10770" y="1"/>
                  </a:moveTo>
                  <a:cubicBezTo>
                    <a:pt x="10230" y="2"/>
                    <a:pt x="9704" y="178"/>
                    <a:pt x="9273" y="505"/>
                  </a:cubicBezTo>
                  <a:lnTo>
                    <a:pt x="7078" y="2174"/>
                  </a:lnTo>
                  <a:lnTo>
                    <a:pt x="4459" y="1313"/>
                  </a:lnTo>
                  <a:cubicBezTo>
                    <a:pt x="4205" y="1230"/>
                    <a:pt x="3944" y="1189"/>
                    <a:pt x="3686" y="1189"/>
                  </a:cubicBezTo>
                  <a:cubicBezTo>
                    <a:pt x="3033" y="1189"/>
                    <a:pt x="2394" y="1448"/>
                    <a:pt x="1922" y="1929"/>
                  </a:cubicBezTo>
                  <a:cubicBezTo>
                    <a:pt x="1263" y="2600"/>
                    <a:pt x="1042" y="3588"/>
                    <a:pt x="1352" y="4476"/>
                  </a:cubicBezTo>
                  <a:lnTo>
                    <a:pt x="2262" y="7080"/>
                  </a:lnTo>
                  <a:lnTo>
                    <a:pt x="632" y="9305"/>
                  </a:lnTo>
                  <a:cubicBezTo>
                    <a:pt x="83" y="10056"/>
                    <a:pt x="0" y="11053"/>
                    <a:pt x="422" y="11884"/>
                  </a:cubicBezTo>
                  <a:cubicBezTo>
                    <a:pt x="843" y="12714"/>
                    <a:pt x="1696" y="13238"/>
                    <a:pt x="2626" y="13238"/>
                  </a:cubicBezTo>
                  <a:lnTo>
                    <a:pt x="2680" y="13238"/>
                  </a:lnTo>
                  <a:lnTo>
                    <a:pt x="5438" y="13177"/>
                  </a:lnTo>
                  <a:lnTo>
                    <a:pt x="7052" y="15414"/>
                  </a:lnTo>
                  <a:cubicBezTo>
                    <a:pt x="7521" y="16066"/>
                    <a:pt x="8271" y="16441"/>
                    <a:pt x="9057" y="16441"/>
                  </a:cubicBezTo>
                  <a:cubicBezTo>
                    <a:pt x="9193" y="16441"/>
                    <a:pt x="9329" y="16430"/>
                    <a:pt x="9466" y="16407"/>
                  </a:cubicBezTo>
                  <a:cubicBezTo>
                    <a:pt x="10394" y="16251"/>
                    <a:pt x="11153" y="15582"/>
                    <a:pt x="11423" y="14681"/>
                  </a:cubicBezTo>
                  <a:lnTo>
                    <a:pt x="12218" y="12040"/>
                  </a:lnTo>
                  <a:lnTo>
                    <a:pt x="14845" y="11198"/>
                  </a:lnTo>
                  <a:cubicBezTo>
                    <a:pt x="15740" y="10910"/>
                    <a:pt x="16396" y="10138"/>
                    <a:pt x="16534" y="9208"/>
                  </a:cubicBezTo>
                  <a:cubicBezTo>
                    <a:pt x="16673" y="8278"/>
                    <a:pt x="16272" y="7348"/>
                    <a:pt x="15499" y="6812"/>
                  </a:cubicBezTo>
                  <a:lnTo>
                    <a:pt x="13232" y="5240"/>
                  </a:lnTo>
                  <a:lnTo>
                    <a:pt x="13242" y="2483"/>
                  </a:lnTo>
                  <a:cubicBezTo>
                    <a:pt x="13249" y="1541"/>
                    <a:pt x="12718" y="678"/>
                    <a:pt x="11873" y="261"/>
                  </a:cubicBezTo>
                  <a:cubicBezTo>
                    <a:pt x="11529" y="91"/>
                    <a:pt x="11153" y="2"/>
                    <a:pt x="10770" y="2"/>
                  </a:cubicBezTo>
                  <a:lnTo>
                    <a:pt x="10770"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10" name="Google Shape;9810;p31"/>
            <p:cNvSpPr/>
            <p:nvPr/>
          </p:nvSpPr>
          <p:spPr>
            <a:xfrm>
              <a:off x="-2227400" y="2003550"/>
              <a:ext cx="318200" cy="314525"/>
            </a:xfrm>
            <a:custGeom>
              <a:rect b="b" l="l" r="r" t="t"/>
              <a:pathLst>
                <a:path extrusionOk="0" h="12581" w="12728">
                  <a:moveTo>
                    <a:pt x="8840" y="0"/>
                  </a:moveTo>
                  <a:cubicBezTo>
                    <a:pt x="8729" y="0"/>
                    <a:pt x="8616" y="35"/>
                    <a:pt x="8515" y="112"/>
                  </a:cubicBezTo>
                  <a:lnTo>
                    <a:pt x="5512" y="2397"/>
                  </a:lnTo>
                  <a:lnTo>
                    <a:pt x="1928" y="1216"/>
                  </a:lnTo>
                  <a:cubicBezTo>
                    <a:pt x="1870" y="1198"/>
                    <a:pt x="1812" y="1189"/>
                    <a:pt x="1756" y="1189"/>
                  </a:cubicBezTo>
                  <a:cubicBezTo>
                    <a:pt x="1402" y="1189"/>
                    <a:pt x="1119" y="1543"/>
                    <a:pt x="1247" y="1910"/>
                  </a:cubicBezTo>
                  <a:lnTo>
                    <a:pt x="2491" y="5472"/>
                  </a:lnTo>
                  <a:lnTo>
                    <a:pt x="262" y="8516"/>
                  </a:lnTo>
                  <a:cubicBezTo>
                    <a:pt x="1" y="8873"/>
                    <a:pt x="256" y="9377"/>
                    <a:pt x="699" y="9377"/>
                  </a:cubicBezTo>
                  <a:lnTo>
                    <a:pt x="4483" y="9295"/>
                  </a:lnTo>
                  <a:lnTo>
                    <a:pt x="6690" y="12355"/>
                  </a:lnTo>
                  <a:cubicBezTo>
                    <a:pt x="6791" y="12496"/>
                    <a:pt x="6955" y="12580"/>
                    <a:pt x="7129" y="12580"/>
                  </a:cubicBezTo>
                  <a:cubicBezTo>
                    <a:pt x="7159" y="12580"/>
                    <a:pt x="7189" y="12578"/>
                    <a:pt x="7219" y="12572"/>
                  </a:cubicBezTo>
                  <a:cubicBezTo>
                    <a:pt x="7422" y="12538"/>
                    <a:pt x="7588" y="12392"/>
                    <a:pt x="7647" y="12195"/>
                  </a:cubicBezTo>
                  <a:lnTo>
                    <a:pt x="8735" y="8581"/>
                  </a:lnTo>
                  <a:lnTo>
                    <a:pt x="12328" y="7429"/>
                  </a:lnTo>
                  <a:cubicBezTo>
                    <a:pt x="12524" y="7365"/>
                    <a:pt x="12667" y="7196"/>
                    <a:pt x="12697" y="6993"/>
                  </a:cubicBezTo>
                  <a:cubicBezTo>
                    <a:pt x="12727" y="6789"/>
                    <a:pt x="12639" y="6586"/>
                    <a:pt x="12471" y="6468"/>
                  </a:cubicBezTo>
                  <a:lnTo>
                    <a:pt x="9370" y="4318"/>
                  </a:lnTo>
                  <a:lnTo>
                    <a:pt x="9384" y="545"/>
                  </a:lnTo>
                  <a:cubicBezTo>
                    <a:pt x="9385" y="223"/>
                    <a:pt x="9121" y="0"/>
                    <a:pt x="8840" y="0"/>
                  </a:cubicBezTo>
                  <a:close/>
                </a:path>
              </a:pathLst>
            </a:custGeom>
            <a:solidFill>
              <a:srgbClr val="F2E8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11" name="Google Shape;9811;p31"/>
            <p:cNvSpPr/>
            <p:nvPr/>
          </p:nvSpPr>
          <p:spPr>
            <a:xfrm>
              <a:off x="-2238675" y="1990025"/>
              <a:ext cx="343575" cy="341550"/>
            </a:xfrm>
            <a:custGeom>
              <a:rect b="b" l="l" r="r" t="t"/>
              <a:pathLst>
                <a:path extrusionOk="0" h="13662" w="13743">
                  <a:moveTo>
                    <a:pt x="9293" y="1084"/>
                  </a:moveTo>
                  <a:lnTo>
                    <a:pt x="9280" y="5142"/>
                  </a:lnTo>
                  <a:lnTo>
                    <a:pt x="12614" y="7454"/>
                  </a:lnTo>
                  <a:lnTo>
                    <a:pt x="8749" y="8694"/>
                  </a:lnTo>
                  <a:lnTo>
                    <a:pt x="7581" y="12580"/>
                  </a:lnTo>
                  <a:lnTo>
                    <a:pt x="5208" y="9288"/>
                  </a:lnTo>
                  <a:lnTo>
                    <a:pt x="1151" y="9377"/>
                  </a:lnTo>
                  <a:lnTo>
                    <a:pt x="3548" y="6103"/>
                  </a:lnTo>
                  <a:lnTo>
                    <a:pt x="2210" y="2272"/>
                  </a:lnTo>
                  <a:lnTo>
                    <a:pt x="6064" y="3540"/>
                  </a:lnTo>
                  <a:lnTo>
                    <a:pt x="9293" y="1084"/>
                  </a:lnTo>
                  <a:close/>
                  <a:moveTo>
                    <a:pt x="9294" y="0"/>
                  </a:moveTo>
                  <a:cubicBezTo>
                    <a:pt x="9057" y="0"/>
                    <a:pt x="8827" y="78"/>
                    <a:pt x="8639" y="222"/>
                  </a:cubicBezTo>
                  <a:lnTo>
                    <a:pt x="5862" y="2333"/>
                  </a:lnTo>
                  <a:lnTo>
                    <a:pt x="2548" y="1243"/>
                  </a:lnTo>
                  <a:cubicBezTo>
                    <a:pt x="2437" y="1207"/>
                    <a:pt x="2323" y="1189"/>
                    <a:pt x="2210" y="1189"/>
                  </a:cubicBezTo>
                  <a:cubicBezTo>
                    <a:pt x="1924" y="1189"/>
                    <a:pt x="1644" y="1303"/>
                    <a:pt x="1437" y="1513"/>
                  </a:cubicBezTo>
                  <a:cubicBezTo>
                    <a:pt x="1149" y="1808"/>
                    <a:pt x="1052" y="2240"/>
                    <a:pt x="1187" y="2629"/>
                  </a:cubicBezTo>
                  <a:lnTo>
                    <a:pt x="2337" y="5923"/>
                  </a:lnTo>
                  <a:lnTo>
                    <a:pt x="276" y="8737"/>
                  </a:lnTo>
                  <a:cubicBezTo>
                    <a:pt x="36" y="9066"/>
                    <a:pt x="0" y="9503"/>
                    <a:pt x="184" y="9867"/>
                  </a:cubicBezTo>
                  <a:cubicBezTo>
                    <a:pt x="369" y="10229"/>
                    <a:pt x="742" y="10460"/>
                    <a:pt x="1150" y="10460"/>
                  </a:cubicBezTo>
                  <a:lnTo>
                    <a:pt x="1174" y="10460"/>
                  </a:lnTo>
                  <a:lnTo>
                    <a:pt x="4661" y="10383"/>
                  </a:lnTo>
                  <a:lnTo>
                    <a:pt x="6702" y="13213"/>
                  </a:lnTo>
                  <a:cubicBezTo>
                    <a:pt x="6907" y="13498"/>
                    <a:pt x="7235" y="13662"/>
                    <a:pt x="7578" y="13662"/>
                  </a:cubicBezTo>
                  <a:cubicBezTo>
                    <a:pt x="7638" y="13662"/>
                    <a:pt x="7698" y="13657"/>
                    <a:pt x="7759" y="13647"/>
                  </a:cubicBezTo>
                  <a:cubicBezTo>
                    <a:pt x="8164" y="13579"/>
                    <a:pt x="8497" y="13286"/>
                    <a:pt x="8616" y="12892"/>
                  </a:cubicBezTo>
                  <a:lnTo>
                    <a:pt x="9622" y="9551"/>
                  </a:lnTo>
                  <a:lnTo>
                    <a:pt x="12942" y="8485"/>
                  </a:lnTo>
                  <a:cubicBezTo>
                    <a:pt x="13334" y="8359"/>
                    <a:pt x="13622" y="8021"/>
                    <a:pt x="13682" y="7614"/>
                  </a:cubicBezTo>
                  <a:cubicBezTo>
                    <a:pt x="13743" y="7207"/>
                    <a:pt x="13567" y="6800"/>
                    <a:pt x="13228" y="6565"/>
                  </a:cubicBezTo>
                  <a:lnTo>
                    <a:pt x="10362" y="4576"/>
                  </a:lnTo>
                  <a:lnTo>
                    <a:pt x="10375" y="1088"/>
                  </a:lnTo>
                  <a:cubicBezTo>
                    <a:pt x="10377" y="488"/>
                    <a:pt x="9892" y="2"/>
                    <a:pt x="9292" y="2"/>
                  </a:cubicBezTo>
                  <a:lnTo>
                    <a:pt x="929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812" name="Google Shape;9812;p31"/>
          <p:cNvGrpSpPr/>
          <p:nvPr/>
        </p:nvGrpSpPr>
        <p:grpSpPr>
          <a:xfrm rot="10800000">
            <a:off x="7121845" y="824726"/>
            <a:ext cx="295630" cy="291476"/>
            <a:chOff x="-2275450" y="1955300"/>
            <a:chExt cx="416850" cy="411050"/>
          </a:xfrm>
        </p:grpSpPr>
        <p:sp>
          <p:nvSpPr>
            <p:cNvPr id="9813" name="Google Shape;9813;p31"/>
            <p:cNvSpPr/>
            <p:nvPr/>
          </p:nvSpPr>
          <p:spPr>
            <a:xfrm>
              <a:off x="-2257000" y="1972675"/>
              <a:ext cx="380225" cy="376300"/>
            </a:xfrm>
            <a:custGeom>
              <a:rect b="b" l="l" r="r" t="t"/>
              <a:pathLst>
                <a:path extrusionOk="0" h="15052" w="15209">
                  <a:moveTo>
                    <a:pt x="10032" y="0"/>
                  </a:moveTo>
                  <a:cubicBezTo>
                    <a:pt x="9651" y="0"/>
                    <a:pt x="9272" y="123"/>
                    <a:pt x="8957" y="363"/>
                  </a:cubicBezTo>
                  <a:lnTo>
                    <a:pt x="6470" y="2253"/>
                  </a:lnTo>
                  <a:lnTo>
                    <a:pt x="3503" y="1278"/>
                  </a:lnTo>
                  <a:cubicBezTo>
                    <a:pt x="3321" y="1218"/>
                    <a:pt x="3133" y="1189"/>
                    <a:pt x="2947" y="1189"/>
                  </a:cubicBezTo>
                  <a:cubicBezTo>
                    <a:pt x="2478" y="1189"/>
                    <a:pt x="2020" y="1375"/>
                    <a:pt x="1680" y="1721"/>
                  </a:cubicBezTo>
                  <a:cubicBezTo>
                    <a:pt x="1203" y="2202"/>
                    <a:pt x="1045" y="2913"/>
                    <a:pt x="1270" y="3552"/>
                  </a:cubicBezTo>
                  <a:lnTo>
                    <a:pt x="2300" y="6500"/>
                  </a:lnTo>
                  <a:lnTo>
                    <a:pt x="454" y="9020"/>
                  </a:lnTo>
                  <a:cubicBezTo>
                    <a:pt x="59" y="9561"/>
                    <a:pt x="0" y="10278"/>
                    <a:pt x="304" y="10874"/>
                  </a:cubicBezTo>
                  <a:cubicBezTo>
                    <a:pt x="606" y="11472"/>
                    <a:pt x="1219" y="11848"/>
                    <a:pt x="1888" y="11848"/>
                  </a:cubicBezTo>
                  <a:lnTo>
                    <a:pt x="5050" y="11780"/>
                  </a:lnTo>
                  <a:lnTo>
                    <a:pt x="6877" y="14313"/>
                  </a:lnTo>
                  <a:cubicBezTo>
                    <a:pt x="7211" y="14776"/>
                    <a:pt x="7747" y="15050"/>
                    <a:pt x="8318" y="15051"/>
                  </a:cubicBezTo>
                  <a:cubicBezTo>
                    <a:pt x="8417" y="15051"/>
                    <a:pt x="8516" y="15043"/>
                    <a:pt x="8612" y="15027"/>
                  </a:cubicBezTo>
                  <a:cubicBezTo>
                    <a:pt x="9281" y="14918"/>
                    <a:pt x="9828" y="14435"/>
                    <a:pt x="10021" y="13787"/>
                  </a:cubicBezTo>
                  <a:lnTo>
                    <a:pt x="10920" y="10796"/>
                  </a:lnTo>
                  <a:lnTo>
                    <a:pt x="13894" y="9840"/>
                  </a:lnTo>
                  <a:cubicBezTo>
                    <a:pt x="14538" y="9634"/>
                    <a:pt x="15009" y="9080"/>
                    <a:pt x="15110" y="8410"/>
                  </a:cubicBezTo>
                  <a:cubicBezTo>
                    <a:pt x="15209" y="7741"/>
                    <a:pt x="14920" y="7073"/>
                    <a:pt x="14365" y="6687"/>
                  </a:cubicBezTo>
                  <a:lnTo>
                    <a:pt x="11798" y="4908"/>
                  </a:lnTo>
                  <a:lnTo>
                    <a:pt x="11810" y="1784"/>
                  </a:lnTo>
                  <a:cubicBezTo>
                    <a:pt x="11814" y="1107"/>
                    <a:pt x="11432" y="487"/>
                    <a:pt x="10825" y="187"/>
                  </a:cubicBezTo>
                  <a:cubicBezTo>
                    <a:pt x="10573" y="62"/>
                    <a:pt x="10302" y="0"/>
                    <a:pt x="1003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14" name="Google Shape;9814;p31"/>
            <p:cNvSpPr/>
            <p:nvPr/>
          </p:nvSpPr>
          <p:spPr>
            <a:xfrm>
              <a:off x="-2275450" y="1955300"/>
              <a:ext cx="416850" cy="411050"/>
            </a:xfrm>
            <a:custGeom>
              <a:rect b="b" l="l" r="r" t="t"/>
              <a:pathLst>
                <a:path extrusionOk="0" h="16442" w="16674">
                  <a:moveTo>
                    <a:pt x="10770" y="1389"/>
                  </a:moveTo>
                  <a:lnTo>
                    <a:pt x="10770" y="1391"/>
                  </a:lnTo>
                  <a:cubicBezTo>
                    <a:pt x="10771" y="1391"/>
                    <a:pt x="10771" y="1391"/>
                    <a:pt x="10772" y="1391"/>
                  </a:cubicBezTo>
                  <a:cubicBezTo>
                    <a:pt x="11371" y="1391"/>
                    <a:pt x="11856" y="1878"/>
                    <a:pt x="11853" y="2477"/>
                  </a:cubicBezTo>
                  <a:lnTo>
                    <a:pt x="11841" y="5965"/>
                  </a:lnTo>
                  <a:lnTo>
                    <a:pt x="14707" y="7954"/>
                  </a:lnTo>
                  <a:cubicBezTo>
                    <a:pt x="15045" y="8189"/>
                    <a:pt x="15220" y="8595"/>
                    <a:pt x="15160" y="9003"/>
                  </a:cubicBezTo>
                  <a:cubicBezTo>
                    <a:pt x="15100" y="9410"/>
                    <a:pt x="14812" y="9747"/>
                    <a:pt x="14421" y="9874"/>
                  </a:cubicBezTo>
                  <a:lnTo>
                    <a:pt x="11098" y="10940"/>
                  </a:lnTo>
                  <a:lnTo>
                    <a:pt x="10094" y="14281"/>
                  </a:lnTo>
                  <a:cubicBezTo>
                    <a:pt x="9974" y="14675"/>
                    <a:pt x="9642" y="14967"/>
                    <a:pt x="9235" y="15036"/>
                  </a:cubicBezTo>
                  <a:cubicBezTo>
                    <a:pt x="9175" y="15046"/>
                    <a:pt x="9115" y="15051"/>
                    <a:pt x="9056" y="15051"/>
                  </a:cubicBezTo>
                  <a:cubicBezTo>
                    <a:pt x="8712" y="15051"/>
                    <a:pt x="8383" y="14886"/>
                    <a:pt x="8178" y="14601"/>
                  </a:cubicBezTo>
                  <a:lnTo>
                    <a:pt x="6138" y="11772"/>
                  </a:lnTo>
                  <a:lnTo>
                    <a:pt x="2650" y="11849"/>
                  </a:lnTo>
                  <a:lnTo>
                    <a:pt x="2626" y="11849"/>
                  </a:lnTo>
                  <a:cubicBezTo>
                    <a:pt x="2218" y="11848"/>
                    <a:pt x="1845" y="11618"/>
                    <a:pt x="1662" y="11255"/>
                  </a:cubicBezTo>
                  <a:cubicBezTo>
                    <a:pt x="1477" y="10891"/>
                    <a:pt x="1512" y="10455"/>
                    <a:pt x="1753" y="10126"/>
                  </a:cubicBezTo>
                  <a:lnTo>
                    <a:pt x="3813" y="7312"/>
                  </a:lnTo>
                  <a:lnTo>
                    <a:pt x="2663" y="4018"/>
                  </a:lnTo>
                  <a:cubicBezTo>
                    <a:pt x="2527" y="3629"/>
                    <a:pt x="2624" y="3197"/>
                    <a:pt x="2914" y="2902"/>
                  </a:cubicBezTo>
                  <a:cubicBezTo>
                    <a:pt x="3121" y="2692"/>
                    <a:pt x="3400" y="2578"/>
                    <a:pt x="3686" y="2578"/>
                  </a:cubicBezTo>
                  <a:cubicBezTo>
                    <a:pt x="3799" y="2578"/>
                    <a:pt x="3913" y="2596"/>
                    <a:pt x="4024" y="2632"/>
                  </a:cubicBezTo>
                  <a:lnTo>
                    <a:pt x="7338" y="3722"/>
                  </a:lnTo>
                  <a:lnTo>
                    <a:pt x="10114" y="1611"/>
                  </a:lnTo>
                  <a:cubicBezTo>
                    <a:pt x="10303" y="1467"/>
                    <a:pt x="10533" y="1389"/>
                    <a:pt x="10770" y="1389"/>
                  </a:cubicBezTo>
                  <a:close/>
                  <a:moveTo>
                    <a:pt x="10770" y="1"/>
                  </a:moveTo>
                  <a:cubicBezTo>
                    <a:pt x="10230" y="2"/>
                    <a:pt x="9704" y="178"/>
                    <a:pt x="9273" y="505"/>
                  </a:cubicBezTo>
                  <a:lnTo>
                    <a:pt x="7078" y="2174"/>
                  </a:lnTo>
                  <a:lnTo>
                    <a:pt x="4459" y="1313"/>
                  </a:lnTo>
                  <a:cubicBezTo>
                    <a:pt x="4205" y="1230"/>
                    <a:pt x="3944" y="1189"/>
                    <a:pt x="3686" y="1189"/>
                  </a:cubicBezTo>
                  <a:cubicBezTo>
                    <a:pt x="3033" y="1189"/>
                    <a:pt x="2394" y="1448"/>
                    <a:pt x="1922" y="1929"/>
                  </a:cubicBezTo>
                  <a:cubicBezTo>
                    <a:pt x="1263" y="2600"/>
                    <a:pt x="1042" y="3588"/>
                    <a:pt x="1352" y="4476"/>
                  </a:cubicBezTo>
                  <a:lnTo>
                    <a:pt x="2262" y="7080"/>
                  </a:lnTo>
                  <a:lnTo>
                    <a:pt x="632" y="9305"/>
                  </a:lnTo>
                  <a:cubicBezTo>
                    <a:pt x="83" y="10056"/>
                    <a:pt x="0" y="11053"/>
                    <a:pt x="422" y="11884"/>
                  </a:cubicBezTo>
                  <a:cubicBezTo>
                    <a:pt x="843" y="12714"/>
                    <a:pt x="1696" y="13238"/>
                    <a:pt x="2626" y="13238"/>
                  </a:cubicBezTo>
                  <a:lnTo>
                    <a:pt x="2680" y="13238"/>
                  </a:lnTo>
                  <a:lnTo>
                    <a:pt x="5438" y="13177"/>
                  </a:lnTo>
                  <a:lnTo>
                    <a:pt x="7052" y="15414"/>
                  </a:lnTo>
                  <a:cubicBezTo>
                    <a:pt x="7521" y="16066"/>
                    <a:pt x="8271" y="16441"/>
                    <a:pt x="9057" y="16441"/>
                  </a:cubicBezTo>
                  <a:cubicBezTo>
                    <a:pt x="9193" y="16441"/>
                    <a:pt x="9329" y="16430"/>
                    <a:pt x="9466" y="16407"/>
                  </a:cubicBezTo>
                  <a:cubicBezTo>
                    <a:pt x="10394" y="16251"/>
                    <a:pt x="11153" y="15582"/>
                    <a:pt x="11423" y="14681"/>
                  </a:cubicBezTo>
                  <a:lnTo>
                    <a:pt x="12218" y="12040"/>
                  </a:lnTo>
                  <a:lnTo>
                    <a:pt x="14845" y="11198"/>
                  </a:lnTo>
                  <a:cubicBezTo>
                    <a:pt x="15740" y="10910"/>
                    <a:pt x="16396" y="10138"/>
                    <a:pt x="16534" y="9208"/>
                  </a:cubicBezTo>
                  <a:cubicBezTo>
                    <a:pt x="16673" y="8278"/>
                    <a:pt x="16272" y="7348"/>
                    <a:pt x="15499" y="6812"/>
                  </a:cubicBezTo>
                  <a:lnTo>
                    <a:pt x="13232" y="5240"/>
                  </a:lnTo>
                  <a:lnTo>
                    <a:pt x="13242" y="2483"/>
                  </a:lnTo>
                  <a:cubicBezTo>
                    <a:pt x="13249" y="1541"/>
                    <a:pt x="12718" y="678"/>
                    <a:pt x="11873" y="261"/>
                  </a:cubicBezTo>
                  <a:cubicBezTo>
                    <a:pt x="11529" y="91"/>
                    <a:pt x="11153" y="2"/>
                    <a:pt x="10770" y="2"/>
                  </a:cubicBezTo>
                  <a:lnTo>
                    <a:pt x="10770"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15" name="Google Shape;9815;p31"/>
            <p:cNvSpPr/>
            <p:nvPr/>
          </p:nvSpPr>
          <p:spPr>
            <a:xfrm>
              <a:off x="-2227400" y="2003550"/>
              <a:ext cx="318200" cy="314525"/>
            </a:xfrm>
            <a:custGeom>
              <a:rect b="b" l="l" r="r" t="t"/>
              <a:pathLst>
                <a:path extrusionOk="0" h="12581" w="12728">
                  <a:moveTo>
                    <a:pt x="8840" y="0"/>
                  </a:moveTo>
                  <a:cubicBezTo>
                    <a:pt x="8729" y="0"/>
                    <a:pt x="8616" y="35"/>
                    <a:pt x="8515" y="112"/>
                  </a:cubicBezTo>
                  <a:lnTo>
                    <a:pt x="5512" y="2397"/>
                  </a:lnTo>
                  <a:lnTo>
                    <a:pt x="1928" y="1216"/>
                  </a:lnTo>
                  <a:cubicBezTo>
                    <a:pt x="1870" y="1198"/>
                    <a:pt x="1812" y="1189"/>
                    <a:pt x="1756" y="1189"/>
                  </a:cubicBezTo>
                  <a:cubicBezTo>
                    <a:pt x="1402" y="1189"/>
                    <a:pt x="1119" y="1543"/>
                    <a:pt x="1247" y="1910"/>
                  </a:cubicBezTo>
                  <a:lnTo>
                    <a:pt x="2491" y="5472"/>
                  </a:lnTo>
                  <a:lnTo>
                    <a:pt x="262" y="8516"/>
                  </a:lnTo>
                  <a:cubicBezTo>
                    <a:pt x="1" y="8873"/>
                    <a:pt x="256" y="9377"/>
                    <a:pt x="699" y="9377"/>
                  </a:cubicBezTo>
                  <a:lnTo>
                    <a:pt x="4483" y="9295"/>
                  </a:lnTo>
                  <a:lnTo>
                    <a:pt x="6690" y="12355"/>
                  </a:lnTo>
                  <a:cubicBezTo>
                    <a:pt x="6791" y="12496"/>
                    <a:pt x="6955" y="12580"/>
                    <a:pt x="7129" y="12580"/>
                  </a:cubicBezTo>
                  <a:cubicBezTo>
                    <a:pt x="7159" y="12580"/>
                    <a:pt x="7189" y="12578"/>
                    <a:pt x="7219" y="12572"/>
                  </a:cubicBezTo>
                  <a:cubicBezTo>
                    <a:pt x="7422" y="12538"/>
                    <a:pt x="7588" y="12392"/>
                    <a:pt x="7647" y="12195"/>
                  </a:cubicBezTo>
                  <a:lnTo>
                    <a:pt x="8735" y="8581"/>
                  </a:lnTo>
                  <a:lnTo>
                    <a:pt x="12328" y="7429"/>
                  </a:lnTo>
                  <a:cubicBezTo>
                    <a:pt x="12524" y="7365"/>
                    <a:pt x="12667" y="7196"/>
                    <a:pt x="12697" y="6993"/>
                  </a:cubicBezTo>
                  <a:cubicBezTo>
                    <a:pt x="12727" y="6789"/>
                    <a:pt x="12639" y="6586"/>
                    <a:pt x="12471" y="6468"/>
                  </a:cubicBezTo>
                  <a:lnTo>
                    <a:pt x="9370" y="4318"/>
                  </a:lnTo>
                  <a:lnTo>
                    <a:pt x="9384" y="545"/>
                  </a:lnTo>
                  <a:cubicBezTo>
                    <a:pt x="9385" y="223"/>
                    <a:pt x="9121" y="0"/>
                    <a:pt x="8840"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16" name="Google Shape;9816;p31"/>
            <p:cNvSpPr/>
            <p:nvPr/>
          </p:nvSpPr>
          <p:spPr>
            <a:xfrm>
              <a:off x="-2238675" y="1990025"/>
              <a:ext cx="343575" cy="341550"/>
            </a:xfrm>
            <a:custGeom>
              <a:rect b="b" l="l" r="r" t="t"/>
              <a:pathLst>
                <a:path extrusionOk="0" h="13662" w="13743">
                  <a:moveTo>
                    <a:pt x="9293" y="1084"/>
                  </a:moveTo>
                  <a:lnTo>
                    <a:pt x="9280" y="5142"/>
                  </a:lnTo>
                  <a:lnTo>
                    <a:pt x="12614" y="7454"/>
                  </a:lnTo>
                  <a:lnTo>
                    <a:pt x="8749" y="8694"/>
                  </a:lnTo>
                  <a:lnTo>
                    <a:pt x="7581" y="12580"/>
                  </a:lnTo>
                  <a:lnTo>
                    <a:pt x="5208" y="9288"/>
                  </a:lnTo>
                  <a:lnTo>
                    <a:pt x="1151" y="9377"/>
                  </a:lnTo>
                  <a:lnTo>
                    <a:pt x="3548" y="6103"/>
                  </a:lnTo>
                  <a:lnTo>
                    <a:pt x="2210" y="2272"/>
                  </a:lnTo>
                  <a:lnTo>
                    <a:pt x="6064" y="3540"/>
                  </a:lnTo>
                  <a:lnTo>
                    <a:pt x="9293" y="1084"/>
                  </a:lnTo>
                  <a:close/>
                  <a:moveTo>
                    <a:pt x="9294" y="0"/>
                  </a:moveTo>
                  <a:cubicBezTo>
                    <a:pt x="9057" y="0"/>
                    <a:pt x="8827" y="78"/>
                    <a:pt x="8639" y="222"/>
                  </a:cubicBezTo>
                  <a:lnTo>
                    <a:pt x="5862" y="2333"/>
                  </a:lnTo>
                  <a:lnTo>
                    <a:pt x="2548" y="1243"/>
                  </a:lnTo>
                  <a:cubicBezTo>
                    <a:pt x="2437" y="1207"/>
                    <a:pt x="2323" y="1189"/>
                    <a:pt x="2210" y="1189"/>
                  </a:cubicBezTo>
                  <a:cubicBezTo>
                    <a:pt x="1924" y="1189"/>
                    <a:pt x="1644" y="1303"/>
                    <a:pt x="1437" y="1513"/>
                  </a:cubicBezTo>
                  <a:cubicBezTo>
                    <a:pt x="1149" y="1808"/>
                    <a:pt x="1052" y="2240"/>
                    <a:pt x="1187" y="2629"/>
                  </a:cubicBezTo>
                  <a:lnTo>
                    <a:pt x="2337" y="5923"/>
                  </a:lnTo>
                  <a:lnTo>
                    <a:pt x="276" y="8737"/>
                  </a:lnTo>
                  <a:cubicBezTo>
                    <a:pt x="36" y="9066"/>
                    <a:pt x="0" y="9503"/>
                    <a:pt x="184" y="9867"/>
                  </a:cubicBezTo>
                  <a:cubicBezTo>
                    <a:pt x="369" y="10229"/>
                    <a:pt x="742" y="10460"/>
                    <a:pt x="1150" y="10460"/>
                  </a:cubicBezTo>
                  <a:lnTo>
                    <a:pt x="1174" y="10460"/>
                  </a:lnTo>
                  <a:lnTo>
                    <a:pt x="4661" y="10383"/>
                  </a:lnTo>
                  <a:lnTo>
                    <a:pt x="6702" y="13213"/>
                  </a:lnTo>
                  <a:cubicBezTo>
                    <a:pt x="6907" y="13498"/>
                    <a:pt x="7235" y="13662"/>
                    <a:pt x="7578" y="13662"/>
                  </a:cubicBezTo>
                  <a:cubicBezTo>
                    <a:pt x="7638" y="13662"/>
                    <a:pt x="7698" y="13657"/>
                    <a:pt x="7759" y="13647"/>
                  </a:cubicBezTo>
                  <a:cubicBezTo>
                    <a:pt x="8164" y="13579"/>
                    <a:pt x="8497" y="13286"/>
                    <a:pt x="8616" y="12892"/>
                  </a:cubicBezTo>
                  <a:lnTo>
                    <a:pt x="9622" y="9551"/>
                  </a:lnTo>
                  <a:lnTo>
                    <a:pt x="12942" y="8485"/>
                  </a:lnTo>
                  <a:cubicBezTo>
                    <a:pt x="13334" y="8359"/>
                    <a:pt x="13622" y="8021"/>
                    <a:pt x="13682" y="7614"/>
                  </a:cubicBezTo>
                  <a:cubicBezTo>
                    <a:pt x="13743" y="7207"/>
                    <a:pt x="13567" y="6800"/>
                    <a:pt x="13228" y="6565"/>
                  </a:cubicBezTo>
                  <a:lnTo>
                    <a:pt x="10362" y="4576"/>
                  </a:lnTo>
                  <a:lnTo>
                    <a:pt x="10375" y="1088"/>
                  </a:lnTo>
                  <a:cubicBezTo>
                    <a:pt x="10377" y="488"/>
                    <a:pt x="9892" y="2"/>
                    <a:pt x="9292" y="2"/>
                  </a:cubicBezTo>
                  <a:lnTo>
                    <a:pt x="929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817" name="Google Shape;9817;p31"/>
          <p:cNvGrpSpPr/>
          <p:nvPr/>
        </p:nvGrpSpPr>
        <p:grpSpPr>
          <a:xfrm rot="10800000">
            <a:off x="6295086" y="269835"/>
            <a:ext cx="490924" cy="484011"/>
            <a:chOff x="-2275450" y="1955300"/>
            <a:chExt cx="416850" cy="411050"/>
          </a:xfrm>
        </p:grpSpPr>
        <p:sp>
          <p:nvSpPr>
            <p:cNvPr id="9818" name="Google Shape;9818;p31"/>
            <p:cNvSpPr/>
            <p:nvPr/>
          </p:nvSpPr>
          <p:spPr>
            <a:xfrm>
              <a:off x="-2257000" y="1972675"/>
              <a:ext cx="380225" cy="376300"/>
            </a:xfrm>
            <a:custGeom>
              <a:rect b="b" l="l" r="r" t="t"/>
              <a:pathLst>
                <a:path extrusionOk="0" h="15052" w="15209">
                  <a:moveTo>
                    <a:pt x="10032" y="0"/>
                  </a:moveTo>
                  <a:cubicBezTo>
                    <a:pt x="9651" y="0"/>
                    <a:pt x="9272" y="123"/>
                    <a:pt x="8957" y="363"/>
                  </a:cubicBezTo>
                  <a:lnTo>
                    <a:pt x="6470" y="2253"/>
                  </a:lnTo>
                  <a:lnTo>
                    <a:pt x="3503" y="1278"/>
                  </a:lnTo>
                  <a:cubicBezTo>
                    <a:pt x="3321" y="1218"/>
                    <a:pt x="3133" y="1189"/>
                    <a:pt x="2947" y="1189"/>
                  </a:cubicBezTo>
                  <a:cubicBezTo>
                    <a:pt x="2478" y="1189"/>
                    <a:pt x="2020" y="1375"/>
                    <a:pt x="1680" y="1721"/>
                  </a:cubicBezTo>
                  <a:cubicBezTo>
                    <a:pt x="1203" y="2202"/>
                    <a:pt x="1045" y="2913"/>
                    <a:pt x="1270" y="3552"/>
                  </a:cubicBezTo>
                  <a:lnTo>
                    <a:pt x="2300" y="6500"/>
                  </a:lnTo>
                  <a:lnTo>
                    <a:pt x="454" y="9020"/>
                  </a:lnTo>
                  <a:cubicBezTo>
                    <a:pt x="59" y="9561"/>
                    <a:pt x="0" y="10278"/>
                    <a:pt x="304" y="10874"/>
                  </a:cubicBezTo>
                  <a:cubicBezTo>
                    <a:pt x="606" y="11472"/>
                    <a:pt x="1219" y="11848"/>
                    <a:pt x="1888" y="11848"/>
                  </a:cubicBezTo>
                  <a:lnTo>
                    <a:pt x="5050" y="11780"/>
                  </a:lnTo>
                  <a:lnTo>
                    <a:pt x="6877" y="14313"/>
                  </a:lnTo>
                  <a:cubicBezTo>
                    <a:pt x="7211" y="14776"/>
                    <a:pt x="7747" y="15050"/>
                    <a:pt x="8318" y="15051"/>
                  </a:cubicBezTo>
                  <a:cubicBezTo>
                    <a:pt x="8417" y="15051"/>
                    <a:pt x="8516" y="15043"/>
                    <a:pt x="8612" y="15027"/>
                  </a:cubicBezTo>
                  <a:cubicBezTo>
                    <a:pt x="9281" y="14918"/>
                    <a:pt x="9828" y="14435"/>
                    <a:pt x="10021" y="13787"/>
                  </a:cubicBezTo>
                  <a:lnTo>
                    <a:pt x="10920" y="10796"/>
                  </a:lnTo>
                  <a:lnTo>
                    <a:pt x="13894" y="9840"/>
                  </a:lnTo>
                  <a:cubicBezTo>
                    <a:pt x="14538" y="9634"/>
                    <a:pt x="15009" y="9080"/>
                    <a:pt x="15110" y="8410"/>
                  </a:cubicBezTo>
                  <a:cubicBezTo>
                    <a:pt x="15209" y="7741"/>
                    <a:pt x="14920" y="7073"/>
                    <a:pt x="14365" y="6687"/>
                  </a:cubicBezTo>
                  <a:lnTo>
                    <a:pt x="11798" y="4908"/>
                  </a:lnTo>
                  <a:lnTo>
                    <a:pt x="11810" y="1784"/>
                  </a:lnTo>
                  <a:cubicBezTo>
                    <a:pt x="11814" y="1107"/>
                    <a:pt x="11432" y="487"/>
                    <a:pt x="10825" y="187"/>
                  </a:cubicBezTo>
                  <a:cubicBezTo>
                    <a:pt x="10573" y="62"/>
                    <a:pt x="10302" y="0"/>
                    <a:pt x="1003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19" name="Google Shape;9819;p31"/>
            <p:cNvSpPr/>
            <p:nvPr/>
          </p:nvSpPr>
          <p:spPr>
            <a:xfrm>
              <a:off x="-2275450" y="1955300"/>
              <a:ext cx="416850" cy="411050"/>
            </a:xfrm>
            <a:custGeom>
              <a:rect b="b" l="l" r="r" t="t"/>
              <a:pathLst>
                <a:path extrusionOk="0" h="16442" w="16674">
                  <a:moveTo>
                    <a:pt x="10770" y="1389"/>
                  </a:moveTo>
                  <a:lnTo>
                    <a:pt x="10770" y="1391"/>
                  </a:lnTo>
                  <a:cubicBezTo>
                    <a:pt x="10771" y="1391"/>
                    <a:pt x="10771" y="1391"/>
                    <a:pt x="10772" y="1391"/>
                  </a:cubicBezTo>
                  <a:cubicBezTo>
                    <a:pt x="11371" y="1391"/>
                    <a:pt x="11856" y="1878"/>
                    <a:pt x="11853" y="2477"/>
                  </a:cubicBezTo>
                  <a:lnTo>
                    <a:pt x="11841" y="5965"/>
                  </a:lnTo>
                  <a:lnTo>
                    <a:pt x="14707" y="7954"/>
                  </a:lnTo>
                  <a:cubicBezTo>
                    <a:pt x="15045" y="8189"/>
                    <a:pt x="15220" y="8595"/>
                    <a:pt x="15160" y="9003"/>
                  </a:cubicBezTo>
                  <a:cubicBezTo>
                    <a:pt x="15100" y="9410"/>
                    <a:pt x="14812" y="9747"/>
                    <a:pt x="14421" y="9874"/>
                  </a:cubicBezTo>
                  <a:lnTo>
                    <a:pt x="11098" y="10940"/>
                  </a:lnTo>
                  <a:lnTo>
                    <a:pt x="10094" y="14281"/>
                  </a:lnTo>
                  <a:cubicBezTo>
                    <a:pt x="9974" y="14675"/>
                    <a:pt x="9642" y="14967"/>
                    <a:pt x="9235" y="15036"/>
                  </a:cubicBezTo>
                  <a:cubicBezTo>
                    <a:pt x="9175" y="15046"/>
                    <a:pt x="9115" y="15051"/>
                    <a:pt x="9056" y="15051"/>
                  </a:cubicBezTo>
                  <a:cubicBezTo>
                    <a:pt x="8712" y="15051"/>
                    <a:pt x="8383" y="14886"/>
                    <a:pt x="8178" y="14601"/>
                  </a:cubicBezTo>
                  <a:lnTo>
                    <a:pt x="6138" y="11772"/>
                  </a:lnTo>
                  <a:lnTo>
                    <a:pt x="2650" y="11849"/>
                  </a:lnTo>
                  <a:lnTo>
                    <a:pt x="2626" y="11849"/>
                  </a:lnTo>
                  <a:cubicBezTo>
                    <a:pt x="2218" y="11848"/>
                    <a:pt x="1845" y="11618"/>
                    <a:pt x="1662" y="11255"/>
                  </a:cubicBezTo>
                  <a:cubicBezTo>
                    <a:pt x="1477" y="10891"/>
                    <a:pt x="1512" y="10455"/>
                    <a:pt x="1753" y="10126"/>
                  </a:cubicBezTo>
                  <a:lnTo>
                    <a:pt x="3813" y="7312"/>
                  </a:lnTo>
                  <a:lnTo>
                    <a:pt x="2663" y="4018"/>
                  </a:lnTo>
                  <a:cubicBezTo>
                    <a:pt x="2527" y="3629"/>
                    <a:pt x="2624" y="3197"/>
                    <a:pt x="2914" y="2902"/>
                  </a:cubicBezTo>
                  <a:cubicBezTo>
                    <a:pt x="3121" y="2692"/>
                    <a:pt x="3400" y="2578"/>
                    <a:pt x="3686" y="2578"/>
                  </a:cubicBezTo>
                  <a:cubicBezTo>
                    <a:pt x="3799" y="2578"/>
                    <a:pt x="3913" y="2596"/>
                    <a:pt x="4024" y="2632"/>
                  </a:cubicBezTo>
                  <a:lnTo>
                    <a:pt x="7338" y="3722"/>
                  </a:lnTo>
                  <a:lnTo>
                    <a:pt x="10114" y="1611"/>
                  </a:lnTo>
                  <a:cubicBezTo>
                    <a:pt x="10303" y="1467"/>
                    <a:pt x="10533" y="1389"/>
                    <a:pt x="10770" y="1389"/>
                  </a:cubicBezTo>
                  <a:close/>
                  <a:moveTo>
                    <a:pt x="10770" y="1"/>
                  </a:moveTo>
                  <a:cubicBezTo>
                    <a:pt x="10230" y="2"/>
                    <a:pt x="9704" y="178"/>
                    <a:pt x="9273" y="505"/>
                  </a:cubicBezTo>
                  <a:lnTo>
                    <a:pt x="7078" y="2174"/>
                  </a:lnTo>
                  <a:lnTo>
                    <a:pt x="4459" y="1313"/>
                  </a:lnTo>
                  <a:cubicBezTo>
                    <a:pt x="4205" y="1230"/>
                    <a:pt x="3944" y="1189"/>
                    <a:pt x="3686" y="1189"/>
                  </a:cubicBezTo>
                  <a:cubicBezTo>
                    <a:pt x="3033" y="1189"/>
                    <a:pt x="2394" y="1448"/>
                    <a:pt x="1922" y="1929"/>
                  </a:cubicBezTo>
                  <a:cubicBezTo>
                    <a:pt x="1263" y="2600"/>
                    <a:pt x="1042" y="3588"/>
                    <a:pt x="1352" y="4476"/>
                  </a:cubicBezTo>
                  <a:lnTo>
                    <a:pt x="2262" y="7080"/>
                  </a:lnTo>
                  <a:lnTo>
                    <a:pt x="632" y="9305"/>
                  </a:lnTo>
                  <a:cubicBezTo>
                    <a:pt x="83" y="10056"/>
                    <a:pt x="0" y="11053"/>
                    <a:pt x="422" y="11884"/>
                  </a:cubicBezTo>
                  <a:cubicBezTo>
                    <a:pt x="843" y="12714"/>
                    <a:pt x="1696" y="13238"/>
                    <a:pt x="2626" y="13238"/>
                  </a:cubicBezTo>
                  <a:lnTo>
                    <a:pt x="2680" y="13238"/>
                  </a:lnTo>
                  <a:lnTo>
                    <a:pt x="5438" y="13177"/>
                  </a:lnTo>
                  <a:lnTo>
                    <a:pt x="7052" y="15414"/>
                  </a:lnTo>
                  <a:cubicBezTo>
                    <a:pt x="7521" y="16066"/>
                    <a:pt x="8271" y="16441"/>
                    <a:pt x="9057" y="16441"/>
                  </a:cubicBezTo>
                  <a:cubicBezTo>
                    <a:pt x="9193" y="16441"/>
                    <a:pt x="9329" y="16430"/>
                    <a:pt x="9466" y="16407"/>
                  </a:cubicBezTo>
                  <a:cubicBezTo>
                    <a:pt x="10394" y="16251"/>
                    <a:pt x="11153" y="15582"/>
                    <a:pt x="11423" y="14681"/>
                  </a:cubicBezTo>
                  <a:lnTo>
                    <a:pt x="12218" y="12040"/>
                  </a:lnTo>
                  <a:lnTo>
                    <a:pt x="14845" y="11198"/>
                  </a:lnTo>
                  <a:cubicBezTo>
                    <a:pt x="15740" y="10910"/>
                    <a:pt x="16396" y="10138"/>
                    <a:pt x="16534" y="9208"/>
                  </a:cubicBezTo>
                  <a:cubicBezTo>
                    <a:pt x="16673" y="8278"/>
                    <a:pt x="16272" y="7348"/>
                    <a:pt x="15499" y="6812"/>
                  </a:cubicBezTo>
                  <a:lnTo>
                    <a:pt x="13232" y="5240"/>
                  </a:lnTo>
                  <a:lnTo>
                    <a:pt x="13242" y="2483"/>
                  </a:lnTo>
                  <a:cubicBezTo>
                    <a:pt x="13249" y="1541"/>
                    <a:pt x="12718" y="678"/>
                    <a:pt x="11873" y="261"/>
                  </a:cubicBezTo>
                  <a:cubicBezTo>
                    <a:pt x="11529" y="91"/>
                    <a:pt x="11153" y="2"/>
                    <a:pt x="10770" y="2"/>
                  </a:cubicBezTo>
                  <a:lnTo>
                    <a:pt x="10770"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20" name="Google Shape;9820;p31"/>
            <p:cNvSpPr/>
            <p:nvPr/>
          </p:nvSpPr>
          <p:spPr>
            <a:xfrm>
              <a:off x="-2227400" y="2003550"/>
              <a:ext cx="318200" cy="314525"/>
            </a:xfrm>
            <a:custGeom>
              <a:rect b="b" l="l" r="r" t="t"/>
              <a:pathLst>
                <a:path extrusionOk="0" h="12581" w="12728">
                  <a:moveTo>
                    <a:pt x="8840" y="0"/>
                  </a:moveTo>
                  <a:cubicBezTo>
                    <a:pt x="8729" y="0"/>
                    <a:pt x="8616" y="35"/>
                    <a:pt x="8515" y="112"/>
                  </a:cubicBezTo>
                  <a:lnTo>
                    <a:pt x="5512" y="2397"/>
                  </a:lnTo>
                  <a:lnTo>
                    <a:pt x="1928" y="1216"/>
                  </a:lnTo>
                  <a:cubicBezTo>
                    <a:pt x="1870" y="1198"/>
                    <a:pt x="1812" y="1189"/>
                    <a:pt x="1756" y="1189"/>
                  </a:cubicBezTo>
                  <a:cubicBezTo>
                    <a:pt x="1402" y="1189"/>
                    <a:pt x="1119" y="1543"/>
                    <a:pt x="1247" y="1910"/>
                  </a:cubicBezTo>
                  <a:lnTo>
                    <a:pt x="2491" y="5472"/>
                  </a:lnTo>
                  <a:lnTo>
                    <a:pt x="262" y="8516"/>
                  </a:lnTo>
                  <a:cubicBezTo>
                    <a:pt x="1" y="8873"/>
                    <a:pt x="256" y="9377"/>
                    <a:pt x="699" y="9377"/>
                  </a:cubicBezTo>
                  <a:lnTo>
                    <a:pt x="4483" y="9295"/>
                  </a:lnTo>
                  <a:lnTo>
                    <a:pt x="6690" y="12355"/>
                  </a:lnTo>
                  <a:cubicBezTo>
                    <a:pt x="6791" y="12496"/>
                    <a:pt x="6955" y="12580"/>
                    <a:pt x="7129" y="12580"/>
                  </a:cubicBezTo>
                  <a:cubicBezTo>
                    <a:pt x="7159" y="12580"/>
                    <a:pt x="7189" y="12578"/>
                    <a:pt x="7219" y="12572"/>
                  </a:cubicBezTo>
                  <a:cubicBezTo>
                    <a:pt x="7422" y="12538"/>
                    <a:pt x="7588" y="12392"/>
                    <a:pt x="7647" y="12195"/>
                  </a:cubicBezTo>
                  <a:lnTo>
                    <a:pt x="8735" y="8581"/>
                  </a:lnTo>
                  <a:lnTo>
                    <a:pt x="12328" y="7429"/>
                  </a:lnTo>
                  <a:cubicBezTo>
                    <a:pt x="12524" y="7365"/>
                    <a:pt x="12667" y="7196"/>
                    <a:pt x="12697" y="6993"/>
                  </a:cubicBezTo>
                  <a:cubicBezTo>
                    <a:pt x="12727" y="6789"/>
                    <a:pt x="12639" y="6586"/>
                    <a:pt x="12471" y="6468"/>
                  </a:cubicBezTo>
                  <a:lnTo>
                    <a:pt x="9370" y="4318"/>
                  </a:lnTo>
                  <a:lnTo>
                    <a:pt x="9384" y="545"/>
                  </a:lnTo>
                  <a:cubicBezTo>
                    <a:pt x="9385" y="223"/>
                    <a:pt x="9121" y="0"/>
                    <a:pt x="8840" y="0"/>
                  </a:cubicBezTo>
                  <a:close/>
                </a:path>
              </a:pathLst>
            </a:custGeom>
            <a:solidFill>
              <a:srgbClr val="F2E8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21" name="Google Shape;9821;p31"/>
            <p:cNvSpPr/>
            <p:nvPr/>
          </p:nvSpPr>
          <p:spPr>
            <a:xfrm>
              <a:off x="-2238675" y="1990025"/>
              <a:ext cx="343575" cy="341550"/>
            </a:xfrm>
            <a:custGeom>
              <a:rect b="b" l="l" r="r" t="t"/>
              <a:pathLst>
                <a:path extrusionOk="0" h="13662" w="13743">
                  <a:moveTo>
                    <a:pt x="9293" y="1084"/>
                  </a:moveTo>
                  <a:lnTo>
                    <a:pt x="9280" y="5142"/>
                  </a:lnTo>
                  <a:lnTo>
                    <a:pt x="12614" y="7454"/>
                  </a:lnTo>
                  <a:lnTo>
                    <a:pt x="8749" y="8694"/>
                  </a:lnTo>
                  <a:lnTo>
                    <a:pt x="7581" y="12580"/>
                  </a:lnTo>
                  <a:lnTo>
                    <a:pt x="5208" y="9288"/>
                  </a:lnTo>
                  <a:lnTo>
                    <a:pt x="1151" y="9377"/>
                  </a:lnTo>
                  <a:lnTo>
                    <a:pt x="3548" y="6103"/>
                  </a:lnTo>
                  <a:lnTo>
                    <a:pt x="2210" y="2272"/>
                  </a:lnTo>
                  <a:lnTo>
                    <a:pt x="6064" y="3540"/>
                  </a:lnTo>
                  <a:lnTo>
                    <a:pt x="9293" y="1084"/>
                  </a:lnTo>
                  <a:close/>
                  <a:moveTo>
                    <a:pt x="9294" y="0"/>
                  </a:moveTo>
                  <a:cubicBezTo>
                    <a:pt x="9057" y="0"/>
                    <a:pt x="8827" y="78"/>
                    <a:pt x="8639" y="222"/>
                  </a:cubicBezTo>
                  <a:lnTo>
                    <a:pt x="5862" y="2333"/>
                  </a:lnTo>
                  <a:lnTo>
                    <a:pt x="2548" y="1243"/>
                  </a:lnTo>
                  <a:cubicBezTo>
                    <a:pt x="2437" y="1207"/>
                    <a:pt x="2323" y="1189"/>
                    <a:pt x="2210" y="1189"/>
                  </a:cubicBezTo>
                  <a:cubicBezTo>
                    <a:pt x="1924" y="1189"/>
                    <a:pt x="1644" y="1303"/>
                    <a:pt x="1437" y="1513"/>
                  </a:cubicBezTo>
                  <a:cubicBezTo>
                    <a:pt x="1149" y="1808"/>
                    <a:pt x="1052" y="2240"/>
                    <a:pt x="1187" y="2629"/>
                  </a:cubicBezTo>
                  <a:lnTo>
                    <a:pt x="2337" y="5923"/>
                  </a:lnTo>
                  <a:lnTo>
                    <a:pt x="276" y="8737"/>
                  </a:lnTo>
                  <a:cubicBezTo>
                    <a:pt x="36" y="9066"/>
                    <a:pt x="0" y="9503"/>
                    <a:pt x="184" y="9867"/>
                  </a:cubicBezTo>
                  <a:cubicBezTo>
                    <a:pt x="369" y="10229"/>
                    <a:pt x="742" y="10460"/>
                    <a:pt x="1150" y="10460"/>
                  </a:cubicBezTo>
                  <a:lnTo>
                    <a:pt x="1174" y="10460"/>
                  </a:lnTo>
                  <a:lnTo>
                    <a:pt x="4661" y="10383"/>
                  </a:lnTo>
                  <a:lnTo>
                    <a:pt x="6702" y="13213"/>
                  </a:lnTo>
                  <a:cubicBezTo>
                    <a:pt x="6907" y="13498"/>
                    <a:pt x="7235" y="13662"/>
                    <a:pt x="7578" y="13662"/>
                  </a:cubicBezTo>
                  <a:cubicBezTo>
                    <a:pt x="7638" y="13662"/>
                    <a:pt x="7698" y="13657"/>
                    <a:pt x="7759" y="13647"/>
                  </a:cubicBezTo>
                  <a:cubicBezTo>
                    <a:pt x="8164" y="13579"/>
                    <a:pt x="8497" y="13286"/>
                    <a:pt x="8616" y="12892"/>
                  </a:cubicBezTo>
                  <a:lnTo>
                    <a:pt x="9622" y="9551"/>
                  </a:lnTo>
                  <a:lnTo>
                    <a:pt x="12942" y="8485"/>
                  </a:lnTo>
                  <a:cubicBezTo>
                    <a:pt x="13334" y="8359"/>
                    <a:pt x="13622" y="8021"/>
                    <a:pt x="13682" y="7614"/>
                  </a:cubicBezTo>
                  <a:cubicBezTo>
                    <a:pt x="13743" y="7207"/>
                    <a:pt x="13567" y="6800"/>
                    <a:pt x="13228" y="6565"/>
                  </a:cubicBezTo>
                  <a:lnTo>
                    <a:pt x="10362" y="4576"/>
                  </a:lnTo>
                  <a:lnTo>
                    <a:pt x="10375" y="1088"/>
                  </a:lnTo>
                  <a:cubicBezTo>
                    <a:pt x="10377" y="488"/>
                    <a:pt x="9892" y="2"/>
                    <a:pt x="9292" y="2"/>
                  </a:cubicBezTo>
                  <a:lnTo>
                    <a:pt x="929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25" name="Shape 9825"/>
        <p:cNvGrpSpPr/>
        <p:nvPr/>
      </p:nvGrpSpPr>
      <p:grpSpPr>
        <a:xfrm>
          <a:off x="0" y="0"/>
          <a:ext cx="0" cy="0"/>
          <a:chOff x="0" y="0"/>
          <a:chExt cx="0" cy="0"/>
        </a:xfrm>
      </p:grpSpPr>
      <p:sp>
        <p:nvSpPr>
          <p:cNvPr id="9826" name="Google Shape;9826;p32"/>
          <p:cNvSpPr txBox="1"/>
          <p:nvPr>
            <p:ph type="title"/>
          </p:nvPr>
        </p:nvSpPr>
        <p:spPr>
          <a:xfrm>
            <a:off x="693675" y="501250"/>
            <a:ext cx="4479600" cy="784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Notable artists</a:t>
            </a:r>
            <a:endParaRPr/>
          </a:p>
        </p:txBody>
      </p:sp>
      <p:sp>
        <p:nvSpPr>
          <p:cNvPr id="9827" name="Google Shape;9827;p32"/>
          <p:cNvSpPr txBox="1"/>
          <p:nvPr>
            <p:ph idx="2" type="title"/>
          </p:nvPr>
        </p:nvSpPr>
        <p:spPr>
          <a:xfrm>
            <a:off x="1587050" y="3731825"/>
            <a:ext cx="1704900" cy="601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Andy </a:t>
            </a:r>
            <a:endParaRPr/>
          </a:p>
          <a:p>
            <a:pPr indent="0" lvl="0" marL="0" rtl="0" algn="ctr">
              <a:spcBef>
                <a:spcPts val="0"/>
              </a:spcBef>
              <a:spcAft>
                <a:spcPts val="0"/>
              </a:spcAft>
              <a:buNone/>
            </a:pPr>
            <a:r>
              <a:rPr lang="en"/>
              <a:t>Warhol</a:t>
            </a:r>
            <a:endParaRPr/>
          </a:p>
        </p:txBody>
      </p:sp>
      <p:sp>
        <p:nvSpPr>
          <p:cNvPr id="9828" name="Google Shape;9828;p32"/>
          <p:cNvSpPr txBox="1"/>
          <p:nvPr>
            <p:ph idx="1" type="subTitle"/>
          </p:nvPr>
        </p:nvSpPr>
        <p:spPr>
          <a:xfrm>
            <a:off x="1587050" y="4333025"/>
            <a:ext cx="1704900" cy="777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Campbell’s Soup 1962</a:t>
            </a:r>
            <a:endParaRPr/>
          </a:p>
        </p:txBody>
      </p:sp>
      <p:sp>
        <p:nvSpPr>
          <p:cNvPr id="9829" name="Google Shape;9829;p32"/>
          <p:cNvSpPr txBox="1"/>
          <p:nvPr>
            <p:ph idx="5" type="title"/>
          </p:nvPr>
        </p:nvSpPr>
        <p:spPr>
          <a:xfrm>
            <a:off x="5852050" y="3731825"/>
            <a:ext cx="1704900" cy="601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Roy Lichtenstein</a:t>
            </a:r>
            <a:endParaRPr/>
          </a:p>
        </p:txBody>
      </p:sp>
      <p:sp>
        <p:nvSpPr>
          <p:cNvPr id="9830" name="Google Shape;9830;p32"/>
          <p:cNvSpPr txBox="1"/>
          <p:nvPr>
            <p:ph idx="6" type="subTitle"/>
          </p:nvPr>
        </p:nvSpPr>
        <p:spPr>
          <a:xfrm>
            <a:off x="5852050" y="4333025"/>
            <a:ext cx="1704900" cy="777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Drowning Girl</a:t>
            </a:r>
            <a:endParaRPr/>
          </a:p>
          <a:p>
            <a:pPr indent="0" lvl="0" marL="0" rtl="0" algn="ctr">
              <a:spcBef>
                <a:spcPts val="0"/>
              </a:spcBef>
              <a:spcAft>
                <a:spcPts val="0"/>
              </a:spcAft>
              <a:buNone/>
            </a:pPr>
            <a:r>
              <a:rPr lang="en"/>
              <a:t>1963</a:t>
            </a:r>
            <a:endParaRPr/>
          </a:p>
        </p:txBody>
      </p:sp>
      <p:pic>
        <p:nvPicPr>
          <p:cNvPr id="9831" name="Google Shape;9831;p32"/>
          <p:cNvPicPr preferRelativeResize="0"/>
          <p:nvPr/>
        </p:nvPicPr>
        <p:blipFill>
          <a:blip r:embed="rId3">
            <a:alphaModFix/>
          </a:blip>
          <a:stretch>
            <a:fillRect/>
          </a:stretch>
        </p:blipFill>
        <p:spPr>
          <a:xfrm>
            <a:off x="5561574" y="1353200"/>
            <a:ext cx="2285850" cy="2305050"/>
          </a:xfrm>
          <a:prstGeom prst="rect">
            <a:avLst/>
          </a:prstGeom>
          <a:noFill/>
          <a:ln>
            <a:noFill/>
          </a:ln>
        </p:spPr>
      </p:pic>
      <p:pic>
        <p:nvPicPr>
          <p:cNvPr id="9832" name="Google Shape;9832;p32"/>
          <p:cNvPicPr preferRelativeResize="0"/>
          <p:nvPr/>
        </p:nvPicPr>
        <p:blipFill>
          <a:blip r:embed="rId4">
            <a:alphaModFix/>
          </a:blip>
          <a:stretch>
            <a:fillRect/>
          </a:stretch>
        </p:blipFill>
        <p:spPr>
          <a:xfrm>
            <a:off x="654850" y="1437850"/>
            <a:ext cx="3569292" cy="21415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36" name="Shape 9836"/>
        <p:cNvGrpSpPr/>
        <p:nvPr/>
      </p:nvGrpSpPr>
      <p:grpSpPr>
        <a:xfrm>
          <a:off x="0" y="0"/>
          <a:ext cx="0" cy="0"/>
          <a:chOff x="0" y="0"/>
          <a:chExt cx="0" cy="0"/>
        </a:xfrm>
      </p:grpSpPr>
      <p:pic>
        <p:nvPicPr>
          <p:cNvPr id="9837" name="Google Shape;9837;p33"/>
          <p:cNvPicPr preferRelativeResize="0"/>
          <p:nvPr/>
        </p:nvPicPr>
        <p:blipFill>
          <a:blip r:embed="rId3">
            <a:alphaModFix/>
          </a:blip>
          <a:stretch>
            <a:fillRect/>
          </a:stretch>
        </p:blipFill>
        <p:spPr>
          <a:xfrm>
            <a:off x="970100" y="0"/>
            <a:ext cx="7203795" cy="514349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41" name="Shape 9841"/>
        <p:cNvGrpSpPr/>
        <p:nvPr/>
      </p:nvGrpSpPr>
      <p:grpSpPr>
        <a:xfrm>
          <a:off x="0" y="0"/>
          <a:ext cx="0" cy="0"/>
          <a:chOff x="0" y="0"/>
          <a:chExt cx="0" cy="0"/>
        </a:xfrm>
      </p:grpSpPr>
      <p:pic>
        <p:nvPicPr>
          <p:cNvPr id="9842" name="Google Shape;9842;p34"/>
          <p:cNvPicPr preferRelativeResize="0"/>
          <p:nvPr/>
        </p:nvPicPr>
        <p:blipFill>
          <a:blip r:embed="rId3">
            <a:alphaModFix/>
          </a:blip>
          <a:stretch>
            <a:fillRect/>
          </a:stretch>
        </p:blipFill>
        <p:spPr>
          <a:xfrm>
            <a:off x="235626" y="512000"/>
            <a:ext cx="6175650" cy="4119476"/>
          </a:xfrm>
          <a:prstGeom prst="rect">
            <a:avLst/>
          </a:prstGeom>
          <a:noFill/>
          <a:ln>
            <a:noFill/>
          </a:ln>
        </p:spPr>
      </p:pic>
      <p:pic>
        <p:nvPicPr>
          <p:cNvPr id="9843" name="Google Shape;9843;p34"/>
          <p:cNvPicPr preferRelativeResize="0"/>
          <p:nvPr/>
        </p:nvPicPr>
        <p:blipFill>
          <a:blip r:embed="rId4">
            <a:alphaModFix/>
          </a:blip>
          <a:stretch>
            <a:fillRect/>
          </a:stretch>
        </p:blipFill>
        <p:spPr>
          <a:xfrm>
            <a:off x="6661176" y="885813"/>
            <a:ext cx="2247900" cy="33718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Pop Art Resume by Slidesgo">
  <a:themeElements>
    <a:clrScheme name="Simple Light">
      <a:dk1>
        <a:srgbClr val="000000"/>
      </a:dk1>
      <a:lt1>
        <a:srgbClr val="FFFFFF"/>
      </a:lt1>
      <a:dk2>
        <a:srgbClr val="595959"/>
      </a:dk2>
      <a:lt2>
        <a:srgbClr val="EEEEEE"/>
      </a:lt2>
      <a:accent1>
        <a:srgbClr val="FF5F94"/>
      </a:accent1>
      <a:accent2>
        <a:srgbClr val="00CEC9"/>
      </a:accent2>
      <a:accent3>
        <a:srgbClr val="FFE328"/>
      </a:accent3>
      <a:accent4>
        <a:srgbClr val="FE9D9D"/>
      </a:accent4>
      <a:accent5>
        <a:srgbClr val="F1C232"/>
      </a:accent5>
      <a:accent6>
        <a:srgbClr val="DC4678"/>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